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4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6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3"/>
    <p:sldMasterId id="2147483663" r:id="rId4"/>
    <p:sldMasterId id="2147483676" r:id="rId5"/>
    <p:sldMasterId id="2147483688" r:id="rId6"/>
    <p:sldMasterId id="2147483749" r:id="rId7"/>
    <p:sldMasterId id="2147483773" r:id="rId8"/>
    <p:sldMasterId id="2147483785" r:id="rId9"/>
    <p:sldMasterId id="2147483796" r:id="rId10"/>
  </p:sldMasterIdLst>
  <p:notesMasterIdLst>
    <p:notesMasterId r:id="rId27"/>
  </p:notesMasterIdLst>
  <p:sldIdLst>
    <p:sldId id="279" r:id="rId11"/>
    <p:sldId id="258" r:id="rId12"/>
    <p:sldId id="259" r:id="rId13"/>
    <p:sldId id="309" r:id="rId14"/>
    <p:sldId id="263" r:id="rId15"/>
    <p:sldId id="264" r:id="rId16"/>
    <p:sldId id="266" r:id="rId17"/>
    <p:sldId id="283" r:id="rId18"/>
    <p:sldId id="298" r:id="rId19"/>
    <p:sldId id="302" r:id="rId20"/>
    <p:sldId id="303" r:id="rId21"/>
    <p:sldId id="285" r:id="rId22"/>
    <p:sldId id="288" r:id="rId23"/>
    <p:sldId id="289" r:id="rId24"/>
    <p:sldId id="1180" r:id="rId25"/>
    <p:sldId id="1181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kiosk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E3F5E"/>
    <a:srgbClr val="556A84"/>
    <a:srgbClr val="E03834"/>
    <a:srgbClr val="E1E01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344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570" y="12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6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" Type="http://schemas.openxmlformats.org/officeDocument/2006/relationships/slideMaster" Target="slideMasters/slideMaster1.xml"/><Relationship Id="rId21" Type="http://schemas.openxmlformats.org/officeDocument/2006/relationships/slide" Target="slides/slide11.xml"/><Relationship Id="rId7" Type="http://schemas.openxmlformats.org/officeDocument/2006/relationships/slideMaster" Target="slideMasters/slideMaster5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2" Type="http://schemas.openxmlformats.org/officeDocument/2006/relationships/customXml" Target="../customXml/item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4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5" Type="http://schemas.openxmlformats.org/officeDocument/2006/relationships/slideMaster" Target="slideMasters/slideMaster3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presProps" Target="presProps.xml"/><Relationship Id="rId10" Type="http://schemas.openxmlformats.org/officeDocument/2006/relationships/slideMaster" Target="slideMasters/slideMaster8.xml"/><Relationship Id="rId19" Type="http://schemas.openxmlformats.org/officeDocument/2006/relationships/slide" Target="slides/slide9.xml"/><Relationship Id="rId31" Type="http://schemas.openxmlformats.org/officeDocument/2006/relationships/tableStyles" Target="tableStyles.xml"/><Relationship Id="rId4" Type="http://schemas.openxmlformats.org/officeDocument/2006/relationships/slideMaster" Target="slideMasters/slideMaster2.xml"/><Relationship Id="rId9" Type="http://schemas.openxmlformats.org/officeDocument/2006/relationships/slideMaster" Target="slideMasters/slideMaster7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3925C3-47FB-4A79-BEE3-CFE216D81101}" type="datetimeFigureOut">
              <a:rPr lang="en-US" smtClean="0"/>
              <a:t>12/1/2022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0202DC-C00A-4F00-AA0F-F4CF6883472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06092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EE4930-C546-4937-BA31-B635B1624A9A}" type="slidenum">
              <a:rPr lang="en-US" smtClean="0">
                <a:solidFill>
                  <a:prstClr val="black"/>
                </a:solidFill>
              </a:rPr>
              <a:pPr/>
              <a:t>2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0208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Timeline of JBS USA growth and expansion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3EE4930-C546-4937-BA31-B635B1624A9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4800165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 Unique Platform Built to Meet the Challenge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EE4930-C546-4937-BA31-B635B1624A9A}" type="slidenum">
              <a:rPr lang="en-US" smtClean="0">
                <a:solidFill>
                  <a:prstClr val="black"/>
                </a:solidFill>
              </a:rPr>
              <a:pPr/>
              <a:t>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546848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Market share and</a:t>
            </a:r>
            <a:r>
              <a:rPr lang="en-US" baseline="0" dirty="0"/>
              <a:t> Family Farm Partners #s from 2017. </a:t>
            </a:r>
            <a:r>
              <a:rPr lang="en-US" dirty="0"/>
              <a:t>We</a:t>
            </a:r>
            <a:r>
              <a:rPr lang="en-US" baseline="0" dirty="0"/>
              <a:t> are working to collect 2018 numbers for our Sustainability Report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3EE4930-C546-4937-BA31-B635B1624A9A}" type="slidenum">
              <a:rPr lang="en-US" smtClean="0">
                <a:solidFill>
                  <a:prstClr val="black"/>
                </a:solidFill>
              </a:rPr>
              <a:pPr/>
              <a:t>13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31992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Bottom numbers are from 2017. We</a:t>
            </a:r>
            <a:r>
              <a:rPr lang="en-US" baseline="0" dirty="0"/>
              <a:t> are working to collect 2018 numbers for our Sustainability Report.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08AF372-13F8-4DC8-8EFB-5ECA1CF6C8E9}" type="slidenum">
              <a:rPr lang="en-US" smtClean="0">
                <a:solidFill>
                  <a:prstClr val="black"/>
                </a:solidFill>
              </a:rPr>
              <a:pPr/>
              <a:t>14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02846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52422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0819" cy="1162051"/>
          </a:xfrm>
        </p:spPr>
        <p:txBody>
          <a:bodyPr anchor="b"/>
          <a:lstStyle>
            <a:lvl1pPr algn="l">
              <a:defRPr sz="1066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469" y="273051"/>
            <a:ext cx="6815931" cy="5853112"/>
          </a:xfrm>
        </p:spPr>
        <p:txBody>
          <a:bodyPr/>
          <a:lstStyle>
            <a:lvl1pPr>
              <a:defRPr sz="1600"/>
            </a:lvl1pPr>
            <a:lvl2pPr>
              <a:defRPr sz="1466"/>
            </a:lvl2pPr>
            <a:lvl3pPr>
              <a:defRPr sz="1200"/>
            </a:lvl3pPr>
            <a:lvl4pPr>
              <a:defRPr sz="1066"/>
            </a:lvl4pPr>
            <a:lvl5pPr>
              <a:defRPr sz="1066"/>
            </a:lvl5pPr>
            <a:lvl6pPr>
              <a:defRPr sz="1066"/>
            </a:lvl6pPr>
            <a:lvl7pPr>
              <a:defRPr sz="1066"/>
            </a:lvl7pPr>
            <a:lvl8pPr>
              <a:defRPr sz="1066"/>
            </a:lvl8pPr>
            <a:lvl9pPr>
              <a:defRPr sz="1066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0" y="1435104"/>
            <a:ext cx="4010819" cy="4691063"/>
          </a:xfrm>
        </p:spPr>
        <p:txBody>
          <a:bodyPr/>
          <a:lstStyle>
            <a:lvl1pPr marL="0" indent="0">
              <a:buNone/>
              <a:defRPr sz="667"/>
            </a:lvl1pPr>
            <a:lvl2pPr marL="228228" indent="0">
              <a:buNone/>
              <a:defRPr sz="667"/>
            </a:lvl2pPr>
            <a:lvl3pPr marL="456453" indent="0">
              <a:buNone/>
              <a:defRPr sz="533"/>
            </a:lvl3pPr>
            <a:lvl4pPr marL="684685" indent="0">
              <a:buNone/>
              <a:defRPr sz="400"/>
            </a:lvl4pPr>
            <a:lvl5pPr marL="912906" indent="0">
              <a:buNone/>
              <a:defRPr sz="400"/>
            </a:lvl5pPr>
            <a:lvl6pPr marL="1141129" indent="0">
              <a:buNone/>
              <a:defRPr sz="400"/>
            </a:lvl6pPr>
            <a:lvl7pPr marL="1369361" indent="0">
              <a:buNone/>
              <a:defRPr sz="400"/>
            </a:lvl7pPr>
            <a:lvl8pPr marL="1597586" indent="0">
              <a:buNone/>
              <a:defRPr sz="400"/>
            </a:lvl8pPr>
            <a:lvl9pPr marL="1825811" indent="0">
              <a:buNone/>
              <a:defRPr sz="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911251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981" y="4800618"/>
            <a:ext cx="7315200" cy="566737"/>
          </a:xfrm>
        </p:spPr>
        <p:txBody>
          <a:bodyPr anchor="b"/>
          <a:lstStyle>
            <a:lvl1pPr algn="l">
              <a:defRPr sz="1066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981" y="612775"/>
            <a:ext cx="7315200" cy="4114800"/>
          </a:xfrm>
        </p:spPr>
        <p:txBody>
          <a:bodyPr/>
          <a:lstStyle>
            <a:lvl1pPr marL="0" indent="0">
              <a:buNone/>
              <a:defRPr sz="1600"/>
            </a:lvl1pPr>
            <a:lvl2pPr marL="228228" indent="0">
              <a:buNone/>
              <a:defRPr sz="1466"/>
            </a:lvl2pPr>
            <a:lvl3pPr marL="456453" indent="0">
              <a:buNone/>
              <a:defRPr sz="1200"/>
            </a:lvl3pPr>
            <a:lvl4pPr marL="684685" indent="0">
              <a:buNone/>
              <a:defRPr sz="1066"/>
            </a:lvl4pPr>
            <a:lvl5pPr marL="912906" indent="0">
              <a:buNone/>
              <a:defRPr sz="1066"/>
            </a:lvl5pPr>
            <a:lvl6pPr marL="1141129" indent="0">
              <a:buNone/>
              <a:defRPr sz="1066"/>
            </a:lvl6pPr>
            <a:lvl7pPr marL="1369361" indent="0">
              <a:buNone/>
              <a:defRPr sz="1066"/>
            </a:lvl7pPr>
            <a:lvl8pPr marL="1597586" indent="0">
              <a:buNone/>
              <a:defRPr sz="1066"/>
            </a:lvl8pPr>
            <a:lvl9pPr marL="1825811" indent="0">
              <a:buNone/>
              <a:defRPr sz="1066"/>
            </a:lvl9pPr>
          </a:lstStyle>
          <a:p>
            <a:pPr lvl="0"/>
            <a:endParaRPr lang="en-US" noProof="0">
              <a:sym typeface="Gill Sans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981" y="5367355"/>
            <a:ext cx="7315200" cy="804863"/>
          </a:xfrm>
        </p:spPr>
        <p:txBody>
          <a:bodyPr/>
          <a:lstStyle>
            <a:lvl1pPr marL="0" indent="0">
              <a:buNone/>
              <a:defRPr sz="667"/>
            </a:lvl1pPr>
            <a:lvl2pPr marL="228228" indent="0">
              <a:buNone/>
              <a:defRPr sz="667"/>
            </a:lvl2pPr>
            <a:lvl3pPr marL="456453" indent="0">
              <a:buNone/>
              <a:defRPr sz="533"/>
            </a:lvl3pPr>
            <a:lvl4pPr marL="684685" indent="0">
              <a:buNone/>
              <a:defRPr sz="400"/>
            </a:lvl4pPr>
            <a:lvl5pPr marL="912906" indent="0">
              <a:buNone/>
              <a:defRPr sz="400"/>
            </a:lvl5pPr>
            <a:lvl6pPr marL="1141129" indent="0">
              <a:buNone/>
              <a:defRPr sz="400"/>
            </a:lvl6pPr>
            <a:lvl7pPr marL="1369361" indent="0">
              <a:buNone/>
              <a:defRPr sz="400"/>
            </a:lvl7pPr>
            <a:lvl8pPr marL="1597586" indent="0">
              <a:buNone/>
              <a:defRPr sz="400"/>
            </a:lvl8pPr>
            <a:lvl9pPr marL="1825811" indent="0">
              <a:buNone/>
              <a:defRPr sz="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16038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78569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9044" y="177800"/>
            <a:ext cx="2613025" cy="6045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69951" y="177800"/>
            <a:ext cx="7762874" cy="6045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26141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>
            <a:extLst>
              <a:ext uri="{FF2B5EF4-FFF2-40B4-BE49-F238E27FC236}">
                <a16:creationId xmlns:a16="http://schemas.microsoft.com/office/drawing/2014/main" id="{4F113B7C-676F-4EB8-B6E8-2FBD89B42DE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6" y="0"/>
            <a:ext cx="12190408" cy="6858000"/>
          </a:xfrm>
          <a:prstGeom prst="rect">
            <a:avLst/>
          </a:prstGeom>
        </p:spPr>
      </p:pic>
      <p:cxnSp>
        <p:nvCxnSpPr>
          <p:cNvPr id="3" name="Conector reto 2">
            <a:extLst>
              <a:ext uri="{FF2B5EF4-FFF2-40B4-BE49-F238E27FC236}">
                <a16:creationId xmlns:a16="http://schemas.microsoft.com/office/drawing/2014/main" id="{2287298E-725D-465E-9825-71483BC0A10F}"/>
              </a:ext>
            </a:extLst>
          </p:cNvPr>
          <p:cNvCxnSpPr>
            <a:cxnSpLocks/>
          </p:cNvCxnSpPr>
          <p:nvPr userDrawn="1"/>
        </p:nvCxnSpPr>
        <p:spPr>
          <a:xfrm>
            <a:off x="624976" y="6217508"/>
            <a:ext cx="5471024" cy="0"/>
          </a:xfrm>
          <a:prstGeom prst="line">
            <a:avLst/>
          </a:prstGeom>
          <a:ln w="12700" cap="rnd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Conector reto 3">
            <a:extLst>
              <a:ext uri="{FF2B5EF4-FFF2-40B4-BE49-F238E27FC236}">
                <a16:creationId xmlns:a16="http://schemas.microsoft.com/office/drawing/2014/main" id="{AD18C2E2-546C-47FC-B494-6ECC516288F5}"/>
              </a:ext>
            </a:extLst>
          </p:cNvPr>
          <p:cNvCxnSpPr>
            <a:cxnSpLocks/>
          </p:cNvCxnSpPr>
          <p:nvPr userDrawn="1"/>
        </p:nvCxnSpPr>
        <p:spPr>
          <a:xfrm>
            <a:off x="6177645" y="6217508"/>
            <a:ext cx="5378907" cy="0"/>
          </a:xfrm>
          <a:prstGeom prst="line">
            <a:avLst/>
          </a:prstGeom>
          <a:ln w="12700" cap="rnd">
            <a:solidFill>
              <a:srgbClr val="1A6E9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9">
            <a:extLst>
              <a:ext uri="{FF2B5EF4-FFF2-40B4-BE49-F238E27FC236}">
                <a16:creationId xmlns:a16="http://schemas.microsoft.com/office/drawing/2014/main" id="{CFF79D8F-A82D-4AB5-B9B7-30F101E56F4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22537" y="6424275"/>
            <a:ext cx="717565" cy="261267"/>
            <a:chOff x="579" y="5809"/>
            <a:chExt cx="651" cy="237"/>
          </a:xfrm>
        </p:grpSpPr>
        <p:sp>
          <p:nvSpPr>
            <p:cNvPr id="6" name="Freeform 50">
              <a:extLst>
                <a:ext uri="{FF2B5EF4-FFF2-40B4-BE49-F238E27FC236}">
                  <a16:creationId xmlns:a16="http://schemas.microsoft.com/office/drawing/2014/main" id="{7670B834-DAC6-4F32-AE72-53BCB1941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5856"/>
              <a:ext cx="651" cy="190"/>
            </a:xfrm>
            <a:custGeom>
              <a:avLst/>
              <a:gdLst>
                <a:gd name="T0" fmla="*/ 2992 w 3115"/>
                <a:gd name="T1" fmla="*/ 68 h 906"/>
                <a:gd name="T2" fmla="*/ 3103 w 3115"/>
                <a:gd name="T3" fmla="*/ 229 h 906"/>
                <a:gd name="T4" fmla="*/ 3112 w 3115"/>
                <a:gd name="T5" fmla="*/ 338 h 906"/>
                <a:gd name="T6" fmla="*/ 3024 w 3115"/>
                <a:gd name="T7" fmla="*/ 509 h 906"/>
                <a:gd name="T8" fmla="*/ 2825 w 3115"/>
                <a:gd name="T9" fmla="*/ 658 h 906"/>
                <a:gd name="T10" fmla="*/ 2595 w 3115"/>
                <a:gd name="T11" fmla="*/ 758 h 906"/>
                <a:gd name="T12" fmla="*/ 2354 w 3115"/>
                <a:gd name="T13" fmla="*/ 827 h 906"/>
                <a:gd name="T14" fmla="*/ 2192 w 3115"/>
                <a:gd name="T15" fmla="*/ 859 h 906"/>
                <a:gd name="T16" fmla="*/ 2096 w 3115"/>
                <a:gd name="T17" fmla="*/ 875 h 906"/>
                <a:gd name="T18" fmla="*/ 2005 w 3115"/>
                <a:gd name="T19" fmla="*/ 886 h 906"/>
                <a:gd name="T20" fmla="*/ 1923 w 3115"/>
                <a:gd name="T21" fmla="*/ 895 h 906"/>
                <a:gd name="T22" fmla="*/ 1865 w 3115"/>
                <a:gd name="T23" fmla="*/ 900 h 906"/>
                <a:gd name="T24" fmla="*/ 1809 w 3115"/>
                <a:gd name="T25" fmla="*/ 906 h 906"/>
                <a:gd name="T26" fmla="*/ 1283 w 3115"/>
                <a:gd name="T27" fmla="*/ 903 h 906"/>
                <a:gd name="T28" fmla="*/ 1232 w 3115"/>
                <a:gd name="T29" fmla="*/ 899 h 906"/>
                <a:gd name="T30" fmla="*/ 1163 w 3115"/>
                <a:gd name="T31" fmla="*/ 892 h 906"/>
                <a:gd name="T32" fmla="*/ 1102 w 3115"/>
                <a:gd name="T33" fmla="*/ 886 h 906"/>
                <a:gd name="T34" fmla="*/ 1004 w 3115"/>
                <a:gd name="T35" fmla="*/ 872 h 906"/>
                <a:gd name="T36" fmla="*/ 868 w 3115"/>
                <a:gd name="T37" fmla="*/ 849 h 906"/>
                <a:gd name="T38" fmla="*/ 658 w 3115"/>
                <a:gd name="T39" fmla="*/ 800 h 906"/>
                <a:gd name="T40" fmla="*/ 421 w 3115"/>
                <a:gd name="T41" fmla="*/ 720 h 906"/>
                <a:gd name="T42" fmla="*/ 235 w 3115"/>
                <a:gd name="T43" fmla="*/ 625 h 906"/>
                <a:gd name="T44" fmla="*/ 106 w 3115"/>
                <a:gd name="T45" fmla="*/ 525 h 906"/>
                <a:gd name="T46" fmla="*/ 19 w 3115"/>
                <a:gd name="T47" fmla="*/ 399 h 906"/>
                <a:gd name="T48" fmla="*/ 0 w 3115"/>
                <a:gd name="T49" fmla="*/ 284 h 906"/>
                <a:gd name="T50" fmla="*/ 68 w 3115"/>
                <a:gd name="T51" fmla="*/ 128 h 906"/>
                <a:gd name="T52" fmla="*/ 158 w 3115"/>
                <a:gd name="T53" fmla="*/ 39 h 906"/>
                <a:gd name="T54" fmla="*/ 190 w 3115"/>
                <a:gd name="T55" fmla="*/ 23 h 906"/>
                <a:gd name="T56" fmla="*/ 187 w 3115"/>
                <a:gd name="T57" fmla="*/ 26 h 906"/>
                <a:gd name="T58" fmla="*/ 144 w 3115"/>
                <a:gd name="T59" fmla="*/ 60 h 906"/>
                <a:gd name="T60" fmla="*/ 38 w 3115"/>
                <a:gd name="T61" fmla="*/ 223 h 906"/>
                <a:gd name="T62" fmla="*/ 39 w 3115"/>
                <a:gd name="T63" fmla="*/ 328 h 906"/>
                <a:gd name="T64" fmla="*/ 133 w 3115"/>
                <a:gd name="T65" fmla="*/ 477 h 906"/>
                <a:gd name="T66" fmla="*/ 275 w 3115"/>
                <a:gd name="T67" fmla="*/ 581 h 906"/>
                <a:gd name="T68" fmla="*/ 482 w 3115"/>
                <a:gd name="T69" fmla="*/ 676 h 906"/>
                <a:gd name="T70" fmla="*/ 684 w 3115"/>
                <a:gd name="T71" fmla="*/ 739 h 906"/>
                <a:gd name="T72" fmla="*/ 878 w 3115"/>
                <a:gd name="T73" fmla="*/ 782 h 906"/>
                <a:gd name="T74" fmla="*/ 996 w 3115"/>
                <a:gd name="T75" fmla="*/ 801 h 906"/>
                <a:gd name="T76" fmla="*/ 1072 w 3115"/>
                <a:gd name="T77" fmla="*/ 812 h 906"/>
                <a:gd name="T78" fmla="*/ 1140 w 3115"/>
                <a:gd name="T79" fmla="*/ 820 h 906"/>
                <a:gd name="T80" fmla="*/ 1242 w 3115"/>
                <a:gd name="T81" fmla="*/ 829 h 906"/>
                <a:gd name="T82" fmla="*/ 1362 w 3115"/>
                <a:gd name="T83" fmla="*/ 836 h 906"/>
                <a:gd name="T84" fmla="*/ 1473 w 3115"/>
                <a:gd name="T85" fmla="*/ 840 h 906"/>
                <a:gd name="T86" fmla="*/ 1719 w 3115"/>
                <a:gd name="T87" fmla="*/ 838 h 906"/>
                <a:gd name="T88" fmla="*/ 1834 w 3115"/>
                <a:gd name="T89" fmla="*/ 832 h 906"/>
                <a:gd name="T90" fmla="*/ 1925 w 3115"/>
                <a:gd name="T91" fmla="*/ 825 h 906"/>
                <a:gd name="T92" fmla="*/ 2000 w 3115"/>
                <a:gd name="T93" fmla="*/ 817 h 906"/>
                <a:gd name="T94" fmla="*/ 2136 w 3115"/>
                <a:gd name="T95" fmla="*/ 799 h 906"/>
                <a:gd name="T96" fmla="*/ 2286 w 3115"/>
                <a:gd name="T97" fmla="*/ 773 h 906"/>
                <a:gd name="T98" fmla="*/ 2498 w 3115"/>
                <a:gd name="T99" fmla="*/ 721 h 906"/>
                <a:gd name="T100" fmla="*/ 2811 w 3115"/>
                <a:gd name="T101" fmla="*/ 598 h 906"/>
                <a:gd name="T102" fmla="*/ 2961 w 3115"/>
                <a:gd name="T103" fmla="*/ 498 h 906"/>
                <a:gd name="T104" fmla="*/ 3082 w 3115"/>
                <a:gd name="T105" fmla="*/ 311 h 906"/>
                <a:gd name="T106" fmla="*/ 3022 w 3115"/>
                <a:gd name="T107" fmla="*/ 112 h 906"/>
                <a:gd name="T108" fmla="*/ 2974 w 3115"/>
                <a:gd name="T109" fmla="*/ 62 h 906"/>
                <a:gd name="T110" fmla="*/ 2971 w 3115"/>
                <a:gd name="T111" fmla="*/ 59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15" h="906">
                  <a:moveTo>
                    <a:pt x="2950" y="35"/>
                  </a:moveTo>
                  <a:cubicBezTo>
                    <a:pt x="2955" y="35"/>
                    <a:pt x="2958" y="39"/>
                    <a:pt x="2961" y="41"/>
                  </a:cubicBezTo>
                  <a:cubicBezTo>
                    <a:pt x="2972" y="50"/>
                    <a:pt x="2982" y="59"/>
                    <a:pt x="2992" y="68"/>
                  </a:cubicBezTo>
                  <a:cubicBezTo>
                    <a:pt x="3000" y="75"/>
                    <a:pt x="3008" y="83"/>
                    <a:pt x="3015" y="90"/>
                  </a:cubicBezTo>
                  <a:cubicBezTo>
                    <a:pt x="3037" y="113"/>
                    <a:pt x="3057" y="138"/>
                    <a:pt x="3074" y="166"/>
                  </a:cubicBezTo>
                  <a:cubicBezTo>
                    <a:pt x="3086" y="186"/>
                    <a:pt x="3096" y="207"/>
                    <a:pt x="3103" y="229"/>
                  </a:cubicBezTo>
                  <a:cubicBezTo>
                    <a:pt x="3107" y="243"/>
                    <a:pt x="3110" y="257"/>
                    <a:pt x="3112" y="271"/>
                  </a:cubicBezTo>
                  <a:cubicBezTo>
                    <a:pt x="3115" y="287"/>
                    <a:pt x="3114" y="302"/>
                    <a:pt x="3114" y="318"/>
                  </a:cubicBezTo>
                  <a:cubicBezTo>
                    <a:pt x="3114" y="324"/>
                    <a:pt x="3113" y="331"/>
                    <a:pt x="3112" y="338"/>
                  </a:cubicBezTo>
                  <a:cubicBezTo>
                    <a:pt x="3111" y="350"/>
                    <a:pt x="3108" y="362"/>
                    <a:pt x="3104" y="374"/>
                  </a:cubicBezTo>
                  <a:cubicBezTo>
                    <a:pt x="3098" y="398"/>
                    <a:pt x="3088" y="420"/>
                    <a:pt x="3075" y="441"/>
                  </a:cubicBezTo>
                  <a:cubicBezTo>
                    <a:pt x="3061" y="465"/>
                    <a:pt x="3044" y="488"/>
                    <a:pt x="3024" y="509"/>
                  </a:cubicBezTo>
                  <a:cubicBezTo>
                    <a:pt x="3005" y="530"/>
                    <a:pt x="2985" y="549"/>
                    <a:pt x="2963" y="567"/>
                  </a:cubicBezTo>
                  <a:cubicBezTo>
                    <a:pt x="2948" y="579"/>
                    <a:pt x="2932" y="591"/>
                    <a:pt x="2915" y="602"/>
                  </a:cubicBezTo>
                  <a:cubicBezTo>
                    <a:pt x="2886" y="622"/>
                    <a:pt x="2856" y="641"/>
                    <a:pt x="2825" y="658"/>
                  </a:cubicBezTo>
                  <a:cubicBezTo>
                    <a:pt x="2805" y="668"/>
                    <a:pt x="2786" y="678"/>
                    <a:pt x="2765" y="688"/>
                  </a:cubicBezTo>
                  <a:cubicBezTo>
                    <a:pt x="2740" y="700"/>
                    <a:pt x="2714" y="711"/>
                    <a:pt x="2688" y="722"/>
                  </a:cubicBezTo>
                  <a:cubicBezTo>
                    <a:pt x="2657" y="735"/>
                    <a:pt x="2626" y="747"/>
                    <a:pt x="2595" y="758"/>
                  </a:cubicBezTo>
                  <a:cubicBezTo>
                    <a:pt x="2572" y="766"/>
                    <a:pt x="2549" y="773"/>
                    <a:pt x="2526" y="780"/>
                  </a:cubicBezTo>
                  <a:cubicBezTo>
                    <a:pt x="2507" y="786"/>
                    <a:pt x="2489" y="792"/>
                    <a:pt x="2470" y="797"/>
                  </a:cubicBezTo>
                  <a:cubicBezTo>
                    <a:pt x="2431" y="808"/>
                    <a:pt x="2393" y="818"/>
                    <a:pt x="2354" y="827"/>
                  </a:cubicBezTo>
                  <a:cubicBezTo>
                    <a:pt x="2329" y="832"/>
                    <a:pt x="2303" y="838"/>
                    <a:pt x="2278" y="843"/>
                  </a:cubicBezTo>
                  <a:cubicBezTo>
                    <a:pt x="2265" y="846"/>
                    <a:pt x="2252" y="849"/>
                    <a:pt x="2239" y="851"/>
                  </a:cubicBezTo>
                  <a:cubicBezTo>
                    <a:pt x="2224" y="854"/>
                    <a:pt x="2208" y="857"/>
                    <a:pt x="2192" y="859"/>
                  </a:cubicBezTo>
                  <a:cubicBezTo>
                    <a:pt x="2180" y="862"/>
                    <a:pt x="2167" y="864"/>
                    <a:pt x="2154" y="866"/>
                  </a:cubicBezTo>
                  <a:cubicBezTo>
                    <a:pt x="2144" y="868"/>
                    <a:pt x="2134" y="869"/>
                    <a:pt x="2124" y="871"/>
                  </a:cubicBezTo>
                  <a:cubicBezTo>
                    <a:pt x="2115" y="872"/>
                    <a:pt x="2105" y="874"/>
                    <a:pt x="2096" y="875"/>
                  </a:cubicBezTo>
                  <a:cubicBezTo>
                    <a:pt x="2085" y="876"/>
                    <a:pt x="2075" y="878"/>
                    <a:pt x="2065" y="879"/>
                  </a:cubicBezTo>
                  <a:cubicBezTo>
                    <a:pt x="2053" y="881"/>
                    <a:pt x="2041" y="882"/>
                    <a:pt x="2030" y="884"/>
                  </a:cubicBezTo>
                  <a:cubicBezTo>
                    <a:pt x="2021" y="885"/>
                    <a:pt x="2013" y="885"/>
                    <a:pt x="2005" y="886"/>
                  </a:cubicBezTo>
                  <a:cubicBezTo>
                    <a:pt x="1993" y="888"/>
                    <a:pt x="1980" y="889"/>
                    <a:pt x="1968" y="891"/>
                  </a:cubicBezTo>
                  <a:cubicBezTo>
                    <a:pt x="1957" y="892"/>
                    <a:pt x="1947" y="892"/>
                    <a:pt x="1937" y="894"/>
                  </a:cubicBezTo>
                  <a:cubicBezTo>
                    <a:pt x="1932" y="894"/>
                    <a:pt x="1927" y="894"/>
                    <a:pt x="1923" y="895"/>
                  </a:cubicBezTo>
                  <a:cubicBezTo>
                    <a:pt x="1916" y="896"/>
                    <a:pt x="1909" y="897"/>
                    <a:pt x="1902" y="897"/>
                  </a:cubicBezTo>
                  <a:cubicBezTo>
                    <a:pt x="1894" y="898"/>
                    <a:pt x="1887" y="898"/>
                    <a:pt x="1880" y="899"/>
                  </a:cubicBezTo>
                  <a:cubicBezTo>
                    <a:pt x="1875" y="899"/>
                    <a:pt x="1870" y="899"/>
                    <a:pt x="1865" y="900"/>
                  </a:cubicBezTo>
                  <a:cubicBezTo>
                    <a:pt x="1856" y="902"/>
                    <a:pt x="1848" y="901"/>
                    <a:pt x="1840" y="902"/>
                  </a:cubicBezTo>
                  <a:cubicBezTo>
                    <a:pt x="1831" y="903"/>
                    <a:pt x="1822" y="904"/>
                    <a:pt x="1813" y="904"/>
                  </a:cubicBezTo>
                  <a:cubicBezTo>
                    <a:pt x="1811" y="903"/>
                    <a:pt x="1809" y="904"/>
                    <a:pt x="1809" y="906"/>
                  </a:cubicBezTo>
                  <a:cubicBezTo>
                    <a:pt x="1642" y="906"/>
                    <a:pt x="1474" y="906"/>
                    <a:pt x="1307" y="906"/>
                  </a:cubicBezTo>
                  <a:cubicBezTo>
                    <a:pt x="1306" y="904"/>
                    <a:pt x="1305" y="904"/>
                    <a:pt x="1304" y="904"/>
                  </a:cubicBezTo>
                  <a:cubicBezTo>
                    <a:pt x="1297" y="903"/>
                    <a:pt x="1290" y="903"/>
                    <a:pt x="1283" y="903"/>
                  </a:cubicBezTo>
                  <a:cubicBezTo>
                    <a:pt x="1274" y="902"/>
                    <a:pt x="1266" y="900"/>
                    <a:pt x="1257" y="901"/>
                  </a:cubicBezTo>
                  <a:cubicBezTo>
                    <a:pt x="1256" y="901"/>
                    <a:pt x="1255" y="901"/>
                    <a:pt x="1254" y="901"/>
                  </a:cubicBezTo>
                  <a:cubicBezTo>
                    <a:pt x="1247" y="899"/>
                    <a:pt x="1239" y="899"/>
                    <a:pt x="1232" y="899"/>
                  </a:cubicBezTo>
                  <a:cubicBezTo>
                    <a:pt x="1225" y="898"/>
                    <a:pt x="1218" y="897"/>
                    <a:pt x="1212" y="897"/>
                  </a:cubicBezTo>
                  <a:cubicBezTo>
                    <a:pt x="1206" y="896"/>
                    <a:pt x="1201" y="897"/>
                    <a:pt x="1196" y="896"/>
                  </a:cubicBezTo>
                  <a:cubicBezTo>
                    <a:pt x="1185" y="894"/>
                    <a:pt x="1174" y="894"/>
                    <a:pt x="1163" y="892"/>
                  </a:cubicBezTo>
                  <a:cubicBezTo>
                    <a:pt x="1153" y="891"/>
                    <a:pt x="1143" y="891"/>
                    <a:pt x="1132" y="889"/>
                  </a:cubicBezTo>
                  <a:cubicBezTo>
                    <a:pt x="1127" y="888"/>
                    <a:pt x="1123" y="888"/>
                    <a:pt x="1118" y="887"/>
                  </a:cubicBezTo>
                  <a:cubicBezTo>
                    <a:pt x="1113" y="887"/>
                    <a:pt x="1107" y="886"/>
                    <a:pt x="1102" y="886"/>
                  </a:cubicBezTo>
                  <a:cubicBezTo>
                    <a:pt x="1094" y="885"/>
                    <a:pt x="1086" y="883"/>
                    <a:pt x="1077" y="882"/>
                  </a:cubicBezTo>
                  <a:cubicBezTo>
                    <a:pt x="1066" y="881"/>
                    <a:pt x="1055" y="880"/>
                    <a:pt x="1044" y="878"/>
                  </a:cubicBezTo>
                  <a:cubicBezTo>
                    <a:pt x="1031" y="877"/>
                    <a:pt x="1018" y="874"/>
                    <a:pt x="1004" y="872"/>
                  </a:cubicBezTo>
                  <a:cubicBezTo>
                    <a:pt x="992" y="871"/>
                    <a:pt x="980" y="869"/>
                    <a:pt x="967" y="867"/>
                  </a:cubicBezTo>
                  <a:cubicBezTo>
                    <a:pt x="951" y="864"/>
                    <a:pt x="936" y="861"/>
                    <a:pt x="920" y="859"/>
                  </a:cubicBezTo>
                  <a:cubicBezTo>
                    <a:pt x="903" y="856"/>
                    <a:pt x="886" y="853"/>
                    <a:pt x="868" y="849"/>
                  </a:cubicBezTo>
                  <a:cubicBezTo>
                    <a:pt x="851" y="846"/>
                    <a:pt x="834" y="843"/>
                    <a:pt x="817" y="839"/>
                  </a:cubicBezTo>
                  <a:cubicBezTo>
                    <a:pt x="792" y="833"/>
                    <a:pt x="766" y="828"/>
                    <a:pt x="740" y="822"/>
                  </a:cubicBezTo>
                  <a:cubicBezTo>
                    <a:pt x="713" y="815"/>
                    <a:pt x="686" y="808"/>
                    <a:pt x="658" y="800"/>
                  </a:cubicBezTo>
                  <a:cubicBezTo>
                    <a:pt x="630" y="792"/>
                    <a:pt x="601" y="784"/>
                    <a:pt x="573" y="775"/>
                  </a:cubicBezTo>
                  <a:cubicBezTo>
                    <a:pt x="543" y="766"/>
                    <a:pt x="514" y="756"/>
                    <a:pt x="485" y="745"/>
                  </a:cubicBezTo>
                  <a:cubicBezTo>
                    <a:pt x="464" y="737"/>
                    <a:pt x="442" y="728"/>
                    <a:pt x="421" y="720"/>
                  </a:cubicBezTo>
                  <a:cubicBezTo>
                    <a:pt x="395" y="709"/>
                    <a:pt x="369" y="697"/>
                    <a:pt x="343" y="685"/>
                  </a:cubicBezTo>
                  <a:cubicBezTo>
                    <a:pt x="324" y="676"/>
                    <a:pt x="306" y="666"/>
                    <a:pt x="287" y="656"/>
                  </a:cubicBezTo>
                  <a:cubicBezTo>
                    <a:pt x="270" y="646"/>
                    <a:pt x="252" y="636"/>
                    <a:pt x="235" y="625"/>
                  </a:cubicBezTo>
                  <a:cubicBezTo>
                    <a:pt x="218" y="614"/>
                    <a:pt x="201" y="603"/>
                    <a:pt x="184" y="591"/>
                  </a:cubicBezTo>
                  <a:cubicBezTo>
                    <a:pt x="166" y="578"/>
                    <a:pt x="148" y="563"/>
                    <a:pt x="131" y="548"/>
                  </a:cubicBezTo>
                  <a:cubicBezTo>
                    <a:pt x="123" y="541"/>
                    <a:pt x="114" y="533"/>
                    <a:pt x="106" y="525"/>
                  </a:cubicBezTo>
                  <a:cubicBezTo>
                    <a:pt x="99" y="517"/>
                    <a:pt x="91" y="509"/>
                    <a:pt x="84" y="501"/>
                  </a:cubicBezTo>
                  <a:cubicBezTo>
                    <a:pt x="73" y="488"/>
                    <a:pt x="63" y="475"/>
                    <a:pt x="53" y="462"/>
                  </a:cubicBezTo>
                  <a:cubicBezTo>
                    <a:pt x="40" y="442"/>
                    <a:pt x="28" y="421"/>
                    <a:pt x="19" y="399"/>
                  </a:cubicBezTo>
                  <a:cubicBezTo>
                    <a:pt x="11" y="377"/>
                    <a:pt x="4" y="354"/>
                    <a:pt x="2" y="330"/>
                  </a:cubicBezTo>
                  <a:cubicBezTo>
                    <a:pt x="2" y="328"/>
                    <a:pt x="2" y="326"/>
                    <a:pt x="0" y="326"/>
                  </a:cubicBezTo>
                  <a:cubicBezTo>
                    <a:pt x="0" y="312"/>
                    <a:pt x="0" y="298"/>
                    <a:pt x="0" y="284"/>
                  </a:cubicBezTo>
                  <a:cubicBezTo>
                    <a:pt x="2" y="284"/>
                    <a:pt x="2" y="282"/>
                    <a:pt x="2" y="280"/>
                  </a:cubicBezTo>
                  <a:cubicBezTo>
                    <a:pt x="4" y="255"/>
                    <a:pt x="11" y="230"/>
                    <a:pt x="21" y="207"/>
                  </a:cubicBezTo>
                  <a:cubicBezTo>
                    <a:pt x="33" y="178"/>
                    <a:pt x="49" y="152"/>
                    <a:pt x="68" y="128"/>
                  </a:cubicBezTo>
                  <a:cubicBezTo>
                    <a:pt x="75" y="119"/>
                    <a:pt x="83" y="110"/>
                    <a:pt x="90" y="102"/>
                  </a:cubicBezTo>
                  <a:cubicBezTo>
                    <a:pt x="99" y="92"/>
                    <a:pt x="108" y="82"/>
                    <a:pt x="118" y="73"/>
                  </a:cubicBezTo>
                  <a:cubicBezTo>
                    <a:pt x="131" y="61"/>
                    <a:pt x="144" y="50"/>
                    <a:pt x="158" y="39"/>
                  </a:cubicBezTo>
                  <a:cubicBezTo>
                    <a:pt x="173" y="27"/>
                    <a:pt x="189" y="15"/>
                    <a:pt x="205" y="4"/>
                  </a:cubicBezTo>
                  <a:cubicBezTo>
                    <a:pt x="207" y="3"/>
                    <a:pt x="209" y="0"/>
                    <a:pt x="212" y="1"/>
                  </a:cubicBezTo>
                  <a:cubicBezTo>
                    <a:pt x="205" y="9"/>
                    <a:pt x="197" y="16"/>
                    <a:pt x="190" y="23"/>
                  </a:cubicBezTo>
                  <a:cubicBezTo>
                    <a:pt x="189" y="24"/>
                    <a:pt x="189" y="24"/>
                    <a:pt x="188" y="25"/>
                  </a:cubicBezTo>
                  <a:cubicBezTo>
                    <a:pt x="188" y="25"/>
                    <a:pt x="188" y="25"/>
                    <a:pt x="188" y="25"/>
                  </a:cubicBezTo>
                  <a:cubicBezTo>
                    <a:pt x="188" y="25"/>
                    <a:pt x="187" y="26"/>
                    <a:pt x="187" y="26"/>
                  </a:cubicBezTo>
                  <a:cubicBezTo>
                    <a:pt x="187" y="27"/>
                    <a:pt x="187" y="27"/>
                    <a:pt x="186" y="27"/>
                  </a:cubicBezTo>
                  <a:cubicBezTo>
                    <a:pt x="184" y="27"/>
                    <a:pt x="182" y="28"/>
                    <a:pt x="181" y="29"/>
                  </a:cubicBezTo>
                  <a:cubicBezTo>
                    <a:pt x="168" y="39"/>
                    <a:pt x="155" y="49"/>
                    <a:pt x="144" y="60"/>
                  </a:cubicBezTo>
                  <a:cubicBezTo>
                    <a:pt x="132" y="71"/>
                    <a:pt x="120" y="83"/>
                    <a:pt x="109" y="95"/>
                  </a:cubicBezTo>
                  <a:cubicBezTo>
                    <a:pt x="96" y="110"/>
                    <a:pt x="84" y="126"/>
                    <a:pt x="73" y="143"/>
                  </a:cubicBezTo>
                  <a:cubicBezTo>
                    <a:pt x="57" y="168"/>
                    <a:pt x="45" y="194"/>
                    <a:pt x="38" y="223"/>
                  </a:cubicBezTo>
                  <a:cubicBezTo>
                    <a:pt x="36" y="232"/>
                    <a:pt x="35" y="241"/>
                    <a:pt x="33" y="251"/>
                  </a:cubicBezTo>
                  <a:cubicBezTo>
                    <a:pt x="32" y="263"/>
                    <a:pt x="32" y="276"/>
                    <a:pt x="33" y="288"/>
                  </a:cubicBezTo>
                  <a:cubicBezTo>
                    <a:pt x="33" y="302"/>
                    <a:pt x="36" y="315"/>
                    <a:pt x="39" y="328"/>
                  </a:cubicBezTo>
                  <a:cubicBezTo>
                    <a:pt x="44" y="346"/>
                    <a:pt x="50" y="364"/>
                    <a:pt x="59" y="380"/>
                  </a:cubicBezTo>
                  <a:cubicBezTo>
                    <a:pt x="70" y="401"/>
                    <a:pt x="82" y="420"/>
                    <a:pt x="97" y="438"/>
                  </a:cubicBezTo>
                  <a:cubicBezTo>
                    <a:pt x="108" y="451"/>
                    <a:pt x="120" y="465"/>
                    <a:pt x="133" y="477"/>
                  </a:cubicBezTo>
                  <a:cubicBezTo>
                    <a:pt x="145" y="488"/>
                    <a:pt x="157" y="499"/>
                    <a:pt x="169" y="509"/>
                  </a:cubicBezTo>
                  <a:cubicBezTo>
                    <a:pt x="187" y="524"/>
                    <a:pt x="206" y="537"/>
                    <a:pt x="225" y="550"/>
                  </a:cubicBezTo>
                  <a:cubicBezTo>
                    <a:pt x="242" y="561"/>
                    <a:pt x="258" y="571"/>
                    <a:pt x="275" y="581"/>
                  </a:cubicBezTo>
                  <a:cubicBezTo>
                    <a:pt x="302" y="596"/>
                    <a:pt x="328" y="610"/>
                    <a:pt x="356" y="623"/>
                  </a:cubicBezTo>
                  <a:cubicBezTo>
                    <a:pt x="376" y="633"/>
                    <a:pt x="397" y="642"/>
                    <a:pt x="418" y="651"/>
                  </a:cubicBezTo>
                  <a:cubicBezTo>
                    <a:pt x="439" y="660"/>
                    <a:pt x="460" y="668"/>
                    <a:pt x="482" y="676"/>
                  </a:cubicBezTo>
                  <a:cubicBezTo>
                    <a:pt x="512" y="687"/>
                    <a:pt x="542" y="698"/>
                    <a:pt x="573" y="707"/>
                  </a:cubicBezTo>
                  <a:cubicBezTo>
                    <a:pt x="589" y="712"/>
                    <a:pt x="606" y="717"/>
                    <a:pt x="622" y="722"/>
                  </a:cubicBezTo>
                  <a:cubicBezTo>
                    <a:pt x="643" y="728"/>
                    <a:pt x="663" y="733"/>
                    <a:pt x="684" y="739"/>
                  </a:cubicBezTo>
                  <a:cubicBezTo>
                    <a:pt x="698" y="742"/>
                    <a:pt x="711" y="746"/>
                    <a:pt x="725" y="749"/>
                  </a:cubicBezTo>
                  <a:cubicBezTo>
                    <a:pt x="756" y="757"/>
                    <a:pt x="788" y="764"/>
                    <a:pt x="819" y="770"/>
                  </a:cubicBezTo>
                  <a:cubicBezTo>
                    <a:pt x="839" y="774"/>
                    <a:pt x="859" y="778"/>
                    <a:pt x="878" y="782"/>
                  </a:cubicBezTo>
                  <a:cubicBezTo>
                    <a:pt x="894" y="785"/>
                    <a:pt x="909" y="787"/>
                    <a:pt x="925" y="790"/>
                  </a:cubicBezTo>
                  <a:cubicBezTo>
                    <a:pt x="936" y="792"/>
                    <a:pt x="947" y="794"/>
                    <a:pt x="958" y="796"/>
                  </a:cubicBezTo>
                  <a:cubicBezTo>
                    <a:pt x="971" y="798"/>
                    <a:pt x="983" y="799"/>
                    <a:pt x="996" y="801"/>
                  </a:cubicBezTo>
                  <a:cubicBezTo>
                    <a:pt x="1006" y="803"/>
                    <a:pt x="1016" y="805"/>
                    <a:pt x="1026" y="806"/>
                  </a:cubicBezTo>
                  <a:cubicBezTo>
                    <a:pt x="1034" y="807"/>
                    <a:pt x="1042" y="808"/>
                    <a:pt x="1050" y="809"/>
                  </a:cubicBezTo>
                  <a:cubicBezTo>
                    <a:pt x="1057" y="810"/>
                    <a:pt x="1064" y="811"/>
                    <a:pt x="1072" y="812"/>
                  </a:cubicBezTo>
                  <a:cubicBezTo>
                    <a:pt x="1081" y="813"/>
                    <a:pt x="1090" y="814"/>
                    <a:pt x="1099" y="815"/>
                  </a:cubicBezTo>
                  <a:cubicBezTo>
                    <a:pt x="1108" y="816"/>
                    <a:pt x="1117" y="817"/>
                    <a:pt x="1127" y="818"/>
                  </a:cubicBezTo>
                  <a:cubicBezTo>
                    <a:pt x="1131" y="819"/>
                    <a:pt x="1136" y="819"/>
                    <a:pt x="1140" y="820"/>
                  </a:cubicBezTo>
                  <a:cubicBezTo>
                    <a:pt x="1150" y="820"/>
                    <a:pt x="1160" y="822"/>
                    <a:pt x="1170" y="823"/>
                  </a:cubicBezTo>
                  <a:cubicBezTo>
                    <a:pt x="1184" y="824"/>
                    <a:pt x="1198" y="825"/>
                    <a:pt x="1211" y="826"/>
                  </a:cubicBezTo>
                  <a:cubicBezTo>
                    <a:pt x="1222" y="827"/>
                    <a:pt x="1232" y="828"/>
                    <a:pt x="1242" y="829"/>
                  </a:cubicBezTo>
                  <a:cubicBezTo>
                    <a:pt x="1253" y="830"/>
                    <a:pt x="1264" y="831"/>
                    <a:pt x="1276" y="831"/>
                  </a:cubicBezTo>
                  <a:cubicBezTo>
                    <a:pt x="1289" y="832"/>
                    <a:pt x="1302" y="833"/>
                    <a:pt x="1315" y="834"/>
                  </a:cubicBezTo>
                  <a:cubicBezTo>
                    <a:pt x="1331" y="835"/>
                    <a:pt x="1346" y="835"/>
                    <a:pt x="1362" y="836"/>
                  </a:cubicBezTo>
                  <a:cubicBezTo>
                    <a:pt x="1371" y="837"/>
                    <a:pt x="1381" y="836"/>
                    <a:pt x="1390" y="838"/>
                  </a:cubicBezTo>
                  <a:cubicBezTo>
                    <a:pt x="1402" y="839"/>
                    <a:pt x="1415" y="838"/>
                    <a:pt x="1427" y="839"/>
                  </a:cubicBezTo>
                  <a:cubicBezTo>
                    <a:pt x="1442" y="840"/>
                    <a:pt x="1458" y="839"/>
                    <a:pt x="1473" y="840"/>
                  </a:cubicBezTo>
                  <a:cubicBezTo>
                    <a:pt x="1524" y="843"/>
                    <a:pt x="1576" y="841"/>
                    <a:pt x="1627" y="841"/>
                  </a:cubicBezTo>
                  <a:cubicBezTo>
                    <a:pt x="1646" y="841"/>
                    <a:pt x="1665" y="841"/>
                    <a:pt x="1684" y="840"/>
                  </a:cubicBezTo>
                  <a:cubicBezTo>
                    <a:pt x="1695" y="839"/>
                    <a:pt x="1707" y="840"/>
                    <a:pt x="1719" y="838"/>
                  </a:cubicBezTo>
                  <a:cubicBezTo>
                    <a:pt x="1728" y="837"/>
                    <a:pt x="1738" y="838"/>
                    <a:pt x="1748" y="837"/>
                  </a:cubicBezTo>
                  <a:cubicBezTo>
                    <a:pt x="1764" y="836"/>
                    <a:pt x="1780" y="836"/>
                    <a:pt x="1795" y="835"/>
                  </a:cubicBezTo>
                  <a:cubicBezTo>
                    <a:pt x="1808" y="834"/>
                    <a:pt x="1821" y="833"/>
                    <a:pt x="1834" y="832"/>
                  </a:cubicBezTo>
                  <a:cubicBezTo>
                    <a:pt x="1846" y="832"/>
                    <a:pt x="1858" y="831"/>
                    <a:pt x="1869" y="830"/>
                  </a:cubicBezTo>
                  <a:cubicBezTo>
                    <a:pt x="1881" y="829"/>
                    <a:pt x="1893" y="828"/>
                    <a:pt x="1905" y="827"/>
                  </a:cubicBezTo>
                  <a:cubicBezTo>
                    <a:pt x="1911" y="826"/>
                    <a:pt x="1918" y="825"/>
                    <a:pt x="1925" y="825"/>
                  </a:cubicBezTo>
                  <a:cubicBezTo>
                    <a:pt x="1931" y="824"/>
                    <a:pt x="1938" y="824"/>
                    <a:pt x="1945" y="823"/>
                  </a:cubicBezTo>
                  <a:cubicBezTo>
                    <a:pt x="1950" y="822"/>
                    <a:pt x="1955" y="822"/>
                    <a:pt x="1960" y="821"/>
                  </a:cubicBezTo>
                  <a:cubicBezTo>
                    <a:pt x="1973" y="821"/>
                    <a:pt x="1986" y="819"/>
                    <a:pt x="2000" y="817"/>
                  </a:cubicBezTo>
                  <a:cubicBezTo>
                    <a:pt x="2016" y="816"/>
                    <a:pt x="2031" y="813"/>
                    <a:pt x="2047" y="812"/>
                  </a:cubicBezTo>
                  <a:cubicBezTo>
                    <a:pt x="2061" y="810"/>
                    <a:pt x="2075" y="808"/>
                    <a:pt x="2089" y="806"/>
                  </a:cubicBezTo>
                  <a:cubicBezTo>
                    <a:pt x="2105" y="804"/>
                    <a:pt x="2120" y="802"/>
                    <a:pt x="2136" y="799"/>
                  </a:cubicBezTo>
                  <a:cubicBezTo>
                    <a:pt x="2150" y="797"/>
                    <a:pt x="2165" y="795"/>
                    <a:pt x="2179" y="792"/>
                  </a:cubicBezTo>
                  <a:cubicBezTo>
                    <a:pt x="2193" y="790"/>
                    <a:pt x="2206" y="788"/>
                    <a:pt x="2219" y="785"/>
                  </a:cubicBezTo>
                  <a:cubicBezTo>
                    <a:pt x="2241" y="782"/>
                    <a:pt x="2264" y="777"/>
                    <a:pt x="2286" y="773"/>
                  </a:cubicBezTo>
                  <a:cubicBezTo>
                    <a:pt x="2305" y="769"/>
                    <a:pt x="2323" y="765"/>
                    <a:pt x="2341" y="761"/>
                  </a:cubicBezTo>
                  <a:cubicBezTo>
                    <a:pt x="2370" y="755"/>
                    <a:pt x="2399" y="748"/>
                    <a:pt x="2428" y="740"/>
                  </a:cubicBezTo>
                  <a:cubicBezTo>
                    <a:pt x="2452" y="734"/>
                    <a:pt x="2475" y="728"/>
                    <a:pt x="2498" y="721"/>
                  </a:cubicBezTo>
                  <a:cubicBezTo>
                    <a:pt x="2533" y="711"/>
                    <a:pt x="2568" y="700"/>
                    <a:pt x="2602" y="688"/>
                  </a:cubicBezTo>
                  <a:cubicBezTo>
                    <a:pt x="2631" y="678"/>
                    <a:pt x="2660" y="667"/>
                    <a:pt x="2688" y="655"/>
                  </a:cubicBezTo>
                  <a:cubicBezTo>
                    <a:pt x="2730" y="639"/>
                    <a:pt x="2771" y="619"/>
                    <a:pt x="2811" y="598"/>
                  </a:cubicBezTo>
                  <a:cubicBezTo>
                    <a:pt x="2835" y="586"/>
                    <a:pt x="2858" y="572"/>
                    <a:pt x="2880" y="558"/>
                  </a:cubicBezTo>
                  <a:cubicBezTo>
                    <a:pt x="2897" y="547"/>
                    <a:pt x="2913" y="535"/>
                    <a:pt x="2930" y="523"/>
                  </a:cubicBezTo>
                  <a:cubicBezTo>
                    <a:pt x="2940" y="515"/>
                    <a:pt x="2951" y="507"/>
                    <a:pt x="2961" y="498"/>
                  </a:cubicBezTo>
                  <a:cubicBezTo>
                    <a:pt x="2973" y="488"/>
                    <a:pt x="2984" y="477"/>
                    <a:pt x="2995" y="466"/>
                  </a:cubicBezTo>
                  <a:cubicBezTo>
                    <a:pt x="3017" y="443"/>
                    <a:pt x="3037" y="417"/>
                    <a:pt x="3053" y="389"/>
                  </a:cubicBezTo>
                  <a:cubicBezTo>
                    <a:pt x="3067" y="365"/>
                    <a:pt x="3076" y="339"/>
                    <a:pt x="3082" y="311"/>
                  </a:cubicBezTo>
                  <a:cubicBezTo>
                    <a:pt x="3085" y="293"/>
                    <a:pt x="3086" y="274"/>
                    <a:pt x="3084" y="256"/>
                  </a:cubicBezTo>
                  <a:cubicBezTo>
                    <a:pt x="3082" y="231"/>
                    <a:pt x="3076" y="206"/>
                    <a:pt x="3066" y="183"/>
                  </a:cubicBezTo>
                  <a:cubicBezTo>
                    <a:pt x="3054" y="158"/>
                    <a:pt x="3040" y="134"/>
                    <a:pt x="3022" y="112"/>
                  </a:cubicBezTo>
                  <a:cubicBezTo>
                    <a:pt x="3009" y="95"/>
                    <a:pt x="2994" y="80"/>
                    <a:pt x="2978" y="65"/>
                  </a:cubicBezTo>
                  <a:cubicBezTo>
                    <a:pt x="2977" y="64"/>
                    <a:pt x="2976" y="62"/>
                    <a:pt x="2973" y="62"/>
                  </a:cubicBezTo>
                  <a:cubicBezTo>
                    <a:pt x="2973" y="62"/>
                    <a:pt x="2974" y="62"/>
                    <a:pt x="2974" y="62"/>
                  </a:cubicBezTo>
                  <a:cubicBezTo>
                    <a:pt x="2973" y="61"/>
                    <a:pt x="2973" y="61"/>
                    <a:pt x="2972" y="61"/>
                  </a:cubicBezTo>
                  <a:cubicBezTo>
                    <a:pt x="2972" y="61"/>
                    <a:pt x="2972" y="61"/>
                    <a:pt x="2972" y="61"/>
                  </a:cubicBezTo>
                  <a:cubicBezTo>
                    <a:pt x="2972" y="60"/>
                    <a:pt x="2971" y="60"/>
                    <a:pt x="2971" y="59"/>
                  </a:cubicBezTo>
                  <a:cubicBezTo>
                    <a:pt x="2964" y="51"/>
                    <a:pt x="2957" y="43"/>
                    <a:pt x="2950" y="35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7" name="Freeform 51">
              <a:extLst>
                <a:ext uri="{FF2B5EF4-FFF2-40B4-BE49-F238E27FC236}">
                  <a16:creationId xmlns:a16="http://schemas.microsoft.com/office/drawing/2014/main" id="{8BE85C6C-9739-4D99-96D1-02302DD77A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" y="5856"/>
              <a:ext cx="140" cy="102"/>
            </a:xfrm>
            <a:custGeom>
              <a:avLst/>
              <a:gdLst>
                <a:gd name="T0" fmla="*/ 490 w 673"/>
                <a:gd name="T1" fmla="*/ 232 h 485"/>
                <a:gd name="T2" fmla="*/ 632 w 673"/>
                <a:gd name="T3" fmla="*/ 282 h 485"/>
                <a:gd name="T4" fmla="*/ 649 w 673"/>
                <a:gd name="T5" fmla="*/ 403 h 485"/>
                <a:gd name="T6" fmla="*/ 524 w 673"/>
                <a:gd name="T7" fmla="*/ 468 h 485"/>
                <a:gd name="T8" fmla="*/ 361 w 673"/>
                <a:gd name="T9" fmla="*/ 483 h 485"/>
                <a:gd name="T10" fmla="*/ 1 w 673"/>
                <a:gd name="T11" fmla="*/ 476 h 485"/>
                <a:gd name="T12" fmla="*/ 58 w 673"/>
                <a:gd name="T13" fmla="*/ 467 h 485"/>
                <a:gd name="T14" fmla="*/ 100 w 673"/>
                <a:gd name="T15" fmla="*/ 437 h 485"/>
                <a:gd name="T16" fmla="*/ 103 w 673"/>
                <a:gd name="T17" fmla="*/ 299 h 485"/>
                <a:gd name="T18" fmla="*/ 101 w 673"/>
                <a:gd name="T19" fmla="*/ 53 h 485"/>
                <a:gd name="T20" fmla="*/ 49 w 673"/>
                <a:gd name="T21" fmla="*/ 16 h 485"/>
                <a:gd name="T22" fmla="*/ 1 w 673"/>
                <a:gd name="T23" fmla="*/ 8 h 485"/>
                <a:gd name="T24" fmla="*/ 373 w 673"/>
                <a:gd name="T25" fmla="*/ 1 h 485"/>
                <a:gd name="T26" fmla="*/ 558 w 673"/>
                <a:gd name="T27" fmla="*/ 28 h 485"/>
                <a:gd name="T28" fmla="*/ 635 w 673"/>
                <a:gd name="T29" fmla="*/ 113 h 485"/>
                <a:gd name="T30" fmla="*/ 586 w 673"/>
                <a:gd name="T31" fmla="*/ 192 h 485"/>
                <a:gd name="T32" fmla="*/ 470 w 673"/>
                <a:gd name="T33" fmla="*/ 226 h 485"/>
                <a:gd name="T34" fmla="*/ 269 w 673"/>
                <a:gd name="T35" fmla="*/ 335 h 485"/>
                <a:gd name="T36" fmla="*/ 269 w 673"/>
                <a:gd name="T37" fmla="*/ 418 h 485"/>
                <a:gd name="T38" fmla="*/ 316 w 673"/>
                <a:gd name="T39" fmla="*/ 456 h 485"/>
                <a:gd name="T40" fmla="*/ 447 w 673"/>
                <a:gd name="T41" fmla="*/ 422 h 485"/>
                <a:gd name="T42" fmla="*/ 422 w 673"/>
                <a:gd name="T43" fmla="*/ 267 h 485"/>
                <a:gd name="T44" fmla="*/ 276 w 673"/>
                <a:gd name="T45" fmla="*/ 245 h 485"/>
                <a:gd name="T46" fmla="*/ 269 w 673"/>
                <a:gd name="T47" fmla="*/ 247 h 485"/>
                <a:gd name="T48" fmla="*/ 269 w 673"/>
                <a:gd name="T49" fmla="*/ 335 h 485"/>
                <a:gd name="T50" fmla="*/ 269 w 673"/>
                <a:gd name="T51" fmla="*/ 135 h 485"/>
                <a:gd name="T52" fmla="*/ 273 w 673"/>
                <a:gd name="T53" fmla="*/ 218 h 485"/>
                <a:gd name="T54" fmla="*/ 424 w 673"/>
                <a:gd name="T55" fmla="*/ 186 h 485"/>
                <a:gd name="T56" fmla="*/ 456 w 673"/>
                <a:gd name="T57" fmla="*/ 115 h 485"/>
                <a:gd name="T58" fmla="*/ 368 w 673"/>
                <a:gd name="T59" fmla="*/ 35 h 485"/>
                <a:gd name="T60" fmla="*/ 273 w 673"/>
                <a:gd name="T61" fmla="*/ 28 h 485"/>
                <a:gd name="T62" fmla="*/ 269 w 673"/>
                <a:gd name="T63" fmla="*/ 3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3" h="485">
                  <a:moveTo>
                    <a:pt x="467" y="227"/>
                  </a:moveTo>
                  <a:cubicBezTo>
                    <a:pt x="475" y="230"/>
                    <a:pt x="483" y="230"/>
                    <a:pt x="490" y="232"/>
                  </a:cubicBezTo>
                  <a:cubicBezTo>
                    <a:pt x="522" y="237"/>
                    <a:pt x="554" y="244"/>
                    <a:pt x="584" y="255"/>
                  </a:cubicBezTo>
                  <a:cubicBezTo>
                    <a:pt x="602" y="262"/>
                    <a:pt x="618" y="270"/>
                    <a:pt x="632" y="282"/>
                  </a:cubicBezTo>
                  <a:cubicBezTo>
                    <a:pt x="647" y="293"/>
                    <a:pt x="659" y="307"/>
                    <a:pt x="664" y="325"/>
                  </a:cubicBezTo>
                  <a:cubicBezTo>
                    <a:pt x="673" y="354"/>
                    <a:pt x="667" y="380"/>
                    <a:pt x="649" y="403"/>
                  </a:cubicBezTo>
                  <a:cubicBezTo>
                    <a:pt x="636" y="420"/>
                    <a:pt x="619" y="431"/>
                    <a:pt x="601" y="441"/>
                  </a:cubicBezTo>
                  <a:cubicBezTo>
                    <a:pt x="577" y="454"/>
                    <a:pt x="551" y="462"/>
                    <a:pt x="524" y="468"/>
                  </a:cubicBezTo>
                  <a:cubicBezTo>
                    <a:pt x="494" y="475"/>
                    <a:pt x="464" y="479"/>
                    <a:pt x="433" y="481"/>
                  </a:cubicBezTo>
                  <a:cubicBezTo>
                    <a:pt x="409" y="483"/>
                    <a:pt x="385" y="483"/>
                    <a:pt x="361" y="483"/>
                  </a:cubicBezTo>
                  <a:cubicBezTo>
                    <a:pt x="243" y="483"/>
                    <a:pt x="126" y="483"/>
                    <a:pt x="9" y="483"/>
                  </a:cubicBezTo>
                  <a:cubicBezTo>
                    <a:pt x="0" y="483"/>
                    <a:pt x="1" y="485"/>
                    <a:pt x="1" y="476"/>
                  </a:cubicBezTo>
                  <a:cubicBezTo>
                    <a:pt x="1" y="471"/>
                    <a:pt x="1" y="471"/>
                    <a:pt x="6" y="471"/>
                  </a:cubicBezTo>
                  <a:cubicBezTo>
                    <a:pt x="23" y="470"/>
                    <a:pt x="41" y="470"/>
                    <a:pt x="58" y="467"/>
                  </a:cubicBezTo>
                  <a:cubicBezTo>
                    <a:pt x="68" y="465"/>
                    <a:pt x="78" y="462"/>
                    <a:pt x="87" y="456"/>
                  </a:cubicBezTo>
                  <a:cubicBezTo>
                    <a:pt x="94" y="451"/>
                    <a:pt x="98" y="445"/>
                    <a:pt x="100" y="437"/>
                  </a:cubicBezTo>
                  <a:cubicBezTo>
                    <a:pt x="102" y="426"/>
                    <a:pt x="103" y="414"/>
                    <a:pt x="103" y="402"/>
                  </a:cubicBezTo>
                  <a:cubicBezTo>
                    <a:pt x="103" y="368"/>
                    <a:pt x="103" y="333"/>
                    <a:pt x="103" y="299"/>
                  </a:cubicBezTo>
                  <a:cubicBezTo>
                    <a:pt x="103" y="229"/>
                    <a:pt x="103" y="160"/>
                    <a:pt x="103" y="90"/>
                  </a:cubicBezTo>
                  <a:cubicBezTo>
                    <a:pt x="103" y="78"/>
                    <a:pt x="102" y="66"/>
                    <a:pt x="101" y="53"/>
                  </a:cubicBezTo>
                  <a:cubicBezTo>
                    <a:pt x="100" y="39"/>
                    <a:pt x="92" y="29"/>
                    <a:pt x="79" y="24"/>
                  </a:cubicBezTo>
                  <a:cubicBezTo>
                    <a:pt x="70" y="19"/>
                    <a:pt x="60" y="17"/>
                    <a:pt x="49" y="16"/>
                  </a:cubicBezTo>
                  <a:cubicBezTo>
                    <a:pt x="35" y="14"/>
                    <a:pt x="21" y="14"/>
                    <a:pt x="6" y="14"/>
                  </a:cubicBezTo>
                  <a:cubicBezTo>
                    <a:pt x="1" y="13"/>
                    <a:pt x="1" y="14"/>
                    <a:pt x="1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30" y="1"/>
                    <a:pt x="251" y="1"/>
                    <a:pt x="373" y="1"/>
                  </a:cubicBezTo>
                  <a:cubicBezTo>
                    <a:pt x="405" y="1"/>
                    <a:pt x="437" y="3"/>
                    <a:pt x="469" y="6"/>
                  </a:cubicBezTo>
                  <a:cubicBezTo>
                    <a:pt x="500" y="9"/>
                    <a:pt x="530" y="15"/>
                    <a:pt x="558" y="28"/>
                  </a:cubicBezTo>
                  <a:cubicBezTo>
                    <a:pt x="581" y="39"/>
                    <a:pt x="601" y="52"/>
                    <a:pt x="617" y="72"/>
                  </a:cubicBezTo>
                  <a:cubicBezTo>
                    <a:pt x="626" y="84"/>
                    <a:pt x="633" y="98"/>
                    <a:pt x="635" y="113"/>
                  </a:cubicBezTo>
                  <a:cubicBezTo>
                    <a:pt x="637" y="131"/>
                    <a:pt x="633" y="147"/>
                    <a:pt x="622" y="161"/>
                  </a:cubicBezTo>
                  <a:cubicBezTo>
                    <a:pt x="612" y="174"/>
                    <a:pt x="600" y="184"/>
                    <a:pt x="586" y="192"/>
                  </a:cubicBezTo>
                  <a:cubicBezTo>
                    <a:pt x="567" y="202"/>
                    <a:pt x="547" y="208"/>
                    <a:pt x="527" y="214"/>
                  </a:cubicBezTo>
                  <a:cubicBezTo>
                    <a:pt x="508" y="219"/>
                    <a:pt x="489" y="223"/>
                    <a:pt x="470" y="226"/>
                  </a:cubicBezTo>
                  <a:cubicBezTo>
                    <a:pt x="470" y="227"/>
                    <a:pt x="469" y="227"/>
                    <a:pt x="467" y="227"/>
                  </a:cubicBezTo>
                  <a:close/>
                  <a:moveTo>
                    <a:pt x="269" y="335"/>
                  </a:moveTo>
                  <a:cubicBezTo>
                    <a:pt x="269" y="335"/>
                    <a:pt x="269" y="335"/>
                    <a:pt x="269" y="335"/>
                  </a:cubicBezTo>
                  <a:cubicBezTo>
                    <a:pt x="269" y="363"/>
                    <a:pt x="269" y="390"/>
                    <a:pt x="269" y="418"/>
                  </a:cubicBezTo>
                  <a:cubicBezTo>
                    <a:pt x="269" y="433"/>
                    <a:pt x="276" y="444"/>
                    <a:pt x="290" y="450"/>
                  </a:cubicBezTo>
                  <a:cubicBezTo>
                    <a:pt x="298" y="454"/>
                    <a:pt x="307" y="455"/>
                    <a:pt x="316" y="456"/>
                  </a:cubicBezTo>
                  <a:cubicBezTo>
                    <a:pt x="343" y="457"/>
                    <a:pt x="369" y="455"/>
                    <a:pt x="395" y="447"/>
                  </a:cubicBezTo>
                  <a:cubicBezTo>
                    <a:pt x="414" y="442"/>
                    <a:pt x="432" y="434"/>
                    <a:pt x="447" y="422"/>
                  </a:cubicBezTo>
                  <a:cubicBezTo>
                    <a:pt x="486" y="390"/>
                    <a:pt x="492" y="338"/>
                    <a:pt x="461" y="298"/>
                  </a:cubicBezTo>
                  <a:cubicBezTo>
                    <a:pt x="451" y="284"/>
                    <a:pt x="438" y="274"/>
                    <a:pt x="422" y="267"/>
                  </a:cubicBezTo>
                  <a:cubicBezTo>
                    <a:pt x="402" y="256"/>
                    <a:pt x="380" y="252"/>
                    <a:pt x="357" y="249"/>
                  </a:cubicBezTo>
                  <a:cubicBezTo>
                    <a:pt x="330" y="246"/>
                    <a:pt x="303" y="245"/>
                    <a:pt x="276" y="245"/>
                  </a:cubicBezTo>
                  <a:cubicBezTo>
                    <a:pt x="275" y="245"/>
                    <a:pt x="273" y="245"/>
                    <a:pt x="271" y="245"/>
                  </a:cubicBezTo>
                  <a:cubicBezTo>
                    <a:pt x="270" y="245"/>
                    <a:pt x="269" y="246"/>
                    <a:pt x="269" y="247"/>
                  </a:cubicBezTo>
                  <a:cubicBezTo>
                    <a:pt x="269" y="249"/>
                    <a:pt x="269" y="251"/>
                    <a:pt x="269" y="252"/>
                  </a:cubicBezTo>
                  <a:cubicBezTo>
                    <a:pt x="269" y="280"/>
                    <a:pt x="269" y="308"/>
                    <a:pt x="269" y="335"/>
                  </a:cubicBezTo>
                  <a:close/>
                  <a:moveTo>
                    <a:pt x="269" y="123"/>
                  </a:moveTo>
                  <a:cubicBezTo>
                    <a:pt x="269" y="127"/>
                    <a:pt x="269" y="131"/>
                    <a:pt x="269" y="135"/>
                  </a:cubicBezTo>
                  <a:cubicBezTo>
                    <a:pt x="269" y="161"/>
                    <a:pt x="269" y="187"/>
                    <a:pt x="269" y="213"/>
                  </a:cubicBezTo>
                  <a:cubicBezTo>
                    <a:pt x="269" y="218"/>
                    <a:pt x="269" y="218"/>
                    <a:pt x="273" y="218"/>
                  </a:cubicBezTo>
                  <a:cubicBezTo>
                    <a:pt x="305" y="218"/>
                    <a:pt x="337" y="217"/>
                    <a:pt x="368" y="210"/>
                  </a:cubicBezTo>
                  <a:cubicBezTo>
                    <a:pt x="389" y="206"/>
                    <a:pt x="408" y="198"/>
                    <a:pt x="424" y="186"/>
                  </a:cubicBezTo>
                  <a:cubicBezTo>
                    <a:pt x="439" y="175"/>
                    <a:pt x="450" y="161"/>
                    <a:pt x="454" y="143"/>
                  </a:cubicBezTo>
                  <a:cubicBezTo>
                    <a:pt x="457" y="134"/>
                    <a:pt x="457" y="124"/>
                    <a:pt x="456" y="115"/>
                  </a:cubicBezTo>
                  <a:cubicBezTo>
                    <a:pt x="455" y="94"/>
                    <a:pt x="447" y="77"/>
                    <a:pt x="431" y="63"/>
                  </a:cubicBezTo>
                  <a:cubicBezTo>
                    <a:pt x="413" y="48"/>
                    <a:pt x="391" y="39"/>
                    <a:pt x="368" y="35"/>
                  </a:cubicBezTo>
                  <a:cubicBezTo>
                    <a:pt x="350" y="31"/>
                    <a:pt x="332" y="30"/>
                    <a:pt x="314" y="29"/>
                  </a:cubicBezTo>
                  <a:cubicBezTo>
                    <a:pt x="300" y="28"/>
                    <a:pt x="287" y="28"/>
                    <a:pt x="273" y="28"/>
                  </a:cubicBezTo>
                  <a:cubicBezTo>
                    <a:pt x="270" y="28"/>
                    <a:pt x="269" y="29"/>
                    <a:pt x="269" y="32"/>
                  </a:cubicBezTo>
                  <a:cubicBezTo>
                    <a:pt x="269" y="33"/>
                    <a:pt x="269" y="35"/>
                    <a:pt x="269" y="36"/>
                  </a:cubicBezTo>
                  <a:cubicBezTo>
                    <a:pt x="269" y="65"/>
                    <a:pt x="269" y="94"/>
                    <a:pt x="269" y="123"/>
                  </a:cubicBezTo>
                  <a:close/>
                </a:path>
              </a:pathLst>
            </a:custGeom>
            <a:solidFill>
              <a:srgbClr val="EB2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8" name="Freeform 52">
              <a:extLst>
                <a:ext uri="{FF2B5EF4-FFF2-40B4-BE49-F238E27FC236}">
                  <a16:creationId xmlns:a16="http://schemas.microsoft.com/office/drawing/2014/main" id="{673DB107-4810-400C-847F-7BC7A14B4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5856"/>
              <a:ext cx="133" cy="103"/>
            </a:xfrm>
            <a:custGeom>
              <a:avLst/>
              <a:gdLst>
                <a:gd name="T0" fmla="*/ 388 w 636"/>
                <a:gd name="T1" fmla="*/ 0 h 493"/>
                <a:gd name="T2" fmla="*/ 627 w 636"/>
                <a:gd name="T3" fmla="*/ 0 h 493"/>
                <a:gd name="T4" fmla="*/ 631 w 636"/>
                <a:gd name="T5" fmla="*/ 0 h 493"/>
                <a:gd name="T6" fmla="*/ 635 w 636"/>
                <a:gd name="T7" fmla="*/ 5 h 493"/>
                <a:gd name="T8" fmla="*/ 626 w 636"/>
                <a:gd name="T9" fmla="*/ 14 h 493"/>
                <a:gd name="T10" fmla="*/ 564 w 636"/>
                <a:gd name="T11" fmla="*/ 15 h 493"/>
                <a:gd name="T12" fmla="*/ 507 w 636"/>
                <a:gd name="T13" fmla="*/ 25 h 493"/>
                <a:gd name="T14" fmla="*/ 494 w 636"/>
                <a:gd name="T15" fmla="*/ 30 h 493"/>
                <a:gd name="T16" fmla="*/ 477 w 636"/>
                <a:gd name="T17" fmla="*/ 48 h 493"/>
                <a:gd name="T18" fmla="*/ 471 w 636"/>
                <a:gd name="T19" fmla="*/ 74 h 493"/>
                <a:gd name="T20" fmla="*/ 471 w 636"/>
                <a:gd name="T21" fmla="*/ 92 h 493"/>
                <a:gd name="T22" fmla="*/ 471 w 636"/>
                <a:gd name="T23" fmla="*/ 317 h 493"/>
                <a:gd name="T24" fmla="*/ 465 w 636"/>
                <a:gd name="T25" fmla="*/ 362 h 493"/>
                <a:gd name="T26" fmla="*/ 419 w 636"/>
                <a:gd name="T27" fmla="*/ 428 h 493"/>
                <a:gd name="T28" fmla="*/ 350 w 636"/>
                <a:gd name="T29" fmla="*/ 464 h 493"/>
                <a:gd name="T30" fmla="*/ 252 w 636"/>
                <a:gd name="T31" fmla="*/ 487 h 493"/>
                <a:gd name="T32" fmla="*/ 134 w 636"/>
                <a:gd name="T33" fmla="*/ 490 h 493"/>
                <a:gd name="T34" fmla="*/ 50 w 636"/>
                <a:gd name="T35" fmla="*/ 475 h 493"/>
                <a:gd name="T36" fmla="*/ 21 w 636"/>
                <a:gd name="T37" fmla="*/ 463 h 493"/>
                <a:gd name="T38" fmla="*/ 8 w 636"/>
                <a:gd name="T39" fmla="*/ 451 h 493"/>
                <a:gd name="T40" fmla="*/ 10 w 636"/>
                <a:gd name="T41" fmla="*/ 420 h 493"/>
                <a:gd name="T42" fmla="*/ 26 w 636"/>
                <a:gd name="T43" fmla="*/ 411 h 493"/>
                <a:gd name="T44" fmla="*/ 70 w 636"/>
                <a:gd name="T45" fmla="*/ 401 h 493"/>
                <a:gd name="T46" fmla="*/ 128 w 636"/>
                <a:gd name="T47" fmla="*/ 405 h 493"/>
                <a:gd name="T48" fmla="*/ 160 w 636"/>
                <a:gd name="T49" fmla="*/ 419 h 493"/>
                <a:gd name="T50" fmla="*/ 193 w 636"/>
                <a:gd name="T51" fmla="*/ 447 h 493"/>
                <a:gd name="T52" fmla="*/ 224 w 636"/>
                <a:gd name="T53" fmla="*/ 464 h 493"/>
                <a:gd name="T54" fmla="*/ 286 w 636"/>
                <a:gd name="T55" fmla="*/ 454 h 493"/>
                <a:gd name="T56" fmla="*/ 305 w 636"/>
                <a:gd name="T57" fmla="*/ 425 h 493"/>
                <a:gd name="T58" fmla="*/ 306 w 636"/>
                <a:gd name="T59" fmla="*/ 410 h 493"/>
                <a:gd name="T60" fmla="*/ 306 w 636"/>
                <a:gd name="T61" fmla="*/ 87 h 493"/>
                <a:gd name="T62" fmla="*/ 303 w 636"/>
                <a:gd name="T63" fmla="*/ 54 h 493"/>
                <a:gd name="T64" fmla="*/ 282 w 636"/>
                <a:gd name="T65" fmla="*/ 30 h 493"/>
                <a:gd name="T66" fmla="*/ 240 w 636"/>
                <a:gd name="T67" fmla="*/ 19 h 493"/>
                <a:gd name="T68" fmla="*/ 151 w 636"/>
                <a:gd name="T69" fmla="*/ 14 h 493"/>
                <a:gd name="T70" fmla="*/ 141 w 636"/>
                <a:gd name="T71" fmla="*/ 4 h 493"/>
                <a:gd name="T72" fmla="*/ 145 w 636"/>
                <a:gd name="T73" fmla="*/ 0 h 493"/>
                <a:gd name="T74" fmla="*/ 150 w 636"/>
                <a:gd name="T75" fmla="*/ 0 h 493"/>
                <a:gd name="T76" fmla="*/ 388 w 636"/>
                <a:gd name="T77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6" h="493">
                  <a:moveTo>
                    <a:pt x="388" y="0"/>
                  </a:moveTo>
                  <a:cubicBezTo>
                    <a:pt x="468" y="0"/>
                    <a:pt x="547" y="0"/>
                    <a:pt x="627" y="0"/>
                  </a:cubicBezTo>
                  <a:cubicBezTo>
                    <a:pt x="628" y="0"/>
                    <a:pt x="630" y="0"/>
                    <a:pt x="631" y="0"/>
                  </a:cubicBezTo>
                  <a:cubicBezTo>
                    <a:pt x="634" y="0"/>
                    <a:pt x="635" y="2"/>
                    <a:pt x="635" y="5"/>
                  </a:cubicBezTo>
                  <a:cubicBezTo>
                    <a:pt x="635" y="16"/>
                    <a:pt x="636" y="14"/>
                    <a:pt x="626" y="14"/>
                  </a:cubicBezTo>
                  <a:cubicBezTo>
                    <a:pt x="605" y="14"/>
                    <a:pt x="585" y="14"/>
                    <a:pt x="564" y="15"/>
                  </a:cubicBezTo>
                  <a:cubicBezTo>
                    <a:pt x="545" y="17"/>
                    <a:pt x="525" y="19"/>
                    <a:pt x="507" y="25"/>
                  </a:cubicBezTo>
                  <a:cubicBezTo>
                    <a:pt x="502" y="27"/>
                    <a:pt x="498" y="28"/>
                    <a:pt x="494" y="30"/>
                  </a:cubicBezTo>
                  <a:cubicBezTo>
                    <a:pt x="486" y="33"/>
                    <a:pt x="480" y="40"/>
                    <a:pt x="477" y="48"/>
                  </a:cubicBezTo>
                  <a:cubicBezTo>
                    <a:pt x="473" y="56"/>
                    <a:pt x="472" y="65"/>
                    <a:pt x="471" y="74"/>
                  </a:cubicBezTo>
                  <a:cubicBezTo>
                    <a:pt x="471" y="80"/>
                    <a:pt x="471" y="86"/>
                    <a:pt x="471" y="92"/>
                  </a:cubicBezTo>
                  <a:cubicBezTo>
                    <a:pt x="471" y="167"/>
                    <a:pt x="471" y="242"/>
                    <a:pt x="471" y="317"/>
                  </a:cubicBezTo>
                  <a:cubicBezTo>
                    <a:pt x="471" y="332"/>
                    <a:pt x="469" y="347"/>
                    <a:pt x="465" y="362"/>
                  </a:cubicBezTo>
                  <a:cubicBezTo>
                    <a:pt x="458" y="390"/>
                    <a:pt x="442" y="412"/>
                    <a:pt x="419" y="428"/>
                  </a:cubicBezTo>
                  <a:cubicBezTo>
                    <a:pt x="398" y="444"/>
                    <a:pt x="374" y="455"/>
                    <a:pt x="350" y="464"/>
                  </a:cubicBezTo>
                  <a:cubicBezTo>
                    <a:pt x="318" y="476"/>
                    <a:pt x="286" y="483"/>
                    <a:pt x="252" y="487"/>
                  </a:cubicBezTo>
                  <a:cubicBezTo>
                    <a:pt x="213" y="491"/>
                    <a:pt x="174" y="493"/>
                    <a:pt x="134" y="490"/>
                  </a:cubicBezTo>
                  <a:cubicBezTo>
                    <a:pt x="105" y="488"/>
                    <a:pt x="77" y="485"/>
                    <a:pt x="50" y="475"/>
                  </a:cubicBezTo>
                  <a:cubicBezTo>
                    <a:pt x="40" y="472"/>
                    <a:pt x="30" y="468"/>
                    <a:pt x="21" y="463"/>
                  </a:cubicBezTo>
                  <a:cubicBezTo>
                    <a:pt x="16" y="459"/>
                    <a:pt x="12" y="456"/>
                    <a:pt x="8" y="451"/>
                  </a:cubicBezTo>
                  <a:cubicBezTo>
                    <a:pt x="0" y="441"/>
                    <a:pt x="1" y="429"/>
                    <a:pt x="10" y="420"/>
                  </a:cubicBezTo>
                  <a:cubicBezTo>
                    <a:pt x="14" y="416"/>
                    <a:pt x="20" y="413"/>
                    <a:pt x="26" y="411"/>
                  </a:cubicBezTo>
                  <a:cubicBezTo>
                    <a:pt x="40" y="405"/>
                    <a:pt x="55" y="402"/>
                    <a:pt x="70" y="401"/>
                  </a:cubicBezTo>
                  <a:cubicBezTo>
                    <a:pt x="90" y="400"/>
                    <a:pt x="109" y="400"/>
                    <a:pt x="128" y="405"/>
                  </a:cubicBezTo>
                  <a:cubicBezTo>
                    <a:pt x="140" y="408"/>
                    <a:pt x="150" y="413"/>
                    <a:pt x="160" y="419"/>
                  </a:cubicBezTo>
                  <a:cubicBezTo>
                    <a:pt x="172" y="428"/>
                    <a:pt x="183" y="437"/>
                    <a:pt x="193" y="447"/>
                  </a:cubicBezTo>
                  <a:cubicBezTo>
                    <a:pt x="202" y="455"/>
                    <a:pt x="212" y="461"/>
                    <a:pt x="224" y="464"/>
                  </a:cubicBezTo>
                  <a:cubicBezTo>
                    <a:pt x="246" y="468"/>
                    <a:pt x="267" y="465"/>
                    <a:pt x="286" y="454"/>
                  </a:cubicBezTo>
                  <a:cubicBezTo>
                    <a:pt x="297" y="447"/>
                    <a:pt x="303" y="437"/>
                    <a:pt x="305" y="425"/>
                  </a:cubicBezTo>
                  <a:cubicBezTo>
                    <a:pt x="306" y="420"/>
                    <a:pt x="306" y="415"/>
                    <a:pt x="306" y="410"/>
                  </a:cubicBezTo>
                  <a:cubicBezTo>
                    <a:pt x="306" y="303"/>
                    <a:pt x="306" y="195"/>
                    <a:pt x="306" y="87"/>
                  </a:cubicBezTo>
                  <a:cubicBezTo>
                    <a:pt x="306" y="76"/>
                    <a:pt x="305" y="65"/>
                    <a:pt x="303" y="54"/>
                  </a:cubicBezTo>
                  <a:cubicBezTo>
                    <a:pt x="300" y="42"/>
                    <a:pt x="293" y="34"/>
                    <a:pt x="282" y="30"/>
                  </a:cubicBezTo>
                  <a:cubicBezTo>
                    <a:pt x="268" y="25"/>
                    <a:pt x="254" y="22"/>
                    <a:pt x="240" y="19"/>
                  </a:cubicBezTo>
                  <a:cubicBezTo>
                    <a:pt x="210" y="14"/>
                    <a:pt x="181" y="14"/>
                    <a:pt x="151" y="14"/>
                  </a:cubicBezTo>
                  <a:cubicBezTo>
                    <a:pt x="141" y="14"/>
                    <a:pt x="141" y="14"/>
                    <a:pt x="141" y="4"/>
                  </a:cubicBezTo>
                  <a:cubicBezTo>
                    <a:pt x="141" y="1"/>
                    <a:pt x="143" y="0"/>
                    <a:pt x="145" y="0"/>
                  </a:cubicBezTo>
                  <a:cubicBezTo>
                    <a:pt x="147" y="0"/>
                    <a:pt x="148" y="0"/>
                    <a:pt x="150" y="0"/>
                  </a:cubicBezTo>
                  <a:cubicBezTo>
                    <a:pt x="229" y="0"/>
                    <a:pt x="309" y="0"/>
                    <a:pt x="388" y="0"/>
                  </a:cubicBezTo>
                  <a:close/>
                </a:path>
              </a:pathLst>
            </a:custGeom>
            <a:solidFill>
              <a:srgbClr val="EB2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9" name="Freeform 53">
              <a:extLst>
                <a:ext uri="{FF2B5EF4-FFF2-40B4-BE49-F238E27FC236}">
                  <a16:creationId xmlns:a16="http://schemas.microsoft.com/office/drawing/2014/main" id="{6FD03A75-5539-4BBB-8D2C-75EC7EAB4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5809"/>
              <a:ext cx="187" cy="205"/>
            </a:xfrm>
            <a:custGeom>
              <a:avLst/>
              <a:gdLst>
                <a:gd name="T0" fmla="*/ 806 w 893"/>
                <a:gd name="T1" fmla="*/ 260 h 979"/>
                <a:gd name="T2" fmla="*/ 827 w 893"/>
                <a:gd name="T3" fmla="*/ 284 h 979"/>
                <a:gd name="T4" fmla="*/ 828 w 893"/>
                <a:gd name="T5" fmla="*/ 286 h 979"/>
                <a:gd name="T6" fmla="*/ 828 w 893"/>
                <a:gd name="T7" fmla="*/ 286 h 979"/>
                <a:gd name="T8" fmla="*/ 830 w 893"/>
                <a:gd name="T9" fmla="*/ 287 h 979"/>
                <a:gd name="T10" fmla="*/ 829 w 893"/>
                <a:gd name="T11" fmla="*/ 287 h 979"/>
                <a:gd name="T12" fmla="*/ 851 w 893"/>
                <a:gd name="T13" fmla="*/ 320 h 979"/>
                <a:gd name="T14" fmla="*/ 886 w 893"/>
                <a:gd name="T15" fmla="*/ 411 h 979"/>
                <a:gd name="T16" fmla="*/ 877 w 893"/>
                <a:gd name="T17" fmla="*/ 525 h 979"/>
                <a:gd name="T18" fmla="*/ 822 w 893"/>
                <a:gd name="T19" fmla="*/ 624 h 979"/>
                <a:gd name="T20" fmla="*/ 719 w 893"/>
                <a:gd name="T21" fmla="*/ 720 h 979"/>
                <a:gd name="T22" fmla="*/ 554 w 893"/>
                <a:gd name="T23" fmla="*/ 817 h 979"/>
                <a:gd name="T24" fmla="*/ 317 w 893"/>
                <a:gd name="T25" fmla="*/ 907 h 979"/>
                <a:gd name="T26" fmla="*/ 96 w 893"/>
                <a:gd name="T27" fmla="*/ 962 h 979"/>
                <a:gd name="T28" fmla="*/ 5 w 893"/>
                <a:gd name="T29" fmla="*/ 978 h 979"/>
                <a:gd name="T30" fmla="*/ 0 w 893"/>
                <a:gd name="T31" fmla="*/ 979 h 979"/>
                <a:gd name="T32" fmla="*/ 1 w 893"/>
                <a:gd name="T33" fmla="*/ 978 h 979"/>
                <a:gd name="T34" fmla="*/ 34 w 893"/>
                <a:gd name="T35" fmla="*/ 971 h 979"/>
                <a:gd name="T36" fmla="*/ 266 w 893"/>
                <a:gd name="T37" fmla="*/ 909 h 979"/>
                <a:gd name="T38" fmla="*/ 501 w 893"/>
                <a:gd name="T39" fmla="*/ 809 h 979"/>
                <a:gd name="T40" fmla="*/ 659 w 893"/>
                <a:gd name="T41" fmla="*/ 702 h 979"/>
                <a:gd name="T42" fmla="*/ 754 w 893"/>
                <a:gd name="T43" fmla="*/ 593 h 979"/>
                <a:gd name="T44" fmla="*/ 794 w 893"/>
                <a:gd name="T45" fmla="*/ 494 h 979"/>
                <a:gd name="T46" fmla="*/ 782 w 893"/>
                <a:gd name="T47" fmla="*/ 351 h 979"/>
                <a:gd name="T48" fmla="*/ 720 w 893"/>
                <a:gd name="T49" fmla="*/ 247 h 979"/>
                <a:gd name="T50" fmla="*/ 604 w 893"/>
                <a:gd name="T51" fmla="*/ 142 h 979"/>
                <a:gd name="T52" fmla="*/ 421 w 893"/>
                <a:gd name="T53" fmla="*/ 39 h 979"/>
                <a:gd name="T54" fmla="*/ 335 w 893"/>
                <a:gd name="T55" fmla="*/ 4 h 979"/>
                <a:gd name="T56" fmla="*/ 332 w 893"/>
                <a:gd name="T57" fmla="*/ 3 h 979"/>
                <a:gd name="T58" fmla="*/ 332 w 893"/>
                <a:gd name="T59" fmla="*/ 0 h 979"/>
                <a:gd name="T60" fmla="*/ 384 w 893"/>
                <a:gd name="T61" fmla="*/ 18 h 979"/>
                <a:gd name="T62" fmla="*/ 616 w 893"/>
                <a:gd name="T63" fmla="*/ 117 h 979"/>
                <a:gd name="T64" fmla="*/ 760 w 893"/>
                <a:gd name="T65" fmla="*/ 215 h 979"/>
                <a:gd name="T66" fmla="*/ 806 w 893"/>
                <a:gd name="T67" fmla="*/ 260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3" h="979">
                  <a:moveTo>
                    <a:pt x="806" y="260"/>
                  </a:moveTo>
                  <a:cubicBezTo>
                    <a:pt x="813" y="268"/>
                    <a:pt x="820" y="276"/>
                    <a:pt x="827" y="284"/>
                  </a:cubicBezTo>
                  <a:cubicBezTo>
                    <a:pt x="827" y="285"/>
                    <a:pt x="827" y="286"/>
                    <a:pt x="828" y="286"/>
                  </a:cubicBezTo>
                  <a:cubicBezTo>
                    <a:pt x="828" y="286"/>
                    <a:pt x="828" y="286"/>
                    <a:pt x="828" y="286"/>
                  </a:cubicBezTo>
                  <a:cubicBezTo>
                    <a:pt x="828" y="286"/>
                    <a:pt x="829" y="287"/>
                    <a:pt x="830" y="287"/>
                  </a:cubicBezTo>
                  <a:cubicBezTo>
                    <a:pt x="830" y="287"/>
                    <a:pt x="829" y="287"/>
                    <a:pt x="829" y="287"/>
                  </a:cubicBezTo>
                  <a:cubicBezTo>
                    <a:pt x="837" y="298"/>
                    <a:pt x="844" y="309"/>
                    <a:pt x="851" y="320"/>
                  </a:cubicBezTo>
                  <a:cubicBezTo>
                    <a:pt x="868" y="349"/>
                    <a:pt x="880" y="379"/>
                    <a:pt x="886" y="411"/>
                  </a:cubicBezTo>
                  <a:cubicBezTo>
                    <a:pt x="893" y="450"/>
                    <a:pt x="890" y="488"/>
                    <a:pt x="877" y="525"/>
                  </a:cubicBezTo>
                  <a:cubicBezTo>
                    <a:pt x="865" y="562"/>
                    <a:pt x="846" y="594"/>
                    <a:pt x="822" y="624"/>
                  </a:cubicBezTo>
                  <a:cubicBezTo>
                    <a:pt x="792" y="661"/>
                    <a:pt x="757" y="692"/>
                    <a:pt x="719" y="720"/>
                  </a:cubicBezTo>
                  <a:cubicBezTo>
                    <a:pt x="667" y="758"/>
                    <a:pt x="612" y="789"/>
                    <a:pt x="554" y="817"/>
                  </a:cubicBezTo>
                  <a:cubicBezTo>
                    <a:pt x="477" y="853"/>
                    <a:pt x="398" y="882"/>
                    <a:pt x="317" y="907"/>
                  </a:cubicBezTo>
                  <a:cubicBezTo>
                    <a:pt x="244" y="928"/>
                    <a:pt x="170" y="947"/>
                    <a:pt x="96" y="962"/>
                  </a:cubicBezTo>
                  <a:cubicBezTo>
                    <a:pt x="66" y="968"/>
                    <a:pt x="36" y="973"/>
                    <a:pt x="5" y="978"/>
                  </a:cubicBezTo>
                  <a:cubicBezTo>
                    <a:pt x="4" y="979"/>
                    <a:pt x="2" y="979"/>
                    <a:pt x="0" y="979"/>
                  </a:cubicBezTo>
                  <a:cubicBezTo>
                    <a:pt x="0" y="979"/>
                    <a:pt x="1" y="978"/>
                    <a:pt x="1" y="978"/>
                  </a:cubicBezTo>
                  <a:cubicBezTo>
                    <a:pt x="12" y="976"/>
                    <a:pt x="23" y="974"/>
                    <a:pt x="34" y="971"/>
                  </a:cubicBezTo>
                  <a:cubicBezTo>
                    <a:pt x="113" y="954"/>
                    <a:pt x="190" y="934"/>
                    <a:pt x="266" y="909"/>
                  </a:cubicBezTo>
                  <a:cubicBezTo>
                    <a:pt x="347" y="882"/>
                    <a:pt x="426" y="850"/>
                    <a:pt x="501" y="809"/>
                  </a:cubicBezTo>
                  <a:cubicBezTo>
                    <a:pt x="557" y="779"/>
                    <a:pt x="611" y="744"/>
                    <a:pt x="659" y="702"/>
                  </a:cubicBezTo>
                  <a:cubicBezTo>
                    <a:pt x="696" y="670"/>
                    <a:pt x="729" y="634"/>
                    <a:pt x="754" y="593"/>
                  </a:cubicBezTo>
                  <a:cubicBezTo>
                    <a:pt x="773" y="562"/>
                    <a:pt x="787" y="529"/>
                    <a:pt x="794" y="494"/>
                  </a:cubicBezTo>
                  <a:cubicBezTo>
                    <a:pt x="803" y="445"/>
                    <a:pt x="799" y="398"/>
                    <a:pt x="782" y="351"/>
                  </a:cubicBezTo>
                  <a:cubicBezTo>
                    <a:pt x="767" y="313"/>
                    <a:pt x="746" y="279"/>
                    <a:pt x="720" y="247"/>
                  </a:cubicBezTo>
                  <a:cubicBezTo>
                    <a:pt x="686" y="207"/>
                    <a:pt x="647" y="173"/>
                    <a:pt x="604" y="142"/>
                  </a:cubicBezTo>
                  <a:cubicBezTo>
                    <a:pt x="547" y="101"/>
                    <a:pt x="485" y="68"/>
                    <a:pt x="421" y="39"/>
                  </a:cubicBezTo>
                  <a:cubicBezTo>
                    <a:pt x="393" y="26"/>
                    <a:pt x="364" y="14"/>
                    <a:pt x="335" y="4"/>
                  </a:cubicBezTo>
                  <a:cubicBezTo>
                    <a:pt x="334" y="3"/>
                    <a:pt x="333" y="3"/>
                    <a:pt x="332" y="3"/>
                  </a:cubicBezTo>
                  <a:cubicBezTo>
                    <a:pt x="332" y="2"/>
                    <a:pt x="332" y="1"/>
                    <a:pt x="332" y="0"/>
                  </a:cubicBezTo>
                  <a:cubicBezTo>
                    <a:pt x="349" y="6"/>
                    <a:pt x="366" y="12"/>
                    <a:pt x="384" y="18"/>
                  </a:cubicBezTo>
                  <a:cubicBezTo>
                    <a:pt x="464" y="45"/>
                    <a:pt x="542" y="77"/>
                    <a:pt x="616" y="117"/>
                  </a:cubicBezTo>
                  <a:cubicBezTo>
                    <a:pt x="667" y="145"/>
                    <a:pt x="716" y="177"/>
                    <a:pt x="760" y="215"/>
                  </a:cubicBezTo>
                  <a:cubicBezTo>
                    <a:pt x="776" y="229"/>
                    <a:pt x="791" y="244"/>
                    <a:pt x="806" y="260"/>
                  </a:cubicBezTo>
                  <a:close/>
                </a:path>
              </a:pathLst>
            </a:custGeom>
            <a:solidFill>
              <a:srgbClr val="EB2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10" name="Freeform 54">
              <a:extLst>
                <a:ext uri="{FF2B5EF4-FFF2-40B4-BE49-F238E27FC236}">
                  <a16:creationId xmlns:a16="http://schemas.microsoft.com/office/drawing/2014/main" id="{7ED28468-85DA-4183-B758-5BE0E60AF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5811"/>
              <a:ext cx="177" cy="202"/>
            </a:xfrm>
            <a:custGeom>
              <a:avLst/>
              <a:gdLst>
                <a:gd name="T0" fmla="*/ 98 w 851"/>
                <a:gd name="T1" fmla="*/ 238 h 962"/>
                <a:gd name="T2" fmla="*/ 120 w 851"/>
                <a:gd name="T3" fmla="*/ 216 h 962"/>
                <a:gd name="T4" fmla="*/ 120 w 851"/>
                <a:gd name="T5" fmla="*/ 216 h 962"/>
                <a:gd name="T6" fmla="*/ 123 w 851"/>
                <a:gd name="T7" fmla="*/ 214 h 962"/>
                <a:gd name="T8" fmla="*/ 123 w 851"/>
                <a:gd name="T9" fmla="*/ 214 h 962"/>
                <a:gd name="T10" fmla="*/ 125 w 851"/>
                <a:gd name="T11" fmla="*/ 212 h 962"/>
                <a:gd name="T12" fmla="*/ 125 w 851"/>
                <a:gd name="T13" fmla="*/ 212 h 962"/>
                <a:gd name="T14" fmla="*/ 126 w 851"/>
                <a:gd name="T15" fmla="*/ 211 h 962"/>
                <a:gd name="T16" fmla="*/ 159 w 851"/>
                <a:gd name="T17" fmla="*/ 184 h 962"/>
                <a:gd name="T18" fmla="*/ 307 w 851"/>
                <a:gd name="T19" fmla="*/ 92 h 962"/>
                <a:gd name="T20" fmla="*/ 529 w 851"/>
                <a:gd name="T21" fmla="*/ 1 h 962"/>
                <a:gd name="T22" fmla="*/ 531 w 851"/>
                <a:gd name="T23" fmla="*/ 0 h 962"/>
                <a:gd name="T24" fmla="*/ 531 w 851"/>
                <a:gd name="T25" fmla="*/ 1 h 962"/>
                <a:gd name="T26" fmla="*/ 440 w 851"/>
                <a:gd name="T27" fmla="*/ 41 h 962"/>
                <a:gd name="T28" fmla="*/ 265 w 851"/>
                <a:gd name="T29" fmla="*/ 146 h 962"/>
                <a:gd name="T30" fmla="*/ 158 w 851"/>
                <a:gd name="T31" fmla="*/ 250 h 962"/>
                <a:gd name="T32" fmla="*/ 99 w 851"/>
                <a:gd name="T33" fmla="*/ 362 h 962"/>
                <a:gd name="T34" fmla="*/ 114 w 851"/>
                <a:gd name="T35" fmla="*/ 547 h 962"/>
                <a:gd name="T36" fmla="*/ 176 w 851"/>
                <a:gd name="T37" fmla="*/ 640 h 962"/>
                <a:gd name="T38" fmla="*/ 298 w 851"/>
                <a:gd name="T39" fmla="*/ 746 h 962"/>
                <a:gd name="T40" fmla="*/ 473 w 851"/>
                <a:gd name="T41" fmla="*/ 842 h 962"/>
                <a:gd name="T42" fmla="*/ 763 w 851"/>
                <a:gd name="T43" fmla="*/ 940 h 962"/>
                <a:gd name="T44" fmla="*/ 801 w 851"/>
                <a:gd name="T45" fmla="*/ 949 h 962"/>
                <a:gd name="T46" fmla="*/ 849 w 851"/>
                <a:gd name="T47" fmla="*/ 960 h 962"/>
                <a:gd name="T48" fmla="*/ 850 w 851"/>
                <a:gd name="T49" fmla="*/ 960 h 962"/>
                <a:gd name="T50" fmla="*/ 851 w 851"/>
                <a:gd name="T51" fmla="*/ 962 h 962"/>
                <a:gd name="T52" fmla="*/ 808 w 851"/>
                <a:gd name="T53" fmla="*/ 954 h 962"/>
                <a:gd name="T54" fmla="*/ 485 w 851"/>
                <a:gd name="T55" fmla="*/ 867 h 962"/>
                <a:gd name="T56" fmla="*/ 272 w 851"/>
                <a:gd name="T57" fmla="*/ 772 h 962"/>
                <a:gd name="T58" fmla="*/ 137 w 851"/>
                <a:gd name="T59" fmla="*/ 680 h 962"/>
                <a:gd name="T60" fmla="*/ 47 w 851"/>
                <a:gd name="T61" fmla="*/ 580 h 962"/>
                <a:gd name="T62" fmla="*/ 7 w 851"/>
                <a:gd name="T63" fmla="*/ 481 h 962"/>
                <a:gd name="T64" fmla="*/ 17 w 851"/>
                <a:gd name="T65" fmla="*/ 364 h 962"/>
                <a:gd name="T66" fmla="*/ 77 w 851"/>
                <a:gd name="T67" fmla="*/ 262 h 962"/>
                <a:gd name="T68" fmla="*/ 94 w 851"/>
                <a:gd name="T69" fmla="*/ 242 h 962"/>
                <a:gd name="T70" fmla="*/ 95 w 851"/>
                <a:gd name="T71" fmla="*/ 241 h 962"/>
                <a:gd name="T72" fmla="*/ 96 w 851"/>
                <a:gd name="T73" fmla="*/ 240 h 962"/>
                <a:gd name="T74" fmla="*/ 96 w 851"/>
                <a:gd name="T75" fmla="*/ 240 h 962"/>
                <a:gd name="T76" fmla="*/ 98 w 851"/>
                <a:gd name="T77" fmla="*/ 238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1" h="962">
                  <a:moveTo>
                    <a:pt x="98" y="238"/>
                  </a:moveTo>
                  <a:cubicBezTo>
                    <a:pt x="105" y="231"/>
                    <a:pt x="113" y="224"/>
                    <a:pt x="120" y="216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2" y="216"/>
                    <a:pt x="122" y="215"/>
                    <a:pt x="123" y="214"/>
                  </a:cubicBezTo>
                  <a:cubicBezTo>
                    <a:pt x="123" y="214"/>
                    <a:pt x="123" y="214"/>
                    <a:pt x="123" y="214"/>
                  </a:cubicBezTo>
                  <a:cubicBezTo>
                    <a:pt x="124" y="214"/>
                    <a:pt x="125" y="213"/>
                    <a:pt x="125" y="212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26" y="212"/>
                    <a:pt x="126" y="212"/>
                    <a:pt x="126" y="211"/>
                  </a:cubicBezTo>
                  <a:cubicBezTo>
                    <a:pt x="137" y="202"/>
                    <a:pt x="148" y="193"/>
                    <a:pt x="159" y="184"/>
                  </a:cubicBezTo>
                  <a:cubicBezTo>
                    <a:pt x="205" y="148"/>
                    <a:pt x="255" y="118"/>
                    <a:pt x="307" y="92"/>
                  </a:cubicBezTo>
                  <a:cubicBezTo>
                    <a:pt x="379" y="55"/>
                    <a:pt x="453" y="26"/>
                    <a:pt x="529" y="1"/>
                  </a:cubicBezTo>
                  <a:cubicBezTo>
                    <a:pt x="530" y="1"/>
                    <a:pt x="530" y="1"/>
                    <a:pt x="531" y="0"/>
                  </a:cubicBezTo>
                  <a:cubicBezTo>
                    <a:pt x="530" y="1"/>
                    <a:pt x="531" y="1"/>
                    <a:pt x="531" y="1"/>
                  </a:cubicBezTo>
                  <a:cubicBezTo>
                    <a:pt x="501" y="14"/>
                    <a:pt x="470" y="27"/>
                    <a:pt x="440" y="41"/>
                  </a:cubicBezTo>
                  <a:cubicBezTo>
                    <a:pt x="378" y="71"/>
                    <a:pt x="319" y="104"/>
                    <a:pt x="265" y="146"/>
                  </a:cubicBezTo>
                  <a:cubicBezTo>
                    <a:pt x="225" y="176"/>
                    <a:pt x="188" y="210"/>
                    <a:pt x="158" y="250"/>
                  </a:cubicBezTo>
                  <a:cubicBezTo>
                    <a:pt x="131" y="284"/>
                    <a:pt x="111" y="321"/>
                    <a:pt x="99" y="362"/>
                  </a:cubicBezTo>
                  <a:cubicBezTo>
                    <a:pt x="81" y="426"/>
                    <a:pt x="87" y="488"/>
                    <a:pt x="114" y="547"/>
                  </a:cubicBezTo>
                  <a:cubicBezTo>
                    <a:pt x="130" y="582"/>
                    <a:pt x="151" y="612"/>
                    <a:pt x="176" y="640"/>
                  </a:cubicBezTo>
                  <a:cubicBezTo>
                    <a:pt x="212" y="681"/>
                    <a:pt x="253" y="715"/>
                    <a:pt x="298" y="746"/>
                  </a:cubicBezTo>
                  <a:cubicBezTo>
                    <a:pt x="353" y="783"/>
                    <a:pt x="412" y="815"/>
                    <a:pt x="473" y="842"/>
                  </a:cubicBezTo>
                  <a:cubicBezTo>
                    <a:pt x="567" y="883"/>
                    <a:pt x="664" y="915"/>
                    <a:pt x="763" y="940"/>
                  </a:cubicBezTo>
                  <a:cubicBezTo>
                    <a:pt x="776" y="943"/>
                    <a:pt x="788" y="946"/>
                    <a:pt x="801" y="949"/>
                  </a:cubicBezTo>
                  <a:cubicBezTo>
                    <a:pt x="817" y="953"/>
                    <a:pt x="833" y="957"/>
                    <a:pt x="849" y="960"/>
                  </a:cubicBezTo>
                  <a:cubicBezTo>
                    <a:pt x="850" y="960"/>
                    <a:pt x="850" y="960"/>
                    <a:pt x="850" y="960"/>
                  </a:cubicBezTo>
                  <a:cubicBezTo>
                    <a:pt x="850" y="961"/>
                    <a:pt x="851" y="961"/>
                    <a:pt x="851" y="962"/>
                  </a:cubicBezTo>
                  <a:cubicBezTo>
                    <a:pt x="837" y="959"/>
                    <a:pt x="822" y="957"/>
                    <a:pt x="808" y="954"/>
                  </a:cubicBezTo>
                  <a:cubicBezTo>
                    <a:pt x="699" y="932"/>
                    <a:pt x="591" y="904"/>
                    <a:pt x="485" y="867"/>
                  </a:cubicBezTo>
                  <a:cubicBezTo>
                    <a:pt x="412" y="840"/>
                    <a:pt x="340" y="810"/>
                    <a:pt x="272" y="772"/>
                  </a:cubicBezTo>
                  <a:cubicBezTo>
                    <a:pt x="224" y="745"/>
                    <a:pt x="178" y="716"/>
                    <a:pt x="137" y="680"/>
                  </a:cubicBezTo>
                  <a:cubicBezTo>
                    <a:pt x="102" y="651"/>
                    <a:pt x="71" y="618"/>
                    <a:pt x="47" y="580"/>
                  </a:cubicBezTo>
                  <a:cubicBezTo>
                    <a:pt x="28" y="549"/>
                    <a:pt x="14" y="517"/>
                    <a:pt x="7" y="481"/>
                  </a:cubicBezTo>
                  <a:cubicBezTo>
                    <a:pt x="0" y="441"/>
                    <a:pt x="4" y="402"/>
                    <a:pt x="17" y="364"/>
                  </a:cubicBezTo>
                  <a:cubicBezTo>
                    <a:pt x="30" y="326"/>
                    <a:pt x="51" y="293"/>
                    <a:pt x="77" y="262"/>
                  </a:cubicBezTo>
                  <a:cubicBezTo>
                    <a:pt x="82" y="255"/>
                    <a:pt x="88" y="249"/>
                    <a:pt x="94" y="242"/>
                  </a:cubicBezTo>
                  <a:cubicBezTo>
                    <a:pt x="95" y="242"/>
                    <a:pt x="95" y="242"/>
                    <a:pt x="95" y="241"/>
                  </a:cubicBezTo>
                  <a:cubicBezTo>
                    <a:pt x="96" y="241"/>
                    <a:pt x="96" y="240"/>
                    <a:pt x="96" y="240"/>
                  </a:cubicBezTo>
                  <a:cubicBezTo>
                    <a:pt x="96" y="240"/>
                    <a:pt x="96" y="240"/>
                    <a:pt x="96" y="240"/>
                  </a:cubicBezTo>
                  <a:cubicBezTo>
                    <a:pt x="97" y="240"/>
                    <a:pt x="98" y="239"/>
                    <a:pt x="98" y="238"/>
                  </a:cubicBezTo>
                  <a:close/>
                </a:path>
              </a:pathLst>
            </a:custGeom>
            <a:solidFill>
              <a:srgbClr val="EB2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11" name="Freeform 55">
              <a:extLst>
                <a:ext uri="{FF2B5EF4-FFF2-40B4-BE49-F238E27FC236}">
                  <a16:creationId xmlns:a16="http://schemas.microsoft.com/office/drawing/2014/main" id="{7A66D1BC-A0CC-4BA6-B5DE-2185EF860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5856"/>
              <a:ext cx="99" cy="100"/>
            </a:xfrm>
            <a:custGeom>
              <a:avLst/>
              <a:gdLst>
                <a:gd name="T0" fmla="*/ 261 w 474"/>
                <a:gd name="T1" fmla="*/ 477 h 481"/>
                <a:gd name="T2" fmla="*/ 267 w 474"/>
                <a:gd name="T3" fmla="*/ 475 h 481"/>
                <a:gd name="T4" fmla="*/ 339 w 474"/>
                <a:gd name="T5" fmla="*/ 444 h 481"/>
                <a:gd name="T6" fmla="*/ 362 w 474"/>
                <a:gd name="T7" fmla="*/ 424 h 481"/>
                <a:gd name="T8" fmla="*/ 364 w 474"/>
                <a:gd name="T9" fmla="*/ 311 h 481"/>
                <a:gd name="T10" fmla="*/ 330 w 474"/>
                <a:gd name="T11" fmla="*/ 282 h 481"/>
                <a:gd name="T12" fmla="*/ 253 w 474"/>
                <a:gd name="T13" fmla="*/ 247 h 481"/>
                <a:gd name="T14" fmla="*/ 174 w 474"/>
                <a:gd name="T15" fmla="*/ 224 h 481"/>
                <a:gd name="T16" fmla="*/ 71 w 474"/>
                <a:gd name="T17" fmla="*/ 188 h 481"/>
                <a:gd name="T18" fmla="*/ 34 w 474"/>
                <a:gd name="T19" fmla="*/ 166 h 481"/>
                <a:gd name="T20" fmla="*/ 19 w 474"/>
                <a:gd name="T21" fmla="*/ 152 h 481"/>
                <a:gd name="T22" fmla="*/ 11 w 474"/>
                <a:gd name="T23" fmla="*/ 83 h 481"/>
                <a:gd name="T24" fmla="*/ 32 w 474"/>
                <a:gd name="T25" fmla="*/ 55 h 481"/>
                <a:gd name="T26" fmla="*/ 88 w 474"/>
                <a:gd name="T27" fmla="*/ 25 h 481"/>
                <a:gd name="T28" fmla="*/ 173 w 474"/>
                <a:gd name="T29" fmla="*/ 6 h 481"/>
                <a:gd name="T30" fmla="*/ 312 w 474"/>
                <a:gd name="T31" fmla="*/ 3 h 481"/>
                <a:gd name="T32" fmla="*/ 391 w 474"/>
                <a:gd name="T33" fmla="*/ 12 h 481"/>
                <a:gd name="T34" fmla="*/ 412 w 474"/>
                <a:gd name="T35" fmla="*/ 19 h 481"/>
                <a:gd name="T36" fmla="*/ 422 w 474"/>
                <a:gd name="T37" fmla="*/ 30 h 481"/>
                <a:gd name="T38" fmla="*/ 429 w 474"/>
                <a:gd name="T39" fmla="*/ 72 h 481"/>
                <a:gd name="T40" fmla="*/ 430 w 474"/>
                <a:gd name="T41" fmla="*/ 92 h 481"/>
                <a:gd name="T42" fmla="*/ 424 w 474"/>
                <a:gd name="T43" fmla="*/ 99 h 481"/>
                <a:gd name="T44" fmla="*/ 408 w 474"/>
                <a:gd name="T45" fmla="*/ 99 h 481"/>
                <a:gd name="T46" fmla="*/ 400 w 474"/>
                <a:gd name="T47" fmla="*/ 93 h 481"/>
                <a:gd name="T48" fmla="*/ 397 w 474"/>
                <a:gd name="T49" fmla="*/ 85 h 481"/>
                <a:gd name="T50" fmla="*/ 325 w 474"/>
                <a:gd name="T51" fmla="*/ 26 h 481"/>
                <a:gd name="T52" fmla="*/ 268 w 474"/>
                <a:gd name="T53" fmla="*/ 18 h 481"/>
                <a:gd name="T54" fmla="*/ 174 w 474"/>
                <a:gd name="T55" fmla="*/ 25 h 481"/>
                <a:gd name="T56" fmla="*/ 122 w 474"/>
                <a:gd name="T57" fmla="*/ 45 h 481"/>
                <a:gd name="T58" fmla="*/ 99 w 474"/>
                <a:gd name="T59" fmla="*/ 64 h 481"/>
                <a:gd name="T60" fmla="*/ 97 w 474"/>
                <a:gd name="T61" fmla="*/ 135 h 481"/>
                <a:gd name="T62" fmla="*/ 125 w 474"/>
                <a:gd name="T63" fmla="*/ 160 h 481"/>
                <a:gd name="T64" fmla="*/ 189 w 474"/>
                <a:gd name="T65" fmla="*/ 189 h 481"/>
                <a:gd name="T66" fmla="*/ 271 w 474"/>
                <a:gd name="T67" fmla="*/ 213 h 481"/>
                <a:gd name="T68" fmla="*/ 378 w 474"/>
                <a:gd name="T69" fmla="*/ 251 h 481"/>
                <a:gd name="T70" fmla="*/ 430 w 474"/>
                <a:gd name="T71" fmla="*/ 283 h 481"/>
                <a:gd name="T72" fmla="*/ 462 w 474"/>
                <a:gd name="T73" fmla="*/ 325 h 481"/>
                <a:gd name="T74" fmla="*/ 446 w 474"/>
                <a:gd name="T75" fmla="*/ 412 h 481"/>
                <a:gd name="T76" fmla="*/ 394 w 474"/>
                <a:gd name="T77" fmla="*/ 450 h 481"/>
                <a:gd name="T78" fmla="*/ 306 w 474"/>
                <a:gd name="T79" fmla="*/ 476 h 481"/>
                <a:gd name="T80" fmla="*/ 280 w 474"/>
                <a:gd name="T81" fmla="*/ 479 h 481"/>
                <a:gd name="T82" fmla="*/ 263 w 474"/>
                <a:gd name="T83" fmla="*/ 479 h 481"/>
                <a:gd name="T84" fmla="*/ 261 w 474"/>
                <a:gd name="T85" fmla="*/ 47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4" h="481">
                  <a:moveTo>
                    <a:pt x="261" y="477"/>
                  </a:moveTo>
                  <a:cubicBezTo>
                    <a:pt x="263" y="476"/>
                    <a:pt x="265" y="475"/>
                    <a:pt x="267" y="475"/>
                  </a:cubicBezTo>
                  <a:cubicBezTo>
                    <a:pt x="293" y="468"/>
                    <a:pt x="317" y="459"/>
                    <a:pt x="339" y="444"/>
                  </a:cubicBezTo>
                  <a:cubicBezTo>
                    <a:pt x="348" y="438"/>
                    <a:pt x="355" y="432"/>
                    <a:pt x="362" y="424"/>
                  </a:cubicBezTo>
                  <a:cubicBezTo>
                    <a:pt x="392" y="391"/>
                    <a:pt x="393" y="346"/>
                    <a:pt x="364" y="311"/>
                  </a:cubicBezTo>
                  <a:cubicBezTo>
                    <a:pt x="355" y="299"/>
                    <a:pt x="343" y="290"/>
                    <a:pt x="330" y="282"/>
                  </a:cubicBezTo>
                  <a:cubicBezTo>
                    <a:pt x="306" y="266"/>
                    <a:pt x="280" y="256"/>
                    <a:pt x="253" y="247"/>
                  </a:cubicBezTo>
                  <a:cubicBezTo>
                    <a:pt x="227" y="238"/>
                    <a:pt x="201" y="232"/>
                    <a:pt x="174" y="224"/>
                  </a:cubicBezTo>
                  <a:cubicBezTo>
                    <a:pt x="139" y="214"/>
                    <a:pt x="104" y="204"/>
                    <a:pt x="71" y="188"/>
                  </a:cubicBezTo>
                  <a:cubicBezTo>
                    <a:pt x="58" y="182"/>
                    <a:pt x="45" y="175"/>
                    <a:pt x="34" y="166"/>
                  </a:cubicBezTo>
                  <a:cubicBezTo>
                    <a:pt x="29" y="161"/>
                    <a:pt x="24" y="157"/>
                    <a:pt x="19" y="152"/>
                  </a:cubicBezTo>
                  <a:cubicBezTo>
                    <a:pt x="2" y="131"/>
                    <a:pt x="0" y="107"/>
                    <a:pt x="11" y="83"/>
                  </a:cubicBezTo>
                  <a:cubicBezTo>
                    <a:pt x="15" y="72"/>
                    <a:pt x="23" y="63"/>
                    <a:pt x="32" y="55"/>
                  </a:cubicBezTo>
                  <a:cubicBezTo>
                    <a:pt x="48" y="41"/>
                    <a:pt x="68" y="32"/>
                    <a:pt x="88" y="25"/>
                  </a:cubicBezTo>
                  <a:cubicBezTo>
                    <a:pt x="115" y="15"/>
                    <a:pt x="144" y="10"/>
                    <a:pt x="173" y="6"/>
                  </a:cubicBezTo>
                  <a:cubicBezTo>
                    <a:pt x="219" y="0"/>
                    <a:pt x="266" y="0"/>
                    <a:pt x="312" y="3"/>
                  </a:cubicBezTo>
                  <a:cubicBezTo>
                    <a:pt x="339" y="4"/>
                    <a:pt x="365" y="6"/>
                    <a:pt x="391" y="12"/>
                  </a:cubicBezTo>
                  <a:cubicBezTo>
                    <a:pt x="398" y="14"/>
                    <a:pt x="405" y="16"/>
                    <a:pt x="412" y="19"/>
                  </a:cubicBezTo>
                  <a:cubicBezTo>
                    <a:pt x="417" y="21"/>
                    <a:pt x="420" y="25"/>
                    <a:pt x="422" y="30"/>
                  </a:cubicBezTo>
                  <a:cubicBezTo>
                    <a:pt x="426" y="44"/>
                    <a:pt x="427" y="58"/>
                    <a:pt x="429" y="72"/>
                  </a:cubicBezTo>
                  <a:cubicBezTo>
                    <a:pt x="429" y="79"/>
                    <a:pt x="430" y="85"/>
                    <a:pt x="430" y="92"/>
                  </a:cubicBezTo>
                  <a:cubicBezTo>
                    <a:pt x="430" y="97"/>
                    <a:pt x="429" y="98"/>
                    <a:pt x="424" y="99"/>
                  </a:cubicBezTo>
                  <a:cubicBezTo>
                    <a:pt x="419" y="100"/>
                    <a:pt x="413" y="100"/>
                    <a:pt x="408" y="99"/>
                  </a:cubicBezTo>
                  <a:cubicBezTo>
                    <a:pt x="404" y="99"/>
                    <a:pt x="401" y="97"/>
                    <a:pt x="400" y="93"/>
                  </a:cubicBezTo>
                  <a:cubicBezTo>
                    <a:pt x="399" y="90"/>
                    <a:pt x="398" y="88"/>
                    <a:pt x="397" y="85"/>
                  </a:cubicBezTo>
                  <a:cubicBezTo>
                    <a:pt x="382" y="55"/>
                    <a:pt x="357" y="35"/>
                    <a:pt x="325" y="26"/>
                  </a:cubicBezTo>
                  <a:cubicBezTo>
                    <a:pt x="306" y="21"/>
                    <a:pt x="287" y="18"/>
                    <a:pt x="268" y="18"/>
                  </a:cubicBezTo>
                  <a:cubicBezTo>
                    <a:pt x="237" y="16"/>
                    <a:pt x="205" y="18"/>
                    <a:pt x="174" y="25"/>
                  </a:cubicBezTo>
                  <a:cubicBezTo>
                    <a:pt x="156" y="29"/>
                    <a:pt x="138" y="35"/>
                    <a:pt x="122" y="45"/>
                  </a:cubicBezTo>
                  <a:cubicBezTo>
                    <a:pt x="113" y="50"/>
                    <a:pt x="105" y="56"/>
                    <a:pt x="99" y="64"/>
                  </a:cubicBezTo>
                  <a:cubicBezTo>
                    <a:pt x="82" y="85"/>
                    <a:pt x="81" y="113"/>
                    <a:pt x="97" y="135"/>
                  </a:cubicBezTo>
                  <a:cubicBezTo>
                    <a:pt x="104" y="145"/>
                    <a:pt x="114" y="153"/>
                    <a:pt x="125" y="160"/>
                  </a:cubicBezTo>
                  <a:cubicBezTo>
                    <a:pt x="145" y="173"/>
                    <a:pt x="167" y="182"/>
                    <a:pt x="189" y="189"/>
                  </a:cubicBezTo>
                  <a:cubicBezTo>
                    <a:pt x="216" y="199"/>
                    <a:pt x="244" y="205"/>
                    <a:pt x="271" y="213"/>
                  </a:cubicBezTo>
                  <a:cubicBezTo>
                    <a:pt x="308" y="223"/>
                    <a:pt x="344" y="235"/>
                    <a:pt x="378" y="251"/>
                  </a:cubicBezTo>
                  <a:cubicBezTo>
                    <a:pt x="397" y="259"/>
                    <a:pt x="415" y="270"/>
                    <a:pt x="430" y="283"/>
                  </a:cubicBezTo>
                  <a:cubicBezTo>
                    <a:pt x="444" y="294"/>
                    <a:pt x="456" y="308"/>
                    <a:pt x="462" y="325"/>
                  </a:cubicBezTo>
                  <a:cubicBezTo>
                    <a:pt x="474" y="357"/>
                    <a:pt x="468" y="386"/>
                    <a:pt x="446" y="412"/>
                  </a:cubicBezTo>
                  <a:cubicBezTo>
                    <a:pt x="432" y="429"/>
                    <a:pt x="414" y="441"/>
                    <a:pt x="394" y="450"/>
                  </a:cubicBezTo>
                  <a:cubicBezTo>
                    <a:pt x="366" y="463"/>
                    <a:pt x="336" y="471"/>
                    <a:pt x="306" y="476"/>
                  </a:cubicBezTo>
                  <a:cubicBezTo>
                    <a:pt x="297" y="477"/>
                    <a:pt x="288" y="478"/>
                    <a:pt x="280" y="479"/>
                  </a:cubicBezTo>
                  <a:cubicBezTo>
                    <a:pt x="274" y="480"/>
                    <a:pt x="268" y="481"/>
                    <a:pt x="263" y="479"/>
                  </a:cubicBezTo>
                  <a:cubicBezTo>
                    <a:pt x="262" y="478"/>
                    <a:pt x="261" y="478"/>
                    <a:pt x="261" y="477"/>
                  </a:cubicBezTo>
                  <a:close/>
                </a:path>
              </a:pathLst>
            </a:custGeom>
            <a:solidFill>
              <a:srgbClr val="EB2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12" name="Freeform 56">
              <a:extLst>
                <a:ext uri="{FF2B5EF4-FFF2-40B4-BE49-F238E27FC236}">
                  <a16:creationId xmlns:a16="http://schemas.microsoft.com/office/drawing/2014/main" id="{5E12ABFE-FCDE-46F1-83ED-76D1ABF83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5856"/>
              <a:ext cx="91" cy="101"/>
            </a:xfrm>
            <a:custGeom>
              <a:avLst/>
              <a:gdLst>
                <a:gd name="T0" fmla="*/ 187 w 437"/>
                <a:gd name="T1" fmla="*/ 4 h 481"/>
                <a:gd name="T2" fmla="*/ 179 w 437"/>
                <a:gd name="T3" fmla="*/ 7 h 481"/>
                <a:gd name="T4" fmla="*/ 125 w 437"/>
                <a:gd name="T5" fmla="*/ 25 h 481"/>
                <a:gd name="T6" fmla="*/ 78 w 437"/>
                <a:gd name="T7" fmla="*/ 58 h 481"/>
                <a:gd name="T8" fmla="*/ 55 w 437"/>
                <a:gd name="T9" fmla="*/ 115 h 481"/>
                <a:gd name="T10" fmla="*/ 74 w 437"/>
                <a:gd name="T11" fmla="*/ 163 h 481"/>
                <a:gd name="T12" fmla="*/ 120 w 437"/>
                <a:gd name="T13" fmla="*/ 201 h 481"/>
                <a:gd name="T14" fmla="*/ 209 w 437"/>
                <a:gd name="T15" fmla="*/ 238 h 481"/>
                <a:gd name="T16" fmla="*/ 293 w 437"/>
                <a:gd name="T17" fmla="*/ 262 h 481"/>
                <a:gd name="T18" fmla="*/ 374 w 437"/>
                <a:gd name="T19" fmla="*/ 293 h 481"/>
                <a:gd name="T20" fmla="*/ 414 w 437"/>
                <a:gd name="T21" fmla="*/ 322 h 481"/>
                <a:gd name="T22" fmla="*/ 435 w 437"/>
                <a:gd name="T23" fmla="*/ 364 h 481"/>
                <a:gd name="T24" fmla="*/ 424 w 437"/>
                <a:gd name="T25" fmla="*/ 410 h 481"/>
                <a:gd name="T26" fmla="*/ 396 w 437"/>
                <a:gd name="T27" fmla="*/ 437 h 481"/>
                <a:gd name="T28" fmla="*/ 332 w 437"/>
                <a:gd name="T29" fmla="*/ 464 h 481"/>
                <a:gd name="T30" fmla="*/ 258 w 437"/>
                <a:gd name="T31" fmla="*/ 477 h 481"/>
                <a:gd name="T32" fmla="*/ 116 w 437"/>
                <a:gd name="T33" fmla="*/ 477 h 481"/>
                <a:gd name="T34" fmla="*/ 46 w 437"/>
                <a:gd name="T35" fmla="*/ 466 h 481"/>
                <a:gd name="T36" fmla="*/ 26 w 437"/>
                <a:gd name="T37" fmla="*/ 459 h 481"/>
                <a:gd name="T38" fmla="*/ 17 w 437"/>
                <a:gd name="T39" fmla="*/ 448 h 481"/>
                <a:gd name="T40" fmla="*/ 6 w 437"/>
                <a:gd name="T41" fmla="*/ 383 h 481"/>
                <a:gd name="T42" fmla="*/ 12 w 437"/>
                <a:gd name="T43" fmla="*/ 376 h 481"/>
                <a:gd name="T44" fmla="*/ 29 w 437"/>
                <a:gd name="T45" fmla="*/ 376 h 481"/>
                <a:gd name="T46" fmla="*/ 35 w 437"/>
                <a:gd name="T47" fmla="*/ 381 h 481"/>
                <a:gd name="T48" fmla="*/ 107 w 437"/>
                <a:gd name="T49" fmla="*/ 449 h 481"/>
                <a:gd name="T50" fmla="*/ 166 w 437"/>
                <a:gd name="T51" fmla="*/ 461 h 481"/>
                <a:gd name="T52" fmla="*/ 248 w 437"/>
                <a:gd name="T53" fmla="*/ 461 h 481"/>
                <a:gd name="T54" fmla="*/ 327 w 437"/>
                <a:gd name="T55" fmla="*/ 445 h 481"/>
                <a:gd name="T56" fmla="*/ 362 w 437"/>
                <a:gd name="T57" fmla="*/ 425 h 481"/>
                <a:gd name="T58" fmla="*/ 375 w 437"/>
                <a:gd name="T59" fmla="*/ 336 h 481"/>
                <a:gd name="T60" fmla="*/ 346 w 437"/>
                <a:gd name="T61" fmla="*/ 308 h 481"/>
                <a:gd name="T62" fmla="*/ 283 w 437"/>
                <a:gd name="T63" fmla="*/ 278 h 481"/>
                <a:gd name="T64" fmla="*/ 206 w 437"/>
                <a:gd name="T65" fmla="*/ 255 h 481"/>
                <a:gd name="T66" fmla="*/ 104 w 437"/>
                <a:gd name="T67" fmla="*/ 220 h 481"/>
                <a:gd name="T68" fmla="*/ 49 w 437"/>
                <a:gd name="T69" fmla="*/ 189 h 481"/>
                <a:gd name="T70" fmla="*/ 20 w 437"/>
                <a:gd name="T71" fmla="*/ 161 h 481"/>
                <a:gd name="T72" fmla="*/ 16 w 437"/>
                <a:gd name="T73" fmla="*/ 80 h 481"/>
                <a:gd name="T74" fmla="*/ 50 w 437"/>
                <a:gd name="T75" fmla="*/ 44 h 481"/>
                <a:gd name="T76" fmla="*/ 130 w 437"/>
                <a:gd name="T77" fmla="*/ 8 h 481"/>
                <a:gd name="T78" fmla="*/ 167 w 437"/>
                <a:gd name="T79" fmla="*/ 1 h 481"/>
                <a:gd name="T80" fmla="*/ 187 w 437"/>
                <a:gd name="T81" fmla="*/ 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7" h="481">
                  <a:moveTo>
                    <a:pt x="187" y="4"/>
                  </a:moveTo>
                  <a:cubicBezTo>
                    <a:pt x="185" y="6"/>
                    <a:pt x="182" y="6"/>
                    <a:pt x="179" y="7"/>
                  </a:cubicBezTo>
                  <a:cubicBezTo>
                    <a:pt x="161" y="11"/>
                    <a:pt x="143" y="17"/>
                    <a:pt x="125" y="25"/>
                  </a:cubicBezTo>
                  <a:cubicBezTo>
                    <a:pt x="108" y="33"/>
                    <a:pt x="92" y="43"/>
                    <a:pt x="78" y="58"/>
                  </a:cubicBezTo>
                  <a:cubicBezTo>
                    <a:pt x="64" y="74"/>
                    <a:pt x="55" y="93"/>
                    <a:pt x="55" y="115"/>
                  </a:cubicBezTo>
                  <a:cubicBezTo>
                    <a:pt x="56" y="134"/>
                    <a:pt x="63" y="149"/>
                    <a:pt x="74" y="163"/>
                  </a:cubicBezTo>
                  <a:cubicBezTo>
                    <a:pt x="87" y="179"/>
                    <a:pt x="103" y="191"/>
                    <a:pt x="120" y="201"/>
                  </a:cubicBezTo>
                  <a:cubicBezTo>
                    <a:pt x="148" y="217"/>
                    <a:pt x="178" y="228"/>
                    <a:pt x="209" y="238"/>
                  </a:cubicBezTo>
                  <a:cubicBezTo>
                    <a:pt x="237" y="246"/>
                    <a:pt x="266" y="253"/>
                    <a:pt x="293" y="262"/>
                  </a:cubicBezTo>
                  <a:cubicBezTo>
                    <a:pt x="321" y="270"/>
                    <a:pt x="348" y="280"/>
                    <a:pt x="374" y="293"/>
                  </a:cubicBezTo>
                  <a:cubicBezTo>
                    <a:pt x="388" y="301"/>
                    <a:pt x="402" y="310"/>
                    <a:pt x="414" y="322"/>
                  </a:cubicBezTo>
                  <a:cubicBezTo>
                    <a:pt x="425" y="334"/>
                    <a:pt x="433" y="348"/>
                    <a:pt x="435" y="364"/>
                  </a:cubicBezTo>
                  <a:cubicBezTo>
                    <a:pt x="437" y="381"/>
                    <a:pt x="433" y="396"/>
                    <a:pt x="424" y="410"/>
                  </a:cubicBezTo>
                  <a:cubicBezTo>
                    <a:pt x="417" y="421"/>
                    <a:pt x="407" y="430"/>
                    <a:pt x="396" y="437"/>
                  </a:cubicBezTo>
                  <a:cubicBezTo>
                    <a:pt x="376" y="450"/>
                    <a:pt x="355" y="458"/>
                    <a:pt x="332" y="464"/>
                  </a:cubicBezTo>
                  <a:cubicBezTo>
                    <a:pt x="308" y="471"/>
                    <a:pt x="283" y="475"/>
                    <a:pt x="258" y="477"/>
                  </a:cubicBezTo>
                  <a:cubicBezTo>
                    <a:pt x="210" y="481"/>
                    <a:pt x="163" y="480"/>
                    <a:pt x="116" y="477"/>
                  </a:cubicBezTo>
                  <a:cubicBezTo>
                    <a:pt x="92" y="475"/>
                    <a:pt x="69" y="472"/>
                    <a:pt x="46" y="466"/>
                  </a:cubicBezTo>
                  <a:cubicBezTo>
                    <a:pt x="39" y="464"/>
                    <a:pt x="32" y="462"/>
                    <a:pt x="26" y="459"/>
                  </a:cubicBezTo>
                  <a:cubicBezTo>
                    <a:pt x="22" y="456"/>
                    <a:pt x="19" y="453"/>
                    <a:pt x="17" y="448"/>
                  </a:cubicBezTo>
                  <a:cubicBezTo>
                    <a:pt x="11" y="427"/>
                    <a:pt x="7" y="405"/>
                    <a:pt x="6" y="383"/>
                  </a:cubicBezTo>
                  <a:cubicBezTo>
                    <a:pt x="6" y="378"/>
                    <a:pt x="7" y="377"/>
                    <a:pt x="12" y="376"/>
                  </a:cubicBezTo>
                  <a:cubicBezTo>
                    <a:pt x="18" y="375"/>
                    <a:pt x="23" y="375"/>
                    <a:pt x="29" y="376"/>
                  </a:cubicBezTo>
                  <a:cubicBezTo>
                    <a:pt x="32" y="377"/>
                    <a:pt x="34" y="378"/>
                    <a:pt x="35" y="381"/>
                  </a:cubicBezTo>
                  <a:cubicBezTo>
                    <a:pt x="48" y="416"/>
                    <a:pt x="74" y="437"/>
                    <a:pt x="107" y="449"/>
                  </a:cubicBezTo>
                  <a:cubicBezTo>
                    <a:pt x="126" y="456"/>
                    <a:pt x="146" y="459"/>
                    <a:pt x="166" y="461"/>
                  </a:cubicBezTo>
                  <a:cubicBezTo>
                    <a:pt x="194" y="463"/>
                    <a:pt x="221" y="463"/>
                    <a:pt x="248" y="461"/>
                  </a:cubicBezTo>
                  <a:cubicBezTo>
                    <a:pt x="275" y="458"/>
                    <a:pt x="301" y="454"/>
                    <a:pt x="327" y="445"/>
                  </a:cubicBezTo>
                  <a:cubicBezTo>
                    <a:pt x="339" y="440"/>
                    <a:pt x="351" y="434"/>
                    <a:pt x="362" y="425"/>
                  </a:cubicBezTo>
                  <a:cubicBezTo>
                    <a:pt x="390" y="403"/>
                    <a:pt x="396" y="366"/>
                    <a:pt x="375" y="336"/>
                  </a:cubicBezTo>
                  <a:cubicBezTo>
                    <a:pt x="367" y="324"/>
                    <a:pt x="357" y="315"/>
                    <a:pt x="346" y="308"/>
                  </a:cubicBezTo>
                  <a:cubicBezTo>
                    <a:pt x="326" y="294"/>
                    <a:pt x="305" y="285"/>
                    <a:pt x="283" y="278"/>
                  </a:cubicBezTo>
                  <a:cubicBezTo>
                    <a:pt x="258" y="269"/>
                    <a:pt x="232" y="262"/>
                    <a:pt x="206" y="255"/>
                  </a:cubicBezTo>
                  <a:cubicBezTo>
                    <a:pt x="171" y="246"/>
                    <a:pt x="137" y="235"/>
                    <a:pt x="104" y="220"/>
                  </a:cubicBezTo>
                  <a:cubicBezTo>
                    <a:pt x="85" y="212"/>
                    <a:pt x="66" y="202"/>
                    <a:pt x="49" y="189"/>
                  </a:cubicBezTo>
                  <a:cubicBezTo>
                    <a:pt x="38" y="181"/>
                    <a:pt x="28" y="172"/>
                    <a:pt x="20" y="161"/>
                  </a:cubicBezTo>
                  <a:cubicBezTo>
                    <a:pt x="1" y="136"/>
                    <a:pt x="0" y="106"/>
                    <a:pt x="16" y="80"/>
                  </a:cubicBezTo>
                  <a:cubicBezTo>
                    <a:pt x="25" y="65"/>
                    <a:pt x="36" y="54"/>
                    <a:pt x="50" y="44"/>
                  </a:cubicBezTo>
                  <a:cubicBezTo>
                    <a:pt x="74" y="27"/>
                    <a:pt x="101" y="16"/>
                    <a:pt x="130" y="8"/>
                  </a:cubicBezTo>
                  <a:cubicBezTo>
                    <a:pt x="142" y="5"/>
                    <a:pt x="155" y="3"/>
                    <a:pt x="167" y="1"/>
                  </a:cubicBezTo>
                  <a:cubicBezTo>
                    <a:pt x="174" y="0"/>
                    <a:pt x="181" y="0"/>
                    <a:pt x="187" y="4"/>
                  </a:cubicBezTo>
                  <a:close/>
                </a:path>
              </a:pathLst>
            </a:custGeom>
            <a:solidFill>
              <a:srgbClr val="EB2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13" name="Freeform 57">
              <a:extLst>
                <a:ext uri="{FF2B5EF4-FFF2-40B4-BE49-F238E27FC236}">
                  <a16:creationId xmlns:a16="http://schemas.microsoft.com/office/drawing/2014/main" id="{A5DD665C-BDB7-4850-AFE7-3A016E3A3F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9" y="5845"/>
              <a:ext cx="24" cy="24"/>
            </a:xfrm>
            <a:custGeom>
              <a:avLst/>
              <a:gdLst>
                <a:gd name="T0" fmla="*/ 114 w 114"/>
                <a:gd name="T1" fmla="*/ 58 h 115"/>
                <a:gd name="T2" fmla="*/ 57 w 114"/>
                <a:gd name="T3" fmla="*/ 115 h 115"/>
                <a:gd name="T4" fmla="*/ 0 w 114"/>
                <a:gd name="T5" fmla="*/ 57 h 115"/>
                <a:gd name="T6" fmla="*/ 57 w 114"/>
                <a:gd name="T7" fmla="*/ 0 h 115"/>
                <a:gd name="T8" fmla="*/ 114 w 114"/>
                <a:gd name="T9" fmla="*/ 58 h 115"/>
                <a:gd name="T10" fmla="*/ 57 w 114"/>
                <a:gd name="T11" fmla="*/ 108 h 115"/>
                <a:gd name="T12" fmla="*/ 109 w 114"/>
                <a:gd name="T13" fmla="*/ 58 h 115"/>
                <a:gd name="T14" fmla="*/ 57 w 114"/>
                <a:gd name="T15" fmla="*/ 6 h 115"/>
                <a:gd name="T16" fmla="*/ 6 w 114"/>
                <a:gd name="T17" fmla="*/ 58 h 115"/>
                <a:gd name="T18" fmla="*/ 57 w 114"/>
                <a:gd name="T19" fmla="*/ 10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5">
                  <a:moveTo>
                    <a:pt x="114" y="58"/>
                  </a:moveTo>
                  <a:cubicBezTo>
                    <a:pt x="114" y="90"/>
                    <a:pt x="89" y="115"/>
                    <a:pt x="57" y="115"/>
                  </a:cubicBezTo>
                  <a:cubicBezTo>
                    <a:pt x="26" y="114"/>
                    <a:pt x="0" y="89"/>
                    <a:pt x="0" y="57"/>
                  </a:cubicBezTo>
                  <a:cubicBezTo>
                    <a:pt x="0" y="25"/>
                    <a:pt x="26" y="0"/>
                    <a:pt x="57" y="0"/>
                  </a:cubicBezTo>
                  <a:cubicBezTo>
                    <a:pt x="89" y="0"/>
                    <a:pt x="114" y="27"/>
                    <a:pt x="114" y="58"/>
                  </a:cubicBezTo>
                  <a:close/>
                  <a:moveTo>
                    <a:pt x="57" y="108"/>
                  </a:moveTo>
                  <a:cubicBezTo>
                    <a:pt x="86" y="110"/>
                    <a:pt x="108" y="84"/>
                    <a:pt x="109" y="58"/>
                  </a:cubicBezTo>
                  <a:cubicBezTo>
                    <a:pt x="109" y="30"/>
                    <a:pt x="85" y="6"/>
                    <a:pt x="57" y="6"/>
                  </a:cubicBezTo>
                  <a:cubicBezTo>
                    <a:pt x="30" y="6"/>
                    <a:pt x="5" y="28"/>
                    <a:pt x="6" y="58"/>
                  </a:cubicBezTo>
                  <a:cubicBezTo>
                    <a:pt x="6" y="89"/>
                    <a:pt x="32" y="110"/>
                    <a:pt x="57" y="108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14" name="Freeform 58">
              <a:extLst>
                <a:ext uri="{FF2B5EF4-FFF2-40B4-BE49-F238E27FC236}">
                  <a16:creationId xmlns:a16="http://schemas.microsoft.com/office/drawing/2014/main" id="{00F8B803-910A-44CD-846B-16BBF873F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5856"/>
              <a:ext cx="0" cy="1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3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0" y="3"/>
                  </a:cubicBezTo>
                  <a:cubicBezTo>
                    <a:pt x="0" y="1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15" name="Freeform 59">
              <a:extLst>
                <a:ext uri="{FF2B5EF4-FFF2-40B4-BE49-F238E27FC236}">
                  <a16:creationId xmlns:a16="http://schemas.microsoft.com/office/drawing/2014/main" id="{363BF2D3-1DD6-4270-B94C-1616F6C02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5856"/>
              <a:ext cx="1" cy="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16" name="Freeform 60">
              <a:extLst>
                <a:ext uri="{FF2B5EF4-FFF2-40B4-BE49-F238E27FC236}">
                  <a16:creationId xmlns:a16="http://schemas.microsoft.com/office/drawing/2014/main" id="{AE69B949-3A1D-4500-BD55-D5E6A8125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5856"/>
              <a:ext cx="0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17" name="Freeform 61">
              <a:extLst>
                <a:ext uri="{FF2B5EF4-FFF2-40B4-BE49-F238E27FC236}">
                  <a16:creationId xmlns:a16="http://schemas.microsoft.com/office/drawing/2014/main" id="{AE23F678-E9B9-461A-8F2E-7ECA257C5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5861"/>
              <a:ext cx="0" cy="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18" name="Freeform 62">
              <a:extLst>
                <a:ext uri="{FF2B5EF4-FFF2-40B4-BE49-F238E27FC236}">
                  <a16:creationId xmlns:a16="http://schemas.microsoft.com/office/drawing/2014/main" id="{FCE73E5E-977D-4BF7-9A8A-BBB5D7EF0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5862"/>
              <a:ext cx="1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19" name="Freeform 63">
              <a:extLst>
                <a:ext uri="{FF2B5EF4-FFF2-40B4-BE49-F238E27FC236}">
                  <a16:creationId xmlns:a16="http://schemas.microsoft.com/office/drawing/2014/main" id="{955ACA1D-A5AF-4EF8-A22E-EFFD1B41A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5869"/>
              <a:ext cx="1" cy="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20" name="Freeform 64">
              <a:extLst>
                <a:ext uri="{FF2B5EF4-FFF2-40B4-BE49-F238E27FC236}">
                  <a16:creationId xmlns:a16="http://schemas.microsoft.com/office/drawing/2014/main" id="{3449D1AC-DE95-4C8E-9142-328365FD4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5869"/>
              <a:ext cx="0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  <p:sp>
          <p:nvSpPr>
            <p:cNvPr id="21" name="Freeform 65">
              <a:extLst>
                <a:ext uri="{FF2B5EF4-FFF2-40B4-BE49-F238E27FC236}">
                  <a16:creationId xmlns:a16="http://schemas.microsoft.com/office/drawing/2014/main" id="{5813CE12-6578-4D53-8C04-6C8FB54F86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6" y="5853"/>
              <a:ext cx="11" cy="9"/>
            </a:xfrm>
            <a:custGeom>
              <a:avLst/>
              <a:gdLst>
                <a:gd name="T0" fmla="*/ 50 w 50"/>
                <a:gd name="T1" fmla="*/ 42 h 42"/>
                <a:gd name="T2" fmla="*/ 46 w 50"/>
                <a:gd name="T3" fmla="*/ 42 h 42"/>
                <a:gd name="T4" fmla="*/ 27 w 50"/>
                <a:gd name="T5" fmla="*/ 32 h 42"/>
                <a:gd name="T6" fmla="*/ 21 w 50"/>
                <a:gd name="T7" fmla="*/ 24 h 42"/>
                <a:gd name="T8" fmla="*/ 19 w 50"/>
                <a:gd name="T9" fmla="*/ 23 h 42"/>
                <a:gd name="T10" fmla="*/ 17 w 50"/>
                <a:gd name="T11" fmla="*/ 26 h 42"/>
                <a:gd name="T12" fmla="*/ 17 w 50"/>
                <a:gd name="T13" fmla="*/ 33 h 42"/>
                <a:gd name="T14" fmla="*/ 23 w 50"/>
                <a:gd name="T15" fmla="*/ 42 h 42"/>
                <a:gd name="T16" fmla="*/ 4 w 50"/>
                <a:gd name="T17" fmla="*/ 42 h 42"/>
                <a:gd name="T18" fmla="*/ 1 w 50"/>
                <a:gd name="T19" fmla="*/ 41 h 42"/>
                <a:gd name="T20" fmla="*/ 6 w 50"/>
                <a:gd name="T21" fmla="*/ 33 h 42"/>
                <a:gd name="T22" fmla="*/ 6 w 50"/>
                <a:gd name="T23" fmla="*/ 9 h 42"/>
                <a:gd name="T24" fmla="*/ 0 w 50"/>
                <a:gd name="T25" fmla="*/ 0 h 42"/>
                <a:gd name="T26" fmla="*/ 29 w 50"/>
                <a:gd name="T27" fmla="*/ 1 h 42"/>
                <a:gd name="T28" fmla="*/ 40 w 50"/>
                <a:gd name="T29" fmla="*/ 5 h 42"/>
                <a:gd name="T30" fmla="*/ 40 w 50"/>
                <a:gd name="T31" fmla="*/ 18 h 42"/>
                <a:gd name="T32" fmla="*/ 33 w 50"/>
                <a:gd name="T33" fmla="*/ 23 h 42"/>
                <a:gd name="T34" fmla="*/ 50 w 50"/>
                <a:gd name="T35" fmla="*/ 42 h 42"/>
                <a:gd name="T36" fmla="*/ 17 w 50"/>
                <a:gd name="T37" fmla="*/ 12 h 42"/>
                <a:gd name="T38" fmla="*/ 17 w 50"/>
                <a:gd name="T39" fmla="*/ 16 h 42"/>
                <a:gd name="T40" fmla="*/ 22 w 50"/>
                <a:gd name="T41" fmla="*/ 20 h 42"/>
                <a:gd name="T42" fmla="*/ 31 w 50"/>
                <a:gd name="T43" fmla="*/ 12 h 42"/>
                <a:gd name="T44" fmla="*/ 22 w 50"/>
                <a:gd name="T45" fmla="*/ 3 h 42"/>
                <a:gd name="T46" fmla="*/ 17 w 50"/>
                <a:gd name="T47" fmla="*/ 8 h 42"/>
                <a:gd name="T48" fmla="*/ 17 w 50"/>
                <a:gd name="T4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2">
                  <a:moveTo>
                    <a:pt x="50" y="42"/>
                  </a:moveTo>
                  <a:cubicBezTo>
                    <a:pt x="48" y="42"/>
                    <a:pt x="47" y="42"/>
                    <a:pt x="46" y="42"/>
                  </a:cubicBezTo>
                  <a:cubicBezTo>
                    <a:pt x="35" y="42"/>
                    <a:pt x="35" y="42"/>
                    <a:pt x="27" y="32"/>
                  </a:cubicBezTo>
                  <a:cubicBezTo>
                    <a:pt x="25" y="29"/>
                    <a:pt x="23" y="27"/>
                    <a:pt x="21" y="24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18" y="23"/>
                    <a:pt x="17" y="24"/>
                    <a:pt x="17" y="26"/>
                  </a:cubicBezTo>
                  <a:cubicBezTo>
                    <a:pt x="17" y="28"/>
                    <a:pt x="17" y="31"/>
                    <a:pt x="17" y="33"/>
                  </a:cubicBezTo>
                  <a:cubicBezTo>
                    <a:pt x="17" y="39"/>
                    <a:pt x="17" y="39"/>
                    <a:pt x="23" y="42"/>
                  </a:cubicBezTo>
                  <a:cubicBezTo>
                    <a:pt x="16" y="42"/>
                    <a:pt x="10" y="42"/>
                    <a:pt x="4" y="42"/>
                  </a:cubicBezTo>
                  <a:cubicBezTo>
                    <a:pt x="3" y="42"/>
                    <a:pt x="2" y="41"/>
                    <a:pt x="1" y="41"/>
                  </a:cubicBezTo>
                  <a:cubicBezTo>
                    <a:pt x="6" y="39"/>
                    <a:pt x="6" y="39"/>
                    <a:pt x="6" y="33"/>
                  </a:cubicBezTo>
                  <a:cubicBezTo>
                    <a:pt x="6" y="25"/>
                    <a:pt x="6" y="17"/>
                    <a:pt x="6" y="9"/>
                  </a:cubicBezTo>
                  <a:cubicBezTo>
                    <a:pt x="6" y="3"/>
                    <a:pt x="6" y="3"/>
                    <a:pt x="0" y="0"/>
                  </a:cubicBezTo>
                  <a:cubicBezTo>
                    <a:pt x="11" y="0"/>
                    <a:pt x="20" y="0"/>
                    <a:pt x="29" y="1"/>
                  </a:cubicBezTo>
                  <a:cubicBezTo>
                    <a:pt x="33" y="1"/>
                    <a:pt x="37" y="2"/>
                    <a:pt x="40" y="5"/>
                  </a:cubicBezTo>
                  <a:cubicBezTo>
                    <a:pt x="44" y="10"/>
                    <a:pt x="44" y="14"/>
                    <a:pt x="40" y="18"/>
                  </a:cubicBezTo>
                  <a:cubicBezTo>
                    <a:pt x="38" y="20"/>
                    <a:pt x="36" y="21"/>
                    <a:pt x="33" y="23"/>
                  </a:cubicBezTo>
                  <a:cubicBezTo>
                    <a:pt x="38" y="29"/>
                    <a:pt x="43" y="36"/>
                    <a:pt x="50" y="42"/>
                  </a:cubicBezTo>
                  <a:close/>
                  <a:moveTo>
                    <a:pt x="17" y="12"/>
                  </a:moveTo>
                  <a:cubicBezTo>
                    <a:pt x="17" y="13"/>
                    <a:pt x="17" y="14"/>
                    <a:pt x="17" y="16"/>
                  </a:cubicBezTo>
                  <a:cubicBezTo>
                    <a:pt x="17" y="20"/>
                    <a:pt x="18" y="20"/>
                    <a:pt x="22" y="20"/>
                  </a:cubicBezTo>
                  <a:cubicBezTo>
                    <a:pt x="28" y="20"/>
                    <a:pt x="31" y="18"/>
                    <a:pt x="31" y="12"/>
                  </a:cubicBezTo>
                  <a:cubicBezTo>
                    <a:pt x="31" y="5"/>
                    <a:pt x="28" y="3"/>
                    <a:pt x="22" y="3"/>
                  </a:cubicBezTo>
                  <a:cubicBezTo>
                    <a:pt x="17" y="3"/>
                    <a:pt x="17" y="3"/>
                    <a:pt x="17" y="8"/>
                  </a:cubicBezTo>
                  <a:cubicBezTo>
                    <a:pt x="17" y="9"/>
                    <a:pt x="17" y="10"/>
                    <a:pt x="17" y="12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902"/>
              <a:endParaRPr lang="pt-BR" sz="1875">
                <a:solidFill>
                  <a:srgbClr val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2512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08000" y="4953000"/>
            <a:ext cx="11176000" cy="762000"/>
          </a:xfrm>
        </p:spPr>
        <p:txBody>
          <a:bodyPr>
            <a:normAutofit/>
          </a:bodyPr>
          <a:lstStyle>
            <a:lvl1pPr marL="0" indent="0" algn="ctr">
              <a:buNone/>
              <a:defRPr sz="2400" spc="600">
                <a:solidFill>
                  <a:schemeClr val="tx1">
                    <a:tint val="75000"/>
                  </a:schemeClr>
                </a:solidFill>
                <a:latin typeface="Century Gothic" pitchFamily="34" charset="0"/>
              </a:defRPr>
            </a:lvl1pPr>
            <a:lvl2pPr marL="4571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5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38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6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7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9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0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/>
          <p:nvPr userDrawn="1"/>
        </p:nvSpPr>
        <p:spPr>
          <a:xfrm>
            <a:off x="3454400" y="3505200"/>
            <a:ext cx="8737600" cy="1219200"/>
          </a:xfrm>
          <a:prstGeom prst="rect">
            <a:avLst/>
          </a:prstGeom>
          <a:gradFill flip="none" rotWithShape="1">
            <a:gsLst>
              <a:gs pos="0">
                <a:srgbClr val="8EC2D3">
                  <a:tint val="66000"/>
                  <a:satMod val="160000"/>
                  <a:alpha val="24000"/>
                </a:srgbClr>
              </a:gs>
              <a:gs pos="50000">
                <a:srgbClr val="8EC2D3">
                  <a:tint val="44500"/>
                  <a:satMod val="160000"/>
                  <a:alpha val="45000"/>
                </a:srgbClr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/>
            <a:endParaRPr lang="en-US" sz="1800" dirty="0">
              <a:solidFill>
                <a:prstClr val="white"/>
              </a:solidFill>
              <a:sym typeface="Gill Sans" pitchFamily="1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3505200"/>
            <a:ext cx="4978400" cy="1219200"/>
          </a:xfrm>
          <a:prstGeom prst="rect">
            <a:avLst/>
          </a:prstGeom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</p:pic>
      <p:cxnSp>
        <p:nvCxnSpPr>
          <p:cNvPr id="10" name="Straight Connector 9"/>
          <p:cNvCxnSpPr/>
          <p:nvPr userDrawn="1"/>
        </p:nvCxnSpPr>
        <p:spPr>
          <a:xfrm>
            <a:off x="5269501" y="4423028"/>
            <a:ext cx="4470400" cy="0"/>
          </a:xfrm>
          <a:prstGeom prst="line">
            <a:avLst/>
          </a:prstGeom>
          <a:ln>
            <a:solidFill>
              <a:srgbClr val="609E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5136448" y="3361620"/>
            <a:ext cx="5806248" cy="1470026"/>
          </a:xfrm>
        </p:spPr>
        <p:txBody>
          <a:bodyPr/>
          <a:lstStyle>
            <a:lvl1pPr algn="l">
              <a:defRPr>
                <a:solidFill>
                  <a:schemeClr val="bg1">
                    <a:lumMod val="75000"/>
                  </a:schemeClr>
                </a:solidFill>
                <a:latin typeface="Century Gothic" pitchFamily="34" charset="0"/>
              </a:defRPr>
            </a:lvl1pPr>
          </a:lstStyle>
          <a:p>
            <a:r>
              <a:rPr lang="en-US" dirty="0"/>
              <a:t>TITLE SLIDE</a:t>
            </a:r>
          </a:p>
        </p:txBody>
      </p:sp>
      <p:pic>
        <p:nvPicPr>
          <p:cNvPr id="12" name="Picture 11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28980" y="6175023"/>
            <a:ext cx="2032000" cy="5765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9441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657600" y="-110066"/>
            <a:ext cx="8534400" cy="1143000"/>
          </a:xfrm>
        </p:spPr>
        <p:txBody>
          <a:bodyPr>
            <a:normAutofit/>
          </a:bodyPr>
          <a:lstStyle>
            <a:lvl1pPr algn="l">
              <a:defRPr sz="2999">
                <a:latin typeface="Century Gothic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</p:spPr>
        <p:txBody>
          <a:bodyPr/>
          <a:lstStyle/>
          <a:p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1880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3999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2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258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38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515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6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2772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19990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02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6342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799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799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6499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29" indent="0">
              <a:buNone/>
              <a:defRPr sz="2000" b="1"/>
            </a:lvl2pPr>
            <a:lvl3pPr marL="914258" indent="0">
              <a:buNone/>
              <a:defRPr sz="1800" b="1"/>
            </a:lvl3pPr>
            <a:lvl4pPr marL="1371386" indent="0">
              <a:buNone/>
              <a:defRPr sz="1600" b="1"/>
            </a:lvl4pPr>
            <a:lvl5pPr marL="1828515" indent="0">
              <a:buNone/>
              <a:defRPr sz="1600" b="1"/>
            </a:lvl5pPr>
            <a:lvl6pPr marL="2285643" indent="0">
              <a:buNone/>
              <a:defRPr sz="1600" b="1"/>
            </a:lvl6pPr>
            <a:lvl7pPr marL="2742772" indent="0">
              <a:buNone/>
              <a:defRPr sz="1600" b="1"/>
            </a:lvl7pPr>
            <a:lvl8pPr marL="3199901" indent="0">
              <a:buNone/>
              <a:defRPr sz="1600" b="1"/>
            </a:lvl8pPr>
            <a:lvl9pPr marL="365702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4"/>
            <a:ext cx="538691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29" indent="0">
              <a:buNone/>
              <a:defRPr sz="2000" b="1"/>
            </a:lvl2pPr>
            <a:lvl3pPr marL="914258" indent="0">
              <a:buNone/>
              <a:defRPr sz="1800" b="1"/>
            </a:lvl3pPr>
            <a:lvl4pPr marL="1371386" indent="0">
              <a:buNone/>
              <a:defRPr sz="1600" b="1"/>
            </a:lvl4pPr>
            <a:lvl5pPr marL="1828515" indent="0">
              <a:buNone/>
              <a:defRPr sz="1600" b="1"/>
            </a:lvl5pPr>
            <a:lvl6pPr marL="2285643" indent="0">
              <a:buNone/>
              <a:defRPr sz="1600" b="1"/>
            </a:lvl6pPr>
            <a:lvl7pPr marL="2742772" indent="0">
              <a:buNone/>
              <a:defRPr sz="1600" b="1"/>
            </a:lvl7pPr>
            <a:lvl8pPr marL="3199901" indent="0">
              <a:buNone/>
              <a:defRPr sz="1600" b="1"/>
            </a:lvl8pPr>
            <a:lvl9pPr marL="365702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4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9838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/>
          <p:cNvPicPr>
            <a:picLocks noChangeAspect="1"/>
          </p:cNvPicPr>
          <p:nvPr userDrawn="1"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78"/>
          <a:stretch/>
        </p:blipFill>
        <p:spPr>
          <a:xfrm>
            <a:off x="-19052" y="-9525"/>
            <a:ext cx="12211052" cy="686752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1994445" y="287706"/>
            <a:ext cx="9007798" cy="655269"/>
          </a:xfrm>
        </p:spPr>
        <p:txBody>
          <a:bodyPr anchor="b">
            <a:normAutofit/>
          </a:bodyPr>
          <a:lstStyle>
            <a:lvl1pPr algn="l">
              <a:defRPr sz="5000" spc="-100" baseline="0">
                <a:solidFill>
                  <a:schemeClr val="bg1"/>
                </a:solidFill>
                <a:latin typeface="Franklin Gothic Medium" panose="020B0603020102020204" pitchFamily="34" charset="0"/>
              </a:defRPr>
            </a:lvl1pPr>
          </a:lstStyle>
          <a:p>
            <a:r>
              <a:rPr lang="en-US" dirty="0"/>
              <a:t>Bringing More to the Table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2DB836-99CD-4738-9635-BFAA9F19AE60}" type="datetime1">
              <a:rPr lang="en-US" smtClean="0"/>
              <a:t>12/1/2022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dirty="0"/>
              <a:pPr/>
              <a:t>‹#›</a:t>
            </a:fld>
            <a:endParaRPr lang="en-US" dirty="0"/>
          </a:p>
        </p:txBody>
      </p:sp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85749" y="276459"/>
            <a:ext cx="1708695" cy="689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5883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1123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1466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0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4"/>
          </a:xfrm>
        </p:spPr>
        <p:txBody>
          <a:bodyPr/>
          <a:lstStyle>
            <a:lvl1pPr>
              <a:defRPr sz="3199"/>
            </a:lvl1pPr>
            <a:lvl2pPr>
              <a:defRPr sz="2799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29" indent="0">
              <a:buNone/>
              <a:defRPr sz="1200"/>
            </a:lvl2pPr>
            <a:lvl3pPr marL="914258" indent="0">
              <a:buNone/>
              <a:defRPr sz="1000"/>
            </a:lvl3pPr>
            <a:lvl4pPr marL="1371386" indent="0">
              <a:buNone/>
              <a:defRPr sz="900"/>
            </a:lvl4pPr>
            <a:lvl5pPr marL="1828515" indent="0">
              <a:buNone/>
              <a:defRPr sz="900"/>
            </a:lvl5pPr>
            <a:lvl6pPr marL="2285643" indent="0">
              <a:buNone/>
              <a:defRPr sz="900"/>
            </a:lvl6pPr>
            <a:lvl7pPr marL="2742772" indent="0">
              <a:buNone/>
              <a:defRPr sz="900"/>
            </a:lvl7pPr>
            <a:lvl8pPr marL="3199901" indent="0">
              <a:buNone/>
              <a:defRPr sz="900"/>
            </a:lvl8pPr>
            <a:lvl9pPr marL="365702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4889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8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8" y="612775"/>
            <a:ext cx="7315200" cy="4114800"/>
          </a:xfrm>
        </p:spPr>
        <p:txBody>
          <a:bodyPr/>
          <a:lstStyle>
            <a:lvl1pPr marL="0" indent="0">
              <a:buNone/>
              <a:defRPr sz="3199"/>
            </a:lvl1pPr>
            <a:lvl2pPr marL="457129" indent="0">
              <a:buNone/>
              <a:defRPr sz="2799"/>
            </a:lvl2pPr>
            <a:lvl3pPr marL="914258" indent="0">
              <a:buNone/>
              <a:defRPr sz="2400"/>
            </a:lvl3pPr>
            <a:lvl4pPr marL="1371386" indent="0">
              <a:buNone/>
              <a:defRPr sz="2000"/>
            </a:lvl4pPr>
            <a:lvl5pPr marL="1828515" indent="0">
              <a:buNone/>
              <a:defRPr sz="2000"/>
            </a:lvl5pPr>
            <a:lvl6pPr marL="2285643" indent="0">
              <a:buNone/>
              <a:defRPr sz="2000"/>
            </a:lvl6pPr>
            <a:lvl7pPr marL="2742772" indent="0">
              <a:buNone/>
              <a:defRPr sz="2000"/>
            </a:lvl7pPr>
            <a:lvl8pPr marL="3199901" indent="0">
              <a:buNone/>
              <a:defRPr sz="2000"/>
            </a:lvl8pPr>
            <a:lvl9pPr marL="3657029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8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29" indent="0">
              <a:buNone/>
              <a:defRPr sz="1200"/>
            </a:lvl2pPr>
            <a:lvl3pPr marL="914258" indent="0">
              <a:buNone/>
              <a:defRPr sz="1000"/>
            </a:lvl3pPr>
            <a:lvl4pPr marL="1371386" indent="0">
              <a:buNone/>
              <a:defRPr sz="900"/>
            </a:lvl4pPr>
            <a:lvl5pPr marL="1828515" indent="0">
              <a:buNone/>
              <a:defRPr sz="900"/>
            </a:lvl5pPr>
            <a:lvl6pPr marL="2285643" indent="0">
              <a:buNone/>
              <a:defRPr sz="900"/>
            </a:lvl6pPr>
            <a:lvl7pPr marL="2742772" indent="0">
              <a:buNone/>
              <a:defRPr sz="900"/>
            </a:lvl7pPr>
            <a:lvl8pPr marL="3199901" indent="0">
              <a:buNone/>
              <a:defRPr sz="900"/>
            </a:lvl8pPr>
            <a:lvl9pPr marL="365702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5621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2246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6159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tângulo: Cantos Arredondados 24">
            <a:extLst>
              <a:ext uri="{FF2B5EF4-FFF2-40B4-BE49-F238E27FC236}">
                <a16:creationId xmlns:a16="http://schemas.microsoft.com/office/drawing/2014/main" id="{8CCE4C60-BBB4-407A-8C3C-D125D59954D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oundRect">
            <a:avLst>
              <a:gd name="adj" fmla="val 0"/>
            </a:avLst>
          </a:prstGeom>
          <a:solidFill>
            <a:srgbClr val="1A6E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49708"/>
            <a:endParaRPr lang="pt-BR" sz="1875" dirty="0">
              <a:solidFill>
                <a:prstClr val="white"/>
              </a:solidFill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756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: Cantos Arredondados 24">
            <a:extLst>
              <a:ext uri="{FF2B5EF4-FFF2-40B4-BE49-F238E27FC236}">
                <a16:creationId xmlns:a16="http://schemas.microsoft.com/office/drawing/2014/main" id="{8CCE4C60-BBB4-407A-8C3C-D125D59954D7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oundRect">
            <a:avLst>
              <a:gd name="adj" fmla="val 0"/>
            </a:avLst>
          </a:prstGeom>
          <a:solidFill>
            <a:srgbClr val="1353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49708"/>
            <a:endParaRPr lang="pt-BR" sz="1875" dirty="0">
              <a:solidFill>
                <a:prstClr val="white"/>
              </a:solidFill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303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>
            <a:extLst>
              <a:ext uri="{FF2B5EF4-FFF2-40B4-BE49-F238E27FC236}">
                <a16:creationId xmlns:a16="http://schemas.microsoft.com/office/drawing/2014/main" id="{4F113B7C-676F-4EB8-B6E8-2FBD89B42DE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7" y="0"/>
            <a:ext cx="12190408" cy="6858000"/>
          </a:xfrm>
          <a:prstGeom prst="rect">
            <a:avLst/>
          </a:prstGeom>
        </p:spPr>
      </p:pic>
      <p:cxnSp>
        <p:nvCxnSpPr>
          <p:cNvPr id="3" name="Conector reto 2">
            <a:extLst>
              <a:ext uri="{FF2B5EF4-FFF2-40B4-BE49-F238E27FC236}">
                <a16:creationId xmlns:a16="http://schemas.microsoft.com/office/drawing/2014/main" id="{2287298E-725D-465E-9825-71483BC0A10F}"/>
              </a:ext>
            </a:extLst>
          </p:cNvPr>
          <p:cNvCxnSpPr>
            <a:cxnSpLocks/>
          </p:cNvCxnSpPr>
          <p:nvPr userDrawn="1"/>
        </p:nvCxnSpPr>
        <p:spPr>
          <a:xfrm>
            <a:off x="624976" y="6217508"/>
            <a:ext cx="5471024" cy="0"/>
          </a:xfrm>
          <a:prstGeom prst="line">
            <a:avLst/>
          </a:prstGeom>
          <a:ln w="12700" cap="rnd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Conector reto 3">
            <a:extLst>
              <a:ext uri="{FF2B5EF4-FFF2-40B4-BE49-F238E27FC236}">
                <a16:creationId xmlns:a16="http://schemas.microsoft.com/office/drawing/2014/main" id="{AD18C2E2-546C-47FC-B494-6ECC516288F5}"/>
              </a:ext>
            </a:extLst>
          </p:cNvPr>
          <p:cNvCxnSpPr>
            <a:cxnSpLocks/>
          </p:cNvCxnSpPr>
          <p:nvPr userDrawn="1"/>
        </p:nvCxnSpPr>
        <p:spPr>
          <a:xfrm>
            <a:off x="6177645" y="6217508"/>
            <a:ext cx="5378907" cy="0"/>
          </a:xfrm>
          <a:prstGeom prst="line">
            <a:avLst/>
          </a:prstGeom>
          <a:ln w="12700" cap="rnd">
            <a:solidFill>
              <a:srgbClr val="1A6E9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49">
            <a:extLst>
              <a:ext uri="{FF2B5EF4-FFF2-40B4-BE49-F238E27FC236}">
                <a16:creationId xmlns:a16="http://schemas.microsoft.com/office/drawing/2014/main" id="{CFF79D8F-A82D-4AB5-B9B7-30F101E56F4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22538" y="6424274"/>
            <a:ext cx="717565" cy="261267"/>
            <a:chOff x="579" y="5809"/>
            <a:chExt cx="651" cy="237"/>
          </a:xfrm>
        </p:grpSpPr>
        <p:sp>
          <p:nvSpPr>
            <p:cNvPr id="6" name="Freeform 50">
              <a:extLst>
                <a:ext uri="{FF2B5EF4-FFF2-40B4-BE49-F238E27FC236}">
                  <a16:creationId xmlns:a16="http://schemas.microsoft.com/office/drawing/2014/main" id="{7670B834-DAC6-4F32-AE72-53BCB1941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5856"/>
              <a:ext cx="651" cy="190"/>
            </a:xfrm>
            <a:custGeom>
              <a:avLst/>
              <a:gdLst>
                <a:gd name="T0" fmla="*/ 2992 w 3115"/>
                <a:gd name="T1" fmla="*/ 68 h 906"/>
                <a:gd name="T2" fmla="*/ 3103 w 3115"/>
                <a:gd name="T3" fmla="*/ 229 h 906"/>
                <a:gd name="T4" fmla="*/ 3112 w 3115"/>
                <a:gd name="T5" fmla="*/ 338 h 906"/>
                <a:gd name="T6" fmla="*/ 3024 w 3115"/>
                <a:gd name="T7" fmla="*/ 509 h 906"/>
                <a:gd name="T8" fmla="*/ 2825 w 3115"/>
                <a:gd name="T9" fmla="*/ 658 h 906"/>
                <a:gd name="T10" fmla="*/ 2595 w 3115"/>
                <a:gd name="T11" fmla="*/ 758 h 906"/>
                <a:gd name="T12" fmla="*/ 2354 w 3115"/>
                <a:gd name="T13" fmla="*/ 827 h 906"/>
                <a:gd name="T14" fmla="*/ 2192 w 3115"/>
                <a:gd name="T15" fmla="*/ 859 h 906"/>
                <a:gd name="T16" fmla="*/ 2096 w 3115"/>
                <a:gd name="T17" fmla="*/ 875 h 906"/>
                <a:gd name="T18" fmla="*/ 2005 w 3115"/>
                <a:gd name="T19" fmla="*/ 886 h 906"/>
                <a:gd name="T20" fmla="*/ 1923 w 3115"/>
                <a:gd name="T21" fmla="*/ 895 h 906"/>
                <a:gd name="T22" fmla="*/ 1865 w 3115"/>
                <a:gd name="T23" fmla="*/ 900 h 906"/>
                <a:gd name="T24" fmla="*/ 1809 w 3115"/>
                <a:gd name="T25" fmla="*/ 906 h 906"/>
                <a:gd name="T26" fmla="*/ 1283 w 3115"/>
                <a:gd name="T27" fmla="*/ 903 h 906"/>
                <a:gd name="T28" fmla="*/ 1232 w 3115"/>
                <a:gd name="T29" fmla="*/ 899 h 906"/>
                <a:gd name="T30" fmla="*/ 1163 w 3115"/>
                <a:gd name="T31" fmla="*/ 892 h 906"/>
                <a:gd name="T32" fmla="*/ 1102 w 3115"/>
                <a:gd name="T33" fmla="*/ 886 h 906"/>
                <a:gd name="T34" fmla="*/ 1004 w 3115"/>
                <a:gd name="T35" fmla="*/ 872 h 906"/>
                <a:gd name="T36" fmla="*/ 868 w 3115"/>
                <a:gd name="T37" fmla="*/ 849 h 906"/>
                <a:gd name="T38" fmla="*/ 658 w 3115"/>
                <a:gd name="T39" fmla="*/ 800 h 906"/>
                <a:gd name="T40" fmla="*/ 421 w 3115"/>
                <a:gd name="T41" fmla="*/ 720 h 906"/>
                <a:gd name="T42" fmla="*/ 235 w 3115"/>
                <a:gd name="T43" fmla="*/ 625 h 906"/>
                <a:gd name="T44" fmla="*/ 106 w 3115"/>
                <a:gd name="T45" fmla="*/ 525 h 906"/>
                <a:gd name="T46" fmla="*/ 19 w 3115"/>
                <a:gd name="T47" fmla="*/ 399 h 906"/>
                <a:gd name="T48" fmla="*/ 0 w 3115"/>
                <a:gd name="T49" fmla="*/ 284 h 906"/>
                <a:gd name="T50" fmla="*/ 68 w 3115"/>
                <a:gd name="T51" fmla="*/ 128 h 906"/>
                <a:gd name="T52" fmla="*/ 158 w 3115"/>
                <a:gd name="T53" fmla="*/ 39 h 906"/>
                <a:gd name="T54" fmla="*/ 190 w 3115"/>
                <a:gd name="T55" fmla="*/ 23 h 906"/>
                <a:gd name="T56" fmla="*/ 187 w 3115"/>
                <a:gd name="T57" fmla="*/ 26 h 906"/>
                <a:gd name="T58" fmla="*/ 144 w 3115"/>
                <a:gd name="T59" fmla="*/ 60 h 906"/>
                <a:gd name="T60" fmla="*/ 38 w 3115"/>
                <a:gd name="T61" fmla="*/ 223 h 906"/>
                <a:gd name="T62" fmla="*/ 39 w 3115"/>
                <a:gd name="T63" fmla="*/ 328 h 906"/>
                <a:gd name="T64" fmla="*/ 133 w 3115"/>
                <a:gd name="T65" fmla="*/ 477 h 906"/>
                <a:gd name="T66" fmla="*/ 275 w 3115"/>
                <a:gd name="T67" fmla="*/ 581 h 906"/>
                <a:gd name="T68" fmla="*/ 482 w 3115"/>
                <a:gd name="T69" fmla="*/ 676 h 906"/>
                <a:gd name="T70" fmla="*/ 684 w 3115"/>
                <a:gd name="T71" fmla="*/ 739 h 906"/>
                <a:gd name="T72" fmla="*/ 878 w 3115"/>
                <a:gd name="T73" fmla="*/ 782 h 906"/>
                <a:gd name="T74" fmla="*/ 996 w 3115"/>
                <a:gd name="T75" fmla="*/ 801 h 906"/>
                <a:gd name="T76" fmla="*/ 1072 w 3115"/>
                <a:gd name="T77" fmla="*/ 812 h 906"/>
                <a:gd name="T78" fmla="*/ 1140 w 3115"/>
                <a:gd name="T79" fmla="*/ 820 h 906"/>
                <a:gd name="T80" fmla="*/ 1242 w 3115"/>
                <a:gd name="T81" fmla="*/ 829 h 906"/>
                <a:gd name="T82" fmla="*/ 1362 w 3115"/>
                <a:gd name="T83" fmla="*/ 836 h 906"/>
                <a:gd name="T84" fmla="*/ 1473 w 3115"/>
                <a:gd name="T85" fmla="*/ 840 h 906"/>
                <a:gd name="T86" fmla="*/ 1719 w 3115"/>
                <a:gd name="T87" fmla="*/ 838 h 906"/>
                <a:gd name="T88" fmla="*/ 1834 w 3115"/>
                <a:gd name="T89" fmla="*/ 832 h 906"/>
                <a:gd name="T90" fmla="*/ 1925 w 3115"/>
                <a:gd name="T91" fmla="*/ 825 h 906"/>
                <a:gd name="T92" fmla="*/ 2000 w 3115"/>
                <a:gd name="T93" fmla="*/ 817 h 906"/>
                <a:gd name="T94" fmla="*/ 2136 w 3115"/>
                <a:gd name="T95" fmla="*/ 799 h 906"/>
                <a:gd name="T96" fmla="*/ 2286 w 3115"/>
                <a:gd name="T97" fmla="*/ 773 h 906"/>
                <a:gd name="T98" fmla="*/ 2498 w 3115"/>
                <a:gd name="T99" fmla="*/ 721 h 906"/>
                <a:gd name="T100" fmla="*/ 2811 w 3115"/>
                <a:gd name="T101" fmla="*/ 598 h 906"/>
                <a:gd name="T102" fmla="*/ 2961 w 3115"/>
                <a:gd name="T103" fmla="*/ 498 h 906"/>
                <a:gd name="T104" fmla="*/ 3082 w 3115"/>
                <a:gd name="T105" fmla="*/ 311 h 906"/>
                <a:gd name="T106" fmla="*/ 3022 w 3115"/>
                <a:gd name="T107" fmla="*/ 112 h 906"/>
                <a:gd name="T108" fmla="*/ 2974 w 3115"/>
                <a:gd name="T109" fmla="*/ 62 h 906"/>
                <a:gd name="T110" fmla="*/ 2971 w 3115"/>
                <a:gd name="T111" fmla="*/ 59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15" h="906">
                  <a:moveTo>
                    <a:pt x="2950" y="35"/>
                  </a:moveTo>
                  <a:cubicBezTo>
                    <a:pt x="2955" y="35"/>
                    <a:pt x="2958" y="39"/>
                    <a:pt x="2961" y="41"/>
                  </a:cubicBezTo>
                  <a:cubicBezTo>
                    <a:pt x="2972" y="50"/>
                    <a:pt x="2982" y="59"/>
                    <a:pt x="2992" y="68"/>
                  </a:cubicBezTo>
                  <a:cubicBezTo>
                    <a:pt x="3000" y="75"/>
                    <a:pt x="3008" y="83"/>
                    <a:pt x="3015" y="90"/>
                  </a:cubicBezTo>
                  <a:cubicBezTo>
                    <a:pt x="3037" y="113"/>
                    <a:pt x="3057" y="138"/>
                    <a:pt x="3074" y="166"/>
                  </a:cubicBezTo>
                  <a:cubicBezTo>
                    <a:pt x="3086" y="186"/>
                    <a:pt x="3096" y="207"/>
                    <a:pt x="3103" y="229"/>
                  </a:cubicBezTo>
                  <a:cubicBezTo>
                    <a:pt x="3107" y="243"/>
                    <a:pt x="3110" y="257"/>
                    <a:pt x="3112" y="271"/>
                  </a:cubicBezTo>
                  <a:cubicBezTo>
                    <a:pt x="3115" y="287"/>
                    <a:pt x="3114" y="302"/>
                    <a:pt x="3114" y="318"/>
                  </a:cubicBezTo>
                  <a:cubicBezTo>
                    <a:pt x="3114" y="324"/>
                    <a:pt x="3113" y="331"/>
                    <a:pt x="3112" y="338"/>
                  </a:cubicBezTo>
                  <a:cubicBezTo>
                    <a:pt x="3111" y="350"/>
                    <a:pt x="3108" y="362"/>
                    <a:pt x="3104" y="374"/>
                  </a:cubicBezTo>
                  <a:cubicBezTo>
                    <a:pt x="3098" y="398"/>
                    <a:pt x="3088" y="420"/>
                    <a:pt x="3075" y="441"/>
                  </a:cubicBezTo>
                  <a:cubicBezTo>
                    <a:pt x="3061" y="465"/>
                    <a:pt x="3044" y="488"/>
                    <a:pt x="3024" y="509"/>
                  </a:cubicBezTo>
                  <a:cubicBezTo>
                    <a:pt x="3005" y="530"/>
                    <a:pt x="2985" y="549"/>
                    <a:pt x="2963" y="567"/>
                  </a:cubicBezTo>
                  <a:cubicBezTo>
                    <a:pt x="2948" y="579"/>
                    <a:pt x="2932" y="591"/>
                    <a:pt x="2915" y="602"/>
                  </a:cubicBezTo>
                  <a:cubicBezTo>
                    <a:pt x="2886" y="622"/>
                    <a:pt x="2856" y="641"/>
                    <a:pt x="2825" y="658"/>
                  </a:cubicBezTo>
                  <a:cubicBezTo>
                    <a:pt x="2805" y="668"/>
                    <a:pt x="2786" y="678"/>
                    <a:pt x="2765" y="688"/>
                  </a:cubicBezTo>
                  <a:cubicBezTo>
                    <a:pt x="2740" y="700"/>
                    <a:pt x="2714" y="711"/>
                    <a:pt x="2688" y="722"/>
                  </a:cubicBezTo>
                  <a:cubicBezTo>
                    <a:pt x="2657" y="735"/>
                    <a:pt x="2626" y="747"/>
                    <a:pt x="2595" y="758"/>
                  </a:cubicBezTo>
                  <a:cubicBezTo>
                    <a:pt x="2572" y="766"/>
                    <a:pt x="2549" y="773"/>
                    <a:pt x="2526" y="780"/>
                  </a:cubicBezTo>
                  <a:cubicBezTo>
                    <a:pt x="2507" y="786"/>
                    <a:pt x="2489" y="792"/>
                    <a:pt x="2470" y="797"/>
                  </a:cubicBezTo>
                  <a:cubicBezTo>
                    <a:pt x="2431" y="808"/>
                    <a:pt x="2393" y="818"/>
                    <a:pt x="2354" y="827"/>
                  </a:cubicBezTo>
                  <a:cubicBezTo>
                    <a:pt x="2329" y="832"/>
                    <a:pt x="2303" y="838"/>
                    <a:pt x="2278" y="843"/>
                  </a:cubicBezTo>
                  <a:cubicBezTo>
                    <a:pt x="2265" y="846"/>
                    <a:pt x="2252" y="849"/>
                    <a:pt x="2239" y="851"/>
                  </a:cubicBezTo>
                  <a:cubicBezTo>
                    <a:pt x="2224" y="854"/>
                    <a:pt x="2208" y="857"/>
                    <a:pt x="2192" y="859"/>
                  </a:cubicBezTo>
                  <a:cubicBezTo>
                    <a:pt x="2180" y="862"/>
                    <a:pt x="2167" y="864"/>
                    <a:pt x="2154" y="866"/>
                  </a:cubicBezTo>
                  <a:cubicBezTo>
                    <a:pt x="2144" y="868"/>
                    <a:pt x="2134" y="869"/>
                    <a:pt x="2124" y="871"/>
                  </a:cubicBezTo>
                  <a:cubicBezTo>
                    <a:pt x="2115" y="872"/>
                    <a:pt x="2105" y="874"/>
                    <a:pt x="2096" y="875"/>
                  </a:cubicBezTo>
                  <a:cubicBezTo>
                    <a:pt x="2085" y="876"/>
                    <a:pt x="2075" y="878"/>
                    <a:pt x="2065" y="879"/>
                  </a:cubicBezTo>
                  <a:cubicBezTo>
                    <a:pt x="2053" y="881"/>
                    <a:pt x="2041" y="882"/>
                    <a:pt x="2030" y="884"/>
                  </a:cubicBezTo>
                  <a:cubicBezTo>
                    <a:pt x="2021" y="885"/>
                    <a:pt x="2013" y="885"/>
                    <a:pt x="2005" y="886"/>
                  </a:cubicBezTo>
                  <a:cubicBezTo>
                    <a:pt x="1993" y="888"/>
                    <a:pt x="1980" y="889"/>
                    <a:pt x="1968" y="891"/>
                  </a:cubicBezTo>
                  <a:cubicBezTo>
                    <a:pt x="1957" y="892"/>
                    <a:pt x="1947" y="892"/>
                    <a:pt x="1937" y="894"/>
                  </a:cubicBezTo>
                  <a:cubicBezTo>
                    <a:pt x="1932" y="894"/>
                    <a:pt x="1927" y="894"/>
                    <a:pt x="1923" y="895"/>
                  </a:cubicBezTo>
                  <a:cubicBezTo>
                    <a:pt x="1916" y="896"/>
                    <a:pt x="1909" y="897"/>
                    <a:pt x="1902" y="897"/>
                  </a:cubicBezTo>
                  <a:cubicBezTo>
                    <a:pt x="1894" y="898"/>
                    <a:pt x="1887" y="898"/>
                    <a:pt x="1880" y="899"/>
                  </a:cubicBezTo>
                  <a:cubicBezTo>
                    <a:pt x="1875" y="899"/>
                    <a:pt x="1870" y="899"/>
                    <a:pt x="1865" y="900"/>
                  </a:cubicBezTo>
                  <a:cubicBezTo>
                    <a:pt x="1856" y="902"/>
                    <a:pt x="1848" y="901"/>
                    <a:pt x="1840" y="902"/>
                  </a:cubicBezTo>
                  <a:cubicBezTo>
                    <a:pt x="1831" y="903"/>
                    <a:pt x="1822" y="904"/>
                    <a:pt x="1813" y="904"/>
                  </a:cubicBezTo>
                  <a:cubicBezTo>
                    <a:pt x="1811" y="903"/>
                    <a:pt x="1809" y="904"/>
                    <a:pt x="1809" y="906"/>
                  </a:cubicBezTo>
                  <a:cubicBezTo>
                    <a:pt x="1642" y="906"/>
                    <a:pt x="1474" y="906"/>
                    <a:pt x="1307" y="906"/>
                  </a:cubicBezTo>
                  <a:cubicBezTo>
                    <a:pt x="1306" y="904"/>
                    <a:pt x="1305" y="904"/>
                    <a:pt x="1304" y="904"/>
                  </a:cubicBezTo>
                  <a:cubicBezTo>
                    <a:pt x="1297" y="903"/>
                    <a:pt x="1290" y="903"/>
                    <a:pt x="1283" y="903"/>
                  </a:cubicBezTo>
                  <a:cubicBezTo>
                    <a:pt x="1274" y="902"/>
                    <a:pt x="1266" y="900"/>
                    <a:pt x="1257" y="901"/>
                  </a:cubicBezTo>
                  <a:cubicBezTo>
                    <a:pt x="1256" y="901"/>
                    <a:pt x="1255" y="901"/>
                    <a:pt x="1254" y="901"/>
                  </a:cubicBezTo>
                  <a:cubicBezTo>
                    <a:pt x="1247" y="899"/>
                    <a:pt x="1239" y="899"/>
                    <a:pt x="1232" y="899"/>
                  </a:cubicBezTo>
                  <a:cubicBezTo>
                    <a:pt x="1225" y="898"/>
                    <a:pt x="1218" y="897"/>
                    <a:pt x="1212" y="897"/>
                  </a:cubicBezTo>
                  <a:cubicBezTo>
                    <a:pt x="1206" y="896"/>
                    <a:pt x="1201" y="897"/>
                    <a:pt x="1196" y="896"/>
                  </a:cubicBezTo>
                  <a:cubicBezTo>
                    <a:pt x="1185" y="894"/>
                    <a:pt x="1174" y="894"/>
                    <a:pt x="1163" y="892"/>
                  </a:cubicBezTo>
                  <a:cubicBezTo>
                    <a:pt x="1153" y="891"/>
                    <a:pt x="1143" y="891"/>
                    <a:pt x="1132" y="889"/>
                  </a:cubicBezTo>
                  <a:cubicBezTo>
                    <a:pt x="1127" y="888"/>
                    <a:pt x="1123" y="888"/>
                    <a:pt x="1118" y="887"/>
                  </a:cubicBezTo>
                  <a:cubicBezTo>
                    <a:pt x="1113" y="887"/>
                    <a:pt x="1107" y="886"/>
                    <a:pt x="1102" y="886"/>
                  </a:cubicBezTo>
                  <a:cubicBezTo>
                    <a:pt x="1094" y="885"/>
                    <a:pt x="1086" y="883"/>
                    <a:pt x="1077" y="882"/>
                  </a:cubicBezTo>
                  <a:cubicBezTo>
                    <a:pt x="1066" y="881"/>
                    <a:pt x="1055" y="880"/>
                    <a:pt x="1044" y="878"/>
                  </a:cubicBezTo>
                  <a:cubicBezTo>
                    <a:pt x="1031" y="877"/>
                    <a:pt x="1018" y="874"/>
                    <a:pt x="1004" y="872"/>
                  </a:cubicBezTo>
                  <a:cubicBezTo>
                    <a:pt x="992" y="871"/>
                    <a:pt x="980" y="869"/>
                    <a:pt x="967" y="867"/>
                  </a:cubicBezTo>
                  <a:cubicBezTo>
                    <a:pt x="951" y="864"/>
                    <a:pt x="936" y="861"/>
                    <a:pt x="920" y="859"/>
                  </a:cubicBezTo>
                  <a:cubicBezTo>
                    <a:pt x="903" y="856"/>
                    <a:pt x="886" y="853"/>
                    <a:pt x="868" y="849"/>
                  </a:cubicBezTo>
                  <a:cubicBezTo>
                    <a:pt x="851" y="846"/>
                    <a:pt x="834" y="843"/>
                    <a:pt x="817" y="839"/>
                  </a:cubicBezTo>
                  <a:cubicBezTo>
                    <a:pt x="792" y="833"/>
                    <a:pt x="766" y="828"/>
                    <a:pt x="740" y="822"/>
                  </a:cubicBezTo>
                  <a:cubicBezTo>
                    <a:pt x="713" y="815"/>
                    <a:pt x="686" y="808"/>
                    <a:pt x="658" y="800"/>
                  </a:cubicBezTo>
                  <a:cubicBezTo>
                    <a:pt x="630" y="792"/>
                    <a:pt x="601" y="784"/>
                    <a:pt x="573" y="775"/>
                  </a:cubicBezTo>
                  <a:cubicBezTo>
                    <a:pt x="543" y="766"/>
                    <a:pt x="514" y="756"/>
                    <a:pt x="485" y="745"/>
                  </a:cubicBezTo>
                  <a:cubicBezTo>
                    <a:pt x="464" y="737"/>
                    <a:pt x="442" y="728"/>
                    <a:pt x="421" y="720"/>
                  </a:cubicBezTo>
                  <a:cubicBezTo>
                    <a:pt x="395" y="709"/>
                    <a:pt x="369" y="697"/>
                    <a:pt x="343" y="685"/>
                  </a:cubicBezTo>
                  <a:cubicBezTo>
                    <a:pt x="324" y="676"/>
                    <a:pt x="306" y="666"/>
                    <a:pt x="287" y="656"/>
                  </a:cubicBezTo>
                  <a:cubicBezTo>
                    <a:pt x="270" y="646"/>
                    <a:pt x="252" y="636"/>
                    <a:pt x="235" y="625"/>
                  </a:cubicBezTo>
                  <a:cubicBezTo>
                    <a:pt x="218" y="614"/>
                    <a:pt x="201" y="603"/>
                    <a:pt x="184" y="591"/>
                  </a:cubicBezTo>
                  <a:cubicBezTo>
                    <a:pt x="166" y="578"/>
                    <a:pt x="148" y="563"/>
                    <a:pt x="131" y="548"/>
                  </a:cubicBezTo>
                  <a:cubicBezTo>
                    <a:pt x="123" y="541"/>
                    <a:pt x="114" y="533"/>
                    <a:pt x="106" y="525"/>
                  </a:cubicBezTo>
                  <a:cubicBezTo>
                    <a:pt x="99" y="517"/>
                    <a:pt x="91" y="509"/>
                    <a:pt x="84" y="501"/>
                  </a:cubicBezTo>
                  <a:cubicBezTo>
                    <a:pt x="73" y="488"/>
                    <a:pt x="63" y="475"/>
                    <a:pt x="53" y="462"/>
                  </a:cubicBezTo>
                  <a:cubicBezTo>
                    <a:pt x="40" y="442"/>
                    <a:pt x="28" y="421"/>
                    <a:pt x="19" y="399"/>
                  </a:cubicBezTo>
                  <a:cubicBezTo>
                    <a:pt x="11" y="377"/>
                    <a:pt x="4" y="354"/>
                    <a:pt x="2" y="330"/>
                  </a:cubicBezTo>
                  <a:cubicBezTo>
                    <a:pt x="2" y="328"/>
                    <a:pt x="2" y="326"/>
                    <a:pt x="0" y="326"/>
                  </a:cubicBezTo>
                  <a:cubicBezTo>
                    <a:pt x="0" y="312"/>
                    <a:pt x="0" y="298"/>
                    <a:pt x="0" y="284"/>
                  </a:cubicBezTo>
                  <a:cubicBezTo>
                    <a:pt x="2" y="284"/>
                    <a:pt x="2" y="282"/>
                    <a:pt x="2" y="280"/>
                  </a:cubicBezTo>
                  <a:cubicBezTo>
                    <a:pt x="4" y="255"/>
                    <a:pt x="11" y="230"/>
                    <a:pt x="21" y="207"/>
                  </a:cubicBezTo>
                  <a:cubicBezTo>
                    <a:pt x="33" y="178"/>
                    <a:pt x="49" y="152"/>
                    <a:pt x="68" y="128"/>
                  </a:cubicBezTo>
                  <a:cubicBezTo>
                    <a:pt x="75" y="119"/>
                    <a:pt x="83" y="110"/>
                    <a:pt x="90" y="102"/>
                  </a:cubicBezTo>
                  <a:cubicBezTo>
                    <a:pt x="99" y="92"/>
                    <a:pt x="108" y="82"/>
                    <a:pt x="118" y="73"/>
                  </a:cubicBezTo>
                  <a:cubicBezTo>
                    <a:pt x="131" y="61"/>
                    <a:pt x="144" y="50"/>
                    <a:pt x="158" y="39"/>
                  </a:cubicBezTo>
                  <a:cubicBezTo>
                    <a:pt x="173" y="27"/>
                    <a:pt x="189" y="15"/>
                    <a:pt x="205" y="4"/>
                  </a:cubicBezTo>
                  <a:cubicBezTo>
                    <a:pt x="207" y="3"/>
                    <a:pt x="209" y="0"/>
                    <a:pt x="212" y="1"/>
                  </a:cubicBezTo>
                  <a:cubicBezTo>
                    <a:pt x="205" y="9"/>
                    <a:pt x="197" y="16"/>
                    <a:pt x="190" y="23"/>
                  </a:cubicBezTo>
                  <a:cubicBezTo>
                    <a:pt x="189" y="24"/>
                    <a:pt x="189" y="24"/>
                    <a:pt x="188" y="25"/>
                  </a:cubicBezTo>
                  <a:cubicBezTo>
                    <a:pt x="188" y="25"/>
                    <a:pt x="188" y="25"/>
                    <a:pt x="188" y="25"/>
                  </a:cubicBezTo>
                  <a:cubicBezTo>
                    <a:pt x="188" y="25"/>
                    <a:pt x="187" y="26"/>
                    <a:pt x="187" y="26"/>
                  </a:cubicBezTo>
                  <a:cubicBezTo>
                    <a:pt x="187" y="27"/>
                    <a:pt x="187" y="27"/>
                    <a:pt x="186" y="27"/>
                  </a:cubicBezTo>
                  <a:cubicBezTo>
                    <a:pt x="184" y="27"/>
                    <a:pt x="182" y="28"/>
                    <a:pt x="181" y="29"/>
                  </a:cubicBezTo>
                  <a:cubicBezTo>
                    <a:pt x="168" y="39"/>
                    <a:pt x="155" y="49"/>
                    <a:pt x="144" y="60"/>
                  </a:cubicBezTo>
                  <a:cubicBezTo>
                    <a:pt x="132" y="71"/>
                    <a:pt x="120" y="83"/>
                    <a:pt x="109" y="95"/>
                  </a:cubicBezTo>
                  <a:cubicBezTo>
                    <a:pt x="96" y="110"/>
                    <a:pt x="84" y="126"/>
                    <a:pt x="73" y="143"/>
                  </a:cubicBezTo>
                  <a:cubicBezTo>
                    <a:pt x="57" y="168"/>
                    <a:pt x="45" y="194"/>
                    <a:pt x="38" y="223"/>
                  </a:cubicBezTo>
                  <a:cubicBezTo>
                    <a:pt x="36" y="232"/>
                    <a:pt x="35" y="241"/>
                    <a:pt x="33" y="251"/>
                  </a:cubicBezTo>
                  <a:cubicBezTo>
                    <a:pt x="32" y="263"/>
                    <a:pt x="32" y="276"/>
                    <a:pt x="33" y="288"/>
                  </a:cubicBezTo>
                  <a:cubicBezTo>
                    <a:pt x="33" y="302"/>
                    <a:pt x="36" y="315"/>
                    <a:pt x="39" y="328"/>
                  </a:cubicBezTo>
                  <a:cubicBezTo>
                    <a:pt x="44" y="346"/>
                    <a:pt x="50" y="364"/>
                    <a:pt x="59" y="380"/>
                  </a:cubicBezTo>
                  <a:cubicBezTo>
                    <a:pt x="70" y="401"/>
                    <a:pt x="82" y="420"/>
                    <a:pt x="97" y="438"/>
                  </a:cubicBezTo>
                  <a:cubicBezTo>
                    <a:pt x="108" y="451"/>
                    <a:pt x="120" y="465"/>
                    <a:pt x="133" y="477"/>
                  </a:cubicBezTo>
                  <a:cubicBezTo>
                    <a:pt x="145" y="488"/>
                    <a:pt x="157" y="499"/>
                    <a:pt x="169" y="509"/>
                  </a:cubicBezTo>
                  <a:cubicBezTo>
                    <a:pt x="187" y="524"/>
                    <a:pt x="206" y="537"/>
                    <a:pt x="225" y="550"/>
                  </a:cubicBezTo>
                  <a:cubicBezTo>
                    <a:pt x="242" y="561"/>
                    <a:pt x="258" y="571"/>
                    <a:pt x="275" y="581"/>
                  </a:cubicBezTo>
                  <a:cubicBezTo>
                    <a:pt x="302" y="596"/>
                    <a:pt x="328" y="610"/>
                    <a:pt x="356" y="623"/>
                  </a:cubicBezTo>
                  <a:cubicBezTo>
                    <a:pt x="376" y="633"/>
                    <a:pt x="397" y="642"/>
                    <a:pt x="418" y="651"/>
                  </a:cubicBezTo>
                  <a:cubicBezTo>
                    <a:pt x="439" y="660"/>
                    <a:pt x="460" y="668"/>
                    <a:pt x="482" y="676"/>
                  </a:cubicBezTo>
                  <a:cubicBezTo>
                    <a:pt x="512" y="687"/>
                    <a:pt x="542" y="698"/>
                    <a:pt x="573" y="707"/>
                  </a:cubicBezTo>
                  <a:cubicBezTo>
                    <a:pt x="589" y="712"/>
                    <a:pt x="606" y="717"/>
                    <a:pt x="622" y="722"/>
                  </a:cubicBezTo>
                  <a:cubicBezTo>
                    <a:pt x="643" y="728"/>
                    <a:pt x="663" y="733"/>
                    <a:pt x="684" y="739"/>
                  </a:cubicBezTo>
                  <a:cubicBezTo>
                    <a:pt x="698" y="742"/>
                    <a:pt x="711" y="746"/>
                    <a:pt x="725" y="749"/>
                  </a:cubicBezTo>
                  <a:cubicBezTo>
                    <a:pt x="756" y="757"/>
                    <a:pt x="788" y="764"/>
                    <a:pt x="819" y="770"/>
                  </a:cubicBezTo>
                  <a:cubicBezTo>
                    <a:pt x="839" y="774"/>
                    <a:pt x="859" y="778"/>
                    <a:pt x="878" y="782"/>
                  </a:cubicBezTo>
                  <a:cubicBezTo>
                    <a:pt x="894" y="785"/>
                    <a:pt x="909" y="787"/>
                    <a:pt x="925" y="790"/>
                  </a:cubicBezTo>
                  <a:cubicBezTo>
                    <a:pt x="936" y="792"/>
                    <a:pt x="947" y="794"/>
                    <a:pt x="958" y="796"/>
                  </a:cubicBezTo>
                  <a:cubicBezTo>
                    <a:pt x="971" y="798"/>
                    <a:pt x="983" y="799"/>
                    <a:pt x="996" y="801"/>
                  </a:cubicBezTo>
                  <a:cubicBezTo>
                    <a:pt x="1006" y="803"/>
                    <a:pt x="1016" y="805"/>
                    <a:pt x="1026" y="806"/>
                  </a:cubicBezTo>
                  <a:cubicBezTo>
                    <a:pt x="1034" y="807"/>
                    <a:pt x="1042" y="808"/>
                    <a:pt x="1050" y="809"/>
                  </a:cubicBezTo>
                  <a:cubicBezTo>
                    <a:pt x="1057" y="810"/>
                    <a:pt x="1064" y="811"/>
                    <a:pt x="1072" y="812"/>
                  </a:cubicBezTo>
                  <a:cubicBezTo>
                    <a:pt x="1081" y="813"/>
                    <a:pt x="1090" y="814"/>
                    <a:pt x="1099" y="815"/>
                  </a:cubicBezTo>
                  <a:cubicBezTo>
                    <a:pt x="1108" y="816"/>
                    <a:pt x="1117" y="817"/>
                    <a:pt x="1127" y="818"/>
                  </a:cubicBezTo>
                  <a:cubicBezTo>
                    <a:pt x="1131" y="819"/>
                    <a:pt x="1136" y="819"/>
                    <a:pt x="1140" y="820"/>
                  </a:cubicBezTo>
                  <a:cubicBezTo>
                    <a:pt x="1150" y="820"/>
                    <a:pt x="1160" y="822"/>
                    <a:pt x="1170" y="823"/>
                  </a:cubicBezTo>
                  <a:cubicBezTo>
                    <a:pt x="1184" y="824"/>
                    <a:pt x="1198" y="825"/>
                    <a:pt x="1211" y="826"/>
                  </a:cubicBezTo>
                  <a:cubicBezTo>
                    <a:pt x="1222" y="827"/>
                    <a:pt x="1232" y="828"/>
                    <a:pt x="1242" y="829"/>
                  </a:cubicBezTo>
                  <a:cubicBezTo>
                    <a:pt x="1253" y="830"/>
                    <a:pt x="1264" y="831"/>
                    <a:pt x="1276" y="831"/>
                  </a:cubicBezTo>
                  <a:cubicBezTo>
                    <a:pt x="1289" y="832"/>
                    <a:pt x="1302" y="833"/>
                    <a:pt x="1315" y="834"/>
                  </a:cubicBezTo>
                  <a:cubicBezTo>
                    <a:pt x="1331" y="835"/>
                    <a:pt x="1346" y="835"/>
                    <a:pt x="1362" y="836"/>
                  </a:cubicBezTo>
                  <a:cubicBezTo>
                    <a:pt x="1371" y="837"/>
                    <a:pt x="1381" y="836"/>
                    <a:pt x="1390" y="838"/>
                  </a:cubicBezTo>
                  <a:cubicBezTo>
                    <a:pt x="1402" y="839"/>
                    <a:pt x="1415" y="838"/>
                    <a:pt x="1427" y="839"/>
                  </a:cubicBezTo>
                  <a:cubicBezTo>
                    <a:pt x="1442" y="840"/>
                    <a:pt x="1458" y="839"/>
                    <a:pt x="1473" y="840"/>
                  </a:cubicBezTo>
                  <a:cubicBezTo>
                    <a:pt x="1524" y="843"/>
                    <a:pt x="1576" y="841"/>
                    <a:pt x="1627" y="841"/>
                  </a:cubicBezTo>
                  <a:cubicBezTo>
                    <a:pt x="1646" y="841"/>
                    <a:pt x="1665" y="841"/>
                    <a:pt x="1684" y="840"/>
                  </a:cubicBezTo>
                  <a:cubicBezTo>
                    <a:pt x="1695" y="839"/>
                    <a:pt x="1707" y="840"/>
                    <a:pt x="1719" y="838"/>
                  </a:cubicBezTo>
                  <a:cubicBezTo>
                    <a:pt x="1728" y="837"/>
                    <a:pt x="1738" y="838"/>
                    <a:pt x="1748" y="837"/>
                  </a:cubicBezTo>
                  <a:cubicBezTo>
                    <a:pt x="1764" y="836"/>
                    <a:pt x="1780" y="836"/>
                    <a:pt x="1795" y="835"/>
                  </a:cubicBezTo>
                  <a:cubicBezTo>
                    <a:pt x="1808" y="834"/>
                    <a:pt x="1821" y="833"/>
                    <a:pt x="1834" y="832"/>
                  </a:cubicBezTo>
                  <a:cubicBezTo>
                    <a:pt x="1846" y="832"/>
                    <a:pt x="1858" y="831"/>
                    <a:pt x="1869" y="830"/>
                  </a:cubicBezTo>
                  <a:cubicBezTo>
                    <a:pt x="1881" y="829"/>
                    <a:pt x="1893" y="828"/>
                    <a:pt x="1905" y="827"/>
                  </a:cubicBezTo>
                  <a:cubicBezTo>
                    <a:pt x="1911" y="826"/>
                    <a:pt x="1918" y="825"/>
                    <a:pt x="1925" y="825"/>
                  </a:cubicBezTo>
                  <a:cubicBezTo>
                    <a:pt x="1931" y="824"/>
                    <a:pt x="1938" y="824"/>
                    <a:pt x="1945" y="823"/>
                  </a:cubicBezTo>
                  <a:cubicBezTo>
                    <a:pt x="1950" y="822"/>
                    <a:pt x="1955" y="822"/>
                    <a:pt x="1960" y="821"/>
                  </a:cubicBezTo>
                  <a:cubicBezTo>
                    <a:pt x="1973" y="821"/>
                    <a:pt x="1986" y="819"/>
                    <a:pt x="2000" y="817"/>
                  </a:cubicBezTo>
                  <a:cubicBezTo>
                    <a:pt x="2016" y="816"/>
                    <a:pt x="2031" y="813"/>
                    <a:pt x="2047" y="812"/>
                  </a:cubicBezTo>
                  <a:cubicBezTo>
                    <a:pt x="2061" y="810"/>
                    <a:pt x="2075" y="808"/>
                    <a:pt x="2089" y="806"/>
                  </a:cubicBezTo>
                  <a:cubicBezTo>
                    <a:pt x="2105" y="804"/>
                    <a:pt x="2120" y="802"/>
                    <a:pt x="2136" y="799"/>
                  </a:cubicBezTo>
                  <a:cubicBezTo>
                    <a:pt x="2150" y="797"/>
                    <a:pt x="2165" y="795"/>
                    <a:pt x="2179" y="792"/>
                  </a:cubicBezTo>
                  <a:cubicBezTo>
                    <a:pt x="2193" y="790"/>
                    <a:pt x="2206" y="788"/>
                    <a:pt x="2219" y="785"/>
                  </a:cubicBezTo>
                  <a:cubicBezTo>
                    <a:pt x="2241" y="782"/>
                    <a:pt x="2264" y="777"/>
                    <a:pt x="2286" y="773"/>
                  </a:cubicBezTo>
                  <a:cubicBezTo>
                    <a:pt x="2305" y="769"/>
                    <a:pt x="2323" y="765"/>
                    <a:pt x="2341" y="761"/>
                  </a:cubicBezTo>
                  <a:cubicBezTo>
                    <a:pt x="2370" y="755"/>
                    <a:pt x="2399" y="748"/>
                    <a:pt x="2428" y="740"/>
                  </a:cubicBezTo>
                  <a:cubicBezTo>
                    <a:pt x="2452" y="734"/>
                    <a:pt x="2475" y="728"/>
                    <a:pt x="2498" y="721"/>
                  </a:cubicBezTo>
                  <a:cubicBezTo>
                    <a:pt x="2533" y="711"/>
                    <a:pt x="2568" y="700"/>
                    <a:pt x="2602" y="688"/>
                  </a:cubicBezTo>
                  <a:cubicBezTo>
                    <a:pt x="2631" y="678"/>
                    <a:pt x="2660" y="667"/>
                    <a:pt x="2688" y="655"/>
                  </a:cubicBezTo>
                  <a:cubicBezTo>
                    <a:pt x="2730" y="639"/>
                    <a:pt x="2771" y="619"/>
                    <a:pt x="2811" y="598"/>
                  </a:cubicBezTo>
                  <a:cubicBezTo>
                    <a:pt x="2835" y="586"/>
                    <a:pt x="2858" y="572"/>
                    <a:pt x="2880" y="558"/>
                  </a:cubicBezTo>
                  <a:cubicBezTo>
                    <a:pt x="2897" y="547"/>
                    <a:pt x="2913" y="535"/>
                    <a:pt x="2930" y="523"/>
                  </a:cubicBezTo>
                  <a:cubicBezTo>
                    <a:pt x="2940" y="515"/>
                    <a:pt x="2951" y="507"/>
                    <a:pt x="2961" y="498"/>
                  </a:cubicBezTo>
                  <a:cubicBezTo>
                    <a:pt x="2973" y="488"/>
                    <a:pt x="2984" y="477"/>
                    <a:pt x="2995" y="466"/>
                  </a:cubicBezTo>
                  <a:cubicBezTo>
                    <a:pt x="3017" y="443"/>
                    <a:pt x="3037" y="417"/>
                    <a:pt x="3053" y="389"/>
                  </a:cubicBezTo>
                  <a:cubicBezTo>
                    <a:pt x="3067" y="365"/>
                    <a:pt x="3076" y="339"/>
                    <a:pt x="3082" y="311"/>
                  </a:cubicBezTo>
                  <a:cubicBezTo>
                    <a:pt x="3085" y="293"/>
                    <a:pt x="3086" y="274"/>
                    <a:pt x="3084" y="256"/>
                  </a:cubicBezTo>
                  <a:cubicBezTo>
                    <a:pt x="3082" y="231"/>
                    <a:pt x="3076" y="206"/>
                    <a:pt x="3066" y="183"/>
                  </a:cubicBezTo>
                  <a:cubicBezTo>
                    <a:pt x="3054" y="158"/>
                    <a:pt x="3040" y="134"/>
                    <a:pt x="3022" y="112"/>
                  </a:cubicBezTo>
                  <a:cubicBezTo>
                    <a:pt x="3009" y="95"/>
                    <a:pt x="2994" y="80"/>
                    <a:pt x="2978" y="65"/>
                  </a:cubicBezTo>
                  <a:cubicBezTo>
                    <a:pt x="2977" y="64"/>
                    <a:pt x="2976" y="62"/>
                    <a:pt x="2973" y="62"/>
                  </a:cubicBezTo>
                  <a:cubicBezTo>
                    <a:pt x="2973" y="62"/>
                    <a:pt x="2974" y="62"/>
                    <a:pt x="2974" y="62"/>
                  </a:cubicBezTo>
                  <a:cubicBezTo>
                    <a:pt x="2973" y="61"/>
                    <a:pt x="2973" y="61"/>
                    <a:pt x="2972" y="61"/>
                  </a:cubicBezTo>
                  <a:cubicBezTo>
                    <a:pt x="2972" y="61"/>
                    <a:pt x="2972" y="61"/>
                    <a:pt x="2972" y="61"/>
                  </a:cubicBezTo>
                  <a:cubicBezTo>
                    <a:pt x="2972" y="60"/>
                    <a:pt x="2971" y="60"/>
                    <a:pt x="2971" y="59"/>
                  </a:cubicBezTo>
                  <a:cubicBezTo>
                    <a:pt x="2964" y="51"/>
                    <a:pt x="2957" y="43"/>
                    <a:pt x="2950" y="35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7" name="Freeform 51">
              <a:extLst>
                <a:ext uri="{FF2B5EF4-FFF2-40B4-BE49-F238E27FC236}">
                  <a16:creationId xmlns:a16="http://schemas.microsoft.com/office/drawing/2014/main" id="{8BE85C6C-9739-4D99-96D1-02302DD77A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" y="5856"/>
              <a:ext cx="140" cy="102"/>
            </a:xfrm>
            <a:custGeom>
              <a:avLst/>
              <a:gdLst>
                <a:gd name="T0" fmla="*/ 490 w 673"/>
                <a:gd name="T1" fmla="*/ 232 h 485"/>
                <a:gd name="T2" fmla="*/ 632 w 673"/>
                <a:gd name="T3" fmla="*/ 282 h 485"/>
                <a:gd name="T4" fmla="*/ 649 w 673"/>
                <a:gd name="T5" fmla="*/ 403 h 485"/>
                <a:gd name="T6" fmla="*/ 524 w 673"/>
                <a:gd name="T7" fmla="*/ 468 h 485"/>
                <a:gd name="T8" fmla="*/ 361 w 673"/>
                <a:gd name="T9" fmla="*/ 483 h 485"/>
                <a:gd name="T10" fmla="*/ 1 w 673"/>
                <a:gd name="T11" fmla="*/ 476 h 485"/>
                <a:gd name="T12" fmla="*/ 58 w 673"/>
                <a:gd name="T13" fmla="*/ 467 h 485"/>
                <a:gd name="T14" fmla="*/ 100 w 673"/>
                <a:gd name="T15" fmla="*/ 437 h 485"/>
                <a:gd name="T16" fmla="*/ 103 w 673"/>
                <a:gd name="T17" fmla="*/ 299 h 485"/>
                <a:gd name="T18" fmla="*/ 101 w 673"/>
                <a:gd name="T19" fmla="*/ 53 h 485"/>
                <a:gd name="T20" fmla="*/ 49 w 673"/>
                <a:gd name="T21" fmla="*/ 16 h 485"/>
                <a:gd name="T22" fmla="*/ 1 w 673"/>
                <a:gd name="T23" fmla="*/ 8 h 485"/>
                <a:gd name="T24" fmla="*/ 373 w 673"/>
                <a:gd name="T25" fmla="*/ 1 h 485"/>
                <a:gd name="T26" fmla="*/ 558 w 673"/>
                <a:gd name="T27" fmla="*/ 28 h 485"/>
                <a:gd name="T28" fmla="*/ 635 w 673"/>
                <a:gd name="T29" fmla="*/ 113 h 485"/>
                <a:gd name="T30" fmla="*/ 586 w 673"/>
                <a:gd name="T31" fmla="*/ 192 h 485"/>
                <a:gd name="T32" fmla="*/ 470 w 673"/>
                <a:gd name="T33" fmla="*/ 226 h 485"/>
                <a:gd name="T34" fmla="*/ 269 w 673"/>
                <a:gd name="T35" fmla="*/ 335 h 485"/>
                <a:gd name="T36" fmla="*/ 269 w 673"/>
                <a:gd name="T37" fmla="*/ 418 h 485"/>
                <a:gd name="T38" fmla="*/ 316 w 673"/>
                <a:gd name="T39" fmla="*/ 456 h 485"/>
                <a:gd name="T40" fmla="*/ 447 w 673"/>
                <a:gd name="T41" fmla="*/ 422 h 485"/>
                <a:gd name="T42" fmla="*/ 422 w 673"/>
                <a:gd name="T43" fmla="*/ 267 h 485"/>
                <a:gd name="T44" fmla="*/ 276 w 673"/>
                <a:gd name="T45" fmla="*/ 245 h 485"/>
                <a:gd name="T46" fmla="*/ 269 w 673"/>
                <a:gd name="T47" fmla="*/ 247 h 485"/>
                <a:gd name="T48" fmla="*/ 269 w 673"/>
                <a:gd name="T49" fmla="*/ 335 h 485"/>
                <a:gd name="T50" fmla="*/ 269 w 673"/>
                <a:gd name="T51" fmla="*/ 135 h 485"/>
                <a:gd name="T52" fmla="*/ 273 w 673"/>
                <a:gd name="T53" fmla="*/ 218 h 485"/>
                <a:gd name="T54" fmla="*/ 424 w 673"/>
                <a:gd name="T55" fmla="*/ 186 h 485"/>
                <a:gd name="T56" fmla="*/ 456 w 673"/>
                <a:gd name="T57" fmla="*/ 115 h 485"/>
                <a:gd name="T58" fmla="*/ 368 w 673"/>
                <a:gd name="T59" fmla="*/ 35 h 485"/>
                <a:gd name="T60" fmla="*/ 273 w 673"/>
                <a:gd name="T61" fmla="*/ 28 h 485"/>
                <a:gd name="T62" fmla="*/ 269 w 673"/>
                <a:gd name="T63" fmla="*/ 3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3" h="485">
                  <a:moveTo>
                    <a:pt x="467" y="227"/>
                  </a:moveTo>
                  <a:cubicBezTo>
                    <a:pt x="475" y="230"/>
                    <a:pt x="483" y="230"/>
                    <a:pt x="490" y="232"/>
                  </a:cubicBezTo>
                  <a:cubicBezTo>
                    <a:pt x="522" y="237"/>
                    <a:pt x="554" y="244"/>
                    <a:pt x="584" y="255"/>
                  </a:cubicBezTo>
                  <a:cubicBezTo>
                    <a:pt x="602" y="262"/>
                    <a:pt x="618" y="270"/>
                    <a:pt x="632" y="282"/>
                  </a:cubicBezTo>
                  <a:cubicBezTo>
                    <a:pt x="647" y="293"/>
                    <a:pt x="659" y="307"/>
                    <a:pt x="664" y="325"/>
                  </a:cubicBezTo>
                  <a:cubicBezTo>
                    <a:pt x="673" y="354"/>
                    <a:pt x="667" y="380"/>
                    <a:pt x="649" y="403"/>
                  </a:cubicBezTo>
                  <a:cubicBezTo>
                    <a:pt x="636" y="420"/>
                    <a:pt x="619" y="431"/>
                    <a:pt x="601" y="441"/>
                  </a:cubicBezTo>
                  <a:cubicBezTo>
                    <a:pt x="577" y="454"/>
                    <a:pt x="551" y="462"/>
                    <a:pt x="524" y="468"/>
                  </a:cubicBezTo>
                  <a:cubicBezTo>
                    <a:pt x="494" y="475"/>
                    <a:pt x="464" y="479"/>
                    <a:pt x="433" y="481"/>
                  </a:cubicBezTo>
                  <a:cubicBezTo>
                    <a:pt x="409" y="483"/>
                    <a:pt x="385" y="483"/>
                    <a:pt x="361" y="483"/>
                  </a:cubicBezTo>
                  <a:cubicBezTo>
                    <a:pt x="243" y="483"/>
                    <a:pt x="126" y="483"/>
                    <a:pt x="9" y="483"/>
                  </a:cubicBezTo>
                  <a:cubicBezTo>
                    <a:pt x="0" y="483"/>
                    <a:pt x="1" y="485"/>
                    <a:pt x="1" y="476"/>
                  </a:cubicBezTo>
                  <a:cubicBezTo>
                    <a:pt x="1" y="471"/>
                    <a:pt x="1" y="471"/>
                    <a:pt x="6" y="471"/>
                  </a:cubicBezTo>
                  <a:cubicBezTo>
                    <a:pt x="23" y="470"/>
                    <a:pt x="41" y="470"/>
                    <a:pt x="58" y="467"/>
                  </a:cubicBezTo>
                  <a:cubicBezTo>
                    <a:pt x="68" y="465"/>
                    <a:pt x="78" y="462"/>
                    <a:pt x="87" y="456"/>
                  </a:cubicBezTo>
                  <a:cubicBezTo>
                    <a:pt x="94" y="451"/>
                    <a:pt x="98" y="445"/>
                    <a:pt x="100" y="437"/>
                  </a:cubicBezTo>
                  <a:cubicBezTo>
                    <a:pt x="102" y="426"/>
                    <a:pt x="103" y="414"/>
                    <a:pt x="103" y="402"/>
                  </a:cubicBezTo>
                  <a:cubicBezTo>
                    <a:pt x="103" y="368"/>
                    <a:pt x="103" y="333"/>
                    <a:pt x="103" y="299"/>
                  </a:cubicBezTo>
                  <a:cubicBezTo>
                    <a:pt x="103" y="229"/>
                    <a:pt x="103" y="160"/>
                    <a:pt x="103" y="90"/>
                  </a:cubicBezTo>
                  <a:cubicBezTo>
                    <a:pt x="103" y="78"/>
                    <a:pt x="102" y="66"/>
                    <a:pt x="101" y="53"/>
                  </a:cubicBezTo>
                  <a:cubicBezTo>
                    <a:pt x="100" y="39"/>
                    <a:pt x="92" y="29"/>
                    <a:pt x="79" y="24"/>
                  </a:cubicBezTo>
                  <a:cubicBezTo>
                    <a:pt x="70" y="19"/>
                    <a:pt x="60" y="17"/>
                    <a:pt x="49" y="16"/>
                  </a:cubicBezTo>
                  <a:cubicBezTo>
                    <a:pt x="35" y="14"/>
                    <a:pt x="21" y="14"/>
                    <a:pt x="6" y="14"/>
                  </a:cubicBezTo>
                  <a:cubicBezTo>
                    <a:pt x="1" y="13"/>
                    <a:pt x="1" y="14"/>
                    <a:pt x="1" y="8"/>
                  </a:cubicBezTo>
                  <a:cubicBezTo>
                    <a:pt x="1" y="0"/>
                    <a:pt x="0" y="1"/>
                    <a:pt x="8" y="1"/>
                  </a:cubicBezTo>
                  <a:cubicBezTo>
                    <a:pt x="130" y="1"/>
                    <a:pt x="251" y="1"/>
                    <a:pt x="373" y="1"/>
                  </a:cubicBezTo>
                  <a:cubicBezTo>
                    <a:pt x="405" y="1"/>
                    <a:pt x="437" y="3"/>
                    <a:pt x="469" y="6"/>
                  </a:cubicBezTo>
                  <a:cubicBezTo>
                    <a:pt x="500" y="9"/>
                    <a:pt x="530" y="15"/>
                    <a:pt x="558" y="28"/>
                  </a:cubicBezTo>
                  <a:cubicBezTo>
                    <a:pt x="581" y="39"/>
                    <a:pt x="601" y="52"/>
                    <a:pt x="617" y="72"/>
                  </a:cubicBezTo>
                  <a:cubicBezTo>
                    <a:pt x="626" y="84"/>
                    <a:pt x="633" y="98"/>
                    <a:pt x="635" y="113"/>
                  </a:cubicBezTo>
                  <a:cubicBezTo>
                    <a:pt x="637" y="131"/>
                    <a:pt x="633" y="147"/>
                    <a:pt x="622" y="161"/>
                  </a:cubicBezTo>
                  <a:cubicBezTo>
                    <a:pt x="612" y="174"/>
                    <a:pt x="600" y="184"/>
                    <a:pt x="586" y="192"/>
                  </a:cubicBezTo>
                  <a:cubicBezTo>
                    <a:pt x="567" y="202"/>
                    <a:pt x="547" y="208"/>
                    <a:pt x="527" y="214"/>
                  </a:cubicBezTo>
                  <a:cubicBezTo>
                    <a:pt x="508" y="219"/>
                    <a:pt x="489" y="223"/>
                    <a:pt x="470" y="226"/>
                  </a:cubicBezTo>
                  <a:cubicBezTo>
                    <a:pt x="470" y="227"/>
                    <a:pt x="469" y="227"/>
                    <a:pt x="467" y="227"/>
                  </a:cubicBezTo>
                  <a:close/>
                  <a:moveTo>
                    <a:pt x="269" y="335"/>
                  </a:moveTo>
                  <a:cubicBezTo>
                    <a:pt x="269" y="335"/>
                    <a:pt x="269" y="335"/>
                    <a:pt x="269" y="335"/>
                  </a:cubicBezTo>
                  <a:cubicBezTo>
                    <a:pt x="269" y="363"/>
                    <a:pt x="269" y="390"/>
                    <a:pt x="269" y="418"/>
                  </a:cubicBezTo>
                  <a:cubicBezTo>
                    <a:pt x="269" y="433"/>
                    <a:pt x="276" y="444"/>
                    <a:pt x="290" y="450"/>
                  </a:cubicBezTo>
                  <a:cubicBezTo>
                    <a:pt x="298" y="454"/>
                    <a:pt x="307" y="455"/>
                    <a:pt x="316" y="456"/>
                  </a:cubicBezTo>
                  <a:cubicBezTo>
                    <a:pt x="343" y="457"/>
                    <a:pt x="369" y="455"/>
                    <a:pt x="395" y="447"/>
                  </a:cubicBezTo>
                  <a:cubicBezTo>
                    <a:pt x="414" y="442"/>
                    <a:pt x="432" y="434"/>
                    <a:pt x="447" y="422"/>
                  </a:cubicBezTo>
                  <a:cubicBezTo>
                    <a:pt x="486" y="390"/>
                    <a:pt x="492" y="338"/>
                    <a:pt x="461" y="298"/>
                  </a:cubicBezTo>
                  <a:cubicBezTo>
                    <a:pt x="451" y="284"/>
                    <a:pt x="438" y="274"/>
                    <a:pt x="422" y="267"/>
                  </a:cubicBezTo>
                  <a:cubicBezTo>
                    <a:pt x="402" y="256"/>
                    <a:pt x="380" y="252"/>
                    <a:pt x="357" y="249"/>
                  </a:cubicBezTo>
                  <a:cubicBezTo>
                    <a:pt x="330" y="246"/>
                    <a:pt x="303" y="245"/>
                    <a:pt x="276" y="245"/>
                  </a:cubicBezTo>
                  <a:cubicBezTo>
                    <a:pt x="275" y="245"/>
                    <a:pt x="273" y="245"/>
                    <a:pt x="271" y="245"/>
                  </a:cubicBezTo>
                  <a:cubicBezTo>
                    <a:pt x="270" y="245"/>
                    <a:pt x="269" y="246"/>
                    <a:pt x="269" y="247"/>
                  </a:cubicBezTo>
                  <a:cubicBezTo>
                    <a:pt x="269" y="249"/>
                    <a:pt x="269" y="251"/>
                    <a:pt x="269" y="252"/>
                  </a:cubicBezTo>
                  <a:cubicBezTo>
                    <a:pt x="269" y="280"/>
                    <a:pt x="269" y="308"/>
                    <a:pt x="269" y="335"/>
                  </a:cubicBezTo>
                  <a:close/>
                  <a:moveTo>
                    <a:pt x="269" y="123"/>
                  </a:moveTo>
                  <a:cubicBezTo>
                    <a:pt x="269" y="127"/>
                    <a:pt x="269" y="131"/>
                    <a:pt x="269" y="135"/>
                  </a:cubicBezTo>
                  <a:cubicBezTo>
                    <a:pt x="269" y="161"/>
                    <a:pt x="269" y="187"/>
                    <a:pt x="269" y="213"/>
                  </a:cubicBezTo>
                  <a:cubicBezTo>
                    <a:pt x="269" y="218"/>
                    <a:pt x="269" y="218"/>
                    <a:pt x="273" y="218"/>
                  </a:cubicBezTo>
                  <a:cubicBezTo>
                    <a:pt x="305" y="218"/>
                    <a:pt x="337" y="217"/>
                    <a:pt x="368" y="210"/>
                  </a:cubicBezTo>
                  <a:cubicBezTo>
                    <a:pt x="389" y="206"/>
                    <a:pt x="408" y="198"/>
                    <a:pt x="424" y="186"/>
                  </a:cubicBezTo>
                  <a:cubicBezTo>
                    <a:pt x="439" y="175"/>
                    <a:pt x="450" y="161"/>
                    <a:pt x="454" y="143"/>
                  </a:cubicBezTo>
                  <a:cubicBezTo>
                    <a:pt x="457" y="134"/>
                    <a:pt x="457" y="124"/>
                    <a:pt x="456" y="115"/>
                  </a:cubicBezTo>
                  <a:cubicBezTo>
                    <a:pt x="455" y="94"/>
                    <a:pt x="447" y="77"/>
                    <a:pt x="431" y="63"/>
                  </a:cubicBezTo>
                  <a:cubicBezTo>
                    <a:pt x="413" y="48"/>
                    <a:pt x="391" y="39"/>
                    <a:pt x="368" y="35"/>
                  </a:cubicBezTo>
                  <a:cubicBezTo>
                    <a:pt x="350" y="31"/>
                    <a:pt x="332" y="30"/>
                    <a:pt x="314" y="29"/>
                  </a:cubicBezTo>
                  <a:cubicBezTo>
                    <a:pt x="300" y="28"/>
                    <a:pt x="287" y="28"/>
                    <a:pt x="273" y="28"/>
                  </a:cubicBezTo>
                  <a:cubicBezTo>
                    <a:pt x="270" y="28"/>
                    <a:pt x="269" y="29"/>
                    <a:pt x="269" y="32"/>
                  </a:cubicBezTo>
                  <a:cubicBezTo>
                    <a:pt x="269" y="33"/>
                    <a:pt x="269" y="35"/>
                    <a:pt x="269" y="36"/>
                  </a:cubicBezTo>
                  <a:cubicBezTo>
                    <a:pt x="269" y="65"/>
                    <a:pt x="269" y="94"/>
                    <a:pt x="269" y="123"/>
                  </a:cubicBezTo>
                  <a:close/>
                </a:path>
              </a:pathLst>
            </a:custGeom>
            <a:solidFill>
              <a:srgbClr val="EB2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8" name="Freeform 52">
              <a:extLst>
                <a:ext uri="{FF2B5EF4-FFF2-40B4-BE49-F238E27FC236}">
                  <a16:creationId xmlns:a16="http://schemas.microsoft.com/office/drawing/2014/main" id="{673DB107-4810-400C-847F-7BC7A14B4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5856"/>
              <a:ext cx="133" cy="103"/>
            </a:xfrm>
            <a:custGeom>
              <a:avLst/>
              <a:gdLst>
                <a:gd name="T0" fmla="*/ 388 w 636"/>
                <a:gd name="T1" fmla="*/ 0 h 493"/>
                <a:gd name="T2" fmla="*/ 627 w 636"/>
                <a:gd name="T3" fmla="*/ 0 h 493"/>
                <a:gd name="T4" fmla="*/ 631 w 636"/>
                <a:gd name="T5" fmla="*/ 0 h 493"/>
                <a:gd name="T6" fmla="*/ 635 w 636"/>
                <a:gd name="T7" fmla="*/ 5 h 493"/>
                <a:gd name="T8" fmla="*/ 626 w 636"/>
                <a:gd name="T9" fmla="*/ 14 h 493"/>
                <a:gd name="T10" fmla="*/ 564 w 636"/>
                <a:gd name="T11" fmla="*/ 15 h 493"/>
                <a:gd name="T12" fmla="*/ 507 w 636"/>
                <a:gd name="T13" fmla="*/ 25 h 493"/>
                <a:gd name="T14" fmla="*/ 494 w 636"/>
                <a:gd name="T15" fmla="*/ 30 h 493"/>
                <a:gd name="T16" fmla="*/ 477 w 636"/>
                <a:gd name="T17" fmla="*/ 48 h 493"/>
                <a:gd name="T18" fmla="*/ 471 w 636"/>
                <a:gd name="T19" fmla="*/ 74 h 493"/>
                <a:gd name="T20" fmla="*/ 471 w 636"/>
                <a:gd name="T21" fmla="*/ 92 h 493"/>
                <a:gd name="T22" fmla="*/ 471 w 636"/>
                <a:gd name="T23" fmla="*/ 317 h 493"/>
                <a:gd name="T24" fmla="*/ 465 w 636"/>
                <a:gd name="T25" fmla="*/ 362 h 493"/>
                <a:gd name="T26" fmla="*/ 419 w 636"/>
                <a:gd name="T27" fmla="*/ 428 h 493"/>
                <a:gd name="T28" fmla="*/ 350 w 636"/>
                <a:gd name="T29" fmla="*/ 464 h 493"/>
                <a:gd name="T30" fmla="*/ 252 w 636"/>
                <a:gd name="T31" fmla="*/ 487 h 493"/>
                <a:gd name="T32" fmla="*/ 134 w 636"/>
                <a:gd name="T33" fmla="*/ 490 h 493"/>
                <a:gd name="T34" fmla="*/ 50 w 636"/>
                <a:gd name="T35" fmla="*/ 475 h 493"/>
                <a:gd name="T36" fmla="*/ 21 w 636"/>
                <a:gd name="T37" fmla="*/ 463 h 493"/>
                <a:gd name="T38" fmla="*/ 8 w 636"/>
                <a:gd name="T39" fmla="*/ 451 h 493"/>
                <a:gd name="T40" fmla="*/ 10 w 636"/>
                <a:gd name="T41" fmla="*/ 420 h 493"/>
                <a:gd name="T42" fmla="*/ 26 w 636"/>
                <a:gd name="T43" fmla="*/ 411 h 493"/>
                <a:gd name="T44" fmla="*/ 70 w 636"/>
                <a:gd name="T45" fmla="*/ 401 h 493"/>
                <a:gd name="T46" fmla="*/ 128 w 636"/>
                <a:gd name="T47" fmla="*/ 405 h 493"/>
                <a:gd name="T48" fmla="*/ 160 w 636"/>
                <a:gd name="T49" fmla="*/ 419 h 493"/>
                <a:gd name="T50" fmla="*/ 193 w 636"/>
                <a:gd name="T51" fmla="*/ 447 h 493"/>
                <a:gd name="T52" fmla="*/ 224 w 636"/>
                <a:gd name="T53" fmla="*/ 464 h 493"/>
                <a:gd name="T54" fmla="*/ 286 w 636"/>
                <a:gd name="T55" fmla="*/ 454 h 493"/>
                <a:gd name="T56" fmla="*/ 305 w 636"/>
                <a:gd name="T57" fmla="*/ 425 h 493"/>
                <a:gd name="T58" fmla="*/ 306 w 636"/>
                <a:gd name="T59" fmla="*/ 410 h 493"/>
                <a:gd name="T60" fmla="*/ 306 w 636"/>
                <a:gd name="T61" fmla="*/ 87 h 493"/>
                <a:gd name="T62" fmla="*/ 303 w 636"/>
                <a:gd name="T63" fmla="*/ 54 h 493"/>
                <a:gd name="T64" fmla="*/ 282 w 636"/>
                <a:gd name="T65" fmla="*/ 30 h 493"/>
                <a:gd name="T66" fmla="*/ 240 w 636"/>
                <a:gd name="T67" fmla="*/ 19 h 493"/>
                <a:gd name="T68" fmla="*/ 151 w 636"/>
                <a:gd name="T69" fmla="*/ 14 h 493"/>
                <a:gd name="T70" fmla="*/ 141 w 636"/>
                <a:gd name="T71" fmla="*/ 4 h 493"/>
                <a:gd name="T72" fmla="*/ 145 w 636"/>
                <a:gd name="T73" fmla="*/ 0 h 493"/>
                <a:gd name="T74" fmla="*/ 150 w 636"/>
                <a:gd name="T75" fmla="*/ 0 h 493"/>
                <a:gd name="T76" fmla="*/ 388 w 636"/>
                <a:gd name="T77" fmla="*/ 0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36" h="493">
                  <a:moveTo>
                    <a:pt x="388" y="0"/>
                  </a:moveTo>
                  <a:cubicBezTo>
                    <a:pt x="468" y="0"/>
                    <a:pt x="547" y="0"/>
                    <a:pt x="627" y="0"/>
                  </a:cubicBezTo>
                  <a:cubicBezTo>
                    <a:pt x="628" y="0"/>
                    <a:pt x="630" y="0"/>
                    <a:pt x="631" y="0"/>
                  </a:cubicBezTo>
                  <a:cubicBezTo>
                    <a:pt x="634" y="0"/>
                    <a:pt x="635" y="2"/>
                    <a:pt x="635" y="5"/>
                  </a:cubicBezTo>
                  <a:cubicBezTo>
                    <a:pt x="635" y="16"/>
                    <a:pt x="636" y="14"/>
                    <a:pt x="626" y="14"/>
                  </a:cubicBezTo>
                  <a:cubicBezTo>
                    <a:pt x="605" y="14"/>
                    <a:pt x="585" y="14"/>
                    <a:pt x="564" y="15"/>
                  </a:cubicBezTo>
                  <a:cubicBezTo>
                    <a:pt x="545" y="17"/>
                    <a:pt x="525" y="19"/>
                    <a:pt x="507" y="25"/>
                  </a:cubicBezTo>
                  <a:cubicBezTo>
                    <a:pt x="502" y="27"/>
                    <a:pt x="498" y="28"/>
                    <a:pt x="494" y="30"/>
                  </a:cubicBezTo>
                  <a:cubicBezTo>
                    <a:pt x="486" y="33"/>
                    <a:pt x="480" y="40"/>
                    <a:pt x="477" y="48"/>
                  </a:cubicBezTo>
                  <a:cubicBezTo>
                    <a:pt x="473" y="56"/>
                    <a:pt x="472" y="65"/>
                    <a:pt x="471" y="74"/>
                  </a:cubicBezTo>
                  <a:cubicBezTo>
                    <a:pt x="471" y="80"/>
                    <a:pt x="471" y="86"/>
                    <a:pt x="471" y="92"/>
                  </a:cubicBezTo>
                  <a:cubicBezTo>
                    <a:pt x="471" y="167"/>
                    <a:pt x="471" y="242"/>
                    <a:pt x="471" y="317"/>
                  </a:cubicBezTo>
                  <a:cubicBezTo>
                    <a:pt x="471" y="332"/>
                    <a:pt x="469" y="347"/>
                    <a:pt x="465" y="362"/>
                  </a:cubicBezTo>
                  <a:cubicBezTo>
                    <a:pt x="458" y="390"/>
                    <a:pt x="442" y="412"/>
                    <a:pt x="419" y="428"/>
                  </a:cubicBezTo>
                  <a:cubicBezTo>
                    <a:pt x="398" y="444"/>
                    <a:pt x="374" y="455"/>
                    <a:pt x="350" y="464"/>
                  </a:cubicBezTo>
                  <a:cubicBezTo>
                    <a:pt x="318" y="476"/>
                    <a:pt x="286" y="483"/>
                    <a:pt x="252" y="487"/>
                  </a:cubicBezTo>
                  <a:cubicBezTo>
                    <a:pt x="213" y="491"/>
                    <a:pt x="174" y="493"/>
                    <a:pt x="134" y="490"/>
                  </a:cubicBezTo>
                  <a:cubicBezTo>
                    <a:pt x="105" y="488"/>
                    <a:pt x="77" y="485"/>
                    <a:pt x="50" y="475"/>
                  </a:cubicBezTo>
                  <a:cubicBezTo>
                    <a:pt x="40" y="472"/>
                    <a:pt x="30" y="468"/>
                    <a:pt x="21" y="463"/>
                  </a:cubicBezTo>
                  <a:cubicBezTo>
                    <a:pt x="16" y="459"/>
                    <a:pt x="12" y="456"/>
                    <a:pt x="8" y="451"/>
                  </a:cubicBezTo>
                  <a:cubicBezTo>
                    <a:pt x="0" y="441"/>
                    <a:pt x="1" y="429"/>
                    <a:pt x="10" y="420"/>
                  </a:cubicBezTo>
                  <a:cubicBezTo>
                    <a:pt x="14" y="416"/>
                    <a:pt x="20" y="413"/>
                    <a:pt x="26" y="411"/>
                  </a:cubicBezTo>
                  <a:cubicBezTo>
                    <a:pt x="40" y="405"/>
                    <a:pt x="55" y="402"/>
                    <a:pt x="70" y="401"/>
                  </a:cubicBezTo>
                  <a:cubicBezTo>
                    <a:pt x="90" y="400"/>
                    <a:pt x="109" y="400"/>
                    <a:pt x="128" y="405"/>
                  </a:cubicBezTo>
                  <a:cubicBezTo>
                    <a:pt x="140" y="408"/>
                    <a:pt x="150" y="413"/>
                    <a:pt x="160" y="419"/>
                  </a:cubicBezTo>
                  <a:cubicBezTo>
                    <a:pt x="172" y="428"/>
                    <a:pt x="183" y="437"/>
                    <a:pt x="193" y="447"/>
                  </a:cubicBezTo>
                  <a:cubicBezTo>
                    <a:pt x="202" y="455"/>
                    <a:pt x="212" y="461"/>
                    <a:pt x="224" y="464"/>
                  </a:cubicBezTo>
                  <a:cubicBezTo>
                    <a:pt x="246" y="468"/>
                    <a:pt x="267" y="465"/>
                    <a:pt x="286" y="454"/>
                  </a:cubicBezTo>
                  <a:cubicBezTo>
                    <a:pt x="297" y="447"/>
                    <a:pt x="303" y="437"/>
                    <a:pt x="305" y="425"/>
                  </a:cubicBezTo>
                  <a:cubicBezTo>
                    <a:pt x="306" y="420"/>
                    <a:pt x="306" y="415"/>
                    <a:pt x="306" y="410"/>
                  </a:cubicBezTo>
                  <a:cubicBezTo>
                    <a:pt x="306" y="303"/>
                    <a:pt x="306" y="195"/>
                    <a:pt x="306" y="87"/>
                  </a:cubicBezTo>
                  <a:cubicBezTo>
                    <a:pt x="306" y="76"/>
                    <a:pt x="305" y="65"/>
                    <a:pt x="303" y="54"/>
                  </a:cubicBezTo>
                  <a:cubicBezTo>
                    <a:pt x="300" y="42"/>
                    <a:pt x="293" y="34"/>
                    <a:pt x="282" y="30"/>
                  </a:cubicBezTo>
                  <a:cubicBezTo>
                    <a:pt x="268" y="25"/>
                    <a:pt x="254" y="22"/>
                    <a:pt x="240" y="19"/>
                  </a:cubicBezTo>
                  <a:cubicBezTo>
                    <a:pt x="210" y="14"/>
                    <a:pt x="181" y="14"/>
                    <a:pt x="151" y="14"/>
                  </a:cubicBezTo>
                  <a:cubicBezTo>
                    <a:pt x="141" y="14"/>
                    <a:pt x="141" y="14"/>
                    <a:pt x="141" y="4"/>
                  </a:cubicBezTo>
                  <a:cubicBezTo>
                    <a:pt x="141" y="1"/>
                    <a:pt x="143" y="0"/>
                    <a:pt x="145" y="0"/>
                  </a:cubicBezTo>
                  <a:cubicBezTo>
                    <a:pt x="147" y="0"/>
                    <a:pt x="148" y="0"/>
                    <a:pt x="150" y="0"/>
                  </a:cubicBezTo>
                  <a:cubicBezTo>
                    <a:pt x="229" y="0"/>
                    <a:pt x="309" y="0"/>
                    <a:pt x="388" y="0"/>
                  </a:cubicBezTo>
                  <a:close/>
                </a:path>
              </a:pathLst>
            </a:custGeom>
            <a:solidFill>
              <a:srgbClr val="EB2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9" name="Freeform 53">
              <a:extLst>
                <a:ext uri="{FF2B5EF4-FFF2-40B4-BE49-F238E27FC236}">
                  <a16:creationId xmlns:a16="http://schemas.microsoft.com/office/drawing/2014/main" id="{6FD03A75-5539-4BBB-8D2C-75EC7EAB4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5809"/>
              <a:ext cx="187" cy="205"/>
            </a:xfrm>
            <a:custGeom>
              <a:avLst/>
              <a:gdLst>
                <a:gd name="T0" fmla="*/ 806 w 893"/>
                <a:gd name="T1" fmla="*/ 260 h 979"/>
                <a:gd name="T2" fmla="*/ 827 w 893"/>
                <a:gd name="T3" fmla="*/ 284 h 979"/>
                <a:gd name="T4" fmla="*/ 828 w 893"/>
                <a:gd name="T5" fmla="*/ 286 h 979"/>
                <a:gd name="T6" fmla="*/ 828 w 893"/>
                <a:gd name="T7" fmla="*/ 286 h 979"/>
                <a:gd name="T8" fmla="*/ 830 w 893"/>
                <a:gd name="T9" fmla="*/ 287 h 979"/>
                <a:gd name="T10" fmla="*/ 829 w 893"/>
                <a:gd name="T11" fmla="*/ 287 h 979"/>
                <a:gd name="T12" fmla="*/ 851 w 893"/>
                <a:gd name="T13" fmla="*/ 320 h 979"/>
                <a:gd name="T14" fmla="*/ 886 w 893"/>
                <a:gd name="T15" fmla="*/ 411 h 979"/>
                <a:gd name="T16" fmla="*/ 877 w 893"/>
                <a:gd name="T17" fmla="*/ 525 h 979"/>
                <a:gd name="T18" fmla="*/ 822 w 893"/>
                <a:gd name="T19" fmla="*/ 624 h 979"/>
                <a:gd name="T20" fmla="*/ 719 w 893"/>
                <a:gd name="T21" fmla="*/ 720 h 979"/>
                <a:gd name="T22" fmla="*/ 554 w 893"/>
                <a:gd name="T23" fmla="*/ 817 h 979"/>
                <a:gd name="T24" fmla="*/ 317 w 893"/>
                <a:gd name="T25" fmla="*/ 907 h 979"/>
                <a:gd name="T26" fmla="*/ 96 w 893"/>
                <a:gd name="T27" fmla="*/ 962 h 979"/>
                <a:gd name="T28" fmla="*/ 5 w 893"/>
                <a:gd name="T29" fmla="*/ 978 h 979"/>
                <a:gd name="T30" fmla="*/ 0 w 893"/>
                <a:gd name="T31" fmla="*/ 979 h 979"/>
                <a:gd name="T32" fmla="*/ 1 w 893"/>
                <a:gd name="T33" fmla="*/ 978 h 979"/>
                <a:gd name="T34" fmla="*/ 34 w 893"/>
                <a:gd name="T35" fmla="*/ 971 h 979"/>
                <a:gd name="T36" fmla="*/ 266 w 893"/>
                <a:gd name="T37" fmla="*/ 909 h 979"/>
                <a:gd name="T38" fmla="*/ 501 w 893"/>
                <a:gd name="T39" fmla="*/ 809 h 979"/>
                <a:gd name="T40" fmla="*/ 659 w 893"/>
                <a:gd name="T41" fmla="*/ 702 h 979"/>
                <a:gd name="T42" fmla="*/ 754 w 893"/>
                <a:gd name="T43" fmla="*/ 593 h 979"/>
                <a:gd name="T44" fmla="*/ 794 w 893"/>
                <a:gd name="T45" fmla="*/ 494 h 979"/>
                <a:gd name="T46" fmla="*/ 782 w 893"/>
                <a:gd name="T47" fmla="*/ 351 h 979"/>
                <a:gd name="T48" fmla="*/ 720 w 893"/>
                <a:gd name="T49" fmla="*/ 247 h 979"/>
                <a:gd name="T50" fmla="*/ 604 w 893"/>
                <a:gd name="T51" fmla="*/ 142 h 979"/>
                <a:gd name="T52" fmla="*/ 421 w 893"/>
                <a:gd name="T53" fmla="*/ 39 h 979"/>
                <a:gd name="T54" fmla="*/ 335 w 893"/>
                <a:gd name="T55" fmla="*/ 4 h 979"/>
                <a:gd name="T56" fmla="*/ 332 w 893"/>
                <a:gd name="T57" fmla="*/ 3 h 979"/>
                <a:gd name="T58" fmla="*/ 332 w 893"/>
                <a:gd name="T59" fmla="*/ 0 h 979"/>
                <a:gd name="T60" fmla="*/ 384 w 893"/>
                <a:gd name="T61" fmla="*/ 18 h 979"/>
                <a:gd name="T62" fmla="*/ 616 w 893"/>
                <a:gd name="T63" fmla="*/ 117 h 979"/>
                <a:gd name="T64" fmla="*/ 760 w 893"/>
                <a:gd name="T65" fmla="*/ 215 h 979"/>
                <a:gd name="T66" fmla="*/ 806 w 893"/>
                <a:gd name="T67" fmla="*/ 260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93" h="979">
                  <a:moveTo>
                    <a:pt x="806" y="260"/>
                  </a:moveTo>
                  <a:cubicBezTo>
                    <a:pt x="813" y="268"/>
                    <a:pt x="820" y="276"/>
                    <a:pt x="827" y="284"/>
                  </a:cubicBezTo>
                  <a:cubicBezTo>
                    <a:pt x="827" y="285"/>
                    <a:pt x="827" y="286"/>
                    <a:pt x="828" y="286"/>
                  </a:cubicBezTo>
                  <a:cubicBezTo>
                    <a:pt x="828" y="286"/>
                    <a:pt x="828" y="286"/>
                    <a:pt x="828" y="286"/>
                  </a:cubicBezTo>
                  <a:cubicBezTo>
                    <a:pt x="828" y="286"/>
                    <a:pt x="829" y="287"/>
                    <a:pt x="830" y="287"/>
                  </a:cubicBezTo>
                  <a:cubicBezTo>
                    <a:pt x="830" y="287"/>
                    <a:pt x="829" y="287"/>
                    <a:pt x="829" y="287"/>
                  </a:cubicBezTo>
                  <a:cubicBezTo>
                    <a:pt x="837" y="298"/>
                    <a:pt x="844" y="309"/>
                    <a:pt x="851" y="320"/>
                  </a:cubicBezTo>
                  <a:cubicBezTo>
                    <a:pt x="868" y="349"/>
                    <a:pt x="880" y="379"/>
                    <a:pt x="886" y="411"/>
                  </a:cubicBezTo>
                  <a:cubicBezTo>
                    <a:pt x="893" y="450"/>
                    <a:pt x="890" y="488"/>
                    <a:pt x="877" y="525"/>
                  </a:cubicBezTo>
                  <a:cubicBezTo>
                    <a:pt x="865" y="562"/>
                    <a:pt x="846" y="594"/>
                    <a:pt x="822" y="624"/>
                  </a:cubicBezTo>
                  <a:cubicBezTo>
                    <a:pt x="792" y="661"/>
                    <a:pt x="757" y="692"/>
                    <a:pt x="719" y="720"/>
                  </a:cubicBezTo>
                  <a:cubicBezTo>
                    <a:pt x="667" y="758"/>
                    <a:pt x="612" y="789"/>
                    <a:pt x="554" y="817"/>
                  </a:cubicBezTo>
                  <a:cubicBezTo>
                    <a:pt x="477" y="853"/>
                    <a:pt x="398" y="882"/>
                    <a:pt x="317" y="907"/>
                  </a:cubicBezTo>
                  <a:cubicBezTo>
                    <a:pt x="244" y="928"/>
                    <a:pt x="170" y="947"/>
                    <a:pt x="96" y="962"/>
                  </a:cubicBezTo>
                  <a:cubicBezTo>
                    <a:pt x="66" y="968"/>
                    <a:pt x="36" y="973"/>
                    <a:pt x="5" y="978"/>
                  </a:cubicBezTo>
                  <a:cubicBezTo>
                    <a:pt x="4" y="979"/>
                    <a:pt x="2" y="979"/>
                    <a:pt x="0" y="979"/>
                  </a:cubicBezTo>
                  <a:cubicBezTo>
                    <a:pt x="0" y="979"/>
                    <a:pt x="1" y="978"/>
                    <a:pt x="1" y="978"/>
                  </a:cubicBezTo>
                  <a:cubicBezTo>
                    <a:pt x="12" y="976"/>
                    <a:pt x="23" y="974"/>
                    <a:pt x="34" y="971"/>
                  </a:cubicBezTo>
                  <a:cubicBezTo>
                    <a:pt x="113" y="954"/>
                    <a:pt x="190" y="934"/>
                    <a:pt x="266" y="909"/>
                  </a:cubicBezTo>
                  <a:cubicBezTo>
                    <a:pt x="347" y="882"/>
                    <a:pt x="426" y="850"/>
                    <a:pt x="501" y="809"/>
                  </a:cubicBezTo>
                  <a:cubicBezTo>
                    <a:pt x="557" y="779"/>
                    <a:pt x="611" y="744"/>
                    <a:pt x="659" y="702"/>
                  </a:cubicBezTo>
                  <a:cubicBezTo>
                    <a:pt x="696" y="670"/>
                    <a:pt x="729" y="634"/>
                    <a:pt x="754" y="593"/>
                  </a:cubicBezTo>
                  <a:cubicBezTo>
                    <a:pt x="773" y="562"/>
                    <a:pt x="787" y="529"/>
                    <a:pt x="794" y="494"/>
                  </a:cubicBezTo>
                  <a:cubicBezTo>
                    <a:pt x="803" y="445"/>
                    <a:pt x="799" y="398"/>
                    <a:pt x="782" y="351"/>
                  </a:cubicBezTo>
                  <a:cubicBezTo>
                    <a:pt x="767" y="313"/>
                    <a:pt x="746" y="279"/>
                    <a:pt x="720" y="247"/>
                  </a:cubicBezTo>
                  <a:cubicBezTo>
                    <a:pt x="686" y="207"/>
                    <a:pt x="647" y="173"/>
                    <a:pt x="604" y="142"/>
                  </a:cubicBezTo>
                  <a:cubicBezTo>
                    <a:pt x="547" y="101"/>
                    <a:pt x="485" y="68"/>
                    <a:pt x="421" y="39"/>
                  </a:cubicBezTo>
                  <a:cubicBezTo>
                    <a:pt x="393" y="26"/>
                    <a:pt x="364" y="14"/>
                    <a:pt x="335" y="4"/>
                  </a:cubicBezTo>
                  <a:cubicBezTo>
                    <a:pt x="334" y="3"/>
                    <a:pt x="333" y="3"/>
                    <a:pt x="332" y="3"/>
                  </a:cubicBezTo>
                  <a:cubicBezTo>
                    <a:pt x="332" y="2"/>
                    <a:pt x="332" y="1"/>
                    <a:pt x="332" y="0"/>
                  </a:cubicBezTo>
                  <a:cubicBezTo>
                    <a:pt x="349" y="6"/>
                    <a:pt x="366" y="12"/>
                    <a:pt x="384" y="18"/>
                  </a:cubicBezTo>
                  <a:cubicBezTo>
                    <a:pt x="464" y="45"/>
                    <a:pt x="542" y="77"/>
                    <a:pt x="616" y="117"/>
                  </a:cubicBezTo>
                  <a:cubicBezTo>
                    <a:pt x="667" y="145"/>
                    <a:pt x="716" y="177"/>
                    <a:pt x="760" y="215"/>
                  </a:cubicBezTo>
                  <a:cubicBezTo>
                    <a:pt x="776" y="229"/>
                    <a:pt x="791" y="244"/>
                    <a:pt x="806" y="260"/>
                  </a:cubicBezTo>
                  <a:close/>
                </a:path>
              </a:pathLst>
            </a:custGeom>
            <a:solidFill>
              <a:srgbClr val="EB2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0" name="Freeform 54">
              <a:extLst>
                <a:ext uri="{FF2B5EF4-FFF2-40B4-BE49-F238E27FC236}">
                  <a16:creationId xmlns:a16="http://schemas.microsoft.com/office/drawing/2014/main" id="{7ED28468-85DA-4183-B758-5BE0E60AF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5811"/>
              <a:ext cx="177" cy="202"/>
            </a:xfrm>
            <a:custGeom>
              <a:avLst/>
              <a:gdLst>
                <a:gd name="T0" fmla="*/ 98 w 851"/>
                <a:gd name="T1" fmla="*/ 238 h 962"/>
                <a:gd name="T2" fmla="*/ 120 w 851"/>
                <a:gd name="T3" fmla="*/ 216 h 962"/>
                <a:gd name="T4" fmla="*/ 120 w 851"/>
                <a:gd name="T5" fmla="*/ 216 h 962"/>
                <a:gd name="T6" fmla="*/ 123 w 851"/>
                <a:gd name="T7" fmla="*/ 214 h 962"/>
                <a:gd name="T8" fmla="*/ 123 w 851"/>
                <a:gd name="T9" fmla="*/ 214 h 962"/>
                <a:gd name="T10" fmla="*/ 125 w 851"/>
                <a:gd name="T11" fmla="*/ 212 h 962"/>
                <a:gd name="T12" fmla="*/ 125 w 851"/>
                <a:gd name="T13" fmla="*/ 212 h 962"/>
                <a:gd name="T14" fmla="*/ 126 w 851"/>
                <a:gd name="T15" fmla="*/ 211 h 962"/>
                <a:gd name="T16" fmla="*/ 159 w 851"/>
                <a:gd name="T17" fmla="*/ 184 h 962"/>
                <a:gd name="T18" fmla="*/ 307 w 851"/>
                <a:gd name="T19" fmla="*/ 92 h 962"/>
                <a:gd name="T20" fmla="*/ 529 w 851"/>
                <a:gd name="T21" fmla="*/ 1 h 962"/>
                <a:gd name="T22" fmla="*/ 531 w 851"/>
                <a:gd name="T23" fmla="*/ 0 h 962"/>
                <a:gd name="T24" fmla="*/ 531 w 851"/>
                <a:gd name="T25" fmla="*/ 1 h 962"/>
                <a:gd name="T26" fmla="*/ 440 w 851"/>
                <a:gd name="T27" fmla="*/ 41 h 962"/>
                <a:gd name="T28" fmla="*/ 265 w 851"/>
                <a:gd name="T29" fmla="*/ 146 h 962"/>
                <a:gd name="T30" fmla="*/ 158 w 851"/>
                <a:gd name="T31" fmla="*/ 250 h 962"/>
                <a:gd name="T32" fmla="*/ 99 w 851"/>
                <a:gd name="T33" fmla="*/ 362 h 962"/>
                <a:gd name="T34" fmla="*/ 114 w 851"/>
                <a:gd name="T35" fmla="*/ 547 h 962"/>
                <a:gd name="T36" fmla="*/ 176 w 851"/>
                <a:gd name="T37" fmla="*/ 640 h 962"/>
                <a:gd name="T38" fmla="*/ 298 w 851"/>
                <a:gd name="T39" fmla="*/ 746 h 962"/>
                <a:gd name="T40" fmla="*/ 473 w 851"/>
                <a:gd name="T41" fmla="*/ 842 h 962"/>
                <a:gd name="T42" fmla="*/ 763 w 851"/>
                <a:gd name="T43" fmla="*/ 940 h 962"/>
                <a:gd name="T44" fmla="*/ 801 w 851"/>
                <a:gd name="T45" fmla="*/ 949 h 962"/>
                <a:gd name="T46" fmla="*/ 849 w 851"/>
                <a:gd name="T47" fmla="*/ 960 h 962"/>
                <a:gd name="T48" fmla="*/ 850 w 851"/>
                <a:gd name="T49" fmla="*/ 960 h 962"/>
                <a:gd name="T50" fmla="*/ 851 w 851"/>
                <a:gd name="T51" fmla="*/ 962 h 962"/>
                <a:gd name="T52" fmla="*/ 808 w 851"/>
                <a:gd name="T53" fmla="*/ 954 h 962"/>
                <a:gd name="T54" fmla="*/ 485 w 851"/>
                <a:gd name="T55" fmla="*/ 867 h 962"/>
                <a:gd name="T56" fmla="*/ 272 w 851"/>
                <a:gd name="T57" fmla="*/ 772 h 962"/>
                <a:gd name="T58" fmla="*/ 137 w 851"/>
                <a:gd name="T59" fmla="*/ 680 h 962"/>
                <a:gd name="T60" fmla="*/ 47 w 851"/>
                <a:gd name="T61" fmla="*/ 580 h 962"/>
                <a:gd name="T62" fmla="*/ 7 w 851"/>
                <a:gd name="T63" fmla="*/ 481 h 962"/>
                <a:gd name="T64" fmla="*/ 17 w 851"/>
                <a:gd name="T65" fmla="*/ 364 h 962"/>
                <a:gd name="T66" fmla="*/ 77 w 851"/>
                <a:gd name="T67" fmla="*/ 262 h 962"/>
                <a:gd name="T68" fmla="*/ 94 w 851"/>
                <a:gd name="T69" fmla="*/ 242 h 962"/>
                <a:gd name="T70" fmla="*/ 95 w 851"/>
                <a:gd name="T71" fmla="*/ 241 h 962"/>
                <a:gd name="T72" fmla="*/ 96 w 851"/>
                <a:gd name="T73" fmla="*/ 240 h 962"/>
                <a:gd name="T74" fmla="*/ 96 w 851"/>
                <a:gd name="T75" fmla="*/ 240 h 962"/>
                <a:gd name="T76" fmla="*/ 98 w 851"/>
                <a:gd name="T77" fmla="*/ 238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51" h="962">
                  <a:moveTo>
                    <a:pt x="98" y="238"/>
                  </a:moveTo>
                  <a:cubicBezTo>
                    <a:pt x="105" y="231"/>
                    <a:pt x="113" y="224"/>
                    <a:pt x="120" y="216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2" y="216"/>
                    <a:pt x="122" y="215"/>
                    <a:pt x="123" y="214"/>
                  </a:cubicBezTo>
                  <a:cubicBezTo>
                    <a:pt x="123" y="214"/>
                    <a:pt x="123" y="214"/>
                    <a:pt x="123" y="214"/>
                  </a:cubicBezTo>
                  <a:cubicBezTo>
                    <a:pt x="124" y="214"/>
                    <a:pt x="125" y="213"/>
                    <a:pt x="125" y="212"/>
                  </a:cubicBezTo>
                  <a:cubicBezTo>
                    <a:pt x="125" y="212"/>
                    <a:pt x="125" y="212"/>
                    <a:pt x="125" y="212"/>
                  </a:cubicBezTo>
                  <a:cubicBezTo>
                    <a:pt x="126" y="212"/>
                    <a:pt x="126" y="212"/>
                    <a:pt x="126" y="211"/>
                  </a:cubicBezTo>
                  <a:cubicBezTo>
                    <a:pt x="137" y="202"/>
                    <a:pt x="148" y="193"/>
                    <a:pt x="159" y="184"/>
                  </a:cubicBezTo>
                  <a:cubicBezTo>
                    <a:pt x="205" y="148"/>
                    <a:pt x="255" y="118"/>
                    <a:pt x="307" y="92"/>
                  </a:cubicBezTo>
                  <a:cubicBezTo>
                    <a:pt x="379" y="55"/>
                    <a:pt x="453" y="26"/>
                    <a:pt x="529" y="1"/>
                  </a:cubicBezTo>
                  <a:cubicBezTo>
                    <a:pt x="530" y="1"/>
                    <a:pt x="530" y="1"/>
                    <a:pt x="531" y="0"/>
                  </a:cubicBezTo>
                  <a:cubicBezTo>
                    <a:pt x="530" y="1"/>
                    <a:pt x="531" y="1"/>
                    <a:pt x="531" y="1"/>
                  </a:cubicBezTo>
                  <a:cubicBezTo>
                    <a:pt x="501" y="14"/>
                    <a:pt x="470" y="27"/>
                    <a:pt x="440" y="41"/>
                  </a:cubicBezTo>
                  <a:cubicBezTo>
                    <a:pt x="378" y="71"/>
                    <a:pt x="319" y="104"/>
                    <a:pt x="265" y="146"/>
                  </a:cubicBezTo>
                  <a:cubicBezTo>
                    <a:pt x="225" y="176"/>
                    <a:pt x="188" y="210"/>
                    <a:pt x="158" y="250"/>
                  </a:cubicBezTo>
                  <a:cubicBezTo>
                    <a:pt x="131" y="284"/>
                    <a:pt x="111" y="321"/>
                    <a:pt x="99" y="362"/>
                  </a:cubicBezTo>
                  <a:cubicBezTo>
                    <a:pt x="81" y="426"/>
                    <a:pt x="87" y="488"/>
                    <a:pt x="114" y="547"/>
                  </a:cubicBezTo>
                  <a:cubicBezTo>
                    <a:pt x="130" y="582"/>
                    <a:pt x="151" y="612"/>
                    <a:pt x="176" y="640"/>
                  </a:cubicBezTo>
                  <a:cubicBezTo>
                    <a:pt x="212" y="681"/>
                    <a:pt x="253" y="715"/>
                    <a:pt x="298" y="746"/>
                  </a:cubicBezTo>
                  <a:cubicBezTo>
                    <a:pt x="353" y="783"/>
                    <a:pt x="412" y="815"/>
                    <a:pt x="473" y="842"/>
                  </a:cubicBezTo>
                  <a:cubicBezTo>
                    <a:pt x="567" y="883"/>
                    <a:pt x="664" y="915"/>
                    <a:pt x="763" y="940"/>
                  </a:cubicBezTo>
                  <a:cubicBezTo>
                    <a:pt x="776" y="943"/>
                    <a:pt x="788" y="946"/>
                    <a:pt x="801" y="949"/>
                  </a:cubicBezTo>
                  <a:cubicBezTo>
                    <a:pt x="817" y="953"/>
                    <a:pt x="833" y="957"/>
                    <a:pt x="849" y="960"/>
                  </a:cubicBezTo>
                  <a:cubicBezTo>
                    <a:pt x="850" y="960"/>
                    <a:pt x="850" y="960"/>
                    <a:pt x="850" y="960"/>
                  </a:cubicBezTo>
                  <a:cubicBezTo>
                    <a:pt x="850" y="961"/>
                    <a:pt x="851" y="961"/>
                    <a:pt x="851" y="962"/>
                  </a:cubicBezTo>
                  <a:cubicBezTo>
                    <a:pt x="837" y="959"/>
                    <a:pt x="822" y="957"/>
                    <a:pt x="808" y="954"/>
                  </a:cubicBezTo>
                  <a:cubicBezTo>
                    <a:pt x="699" y="932"/>
                    <a:pt x="591" y="904"/>
                    <a:pt x="485" y="867"/>
                  </a:cubicBezTo>
                  <a:cubicBezTo>
                    <a:pt x="412" y="840"/>
                    <a:pt x="340" y="810"/>
                    <a:pt x="272" y="772"/>
                  </a:cubicBezTo>
                  <a:cubicBezTo>
                    <a:pt x="224" y="745"/>
                    <a:pt x="178" y="716"/>
                    <a:pt x="137" y="680"/>
                  </a:cubicBezTo>
                  <a:cubicBezTo>
                    <a:pt x="102" y="651"/>
                    <a:pt x="71" y="618"/>
                    <a:pt x="47" y="580"/>
                  </a:cubicBezTo>
                  <a:cubicBezTo>
                    <a:pt x="28" y="549"/>
                    <a:pt x="14" y="517"/>
                    <a:pt x="7" y="481"/>
                  </a:cubicBezTo>
                  <a:cubicBezTo>
                    <a:pt x="0" y="441"/>
                    <a:pt x="4" y="402"/>
                    <a:pt x="17" y="364"/>
                  </a:cubicBezTo>
                  <a:cubicBezTo>
                    <a:pt x="30" y="326"/>
                    <a:pt x="51" y="293"/>
                    <a:pt x="77" y="262"/>
                  </a:cubicBezTo>
                  <a:cubicBezTo>
                    <a:pt x="82" y="255"/>
                    <a:pt x="88" y="249"/>
                    <a:pt x="94" y="242"/>
                  </a:cubicBezTo>
                  <a:cubicBezTo>
                    <a:pt x="95" y="242"/>
                    <a:pt x="95" y="242"/>
                    <a:pt x="95" y="241"/>
                  </a:cubicBezTo>
                  <a:cubicBezTo>
                    <a:pt x="96" y="241"/>
                    <a:pt x="96" y="240"/>
                    <a:pt x="96" y="240"/>
                  </a:cubicBezTo>
                  <a:cubicBezTo>
                    <a:pt x="96" y="240"/>
                    <a:pt x="96" y="240"/>
                    <a:pt x="96" y="240"/>
                  </a:cubicBezTo>
                  <a:cubicBezTo>
                    <a:pt x="97" y="240"/>
                    <a:pt x="98" y="239"/>
                    <a:pt x="98" y="238"/>
                  </a:cubicBezTo>
                  <a:close/>
                </a:path>
              </a:pathLst>
            </a:custGeom>
            <a:solidFill>
              <a:srgbClr val="EB2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1" name="Freeform 55">
              <a:extLst>
                <a:ext uri="{FF2B5EF4-FFF2-40B4-BE49-F238E27FC236}">
                  <a16:creationId xmlns:a16="http://schemas.microsoft.com/office/drawing/2014/main" id="{7A66D1BC-A0CC-4BA6-B5DE-2185EF860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5856"/>
              <a:ext cx="99" cy="100"/>
            </a:xfrm>
            <a:custGeom>
              <a:avLst/>
              <a:gdLst>
                <a:gd name="T0" fmla="*/ 261 w 474"/>
                <a:gd name="T1" fmla="*/ 477 h 481"/>
                <a:gd name="T2" fmla="*/ 267 w 474"/>
                <a:gd name="T3" fmla="*/ 475 h 481"/>
                <a:gd name="T4" fmla="*/ 339 w 474"/>
                <a:gd name="T5" fmla="*/ 444 h 481"/>
                <a:gd name="T6" fmla="*/ 362 w 474"/>
                <a:gd name="T7" fmla="*/ 424 h 481"/>
                <a:gd name="T8" fmla="*/ 364 w 474"/>
                <a:gd name="T9" fmla="*/ 311 h 481"/>
                <a:gd name="T10" fmla="*/ 330 w 474"/>
                <a:gd name="T11" fmla="*/ 282 h 481"/>
                <a:gd name="T12" fmla="*/ 253 w 474"/>
                <a:gd name="T13" fmla="*/ 247 h 481"/>
                <a:gd name="T14" fmla="*/ 174 w 474"/>
                <a:gd name="T15" fmla="*/ 224 h 481"/>
                <a:gd name="T16" fmla="*/ 71 w 474"/>
                <a:gd name="T17" fmla="*/ 188 h 481"/>
                <a:gd name="T18" fmla="*/ 34 w 474"/>
                <a:gd name="T19" fmla="*/ 166 h 481"/>
                <a:gd name="T20" fmla="*/ 19 w 474"/>
                <a:gd name="T21" fmla="*/ 152 h 481"/>
                <a:gd name="T22" fmla="*/ 11 w 474"/>
                <a:gd name="T23" fmla="*/ 83 h 481"/>
                <a:gd name="T24" fmla="*/ 32 w 474"/>
                <a:gd name="T25" fmla="*/ 55 h 481"/>
                <a:gd name="T26" fmla="*/ 88 w 474"/>
                <a:gd name="T27" fmla="*/ 25 h 481"/>
                <a:gd name="T28" fmla="*/ 173 w 474"/>
                <a:gd name="T29" fmla="*/ 6 h 481"/>
                <a:gd name="T30" fmla="*/ 312 w 474"/>
                <a:gd name="T31" fmla="*/ 3 h 481"/>
                <a:gd name="T32" fmla="*/ 391 w 474"/>
                <a:gd name="T33" fmla="*/ 12 h 481"/>
                <a:gd name="T34" fmla="*/ 412 w 474"/>
                <a:gd name="T35" fmla="*/ 19 h 481"/>
                <a:gd name="T36" fmla="*/ 422 w 474"/>
                <a:gd name="T37" fmla="*/ 30 h 481"/>
                <a:gd name="T38" fmla="*/ 429 w 474"/>
                <a:gd name="T39" fmla="*/ 72 h 481"/>
                <a:gd name="T40" fmla="*/ 430 w 474"/>
                <a:gd name="T41" fmla="*/ 92 h 481"/>
                <a:gd name="T42" fmla="*/ 424 w 474"/>
                <a:gd name="T43" fmla="*/ 99 h 481"/>
                <a:gd name="T44" fmla="*/ 408 w 474"/>
                <a:gd name="T45" fmla="*/ 99 h 481"/>
                <a:gd name="T46" fmla="*/ 400 w 474"/>
                <a:gd name="T47" fmla="*/ 93 h 481"/>
                <a:gd name="T48" fmla="*/ 397 w 474"/>
                <a:gd name="T49" fmla="*/ 85 h 481"/>
                <a:gd name="T50" fmla="*/ 325 w 474"/>
                <a:gd name="T51" fmla="*/ 26 h 481"/>
                <a:gd name="T52" fmla="*/ 268 w 474"/>
                <a:gd name="T53" fmla="*/ 18 h 481"/>
                <a:gd name="T54" fmla="*/ 174 w 474"/>
                <a:gd name="T55" fmla="*/ 25 h 481"/>
                <a:gd name="T56" fmla="*/ 122 w 474"/>
                <a:gd name="T57" fmla="*/ 45 h 481"/>
                <a:gd name="T58" fmla="*/ 99 w 474"/>
                <a:gd name="T59" fmla="*/ 64 h 481"/>
                <a:gd name="T60" fmla="*/ 97 w 474"/>
                <a:gd name="T61" fmla="*/ 135 h 481"/>
                <a:gd name="T62" fmla="*/ 125 w 474"/>
                <a:gd name="T63" fmla="*/ 160 h 481"/>
                <a:gd name="T64" fmla="*/ 189 w 474"/>
                <a:gd name="T65" fmla="*/ 189 h 481"/>
                <a:gd name="T66" fmla="*/ 271 w 474"/>
                <a:gd name="T67" fmla="*/ 213 h 481"/>
                <a:gd name="T68" fmla="*/ 378 w 474"/>
                <a:gd name="T69" fmla="*/ 251 h 481"/>
                <a:gd name="T70" fmla="*/ 430 w 474"/>
                <a:gd name="T71" fmla="*/ 283 h 481"/>
                <a:gd name="T72" fmla="*/ 462 w 474"/>
                <a:gd name="T73" fmla="*/ 325 h 481"/>
                <a:gd name="T74" fmla="*/ 446 w 474"/>
                <a:gd name="T75" fmla="*/ 412 h 481"/>
                <a:gd name="T76" fmla="*/ 394 w 474"/>
                <a:gd name="T77" fmla="*/ 450 h 481"/>
                <a:gd name="T78" fmla="*/ 306 w 474"/>
                <a:gd name="T79" fmla="*/ 476 h 481"/>
                <a:gd name="T80" fmla="*/ 280 w 474"/>
                <a:gd name="T81" fmla="*/ 479 h 481"/>
                <a:gd name="T82" fmla="*/ 263 w 474"/>
                <a:gd name="T83" fmla="*/ 479 h 481"/>
                <a:gd name="T84" fmla="*/ 261 w 474"/>
                <a:gd name="T85" fmla="*/ 47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4" h="481">
                  <a:moveTo>
                    <a:pt x="261" y="477"/>
                  </a:moveTo>
                  <a:cubicBezTo>
                    <a:pt x="263" y="476"/>
                    <a:pt x="265" y="475"/>
                    <a:pt x="267" y="475"/>
                  </a:cubicBezTo>
                  <a:cubicBezTo>
                    <a:pt x="293" y="468"/>
                    <a:pt x="317" y="459"/>
                    <a:pt x="339" y="444"/>
                  </a:cubicBezTo>
                  <a:cubicBezTo>
                    <a:pt x="348" y="438"/>
                    <a:pt x="355" y="432"/>
                    <a:pt x="362" y="424"/>
                  </a:cubicBezTo>
                  <a:cubicBezTo>
                    <a:pt x="392" y="391"/>
                    <a:pt x="393" y="346"/>
                    <a:pt x="364" y="311"/>
                  </a:cubicBezTo>
                  <a:cubicBezTo>
                    <a:pt x="355" y="299"/>
                    <a:pt x="343" y="290"/>
                    <a:pt x="330" y="282"/>
                  </a:cubicBezTo>
                  <a:cubicBezTo>
                    <a:pt x="306" y="266"/>
                    <a:pt x="280" y="256"/>
                    <a:pt x="253" y="247"/>
                  </a:cubicBezTo>
                  <a:cubicBezTo>
                    <a:pt x="227" y="238"/>
                    <a:pt x="201" y="232"/>
                    <a:pt x="174" y="224"/>
                  </a:cubicBezTo>
                  <a:cubicBezTo>
                    <a:pt x="139" y="214"/>
                    <a:pt x="104" y="204"/>
                    <a:pt x="71" y="188"/>
                  </a:cubicBezTo>
                  <a:cubicBezTo>
                    <a:pt x="58" y="182"/>
                    <a:pt x="45" y="175"/>
                    <a:pt x="34" y="166"/>
                  </a:cubicBezTo>
                  <a:cubicBezTo>
                    <a:pt x="29" y="161"/>
                    <a:pt x="24" y="157"/>
                    <a:pt x="19" y="152"/>
                  </a:cubicBezTo>
                  <a:cubicBezTo>
                    <a:pt x="2" y="131"/>
                    <a:pt x="0" y="107"/>
                    <a:pt x="11" y="83"/>
                  </a:cubicBezTo>
                  <a:cubicBezTo>
                    <a:pt x="15" y="72"/>
                    <a:pt x="23" y="63"/>
                    <a:pt x="32" y="55"/>
                  </a:cubicBezTo>
                  <a:cubicBezTo>
                    <a:pt x="48" y="41"/>
                    <a:pt x="68" y="32"/>
                    <a:pt x="88" y="25"/>
                  </a:cubicBezTo>
                  <a:cubicBezTo>
                    <a:pt x="115" y="15"/>
                    <a:pt x="144" y="10"/>
                    <a:pt x="173" y="6"/>
                  </a:cubicBezTo>
                  <a:cubicBezTo>
                    <a:pt x="219" y="0"/>
                    <a:pt x="266" y="0"/>
                    <a:pt x="312" y="3"/>
                  </a:cubicBezTo>
                  <a:cubicBezTo>
                    <a:pt x="339" y="4"/>
                    <a:pt x="365" y="6"/>
                    <a:pt x="391" y="12"/>
                  </a:cubicBezTo>
                  <a:cubicBezTo>
                    <a:pt x="398" y="14"/>
                    <a:pt x="405" y="16"/>
                    <a:pt x="412" y="19"/>
                  </a:cubicBezTo>
                  <a:cubicBezTo>
                    <a:pt x="417" y="21"/>
                    <a:pt x="420" y="25"/>
                    <a:pt x="422" y="30"/>
                  </a:cubicBezTo>
                  <a:cubicBezTo>
                    <a:pt x="426" y="44"/>
                    <a:pt x="427" y="58"/>
                    <a:pt x="429" y="72"/>
                  </a:cubicBezTo>
                  <a:cubicBezTo>
                    <a:pt x="429" y="79"/>
                    <a:pt x="430" y="85"/>
                    <a:pt x="430" y="92"/>
                  </a:cubicBezTo>
                  <a:cubicBezTo>
                    <a:pt x="430" y="97"/>
                    <a:pt x="429" y="98"/>
                    <a:pt x="424" y="99"/>
                  </a:cubicBezTo>
                  <a:cubicBezTo>
                    <a:pt x="419" y="100"/>
                    <a:pt x="413" y="100"/>
                    <a:pt x="408" y="99"/>
                  </a:cubicBezTo>
                  <a:cubicBezTo>
                    <a:pt x="404" y="99"/>
                    <a:pt x="401" y="97"/>
                    <a:pt x="400" y="93"/>
                  </a:cubicBezTo>
                  <a:cubicBezTo>
                    <a:pt x="399" y="90"/>
                    <a:pt x="398" y="88"/>
                    <a:pt x="397" y="85"/>
                  </a:cubicBezTo>
                  <a:cubicBezTo>
                    <a:pt x="382" y="55"/>
                    <a:pt x="357" y="35"/>
                    <a:pt x="325" y="26"/>
                  </a:cubicBezTo>
                  <a:cubicBezTo>
                    <a:pt x="306" y="21"/>
                    <a:pt x="287" y="18"/>
                    <a:pt x="268" y="18"/>
                  </a:cubicBezTo>
                  <a:cubicBezTo>
                    <a:pt x="237" y="16"/>
                    <a:pt x="205" y="18"/>
                    <a:pt x="174" y="25"/>
                  </a:cubicBezTo>
                  <a:cubicBezTo>
                    <a:pt x="156" y="29"/>
                    <a:pt x="138" y="35"/>
                    <a:pt x="122" y="45"/>
                  </a:cubicBezTo>
                  <a:cubicBezTo>
                    <a:pt x="113" y="50"/>
                    <a:pt x="105" y="56"/>
                    <a:pt x="99" y="64"/>
                  </a:cubicBezTo>
                  <a:cubicBezTo>
                    <a:pt x="82" y="85"/>
                    <a:pt x="81" y="113"/>
                    <a:pt x="97" y="135"/>
                  </a:cubicBezTo>
                  <a:cubicBezTo>
                    <a:pt x="104" y="145"/>
                    <a:pt x="114" y="153"/>
                    <a:pt x="125" y="160"/>
                  </a:cubicBezTo>
                  <a:cubicBezTo>
                    <a:pt x="145" y="173"/>
                    <a:pt x="167" y="182"/>
                    <a:pt x="189" y="189"/>
                  </a:cubicBezTo>
                  <a:cubicBezTo>
                    <a:pt x="216" y="199"/>
                    <a:pt x="244" y="205"/>
                    <a:pt x="271" y="213"/>
                  </a:cubicBezTo>
                  <a:cubicBezTo>
                    <a:pt x="308" y="223"/>
                    <a:pt x="344" y="235"/>
                    <a:pt x="378" y="251"/>
                  </a:cubicBezTo>
                  <a:cubicBezTo>
                    <a:pt x="397" y="259"/>
                    <a:pt x="415" y="270"/>
                    <a:pt x="430" y="283"/>
                  </a:cubicBezTo>
                  <a:cubicBezTo>
                    <a:pt x="444" y="294"/>
                    <a:pt x="456" y="308"/>
                    <a:pt x="462" y="325"/>
                  </a:cubicBezTo>
                  <a:cubicBezTo>
                    <a:pt x="474" y="357"/>
                    <a:pt x="468" y="386"/>
                    <a:pt x="446" y="412"/>
                  </a:cubicBezTo>
                  <a:cubicBezTo>
                    <a:pt x="432" y="429"/>
                    <a:pt x="414" y="441"/>
                    <a:pt x="394" y="450"/>
                  </a:cubicBezTo>
                  <a:cubicBezTo>
                    <a:pt x="366" y="463"/>
                    <a:pt x="336" y="471"/>
                    <a:pt x="306" y="476"/>
                  </a:cubicBezTo>
                  <a:cubicBezTo>
                    <a:pt x="297" y="477"/>
                    <a:pt x="288" y="478"/>
                    <a:pt x="280" y="479"/>
                  </a:cubicBezTo>
                  <a:cubicBezTo>
                    <a:pt x="274" y="480"/>
                    <a:pt x="268" y="481"/>
                    <a:pt x="263" y="479"/>
                  </a:cubicBezTo>
                  <a:cubicBezTo>
                    <a:pt x="262" y="478"/>
                    <a:pt x="261" y="478"/>
                    <a:pt x="261" y="477"/>
                  </a:cubicBezTo>
                  <a:close/>
                </a:path>
              </a:pathLst>
            </a:custGeom>
            <a:solidFill>
              <a:srgbClr val="EB2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" name="Freeform 56">
              <a:extLst>
                <a:ext uri="{FF2B5EF4-FFF2-40B4-BE49-F238E27FC236}">
                  <a16:creationId xmlns:a16="http://schemas.microsoft.com/office/drawing/2014/main" id="{5E12ABFE-FCDE-46F1-83ED-76D1ABF83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5856"/>
              <a:ext cx="91" cy="101"/>
            </a:xfrm>
            <a:custGeom>
              <a:avLst/>
              <a:gdLst>
                <a:gd name="T0" fmla="*/ 187 w 437"/>
                <a:gd name="T1" fmla="*/ 4 h 481"/>
                <a:gd name="T2" fmla="*/ 179 w 437"/>
                <a:gd name="T3" fmla="*/ 7 h 481"/>
                <a:gd name="T4" fmla="*/ 125 w 437"/>
                <a:gd name="T5" fmla="*/ 25 h 481"/>
                <a:gd name="T6" fmla="*/ 78 w 437"/>
                <a:gd name="T7" fmla="*/ 58 h 481"/>
                <a:gd name="T8" fmla="*/ 55 w 437"/>
                <a:gd name="T9" fmla="*/ 115 h 481"/>
                <a:gd name="T10" fmla="*/ 74 w 437"/>
                <a:gd name="T11" fmla="*/ 163 h 481"/>
                <a:gd name="T12" fmla="*/ 120 w 437"/>
                <a:gd name="T13" fmla="*/ 201 h 481"/>
                <a:gd name="T14" fmla="*/ 209 w 437"/>
                <a:gd name="T15" fmla="*/ 238 h 481"/>
                <a:gd name="T16" fmla="*/ 293 w 437"/>
                <a:gd name="T17" fmla="*/ 262 h 481"/>
                <a:gd name="T18" fmla="*/ 374 w 437"/>
                <a:gd name="T19" fmla="*/ 293 h 481"/>
                <a:gd name="T20" fmla="*/ 414 w 437"/>
                <a:gd name="T21" fmla="*/ 322 h 481"/>
                <a:gd name="T22" fmla="*/ 435 w 437"/>
                <a:gd name="T23" fmla="*/ 364 h 481"/>
                <a:gd name="T24" fmla="*/ 424 w 437"/>
                <a:gd name="T25" fmla="*/ 410 h 481"/>
                <a:gd name="T26" fmla="*/ 396 w 437"/>
                <a:gd name="T27" fmla="*/ 437 h 481"/>
                <a:gd name="T28" fmla="*/ 332 w 437"/>
                <a:gd name="T29" fmla="*/ 464 h 481"/>
                <a:gd name="T30" fmla="*/ 258 w 437"/>
                <a:gd name="T31" fmla="*/ 477 h 481"/>
                <a:gd name="T32" fmla="*/ 116 w 437"/>
                <a:gd name="T33" fmla="*/ 477 h 481"/>
                <a:gd name="T34" fmla="*/ 46 w 437"/>
                <a:gd name="T35" fmla="*/ 466 h 481"/>
                <a:gd name="T36" fmla="*/ 26 w 437"/>
                <a:gd name="T37" fmla="*/ 459 h 481"/>
                <a:gd name="T38" fmla="*/ 17 w 437"/>
                <a:gd name="T39" fmla="*/ 448 h 481"/>
                <a:gd name="T40" fmla="*/ 6 w 437"/>
                <a:gd name="T41" fmla="*/ 383 h 481"/>
                <a:gd name="T42" fmla="*/ 12 w 437"/>
                <a:gd name="T43" fmla="*/ 376 h 481"/>
                <a:gd name="T44" fmla="*/ 29 w 437"/>
                <a:gd name="T45" fmla="*/ 376 h 481"/>
                <a:gd name="T46" fmla="*/ 35 w 437"/>
                <a:gd name="T47" fmla="*/ 381 h 481"/>
                <a:gd name="T48" fmla="*/ 107 w 437"/>
                <a:gd name="T49" fmla="*/ 449 h 481"/>
                <a:gd name="T50" fmla="*/ 166 w 437"/>
                <a:gd name="T51" fmla="*/ 461 h 481"/>
                <a:gd name="T52" fmla="*/ 248 w 437"/>
                <a:gd name="T53" fmla="*/ 461 h 481"/>
                <a:gd name="T54" fmla="*/ 327 w 437"/>
                <a:gd name="T55" fmla="*/ 445 h 481"/>
                <a:gd name="T56" fmla="*/ 362 w 437"/>
                <a:gd name="T57" fmla="*/ 425 h 481"/>
                <a:gd name="T58" fmla="*/ 375 w 437"/>
                <a:gd name="T59" fmla="*/ 336 h 481"/>
                <a:gd name="T60" fmla="*/ 346 w 437"/>
                <a:gd name="T61" fmla="*/ 308 h 481"/>
                <a:gd name="T62" fmla="*/ 283 w 437"/>
                <a:gd name="T63" fmla="*/ 278 h 481"/>
                <a:gd name="T64" fmla="*/ 206 w 437"/>
                <a:gd name="T65" fmla="*/ 255 h 481"/>
                <a:gd name="T66" fmla="*/ 104 w 437"/>
                <a:gd name="T67" fmla="*/ 220 h 481"/>
                <a:gd name="T68" fmla="*/ 49 w 437"/>
                <a:gd name="T69" fmla="*/ 189 h 481"/>
                <a:gd name="T70" fmla="*/ 20 w 437"/>
                <a:gd name="T71" fmla="*/ 161 h 481"/>
                <a:gd name="T72" fmla="*/ 16 w 437"/>
                <a:gd name="T73" fmla="*/ 80 h 481"/>
                <a:gd name="T74" fmla="*/ 50 w 437"/>
                <a:gd name="T75" fmla="*/ 44 h 481"/>
                <a:gd name="T76" fmla="*/ 130 w 437"/>
                <a:gd name="T77" fmla="*/ 8 h 481"/>
                <a:gd name="T78" fmla="*/ 167 w 437"/>
                <a:gd name="T79" fmla="*/ 1 h 481"/>
                <a:gd name="T80" fmla="*/ 187 w 437"/>
                <a:gd name="T81" fmla="*/ 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7" h="481">
                  <a:moveTo>
                    <a:pt x="187" y="4"/>
                  </a:moveTo>
                  <a:cubicBezTo>
                    <a:pt x="185" y="6"/>
                    <a:pt x="182" y="6"/>
                    <a:pt x="179" y="7"/>
                  </a:cubicBezTo>
                  <a:cubicBezTo>
                    <a:pt x="161" y="11"/>
                    <a:pt x="143" y="17"/>
                    <a:pt x="125" y="25"/>
                  </a:cubicBezTo>
                  <a:cubicBezTo>
                    <a:pt x="108" y="33"/>
                    <a:pt x="92" y="43"/>
                    <a:pt x="78" y="58"/>
                  </a:cubicBezTo>
                  <a:cubicBezTo>
                    <a:pt x="64" y="74"/>
                    <a:pt x="55" y="93"/>
                    <a:pt x="55" y="115"/>
                  </a:cubicBezTo>
                  <a:cubicBezTo>
                    <a:pt x="56" y="134"/>
                    <a:pt x="63" y="149"/>
                    <a:pt x="74" y="163"/>
                  </a:cubicBezTo>
                  <a:cubicBezTo>
                    <a:pt x="87" y="179"/>
                    <a:pt x="103" y="191"/>
                    <a:pt x="120" y="201"/>
                  </a:cubicBezTo>
                  <a:cubicBezTo>
                    <a:pt x="148" y="217"/>
                    <a:pt x="178" y="228"/>
                    <a:pt x="209" y="238"/>
                  </a:cubicBezTo>
                  <a:cubicBezTo>
                    <a:pt x="237" y="246"/>
                    <a:pt x="266" y="253"/>
                    <a:pt x="293" y="262"/>
                  </a:cubicBezTo>
                  <a:cubicBezTo>
                    <a:pt x="321" y="270"/>
                    <a:pt x="348" y="280"/>
                    <a:pt x="374" y="293"/>
                  </a:cubicBezTo>
                  <a:cubicBezTo>
                    <a:pt x="388" y="301"/>
                    <a:pt x="402" y="310"/>
                    <a:pt x="414" y="322"/>
                  </a:cubicBezTo>
                  <a:cubicBezTo>
                    <a:pt x="425" y="334"/>
                    <a:pt x="433" y="348"/>
                    <a:pt x="435" y="364"/>
                  </a:cubicBezTo>
                  <a:cubicBezTo>
                    <a:pt x="437" y="381"/>
                    <a:pt x="433" y="396"/>
                    <a:pt x="424" y="410"/>
                  </a:cubicBezTo>
                  <a:cubicBezTo>
                    <a:pt x="417" y="421"/>
                    <a:pt x="407" y="430"/>
                    <a:pt x="396" y="437"/>
                  </a:cubicBezTo>
                  <a:cubicBezTo>
                    <a:pt x="376" y="450"/>
                    <a:pt x="355" y="458"/>
                    <a:pt x="332" y="464"/>
                  </a:cubicBezTo>
                  <a:cubicBezTo>
                    <a:pt x="308" y="471"/>
                    <a:pt x="283" y="475"/>
                    <a:pt x="258" y="477"/>
                  </a:cubicBezTo>
                  <a:cubicBezTo>
                    <a:pt x="210" y="481"/>
                    <a:pt x="163" y="480"/>
                    <a:pt x="116" y="477"/>
                  </a:cubicBezTo>
                  <a:cubicBezTo>
                    <a:pt x="92" y="475"/>
                    <a:pt x="69" y="472"/>
                    <a:pt x="46" y="466"/>
                  </a:cubicBezTo>
                  <a:cubicBezTo>
                    <a:pt x="39" y="464"/>
                    <a:pt x="32" y="462"/>
                    <a:pt x="26" y="459"/>
                  </a:cubicBezTo>
                  <a:cubicBezTo>
                    <a:pt x="22" y="456"/>
                    <a:pt x="19" y="453"/>
                    <a:pt x="17" y="448"/>
                  </a:cubicBezTo>
                  <a:cubicBezTo>
                    <a:pt x="11" y="427"/>
                    <a:pt x="7" y="405"/>
                    <a:pt x="6" y="383"/>
                  </a:cubicBezTo>
                  <a:cubicBezTo>
                    <a:pt x="6" y="378"/>
                    <a:pt x="7" y="377"/>
                    <a:pt x="12" y="376"/>
                  </a:cubicBezTo>
                  <a:cubicBezTo>
                    <a:pt x="18" y="375"/>
                    <a:pt x="23" y="375"/>
                    <a:pt x="29" y="376"/>
                  </a:cubicBezTo>
                  <a:cubicBezTo>
                    <a:pt x="32" y="377"/>
                    <a:pt x="34" y="378"/>
                    <a:pt x="35" y="381"/>
                  </a:cubicBezTo>
                  <a:cubicBezTo>
                    <a:pt x="48" y="416"/>
                    <a:pt x="74" y="437"/>
                    <a:pt x="107" y="449"/>
                  </a:cubicBezTo>
                  <a:cubicBezTo>
                    <a:pt x="126" y="456"/>
                    <a:pt x="146" y="459"/>
                    <a:pt x="166" y="461"/>
                  </a:cubicBezTo>
                  <a:cubicBezTo>
                    <a:pt x="194" y="463"/>
                    <a:pt x="221" y="463"/>
                    <a:pt x="248" y="461"/>
                  </a:cubicBezTo>
                  <a:cubicBezTo>
                    <a:pt x="275" y="458"/>
                    <a:pt x="301" y="454"/>
                    <a:pt x="327" y="445"/>
                  </a:cubicBezTo>
                  <a:cubicBezTo>
                    <a:pt x="339" y="440"/>
                    <a:pt x="351" y="434"/>
                    <a:pt x="362" y="425"/>
                  </a:cubicBezTo>
                  <a:cubicBezTo>
                    <a:pt x="390" y="403"/>
                    <a:pt x="396" y="366"/>
                    <a:pt x="375" y="336"/>
                  </a:cubicBezTo>
                  <a:cubicBezTo>
                    <a:pt x="367" y="324"/>
                    <a:pt x="357" y="315"/>
                    <a:pt x="346" y="308"/>
                  </a:cubicBezTo>
                  <a:cubicBezTo>
                    <a:pt x="326" y="294"/>
                    <a:pt x="305" y="285"/>
                    <a:pt x="283" y="278"/>
                  </a:cubicBezTo>
                  <a:cubicBezTo>
                    <a:pt x="258" y="269"/>
                    <a:pt x="232" y="262"/>
                    <a:pt x="206" y="255"/>
                  </a:cubicBezTo>
                  <a:cubicBezTo>
                    <a:pt x="171" y="246"/>
                    <a:pt x="137" y="235"/>
                    <a:pt x="104" y="220"/>
                  </a:cubicBezTo>
                  <a:cubicBezTo>
                    <a:pt x="85" y="212"/>
                    <a:pt x="66" y="202"/>
                    <a:pt x="49" y="189"/>
                  </a:cubicBezTo>
                  <a:cubicBezTo>
                    <a:pt x="38" y="181"/>
                    <a:pt x="28" y="172"/>
                    <a:pt x="20" y="161"/>
                  </a:cubicBezTo>
                  <a:cubicBezTo>
                    <a:pt x="1" y="136"/>
                    <a:pt x="0" y="106"/>
                    <a:pt x="16" y="80"/>
                  </a:cubicBezTo>
                  <a:cubicBezTo>
                    <a:pt x="25" y="65"/>
                    <a:pt x="36" y="54"/>
                    <a:pt x="50" y="44"/>
                  </a:cubicBezTo>
                  <a:cubicBezTo>
                    <a:pt x="74" y="27"/>
                    <a:pt x="101" y="16"/>
                    <a:pt x="130" y="8"/>
                  </a:cubicBezTo>
                  <a:cubicBezTo>
                    <a:pt x="142" y="5"/>
                    <a:pt x="155" y="3"/>
                    <a:pt x="167" y="1"/>
                  </a:cubicBezTo>
                  <a:cubicBezTo>
                    <a:pt x="174" y="0"/>
                    <a:pt x="181" y="0"/>
                    <a:pt x="187" y="4"/>
                  </a:cubicBezTo>
                  <a:close/>
                </a:path>
              </a:pathLst>
            </a:custGeom>
            <a:solidFill>
              <a:srgbClr val="EB2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3" name="Freeform 57">
              <a:extLst>
                <a:ext uri="{FF2B5EF4-FFF2-40B4-BE49-F238E27FC236}">
                  <a16:creationId xmlns:a16="http://schemas.microsoft.com/office/drawing/2014/main" id="{A5DD665C-BDB7-4850-AFE7-3A016E3A3F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99" y="5845"/>
              <a:ext cx="24" cy="24"/>
            </a:xfrm>
            <a:custGeom>
              <a:avLst/>
              <a:gdLst>
                <a:gd name="T0" fmla="*/ 114 w 114"/>
                <a:gd name="T1" fmla="*/ 58 h 115"/>
                <a:gd name="T2" fmla="*/ 57 w 114"/>
                <a:gd name="T3" fmla="*/ 115 h 115"/>
                <a:gd name="T4" fmla="*/ 0 w 114"/>
                <a:gd name="T5" fmla="*/ 57 h 115"/>
                <a:gd name="T6" fmla="*/ 57 w 114"/>
                <a:gd name="T7" fmla="*/ 0 h 115"/>
                <a:gd name="T8" fmla="*/ 114 w 114"/>
                <a:gd name="T9" fmla="*/ 58 h 115"/>
                <a:gd name="T10" fmla="*/ 57 w 114"/>
                <a:gd name="T11" fmla="*/ 108 h 115"/>
                <a:gd name="T12" fmla="*/ 109 w 114"/>
                <a:gd name="T13" fmla="*/ 58 h 115"/>
                <a:gd name="T14" fmla="*/ 57 w 114"/>
                <a:gd name="T15" fmla="*/ 6 h 115"/>
                <a:gd name="T16" fmla="*/ 6 w 114"/>
                <a:gd name="T17" fmla="*/ 58 h 115"/>
                <a:gd name="T18" fmla="*/ 57 w 114"/>
                <a:gd name="T19" fmla="*/ 10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115">
                  <a:moveTo>
                    <a:pt x="114" y="58"/>
                  </a:moveTo>
                  <a:cubicBezTo>
                    <a:pt x="114" y="90"/>
                    <a:pt x="89" y="115"/>
                    <a:pt x="57" y="115"/>
                  </a:cubicBezTo>
                  <a:cubicBezTo>
                    <a:pt x="26" y="114"/>
                    <a:pt x="0" y="89"/>
                    <a:pt x="0" y="57"/>
                  </a:cubicBezTo>
                  <a:cubicBezTo>
                    <a:pt x="0" y="25"/>
                    <a:pt x="26" y="0"/>
                    <a:pt x="57" y="0"/>
                  </a:cubicBezTo>
                  <a:cubicBezTo>
                    <a:pt x="89" y="0"/>
                    <a:pt x="114" y="27"/>
                    <a:pt x="114" y="58"/>
                  </a:cubicBezTo>
                  <a:close/>
                  <a:moveTo>
                    <a:pt x="57" y="108"/>
                  </a:moveTo>
                  <a:cubicBezTo>
                    <a:pt x="86" y="110"/>
                    <a:pt x="108" y="84"/>
                    <a:pt x="109" y="58"/>
                  </a:cubicBezTo>
                  <a:cubicBezTo>
                    <a:pt x="109" y="30"/>
                    <a:pt x="85" y="6"/>
                    <a:pt x="57" y="6"/>
                  </a:cubicBezTo>
                  <a:cubicBezTo>
                    <a:pt x="30" y="6"/>
                    <a:pt x="5" y="28"/>
                    <a:pt x="6" y="58"/>
                  </a:cubicBezTo>
                  <a:cubicBezTo>
                    <a:pt x="6" y="89"/>
                    <a:pt x="32" y="110"/>
                    <a:pt x="57" y="108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4" name="Freeform 58">
              <a:extLst>
                <a:ext uri="{FF2B5EF4-FFF2-40B4-BE49-F238E27FC236}">
                  <a16:creationId xmlns:a16="http://schemas.microsoft.com/office/drawing/2014/main" id="{00F8B803-910A-44CD-846B-16BBF873F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5856"/>
              <a:ext cx="0" cy="1"/>
            </a:xfrm>
            <a:custGeom>
              <a:avLst/>
              <a:gdLst>
                <a:gd name="T0" fmla="*/ 3 w 3"/>
                <a:gd name="T1" fmla="*/ 1 h 3"/>
                <a:gd name="T2" fmla="*/ 0 w 3"/>
                <a:gd name="T3" fmla="*/ 3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2"/>
                    <a:pt x="2" y="3"/>
                    <a:pt x="0" y="3"/>
                  </a:cubicBezTo>
                  <a:cubicBezTo>
                    <a:pt x="0" y="1"/>
                    <a:pt x="1" y="0"/>
                    <a:pt x="3" y="1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5" name="Freeform 59">
              <a:extLst>
                <a:ext uri="{FF2B5EF4-FFF2-40B4-BE49-F238E27FC236}">
                  <a16:creationId xmlns:a16="http://schemas.microsoft.com/office/drawing/2014/main" id="{363BF2D3-1DD6-4270-B94C-1616F6C02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5856"/>
              <a:ext cx="1" cy="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6" name="Freeform 60">
              <a:extLst>
                <a:ext uri="{FF2B5EF4-FFF2-40B4-BE49-F238E27FC236}">
                  <a16:creationId xmlns:a16="http://schemas.microsoft.com/office/drawing/2014/main" id="{AE69B949-3A1D-4500-BD55-D5E6A8125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5856"/>
              <a:ext cx="0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7" name="Freeform 61">
              <a:extLst>
                <a:ext uri="{FF2B5EF4-FFF2-40B4-BE49-F238E27FC236}">
                  <a16:creationId xmlns:a16="http://schemas.microsoft.com/office/drawing/2014/main" id="{AE23F678-E9B9-461A-8F2E-7ECA257C5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5861"/>
              <a:ext cx="0" cy="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8" name="Freeform 62">
              <a:extLst>
                <a:ext uri="{FF2B5EF4-FFF2-40B4-BE49-F238E27FC236}">
                  <a16:creationId xmlns:a16="http://schemas.microsoft.com/office/drawing/2014/main" id="{FCE73E5E-977D-4BF7-9A8A-BBB5D7EF0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5862"/>
              <a:ext cx="1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9" name="Freeform 63">
              <a:extLst>
                <a:ext uri="{FF2B5EF4-FFF2-40B4-BE49-F238E27FC236}">
                  <a16:creationId xmlns:a16="http://schemas.microsoft.com/office/drawing/2014/main" id="{955ACA1D-A5AF-4EF8-A22E-EFFD1B41A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5869"/>
              <a:ext cx="1" cy="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20" name="Freeform 64">
              <a:extLst>
                <a:ext uri="{FF2B5EF4-FFF2-40B4-BE49-F238E27FC236}">
                  <a16:creationId xmlns:a16="http://schemas.microsoft.com/office/drawing/2014/main" id="{3449D1AC-DE95-4C8E-9142-328365FD4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5869"/>
              <a:ext cx="0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21" name="Freeform 65">
              <a:extLst>
                <a:ext uri="{FF2B5EF4-FFF2-40B4-BE49-F238E27FC236}">
                  <a16:creationId xmlns:a16="http://schemas.microsoft.com/office/drawing/2014/main" id="{5813CE12-6578-4D53-8C04-6C8FB54F86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6" y="5853"/>
              <a:ext cx="11" cy="9"/>
            </a:xfrm>
            <a:custGeom>
              <a:avLst/>
              <a:gdLst>
                <a:gd name="T0" fmla="*/ 50 w 50"/>
                <a:gd name="T1" fmla="*/ 42 h 42"/>
                <a:gd name="T2" fmla="*/ 46 w 50"/>
                <a:gd name="T3" fmla="*/ 42 h 42"/>
                <a:gd name="T4" fmla="*/ 27 w 50"/>
                <a:gd name="T5" fmla="*/ 32 h 42"/>
                <a:gd name="T6" fmla="*/ 21 w 50"/>
                <a:gd name="T7" fmla="*/ 24 h 42"/>
                <a:gd name="T8" fmla="*/ 19 w 50"/>
                <a:gd name="T9" fmla="*/ 23 h 42"/>
                <a:gd name="T10" fmla="*/ 17 w 50"/>
                <a:gd name="T11" fmla="*/ 26 h 42"/>
                <a:gd name="T12" fmla="*/ 17 w 50"/>
                <a:gd name="T13" fmla="*/ 33 h 42"/>
                <a:gd name="T14" fmla="*/ 23 w 50"/>
                <a:gd name="T15" fmla="*/ 42 h 42"/>
                <a:gd name="T16" fmla="*/ 4 w 50"/>
                <a:gd name="T17" fmla="*/ 42 h 42"/>
                <a:gd name="T18" fmla="*/ 1 w 50"/>
                <a:gd name="T19" fmla="*/ 41 h 42"/>
                <a:gd name="T20" fmla="*/ 6 w 50"/>
                <a:gd name="T21" fmla="*/ 33 h 42"/>
                <a:gd name="T22" fmla="*/ 6 w 50"/>
                <a:gd name="T23" fmla="*/ 9 h 42"/>
                <a:gd name="T24" fmla="*/ 0 w 50"/>
                <a:gd name="T25" fmla="*/ 0 h 42"/>
                <a:gd name="T26" fmla="*/ 29 w 50"/>
                <a:gd name="T27" fmla="*/ 1 h 42"/>
                <a:gd name="T28" fmla="*/ 40 w 50"/>
                <a:gd name="T29" fmla="*/ 5 h 42"/>
                <a:gd name="T30" fmla="*/ 40 w 50"/>
                <a:gd name="T31" fmla="*/ 18 h 42"/>
                <a:gd name="T32" fmla="*/ 33 w 50"/>
                <a:gd name="T33" fmla="*/ 23 h 42"/>
                <a:gd name="T34" fmla="*/ 50 w 50"/>
                <a:gd name="T35" fmla="*/ 42 h 42"/>
                <a:gd name="T36" fmla="*/ 17 w 50"/>
                <a:gd name="T37" fmla="*/ 12 h 42"/>
                <a:gd name="T38" fmla="*/ 17 w 50"/>
                <a:gd name="T39" fmla="*/ 16 h 42"/>
                <a:gd name="T40" fmla="*/ 22 w 50"/>
                <a:gd name="T41" fmla="*/ 20 h 42"/>
                <a:gd name="T42" fmla="*/ 31 w 50"/>
                <a:gd name="T43" fmla="*/ 12 h 42"/>
                <a:gd name="T44" fmla="*/ 22 w 50"/>
                <a:gd name="T45" fmla="*/ 3 h 42"/>
                <a:gd name="T46" fmla="*/ 17 w 50"/>
                <a:gd name="T47" fmla="*/ 8 h 42"/>
                <a:gd name="T48" fmla="*/ 17 w 50"/>
                <a:gd name="T49" fmla="*/ 1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2">
                  <a:moveTo>
                    <a:pt x="50" y="42"/>
                  </a:moveTo>
                  <a:cubicBezTo>
                    <a:pt x="48" y="42"/>
                    <a:pt x="47" y="42"/>
                    <a:pt x="46" y="42"/>
                  </a:cubicBezTo>
                  <a:cubicBezTo>
                    <a:pt x="35" y="42"/>
                    <a:pt x="35" y="42"/>
                    <a:pt x="27" y="32"/>
                  </a:cubicBezTo>
                  <a:cubicBezTo>
                    <a:pt x="25" y="29"/>
                    <a:pt x="23" y="27"/>
                    <a:pt x="21" y="24"/>
                  </a:cubicBezTo>
                  <a:cubicBezTo>
                    <a:pt x="21" y="23"/>
                    <a:pt x="20" y="23"/>
                    <a:pt x="19" y="23"/>
                  </a:cubicBezTo>
                  <a:cubicBezTo>
                    <a:pt x="18" y="23"/>
                    <a:pt x="17" y="24"/>
                    <a:pt x="17" y="26"/>
                  </a:cubicBezTo>
                  <a:cubicBezTo>
                    <a:pt x="17" y="28"/>
                    <a:pt x="17" y="31"/>
                    <a:pt x="17" y="33"/>
                  </a:cubicBezTo>
                  <a:cubicBezTo>
                    <a:pt x="17" y="39"/>
                    <a:pt x="17" y="39"/>
                    <a:pt x="23" y="42"/>
                  </a:cubicBezTo>
                  <a:cubicBezTo>
                    <a:pt x="16" y="42"/>
                    <a:pt x="10" y="42"/>
                    <a:pt x="4" y="42"/>
                  </a:cubicBezTo>
                  <a:cubicBezTo>
                    <a:pt x="3" y="42"/>
                    <a:pt x="2" y="41"/>
                    <a:pt x="1" y="41"/>
                  </a:cubicBezTo>
                  <a:cubicBezTo>
                    <a:pt x="6" y="39"/>
                    <a:pt x="6" y="39"/>
                    <a:pt x="6" y="33"/>
                  </a:cubicBezTo>
                  <a:cubicBezTo>
                    <a:pt x="6" y="25"/>
                    <a:pt x="6" y="17"/>
                    <a:pt x="6" y="9"/>
                  </a:cubicBezTo>
                  <a:cubicBezTo>
                    <a:pt x="6" y="3"/>
                    <a:pt x="6" y="3"/>
                    <a:pt x="0" y="0"/>
                  </a:cubicBezTo>
                  <a:cubicBezTo>
                    <a:pt x="11" y="0"/>
                    <a:pt x="20" y="0"/>
                    <a:pt x="29" y="1"/>
                  </a:cubicBezTo>
                  <a:cubicBezTo>
                    <a:pt x="33" y="1"/>
                    <a:pt x="37" y="2"/>
                    <a:pt x="40" y="5"/>
                  </a:cubicBezTo>
                  <a:cubicBezTo>
                    <a:pt x="44" y="10"/>
                    <a:pt x="44" y="14"/>
                    <a:pt x="40" y="18"/>
                  </a:cubicBezTo>
                  <a:cubicBezTo>
                    <a:pt x="38" y="20"/>
                    <a:pt x="36" y="21"/>
                    <a:pt x="33" y="23"/>
                  </a:cubicBezTo>
                  <a:cubicBezTo>
                    <a:pt x="38" y="29"/>
                    <a:pt x="43" y="36"/>
                    <a:pt x="50" y="42"/>
                  </a:cubicBezTo>
                  <a:close/>
                  <a:moveTo>
                    <a:pt x="17" y="12"/>
                  </a:moveTo>
                  <a:cubicBezTo>
                    <a:pt x="17" y="13"/>
                    <a:pt x="17" y="14"/>
                    <a:pt x="17" y="16"/>
                  </a:cubicBezTo>
                  <a:cubicBezTo>
                    <a:pt x="17" y="20"/>
                    <a:pt x="18" y="20"/>
                    <a:pt x="22" y="20"/>
                  </a:cubicBezTo>
                  <a:cubicBezTo>
                    <a:pt x="28" y="20"/>
                    <a:pt x="31" y="18"/>
                    <a:pt x="31" y="12"/>
                  </a:cubicBezTo>
                  <a:cubicBezTo>
                    <a:pt x="31" y="5"/>
                    <a:pt x="28" y="3"/>
                    <a:pt x="22" y="3"/>
                  </a:cubicBezTo>
                  <a:cubicBezTo>
                    <a:pt x="17" y="3"/>
                    <a:pt x="17" y="3"/>
                    <a:pt x="17" y="8"/>
                  </a:cubicBezTo>
                  <a:cubicBezTo>
                    <a:pt x="17" y="9"/>
                    <a:pt x="17" y="10"/>
                    <a:pt x="17" y="12"/>
                  </a:cubicBezTo>
                  <a:close/>
                </a:path>
              </a:pathLst>
            </a:custGeom>
            <a:solidFill>
              <a:srgbClr val="DDDF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1562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1833A86E-3778-46D0-B15A-43DF61B44BC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" y="1"/>
            <a:ext cx="12192003" cy="68588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9472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1" y="2130443"/>
            <a:ext cx="10363200" cy="147002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1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228228" indent="0" algn="ctr">
              <a:buNone/>
              <a:defRPr/>
            </a:lvl2pPr>
            <a:lvl3pPr marL="456453" indent="0" algn="ctr">
              <a:buNone/>
              <a:defRPr/>
            </a:lvl3pPr>
            <a:lvl4pPr marL="684685" indent="0" algn="ctr">
              <a:buNone/>
              <a:defRPr/>
            </a:lvl4pPr>
            <a:lvl5pPr marL="912906" indent="0" algn="ctr">
              <a:buNone/>
              <a:defRPr/>
            </a:lvl5pPr>
            <a:lvl6pPr marL="1141129" indent="0" algn="ctr">
              <a:buNone/>
              <a:defRPr/>
            </a:lvl6pPr>
            <a:lvl7pPr marL="1369361" indent="0" algn="ctr">
              <a:buNone/>
              <a:defRPr/>
            </a:lvl7pPr>
            <a:lvl8pPr marL="1597586" indent="0" algn="ctr">
              <a:buNone/>
              <a:defRPr/>
            </a:lvl8pPr>
            <a:lvl9pPr marL="182581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725898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1274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15445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01800" y="365125"/>
            <a:ext cx="10092267" cy="744008"/>
          </a:xfrm>
          <a:prstGeom prst="rect">
            <a:avLst/>
          </a:prstGeom>
        </p:spPr>
        <p:txBody>
          <a:bodyPr lIns="131683" tIns="65841" rIns="131683" bIns="6584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01800" y="1329267"/>
            <a:ext cx="10092267" cy="4847696"/>
          </a:xfrm>
          <a:prstGeom prst="rect">
            <a:avLst/>
          </a:prstGeom>
        </p:spPr>
        <p:txBody>
          <a:bodyPr lIns="131683" tIns="65841" rIns="131683" bIns="6584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1" y="6356351"/>
            <a:ext cx="4114800" cy="365125"/>
          </a:xfrm>
          <a:prstGeom prst="rect">
            <a:avLst/>
          </a:prstGeom>
        </p:spPr>
        <p:txBody>
          <a:bodyPr lIns="131683" tIns="65841" rIns="131683" bIns="65841"/>
          <a:lstStyle/>
          <a:p>
            <a:pPr defTabSz="949708"/>
            <a:endParaRPr lang="en-US" sz="1875">
              <a:solidFill>
                <a:prstClr val="black"/>
              </a:solidFill>
              <a:ea typeface="ヒラギノ角ゴ ProN W3" pitchFamily="1" charset="-128"/>
              <a:sym typeface="Gill Sans" pitchFamily="1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050867" y="6356351"/>
            <a:ext cx="2743200" cy="365125"/>
          </a:xfrm>
          <a:prstGeom prst="rect">
            <a:avLst/>
          </a:prstGeom>
        </p:spPr>
        <p:txBody>
          <a:bodyPr lIns="131683" tIns="65841" rIns="131683" bIns="65841"/>
          <a:lstStyle/>
          <a:p>
            <a:pPr defTabSz="949708"/>
            <a:fld id="{9D773E1C-7EE7-42DA-8766-F88E5BD49A5A}" type="slidenum">
              <a:rPr lang="en-US" sz="1875" smtClean="0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rPr>
              <a:pPr defTabSz="949708"/>
              <a:t>‹#›</a:t>
            </a:fld>
            <a:endParaRPr lang="en-US" sz="1875">
              <a:solidFill>
                <a:prstClr val="black"/>
              </a:solidFill>
              <a:ea typeface="ヒラギノ角ゴ ProN W3" pitchFamily="1" charset="-128"/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4437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839789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Century Gothic" panose="020B0502020202020204" pitchFamily="34" charset="0"/>
              </a:defRPr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839788" y="1681164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>
                <a:latin typeface="Century Gothic" panose="020B0502020202020204" pitchFamily="34" charset="0"/>
              </a:defRPr>
            </a:lvl1pPr>
            <a:lvl2pPr marL="457011" indent="0">
              <a:buNone/>
              <a:defRPr sz="2000" b="1"/>
            </a:lvl2pPr>
            <a:lvl3pPr marL="914023" indent="0">
              <a:buNone/>
              <a:defRPr sz="1800" b="1"/>
            </a:lvl3pPr>
            <a:lvl4pPr marL="1371036" indent="0">
              <a:buNone/>
              <a:defRPr sz="1600" b="1"/>
            </a:lvl4pPr>
            <a:lvl5pPr marL="1828047" indent="0">
              <a:buNone/>
              <a:defRPr sz="1600" b="1"/>
            </a:lvl5pPr>
            <a:lvl6pPr marL="2285059" indent="0">
              <a:buNone/>
              <a:defRPr sz="1600" b="1"/>
            </a:lvl6pPr>
            <a:lvl7pPr marL="2742070" indent="0">
              <a:buNone/>
              <a:defRPr sz="1600" b="1"/>
            </a:lvl7pPr>
            <a:lvl8pPr marL="3199082" indent="0">
              <a:buNone/>
              <a:defRPr sz="1600" b="1"/>
            </a:lvl8pPr>
            <a:lvl9pPr marL="3656094" indent="0">
              <a:buNone/>
              <a:defRPr sz="1600" b="1"/>
            </a:lvl9pPr>
          </a:lstStyle>
          <a:p>
            <a:pPr lvl="0"/>
            <a:r>
              <a:rPr lang="pt-BR" dirty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Century Gothic" panose="020B0502020202020204" pitchFamily="34" charset="0"/>
              </a:defRPr>
            </a:lvl1pPr>
            <a:lvl2pPr>
              <a:defRPr>
                <a:latin typeface="Century Gothic" panose="020B0502020202020204" pitchFamily="34" charset="0"/>
              </a:defRPr>
            </a:lvl2pPr>
            <a:lvl3pPr>
              <a:defRPr>
                <a:latin typeface="Century Gothic" panose="020B0502020202020204" pitchFamily="34" charset="0"/>
              </a:defRPr>
            </a:lvl3pPr>
            <a:lvl4pPr>
              <a:defRPr>
                <a:latin typeface="Century Gothic" panose="020B0502020202020204" pitchFamily="34" charset="0"/>
              </a:defRPr>
            </a:lvl4pPr>
            <a:lvl5pPr>
              <a:defRPr>
                <a:latin typeface="Century Gothic" panose="020B0502020202020204" pitchFamily="34" charset="0"/>
              </a:defRPr>
            </a:lvl5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6172201" y="1681164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>
                <a:latin typeface="Century Gothic" panose="020B0502020202020204" pitchFamily="34" charset="0"/>
              </a:defRPr>
            </a:lvl1pPr>
            <a:lvl2pPr marL="457011" indent="0">
              <a:buNone/>
              <a:defRPr sz="2000" b="1"/>
            </a:lvl2pPr>
            <a:lvl3pPr marL="914023" indent="0">
              <a:buNone/>
              <a:defRPr sz="1800" b="1"/>
            </a:lvl3pPr>
            <a:lvl4pPr marL="1371036" indent="0">
              <a:buNone/>
              <a:defRPr sz="1600" b="1"/>
            </a:lvl4pPr>
            <a:lvl5pPr marL="1828047" indent="0">
              <a:buNone/>
              <a:defRPr sz="1600" b="1"/>
            </a:lvl5pPr>
            <a:lvl6pPr marL="2285059" indent="0">
              <a:buNone/>
              <a:defRPr sz="1600" b="1"/>
            </a:lvl6pPr>
            <a:lvl7pPr marL="2742070" indent="0">
              <a:buNone/>
              <a:defRPr sz="1600" b="1"/>
            </a:lvl7pPr>
            <a:lvl8pPr marL="3199082" indent="0">
              <a:buNone/>
              <a:defRPr sz="1600" b="1"/>
            </a:lvl8pPr>
            <a:lvl9pPr marL="3656094" indent="0">
              <a:buNone/>
              <a:defRPr sz="1600" b="1"/>
            </a:lvl9pPr>
          </a:lstStyle>
          <a:p>
            <a:pPr lvl="0"/>
            <a:r>
              <a:rPr lang="pt-BR" dirty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Century Gothic" panose="020B0502020202020204" pitchFamily="34" charset="0"/>
              </a:defRPr>
            </a:lvl1pPr>
            <a:lvl2pPr>
              <a:defRPr>
                <a:latin typeface="Century Gothic" panose="020B0502020202020204" pitchFamily="34" charset="0"/>
              </a:defRPr>
            </a:lvl2pPr>
            <a:lvl3pPr>
              <a:defRPr>
                <a:latin typeface="Century Gothic" panose="020B0502020202020204" pitchFamily="34" charset="0"/>
              </a:defRPr>
            </a:lvl3pPr>
            <a:lvl4pPr>
              <a:defRPr>
                <a:latin typeface="Century Gothic" panose="020B0502020202020204" pitchFamily="34" charset="0"/>
              </a:defRPr>
            </a:lvl4pPr>
            <a:lvl5pPr>
              <a:defRPr>
                <a:latin typeface="Century Gothic" panose="020B0502020202020204" pitchFamily="34" charset="0"/>
              </a:defRPr>
            </a:lvl5pPr>
          </a:lstStyle>
          <a:p>
            <a:pPr lvl="0"/>
            <a:r>
              <a:rPr lang="pt-BR" dirty="0"/>
              <a:t>Clique para editar o texto mestre</a:t>
            </a:r>
          </a:p>
          <a:p>
            <a:pPr lvl="1"/>
            <a:r>
              <a:rPr lang="pt-BR" dirty="0"/>
              <a:t>Segundo nível</a:t>
            </a:r>
          </a:p>
          <a:p>
            <a:pPr lvl="2"/>
            <a:r>
              <a:rPr lang="pt-BR" dirty="0"/>
              <a:t>Terceiro nível</a:t>
            </a:r>
          </a:p>
          <a:p>
            <a:pPr lvl="3"/>
            <a:r>
              <a:rPr lang="pt-BR" dirty="0"/>
              <a:t>Quarto nível</a:t>
            </a:r>
          </a:p>
          <a:p>
            <a:pPr lvl="4"/>
            <a:r>
              <a:rPr lang="pt-BR" dirty="0"/>
              <a:t>Quinto nível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838201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Century Gothic" panose="020B0502020202020204" pitchFamily="34" charset="0"/>
              </a:defRPr>
            </a:lvl1pPr>
          </a:lstStyle>
          <a:p>
            <a:pPr defTabSz="949708"/>
            <a:fld id="{021EE307-848D-4689-A6A2-96FA8B8AE214}" type="datetimeFigureOut">
              <a:rPr lang="pt-BR" sz="1875" smtClean="0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rPr>
              <a:pPr defTabSz="949708"/>
              <a:t>01/12/2022</a:t>
            </a:fld>
            <a:endParaRPr lang="pt-BR" sz="1875" dirty="0">
              <a:solidFill>
                <a:prstClr val="black"/>
              </a:solidFill>
              <a:ea typeface="ヒラギノ角ゴ ProN W3" pitchFamily="1" charset="-128"/>
              <a:sym typeface="Gill Sans" pitchFamily="1" charset="0"/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4038601" y="6356351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Century Gothic" panose="020B0502020202020204" pitchFamily="34" charset="0"/>
              </a:defRPr>
            </a:lvl1pPr>
          </a:lstStyle>
          <a:p>
            <a:pPr defTabSz="949708"/>
            <a:endParaRPr lang="pt-BR" sz="1875" dirty="0">
              <a:solidFill>
                <a:prstClr val="black"/>
              </a:solidFill>
              <a:ea typeface="ヒラギノ角ゴ ProN W3" pitchFamily="1" charset="-128"/>
              <a:sym typeface="Gill Sans" pitchFamily="1" charset="0"/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Century Gothic" panose="020B0502020202020204" pitchFamily="34" charset="0"/>
              </a:defRPr>
            </a:lvl1pPr>
          </a:lstStyle>
          <a:p>
            <a:pPr defTabSz="949708"/>
            <a:fld id="{1C2DBFD9-3D69-4550-B757-278FA95FD1D9}" type="slidenum">
              <a:rPr lang="pt-BR" sz="1875" smtClean="0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rPr>
              <a:pPr defTabSz="949708"/>
              <a:t>‹#›</a:t>
            </a:fld>
            <a:endParaRPr lang="pt-BR" sz="1875" dirty="0">
              <a:solidFill>
                <a:prstClr val="black"/>
              </a:solidFill>
              <a:ea typeface="ヒラギノ角ゴ ProN W3" pitchFamily="1" charset="-128"/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3260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: Cantos Arredondados 24">
            <a:extLst>
              <a:ext uri="{FF2B5EF4-FFF2-40B4-BE49-F238E27FC236}">
                <a16:creationId xmlns:a16="http://schemas.microsoft.com/office/drawing/2014/main" id="{92BBDA38-7CE0-44D0-9D85-0AB67FD74BD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oundRect">
            <a:avLst>
              <a:gd name="adj" fmla="val 0"/>
            </a:avLst>
          </a:prstGeom>
          <a:gradFill>
            <a:gsLst>
              <a:gs pos="0">
                <a:srgbClr val="233D71"/>
              </a:gs>
              <a:gs pos="100000">
                <a:srgbClr val="2F5195"/>
              </a:gs>
            </a:gsLst>
            <a:lin ang="162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49708"/>
            <a:endParaRPr lang="pt-BR" sz="1875" dirty="0">
              <a:solidFill>
                <a:prstClr val="white"/>
              </a:solidFill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7590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49708"/>
            <a:endParaRPr lang="pt-BR" sz="1875">
              <a:solidFill>
                <a:prstClr val="black"/>
              </a:solidFill>
              <a:ea typeface="ヒラギノ角ゴ ProN W3" pitchFamily="1" charset="-128"/>
              <a:sym typeface="Gill Sans" pitchFamily="1" charset="0"/>
            </a:endParaRPr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49708"/>
            <a:endParaRPr lang="pt-BR" sz="1875">
              <a:solidFill>
                <a:prstClr val="black"/>
              </a:solidFill>
              <a:ea typeface="ヒラギノ角ゴ ProN W3" pitchFamily="1" charset="-128"/>
              <a:sym typeface="Gill Sans" pitchFamily="1" charset="0"/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49708"/>
            <a:fld id="{19983C4B-EF7F-4EAF-A220-F3C04770DCC0}" type="slidenum">
              <a:rPr lang="pt-BR" sz="1875" smtClean="0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rPr>
              <a:pPr defTabSz="949708"/>
              <a:t>‹#›</a:t>
            </a:fld>
            <a:endParaRPr lang="pt-BR" sz="1875">
              <a:solidFill>
                <a:prstClr val="black"/>
              </a:solidFill>
              <a:ea typeface="ヒラギノ角ゴ ProN W3" pitchFamily="1" charset="-128"/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0101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Layout Personalizado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 hasCustomPrompt="1"/>
          </p:nvPr>
        </p:nvSpPr>
        <p:spPr>
          <a:xfrm>
            <a:off x="407988" y="-276986"/>
            <a:ext cx="12166600" cy="1324800"/>
          </a:xfrm>
          <a:prstGeom prst="rect">
            <a:avLst/>
          </a:prstGeom>
        </p:spPr>
        <p:txBody>
          <a:bodyPr lIns="0" tIns="0" rIns="0" bIns="0" anchor="b" anchorCtr="0"/>
          <a:lstStyle>
            <a:lvl1pPr>
              <a:defRPr cap="all" baseline="0">
                <a:solidFill>
                  <a:srgbClr val="E23433"/>
                </a:solidFill>
              </a:defRPr>
            </a:lvl1pPr>
          </a:lstStyle>
          <a:p>
            <a:r>
              <a:rPr lang="pt-BR" dirty="0"/>
              <a:t>título DO SLIDE</a:t>
            </a:r>
          </a:p>
        </p:txBody>
      </p:sp>
      <p:sp>
        <p:nvSpPr>
          <p:cNvPr id="6" name="Espaço Reservado para Texto 5"/>
          <p:cNvSpPr>
            <a:spLocks noGrp="1"/>
          </p:cNvSpPr>
          <p:nvPr>
            <p:ph type="body" sz="quarter" idx="10" hasCustomPrompt="1"/>
          </p:nvPr>
        </p:nvSpPr>
        <p:spPr>
          <a:xfrm>
            <a:off x="407988" y="1404938"/>
            <a:ext cx="8159751" cy="3116263"/>
          </a:xfrm>
          <a:prstGeom prst="rect">
            <a:avLst/>
          </a:prstGeom>
        </p:spPr>
        <p:txBody>
          <a:bodyPr/>
          <a:lstStyle>
            <a:lvl1pPr marL="238075" indent="-238075" algn="l" defTabSz="913833" rtl="0" eaLnBrk="1" latinLnBrk="0" hangingPunct="1">
              <a:spcAft>
                <a:spcPts val="833"/>
              </a:spcAft>
              <a:buClr>
                <a:schemeClr val="bg1"/>
              </a:buClr>
              <a:buSzPct val="100000"/>
              <a:buFont typeface="Courier New" charset="0"/>
              <a:buChar char="o"/>
              <a:defRPr lang="pt-BR" sz="20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342688" indent="-342688" algn="l" defTabSz="913833" rtl="0" eaLnBrk="1" latinLnBrk="0" hangingPunct="1">
              <a:spcAft>
                <a:spcPts val="1200"/>
              </a:spcAft>
              <a:buClr>
                <a:schemeClr val="bg1"/>
              </a:buClr>
              <a:buSzPct val="100000"/>
              <a:buFont typeface="Courier New" charset="0"/>
              <a:buChar char="o"/>
              <a:defRPr lang="pt-BR" sz="20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+mn-ea"/>
                <a:cs typeface="+mn-cs"/>
              </a:defRPr>
            </a:lvl2pPr>
            <a:lvl3pPr marL="342688" indent="-342688" algn="l" defTabSz="913833" rtl="0" eaLnBrk="1" latinLnBrk="0" hangingPunct="1">
              <a:spcAft>
                <a:spcPts val="1200"/>
              </a:spcAft>
              <a:buClr>
                <a:schemeClr val="bg1"/>
              </a:buClr>
              <a:buSzPct val="100000"/>
              <a:buFont typeface="Courier New" charset="0"/>
              <a:buChar char="o"/>
              <a:defRPr lang="pt-BR" sz="20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+mn-ea"/>
                <a:cs typeface="+mn-cs"/>
              </a:defRPr>
            </a:lvl3pPr>
            <a:lvl4pPr marL="342688" indent="-342688" algn="l" defTabSz="913833" rtl="0" eaLnBrk="1" latinLnBrk="0" hangingPunct="1">
              <a:spcAft>
                <a:spcPts val="1200"/>
              </a:spcAft>
              <a:buClr>
                <a:schemeClr val="bg1"/>
              </a:buClr>
              <a:buSzPct val="100000"/>
              <a:buFont typeface="Courier New" charset="0"/>
              <a:buChar char="o"/>
              <a:defRPr lang="pt-BR" sz="2000" kern="1200" smtClean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+mn-ea"/>
                <a:cs typeface="+mn-cs"/>
              </a:defRPr>
            </a:lvl4pPr>
            <a:lvl5pPr marL="342688" indent="-342688" algn="l" defTabSz="913833" rtl="0" eaLnBrk="1" latinLnBrk="0" hangingPunct="1">
              <a:spcAft>
                <a:spcPts val="1200"/>
              </a:spcAft>
              <a:buClr>
                <a:schemeClr val="bg1"/>
              </a:buClr>
              <a:buSzPct val="100000"/>
              <a:buFont typeface="Courier New" charset="0"/>
              <a:buChar char="o"/>
              <a:defRPr lang="pt-BR" sz="2000" kern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  <a:ea typeface="+mn-ea"/>
                <a:cs typeface="+mn-cs"/>
              </a:defRPr>
            </a:lvl5pPr>
          </a:lstStyle>
          <a:p>
            <a:pPr marL="342900" indent="-342900">
              <a:spcAft>
                <a:spcPts val="1200"/>
              </a:spcAft>
              <a:buClr>
                <a:schemeClr val="bg1"/>
              </a:buClr>
              <a:buSzPct val="100000"/>
              <a:buFont typeface="Courier New" charset="0"/>
              <a:buChar char="o"/>
            </a:pPr>
            <a:r>
              <a:rPr lang="pt-BR" sz="2000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rPr>
              <a:t>Conteúdo </a:t>
            </a:r>
            <a:r>
              <a:rPr lang="pt-BR" sz="200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rPr>
              <a:t>bullets</a:t>
            </a:r>
            <a:endParaRPr lang="pt-BR" sz="2000" dirty="0">
              <a:solidFill>
                <a:schemeClr val="tx1">
                  <a:lumMod val="50000"/>
                  <a:lumOff val="50000"/>
                </a:schemeClr>
              </a:solidFill>
              <a:latin typeface="+mj-lt"/>
            </a:endParaRPr>
          </a:p>
        </p:txBody>
      </p:sp>
      <p:sp>
        <p:nvSpPr>
          <p:cNvPr id="3" name="CaixaDeTexto 2"/>
          <p:cNvSpPr txBox="1"/>
          <p:nvPr userDrawn="1"/>
        </p:nvSpPr>
        <p:spPr>
          <a:xfrm>
            <a:off x="3132670" y="184573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3833">
              <a:defRPr/>
            </a:pPr>
            <a:endParaRPr lang="pt-BR" sz="1800" dirty="0">
              <a:solidFill>
                <a:prstClr val="black"/>
              </a:solidFill>
              <a:ea typeface="ヒラギノ角ゴ ProN W3" pitchFamily="1" charset="-128"/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5408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1" y="2130443"/>
            <a:ext cx="10363200" cy="1470026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1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86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72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58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44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30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16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02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688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0CE03621-9595-4F8F-B25C-E8894E359786}" type="datetimeFigureOut">
              <a:rPr lang="en-US"/>
              <a:pPr>
                <a:defRPr/>
              </a:pPr>
              <a:t>12/1/2022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91014F43-C3F1-47A3-B45D-FBAE60DA92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8117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7CA89516-F749-4224-B420-C4E1EA771B4F}" type="datetimeFigureOut">
              <a:rPr lang="en-US"/>
              <a:pPr>
                <a:defRPr/>
              </a:pPr>
              <a:t>12/1/2022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C39B0FF6-8757-4A1F-9393-B563CDEBD0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560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5332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4"/>
            <a:ext cx="10363200" cy="1500186"/>
          </a:xfrm>
        </p:spPr>
        <p:txBody>
          <a:bodyPr anchor="b"/>
          <a:lstStyle>
            <a:lvl1pPr marL="0" indent="0">
              <a:buNone/>
              <a:defRPr sz="2666">
                <a:solidFill>
                  <a:schemeClr val="tx1">
                    <a:tint val="75000"/>
                  </a:schemeClr>
                </a:solidFill>
              </a:defRPr>
            </a:lvl1pPr>
            <a:lvl2pPr marL="608604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7207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5811" indent="0">
              <a:buNone/>
              <a:defRPr sz="1866">
                <a:solidFill>
                  <a:schemeClr val="tx1">
                    <a:tint val="75000"/>
                  </a:schemeClr>
                </a:solidFill>
              </a:defRPr>
            </a:lvl4pPr>
            <a:lvl5pPr marL="2434418" indent="0">
              <a:buNone/>
              <a:defRPr sz="1866">
                <a:solidFill>
                  <a:schemeClr val="tx1">
                    <a:tint val="75000"/>
                  </a:schemeClr>
                </a:solidFill>
              </a:defRPr>
            </a:lvl5pPr>
            <a:lvl6pPr marL="3043025" indent="0">
              <a:buNone/>
              <a:defRPr sz="1866">
                <a:solidFill>
                  <a:schemeClr val="tx1">
                    <a:tint val="75000"/>
                  </a:schemeClr>
                </a:solidFill>
              </a:defRPr>
            </a:lvl6pPr>
            <a:lvl7pPr marL="3651625" indent="0">
              <a:buNone/>
              <a:defRPr sz="1866">
                <a:solidFill>
                  <a:schemeClr val="tx1">
                    <a:tint val="75000"/>
                  </a:schemeClr>
                </a:solidFill>
              </a:defRPr>
            </a:lvl7pPr>
            <a:lvl8pPr marL="4260232" indent="0">
              <a:buNone/>
              <a:defRPr sz="1866">
                <a:solidFill>
                  <a:schemeClr val="tx1">
                    <a:tint val="75000"/>
                  </a:schemeClr>
                </a:solidFill>
              </a:defRPr>
            </a:lvl8pPr>
            <a:lvl9pPr marL="4868839" indent="0">
              <a:buNone/>
              <a:defRPr sz="186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B5832ADD-03F7-4146-83AB-8AC99BD29105}" type="datetimeFigureOut">
              <a:rPr lang="en-US"/>
              <a:pPr>
                <a:defRPr/>
              </a:pPr>
              <a:t>12/1/2022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DF9AC19B-097B-4905-9A8A-A2EAB8A56B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3269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22722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199"/>
            </a:lvl2pPr>
            <a:lvl3pPr>
              <a:defRPr sz="2666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3733"/>
            </a:lvl1pPr>
            <a:lvl2pPr>
              <a:defRPr sz="3199"/>
            </a:lvl2pPr>
            <a:lvl3pPr>
              <a:defRPr sz="2666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B9590EFF-7389-4937-AE46-02AE520FED96}" type="datetimeFigureOut">
              <a:rPr lang="en-US"/>
              <a:pPr>
                <a:defRPr/>
              </a:pPr>
              <a:t>12/1/2022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71C79721-BEAB-4B97-B51C-97B17B613E9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1505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8" cy="639763"/>
          </a:xfrm>
        </p:spPr>
        <p:txBody>
          <a:bodyPr anchor="b"/>
          <a:lstStyle>
            <a:lvl1pPr marL="0" indent="0">
              <a:buNone/>
              <a:defRPr sz="3199" b="1"/>
            </a:lvl1pPr>
            <a:lvl2pPr marL="608604" indent="0">
              <a:buNone/>
              <a:defRPr sz="2666" b="1"/>
            </a:lvl2pPr>
            <a:lvl3pPr marL="1217207" indent="0">
              <a:buNone/>
              <a:defRPr sz="2400" b="1"/>
            </a:lvl3pPr>
            <a:lvl4pPr marL="1825811" indent="0">
              <a:buNone/>
              <a:defRPr sz="2133" b="1"/>
            </a:lvl4pPr>
            <a:lvl5pPr marL="2434418" indent="0">
              <a:buNone/>
              <a:defRPr sz="2133" b="1"/>
            </a:lvl5pPr>
            <a:lvl6pPr marL="3043025" indent="0">
              <a:buNone/>
              <a:defRPr sz="2133" b="1"/>
            </a:lvl6pPr>
            <a:lvl7pPr marL="3651625" indent="0">
              <a:buNone/>
              <a:defRPr sz="2133" b="1"/>
            </a:lvl7pPr>
            <a:lvl8pPr marL="4260232" indent="0">
              <a:buNone/>
              <a:defRPr sz="2133" b="1"/>
            </a:lvl8pPr>
            <a:lvl9pPr marL="4868839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4"/>
            <a:ext cx="5386918" cy="3951288"/>
          </a:xfrm>
        </p:spPr>
        <p:txBody>
          <a:bodyPr/>
          <a:lstStyle>
            <a:lvl1pPr>
              <a:defRPr sz="3199"/>
            </a:lvl1pPr>
            <a:lvl2pPr>
              <a:defRPr sz="2666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3" y="1535113"/>
            <a:ext cx="5389033" cy="639763"/>
          </a:xfrm>
        </p:spPr>
        <p:txBody>
          <a:bodyPr anchor="b"/>
          <a:lstStyle>
            <a:lvl1pPr marL="0" indent="0">
              <a:buNone/>
              <a:defRPr sz="3199" b="1"/>
            </a:lvl1pPr>
            <a:lvl2pPr marL="608604" indent="0">
              <a:buNone/>
              <a:defRPr sz="2666" b="1"/>
            </a:lvl2pPr>
            <a:lvl3pPr marL="1217207" indent="0">
              <a:buNone/>
              <a:defRPr sz="2400" b="1"/>
            </a:lvl3pPr>
            <a:lvl4pPr marL="1825811" indent="0">
              <a:buNone/>
              <a:defRPr sz="2133" b="1"/>
            </a:lvl4pPr>
            <a:lvl5pPr marL="2434418" indent="0">
              <a:buNone/>
              <a:defRPr sz="2133" b="1"/>
            </a:lvl5pPr>
            <a:lvl6pPr marL="3043025" indent="0">
              <a:buNone/>
              <a:defRPr sz="2133" b="1"/>
            </a:lvl6pPr>
            <a:lvl7pPr marL="3651625" indent="0">
              <a:buNone/>
              <a:defRPr sz="2133" b="1"/>
            </a:lvl7pPr>
            <a:lvl8pPr marL="4260232" indent="0">
              <a:buNone/>
              <a:defRPr sz="2133" b="1"/>
            </a:lvl8pPr>
            <a:lvl9pPr marL="4868839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3" y="2174874"/>
            <a:ext cx="5389033" cy="3951288"/>
          </a:xfrm>
        </p:spPr>
        <p:txBody>
          <a:bodyPr/>
          <a:lstStyle>
            <a:lvl1pPr>
              <a:defRPr sz="3199"/>
            </a:lvl1pPr>
            <a:lvl2pPr>
              <a:defRPr sz="2666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57276856-07EB-4BF5-9A7C-54772CB79D15}" type="datetimeFigureOut">
              <a:rPr lang="en-US"/>
              <a:pPr>
                <a:defRPr/>
              </a:pPr>
              <a:t>12/1/2022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443894D9-7973-4655-932B-90F3F8211B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873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F557385A-AFFC-4BFE-BC77-135B191CAD90}" type="datetimeFigureOut">
              <a:rPr lang="en-US"/>
              <a:pPr>
                <a:defRPr/>
              </a:pPr>
              <a:t>12/1/2022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2F4116F5-EC4A-432E-A22C-FB81A0D31B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0234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14E8F537-9260-47C4-BCA2-371C8C55BE68}" type="datetimeFigureOut">
              <a:rPr lang="en-US"/>
              <a:pPr>
                <a:defRPr/>
              </a:pPr>
              <a:t>12/1/2022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0D7EFF26-26FA-4ECF-A125-1AA594D4AA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0735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11" y="273050"/>
            <a:ext cx="4011084" cy="1162051"/>
          </a:xfrm>
        </p:spPr>
        <p:txBody>
          <a:bodyPr anchor="b"/>
          <a:lstStyle>
            <a:lvl1pPr algn="l">
              <a:defRPr sz="2666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4" y="273064"/>
            <a:ext cx="6815667" cy="5853114"/>
          </a:xfrm>
        </p:spPr>
        <p:txBody>
          <a:bodyPr/>
          <a:lstStyle>
            <a:lvl1pPr>
              <a:defRPr sz="4266"/>
            </a:lvl1pPr>
            <a:lvl2pPr>
              <a:defRPr sz="3733"/>
            </a:lvl2pPr>
            <a:lvl3pPr>
              <a:defRPr sz="3199"/>
            </a:lvl3pPr>
            <a:lvl4pPr>
              <a:defRPr sz="2666"/>
            </a:lvl4pPr>
            <a:lvl5pPr>
              <a:defRPr sz="2666"/>
            </a:lvl5pPr>
            <a:lvl6pPr>
              <a:defRPr sz="2666"/>
            </a:lvl6pPr>
            <a:lvl7pPr>
              <a:defRPr sz="2666"/>
            </a:lvl7pPr>
            <a:lvl8pPr>
              <a:defRPr sz="2666"/>
            </a:lvl8pPr>
            <a:lvl9pPr>
              <a:defRPr sz="2666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11" y="1435104"/>
            <a:ext cx="4011084" cy="4691063"/>
          </a:xfrm>
        </p:spPr>
        <p:txBody>
          <a:bodyPr/>
          <a:lstStyle>
            <a:lvl1pPr marL="0" indent="0">
              <a:buNone/>
              <a:defRPr sz="1866"/>
            </a:lvl1pPr>
            <a:lvl2pPr marL="608604" indent="0">
              <a:buNone/>
              <a:defRPr sz="1600"/>
            </a:lvl2pPr>
            <a:lvl3pPr marL="1217207" indent="0">
              <a:buNone/>
              <a:defRPr sz="1333"/>
            </a:lvl3pPr>
            <a:lvl4pPr marL="1825811" indent="0">
              <a:buNone/>
              <a:defRPr sz="1200"/>
            </a:lvl4pPr>
            <a:lvl5pPr marL="2434418" indent="0">
              <a:buNone/>
              <a:defRPr sz="1200"/>
            </a:lvl5pPr>
            <a:lvl6pPr marL="3043025" indent="0">
              <a:buNone/>
              <a:defRPr sz="1200"/>
            </a:lvl6pPr>
            <a:lvl7pPr marL="3651625" indent="0">
              <a:buNone/>
              <a:defRPr sz="1200"/>
            </a:lvl7pPr>
            <a:lvl8pPr marL="4260232" indent="0">
              <a:buNone/>
              <a:defRPr sz="1200"/>
            </a:lvl8pPr>
            <a:lvl9pPr marL="4868839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3C8E8DA6-8FB3-477C-8C7A-B40CB353A037}" type="datetimeFigureOut">
              <a:rPr lang="en-US"/>
              <a:pPr>
                <a:defRPr/>
              </a:pPr>
              <a:t>12/1/2022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8C53805A-1C57-4D4F-B473-8DE12A5B543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23409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8" y="4800601"/>
            <a:ext cx="7315200" cy="566739"/>
          </a:xfrm>
        </p:spPr>
        <p:txBody>
          <a:bodyPr anchor="b"/>
          <a:lstStyle>
            <a:lvl1pPr algn="l">
              <a:defRPr sz="2666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8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4266"/>
            </a:lvl1pPr>
            <a:lvl2pPr marL="608604" indent="0">
              <a:buNone/>
              <a:defRPr sz="3733"/>
            </a:lvl2pPr>
            <a:lvl3pPr marL="1217207" indent="0">
              <a:buNone/>
              <a:defRPr sz="3199"/>
            </a:lvl3pPr>
            <a:lvl4pPr marL="1825811" indent="0">
              <a:buNone/>
              <a:defRPr sz="2666"/>
            </a:lvl4pPr>
            <a:lvl5pPr marL="2434418" indent="0">
              <a:buNone/>
              <a:defRPr sz="2666"/>
            </a:lvl5pPr>
            <a:lvl6pPr marL="3043025" indent="0">
              <a:buNone/>
              <a:defRPr sz="2666"/>
            </a:lvl6pPr>
            <a:lvl7pPr marL="3651625" indent="0">
              <a:buNone/>
              <a:defRPr sz="2666"/>
            </a:lvl7pPr>
            <a:lvl8pPr marL="4260232" indent="0">
              <a:buNone/>
              <a:defRPr sz="2666"/>
            </a:lvl8pPr>
            <a:lvl9pPr marL="4868839" indent="0">
              <a:buNone/>
              <a:defRPr sz="2666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8" y="5367355"/>
            <a:ext cx="7315200" cy="804863"/>
          </a:xfrm>
        </p:spPr>
        <p:txBody>
          <a:bodyPr/>
          <a:lstStyle>
            <a:lvl1pPr marL="0" indent="0">
              <a:buNone/>
              <a:defRPr sz="1866"/>
            </a:lvl1pPr>
            <a:lvl2pPr marL="608604" indent="0">
              <a:buNone/>
              <a:defRPr sz="1600"/>
            </a:lvl2pPr>
            <a:lvl3pPr marL="1217207" indent="0">
              <a:buNone/>
              <a:defRPr sz="1333"/>
            </a:lvl3pPr>
            <a:lvl4pPr marL="1825811" indent="0">
              <a:buNone/>
              <a:defRPr sz="1200"/>
            </a:lvl4pPr>
            <a:lvl5pPr marL="2434418" indent="0">
              <a:buNone/>
              <a:defRPr sz="1200"/>
            </a:lvl5pPr>
            <a:lvl6pPr marL="3043025" indent="0">
              <a:buNone/>
              <a:defRPr sz="1200"/>
            </a:lvl6pPr>
            <a:lvl7pPr marL="3651625" indent="0">
              <a:buNone/>
              <a:defRPr sz="1200"/>
            </a:lvl7pPr>
            <a:lvl8pPr marL="4260232" indent="0">
              <a:buNone/>
              <a:defRPr sz="1200"/>
            </a:lvl8pPr>
            <a:lvl9pPr marL="4868839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2913942A-4822-4C37-AAF0-3AE50B8BEFF4}" type="datetimeFigureOut">
              <a:rPr lang="en-US"/>
              <a:pPr>
                <a:defRPr/>
              </a:pPr>
              <a:t>12/1/2022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9A300C7C-5E9B-4F56-BD29-0081C7677A8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110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4948A560-136D-4DB9-8634-5E860B40DF09}" type="datetimeFigureOut">
              <a:rPr lang="en-US"/>
              <a:pPr>
                <a:defRPr/>
              </a:pPr>
              <a:t>12/1/2022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21720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D4D67EB7-9923-442B-90B4-2339634238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3727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_0000s_0000_theme_logo_wStar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1485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_0000s_0001_jbs_star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6567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10552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_0000s_0002_theme_logo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00459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2819" y="4406901"/>
            <a:ext cx="10363200" cy="1362075"/>
          </a:xfrm>
        </p:spPr>
        <p:txBody>
          <a:bodyPr anchor="t"/>
          <a:lstStyle>
            <a:lvl1pPr algn="l">
              <a:defRPr sz="2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2819" y="2906715"/>
            <a:ext cx="10363200" cy="1500188"/>
          </a:xfrm>
        </p:spPr>
        <p:txBody>
          <a:bodyPr anchor="b"/>
          <a:lstStyle>
            <a:lvl1pPr marL="0" indent="0">
              <a:buNone/>
              <a:defRPr sz="1066"/>
            </a:lvl1pPr>
            <a:lvl2pPr marL="228228" indent="0">
              <a:buNone/>
              <a:defRPr sz="933"/>
            </a:lvl2pPr>
            <a:lvl3pPr marL="456453" indent="0">
              <a:buNone/>
              <a:defRPr sz="800"/>
            </a:lvl3pPr>
            <a:lvl4pPr marL="684685" indent="0">
              <a:buNone/>
              <a:defRPr sz="667"/>
            </a:lvl4pPr>
            <a:lvl5pPr marL="912906" indent="0">
              <a:buNone/>
              <a:defRPr sz="667"/>
            </a:lvl5pPr>
            <a:lvl6pPr marL="1141129" indent="0">
              <a:buNone/>
              <a:defRPr sz="667"/>
            </a:lvl6pPr>
            <a:lvl7pPr marL="1369361" indent="0">
              <a:buNone/>
              <a:defRPr sz="667"/>
            </a:lvl7pPr>
            <a:lvl8pPr marL="1597586" indent="0">
              <a:buNone/>
              <a:defRPr sz="667"/>
            </a:lvl8pPr>
            <a:lvl9pPr marL="1825811" indent="0">
              <a:buNone/>
              <a:defRPr sz="667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42646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5952068"/>
            <a:ext cx="12192000" cy="90593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725" tIns="60853" rIns="121725" bIns="60853" anchor="ctr"/>
          <a:lstStyle/>
          <a:p>
            <a:pPr algn="ctr" defTabSz="608604">
              <a:defRPr/>
            </a:pPr>
            <a:endParaRPr lang="en-US" sz="2400">
              <a:solidFill>
                <a:prstClr val="white"/>
              </a:solidFill>
              <a:sym typeface="Gill Sans" pitchFamily="1" charset="0"/>
            </a:endParaRPr>
          </a:p>
        </p:txBody>
      </p:sp>
      <p:pic>
        <p:nvPicPr>
          <p:cNvPr id="3" name="Picture 7" descr="lower-_0000s_0001_jbs_star_bug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541441" y="5541436"/>
            <a:ext cx="804334" cy="734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372896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5952068"/>
            <a:ext cx="12192000" cy="90593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725" tIns="60853" rIns="121725" bIns="60853" anchor="ctr"/>
          <a:lstStyle/>
          <a:p>
            <a:pPr algn="ctr" defTabSz="608604">
              <a:defRPr/>
            </a:pPr>
            <a:endParaRPr lang="en-US" sz="2400">
              <a:solidFill>
                <a:prstClr val="white"/>
              </a:solidFill>
              <a:sym typeface="Gill Sans" pitchFamily="1" charset="0"/>
            </a:endParaRPr>
          </a:p>
        </p:txBody>
      </p:sp>
      <p:pic>
        <p:nvPicPr>
          <p:cNvPr id="3" name="Picture 7" descr="JBS Star and text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521" y="6070601"/>
            <a:ext cx="5378449" cy="7387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5669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5952068"/>
            <a:ext cx="12192000" cy="90593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725" tIns="60853" rIns="121725" bIns="60853" anchor="ctr"/>
          <a:lstStyle/>
          <a:p>
            <a:pPr algn="ctr" defTabSz="608604">
              <a:defRPr/>
            </a:pPr>
            <a:endParaRPr lang="en-US" sz="2400">
              <a:solidFill>
                <a:prstClr val="white"/>
              </a:solidFill>
              <a:sym typeface="Gill Sans" pitchFamily="1" charset="0"/>
            </a:endParaRPr>
          </a:p>
        </p:txBody>
      </p:sp>
      <p:pic>
        <p:nvPicPr>
          <p:cNvPr id="3" name="Picture 7" descr="JBS Star and text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51085" y="6070601"/>
            <a:ext cx="5378449" cy="7387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8080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905933"/>
          </a:xfrm>
          <a:prstGeom prst="rect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1725" tIns="60853" rIns="121725" bIns="60853" anchor="ctr"/>
          <a:lstStyle/>
          <a:p>
            <a:pPr algn="ctr" defTabSz="608604">
              <a:defRPr/>
            </a:pPr>
            <a:endParaRPr lang="en-US" sz="2400">
              <a:solidFill>
                <a:prstClr val="white"/>
              </a:solidFill>
              <a:sym typeface="Gill Sans" pitchFamily="1" charset="0"/>
            </a:endParaRPr>
          </a:p>
        </p:txBody>
      </p:sp>
      <p:pic>
        <p:nvPicPr>
          <p:cNvPr id="3" name="Picture 7" descr="JBS Star and text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51085" y="120651"/>
            <a:ext cx="5378449" cy="73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8666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JBS Star and text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54521" y="6070601"/>
            <a:ext cx="5378449" cy="7387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3206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6" descr="JBS Star and text.png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551085" y="6070601"/>
            <a:ext cx="5378449" cy="7387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87116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0421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7847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7059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2205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69950" y="1949464"/>
            <a:ext cx="5187951" cy="4273551"/>
          </a:xfrm>
        </p:spPr>
        <p:txBody>
          <a:bodyPr/>
          <a:lstStyle>
            <a:lvl1pPr>
              <a:defRPr sz="1466"/>
            </a:lvl1pPr>
            <a:lvl2pPr>
              <a:defRPr sz="1200"/>
            </a:lvl2pPr>
            <a:lvl3pPr>
              <a:defRPr sz="1066"/>
            </a:lvl3pPr>
            <a:lvl4pPr>
              <a:defRPr sz="933"/>
            </a:lvl4pPr>
            <a:lvl5pPr>
              <a:defRPr sz="933"/>
            </a:lvl5pPr>
            <a:lvl6pPr>
              <a:defRPr sz="933"/>
            </a:lvl6pPr>
            <a:lvl7pPr>
              <a:defRPr sz="933"/>
            </a:lvl7pPr>
            <a:lvl8pPr>
              <a:defRPr sz="933"/>
            </a:lvl8pPr>
            <a:lvl9pPr>
              <a:defRPr sz="9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34106" y="1949464"/>
            <a:ext cx="5187951" cy="4273551"/>
          </a:xfrm>
        </p:spPr>
        <p:txBody>
          <a:bodyPr/>
          <a:lstStyle>
            <a:lvl1pPr>
              <a:defRPr sz="1466"/>
            </a:lvl1pPr>
            <a:lvl2pPr>
              <a:defRPr sz="1200"/>
            </a:lvl2pPr>
            <a:lvl3pPr>
              <a:defRPr sz="1066"/>
            </a:lvl3pPr>
            <a:lvl4pPr>
              <a:defRPr sz="933"/>
            </a:lvl4pPr>
            <a:lvl5pPr>
              <a:defRPr sz="933"/>
            </a:lvl5pPr>
            <a:lvl6pPr>
              <a:defRPr sz="933"/>
            </a:lvl6pPr>
            <a:lvl7pPr>
              <a:defRPr sz="933"/>
            </a:lvl7pPr>
            <a:lvl8pPr>
              <a:defRPr sz="933"/>
            </a:lvl8pPr>
            <a:lvl9pPr>
              <a:defRPr sz="9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023919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5999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29" indent="0" algn="ctr">
              <a:buNone/>
              <a:defRPr sz="2000"/>
            </a:lvl2pPr>
            <a:lvl3pPr marL="914258" indent="0" algn="ctr">
              <a:buNone/>
              <a:defRPr sz="1800"/>
            </a:lvl3pPr>
            <a:lvl4pPr marL="1371386" indent="0" algn="ctr">
              <a:buNone/>
              <a:defRPr sz="1600"/>
            </a:lvl4pPr>
            <a:lvl5pPr marL="1828515" indent="0" algn="ctr">
              <a:buNone/>
              <a:defRPr sz="1600"/>
            </a:lvl5pPr>
            <a:lvl6pPr marL="2285643" indent="0" algn="ctr">
              <a:buNone/>
              <a:defRPr sz="1600"/>
            </a:lvl6pPr>
            <a:lvl7pPr marL="2742772" indent="0" algn="ctr">
              <a:buNone/>
              <a:defRPr sz="1600"/>
            </a:lvl7pPr>
            <a:lvl8pPr marL="3199901" indent="0" algn="ctr">
              <a:buNone/>
              <a:defRPr sz="1600"/>
            </a:lvl8pPr>
            <a:lvl9pPr marL="365702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7518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5237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5999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6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2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258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38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515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6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277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19990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02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5542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6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1" y="1825626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5021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9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29" indent="0">
              <a:buNone/>
              <a:defRPr sz="2000" b="1"/>
            </a:lvl2pPr>
            <a:lvl3pPr marL="914258" indent="0">
              <a:buNone/>
              <a:defRPr sz="1800" b="1"/>
            </a:lvl3pPr>
            <a:lvl4pPr marL="1371386" indent="0">
              <a:buNone/>
              <a:defRPr sz="1600" b="1"/>
            </a:lvl4pPr>
            <a:lvl5pPr marL="1828515" indent="0">
              <a:buNone/>
              <a:defRPr sz="1600" b="1"/>
            </a:lvl5pPr>
            <a:lvl6pPr marL="2285643" indent="0">
              <a:buNone/>
              <a:defRPr sz="1600" b="1"/>
            </a:lvl6pPr>
            <a:lvl7pPr marL="2742772" indent="0">
              <a:buNone/>
              <a:defRPr sz="1600" b="1"/>
            </a:lvl7pPr>
            <a:lvl8pPr marL="3199901" indent="0">
              <a:buNone/>
              <a:defRPr sz="1600" b="1"/>
            </a:lvl8pPr>
            <a:lvl9pPr marL="365702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29" indent="0">
              <a:buNone/>
              <a:defRPr sz="2000" b="1"/>
            </a:lvl2pPr>
            <a:lvl3pPr marL="914258" indent="0">
              <a:buNone/>
              <a:defRPr sz="1800" b="1"/>
            </a:lvl3pPr>
            <a:lvl4pPr marL="1371386" indent="0">
              <a:buNone/>
              <a:defRPr sz="1600" b="1"/>
            </a:lvl4pPr>
            <a:lvl5pPr marL="1828515" indent="0">
              <a:buNone/>
              <a:defRPr sz="1600" b="1"/>
            </a:lvl5pPr>
            <a:lvl6pPr marL="2285643" indent="0">
              <a:buNone/>
              <a:defRPr sz="1600" b="1"/>
            </a:lvl6pPr>
            <a:lvl7pPr marL="2742772" indent="0">
              <a:buNone/>
              <a:defRPr sz="1600" b="1"/>
            </a:lvl7pPr>
            <a:lvl8pPr marL="3199901" indent="0">
              <a:buNone/>
              <a:defRPr sz="1600" b="1"/>
            </a:lvl8pPr>
            <a:lvl9pPr marL="365702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8313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851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0387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7" y="457200"/>
            <a:ext cx="3932238" cy="1600200"/>
          </a:xfrm>
        </p:spPr>
        <p:txBody>
          <a:bodyPr anchor="b"/>
          <a:lstStyle>
            <a:lvl1pPr>
              <a:defRPr sz="3199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9" y="987426"/>
            <a:ext cx="6172200" cy="4873625"/>
          </a:xfrm>
        </p:spPr>
        <p:txBody>
          <a:bodyPr/>
          <a:lstStyle>
            <a:lvl1pPr>
              <a:defRPr sz="3199"/>
            </a:lvl1pPr>
            <a:lvl2pPr>
              <a:defRPr sz="2799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7" y="2057401"/>
            <a:ext cx="393223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29" indent="0">
              <a:buNone/>
              <a:defRPr sz="1400"/>
            </a:lvl2pPr>
            <a:lvl3pPr marL="914258" indent="0">
              <a:buNone/>
              <a:defRPr sz="1200"/>
            </a:lvl3pPr>
            <a:lvl4pPr marL="1371386" indent="0">
              <a:buNone/>
              <a:defRPr sz="1000"/>
            </a:lvl4pPr>
            <a:lvl5pPr marL="1828515" indent="0">
              <a:buNone/>
              <a:defRPr sz="1000"/>
            </a:lvl5pPr>
            <a:lvl6pPr marL="2285643" indent="0">
              <a:buNone/>
              <a:defRPr sz="1000"/>
            </a:lvl6pPr>
            <a:lvl7pPr marL="2742772" indent="0">
              <a:buNone/>
              <a:defRPr sz="1000"/>
            </a:lvl7pPr>
            <a:lvl8pPr marL="3199901" indent="0">
              <a:buNone/>
              <a:defRPr sz="1000"/>
            </a:lvl8pPr>
            <a:lvl9pPr marL="365702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0181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7" y="457200"/>
            <a:ext cx="3932238" cy="1600200"/>
          </a:xfrm>
        </p:spPr>
        <p:txBody>
          <a:bodyPr anchor="b"/>
          <a:lstStyle>
            <a:lvl1pPr>
              <a:defRPr sz="3199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9" y="987426"/>
            <a:ext cx="6172200" cy="4873625"/>
          </a:xfrm>
        </p:spPr>
        <p:txBody>
          <a:bodyPr/>
          <a:lstStyle>
            <a:lvl1pPr marL="0" indent="0">
              <a:buNone/>
              <a:defRPr sz="3199"/>
            </a:lvl1pPr>
            <a:lvl2pPr marL="457129" indent="0">
              <a:buNone/>
              <a:defRPr sz="2799"/>
            </a:lvl2pPr>
            <a:lvl3pPr marL="914258" indent="0">
              <a:buNone/>
              <a:defRPr sz="2400"/>
            </a:lvl3pPr>
            <a:lvl4pPr marL="1371386" indent="0">
              <a:buNone/>
              <a:defRPr sz="2000"/>
            </a:lvl4pPr>
            <a:lvl5pPr marL="1828515" indent="0">
              <a:buNone/>
              <a:defRPr sz="2000"/>
            </a:lvl5pPr>
            <a:lvl6pPr marL="2285643" indent="0">
              <a:buNone/>
              <a:defRPr sz="2000"/>
            </a:lvl6pPr>
            <a:lvl7pPr marL="2742772" indent="0">
              <a:buNone/>
              <a:defRPr sz="2000"/>
            </a:lvl7pPr>
            <a:lvl8pPr marL="3199901" indent="0">
              <a:buNone/>
              <a:defRPr sz="2000"/>
            </a:lvl8pPr>
            <a:lvl9pPr marL="3657029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7" y="2057401"/>
            <a:ext cx="393223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29" indent="0">
              <a:buNone/>
              <a:defRPr sz="1400"/>
            </a:lvl2pPr>
            <a:lvl3pPr marL="914258" indent="0">
              <a:buNone/>
              <a:defRPr sz="1200"/>
            </a:lvl3pPr>
            <a:lvl4pPr marL="1371386" indent="0">
              <a:buNone/>
              <a:defRPr sz="1000"/>
            </a:lvl4pPr>
            <a:lvl5pPr marL="1828515" indent="0">
              <a:buNone/>
              <a:defRPr sz="1000"/>
            </a:lvl5pPr>
            <a:lvl6pPr marL="2285643" indent="0">
              <a:buNone/>
              <a:defRPr sz="1000"/>
            </a:lvl6pPr>
            <a:lvl7pPr marL="2742772" indent="0">
              <a:buNone/>
              <a:defRPr sz="1000"/>
            </a:lvl7pPr>
            <a:lvl8pPr marL="3199901" indent="0">
              <a:buNone/>
              <a:defRPr sz="1000"/>
            </a:lvl8pPr>
            <a:lvl9pPr marL="365702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996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9127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7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2" y="1535113"/>
            <a:ext cx="5387181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228" indent="0">
              <a:buNone/>
              <a:defRPr sz="1066" b="1"/>
            </a:lvl2pPr>
            <a:lvl3pPr marL="456453" indent="0">
              <a:buNone/>
              <a:defRPr sz="933" b="1"/>
            </a:lvl3pPr>
            <a:lvl4pPr marL="684685" indent="0">
              <a:buNone/>
              <a:defRPr sz="800" b="1"/>
            </a:lvl4pPr>
            <a:lvl5pPr marL="912906" indent="0">
              <a:buNone/>
              <a:defRPr sz="800" b="1"/>
            </a:lvl5pPr>
            <a:lvl6pPr marL="1141129" indent="0">
              <a:buNone/>
              <a:defRPr sz="800" b="1"/>
            </a:lvl6pPr>
            <a:lvl7pPr marL="1369361" indent="0">
              <a:buNone/>
              <a:defRPr sz="800" b="1"/>
            </a:lvl7pPr>
            <a:lvl8pPr marL="1597586" indent="0">
              <a:buNone/>
              <a:defRPr sz="800" b="1"/>
            </a:lvl8pPr>
            <a:lvl9pPr marL="1825811" indent="0">
              <a:buNone/>
              <a:defRPr sz="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2" y="2174874"/>
            <a:ext cx="5387181" cy="3951288"/>
          </a:xfrm>
        </p:spPr>
        <p:txBody>
          <a:bodyPr/>
          <a:lstStyle>
            <a:lvl1pPr>
              <a:defRPr sz="1200"/>
            </a:lvl1pPr>
            <a:lvl2pPr>
              <a:defRPr sz="1066"/>
            </a:lvl2pPr>
            <a:lvl3pPr>
              <a:defRPr sz="933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632" y="1535113"/>
            <a:ext cx="5388768" cy="639763"/>
          </a:xfrm>
        </p:spPr>
        <p:txBody>
          <a:bodyPr anchor="b"/>
          <a:lstStyle>
            <a:lvl1pPr marL="0" indent="0">
              <a:buNone/>
              <a:defRPr sz="1200" b="1"/>
            </a:lvl1pPr>
            <a:lvl2pPr marL="228228" indent="0">
              <a:buNone/>
              <a:defRPr sz="1066" b="1"/>
            </a:lvl2pPr>
            <a:lvl3pPr marL="456453" indent="0">
              <a:buNone/>
              <a:defRPr sz="933" b="1"/>
            </a:lvl3pPr>
            <a:lvl4pPr marL="684685" indent="0">
              <a:buNone/>
              <a:defRPr sz="800" b="1"/>
            </a:lvl4pPr>
            <a:lvl5pPr marL="912906" indent="0">
              <a:buNone/>
              <a:defRPr sz="800" b="1"/>
            </a:lvl5pPr>
            <a:lvl6pPr marL="1141129" indent="0">
              <a:buNone/>
              <a:defRPr sz="800" b="1"/>
            </a:lvl6pPr>
            <a:lvl7pPr marL="1369361" indent="0">
              <a:buNone/>
              <a:defRPr sz="800" b="1"/>
            </a:lvl7pPr>
            <a:lvl8pPr marL="1597586" indent="0">
              <a:buNone/>
              <a:defRPr sz="800" b="1"/>
            </a:lvl8pPr>
            <a:lvl9pPr marL="1825811" indent="0">
              <a:buNone/>
              <a:defRPr sz="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632" y="2174874"/>
            <a:ext cx="5388768" cy="3951288"/>
          </a:xfrm>
        </p:spPr>
        <p:txBody>
          <a:bodyPr/>
          <a:lstStyle>
            <a:lvl1pPr>
              <a:defRPr sz="1200"/>
            </a:lvl1pPr>
            <a:lvl2pPr>
              <a:defRPr sz="1066"/>
            </a:lvl2pPr>
            <a:lvl3pPr>
              <a:defRPr sz="933"/>
            </a:lvl3pPr>
            <a:lvl4pPr>
              <a:defRPr sz="800"/>
            </a:lvl4pPr>
            <a:lvl5pPr>
              <a:defRPr sz="800"/>
            </a:lvl5pPr>
            <a:lvl6pPr>
              <a:defRPr sz="800"/>
            </a:lvl6pPr>
            <a:lvl7pPr>
              <a:defRPr sz="800"/>
            </a:lvl7pPr>
            <a:lvl8pPr>
              <a:defRPr sz="800"/>
            </a:lvl8pPr>
            <a:lvl9pPr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12279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6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4848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5999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29" indent="0" algn="ctr">
              <a:buNone/>
              <a:defRPr sz="2000"/>
            </a:lvl2pPr>
            <a:lvl3pPr marL="914258" indent="0" algn="ctr">
              <a:buNone/>
              <a:defRPr sz="1800"/>
            </a:lvl3pPr>
            <a:lvl4pPr marL="1371386" indent="0" algn="ctr">
              <a:buNone/>
              <a:defRPr sz="1600"/>
            </a:lvl4pPr>
            <a:lvl5pPr marL="1828515" indent="0" algn="ctr">
              <a:buNone/>
              <a:defRPr sz="1600"/>
            </a:lvl5pPr>
            <a:lvl6pPr marL="2285643" indent="0" algn="ctr">
              <a:buNone/>
              <a:defRPr sz="1600"/>
            </a:lvl6pPr>
            <a:lvl7pPr marL="2742772" indent="0" algn="ctr">
              <a:buNone/>
              <a:defRPr sz="1600"/>
            </a:lvl7pPr>
            <a:lvl8pPr marL="3199901" indent="0" algn="ctr">
              <a:buNone/>
              <a:defRPr sz="1600"/>
            </a:lvl8pPr>
            <a:lvl9pPr marL="365702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C202C7-C472-4562-8B9C-4FAD2F3531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F2225-D3AE-45E3-8599-1E43CF90DE3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500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BC202C7-C472-4562-8B9C-4FAD2F35312F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0F2225-D3AE-45E3-8599-1E43CF90DE31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559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Alternate Section Header">
    <p:bg>
      <p:bgPr>
        <a:gradFill flip="none" rotWithShape="1">
          <a:gsLst>
            <a:gs pos="32000">
              <a:schemeClr val="bg2"/>
            </a:gs>
            <a:gs pos="49000">
              <a:schemeClr val="bg2">
                <a:lumMod val="75000"/>
              </a:schemeClr>
            </a:gs>
            <a:gs pos="100000">
              <a:schemeClr val="bg2">
                <a:lumMod val="5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C1AAC7C-B604-4AE5-992C-98A89A30FD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4932" y="69541"/>
            <a:ext cx="1963692" cy="196369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668A3FF-5F20-4600-9838-FA602474CA91}"/>
              </a:ext>
            </a:extLst>
          </p:cNvPr>
          <p:cNvSpPr txBox="1"/>
          <p:nvPr userDrawn="1"/>
        </p:nvSpPr>
        <p:spPr>
          <a:xfrm>
            <a:off x="2488369" y="404734"/>
            <a:ext cx="94138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/>
            <a:endParaRPr lang="en-US" sz="1800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19371A3-08E2-4B9C-8028-E68DAE3047FF}"/>
              </a:ext>
            </a:extLst>
          </p:cNvPr>
          <p:cNvSpPr txBox="1"/>
          <p:nvPr userDrawn="1"/>
        </p:nvSpPr>
        <p:spPr>
          <a:xfrm>
            <a:off x="2286001" y="635889"/>
            <a:ext cx="9616191" cy="830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/>
            <a:r>
              <a:rPr lang="en-US" sz="4799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Gill Sans" pitchFamily="1" charset="0"/>
              </a:rPr>
              <a:t>Sustainable Agriculture Summit 2017</a:t>
            </a:r>
          </a:p>
        </p:txBody>
      </p:sp>
    </p:spTree>
    <p:extLst>
      <p:ext uri="{BB962C8B-B14F-4D97-AF65-F5344CB8AC3E}">
        <p14:creationId xmlns:p14="http://schemas.microsoft.com/office/powerpoint/2010/main" val="360308543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Alternate Section Header">
    <p:bg>
      <p:bgPr>
        <a:gradFill flip="none" rotWithShape="1">
          <a:gsLst>
            <a:gs pos="32000">
              <a:schemeClr val="bg2"/>
            </a:gs>
            <a:gs pos="49000">
              <a:schemeClr val="bg2">
                <a:lumMod val="75000"/>
              </a:schemeClr>
            </a:gs>
            <a:gs pos="100000">
              <a:srgbClr val="602224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C1AAC7C-B604-4AE5-992C-98A89A30FD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4932" y="69541"/>
            <a:ext cx="1963692" cy="196369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668A3FF-5F20-4600-9838-FA602474CA91}"/>
              </a:ext>
            </a:extLst>
          </p:cNvPr>
          <p:cNvSpPr txBox="1"/>
          <p:nvPr userDrawn="1"/>
        </p:nvSpPr>
        <p:spPr>
          <a:xfrm>
            <a:off x="2488369" y="404734"/>
            <a:ext cx="94138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/>
            <a:endParaRPr lang="en-US" sz="1800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19371A3-08E2-4B9C-8028-E68DAE3047FF}"/>
              </a:ext>
            </a:extLst>
          </p:cNvPr>
          <p:cNvSpPr txBox="1"/>
          <p:nvPr userDrawn="1"/>
        </p:nvSpPr>
        <p:spPr>
          <a:xfrm>
            <a:off x="2286001" y="635889"/>
            <a:ext cx="9616191" cy="830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/>
            <a:r>
              <a:rPr lang="en-US" sz="4799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Gill Sans" pitchFamily="1" charset="0"/>
              </a:rPr>
              <a:t>Sustainable Agriculture Summit 2017</a:t>
            </a:r>
          </a:p>
        </p:txBody>
      </p:sp>
    </p:spTree>
    <p:extLst>
      <p:ext uri="{BB962C8B-B14F-4D97-AF65-F5344CB8AC3E}">
        <p14:creationId xmlns:p14="http://schemas.microsoft.com/office/powerpoint/2010/main" val="398094330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290"/>
            <a:ext cx="12192000" cy="6876290"/>
          </a:xfrm>
          <a:prstGeom prst="rect">
            <a:avLst/>
          </a:prstGeom>
        </p:spPr>
      </p:pic>
      <p:sp>
        <p:nvSpPr>
          <p:cNvPr id="5" name="Rectangle 4"/>
          <p:cNvSpPr/>
          <p:nvPr userDrawn="1"/>
        </p:nvSpPr>
        <p:spPr bwMode="ltGray">
          <a:xfrm>
            <a:off x="0" y="-18290"/>
            <a:ext cx="1432432" cy="6876290"/>
          </a:xfrm>
          <a:prstGeom prst="rect">
            <a:avLst/>
          </a:prstGeom>
          <a:solidFill>
            <a:srgbClr val="8C3133"/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1219010">
              <a:defRPr/>
            </a:pPr>
            <a:endParaRPr sz="1800" kern="0">
              <a:solidFill>
                <a:prstClr val="white"/>
              </a:solidFill>
              <a:latin typeface="Euphemia"/>
              <a:sym typeface="Gill Sans" pitchFamily="1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7418" y="279402"/>
            <a:ext cx="1117599" cy="111759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9" name="Rectangle 8"/>
          <p:cNvSpPr/>
          <p:nvPr userDrawn="1"/>
        </p:nvSpPr>
        <p:spPr>
          <a:xfrm flipH="1">
            <a:off x="1400219" y="-18290"/>
            <a:ext cx="45719" cy="687629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/>
            <a:endParaRPr lang="en-US" sz="1800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89848" y="279402"/>
            <a:ext cx="9509760" cy="1233424"/>
          </a:xfrm>
        </p:spPr>
        <p:txBody>
          <a:bodyPr>
            <a:normAutofit/>
          </a:bodyPr>
          <a:lstStyle>
            <a:lvl1pPr>
              <a:defRPr sz="5399">
                <a:latin typeface="Calibri Light" panose="020F030202020403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1589089" y="1663701"/>
            <a:ext cx="10158412" cy="4991100"/>
          </a:xfrm>
        </p:spPr>
        <p:txBody>
          <a:bodyPr>
            <a:normAutofit/>
          </a:bodyPr>
          <a:lstStyle>
            <a:lvl1pPr>
              <a:defRPr sz="3599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</a:defRPr>
            </a:lvl1pPr>
            <a:lvl2pPr>
              <a:defRPr sz="3599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</a:defRPr>
            </a:lvl2pPr>
            <a:lvl3pPr>
              <a:defRPr sz="3599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</a:defRPr>
            </a:lvl3pPr>
            <a:lvl4pPr>
              <a:defRPr sz="3599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</a:defRPr>
            </a:lvl4pPr>
            <a:lvl5pPr>
              <a:defRPr sz="3599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35866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Alternate Section Header">
    <p:bg>
      <p:bgPr>
        <a:gradFill flip="none" rotWithShape="1">
          <a:gsLst>
            <a:gs pos="32000">
              <a:srgbClr val="8C3133"/>
            </a:gs>
            <a:gs pos="49000">
              <a:srgbClr val="762A2C"/>
            </a:gs>
            <a:gs pos="100000">
              <a:srgbClr val="602224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C1AAC7C-B604-4AE5-992C-98A89A30FDB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4932" y="69541"/>
            <a:ext cx="1963692" cy="196369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668A3FF-5F20-4600-9838-FA602474CA91}"/>
              </a:ext>
            </a:extLst>
          </p:cNvPr>
          <p:cNvSpPr txBox="1"/>
          <p:nvPr userDrawn="1"/>
        </p:nvSpPr>
        <p:spPr>
          <a:xfrm>
            <a:off x="2488369" y="404734"/>
            <a:ext cx="94138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/>
            <a:endParaRPr lang="en-US" sz="1800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19371A3-08E2-4B9C-8028-E68DAE3047FF}"/>
              </a:ext>
            </a:extLst>
          </p:cNvPr>
          <p:cNvSpPr txBox="1"/>
          <p:nvPr userDrawn="1"/>
        </p:nvSpPr>
        <p:spPr>
          <a:xfrm>
            <a:off x="2286001" y="635889"/>
            <a:ext cx="9616191" cy="830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/>
            <a:r>
              <a:rPr lang="en-US" sz="4799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sym typeface="Gill Sans" pitchFamily="1" charset="0"/>
              </a:rPr>
              <a:t>Sustainable Agriculture Summit 2017</a:t>
            </a:r>
          </a:p>
        </p:txBody>
      </p:sp>
    </p:spTree>
    <p:extLst>
      <p:ext uri="{BB962C8B-B14F-4D97-AF65-F5344CB8AC3E}">
        <p14:creationId xmlns:p14="http://schemas.microsoft.com/office/powerpoint/2010/main" val="326417598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8290"/>
            <a:ext cx="12192000" cy="68762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569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21717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7CA89516-F749-4224-B420-C4E1EA771B4F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12/1/2022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21717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217177" fontAlgn="base">
              <a:spcBef>
                <a:spcPct val="0"/>
              </a:spcBef>
              <a:spcAft>
                <a:spcPct val="0"/>
              </a:spcAft>
              <a:defRPr>
                <a:latin typeface="Gill Sans" pitchFamily="1" charset="0"/>
                <a:ea typeface="ヒラギノ角ゴ ProN W3" pitchFamily="1" charset="-128"/>
              </a:defRPr>
            </a:lvl1pPr>
          </a:lstStyle>
          <a:p>
            <a:pPr>
              <a:defRPr/>
            </a:pPr>
            <a:fld id="{C39B0FF6-8757-4A1F-9393-B563CDEBD00D}" type="slidenum">
              <a:rPr lang="en-US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715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A10562-D6D3-4C2F-A621-54670C2E9E3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12/1/2022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C3C650B-F031-4016-B76D-DE0CDF7C834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851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68100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41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pt-BR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79604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  <a:endParaRPr lang="pt-BR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22789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81892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083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 userDrawn="1"/>
        </p:nvSpPr>
        <p:spPr>
          <a:xfrm>
            <a:off x="-14216" y="-1"/>
            <a:ext cx="12206217" cy="750627"/>
          </a:xfrm>
          <a:prstGeom prst="rect">
            <a:avLst/>
          </a:prstGeom>
          <a:gradFill>
            <a:gsLst>
              <a:gs pos="0">
                <a:schemeClr val="accent3">
                  <a:lumMod val="75000"/>
                </a:schemeClr>
              </a:gs>
              <a:gs pos="50000">
                <a:schemeClr val="accent3">
                  <a:lumMod val="40000"/>
                  <a:lumOff val="60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pt-BR" sz="1800">
              <a:solidFill>
                <a:prstClr val="white"/>
              </a:solidFill>
              <a:latin typeface="arial na"/>
            </a:endParaRPr>
          </a:p>
        </p:txBody>
      </p:sp>
      <p:sp>
        <p:nvSpPr>
          <p:cNvPr id="3" name="TextBox 19"/>
          <p:cNvSpPr txBox="1"/>
          <p:nvPr userDrawn="1"/>
        </p:nvSpPr>
        <p:spPr>
          <a:xfrm>
            <a:off x="11679311" y="6614160"/>
            <a:ext cx="498640" cy="2334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r">
              <a:spcBef>
                <a:spcPct val="0"/>
              </a:spcBef>
              <a:defRPr sz="800"/>
            </a:lvl1pPr>
          </a:lstStyle>
          <a:p>
            <a:pPr fontAlgn="base">
              <a:spcAft>
                <a:spcPct val="0"/>
              </a:spcAft>
            </a:pPr>
            <a:fld id="{84CCBAC3-6A86-4176-B3C1-731C10B9467A}" type="slidenum">
              <a:rPr lang="pt-BR" sz="1000" b="1" smtClean="0">
                <a:solidFill>
                  <a:srgbClr val="FF0000"/>
                </a:solidFill>
                <a:cs typeface="Arial" charset="0"/>
              </a:rPr>
              <a:pPr fontAlgn="base">
                <a:spcAft>
                  <a:spcPct val="0"/>
                </a:spcAft>
              </a:pPr>
              <a:t>‹#›</a:t>
            </a:fld>
            <a:endParaRPr lang="pt-BR" sz="1000" b="1" dirty="0">
              <a:solidFill>
                <a:srgbClr val="FF000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9520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62208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image" Target="../media/image10.jpeg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theme" Target="../theme/theme5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3" Type="http://schemas.openxmlformats.org/officeDocument/2006/relationships/slideLayout" Target="../slideLayouts/slideLayout73.xml"/><Relationship Id="rId7" Type="http://schemas.openxmlformats.org/officeDocument/2006/relationships/slideLayout" Target="../slideLayouts/slideLayout77.xml"/><Relationship Id="rId2" Type="http://schemas.openxmlformats.org/officeDocument/2006/relationships/slideLayout" Target="../slideLayouts/slideLayout72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5" Type="http://schemas.openxmlformats.org/officeDocument/2006/relationships/slideLayout" Target="../slideLayouts/slideLayout75.xml"/><Relationship Id="rId10" Type="http://schemas.openxmlformats.org/officeDocument/2006/relationships/theme" Target="../theme/theme7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/Relationships>
</file>

<file path=ppt/slideMasters/_rels/slideMaster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2.xml"/><Relationship Id="rId7" Type="http://schemas.openxmlformats.org/officeDocument/2006/relationships/image" Target="../media/image19.png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theme" Target="../theme/theme8.xml"/><Relationship Id="rId5" Type="http://schemas.openxmlformats.org/officeDocument/2006/relationships/slideLayout" Target="../slideLayouts/slideLayout84.xml"/><Relationship Id="rId4" Type="http://schemas.openxmlformats.org/officeDocument/2006/relationships/slideLayout" Target="../slideLayouts/slideLayout8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683820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795" r:id="rId2"/>
  </p:sldLayoutIdLst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  <p:txStyles>
    <p:titleStyle>
      <a:lvl1pPr algn="ctr" defTabSz="949902" rtl="0" eaLnBrk="1" latinLnBrk="0" hangingPunct="1">
        <a:spcBef>
          <a:spcPct val="0"/>
        </a:spcBef>
        <a:buNone/>
        <a:defRPr sz="451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56213" indent="-356213" algn="l" defTabSz="949902" rtl="0" eaLnBrk="1" latinLnBrk="0" hangingPunct="1">
        <a:spcBef>
          <a:spcPct val="20000"/>
        </a:spcBef>
        <a:buFont typeface="Arial" pitchFamily="34" charset="0"/>
        <a:buChar char="•"/>
        <a:defRPr sz="3333" kern="1200">
          <a:solidFill>
            <a:schemeClr val="tx1"/>
          </a:solidFill>
          <a:latin typeface="+mn-lt"/>
          <a:ea typeface="+mn-ea"/>
          <a:cs typeface="+mn-cs"/>
        </a:defRPr>
      </a:lvl1pPr>
      <a:lvl2pPr marL="771796" indent="-296844" algn="l" defTabSz="949902" rtl="0" eaLnBrk="1" latinLnBrk="0" hangingPunct="1">
        <a:spcBef>
          <a:spcPct val="20000"/>
        </a:spcBef>
        <a:buFont typeface="Arial" pitchFamily="34" charset="0"/>
        <a:buChar char="–"/>
        <a:defRPr sz="2916" kern="1200">
          <a:solidFill>
            <a:schemeClr val="tx1"/>
          </a:solidFill>
          <a:latin typeface="+mn-lt"/>
          <a:ea typeface="+mn-ea"/>
          <a:cs typeface="+mn-cs"/>
        </a:defRPr>
      </a:lvl2pPr>
      <a:lvl3pPr marL="1187378" indent="-237476" algn="l" defTabSz="949902" rtl="0" eaLnBrk="1" latinLnBrk="0" hangingPunct="1">
        <a:spcBef>
          <a:spcPct val="20000"/>
        </a:spcBef>
        <a:buFont typeface="Arial" pitchFamily="34" charset="0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3pPr>
      <a:lvl4pPr marL="1662328" indent="-237476" algn="l" defTabSz="949902" rtl="0" eaLnBrk="1" latinLnBrk="0" hangingPunct="1">
        <a:spcBef>
          <a:spcPct val="20000"/>
        </a:spcBef>
        <a:buFont typeface="Arial" pitchFamily="34" charset="0"/>
        <a:buChar char="–"/>
        <a:defRPr sz="2152" kern="1200">
          <a:solidFill>
            <a:schemeClr val="tx1"/>
          </a:solidFill>
          <a:latin typeface="+mn-lt"/>
          <a:ea typeface="+mn-ea"/>
          <a:cs typeface="+mn-cs"/>
        </a:defRPr>
      </a:lvl4pPr>
      <a:lvl5pPr marL="2137280" indent="-237476" algn="l" defTabSz="949902" rtl="0" eaLnBrk="1" latinLnBrk="0" hangingPunct="1">
        <a:spcBef>
          <a:spcPct val="20000"/>
        </a:spcBef>
        <a:buFont typeface="Arial" pitchFamily="34" charset="0"/>
        <a:buChar char="»"/>
        <a:defRPr sz="2152" kern="1200">
          <a:solidFill>
            <a:schemeClr val="tx1"/>
          </a:solidFill>
          <a:latin typeface="+mn-lt"/>
          <a:ea typeface="+mn-ea"/>
          <a:cs typeface="+mn-cs"/>
        </a:defRPr>
      </a:lvl5pPr>
      <a:lvl6pPr marL="2612230" indent="-237476" algn="l" defTabSz="949902" rtl="0" eaLnBrk="1" latinLnBrk="0" hangingPunct="1">
        <a:spcBef>
          <a:spcPct val="20000"/>
        </a:spcBef>
        <a:buFont typeface="Arial" pitchFamily="34" charset="0"/>
        <a:buChar char="•"/>
        <a:defRPr sz="2152" kern="1200">
          <a:solidFill>
            <a:schemeClr val="tx1"/>
          </a:solidFill>
          <a:latin typeface="+mn-lt"/>
          <a:ea typeface="+mn-ea"/>
          <a:cs typeface="+mn-cs"/>
        </a:defRPr>
      </a:lvl6pPr>
      <a:lvl7pPr marL="3087182" indent="-237476" algn="l" defTabSz="949902" rtl="0" eaLnBrk="1" latinLnBrk="0" hangingPunct="1">
        <a:spcBef>
          <a:spcPct val="20000"/>
        </a:spcBef>
        <a:buFont typeface="Arial" pitchFamily="34" charset="0"/>
        <a:buChar char="•"/>
        <a:defRPr sz="2152" kern="1200">
          <a:solidFill>
            <a:schemeClr val="tx1"/>
          </a:solidFill>
          <a:latin typeface="+mn-lt"/>
          <a:ea typeface="+mn-ea"/>
          <a:cs typeface="+mn-cs"/>
        </a:defRPr>
      </a:lvl7pPr>
      <a:lvl8pPr marL="3562133" indent="-237476" algn="l" defTabSz="949902" rtl="0" eaLnBrk="1" latinLnBrk="0" hangingPunct="1">
        <a:spcBef>
          <a:spcPct val="20000"/>
        </a:spcBef>
        <a:buFont typeface="Arial" pitchFamily="34" charset="0"/>
        <a:buChar char="•"/>
        <a:defRPr sz="2152" kern="1200">
          <a:solidFill>
            <a:schemeClr val="tx1"/>
          </a:solidFill>
          <a:latin typeface="+mn-lt"/>
          <a:ea typeface="+mn-ea"/>
          <a:cs typeface="+mn-cs"/>
        </a:defRPr>
      </a:lvl8pPr>
      <a:lvl9pPr marL="4037083" indent="-237476" algn="l" defTabSz="949902" rtl="0" eaLnBrk="1" latinLnBrk="0" hangingPunct="1">
        <a:spcBef>
          <a:spcPct val="20000"/>
        </a:spcBef>
        <a:buFont typeface="Arial" pitchFamily="34" charset="0"/>
        <a:buChar char="•"/>
        <a:defRPr sz="2152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49902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1pPr>
      <a:lvl2pPr marL="474950" algn="l" defTabSz="949902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2pPr>
      <a:lvl3pPr marL="949902" algn="l" defTabSz="949902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3pPr>
      <a:lvl4pPr marL="1424854" algn="l" defTabSz="949902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4pPr>
      <a:lvl5pPr marL="1899804" algn="l" defTabSz="949902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5pPr>
      <a:lvl6pPr marL="2374755" algn="l" defTabSz="949902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6pPr>
      <a:lvl7pPr marL="2849705" algn="l" defTabSz="949902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7pPr>
      <a:lvl8pPr marL="3324658" algn="l" defTabSz="949902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8pPr>
      <a:lvl9pPr marL="3799608" algn="l" defTabSz="949902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869969" y="177801"/>
            <a:ext cx="10452100" cy="17208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19024" tIns="19024" rIns="19024" bIns="1902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Gill Sans" charset="0"/>
              </a:rPr>
              <a:t>Click to edit Master title style</a:t>
            </a:r>
          </a:p>
        </p:txBody>
      </p:sp>
      <p:sp>
        <p:nvSpPr>
          <p:cNvPr id="2050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869969" y="1949452"/>
            <a:ext cx="10452100" cy="427354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FAA26D3D-D897-4be2-8F04-BA451C77F1D7}"/>
          </a:extLst>
        </p:spPr>
        <p:txBody>
          <a:bodyPr vert="horz" wrap="square" lIns="19024" tIns="19024" rIns="19024" bIns="1902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>
                <a:sym typeface="Gill Sans" charset="0"/>
              </a:rPr>
              <a:t>Click to edit Master text styles</a:t>
            </a:r>
          </a:p>
          <a:p>
            <a:pPr lvl="1"/>
            <a:r>
              <a:rPr lang="en-US">
                <a:sym typeface="Gill Sans" charset="0"/>
              </a:rPr>
              <a:t>Second level</a:t>
            </a:r>
          </a:p>
          <a:p>
            <a:pPr lvl="2"/>
            <a:r>
              <a:rPr lang="en-US">
                <a:sym typeface="Gill Sans" charset="0"/>
              </a:rPr>
              <a:t>Third level</a:t>
            </a:r>
          </a:p>
          <a:p>
            <a:pPr lvl="3"/>
            <a:r>
              <a:rPr lang="en-US">
                <a:sym typeface="Gill Sans" charset="0"/>
              </a:rPr>
              <a:t>Fourth level</a:t>
            </a:r>
          </a:p>
          <a:p>
            <a:pPr lvl="4"/>
            <a:r>
              <a:rPr lang="en-US">
                <a:sym typeface="Gill Sans" charset="0"/>
              </a:rPr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186968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  <p:sldLayoutId id="2147483671" r:id="rId8"/>
    <p:sldLayoutId id="2147483672" r:id="rId9"/>
    <p:sldLayoutId id="2147483673" r:id="rId10"/>
    <p:sldLayoutId id="2147483674" r:id="rId11"/>
    <p:sldLayoutId id="2147483675" r:id="rId12"/>
  </p:sldLayoutIdLst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  <p:txStyles>
    <p:titleStyle>
      <a:lvl1pPr algn="ctr" rtl="0" eaLnBrk="0" fontAlgn="base" hangingPunct="0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+mj-lt"/>
          <a:ea typeface="+mj-ea"/>
          <a:cs typeface="+mj-cs"/>
          <a:sym typeface="Gill Sans" pitchFamily="1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Gill Sans" charset="0"/>
          <a:ea typeface="ヒラギノ角ゴ ProN W3" charset="0"/>
          <a:cs typeface="ヒラギノ角ゴ ProN W3" charset="0"/>
          <a:sym typeface="Gill Sans" pitchFamily="1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Gill Sans" charset="0"/>
          <a:ea typeface="ヒラギノ角ゴ ProN W3" charset="0"/>
          <a:cs typeface="ヒラギノ角ゴ ProN W3" charset="0"/>
          <a:sym typeface="Gill Sans" pitchFamily="1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Gill Sans" charset="0"/>
          <a:ea typeface="ヒラギノ角ゴ ProN W3" charset="0"/>
          <a:cs typeface="ヒラギノ角ゴ ProN W3" charset="0"/>
          <a:sym typeface="Gill Sans" pitchFamily="1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Gill Sans" charset="0"/>
          <a:ea typeface="ヒラギノ角ゴ ProN W3" charset="0"/>
          <a:cs typeface="ヒラギノ角ゴ ProN W3" charset="0"/>
          <a:sym typeface="Gill Sans" pitchFamily="1" charset="0"/>
        </a:defRPr>
      </a:lvl5pPr>
      <a:lvl6pPr marL="228228" algn="ctr" rtl="0" fontAlgn="base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Gill Sans" charset="0"/>
          <a:ea typeface="ヒラギノ角ゴ ProN W3" charset="0"/>
          <a:cs typeface="ヒラギノ角ゴ ProN W3" charset="0"/>
          <a:sym typeface="Gill Sans" charset="0"/>
        </a:defRPr>
      </a:lvl6pPr>
      <a:lvl7pPr marL="456453" algn="ctr" rtl="0" fontAlgn="base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Gill Sans" charset="0"/>
          <a:ea typeface="ヒラギノ角ゴ ProN W3" charset="0"/>
          <a:cs typeface="ヒラギノ角ゴ ProN W3" charset="0"/>
          <a:sym typeface="Gill Sans" charset="0"/>
        </a:defRPr>
      </a:lvl7pPr>
      <a:lvl8pPr marL="684685" algn="ctr" rtl="0" fontAlgn="base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Gill Sans" charset="0"/>
          <a:ea typeface="ヒラギノ角ゴ ProN W3" charset="0"/>
          <a:cs typeface="ヒラギノ角ゴ ProN W3" charset="0"/>
          <a:sym typeface="Gill Sans" charset="0"/>
        </a:defRPr>
      </a:lvl8pPr>
      <a:lvl9pPr marL="912906" algn="ctr" rtl="0" fontAlgn="base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Gill Sans" charset="0"/>
          <a:ea typeface="ヒラギノ角ゴ ProN W3" charset="0"/>
          <a:cs typeface="ヒラギノ角ゴ ProN W3" charset="0"/>
          <a:sym typeface="Gill Sans" charset="0"/>
        </a:defRPr>
      </a:lvl9pPr>
    </p:titleStyle>
    <p:bodyStyle>
      <a:lvl1pPr marL="532523" indent="-399399" algn="l" rtl="0" eaLnBrk="0" fontAlgn="base" hangingPunct="0">
        <a:spcBef>
          <a:spcPts val="2599"/>
        </a:spcBef>
        <a:spcAft>
          <a:spcPct val="0"/>
        </a:spcAft>
        <a:buSzPct val="171000"/>
        <a:buFont typeface="Gill Sans" pitchFamily="1" charset="0"/>
        <a:buChar char="•"/>
        <a:defRPr sz="2799">
          <a:solidFill>
            <a:schemeClr val="tx1"/>
          </a:solidFill>
          <a:latin typeface="+mn-lt"/>
          <a:ea typeface="+mn-ea"/>
          <a:cs typeface="+mn-cs"/>
          <a:sym typeface="Gill Sans" pitchFamily="1" charset="0"/>
        </a:defRPr>
      </a:lvl1pPr>
      <a:lvl2pPr marL="754418" indent="-399399" algn="l" rtl="0" eaLnBrk="0" fontAlgn="base" hangingPunct="0">
        <a:spcBef>
          <a:spcPts val="2599"/>
        </a:spcBef>
        <a:spcAft>
          <a:spcPct val="0"/>
        </a:spcAft>
        <a:buSzPct val="171000"/>
        <a:buFont typeface="Gill Sans" pitchFamily="1" charset="0"/>
        <a:buChar char="•"/>
        <a:defRPr sz="2799">
          <a:solidFill>
            <a:schemeClr val="tx1"/>
          </a:solidFill>
          <a:latin typeface="+mn-lt"/>
          <a:ea typeface="+mn-ea"/>
          <a:cs typeface="+mn-cs"/>
          <a:sym typeface="Gill Sans" pitchFamily="1" charset="0"/>
        </a:defRPr>
      </a:lvl2pPr>
      <a:lvl3pPr marL="976301" indent="-399399" algn="l" rtl="0" eaLnBrk="0" fontAlgn="base" hangingPunct="0">
        <a:spcBef>
          <a:spcPts val="2599"/>
        </a:spcBef>
        <a:spcAft>
          <a:spcPct val="0"/>
        </a:spcAft>
        <a:buSzPct val="171000"/>
        <a:buFont typeface="Gill Sans" pitchFamily="1" charset="0"/>
        <a:buChar char="•"/>
        <a:defRPr sz="2799">
          <a:solidFill>
            <a:schemeClr val="tx1"/>
          </a:solidFill>
          <a:latin typeface="+mn-lt"/>
          <a:ea typeface="+mn-ea"/>
          <a:cs typeface="+mn-cs"/>
          <a:sym typeface="Gill Sans" pitchFamily="1" charset="0"/>
        </a:defRPr>
      </a:lvl3pPr>
      <a:lvl4pPr marL="1198192" indent="-399399" algn="l" rtl="0" eaLnBrk="0" fontAlgn="base" hangingPunct="0">
        <a:spcBef>
          <a:spcPts val="2599"/>
        </a:spcBef>
        <a:spcAft>
          <a:spcPct val="0"/>
        </a:spcAft>
        <a:buSzPct val="171000"/>
        <a:buFont typeface="Gill Sans" pitchFamily="1" charset="0"/>
        <a:buChar char="•"/>
        <a:defRPr sz="2799">
          <a:solidFill>
            <a:schemeClr val="tx1"/>
          </a:solidFill>
          <a:latin typeface="+mn-lt"/>
          <a:ea typeface="+mn-ea"/>
          <a:cs typeface="+mn-cs"/>
          <a:sym typeface="Gill Sans" pitchFamily="1" charset="0"/>
        </a:defRPr>
      </a:lvl4pPr>
      <a:lvl5pPr marL="1420077" indent="-399399" algn="l" rtl="0" eaLnBrk="0" fontAlgn="base" hangingPunct="0">
        <a:spcBef>
          <a:spcPts val="2599"/>
        </a:spcBef>
        <a:spcAft>
          <a:spcPct val="0"/>
        </a:spcAft>
        <a:buSzPct val="171000"/>
        <a:buFont typeface="Gill Sans" pitchFamily="1" charset="0"/>
        <a:buChar char="•"/>
        <a:defRPr sz="2799">
          <a:solidFill>
            <a:schemeClr val="tx1"/>
          </a:solidFill>
          <a:latin typeface="+mn-lt"/>
          <a:ea typeface="+mn-ea"/>
          <a:cs typeface="+mn-cs"/>
          <a:sym typeface="Gill Sans" pitchFamily="1" charset="0"/>
        </a:defRPr>
      </a:lvl5pPr>
      <a:lvl6pPr marL="1648302" indent="-399399" algn="l" rtl="0" fontAlgn="base">
        <a:spcBef>
          <a:spcPts val="2599"/>
        </a:spcBef>
        <a:spcAft>
          <a:spcPct val="0"/>
        </a:spcAft>
        <a:buSzPct val="171000"/>
        <a:buFont typeface="Gill Sans" charset="0"/>
        <a:buChar char="•"/>
        <a:defRPr sz="2799">
          <a:solidFill>
            <a:schemeClr val="tx1"/>
          </a:solidFill>
          <a:latin typeface="+mn-lt"/>
          <a:ea typeface="+mn-ea"/>
          <a:cs typeface="+mn-cs"/>
          <a:sym typeface="Gill Sans" charset="0"/>
        </a:defRPr>
      </a:lvl6pPr>
      <a:lvl7pPr marL="1876528" indent="-399399" algn="l" rtl="0" fontAlgn="base">
        <a:spcBef>
          <a:spcPts val="2599"/>
        </a:spcBef>
        <a:spcAft>
          <a:spcPct val="0"/>
        </a:spcAft>
        <a:buSzPct val="171000"/>
        <a:buFont typeface="Gill Sans" charset="0"/>
        <a:buChar char="•"/>
        <a:defRPr sz="2799">
          <a:solidFill>
            <a:schemeClr val="tx1"/>
          </a:solidFill>
          <a:latin typeface="+mn-lt"/>
          <a:ea typeface="+mn-ea"/>
          <a:cs typeface="+mn-cs"/>
          <a:sym typeface="Gill Sans" charset="0"/>
        </a:defRPr>
      </a:lvl7pPr>
      <a:lvl8pPr marL="2104759" indent="-399399" algn="l" rtl="0" fontAlgn="base">
        <a:spcBef>
          <a:spcPts val="2599"/>
        </a:spcBef>
        <a:spcAft>
          <a:spcPct val="0"/>
        </a:spcAft>
        <a:buSzPct val="171000"/>
        <a:buFont typeface="Gill Sans" charset="0"/>
        <a:buChar char="•"/>
        <a:defRPr sz="2799">
          <a:solidFill>
            <a:schemeClr val="tx1"/>
          </a:solidFill>
          <a:latin typeface="+mn-lt"/>
          <a:ea typeface="+mn-ea"/>
          <a:cs typeface="+mn-cs"/>
          <a:sym typeface="Gill Sans" charset="0"/>
        </a:defRPr>
      </a:lvl8pPr>
      <a:lvl9pPr marL="2332987" indent="-399399" algn="l" rtl="0" fontAlgn="base">
        <a:spcBef>
          <a:spcPts val="2599"/>
        </a:spcBef>
        <a:spcAft>
          <a:spcPct val="0"/>
        </a:spcAft>
        <a:buSzPct val="171000"/>
        <a:buFont typeface="Gill Sans" charset="0"/>
        <a:buChar char="•"/>
        <a:defRPr sz="2799">
          <a:solidFill>
            <a:schemeClr val="tx1"/>
          </a:solidFill>
          <a:latin typeface="+mn-lt"/>
          <a:ea typeface="+mn-ea"/>
          <a:cs typeface="+mn-cs"/>
          <a:sym typeface="Gill Sans" charset="0"/>
        </a:defRPr>
      </a:lvl9pPr>
    </p:bodyStyle>
    <p:otherStyle>
      <a:defPPr>
        <a:defRPr lang="en-US"/>
      </a:defPPr>
      <a:lvl1pPr marL="0" algn="l" defTabSz="228228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1pPr>
      <a:lvl2pPr marL="228228" algn="l" defTabSz="228228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2pPr>
      <a:lvl3pPr marL="456453" algn="l" defTabSz="228228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3pPr>
      <a:lvl4pPr marL="684685" algn="l" defTabSz="228228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4pPr>
      <a:lvl5pPr marL="912906" algn="l" defTabSz="228228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5pPr>
      <a:lvl6pPr marL="1141129" algn="l" defTabSz="228228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6pPr>
      <a:lvl7pPr marL="1369361" algn="l" defTabSz="228228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7pPr>
      <a:lvl8pPr marL="1597586" algn="l" defTabSz="228228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8pPr>
      <a:lvl9pPr marL="1825811" algn="l" defTabSz="228228" rtl="0" eaLnBrk="1" latinLnBrk="0" hangingPunct="1">
        <a:defRPr sz="9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010"/>
            <a:endParaRPr lang="en-US" dirty="0">
              <a:solidFill>
                <a:prstClr val="black">
                  <a:tint val="75000"/>
                </a:prstClr>
              </a:solidFill>
              <a:ea typeface="ヒラギノ角ゴ ProN W3" pitchFamily="1" charset="-128"/>
              <a:sym typeface="Gill Sans" pitchFamily="1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1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010"/>
            <a:endParaRPr lang="en-US" dirty="0">
              <a:solidFill>
                <a:prstClr val="black">
                  <a:tint val="75000"/>
                </a:prstClr>
              </a:solidFill>
              <a:ea typeface="ヒラギノ角ゴ ProN W3" pitchFamily="1" charset="-128"/>
              <a:sym typeface="Gill Sans" pitchFamily="1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010"/>
            <a:fld id="{B1A2B3B5-BF57-4967-BAB6-53A5F1A317FD}" type="slidenum">
              <a:rPr lang="en-US" smtClean="0">
                <a:solidFill>
                  <a:prstClr val="black">
                    <a:tint val="75000"/>
                  </a:prstClr>
                </a:solidFill>
                <a:ea typeface="ヒラギノ角ゴ ProN W3" pitchFamily="1" charset="-128"/>
                <a:sym typeface="Gill Sans" pitchFamily="1" charset="0"/>
              </a:rPr>
              <a:pPr defTabSz="1219010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  <a:ea typeface="ヒラギノ角ゴ ProN W3" pitchFamily="1" charset="-128"/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60913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  <p:sldLayoutId id="2147483686" r:id="rId10"/>
    <p:sldLayoutId id="2147483687" r:id="rId11"/>
  </p:sldLayoutIdLst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  <p:hf hdr="0" ftr="0" dt="0"/>
  <p:txStyles>
    <p:titleStyle>
      <a:lvl1pPr algn="ctr" defTabSz="914258" rtl="0" eaLnBrk="1" latinLnBrk="0" hangingPunct="1">
        <a:spcBef>
          <a:spcPct val="0"/>
        </a:spcBef>
        <a:buNone/>
        <a:defRPr sz="43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47" indent="-342847" algn="l" defTabSz="914258" rtl="0" eaLnBrk="1" latinLnBrk="0" hangingPunct="1">
        <a:spcBef>
          <a:spcPct val="20000"/>
        </a:spcBef>
        <a:buFont typeface="Arial" pitchFamily="34" charset="0"/>
        <a:buChar char="•"/>
        <a:defRPr sz="3199" kern="1200">
          <a:solidFill>
            <a:schemeClr val="tx1"/>
          </a:solidFill>
          <a:latin typeface="+mn-lt"/>
          <a:ea typeface="+mn-ea"/>
          <a:cs typeface="+mn-cs"/>
        </a:defRPr>
      </a:lvl1pPr>
      <a:lvl2pPr marL="742835" indent="-285706" algn="l" defTabSz="914258" rtl="0" eaLnBrk="1" latinLnBrk="0" hangingPunct="1">
        <a:spcBef>
          <a:spcPct val="20000"/>
        </a:spcBef>
        <a:buFont typeface="Arial" pitchFamily="34" charset="0"/>
        <a:buChar char="–"/>
        <a:defRPr sz="2799" kern="1200">
          <a:solidFill>
            <a:schemeClr val="tx1"/>
          </a:solidFill>
          <a:latin typeface="+mn-lt"/>
          <a:ea typeface="+mn-ea"/>
          <a:cs typeface="+mn-cs"/>
        </a:defRPr>
      </a:lvl2pPr>
      <a:lvl3pPr marL="1142822" indent="-228564" algn="l" defTabSz="914258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950" indent="-228564" algn="l" defTabSz="914258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079" indent="-228564" algn="l" defTabSz="914258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08" indent="-228564" algn="l" defTabSz="91425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337" indent="-228564" algn="l" defTabSz="91425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465" indent="-228564" algn="l" defTabSz="91425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594" indent="-228564" algn="l" defTabSz="914258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29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8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86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5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3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72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1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29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8552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  <p:txStyles>
    <p:titleStyle>
      <a:lvl1pPr algn="ctr" defTabSz="949708" rtl="0" eaLnBrk="1" latinLnBrk="0" hangingPunct="1">
        <a:spcBef>
          <a:spcPct val="0"/>
        </a:spcBef>
        <a:buNone/>
        <a:defRPr sz="4513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56140" indent="-356140" algn="l" defTabSz="949708" rtl="0" eaLnBrk="1" latinLnBrk="0" hangingPunct="1">
        <a:spcBef>
          <a:spcPct val="20000"/>
        </a:spcBef>
        <a:buFont typeface="Arial" pitchFamily="34" charset="0"/>
        <a:buChar char="•"/>
        <a:defRPr sz="3331" kern="1200">
          <a:solidFill>
            <a:schemeClr val="tx1"/>
          </a:solidFill>
          <a:latin typeface="+mn-lt"/>
          <a:ea typeface="+mn-ea"/>
          <a:cs typeface="+mn-cs"/>
        </a:defRPr>
      </a:lvl1pPr>
      <a:lvl2pPr marL="771638" indent="-296783" algn="l" defTabSz="949708" rtl="0" eaLnBrk="1" latinLnBrk="0" hangingPunct="1">
        <a:spcBef>
          <a:spcPct val="20000"/>
        </a:spcBef>
        <a:buFont typeface="Arial" pitchFamily="34" charset="0"/>
        <a:buChar char="–"/>
        <a:defRPr sz="2915" kern="1200">
          <a:solidFill>
            <a:schemeClr val="tx1"/>
          </a:solidFill>
          <a:latin typeface="+mn-lt"/>
          <a:ea typeface="+mn-ea"/>
          <a:cs typeface="+mn-cs"/>
        </a:defRPr>
      </a:lvl2pPr>
      <a:lvl3pPr marL="1187136" indent="-237427" algn="l" defTabSz="949708" rtl="0" eaLnBrk="1" latinLnBrk="0" hangingPunct="1">
        <a:spcBef>
          <a:spcPct val="20000"/>
        </a:spcBef>
        <a:buFont typeface="Arial" pitchFamily="34" charset="0"/>
        <a:buChar char="•"/>
        <a:defRPr sz="2499" kern="1200">
          <a:solidFill>
            <a:schemeClr val="tx1"/>
          </a:solidFill>
          <a:latin typeface="+mn-lt"/>
          <a:ea typeface="+mn-ea"/>
          <a:cs typeface="+mn-cs"/>
        </a:defRPr>
      </a:lvl3pPr>
      <a:lvl4pPr marL="1661989" indent="-237427" algn="l" defTabSz="949708" rtl="0" eaLnBrk="1" latinLnBrk="0" hangingPunct="1">
        <a:spcBef>
          <a:spcPct val="20000"/>
        </a:spcBef>
        <a:buFont typeface="Arial" pitchFamily="34" charset="0"/>
        <a:buChar char="–"/>
        <a:defRPr sz="2152" kern="1200">
          <a:solidFill>
            <a:schemeClr val="tx1"/>
          </a:solidFill>
          <a:latin typeface="+mn-lt"/>
          <a:ea typeface="+mn-ea"/>
          <a:cs typeface="+mn-cs"/>
        </a:defRPr>
      </a:lvl4pPr>
      <a:lvl5pPr marL="2136844" indent="-237427" algn="l" defTabSz="949708" rtl="0" eaLnBrk="1" latinLnBrk="0" hangingPunct="1">
        <a:spcBef>
          <a:spcPct val="20000"/>
        </a:spcBef>
        <a:buFont typeface="Arial" pitchFamily="34" charset="0"/>
        <a:buChar char="»"/>
        <a:defRPr sz="2152" kern="1200">
          <a:solidFill>
            <a:schemeClr val="tx1"/>
          </a:solidFill>
          <a:latin typeface="+mn-lt"/>
          <a:ea typeface="+mn-ea"/>
          <a:cs typeface="+mn-cs"/>
        </a:defRPr>
      </a:lvl5pPr>
      <a:lvl6pPr marL="2611698" indent="-237427" algn="l" defTabSz="949708" rtl="0" eaLnBrk="1" latinLnBrk="0" hangingPunct="1">
        <a:spcBef>
          <a:spcPct val="20000"/>
        </a:spcBef>
        <a:buFont typeface="Arial" pitchFamily="34" charset="0"/>
        <a:buChar char="•"/>
        <a:defRPr sz="2152" kern="1200">
          <a:solidFill>
            <a:schemeClr val="tx1"/>
          </a:solidFill>
          <a:latin typeface="+mn-lt"/>
          <a:ea typeface="+mn-ea"/>
          <a:cs typeface="+mn-cs"/>
        </a:defRPr>
      </a:lvl6pPr>
      <a:lvl7pPr marL="3086552" indent="-237427" algn="l" defTabSz="949708" rtl="0" eaLnBrk="1" latinLnBrk="0" hangingPunct="1">
        <a:spcBef>
          <a:spcPct val="20000"/>
        </a:spcBef>
        <a:buFont typeface="Arial" pitchFamily="34" charset="0"/>
        <a:buChar char="•"/>
        <a:defRPr sz="2152" kern="1200">
          <a:solidFill>
            <a:schemeClr val="tx1"/>
          </a:solidFill>
          <a:latin typeface="+mn-lt"/>
          <a:ea typeface="+mn-ea"/>
          <a:cs typeface="+mn-cs"/>
        </a:defRPr>
      </a:lvl7pPr>
      <a:lvl8pPr marL="3561406" indent="-237427" algn="l" defTabSz="949708" rtl="0" eaLnBrk="1" latinLnBrk="0" hangingPunct="1">
        <a:spcBef>
          <a:spcPct val="20000"/>
        </a:spcBef>
        <a:buFont typeface="Arial" pitchFamily="34" charset="0"/>
        <a:buChar char="•"/>
        <a:defRPr sz="2152" kern="1200">
          <a:solidFill>
            <a:schemeClr val="tx1"/>
          </a:solidFill>
          <a:latin typeface="+mn-lt"/>
          <a:ea typeface="+mn-ea"/>
          <a:cs typeface="+mn-cs"/>
        </a:defRPr>
      </a:lvl8pPr>
      <a:lvl9pPr marL="4036260" indent="-237427" algn="l" defTabSz="949708" rtl="0" eaLnBrk="1" latinLnBrk="0" hangingPunct="1">
        <a:spcBef>
          <a:spcPct val="20000"/>
        </a:spcBef>
        <a:buFont typeface="Arial" pitchFamily="34" charset="0"/>
        <a:buChar char="•"/>
        <a:defRPr sz="2152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49708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1pPr>
      <a:lvl2pPr marL="474854" algn="l" defTabSz="949708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2pPr>
      <a:lvl3pPr marL="949708" algn="l" defTabSz="949708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3pPr>
      <a:lvl4pPr marL="1424563" algn="l" defTabSz="949708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4pPr>
      <a:lvl5pPr marL="1899417" algn="l" defTabSz="949708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5pPr>
      <a:lvl6pPr marL="2374270" algn="l" defTabSz="949708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6pPr>
      <a:lvl7pPr marL="2849124" algn="l" defTabSz="949708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7pPr>
      <a:lvl8pPr marL="3323980" algn="l" defTabSz="949708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8pPr>
      <a:lvl9pPr marL="3798833" algn="l" defTabSz="949708" rtl="0" eaLnBrk="1" latinLnBrk="0" hangingPunct="1">
        <a:defRPr sz="187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Title Placeholder 1"/>
          <p:cNvSpPr>
            <a:spLocks noGrp="1"/>
          </p:cNvSpPr>
          <p:nvPr>
            <p:ph type="title"/>
          </p:nvPr>
        </p:nvSpPr>
        <p:spPr bwMode="auto">
          <a:xfrm>
            <a:off x="609600" y="275167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06" tIns="45646" rIns="91306" bIns="45646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4339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609600" y="1600215"/>
            <a:ext cx="10972800" cy="4525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306" tIns="45646" rIns="91306" bIns="4564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69"/>
            <a:ext cx="2844800" cy="366183"/>
          </a:xfrm>
          <a:prstGeom prst="rect">
            <a:avLst/>
          </a:prstGeom>
        </p:spPr>
        <p:txBody>
          <a:bodyPr vert="horz" lIns="91306" tIns="45646" rIns="91306" bIns="45646" rtlCol="0" anchor="ctr"/>
          <a:lstStyle>
            <a:lvl1pPr algn="l" defTabSz="608604" fontAlgn="auto">
              <a:spcBef>
                <a:spcPts val="0"/>
              </a:spcBef>
              <a:spcAft>
                <a:spcPts val="0"/>
              </a:spcAft>
              <a:defRPr sz="16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</a:defRPr>
            </a:lvl1pPr>
          </a:lstStyle>
          <a:p>
            <a:pPr>
              <a:defRPr/>
            </a:pPr>
            <a:fld id="{A0FC8F62-3220-45F3-8F17-16791C109102}" type="datetimeFigureOut">
              <a:rPr lang="en-US">
                <a:sym typeface="Gill Sans" pitchFamily="1" charset="0"/>
              </a:rPr>
              <a:pPr>
                <a:defRPr/>
              </a:pPr>
              <a:t>12/1/2022</a:t>
            </a:fld>
            <a:endParaRPr lang="en-US">
              <a:sym typeface="Gill Sans" pitchFamily="1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1" y="6356369"/>
            <a:ext cx="3860800" cy="366183"/>
          </a:xfrm>
          <a:prstGeom prst="rect">
            <a:avLst/>
          </a:prstGeom>
        </p:spPr>
        <p:txBody>
          <a:bodyPr vert="horz" lIns="91306" tIns="45646" rIns="91306" bIns="45646" rtlCol="0" anchor="ctr"/>
          <a:lstStyle>
            <a:lvl1pPr algn="ctr" defTabSz="608604" fontAlgn="auto">
              <a:spcBef>
                <a:spcPts val="0"/>
              </a:spcBef>
              <a:spcAft>
                <a:spcPts val="0"/>
              </a:spcAft>
              <a:defRPr sz="16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</a:defRPr>
            </a:lvl1pPr>
          </a:lstStyle>
          <a:p>
            <a:pPr>
              <a:defRPr/>
            </a:pPr>
            <a:endParaRPr lang="en-US">
              <a:sym typeface="Gill Sans" pitchFamily="1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69"/>
            <a:ext cx="2844800" cy="366183"/>
          </a:xfrm>
          <a:prstGeom prst="rect">
            <a:avLst/>
          </a:prstGeom>
        </p:spPr>
        <p:txBody>
          <a:bodyPr vert="horz" lIns="91306" tIns="45646" rIns="91306" bIns="45646" rtlCol="0" anchor="ctr"/>
          <a:lstStyle>
            <a:lvl1pPr algn="r" defTabSz="608604" fontAlgn="auto">
              <a:spcBef>
                <a:spcPts val="0"/>
              </a:spcBef>
              <a:spcAft>
                <a:spcPts val="0"/>
              </a:spcAft>
              <a:defRPr sz="1600">
                <a:solidFill>
                  <a:prstClr val="black">
                    <a:tint val="75000"/>
                  </a:prstClr>
                </a:solidFill>
                <a:latin typeface="Calibri"/>
                <a:ea typeface="+mn-ea"/>
              </a:defRPr>
            </a:lvl1pPr>
          </a:lstStyle>
          <a:p>
            <a:pPr>
              <a:defRPr/>
            </a:pPr>
            <a:fld id="{6C95D1DF-268A-470D-9569-2D05F23ACCA9}" type="slidenum">
              <a:rPr lang="en-US">
                <a:sym typeface="Gill Sans" pitchFamily="1" charset="0"/>
              </a:rPr>
              <a:pPr>
                <a:defRPr/>
              </a:pPr>
              <a:t>‹#›</a:t>
            </a:fld>
            <a:endParaRPr lang="en-US"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01755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  <p:sldLayoutId id="2147483758" r:id="rId9"/>
    <p:sldLayoutId id="2147483759" r:id="rId10"/>
    <p:sldLayoutId id="2147483760" r:id="rId11"/>
    <p:sldLayoutId id="2147483761" r:id="rId12"/>
    <p:sldLayoutId id="2147483762" r:id="rId13"/>
    <p:sldLayoutId id="2147483763" r:id="rId14"/>
    <p:sldLayoutId id="2147483764" r:id="rId15"/>
    <p:sldLayoutId id="2147483765" r:id="rId16"/>
    <p:sldLayoutId id="2147483766" r:id="rId17"/>
    <p:sldLayoutId id="2147483767" r:id="rId18"/>
    <p:sldLayoutId id="2147483768" r:id="rId19"/>
    <p:sldLayoutId id="2147483769" r:id="rId20"/>
    <p:sldLayoutId id="2147483770" r:id="rId21"/>
    <p:sldLayoutId id="2147483771" r:id="rId22"/>
    <p:sldLayoutId id="2147483772" r:id="rId23"/>
  </p:sldLayoutIdLst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  <p:txStyles>
    <p:titleStyle>
      <a:lvl1pPr algn="ctr" defTabSz="608604" rtl="0" eaLnBrk="0" fontAlgn="base" hangingPunct="0">
        <a:spcBef>
          <a:spcPct val="0"/>
        </a:spcBef>
        <a:spcAft>
          <a:spcPct val="0"/>
        </a:spcAft>
        <a:defRPr sz="5865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08604" rtl="0" eaLnBrk="0" fontAlgn="base" hangingPunct="0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Calibri" pitchFamily="34" charset="0"/>
        </a:defRPr>
      </a:lvl2pPr>
      <a:lvl3pPr algn="ctr" defTabSz="608604" rtl="0" eaLnBrk="0" fontAlgn="base" hangingPunct="0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Calibri" pitchFamily="34" charset="0"/>
        </a:defRPr>
      </a:lvl3pPr>
      <a:lvl4pPr algn="ctr" defTabSz="608604" rtl="0" eaLnBrk="0" fontAlgn="base" hangingPunct="0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Calibri" pitchFamily="34" charset="0"/>
        </a:defRPr>
      </a:lvl4pPr>
      <a:lvl5pPr algn="ctr" defTabSz="608604" rtl="0" eaLnBrk="0" fontAlgn="base" hangingPunct="0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Calibri" pitchFamily="34" charset="0"/>
        </a:defRPr>
      </a:lvl5pPr>
      <a:lvl6pPr marL="608604" algn="ctr" defTabSz="608604" rtl="0" fontAlgn="base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Calibri" pitchFamily="34" charset="0"/>
        </a:defRPr>
      </a:lvl6pPr>
      <a:lvl7pPr marL="1217207" algn="ctr" defTabSz="608604" rtl="0" fontAlgn="base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Calibri" pitchFamily="34" charset="0"/>
        </a:defRPr>
      </a:lvl7pPr>
      <a:lvl8pPr marL="1825811" algn="ctr" defTabSz="608604" rtl="0" fontAlgn="base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Calibri" pitchFamily="34" charset="0"/>
        </a:defRPr>
      </a:lvl8pPr>
      <a:lvl9pPr marL="2434418" algn="ctr" defTabSz="608604" rtl="0" fontAlgn="base">
        <a:spcBef>
          <a:spcPct val="0"/>
        </a:spcBef>
        <a:spcAft>
          <a:spcPct val="0"/>
        </a:spcAft>
        <a:defRPr sz="5865">
          <a:solidFill>
            <a:schemeClr val="tx1"/>
          </a:solidFill>
          <a:latin typeface="Calibri" pitchFamily="34" charset="0"/>
        </a:defRPr>
      </a:lvl9pPr>
    </p:titleStyle>
    <p:bodyStyle>
      <a:lvl1pPr marL="456453" indent="-456453" algn="l" defTabSz="608604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4266" kern="1200">
          <a:solidFill>
            <a:schemeClr val="tx1"/>
          </a:solidFill>
          <a:latin typeface="+mn-lt"/>
          <a:ea typeface="+mn-ea"/>
          <a:cs typeface="+mn-cs"/>
        </a:defRPr>
      </a:lvl1pPr>
      <a:lvl2pPr marL="988983" indent="-380376" algn="l" defTabSz="608604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1511" indent="-304302" algn="l" defTabSz="608604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3199" kern="1200">
          <a:solidFill>
            <a:schemeClr val="tx1"/>
          </a:solidFill>
          <a:latin typeface="+mn-lt"/>
          <a:ea typeface="+mn-ea"/>
          <a:cs typeface="+mn-cs"/>
        </a:defRPr>
      </a:lvl3pPr>
      <a:lvl4pPr marL="2130113" indent="-304302" algn="l" defTabSz="608604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666" kern="1200">
          <a:solidFill>
            <a:schemeClr val="tx1"/>
          </a:solidFill>
          <a:latin typeface="+mn-lt"/>
          <a:ea typeface="+mn-ea"/>
          <a:cs typeface="+mn-cs"/>
        </a:defRPr>
      </a:lvl4pPr>
      <a:lvl5pPr marL="2738721" indent="-304302" algn="l" defTabSz="608604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2666" kern="1200">
          <a:solidFill>
            <a:schemeClr val="tx1"/>
          </a:solidFill>
          <a:latin typeface="+mn-lt"/>
          <a:ea typeface="+mn-ea"/>
          <a:cs typeface="+mn-cs"/>
        </a:defRPr>
      </a:lvl5pPr>
      <a:lvl6pPr marL="3347324" indent="-304302" algn="l" defTabSz="608604" rtl="0" eaLnBrk="1" latinLnBrk="0" hangingPunct="1">
        <a:spcBef>
          <a:spcPct val="20000"/>
        </a:spcBef>
        <a:buFont typeface="Arial"/>
        <a:buChar char="•"/>
        <a:defRPr sz="2666" kern="1200">
          <a:solidFill>
            <a:schemeClr val="tx1"/>
          </a:solidFill>
          <a:latin typeface="+mn-lt"/>
          <a:ea typeface="+mn-ea"/>
          <a:cs typeface="+mn-cs"/>
        </a:defRPr>
      </a:lvl6pPr>
      <a:lvl7pPr marL="3955927" indent="-304302" algn="l" defTabSz="608604" rtl="0" eaLnBrk="1" latinLnBrk="0" hangingPunct="1">
        <a:spcBef>
          <a:spcPct val="20000"/>
        </a:spcBef>
        <a:buFont typeface="Arial"/>
        <a:buChar char="•"/>
        <a:defRPr sz="2666" kern="1200">
          <a:solidFill>
            <a:schemeClr val="tx1"/>
          </a:solidFill>
          <a:latin typeface="+mn-lt"/>
          <a:ea typeface="+mn-ea"/>
          <a:cs typeface="+mn-cs"/>
        </a:defRPr>
      </a:lvl7pPr>
      <a:lvl8pPr marL="4564532" indent="-304302" algn="l" defTabSz="608604" rtl="0" eaLnBrk="1" latinLnBrk="0" hangingPunct="1">
        <a:spcBef>
          <a:spcPct val="20000"/>
        </a:spcBef>
        <a:buFont typeface="Arial"/>
        <a:buChar char="•"/>
        <a:defRPr sz="2666" kern="1200">
          <a:solidFill>
            <a:schemeClr val="tx1"/>
          </a:solidFill>
          <a:latin typeface="+mn-lt"/>
          <a:ea typeface="+mn-ea"/>
          <a:cs typeface="+mn-cs"/>
        </a:defRPr>
      </a:lvl8pPr>
      <a:lvl9pPr marL="5173136" indent="-304302" algn="l" defTabSz="608604" rtl="0" eaLnBrk="1" latinLnBrk="0" hangingPunct="1">
        <a:spcBef>
          <a:spcPct val="20000"/>
        </a:spcBef>
        <a:buFont typeface="Arial"/>
        <a:buChar char="•"/>
        <a:defRPr sz="2666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0860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8604" algn="l" defTabSz="60860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7207" algn="l" defTabSz="60860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5811" algn="l" defTabSz="60860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4418" algn="l" defTabSz="60860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3025" algn="l" defTabSz="60860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1625" algn="l" defTabSz="60860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0232" algn="l" defTabSz="60860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68839" algn="l" defTabSz="608604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1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1" y="1825626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1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010"/>
            <a:fld id="{08C256A7-F8CD-44D7-8EDC-883B37EC4564}" type="datetimeFigureOut">
              <a:rPr lang="en-US" smtClean="0">
                <a:solidFill>
                  <a:prstClr val="black">
                    <a:tint val="75000"/>
                  </a:prstClr>
                </a:solidFill>
                <a:ea typeface="ヒラギノ角ゴ ProN W3" pitchFamily="1" charset="-128"/>
                <a:sym typeface="Gill Sans" pitchFamily="1" charset="0"/>
              </a:rPr>
              <a:pPr defTabSz="1219010"/>
              <a:t>12/1/2022</a:t>
            </a:fld>
            <a:endParaRPr lang="en-US" dirty="0">
              <a:solidFill>
                <a:prstClr val="black">
                  <a:tint val="75000"/>
                </a:prstClr>
              </a:solidFill>
              <a:ea typeface="ヒラギノ角ゴ ProN W3" pitchFamily="1" charset="-128"/>
              <a:sym typeface="Gill Sans" pitchFamily="1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1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010"/>
            <a:endParaRPr lang="en-US" dirty="0">
              <a:solidFill>
                <a:prstClr val="black">
                  <a:tint val="75000"/>
                </a:prstClr>
              </a:solidFill>
              <a:ea typeface="ヒラギノ角ゴ ProN W3" pitchFamily="1" charset="-128"/>
              <a:sym typeface="Gill Sans" pitchFamily="1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010"/>
            <a:fld id="{51695B36-5399-4D14-A1CD-BD9D6DDB267D}" type="slidenum">
              <a:rPr lang="en-US" smtClean="0">
                <a:solidFill>
                  <a:prstClr val="black">
                    <a:tint val="75000"/>
                  </a:prstClr>
                </a:solidFill>
                <a:ea typeface="ヒラギノ角ゴ ProN W3" pitchFamily="1" charset="-128"/>
                <a:sym typeface="Gill Sans" pitchFamily="1" charset="0"/>
              </a:rPr>
              <a:pPr defTabSz="1219010"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  <a:ea typeface="ヒラギノ角ゴ ProN W3" pitchFamily="1" charset="-128"/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4334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5" r:id="rId2"/>
    <p:sldLayoutId id="2147483776" r:id="rId3"/>
    <p:sldLayoutId id="2147483777" r:id="rId4"/>
    <p:sldLayoutId id="2147483778" r:id="rId5"/>
    <p:sldLayoutId id="2147483779" r:id="rId6"/>
    <p:sldLayoutId id="2147483780" r:id="rId7"/>
    <p:sldLayoutId id="2147483781" r:id="rId8"/>
    <p:sldLayoutId id="2147483782" r:id="rId9"/>
    <p:sldLayoutId id="2147483783" r:id="rId10"/>
    <p:sldLayoutId id="2147483784" r:id="rId11"/>
  </p:sldLayoutIdLst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  <p:txStyles>
    <p:titleStyle>
      <a:lvl1pPr algn="l" defTabSz="914258" rtl="0" eaLnBrk="1" latinLnBrk="0" hangingPunct="1">
        <a:lnSpc>
          <a:spcPct val="90000"/>
        </a:lnSpc>
        <a:spcBef>
          <a:spcPct val="0"/>
        </a:spcBef>
        <a:buNone/>
        <a:defRPr sz="43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64" indent="-228564" algn="l" defTabSz="914258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1pPr>
      <a:lvl2pPr marL="685693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22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950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079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08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337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465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594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29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8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86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5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3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72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1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29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1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1" y="1825626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1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010"/>
            <a:fld id="{7BC202C7-C472-4562-8B9C-4FAD2F35312F}" type="datetimeFigureOut">
              <a:rPr lang="en-US" smtClean="0">
                <a:solidFill>
                  <a:prstClr val="black">
                    <a:tint val="75000"/>
                  </a:prstClr>
                </a:solidFill>
                <a:sym typeface="Gill Sans" pitchFamily="1" charset="0"/>
              </a:rPr>
              <a:pPr defTabSz="1219010"/>
              <a:t>12/1/2022</a:t>
            </a:fld>
            <a:endParaRPr lang="en-US">
              <a:solidFill>
                <a:prstClr val="black">
                  <a:tint val="75000"/>
                </a:prstClr>
              </a:solidFill>
              <a:sym typeface="Gill Sans" pitchFamily="1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1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010"/>
            <a:endParaRPr lang="en-US">
              <a:solidFill>
                <a:prstClr val="black">
                  <a:tint val="75000"/>
                </a:prstClr>
              </a:solidFill>
              <a:sym typeface="Gill Sans" pitchFamily="1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010"/>
            <a:fld id="{C60F2225-D3AE-45E3-8599-1E43CF90DE31}" type="slidenum">
              <a:rPr lang="en-US" smtClean="0">
                <a:solidFill>
                  <a:prstClr val="black">
                    <a:tint val="75000"/>
                  </a:prstClr>
                </a:solidFill>
                <a:sym typeface="Gill Sans" pitchFamily="1" charset="0"/>
              </a:rPr>
              <a:pPr defTabSz="1219010"/>
              <a:t>‹#›</a:t>
            </a:fld>
            <a:endParaRPr lang="en-US">
              <a:solidFill>
                <a:prstClr val="black">
                  <a:tint val="75000"/>
                </a:prstClr>
              </a:solidFill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35463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6" r:id="rId1"/>
    <p:sldLayoutId id="2147483787" r:id="rId2"/>
    <p:sldLayoutId id="2147483788" r:id="rId3"/>
    <p:sldLayoutId id="2147483789" r:id="rId4"/>
    <p:sldLayoutId id="2147483790" r:id="rId5"/>
    <p:sldLayoutId id="2147483791" r:id="rId6"/>
    <p:sldLayoutId id="2147483792" r:id="rId7"/>
    <p:sldLayoutId id="2147483793" r:id="rId8"/>
    <p:sldLayoutId id="2147483794" r:id="rId9"/>
  </p:sldLayoutIdLst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  <p:txStyles>
    <p:titleStyle>
      <a:lvl1pPr algn="l" defTabSz="914258" rtl="0" eaLnBrk="1" latinLnBrk="0" hangingPunct="1">
        <a:lnSpc>
          <a:spcPct val="90000"/>
        </a:lnSpc>
        <a:spcBef>
          <a:spcPct val="0"/>
        </a:spcBef>
        <a:buNone/>
        <a:defRPr sz="43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64" indent="-228564" algn="l" defTabSz="914258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1pPr>
      <a:lvl2pPr marL="685693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822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950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079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208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337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465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594" indent="-228564" algn="l" defTabSz="91425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29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258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386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515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643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772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901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029" algn="l" defTabSz="91425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tângulo 15"/>
          <p:cNvSpPr/>
          <p:nvPr/>
        </p:nvSpPr>
        <p:spPr>
          <a:xfrm>
            <a:off x="-14216" y="-1"/>
            <a:ext cx="12206217" cy="750627"/>
          </a:xfrm>
          <a:prstGeom prst="rect">
            <a:avLst/>
          </a:prstGeom>
          <a:gradFill>
            <a:gsLst>
              <a:gs pos="0">
                <a:schemeClr val="accent3">
                  <a:lumMod val="75000"/>
                </a:schemeClr>
              </a:gs>
              <a:gs pos="50000">
                <a:schemeClr val="accent3">
                  <a:lumMod val="40000"/>
                  <a:lumOff val="60000"/>
                </a:schemeClr>
              </a:gs>
              <a:gs pos="100000">
                <a:schemeClr val="accent3">
                  <a:lumMod val="7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pt-BR" sz="1800">
              <a:solidFill>
                <a:prstClr val="white"/>
              </a:solidFill>
              <a:latin typeface="arial na"/>
            </a:endParaRPr>
          </a:p>
        </p:txBody>
      </p:sp>
      <p:sp>
        <p:nvSpPr>
          <p:cNvPr id="1028" name="Rectangle 20"/>
          <p:cNvSpPr>
            <a:spLocks noGrp="1" noChangeArrowheads="1"/>
          </p:cNvSpPr>
          <p:nvPr>
            <p:ph type="title"/>
          </p:nvPr>
        </p:nvSpPr>
        <p:spPr bwMode="auto">
          <a:xfrm>
            <a:off x="334434" y="163513"/>
            <a:ext cx="9660466" cy="40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title style</a:t>
            </a:r>
          </a:p>
        </p:txBody>
      </p:sp>
      <p:sp>
        <p:nvSpPr>
          <p:cNvPr id="1029" name="Rectangle 21"/>
          <p:cNvSpPr>
            <a:spLocks noGrp="1" noChangeArrowheads="1"/>
          </p:cNvSpPr>
          <p:nvPr>
            <p:ph type="body" idx="1"/>
          </p:nvPr>
        </p:nvSpPr>
        <p:spPr bwMode="auto">
          <a:xfrm>
            <a:off x="334433" y="1600205"/>
            <a:ext cx="11523134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030" name="Rectangle 16"/>
          <p:cNvSpPr>
            <a:spLocks noChangeArrowheads="1"/>
          </p:cNvSpPr>
          <p:nvPr/>
        </p:nvSpPr>
        <p:spPr bwMode="auto">
          <a:xfrm>
            <a:off x="-1132414" y="2659817"/>
            <a:ext cx="927100" cy="657225"/>
          </a:xfrm>
          <a:prstGeom prst="rect">
            <a:avLst/>
          </a:prstGeom>
          <a:solidFill>
            <a:srgbClr val="4F81BD"/>
          </a:solidFill>
          <a:ln w="9525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R: 79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G: 129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B: 189</a:t>
            </a:r>
          </a:p>
        </p:txBody>
      </p:sp>
      <p:sp>
        <p:nvSpPr>
          <p:cNvPr id="1031" name="Rectangle 17"/>
          <p:cNvSpPr>
            <a:spLocks noChangeArrowheads="1"/>
          </p:cNvSpPr>
          <p:nvPr/>
        </p:nvSpPr>
        <p:spPr bwMode="auto">
          <a:xfrm>
            <a:off x="-1132414" y="3444160"/>
            <a:ext cx="927100" cy="657225"/>
          </a:xfrm>
          <a:prstGeom prst="rect">
            <a:avLst/>
          </a:prstGeom>
          <a:solidFill>
            <a:srgbClr val="95B3D7"/>
          </a:solidFill>
          <a:ln w="9525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R: 149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G: 179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B: 215</a:t>
            </a:r>
          </a:p>
        </p:txBody>
      </p:sp>
      <p:sp>
        <p:nvSpPr>
          <p:cNvPr id="1032" name="Rectangle 18"/>
          <p:cNvSpPr>
            <a:spLocks noChangeArrowheads="1"/>
          </p:cNvSpPr>
          <p:nvPr/>
        </p:nvSpPr>
        <p:spPr bwMode="auto">
          <a:xfrm>
            <a:off x="-1132414" y="1091107"/>
            <a:ext cx="927100" cy="657225"/>
          </a:xfrm>
          <a:prstGeom prst="rect">
            <a:avLst/>
          </a:prstGeom>
          <a:solidFill>
            <a:srgbClr val="727376"/>
          </a:solidFill>
          <a:ln w="9525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R: 114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G: 115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B: 118</a:t>
            </a:r>
          </a:p>
        </p:txBody>
      </p:sp>
      <p:sp>
        <p:nvSpPr>
          <p:cNvPr id="1033" name="Rectangle 23"/>
          <p:cNvSpPr>
            <a:spLocks noChangeArrowheads="1"/>
          </p:cNvSpPr>
          <p:nvPr/>
        </p:nvSpPr>
        <p:spPr bwMode="auto">
          <a:xfrm>
            <a:off x="-1132414" y="5795652"/>
            <a:ext cx="927100" cy="657225"/>
          </a:xfrm>
          <a:prstGeom prst="rect">
            <a:avLst/>
          </a:prstGeom>
          <a:solidFill>
            <a:srgbClr val="EAEAEA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000000"/>
                </a:solidFill>
                <a:cs typeface="Arial" charset="0"/>
              </a:rPr>
              <a:t>R: 234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000000"/>
                </a:solidFill>
                <a:cs typeface="Arial" charset="0"/>
              </a:rPr>
              <a:t>G: 234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000000"/>
                </a:solidFill>
                <a:cs typeface="Arial" charset="0"/>
              </a:rPr>
              <a:t>B: 234</a:t>
            </a:r>
          </a:p>
        </p:txBody>
      </p:sp>
      <p:sp>
        <p:nvSpPr>
          <p:cNvPr id="1034" name="Line 40"/>
          <p:cNvSpPr>
            <a:spLocks noChangeShapeType="1"/>
          </p:cNvSpPr>
          <p:nvPr/>
        </p:nvSpPr>
        <p:spPr bwMode="auto">
          <a:xfrm>
            <a:off x="0" y="730250"/>
            <a:ext cx="12192000" cy="0"/>
          </a:xfrm>
          <a:prstGeom prst="line">
            <a:avLst/>
          </a:prstGeom>
          <a:noFill/>
          <a:ln w="1905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endParaRPr lang="en-US" sz="100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38" name="Rectangle 19"/>
          <p:cNvSpPr>
            <a:spLocks noChangeArrowheads="1"/>
          </p:cNvSpPr>
          <p:nvPr/>
        </p:nvSpPr>
        <p:spPr bwMode="auto">
          <a:xfrm>
            <a:off x="-1132414" y="5012882"/>
            <a:ext cx="927100" cy="655637"/>
          </a:xfrm>
          <a:prstGeom prst="rect">
            <a:avLst/>
          </a:prstGeom>
          <a:solidFill>
            <a:srgbClr val="969696"/>
          </a:solidFill>
          <a:ln w="9525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R: 150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G: 150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B: 150</a:t>
            </a:r>
            <a:endParaRPr lang="pt-BR" sz="10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1039" name="Rectangle 19"/>
          <p:cNvSpPr>
            <a:spLocks noChangeArrowheads="1"/>
          </p:cNvSpPr>
          <p:nvPr/>
        </p:nvSpPr>
        <p:spPr bwMode="auto">
          <a:xfrm>
            <a:off x="-1132414" y="4228527"/>
            <a:ext cx="927100" cy="657225"/>
          </a:xfrm>
          <a:prstGeom prst="rect">
            <a:avLst/>
          </a:prstGeom>
          <a:solidFill>
            <a:schemeClr val="accent4"/>
          </a:solidFill>
          <a:ln w="9525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000000"/>
                </a:solidFill>
                <a:cs typeface="Arial" charset="0"/>
              </a:rPr>
              <a:t>R: 191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000000"/>
                </a:solidFill>
                <a:cs typeface="Arial" charset="0"/>
              </a:rPr>
              <a:t>G: 209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000000"/>
                </a:solidFill>
                <a:cs typeface="Arial" charset="0"/>
              </a:rPr>
              <a:t>B: 231</a:t>
            </a:r>
          </a:p>
        </p:txBody>
      </p:sp>
      <p:pic>
        <p:nvPicPr>
          <p:cNvPr id="8194" name="Picture 2" descr="Z:\IB\Books Institucionais\Presentation\Evandro\JBS\logo.png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72220" y="92835"/>
            <a:ext cx="1727498" cy="578266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TextBox 19"/>
          <p:cNvSpPr txBox="1"/>
          <p:nvPr/>
        </p:nvSpPr>
        <p:spPr>
          <a:xfrm>
            <a:off x="11679311" y="6614160"/>
            <a:ext cx="498640" cy="2334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r">
              <a:spcBef>
                <a:spcPct val="0"/>
              </a:spcBef>
              <a:defRPr sz="800"/>
            </a:lvl1pPr>
          </a:lstStyle>
          <a:p>
            <a:pPr fontAlgn="base">
              <a:spcAft>
                <a:spcPct val="0"/>
              </a:spcAft>
            </a:pPr>
            <a:fld id="{84CCBAC3-6A86-4176-B3C1-731C10B9467A}" type="slidenum">
              <a:rPr lang="pt-BR" sz="1000" b="1" smtClean="0">
                <a:solidFill>
                  <a:srgbClr val="FF0000"/>
                </a:solidFill>
                <a:cs typeface="Arial" charset="0"/>
              </a:rPr>
              <a:pPr fontAlgn="base">
                <a:spcAft>
                  <a:spcPct val="0"/>
                </a:spcAft>
              </a:pPr>
              <a:t>‹#›</a:t>
            </a:fld>
            <a:endParaRPr lang="pt-BR" sz="1000" b="1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" name="Rectangle 16"/>
          <p:cNvSpPr>
            <a:spLocks noChangeArrowheads="1"/>
          </p:cNvSpPr>
          <p:nvPr/>
        </p:nvSpPr>
        <p:spPr bwMode="auto">
          <a:xfrm>
            <a:off x="-1132414" y="1875451"/>
            <a:ext cx="927100" cy="657225"/>
          </a:xfrm>
          <a:prstGeom prst="rect">
            <a:avLst/>
          </a:prstGeom>
          <a:solidFill>
            <a:srgbClr val="ED1B23"/>
          </a:solidFill>
          <a:ln w="9525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R: 237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G: 27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B: 35</a:t>
            </a:r>
          </a:p>
        </p:txBody>
      </p:sp>
      <p:sp>
        <p:nvSpPr>
          <p:cNvPr id="15" name="Rectangle 18"/>
          <p:cNvSpPr>
            <a:spLocks noChangeArrowheads="1"/>
          </p:cNvSpPr>
          <p:nvPr/>
        </p:nvSpPr>
        <p:spPr bwMode="auto">
          <a:xfrm>
            <a:off x="-1132414" y="306741"/>
            <a:ext cx="927100" cy="657225"/>
          </a:xfrm>
          <a:prstGeom prst="rect">
            <a:avLst/>
          </a:prstGeom>
          <a:solidFill>
            <a:schemeClr val="bg2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R: 198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G: 199</a:t>
            </a:r>
          </a:p>
          <a:p>
            <a:pPr algn="ctr" fontAlgn="base">
              <a:spcBef>
                <a:spcPct val="20000"/>
              </a:spcBef>
              <a:spcAft>
                <a:spcPct val="0"/>
              </a:spcAft>
            </a:pPr>
            <a:r>
              <a:rPr lang="pt-BR" sz="1000" dirty="0">
                <a:solidFill>
                  <a:srgbClr val="FFFFFF"/>
                </a:solidFill>
                <a:cs typeface="Arial" charset="0"/>
              </a:rPr>
              <a:t>B: 200</a:t>
            </a:r>
          </a:p>
        </p:txBody>
      </p:sp>
    </p:spTree>
    <p:extLst>
      <p:ext uri="{BB962C8B-B14F-4D97-AF65-F5344CB8AC3E}">
        <p14:creationId xmlns:p14="http://schemas.microsoft.com/office/powerpoint/2010/main" val="8813489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7" r:id="rId1"/>
    <p:sldLayoutId id="2147483798" r:id="rId2"/>
    <p:sldLayoutId id="2147483799" r:id="rId3"/>
    <p:sldLayoutId id="2147483800" r:id="rId4"/>
    <p:sldLayoutId id="2147483801" r:id="rId5"/>
  </p:sldLayoutIdLst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000" b="0">
          <a:solidFill>
            <a:srgbClr val="FF0000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000" b="1">
          <a:solidFill>
            <a:schemeClr val="tx1"/>
          </a:solidFill>
          <a:latin typeface="Arial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000" b="1">
          <a:solidFill>
            <a:schemeClr val="tx1"/>
          </a:solidFill>
          <a:latin typeface="Arial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000" b="1">
          <a:solidFill>
            <a:schemeClr val="tx1"/>
          </a:solidFill>
          <a:latin typeface="Arial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000" b="1">
          <a:solidFill>
            <a:schemeClr val="tx1"/>
          </a:solidFill>
          <a:latin typeface="Arial" charset="0"/>
        </a:defRPr>
      </a:lvl5pPr>
      <a:lvl6pPr marL="4572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000" b="1">
          <a:solidFill>
            <a:schemeClr val="hlink"/>
          </a:solidFill>
          <a:latin typeface="Arial" charset="0"/>
        </a:defRPr>
      </a:lvl6pPr>
      <a:lvl7pPr marL="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000" b="1">
          <a:solidFill>
            <a:schemeClr val="hlink"/>
          </a:solidFill>
          <a:latin typeface="Arial" charset="0"/>
        </a:defRPr>
      </a:lvl7pPr>
      <a:lvl8pPr marL="13716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000" b="1">
          <a:solidFill>
            <a:schemeClr val="hlink"/>
          </a:solidFill>
          <a:latin typeface="Arial" charset="0"/>
        </a:defRPr>
      </a:lvl8pPr>
      <a:lvl9pPr marL="18288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000" b="1">
          <a:solidFill>
            <a:schemeClr val="hlink"/>
          </a:solidFill>
          <a:latin typeface="Arial" charset="0"/>
        </a:defRPr>
      </a:lvl9pPr>
    </p:titleStyle>
    <p:bodyStyle>
      <a:lvl1pPr marL="177800" indent="-177800" algn="l" rtl="0" eaLnBrk="0" fontAlgn="base" hangingPunct="0">
        <a:spcBef>
          <a:spcPct val="50000"/>
        </a:spcBef>
        <a:spcAft>
          <a:spcPct val="0"/>
        </a:spcAft>
        <a:buClr>
          <a:schemeClr val="tx2"/>
        </a:buClr>
        <a:buFont typeface="Wingdings" pitchFamily="2" charset="2"/>
        <a:buChar char="§"/>
        <a:defRPr sz="1200">
          <a:solidFill>
            <a:srgbClr val="000000"/>
          </a:solidFill>
          <a:latin typeface="+mn-lt"/>
          <a:ea typeface="+mn-ea"/>
          <a:cs typeface="+mn-cs"/>
        </a:defRPr>
      </a:lvl1pPr>
      <a:lvl2pPr marL="406400" indent="-227013" algn="l" rtl="0" eaLnBrk="0" fontAlgn="base" hangingPunct="0">
        <a:spcBef>
          <a:spcPct val="50000"/>
        </a:spcBef>
        <a:spcAft>
          <a:spcPct val="0"/>
        </a:spcAft>
        <a:buClr>
          <a:srgbClr val="939598"/>
        </a:buClr>
        <a:buFont typeface="Arial" charset="0"/>
        <a:buChar char="—"/>
        <a:defRPr sz="1200">
          <a:solidFill>
            <a:srgbClr val="000000"/>
          </a:solidFill>
          <a:latin typeface="+mn-lt"/>
        </a:defRPr>
      </a:lvl2pPr>
      <a:lvl3pPr marL="649288" indent="-241300" algn="l" rtl="0" eaLnBrk="0" fontAlgn="base" hangingPunct="0">
        <a:spcBef>
          <a:spcPct val="50000"/>
        </a:spcBef>
        <a:spcAft>
          <a:spcPct val="0"/>
        </a:spcAft>
        <a:buClr>
          <a:srgbClr val="939598"/>
        </a:buClr>
        <a:buFont typeface="Arial" charset="0"/>
        <a:buChar char="–"/>
        <a:defRPr sz="1200">
          <a:solidFill>
            <a:srgbClr val="000000"/>
          </a:solidFill>
          <a:latin typeface="+mn-lt"/>
        </a:defRPr>
      </a:lvl3pPr>
      <a:lvl4pPr marL="830263" indent="-179388" algn="l" rtl="0" eaLnBrk="0" fontAlgn="base" hangingPunct="0">
        <a:spcBef>
          <a:spcPct val="50000"/>
        </a:spcBef>
        <a:spcAft>
          <a:spcPct val="0"/>
        </a:spcAft>
        <a:buClr>
          <a:srgbClr val="939598"/>
        </a:buClr>
        <a:buChar char="•"/>
        <a:defRPr sz="1200">
          <a:solidFill>
            <a:srgbClr val="000000"/>
          </a:solidFill>
          <a:latin typeface="+mn-lt"/>
        </a:defRPr>
      </a:lvl4pPr>
      <a:lvl5pPr marL="1108075" indent="-228600" algn="l" rtl="0" eaLnBrk="0" fontAlgn="base" hangingPunct="0">
        <a:spcBef>
          <a:spcPct val="50000"/>
        </a:spcBef>
        <a:spcAft>
          <a:spcPct val="0"/>
        </a:spcAft>
        <a:buClr>
          <a:srgbClr val="939598"/>
        </a:buClr>
        <a:buFont typeface="Arial" charset="0"/>
        <a:buChar char="̶"/>
        <a:defRPr sz="1200">
          <a:solidFill>
            <a:srgbClr val="000000"/>
          </a:solidFill>
          <a:latin typeface="+mn-lt"/>
        </a:defRPr>
      </a:lvl5pPr>
      <a:lvl6pPr marL="1565275" indent="-228600" algn="l" rtl="0" fontAlgn="base">
        <a:spcBef>
          <a:spcPct val="50000"/>
        </a:spcBef>
        <a:spcAft>
          <a:spcPct val="0"/>
        </a:spcAft>
        <a:buClr>
          <a:srgbClr val="939598"/>
        </a:buClr>
        <a:buFont typeface="Arial" charset="0"/>
        <a:buChar char="̶"/>
        <a:defRPr sz="1200">
          <a:solidFill>
            <a:srgbClr val="000000"/>
          </a:solidFill>
          <a:latin typeface="+mn-lt"/>
        </a:defRPr>
      </a:lvl6pPr>
      <a:lvl7pPr marL="2022475" indent="-228600" algn="l" rtl="0" fontAlgn="base">
        <a:spcBef>
          <a:spcPct val="50000"/>
        </a:spcBef>
        <a:spcAft>
          <a:spcPct val="0"/>
        </a:spcAft>
        <a:buClr>
          <a:srgbClr val="939598"/>
        </a:buClr>
        <a:buFont typeface="Arial" charset="0"/>
        <a:buChar char="̶"/>
        <a:defRPr sz="1200">
          <a:solidFill>
            <a:srgbClr val="000000"/>
          </a:solidFill>
          <a:latin typeface="+mn-lt"/>
        </a:defRPr>
      </a:lvl7pPr>
      <a:lvl8pPr marL="2479675" indent="-228600" algn="l" rtl="0" fontAlgn="base">
        <a:spcBef>
          <a:spcPct val="50000"/>
        </a:spcBef>
        <a:spcAft>
          <a:spcPct val="0"/>
        </a:spcAft>
        <a:buClr>
          <a:srgbClr val="939598"/>
        </a:buClr>
        <a:buFont typeface="Arial" charset="0"/>
        <a:buChar char="̶"/>
        <a:defRPr sz="1200">
          <a:solidFill>
            <a:srgbClr val="000000"/>
          </a:solidFill>
          <a:latin typeface="+mn-lt"/>
        </a:defRPr>
      </a:lvl8pPr>
      <a:lvl9pPr marL="2936875" indent="-228600" algn="l" rtl="0" fontAlgn="base">
        <a:spcBef>
          <a:spcPct val="50000"/>
        </a:spcBef>
        <a:spcAft>
          <a:spcPct val="0"/>
        </a:spcAft>
        <a:buClr>
          <a:srgbClr val="939598"/>
        </a:buClr>
        <a:buFont typeface="Arial" charset="0"/>
        <a:buChar char="̶"/>
        <a:defRPr sz="1200">
          <a:solidFill>
            <a:srgbClr val="000000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jpeg"/><Relationship Id="rId2" Type="http://schemas.openxmlformats.org/officeDocument/2006/relationships/image" Target="../media/image168.jpeg"/><Relationship Id="rId1" Type="http://schemas.openxmlformats.org/officeDocument/2006/relationships/slideLayout" Target="../slideLayouts/slideLayout61.xml"/><Relationship Id="rId5" Type="http://schemas.openxmlformats.org/officeDocument/2006/relationships/image" Target="../media/image171.jpeg"/><Relationship Id="rId4" Type="http://schemas.openxmlformats.org/officeDocument/2006/relationships/image" Target="../media/image170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jpeg"/><Relationship Id="rId2" Type="http://schemas.openxmlformats.org/officeDocument/2006/relationships/image" Target="../media/image172.png"/><Relationship Id="rId1" Type="http://schemas.openxmlformats.org/officeDocument/2006/relationships/slideLayout" Target="../slideLayouts/slideLayout61.xml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image" Target="../media/image175.png"/><Relationship Id="rId7" Type="http://schemas.openxmlformats.org/officeDocument/2006/relationships/image" Target="../media/image178.png"/><Relationship Id="rId2" Type="http://schemas.openxmlformats.org/officeDocument/2006/relationships/image" Target="../media/image174.png"/><Relationship Id="rId1" Type="http://schemas.openxmlformats.org/officeDocument/2006/relationships/slideLayout" Target="../slideLayouts/slideLayout65.xml"/><Relationship Id="rId6" Type="http://schemas.microsoft.com/office/2007/relationships/hdphoto" Target="../media/hdphoto5.wdp"/><Relationship Id="rId5" Type="http://schemas.openxmlformats.org/officeDocument/2006/relationships/image" Target="../media/image177.png"/><Relationship Id="rId4" Type="http://schemas.openxmlformats.org/officeDocument/2006/relationships/image" Target="../media/image176.png"/><Relationship Id="rId9" Type="http://schemas.openxmlformats.org/officeDocument/2006/relationships/image" Target="../media/image179.jpeg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13" Type="http://schemas.openxmlformats.org/officeDocument/2006/relationships/image" Target="../media/image187.jpeg"/><Relationship Id="rId3" Type="http://schemas.openxmlformats.org/officeDocument/2006/relationships/image" Target="../media/image180.jpeg"/><Relationship Id="rId7" Type="http://schemas.openxmlformats.org/officeDocument/2006/relationships/image" Target="../media/image183.png"/><Relationship Id="rId12" Type="http://schemas.openxmlformats.org/officeDocument/2006/relationships/image" Target="../media/image12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2.xml"/><Relationship Id="rId6" Type="http://schemas.openxmlformats.org/officeDocument/2006/relationships/image" Target="../media/image182.png"/><Relationship Id="rId11" Type="http://schemas.openxmlformats.org/officeDocument/2006/relationships/image" Target="../media/image186.jpeg"/><Relationship Id="rId5" Type="http://schemas.openxmlformats.org/officeDocument/2006/relationships/hyperlink" Target="https://www.google.com/url?sa=i&amp;rct=j&amp;q=&amp;esrc=s&amp;source=images&amp;cd=&amp;cad=rja&amp;uact=8&amp;ved=2ahUKEwjy6quQsLzgAhVi34MKHe8QBbYQjRx6BAgBEAU&amp;url=https://www.ispi.org/&amp;psig=AOvVaw39tuJ2hFCqCElUDYeE1hjJ&amp;ust=1550273251587821" TargetMode="External"/><Relationship Id="rId15" Type="http://schemas.openxmlformats.org/officeDocument/2006/relationships/image" Target="../media/image78.png"/><Relationship Id="rId10" Type="http://schemas.openxmlformats.org/officeDocument/2006/relationships/image" Target="../media/image185.jpeg"/><Relationship Id="rId4" Type="http://schemas.openxmlformats.org/officeDocument/2006/relationships/image" Target="../media/image181.png"/><Relationship Id="rId9" Type="http://schemas.openxmlformats.org/officeDocument/2006/relationships/image" Target="../media/image184.png"/><Relationship Id="rId14" Type="http://schemas.openxmlformats.org/officeDocument/2006/relationships/image" Target="../media/image18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2.png"/><Relationship Id="rId3" Type="http://schemas.openxmlformats.org/officeDocument/2006/relationships/image" Target="../media/image189.png"/><Relationship Id="rId7" Type="http://schemas.microsoft.com/office/2007/relationships/hdphoto" Target="../media/hdphoto9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9.xml"/><Relationship Id="rId6" Type="http://schemas.openxmlformats.org/officeDocument/2006/relationships/image" Target="../media/image191.png"/><Relationship Id="rId5" Type="http://schemas.microsoft.com/office/2007/relationships/hdphoto" Target="../media/hdphoto8.wdp"/><Relationship Id="rId10" Type="http://schemas.openxmlformats.org/officeDocument/2006/relationships/image" Target="../media/image193.png"/><Relationship Id="rId4" Type="http://schemas.openxmlformats.org/officeDocument/2006/relationships/image" Target="../media/image190.png"/><Relationship Id="rId9" Type="http://schemas.microsoft.com/office/2007/relationships/hdphoto" Target="../media/hdphoto10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0.png"/><Relationship Id="rId3" Type="http://schemas.openxmlformats.org/officeDocument/2006/relationships/image" Target="../media/image195.png"/><Relationship Id="rId7" Type="http://schemas.openxmlformats.org/officeDocument/2006/relationships/image" Target="../media/image199.png"/><Relationship Id="rId2" Type="http://schemas.openxmlformats.org/officeDocument/2006/relationships/image" Target="../media/image194.png"/><Relationship Id="rId1" Type="http://schemas.openxmlformats.org/officeDocument/2006/relationships/slideLayout" Target="../slideLayouts/slideLayout81.xml"/><Relationship Id="rId6" Type="http://schemas.openxmlformats.org/officeDocument/2006/relationships/image" Target="../media/image198.png"/><Relationship Id="rId5" Type="http://schemas.openxmlformats.org/officeDocument/2006/relationships/image" Target="../media/image197.png"/><Relationship Id="rId4" Type="http://schemas.openxmlformats.org/officeDocument/2006/relationships/image" Target="../media/image196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jpeg"/><Relationship Id="rId1" Type="http://schemas.openxmlformats.org/officeDocument/2006/relationships/slideLayout" Target="../slideLayouts/slideLayout8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1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1.png"/><Relationship Id="rId3" Type="http://schemas.openxmlformats.org/officeDocument/2006/relationships/image" Target="../media/image23.jpeg"/><Relationship Id="rId7" Type="http://schemas.openxmlformats.org/officeDocument/2006/relationships/image" Target="../media/image25.png"/><Relationship Id="rId12" Type="http://schemas.openxmlformats.org/officeDocument/2006/relationships/image" Target="../media/image30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34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4.png"/><Relationship Id="rId11" Type="http://schemas.openxmlformats.org/officeDocument/2006/relationships/image" Target="../media/image29.png"/><Relationship Id="rId5" Type="http://schemas.openxmlformats.org/officeDocument/2006/relationships/image" Target="../media/image21.png"/><Relationship Id="rId15" Type="http://schemas.openxmlformats.org/officeDocument/2006/relationships/image" Target="../media/image33.png"/><Relationship Id="rId10" Type="http://schemas.openxmlformats.org/officeDocument/2006/relationships/image" Target="../media/image28.png"/><Relationship Id="rId4" Type="http://schemas.openxmlformats.org/officeDocument/2006/relationships/image" Target="../media/image3.jpeg"/><Relationship Id="rId9" Type="http://schemas.openxmlformats.org/officeDocument/2006/relationships/image" Target="../media/image27.png"/><Relationship Id="rId14" Type="http://schemas.openxmlformats.org/officeDocument/2006/relationships/image" Target="../media/image3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6.png"/><Relationship Id="rId7" Type="http://schemas.microsoft.com/office/2007/relationships/hdphoto" Target="../media/hdphoto1.wdp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Relationship Id="rId9" Type="http://schemas.openxmlformats.org/officeDocument/2006/relationships/image" Target="../media/image4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.xml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image" Target="../media/image67.png"/><Relationship Id="rId117" Type="http://schemas.openxmlformats.org/officeDocument/2006/relationships/image" Target="../media/image158.png"/><Relationship Id="rId21" Type="http://schemas.openxmlformats.org/officeDocument/2006/relationships/image" Target="../media/image62.png"/><Relationship Id="rId42" Type="http://schemas.openxmlformats.org/officeDocument/2006/relationships/image" Target="../media/image83.png"/><Relationship Id="rId47" Type="http://schemas.openxmlformats.org/officeDocument/2006/relationships/image" Target="../media/image88.jpeg"/><Relationship Id="rId63" Type="http://schemas.openxmlformats.org/officeDocument/2006/relationships/image" Target="../media/image104.png"/><Relationship Id="rId68" Type="http://schemas.openxmlformats.org/officeDocument/2006/relationships/image" Target="../media/image109.png"/><Relationship Id="rId84" Type="http://schemas.openxmlformats.org/officeDocument/2006/relationships/image" Target="../media/image125.jpeg"/><Relationship Id="rId89" Type="http://schemas.openxmlformats.org/officeDocument/2006/relationships/image" Target="../media/image130.png"/><Relationship Id="rId112" Type="http://schemas.openxmlformats.org/officeDocument/2006/relationships/image" Target="../media/image153.png"/><Relationship Id="rId16" Type="http://schemas.openxmlformats.org/officeDocument/2006/relationships/image" Target="../media/image57.png"/><Relationship Id="rId107" Type="http://schemas.openxmlformats.org/officeDocument/2006/relationships/image" Target="../media/image148.png"/><Relationship Id="rId11" Type="http://schemas.openxmlformats.org/officeDocument/2006/relationships/image" Target="../media/image52.png"/><Relationship Id="rId32" Type="http://schemas.openxmlformats.org/officeDocument/2006/relationships/image" Target="../media/image73.jpeg"/><Relationship Id="rId37" Type="http://schemas.openxmlformats.org/officeDocument/2006/relationships/image" Target="../media/image78.png"/><Relationship Id="rId53" Type="http://schemas.openxmlformats.org/officeDocument/2006/relationships/image" Target="../media/image94.jpeg"/><Relationship Id="rId58" Type="http://schemas.openxmlformats.org/officeDocument/2006/relationships/image" Target="../media/image99.png"/><Relationship Id="rId74" Type="http://schemas.openxmlformats.org/officeDocument/2006/relationships/image" Target="../media/image115.png"/><Relationship Id="rId79" Type="http://schemas.openxmlformats.org/officeDocument/2006/relationships/image" Target="../media/image120.png"/><Relationship Id="rId102" Type="http://schemas.openxmlformats.org/officeDocument/2006/relationships/image" Target="../media/image143.jpeg"/><Relationship Id="rId5" Type="http://schemas.openxmlformats.org/officeDocument/2006/relationships/image" Target="../media/image46.jpeg"/><Relationship Id="rId90" Type="http://schemas.openxmlformats.org/officeDocument/2006/relationships/image" Target="../media/image131.jpeg"/><Relationship Id="rId95" Type="http://schemas.openxmlformats.org/officeDocument/2006/relationships/image" Target="../media/image136.jpeg"/><Relationship Id="rId22" Type="http://schemas.openxmlformats.org/officeDocument/2006/relationships/image" Target="../media/image63.png"/><Relationship Id="rId27" Type="http://schemas.openxmlformats.org/officeDocument/2006/relationships/image" Target="../media/image68.png"/><Relationship Id="rId43" Type="http://schemas.openxmlformats.org/officeDocument/2006/relationships/image" Target="../media/image84.jpeg"/><Relationship Id="rId48" Type="http://schemas.openxmlformats.org/officeDocument/2006/relationships/image" Target="../media/image89.gif"/><Relationship Id="rId64" Type="http://schemas.openxmlformats.org/officeDocument/2006/relationships/image" Target="../media/image105.png"/><Relationship Id="rId69" Type="http://schemas.openxmlformats.org/officeDocument/2006/relationships/image" Target="../media/image110.png"/><Relationship Id="rId113" Type="http://schemas.openxmlformats.org/officeDocument/2006/relationships/image" Target="../media/image154.jpeg"/><Relationship Id="rId118" Type="http://schemas.openxmlformats.org/officeDocument/2006/relationships/image" Target="../media/image159.png"/><Relationship Id="rId80" Type="http://schemas.openxmlformats.org/officeDocument/2006/relationships/image" Target="../media/image121.png"/><Relationship Id="rId85" Type="http://schemas.openxmlformats.org/officeDocument/2006/relationships/image" Target="../media/image126.png"/><Relationship Id="rId12" Type="http://schemas.openxmlformats.org/officeDocument/2006/relationships/image" Target="../media/image53.png"/><Relationship Id="rId17" Type="http://schemas.openxmlformats.org/officeDocument/2006/relationships/image" Target="../media/image58.png"/><Relationship Id="rId33" Type="http://schemas.openxmlformats.org/officeDocument/2006/relationships/image" Target="../media/image74.jpeg"/><Relationship Id="rId38" Type="http://schemas.openxmlformats.org/officeDocument/2006/relationships/image" Target="../media/image79.png"/><Relationship Id="rId59" Type="http://schemas.openxmlformats.org/officeDocument/2006/relationships/image" Target="../media/image100.png"/><Relationship Id="rId103" Type="http://schemas.openxmlformats.org/officeDocument/2006/relationships/image" Target="../media/image144.jpeg"/><Relationship Id="rId108" Type="http://schemas.openxmlformats.org/officeDocument/2006/relationships/image" Target="../media/image149.png"/><Relationship Id="rId54" Type="http://schemas.openxmlformats.org/officeDocument/2006/relationships/image" Target="../media/image95.png"/><Relationship Id="rId70" Type="http://schemas.openxmlformats.org/officeDocument/2006/relationships/image" Target="../media/image111.png"/><Relationship Id="rId75" Type="http://schemas.openxmlformats.org/officeDocument/2006/relationships/image" Target="../media/image116.jpeg"/><Relationship Id="rId91" Type="http://schemas.openxmlformats.org/officeDocument/2006/relationships/image" Target="../media/image132.png"/><Relationship Id="rId96" Type="http://schemas.openxmlformats.org/officeDocument/2006/relationships/image" Target="../media/image137.jpe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7.jpeg"/><Relationship Id="rId23" Type="http://schemas.openxmlformats.org/officeDocument/2006/relationships/image" Target="../media/image64.png"/><Relationship Id="rId28" Type="http://schemas.openxmlformats.org/officeDocument/2006/relationships/image" Target="../media/image69.png"/><Relationship Id="rId49" Type="http://schemas.openxmlformats.org/officeDocument/2006/relationships/image" Target="../media/image90.png"/><Relationship Id="rId114" Type="http://schemas.openxmlformats.org/officeDocument/2006/relationships/image" Target="../media/image155.png"/><Relationship Id="rId119" Type="http://schemas.openxmlformats.org/officeDocument/2006/relationships/image" Target="../media/image160.jpeg"/><Relationship Id="rId10" Type="http://schemas.openxmlformats.org/officeDocument/2006/relationships/image" Target="../media/image51.jpeg"/><Relationship Id="rId31" Type="http://schemas.openxmlformats.org/officeDocument/2006/relationships/image" Target="../media/image72.png"/><Relationship Id="rId44" Type="http://schemas.openxmlformats.org/officeDocument/2006/relationships/image" Target="../media/image85.png"/><Relationship Id="rId52" Type="http://schemas.openxmlformats.org/officeDocument/2006/relationships/image" Target="../media/image93.png"/><Relationship Id="rId60" Type="http://schemas.openxmlformats.org/officeDocument/2006/relationships/image" Target="../media/image101.png"/><Relationship Id="rId65" Type="http://schemas.openxmlformats.org/officeDocument/2006/relationships/image" Target="../media/image106.png"/><Relationship Id="rId73" Type="http://schemas.openxmlformats.org/officeDocument/2006/relationships/image" Target="../media/image114.png"/><Relationship Id="rId78" Type="http://schemas.openxmlformats.org/officeDocument/2006/relationships/image" Target="../media/image119.png"/><Relationship Id="rId81" Type="http://schemas.openxmlformats.org/officeDocument/2006/relationships/image" Target="../media/image122.png"/><Relationship Id="rId86" Type="http://schemas.openxmlformats.org/officeDocument/2006/relationships/image" Target="../media/image127.jpeg"/><Relationship Id="rId94" Type="http://schemas.openxmlformats.org/officeDocument/2006/relationships/image" Target="../media/image135.jpeg"/><Relationship Id="rId99" Type="http://schemas.openxmlformats.org/officeDocument/2006/relationships/image" Target="../media/image140.jpeg"/><Relationship Id="rId101" Type="http://schemas.openxmlformats.org/officeDocument/2006/relationships/image" Target="../media/image142.png"/><Relationship Id="rId4" Type="http://schemas.openxmlformats.org/officeDocument/2006/relationships/image" Target="../media/image45.jpeg"/><Relationship Id="rId9" Type="http://schemas.openxmlformats.org/officeDocument/2006/relationships/image" Target="../media/image50.jpeg"/><Relationship Id="rId13" Type="http://schemas.openxmlformats.org/officeDocument/2006/relationships/image" Target="../media/image54.jpeg"/><Relationship Id="rId18" Type="http://schemas.openxmlformats.org/officeDocument/2006/relationships/image" Target="../media/image59.png"/><Relationship Id="rId39" Type="http://schemas.openxmlformats.org/officeDocument/2006/relationships/image" Target="../media/image80.png"/><Relationship Id="rId109" Type="http://schemas.openxmlformats.org/officeDocument/2006/relationships/image" Target="../media/image150.jpeg"/><Relationship Id="rId34" Type="http://schemas.openxmlformats.org/officeDocument/2006/relationships/image" Target="../media/image75.png"/><Relationship Id="rId50" Type="http://schemas.openxmlformats.org/officeDocument/2006/relationships/image" Target="../media/image91.png"/><Relationship Id="rId55" Type="http://schemas.openxmlformats.org/officeDocument/2006/relationships/image" Target="../media/image96.jpeg"/><Relationship Id="rId76" Type="http://schemas.openxmlformats.org/officeDocument/2006/relationships/image" Target="../media/image117.jpeg"/><Relationship Id="rId97" Type="http://schemas.openxmlformats.org/officeDocument/2006/relationships/image" Target="../media/image138.jpeg"/><Relationship Id="rId104" Type="http://schemas.openxmlformats.org/officeDocument/2006/relationships/image" Target="../media/image145.jpeg"/><Relationship Id="rId120" Type="http://schemas.openxmlformats.org/officeDocument/2006/relationships/image" Target="../media/image161.png"/><Relationship Id="rId7" Type="http://schemas.openxmlformats.org/officeDocument/2006/relationships/image" Target="../media/image48.jpeg"/><Relationship Id="rId71" Type="http://schemas.openxmlformats.org/officeDocument/2006/relationships/image" Target="../media/image112.png"/><Relationship Id="rId92" Type="http://schemas.openxmlformats.org/officeDocument/2006/relationships/image" Target="../media/image133.jpeg"/><Relationship Id="rId2" Type="http://schemas.openxmlformats.org/officeDocument/2006/relationships/image" Target="../media/image43.png"/><Relationship Id="rId29" Type="http://schemas.openxmlformats.org/officeDocument/2006/relationships/image" Target="../media/image70.png"/><Relationship Id="rId24" Type="http://schemas.openxmlformats.org/officeDocument/2006/relationships/image" Target="../media/image65.png"/><Relationship Id="rId40" Type="http://schemas.openxmlformats.org/officeDocument/2006/relationships/image" Target="../media/image81.jpeg"/><Relationship Id="rId45" Type="http://schemas.openxmlformats.org/officeDocument/2006/relationships/image" Target="../media/image86.png"/><Relationship Id="rId66" Type="http://schemas.openxmlformats.org/officeDocument/2006/relationships/image" Target="../media/image107.png"/><Relationship Id="rId87" Type="http://schemas.openxmlformats.org/officeDocument/2006/relationships/image" Target="../media/image128.jpeg"/><Relationship Id="rId110" Type="http://schemas.openxmlformats.org/officeDocument/2006/relationships/image" Target="../media/image151.png"/><Relationship Id="rId115" Type="http://schemas.openxmlformats.org/officeDocument/2006/relationships/image" Target="../media/image156.png"/><Relationship Id="rId61" Type="http://schemas.openxmlformats.org/officeDocument/2006/relationships/image" Target="../media/image102.jpeg"/><Relationship Id="rId82" Type="http://schemas.openxmlformats.org/officeDocument/2006/relationships/image" Target="../media/image123.png"/><Relationship Id="rId19" Type="http://schemas.openxmlformats.org/officeDocument/2006/relationships/image" Target="../media/image60.png"/><Relationship Id="rId14" Type="http://schemas.openxmlformats.org/officeDocument/2006/relationships/image" Target="../media/image55.png"/><Relationship Id="rId30" Type="http://schemas.openxmlformats.org/officeDocument/2006/relationships/image" Target="../media/image71.png"/><Relationship Id="rId35" Type="http://schemas.openxmlformats.org/officeDocument/2006/relationships/image" Target="../media/image76.png"/><Relationship Id="rId56" Type="http://schemas.openxmlformats.org/officeDocument/2006/relationships/image" Target="../media/image97.png"/><Relationship Id="rId77" Type="http://schemas.openxmlformats.org/officeDocument/2006/relationships/image" Target="../media/image118.png"/><Relationship Id="rId100" Type="http://schemas.openxmlformats.org/officeDocument/2006/relationships/image" Target="../media/image141.png"/><Relationship Id="rId105" Type="http://schemas.openxmlformats.org/officeDocument/2006/relationships/image" Target="../media/image146.jpeg"/><Relationship Id="rId8" Type="http://schemas.openxmlformats.org/officeDocument/2006/relationships/image" Target="../media/image49.jpeg"/><Relationship Id="rId51" Type="http://schemas.openxmlformats.org/officeDocument/2006/relationships/image" Target="../media/image92.png"/><Relationship Id="rId72" Type="http://schemas.openxmlformats.org/officeDocument/2006/relationships/image" Target="../media/image113.png"/><Relationship Id="rId93" Type="http://schemas.openxmlformats.org/officeDocument/2006/relationships/image" Target="../media/image134.jpeg"/><Relationship Id="rId98" Type="http://schemas.openxmlformats.org/officeDocument/2006/relationships/image" Target="../media/image139.jpeg"/><Relationship Id="rId3" Type="http://schemas.openxmlformats.org/officeDocument/2006/relationships/image" Target="../media/image44.png"/><Relationship Id="rId25" Type="http://schemas.openxmlformats.org/officeDocument/2006/relationships/image" Target="../media/image66.png"/><Relationship Id="rId46" Type="http://schemas.openxmlformats.org/officeDocument/2006/relationships/image" Target="../media/image87.jpeg"/><Relationship Id="rId67" Type="http://schemas.openxmlformats.org/officeDocument/2006/relationships/image" Target="../media/image108.png"/><Relationship Id="rId116" Type="http://schemas.openxmlformats.org/officeDocument/2006/relationships/image" Target="../media/image157.png"/><Relationship Id="rId20" Type="http://schemas.openxmlformats.org/officeDocument/2006/relationships/image" Target="../media/image61.png"/><Relationship Id="rId41" Type="http://schemas.openxmlformats.org/officeDocument/2006/relationships/image" Target="../media/image82.png"/><Relationship Id="rId62" Type="http://schemas.openxmlformats.org/officeDocument/2006/relationships/image" Target="../media/image103.png"/><Relationship Id="rId83" Type="http://schemas.openxmlformats.org/officeDocument/2006/relationships/image" Target="../media/image124.png"/><Relationship Id="rId88" Type="http://schemas.openxmlformats.org/officeDocument/2006/relationships/image" Target="../media/image129.jpeg"/><Relationship Id="rId111" Type="http://schemas.openxmlformats.org/officeDocument/2006/relationships/image" Target="../media/image152.png"/><Relationship Id="rId15" Type="http://schemas.openxmlformats.org/officeDocument/2006/relationships/image" Target="../media/image56.jpeg"/><Relationship Id="rId36" Type="http://schemas.openxmlformats.org/officeDocument/2006/relationships/image" Target="../media/image77.jpeg"/><Relationship Id="rId57" Type="http://schemas.openxmlformats.org/officeDocument/2006/relationships/image" Target="../media/image98.png"/><Relationship Id="rId106" Type="http://schemas.openxmlformats.org/officeDocument/2006/relationships/image" Target="../media/image14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2.jpeg"/><Relationship Id="rId1" Type="http://schemas.openxmlformats.org/officeDocument/2006/relationships/slideLayout" Target="../slideLayouts/slideLayout43.xml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3" Type="http://schemas.openxmlformats.org/officeDocument/2006/relationships/image" Target="../media/image165.png"/><Relationship Id="rId7" Type="http://schemas.openxmlformats.org/officeDocument/2006/relationships/image" Target="../media/image167.png"/><Relationship Id="rId2" Type="http://schemas.openxmlformats.org/officeDocument/2006/relationships/image" Target="../media/image164.jpeg"/><Relationship Id="rId1" Type="http://schemas.openxmlformats.org/officeDocument/2006/relationships/slideLayout" Target="../slideLayouts/slideLayout60.xml"/><Relationship Id="rId6" Type="http://schemas.microsoft.com/office/2007/relationships/hdphoto" Target="../media/hdphoto3.wdp"/><Relationship Id="rId5" Type="http://schemas.openxmlformats.org/officeDocument/2006/relationships/image" Target="../media/image166.png"/><Relationship Id="rId4" Type="http://schemas.microsoft.com/office/2007/relationships/hdphoto" Target="../media/hdphoto2.wdp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992734" y="304484"/>
            <a:ext cx="9007798" cy="655269"/>
          </a:xfrm>
        </p:spPr>
        <p:txBody>
          <a:bodyPr>
            <a:normAutofit fontScale="90000"/>
          </a:bodyPr>
          <a:lstStyle/>
          <a:p>
            <a:pPr algn="r"/>
            <a:r>
              <a:rPr lang="en-US" dirty="0"/>
              <a:t>Bringing More to the Table.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58B0F50-9F8A-4A35-8D25-1212FB18D614}"/>
              </a:ext>
            </a:extLst>
          </p:cNvPr>
          <p:cNvSpPr txBox="1">
            <a:spLocks/>
          </p:cNvSpPr>
          <p:nvPr/>
        </p:nvSpPr>
        <p:spPr>
          <a:xfrm>
            <a:off x="1089574" y="3646186"/>
            <a:ext cx="2604264" cy="655269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000" kern="1200" spc="-100" baseline="0">
                <a:solidFill>
                  <a:schemeClr val="bg1"/>
                </a:solidFill>
                <a:latin typeface="Franklin Gothic Medium" panose="020B0603020102020204" pitchFamily="34" charset="0"/>
                <a:ea typeface="+mj-ea"/>
                <a:cs typeface="+mj-cs"/>
              </a:defRPr>
            </a:lvl1pPr>
          </a:lstStyle>
          <a:p>
            <a:endParaRPr lang="en-US" sz="4000" dirty="0"/>
          </a:p>
          <a:p>
            <a:endParaRPr lang="en-US" sz="4000" dirty="0"/>
          </a:p>
          <a:p>
            <a:pPr defTabSz="949902">
              <a:defRPr/>
            </a:pPr>
            <a:r>
              <a:rPr lang="en-US" sz="5400" b="1" spc="208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</a:rPr>
              <a:t>Meet JBS</a:t>
            </a:r>
            <a:endParaRPr lang="pt-BR" sz="5400" b="1" spc="208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Nirmala UI" panose="020B0502040204020203" pitchFamily="34" charset="0"/>
              <a:ea typeface="Zilla Slab" pitchFamily="2" charset="0"/>
              <a:cs typeface="Nirmala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1520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360487"/>
            <a:ext cx="7033845" cy="1090238"/>
          </a:xfrm>
          <a:prstGeom prst="rect">
            <a:avLst/>
          </a:prstGeom>
          <a:solidFill>
            <a:srgbClr val="1E3F5E"/>
          </a:solidFill>
          <a:ln>
            <a:solidFill>
              <a:srgbClr val="1E3F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40423" y="5675831"/>
            <a:ext cx="5993422" cy="574522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2800" b="1" dirty="0">
                <a:latin typeface="Zilla Slab Medium" pitchFamily="2" charset="0"/>
                <a:ea typeface="Zilla Slab Medium" pitchFamily="2" charset="0"/>
              </a:rPr>
              <a:t>hometownstrong.jbssa.com </a:t>
            </a:r>
          </a:p>
          <a:p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978120" y="1791898"/>
            <a:ext cx="586098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Zilla Slab Medium" pitchFamily="2" charset="0"/>
                <a:ea typeface="Zilla Slab Medium" pitchFamily="2" charset="0"/>
              </a:rPr>
              <a:t>Our</a:t>
            </a:r>
            <a:r>
              <a:rPr lang="en-US" sz="2800" dirty="0">
                <a:latin typeface="Zilla Slab Medium"/>
              </a:rPr>
              <a:t> $100 million initiative brings strength, stability to communities where we live and work.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5400000">
            <a:off x="6174153" y="844757"/>
            <a:ext cx="6877539" cy="5158154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69002" y="3975793"/>
            <a:ext cx="1962258" cy="1172994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29240" y="3644366"/>
            <a:ext cx="1946770" cy="1504421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73990" y="3872055"/>
            <a:ext cx="2070376" cy="1276732"/>
          </a:xfrm>
          <a:prstGeom prst="rect">
            <a:avLst/>
          </a:prstGeom>
        </p:spPr>
      </p:pic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202223" y="140679"/>
            <a:ext cx="11151578" cy="1523634"/>
          </a:xfrm>
        </p:spPr>
        <p:txBody>
          <a:bodyPr>
            <a:normAutofit/>
          </a:bodyPr>
          <a:lstStyle/>
          <a:p>
            <a:r>
              <a:rPr lang="en-US" sz="5800" b="1" dirty="0">
                <a:solidFill>
                  <a:schemeClr val="bg1"/>
                </a:solidFill>
                <a:latin typeface="Zilla Slab SemiBold"/>
              </a:rPr>
              <a:t>Hometown Strong</a:t>
            </a:r>
          </a:p>
        </p:txBody>
      </p:sp>
    </p:spTree>
    <p:extLst>
      <p:ext uri="{BB962C8B-B14F-4D97-AF65-F5344CB8AC3E}">
        <p14:creationId xmlns:p14="http://schemas.microsoft.com/office/powerpoint/2010/main" val="3919694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5000">
        <p:fade/>
      </p:transition>
    </mc:Choice>
    <mc:Fallback xmlns="">
      <p:transition spd="med" advClick="0" advTm="500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13508" y="13436"/>
            <a:ext cx="10515600" cy="1325563"/>
          </a:xfrm>
        </p:spPr>
        <p:txBody>
          <a:bodyPr>
            <a:normAutofit/>
          </a:bodyPr>
          <a:lstStyle/>
          <a:p>
            <a:pPr algn="r"/>
            <a:r>
              <a:rPr lang="en-US" sz="5800" b="1" dirty="0">
                <a:latin typeface="Zilla Slab SemiBold"/>
              </a:rPr>
              <a:t>Better Futures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08521" y="2267712"/>
            <a:ext cx="5791784" cy="4544568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sz="2000" dirty="0">
                <a:latin typeface="Open Sans"/>
              </a:rPr>
              <a:t>JBS USA team members and their child dependents have the opportunity to pursue </a:t>
            </a:r>
            <a:br>
              <a:rPr lang="en-US" sz="2000" dirty="0">
                <a:latin typeface="Open Sans"/>
              </a:rPr>
            </a:br>
            <a:r>
              <a:rPr lang="en-US" sz="2000" dirty="0">
                <a:latin typeface="Open Sans"/>
              </a:rPr>
              <a:t>their higher education dreams for associate degrees and trade certificates at community </a:t>
            </a:r>
            <a:br>
              <a:rPr lang="en-US" sz="2000" dirty="0">
                <a:latin typeface="Open Sans"/>
              </a:rPr>
            </a:br>
            <a:r>
              <a:rPr lang="en-US" sz="2000" dirty="0">
                <a:latin typeface="Open Sans"/>
              </a:rPr>
              <a:t>and technical colleges </a:t>
            </a:r>
            <a:r>
              <a:rPr lang="en-US" sz="2000" b="1" dirty="0">
                <a:solidFill>
                  <a:srgbClr val="C00000"/>
                </a:solidFill>
                <a:latin typeface="Open Sans"/>
              </a:rPr>
              <a:t>tuition free</a:t>
            </a:r>
            <a:r>
              <a:rPr lang="en-US" sz="2000" dirty="0">
                <a:latin typeface="Open Sans"/>
              </a:rPr>
              <a:t>.</a:t>
            </a:r>
            <a:br>
              <a:rPr lang="en-US" sz="2000" dirty="0">
                <a:latin typeface="Open Sans"/>
              </a:rPr>
            </a:br>
            <a:endParaRPr lang="en-US" sz="2000" dirty="0">
              <a:latin typeface="Open Sans"/>
            </a:endParaRPr>
          </a:p>
          <a:p>
            <a:pPr marL="0" indent="0">
              <a:buNone/>
            </a:pPr>
            <a:r>
              <a:rPr lang="en-US" sz="2000" dirty="0">
                <a:latin typeface="Open Sans" panose="020B0606030504020204"/>
                <a:sym typeface="Gill Sans" pitchFamily="1" charset="0"/>
              </a:rPr>
              <a:t>Students also have online access to </a:t>
            </a:r>
            <a:br>
              <a:rPr lang="en-US" sz="2000" dirty="0">
                <a:latin typeface="Open Sans" panose="020B0606030504020204"/>
                <a:sym typeface="Gill Sans" pitchFamily="1" charset="0"/>
              </a:rPr>
            </a:br>
            <a:r>
              <a:rPr lang="en-US" sz="2000" b="1" dirty="0">
                <a:solidFill>
                  <a:srgbClr val="C00000"/>
                </a:solidFill>
                <a:latin typeface="Open Sans" panose="020B0606030504020204"/>
                <a:sym typeface="Gill Sans" pitchFamily="1" charset="0"/>
              </a:rPr>
              <a:t>ESL, Citizenship &amp; GED</a:t>
            </a:r>
            <a:r>
              <a:rPr lang="en-US" sz="2000" dirty="0">
                <a:latin typeface="Open Sans" panose="020B0606030504020204"/>
                <a:sym typeface="Gill Sans" pitchFamily="1" charset="0"/>
              </a:rPr>
              <a:t> courses.</a:t>
            </a:r>
          </a:p>
          <a:p>
            <a:pPr marL="0" indent="0">
              <a:buNone/>
            </a:pPr>
            <a:endParaRPr lang="en-US" sz="2000" dirty="0">
              <a:latin typeface="Open Sans" panose="020B0606030504020204"/>
              <a:sym typeface="Gill Sans" pitchFamily="1" charset="0"/>
            </a:endParaRPr>
          </a:p>
          <a:p>
            <a:pPr marL="0" indent="0">
              <a:buNone/>
            </a:pPr>
            <a:r>
              <a:rPr lang="en-US" sz="2000" dirty="0">
                <a:latin typeface="Open Sans" panose="020B0606030504020204"/>
                <a:sym typeface="Gill Sans" pitchFamily="1" charset="0"/>
              </a:rPr>
              <a:t>Visit </a:t>
            </a:r>
            <a:r>
              <a:rPr lang="en-US" sz="2000" b="1" dirty="0">
                <a:latin typeface="Open Sans" panose="020B0606030504020204"/>
                <a:sym typeface="Gill Sans" pitchFamily="1" charset="0"/>
              </a:rPr>
              <a:t>betterfutures.jbssa.com </a:t>
            </a:r>
            <a:r>
              <a:rPr lang="en-US" sz="2000" dirty="0">
                <a:latin typeface="Open Sans" panose="020B0606030504020204"/>
                <a:sym typeface="Gill Sans" pitchFamily="1" charset="0"/>
              </a:rPr>
              <a:t>to learn more.</a:t>
            </a:r>
            <a:endParaRPr lang="en-US" sz="2000" dirty="0"/>
          </a:p>
        </p:txBody>
      </p:sp>
      <p:sp>
        <p:nvSpPr>
          <p:cNvPr id="7" name="Rectangle 6"/>
          <p:cNvSpPr/>
          <p:nvPr/>
        </p:nvSpPr>
        <p:spPr>
          <a:xfrm>
            <a:off x="6593468" y="1187356"/>
            <a:ext cx="533564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Nirmala UI" panose="020B0502040204020203" pitchFamily="34" charset="0"/>
                <a:ea typeface="Nirmala UI" panose="020B0502040204020203" pitchFamily="34" charset="0"/>
                <a:cs typeface="Nirmala UI" panose="020B0502040204020203" pitchFamily="34" charset="0"/>
              </a:rPr>
              <a:t>We are building the largest free college tuition program in rural America.</a:t>
            </a:r>
            <a:endParaRPr lang="en-US" sz="2000" dirty="0">
              <a:solidFill>
                <a:schemeClr val="tx1">
                  <a:lumMod val="65000"/>
                  <a:lumOff val="35000"/>
                </a:schemeClr>
              </a:solidFill>
              <a:latin typeface="Nirmala UI" panose="020B0502040204020203" pitchFamily="34" charset="0"/>
              <a:ea typeface="Nirmala UI" panose="020B0502040204020203" pitchFamily="34" charset="0"/>
              <a:cs typeface="Nirmala UI" panose="020B0502040204020203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47134"/>
            <a:ext cx="5495544" cy="4888919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25386" y="4902355"/>
            <a:ext cx="1644771" cy="1758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9622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7000">
        <p:fade/>
      </p:transition>
    </mc:Choice>
    <mc:Fallback xmlns="">
      <p:transition spd="med" advClick="0" advTm="700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03970" y="4854987"/>
            <a:ext cx="222210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5400" b="1" spc="400" dirty="0">
                <a:solidFill>
                  <a:srgbClr val="214659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&gt;</a:t>
            </a:r>
            <a:r>
              <a:rPr lang="en-US" sz="5400" b="1" dirty="0">
                <a:solidFill>
                  <a:srgbClr val="214659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61M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75614" y="1092505"/>
            <a:ext cx="7135285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2133" b="1" spc="400" dirty="0">
                <a:solidFill>
                  <a:srgbClr val="556A84"/>
                </a:solidFill>
                <a:latin typeface="Zilla Slab SemiBold" pitchFamily="2" charset="0"/>
                <a:ea typeface="Zilla Slab SemiBold" pitchFamily="2" charset="0"/>
                <a:sym typeface="Gill Sans" pitchFamily="1" charset="0"/>
              </a:rPr>
              <a:t>JBS USA DAILY PRODUCTION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75614" y="1483362"/>
            <a:ext cx="3825198" cy="3486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1666" dirty="0">
                <a:solidFill>
                  <a:srgbClr val="214659"/>
                </a:solidFill>
                <a:latin typeface="Calibri Light" panose="020F0302020204030204"/>
                <a:ea typeface="ヒラギノ角ゴ ProN W3" pitchFamily="1" charset="-128"/>
                <a:sym typeface="Gill Sans" pitchFamily="1" charset="0"/>
              </a:rPr>
              <a:t>4oz. servings</a:t>
            </a:r>
          </a:p>
        </p:txBody>
      </p:sp>
      <p:cxnSp>
        <p:nvCxnSpPr>
          <p:cNvPr id="13" name="Straight Connector 12"/>
          <p:cNvCxnSpPr/>
          <p:nvPr/>
        </p:nvCxnSpPr>
        <p:spPr>
          <a:xfrm>
            <a:off x="2438878" y="2707284"/>
            <a:ext cx="0" cy="3253331"/>
          </a:xfrm>
          <a:prstGeom prst="line">
            <a:avLst/>
          </a:prstGeom>
          <a:noFill/>
          <a:ln w="9525" cap="flat" cmpd="sng" algn="ctr">
            <a:solidFill>
              <a:schemeClr val="tx1">
                <a:lumMod val="65000"/>
                <a:lumOff val="35000"/>
                <a:alpha val="41000"/>
              </a:schemeClr>
            </a:solidFill>
            <a:prstDash val="solid"/>
          </a:ln>
          <a:effectLst/>
        </p:spPr>
      </p:cxnSp>
      <p:cxnSp>
        <p:nvCxnSpPr>
          <p:cNvPr id="17" name="Straight Connector 16"/>
          <p:cNvCxnSpPr/>
          <p:nvPr/>
        </p:nvCxnSpPr>
        <p:spPr>
          <a:xfrm flipH="1">
            <a:off x="541324" y="1485132"/>
            <a:ext cx="4713156" cy="0"/>
          </a:xfrm>
          <a:prstGeom prst="line">
            <a:avLst/>
          </a:prstGeom>
          <a:ln/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pic>
        <p:nvPicPr>
          <p:cNvPr id="21" name="Picture 20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03970" y="3407442"/>
            <a:ext cx="2127553" cy="1127602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69608" y="3404788"/>
            <a:ext cx="1501004" cy="1130256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315997" y="5663908"/>
            <a:ext cx="1918993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2133" dirty="0">
                <a:solidFill>
                  <a:srgbClr val="264A5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Servings/Day</a:t>
            </a: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966526">
            <a:off x="7555562" y="3153271"/>
            <a:ext cx="1735265" cy="1879870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5" cstate="email">
            <a:grayscl/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FilmGrain/>
                    </a14:imgEffect>
                    <a14:imgEffect>
                      <a14:sharpenSoften amount="20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386394">
            <a:off x="5275145" y="3601036"/>
            <a:ext cx="2078022" cy="737758"/>
          </a:xfrm>
          <a:prstGeom prst="rect">
            <a:avLst/>
          </a:prstGeom>
          <a:effectLst>
            <a:outerShdw blurRad="50800" dist="12700" dir="5400000" algn="t" rotWithShape="0">
              <a:prstClr val="black">
                <a:alpha val="92000"/>
              </a:prstClr>
            </a:outerShdw>
          </a:effectLst>
        </p:spPr>
      </p:pic>
      <p:sp>
        <p:nvSpPr>
          <p:cNvPr id="39" name="TextBox 38"/>
          <p:cNvSpPr txBox="1"/>
          <p:nvPr/>
        </p:nvSpPr>
        <p:spPr>
          <a:xfrm>
            <a:off x="412749" y="140274"/>
            <a:ext cx="11366501" cy="86177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5000" b="1" dirty="0">
                <a:solidFill>
                  <a:srgbClr val="E7E6E6">
                    <a:lumMod val="25000"/>
                  </a:srgbClr>
                </a:solidFill>
                <a:latin typeface="Zilla Slab SemiBold" pitchFamily="2" charset="0"/>
                <a:ea typeface="Zilla Slab SemiBold" pitchFamily="2" charset="0"/>
                <a:sym typeface="Gill Sans" pitchFamily="1" charset="0"/>
              </a:rPr>
              <a:t>Serving Up The Best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18031" y="2475698"/>
            <a:ext cx="1703489" cy="584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3199" b="1" dirty="0">
                <a:solidFill>
                  <a:prstClr val="black">
                    <a:lumMod val="65000"/>
                    <a:lumOff val="35000"/>
                  </a:prstClr>
                </a:solidFill>
                <a:latin typeface="Arial Black" pitchFamily="34" charset="0"/>
                <a:ea typeface="ヒラギノ角ゴ ProN W3" pitchFamily="1" charset="-128"/>
                <a:sym typeface="Gill Sans" pitchFamily="1" charset="0"/>
              </a:rPr>
              <a:t>BEEF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2483508" y="2453431"/>
            <a:ext cx="2572928" cy="584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3199" b="1" dirty="0">
                <a:solidFill>
                  <a:prstClr val="black">
                    <a:lumMod val="65000"/>
                    <a:lumOff val="35000"/>
                  </a:prstClr>
                </a:solidFill>
                <a:latin typeface="Arial Black" pitchFamily="34" charset="0"/>
                <a:ea typeface="ヒラギノ角ゴ ProN W3" pitchFamily="1" charset="-128"/>
                <a:sym typeface="Gill Sans" pitchFamily="1" charset="0"/>
              </a:rPr>
              <a:t>CHICKEN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2426075" y="4854987"/>
            <a:ext cx="258806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5400" b="1" spc="400" dirty="0">
                <a:solidFill>
                  <a:srgbClr val="214659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&gt;</a:t>
            </a:r>
            <a:r>
              <a:rPr lang="en-US" sz="5400" b="1" dirty="0">
                <a:solidFill>
                  <a:srgbClr val="214659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134M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2769334" y="5663908"/>
            <a:ext cx="1901552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2133" dirty="0">
                <a:solidFill>
                  <a:srgbClr val="264A5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Servings/Day</a:t>
            </a:r>
          </a:p>
        </p:txBody>
      </p:sp>
      <p:cxnSp>
        <p:nvCxnSpPr>
          <p:cNvPr id="48" name="Straight Connector 47"/>
          <p:cNvCxnSpPr/>
          <p:nvPr/>
        </p:nvCxnSpPr>
        <p:spPr>
          <a:xfrm>
            <a:off x="5116912" y="2707284"/>
            <a:ext cx="0" cy="3253331"/>
          </a:xfrm>
          <a:prstGeom prst="line">
            <a:avLst/>
          </a:prstGeom>
          <a:noFill/>
          <a:ln w="9525" cap="flat" cmpd="sng" algn="ctr">
            <a:solidFill>
              <a:schemeClr val="tx1">
                <a:lumMod val="65000"/>
                <a:lumOff val="35000"/>
                <a:alpha val="41000"/>
              </a:schemeClr>
            </a:solidFill>
            <a:prstDash val="solid"/>
          </a:ln>
          <a:effectLst/>
        </p:spPr>
      </p:cxnSp>
      <p:sp>
        <p:nvSpPr>
          <p:cNvPr id="49" name="TextBox 48"/>
          <p:cNvSpPr txBox="1"/>
          <p:nvPr/>
        </p:nvSpPr>
        <p:spPr>
          <a:xfrm>
            <a:off x="5355470" y="2453431"/>
            <a:ext cx="1703489" cy="584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3199" b="1" dirty="0">
                <a:solidFill>
                  <a:prstClr val="black">
                    <a:lumMod val="65000"/>
                    <a:lumOff val="35000"/>
                  </a:prstClr>
                </a:solidFill>
                <a:latin typeface="Arial Black" pitchFamily="34" charset="0"/>
                <a:ea typeface="ヒラギノ角ゴ ProN W3" pitchFamily="1" charset="-128"/>
                <a:sym typeface="Gill Sans" pitchFamily="1" charset="0"/>
              </a:rPr>
              <a:t>PORK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139630" y="4854987"/>
            <a:ext cx="21449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5400" b="1" dirty="0">
                <a:solidFill>
                  <a:srgbClr val="214659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&gt;59M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5254480" y="5663908"/>
            <a:ext cx="1905470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2133" dirty="0">
                <a:solidFill>
                  <a:srgbClr val="264A5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Servings/Day</a:t>
            </a:r>
          </a:p>
        </p:txBody>
      </p:sp>
      <p:cxnSp>
        <p:nvCxnSpPr>
          <p:cNvPr id="52" name="Straight Connector 51"/>
          <p:cNvCxnSpPr/>
          <p:nvPr/>
        </p:nvCxnSpPr>
        <p:spPr>
          <a:xfrm>
            <a:off x="7341300" y="2707283"/>
            <a:ext cx="0" cy="3253331"/>
          </a:xfrm>
          <a:prstGeom prst="line">
            <a:avLst/>
          </a:prstGeom>
          <a:noFill/>
          <a:ln w="9525" cap="flat" cmpd="sng" algn="ctr">
            <a:solidFill>
              <a:schemeClr val="tx1">
                <a:lumMod val="65000"/>
                <a:lumOff val="35000"/>
                <a:alpha val="41000"/>
              </a:schemeClr>
            </a:solidFill>
            <a:prstDash val="solid"/>
          </a:ln>
          <a:effectLst/>
        </p:spPr>
      </p:cxnSp>
      <p:sp>
        <p:nvSpPr>
          <p:cNvPr id="53" name="TextBox 52"/>
          <p:cNvSpPr txBox="1"/>
          <p:nvPr/>
        </p:nvSpPr>
        <p:spPr>
          <a:xfrm>
            <a:off x="7625806" y="2453431"/>
            <a:ext cx="1703489" cy="584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3199" b="1" dirty="0">
                <a:solidFill>
                  <a:prstClr val="black">
                    <a:lumMod val="65000"/>
                    <a:lumOff val="35000"/>
                  </a:prstClr>
                </a:solidFill>
                <a:latin typeface="Arial Black" pitchFamily="34" charset="0"/>
                <a:ea typeface="ヒラギノ角ゴ ProN W3" pitchFamily="1" charset="-128"/>
                <a:sym typeface="Gill Sans" pitchFamily="1" charset="0"/>
              </a:rPr>
              <a:t>LAMB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364017" y="4854987"/>
            <a:ext cx="2218706" cy="994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5865" b="1" dirty="0">
                <a:solidFill>
                  <a:srgbClr val="214659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2.2M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7448211" y="5663908"/>
            <a:ext cx="1937212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2133" dirty="0">
                <a:solidFill>
                  <a:srgbClr val="264A5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Servings/Day</a:t>
            </a:r>
          </a:p>
        </p:txBody>
      </p:sp>
      <p:cxnSp>
        <p:nvCxnSpPr>
          <p:cNvPr id="56" name="Straight Connector 55"/>
          <p:cNvCxnSpPr/>
          <p:nvPr/>
        </p:nvCxnSpPr>
        <p:spPr>
          <a:xfrm>
            <a:off x="9607481" y="2707282"/>
            <a:ext cx="0" cy="3253331"/>
          </a:xfrm>
          <a:prstGeom prst="line">
            <a:avLst/>
          </a:prstGeom>
          <a:noFill/>
          <a:ln w="9525" cap="flat" cmpd="sng" algn="ctr">
            <a:solidFill>
              <a:schemeClr val="tx1">
                <a:lumMod val="65000"/>
                <a:lumOff val="35000"/>
                <a:alpha val="41000"/>
              </a:schemeClr>
            </a:solidFill>
            <a:prstDash val="solid"/>
          </a:ln>
          <a:effectLst/>
        </p:spPr>
      </p:cxnSp>
      <p:sp>
        <p:nvSpPr>
          <p:cNvPr id="57" name="TextBox 56"/>
          <p:cNvSpPr txBox="1"/>
          <p:nvPr/>
        </p:nvSpPr>
        <p:spPr>
          <a:xfrm>
            <a:off x="9800566" y="2209960"/>
            <a:ext cx="1955900" cy="107696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3199" b="1" dirty="0">
                <a:solidFill>
                  <a:prstClr val="black">
                    <a:lumMod val="65000"/>
                    <a:lumOff val="35000"/>
                  </a:prstClr>
                </a:solidFill>
                <a:latin typeface="Arial Black" pitchFamily="34" charset="0"/>
                <a:ea typeface="ヒラギノ角ゴ ProN W3" pitchFamily="1" charset="-128"/>
                <a:sym typeface="Gill Sans" pitchFamily="1" charset="0"/>
              </a:rPr>
              <a:t>RETAIL READY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9632240" y="4851214"/>
            <a:ext cx="2559760" cy="994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5865" b="1" dirty="0">
                <a:solidFill>
                  <a:srgbClr val="214659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&gt;454K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9816331" y="5663908"/>
            <a:ext cx="1924366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2133" dirty="0">
                <a:solidFill>
                  <a:srgbClr val="264A5D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Servings/Day</a:t>
            </a:r>
          </a:p>
        </p:txBody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7" cstate="email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artisticFilmGrain/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492918">
            <a:off x="10120752" y="3683398"/>
            <a:ext cx="1315528" cy="932936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16331" y="225164"/>
            <a:ext cx="2075693" cy="13063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3704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5000">
        <p:fade/>
      </p:transition>
    </mc:Choice>
    <mc:Fallback xmlns="">
      <p:transition spd="med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000"/>
                            </p:stCondLst>
                            <p:childTnLst>
                              <p:par>
                                <p:cTn id="6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  <p:bldP spid="12" grpId="0"/>
      <p:bldP spid="23" grpId="0"/>
      <p:bldP spid="39" grpId="0"/>
      <p:bldP spid="43" grpId="0"/>
      <p:bldP spid="45" grpId="0"/>
      <p:bldP spid="46" grpId="0"/>
      <p:bldP spid="47" grpId="0"/>
      <p:bldP spid="49" grpId="0"/>
      <p:bldP spid="50" grpId="0"/>
      <p:bldP spid="51" grpId="0"/>
      <p:bldP spid="53" grpId="0"/>
      <p:bldP spid="54" grpId="0"/>
      <p:bldP spid="55" grpId="0"/>
      <p:bldP spid="57" grpId="0"/>
      <p:bldP spid="58" grpId="0"/>
      <p:bldP spid="5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97"/>
          <a:stretch/>
        </p:blipFill>
        <p:spPr>
          <a:xfrm>
            <a:off x="-25650" y="-12384"/>
            <a:ext cx="12217650" cy="4271211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343743" y="4196786"/>
            <a:ext cx="2779360" cy="2505904"/>
            <a:chOff x="217465" y="4196885"/>
            <a:chExt cx="2779723" cy="2506229"/>
          </a:xfrm>
        </p:grpSpPr>
        <p:sp>
          <p:nvSpPr>
            <p:cNvPr id="5" name="TextBox 4"/>
            <p:cNvSpPr txBox="1"/>
            <p:nvPr/>
          </p:nvSpPr>
          <p:spPr>
            <a:xfrm>
              <a:off x="229400" y="6056861"/>
              <a:ext cx="2767788" cy="646253"/>
            </a:xfrm>
            <a:prstGeom prst="rect">
              <a:avLst/>
            </a:prstGeom>
            <a:noFill/>
          </p:spPr>
          <p:txBody>
            <a:bodyPr wrap="square" lIns="91295" tIns="45640" rIns="91295" bIns="45640" rtlCol="0">
              <a:spAutoFit/>
            </a:bodyPr>
            <a:lstStyle/>
            <a:p>
              <a:pPr algn="ctr" defTabSz="121901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3600" b="1" spc="600" dirty="0">
                  <a:solidFill>
                    <a:schemeClr val="accent1">
                      <a:lumMod val="75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Gill Sans" pitchFamily="1" charset="0"/>
                </a:rPr>
                <a:t>SHARE</a:t>
              </a: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464113" y="4196885"/>
              <a:ext cx="2262231" cy="1200195"/>
            </a:xfrm>
            <a:prstGeom prst="rect">
              <a:avLst/>
            </a:prstGeom>
            <a:noFill/>
          </p:spPr>
          <p:txBody>
            <a:bodyPr wrap="square" lIns="91295" tIns="45640" rIns="91295" bIns="45640" rtlCol="0">
              <a:spAutoFit/>
            </a:bodyPr>
            <a:lstStyle/>
            <a:p>
              <a:pPr algn="ctr" defTabSz="121901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7199" b="1" dirty="0">
                  <a:solidFill>
                    <a:schemeClr val="accent1">
                      <a:lumMod val="75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  <a:sym typeface="Gill Sans" pitchFamily="1" charset="0"/>
                </a:rPr>
                <a:t>19%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217465" y="5542638"/>
              <a:ext cx="2699204" cy="646253"/>
            </a:xfrm>
            <a:prstGeom prst="rect">
              <a:avLst/>
            </a:prstGeom>
            <a:noFill/>
          </p:spPr>
          <p:txBody>
            <a:bodyPr wrap="square" lIns="91295" tIns="45640" rIns="91295" bIns="45640" rtlCol="0">
              <a:spAutoFit/>
            </a:bodyPr>
            <a:lstStyle/>
            <a:p>
              <a:pPr algn="ctr" defTabSz="121901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3600" spc="-151" dirty="0">
                  <a:solidFill>
                    <a:srgbClr val="E7E6E6">
                      <a:lumMod val="25000"/>
                    </a:srgbClr>
                  </a:solidFill>
                  <a:latin typeface="Nirmala UI" panose="020B0502040204020203" pitchFamily="34" charset="0"/>
                  <a:ea typeface="ヒラギノ角ゴ ProN W3" pitchFamily="1" charset="-128"/>
                  <a:cs typeface="Nirmala UI" panose="020B0502040204020203" pitchFamily="34" charset="0"/>
                  <a:sym typeface="Gill Sans" pitchFamily="1" charset="0"/>
                </a:rPr>
                <a:t>MARKET</a:t>
              </a:r>
            </a:p>
          </p:txBody>
        </p:sp>
      </p:grpSp>
      <p:cxnSp>
        <p:nvCxnSpPr>
          <p:cNvPr id="15" name="Straight Connector 14"/>
          <p:cNvCxnSpPr/>
          <p:nvPr/>
        </p:nvCxnSpPr>
        <p:spPr>
          <a:xfrm>
            <a:off x="3426335" y="4662812"/>
            <a:ext cx="16907" cy="1828561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25000"/>
              </a:schemeClr>
            </a:solidFill>
            <a:prstDash val="solid"/>
          </a:ln>
          <a:effectLst/>
        </p:spPr>
      </p:cxnSp>
      <p:cxnSp>
        <p:nvCxnSpPr>
          <p:cNvPr id="30" name="Straight Connector 29"/>
          <p:cNvCxnSpPr/>
          <p:nvPr/>
        </p:nvCxnSpPr>
        <p:spPr>
          <a:xfrm>
            <a:off x="8214362" y="4662812"/>
            <a:ext cx="0" cy="1828561"/>
          </a:xfrm>
          <a:prstGeom prst="line">
            <a:avLst/>
          </a:prstGeom>
          <a:noFill/>
          <a:ln w="9525" cap="flat" cmpd="sng" algn="ctr">
            <a:solidFill>
              <a:schemeClr val="bg2">
                <a:lumMod val="25000"/>
              </a:schemeClr>
            </a:solidFill>
            <a:prstDash val="solid"/>
          </a:ln>
          <a:effectLst/>
        </p:spPr>
      </p:cxnSp>
      <p:sp>
        <p:nvSpPr>
          <p:cNvPr id="35" name="TextBox 34"/>
          <p:cNvSpPr txBox="1"/>
          <p:nvPr/>
        </p:nvSpPr>
        <p:spPr>
          <a:xfrm>
            <a:off x="4664883" y="4421825"/>
            <a:ext cx="3390424" cy="9128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5332" b="1" spc="300" dirty="0">
                <a:solidFill>
                  <a:srgbClr val="FF0000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 </a:t>
            </a:r>
            <a:r>
              <a:rPr lang="en-US" sz="5332" b="1" spc="300" dirty="0">
                <a:solidFill>
                  <a:schemeClr val="accent1">
                    <a:lumMod val="7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&gt;59M</a:t>
            </a:r>
            <a:endParaRPr lang="en-US" sz="4799" b="1" spc="300" dirty="0">
              <a:solidFill>
                <a:schemeClr val="accent1">
                  <a:lumMod val="75000"/>
                </a:scheme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Gill Sans" pitchFamily="1" charset="0"/>
            </a:endParaRP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4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652981" y="239500"/>
            <a:ext cx="3298449" cy="1246004"/>
          </a:xfrm>
          <a:prstGeom prst="rect">
            <a:avLst/>
          </a:prstGeom>
        </p:spPr>
      </p:pic>
      <p:sp>
        <p:nvSpPr>
          <p:cNvPr id="39" name="TextBox 38"/>
          <p:cNvSpPr txBox="1"/>
          <p:nvPr/>
        </p:nvSpPr>
        <p:spPr>
          <a:xfrm>
            <a:off x="8714680" y="1372340"/>
            <a:ext cx="3175052" cy="8308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4799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mpact" panose="020B0806030902050204" pitchFamily="34" charset="0"/>
                <a:ea typeface="ヒラギノ角ゴ ProN W3" pitchFamily="1" charset="-128"/>
                <a:sym typeface="Gill Sans" pitchFamily="1" charset="0"/>
              </a:rPr>
              <a:t>USA PORK</a:t>
            </a:r>
            <a:endParaRPr lang="en-US" sz="2400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mpact" panose="020B0806030902050204" pitchFamily="34" charset="0"/>
              <a:ea typeface="ヒラギノ角ゴ ProN W3" pitchFamily="1" charset="-128"/>
              <a:sym typeface="Gill Sans" pitchFamily="1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4394193" y="5697200"/>
            <a:ext cx="2029847" cy="584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3199" b="1" dirty="0">
                <a:solidFill>
                  <a:schemeClr val="accent1">
                    <a:lumMod val="7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11,000+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4104266" y="6128674"/>
            <a:ext cx="307863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2200" dirty="0">
                <a:solidFill>
                  <a:srgbClr val="E7E6E6">
                    <a:lumMod val="25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Team Members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007846" y="5175235"/>
            <a:ext cx="364057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E7E6E6">
                    <a:lumMod val="25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4 oz. servings produced/day</a:t>
            </a:r>
          </a:p>
        </p:txBody>
      </p:sp>
      <p:pic>
        <p:nvPicPr>
          <p:cNvPr id="46" name="Picture 2" descr="Image result for team member icon transparent">
            <a:hlinkClick r:id="rId5"/>
          </p:cNvPr>
          <p:cNvPicPr>
            <a:picLocks noChangeAspect="1" noChangeArrowheads="1"/>
          </p:cNvPicPr>
          <p:nvPr/>
        </p:nvPicPr>
        <p:blipFill>
          <a:blip r:embed="rId6" cstate="email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283402" y="5667283"/>
            <a:ext cx="614564" cy="6145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7" cstate="email">
            <a:grayscl/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artisticFilmGrain/>
                    </a14:imgEffect>
                    <a14:imgEffect>
                      <a14:sharpenSoften amount="2000"/>
                    </a14:imgEffect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775875">
            <a:off x="4140215" y="4543442"/>
            <a:ext cx="1652921" cy="586835"/>
          </a:xfrm>
          <a:prstGeom prst="rect">
            <a:avLst/>
          </a:prstGeom>
          <a:effectLst>
            <a:outerShdw blurRad="50800" dist="12700" dir="5400000" algn="t" rotWithShape="0">
              <a:prstClr val="black">
                <a:alpha val="92000"/>
              </a:prstClr>
            </a:outerShdw>
          </a:effectLst>
        </p:spPr>
      </p:pic>
      <p:sp>
        <p:nvSpPr>
          <p:cNvPr id="26" name="Rectangle 25"/>
          <p:cNvSpPr/>
          <p:nvPr/>
        </p:nvSpPr>
        <p:spPr>
          <a:xfrm>
            <a:off x="865641" y="5129833"/>
            <a:ext cx="165505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600" spc="-151" dirty="0">
                <a:solidFill>
                  <a:srgbClr val="E7E6E6">
                    <a:lumMod val="25000"/>
                  </a:srgbClr>
                </a:solidFill>
                <a:latin typeface="Nirmala UI" panose="020B0502040204020203" pitchFamily="34" charset="0"/>
                <a:ea typeface="ヒラギノ角ゴ ProN W3" pitchFamily="1" charset="-128"/>
                <a:cs typeface="Nirmala UI" panose="020B0502040204020203" pitchFamily="34" charset="0"/>
                <a:sym typeface="Gill Sans" pitchFamily="1" charset="0"/>
              </a:rPr>
              <a:t>U.S.</a:t>
            </a:r>
            <a:endParaRPr lang="en-US" sz="3600" dirty="0">
              <a:latin typeface="Nirmala UI" panose="020B0502040204020203" pitchFamily="34" charset="0"/>
              <a:cs typeface="Nirmala UI" panose="020B0502040204020203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30825" y="5900683"/>
            <a:ext cx="1356059" cy="528603"/>
          </a:xfrm>
          <a:prstGeom prst="rect">
            <a:avLst/>
          </a:prstGeom>
        </p:spPr>
      </p:pic>
      <p:pic>
        <p:nvPicPr>
          <p:cNvPr id="2052" name="Picture 4" descr="DAK logo"/>
          <p:cNvPicPr>
            <a:picLocks noChangeAspect="1" noChangeArrowheads="1"/>
          </p:cNvPicPr>
          <p:nvPr/>
        </p:nvPicPr>
        <p:blipFill rotWithShape="1"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8657758" y="4501110"/>
            <a:ext cx="1072299" cy="7148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Wild Fork Foods logo"/>
          <p:cNvPicPr>
            <a:picLocks noChangeAspect="1" noChangeArrowheads="1"/>
          </p:cNvPicPr>
          <p:nvPr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0232591" y="5242763"/>
            <a:ext cx="1524000" cy="533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712" t="28536" r="7708" b="29967"/>
          <a:stretch/>
        </p:blipFill>
        <p:spPr>
          <a:xfrm>
            <a:off x="10582716" y="4510711"/>
            <a:ext cx="1173875" cy="582833"/>
          </a:xfrm>
          <a:prstGeom prst="rect">
            <a:avLst/>
          </a:prstGeom>
        </p:spPr>
      </p:pic>
      <p:pic>
        <p:nvPicPr>
          <p:cNvPr id="2054" name="Picture 6" descr="Danola logo"/>
          <p:cNvPicPr>
            <a:picLocks noChangeAspect="1" noChangeArrowheads="1"/>
          </p:cNvPicPr>
          <p:nvPr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0407653" y="5899348"/>
            <a:ext cx="1524000" cy="431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45022" y="5254387"/>
            <a:ext cx="1093417" cy="460693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76657" y="4631695"/>
            <a:ext cx="1033504" cy="5256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0871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5000">
        <p:fade/>
      </p:transition>
    </mc:Choice>
    <mc:Fallback xmlns="">
      <p:transition spd="med" advClick="0" advTm="500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210795" y="448"/>
            <a:ext cx="12721032" cy="5515543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24087" y="178224"/>
            <a:ext cx="6423590" cy="140435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4263" b="1" dirty="0">
                <a:solidFill>
                  <a:srgbClr val="E7E6E6">
                    <a:lumMod val="25000"/>
                  </a:srgbClr>
                </a:solidFill>
                <a:latin typeface="Zilla Slab SemiBold" pitchFamily="2" charset="0"/>
                <a:ea typeface="Zilla Slab SemiBold" pitchFamily="2" charset="0"/>
                <a:sym typeface="Gill Sans" pitchFamily="1" charset="0"/>
              </a:rPr>
              <a:t>North American Pork Business Units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24087" y="2325561"/>
            <a:ext cx="1962235" cy="1104158"/>
          </a:xfrm>
          <a:prstGeom prst="rect">
            <a:avLst/>
          </a:prstGeom>
          <a:noFill/>
        </p:spPr>
        <p:txBody>
          <a:bodyPr wrap="square" lIns="77798" tIns="38898" rIns="77798" bIns="38898" rtlCol="0">
            <a:spAutoFit/>
          </a:bodyPr>
          <a:lstStyle/>
          <a:p>
            <a:pPr defTabSz="777961" fontAlgn="base">
              <a:spcBef>
                <a:spcPct val="0"/>
              </a:spcBef>
              <a:spcAft>
                <a:spcPct val="0"/>
              </a:spcAft>
            </a:pPr>
            <a:r>
              <a:rPr lang="en-US" sz="1333" dirty="0">
                <a:solidFill>
                  <a:srgbClr val="E7E6E6">
                    <a:lumMod val="25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- Second-largest fresh   </a:t>
            </a:r>
          </a:p>
          <a:p>
            <a:pPr defTabSz="777961" fontAlgn="base">
              <a:spcBef>
                <a:spcPct val="0"/>
              </a:spcBef>
              <a:spcAft>
                <a:spcPct val="0"/>
              </a:spcAft>
            </a:pPr>
            <a:r>
              <a:rPr lang="en-US" sz="1333" dirty="0">
                <a:solidFill>
                  <a:srgbClr val="E7E6E6">
                    <a:lumMod val="25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  pork producer in the  </a:t>
            </a:r>
          </a:p>
          <a:p>
            <a:pPr defTabSz="777961" fontAlgn="base">
              <a:spcBef>
                <a:spcPct val="0"/>
              </a:spcBef>
              <a:spcAft>
                <a:spcPct val="0"/>
              </a:spcAft>
            </a:pPr>
            <a:r>
              <a:rPr lang="en-US" sz="1333" dirty="0">
                <a:solidFill>
                  <a:srgbClr val="E7E6E6">
                    <a:lumMod val="25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  U.S.</a:t>
            </a:r>
          </a:p>
          <a:p>
            <a:pPr defTabSz="777961" fontAlgn="base">
              <a:spcBef>
                <a:spcPct val="0"/>
              </a:spcBef>
              <a:spcAft>
                <a:spcPct val="0"/>
              </a:spcAft>
            </a:pPr>
            <a:r>
              <a:rPr lang="en-US" sz="1333" dirty="0">
                <a:solidFill>
                  <a:srgbClr val="E7E6E6">
                    <a:lumMod val="25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- Average capacity of  </a:t>
            </a:r>
          </a:p>
          <a:p>
            <a:pPr defTabSz="777961" fontAlgn="base">
              <a:spcBef>
                <a:spcPct val="0"/>
              </a:spcBef>
              <a:spcAft>
                <a:spcPct val="0"/>
              </a:spcAft>
            </a:pPr>
            <a:r>
              <a:rPr lang="en-US" sz="1333" dirty="0">
                <a:solidFill>
                  <a:srgbClr val="E7E6E6">
                    <a:lumMod val="25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  92,000 hogs/day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0" y="1752754"/>
            <a:ext cx="2186323" cy="522930"/>
          </a:xfrm>
          <a:prstGeom prst="rect">
            <a:avLst/>
          </a:prstGeom>
          <a:noFill/>
        </p:spPr>
        <p:txBody>
          <a:bodyPr wrap="square" lIns="91295" tIns="45640" rIns="91295" bIns="45640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2799" b="1" spc="-100" dirty="0">
                <a:solidFill>
                  <a:schemeClr val="accent1">
                    <a:lumMod val="7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PORK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2186322" y="1774628"/>
            <a:ext cx="2544025" cy="522930"/>
          </a:xfrm>
          <a:prstGeom prst="rect">
            <a:avLst/>
          </a:prstGeom>
          <a:noFill/>
        </p:spPr>
        <p:txBody>
          <a:bodyPr wrap="square" lIns="91295" tIns="45640" rIns="91295" bIns="45640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2799" b="1" spc="-100" dirty="0">
                <a:solidFill>
                  <a:schemeClr val="accent1">
                    <a:lumMod val="7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LIVE PORK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543482" y="1552290"/>
            <a:ext cx="3741217" cy="830835"/>
          </a:xfrm>
          <a:prstGeom prst="rect">
            <a:avLst/>
          </a:prstGeom>
          <a:noFill/>
        </p:spPr>
        <p:txBody>
          <a:bodyPr wrap="square" lIns="91295" tIns="45640" rIns="91295" bIns="45640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2400" b="1" spc="-150" dirty="0">
                <a:solidFill>
                  <a:schemeClr val="accent1">
                    <a:lumMod val="7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SWIFT</a:t>
            </a:r>
            <a:r>
              <a:rPr lang="en-US" sz="2400" b="1" spc="-100" dirty="0">
                <a:solidFill>
                  <a:schemeClr val="accent1">
                    <a:lumMod val="7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  PREPARED </a:t>
            </a:r>
            <a:br>
              <a:rPr lang="en-US" sz="2400" b="1" spc="-100" dirty="0">
                <a:solidFill>
                  <a:schemeClr val="accent1">
                    <a:lumMod val="7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</a:br>
            <a:r>
              <a:rPr lang="en-US" sz="2400" b="1" spc="-100" dirty="0">
                <a:solidFill>
                  <a:schemeClr val="accent1">
                    <a:lumMod val="7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FOODS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317405" y="2325561"/>
            <a:ext cx="2412942" cy="899037"/>
          </a:xfrm>
          <a:prstGeom prst="rect">
            <a:avLst/>
          </a:prstGeom>
          <a:noFill/>
        </p:spPr>
        <p:txBody>
          <a:bodyPr wrap="square" lIns="77798" tIns="38898" rIns="77798" bIns="38898" rtlCol="0">
            <a:spAutoFit/>
          </a:bodyPr>
          <a:lstStyle/>
          <a:p>
            <a:pPr marL="285750" indent="-285750" defTabSz="777961" fontAlgn="base">
              <a:spcBef>
                <a:spcPct val="0"/>
              </a:spcBef>
              <a:spcAft>
                <a:spcPct val="0"/>
              </a:spcAft>
              <a:buFontTx/>
              <a:buChar char="-"/>
            </a:pPr>
            <a:r>
              <a:rPr lang="en-US" sz="1333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170,000 sows</a:t>
            </a:r>
          </a:p>
          <a:p>
            <a:pPr marL="285750" indent="-285750" defTabSz="777961" fontAlgn="base">
              <a:spcBef>
                <a:spcPct val="0"/>
              </a:spcBef>
              <a:spcAft>
                <a:spcPct val="0"/>
              </a:spcAft>
              <a:buFontTx/>
              <a:buChar char="-"/>
            </a:pPr>
            <a:r>
              <a:rPr lang="en-US" sz="1333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3.7 million hogs/year</a:t>
            </a:r>
          </a:p>
          <a:p>
            <a:pPr marL="285750" indent="-285750" defTabSz="777961" fontAlgn="base">
              <a:spcBef>
                <a:spcPct val="0"/>
              </a:spcBef>
              <a:spcAft>
                <a:spcPct val="0"/>
              </a:spcAft>
              <a:buFontTx/>
              <a:buChar char="-"/>
            </a:pPr>
            <a:r>
              <a:rPr lang="en-US" sz="1333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15% of JBS Pork hog supply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996935" y="2319662"/>
            <a:ext cx="2834313" cy="1104158"/>
          </a:xfrm>
          <a:prstGeom prst="rect">
            <a:avLst/>
          </a:prstGeom>
          <a:noFill/>
        </p:spPr>
        <p:txBody>
          <a:bodyPr wrap="square" lIns="77798" tIns="38898" rIns="77798" bIns="38898" rtlCol="0">
            <a:spAutoFit/>
          </a:bodyPr>
          <a:lstStyle/>
          <a:p>
            <a:pPr defTabSz="777961" fontAlgn="base">
              <a:spcBef>
                <a:spcPct val="0"/>
              </a:spcBef>
              <a:spcAft>
                <a:spcPct val="0"/>
              </a:spcAft>
            </a:pPr>
            <a:r>
              <a:rPr lang="en-US" sz="1333" dirty="0">
                <a:solidFill>
                  <a:srgbClr val="E7E6E6">
                    <a:lumMod val="25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- Specialize in innovative prepared foods, sliced deli meats,</a:t>
            </a:r>
            <a:r>
              <a:rPr lang="en-US" sz="1333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 bacon, barbeque items and ribs</a:t>
            </a:r>
          </a:p>
          <a:p>
            <a:pPr defTabSz="777961" fontAlgn="base">
              <a:spcBef>
                <a:spcPct val="0"/>
              </a:spcBef>
              <a:spcAft>
                <a:spcPct val="0"/>
              </a:spcAft>
            </a:pPr>
            <a:r>
              <a:rPr lang="en-US" sz="1333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- Average capacity of &gt;330M  </a:t>
            </a:r>
          </a:p>
          <a:p>
            <a:pPr defTabSz="777961" fontAlgn="base">
              <a:spcBef>
                <a:spcPct val="0"/>
              </a:spcBef>
              <a:spcAft>
                <a:spcPct val="0"/>
              </a:spcAft>
            </a:pPr>
            <a:r>
              <a:rPr lang="en-US" sz="1333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  lbs./year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2186322" y="1888448"/>
            <a:ext cx="0" cy="1419804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" name="Straight Connector 14"/>
          <p:cNvCxnSpPr/>
          <p:nvPr/>
        </p:nvCxnSpPr>
        <p:spPr>
          <a:xfrm>
            <a:off x="4730347" y="1888448"/>
            <a:ext cx="0" cy="1419804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0" name="Oval 9"/>
          <p:cNvSpPr/>
          <p:nvPr/>
        </p:nvSpPr>
        <p:spPr>
          <a:xfrm>
            <a:off x="844180" y="3854131"/>
            <a:ext cx="1309906" cy="1309906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74424" y="5123168"/>
            <a:ext cx="2501081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3733" b="1" dirty="0">
                <a:solidFill>
                  <a:schemeClr val="accent1">
                    <a:lumMod val="7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&gt;24MM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95297" y="5665447"/>
            <a:ext cx="162210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solidFill>
                  <a:srgbClr val="E7E6E6">
                    <a:lumMod val="50000"/>
                  </a:srgbClr>
                </a:solidFill>
                <a:ea typeface="ヒラギノ角ゴ ProN W3" pitchFamily="1" charset="-128"/>
                <a:sym typeface="Gill Sans" pitchFamily="1" charset="0"/>
              </a:rPr>
              <a:t>number of </a:t>
            </a:r>
          </a:p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solidFill>
                  <a:srgbClr val="E7E6E6">
                    <a:lumMod val="50000"/>
                  </a:srgbClr>
                </a:solidFill>
                <a:ea typeface="ヒラギノ角ゴ ProN W3" pitchFamily="1" charset="-128"/>
                <a:sym typeface="Gill Sans" pitchFamily="1" charset="0"/>
              </a:rPr>
              <a:t>hogs purchased </a:t>
            </a:r>
            <a:r>
              <a:rPr lang="en-US" sz="1400" i="1">
                <a:solidFill>
                  <a:srgbClr val="E7E6E6">
                    <a:lumMod val="50000"/>
                  </a:srgbClr>
                </a:solidFill>
                <a:ea typeface="ヒラギノ角ゴ ProN W3" pitchFamily="1" charset="-128"/>
                <a:sym typeface="Gill Sans" pitchFamily="1" charset="0"/>
              </a:rPr>
              <a:t>in 2021</a:t>
            </a:r>
            <a:endParaRPr lang="en-US" sz="1400" i="1" dirty="0">
              <a:solidFill>
                <a:srgbClr val="E7E6E6">
                  <a:lumMod val="50000"/>
                </a:srgbClr>
              </a:solidFill>
              <a:ea typeface="ヒラギノ角ゴ ProN W3" pitchFamily="1" charset="-128"/>
              <a:sym typeface="Gill Sans" pitchFamily="1" charset="0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3101941" y="3854131"/>
            <a:ext cx="1309906" cy="1309906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730958" y="5123168"/>
            <a:ext cx="2036185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3733" b="1" dirty="0">
                <a:solidFill>
                  <a:schemeClr val="accent1">
                    <a:lumMod val="7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~538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772349" y="5665447"/>
            <a:ext cx="198532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solidFill>
                  <a:srgbClr val="E7E6E6">
                    <a:lumMod val="50000"/>
                  </a:srgbClr>
                </a:solidFill>
                <a:ea typeface="ヒラギノ角ゴ ProN W3" pitchFamily="1" charset="-128"/>
                <a:sym typeface="Gill Sans" pitchFamily="1" charset="0"/>
              </a:rPr>
              <a:t>number of </a:t>
            </a:r>
          </a:p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solidFill>
                  <a:srgbClr val="E7E6E6">
                    <a:lumMod val="50000"/>
                  </a:srgbClr>
                </a:solidFill>
                <a:ea typeface="ヒラギノ角ゴ ProN W3" pitchFamily="1" charset="-128"/>
                <a:sym typeface="Gill Sans" pitchFamily="1" charset="0"/>
              </a:rPr>
              <a:t>family farm and ranch partners in 2021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 cstate="email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55925" y="3995235"/>
            <a:ext cx="1027698" cy="1027698"/>
          </a:xfrm>
          <a:prstGeom prst="rect">
            <a:avLst/>
          </a:prstGeom>
        </p:spPr>
      </p:pic>
      <p:sp>
        <p:nvSpPr>
          <p:cNvPr id="26" name="Oval 25"/>
          <p:cNvSpPr/>
          <p:nvPr/>
        </p:nvSpPr>
        <p:spPr>
          <a:xfrm>
            <a:off x="5424598" y="3854131"/>
            <a:ext cx="1309906" cy="1309906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5103988" y="5123168"/>
            <a:ext cx="1967362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3733" b="1" dirty="0">
                <a:solidFill>
                  <a:schemeClr val="accent1">
                    <a:lumMod val="7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$4.6B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124685" y="5665447"/>
            <a:ext cx="192597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solidFill>
                  <a:srgbClr val="E7E6E6">
                    <a:lumMod val="50000"/>
                  </a:srgbClr>
                </a:solidFill>
                <a:ea typeface="ヒラギノ角ゴ ProN W3" pitchFamily="1" charset="-128"/>
                <a:sym typeface="Gill Sans" pitchFamily="1" charset="0"/>
              </a:rPr>
              <a:t>what we paid </a:t>
            </a:r>
          </a:p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solidFill>
                  <a:srgbClr val="E7E6E6">
                    <a:lumMod val="50000"/>
                  </a:srgbClr>
                </a:solidFill>
                <a:ea typeface="ヒラギノ角ゴ ProN W3" pitchFamily="1" charset="-128"/>
                <a:sym typeface="Gill Sans" pitchFamily="1" charset="0"/>
              </a:rPr>
              <a:t>our family farm and ranch partners in 2021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6" cstate="email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553736" y="3952494"/>
            <a:ext cx="1051631" cy="1051631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8" cstate="email">
            <a:lum bright="70000" contrast="-70000"/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artisticPhotocopy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44207" y="3954158"/>
            <a:ext cx="1109853" cy="1109853"/>
          </a:xfrm>
          <a:prstGeom prst="rect">
            <a:avLst/>
          </a:prstGeom>
        </p:spPr>
      </p:pic>
      <p:sp>
        <p:nvSpPr>
          <p:cNvPr id="30" name="Oval 29"/>
          <p:cNvSpPr/>
          <p:nvPr/>
        </p:nvSpPr>
        <p:spPr>
          <a:xfrm>
            <a:off x="8545707" y="1988818"/>
            <a:ext cx="78454" cy="78454"/>
          </a:xfrm>
          <a:prstGeom prst="ellipse">
            <a:avLst/>
          </a:prstGeom>
          <a:solidFill>
            <a:srgbClr val="7C9C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31" name="Oval 30"/>
          <p:cNvSpPr/>
          <p:nvPr/>
        </p:nvSpPr>
        <p:spPr>
          <a:xfrm>
            <a:off x="9260438" y="3356688"/>
            <a:ext cx="78454" cy="78454"/>
          </a:xfrm>
          <a:prstGeom prst="ellipse">
            <a:avLst/>
          </a:prstGeom>
          <a:solidFill>
            <a:srgbClr val="7C9C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32" name="Oval 31"/>
          <p:cNvSpPr/>
          <p:nvPr/>
        </p:nvSpPr>
        <p:spPr>
          <a:xfrm>
            <a:off x="8253801" y="1606885"/>
            <a:ext cx="78454" cy="78454"/>
          </a:xfrm>
          <a:prstGeom prst="ellipse">
            <a:avLst/>
          </a:prstGeom>
          <a:solidFill>
            <a:srgbClr val="7C9C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34" name="Oval 33"/>
          <p:cNvSpPr/>
          <p:nvPr/>
        </p:nvSpPr>
        <p:spPr>
          <a:xfrm>
            <a:off x="8930663" y="2324652"/>
            <a:ext cx="78454" cy="78454"/>
          </a:xfrm>
          <a:prstGeom prst="ellipse">
            <a:avLst/>
          </a:prstGeom>
          <a:solidFill>
            <a:srgbClr val="7C9C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35" name="Oval 34"/>
          <p:cNvSpPr/>
          <p:nvPr/>
        </p:nvSpPr>
        <p:spPr>
          <a:xfrm>
            <a:off x="8635273" y="2191246"/>
            <a:ext cx="78454" cy="78454"/>
          </a:xfrm>
          <a:prstGeom prst="ellipse">
            <a:avLst/>
          </a:prstGeom>
          <a:solidFill>
            <a:srgbClr val="7C9C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36" name="Oval 35"/>
          <p:cNvSpPr/>
          <p:nvPr/>
        </p:nvSpPr>
        <p:spPr>
          <a:xfrm>
            <a:off x="9575311" y="2019341"/>
            <a:ext cx="78454" cy="78454"/>
          </a:xfrm>
          <a:prstGeom prst="ellipse">
            <a:avLst/>
          </a:prstGeom>
          <a:solidFill>
            <a:srgbClr val="7C9C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37" name="Oval 36"/>
          <p:cNvSpPr/>
          <p:nvPr/>
        </p:nvSpPr>
        <p:spPr>
          <a:xfrm>
            <a:off x="11215300" y="1209804"/>
            <a:ext cx="78454" cy="78454"/>
          </a:xfrm>
          <a:prstGeom prst="ellipse">
            <a:avLst/>
          </a:prstGeom>
          <a:solidFill>
            <a:srgbClr val="7C9C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38" name="Oval 37"/>
          <p:cNvSpPr/>
          <p:nvPr/>
        </p:nvSpPr>
        <p:spPr>
          <a:xfrm>
            <a:off x="9597830" y="2704310"/>
            <a:ext cx="78454" cy="78454"/>
          </a:xfrm>
          <a:prstGeom prst="ellipse">
            <a:avLst/>
          </a:prstGeom>
          <a:solidFill>
            <a:srgbClr val="7C9C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39" name="Oval 38"/>
          <p:cNvSpPr/>
          <p:nvPr/>
        </p:nvSpPr>
        <p:spPr>
          <a:xfrm>
            <a:off x="8230289" y="2127694"/>
            <a:ext cx="78454" cy="78454"/>
          </a:xfrm>
          <a:prstGeom prst="ellipse">
            <a:avLst/>
          </a:prstGeom>
          <a:solidFill>
            <a:srgbClr val="7C9C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7670815" y="5063157"/>
            <a:ext cx="2488987" cy="16004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JBS USA Pork</a:t>
            </a:r>
          </a:p>
          <a:p>
            <a:pPr marL="457129" indent="-457129" defTabSz="121901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Beardstown, IL</a:t>
            </a:r>
          </a:p>
          <a:p>
            <a:pPr marL="457129" indent="-457129" defTabSz="121901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Louisville, KY</a:t>
            </a:r>
          </a:p>
          <a:p>
            <a:pPr marL="457129" indent="-457129" defTabSz="121901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Marshalltown, IA</a:t>
            </a:r>
          </a:p>
          <a:p>
            <a:pPr marL="457129" indent="-457129" defTabSz="121901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Ottumwa, IA</a:t>
            </a:r>
          </a:p>
          <a:p>
            <a:pPr marL="457129" indent="-457129" defTabSz="121901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Pipestone, MN</a:t>
            </a:r>
          </a:p>
          <a:p>
            <a:pPr marL="457129" indent="-457129" defTabSz="121901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Worthington, MN</a:t>
            </a:r>
          </a:p>
        </p:txBody>
      </p:sp>
      <p:sp>
        <p:nvSpPr>
          <p:cNvPr id="12" name="Rectangle 11"/>
          <p:cNvSpPr/>
          <p:nvPr/>
        </p:nvSpPr>
        <p:spPr>
          <a:xfrm>
            <a:off x="9873762" y="5219168"/>
            <a:ext cx="226965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Swift Prepared Foods</a:t>
            </a:r>
          </a:p>
          <a:p>
            <a:pPr marL="457129" indent="-457129" defTabSz="121901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Booneville, MS</a:t>
            </a:r>
          </a:p>
          <a:p>
            <a:pPr marL="457129" indent="-457129" defTabSz="121901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Council Bluffs, IA (2)</a:t>
            </a:r>
          </a:p>
          <a:p>
            <a:pPr marL="457129" indent="-457129" defTabSz="121901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Elkhart, IN</a:t>
            </a:r>
          </a:p>
          <a:p>
            <a:pPr marL="457129" indent="-457129" defTabSz="121901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Moberly, MO</a:t>
            </a:r>
          </a:p>
          <a:p>
            <a:pPr marL="457129" indent="-457129" defTabSz="121901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</a:pPr>
            <a:r>
              <a:rPr lang="en-US" sz="1400" dirty="0">
                <a:solidFill>
                  <a:srgbClr val="748AA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Swanton, VT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47184" y="4761890"/>
            <a:ext cx="169820" cy="248200"/>
          </a:xfrm>
          <a:prstGeom prst="rect">
            <a:avLst/>
          </a:prstGeom>
        </p:spPr>
      </p:pic>
      <p:sp>
        <p:nvSpPr>
          <p:cNvPr id="40" name="Oval 39"/>
          <p:cNvSpPr/>
          <p:nvPr/>
        </p:nvSpPr>
        <p:spPr>
          <a:xfrm>
            <a:off x="8192016" y="1532743"/>
            <a:ext cx="78454" cy="78454"/>
          </a:xfrm>
          <a:prstGeom prst="ellipse">
            <a:avLst/>
          </a:prstGeom>
          <a:solidFill>
            <a:srgbClr val="7C9C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688818" y="2491930"/>
            <a:ext cx="78454" cy="78454"/>
          </a:xfrm>
          <a:prstGeom prst="ellipse">
            <a:avLst/>
          </a:prstGeom>
          <a:solidFill>
            <a:srgbClr val="7C9CC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804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7000">
        <p:fade/>
      </p:transition>
    </mc:Choice>
    <mc:Fallback xmlns="">
      <p:transition spd="med" advClick="0" advTm="700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5" name="Straight Connector 1383"/>
          <p:cNvCxnSpPr>
            <a:cxnSpLocks noChangeShapeType="1"/>
          </p:cNvCxnSpPr>
          <p:nvPr/>
        </p:nvCxnSpPr>
        <p:spPr bwMode="auto">
          <a:xfrm>
            <a:off x="2218459" y="5468989"/>
            <a:ext cx="7883485" cy="0"/>
          </a:xfrm>
          <a:prstGeom prst="line">
            <a:avLst/>
          </a:prstGeom>
          <a:noFill/>
          <a:ln w="6350" algn="ctr">
            <a:solidFill>
              <a:schemeClr val="bg1">
                <a:lumMod val="75000"/>
              </a:schemeClr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243" name="Rectangle 1381"/>
          <p:cNvSpPr>
            <a:spLocks noChangeArrowheads="1"/>
          </p:cNvSpPr>
          <p:nvPr/>
        </p:nvSpPr>
        <p:spPr bwMode="auto">
          <a:xfrm>
            <a:off x="2244041" y="5525277"/>
            <a:ext cx="62837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/>
          <a:p>
            <a:pPr defTabSz="911809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86868"/>
              </a:buClr>
              <a:buSzPct val="90000"/>
            </a:pPr>
            <a:r>
              <a:rPr lang="pt-BR" sz="1000" b="1" dirty="0">
                <a:solidFill>
                  <a:srgbClr val="000000">
                    <a:lumMod val="65000"/>
                    <a:lumOff val="35000"/>
                  </a:srgbClr>
                </a:solidFill>
                <a:latin typeface="Arial Narrow" pitchFamily="34" charset="0"/>
                <a:cs typeface="Arial" pitchFamily="34" charset="0"/>
              </a:rPr>
              <a:t>Main Brands</a:t>
            </a:r>
          </a:p>
        </p:txBody>
      </p:sp>
      <p:pic>
        <p:nvPicPr>
          <p:cNvPr id="1143" name="Picture 250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16978" y="5917225"/>
            <a:ext cx="1098310" cy="551533"/>
          </a:xfrm>
          <a:prstGeom prst="rect">
            <a:avLst/>
          </a:prstGeom>
        </p:spPr>
      </p:pic>
      <p:pic>
        <p:nvPicPr>
          <p:cNvPr id="1150" name="Picture 25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69011" y="5867621"/>
            <a:ext cx="647472" cy="65074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6" name="Picture 253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92176" y="5972380"/>
            <a:ext cx="899949" cy="4412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0" name="Picture 254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05138" y="6001788"/>
            <a:ext cx="843782" cy="38240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2433001" y="1879041"/>
            <a:ext cx="5727661" cy="3618093"/>
            <a:chOff x="690" y="1538"/>
            <a:chExt cx="5027" cy="2763"/>
          </a:xfrm>
        </p:grpSpPr>
        <p:sp>
          <p:nvSpPr>
            <p:cNvPr id="245" name="Freeform 3"/>
            <p:cNvSpPr>
              <a:spLocks noChangeAspect="1"/>
            </p:cNvSpPr>
            <p:nvPr/>
          </p:nvSpPr>
          <p:spPr bwMode="gray">
            <a:xfrm>
              <a:off x="1100" y="2360"/>
              <a:ext cx="519" cy="777"/>
            </a:xfrm>
            <a:custGeom>
              <a:avLst/>
              <a:gdLst>
                <a:gd name="T0" fmla="*/ 493 w 493"/>
                <a:gd name="T1" fmla="*/ 388 h 739"/>
                <a:gd name="T2" fmla="*/ 493 w 493"/>
                <a:gd name="T3" fmla="*/ 426 h 739"/>
                <a:gd name="T4" fmla="*/ 493 w 493"/>
                <a:gd name="T5" fmla="*/ 463 h 739"/>
                <a:gd name="T6" fmla="*/ 493 w 493"/>
                <a:gd name="T7" fmla="*/ 500 h 739"/>
                <a:gd name="T8" fmla="*/ 493 w 493"/>
                <a:gd name="T9" fmla="*/ 539 h 739"/>
                <a:gd name="T10" fmla="*/ 493 w 493"/>
                <a:gd name="T11" fmla="*/ 575 h 739"/>
                <a:gd name="T12" fmla="*/ 493 w 493"/>
                <a:gd name="T13" fmla="*/ 614 h 739"/>
                <a:gd name="T14" fmla="*/ 475 w 493"/>
                <a:gd name="T15" fmla="*/ 630 h 739"/>
                <a:gd name="T16" fmla="*/ 457 w 493"/>
                <a:gd name="T17" fmla="*/ 620 h 739"/>
                <a:gd name="T18" fmla="*/ 436 w 493"/>
                <a:gd name="T19" fmla="*/ 624 h 739"/>
                <a:gd name="T20" fmla="*/ 442 w 493"/>
                <a:gd name="T21" fmla="*/ 647 h 739"/>
                <a:gd name="T22" fmla="*/ 440 w 493"/>
                <a:gd name="T23" fmla="*/ 670 h 739"/>
                <a:gd name="T24" fmla="*/ 445 w 493"/>
                <a:gd name="T25" fmla="*/ 696 h 739"/>
                <a:gd name="T26" fmla="*/ 448 w 493"/>
                <a:gd name="T27" fmla="*/ 727 h 739"/>
                <a:gd name="T28" fmla="*/ 437 w 493"/>
                <a:gd name="T29" fmla="*/ 731 h 739"/>
                <a:gd name="T30" fmla="*/ 410 w 493"/>
                <a:gd name="T31" fmla="*/ 704 h 739"/>
                <a:gd name="T32" fmla="*/ 386 w 493"/>
                <a:gd name="T33" fmla="*/ 680 h 739"/>
                <a:gd name="T34" fmla="*/ 366 w 493"/>
                <a:gd name="T35" fmla="*/ 659 h 739"/>
                <a:gd name="T36" fmla="*/ 345 w 493"/>
                <a:gd name="T37" fmla="*/ 639 h 739"/>
                <a:gd name="T38" fmla="*/ 325 w 493"/>
                <a:gd name="T39" fmla="*/ 617 h 739"/>
                <a:gd name="T40" fmla="*/ 296 w 493"/>
                <a:gd name="T41" fmla="*/ 591 h 739"/>
                <a:gd name="T42" fmla="*/ 273 w 493"/>
                <a:gd name="T43" fmla="*/ 568 h 739"/>
                <a:gd name="T44" fmla="*/ 245 w 493"/>
                <a:gd name="T45" fmla="*/ 540 h 739"/>
                <a:gd name="T46" fmla="*/ 221 w 493"/>
                <a:gd name="T47" fmla="*/ 517 h 739"/>
                <a:gd name="T48" fmla="*/ 195 w 493"/>
                <a:gd name="T49" fmla="*/ 492 h 739"/>
                <a:gd name="T50" fmla="*/ 167 w 493"/>
                <a:gd name="T51" fmla="*/ 466 h 739"/>
                <a:gd name="T52" fmla="*/ 139 w 493"/>
                <a:gd name="T53" fmla="*/ 441 h 739"/>
                <a:gd name="T54" fmla="*/ 117 w 493"/>
                <a:gd name="T55" fmla="*/ 421 h 739"/>
                <a:gd name="T56" fmla="*/ 91 w 493"/>
                <a:gd name="T57" fmla="*/ 397 h 739"/>
                <a:gd name="T58" fmla="*/ 64 w 493"/>
                <a:gd name="T59" fmla="*/ 373 h 739"/>
                <a:gd name="T60" fmla="*/ 39 w 493"/>
                <a:gd name="T61" fmla="*/ 350 h 739"/>
                <a:gd name="T62" fmla="*/ 11 w 493"/>
                <a:gd name="T63" fmla="*/ 326 h 739"/>
                <a:gd name="T64" fmla="*/ 0 w 493"/>
                <a:gd name="T65" fmla="*/ 292 h 739"/>
                <a:gd name="T66" fmla="*/ 2 w 493"/>
                <a:gd name="T67" fmla="*/ 255 h 739"/>
                <a:gd name="T68" fmla="*/ 2 w 493"/>
                <a:gd name="T69" fmla="*/ 216 h 739"/>
                <a:gd name="T70" fmla="*/ 2 w 493"/>
                <a:gd name="T71" fmla="*/ 180 h 739"/>
                <a:gd name="T72" fmla="*/ 2 w 493"/>
                <a:gd name="T73" fmla="*/ 140 h 739"/>
                <a:gd name="T74" fmla="*/ 2 w 493"/>
                <a:gd name="T75" fmla="*/ 100 h 739"/>
                <a:gd name="T76" fmla="*/ 2 w 493"/>
                <a:gd name="T77" fmla="*/ 61 h 739"/>
                <a:gd name="T78" fmla="*/ 2 w 493"/>
                <a:gd name="T79" fmla="*/ 22 h 739"/>
                <a:gd name="T80" fmla="*/ 19 w 493"/>
                <a:gd name="T81" fmla="*/ 0 h 739"/>
                <a:gd name="T82" fmla="*/ 54 w 493"/>
                <a:gd name="T83" fmla="*/ 1 h 739"/>
                <a:gd name="T84" fmla="*/ 95 w 493"/>
                <a:gd name="T85" fmla="*/ 1 h 739"/>
                <a:gd name="T86" fmla="*/ 134 w 493"/>
                <a:gd name="T87" fmla="*/ 0 h 739"/>
                <a:gd name="T88" fmla="*/ 172 w 493"/>
                <a:gd name="T89" fmla="*/ 0 h 739"/>
                <a:gd name="T90" fmla="*/ 208 w 493"/>
                <a:gd name="T91" fmla="*/ 0 h 739"/>
                <a:gd name="T92" fmla="*/ 246 w 493"/>
                <a:gd name="T93" fmla="*/ 0 h 739"/>
                <a:gd name="T94" fmla="*/ 285 w 493"/>
                <a:gd name="T95" fmla="*/ 0 h 739"/>
                <a:gd name="T96" fmla="*/ 324 w 493"/>
                <a:gd name="T97" fmla="*/ 0 h 739"/>
                <a:gd name="T98" fmla="*/ 360 w 493"/>
                <a:gd name="T99" fmla="*/ 0 h 739"/>
                <a:gd name="T100" fmla="*/ 398 w 493"/>
                <a:gd name="T101" fmla="*/ 0 h 739"/>
                <a:gd name="T102" fmla="*/ 438 w 493"/>
                <a:gd name="T103" fmla="*/ 0 h 739"/>
                <a:gd name="T104" fmla="*/ 474 w 493"/>
                <a:gd name="T105" fmla="*/ 1 h 739"/>
                <a:gd name="T106" fmla="*/ 493 w 493"/>
                <a:gd name="T107" fmla="*/ 20 h 739"/>
                <a:gd name="T108" fmla="*/ 493 w 493"/>
                <a:gd name="T109" fmla="*/ 58 h 739"/>
                <a:gd name="T110" fmla="*/ 493 w 493"/>
                <a:gd name="T111" fmla="*/ 94 h 739"/>
                <a:gd name="T112" fmla="*/ 493 w 493"/>
                <a:gd name="T113" fmla="*/ 130 h 739"/>
                <a:gd name="T114" fmla="*/ 493 w 493"/>
                <a:gd name="T115" fmla="*/ 169 h 739"/>
                <a:gd name="T116" fmla="*/ 493 w 493"/>
                <a:gd name="T117" fmla="*/ 205 h 739"/>
                <a:gd name="T118" fmla="*/ 493 w 493"/>
                <a:gd name="T119" fmla="*/ 244 h 739"/>
                <a:gd name="T120" fmla="*/ 493 w 493"/>
                <a:gd name="T121" fmla="*/ 280 h 739"/>
                <a:gd name="T122" fmla="*/ 493 w 493"/>
                <a:gd name="T123" fmla="*/ 316 h 73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3"/>
                <a:gd name="T187" fmla="*/ 0 h 739"/>
                <a:gd name="T188" fmla="*/ 493 w 493"/>
                <a:gd name="T189" fmla="*/ 739 h 73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3" h="739">
                  <a:moveTo>
                    <a:pt x="493" y="351"/>
                  </a:moveTo>
                  <a:lnTo>
                    <a:pt x="493" y="353"/>
                  </a:lnTo>
                  <a:lnTo>
                    <a:pt x="493" y="354"/>
                  </a:lnTo>
                  <a:lnTo>
                    <a:pt x="493" y="355"/>
                  </a:lnTo>
                  <a:lnTo>
                    <a:pt x="493" y="356"/>
                  </a:lnTo>
                  <a:lnTo>
                    <a:pt x="493" y="357"/>
                  </a:lnTo>
                  <a:lnTo>
                    <a:pt x="493" y="359"/>
                  </a:lnTo>
                  <a:lnTo>
                    <a:pt x="493" y="360"/>
                  </a:lnTo>
                  <a:lnTo>
                    <a:pt x="493" y="361"/>
                  </a:lnTo>
                  <a:lnTo>
                    <a:pt x="493" y="362"/>
                  </a:lnTo>
                  <a:lnTo>
                    <a:pt x="493" y="363"/>
                  </a:lnTo>
                  <a:lnTo>
                    <a:pt x="493" y="365"/>
                  </a:lnTo>
                  <a:lnTo>
                    <a:pt x="493" y="366"/>
                  </a:lnTo>
                  <a:lnTo>
                    <a:pt x="493" y="367"/>
                  </a:lnTo>
                  <a:lnTo>
                    <a:pt x="493" y="368"/>
                  </a:lnTo>
                  <a:lnTo>
                    <a:pt x="493" y="369"/>
                  </a:lnTo>
                  <a:lnTo>
                    <a:pt x="493" y="371"/>
                  </a:lnTo>
                  <a:lnTo>
                    <a:pt x="493" y="372"/>
                  </a:lnTo>
                  <a:lnTo>
                    <a:pt x="493" y="374"/>
                  </a:lnTo>
                  <a:lnTo>
                    <a:pt x="493" y="376"/>
                  </a:lnTo>
                  <a:lnTo>
                    <a:pt x="493" y="377"/>
                  </a:lnTo>
                  <a:lnTo>
                    <a:pt x="493" y="378"/>
                  </a:lnTo>
                  <a:lnTo>
                    <a:pt x="493" y="379"/>
                  </a:lnTo>
                  <a:lnTo>
                    <a:pt x="493" y="380"/>
                  </a:lnTo>
                  <a:lnTo>
                    <a:pt x="493" y="382"/>
                  </a:lnTo>
                  <a:lnTo>
                    <a:pt x="493" y="383"/>
                  </a:lnTo>
                  <a:lnTo>
                    <a:pt x="493" y="384"/>
                  </a:lnTo>
                  <a:lnTo>
                    <a:pt x="493" y="385"/>
                  </a:lnTo>
                  <a:lnTo>
                    <a:pt x="493" y="386"/>
                  </a:lnTo>
                  <a:lnTo>
                    <a:pt x="493" y="388"/>
                  </a:lnTo>
                  <a:lnTo>
                    <a:pt x="493" y="389"/>
                  </a:lnTo>
                  <a:lnTo>
                    <a:pt x="493" y="390"/>
                  </a:lnTo>
                  <a:lnTo>
                    <a:pt x="493" y="392"/>
                  </a:lnTo>
                  <a:lnTo>
                    <a:pt x="493" y="394"/>
                  </a:lnTo>
                  <a:lnTo>
                    <a:pt x="493" y="395"/>
                  </a:lnTo>
                  <a:lnTo>
                    <a:pt x="493" y="396"/>
                  </a:lnTo>
                  <a:lnTo>
                    <a:pt x="493" y="397"/>
                  </a:lnTo>
                  <a:lnTo>
                    <a:pt x="493" y="398"/>
                  </a:lnTo>
                  <a:lnTo>
                    <a:pt x="493" y="400"/>
                  </a:lnTo>
                  <a:lnTo>
                    <a:pt x="493" y="401"/>
                  </a:lnTo>
                  <a:lnTo>
                    <a:pt x="493" y="402"/>
                  </a:lnTo>
                  <a:lnTo>
                    <a:pt x="493" y="403"/>
                  </a:lnTo>
                  <a:lnTo>
                    <a:pt x="493" y="405"/>
                  </a:lnTo>
                  <a:lnTo>
                    <a:pt x="493" y="406"/>
                  </a:lnTo>
                  <a:lnTo>
                    <a:pt x="493" y="407"/>
                  </a:lnTo>
                  <a:lnTo>
                    <a:pt x="493" y="408"/>
                  </a:lnTo>
                  <a:lnTo>
                    <a:pt x="493" y="409"/>
                  </a:lnTo>
                  <a:lnTo>
                    <a:pt x="493" y="411"/>
                  </a:lnTo>
                  <a:lnTo>
                    <a:pt x="493" y="412"/>
                  </a:lnTo>
                  <a:lnTo>
                    <a:pt x="493" y="413"/>
                  </a:lnTo>
                  <a:lnTo>
                    <a:pt x="493" y="414"/>
                  </a:lnTo>
                  <a:lnTo>
                    <a:pt x="493" y="415"/>
                  </a:lnTo>
                  <a:lnTo>
                    <a:pt x="493" y="417"/>
                  </a:lnTo>
                  <a:lnTo>
                    <a:pt x="493" y="418"/>
                  </a:lnTo>
                  <a:lnTo>
                    <a:pt x="493" y="420"/>
                  </a:lnTo>
                  <a:lnTo>
                    <a:pt x="493" y="421"/>
                  </a:lnTo>
                  <a:lnTo>
                    <a:pt x="493" y="423"/>
                  </a:lnTo>
                  <a:lnTo>
                    <a:pt x="493" y="424"/>
                  </a:lnTo>
                  <a:lnTo>
                    <a:pt x="493" y="425"/>
                  </a:lnTo>
                  <a:lnTo>
                    <a:pt x="493" y="426"/>
                  </a:lnTo>
                  <a:lnTo>
                    <a:pt x="493" y="427"/>
                  </a:lnTo>
                  <a:lnTo>
                    <a:pt x="493" y="429"/>
                  </a:lnTo>
                  <a:lnTo>
                    <a:pt x="493" y="430"/>
                  </a:lnTo>
                  <a:lnTo>
                    <a:pt x="493" y="431"/>
                  </a:lnTo>
                  <a:lnTo>
                    <a:pt x="493" y="432"/>
                  </a:lnTo>
                  <a:lnTo>
                    <a:pt x="493" y="434"/>
                  </a:lnTo>
                  <a:lnTo>
                    <a:pt x="493" y="435"/>
                  </a:lnTo>
                  <a:lnTo>
                    <a:pt x="493" y="436"/>
                  </a:lnTo>
                  <a:lnTo>
                    <a:pt x="493" y="437"/>
                  </a:lnTo>
                  <a:lnTo>
                    <a:pt x="493" y="438"/>
                  </a:lnTo>
                  <a:lnTo>
                    <a:pt x="493" y="440"/>
                  </a:lnTo>
                  <a:lnTo>
                    <a:pt x="493" y="441"/>
                  </a:lnTo>
                  <a:lnTo>
                    <a:pt x="493" y="442"/>
                  </a:lnTo>
                  <a:lnTo>
                    <a:pt x="493" y="443"/>
                  </a:lnTo>
                  <a:lnTo>
                    <a:pt x="493" y="444"/>
                  </a:lnTo>
                  <a:lnTo>
                    <a:pt x="493" y="446"/>
                  </a:lnTo>
                  <a:lnTo>
                    <a:pt x="493" y="447"/>
                  </a:lnTo>
                  <a:lnTo>
                    <a:pt x="493" y="448"/>
                  </a:lnTo>
                  <a:lnTo>
                    <a:pt x="493" y="449"/>
                  </a:lnTo>
                  <a:lnTo>
                    <a:pt x="493" y="450"/>
                  </a:lnTo>
                  <a:lnTo>
                    <a:pt x="493" y="452"/>
                  </a:lnTo>
                  <a:lnTo>
                    <a:pt x="493" y="453"/>
                  </a:lnTo>
                  <a:lnTo>
                    <a:pt x="493" y="454"/>
                  </a:lnTo>
                  <a:lnTo>
                    <a:pt x="493" y="455"/>
                  </a:lnTo>
                  <a:lnTo>
                    <a:pt x="493" y="456"/>
                  </a:lnTo>
                  <a:lnTo>
                    <a:pt x="493" y="458"/>
                  </a:lnTo>
                  <a:lnTo>
                    <a:pt x="493" y="459"/>
                  </a:lnTo>
                  <a:lnTo>
                    <a:pt x="493" y="460"/>
                  </a:lnTo>
                  <a:lnTo>
                    <a:pt x="493" y="461"/>
                  </a:lnTo>
                  <a:lnTo>
                    <a:pt x="493" y="463"/>
                  </a:lnTo>
                  <a:lnTo>
                    <a:pt x="493" y="464"/>
                  </a:lnTo>
                  <a:lnTo>
                    <a:pt x="493" y="465"/>
                  </a:lnTo>
                  <a:lnTo>
                    <a:pt x="493" y="466"/>
                  </a:lnTo>
                  <a:lnTo>
                    <a:pt x="493" y="467"/>
                  </a:lnTo>
                  <a:lnTo>
                    <a:pt x="493" y="469"/>
                  </a:lnTo>
                  <a:lnTo>
                    <a:pt x="493" y="470"/>
                  </a:lnTo>
                  <a:lnTo>
                    <a:pt x="493" y="471"/>
                  </a:lnTo>
                  <a:lnTo>
                    <a:pt x="493" y="472"/>
                  </a:lnTo>
                  <a:lnTo>
                    <a:pt x="493" y="473"/>
                  </a:lnTo>
                  <a:lnTo>
                    <a:pt x="493" y="475"/>
                  </a:lnTo>
                  <a:lnTo>
                    <a:pt x="493" y="476"/>
                  </a:lnTo>
                  <a:lnTo>
                    <a:pt x="493" y="477"/>
                  </a:lnTo>
                  <a:lnTo>
                    <a:pt x="493" y="478"/>
                  </a:lnTo>
                  <a:lnTo>
                    <a:pt x="493" y="479"/>
                  </a:lnTo>
                  <a:lnTo>
                    <a:pt x="493" y="481"/>
                  </a:lnTo>
                  <a:lnTo>
                    <a:pt x="493" y="482"/>
                  </a:lnTo>
                  <a:lnTo>
                    <a:pt x="493" y="483"/>
                  </a:lnTo>
                  <a:lnTo>
                    <a:pt x="493" y="484"/>
                  </a:lnTo>
                  <a:lnTo>
                    <a:pt x="493" y="485"/>
                  </a:lnTo>
                  <a:lnTo>
                    <a:pt x="493" y="487"/>
                  </a:lnTo>
                  <a:lnTo>
                    <a:pt x="493" y="488"/>
                  </a:lnTo>
                  <a:lnTo>
                    <a:pt x="493" y="489"/>
                  </a:lnTo>
                  <a:lnTo>
                    <a:pt x="493" y="490"/>
                  </a:lnTo>
                  <a:lnTo>
                    <a:pt x="493" y="492"/>
                  </a:lnTo>
                  <a:lnTo>
                    <a:pt x="493" y="494"/>
                  </a:lnTo>
                  <a:lnTo>
                    <a:pt x="493" y="495"/>
                  </a:lnTo>
                  <a:lnTo>
                    <a:pt x="493" y="496"/>
                  </a:lnTo>
                  <a:lnTo>
                    <a:pt x="493" y="498"/>
                  </a:lnTo>
                  <a:lnTo>
                    <a:pt x="493" y="499"/>
                  </a:lnTo>
                  <a:lnTo>
                    <a:pt x="493" y="500"/>
                  </a:lnTo>
                  <a:lnTo>
                    <a:pt x="493" y="501"/>
                  </a:lnTo>
                  <a:lnTo>
                    <a:pt x="493" y="502"/>
                  </a:lnTo>
                  <a:lnTo>
                    <a:pt x="493" y="504"/>
                  </a:lnTo>
                  <a:lnTo>
                    <a:pt x="493" y="505"/>
                  </a:lnTo>
                  <a:lnTo>
                    <a:pt x="493" y="506"/>
                  </a:lnTo>
                  <a:lnTo>
                    <a:pt x="493" y="507"/>
                  </a:lnTo>
                  <a:lnTo>
                    <a:pt x="493" y="508"/>
                  </a:lnTo>
                  <a:lnTo>
                    <a:pt x="493" y="510"/>
                  </a:lnTo>
                  <a:lnTo>
                    <a:pt x="493" y="511"/>
                  </a:lnTo>
                  <a:lnTo>
                    <a:pt x="493" y="513"/>
                  </a:lnTo>
                  <a:lnTo>
                    <a:pt x="493" y="514"/>
                  </a:lnTo>
                  <a:lnTo>
                    <a:pt x="493" y="516"/>
                  </a:lnTo>
                  <a:lnTo>
                    <a:pt x="493" y="517"/>
                  </a:lnTo>
                  <a:lnTo>
                    <a:pt x="493" y="518"/>
                  </a:lnTo>
                  <a:lnTo>
                    <a:pt x="493" y="519"/>
                  </a:lnTo>
                  <a:lnTo>
                    <a:pt x="493" y="522"/>
                  </a:lnTo>
                  <a:lnTo>
                    <a:pt x="493" y="523"/>
                  </a:lnTo>
                  <a:lnTo>
                    <a:pt x="493" y="524"/>
                  </a:lnTo>
                  <a:lnTo>
                    <a:pt x="493" y="525"/>
                  </a:lnTo>
                  <a:lnTo>
                    <a:pt x="493" y="527"/>
                  </a:lnTo>
                  <a:lnTo>
                    <a:pt x="493" y="528"/>
                  </a:lnTo>
                  <a:lnTo>
                    <a:pt x="493" y="529"/>
                  </a:lnTo>
                  <a:lnTo>
                    <a:pt x="493" y="530"/>
                  </a:lnTo>
                  <a:lnTo>
                    <a:pt x="493" y="531"/>
                  </a:lnTo>
                  <a:lnTo>
                    <a:pt x="493" y="533"/>
                  </a:lnTo>
                  <a:lnTo>
                    <a:pt x="493" y="534"/>
                  </a:lnTo>
                  <a:lnTo>
                    <a:pt x="493" y="535"/>
                  </a:lnTo>
                  <a:lnTo>
                    <a:pt x="493" y="536"/>
                  </a:lnTo>
                  <a:lnTo>
                    <a:pt x="493" y="537"/>
                  </a:lnTo>
                  <a:lnTo>
                    <a:pt x="493" y="539"/>
                  </a:lnTo>
                  <a:lnTo>
                    <a:pt x="493" y="540"/>
                  </a:lnTo>
                  <a:lnTo>
                    <a:pt x="493" y="541"/>
                  </a:lnTo>
                  <a:lnTo>
                    <a:pt x="493" y="542"/>
                  </a:lnTo>
                  <a:lnTo>
                    <a:pt x="493" y="543"/>
                  </a:lnTo>
                  <a:lnTo>
                    <a:pt x="493" y="545"/>
                  </a:lnTo>
                  <a:lnTo>
                    <a:pt x="493" y="546"/>
                  </a:lnTo>
                  <a:lnTo>
                    <a:pt x="493" y="547"/>
                  </a:lnTo>
                  <a:lnTo>
                    <a:pt x="493" y="548"/>
                  </a:lnTo>
                  <a:lnTo>
                    <a:pt x="493" y="550"/>
                  </a:lnTo>
                  <a:lnTo>
                    <a:pt x="493" y="551"/>
                  </a:lnTo>
                  <a:lnTo>
                    <a:pt x="493" y="552"/>
                  </a:lnTo>
                  <a:lnTo>
                    <a:pt x="493" y="553"/>
                  </a:lnTo>
                  <a:lnTo>
                    <a:pt x="493" y="554"/>
                  </a:lnTo>
                  <a:lnTo>
                    <a:pt x="493" y="556"/>
                  </a:lnTo>
                  <a:lnTo>
                    <a:pt x="493" y="557"/>
                  </a:lnTo>
                  <a:lnTo>
                    <a:pt x="493" y="558"/>
                  </a:lnTo>
                  <a:lnTo>
                    <a:pt x="493" y="559"/>
                  </a:lnTo>
                  <a:lnTo>
                    <a:pt x="493" y="560"/>
                  </a:lnTo>
                  <a:lnTo>
                    <a:pt x="493" y="562"/>
                  </a:lnTo>
                  <a:lnTo>
                    <a:pt x="493" y="563"/>
                  </a:lnTo>
                  <a:lnTo>
                    <a:pt x="493" y="564"/>
                  </a:lnTo>
                  <a:lnTo>
                    <a:pt x="493" y="565"/>
                  </a:lnTo>
                  <a:lnTo>
                    <a:pt x="493" y="566"/>
                  </a:lnTo>
                  <a:lnTo>
                    <a:pt x="493" y="568"/>
                  </a:lnTo>
                  <a:lnTo>
                    <a:pt x="493" y="569"/>
                  </a:lnTo>
                  <a:lnTo>
                    <a:pt x="493" y="570"/>
                  </a:lnTo>
                  <a:lnTo>
                    <a:pt x="493" y="571"/>
                  </a:lnTo>
                  <a:lnTo>
                    <a:pt x="493" y="572"/>
                  </a:lnTo>
                  <a:lnTo>
                    <a:pt x="493" y="574"/>
                  </a:lnTo>
                  <a:lnTo>
                    <a:pt x="493" y="575"/>
                  </a:lnTo>
                  <a:lnTo>
                    <a:pt x="493" y="576"/>
                  </a:lnTo>
                  <a:lnTo>
                    <a:pt x="493" y="577"/>
                  </a:lnTo>
                  <a:lnTo>
                    <a:pt x="493" y="579"/>
                  </a:lnTo>
                  <a:lnTo>
                    <a:pt x="493" y="580"/>
                  </a:lnTo>
                  <a:lnTo>
                    <a:pt x="493" y="581"/>
                  </a:lnTo>
                  <a:lnTo>
                    <a:pt x="493" y="582"/>
                  </a:lnTo>
                  <a:lnTo>
                    <a:pt x="493" y="583"/>
                  </a:lnTo>
                  <a:lnTo>
                    <a:pt x="493" y="585"/>
                  </a:lnTo>
                  <a:lnTo>
                    <a:pt x="493" y="586"/>
                  </a:lnTo>
                  <a:lnTo>
                    <a:pt x="493" y="587"/>
                  </a:lnTo>
                  <a:lnTo>
                    <a:pt x="493" y="588"/>
                  </a:lnTo>
                  <a:lnTo>
                    <a:pt x="493" y="589"/>
                  </a:lnTo>
                  <a:lnTo>
                    <a:pt x="493" y="591"/>
                  </a:lnTo>
                  <a:lnTo>
                    <a:pt x="493" y="592"/>
                  </a:lnTo>
                  <a:lnTo>
                    <a:pt x="493" y="593"/>
                  </a:lnTo>
                  <a:lnTo>
                    <a:pt x="493" y="594"/>
                  </a:lnTo>
                  <a:lnTo>
                    <a:pt x="493" y="597"/>
                  </a:lnTo>
                  <a:lnTo>
                    <a:pt x="493" y="598"/>
                  </a:lnTo>
                  <a:lnTo>
                    <a:pt x="493" y="599"/>
                  </a:lnTo>
                  <a:lnTo>
                    <a:pt x="493" y="600"/>
                  </a:lnTo>
                  <a:lnTo>
                    <a:pt x="493" y="601"/>
                  </a:lnTo>
                  <a:lnTo>
                    <a:pt x="493" y="603"/>
                  </a:lnTo>
                  <a:lnTo>
                    <a:pt x="493" y="604"/>
                  </a:lnTo>
                  <a:lnTo>
                    <a:pt x="493" y="605"/>
                  </a:lnTo>
                  <a:lnTo>
                    <a:pt x="493" y="606"/>
                  </a:lnTo>
                  <a:lnTo>
                    <a:pt x="493" y="608"/>
                  </a:lnTo>
                  <a:lnTo>
                    <a:pt x="493" y="609"/>
                  </a:lnTo>
                  <a:lnTo>
                    <a:pt x="493" y="610"/>
                  </a:lnTo>
                  <a:lnTo>
                    <a:pt x="493" y="612"/>
                  </a:lnTo>
                  <a:lnTo>
                    <a:pt x="493" y="614"/>
                  </a:lnTo>
                  <a:lnTo>
                    <a:pt x="492" y="614"/>
                  </a:lnTo>
                  <a:lnTo>
                    <a:pt x="492" y="615"/>
                  </a:lnTo>
                  <a:lnTo>
                    <a:pt x="491" y="616"/>
                  </a:lnTo>
                  <a:lnTo>
                    <a:pt x="491" y="617"/>
                  </a:lnTo>
                  <a:lnTo>
                    <a:pt x="491" y="618"/>
                  </a:lnTo>
                  <a:lnTo>
                    <a:pt x="490" y="618"/>
                  </a:lnTo>
                  <a:lnTo>
                    <a:pt x="490" y="620"/>
                  </a:lnTo>
                  <a:lnTo>
                    <a:pt x="490" y="621"/>
                  </a:lnTo>
                  <a:lnTo>
                    <a:pt x="489" y="621"/>
                  </a:lnTo>
                  <a:lnTo>
                    <a:pt x="487" y="622"/>
                  </a:lnTo>
                  <a:lnTo>
                    <a:pt x="487" y="623"/>
                  </a:lnTo>
                  <a:lnTo>
                    <a:pt x="487" y="624"/>
                  </a:lnTo>
                  <a:lnTo>
                    <a:pt x="487" y="626"/>
                  </a:lnTo>
                  <a:lnTo>
                    <a:pt x="486" y="627"/>
                  </a:lnTo>
                  <a:lnTo>
                    <a:pt x="486" y="628"/>
                  </a:lnTo>
                  <a:lnTo>
                    <a:pt x="486" y="629"/>
                  </a:lnTo>
                  <a:lnTo>
                    <a:pt x="486" y="630"/>
                  </a:lnTo>
                  <a:lnTo>
                    <a:pt x="485" y="630"/>
                  </a:lnTo>
                  <a:lnTo>
                    <a:pt x="485" y="632"/>
                  </a:lnTo>
                  <a:lnTo>
                    <a:pt x="484" y="632"/>
                  </a:lnTo>
                  <a:lnTo>
                    <a:pt x="483" y="632"/>
                  </a:lnTo>
                  <a:lnTo>
                    <a:pt x="481" y="632"/>
                  </a:lnTo>
                  <a:lnTo>
                    <a:pt x="480" y="632"/>
                  </a:lnTo>
                  <a:lnTo>
                    <a:pt x="480" y="633"/>
                  </a:lnTo>
                  <a:lnTo>
                    <a:pt x="479" y="633"/>
                  </a:lnTo>
                  <a:lnTo>
                    <a:pt x="478" y="633"/>
                  </a:lnTo>
                  <a:lnTo>
                    <a:pt x="477" y="633"/>
                  </a:lnTo>
                  <a:lnTo>
                    <a:pt x="477" y="632"/>
                  </a:lnTo>
                  <a:lnTo>
                    <a:pt x="475" y="632"/>
                  </a:lnTo>
                  <a:lnTo>
                    <a:pt x="475" y="630"/>
                  </a:lnTo>
                  <a:lnTo>
                    <a:pt x="475" y="629"/>
                  </a:lnTo>
                  <a:lnTo>
                    <a:pt x="474" y="629"/>
                  </a:lnTo>
                  <a:lnTo>
                    <a:pt x="473" y="629"/>
                  </a:lnTo>
                  <a:lnTo>
                    <a:pt x="473" y="628"/>
                  </a:lnTo>
                  <a:lnTo>
                    <a:pt x="472" y="628"/>
                  </a:lnTo>
                  <a:lnTo>
                    <a:pt x="472" y="627"/>
                  </a:lnTo>
                  <a:lnTo>
                    <a:pt x="472" y="626"/>
                  </a:lnTo>
                  <a:lnTo>
                    <a:pt x="472" y="624"/>
                  </a:lnTo>
                  <a:lnTo>
                    <a:pt x="471" y="624"/>
                  </a:lnTo>
                  <a:lnTo>
                    <a:pt x="471" y="623"/>
                  </a:lnTo>
                  <a:lnTo>
                    <a:pt x="469" y="623"/>
                  </a:lnTo>
                  <a:lnTo>
                    <a:pt x="469" y="622"/>
                  </a:lnTo>
                  <a:lnTo>
                    <a:pt x="468" y="622"/>
                  </a:lnTo>
                  <a:lnTo>
                    <a:pt x="468" y="621"/>
                  </a:lnTo>
                  <a:lnTo>
                    <a:pt x="467" y="621"/>
                  </a:lnTo>
                  <a:lnTo>
                    <a:pt x="467" y="620"/>
                  </a:lnTo>
                  <a:lnTo>
                    <a:pt x="467" y="618"/>
                  </a:lnTo>
                  <a:lnTo>
                    <a:pt x="466" y="618"/>
                  </a:lnTo>
                  <a:lnTo>
                    <a:pt x="466" y="620"/>
                  </a:lnTo>
                  <a:lnTo>
                    <a:pt x="466" y="618"/>
                  </a:lnTo>
                  <a:lnTo>
                    <a:pt x="465" y="618"/>
                  </a:lnTo>
                  <a:lnTo>
                    <a:pt x="463" y="618"/>
                  </a:lnTo>
                  <a:lnTo>
                    <a:pt x="462" y="618"/>
                  </a:lnTo>
                  <a:lnTo>
                    <a:pt x="462" y="620"/>
                  </a:lnTo>
                  <a:lnTo>
                    <a:pt x="461" y="620"/>
                  </a:lnTo>
                  <a:lnTo>
                    <a:pt x="461" y="621"/>
                  </a:lnTo>
                  <a:lnTo>
                    <a:pt x="460" y="621"/>
                  </a:lnTo>
                  <a:lnTo>
                    <a:pt x="460" y="620"/>
                  </a:lnTo>
                  <a:lnTo>
                    <a:pt x="459" y="620"/>
                  </a:lnTo>
                  <a:lnTo>
                    <a:pt x="457" y="620"/>
                  </a:lnTo>
                  <a:lnTo>
                    <a:pt x="457" y="621"/>
                  </a:lnTo>
                  <a:lnTo>
                    <a:pt x="456" y="621"/>
                  </a:lnTo>
                  <a:lnTo>
                    <a:pt x="455" y="621"/>
                  </a:lnTo>
                  <a:lnTo>
                    <a:pt x="455" y="620"/>
                  </a:lnTo>
                  <a:lnTo>
                    <a:pt x="456" y="620"/>
                  </a:lnTo>
                  <a:lnTo>
                    <a:pt x="456" y="618"/>
                  </a:lnTo>
                  <a:lnTo>
                    <a:pt x="455" y="618"/>
                  </a:lnTo>
                  <a:lnTo>
                    <a:pt x="454" y="618"/>
                  </a:lnTo>
                  <a:lnTo>
                    <a:pt x="452" y="618"/>
                  </a:lnTo>
                  <a:lnTo>
                    <a:pt x="451" y="618"/>
                  </a:lnTo>
                  <a:lnTo>
                    <a:pt x="450" y="618"/>
                  </a:lnTo>
                  <a:lnTo>
                    <a:pt x="449" y="618"/>
                  </a:lnTo>
                  <a:lnTo>
                    <a:pt x="448" y="618"/>
                  </a:lnTo>
                  <a:lnTo>
                    <a:pt x="448" y="620"/>
                  </a:lnTo>
                  <a:lnTo>
                    <a:pt x="446" y="620"/>
                  </a:lnTo>
                  <a:lnTo>
                    <a:pt x="446" y="621"/>
                  </a:lnTo>
                  <a:lnTo>
                    <a:pt x="446" y="620"/>
                  </a:lnTo>
                  <a:lnTo>
                    <a:pt x="445" y="620"/>
                  </a:lnTo>
                  <a:lnTo>
                    <a:pt x="444" y="620"/>
                  </a:lnTo>
                  <a:lnTo>
                    <a:pt x="444" y="621"/>
                  </a:lnTo>
                  <a:lnTo>
                    <a:pt x="443" y="621"/>
                  </a:lnTo>
                  <a:lnTo>
                    <a:pt x="443" y="622"/>
                  </a:lnTo>
                  <a:lnTo>
                    <a:pt x="442" y="622"/>
                  </a:lnTo>
                  <a:lnTo>
                    <a:pt x="440" y="622"/>
                  </a:lnTo>
                  <a:lnTo>
                    <a:pt x="439" y="622"/>
                  </a:lnTo>
                  <a:lnTo>
                    <a:pt x="439" y="623"/>
                  </a:lnTo>
                  <a:lnTo>
                    <a:pt x="438" y="623"/>
                  </a:lnTo>
                  <a:lnTo>
                    <a:pt x="437" y="623"/>
                  </a:lnTo>
                  <a:lnTo>
                    <a:pt x="436" y="623"/>
                  </a:lnTo>
                  <a:lnTo>
                    <a:pt x="436" y="624"/>
                  </a:lnTo>
                  <a:lnTo>
                    <a:pt x="434" y="624"/>
                  </a:lnTo>
                  <a:lnTo>
                    <a:pt x="434" y="626"/>
                  </a:lnTo>
                  <a:lnTo>
                    <a:pt x="436" y="626"/>
                  </a:lnTo>
                  <a:lnTo>
                    <a:pt x="436" y="627"/>
                  </a:lnTo>
                  <a:lnTo>
                    <a:pt x="436" y="628"/>
                  </a:lnTo>
                  <a:lnTo>
                    <a:pt x="437" y="628"/>
                  </a:lnTo>
                  <a:lnTo>
                    <a:pt x="436" y="629"/>
                  </a:lnTo>
                  <a:lnTo>
                    <a:pt x="436" y="630"/>
                  </a:lnTo>
                  <a:lnTo>
                    <a:pt x="437" y="630"/>
                  </a:lnTo>
                  <a:lnTo>
                    <a:pt x="438" y="630"/>
                  </a:lnTo>
                  <a:lnTo>
                    <a:pt x="438" y="632"/>
                  </a:lnTo>
                  <a:lnTo>
                    <a:pt x="437" y="632"/>
                  </a:lnTo>
                  <a:lnTo>
                    <a:pt x="437" y="633"/>
                  </a:lnTo>
                  <a:lnTo>
                    <a:pt x="436" y="633"/>
                  </a:lnTo>
                  <a:lnTo>
                    <a:pt x="436" y="634"/>
                  </a:lnTo>
                  <a:lnTo>
                    <a:pt x="436" y="635"/>
                  </a:lnTo>
                  <a:lnTo>
                    <a:pt x="436" y="637"/>
                  </a:lnTo>
                  <a:lnTo>
                    <a:pt x="437" y="638"/>
                  </a:lnTo>
                  <a:lnTo>
                    <a:pt x="437" y="639"/>
                  </a:lnTo>
                  <a:lnTo>
                    <a:pt x="437" y="640"/>
                  </a:lnTo>
                  <a:lnTo>
                    <a:pt x="438" y="640"/>
                  </a:lnTo>
                  <a:lnTo>
                    <a:pt x="438" y="641"/>
                  </a:lnTo>
                  <a:lnTo>
                    <a:pt x="439" y="641"/>
                  </a:lnTo>
                  <a:lnTo>
                    <a:pt x="439" y="643"/>
                  </a:lnTo>
                  <a:lnTo>
                    <a:pt x="439" y="644"/>
                  </a:lnTo>
                  <a:lnTo>
                    <a:pt x="439" y="645"/>
                  </a:lnTo>
                  <a:lnTo>
                    <a:pt x="440" y="645"/>
                  </a:lnTo>
                  <a:lnTo>
                    <a:pt x="440" y="646"/>
                  </a:lnTo>
                  <a:lnTo>
                    <a:pt x="442" y="646"/>
                  </a:lnTo>
                  <a:lnTo>
                    <a:pt x="442" y="647"/>
                  </a:lnTo>
                  <a:lnTo>
                    <a:pt x="443" y="647"/>
                  </a:lnTo>
                  <a:lnTo>
                    <a:pt x="443" y="649"/>
                  </a:lnTo>
                  <a:lnTo>
                    <a:pt x="442" y="649"/>
                  </a:lnTo>
                  <a:lnTo>
                    <a:pt x="440" y="649"/>
                  </a:lnTo>
                  <a:lnTo>
                    <a:pt x="440" y="650"/>
                  </a:lnTo>
                  <a:lnTo>
                    <a:pt x="439" y="650"/>
                  </a:lnTo>
                  <a:lnTo>
                    <a:pt x="439" y="651"/>
                  </a:lnTo>
                  <a:lnTo>
                    <a:pt x="439" y="652"/>
                  </a:lnTo>
                  <a:lnTo>
                    <a:pt x="439" y="653"/>
                  </a:lnTo>
                  <a:lnTo>
                    <a:pt x="439" y="655"/>
                  </a:lnTo>
                  <a:lnTo>
                    <a:pt x="438" y="655"/>
                  </a:lnTo>
                  <a:lnTo>
                    <a:pt x="439" y="655"/>
                  </a:lnTo>
                  <a:lnTo>
                    <a:pt x="439" y="656"/>
                  </a:lnTo>
                  <a:lnTo>
                    <a:pt x="439" y="657"/>
                  </a:lnTo>
                  <a:lnTo>
                    <a:pt x="439" y="658"/>
                  </a:lnTo>
                  <a:lnTo>
                    <a:pt x="439" y="659"/>
                  </a:lnTo>
                  <a:lnTo>
                    <a:pt x="440" y="659"/>
                  </a:lnTo>
                  <a:lnTo>
                    <a:pt x="439" y="659"/>
                  </a:lnTo>
                  <a:lnTo>
                    <a:pt x="439" y="661"/>
                  </a:lnTo>
                  <a:lnTo>
                    <a:pt x="439" y="662"/>
                  </a:lnTo>
                  <a:lnTo>
                    <a:pt x="439" y="663"/>
                  </a:lnTo>
                  <a:lnTo>
                    <a:pt x="439" y="664"/>
                  </a:lnTo>
                  <a:lnTo>
                    <a:pt x="439" y="666"/>
                  </a:lnTo>
                  <a:lnTo>
                    <a:pt x="439" y="667"/>
                  </a:lnTo>
                  <a:lnTo>
                    <a:pt x="440" y="667"/>
                  </a:lnTo>
                  <a:lnTo>
                    <a:pt x="442" y="667"/>
                  </a:lnTo>
                  <a:lnTo>
                    <a:pt x="442" y="668"/>
                  </a:lnTo>
                  <a:lnTo>
                    <a:pt x="440" y="668"/>
                  </a:lnTo>
                  <a:lnTo>
                    <a:pt x="440" y="669"/>
                  </a:lnTo>
                  <a:lnTo>
                    <a:pt x="440" y="670"/>
                  </a:lnTo>
                  <a:lnTo>
                    <a:pt x="440" y="672"/>
                  </a:lnTo>
                  <a:lnTo>
                    <a:pt x="442" y="672"/>
                  </a:lnTo>
                  <a:lnTo>
                    <a:pt x="442" y="673"/>
                  </a:lnTo>
                  <a:lnTo>
                    <a:pt x="442" y="674"/>
                  </a:lnTo>
                  <a:lnTo>
                    <a:pt x="443" y="674"/>
                  </a:lnTo>
                  <a:lnTo>
                    <a:pt x="443" y="675"/>
                  </a:lnTo>
                  <a:lnTo>
                    <a:pt x="443" y="676"/>
                  </a:lnTo>
                  <a:lnTo>
                    <a:pt x="443" y="678"/>
                  </a:lnTo>
                  <a:lnTo>
                    <a:pt x="442" y="678"/>
                  </a:lnTo>
                  <a:lnTo>
                    <a:pt x="442" y="679"/>
                  </a:lnTo>
                  <a:lnTo>
                    <a:pt x="443" y="680"/>
                  </a:lnTo>
                  <a:lnTo>
                    <a:pt x="443" y="681"/>
                  </a:lnTo>
                  <a:lnTo>
                    <a:pt x="443" y="682"/>
                  </a:lnTo>
                  <a:lnTo>
                    <a:pt x="443" y="684"/>
                  </a:lnTo>
                  <a:lnTo>
                    <a:pt x="443" y="685"/>
                  </a:lnTo>
                  <a:lnTo>
                    <a:pt x="442" y="685"/>
                  </a:lnTo>
                  <a:lnTo>
                    <a:pt x="442" y="686"/>
                  </a:lnTo>
                  <a:lnTo>
                    <a:pt x="442" y="687"/>
                  </a:lnTo>
                  <a:lnTo>
                    <a:pt x="442" y="688"/>
                  </a:lnTo>
                  <a:lnTo>
                    <a:pt x="442" y="690"/>
                  </a:lnTo>
                  <a:lnTo>
                    <a:pt x="442" y="691"/>
                  </a:lnTo>
                  <a:lnTo>
                    <a:pt x="443" y="691"/>
                  </a:lnTo>
                  <a:lnTo>
                    <a:pt x="442" y="691"/>
                  </a:lnTo>
                  <a:lnTo>
                    <a:pt x="443" y="691"/>
                  </a:lnTo>
                  <a:lnTo>
                    <a:pt x="443" y="692"/>
                  </a:lnTo>
                  <a:lnTo>
                    <a:pt x="443" y="693"/>
                  </a:lnTo>
                  <a:lnTo>
                    <a:pt x="443" y="695"/>
                  </a:lnTo>
                  <a:lnTo>
                    <a:pt x="444" y="695"/>
                  </a:lnTo>
                  <a:lnTo>
                    <a:pt x="444" y="696"/>
                  </a:lnTo>
                  <a:lnTo>
                    <a:pt x="445" y="696"/>
                  </a:lnTo>
                  <a:lnTo>
                    <a:pt x="445" y="697"/>
                  </a:lnTo>
                  <a:lnTo>
                    <a:pt x="446" y="698"/>
                  </a:lnTo>
                  <a:lnTo>
                    <a:pt x="446" y="699"/>
                  </a:lnTo>
                  <a:lnTo>
                    <a:pt x="446" y="701"/>
                  </a:lnTo>
                  <a:lnTo>
                    <a:pt x="446" y="702"/>
                  </a:lnTo>
                  <a:lnTo>
                    <a:pt x="448" y="702"/>
                  </a:lnTo>
                  <a:lnTo>
                    <a:pt x="448" y="703"/>
                  </a:lnTo>
                  <a:lnTo>
                    <a:pt x="448" y="704"/>
                  </a:lnTo>
                  <a:lnTo>
                    <a:pt x="448" y="705"/>
                  </a:lnTo>
                  <a:lnTo>
                    <a:pt x="448" y="707"/>
                  </a:lnTo>
                  <a:lnTo>
                    <a:pt x="448" y="708"/>
                  </a:lnTo>
                  <a:lnTo>
                    <a:pt x="448" y="709"/>
                  </a:lnTo>
                  <a:lnTo>
                    <a:pt x="449" y="710"/>
                  </a:lnTo>
                  <a:lnTo>
                    <a:pt x="449" y="711"/>
                  </a:lnTo>
                  <a:lnTo>
                    <a:pt x="449" y="713"/>
                  </a:lnTo>
                  <a:lnTo>
                    <a:pt x="449" y="714"/>
                  </a:lnTo>
                  <a:lnTo>
                    <a:pt x="449" y="715"/>
                  </a:lnTo>
                  <a:lnTo>
                    <a:pt x="449" y="716"/>
                  </a:lnTo>
                  <a:lnTo>
                    <a:pt x="449" y="717"/>
                  </a:lnTo>
                  <a:lnTo>
                    <a:pt x="450" y="717"/>
                  </a:lnTo>
                  <a:lnTo>
                    <a:pt x="450" y="719"/>
                  </a:lnTo>
                  <a:lnTo>
                    <a:pt x="450" y="720"/>
                  </a:lnTo>
                  <a:lnTo>
                    <a:pt x="450" y="721"/>
                  </a:lnTo>
                  <a:lnTo>
                    <a:pt x="450" y="722"/>
                  </a:lnTo>
                  <a:lnTo>
                    <a:pt x="450" y="724"/>
                  </a:lnTo>
                  <a:lnTo>
                    <a:pt x="450" y="725"/>
                  </a:lnTo>
                  <a:lnTo>
                    <a:pt x="450" y="726"/>
                  </a:lnTo>
                  <a:lnTo>
                    <a:pt x="449" y="726"/>
                  </a:lnTo>
                  <a:lnTo>
                    <a:pt x="449" y="727"/>
                  </a:lnTo>
                  <a:lnTo>
                    <a:pt x="448" y="727"/>
                  </a:lnTo>
                  <a:lnTo>
                    <a:pt x="446" y="727"/>
                  </a:lnTo>
                  <a:lnTo>
                    <a:pt x="445" y="727"/>
                  </a:lnTo>
                  <a:lnTo>
                    <a:pt x="444" y="728"/>
                  </a:lnTo>
                  <a:lnTo>
                    <a:pt x="444" y="730"/>
                  </a:lnTo>
                  <a:lnTo>
                    <a:pt x="445" y="730"/>
                  </a:lnTo>
                  <a:lnTo>
                    <a:pt x="445" y="731"/>
                  </a:lnTo>
                  <a:lnTo>
                    <a:pt x="446" y="731"/>
                  </a:lnTo>
                  <a:lnTo>
                    <a:pt x="448" y="732"/>
                  </a:lnTo>
                  <a:lnTo>
                    <a:pt x="448" y="733"/>
                  </a:lnTo>
                  <a:lnTo>
                    <a:pt x="446" y="734"/>
                  </a:lnTo>
                  <a:lnTo>
                    <a:pt x="445" y="734"/>
                  </a:lnTo>
                  <a:lnTo>
                    <a:pt x="445" y="736"/>
                  </a:lnTo>
                  <a:lnTo>
                    <a:pt x="445" y="737"/>
                  </a:lnTo>
                  <a:lnTo>
                    <a:pt x="444" y="737"/>
                  </a:lnTo>
                  <a:lnTo>
                    <a:pt x="444" y="738"/>
                  </a:lnTo>
                  <a:lnTo>
                    <a:pt x="444" y="739"/>
                  </a:lnTo>
                  <a:lnTo>
                    <a:pt x="445" y="739"/>
                  </a:lnTo>
                  <a:lnTo>
                    <a:pt x="444" y="739"/>
                  </a:lnTo>
                  <a:lnTo>
                    <a:pt x="444" y="738"/>
                  </a:lnTo>
                  <a:lnTo>
                    <a:pt x="443" y="738"/>
                  </a:lnTo>
                  <a:lnTo>
                    <a:pt x="443" y="737"/>
                  </a:lnTo>
                  <a:lnTo>
                    <a:pt x="442" y="737"/>
                  </a:lnTo>
                  <a:lnTo>
                    <a:pt x="442" y="736"/>
                  </a:lnTo>
                  <a:lnTo>
                    <a:pt x="440" y="736"/>
                  </a:lnTo>
                  <a:lnTo>
                    <a:pt x="440" y="734"/>
                  </a:lnTo>
                  <a:lnTo>
                    <a:pt x="439" y="734"/>
                  </a:lnTo>
                  <a:lnTo>
                    <a:pt x="439" y="733"/>
                  </a:lnTo>
                  <a:lnTo>
                    <a:pt x="438" y="732"/>
                  </a:lnTo>
                  <a:lnTo>
                    <a:pt x="437" y="732"/>
                  </a:lnTo>
                  <a:lnTo>
                    <a:pt x="437" y="731"/>
                  </a:lnTo>
                  <a:lnTo>
                    <a:pt x="436" y="730"/>
                  </a:lnTo>
                  <a:lnTo>
                    <a:pt x="434" y="728"/>
                  </a:lnTo>
                  <a:lnTo>
                    <a:pt x="433" y="727"/>
                  </a:lnTo>
                  <a:lnTo>
                    <a:pt x="432" y="727"/>
                  </a:lnTo>
                  <a:lnTo>
                    <a:pt x="432" y="726"/>
                  </a:lnTo>
                  <a:lnTo>
                    <a:pt x="431" y="725"/>
                  </a:lnTo>
                  <a:lnTo>
                    <a:pt x="430" y="725"/>
                  </a:lnTo>
                  <a:lnTo>
                    <a:pt x="430" y="724"/>
                  </a:lnTo>
                  <a:lnTo>
                    <a:pt x="428" y="724"/>
                  </a:lnTo>
                  <a:lnTo>
                    <a:pt x="428" y="722"/>
                  </a:lnTo>
                  <a:lnTo>
                    <a:pt x="427" y="721"/>
                  </a:lnTo>
                  <a:lnTo>
                    <a:pt x="426" y="720"/>
                  </a:lnTo>
                  <a:lnTo>
                    <a:pt x="425" y="719"/>
                  </a:lnTo>
                  <a:lnTo>
                    <a:pt x="424" y="719"/>
                  </a:lnTo>
                  <a:lnTo>
                    <a:pt x="424" y="717"/>
                  </a:lnTo>
                  <a:lnTo>
                    <a:pt x="422" y="716"/>
                  </a:lnTo>
                  <a:lnTo>
                    <a:pt x="421" y="715"/>
                  </a:lnTo>
                  <a:lnTo>
                    <a:pt x="420" y="714"/>
                  </a:lnTo>
                  <a:lnTo>
                    <a:pt x="419" y="713"/>
                  </a:lnTo>
                  <a:lnTo>
                    <a:pt x="418" y="711"/>
                  </a:lnTo>
                  <a:lnTo>
                    <a:pt x="416" y="710"/>
                  </a:lnTo>
                  <a:lnTo>
                    <a:pt x="416" y="709"/>
                  </a:lnTo>
                  <a:lnTo>
                    <a:pt x="415" y="709"/>
                  </a:lnTo>
                  <a:lnTo>
                    <a:pt x="415" y="708"/>
                  </a:lnTo>
                  <a:lnTo>
                    <a:pt x="414" y="708"/>
                  </a:lnTo>
                  <a:lnTo>
                    <a:pt x="413" y="707"/>
                  </a:lnTo>
                  <a:lnTo>
                    <a:pt x="413" y="705"/>
                  </a:lnTo>
                  <a:lnTo>
                    <a:pt x="412" y="705"/>
                  </a:lnTo>
                  <a:lnTo>
                    <a:pt x="412" y="704"/>
                  </a:lnTo>
                  <a:lnTo>
                    <a:pt x="410" y="704"/>
                  </a:lnTo>
                  <a:lnTo>
                    <a:pt x="409" y="703"/>
                  </a:lnTo>
                  <a:lnTo>
                    <a:pt x="408" y="702"/>
                  </a:lnTo>
                  <a:lnTo>
                    <a:pt x="408" y="701"/>
                  </a:lnTo>
                  <a:lnTo>
                    <a:pt x="407" y="701"/>
                  </a:lnTo>
                  <a:lnTo>
                    <a:pt x="407" y="699"/>
                  </a:lnTo>
                  <a:lnTo>
                    <a:pt x="405" y="699"/>
                  </a:lnTo>
                  <a:lnTo>
                    <a:pt x="404" y="698"/>
                  </a:lnTo>
                  <a:lnTo>
                    <a:pt x="404" y="697"/>
                  </a:lnTo>
                  <a:lnTo>
                    <a:pt x="403" y="697"/>
                  </a:lnTo>
                  <a:lnTo>
                    <a:pt x="403" y="696"/>
                  </a:lnTo>
                  <a:lnTo>
                    <a:pt x="402" y="695"/>
                  </a:lnTo>
                  <a:lnTo>
                    <a:pt x="401" y="695"/>
                  </a:lnTo>
                  <a:lnTo>
                    <a:pt x="399" y="693"/>
                  </a:lnTo>
                  <a:lnTo>
                    <a:pt x="398" y="692"/>
                  </a:lnTo>
                  <a:lnTo>
                    <a:pt x="398" y="691"/>
                  </a:lnTo>
                  <a:lnTo>
                    <a:pt x="397" y="691"/>
                  </a:lnTo>
                  <a:lnTo>
                    <a:pt x="397" y="690"/>
                  </a:lnTo>
                  <a:lnTo>
                    <a:pt x="396" y="690"/>
                  </a:lnTo>
                  <a:lnTo>
                    <a:pt x="396" y="688"/>
                  </a:lnTo>
                  <a:lnTo>
                    <a:pt x="395" y="688"/>
                  </a:lnTo>
                  <a:lnTo>
                    <a:pt x="395" y="687"/>
                  </a:lnTo>
                  <a:lnTo>
                    <a:pt x="393" y="687"/>
                  </a:lnTo>
                  <a:lnTo>
                    <a:pt x="393" y="686"/>
                  </a:lnTo>
                  <a:lnTo>
                    <a:pt x="392" y="686"/>
                  </a:lnTo>
                  <a:lnTo>
                    <a:pt x="391" y="685"/>
                  </a:lnTo>
                  <a:lnTo>
                    <a:pt x="390" y="684"/>
                  </a:lnTo>
                  <a:lnTo>
                    <a:pt x="390" y="682"/>
                  </a:lnTo>
                  <a:lnTo>
                    <a:pt x="389" y="681"/>
                  </a:lnTo>
                  <a:lnTo>
                    <a:pt x="387" y="681"/>
                  </a:lnTo>
                  <a:lnTo>
                    <a:pt x="386" y="680"/>
                  </a:lnTo>
                  <a:lnTo>
                    <a:pt x="386" y="679"/>
                  </a:lnTo>
                  <a:lnTo>
                    <a:pt x="385" y="679"/>
                  </a:lnTo>
                  <a:lnTo>
                    <a:pt x="384" y="678"/>
                  </a:lnTo>
                  <a:lnTo>
                    <a:pt x="384" y="676"/>
                  </a:lnTo>
                  <a:lnTo>
                    <a:pt x="383" y="676"/>
                  </a:lnTo>
                  <a:lnTo>
                    <a:pt x="383" y="675"/>
                  </a:lnTo>
                  <a:lnTo>
                    <a:pt x="381" y="675"/>
                  </a:lnTo>
                  <a:lnTo>
                    <a:pt x="381" y="674"/>
                  </a:lnTo>
                  <a:lnTo>
                    <a:pt x="380" y="674"/>
                  </a:lnTo>
                  <a:lnTo>
                    <a:pt x="380" y="673"/>
                  </a:lnTo>
                  <a:lnTo>
                    <a:pt x="379" y="673"/>
                  </a:lnTo>
                  <a:lnTo>
                    <a:pt x="379" y="672"/>
                  </a:lnTo>
                  <a:lnTo>
                    <a:pt x="378" y="672"/>
                  </a:lnTo>
                  <a:lnTo>
                    <a:pt x="378" y="670"/>
                  </a:lnTo>
                  <a:lnTo>
                    <a:pt x="377" y="670"/>
                  </a:lnTo>
                  <a:lnTo>
                    <a:pt x="377" y="669"/>
                  </a:lnTo>
                  <a:lnTo>
                    <a:pt x="375" y="669"/>
                  </a:lnTo>
                  <a:lnTo>
                    <a:pt x="374" y="668"/>
                  </a:lnTo>
                  <a:lnTo>
                    <a:pt x="374" y="667"/>
                  </a:lnTo>
                  <a:lnTo>
                    <a:pt x="373" y="667"/>
                  </a:lnTo>
                  <a:lnTo>
                    <a:pt x="373" y="666"/>
                  </a:lnTo>
                  <a:lnTo>
                    <a:pt x="372" y="666"/>
                  </a:lnTo>
                  <a:lnTo>
                    <a:pt x="372" y="664"/>
                  </a:lnTo>
                  <a:lnTo>
                    <a:pt x="371" y="664"/>
                  </a:lnTo>
                  <a:lnTo>
                    <a:pt x="371" y="663"/>
                  </a:lnTo>
                  <a:lnTo>
                    <a:pt x="369" y="662"/>
                  </a:lnTo>
                  <a:lnTo>
                    <a:pt x="368" y="662"/>
                  </a:lnTo>
                  <a:lnTo>
                    <a:pt x="367" y="661"/>
                  </a:lnTo>
                  <a:lnTo>
                    <a:pt x="367" y="659"/>
                  </a:lnTo>
                  <a:lnTo>
                    <a:pt x="366" y="659"/>
                  </a:lnTo>
                  <a:lnTo>
                    <a:pt x="364" y="658"/>
                  </a:lnTo>
                  <a:lnTo>
                    <a:pt x="364" y="657"/>
                  </a:lnTo>
                  <a:lnTo>
                    <a:pt x="363" y="657"/>
                  </a:lnTo>
                  <a:lnTo>
                    <a:pt x="363" y="656"/>
                  </a:lnTo>
                  <a:lnTo>
                    <a:pt x="362" y="655"/>
                  </a:lnTo>
                  <a:lnTo>
                    <a:pt x="361" y="655"/>
                  </a:lnTo>
                  <a:lnTo>
                    <a:pt x="361" y="653"/>
                  </a:lnTo>
                  <a:lnTo>
                    <a:pt x="360" y="653"/>
                  </a:lnTo>
                  <a:lnTo>
                    <a:pt x="360" y="652"/>
                  </a:lnTo>
                  <a:lnTo>
                    <a:pt x="358" y="652"/>
                  </a:lnTo>
                  <a:lnTo>
                    <a:pt x="358" y="651"/>
                  </a:lnTo>
                  <a:lnTo>
                    <a:pt x="357" y="651"/>
                  </a:lnTo>
                  <a:lnTo>
                    <a:pt x="356" y="650"/>
                  </a:lnTo>
                  <a:lnTo>
                    <a:pt x="356" y="649"/>
                  </a:lnTo>
                  <a:lnTo>
                    <a:pt x="355" y="649"/>
                  </a:lnTo>
                  <a:lnTo>
                    <a:pt x="355" y="647"/>
                  </a:lnTo>
                  <a:lnTo>
                    <a:pt x="354" y="647"/>
                  </a:lnTo>
                  <a:lnTo>
                    <a:pt x="354" y="646"/>
                  </a:lnTo>
                  <a:lnTo>
                    <a:pt x="352" y="646"/>
                  </a:lnTo>
                  <a:lnTo>
                    <a:pt x="352" y="645"/>
                  </a:lnTo>
                  <a:lnTo>
                    <a:pt x="351" y="645"/>
                  </a:lnTo>
                  <a:lnTo>
                    <a:pt x="351" y="644"/>
                  </a:lnTo>
                  <a:lnTo>
                    <a:pt x="350" y="644"/>
                  </a:lnTo>
                  <a:lnTo>
                    <a:pt x="349" y="643"/>
                  </a:lnTo>
                  <a:lnTo>
                    <a:pt x="349" y="641"/>
                  </a:lnTo>
                  <a:lnTo>
                    <a:pt x="348" y="641"/>
                  </a:lnTo>
                  <a:lnTo>
                    <a:pt x="348" y="640"/>
                  </a:lnTo>
                  <a:lnTo>
                    <a:pt x="346" y="640"/>
                  </a:lnTo>
                  <a:lnTo>
                    <a:pt x="346" y="639"/>
                  </a:lnTo>
                  <a:lnTo>
                    <a:pt x="345" y="639"/>
                  </a:lnTo>
                  <a:lnTo>
                    <a:pt x="345" y="638"/>
                  </a:lnTo>
                  <a:lnTo>
                    <a:pt x="344" y="638"/>
                  </a:lnTo>
                  <a:lnTo>
                    <a:pt x="344" y="637"/>
                  </a:lnTo>
                  <a:lnTo>
                    <a:pt x="343" y="637"/>
                  </a:lnTo>
                  <a:lnTo>
                    <a:pt x="343" y="635"/>
                  </a:lnTo>
                  <a:lnTo>
                    <a:pt x="342" y="635"/>
                  </a:lnTo>
                  <a:lnTo>
                    <a:pt x="342" y="634"/>
                  </a:lnTo>
                  <a:lnTo>
                    <a:pt x="340" y="634"/>
                  </a:lnTo>
                  <a:lnTo>
                    <a:pt x="340" y="633"/>
                  </a:lnTo>
                  <a:lnTo>
                    <a:pt x="339" y="633"/>
                  </a:lnTo>
                  <a:lnTo>
                    <a:pt x="339" y="632"/>
                  </a:lnTo>
                  <a:lnTo>
                    <a:pt x="338" y="632"/>
                  </a:lnTo>
                  <a:lnTo>
                    <a:pt x="337" y="630"/>
                  </a:lnTo>
                  <a:lnTo>
                    <a:pt x="336" y="629"/>
                  </a:lnTo>
                  <a:lnTo>
                    <a:pt x="336" y="628"/>
                  </a:lnTo>
                  <a:lnTo>
                    <a:pt x="334" y="628"/>
                  </a:lnTo>
                  <a:lnTo>
                    <a:pt x="334" y="627"/>
                  </a:lnTo>
                  <a:lnTo>
                    <a:pt x="333" y="627"/>
                  </a:lnTo>
                  <a:lnTo>
                    <a:pt x="333" y="626"/>
                  </a:lnTo>
                  <a:lnTo>
                    <a:pt x="332" y="626"/>
                  </a:lnTo>
                  <a:lnTo>
                    <a:pt x="331" y="624"/>
                  </a:lnTo>
                  <a:lnTo>
                    <a:pt x="330" y="623"/>
                  </a:lnTo>
                  <a:lnTo>
                    <a:pt x="330" y="622"/>
                  </a:lnTo>
                  <a:lnTo>
                    <a:pt x="328" y="622"/>
                  </a:lnTo>
                  <a:lnTo>
                    <a:pt x="327" y="621"/>
                  </a:lnTo>
                  <a:lnTo>
                    <a:pt x="327" y="620"/>
                  </a:lnTo>
                  <a:lnTo>
                    <a:pt x="326" y="620"/>
                  </a:lnTo>
                  <a:lnTo>
                    <a:pt x="326" y="618"/>
                  </a:lnTo>
                  <a:lnTo>
                    <a:pt x="325" y="618"/>
                  </a:lnTo>
                  <a:lnTo>
                    <a:pt x="325" y="617"/>
                  </a:lnTo>
                  <a:lnTo>
                    <a:pt x="324" y="617"/>
                  </a:lnTo>
                  <a:lnTo>
                    <a:pt x="324" y="616"/>
                  </a:lnTo>
                  <a:lnTo>
                    <a:pt x="322" y="616"/>
                  </a:lnTo>
                  <a:lnTo>
                    <a:pt x="322" y="615"/>
                  </a:lnTo>
                  <a:lnTo>
                    <a:pt x="321" y="615"/>
                  </a:lnTo>
                  <a:lnTo>
                    <a:pt x="321" y="614"/>
                  </a:lnTo>
                  <a:lnTo>
                    <a:pt x="320" y="614"/>
                  </a:lnTo>
                  <a:lnTo>
                    <a:pt x="319" y="612"/>
                  </a:lnTo>
                  <a:lnTo>
                    <a:pt x="317" y="611"/>
                  </a:lnTo>
                  <a:lnTo>
                    <a:pt x="316" y="610"/>
                  </a:lnTo>
                  <a:lnTo>
                    <a:pt x="315" y="609"/>
                  </a:lnTo>
                  <a:lnTo>
                    <a:pt x="314" y="608"/>
                  </a:lnTo>
                  <a:lnTo>
                    <a:pt x="313" y="606"/>
                  </a:lnTo>
                  <a:lnTo>
                    <a:pt x="311" y="605"/>
                  </a:lnTo>
                  <a:lnTo>
                    <a:pt x="310" y="604"/>
                  </a:lnTo>
                  <a:lnTo>
                    <a:pt x="309" y="603"/>
                  </a:lnTo>
                  <a:lnTo>
                    <a:pt x="308" y="601"/>
                  </a:lnTo>
                  <a:lnTo>
                    <a:pt x="307" y="600"/>
                  </a:lnTo>
                  <a:lnTo>
                    <a:pt x="305" y="599"/>
                  </a:lnTo>
                  <a:lnTo>
                    <a:pt x="304" y="598"/>
                  </a:lnTo>
                  <a:lnTo>
                    <a:pt x="303" y="597"/>
                  </a:lnTo>
                  <a:lnTo>
                    <a:pt x="302" y="595"/>
                  </a:lnTo>
                  <a:lnTo>
                    <a:pt x="301" y="595"/>
                  </a:lnTo>
                  <a:lnTo>
                    <a:pt x="301" y="594"/>
                  </a:lnTo>
                  <a:lnTo>
                    <a:pt x="299" y="593"/>
                  </a:lnTo>
                  <a:lnTo>
                    <a:pt x="298" y="593"/>
                  </a:lnTo>
                  <a:lnTo>
                    <a:pt x="298" y="592"/>
                  </a:lnTo>
                  <a:lnTo>
                    <a:pt x="297" y="592"/>
                  </a:lnTo>
                  <a:lnTo>
                    <a:pt x="297" y="591"/>
                  </a:lnTo>
                  <a:lnTo>
                    <a:pt x="296" y="591"/>
                  </a:lnTo>
                  <a:lnTo>
                    <a:pt x="295" y="589"/>
                  </a:lnTo>
                  <a:lnTo>
                    <a:pt x="295" y="588"/>
                  </a:lnTo>
                  <a:lnTo>
                    <a:pt x="293" y="587"/>
                  </a:lnTo>
                  <a:lnTo>
                    <a:pt x="292" y="586"/>
                  </a:lnTo>
                  <a:lnTo>
                    <a:pt x="291" y="585"/>
                  </a:lnTo>
                  <a:lnTo>
                    <a:pt x="290" y="583"/>
                  </a:lnTo>
                  <a:lnTo>
                    <a:pt x="289" y="583"/>
                  </a:lnTo>
                  <a:lnTo>
                    <a:pt x="289" y="582"/>
                  </a:lnTo>
                  <a:lnTo>
                    <a:pt x="287" y="581"/>
                  </a:lnTo>
                  <a:lnTo>
                    <a:pt x="286" y="581"/>
                  </a:lnTo>
                  <a:lnTo>
                    <a:pt x="286" y="580"/>
                  </a:lnTo>
                  <a:lnTo>
                    <a:pt x="285" y="579"/>
                  </a:lnTo>
                  <a:lnTo>
                    <a:pt x="284" y="577"/>
                  </a:lnTo>
                  <a:lnTo>
                    <a:pt x="283" y="577"/>
                  </a:lnTo>
                  <a:lnTo>
                    <a:pt x="283" y="576"/>
                  </a:lnTo>
                  <a:lnTo>
                    <a:pt x="281" y="576"/>
                  </a:lnTo>
                  <a:lnTo>
                    <a:pt x="281" y="575"/>
                  </a:lnTo>
                  <a:lnTo>
                    <a:pt x="280" y="575"/>
                  </a:lnTo>
                  <a:lnTo>
                    <a:pt x="280" y="574"/>
                  </a:lnTo>
                  <a:lnTo>
                    <a:pt x="279" y="574"/>
                  </a:lnTo>
                  <a:lnTo>
                    <a:pt x="279" y="572"/>
                  </a:lnTo>
                  <a:lnTo>
                    <a:pt x="278" y="572"/>
                  </a:lnTo>
                  <a:lnTo>
                    <a:pt x="278" y="571"/>
                  </a:lnTo>
                  <a:lnTo>
                    <a:pt x="277" y="571"/>
                  </a:lnTo>
                  <a:lnTo>
                    <a:pt x="277" y="570"/>
                  </a:lnTo>
                  <a:lnTo>
                    <a:pt x="275" y="570"/>
                  </a:lnTo>
                  <a:lnTo>
                    <a:pt x="275" y="569"/>
                  </a:lnTo>
                  <a:lnTo>
                    <a:pt x="274" y="569"/>
                  </a:lnTo>
                  <a:lnTo>
                    <a:pt x="274" y="568"/>
                  </a:lnTo>
                  <a:lnTo>
                    <a:pt x="273" y="568"/>
                  </a:lnTo>
                  <a:lnTo>
                    <a:pt x="273" y="566"/>
                  </a:lnTo>
                  <a:lnTo>
                    <a:pt x="272" y="566"/>
                  </a:lnTo>
                  <a:lnTo>
                    <a:pt x="270" y="565"/>
                  </a:lnTo>
                  <a:lnTo>
                    <a:pt x="270" y="564"/>
                  </a:lnTo>
                  <a:lnTo>
                    <a:pt x="269" y="564"/>
                  </a:lnTo>
                  <a:lnTo>
                    <a:pt x="268" y="563"/>
                  </a:lnTo>
                  <a:lnTo>
                    <a:pt x="267" y="562"/>
                  </a:lnTo>
                  <a:lnTo>
                    <a:pt x="266" y="560"/>
                  </a:lnTo>
                  <a:lnTo>
                    <a:pt x="264" y="559"/>
                  </a:lnTo>
                  <a:lnTo>
                    <a:pt x="263" y="558"/>
                  </a:lnTo>
                  <a:lnTo>
                    <a:pt x="262" y="557"/>
                  </a:lnTo>
                  <a:lnTo>
                    <a:pt x="261" y="556"/>
                  </a:lnTo>
                  <a:lnTo>
                    <a:pt x="260" y="554"/>
                  </a:lnTo>
                  <a:lnTo>
                    <a:pt x="258" y="553"/>
                  </a:lnTo>
                  <a:lnTo>
                    <a:pt x="257" y="552"/>
                  </a:lnTo>
                  <a:lnTo>
                    <a:pt x="256" y="551"/>
                  </a:lnTo>
                  <a:lnTo>
                    <a:pt x="255" y="551"/>
                  </a:lnTo>
                  <a:lnTo>
                    <a:pt x="254" y="550"/>
                  </a:lnTo>
                  <a:lnTo>
                    <a:pt x="254" y="548"/>
                  </a:lnTo>
                  <a:lnTo>
                    <a:pt x="252" y="548"/>
                  </a:lnTo>
                  <a:lnTo>
                    <a:pt x="252" y="547"/>
                  </a:lnTo>
                  <a:lnTo>
                    <a:pt x="251" y="546"/>
                  </a:lnTo>
                  <a:lnTo>
                    <a:pt x="250" y="546"/>
                  </a:lnTo>
                  <a:lnTo>
                    <a:pt x="250" y="545"/>
                  </a:lnTo>
                  <a:lnTo>
                    <a:pt x="249" y="545"/>
                  </a:lnTo>
                  <a:lnTo>
                    <a:pt x="249" y="543"/>
                  </a:lnTo>
                  <a:lnTo>
                    <a:pt x="248" y="542"/>
                  </a:lnTo>
                  <a:lnTo>
                    <a:pt x="246" y="541"/>
                  </a:lnTo>
                  <a:lnTo>
                    <a:pt x="245" y="541"/>
                  </a:lnTo>
                  <a:lnTo>
                    <a:pt x="245" y="540"/>
                  </a:lnTo>
                  <a:lnTo>
                    <a:pt x="244" y="540"/>
                  </a:lnTo>
                  <a:lnTo>
                    <a:pt x="244" y="539"/>
                  </a:lnTo>
                  <a:lnTo>
                    <a:pt x="243" y="539"/>
                  </a:lnTo>
                  <a:lnTo>
                    <a:pt x="243" y="537"/>
                  </a:lnTo>
                  <a:lnTo>
                    <a:pt x="242" y="536"/>
                  </a:lnTo>
                  <a:lnTo>
                    <a:pt x="240" y="536"/>
                  </a:lnTo>
                  <a:lnTo>
                    <a:pt x="239" y="535"/>
                  </a:lnTo>
                  <a:lnTo>
                    <a:pt x="239" y="534"/>
                  </a:lnTo>
                  <a:lnTo>
                    <a:pt x="238" y="534"/>
                  </a:lnTo>
                  <a:lnTo>
                    <a:pt x="238" y="533"/>
                  </a:lnTo>
                  <a:lnTo>
                    <a:pt x="237" y="533"/>
                  </a:lnTo>
                  <a:lnTo>
                    <a:pt x="236" y="531"/>
                  </a:lnTo>
                  <a:lnTo>
                    <a:pt x="234" y="530"/>
                  </a:lnTo>
                  <a:lnTo>
                    <a:pt x="233" y="529"/>
                  </a:lnTo>
                  <a:lnTo>
                    <a:pt x="232" y="529"/>
                  </a:lnTo>
                  <a:lnTo>
                    <a:pt x="232" y="528"/>
                  </a:lnTo>
                  <a:lnTo>
                    <a:pt x="231" y="527"/>
                  </a:lnTo>
                  <a:lnTo>
                    <a:pt x="230" y="527"/>
                  </a:lnTo>
                  <a:lnTo>
                    <a:pt x="230" y="525"/>
                  </a:lnTo>
                  <a:lnTo>
                    <a:pt x="228" y="524"/>
                  </a:lnTo>
                  <a:lnTo>
                    <a:pt x="227" y="524"/>
                  </a:lnTo>
                  <a:lnTo>
                    <a:pt x="227" y="523"/>
                  </a:lnTo>
                  <a:lnTo>
                    <a:pt x="226" y="523"/>
                  </a:lnTo>
                  <a:lnTo>
                    <a:pt x="226" y="522"/>
                  </a:lnTo>
                  <a:lnTo>
                    <a:pt x="225" y="522"/>
                  </a:lnTo>
                  <a:lnTo>
                    <a:pt x="223" y="521"/>
                  </a:lnTo>
                  <a:lnTo>
                    <a:pt x="223" y="519"/>
                  </a:lnTo>
                  <a:lnTo>
                    <a:pt x="222" y="519"/>
                  </a:lnTo>
                  <a:lnTo>
                    <a:pt x="222" y="518"/>
                  </a:lnTo>
                  <a:lnTo>
                    <a:pt x="221" y="517"/>
                  </a:lnTo>
                  <a:lnTo>
                    <a:pt x="220" y="517"/>
                  </a:lnTo>
                  <a:lnTo>
                    <a:pt x="219" y="516"/>
                  </a:lnTo>
                  <a:lnTo>
                    <a:pt x="219" y="514"/>
                  </a:lnTo>
                  <a:lnTo>
                    <a:pt x="217" y="514"/>
                  </a:lnTo>
                  <a:lnTo>
                    <a:pt x="216" y="513"/>
                  </a:lnTo>
                  <a:lnTo>
                    <a:pt x="216" y="512"/>
                  </a:lnTo>
                  <a:lnTo>
                    <a:pt x="215" y="512"/>
                  </a:lnTo>
                  <a:lnTo>
                    <a:pt x="214" y="511"/>
                  </a:lnTo>
                  <a:lnTo>
                    <a:pt x="213" y="510"/>
                  </a:lnTo>
                  <a:lnTo>
                    <a:pt x="211" y="508"/>
                  </a:lnTo>
                  <a:lnTo>
                    <a:pt x="210" y="507"/>
                  </a:lnTo>
                  <a:lnTo>
                    <a:pt x="209" y="506"/>
                  </a:lnTo>
                  <a:lnTo>
                    <a:pt x="208" y="505"/>
                  </a:lnTo>
                  <a:lnTo>
                    <a:pt x="207" y="504"/>
                  </a:lnTo>
                  <a:lnTo>
                    <a:pt x="205" y="504"/>
                  </a:lnTo>
                  <a:lnTo>
                    <a:pt x="205" y="502"/>
                  </a:lnTo>
                  <a:lnTo>
                    <a:pt x="204" y="502"/>
                  </a:lnTo>
                  <a:lnTo>
                    <a:pt x="204" y="501"/>
                  </a:lnTo>
                  <a:lnTo>
                    <a:pt x="203" y="500"/>
                  </a:lnTo>
                  <a:lnTo>
                    <a:pt x="202" y="500"/>
                  </a:lnTo>
                  <a:lnTo>
                    <a:pt x="202" y="499"/>
                  </a:lnTo>
                  <a:lnTo>
                    <a:pt x="201" y="498"/>
                  </a:lnTo>
                  <a:lnTo>
                    <a:pt x="199" y="496"/>
                  </a:lnTo>
                  <a:lnTo>
                    <a:pt x="198" y="496"/>
                  </a:lnTo>
                  <a:lnTo>
                    <a:pt x="198" y="495"/>
                  </a:lnTo>
                  <a:lnTo>
                    <a:pt x="197" y="495"/>
                  </a:lnTo>
                  <a:lnTo>
                    <a:pt x="196" y="494"/>
                  </a:lnTo>
                  <a:lnTo>
                    <a:pt x="196" y="493"/>
                  </a:lnTo>
                  <a:lnTo>
                    <a:pt x="195" y="493"/>
                  </a:lnTo>
                  <a:lnTo>
                    <a:pt x="195" y="492"/>
                  </a:lnTo>
                  <a:lnTo>
                    <a:pt x="193" y="492"/>
                  </a:lnTo>
                  <a:lnTo>
                    <a:pt x="192" y="490"/>
                  </a:lnTo>
                  <a:lnTo>
                    <a:pt x="191" y="489"/>
                  </a:lnTo>
                  <a:lnTo>
                    <a:pt x="190" y="488"/>
                  </a:lnTo>
                  <a:lnTo>
                    <a:pt x="189" y="487"/>
                  </a:lnTo>
                  <a:lnTo>
                    <a:pt x="187" y="485"/>
                  </a:lnTo>
                  <a:lnTo>
                    <a:pt x="186" y="484"/>
                  </a:lnTo>
                  <a:lnTo>
                    <a:pt x="185" y="484"/>
                  </a:lnTo>
                  <a:lnTo>
                    <a:pt x="184" y="483"/>
                  </a:lnTo>
                  <a:lnTo>
                    <a:pt x="184" y="482"/>
                  </a:lnTo>
                  <a:lnTo>
                    <a:pt x="182" y="482"/>
                  </a:lnTo>
                  <a:lnTo>
                    <a:pt x="182" y="481"/>
                  </a:lnTo>
                  <a:lnTo>
                    <a:pt x="181" y="481"/>
                  </a:lnTo>
                  <a:lnTo>
                    <a:pt x="181" y="479"/>
                  </a:lnTo>
                  <a:lnTo>
                    <a:pt x="180" y="479"/>
                  </a:lnTo>
                  <a:lnTo>
                    <a:pt x="180" y="478"/>
                  </a:lnTo>
                  <a:lnTo>
                    <a:pt x="179" y="478"/>
                  </a:lnTo>
                  <a:lnTo>
                    <a:pt x="179" y="477"/>
                  </a:lnTo>
                  <a:lnTo>
                    <a:pt x="178" y="477"/>
                  </a:lnTo>
                  <a:lnTo>
                    <a:pt x="176" y="476"/>
                  </a:lnTo>
                  <a:lnTo>
                    <a:pt x="175" y="475"/>
                  </a:lnTo>
                  <a:lnTo>
                    <a:pt x="174" y="473"/>
                  </a:lnTo>
                  <a:lnTo>
                    <a:pt x="173" y="472"/>
                  </a:lnTo>
                  <a:lnTo>
                    <a:pt x="172" y="471"/>
                  </a:lnTo>
                  <a:lnTo>
                    <a:pt x="170" y="470"/>
                  </a:lnTo>
                  <a:lnTo>
                    <a:pt x="169" y="469"/>
                  </a:lnTo>
                  <a:lnTo>
                    <a:pt x="168" y="469"/>
                  </a:lnTo>
                  <a:lnTo>
                    <a:pt x="168" y="467"/>
                  </a:lnTo>
                  <a:lnTo>
                    <a:pt x="167" y="467"/>
                  </a:lnTo>
                  <a:lnTo>
                    <a:pt x="167" y="466"/>
                  </a:lnTo>
                  <a:lnTo>
                    <a:pt x="166" y="466"/>
                  </a:lnTo>
                  <a:lnTo>
                    <a:pt x="166" y="465"/>
                  </a:lnTo>
                  <a:lnTo>
                    <a:pt x="164" y="465"/>
                  </a:lnTo>
                  <a:lnTo>
                    <a:pt x="164" y="464"/>
                  </a:lnTo>
                  <a:lnTo>
                    <a:pt x="163" y="464"/>
                  </a:lnTo>
                  <a:lnTo>
                    <a:pt x="162" y="463"/>
                  </a:lnTo>
                  <a:lnTo>
                    <a:pt x="162" y="461"/>
                  </a:lnTo>
                  <a:lnTo>
                    <a:pt x="161" y="461"/>
                  </a:lnTo>
                  <a:lnTo>
                    <a:pt x="160" y="460"/>
                  </a:lnTo>
                  <a:lnTo>
                    <a:pt x="158" y="459"/>
                  </a:lnTo>
                  <a:lnTo>
                    <a:pt x="158" y="458"/>
                  </a:lnTo>
                  <a:lnTo>
                    <a:pt x="157" y="458"/>
                  </a:lnTo>
                  <a:lnTo>
                    <a:pt x="156" y="456"/>
                  </a:lnTo>
                  <a:lnTo>
                    <a:pt x="155" y="455"/>
                  </a:lnTo>
                  <a:lnTo>
                    <a:pt x="154" y="454"/>
                  </a:lnTo>
                  <a:lnTo>
                    <a:pt x="152" y="453"/>
                  </a:lnTo>
                  <a:lnTo>
                    <a:pt x="151" y="452"/>
                  </a:lnTo>
                  <a:lnTo>
                    <a:pt x="150" y="450"/>
                  </a:lnTo>
                  <a:lnTo>
                    <a:pt x="149" y="450"/>
                  </a:lnTo>
                  <a:lnTo>
                    <a:pt x="148" y="449"/>
                  </a:lnTo>
                  <a:lnTo>
                    <a:pt x="148" y="448"/>
                  </a:lnTo>
                  <a:lnTo>
                    <a:pt x="146" y="448"/>
                  </a:lnTo>
                  <a:lnTo>
                    <a:pt x="146" y="447"/>
                  </a:lnTo>
                  <a:lnTo>
                    <a:pt x="145" y="447"/>
                  </a:lnTo>
                  <a:lnTo>
                    <a:pt x="144" y="446"/>
                  </a:lnTo>
                  <a:lnTo>
                    <a:pt x="143" y="444"/>
                  </a:lnTo>
                  <a:lnTo>
                    <a:pt x="143" y="443"/>
                  </a:lnTo>
                  <a:lnTo>
                    <a:pt x="142" y="443"/>
                  </a:lnTo>
                  <a:lnTo>
                    <a:pt x="140" y="442"/>
                  </a:lnTo>
                  <a:lnTo>
                    <a:pt x="139" y="441"/>
                  </a:lnTo>
                  <a:lnTo>
                    <a:pt x="138" y="441"/>
                  </a:lnTo>
                  <a:lnTo>
                    <a:pt x="138" y="440"/>
                  </a:lnTo>
                  <a:lnTo>
                    <a:pt x="137" y="438"/>
                  </a:lnTo>
                  <a:lnTo>
                    <a:pt x="135" y="438"/>
                  </a:lnTo>
                  <a:lnTo>
                    <a:pt x="135" y="437"/>
                  </a:lnTo>
                  <a:lnTo>
                    <a:pt x="134" y="437"/>
                  </a:lnTo>
                  <a:lnTo>
                    <a:pt x="134" y="436"/>
                  </a:lnTo>
                  <a:lnTo>
                    <a:pt x="133" y="436"/>
                  </a:lnTo>
                  <a:lnTo>
                    <a:pt x="133" y="435"/>
                  </a:lnTo>
                  <a:lnTo>
                    <a:pt x="132" y="435"/>
                  </a:lnTo>
                  <a:lnTo>
                    <a:pt x="132" y="434"/>
                  </a:lnTo>
                  <a:lnTo>
                    <a:pt x="131" y="434"/>
                  </a:lnTo>
                  <a:lnTo>
                    <a:pt x="131" y="432"/>
                  </a:lnTo>
                  <a:lnTo>
                    <a:pt x="129" y="432"/>
                  </a:lnTo>
                  <a:lnTo>
                    <a:pt x="128" y="431"/>
                  </a:lnTo>
                  <a:lnTo>
                    <a:pt x="128" y="430"/>
                  </a:lnTo>
                  <a:lnTo>
                    <a:pt x="127" y="430"/>
                  </a:lnTo>
                  <a:lnTo>
                    <a:pt x="126" y="429"/>
                  </a:lnTo>
                  <a:lnTo>
                    <a:pt x="126" y="427"/>
                  </a:lnTo>
                  <a:lnTo>
                    <a:pt x="125" y="427"/>
                  </a:lnTo>
                  <a:lnTo>
                    <a:pt x="123" y="427"/>
                  </a:lnTo>
                  <a:lnTo>
                    <a:pt x="123" y="426"/>
                  </a:lnTo>
                  <a:lnTo>
                    <a:pt x="122" y="426"/>
                  </a:lnTo>
                  <a:lnTo>
                    <a:pt x="122" y="425"/>
                  </a:lnTo>
                  <a:lnTo>
                    <a:pt x="121" y="425"/>
                  </a:lnTo>
                  <a:lnTo>
                    <a:pt x="121" y="424"/>
                  </a:lnTo>
                  <a:lnTo>
                    <a:pt x="120" y="424"/>
                  </a:lnTo>
                  <a:lnTo>
                    <a:pt x="120" y="423"/>
                  </a:lnTo>
                  <a:lnTo>
                    <a:pt x="119" y="421"/>
                  </a:lnTo>
                  <a:lnTo>
                    <a:pt x="117" y="421"/>
                  </a:lnTo>
                  <a:lnTo>
                    <a:pt x="116" y="420"/>
                  </a:lnTo>
                  <a:lnTo>
                    <a:pt x="115" y="419"/>
                  </a:lnTo>
                  <a:lnTo>
                    <a:pt x="114" y="418"/>
                  </a:lnTo>
                  <a:lnTo>
                    <a:pt x="114" y="417"/>
                  </a:lnTo>
                  <a:lnTo>
                    <a:pt x="113" y="417"/>
                  </a:lnTo>
                  <a:lnTo>
                    <a:pt x="111" y="415"/>
                  </a:lnTo>
                  <a:lnTo>
                    <a:pt x="110" y="414"/>
                  </a:lnTo>
                  <a:lnTo>
                    <a:pt x="109" y="413"/>
                  </a:lnTo>
                  <a:lnTo>
                    <a:pt x="108" y="412"/>
                  </a:lnTo>
                  <a:lnTo>
                    <a:pt x="107" y="412"/>
                  </a:lnTo>
                  <a:lnTo>
                    <a:pt x="107" y="411"/>
                  </a:lnTo>
                  <a:lnTo>
                    <a:pt x="105" y="411"/>
                  </a:lnTo>
                  <a:lnTo>
                    <a:pt x="105" y="409"/>
                  </a:lnTo>
                  <a:lnTo>
                    <a:pt x="104" y="409"/>
                  </a:lnTo>
                  <a:lnTo>
                    <a:pt x="104" y="408"/>
                  </a:lnTo>
                  <a:lnTo>
                    <a:pt x="103" y="408"/>
                  </a:lnTo>
                  <a:lnTo>
                    <a:pt x="103" y="407"/>
                  </a:lnTo>
                  <a:lnTo>
                    <a:pt x="102" y="407"/>
                  </a:lnTo>
                  <a:lnTo>
                    <a:pt x="102" y="406"/>
                  </a:lnTo>
                  <a:lnTo>
                    <a:pt x="101" y="406"/>
                  </a:lnTo>
                  <a:lnTo>
                    <a:pt x="99" y="405"/>
                  </a:lnTo>
                  <a:lnTo>
                    <a:pt x="98" y="403"/>
                  </a:lnTo>
                  <a:lnTo>
                    <a:pt x="97" y="402"/>
                  </a:lnTo>
                  <a:lnTo>
                    <a:pt x="96" y="401"/>
                  </a:lnTo>
                  <a:lnTo>
                    <a:pt x="95" y="401"/>
                  </a:lnTo>
                  <a:lnTo>
                    <a:pt x="95" y="400"/>
                  </a:lnTo>
                  <a:lnTo>
                    <a:pt x="93" y="398"/>
                  </a:lnTo>
                  <a:lnTo>
                    <a:pt x="92" y="398"/>
                  </a:lnTo>
                  <a:lnTo>
                    <a:pt x="92" y="397"/>
                  </a:lnTo>
                  <a:lnTo>
                    <a:pt x="91" y="397"/>
                  </a:lnTo>
                  <a:lnTo>
                    <a:pt x="91" y="396"/>
                  </a:lnTo>
                  <a:lnTo>
                    <a:pt x="90" y="395"/>
                  </a:lnTo>
                  <a:lnTo>
                    <a:pt x="88" y="395"/>
                  </a:lnTo>
                  <a:lnTo>
                    <a:pt x="88" y="394"/>
                  </a:lnTo>
                  <a:lnTo>
                    <a:pt x="87" y="394"/>
                  </a:lnTo>
                  <a:lnTo>
                    <a:pt x="86" y="392"/>
                  </a:lnTo>
                  <a:lnTo>
                    <a:pt x="85" y="391"/>
                  </a:lnTo>
                  <a:lnTo>
                    <a:pt x="84" y="390"/>
                  </a:lnTo>
                  <a:lnTo>
                    <a:pt x="82" y="389"/>
                  </a:lnTo>
                  <a:lnTo>
                    <a:pt x="81" y="389"/>
                  </a:lnTo>
                  <a:lnTo>
                    <a:pt x="80" y="388"/>
                  </a:lnTo>
                  <a:lnTo>
                    <a:pt x="80" y="386"/>
                  </a:lnTo>
                  <a:lnTo>
                    <a:pt x="79" y="386"/>
                  </a:lnTo>
                  <a:lnTo>
                    <a:pt x="78" y="385"/>
                  </a:lnTo>
                  <a:lnTo>
                    <a:pt x="78" y="384"/>
                  </a:lnTo>
                  <a:lnTo>
                    <a:pt x="76" y="384"/>
                  </a:lnTo>
                  <a:lnTo>
                    <a:pt x="76" y="383"/>
                  </a:lnTo>
                  <a:lnTo>
                    <a:pt x="75" y="383"/>
                  </a:lnTo>
                  <a:lnTo>
                    <a:pt x="75" y="382"/>
                  </a:lnTo>
                  <a:lnTo>
                    <a:pt x="74" y="382"/>
                  </a:lnTo>
                  <a:lnTo>
                    <a:pt x="73" y="380"/>
                  </a:lnTo>
                  <a:lnTo>
                    <a:pt x="72" y="379"/>
                  </a:lnTo>
                  <a:lnTo>
                    <a:pt x="70" y="379"/>
                  </a:lnTo>
                  <a:lnTo>
                    <a:pt x="70" y="378"/>
                  </a:lnTo>
                  <a:lnTo>
                    <a:pt x="69" y="377"/>
                  </a:lnTo>
                  <a:lnTo>
                    <a:pt x="68" y="376"/>
                  </a:lnTo>
                  <a:lnTo>
                    <a:pt x="67" y="376"/>
                  </a:lnTo>
                  <a:lnTo>
                    <a:pt x="67" y="374"/>
                  </a:lnTo>
                  <a:lnTo>
                    <a:pt x="66" y="374"/>
                  </a:lnTo>
                  <a:lnTo>
                    <a:pt x="64" y="373"/>
                  </a:lnTo>
                  <a:lnTo>
                    <a:pt x="63" y="372"/>
                  </a:lnTo>
                  <a:lnTo>
                    <a:pt x="62" y="371"/>
                  </a:lnTo>
                  <a:lnTo>
                    <a:pt x="61" y="369"/>
                  </a:lnTo>
                  <a:lnTo>
                    <a:pt x="60" y="369"/>
                  </a:lnTo>
                  <a:lnTo>
                    <a:pt x="60" y="368"/>
                  </a:lnTo>
                  <a:lnTo>
                    <a:pt x="58" y="368"/>
                  </a:lnTo>
                  <a:lnTo>
                    <a:pt x="57" y="367"/>
                  </a:lnTo>
                  <a:lnTo>
                    <a:pt x="57" y="366"/>
                  </a:lnTo>
                  <a:lnTo>
                    <a:pt x="56" y="366"/>
                  </a:lnTo>
                  <a:lnTo>
                    <a:pt x="56" y="365"/>
                  </a:lnTo>
                  <a:lnTo>
                    <a:pt x="55" y="365"/>
                  </a:lnTo>
                  <a:lnTo>
                    <a:pt x="55" y="363"/>
                  </a:lnTo>
                  <a:lnTo>
                    <a:pt x="54" y="363"/>
                  </a:lnTo>
                  <a:lnTo>
                    <a:pt x="54" y="362"/>
                  </a:lnTo>
                  <a:lnTo>
                    <a:pt x="52" y="362"/>
                  </a:lnTo>
                  <a:lnTo>
                    <a:pt x="51" y="361"/>
                  </a:lnTo>
                  <a:lnTo>
                    <a:pt x="50" y="360"/>
                  </a:lnTo>
                  <a:lnTo>
                    <a:pt x="49" y="359"/>
                  </a:lnTo>
                  <a:lnTo>
                    <a:pt x="48" y="359"/>
                  </a:lnTo>
                  <a:lnTo>
                    <a:pt x="48" y="357"/>
                  </a:lnTo>
                  <a:lnTo>
                    <a:pt x="46" y="357"/>
                  </a:lnTo>
                  <a:lnTo>
                    <a:pt x="46" y="356"/>
                  </a:lnTo>
                  <a:lnTo>
                    <a:pt x="45" y="356"/>
                  </a:lnTo>
                  <a:lnTo>
                    <a:pt x="45" y="355"/>
                  </a:lnTo>
                  <a:lnTo>
                    <a:pt x="44" y="355"/>
                  </a:lnTo>
                  <a:lnTo>
                    <a:pt x="44" y="354"/>
                  </a:lnTo>
                  <a:lnTo>
                    <a:pt x="43" y="354"/>
                  </a:lnTo>
                  <a:lnTo>
                    <a:pt x="41" y="353"/>
                  </a:lnTo>
                  <a:lnTo>
                    <a:pt x="40" y="351"/>
                  </a:lnTo>
                  <a:lnTo>
                    <a:pt x="39" y="350"/>
                  </a:lnTo>
                  <a:lnTo>
                    <a:pt x="38" y="350"/>
                  </a:lnTo>
                  <a:lnTo>
                    <a:pt x="38" y="349"/>
                  </a:lnTo>
                  <a:lnTo>
                    <a:pt x="37" y="348"/>
                  </a:lnTo>
                  <a:lnTo>
                    <a:pt x="35" y="348"/>
                  </a:lnTo>
                  <a:lnTo>
                    <a:pt x="35" y="347"/>
                  </a:lnTo>
                  <a:lnTo>
                    <a:pt x="34" y="347"/>
                  </a:lnTo>
                  <a:lnTo>
                    <a:pt x="33" y="345"/>
                  </a:lnTo>
                  <a:lnTo>
                    <a:pt x="32" y="344"/>
                  </a:lnTo>
                  <a:lnTo>
                    <a:pt x="32" y="343"/>
                  </a:lnTo>
                  <a:lnTo>
                    <a:pt x="31" y="343"/>
                  </a:lnTo>
                  <a:lnTo>
                    <a:pt x="29" y="342"/>
                  </a:lnTo>
                  <a:lnTo>
                    <a:pt x="28" y="340"/>
                  </a:lnTo>
                  <a:lnTo>
                    <a:pt x="27" y="339"/>
                  </a:lnTo>
                  <a:lnTo>
                    <a:pt x="26" y="338"/>
                  </a:lnTo>
                  <a:lnTo>
                    <a:pt x="25" y="338"/>
                  </a:lnTo>
                  <a:lnTo>
                    <a:pt x="25" y="337"/>
                  </a:lnTo>
                  <a:lnTo>
                    <a:pt x="23" y="337"/>
                  </a:lnTo>
                  <a:lnTo>
                    <a:pt x="22" y="336"/>
                  </a:lnTo>
                  <a:lnTo>
                    <a:pt x="22" y="334"/>
                  </a:lnTo>
                  <a:lnTo>
                    <a:pt x="21" y="334"/>
                  </a:lnTo>
                  <a:lnTo>
                    <a:pt x="21" y="333"/>
                  </a:lnTo>
                  <a:lnTo>
                    <a:pt x="20" y="333"/>
                  </a:lnTo>
                  <a:lnTo>
                    <a:pt x="19" y="332"/>
                  </a:lnTo>
                  <a:lnTo>
                    <a:pt x="17" y="331"/>
                  </a:lnTo>
                  <a:lnTo>
                    <a:pt x="16" y="330"/>
                  </a:lnTo>
                  <a:lnTo>
                    <a:pt x="15" y="330"/>
                  </a:lnTo>
                  <a:lnTo>
                    <a:pt x="15" y="328"/>
                  </a:lnTo>
                  <a:lnTo>
                    <a:pt x="14" y="328"/>
                  </a:lnTo>
                  <a:lnTo>
                    <a:pt x="13" y="327"/>
                  </a:lnTo>
                  <a:lnTo>
                    <a:pt x="11" y="326"/>
                  </a:lnTo>
                  <a:lnTo>
                    <a:pt x="10" y="325"/>
                  </a:lnTo>
                  <a:lnTo>
                    <a:pt x="9" y="324"/>
                  </a:lnTo>
                  <a:lnTo>
                    <a:pt x="8" y="322"/>
                  </a:lnTo>
                  <a:lnTo>
                    <a:pt x="7" y="322"/>
                  </a:lnTo>
                  <a:lnTo>
                    <a:pt x="7" y="321"/>
                  </a:lnTo>
                  <a:lnTo>
                    <a:pt x="5" y="321"/>
                  </a:lnTo>
                  <a:lnTo>
                    <a:pt x="4" y="320"/>
                  </a:lnTo>
                  <a:lnTo>
                    <a:pt x="3" y="319"/>
                  </a:lnTo>
                  <a:lnTo>
                    <a:pt x="2" y="318"/>
                  </a:lnTo>
                  <a:lnTo>
                    <a:pt x="2" y="316"/>
                  </a:lnTo>
                  <a:lnTo>
                    <a:pt x="2" y="315"/>
                  </a:lnTo>
                  <a:lnTo>
                    <a:pt x="2" y="314"/>
                  </a:lnTo>
                  <a:lnTo>
                    <a:pt x="2" y="313"/>
                  </a:lnTo>
                  <a:lnTo>
                    <a:pt x="2" y="311"/>
                  </a:lnTo>
                  <a:lnTo>
                    <a:pt x="2" y="310"/>
                  </a:lnTo>
                  <a:lnTo>
                    <a:pt x="2" y="309"/>
                  </a:lnTo>
                  <a:lnTo>
                    <a:pt x="2" y="308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4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0" y="276"/>
                  </a:lnTo>
                  <a:lnTo>
                    <a:pt x="0" y="275"/>
                  </a:lnTo>
                  <a:lnTo>
                    <a:pt x="0" y="273"/>
                  </a:lnTo>
                  <a:lnTo>
                    <a:pt x="0" y="272"/>
                  </a:lnTo>
                  <a:lnTo>
                    <a:pt x="0" y="270"/>
                  </a:lnTo>
                  <a:lnTo>
                    <a:pt x="2" y="269"/>
                  </a:lnTo>
                  <a:lnTo>
                    <a:pt x="2" y="268"/>
                  </a:lnTo>
                  <a:lnTo>
                    <a:pt x="2" y="267"/>
                  </a:lnTo>
                  <a:lnTo>
                    <a:pt x="2" y="266"/>
                  </a:lnTo>
                  <a:lnTo>
                    <a:pt x="2" y="264"/>
                  </a:lnTo>
                  <a:lnTo>
                    <a:pt x="2" y="263"/>
                  </a:lnTo>
                  <a:lnTo>
                    <a:pt x="2" y="262"/>
                  </a:lnTo>
                  <a:lnTo>
                    <a:pt x="2" y="261"/>
                  </a:lnTo>
                  <a:lnTo>
                    <a:pt x="2" y="260"/>
                  </a:lnTo>
                  <a:lnTo>
                    <a:pt x="2" y="258"/>
                  </a:lnTo>
                  <a:lnTo>
                    <a:pt x="2" y="257"/>
                  </a:lnTo>
                  <a:lnTo>
                    <a:pt x="2" y="256"/>
                  </a:lnTo>
                  <a:lnTo>
                    <a:pt x="2" y="255"/>
                  </a:lnTo>
                  <a:lnTo>
                    <a:pt x="2" y="254"/>
                  </a:lnTo>
                  <a:lnTo>
                    <a:pt x="2" y="252"/>
                  </a:lnTo>
                  <a:lnTo>
                    <a:pt x="2" y="251"/>
                  </a:lnTo>
                  <a:lnTo>
                    <a:pt x="2" y="250"/>
                  </a:lnTo>
                  <a:lnTo>
                    <a:pt x="2" y="249"/>
                  </a:lnTo>
                  <a:lnTo>
                    <a:pt x="2" y="247"/>
                  </a:lnTo>
                  <a:lnTo>
                    <a:pt x="2" y="246"/>
                  </a:lnTo>
                  <a:lnTo>
                    <a:pt x="2" y="245"/>
                  </a:lnTo>
                  <a:lnTo>
                    <a:pt x="2" y="244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5"/>
                  </a:lnTo>
                  <a:lnTo>
                    <a:pt x="2" y="234"/>
                  </a:lnTo>
                  <a:lnTo>
                    <a:pt x="2" y="233"/>
                  </a:lnTo>
                  <a:lnTo>
                    <a:pt x="2" y="232"/>
                  </a:lnTo>
                  <a:lnTo>
                    <a:pt x="2" y="231"/>
                  </a:lnTo>
                  <a:lnTo>
                    <a:pt x="2" y="229"/>
                  </a:lnTo>
                  <a:lnTo>
                    <a:pt x="2" y="228"/>
                  </a:lnTo>
                  <a:lnTo>
                    <a:pt x="2" y="227"/>
                  </a:lnTo>
                  <a:lnTo>
                    <a:pt x="2" y="226"/>
                  </a:lnTo>
                  <a:lnTo>
                    <a:pt x="2" y="225"/>
                  </a:lnTo>
                  <a:lnTo>
                    <a:pt x="2" y="223"/>
                  </a:lnTo>
                  <a:lnTo>
                    <a:pt x="2" y="222"/>
                  </a:lnTo>
                  <a:lnTo>
                    <a:pt x="2" y="221"/>
                  </a:lnTo>
                  <a:lnTo>
                    <a:pt x="2" y="220"/>
                  </a:lnTo>
                  <a:lnTo>
                    <a:pt x="2" y="218"/>
                  </a:lnTo>
                  <a:lnTo>
                    <a:pt x="2" y="217"/>
                  </a:lnTo>
                  <a:lnTo>
                    <a:pt x="2" y="216"/>
                  </a:lnTo>
                  <a:lnTo>
                    <a:pt x="2" y="215"/>
                  </a:lnTo>
                  <a:lnTo>
                    <a:pt x="2" y="214"/>
                  </a:lnTo>
                  <a:lnTo>
                    <a:pt x="2" y="212"/>
                  </a:lnTo>
                  <a:lnTo>
                    <a:pt x="2" y="211"/>
                  </a:lnTo>
                  <a:lnTo>
                    <a:pt x="2" y="210"/>
                  </a:lnTo>
                  <a:lnTo>
                    <a:pt x="2" y="209"/>
                  </a:lnTo>
                  <a:lnTo>
                    <a:pt x="2" y="208"/>
                  </a:lnTo>
                  <a:lnTo>
                    <a:pt x="2" y="206"/>
                  </a:lnTo>
                  <a:lnTo>
                    <a:pt x="2" y="205"/>
                  </a:lnTo>
                  <a:lnTo>
                    <a:pt x="2" y="204"/>
                  </a:lnTo>
                  <a:lnTo>
                    <a:pt x="2" y="203"/>
                  </a:lnTo>
                  <a:lnTo>
                    <a:pt x="2" y="202"/>
                  </a:lnTo>
                  <a:lnTo>
                    <a:pt x="2" y="200"/>
                  </a:lnTo>
                  <a:lnTo>
                    <a:pt x="2" y="199"/>
                  </a:lnTo>
                  <a:lnTo>
                    <a:pt x="2" y="198"/>
                  </a:lnTo>
                  <a:lnTo>
                    <a:pt x="2" y="197"/>
                  </a:lnTo>
                  <a:lnTo>
                    <a:pt x="2" y="196"/>
                  </a:lnTo>
                  <a:lnTo>
                    <a:pt x="2" y="194"/>
                  </a:lnTo>
                  <a:lnTo>
                    <a:pt x="2" y="193"/>
                  </a:lnTo>
                  <a:lnTo>
                    <a:pt x="2" y="192"/>
                  </a:lnTo>
                  <a:lnTo>
                    <a:pt x="2" y="191"/>
                  </a:lnTo>
                  <a:lnTo>
                    <a:pt x="2" y="189"/>
                  </a:lnTo>
                  <a:lnTo>
                    <a:pt x="2" y="188"/>
                  </a:lnTo>
                  <a:lnTo>
                    <a:pt x="2" y="187"/>
                  </a:lnTo>
                  <a:lnTo>
                    <a:pt x="2" y="186"/>
                  </a:lnTo>
                  <a:lnTo>
                    <a:pt x="2" y="185"/>
                  </a:lnTo>
                  <a:lnTo>
                    <a:pt x="2" y="183"/>
                  </a:lnTo>
                  <a:lnTo>
                    <a:pt x="2" y="182"/>
                  </a:lnTo>
                  <a:lnTo>
                    <a:pt x="2" y="181"/>
                  </a:lnTo>
                  <a:lnTo>
                    <a:pt x="2" y="180"/>
                  </a:lnTo>
                  <a:lnTo>
                    <a:pt x="2" y="179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2" y="174"/>
                  </a:lnTo>
                  <a:lnTo>
                    <a:pt x="2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2" y="168"/>
                  </a:lnTo>
                  <a:lnTo>
                    <a:pt x="2" y="167"/>
                  </a:lnTo>
                  <a:lnTo>
                    <a:pt x="2" y="165"/>
                  </a:lnTo>
                  <a:lnTo>
                    <a:pt x="2" y="164"/>
                  </a:lnTo>
                  <a:lnTo>
                    <a:pt x="2" y="163"/>
                  </a:lnTo>
                  <a:lnTo>
                    <a:pt x="2" y="162"/>
                  </a:lnTo>
                  <a:lnTo>
                    <a:pt x="2" y="160"/>
                  </a:lnTo>
                  <a:lnTo>
                    <a:pt x="2" y="158"/>
                  </a:lnTo>
                  <a:lnTo>
                    <a:pt x="2" y="157"/>
                  </a:lnTo>
                  <a:lnTo>
                    <a:pt x="2" y="156"/>
                  </a:lnTo>
                  <a:lnTo>
                    <a:pt x="2" y="154"/>
                  </a:lnTo>
                  <a:lnTo>
                    <a:pt x="2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2" y="150"/>
                  </a:lnTo>
                  <a:lnTo>
                    <a:pt x="2" y="148"/>
                  </a:lnTo>
                  <a:lnTo>
                    <a:pt x="2" y="147"/>
                  </a:lnTo>
                  <a:lnTo>
                    <a:pt x="2" y="146"/>
                  </a:lnTo>
                  <a:lnTo>
                    <a:pt x="2" y="145"/>
                  </a:lnTo>
                  <a:lnTo>
                    <a:pt x="2" y="144"/>
                  </a:lnTo>
                  <a:lnTo>
                    <a:pt x="2" y="142"/>
                  </a:lnTo>
                  <a:lnTo>
                    <a:pt x="2" y="141"/>
                  </a:lnTo>
                  <a:lnTo>
                    <a:pt x="2" y="140"/>
                  </a:lnTo>
                  <a:lnTo>
                    <a:pt x="2" y="139"/>
                  </a:lnTo>
                  <a:lnTo>
                    <a:pt x="2" y="138"/>
                  </a:lnTo>
                  <a:lnTo>
                    <a:pt x="2" y="136"/>
                  </a:lnTo>
                  <a:lnTo>
                    <a:pt x="2" y="135"/>
                  </a:lnTo>
                  <a:lnTo>
                    <a:pt x="2" y="134"/>
                  </a:lnTo>
                  <a:lnTo>
                    <a:pt x="2" y="131"/>
                  </a:lnTo>
                  <a:lnTo>
                    <a:pt x="2" y="130"/>
                  </a:lnTo>
                  <a:lnTo>
                    <a:pt x="2" y="128"/>
                  </a:lnTo>
                  <a:lnTo>
                    <a:pt x="2" y="127"/>
                  </a:lnTo>
                  <a:lnTo>
                    <a:pt x="2" y="125"/>
                  </a:lnTo>
                  <a:lnTo>
                    <a:pt x="2" y="124"/>
                  </a:lnTo>
                  <a:lnTo>
                    <a:pt x="2" y="123"/>
                  </a:lnTo>
                  <a:lnTo>
                    <a:pt x="2" y="122"/>
                  </a:lnTo>
                  <a:lnTo>
                    <a:pt x="2" y="121"/>
                  </a:lnTo>
                  <a:lnTo>
                    <a:pt x="2" y="119"/>
                  </a:lnTo>
                  <a:lnTo>
                    <a:pt x="2" y="118"/>
                  </a:lnTo>
                  <a:lnTo>
                    <a:pt x="2" y="117"/>
                  </a:lnTo>
                  <a:lnTo>
                    <a:pt x="2" y="116"/>
                  </a:lnTo>
                  <a:lnTo>
                    <a:pt x="2" y="115"/>
                  </a:lnTo>
                  <a:lnTo>
                    <a:pt x="2" y="113"/>
                  </a:lnTo>
                  <a:lnTo>
                    <a:pt x="2" y="112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2" y="109"/>
                  </a:lnTo>
                  <a:lnTo>
                    <a:pt x="2" y="107"/>
                  </a:lnTo>
                  <a:lnTo>
                    <a:pt x="2" y="106"/>
                  </a:lnTo>
                  <a:lnTo>
                    <a:pt x="2" y="104"/>
                  </a:lnTo>
                  <a:lnTo>
                    <a:pt x="2" y="102"/>
                  </a:lnTo>
                  <a:lnTo>
                    <a:pt x="2" y="101"/>
                  </a:lnTo>
                  <a:lnTo>
                    <a:pt x="2" y="100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2" y="96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2" y="90"/>
                  </a:lnTo>
                  <a:lnTo>
                    <a:pt x="2" y="89"/>
                  </a:lnTo>
                  <a:lnTo>
                    <a:pt x="2" y="88"/>
                  </a:lnTo>
                  <a:lnTo>
                    <a:pt x="2" y="87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2" y="82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2" y="67"/>
                  </a:lnTo>
                  <a:lnTo>
                    <a:pt x="2" y="66"/>
                  </a:lnTo>
                  <a:lnTo>
                    <a:pt x="2" y="65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2" y="61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2" y="58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2" y="38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2" y="1"/>
                  </a:lnTo>
                  <a:lnTo>
                    <a:pt x="74" y="1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1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6" y="0"/>
                  </a:lnTo>
                  <a:lnTo>
                    <a:pt x="237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5" y="0"/>
                  </a:lnTo>
                  <a:lnTo>
                    <a:pt x="256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2" y="0"/>
                  </a:lnTo>
                  <a:lnTo>
                    <a:pt x="263" y="0"/>
                  </a:lnTo>
                  <a:lnTo>
                    <a:pt x="264" y="0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7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1" y="0"/>
                  </a:lnTo>
                  <a:lnTo>
                    <a:pt x="283" y="0"/>
                  </a:lnTo>
                  <a:lnTo>
                    <a:pt x="284" y="0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7" y="0"/>
                  </a:lnTo>
                  <a:lnTo>
                    <a:pt x="289" y="0"/>
                  </a:lnTo>
                  <a:lnTo>
                    <a:pt x="290" y="0"/>
                  </a:lnTo>
                  <a:lnTo>
                    <a:pt x="291" y="0"/>
                  </a:lnTo>
                  <a:lnTo>
                    <a:pt x="292" y="0"/>
                  </a:lnTo>
                  <a:lnTo>
                    <a:pt x="293" y="0"/>
                  </a:lnTo>
                  <a:lnTo>
                    <a:pt x="295" y="0"/>
                  </a:lnTo>
                  <a:lnTo>
                    <a:pt x="296" y="0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4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9" y="0"/>
                  </a:lnTo>
                  <a:lnTo>
                    <a:pt x="320" y="0"/>
                  </a:lnTo>
                  <a:lnTo>
                    <a:pt x="321" y="0"/>
                  </a:lnTo>
                  <a:lnTo>
                    <a:pt x="322" y="0"/>
                  </a:lnTo>
                  <a:lnTo>
                    <a:pt x="324" y="0"/>
                  </a:lnTo>
                  <a:lnTo>
                    <a:pt x="325" y="0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30" y="0"/>
                  </a:lnTo>
                  <a:lnTo>
                    <a:pt x="331" y="0"/>
                  </a:lnTo>
                  <a:lnTo>
                    <a:pt x="332" y="0"/>
                  </a:lnTo>
                  <a:lnTo>
                    <a:pt x="333" y="0"/>
                  </a:lnTo>
                  <a:lnTo>
                    <a:pt x="334" y="0"/>
                  </a:lnTo>
                  <a:lnTo>
                    <a:pt x="336" y="0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2" y="0"/>
                  </a:lnTo>
                  <a:lnTo>
                    <a:pt x="343" y="0"/>
                  </a:lnTo>
                  <a:lnTo>
                    <a:pt x="344" y="0"/>
                  </a:lnTo>
                  <a:lnTo>
                    <a:pt x="345" y="0"/>
                  </a:lnTo>
                  <a:lnTo>
                    <a:pt x="346" y="0"/>
                  </a:lnTo>
                  <a:lnTo>
                    <a:pt x="348" y="0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6" y="0"/>
                  </a:lnTo>
                  <a:lnTo>
                    <a:pt x="357" y="0"/>
                  </a:lnTo>
                  <a:lnTo>
                    <a:pt x="358" y="0"/>
                  </a:lnTo>
                  <a:lnTo>
                    <a:pt x="360" y="0"/>
                  </a:lnTo>
                  <a:lnTo>
                    <a:pt x="361" y="0"/>
                  </a:lnTo>
                  <a:lnTo>
                    <a:pt x="362" y="0"/>
                  </a:lnTo>
                  <a:lnTo>
                    <a:pt x="363" y="0"/>
                  </a:lnTo>
                  <a:lnTo>
                    <a:pt x="364" y="0"/>
                  </a:lnTo>
                  <a:lnTo>
                    <a:pt x="366" y="0"/>
                  </a:lnTo>
                  <a:lnTo>
                    <a:pt x="367" y="0"/>
                  </a:lnTo>
                  <a:lnTo>
                    <a:pt x="368" y="0"/>
                  </a:lnTo>
                  <a:lnTo>
                    <a:pt x="369" y="0"/>
                  </a:lnTo>
                  <a:lnTo>
                    <a:pt x="371" y="0"/>
                  </a:lnTo>
                  <a:lnTo>
                    <a:pt x="372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7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1" y="0"/>
                  </a:lnTo>
                  <a:lnTo>
                    <a:pt x="392" y="0"/>
                  </a:lnTo>
                  <a:lnTo>
                    <a:pt x="393" y="0"/>
                  </a:lnTo>
                  <a:lnTo>
                    <a:pt x="395" y="0"/>
                  </a:lnTo>
                  <a:lnTo>
                    <a:pt x="396" y="0"/>
                  </a:lnTo>
                  <a:lnTo>
                    <a:pt x="397" y="0"/>
                  </a:lnTo>
                  <a:lnTo>
                    <a:pt x="398" y="0"/>
                  </a:lnTo>
                  <a:lnTo>
                    <a:pt x="401" y="0"/>
                  </a:lnTo>
                  <a:lnTo>
                    <a:pt x="402" y="0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5" y="0"/>
                  </a:lnTo>
                  <a:lnTo>
                    <a:pt x="407" y="0"/>
                  </a:lnTo>
                  <a:lnTo>
                    <a:pt x="408" y="0"/>
                  </a:lnTo>
                  <a:lnTo>
                    <a:pt x="409" y="0"/>
                  </a:lnTo>
                  <a:lnTo>
                    <a:pt x="410" y="0"/>
                  </a:lnTo>
                  <a:lnTo>
                    <a:pt x="412" y="0"/>
                  </a:lnTo>
                  <a:lnTo>
                    <a:pt x="414" y="0"/>
                  </a:lnTo>
                  <a:lnTo>
                    <a:pt x="415" y="0"/>
                  </a:lnTo>
                  <a:lnTo>
                    <a:pt x="416" y="0"/>
                  </a:lnTo>
                  <a:lnTo>
                    <a:pt x="418" y="0"/>
                  </a:lnTo>
                  <a:lnTo>
                    <a:pt x="419" y="0"/>
                  </a:lnTo>
                  <a:lnTo>
                    <a:pt x="420" y="0"/>
                  </a:lnTo>
                  <a:lnTo>
                    <a:pt x="421" y="0"/>
                  </a:lnTo>
                  <a:lnTo>
                    <a:pt x="424" y="0"/>
                  </a:lnTo>
                  <a:lnTo>
                    <a:pt x="425" y="0"/>
                  </a:lnTo>
                  <a:lnTo>
                    <a:pt x="426" y="0"/>
                  </a:lnTo>
                  <a:lnTo>
                    <a:pt x="427" y="0"/>
                  </a:lnTo>
                  <a:lnTo>
                    <a:pt x="428" y="0"/>
                  </a:lnTo>
                  <a:lnTo>
                    <a:pt x="430" y="0"/>
                  </a:lnTo>
                  <a:lnTo>
                    <a:pt x="431" y="0"/>
                  </a:lnTo>
                  <a:lnTo>
                    <a:pt x="432" y="0"/>
                  </a:lnTo>
                  <a:lnTo>
                    <a:pt x="433" y="0"/>
                  </a:lnTo>
                  <a:lnTo>
                    <a:pt x="434" y="0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2" y="0"/>
                  </a:lnTo>
                  <a:lnTo>
                    <a:pt x="443" y="0"/>
                  </a:lnTo>
                  <a:lnTo>
                    <a:pt x="444" y="0"/>
                  </a:lnTo>
                  <a:lnTo>
                    <a:pt x="445" y="0"/>
                  </a:lnTo>
                  <a:lnTo>
                    <a:pt x="446" y="1"/>
                  </a:lnTo>
                  <a:lnTo>
                    <a:pt x="448" y="1"/>
                  </a:lnTo>
                  <a:lnTo>
                    <a:pt x="449" y="1"/>
                  </a:lnTo>
                  <a:lnTo>
                    <a:pt x="450" y="1"/>
                  </a:lnTo>
                  <a:lnTo>
                    <a:pt x="451" y="1"/>
                  </a:lnTo>
                  <a:lnTo>
                    <a:pt x="452" y="1"/>
                  </a:lnTo>
                  <a:lnTo>
                    <a:pt x="454" y="1"/>
                  </a:lnTo>
                  <a:lnTo>
                    <a:pt x="455" y="1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9" y="1"/>
                  </a:lnTo>
                  <a:lnTo>
                    <a:pt x="460" y="1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3" y="1"/>
                  </a:lnTo>
                  <a:lnTo>
                    <a:pt x="465" y="1"/>
                  </a:lnTo>
                  <a:lnTo>
                    <a:pt x="466" y="1"/>
                  </a:lnTo>
                  <a:lnTo>
                    <a:pt x="467" y="1"/>
                  </a:lnTo>
                  <a:lnTo>
                    <a:pt x="468" y="1"/>
                  </a:lnTo>
                  <a:lnTo>
                    <a:pt x="469" y="1"/>
                  </a:lnTo>
                  <a:lnTo>
                    <a:pt x="471" y="1"/>
                  </a:lnTo>
                  <a:lnTo>
                    <a:pt x="472" y="1"/>
                  </a:lnTo>
                  <a:lnTo>
                    <a:pt x="473" y="1"/>
                  </a:lnTo>
                  <a:lnTo>
                    <a:pt x="474" y="1"/>
                  </a:lnTo>
                  <a:lnTo>
                    <a:pt x="475" y="1"/>
                  </a:lnTo>
                  <a:lnTo>
                    <a:pt x="477" y="1"/>
                  </a:lnTo>
                  <a:lnTo>
                    <a:pt x="478" y="1"/>
                  </a:lnTo>
                  <a:lnTo>
                    <a:pt x="479" y="1"/>
                  </a:lnTo>
                  <a:lnTo>
                    <a:pt x="480" y="1"/>
                  </a:lnTo>
                  <a:lnTo>
                    <a:pt x="481" y="1"/>
                  </a:lnTo>
                  <a:lnTo>
                    <a:pt x="483" y="1"/>
                  </a:lnTo>
                  <a:lnTo>
                    <a:pt x="484" y="1"/>
                  </a:lnTo>
                  <a:lnTo>
                    <a:pt x="485" y="1"/>
                  </a:lnTo>
                  <a:lnTo>
                    <a:pt x="487" y="1"/>
                  </a:lnTo>
                  <a:lnTo>
                    <a:pt x="489" y="1"/>
                  </a:lnTo>
                  <a:lnTo>
                    <a:pt x="490" y="1"/>
                  </a:lnTo>
                  <a:lnTo>
                    <a:pt x="491" y="1"/>
                  </a:lnTo>
                  <a:lnTo>
                    <a:pt x="492" y="1"/>
                  </a:lnTo>
                  <a:lnTo>
                    <a:pt x="493" y="1"/>
                  </a:lnTo>
                  <a:lnTo>
                    <a:pt x="493" y="2"/>
                  </a:lnTo>
                  <a:lnTo>
                    <a:pt x="493" y="3"/>
                  </a:lnTo>
                  <a:lnTo>
                    <a:pt x="493" y="5"/>
                  </a:lnTo>
                  <a:lnTo>
                    <a:pt x="493" y="6"/>
                  </a:lnTo>
                  <a:lnTo>
                    <a:pt x="493" y="7"/>
                  </a:lnTo>
                  <a:lnTo>
                    <a:pt x="493" y="8"/>
                  </a:lnTo>
                  <a:lnTo>
                    <a:pt x="493" y="9"/>
                  </a:lnTo>
                  <a:lnTo>
                    <a:pt x="493" y="12"/>
                  </a:lnTo>
                  <a:lnTo>
                    <a:pt x="493" y="13"/>
                  </a:lnTo>
                  <a:lnTo>
                    <a:pt x="493" y="14"/>
                  </a:lnTo>
                  <a:lnTo>
                    <a:pt x="493" y="15"/>
                  </a:lnTo>
                  <a:lnTo>
                    <a:pt x="493" y="17"/>
                  </a:lnTo>
                  <a:lnTo>
                    <a:pt x="493" y="18"/>
                  </a:lnTo>
                  <a:lnTo>
                    <a:pt x="493" y="19"/>
                  </a:lnTo>
                  <a:lnTo>
                    <a:pt x="493" y="20"/>
                  </a:lnTo>
                  <a:lnTo>
                    <a:pt x="493" y="23"/>
                  </a:lnTo>
                  <a:lnTo>
                    <a:pt x="493" y="24"/>
                  </a:lnTo>
                  <a:lnTo>
                    <a:pt x="493" y="25"/>
                  </a:lnTo>
                  <a:lnTo>
                    <a:pt x="493" y="26"/>
                  </a:lnTo>
                  <a:lnTo>
                    <a:pt x="493" y="28"/>
                  </a:lnTo>
                  <a:lnTo>
                    <a:pt x="493" y="29"/>
                  </a:lnTo>
                  <a:lnTo>
                    <a:pt x="493" y="30"/>
                  </a:lnTo>
                  <a:lnTo>
                    <a:pt x="493" y="31"/>
                  </a:lnTo>
                  <a:lnTo>
                    <a:pt x="493" y="32"/>
                  </a:lnTo>
                  <a:lnTo>
                    <a:pt x="493" y="34"/>
                  </a:lnTo>
                  <a:lnTo>
                    <a:pt x="493" y="35"/>
                  </a:lnTo>
                  <a:lnTo>
                    <a:pt x="493" y="36"/>
                  </a:lnTo>
                  <a:lnTo>
                    <a:pt x="493" y="37"/>
                  </a:lnTo>
                  <a:lnTo>
                    <a:pt x="493" y="38"/>
                  </a:lnTo>
                  <a:lnTo>
                    <a:pt x="493" y="40"/>
                  </a:lnTo>
                  <a:lnTo>
                    <a:pt x="493" y="41"/>
                  </a:lnTo>
                  <a:lnTo>
                    <a:pt x="493" y="42"/>
                  </a:lnTo>
                  <a:lnTo>
                    <a:pt x="493" y="43"/>
                  </a:lnTo>
                  <a:lnTo>
                    <a:pt x="493" y="44"/>
                  </a:lnTo>
                  <a:lnTo>
                    <a:pt x="493" y="46"/>
                  </a:lnTo>
                  <a:lnTo>
                    <a:pt x="493" y="47"/>
                  </a:lnTo>
                  <a:lnTo>
                    <a:pt x="493" y="48"/>
                  </a:lnTo>
                  <a:lnTo>
                    <a:pt x="493" y="49"/>
                  </a:lnTo>
                  <a:lnTo>
                    <a:pt x="493" y="51"/>
                  </a:lnTo>
                  <a:lnTo>
                    <a:pt x="493" y="52"/>
                  </a:lnTo>
                  <a:lnTo>
                    <a:pt x="493" y="53"/>
                  </a:lnTo>
                  <a:lnTo>
                    <a:pt x="493" y="54"/>
                  </a:lnTo>
                  <a:lnTo>
                    <a:pt x="493" y="55"/>
                  </a:lnTo>
                  <a:lnTo>
                    <a:pt x="493" y="57"/>
                  </a:lnTo>
                  <a:lnTo>
                    <a:pt x="493" y="58"/>
                  </a:lnTo>
                  <a:lnTo>
                    <a:pt x="493" y="59"/>
                  </a:lnTo>
                  <a:lnTo>
                    <a:pt x="493" y="60"/>
                  </a:lnTo>
                  <a:lnTo>
                    <a:pt x="493" y="61"/>
                  </a:lnTo>
                  <a:lnTo>
                    <a:pt x="493" y="63"/>
                  </a:lnTo>
                  <a:lnTo>
                    <a:pt x="493" y="64"/>
                  </a:lnTo>
                  <a:lnTo>
                    <a:pt x="493" y="65"/>
                  </a:lnTo>
                  <a:lnTo>
                    <a:pt x="493" y="66"/>
                  </a:lnTo>
                  <a:lnTo>
                    <a:pt x="493" y="67"/>
                  </a:lnTo>
                  <a:lnTo>
                    <a:pt x="493" y="69"/>
                  </a:lnTo>
                  <a:lnTo>
                    <a:pt x="493" y="70"/>
                  </a:lnTo>
                  <a:lnTo>
                    <a:pt x="493" y="71"/>
                  </a:lnTo>
                  <a:lnTo>
                    <a:pt x="493" y="72"/>
                  </a:lnTo>
                  <a:lnTo>
                    <a:pt x="493" y="73"/>
                  </a:lnTo>
                  <a:lnTo>
                    <a:pt x="493" y="75"/>
                  </a:lnTo>
                  <a:lnTo>
                    <a:pt x="493" y="76"/>
                  </a:lnTo>
                  <a:lnTo>
                    <a:pt x="493" y="77"/>
                  </a:lnTo>
                  <a:lnTo>
                    <a:pt x="493" y="78"/>
                  </a:lnTo>
                  <a:lnTo>
                    <a:pt x="493" y="80"/>
                  </a:lnTo>
                  <a:lnTo>
                    <a:pt x="493" y="81"/>
                  </a:lnTo>
                  <a:lnTo>
                    <a:pt x="493" y="82"/>
                  </a:lnTo>
                  <a:lnTo>
                    <a:pt x="493" y="83"/>
                  </a:lnTo>
                  <a:lnTo>
                    <a:pt x="493" y="84"/>
                  </a:lnTo>
                  <a:lnTo>
                    <a:pt x="493" y="86"/>
                  </a:lnTo>
                  <a:lnTo>
                    <a:pt x="493" y="87"/>
                  </a:lnTo>
                  <a:lnTo>
                    <a:pt x="493" y="88"/>
                  </a:lnTo>
                  <a:lnTo>
                    <a:pt x="493" y="89"/>
                  </a:lnTo>
                  <a:lnTo>
                    <a:pt x="493" y="90"/>
                  </a:lnTo>
                  <a:lnTo>
                    <a:pt x="493" y="92"/>
                  </a:lnTo>
                  <a:lnTo>
                    <a:pt x="493" y="93"/>
                  </a:lnTo>
                  <a:lnTo>
                    <a:pt x="493" y="94"/>
                  </a:lnTo>
                  <a:lnTo>
                    <a:pt x="493" y="95"/>
                  </a:lnTo>
                  <a:lnTo>
                    <a:pt x="493" y="96"/>
                  </a:lnTo>
                  <a:lnTo>
                    <a:pt x="493" y="98"/>
                  </a:lnTo>
                  <a:lnTo>
                    <a:pt x="493" y="99"/>
                  </a:lnTo>
                  <a:lnTo>
                    <a:pt x="493" y="100"/>
                  </a:lnTo>
                  <a:lnTo>
                    <a:pt x="493" y="101"/>
                  </a:lnTo>
                  <a:lnTo>
                    <a:pt x="493" y="102"/>
                  </a:lnTo>
                  <a:lnTo>
                    <a:pt x="493" y="104"/>
                  </a:lnTo>
                  <a:lnTo>
                    <a:pt x="493" y="105"/>
                  </a:lnTo>
                  <a:lnTo>
                    <a:pt x="493" y="106"/>
                  </a:lnTo>
                  <a:lnTo>
                    <a:pt x="493" y="107"/>
                  </a:lnTo>
                  <a:lnTo>
                    <a:pt x="493" y="109"/>
                  </a:lnTo>
                  <a:lnTo>
                    <a:pt x="493" y="110"/>
                  </a:lnTo>
                  <a:lnTo>
                    <a:pt x="493" y="111"/>
                  </a:lnTo>
                  <a:lnTo>
                    <a:pt x="493" y="112"/>
                  </a:lnTo>
                  <a:lnTo>
                    <a:pt x="493" y="113"/>
                  </a:lnTo>
                  <a:lnTo>
                    <a:pt x="493" y="115"/>
                  </a:lnTo>
                  <a:lnTo>
                    <a:pt x="493" y="116"/>
                  </a:lnTo>
                  <a:lnTo>
                    <a:pt x="493" y="117"/>
                  </a:lnTo>
                  <a:lnTo>
                    <a:pt x="493" y="118"/>
                  </a:lnTo>
                  <a:lnTo>
                    <a:pt x="493" y="119"/>
                  </a:lnTo>
                  <a:lnTo>
                    <a:pt x="493" y="121"/>
                  </a:lnTo>
                  <a:lnTo>
                    <a:pt x="493" y="122"/>
                  </a:lnTo>
                  <a:lnTo>
                    <a:pt x="493" y="123"/>
                  </a:lnTo>
                  <a:lnTo>
                    <a:pt x="493" y="124"/>
                  </a:lnTo>
                  <a:lnTo>
                    <a:pt x="493" y="125"/>
                  </a:lnTo>
                  <a:lnTo>
                    <a:pt x="493" y="127"/>
                  </a:lnTo>
                  <a:lnTo>
                    <a:pt x="493" y="128"/>
                  </a:lnTo>
                  <a:lnTo>
                    <a:pt x="493" y="129"/>
                  </a:lnTo>
                  <a:lnTo>
                    <a:pt x="493" y="130"/>
                  </a:lnTo>
                  <a:lnTo>
                    <a:pt x="493" y="131"/>
                  </a:lnTo>
                  <a:lnTo>
                    <a:pt x="493" y="133"/>
                  </a:lnTo>
                  <a:lnTo>
                    <a:pt x="493" y="134"/>
                  </a:lnTo>
                  <a:lnTo>
                    <a:pt x="493" y="135"/>
                  </a:lnTo>
                  <a:lnTo>
                    <a:pt x="493" y="136"/>
                  </a:lnTo>
                  <a:lnTo>
                    <a:pt x="493" y="138"/>
                  </a:lnTo>
                  <a:lnTo>
                    <a:pt x="493" y="139"/>
                  </a:lnTo>
                  <a:lnTo>
                    <a:pt x="493" y="141"/>
                  </a:lnTo>
                  <a:lnTo>
                    <a:pt x="493" y="142"/>
                  </a:lnTo>
                  <a:lnTo>
                    <a:pt x="493" y="144"/>
                  </a:lnTo>
                  <a:lnTo>
                    <a:pt x="493" y="145"/>
                  </a:lnTo>
                  <a:lnTo>
                    <a:pt x="493" y="146"/>
                  </a:lnTo>
                  <a:lnTo>
                    <a:pt x="493" y="147"/>
                  </a:lnTo>
                  <a:lnTo>
                    <a:pt x="493" y="148"/>
                  </a:lnTo>
                  <a:lnTo>
                    <a:pt x="493" y="150"/>
                  </a:lnTo>
                  <a:lnTo>
                    <a:pt x="493" y="151"/>
                  </a:lnTo>
                  <a:lnTo>
                    <a:pt x="493" y="152"/>
                  </a:lnTo>
                  <a:lnTo>
                    <a:pt x="493" y="153"/>
                  </a:lnTo>
                  <a:lnTo>
                    <a:pt x="493" y="154"/>
                  </a:lnTo>
                  <a:lnTo>
                    <a:pt x="493" y="156"/>
                  </a:lnTo>
                  <a:lnTo>
                    <a:pt x="493" y="157"/>
                  </a:lnTo>
                  <a:lnTo>
                    <a:pt x="493" y="158"/>
                  </a:lnTo>
                  <a:lnTo>
                    <a:pt x="493" y="159"/>
                  </a:lnTo>
                  <a:lnTo>
                    <a:pt x="493" y="162"/>
                  </a:lnTo>
                  <a:lnTo>
                    <a:pt x="493" y="163"/>
                  </a:lnTo>
                  <a:lnTo>
                    <a:pt x="493" y="164"/>
                  </a:lnTo>
                  <a:lnTo>
                    <a:pt x="493" y="165"/>
                  </a:lnTo>
                  <a:lnTo>
                    <a:pt x="493" y="167"/>
                  </a:lnTo>
                  <a:lnTo>
                    <a:pt x="493" y="168"/>
                  </a:lnTo>
                  <a:lnTo>
                    <a:pt x="493" y="169"/>
                  </a:lnTo>
                  <a:lnTo>
                    <a:pt x="493" y="170"/>
                  </a:lnTo>
                  <a:lnTo>
                    <a:pt x="493" y="171"/>
                  </a:lnTo>
                  <a:lnTo>
                    <a:pt x="493" y="173"/>
                  </a:lnTo>
                  <a:lnTo>
                    <a:pt x="493" y="174"/>
                  </a:lnTo>
                  <a:lnTo>
                    <a:pt x="493" y="175"/>
                  </a:lnTo>
                  <a:lnTo>
                    <a:pt x="493" y="176"/>
                  </a:lnTo>
                  <a:lnTo>
                    <a:pt x="493" y="177"/>
                  </a:lnTo>
                  <a:lnTo>
                    <a:pt x="493" y="179"/>
                  </a:lnTo>
                  <a:lnTo>
                    <a:pt x="493" y="180"/>
                  </a:lnTo>
                  <a:lnTo>
                    <a:pt x="493" y="181"/>
                  </a:lnTo>
                  <a:lnTo>
                    <a:pt x="493" y="182"/>
                  </a:lnTo>
                  <a:lnTo>
                    <a:pt x="493" y="183"/>
                  </a:lnTo>
                  <a:lnTo>
                    <a:pt x="493" y="185"/>
                  </a:lnTo>
                  <a:lnTo>
                    <a:pt x="493" y="186"/>
                  </a:lnTo>
                  <a:lnTo>
                    <a:pt x="493" y="187"/>
                  </a:lnTo>
                  <a:lnTo>
                    <a:pt x="493" y="188"/>
                  </a:lnTo>
                  <a:lnTo>
                    <a:pt x="493" y="189"/>
                  </a:lnTo>
                  <a:lnTo>
                    <a:pt x="493" y="191"/>
                  </a:lnTo>
                  <a:lnTo>
                    <a:pt x="493" y="192"/>
                  </a:lnTo>
                  <a:lnTo>
                    <a:pt x="493" y="193"/>
                  </a:lnTo>
                  <a:lnTo>
                    <a:pt x="493" y="194"/>
                  </a:lnTo>
                  <a:lnTo>
                    <a:pt x="493" y="196"/>
                  </a:lnTo>
                  <a:lnTo>
                    <a:pt x="493" y="197"/>
                  </a:lnTo>
                  <a:lnTo>
                    <a:pt x="493" y="198"/>
                  </a:lnTo>
                  <a:lnTo>
                    <a:pt x="493" y="199"/>
                  </a:lnTo>
                  <a:lnTo>
                    <a:pt x="493" y="200"/>
                  </a:lnTo>
                  <a:lnTo>
                    <a:pt x="493" y="202"/>
                  </a:lnTo>
                  <a:lnTo>
                    <a:pt x="493" y="203"/>
                  </a:lnTo>
                  <a:lnTo>
                    <a:pt x="493" y="204"/>
                  </a:lnTo>
                  <a:lnTo>
                    <a:pt x="493" y="205"/>
                  </a:lnTo>
                  <a:lnTo>
                    <a:pt x="493" y="206"/>
                  </a:lnTo>
                  <a:lnTo>
                    <a:pt x="493" y="208"/>
                  </a:lnTo>
                  <a:lnTo>
                    <a:pt x="493" y="209"/>
                  </a:lnTo>
                  <a:lnTo>
                    <a:pt x="493" y="210"/>
                  </a:lnTo>
                  <a:lnTo>
                    <a:pt x="493" y="211"/>
                  </a:lnTo>
                  <a:lnTo>
                    <a:pt x="493" y="212"/>
                  </a:lnTo>
                  <a:lnTo>
                    <a:pt x="493" y="214"/>
                  </a:lnTo>
                  <a:lnTo>
                    <a:pt x="493" y="215"/>
                  </a:lnTo>
                  <a:lnTo>
                    <a:pt x="493" y="216"/>
                  </a:lnTo>
                  <a:lnTo>
                    <a:pt x="493" y="217"/>
                  </a:lnTo>
                  <a:lnTo>
                    <a:pt x="493" y="218"/>
                  </a:lnTo>
                  <a:lnTo>
                    <a:pt x="493" y="220"/>
                  </a:lnTo>
                  <a:lnTo>
                    <a:pt x="493" y="221"/>
                  </a:lnTo>
                  <a:lnTo>
                    <a:pt x="493" y="222"/>
                  </a:lnTo>
                  <a:lnTo>
                    <a:pt x="493" y="223"/>
                  </a:lnTo>
                  <a:lnTo>
                    <a:pt x="493" y="225"/>
                  </a:lnTo>
                  <a:lnTo>
                    <a:pt x="493" y="226"/>
                  </a:lnTo>
                  <a:lnTo>
                    <a:pt x="493" y="227"/>
                  </a:lnTo>
                  <a:lnTo>
                    <a:pt x="493" y="229"/>
                  </a:lnTo>
                  <a:lnTo>
                    <a:pt x="493" y="231"/>
                  </a:lnTo>
                  <a:lnTo>
                    <a:pt x="493" y="232"/>
                  </a:lnTo>
                  <a:lnTo>
                    <a:pt x="493" y="233"/>
                  </a:lnTo>
                  <a:lnTo>
                    <a:pt x="493" y="234"/>
                  </a:lnTo>
                  <a:lnTo>
                    <a:pt x="493" y="235"/>
                  </a:lnTo>
                  <a:lnTo>
                    <a:pt x="493" y="237"/>
                  </a:lnTo>
                  <a:lnTo>
                    <a:pt x="493" y="238"/>
                  </a:lnTo>
                  <a:lnTo>
                    <a:pt x="493" y="239"/>
                  </a:lnTo>
                  <a:lnTo>
                    <a:pt x="493" y="240"/>
                  </a:lnTo>
                  <a:lnTo>
                    <a:pt x="493" y="241"/>
                  </a:lnTo>
                  <a:lnTo>
                    <a:pt x="493" y="244"/>
                  </a:lnTo>
                  <a:lnTo>
                    <a:pt x="493" y="245"/>
                  </a:lnTo>
                  <a:lnTo>
                    <a:pt x="493" y="246"/>
                  </a:lnTo>
                  <a:lnTo>
                    <a:pt x="493" y="247"/>
                  </a:lnTo>
                  <a:lnTo>
                    <a:pt x="493" y="249"/>
                  </a:lnTo>
                  <a:lnTo>
                    <a:pt x="493" y="250"/>
                  </a:lnTo>
                  <a:lnTo>
                    <a:pt x="493" y="251"/>
                  </a:lnTo>
                  <a:lnTo>
                    <a:pt x="493" y="252"/>
                  </a:lnTo>
                  <a:lnTo>
                    <a:pt x="493" y="254"/>
                  </a:lnTo>
                  <a:lnTo>
                    <a:pt x="493" y="255"/>
                  </a:lnTo>
                  <a:lnTo>
                    <a:pt x="493" y="256"/>
                  </a:lnTo>
                  <a:lnTo>
                    <a:pt x="493" y="257"/>
                  </a:lnTo>
                  <a:lnTo>
                    <a:pt x="493" y="258"/>
                  </a:lnTo>
                  <a:lnTo>
                    <a:pt x="493" y="260"/>
                  </a:lnTo>
                  <a:lnTo>
                    <a:pt x="493" y="261"/>
                  </a:lnTo>
                  <a:lnTo>
                    <a:pt x="493" y="262"/>
                  </a:lnTo>
                  <a:lnTo>
                    <a:pt x="493" y="263"/>
                  </a:lnTo>
                  <a:lnTo>
                    <a:pt x="493" y="264"/>
                  </a:lnTo>
                  <a:lnTo>
                    <a:pt x="493" y="266"/>
                  </a:lnTo>
                  <a:lnTo>
                    <a:pt x="493" y="267"/>
                  </a:lnTo>
                  <a:lnTo>
                    <a:pt x="493" y="268"/>
                  </a:lnTo>
                  <a:lnTo>
                    <a:pt x="493" y="269"/>
                  </a:lnTo>
                  <a:lnTo>
                    <a:pt x="493" y="270"/>
                  </a:lnTo>
                  <a:lnTo>
                    <a:pt x="493" y="272"/>
                  </a:lnTo>
                  <a:lnTo>
                    <a:pt x="493" y="273"/>
                  </a:lnTo>
                  <a:lnTo>
                    <a:pt x="493" y="274"/>
                  </a:lnTo>
                  <a:lnTo>
                    <a:pt x="493" y="275"/>
                  </a:lnTo>
                  <a:lnTo>
                    <a:pt x="493" y="276"/>
                  </a:lnTo>
                  <a:lnTo>
                    <a:pt x="493" y="278"/>
                  </a:lnTo>
                  <a:lnTo>
                    <a:pt x="493" y="279"/>
                  </a:lnTo>
                  <a:lnTo>
                    <a:pt x="493" y="280"/>
                  </a:lnTo>
                  <a:lnTo>
                    <a:pt x="493" y="281"/>
                  </a:lnTo>
                  <a:lnTo>
                    <a:pt x="493" y="282"/>
                  </a:lnTo>
                  <a:lnTo>
                    <a:pt x="493" y="284"/>
                  </a:lnTo>
                  <a:lnTo>
                    <a:pt x="493" y="285"/>
                  </a:lnTo>
                  <a:lnTo>
                    <a:pt x="493" y="286"/>
                  </a:lnTo>
                  <a:lnTo>
                    <a:pt x="493" y="287"/>
                  </a:lnTo>
                  <a:lnTo>
                    <a:pt x="493" y="289"/>
                  </a:lnTo>
                  <a:lnTo>
                    <a:pt x="493" y="290"/>
                  </a:lnTo>
                  <a:lnTo>
                    <a:pt x="493" y="291"/>
                  </a:lnTo>
                  <a:lnTo>
                    <a:pt x="493" y="292"/>
                  </a:lnTo>
                  <a:lnTo>
                    <a:pt x="493" y="293"/>
                  </a:lnTo>
                  <a:lnTo>
                    <a:pt x="493" y="295"/>
                  </a:lnTo>
                  <a:lnTo>
                    <a:pt x="493" y="296"/>
                  </a:lnTo>
                  <a:lnTo>
                    <a:pt x="493" y="297"/>
                  </a:lnTo>
                  <a:lnTo>
                    <a:pt x="493" y="298"/>
                  </a:lnTo>
                  <a:lnTo>
                    <a:pt x="493" y="299"/>
                  </a:lnTo>
                  <a:lnTo>
                    <a:pt x="493" y="301"/>
                  </a:lnTo>
                  <a:lnTo>
                    <a:pt x="493" y="302"/>
                  </a:lnTo>
                  <a:lnTo>
                    <a:pt x="493" y="303"/>
                  </a:lnTo>
                  <a:lnTo>
                    <a:pt x="493" y="304"/>
                  </a:lnTo>
                  <a:lnTo>
                    <a:pt x="493" y="305"/>
                  </a:lnTo>
                  <a:lnTo>
                    <a:pt x="493" y="307"/>
                  </a:lnTo>
                  <a:lnTo>
                    <a:pt x="493" y="308"/>
                  </a:lnTo>
                  <a:lnTo>
                    <a:pt x="493" y="309"/>
                  </a:lnTo>
                  <a:lnTo>
                    <a:pt x="493" y="310"/>
                  </a:lnTo>
                  <a:lnTo>
                    <a:pt x="493" y="311"/>
                  </a:lnTo>
                  <a:lnTo>
                    <a:pt x="493" y="313"/>
                  </a:lnTo>
                  <a:lnTo>
                    <a:pt x="493" y="314"/>
                  </a:lnTo>
                  <a:lnTo>
                    <a:pt x="493" y="315"/>
                  </a:lnTo>
                  <a:lnTo>
                    <a:pt x="493" y="316"/>
                  </a:lnTo>
                  <a:lnTo>
                    <a:pt x="493" y="318"/>
                  </a:lnTo>
                  <a:lnTo>
                    <a:pt x="493" y="319"/>
                  </a:lnTo>
                  <a:lnTo>
                    <a:pt x="493" y="320"/>
                  </a:lnTo>
                  <a:lnTo>
                    <a:pt x="493" y="321"/>
                  </a:lnTo>
                  <a:lnTo>
                    <a:pt x="493" y="322"/>
                  </a:lnTo>
                  <a:lnTo>
                    <a:pt x="493" y="324"/>
                  </a:lnTo>
                  <a:lnTo>
                    <a:pt x="493" y="325"/>
                  </a:lnTo>
                  <a:lnTo>
                    <a:pt x="493" y="327"/>
                  </a:lnTo>
                  <a:lnTo>
                    <a:pt x="493" y="330"/>
                  </a:lnTo>
                  <a:lnTo>
                    <a:pt x="493" y="331"/>
                  </a:lnTo>
                  <a:lnTo>
                    <a:pt x="493" y="332"/>
                  </a:lnTo>
                  <a:lnTo>
                    <a:pt x="493" y="333"/>
                  </a:lnTo>
                  <a:lnTo>
                    <a:pt x="493" y="334"/>
                  </a:lnTo>
                  <a:lnTo>
                    <a:pt x="493" y="336"/>
                  </a:lnTo>
                  <a:lnTo>
                    <a:pt x="493" y="337"/>
                  </a:lnTo>
                  <a:lnTo>
                    <a:pt x="493" y="338"/>
                  </a:lnTo>
                  <a:lnTo>
                    <a:pt x="493" y="339"/>
                  </a:lnTo>
                  <a:lnTo>
                    <a:pt x="493" y="340"/>
                  </a:lnTo>
                  <a:lnTo>
                    <a:pt x="493" y="342"/>
                  </a:lnTo>
                  <a:lnTo>
                    <a:pt x="493" y="343"/>
                  </a:lnTo>
                  <a:lnTo>
                    <a:pt x="493" y="344"/>
                  </a:lnTo>
                  <a:lnTo>
                    <a:pt x="493" y="345"/>
                  </a:lnTo>
                  <a:lnTo>
                    <a:pt x="493" y="347"/>
                  </a:lnTo>
                  <a:lnTo>
                    <a:pt x="493" y="348"/>
                  </a:lnTo>
                  <a:lnTo>
                    <a:pt x="493" y="349"/>
                  </a:lnTo>
                  <a:lnTo>
                    <a:pt x="493" y="350"/>
                  </a:lnTo>
                  <a:lnTo>
                    <a:pt x="493" y="35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48" name="Freeform 4"/>
            <p:cNvSpPr>
              <a:spLocks noChangeAspect="1"/>
            </p:cNvSpPr>
            <p:nvPr/>
          </p:nvSpPr>
          <p:spPr bwMode="gray">
            <a:xfrm>
              <a:off x="2054" y="2470"/>
              <a:ext cx="609" cy="446"/>
            </a:xfrm>
            <a:custGeom>
              <a:avLst/>
              <a:gdLst>
                <a:gd name="T0" fmla="*/ 579 w 579"/>
                <a:gd name="T1" fmla="*/ 385 h 424"/>
                <a:gd name="T2" fmla="*/ 579 w 579"/>
                <a:gd name="T3" fmla="*/ 418 h 424"/>
                <a:gd name="T4" fmla="*/ 554 w 579"/>
                <a:gd name="T5" fmla="*/ 424 h 424"/>
                <a:gd name="T6" fmla="*/ 523 w 579"/>
                <a:gd name="T7" fmla="*/ 424 h 424"/>
                <a:gd name="T8" fmla="*/ 494 w 579"/>
                <a:gd name="T9" fmla="*/ 423 h 424"/>
                <a:gd name="T10" fmla="*/ 463 w 579"/>
                <a:gd name="T11" fmla="*/ 424 h 424"/>
                <a:gd name="T12" fmla="*/ 430 w 579"/>
                <a:gd name="T13" fmla="*/ 424 h 424"/>
                <a:gd name="T14" fmla="*/ 397 w 579"/>
                <a:gd name="T15" fmla="*/ 424 h 424"/>
                <a:gd name="T16" fmla="*/ 366 w 579"/>
                <a:gd name="T17" fmla="*/ 424 h 424"/>
                <a:gd name="T18" fmla="*/ 334 w 579"/>
                <a:gd name="T19" fmla="*/ 424 h 424"/>
                <a:gd name="T20" fmla="*/ 300 w 579"/>
                <a:gd name="T21" fmla="*/ 424 h 424"/>
                <a:gd name="T22" fmla="*/ 268 w 579"/>
                <a:gd name="T23" fmla="*/ 424 h 424"/>
                <a:gd name="T24" fmla="*/ 237 w 579"/>
                <a:gd name="T25" fmla="*/ 424 h 424"/>
                <a:gd name="T26" fmla="*/ 205 w 579"/>
                <a:gd name="T27" fmla="*/ 424 h 424"/>
                <a:gd name="T28" fmla="*/ 173 w 579"/>
                <a:gd name="T29" fmla="*/ 423 h 424"/>
                <a:gd name="T30" fmla="*/ 142 w 579"/>
                <a:gd name="T31" fmla="*/ 423 h 424"/>
                <a:gd name="T32" fmla="*/ 111 w 579"/>
                <a:gd name="T33" fmla="*/ 423 h 424"/>
                <a:gd name="T34" fmla="*/ 79 w 579"/>
                <a:gd name="T35" fmla="*/ 424 h 424"/>
                <a:gd name="T36" fmla="*/ 48 w 579"/>
                <a:gd name="T37" fmla="*/ 424 h 424"/>
                <a:gd name="T38" fmla="*/ 17 w 579"/>
                <a:gd name="T39" fmla="*/ 424 h 424"/>
                <a:gd name="T40" fmla="*/ 1 w 579"/>
                <a:gd name="T41" fmla="*/ 408 h 424"/>
                <a:gd name="T42" fmla="*/ 1 w 579"/>
                <a:gd name="T43" fmla="*/ 376 h 424"/>
                <a:gd name="T44" fmla="*/ 1 w 579"/>
                <a:gd name="T45" fmla="*/ 344 h 424"/>
                <a:gd name="T46" fmla="*/ 1 w 579"/>
                <a:gd name="T47" fmla="*/ 312 h 424"/>
                <a:gd name="T48" fmla="*/ 0 w 579"/>
                <a:gd name="T49" fmla="*/ 280 h 424"/>
                <a:gd name="T50" fmla="*/ 0 w 579"/>
                <a:gd name="T51" fmla="*/ 249 h 424"/>
                <a:gd name="T52" fmla="*/ 0 w 579"/>
                <a:gd name="T53" fmla="*/ 216 h 424"/>
                <a:gd name="T54" fmla="*/ 1 w 579"/>
                <a:gd name="T55" fmla="*/ 185 h 424"/>
                <a:gd name="T56" fmla="*/ 1 w 579"/>
                <a:gd name="T57" fmla="*/ 152 h 424"/>
                <a:gd name="T58" fmla="*/ 1 w 579"/>
                <a:gd name="T59" fmla="*/ 120 h 424"/>
                <a:gd name="T60" fmla="*/ 1 w 579"/>
                <a:gd name="T61" fmla="*/ 86 h 424"/>
                <a:gd name="T62" fmla="*/ 1 w 579"/>
                <a:gd name="T63" fmla="*/ 54 h 424"/>
                <a:gd name="T64" fmla="*/ 1 w 579"/>
                <a:gd name="T65" fmla="*/ 23 h 424"/>
                <a:gd name="T66" fmla="*/ 13 w 579"/>
                <a:gd name="T67" fmla="*/ 1 h 424"/>
                <a:gd name="T68" fmla="*/ 44 w 579"/>
                <a:gd name="T69" fmla="*/ 1 h 424"/>
                <a:gd name="T70" fmla="*/ 77 w 579"/>
                <a:gd name="T71" fmla="*/ 0 h 424"/>
                <a:gd name="T72" fmla="*/ 108 w 579"/>
                <a:gd name="T73" fmla="*/ 0 h 424"/>
                <a:gd name="T74" fmla="*/ 141 w 579"/>
                <a:gd name="T75" fmla="*/ 0 h 424"/>
                <a:gd name="T76" fmla="*/ 176 w 579"/>
                <a:gd name="T77" fmla="*/ 0 h 424"/>
                <a:gd name="T78" fmla="*/ 207 w 579"/>
                <a:gd name="T79" fmla="*/ 0 h 424"/>
                <a:gd name="T80" fmla="*/ 240 w 579"/>
                <a:gd name="T81" fmla="*/ 1 h 424"/>
                <a:gd name="T82" fmla="*/ 274 w 579"/>
                <a:gd name="T83" fmla="*/ 1 h 424"/>
                <a:gd name="T84" fmla="*/ 306 w 579"/>
                <a:gd name="T85" fmla="*/ 1 h 424"/>
                <a:gd name="T86" fmla="*/ 338 w 579"/>
                <a:gd name="T87" fmla="*/ 1 h 424"/>
                <a:gd name="T88" fmla="*/ 372 w 579"/>
                <a:gd name="T89" fmla="*/ 0 h 424"/>
                <a:gd name="T90" fmla="*/ 405 w 579"/>
                <a:gd name="T91" fmla="*/ 0 h 424"/>
                <a:gd name="T92" fmla="*/ 436 w 579"/>
                <a:gd name="T93" fmla="*/ 0 h 424"/>
                <a:gd name="T94" fmla="*/ 469 w 579"/>
                <a:gd name="T95" fmla="*/ 0 h 424"/>
                <a:gd name="T96" fmla="*/ 501 w 579"/>
                <a:gd name="T97" fmla="*/ 0 h 424"/>
                <a:gd name="T98" fmla="*/ 532 w 579"/>
                <a:gd name="T99" fmla="*/ 0 h 424"/>
                <a:gd name="T100" fmla="*/ 564 w 579"/>
                <a:gd name="T101" fmla="*/ 0 h 424"/>
                <a:gd name="T102" fmla="*/ 579 w 579"/>
                <a:gd name="T103" fmla="*/ 16 h 424"/>
                <a:gd name="T104" fmla="*/ 579 w 579"/>
                <a:gd name="T105" fmla="*/ 47 h 424"/>
                <a:gd name="T106" fmla="*/ 579 w 579"/>
                <a:gd name="T107" fmla="*/ 80 h 424"/>
                <a:gd name="T108" fmla="*/ 579 w 579"/>
                <a:gd name="T109" fmla="*/ 111 h 424"/>
                <a:gd name="T110" fmla="*/ 579 w 579"/>
                <a:gd name="T111" fmla="*/ 144 h 424"/>
                <a:gd name="T112" fmla="*/ 579 w 579"/>
                <a:gd name="T113" fmla="*/ 176 h 424"/>
                <a:gd name="T114" fmla="*/ 579 w 579"/>
                <a:gd name="T115" fmla="*/ 210 h 424"/>
                <a:gd name="T116" fmla="*/ 579 w 579"/>
                <a:gd name="T117" fmla="*/ 243 h 424"/>
                <a:gd name="T118" fmla="*/ 579 w 579"/>
                <a:gd name="T119" fmla="*/ 274 h 424"/>
                <a:gd name="T120" fmla="*/ 579 w 579"/>
                <a:gd name="T121" fmla="*/ 306 h 424"/>
                <a:gd name="T122" fmla="*/ 579 w 579"/>
                <a:gd name="T123" fmla="*/ 341 h 4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9"/>
                <a:gd name="T187" fmla="*/ 0 h 424"/>
                <a:gd name="T188" fmla="*/ 579 w 579"/>
                <a:gd name="T189" fmla="*/ 424 h 4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9" h="424">
                  <a:moveTo>
                    <a:pt x="579" y="355"/>
                  </a:moveTo>
                  <a:lnTo>
                    <a:pt x="579" y="356"/>
                  </a:lnTo>
                  <a:lnTo>
                    <a:pt x="579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9" y="361"/>
                  </a:lnTo>
                  <a:lnTo>
                    <a:pt x="579" y="362"/>
                  </a:lnTo>
                  <a:lnTo>
                    <a:pt x="579" y="364"/>
                  </a:lnTo>
                  <a:lnTo>
                    <a:pt x="579" y="365"/>
                  </a:lnTo>
                  <a:lnTo>
                    <a:pt x="579" y="366"/>
                  </a:lnTo>
                  <a:lnTo>
                    <a:pt x="579" y="367"/>
                  </a:lnTo>
                  <a:lnTo>
                    <a:pt x="579" y="368"/>
                  </a:lnTo>
                  <a:lnTo>
                    <a:pt x="579" y="370"/>
                  </a:lnTo>
                  <a:lnTo>
                    <a:pt x="579" y="371"/>
                  </a:lnTo>
                  <a:lnTo>
                    <a:pt x="579" y="372"/>
                  </a:lnTo>
                  <a:lnTo>
                    <a:pt x="579" y="373"/>
                  </a:lnTo>
                  <a:lnTo>
                    <a:pt x="579" y="374"/>
                  </a:lnTo>
                  <a:lnTo>
                    <a:pt x="579" y="376"/>
                  </a:lnTo>
                  <a:lnTo>
                    <a:pt x="579" y="377"/>
                  </a:lnTo>
                  <a:lnTo>
                    <a:pt x="579" y="378"/>
                  </a:lnTo>
                  <a:lnTo>
                    <a:pt x="579" y="379"/>
                  </a:lnTo>
                  <a:lnTo>
                    <a:pt x="579" y="380"/>
                  </a:lnTo>
                  <a:lnTo>
                    <a:pt x="579" y="382"/>
                  </a:lnTo>
                  <a:lnTo>
                    <a:pt x="579" y="383"/>
                  </a:lnTo>
                  <a:lnTo>
                    <a:pt x="579" y="384"/>
                  </a:lnTo>
                  <a:lnTo>
                    <a:pt x="579" y="385"/>
                  </a:lnTo>
                  <a:lnTo>
                    <a:pt x="579" y="387"/>
                  </a:lnTo>
                  <a:lnTo>
                    <a:pt x="579" y="388"/>
                  </a:lnTo>
                  <a:lnTo>
                    <a:pt x="579" y="389"/>
                  </a:lnTo>
                  <a:lnTo>
                    <a:pt x="579" y="390"/>
                  </a:lnTo>
                  <a:lnTo>
                    <a:pt x="579" y="391"/>
                  </a:lnTo>
                  <a:lnTo>
                    <a:pt x="579" y="393"/>
                  </a:lnTo>
                  <a:lnTo>
                    <a:pt x="579" y="394"/>
                  </a:lnTo>
                  <a:lnTo>
                    <a:pt x="579" y="395"/>
                  </a:lnTo>
                  <a:lnTo>
                    <a:pt x="579" y="396"/>
                  </a:lnTo>
                  <a:lnTo>
                    <a:pt x="579" y="397"/>
                  </a:lnTo>
                  <a:lnTo>
                    <a:pt x="579" y="399"/>
                  </a:lnTo>
                  <a:lnTo>
                    <a:pt x="579" y="400"/>
                  </a:lnTo>
                  <a:lnTo>
                    <a:pt x="579" y="401"/>
                  </a:lnTo>
                  <a:lnTo>
                    <a:pt x="579" y="402"/>
                  </a:lnTo>
                  <a:lnTo>
                    <a:pt x="579" y="403"/>
                  </a:lnTo>
                  <a:lnTo>
                    <a:pt x="579" y="405"/>
                  </a:lnTo>
                  <a:lnTo>
                    <a:pt x="579" y="406"/>
                  </a:lnTo>
                  <a:lnTo>
                    <a:pt x="579" y="407"/>
                  </a:lnTo>
                  <a:lnTo>
                    <a:pt x="579" y="408"/>
                  </a:lnTo>
                  <a:lnTo>
                    <a:pt x="579" y="409"/>
                  </a:lnTo>
                  <a:lnTo>
                    <a:pt x="579" y="411"/>
                  </a:lnTo>
                  <a:lnTo>
                    <a:pt x="579" y="412"/>
                  </a:lnTo>
                  <a:lnTo>
                    <a:pt x="579" y="414"/>
                  </a:lnTo>
                  <a:lnTo>
                    <a:pt x="579" y="416"/>
                  </a:lnTo>
                  <a:lnTo>
                    <a:pt x="579" y="417"/>
                  </a:lnTo>
                  <a:lnTo>
                    <a:pt x="579" y="418"/>
                  </a:lnTo>
                  <a:lnTo>
                    <a:pt x="579" y="419"/>
                  </a:lnTo>
                  <a:lnTo>
                    <a:pt x="579" y="420"/>
                  </a:lnTo>
                  <a:lnTo>
                    <a:pt x="579" y="422"/>
                  </a:lnTo>
                  <a:lnTo>
                    <a:pt x="579" y="423"/>
                  </a:lnTo>
                  <a:lnTo>
                    <a:pt x="579" y="424"/>
                  </a:lnTo>
                  <a:lnTo>
                    <a:pt x="578" y="424"/>
                  </a:lnTo>
                  <a:lnTo>
                    <a:pt x="577" y="424"/>
                  </a:lnTo>
                  <a:lnTo>
                    <a:pt x="576" y="424"/>
                  </a:lnTo>
                  <a:lnTo>
                    <a:pt x="575" y="424"/>
                  </a:lnTo>
                  <a:lnTo>
                    <a:pt x="573" y="424"/>
                  </a:lnTo>
                  <a:lnTo>
                    <a:pt x="572" y="424"/>
                  </a:lnTo>
                  <a:lnTo>
                    <a:pt x="571" y="424"/>
                  </a:lnTo>
                  <a:lnTo>
                    <a:pt x="570" y="424"/>
                  </a:lnTo>
                  <a:lnTo>
                    <a:pt x="569" y="424"/>
                  </a:lnTo>
                  <a:lnTo>
                    <a:pt x="567" y="424"/>
                  </a:lnTo>
                  <a:lnTo>
                    <a:pt x="566" y="424"/>
                  </a:lnTo>
                  <a:lnTo>
                    <a:pt x="565" y="424"/>
                  </a:lnTo>
                  <a:lnTo>
                    <a:pt x="564" y="424"/>
                  </a:lnTo>
                  <a:lnTo>
                    <a:pt x="563" y="424"/>
                  </a:lnTo>
                  <a:lnTo>
                    <a:pt x="561" y="424"/>
                  </a:lnTo>
                  <a:lnTo>
                    <a:pt x="560" y="424"/>
                  </a:lnTo>
                  <a:lnTo>
                    <a:pt x="559" y="424"/>
                  </a:lnTo>
                  <a:lnTo>
                    <a:pt x="558" y="424"/>
                  </a:lnTo>
                  <a:lnTo>
                    <a:pt x="557" y="424"/>
                  </a:lnTo>
                  <a:lnTo>
                    <a:pt x="555" y="424"/>
                  </a:lnTo>
                  <a:lnTo>
                    <a:pt x="554" y="424"/>
                  </a:lnTo>
                  <a:lnTo>
                    <a:pt x="553" y="424"/>
                  </a:lnTo>
                  <a:lnTo>
                    <a:pt x="552" y="424"/>
                  </a:lnTo>
                  <a:lnTo>
                    <a:pt x="550" y="424"/>
                  </a:lnTo>
                  <a:lnTo>
                    <a:pt x="549" y="424"/>
                  </a:lnTo>
                  <a:lnTo>
                    <a:pt x="548" y="424"/>
                  </a:lnTo>
                  <a:lnTo>
                    <a:pt x="547" y="424"/>
                  </a:lnTo>
                  <a:lnTo>
                    <a:pt x="546" y="424"/>
                  </a:lnTo>
                  <a:lnTo>
                    <a:pt x="544" y="424"/>
                  </a:lnTo>
                  <a:lnTo>
                    <a:pt x="543" y="424"/>
                  </a:lnTo>
                  <a:lnTo>
                    <a:pt x="542" y="424"/>
                  </a:lnTo>
                  <a:lnTo>
                    <a:pt x="541" y="424"/>
                  </a:lnTo>
                  <a:lnTo>
                    <a:pt x="540" y="424"/>
                  </a:lnTo>
                  <a:lnTo>
                    <a:pt x="538" y="424"/>
                  </a:lnTo>
                  <a:lnTo>
                    <a:pt x="537" y="424"/>
                  </a:lnTo>
                  <a:lnTo>
                    <a:pt x="536" y="424"/>
                  </a:lnTo>
                  <a:lnTo>
                    <a:pt x="535" y="424"/>
                  </a:lnTo>
                  <a:lnTo>
                    <a:pt x="534" y="424"/>
                  </a:lnTo>
                  <a:lnTo>
                    <a:pt x="532" y="424"/>
                  </a:lnTo>
                  <a:lnTo>
                    <a:pt x="531" y="424"/>
                  </a:lnTo>
                  <a:lnTo>
                    <a:pt x="530" y="424"/>
                  </a:lnTo>
                  <a:lnTo>
                    <a:pt x="529" y="424"/>
                  </a:lnTo>
                  <a:lnTo>
                    <a:pt x="528" y="424"/>
                  </a:lnTo>
                  <a:lnTo>
                    <a:pt x="526" y="424"/>
                  </a:lnTo>
                  <a:lnTo>
                    <a:pt x="525" y="424"/>
                  </a:lnTo>
                  <a:lnTo>
                    <a:pt x="524" y="424"/>
                  </a:lnTo>
                  <a:lnTo>
                    <a:pt x="523" y="424"/>
                  </a:lnTo>
                  <a:lnTo>
                    <a:pt x="522" y="424"/>
                  </a:lnTo>
                  <a:lnTo>
                    <a:pt x="520" y="423"/>
                  </a:lnTo>
                  <a:lnTo>
                    <a:pt x="519" y="424"/>
                  </a:lnTo>
                  <a:lnTo>
                    <a:pt x="518" y="424"/>
                  </a:lnTo>
                  <a:lnTo>
                    <a:pt x="518" y="423"/>
                  </a:lnTo>
                  <a:lnTo>
                    <a:pt x="517" y="423"/>
                  </a:lnTo>
                  <a:lnTo>
                    <a:pt x="516" y="423"/>
                  </a:lnTo>
                  <a:lnTo>
                    <a:pt x="514" y="424"/>
                  </a:lnTo>
                  <a:lnTo>
                    <a:pt x="513" y="424"/>
                  </a:lnTo>
                  <a:lnTo>
                    <a:pt x="512" y="424"/>
                  </a:lnTo>
                  <a:lnTo>
                    <a:pt x="511" y="424"/>
                  </a:lnTo>
                  <a:lnTo>
                    <a:pt x="510" y="424"/>
                  </a:lnTo>
                  <a:lnTo>
                    <a:pt x="508" y="424"/>
                  </a:lnTo>
                  <a:lnTo>
                    <a:pt x="507" y="424"/>
                  </a:lnTo>
                  <a:lnTo>
                    <a:pt x="506" y="424"/>
                  </a:lnTo>
                  <a:lnTo>
                    <a:pt x="505" y="424"/>
                  </a:lnTo>
                  <a:lnTo>
                    <a:pt x="503" y="424"/>
                  </a:lnTo>
                  <a:lnTo>
                    <a:pt x="502" y="424"/>
                  </a:lnTo>
                  <a:lnTo>
                    <a:pt x="501" y="424"/>
                  </a:lnTo>
                  <a:lnTo>
                    <a:pt x="501" y="423"/>
                  </a:lnTo>
                  <a:lnTo>
                    <a:pt x="500" y="423"/>
                  </a:lnTo>
                  <a:lnTo>
                    <a:pt x="499" y="423"/>
                  </a:lnTo>
                  <a:lnTo>
                    <a:pt x="497" y="423"/>
                  </a:lnTo>
                  <a:lnTo>
                    <a:pt x="496" y="423"/>
                  </a:lnTo>
                  <a:lnTo>
                    <a:pt x="495" y="423"/>
                  </a:lnTo>
                  <a:lnTo>
                    <a:pt x="494" y="423"/>
                  </a:lnTo>
                  <a:lnTo>
                    <a:pt x="493" y="423"/>
                  </a:lnTo>
                  <a:lnTo>
                    <a:pt x="491" y="423"/>
                  </a:lnTo>
                  <a:lnTo>
                    <a:pt x="490" y="423"/>
                  </a:lnTo>
                  <a:lnTo>
                    <a:pt x="489" y="423"/>
                  </a:lnTo>
                  <a:lnTo>
                    <a:pt x="488" y="423"/>
                  </a:lnTo>
                  <a:lnTo>
                    <a:pt x="487" y="423"/>
                  </a:lnTo>
                  <a:lnTo>
                    <a:pt x="485" y="424"/>
                  </a:lnTo>
                  <a:lnTo>
                    <a:pt x="484" y="424"/>
                  </a:lnTo>
                  <a:lnTo>
                    <a:pt x="483" y="424"/>
                  </a:lnTo>
                  <a:lnTo>
                    <a:pt x="482" y="424"/>
                  </a:lnTo>
                  <a:lnTo>
                    <a:pt x="481" y="424"/>
                  </a:lnTo>
                  <a:lnTo>
                    <a:pt x="479" y="424"/>
                  </a:lnTo>
                  <a:lnTo>
                    <a:pt x="478" y="424"/>
                  </a:lnTo>
                  <a:lnTo>
                    <a:pt x="477" y="424"/>
                  </a:lnTo>
                  <a:lnTo>
                    <a:pt x="476" y="424"/>
                  </a:lnTo>
                  <a:lnTo>
                    <a:pt x="475" y="424"/>
                  </a:lnTo>
                  <a:lnTo>
                    <a:pt x="473" y="424"/>
                  </a:lnTo>
                  <a:lnTo>
                    <a:pt x="472" y="424"/>
                  </a:lnTo>
                  <a:lnTo>
                    <a:pt x="471" y="424"/>
                  </a:lnTo>
                  <a:lnTo>
                    <a:pt x="470" y="424"/>
                  </a:lnTo>
                  <a:lnTo>
                    <a:pt x="469" y="424"/>
                  </a:lnTo>
                  <a:lnTo>
                    <a:pt x="467" y="424"/>
                  </a:lnTo>
                  <a:lnTo>
                    <a:pt x="466" y="424"/>
                  </a:lnTo>
                  <a:lnTo>
                    <a:pt x="465" y="424"/>
                  </a:lnTo>
                  <a:lnTo>
                    <a:pt x="464" y="424"/>
                  </a:lnTo>
                  <a:lnTo>
                    <a:pt x="463" y="424"/>
                  </a:lnTo>
                  <a:lnTo>
                    <a:pt x="461" y="424"/>
                  </a:lnTo>
                  <a:lnTo>
                    <a:pt x="460" y="424"/>
                  </a:lnTo>
                  <a:lnTo>
                    <a:pt x="459" y="424"/>
                  </a:lnTo>
                  <a:lnTo>
                    <a:pt x="458" y="424"/>
                  </a:lnTo>
                  <a:lnTo>
                    <a:pt x="456" y="424"/>
                  </a:lnTo>
                  <a:lnTo>
                    <a:pt x="455" y="424"/>
                  </a:lnTo>
                  <a:lnTo>
                    <a:pt x="454" y="424"/>
                  </a:lnTo>
                  <a:lnTo>
                    <a:pt x="453" y="424"/>
                  </a:lnTo>
                  <a:lnTo>
                    <a:pt x="452" y="424"/>
                  </a:lnTo>
                  <a:lnTo>
                    <a:pt x="450" y="424"/>
                  </a:lnTo>
                  <a:lnTo>
                    <a:pt x="449" y="424"/>
                  </a:lnTo>
                  <a:lnTo>
                    <a:pt x="447" y="424"/>
                  </a:lnTo>
                  <a:lnTo>
                    <a:pt x="446" y="424"/>
                  </a:lnTo>
                  <a:lnTo>
                    <a:pt x="444" y="424"/>
                  </a:lnTo>
                  <a:lnTo>
                    <a:pt x="443" y="424"/>
                  </a:lnTo>
                  <a:lnTo>
                    <a:pt x="442" y="424"/>
                  </a:lnTo>
                  <a:lnTo>
                    <a:pt x="441" y="424"/>
                  </a:lnTo>
                  <a:lnTo>
                    <a:pt x="440" y="424"/>
                  </a:lnTo>
                  <a:lnTo>
                    <a:pt x="438" y="424"/>
                  </a:lnTo>
                  <a:lnTo>
                    <a:pt x="437" y="424"/>
                  </a:lnTo>
                  <a:lnTo>
                    <a:pt x="436" y="424"/>
                  </a:lnTo>
                  <a:lnTo>
                    <a:pt x="435" y="424"/>
                  </a:lnTo>
                  <a:lnTo>
                    <a:pt x="434" y="424"/>
                  </a:lnTo>
                  <a:lnTo>
                    <a:pt x="432" y="424"/>
                  </a:lnTo>
                  <a:lnTo>
                    <a:pt x="431" y="424"/>
                  </a:lnTo>
                  <a:lnTo>
                    <a:pt x="430" y="424"/>
                  </a:lnTo>
                  <a:lnTo>
                    <a:pt x="429" y="424"/>
                  </a:lnTo>
                  <a:lnTo>
                    <a:pt x="428" y="424"/>
                  </a:lnTo>
                  <a:lnTo>
                    <a:pt x="426" y="424"/>
                  </a:lnTo>
                  <a:lnTo>
                    <a:pt x="425" y="424"/>
                  </a:lnTo>
                  <a:lnTo>
                    <a:pt x="424" y="424"/>
                  </a:lnTo>
                  <a:lnTo>
                    <a:pt x="423" y="424"/>
                  </a:lnTo>
                  <a:lnTo>
                    <a:pt x="422" y="424"/>
                  </a:lnTo>
                  <a:lnTo>
                    <a:pt x="420" y="424"/>
                  </a:lnTo>
                  <a:lnTo>
                    <a:pt x="419" y="424"/>
                  </a:lnTo>
                  <a:lnTo>
                    <a:pt x="418" y="424"/>
                  </a:lnTo>
                  <a:lnTo>
                    <a:pt x="417" y="424"/>
                  </a:lnTo>
                  <a:lnTo>
                    <a:pt x="415" y="424"/>
                  </a:lnTo>
                  <a:lnTo>
                    <a:pt x="414" y="424"/>
                  </a:lnTo>
                  <a:lnTo>
                    <a:pt x="413" y="424"/>
                  </a:lnTo>
                  <a:lnTo>
                    <a:pt x="412" y="424"/>
                  </a:lnTo>
                  <a:lnTo>
                    <a:pt x="411" y="424"/>
                  </a:lnTo>
                  <a:lnTo>
                    <a:pt x="409" y="424"/>
                  </a:lnTo>
                  <a:lnTo>
                    <a:pt x="408" y="424"/>
                  </a:lnTo>
                  <a:lnTo>
                    <a:pt x="407" y="424"/>
                  </a:lnTo>
                  <a:lnTo>
                    <a:pt x="406" y="424"/>
                  </a:lnTo>
                  <a:lnTo>
                    <a:pt x="405" y="424"/>
                  </a:lnTo>
                  <a:lnTo>
                    <a:pt x="403" y="424"/>
                  </a:lnTo>
                  <a:lnTo>
                    <a:pt x="401" y="424"/>
                  </a:lnTo>
                  <a:lnTo>
                    <a:pt x="400" y="424"/>
                  </a:lnTo>
                  <a:lnTo>
                    <a:pt x="399" y="424"/>
                  </a:lnTo>
                  <a:lnTo>
                    <a:pt x="397" y="424"/>
                  </a:lnTo>
                  <a:lnTo>
                    <a:pt x="396" y="424"/>
                  </a:lnTo>
                  <a:lnTo>
                    <a:pt x="395" y="424"/>
                  </a:lnTo>
                  <a:lnTo>
                    <a:pt x="394" y="424"/>
                  </a:lnTo>
                  <a:lnTo>
                    <a:pt x="393" y="424"/>
                  </a:lnTo>
                  <a:lnTo>
                    <a:pt x="391" y="424"/>
                  </a:lnTo>
                  <a:lnTo>
                    <a:pt x="390" y="424"/>
                  </a:lnTo>
                  <a:lnTo>
                    <a:pt x="389" y="424"/>
                  </a:lnTo>
                  <a:lnTo>
                    <a:pt x="388" y="424"/>
                  </a:lnTo>
                  <a:lnTo>
                    <a:pt x="387" y="424"/>
                  </a:lnTo>
                  <a:lnTo>
                    <a:pt x="385" y="424"/>
                  </a:lnTo>
                  <a:lnTo>
                    <a:pt x="384" y="424"/>
                  </a:lnTo>
                  <a:lnTo>
                    <a:pt x="383" y="424"/>
                  </a:lnTo>
                  <a:lnTo>
                    <a:pt x="382" y="424"/>
                  </a:lnTo>
                  <a:lnTo>
                    <a:pt x="381" y="424"/>
                  </a:lnTo>
                  <a:lnTo>
                    <a:pt x="379" y="424"/>
                  </a:lnTo>
                  <a:lnTo>
                    <a:pt x="378" y="424"/>
                  </a:lnTo>
                  <a:lnTo>
                    <a:pt x="377" y="424"/>
                  </a:lnTo>
                  <a:lnTo>
                    <a:pt x="376" y="424"/>
                  </a:lnTo>
                  <a:lnTo>
                    <a:pt x="375" y="424"/>
                  </a:lnTo>
                  <a:lnTo>
                    <a:pt x="373" y="424"/>
                  </a:lnTo>
                  <a:lnTo>
                    <a:pt x="372" y="424"/>
                  </a:lnTo>
                  <a:lnTo>
                    <a:pt x="371" y="424"/>
                  </a:lnTo>
                  <a:lnTo>
                    <a:pt x="370" y="424"/>
                  </a:lnTo>
                  <a:lnTo>
                    <a:pt x="368" y="424"/>
                  </a:lnTo>
                  <a:lnTo>
                    <a:pt x="367" y="424"/>
                  </a:lnTo>
                  <a:lnTo>
                    <a:pt x="366" y="424"/>
                  </a:lnTo>
                  <a:lnTo>
                    <a:pt x="365" y="424"/>
                  </a:lnTo>
                  <a:lnTo>
                    <a:pt x="364" y="424"/>
                  </a:lnTo>
                  <a:lnTo>
                    <a:pt x="361" y="424"/>
                  </a:lnTo>
                  <a:lnTo>
                    <a:pt x="360" y="424"/>
                  </a:lnTo>
                  <a:lnTo>
                    <a:pt x="359" y="424"/>
                  </a:lnTo>
                  <a:lnTo>
                    <a:pt x="358" y="424"/>
                  </a:lnTo>
                  <a:lnTo>
                    <a:pt x="356" y="424"/>
                  </a:lnTo>
                  <a:lnTo>
                    <a:pt x="355" y="424"/>
                  </a:lnTo>
                  <a:lnTo>
                    <a:pt x="354" y="424"/>
                  </a:lnTo>
                  <a:lnTo>
                    <a:pt x="353" y="424"/>
                  </a:lnTo>
                  <a:lnTo>
                    <a:pt x="352" y="424"/>
                  </a:lnTo>
                  <a:lnTo>
                    <a:pt x="350" y="424"/>
                  </a:lnTo>
                  <a:lnTo>
                    <a:pt x="349" y="424"/>
                  </a:lnTo>
                  <a:lnTo>
                    <a:pt x="348" y="424"/>
                  </a:lnTo>
                  <a:lnTo>
                    <a:pt x="347" y="424"/>
                  </a:lnTo>
                  <a:lnTo>
                    <a:pt x="346" y="424"/>
                  </a:lnTo>
                  <a:lnTo>
                    <a:pt x="344" y="424"/>
                  </a:lnTo>
                  <a:lnTo>
                    <a:pt x="343" y="424"/>
                  </a:lnTo>
                  <a:lnTo>
                    <a:pt x="342" y="424"/>
                  </a:lnTo>
                  <a:lnTo>
                    <a:pt x="341" y="424"/>
                  </a:lnTo>
                  <a:lnTo>
                    <a:pt x="340" y="424"/>
                  </a:lnTo>
                  <a:lnTo>
                    <a:pt x="338" y="424"/>
                  </a:lnTo>
                  <a:lnTo>
                    <a:pt x="337" y="424"/>
                  </a:lnTo>
                  <a:lnTo>
                    <a:pt x="336" y="424"/>
                  </a:lnTo>
                  <a:lnTo>
                    <a:pt x="335" y="424"/>
                  </a:lnTo>
                  <a:lnTo>
                    <a:pt x="334" y="424"/>
                  </a:lnTo>
                  <a:lnTo>
                    <a:pt x="332" y="424"/>
                  </a:lnTo>
                  <a:lnTo>
                    <a:pt x="331" y="424"/>
                  </a:lnTo>
                  <a:lnTo>
                    <a:pt x="330" y="424"/>
                  </a:lnTo>
                  <a:lnTo>
                    <a:pt x="329" y="424"/>
                  </a:lnTo>
                  <a:lnTo>
                    <a:pt x="326" y="424"/>
                  </a:lnTo>
                  <a:lnTo>
                    <a:pt x="325" y="424"/>
                  </a:lnTo>
                  <a:lnTo>
                    <a:pt x="324" y="424"/>
                  </a:lnTo>
                  <a:lnTo>
                    <a:pt x="323" y="424"/>
                  </a:lnTo>
                  <a:lnTo>
                    <a:pt x="321" y="424"/>
                  </a:lnTo>
                  <a:lnTo>
                    <a:pt x="320" y="424"/>
                  </a:lnTo>
                  <a:lnTo>
                    <a:pt x="319" y="424"/>
                  </a:lnTo>
                  <a:lnTo>
                    <a:pt x="318" y="424"/>
                  </a:lnTo>
                  <a:lnTo>
                    <a:pt x="317" y="424"/>
                  </a:lnTo>
                  <a:lnTo>
                    <a:pt x="315" y="424"/>
                  </a:lnTo>
                  <a:lnTo>
                    <a:pt x="314" y="424"/>
                  </a:lnTo>
                  <a:lnTo>
                    <a:pt x="312" y="424"/>
                  </a:lnTo>
                  <a:lnTo>
                    <a:pt x="311" y="424"/>
                  </a:lnTo>
                  <a:lnTo>
                    <a:pt x="309" y="424"/>
                  </a:lnTo>
                  <a:lnTo>
                    <a:pt x="308" y="424"/>
                  </a:lnTo>
                  <a:lnTo>
                    <a:pt x="307" y="424"/>
                  </a:lnTo>
                  <a:lnTo>
                    <a:pt x="306" y="424"/>
                  </a:lnTo>
                  <a:lnTo>
                    <a:pt x="305" y="424"/>
                  </a:lnTo>
                  <a:lnTo>
                    <a:pt x="303" y="424"/>
                  </a:lnTo>
                  <a:lnTo>
                    <a:pt x="302" y="424"/>
                  </a:lnTo>
                  <a:lnTo>
                    <a:pt x="301" y="424"/>
                  </a:lnTo>
                  <a:lnTo>
                    <a:pt x="300" y="424"/>
                  </a:lnTo>
                  <a:lnTo>
                    <a:pt x="299" y="424"/>
                  </a:lnTo>
                  <a:lnTo>
                    <a:pt x="297" y="424"/>
                  </a:lnTo>
                  <a:lnTo>
                    <a:pt x="296" y="424"/>
                  </a:lnTo>
                  <a:lnTo>
                    <a:pt x="295" y="424"/>
                  </a:lnTo>
                  <a:lnTo>
                    <a:pt x="294" y="424"/>
                  </a:lnTo>
                  <a:lnTo>
                    <a:pt x="293" y="424"/>
                  </a:lnTo>
                  <a:lnTo>
                    <a:pt x="291" y="424"/>
                  </a:lnTo>
                  <a:lnTo>
                    <a:pt x="290" y="424"/>
                  </a:lnTo>
                  <a:lnTo>
                    <a:pt x="289" y="424"/>
                  </a:lnTo>
                  <a:lnTo>
                    <a:pt x="288" y="424"/>
                  </a:lnTo>
                  <a:lnTo>
                    <a:pt x="287" y="424"/>
                  </a:lnTo>
                  <a:lnTo>
                    <a:pt x="285" y="424"/>
                  </a:lnTo>
                  <a:lnTo>
                    <a:pt x="284" y="424"/>
                  </a:lnTo>
                  <a:lnTo>
                    <a:pt x="283" y="424"/>
                  </a:lnTo>
                  <a:lnTo>
                    <a:pt x="282" y="424"/>
                  </a:lnTo>
                  <a:lnTo>
                    <a:pt x="281" y="424"/>
                  </a:lnTo>
                  <a:lnTo>
                    <a:pt x="279" y="424"/>
                  </a:lnTo>
                  <a:lnTo>
                    <a:pt x="278" y="424"/>
                  </a:lnTo>
                  <a:lnTo>
                    <a:pt x="277" y="424"/>
                  </a:lnTo>
                  <a:lnTo>
                    <a:pt x="276" y="424"/>
                  </a:lnTo>
                  <a:lnTo>
                    <a:pt x="274" y="424"/>
                  </a:lnTo>
                  <a:lnTo>
                    <a:pt x="273" y="424"/>
                  </a:lnTo>
                  <a:lnTo>
                    <a:pt x="272" y="424"/>
                  </a:lnTo>
                  <a:lnTo>
                    <a:pt x="271" y="424"/>
                  </a:lnTo>
                  <a:lnTo>
                    <a:pt x="270" y="424"/>
                  </a:lnTo>
                  <a:lnTo>
                    <a:pt x="268" y="424"/>
                  </a:lnTo>
                  <a:lnTo>
                    <a:pt x="267" y="424"/>
                  </a:lnTo>
                  <a:lnTo>
                    <a:pt x="266" y="424"/>
                  </a:lnTo>
                  <a:lnTo>
                    <a:pt x="265" y="424"/>
                  </a:lnTo>
                  <a:lnTo>
                    <a:pt x="264" y="424"/>
                  </a:lnTo>
                  <a:lnTo>
                    <a:pt x="262" y="424"/>
                  </a:lnTo>
                  <a:lnTo>
                    <a:pt x="261" y="424"/>
                  </a:lnTo>
                  <a:lnTo>
                    <a:pt x="260" y="424"/>
                  </a:lnTo>
                  <a:lnTo>
                    <a:pt x="259" y="424"/>
                  </a:lnTo>
                  <a:lnTo>
                    <a:pt x="258" y="424"/>
                  </a:lnTo>
                  <a:lnTo>
                    <a:pt x="256" y="424"/>
                  </a:lnTo>
                  <a:lnTo>
                    <a:pt x="255" y="424"/>
                  </a:lnTo>
                  <a:lnTo>
                    <a:pt x="254" y="424"/>
                  </a:lnTo>
                  <a:lnTo>
                    <a:pt x="253" y="424"/>
                  </a:lnTo>
                  <a:lnTo>
                    <a:pt x="252" y="424"/>
                  </a:lnTo>
                  <a:lnTo>
                    <a:pt x="250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4"/>
                  </a:lnTo>
                  <a:lnTo>
                    <a:pt x="246" y="424"/>
                  </a:lnTo>
                  <a:lnTo>
                    <a:pt x="244" y="424"/>
                  </a:lnTo>
                  <a:lnTo>
                    <a:pt x="243" y="424"/>
                  </a:lnTo>
                  <a:lnTo>
                    <a:pt x="242" y="424"/>
                  </a:lnTo>
                  <a:lnTo>
                    <a:pt x="241" y="424"/>
                  </a:lnTo>
                  <a:lnTo>
                    <a:pt x="240" y="424"/>
                  </a:lnTo>
                  <a:lnTo>
                    <a:pt x="238" y="424"/>
                  </a:lnTo>
                  <a:lnTo>
                    <a:pt x="237" y="424"/>
                  </a:lnTo>
                  <a:lnTo>
                    <a:pt x="236" y="424"/>
                  </a:lnTo>
                  <a:lnTo>
                    <a:pt x="235" y="424"/>
                  </a:lnTo>
                  <a:lnTo>
                    <a:pt x="233" y="424"/>
                  </a:lnTo>
                  <a:lnTo>
                    <a:pt x="232" y="424"/>
                  </a:lnTo>
                  <a:lnTo>
                    <a:pt x="230" y="424"/>
                  </a:lnTo>
                  <a:lnTo>
                    <a:pt x="229" y="424"/>
                  </a:lnTo>
                  <a:lnTo>
                    <a:pt x="227" y="424"/>
                  </a:lnTo>
                  <a:lnTo>
                    <a:pt x="226" y="424"/>
                  </a:lnTo>
                  <a:lnTo>
                    <a:pt x="225" y="424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1" y="424"/>
                  </a:lnTo>
                  <a:lnTo>
                    <a:pt x="220" y="424"/>
                  </a:lnTo>
                  <a:lnTo>
                    <a:pt x="219" y="424"/>
                  </a:lnTo>
                  <a:lnTo>
                    <a:pt x="218" y="424"/>
                  </a:lnTo>
                  <a:lnTo>
                    <a:pt x="217" y="424"/>
                  </a:lnTo>
                  <a:lnTo>
                    <a:pt x="215" y="424"/>
                  </a:lnTo>
                  <a:lnTo>
                    <a:pt x="214" y="424"/>
                  </a:lnTo>
                  <a:lnTo>
                    <a:pt x="213" y="424"/>
                  </a:lnTo>
                  <a:lnTo>
                    <a:pt x="212" y="424"/>
                  </a:lnTo>
                  <a:lnTo>
                    <a:pt x="211" y="424"/>
                  </a:lnTo>
                  <a:lnTo>
                    <a:pt x="209" y="424"/>
                  </a:lnTo>
                  <a:lnTo>
                    <a:pt x="208" y="424"/>
                  </a:lnTo>
                  <a:lnTo>
                    <a:pt x="207" y="424"/>
                  </a:lnTo>
                  <a:lnTo>
                    <a:pt x="206" y="424"/>
                  </a:lnTo>
                  <a:lnTo>
                    <a:pt x="205" y="424"/>
                  </a:lnTo>
                  <a:lnTo>
                    <a:pt x="203" y="424"/>
                  </a:lnTo>
                  <a:lnTo>
                    <a:pt x="202" y="424"/>
                  </a:lnTo>
                  <a:lnTo>
                    <a:pt x="201" y="424"/>
                  </a:lnTo>
                  <a:lnTo>
                    <a:pt x="200" y="424"/>
                  </a:lnTo>
                  <a:lnTo>
                    <a:pt x="197" y="424"/>
                  </a:lnTo>
                  <a:lnTo>
                    <a:pt x="196" y="424"/>
                  </a:lnTo>
                  <a:lnTo>
                    <a:pt x="195" y="424"/>
                  </a:lnTo>
                  <a:lnTo>
                    <a:pt x="194" y="424"/>
                  </a:lnTo>
                  <a:lnTo>
                    <a:pt x="193" y="424"/>
                  </a:lnTo>
                  <a:lnTo>
                    <a:pt x="191" y="424"/>
                  </a:lnTo>
                  <a:lnTo>
                    <a:pt x="190" y="424"/>
                  </a:lnTo>
                  <a:lnTo>
                    <a:pt x="189" y="424"/>
                  </a:lnTo>
                  <a:lnTo>
                    <a:pt x="188" y="424"/>
                  </a:lnTo>
                  <a:lnTo>
                    <a:pt x="186" y="424"/>
                  </a:lnTo>
                  <a:lnTo>
                    <a:pt x="185" y="424"/>
                  </a:lnTo>
                  <a:lnTo>
                    <a:pt x="184" y="424"/>
                  </a:lnTo>
                  <a:lnTo>
                    <a:pt x="183" y="424"/>
                  </a:lnTo>
                  <a:lnTo>
                    <a:pt x="182" y="424"/>
                  </a:lnTo>
                  <a:lnTo>
                    <a:pt x="180" y="424"/>
                  </a:lnTo>
                  <a:lnTo>
                    <a:pt x="180" y="423"/>
                  </a:lnTo>
                  <a:lnTo>
                    <a:pt x="179" y="423"/>
                  </a:lnTo>
                  <a:lnTo>
                    <a:pt x="178" y="423"/>
                  </a:lnTo>
                  <a:lnTo>
                    <a:pt x="177" y="423"/>
                  </a:lnTo>
                  <a:lnTo>
                    <a:pt x="176" y="423"/>
                  </a:lnTo>
                  <a:lnTo>
                    <a:pt x="174" y="423"/>
                  </a:lnTo>
                  <a:lnTo>
                    <a:pt x="173" y="423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68" y="423"/>
                  </a:lnTo>
                  <a:lnTo>
                    <a:pt x="167" y="423"/>
                  </a:lnTo>
                  <a:lnTo>
                    <a:pt x="166" y="423"/>
                  </a:lnTo>
                  <a:lnTo>
                    <a:pt x="165" y="423"/>
                  </a:lnTo>
                  <a:lnTo>
                    <a:pt x="164" y="423"/>
                  </a:lnTo>
                  <a:lnTo>
                    <a:pt x="162" y="423"/>
                  </a:lnTo>
                  <a:lnTo>
                    <a:pt x="161" y="423"/>
                  </a:lnTo>
                  <a:lnTo>
                    <a:pt x="160" y="423"/>
                  </a:lnTo>
                  <a:lnTo>
                    <a:pt x="159" y="423"/>
                  </a:lnTo>
                  <a:lnTo>
                    <a:pt x="158" y="423"/>
                  </a:lnTo>
                  <a:lnTo>
                    <a:pt x="156" y="423"/>
                  </a:lnTo>
                  <a:lnTo>
                    <a:pt x="155" y="423"/>
                  </a:lnTo>
                  <a:lnTo>
                    <a:pt x="154" y="423"/>
                  </a:lnTo>
                  <a:lnTo>
                    <a:pt x="153" y="423"/>
                  </a:lnTo>
                  <a:lnTo>
                    <a:pt x="152" y="423"/>
                  </a:lnTo>
                  <a:lnTo>
                    <a:pt x="150" y="423"/>
                  </a:lnTo>
                  <a:lnTo>
                    <a:pt x="149" y="423"/>
                  </a:lnTo>
                  <a:lnTo>
                    <a:pt x="148" y="423"/>
                  </a:lnTo>
                  <a:lnTo>
                    <a:pt x="147" y="423"/>
                  </a:lnTo>
                  <a:lnTo>
                    <a:pt x="146" y="423"/>
                  </a:lnTo>
                  <a:lnTo>
                    <a:pt x="144" y="423"/>
                  </a:lnTo>
                  <a:lnTo>
                    <a:pt x="143" y="423"/>
                  </a:lnTo>
                  <a:lnTo>
                    <a:pt x="142" y="423"/>
                  </a:lnTo>
                  <a:lnTo>
                    <a:pt x="141" y="423"/>
                  </a:lnTo>
                  <a:lnTo>
                    <a:pt x="139" y="423"/>
                  </a:lnTo>
                  <a:lnTo>
                    <a:pt x="138" y="423"/>
                  </a:lnTo>
                  <a:lnTo>
                    <a:pt x="137" y="423"/>
                  </a:lnTo>
                  <a:lnTo>
                    <a:pt x="136" y="423"/>
                  </a:lnTo>
                  <a:lnTo>
                    <a:pt x="135" y="423"/>
                  </a:lnTo>
                  <a:lnTo>
                    <a:pt x="133" y="423"/>
                  </a:lnTo>
                  <a:lnTo>
                    <a:pt x="132" y="423"/>
                  </a:lnTo>
                  <a:lnTo>
                    <a:pt x="131" y="423"/>
                  </a:lnTo>
                  <a:lnTo>
                    <a:pt x="130" y="423"/>
                  </a:lnTo>
                  <a:lnTo>
                    <a:pt x="129" y="423"/>
                  </a:lnTo>
                  <a:lnTo>
                    <a:pt x="127" y="423"/>
                  </a:lnTo>
                  <a:lnTo>
                    <a:pt x="126" y="423"/>
                  </a:lnTo>
                  <a:lnTo>
                    <a:pt x="125" y="423"/>
                  </a:lnTo>
                  <a:lnTo>
                    <a:pt x="124" y="423"/>
                  </a:lnTo>
                  <a:lnTo>
                    <a:pt x="123" y="423"/>
                  </a:lnTo>
                  <a:lnTo>
                    <a:pt x="121" y="423"/>
                  </a:lnTo>
                  <a:lnTo>
                    <a:pt x="120" y="423"/>
                  </a:lnTo>
                  <a:lnTo>
                    <a:pt x="119" y="423"/>
                  </a:lnTo>
                  <a:lnTo>
                    <a:pt x="118" y="423"/>
                  </a:lnTo>
                  <a:lnTo>
                    <a:pt x="117" y="423"/>
                  </a:lnTo>
                  <a:lnTo>
                    <a:pt x="115" y="423"/>
                  </a:lnTo>
                  <a:lnTo>
                    <a:pt x="114" y="423"/>
                  </a:lnTo>
                  <a:lnTo>
                    <a:pt x="113" y="423"/>
                  </a:lnTo>
                  <a:lnTo>
                    <a:pt x="112" y="423"/>
                  </a:lnTo>
                  <a:lnTo>
                    <a:pt x="111" y="423"/>
                  </a:lnTo>
                  <a:lnTo>
                    <a:pt x="109" y="423"/>
                  </a:lnTo>
                  <a:lnTo>
                    <a:pt x="108" y="423"/>
                  </a:lnTo>
                  <a:lnTo>
                    <a:pt x="107" y="423"/>
                  </a:lnTo>
                  <a:lnTo>
                    <a:pt x="106" y="423"/>
                  </a:lnTo>
                  <a:lnTo>
                    <a:pt x="105" y="423"/>
                  </a:lnTo>
                  <a:lnTo>
                    <a:pt x="103" y="423"/>
                  </a:lnTo>
                  <a:lnTo>
                    <a:pt x="102" y="423"/>
                  </a:lnTo>
                  <a:lnTo>
                    <a:pt x="101" y="423"/>
                  </a:lnTo>
                  <a:lnTo>
                    <a:pt x="100" y="423"/>
                  </a:lnTo>
                  <a:lnTo>
                    <a:pt x="99" y="423"/>
                  </a:lnTo>
                  <a:lnTo>
                    <a:pt x="97" y="423"/>
                  </a:lnTo>
                  <a:lnTo>
                    <a:pt x="96" y="423"/>
                  </a:lnTo>
                  <a:lnTo>
                    <a:pt x="95" y="423"/>
                  </a:lnTo>
                  <a:lnTo>
                    <a:pt x="94" y="423"/>
                  </a:lnTo>
                  <a:lnTo>
                    <a:pt x="92" y="423"/>
                  </a:lnTo>
                  <a:lnTo>
                    <a:pt x="91" y="423"/>
                  </a:lnTo>
                  <a:lnTo>
                    <a:pt x="90" y="423"/>
                  </a:lnTo>
                  <a:lnTo>
                    <a:pt x="89" y="423"/>
                  </a:lnTo>
                  <a:lnTo>
                    <a:pt x="88" y="423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4" y="424"/>
                  </a:lnTo>
                  <a:lnTo>
                    <a:pt x="83" y="424"/>
                  </a:lnTo>
                  <a:lnTo>
                    <a:pt x="82" y="424"/>
                  </a:lnTo>
                  <a:lnTo>
                    <a:pt x="80" y="424"/>
                  </a:lnTo>
                  <a:lnTo>
                    <a:pt x="79" y="424"/>
                  </a:lnTo>
                  <a:lnTo>
                    <a:pt x="78" y="424"/>
                  </a:lnTo>
                  <a:lnTo>
                    <a:pt x="77" y="424"/>
                  </a:lnTo>
                  <a:lnTo>
                    <a:pt x="76" y="424"/>
                  </a:lnTo>
                  <a:lnTo>
                    <a:pt x="74" y="424"/>
                  </a:lnTo>
                  <a:lnTo>
                    <a:pt x="73" y="424"/>
                  </a:lnTo>
                  <a:lnTo>
                    <a:pt x="72" y="424"/>
                  </a:lnTo>
                  <a:lnTo>
                    <a:pt x="71" y="424"/>
                  </a:lnTo>
                  <a:lnTo>
                    <a:pt x="70" y="424"/>
                  </a:lnTo>
                  <a:lnTo>
                    <a:pt x="68" y="424"/>
                  </a:lnTo>
                  <a:lnTo>
                    <a:pt x="67" y="424"/>
                  </a:lnTo>
                  <a:lnTo>
                    <a:pt x="66" y="424"/>
                  </a:lnTo>
                  <a:lnTo>
                    <a:pt x="65" y="424"/>
                  </a:lnTo>
                  <a:lnTo>
                    <a:pt x="64" y="424"/>
                  </a:lnTo>
                  <a:lnTo>
                    <a:pt x="62" y="424"/>
                  </a:lnTo>
                  <a:lnTo>
                    <a:pt x="61" y="424"/>
                  </a:lnTo>
                  <a:lnTo>
                    <a:pt x="60" y="424"/>
                  </a:lnTo>
                  <a:lnTo>
                    <a:pt x="59" y="424"/>
                  </a:lnTo>
                  <a:lnTo>
                    <a:pt x="58" y="424"/>
                  </a:lnTo>
                  <a:lnTo>
                    <a:pt x="56" y="424"/>
                  </a:lnTo>
                  <a:lnTo>
                    <a:pt x="55" y="424"/>
                  </a:lnTo>
                  <a:lnTo>
                    <a:pt x="54" y="424"/>
                  </a:lnTo>
                  <a:lnTo>
                    <a:pt x="53" y="424"/>
                  </a:lnTo>
                  <a:lnTo>
                    <a:pt x="51" y="424"/>
                  </a:lnTo>
                  <a:lnTo>
                    <a:pt x="50" y="424"/>
                  </a:lnTo>
                  <a:lnTo>
                    <a:pt x="49" y="424"/>
                  </a:lnTo>
                  <a:lnTo>
                    <a:pt x="48" y="424"/>
                  </a:lnTo>
                  <a:lnTo>
                    <a:pt x="47" y="424"/>
                  </a:lnTo>
                  <a:lnTo>
                    <a:pt x="45" y="424"/>
                  </a:lnTo>
                  <a:lnTo>
                    <a:pt x="44" y="424"/>
                  </a:lnTo>
                  <a:lnTo>
                    <a:pt x="43" y="424"/>
                  </a:lnTo>
                  <a:lnTo>
                    <a:pt x="42" y="424"/>
                  </a:lnTo>
                  <a:lnTo>
                    <a:pt x="41" y="424"/>
                  </a:lnTo>
                  <a:lnTo>
                    <a:pt x="39" y="424"/>
                  </a:lnTo>
                  <a:lnTo>
                    <a:pt x="38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3" y="424"/>
                  </a:lnTo>
                  <a:lnTo>
                    <a:pt x="32" y="424"/>
                  </a:lnTo>
                  <a:lnTo>
                    <a:pt x="31" y="424"/>
                  </a:lnTo>
                  <a:lnTo>
                    <a:pt x="30" y="424"/>
                  </a:lnTo>
                  <a:lnTo>
                    <a:pt x="29" y="424"/>
                  </a:lnTo>
                  <a:lnTo>
                    <a:pt x="27" y="424"/>
                  </a:lnTo>
                  <a:lnTo>
                    <a:pt x="26" y="424"/>
                  </a:lnTo>
                  <a:lnTo>
                    <a:pt x="25" y="424"/>
                  </a:lnTo>
                  <a:lnTo>
                    <a:pt x="24" y="424"/>
                  </a:lnTo>
                  <a:lnTo>
                    <a:pt x="23" y="424"/>
                  </a:lnTo>
                  <a:lnTo>
                    <a:pt x="21" y="424"/>
                  </a:lnTo>
                  <a:lnTo>
                    <a:pt x="20" y="424"/>
                  </a:lnTo>
                  <a:lnTo>
                    <a:pt x="19" y="424"/>
                  </a:lnTo>
                  <a:lnTo>
                    <a:pt x="18" y="424"/>
                  </a:lnTo>
                  <a:lnTo>
                    <a:pt x="17" y="424"/>
                  </a:lnTo>
                  <a:lnTo>
                    <a:pt x="15" y="424"/>
                  </a:lnTo>
                  <a:lnTo>
                    <a:pt x="14" y="424"/>
                  </a:lnTo>
                  <a:lnTo>
                    <a:pt x="13" y="424"/>
                  </a:lnTo>
                  <a:lnTo>
                    <a:pt x="12" y="424"/>
                  </a:lnTo>
                  <a:lnTo>
                    <a:pt x="11" y="424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7" y="424"/>
                  </a:lnTo>
                  <a:lnTo>
                    <a:pt x="6" y="424"/>
                  </a:lnTo>
                  <a:lnTo>
                    <a:pt x="4" y="424"/>
                  </a:lnTo>
                  <a:lnTo>
                    <a:pt x="3" y="424"/>
                  </a:lnTo>
                  <a:lnTo>
                    <a:pt x="2" y="424"/>
                  </a:lnTo>
                  <a:lnTo>
                    <a:pt x="1" y="424"/>
                  </a:lnTo>
                  <a:lnTo>
                    <a:pt x="1" y="423"/>
                  </a:lnTo>
                  <a:lnTo>
                    <a:pt x="1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1" y="418"/>
                  </a:lnTo>
                  <a:lnTo>
                    <a:pt x="1" y="417"/>
                  </a:lnTo>
                  <a:lnTo>
                    <a:pt x="1" y="416"/>
                  </a:lnTo>
                  <a:lnTo>
                    <a:pt x="1" y="414"/>
                  </a:lnTo>
                  <a:lnTo>
                    <a:pt x="1" y="413"/>
                  </a:lnTo>
                  <a:lnTo>
                    <a:pt x="1" y="412"/>
                  </a:lnTo>
                  <a:lnTo>
                    <a:pt x="1" y="411"/>
                  </a:lnTo>
                  <a:lnTo>
                    <a:pt x="1" y="409"/>
                  </a:lnTo>
                  <a:lnTo>
                    <a:pt x="1" y="408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1" y="403"/>
                  </a:lnTo>
                  <a:lnTo>
                    <a:pt x="1" y="402"/>
                  </a:lnTo>
                  <a:lnTo>
                    <a:pt x="1" y="401"/>
                  </a:lnTo>
                  <a:lnTo>
                    <a:pt x="1" y="400"/>
                  </a:lnTo>
                  <a:lnTo>
                    <a:pt x="1" y="399"/>
                  </a:lnTo>
                  <a:lnTo>
                    <a:pt x="1" y="397"/>
                  </a:lnTo>
                  <a:lnTo>
                    <a:pt x="1" y="396"/>
                  </a:lnTo>
                  <a:lnTo>
                    <a:pt x="1" y="395"/>
                  </a:lnTo>
                  <a:lnTo>
                    <a:pt x="1" y="394"/>
                  </a:lnTo>
                  <a:lnTo>
                    <a:pt x="1" y="393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1" y="388"/>
                  </a:lnTo>
                  <a:lnTo>
                    <a:pt x="1" y="387"/>
                  </a:lnTo>
                  <a:lnTo>
                    <a:pt x="1" y="385"/>
                  </a:lnTo>
                  <a:lnTo>
                    <a:pt x="1" y="384"/>
                  </a:lnTo>
                  <a:lnTo>
                    <a:pt x="1" y="383"/>
                  </a:lnTo>
                  <a:lnTo>
                    <a:pt x="1" y="382"/>
                  </a:lnTo>
                  <a:lnTo>
                    <a:pt x="1" y="380"/>
                  </a:lnTo>
                  <a:lnTo>
                    <a:pt x="1" y="379"/>
                  </a:lnTo>
                  <a:lnTo>
                    <a:pt x="1" y="378"/>
                  </a:lnTo>
                  <a:lnTo>
                    <a:pt x="1" y="376"/>
                  </a:lnTo>
                  <a:lnTo>
                    <a:pt x="1" y="374"/>
                  </a:lnTo>
                  <a:lnTo>
                    <a:pt x="1" y="373"/>
                  </a:lnTo>
                  <a:lnTo>
                    <a:pt x="1" y="372"/>
                  </a:lnTo>
                  <a:lnTo>
                    <a:pt x="1" y="371"/>
                  </a:lnTo>
                  <a:lnTo>
                    <a:pt x="1" y="370"/>
                  </a:lnTo>
                  <a:lnTo>
                    <a:pt x="1" y="368"/>
                  </a:lnTo>
                  <a:lnTo>
                    <a:pt x="1" y="367"/>
                  </a:lnTo>
                  <a:lnTo>
                    <a:pt x="1" y="366"/>
                  </a:lnTo>
                  <a:lnTo>
                    <a:pt x="1" y="365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1" y="356"/>
                  </a:lnTo>
                  <a:lnTo>
                    <a:pt x="1" y="355"/>
                  </a:lnTo>
                  <a:lnTo>
                    <a:pt x="1" y="354"/>
                  </a:lnTo>
                  <a:lnTo>
                    <a:pt x="1" y="353"/>
                  </a:lnTo>
                  <a:lnTo>
                    <a:pt x="1" y="351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1" y="348"/>
                  </a:lnTo>
                  <a:lnTo>
                    <a:pt x="1" y="347"/>
                  </a:lnTo>
                  <a:lnTo>
                    <a:pt x="1" y="345"/>
                  </a:lnTo>
                  <a:lnTo>
                    <a:pt x="1" y="344"/>
                  </a:lnTo>
                  <a:lnTo>
                    <a:pt x="1" y="343"/>
                  </a:lnTo>
                  <a:lnTo>
                    <a:pt x="1" y="342"/>
                  </a:lnTo>
                  <a:lnTo>
                    <a:pt x="1" y="341"/>
                  </a:lnTo>
                  <a:lnTo>
                    <a:pt x="1" y="339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1" y="336"/>
                  </a:lnTo>
                  <a:lnTo>
                    <a:pt x="1" y="335"/>
                  </a:lnTo>
                  <a:lnTo>
                    <a:pt x="1" y="333"/>
                  </a:lnTo>
                  <a:lnTo>
                    <a:pt x="1" y="332"/>
                  </a:lnTo>
                  <a:lnTo>
                    <a:pt x="1" y="331"/>
                  </a:lnTo>
                  <a:lnTo>
                    <a:pt x="1" y="330"/>
                  </a:lnTo>
                  <a:lnTo>
                    <a:pt x="1" y="329"/>
                  </a:lnTo>
                  <a:lnTo>
                    <a:pt x="1" y="327"/>
                  </a:lnTo>
                  <a:lnTo>
                    <a:pt x="1" y="326"/>
                  </a:lnTo>
                  <a:lnTo>
                    <a:pt x="1" y="324"/>
                  </a:lnTo>
                  <a:lnTo>
                    <a:pt x="1" y="322"/>
                  </a:lnTo>
                  <a:lnTo>
                    <a:pt x="1" y="321"/>
                  </a:lnTo>
                  <a:lnTo>
                    <a:pt x="1" y="320"/>
                  </a:lnTo>
                  <a:lnTo>
                    <a:pt x="1" y="319"/>
                  </a:lnTo>
                  <a:lnTo>
                    <a:pt x="1" y="318"/>
                  </a:lnTo>
                  <a:lnTo>
                    <a:pt x="1" y="316"/>
                  </a:lnTo>
                  <a:lnTo>
                    <a:pt x="1" y="315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0"/>
                  </a:lnTo>
                  <a:lnTo>
                    <a:pt x="1" y="309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1" y="306"/>
                  </a:lnTo>
                  <a:lnTo>
                    <a:pt x="1" y="304"/>
                  </a:lnTo>
                  <a:lnTo>
                    <a:pt x="1" y="303"/>
                  </a:lnTo>
                  <a:lnTo>
                    <a:pt x="1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1" y="298"/>
                  </a:lnTo>
                  <a:lnTo>
                    <a:pt x="1" y="297"/>
                  </a:lnTo>
                  <a:lnTo>
                    <a:pt x="1" y="296"/>
                  </a:lnTo>
                  <a:lnTo>
                    <a:pt x="1" y="295"/>
                  </a:lnTo>
                  <a:lnTo>
                    <a:pt x="1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3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5"/>
                  </a:lnTo>
                  <a:lnTo>
                    <a:pt x="0" y="274"/>
                  </a:lnTo>
                  <a:lnTo>
                    <a:pt x="0" y="273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0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7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1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0" y="242"/>
                  </a:lnTo>
                  <a:lnTo>
                    <a:pt x="0" y="240"/>
                  </a:lnTo>
                  <a:lnTo>
                    <a:pt x="0" y="239"/>
                  </a:lnTo>
                  <a:lnTo>
                    <a:pt x="0" y="238"/>
                  </a:lnTo>
                  <a:lnTo>
                    <a:pt x="0" y="237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0" y="228"/>
                  </a:lnTo>
                  <a:lnTo>
                    <a:pt x="0" y="227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09"/>
                  </a:lnTo>
                  <a:lnTo>
                    <a:pt x="1" y="208"/>
                  </a:lnTo>
                  <a:lnTo>
                    <a:pt x="1" y="206"/>
                  </a:lnTo>
                  <a:lnTo>
                    <a:pt x="1" y="205"/>
                  </a:lnTo>
                  <a:lnTo>
                    <a:pt x="1" y="204"/>
                  </a:lnTo>
                  <a:lnTo>
                    <a:pt x="1" y="203"/>
                  </a:lnTo>
                  <a:lnTo>
                    <a:pt x="1" y="202"/>
                  </a:lnTo>
                  <a:lnTo>
                    <a:pt x="1" y="200"/>
                  </a:lnTo>
                  <a:lnTo>
                    <a:pt x="1" y="199"/>
                  </a:lnTo>
                  <a:lnTo>
                    <a:pt x="1" y="198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1" y="194"/>
                  </a:lnTo>
                  <a:lnTo>
                    <a:pt x="1" y="193"/>
                  </a:lnTo>
                  <a:lnTo>
                    <a:pt x="1" y="192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88"/>
                  </a:lnTo>
                  <a:lnTo>
                    <a:pt x="1" y="187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1" y="182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9"/>
                  </a:lnTo>
                  <a:lnTo>
                    <a:pt x="1" y="177"/>
                  </a:lnTo>
                  <a:lnTo>
                    <a:pt x="1" y="176"/>
                  </a:lnTo>
                  <a:lnTo>
                    <a:pt x="1" y="175"/>
                  </a:lnTo>
                  <a:lnTo>
                    <a:pt x="1" y="173"/>
                  </a:lnTo>
                  <a:lnTo>
                    <a:pt x="1" y="171"/>
                  </a:lnTo>
                  <a:lnTo>
                    <a:pt x="1" y="170"/>
                  </a:lnTo>
                  <a:lnTo>
                    <a:pt x="1" y="169"/>
                  </a:lnTo>
                  <a:lnTo>
                    <a:pt x="1" y="168"/>
                  </a:lnTo>
                  <a:lnTo>
                    <a:pt x="1" y="167"/>
                  </a:lnTo>
                  <a:lnTo>
                    <a:pt x="1" y="165"/>
                  </a:lnTo>
                  <a:lnTo>
                    <a:pt x="1" y="164"/>
                  </a:lnTo>
                  <a:lnTo>
                    <a:pt x="1" y="163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1" y="157"/>
                  </a:lnTo>
                  <a:lnTo>
                    <a:pt x="1" y="156"/>
                  </a:lnTo>
                  <a:lnTo>
                    <a:pt x="1" y="155"/>
                  </a:lnTo>
                  <a:lnTo>
                    <a:pt x="1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1" y="149"/>
                  </a:lnTo>
                  <a:lnTo>
                    <a:pt x="1" y="147"/>
                  </a:lnTo>
                  <a:lnTo>
                    <a:pt x="1" y="146"/>
                  </a:lnTo>
                  <a:lnTo>
                    <a:pt x="1" y="145"/>
                  </a:lnTo>
                  <a:lnTo>
                    <a:pt x="1" y="144"/>
                  </a:lnTo>
                  <a:lnTo>
                    <a:pt x="1" y="142"/>
                  </a:lnTo>
                  <a:lnTo>
                    <a:pt x="1" y="141"/>
                  </a:lnTo>
                  <a:lnTo>
                    <a:pt x="1" y="140"/>
                  </a:lnTo>
                  <a:lnTo>
                    <a:pt x="1" y="138"/>
                  </a:lnTo>
                  <a:lnTo>
                    <a:pt x="1" y="136"/>
                  </a:lnTo>
                  <a:lnTo>
                    <a:pt x="1" y="135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1" y="132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1" y="128"/>
                  </a:lnTo>
                  <a:lnTo>
                    <a:pt x="1" y="127"/>
                  </a:lnTo>
                  <a:lnTo>
                    <a:pt x="1" y="126"/>
                  </a:lnTo>
                  <a:lnTo>
                    <a:pt x="1" y="124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1" y="118"/>
                  </a:lnTo>
                  <a:lnTo>
                    <a:pt x="1" y="117"/>
                  </a:lnTo>
                  <a:lnTo>
                    <a:pt x="1" y="116"/>
                  </a:lnTo>
                  <a:lnTo>
                    <a:pt x="1" y="115"/>
                  </a:lnTo>
                  <a:lnTo>
                    <a:pt x="1" y="113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1" y="107"/>
                  </a:lnTo>
                  <a:lnTo>
                    <a:pt x="1" y="106"/>
                  </a:lnTo>
                  <a:lnTo>
                    <a:pt x="1" y="105"/>
                  </a:lnTo>
                  <a:lnTo>
                    <a:pt x="1" y="104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99"/>
                  </a:lnTo>
                  <a:lnTo>
                    <a:pt x="1" y="98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1" y="89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1" y="86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3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1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7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3" y="1"/>
                  </a:lnTo>
                  <a:lnTo>
                    <a:pt x="235" y="1"/>
                  </a:lnTo>
                  <a:lnTo>
                    <a:pt x="236" y="1"/>
                  </a:lnTo>
                  <a:lnTo>
                    <a:pt x="237" y="1"/>
                  </a:lnTo>
                  <a:lnTo>
                    <a:pt x="238" y="1"/>
                  </a:lnTo>
                  <a:lnTo>
                    <a:pt x="240" y="1"/>
                  </a:lnTo>
                  <a:lnTo>
                    <a:pt x="241" y="1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6" y="1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1"/>
                  </a:lnTo>
                  <a:lnTo>
                    <a:pt x="252" y="1"/>
                  </a:lnTo>
                  <a:lnTo>
                    <a:pt x="253" y="1"/>
                  </a:lnTo>
                  <a:lnTo>
                    <a:pt x="254" y="1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1"/>
                  </a:lnTo>
                  <a:lnTo>
                    <a:pt x="264" y="1"/>
                  </a:lnTo>
                  <a:lnTo>
                    <a:pt x="266" y="1"/>
                  </a:lnTo>
                  <a:lnTo>
                    <a:pt x="267" y="1"/>
                  </a:lnTo>
                  <a:lnTo>
                    <a:pt x="268" y="1"/>
                  </a:lnTo>
                  <a:lnTo>
                    <a:pt x="270" y="1"/>
                  </a:lnTo>
                  <a:lnTo>
                    <a:pt x="271" y="1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1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5" y="1"/>
                  </a:lnTo>
                  <a:lnTo>
                    <a:pt x="287" y="1"/>
                  </a:lnTo>
                  <a:lnTo>
                    <a:pt x="288" y="1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3" y="1"/>
                  </a:lnTo>
                  <a:lnTo>
                    <a:pt x="294" y="1"/>
                  </a:lnTo>
                  <a:lnTo>
                    <a:pt x="295" y="1"/>
                  </a:lnTo>
                  <a:lnTo>
                    <a:pt x="296" y="1"/>
                  </a:lnTo>
                  <a:lnTo>
                    <a:pt x="297" y="1"/>
                  </a:lnTo>
                  <a:lnTo>
                    <a:pt x="299" y="1"/>
                  </a:lnTo>
                  <a:lnTo>
                    <a:pt x="300" y="1"/>
                  </a:lnTo>
                  <a:lnTo>
                    <a:pt x="301" y="1"/>
                  </a:lnTo>
                  <a:lnTo>
                    <a:pt x="302" y="1"/>
                  </a:lnTo>
                  <a:lnTo>
                    <a:pt x="303" y="1"/>
                  </a:lnTo>
                  <a:lnTo>
                    <a:pt x="305" y="1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8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2" y="1"/>
                  </a:lnTo>
                  <a:lnTo>
                    <a:pt x="313" y="1"/>
                  </a:lnTo>
                  <a:lnTo>
                    <a:pt x="314" y="1"/>
                  </a:lnTo>
                  <a:lnTo>
                    <a:pt x="315" y="1"/>
                  </a:lnTo>
                  <a:lnTo>
                    <a:pt x="317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8" y="1"/>
                  </a:lnTo>
                  <a:lnTo>
                    <a:pt x="329" y="1"/>
                  </a:lnTo>
                  <a:lnTo>
                    <a:pt x="330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4" y="1"/>
                  </a:lnTo>
                  <a:lnTo>
                    <a:pt x="335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40" y="1"/>
                  </a:lnTo>
                  <a:lnTo>
                    <a:pt x="341" y="1"/>
                  </a:lnTo>
                  <a:lnTo>
                    <a:pt x="342" y="1"/>
                  </a:lnTo>
                  <a:lnTo>
                    <a:pt x="343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49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59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2" y="1"/>
                  </a:lnTo>
                  <a:lnTo>
                    <a:pt x="362" y="0"/>
                  </a:lnTo>
                  <a:lnTo>
                    <a:pt x="365" y="0"/>
                  </a:lnTo>
                  <a:lnTo>
                    <a:pt x="366" y="0"/>
                  </a:lnTo>
                  <a:lnTo>
                    <a:pt x="367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1" y="0"/>
                  </a:lnTo>
                  <a:lnTo>
                    <a:pt x="372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6" y="0"/>
                  </a:lnTo>
                  <a:lnTo>
                    <a:pt x="377" y="0"/>
                  </a:lnTo>
                  <a:lnTo>
                    <a:pt x="378" y="0"/>
                  </a:lnTo>
                  <a:lnTo>
                    <a:pt x="379" y="0"/>
                  </a:lnTo>
                  <a:lnTo>
                    <a:pt x="381" y="0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1" y="0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6" y="0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0" y="0"/>
                  </a:lnTo>
                  <a:lnTo>
                    <a:pt x="401" y="0"/>
                  </a:lnTo>
                  <a:lnTo>
                    <a:pt x="402" y="0"/>
                  </a:lnTo>
                  <a:lnTo>
                    <a:pt x="403" y="0"/>
                  </a:lnTo>
                  <a:lnTo>
                    <a:pt x="405" y="0"/>
                  </a:lnTo>
                  <a:lnTo>
                    <a:pt x="406" y="0"/>
                  </a:lnTo>
                  <a:lnTo>
                    <a:pt x="407" y="0"/>
                  </a:lnTo>
                  <a:lnTo>
                    <a:pt x="408" y="0"/>
                  </a:lnTo>
                  <a:lnTo>
                    <a:pt x="409" y="0"/>
                  </a:lnTo>
                  <a:lnTo>
                    <a:pt x="411" y="0"/>
                  </a:lnTo>
                  <a:lnTo>
                    <a:pt x="412" y="0"/>
                  </a:lnTo>
                  <a:lnTo>
                    <a:pt x="413" y="0"/>
                  </a:lnTo>
                  <a:lnTo>
                    <a:pt x="414" y="0"/>
                  </a:lnTo>
                  <a:lnTo>
                    <a:pt x="415" y="0"/>
                  </a:lnTo>
                  <a:lnTo>
                    <a:pt x="417" y="0"/>
                  </a:lnTo>
                  <a:lnTo>
                    <a:pt x="418" y="0"/>
                  </a:lnTo>
                  <a:lnTo>
                    <a:pt x="419" y="0"/>
                  </a:lnTo>
                  <a:lnTo>
                    <a:pt x="420" y="0"/>
                  </a:lnTo>
                  <a:lnTo>
                    <a:pt x="422" y="0"/>
                  </a:lnTo>
                  <a:lnTo>
                    <a:pt x="423" y="0"/>
                  </a:lnTo>
                  <a:lnTo>
                    <a:pt x="424" y="0"/>
                  </a:lnTo>
                  <a:lnTo>
                    <a:pt x="425" y="0"/>
                  </a:lnTo>
                  <a:lnTo>
                    <a:pt x="426" y="0"/>
                  </a:lnTo>
                  <a:lnTo>
                    <a:pt x="428" y="0"/>
                  </a:lnTo>
                  <a:lnTo>
                    <a:pt x="429" y="0"/>
                  </a:lnTo>
                  <a:lnTo>
                    <a:pt x="430" y="0"/>
                  </a:lnTo>
                  <a:lnTo>
                    <a:pt x="431" y="0"/>
                  </a:lnTo>
                  <a:lnTo>
                    <a:pt x="432" y="0"/>
                  </a:lnTo>
                  <a:lnTo>
                    <a:pt x="434" y="0"/>
                  </a:lnTo>
                  <a:lnTo>
                    <a:pt x="435" y="0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40" y="0"/>
                  </a:lnTo>
                  <a:lnTo>
                    <a:pt x="441" y="0"/>
                  </a:lnTo>
                  <a:lnTo>
                    <a:pt x="442" y="0"/>
                  </a:lnTo>
                  <a:lnTo>
                    <a:pt x="443" y="0"/>
                  </a:lnTo>
                  <a:lnTo>
                    <a:pt x="444" y="0"/>
                  </a:lnTo>
                  <a:lnTo>
                    <a:pt x="447" y="0"/>
                  </a:lnTo>
                  <a:lnTo>
                    <a:pt x="448" y="0"/>
                  </a:lnTo>
                  <a:lnTo>
                    <a:pt x="449" y="0"/>
                  </a:lnTo>
                  <a:lnTo>
                    <a:pt x="450" y="0"/>
                  </a:lnTo>
                  <a:lnTo>
                    <a:pt x="452" y="0"/>
                  </a:lnTo>
                  <a:lnTo>
                    <a:pt x="453" y="0"/>
                  </a:lnTo>
                  <a:lnTo>
                    <a:pt x="454" y="0"/>
                  </a:lnTo>
                  <a:lnTo>
                    <a:pt x="455" y="0"/>
                  </a:lnTo>
                  <a:lnTo>
                    <a:pt x="456" y="0"/>
                  </a:lnTo>
                  <a:lnTo>
                    <a:pt x="458" y="0"/>
                  </a:lnTo>
                  <a:lnTo>
                    <a:pt x="459" y="0"/>
                  </a:lnTo>
                  <a:lnTo>
                    <a:pt x="460" y="0"/>
                  </a:lnTo>
                  <a:lnTo>
                    <a:pt x="461" y="0"/>
                  </a:lnTo>
                  <a:lnTo>
                    <a:pt x="463" y="0"/>
                  </a:lnTo>
                  <a:lnTo>
                    <a:pt x="464" y="0"/>
                  </a:lnTo>
                  <a:lnTo>
                    <a:pt x="465" y="0"/>
                  </a:lnTo>
                  <a:lnTo>
                    <a:pt x="466" y="0"/>
                  </a:lnTo>
                  <a:lnTo>
                    <a:pt x="467" y="0"/>
                  </a:lnTo>
                  <a:lnTo>
                    <a:pt x="469" y="0"/>
                  </a:lnTo>
                  <a:lnTo>
                    <a:pt x="470" y="0"/>
                  </a:lnTo>
                  <a:lnTo>
                    <a:pt x="471" y="0"/>
                  </a:lnTo>
                  <a:lnTo>
                    <a:pt x="472" y="0"/>
                  </a:lnTo>
                  <a:lnTo>
                    <a:pt x="473" y="0"/>
                  </a:lnTo>
                  <a:lnTo>
                    <a:pt x="475" y="0"/>
                  </a:lnTo>
                  <a:lnTo>
                    <a:pt x="476" y="0"/>
                  </a:lnTo>
                  <a:lnTo>
                    <a:pt x="477" y="0"/>
                  </a:lnTo>
                  <a:lnTo>
                    <a:pt x="478" y="0"/>
                  </a:lnTo>
                  <a:lnTo>
                    <a:pt x="479" y="0"/>
                  </a:lnTo>
                  <a:lnTo>
                    <a:pt x="481" y="0"/>
                  </a:lnTo>
                  <a:lnTo>
                    <a:pt x="482" y="0"/>
                  </a:lnTo>
                  <a:lnTo>
                    <a:pt x="483" y="0"/>
                  </a:lnTo>
                  <a:lnTo>
                    <a:pt x="484" y="0"/>
                  </a:lnTo>
                  <a:lnTo>
                    <a:pt x="485" y="0"/>
                  </a:lnTo>
                  <a:lnTo>
                    <a:pt x="487" y="0"/>
                  </a:lnTo>
                  <a:lnTo>
                    <a:pt x="488" y="0"/>
                  </a:lnTo>
                  <a:lnTo>
                    <a:pt x="489" y="0"/>
                  </a:lnTo>
                  <a:lnTo>
                    <a:pt x="490" y="0"/>
                  </a:lnTo>
                  <a:lnTo>
                    <a:pt x="491" y="0"/>
                  </a:lnTo>
                  <a:lnTo>
                    <a:pt x="493" y="0"/>
                  </a:lnTo>
                  <a:lnTo>
                    <a:pt x="494" y="0"/>
                  </a:lnTo>
                  <a:lnTo>
                    <a:pt x="496" y="0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500" y="0"/>
                  </a:lnTo>
                  <a:lnTo>
                    <a:pt x="501" y="0"/>
                  </a:lnTo>
                  <a:lnTo>
                    <a:pt x="502" y="0"/>
                  </a:lnTo>
                  <a:lnTo>
                    <a:pt x="503" y="0"/>
                  </a:lnTo>
                  <a:lnTo>
                    <a:pt x="505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10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6" y="0"/>
                  </a:lnTo>
                  <a:lnTo>
                    <a:pt x="517" y="0"/>
                  </a:lnTo>
                  <a:lnTo>
                    <a:pt x="518" y="0"/>
                  </a:lnTo>
                  <a:lnTo>
                    <a:pt x="519" y="0"/>
                  </a:lnTo>
                  <a:lnTo>
                    <a:pt x="520" y="0"/>
                  </a:lnTo>
                  <a:lnTo>
                    <a:pt x="522" y="0"/>
                  </a:lnTo>
                  <a:lnTo>
                    <a:pt x="523" y="0"/>
                  </a:lnTo>
                  <a:lnTo>
                    <a:pt x="524" y="0"/>
                  </a:lnTo>
                  <a:lnTo>
                    <a:pt x="525" y="0"/>
                  </a:lnTo>
                  <a:lnTo>
                    <a:pt x="526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4" y="0"/>
                  </a:lnTo>
                  <a:lnTo>
                    <a:pt x="535" y="0"/>
                  </a:lnTo>
                  <a:lnTo>
                    <a:pt x="536" y="0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40" y="0"/>
                  </a:lnTo>
                  <a:lnTo>
                    <a:pt x="541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6" y="0"/>
                  </a:lnTo>
                  <a:lnTo>
                    <a:pt x="547" y="0"/>
                  </a:lnTo>
                  <a:lnTo>
                    <a:pt x="548" y="0"/>
                  </a:lnTo>
                  <a:lnTo>
                    <a:pt x="549" y="0"/>
                  </a:lnTo>
                  <a:lnTo>
                    <a:pt x="550" y="0"/>
                  </a:lnTo>
                  <a:lnTo>
                    <a:pt x="552" y="0"/>
                  </a:lnTo>
                  <a:lnTo>
                    <a:pt x="553" y="0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7" y="0"/>
                  </a:lnTo>
                  <a:lnTo>
                    <a:pt x="558" y="0"/>
                  </a:lnTo>
                  <a:lnTo>
                    <a:pt x="559" y="0"/>
                  </a:lnTo>
                  <a:lnTo>
                    <a:pt x="560" y="0"/>
                  </a:lnTo>
                  <a:lnTo>
                    <a:pt x="561" y="0"/>
                  </a:lnTo>
                  <a:lnTo>
                    <a:pt x="563" y="0"/>
                  </a:lnTo>
                  <a:lnTo>
                    <a:pt x="564" y="0"/>
                  </a:lnTo>
                  <a:lnTo>
                    <a:pt x="565" y="0"/>
                  </a:lnTo>
                  <a:lnTo>
                    <a:pt x="566" y="0"/>
                  </a:lnTo>
                  <a:lnTo>
                    <a:pt x="567" y="0"/>
                  </a:lnTo>
                  <a:lnTo>
                    <a:pt x="569" y="0"/>
                  </a:lnTo>
                  <a:lnTo>
                    <a:pt x="570" y="0"/>
                  </a:lnTo>
                  <a:lnTo>
                    <a:pt x="571" y="0"/>
                  </a:lnTo>
                  <a:lnTo>
                    <a:pt x="572" y="0"/>
                  </a:lnTo>
                  <a:lnTo>
                    <a:pt x="573" y="0"/>
                  </a:lnTo>
                  <a:lnTo>
                    <a:pt x="575" y="0"/>
                  </a:lnTo>
                  <a:lnTo>
                    <a:pt x="576" y="0"/>
                  </a:lnTo>
                  <a:lnTo>
                    <a:pt x="577" y="0"/>
                  </a:lnTo>
                  <a:lnTo>
                    <a:pt x="578" y="0"/>
                  </a:lnTo>
                  <a:lnTo>
                    <a:pt x="579" y="0"/>
                  </a:lnTo>
                  <a:lnTo>
                    <a:pt x="579" y="1"/>
                  </a:lnTo>
                  <a:lnTo>
                    <a:pt x="579" y="2"/>
                  </a:lnTo>
                  <a:lnTo>
                    <a:pt x="579" y="4"/>
                  </a:lnTo>
                  <a:lnTo>
                    <a:pt x="579" y="5"/>
                  </a:lnTo>
                  <a:lnTo>
                    <a:pt x="579" y="6"/>
                  </a:lnTo>
                  <a:lnTo>
                    <a:pt x="579" y="7"/>
                  </a:lnTo>
                  <a:lnTo>
                    <a:pt x="579" y="8"/>
                  </a:lnTo>
                  <a:lnTo>
                    <a:pt x="579" y="10"/>
                  </a:lnTo>
                  <a:lnTo>
                    <a:pt x="579" y="11"/>
                  </a:lnTo>
                  <a:lnTo>
                    <a:pt x="579" y="12"/>
                  </a:lnTo>
                  <a:lnTo>
                    <a:pt x="579" y="13"/>
                  </a:lnTo>
                  <a:lnTo>
                    <a:pt x="579" y="14"/>
                  </a:lnTo>
                  <a:lnTo>
                    <a:pt x="579" y="16"/>
                  </a:lnTo>
                  <a:lnTo>
                    <a:pt x="579" y="17"/>
                  </a:lnTo>
                  <a:lnTo>
                    <a:pt x="579" y="18"/>
                  </a:lnTo>
                  <a:lnTo>
                    <a:pt x="579" y="19"/>
                  </a:lnTo>
                  <a:lnTo>
                    <a:pt x="579" y="20"/>
                  </a:lnTo>
                  <a:lnTo>
                    <a:pt x="579" y="22"/>
                  </a:lnTo>
                  <a:lnTo>
                    <a:pt x="579" y="23"/>
                  </a:lnTo>
                  <a:lnTo>
                    <a:pt x="579" y="24"/>
                  </a:lnTo>
                  <a:lnTo>
                    <a:pt x="579" y="25"/>
                  </a:lnTo>
                  <a:lnTo>
                    <a:pt x="579" y="26"/>
                  </a:lnTo>
                  <a:lnTo>
                    <a:pt x="579" y="28"/>
                  </a:lnTo>
                  <a:lnTo>
                    <a:pt x="579" y="29"/>
                  </a:lnTo>
                  <a:lnTo>
                    <a:pt x="579" y="30"/>
                  </a:lnTo>
                  <a:lnTo>
                    <a:pt x="579" y="31"/>
                  </a:lnTo>
                  <a:lnTo>
                    <a:pt x="579" y="33"/>
                  </a:lnTo>
                  <a:lnTo>
                    <a:pt x="579" y="34"/>
                  </a:lnTo>
                  <a:lnTo>
                    <a:pt x="579" y="35"/>
                  </a:lnTo>
                  <a:lnTo>
                    <a:pt x="579" y="36"/>
                  </a:lnTo>
                  <a:lnTo>
                    <a:pt x="579" y="37"/>
                  </a:lnTo>
                  <a:lnTo>
                    <a:pt x="579" y="39"/>
                  </a:lnTo>
                  <a:lnTo>
                    <a:pt x="579" y="40"/>
                  </a:lnTo>
                  <a:lnTo>
                    <a:pt x="579" y="41"/>
                  </a:lnTo>
                  <a:lnTo>
                    <a:pt x="579" y="42"/>
                  </a:lnTo>
                  <a:lnTo>
                    <a:pt x="579" y="43"/>
                  </a:lnTo>
                  <a:lnTo>
                    <a:pt x="579" y="45"/>
                  </a:lnTo>
                  <a:lnTo>
                    <a:pt x="579" y="46"/>
                  </a:lnTo>
                  <a:lnTo>
                    <a:pt x="579" y="47"/>
                  </a:lnTo>
                  <a:lnTo>
                    <a:pt x="579" y="48"/>
                  </a:lnTo>
                  <a:lnTo>
                    <a:pt x="579" y="49"/>
                  </a:lnTo>
                  <a:lnTo>
                    <a:pt x="579" y="51"/>
                  </a:lnTo>
                  <a:lnTo>
                    <a:pt x="579" y="52"/>
                  </a:lnTo>
                  <a:lnTo>
                    <a:pt x="579" y="53"/>
                  </a:lnTo>
                  <a:lnTo>
                    <a:pt x="579" y="54"/>
                  </a:lnTo>
                  <a:lnTo>
                    <a:pt x="579" y="55"/>
                  </a:lnTo>
                  <a:lnTo>
                    <a:pt x="579" y="57"/>
                  </a:lnTo>
                  <a:lnTo>
                    <a:pt x="579" y="58"/>
                  </a:lnTo>
                  <a:lnTo>
                    <a:pt x="579" y="59"/>
                  </a:lnTo>
                  <a:lnTo>
                    <a:pt x="579" y="60"/>
                  </a:lnTo>
                  <a:lnTo>
                    <a:pt x="579" y="62"/>
                  </a:lnTo>
                  <a:lnTo>
                    <a:pt x="579" y="63"/>
                  </a:lnTo>
                  <a:lnTo>
                    <a:pt x="579" y="64"/>
                  </a:lnTo>
                  <a:lnTo>
                    <a:pt x="579" y="65"/>
                  </a:lnTo>
                  <a:lnTo>
                    <a:pt x="579" y="66"/>
                  </a:lnTo>
                  <a:lnTo>
                    <a:pt x="579" y="69"/>
                  </a:lnTo>
                  <a:lnTo>
                    <a:pt x="579" y="70"/>
                  </a:lnTo>
                  <a:lnTo>
                    <a:pt x="579" y="71"/>
                  </a:lnTo>
                  <a:lnTo>
                    <a:pt x="579" y="72"/>
                  </a:lnTo>
                  <a:lnTo>
                    <a:pt x="579" y="74"/>
                  </a:lnTo>
                  <a:lnTo>
                    <a:pt x="579" y="75"/>
                  </a:lnTo>
                  <a:lnTo>
                    <a:pt x="579" y="76"/>
                  </a:lnTo>
                  <a:lnTo>
                    <a:pt x="579" y="77"/>
                  </a:lnTo>
                  <a:lnTo>
                    <a:pt x="579" y="78"/>
                  </a:lnTo>
                  <a:lnTo>
                    <a:pt x="579" y="80"/>
                  </a:lnTo>
                  <a:lnTo>
                    <a:pt x="579" y="81"/>
                  </a:lnTo>
                  <a:lnTo>
                    <a:pt x="579" y="82"/>
                  </a:lnTo>
                  <a:lnTo>
                    <a:pt x="579" y="83"/>
                  </a:lnTo>
                  <a:lnTo>
                    <a:pt x="579" y="84"/>
                  </a:lnTo>
                  <a:lnTo>
                    <a:pt x="579" y="86"/>
                  </a:lnTo>
                  <a:lnTo>
                    <a:pt x="579" y="87"/>
                  </a:lnTo>
                  <a:lnTo>
                    <a:pt x="579" y="88"/>
                  </a:lnTo>
                  <a:lnTo>
                    <a:pt x="579" y="89"/>
                  </a:lnTo>
                  <a:lnTo>
                    <a:pt x="579" y="91"/>
                  </a:lnTo>
                  <a:lnTo>
                    <a:pt x="579" y="92"/>
                  </a:lnTo>
                  <a:lnTo>
                    <a:pt x="579" y="93"/>
                  </a:lnTo>
                  <a:lnTo>
                    <a:pt x="579" y="94"/>
                  </a:lnTo>
                  <a:lnTo>
                    <a:pt x="579" y="95"/>
                  </a:lnTo>
                  <a:lnTo>
                    <a:pt x="579" y="97"/>
                  </a:lnTo>
                  <a:lnTo>
                    <a:pt x="579" y="98"/>
                  </a:lnTo>
                  <a:lnTo>
                    <a:pt x="579" y="99"/>
                  </a:lnTo>
                  <a:lnTo>
                    <a:pt x="579" y="100"/>
                  </a:lnTo>
                  <a:lnTo>
                    <a:pt x="579" y="101"/>
                  </a:lnTo>
                  <a:lnTo>
                    <a:pt x="579" y="103"/>
                  </a:lnTo>
                  <a:lnTo>
                    <a:pt x="579" y="104"/>
                  </a:lnTo>
                  <a:lnTo>
                    <a:pt x="579" y="105"/>
                  </a:lnTo>
                  <a:lnTo>
                    <a:pt x="579" y="106"/>
                  </a:lnTo>
                  <a:lnTo>
                    <a:pt x="579" y="107"/>
                  </a:lnTo>
                  <a:lnTo>
                    <a:pt x="579" y="109"/>
                  </a:lnTo>
                  <a:lnTo>
                    <a:pt x="579" y="110"/>
                  </a:lnTo>
                  <a:lnTo>
                    <a:pt x="579" y="111"/>
                  </a:lnTo>
                  <a:lnTo>
                    <a:pt x="579" y="112"/>
                  </a:lnTo>
                  <a:lnTo>
                    <a:pt x="579" y="113"/>
                  </a:lnTo>
                  <a:lnTo>
                    <a:pt x="579" y="115"/>
                  </a:lnTo>
                  <a:lnTo>
                    <a:pt x="579" y="116"/>
                  </a:lnTo>
                  <a:lnTo>
                    <a:pt x="579" y="117"/>
                  </a:lnTo>
                  <a:lnTo>
                    <a:pt x="579" y="118"/>
                  </a:lnTo>
                  <a:lnTo>
                    <a:pt x="579" y="120"/>
                  </a:lnTo>
                  <a:lnTo>
                    <a:pt x="579" y="121"/>
                  </a:lnTo>
                  <a:lnTo>
                    <a:pt x="579" y="122"/>
                  </a:lnTo>
                  <a:lnTo>
                    <a:pt x="579" y="123"/>
                  </a:lnTo>
                  <a:lnTo>
                    <a:pt x="579" y="124"/>
                  </a:lnTo>
                  <a:lnTo>
                    <a:pt x="579" y="126"/>
                  </a:lnTo>
                  <a:lnTo>
                    <a:pt x="579" y="127"/>
                  </a:lnTo>
                  <a:lnTo>
                    <a:pt x="579" y="128"/>
                  </a:lnTo>
                  <a:lnTo>
                    <a:pt x="579" y="130"/>
                  </a:lnTo>
                  <a:lnTo>
                    <a:pt x="579" y="132"/>
                  </a:lnTo>
                  <a:lnTo>
                    <a:pt x="579" y="133"/>
                  </a:lnTo>
                  <a:lnTo>
                    <a:pt x="579" y="134"/>
                  </a:lnTo>
                  <a:lnTo>
                    <a:pt x="579" y="135"/>
                  </a:lnTo>
                  <a:lnTo>
                    <a:pt x="579" y="136"/>
                  </a:lnTo>
                  <a:lnTo>
                    <a:pt x="579" y="138"/>
                  </a:lnTo>
                  <a:lnTo>
                    <a:pt x="579" y="139"/>
                  </a:lnTo>
                  <a:lnTo>
                    <a:pt x="579" y="140"/>
                  </a:lnTo>
                  <a:lnTo>
                    <a:pt x="579" y="141"/>
                  </a:lnTo>
                  <a:lnTo>
                    <a:pt x="579" y="142"/>
                  </a:lnTo>
                  <a:lnTo>
                    <a:pt x="579" y="144"/>
                  </a:lnTo>
                  <a:lnTo>
                    <a:pt x="579" y="145"/>
                  </a:lnTo>
                  <a:lnTo>
                    <a:pt x="579" y="146"/>
                  </a:lnTo>
                  <a:lnTo>
                    <a:pt x="579" y="147"/>
                  </a:lnTo>
                  <a:lnTo>
                    <a:pt x="579" y="149"/>
                  </a:lnTo>
                  <a:lnTo>
                    <a:pt x="579" y="150"/>
                  </a:lnTo>
                  <a:lnTo>
                    <a:pt x="579" y="151"/>
                  </a:lnTo>
                  <a:lnTo>
                    <a:pt x="579" y="152"/>
                  </a:lnTo>
                  <a:lnTo>
                    <a:pt x="579" y="155"/>
                  </a:lnTo>
                  <a:lnTo>
                    <a:pt x="579" y="156"/>
                  </a:lnTo>
                  <a:lnTo>
                    <a:pt x="579" y="157"/>
                  </a:lnTo>
                  <a:lnTo>
                    <a:pt x="579" y="158"/>
                  </a:lnTo>
                  <a:lnTo>
                    <a:pt x="579" y="159"/>
                  </a:lnTo>
                  <a:lnTo>
                    <a:pt x="579" y="161"/>
                  </a:lnTo>
                  <a:lnTo>
                    <a:pt x="579" y="162"/>
                  </a:lnTo>
                  <a:lnTo>
                    <a:pt x="579" y="163"/>
                  </a:lnTo>
                  <a:lnTo>
                    <a:pt x="579" y="164"/>
                  </a:lnTo>
                  <a:lnTo>
                    <a:pt x="579" y="165"/>
                  </a:lnTo>
                  <a:lnTo>
                    <a:pt x="579" y="167"/>
                  </a:lnTo>
                  <a:lnTo>
                    <a:pt x="579" y="168"/>
                  </a:lnTo>
                  <a:lnTo>
                    <a:pt x="579" y="169"/>
                  </a:lnTo>
                  <a:lnTo>
                    <a:pt x="579" y="170"/>
                  </a:lnTo>
                  <a:lnTo>
                    <a:pt x="579" y="171"/>
                  </a:lnTo>
                  <a:lnTo>
                    <a:pt x="579" y="173"/>
                  </a:lnTo>
                  <a:lnTo>
                    <a:pt x="579" y="174"/>
                  </a:lnTo>
                  <a:lnTo>
                    <a:pt x="579" y="175"/>
                  </a:lnTo>
                  <a:lnTo>
                    <a:pt x="579" y="176"/>
                  </a:lnTo>
                  <a:lnTo>
                    <a:pt x="579" y="177"/>
                  </a:lnTo>
                  <a:lnTo>
                    <a:pt x="579" y="179"/>
                  </a:lnTo>
                  <a:lnTo>
                    <a:pt x="579" y="180"/>
                  </a:lnTo>
                  <a:lnTo>
                    <a:pt x="579" y="181"/>
                  </a:lnTo>
                  <a:lnTo>
                    <a:pt x="579" y="184"/>
                  </a:lnTo>
                  <a:lnTo>
                    <a:pt x="579" y="185"/>
                  </a:lnTo>
                  <a:lnTo>
                    <a:pt x="579" y="186"/>
                  </a:lnTo>
                  <a:lnTo>
                    <a:pt x="579" y="187"/>
                  </a:lnTo>
                  <a:lnTo>
                    <a:pt x="579" y="188"/>
                  </a:lnTo>
                  <a:lnTo>
                    <a:pt x="579" y="190"/>
                  </a:lnTo>
                  <a:lnTo>
                    <a:pt x="579" y="191"/>
                  </a:lnTo>
                  <a:lnTo>
                    <a:pt x="579" y="192"/>
                  </a:lnTo>
                  <a:lnTo>
                    <a:pt x="579" y="193"/>
                  </a:lnTo>
                  <a:lnTo>
                    <a:pt x="579" y="194"/>
                  </a:lnTo>
                  <a:lnTo>
                    <a:pt x="579" y="197"/>
                  </a:lnTo>
                  <a:lnTo>
                    <a:pt x="579" y="198"/>
                  </a:lnTo>
                  <a:lnTo>
                    <a:pt x="579" y="199"/>
                  </a:lnTo>
                  <a:lnTo>
                    <a:pt x="579" y="200"/>
                  </a:lnTo>
                  <a:lnTo>
                    <a:pt x="579" y="202"/>
                  </a:lnTo>
                  <a:lnTo>
                    <a:pt x="579" y="203"/>
                  </a:lnTo>
                  <a:lnTo>
                    <a:pt x="579" y="204"/>
                  </a:lnTo>
                  <a:lnTo>
                    <a:pt x="579" y="205"/>
                  </a:lnTo>
                  <a:lnTo>
                    <a:pt x="579" y="206"/>
                  </a:lnTo>
                  <a:lnTo>
                    <a:pt x="579" y="208"/>
                  </a:lnTo>
                  <a:lnTo>
                    <a:pt x="579" y="209"/>
                  </a:lnTo>
                  <a:lnTo>
                    <a:pt x="579" y="210"/>
                  </a:lnTo>
                  <a:lnTo>
                    <a:pt x="579" y="211"/>
                  </a:lnTo>
                  <a:lnTo>
                    <a:pt x="579" y="213"/>
                  </a:lnTo>
                  <a:lnTo>
                    <a:pt x="579" y="214"/>
                  </a:lnTo>
                  <a:lnTo>
                    <a:pt x="579" y="215"/>
                  </a:lnTo>
                  <a:lnTo>
                    <a:pt x="579" y="216"/>
                  </a:lnTo>
                  <a:lnTo>
                    <a:pt x="579" y="217"/>
                  </a:lnTo>
                  <a:lnTo>
                    <a:pt x="579" y="219"/>
                  </a:lnTo>
                  <a:lnTo>
                    <a:pt x="579" y="220"/>
                  </a:lnTo>
                  <a:lnTo>
                    <a:pt x="579" y="221"/>
                  </a:lnTo>
                  <a:lnTo>
                    <a:pt x="579" y="222"/>
                  </a:lnTo>
                  <a:lnTo>
                    <a:pt x="579" y="223"/>
                  </a:lnTo>
                  <a:lnTo>
                    <a:pt x="579" y="225"/>
                  </a:lnTo>
                  <a:lnTo>
                    <a:pt x="579" y="226"/>
                  </a:lnTo>
                  <a:lnTo>
                    <a:pt x="579" y="227"/>
                  </a:lnTo>
                  <a:lnTo>
                    <a:pt x="579" y="228"/>
                  </a:lnTo>
                  <a:lnTo>
                    <a:pt x="579" y="229"/>
                  </a:lnTo>
                  <a:lnTo>
                    <a:pt x="579" y="231"/>
                  </a:lnTo>
                  <a:lnTo>
                    <a:pt x="579" y="232"/>
                  </a:lnTo>
                  <a:lnTo>
                    <a:pt x="579" y="233"/>
                  </a:lnTo>
                  <a:lnTo>
                    <a:pt x="579" y="234"/>
                  </a:lnTo>
                  <a:lnTo>
                    <a:pt x="579" y="237"/>
                  </a:lnTo>
                  <a:lnTo>
                    <a:pt x="579" y="238"/>
                  </a:lnTo>
                  <a:lnTo>
                    <a:pt x="579" y="239"/>
                  </a:lnTo>
                  <a:lnTo>
                    <a:pt x="579" y="240"/>
                  </a:lnTo>
                  <a:lnTo>
                    <a:pt x="579" y="242"/>
                  </a:lnTo>
                  <a:lnTo>
                    <a:pt x="579" y="243"/>
                  </a:lnTo>
                  <a:lnTo>
                    <a:pt x="579" y="244"/>
                  </a:lnTo>
                  <a:lnTo>
                    <a:pt x="579" y="245"/>
                  </a:lnTo>
                  <a:lnTo>
                    <a:pt x="579" y="246"/>
                  </a:lnTo>
                  <a:lnTo>
                    <a:pt x="579" y="248"/>
                  </a:lnTo>
                  <a:lnTo>
                    <a:pt x="579" y="249"/>
                  </a:lnTo>
                  <a:lnTo>
                    <a:pt x="579" y="250"/>
                  </a:lnTo>
                  <a:lnTo>
                    <a:pt x="579" y="251"/>
                  </a:lnTo>
                  <a:lnTo>
                    <a:pt x="579" y="252"/>
                  </a:lnTo>
                  <a:lnTo>
                    <a:pt x="579" y="254"/>
                  </a:lnTo>
                  <a:lnTo>
                    <a:pt x="579" y="255"/>
                  </a:lnTo>
                  <a:lnTo>
                    <a:pt x="579" y="256"/>
                  </a:lnTo>
                  <a:lnTo>
                    <a:pt x="579" y="257"/>
                  </a:lnTo>
                  <a:lnTo>
                    <a:pt x="579" y="258"/>
                  </a:lnTo>
                  <a:lnTo>
                    <a:pt x="579" y="260"/>
                  </a:lnTo>
                  <a:lnTo>
                    <a:pt x="579" y="261"/>
                  </a:lnTo>
                  <a:lnTo>
                    <a:pt x="579" y="262"/>
                  </a:lnTo>
                  <a:lnTo>
                    <a:pt x="579" y="263"/>
                  </a:lnTo>
                  <a:lnTo>
                    <a:pt x="579" y="264"/>
                  </a:lnTo>
                  <a:lnTo>
                    <a:pt x="579" y="266"/>
                  </a:lnTo>
                  <a:lnTo>
                    <a:pt x="579" y="267"/>
                  </a:lnTo>
                  <a:lnTo>
                    <a:pt x="579" y="268"/>
                  </a:lnTo>
                  <a:lnTo>
                    <a:pt x="579" y="269"/>
                  </a:lnTo>
                  <a:lnTo>
                    <a:pt x="579" y="271"/>
                  </a:lnTo>
                  <a:lnTo>
                    <a:pt x="579" y="272"/>
                  </a:lnTo>
                  <a:lnTo>
                    <a:pt x="579" y="273"/>
                  </a:lnTo>
                  <a:lnTo>
                    <a:pt x="579" y="274"/>
                  </a:lnTo>
                  <a:lnTo>
                    <a:pt x="579" y="275"/>
                  </a:lnTo>
                  <a:lnTo>
                    <a:pt x="579" y="277"/>
                  </a:lnTo>
                  <a:lnTo>
                    <a:pt x="579" y="278"/>
                  </a:lnTo>
                  <a:lnTo>
                    <a:pt x="579" y="279"/>
                  </a:lnTo>
                  <a:lnTo>
                    <a:pt x="579" y="280"/>
                  </a:lnTo>
                  <a:lnTo>
                    <a:pt x="579" y="281"/>
                  </a:lnTo>
                  <a:lnTo>
                    <a:pt x="579" y="283"/>
                  </a:lnTo>
                  <a:lnTo>
                    <a:pt x="579" y="284"/>
                  </a:lnTo>
                  <a:lnTo>
                    <a:pt x="579" y="285"/>
                  </a:lnTo>
                  <a:lnTo>
                    <a:pt x="579" y="286"/>
                  </a:lnTo>
                  <a:lnTo>
                    <a:pt x="579" y="287"/>
                  </a:lnTo>
                  <a:lnTo>
                    <a:pt x="579" y="289"/>
                  </a:lnTo>
                  <a:lnTo>
                    <a:pt x="579" y="290"/>
                  </a:lnTo>
                  <a:lnTo>
                    <a:pt x="579" y="291"/>
                  </a:lnTo>
                  <a:lnTo>
                    <a:pt x="579" y="292"/>
                  </a:lnTo>
                  <a:lnTo>
                    <a:pt x="579" y="293"/>
                  </a:lnTo>
                  <a:lnTo>
                    <a:pt x="579" y="295"/>
                  </a:lnTo>
                  <a:lnTo>
                    <a:pt x="579" y="296"/>
                  </a:lnTo>
                  <a:lnTo>
                    <a:pt x="579" y="297"/>
                  </a:lnTo>
                  <a:lnTo>
                    <a:pt x="579" y="298"/>
                  </a:lnTo>
                  <a:lnTo>
                    <a:pt x="579" y="300"/>
                  </a:lnTo>
                  <a:lnTo>
                    <a:pt x="579" y="301"/>
                  </a:lnTo>
                  <a:lnTo>
                    <a:pt x="579" y="302"/>
                  </a:lnTo>
                  <a:lnTo>
                    <a:pt x="579" y="303"/>
                  </a:lnTo>
                  <a:lnTo>
                    <a:pt x="579" y="304"/>
                  </a:lnTo>
                  <a:lnTo>
                    <a:pt x="579" y="306"/>
                  </a:lnTo>
                  <a:lnTo>
                    <a:pt x="579" y="307"/>
                  </a:lnTo>
                  <a:lnTo>
                    <a:pt x="579" y="308"/>
                  </a:lnTo>
                  <a:lnTo>
                    <a:pt x="579" y="309"/>
                  </a:lnTo>
                  <a:lnTo>
                    <a:pt x="579" y="312"/>
                  </a:lnTo>
                  <a:lnTo>
                    <a:pt x="579" y="313"/>
                  </a:lnTo>
                  <a:lnTo>
                    <a:pt x="579" y="314"/>
                  </a:lnTo>
                  <a:lnTo>
                    <a:pt x="579" y="315"/>
                  </a:lnTo>
                  <a:lnTo>
                    <a:pt x="579" y="316"/>
                  </a:lnTo>
                  <a:lnTo>
                    <a:pt x="579" y="318"/>
                  </a:lnTo>
                  <a:lnTo>
                    <a:pt x="579" y="319"/>
                  </a:lnTo>
                  <a:lnTo>
                    <a:pt x="579" y="320"/>
                  </a:lnTo>
                  <a:lnTo>
                    <a:pt x="579" y="321"/>
                  </a:lnTo>
                  <a:lnTo>
                    <a:pt x="579" y="322"/>
                  </a:lnTo>
                  <a:lnTo>
                    <a:pt x="579" y="324"/>
                  </a:lnTo>
                  <a:lnTo>
                    <a:pt x="579" y="325"/>
                  </a:lnTo>
                  <a:lnTo>
                    <a:pt x="579" y="327"/>
                  </a:lnTo>
                  <a:lnTo>
                    <a:pt x="579" y="329"/>
                  </a:lnTo>
                  <a:lnTo>
                    <a:pt x="579" y="330"/>
                  </a:lnTo>
                  <a:lnTo>
                    <a:pt x="579" y="331"/>
                  </a:lnTo>
                  <a:lnTo>
                    <a:pt x="579" y="332"/>
                  </a:lnTo>
                  <a:lnTo>
                    <a:pt x="579" y="333"/>
                  </a:lnTo>
                  <a:lnTo>
                    <a:pt x="579" y="335"/>
                  </a:lnTo>
                  <a:lnTo>
                    <a:pt x="579" y="336"/>
                  </a:lnTo>
                  <a:lnTo>
                    <a:pt x="579" y="338"/>
                  </a:lnTo>
                  <a:lnTo>
                    <a:pt x="579" y="339"/>
                  </a:lnTo>
                  <a:lnTo>
                    <a:pt x="579" y="341"/>
                  </a:lnTo>
                  <a:lnTo>
                    <a:pt x="579" y="342"/>
                  </a:lnTo>
                  <a:lnTo>
                    <a:pt x="579" y="343"/>
                  </a:lnTo>
                  <a:lnTo>
                    <a:pt x="579" y="344"/>
                  </a:lnTo>
                  <a:lnTo>
                    <a:pt x="579" y="345"/>
                  </a:lnTo>
                  <a:lnTo>
                    <a:pt x="579" y="347"/>
                  </a:lnTo>
                  <a:lnTo>
                    <a:pt x="579" y="348"/>
                  </a:lnTo>
                  <a:lnTo>
                    <a:pt x="579" y="350"/>
                  </a:lnTo>
                  <a:lnTo>
                    <a:pt x="579" y="351"/>
                  </a:lnTo>
                  <a:lnTo>
                    <a:pt x="579" y="353"/>
                  </a:lnTo>
                  <a:lnTo>
                    <a:pt x="579" y="354"/>
                  </a:lnTo>
                  <a:lnTo>
                    <a:pt x="579" y="355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58" name="Freeform 5"/>
            <p:cNvSpPr>
              <a:spLocks noChangeAspect="1"/>
            </p:cNvSpPr>
            <p:nvPr/>
          </p:nvSpPr>
          <p:spPr bwMode="gray">
            <a:xfrm>
              <a:off x="2490" y="1581"/>
              <a:ext cx="652" cy="341"/>
            </a:xfrm>
            <a:custGeom>
              <a:avLst/>
              <a:gdLst>
                <a:gd name="T0" fmla="*/ 619 w 620"/>
                <a:gd name="T1" fmla="*/ 322 h 324"/>
                <a:gd name="T2" fmla="*/ 579 w 620"/>
                <a:gd name="T3" fmla="*/ 324 h 324"/>
                <a:gd name="T4" fmla="*/ 539 w 620"/>
                <a:gd name="T5" fmla="*/ 324 h 324"/>
                <a:gd name="T6" fmla="*/ 503 w 620"/>
                <a:gd name="T7" fmla="*/ 324 h 324"/>
                <a:gd name="T8" fmla="*/ 464 w 620"/>
                <a:gd name="T9" fmla="*/ 324 h 324"/>
                <a:gd name="T10" fmla="*/ 428 w 620"/>
                <a:gd name="T11" fmla="*/ 324 h 324"/>
                <a:gd name="T12" fmla="*/ 397 w 620"/>
                <a:gd name="T13" fmla="*/ 323 h 324"/>
                <a:gd name="T14" fmla="*/ 361 w 620"/>
                <a:gd name="T15" fmla="*/ 323 h 324"/>
                <a:gd name="T16" fmla="*/ 322 w 620"/>
                <a:gd name="T17" fmla="*/ 323 h 324"/>
                <a:gd name="T18" fmla="*/ 282 w 620"/>
                <a:gd name="T19" fmla="*/ 323 h 324"/>
                <a:gd name="T20" fmla="*/ 245 w 620"/>
                <a:gd name="T21" fmla="*/ 323 h 324"/>
                <a:gd name="T22" fmla="*/ 208 w 620"/>
                <a:gd name="T23" fmla="*/ 323 h 324"/>
                <a:gd name="T24" fmla="*/ 170 w 620"/>
                <a:gd name="T25" fmla="*/ 323 h 324"/>
                <a:gd name="T26" fmla="*/ 130 w 620"/>
                <a:gd name="T27" fmla="*/ 323 h 324"/>
                <a:gd name="T28" fmla="*/ 94 w 620"/>
                <a:gd name="T29" fmla="*/ 323 h 324"/>
                <a:gd name="T30" fmla="*/ 57 w 620"/>
                <a:gd name="T31" fmla="*/ 323 h 324"/>
                <a:gd name="T32" fmla="*/ 18 w 620"/>
                <a:gd name="T33" fmla="*/ 323 h 324"/>
                <a:gd name="T34" fmla="*/ 0 w 620"/>
                <a:gd name="T35" fmla="*/ 302 h 324"/>
                <a:gd name="T36" fmla="*/ 0 w 620"/>
                <a:gd name="T37" fmla="*/ 264 h 324"/>
                <a:gd name="T38" fmla="*/ 0 w 620"/>
                <a:gd name="T39" fmla="*/ 226 h 324"/>
                <a:gd name="T40" fmla="*/ 0 w 620"/>
                <a:gd name="T41" fmla="*/ 190 h 324"/>
                <a:gd name="T42" fmla="*/ 0 w 620"/>
                <a:gd name="T43" fmla="*/ 153 h 324"/>
                <a:gd name="T44" fmla="*/ 0 w 620"/>
                <a:gd name="T45" fmla="*/ 115 h 324"/>
                <a:gd name="T46" fmla="*/ 0 w 620"/>
                <a:gd name="T47" fmla="*/ 78 h 324"/>
                <a:gd name="T48" fmla="*/ 0 w 620"/>
                <a:gd name="T49" fmla="*/ 39 h 324"/>
                <a:gd name="T50" fmla="*/ 0 w 620"/>
                <a:gd name="T51" fmla="*/ 0 h 324"/>
                <a:gd name="T52" fmla="*/ 41 w 620"/>
                <a:gd name="T53" fmla="*/ 0 h 324"/>
                <a:gd name="T54" fmla="*/ 85 w 620"/>
                <a:gd name="T55" fmla="*/ 0 h 324"/>
                <a:gd name="T56" fmla="*/ 126 w 620"/>
                <a:gd name="T57" fmla="*/ 0 h 324"/>
                <a:gd name="T58" fmla="*/ 165 w 620"/>
                <a:gd name="T59" fmla="*/ 0 h 324"/>
                <a:gd name="T60" fmla="*/ 204 w 620"/>
                <a:gd name="T61" fmla="*/ 0 h 324"/>
                <a:gd name="T62" fmla="*/ 241 w 620"/>
                <a:gd name="T63" fmla="*/ 0 h 324"/>
                <a:gd name="T64" fmla="*/ 286 w 620"/>
                <a:gd name="T65" fmla="*/ 0 h 324"/>
                <a:gd name="T66" fmla="*/ 325 w 620"/>
                <a:gd name="T67" fmla="*/ 0 h 324"/>
                <a:gd name="T68" fmla="*/ 363 w 620"/>
                <a:gd name="T69" fmla="*/ 0 h 324"/>
                <a:gd name="T70" fmla="*/ 405 w 620"/>
                <a:gd name="T71" fmla="*/ 0 h 324"/>
                <a:gd name="T72" fmla="*/ 444 w 620"/>
                <a:gd name="T73" fmla="*/ 0 h 324"/>
                <a:gd name="T74" fmla="*/ 488 w 620"/>
                <a:gd name="T75" fmla="*/ 0 h 324"/>
                <a:gd name="T76" fmla="*/ 534 w 620"/>
                <a:gd name="T77" fmla="*/ 0 h 324"/>
                <a:gd name="T78" fmla="*/ 564 w 620"/>
                <a:gd name="T79" fmla="*/ 5 h 324"/>
                <a:gd name="T80" fmla="*/ 568 w 620"/>
                <a:gd name="T81" fmla="*/ 22 h 324"/>
                <a:gd name="T82" fmla="*/ 574 w 620"/>
                <a:gd name="T83" fmla="*/ 37 h 324"/>
                <a:gd name="T84" fmla="*/ 569 w 620"/>
                <a:gd name="T85" fmla="*/ 50 h 324"/>
                <a:gd name="T86" fmla="*/ 572 w 620"/>
                <a:gd name="T87" fmla="*/ 60 h 324"/>
                <a:gd name="T88" fmla="*/ 570 w 620"/>
                <a:gd name="T89" fmla="*/ 69 h 324"/>
                <a:gd name="T90" fmla="*/ 572 w 620"/>
                <a:gd name="T91" fmla="*/ 80 h 324"/>
                <a:gd name="T92" fmla="*/ 572 w 620"/>
                <a:gd name="T93" fmla="*/ 90 h 324"/>
                <a:gd name="T94" fmla="*/ 580 w 620"/>
                <a:gd name="T95" fmla="*/ 114 h 324"/>
                <a:gd name="T96" fmla="*/ 585 w 620"/>
                <a:gd name="T97" fmla="*/ 127 h 324"/>
                <a:gd name="T98" fmla="*/ 592 w 620"/>
                <a:gd name="T99" fmla="*/ 142 h 324"/>
                <a:gd name="T100" fmla="*/ 593 w 620"/>
                <a:gd name="T101" fmla="*/ 155 h 324"/>
                <a:gd name="T102" fmla="*/ 595 w 620"/>
                <a:gd name="T103" fmla="*/ 168 h 324"/>
                <a:gd name="T104" fmla="*/ 597 w 620"/>
                <a:gd name="T105" fmla="*/ 179 h 324"/>
                <a:gd name="T106" fmla="*/ 596 w 620"/>
                <a:gd name="T107" fmla="*/ 192 h 324"/>
                <a:gd name="T108" fmla="*/ 597 w 620"/>
                <a:gd name="T109" fmla="*/ 203 h 324"/>
                <a:gd name="T110" fmla="*/ 599 w 620"/>
                <a:gd name="T111" fmla="*/ 217 h 324"/>
                <a:gd name="T112" fmla="*/ 601 w 620"/>
                <a:gd name="T113" fmla="*/ 227 h 324"/>
                <a:gd name="T114" fmla="*/ 601 w 620"/>
                <a:gd name="T115" fmla="*/ 243 h 324"/>
                <a:gd name="T116" fmla="*/ 603 w 620"/>
                <a:gd name="T117" fmla="*/ 254 h 324"/>
                <a:gd name="T118" fmla="*/ 604 w 620"/>
                <a:gd name="T119" fmla="*/ 265 h 324"/>
                <a:gd name="T120" fmla="*/ 608 w 620"/>
                <a:gd name="T121" fmla="*/ 273 h 324"/>
                <a:gd name="T122" fmla="*/ 616 w 620"/>
                <a:gd name="T123" fmla="*/ 284 h 324"/>
                <a:gd name="T124" fmla="*/ 617 w 620"/>
                <a:gd name="T125" fmla="*/ 296 h 3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20"/>
                <a:gd name="T190" fmla="*/ 0 h 324"/>
                <a:gd name="T191" fmla="*/ 620 w 620"/>
                <a:gd name="T192" fmla="*/ 324 h 32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20" h="324">
                  <a:moveTo>
                    <a:pt x="617" y="302"/>
                  </a:moveTo>
                  <a:lnTo>
                    <a:pt x="619" y="304"/>
                  </a:lnTo>
                  <a:lnTo>
                    <a:pt x="617" y="304"/>
                  </a:lnTo>
                  <a:lnTo>
                    <a:pt x="619" y="304"/>
                  </a:lnTo>
                  <a:lnTo>
                    <a:pt x="617" y="304"/>
                  </a:lnTo>
                  <a:lnTo>
                    <a:pt x="619" y="304"/>
                  </a:lnTo>
                  <a:lnTo>
                    <a:pt x="619" y="305"/>
                  </a:lnTo>
                  <a:lnTo>
                    <a:pt x="619" y="306"/>
                  </a:lnTo>
                  <a:lnTo>
                    <a:pt x="619" y="307"/>
                  </a:lnTo>
                  <a:lnTo>
                    <a:pt x="620" y="307"/>
                  </a:lnTo>
                  <a:lnTo>
                    <a:pt x="619" y="307"/>
                  </a:lnTo>
                  <a:lnTo>
                    <a:pt x="620" y="307"/>
                  </a:lnTo>
                  <a:lnTo>
                    <a:pt x="619" y="307"/>
                  </a:lnTo>
                  <a:lnTo>
                    <a:pt x="619" y="308"/>
                  </a:lnTo>
                  <a:lnTo>
                    <a:pt x="620" y="308"/>
                  </a:lnTo>
                  <a:lnTo>
                    <a:pt x="619" y="308"/>
                  </a:lnTo>
                  <a:lnTo>
                    <a:pt x="619" y="310"/>
                  </a:lnTo>
                  <a:lnTo>
                    <a:pt x="620" y="310"/>
                  </a:lnTo>
                  <a:lnTo>
                    <a:pt x="619" y="310"/>
                  </a:lnTo>
                  <a:lnTo>
                    <a:pt x="619" y="311"/>
                  </a:lnTo>
                  <a:lnTo>
                    <a:pt x="619" y="312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7" y="316"/>
                  </a:lnTo>
                  <a:lnTo>
                    <a:pt x="617" y="317"/>
                  </a:lnTo>
                  <a:lnTo>
                    <a:pt x="617" y="318"/>
                  </a:lnTo>
                  <a:lnTo>
                    <a:pt x="617" y="319"/>
                  </a:lnTo>
                  <a:lnTo>
                    <a:pt x="617" y="320"/>
                  </a:lnTo>
                  <a:lnTo>
                    <a:pt x="619" y="320"/>
                  </a:lnTo>
                  <a:lnTo>
                    <a:pt x="619" y="322"/>
                  </a:lnTo>
                  <a:lnTo>
                    <a:pt x="619" y="323"/>
                  </a:lnTo>
                  <a:lnTo>
                    <a:pt x="619" y="324"/>
                  </a:lnTo>
                  <a:lnTo>
                    <a:pt x="617" y="324"/>
                  </a:lnTo>
                  <a:lnTo>
                    <a:pt x="616" y="324"/>
                  </a:lnTo>
                  <a:lnTo>
                    <a:pt x="614" y="324"/>
                  </a:lnTo>
                  <a:lnTo>
                    <a:pt x="613" y="324"/>
                  </a:lnTo>
                  <a:lnTo>
                    <a:pt x="610" y="324"/>
                  </a:lnTo>
                  <a:lnTo>
                    <a:pt x="609" y="324"/>
                  </a:lnTo>
                  <a:lnTo>
                    <a:pt x="608" y="324"/>
                  </a:lnTo>
                  <a:lnTo>
                    <a:pt x="605" y="324"/>
                  </a:lnTo>
                  <a:lnTo>
                    <a:pt x="604" y="324"/>
                  </a:lnTo>
                  <a:lnTo>
                    <a:pt x="603" y="324"/>
                  </a:lnTo>
                  <a:lnTo>
                    <a:pt x="602" y="324"/>
                  </a:lnTo>
                  <a:lnTo>
                    <a:pt x="601" y="324"/>
                  </a:lnTo>
                  <a:lnTo>
                    <a:pt x="599" y="324"/>
                  </a:lnTo>
                  <a:lnTo>
                    <a:pt x="598" y="324"/>
                  </a:lnTo>
                  <a:lnTo>
                    <a:pt x="597" y="324"/>
                  </a:lnTo>
                  <a:lnTo>
                    <a:pt x="596" y="324"/>
                  </a:lnTo>
                  <a:lnTo>
                    <a:pt x="595" y="324"/>
                  </a:lnTo>
                  <a:lnTo>
                    <a:pt x="593" y="324"/>
                  </a:lnTo>
                  <a:lnTo>
                    <a:pt x="591" y="324"/>
                  </a:lnTo>
                  <a:lnTo>
                    <a:pt x="590" y="324"/>
                  </a:lnTo>
                  <a:lnTo>
                    <a:pt x="588" y="324"/>
                  </a:lnTo>
                  <a:lnTo>
                    <a:pt x="587" y="324"/>
                  </a:lnTo>
                  <a:lnTo>
                    <a:pt x="586" y="324"/>
                  </a:lnTo>
                  <a:lnTo>
                    <a:pt x="585" y="324"/>
                  </a:lnTo>
                  <a:lnTo>
                    <a:pt x="582" y="324"/>
                  </a:lnTo>
                  <a:lnTo>
                    <a:pt x="581" y="324"/>
                  </a:lnTo>
                  <a:lnTo>
                    <a:pt x="580" y="324"/>
                  </a:lnTo>
                  <a:lnTo>
                    <a:pt x="579" y="324"/>
                  </a:lnTo>
                  <a:lnTo>
                    <a:pt x="578" y="324"/>
                  </a:lnTo>
                  <a:lnTo>
                    <a:pt x="575" y="324"/>
                  </a:lnTo>
                  <a:lnTo>
                    <a:pt x="574" y="324"/>
                  </a:lnTo>
                  <a:lnTo>
                    <a:pt x="573" y="324"/>
                  </a:lnTo>
                  <a:lnTo>
                    <a:pt x="572" y="324"/>
                  </a:lnTo>
                  <a:lnTo>
                    <a:pt x="570" y="324"/>
                  </a:lnTo>
                  <a:lnTo>
                    <a:pt x="569" y="324"/>
                  </a:lnTo>
                  <a:lnTo>
                    <a:pt x="567" y="324"/>
                  </a:lnTo>
                  <a:lnTo>
                    <a:pt x="566" y="324"/>
                  </a:lnTo>
                  <a:lnTo>
                    <a:pt x="564" y="324"/>
                  </a:lnTo>
                  <a:lnTo>
                    <a:pt x="563" y="324"/>
                  </a:lnTo>
                  <a:lnTo>
                    <a:pt x="562" y="324"/>
                  </a:lnTo>
                  <a:lnTo>
                    <a:pt x="561" y="324"/>
                  </a:lnTo>
                  <a:lnTo>
                    <a:pt x="560" y="324"/>
                  </a:lnTo>
                  <a:lnTo>
                    <a:pt x="558" y="324"/>
                  </a:lnTo>
                  <a:lnTo>
                    <a:pt x="557" y="324"/>
                  </a:lnTo>
                  <a:lnTo>
                    <a:pt x="556" y="324"/>
                  </a:lnTo>
                  <a:lnTo>
                    <a:pt x="555" y="324"/>
                  </a:lnTo>
                  <a:lnTo>
                    <a:pt x="554" y="324"/>
                  </a:lnTo>
                  <a:lnTo>
                    <a:pt x="551" y="324"/>
                  </a:lnTo>
                  <a:lnTo>
                    <a:pt x="550" y="324"/>
                  </a:lnTo>
                  <a:lnTo>
                    <a:pt x="549" y="324"/>
                  </a:lnTo>
                  <a:lnTo>
                    <a:pt x="547" y="324"/>
                  </a:lnTo>
                  <a:lnTo>
                    <a:pt x="546" y="324"/>
                  </a:lnTo>
                  <a:lnTo>
                    <a:pt x="545" y="324"/>
                  </a:lnTo>
                  <a:lnTo>
                    <a:pt x="544" y="324"/>
                  </a:lnTo>
                  <a:lnTo>
                    <a:pt x="543" y="324"/>
                  </a:lnTo>
                  <a:lnTo>
                    <a:pt x="541" y="324"/>
                  </a:lnTo>
                  <a:lnTo>
                    <a:pt x="540" y="324"/>
                  </a:lnTo>
                  <a:lnTo>
                    <a:pt x="539" y="324"/>
                  </a:lnTo>
                  <a:lnTo>
                    <a:pt x="538" y="324"/>
                  </a:lnTo>
                  <a:lnTo>
                    <a:pt x="537" y="324"/>
                  </a:lnTo>
                  <a:lnTo>
                    <a:pt x="535" y="324"/>
                  </a:lnTo>
                  <a:lnTo>
                    <a:pt x="534" y="324"/>
                  </a:lnTo>
                  <a:lnTo>
                    <a:pt x="533" y="324"/>
                  </a:lnTo>
                  <a:lnTo>
                    <a:pt x="532" y="324"/>
                  </a:lnTo>
                  <a:lnTo>
                    <a:pt x="531" y="324"/>
                  </a:lnTo>
                  <a:lnTo>
                    <a:pt x="529" y="324"/>
                  </a:lnTo>
                  <a:lnTo>
                    <a:pt x="528" y="324"/>
                  </a:lnTo>
                  <a:lnTo>
                    <a:pt x="527" y="324"/>
                  </a:lnTo>
                  <a:lnTo>
                    <a:pt x="526" y="324"/>
                  </a:lnTo>
                  <a:lnTo>
                    <a:pt x="525" y="324"/>
                  </a:lnTo>
                  <a:lnTo>
                    <a:pt x="523" y="324"/>
                  </a:lnTo>
                  <a:lnTo>
                    <a:pt x="522" y="324"/>
                  </a:lnTo>
                  <a:lnTo>
                    <a:pt x="521" y="324"/>
                  </a:lnTo>
                  <a:lnTo>
                    <a:pt x="520" y="324"/>
                  </a:lnTo>
                  <a:lnTo>
                    <a:pt x="519" y="324"/>
                  </a:lnTo>
                  <a:lnTo>
                    <a:pt x="517" y="324"/>
                  </a:lnTo>
                  <a:lnTo>
                    <a:pt x="516" y="324"/>
                  </a:lnTo>
                  <a:lnTo>
                    <a:pt x="515" y="324"/>
                  </a:lnTo>
                  <a:lnTo>
                    <a:pt x="514" y="324"/>
                  </a:lnTo>
                  <a:lnTo>
                    <a:pt x="513" y="324"/>
                  </a:lnTo>
                  <a:lnTo>
                    <a:pt x="511" y="324"/>
                  </a:lnTo>
                  <a:lnTo>
                    <a:pt x="510" y="324"/>
                  </a:lnTo>
                  <a:lnTo>
                    <a:pt x="509" y="324"/>
                  </a:lnTo>
                  <a:lnTo>
                    <a:pt x="508" y="324"/>
                  </a:lnTo>
                  <a:lnTo>
                    <a:pt x="507" y="324"/>
                  </a:lnTo>
                  <a:lnTo>
                    <a:pt x="505" y="324"/>
                  </a:lnTo>
                  <a:lnTo>
                    <a:pt x="504" y="324"/>
                  </a:lnTo>
                  <a:lnTo>
                    <a:pt x="503" y="324"/>
                  </a:lnTo>
                  <a:lnTo>
                    <a:pt x="502" y="324"/>
                  </a:lnTo>
                  <a:lnTo>
                    <a:pt x="500" y="324"/>
                  </a:lnTo>
                  <a:lnTo>
                    <a:pt x="499" y="324"/>
                  </a:lnTo>
                  <a:lnTo>
                    <a:pt x="498" y="324"/>
                  </a:lnTo>
                  <a:lnTo>
                    <a:pt x="496" y="324"/>
                  </a:lnTo>
                  <a:lnTo>
                    <a:pt x="494" y="324"/>
                  </a:lnTo>
                  <a:lnTo>
                    <a:pt x="493" y="324"/>
                  </a:lnTo>
                  <a:lnTo>
                    <a:pt x="492" y="324"/>
                  </a:lnTo>
                  <a:lnTo>
                    <a:pt x="491" y="324"/>
                  </a:lnTo>
                  <a:lnTo>
                    <a:pt x="490" y="324"/>
                  </a:lnTo>
                  <a:lnTo>
                    <a:pt x="488" y="324"/>
                  </a:lnTo>
                  <a:lnTo>
                    <a:pt x="487" y="324"/>
                  </a:lnTo>
                  <a:lnTo>
                    <a:pt x="486" y="324"/>
                  </a:lnTo>
                  <a:lnTo>
                    <a:pt x="485" y="324"/>
                  </a:lnTo>
                  <a:lnTo>
                    <a:pt x="484" y="324"/>
                  </a:lnTo>
                  <a:lnTo>
                    <a:pt x="482" y="324"/>
                  </a:lnTo>
                  <a:lnTo>
                    <a:pt x="481" y="324"/>
                  </a:lnTo>
                  <a:lnTo>
                    <a:pt x="480" y="324"/>
                  </a:lnTo>
                  <a:lnTo>
                    <a:pt x="479" y="324"/>
                  </a:lnTo>
                  <a:lnTo>
                    <a:pt x="478" y="324"/>
                  </a:lnTo>
                  <a:lnTo>
                    <a:pt x="476" y="324"/>
                  </a:lnTo>
                  <a:lnTo>
                    <a:pt x="475" y="324"/>
                  </a:lnTo>
                  <a:lnTo>
                    <a:pt x="474" y="324"/>
                  </a:lnTo>
                  <a:lnTo>
                    <a:pt x="473" y="324"/>
                  </a:lnTo>
                  <a:lnTo>
                    <a:pt x="470" y="324"/>
                  </a:lnTo>
                  <a:lnTo>
                    <a:pt x="469" y="324"/>
                  </a:lnTo>
                  <a:lnTo>
                    <a:pt x="468" y="324"/>
                  </a:lnTo>
                  <a:lnTo>
                    <a:pt x="467" y="324"/>
                  </a:lnTo>
                  <a:lnTo>
                    <a:pt x="466" y="324"/>
                  </a:lnTo>
                  <a:lnTo>
                    <a:pt x="464" y="324"/>
                  </a:lnTo>
                  <a:lnTo>
                    <a:pt x="463" y="324"/>
                  </a:lnTo>
                  <a:lnTo>
                    <a:pt x="462" y="324"/>
                  </a:lnTo>
                  <a:lnTo>
                    <a:pt x="461" y="324"/>
                  </a:lnTo>
                  <a:lnTo>
                    <a:pt x="460" y="324"/>
                  </a:lnTo>
                  <a:lnTo>
                    <a:pt x="458" y="324"/>
                  </a:lnTo>
                  <a:lnTo>
                    <a:pt x="457" y="324"/>
                  </a:lnTo>
                  <a:lnTo>
                    <a:pt x="456" y="324"/>
                  </a:lnTo>
                  <a:lnTo>
                    <a:pt x="455" y="324"/>
                  </a:lnTo>
                  <a:lnTo>
                    <a:pt x="453" y="324"/>
                  </a:lnTo>
                  <a:lnTo>
                    <a:pt x="452" y="324"/>
                  </a:lnTo>
                  <a:lnTo>
                    <a:pt x="451" y="324"/>
                  </a:lnTo>
                  <a:lnTo>
                    <a:pt x="450" y="324"/>
                  </a:lnTo>
                  <a:lnTo>
                    <a:pt x="449" y="324"/>
                  </a:lnTo>
                  <a:lnTo>
                    <a:pt x="447" y="324"/>
                  </a:lnTo>
                  <a:lnTo>
                    <a:pt x="446" y="324"/>
                  </a:lnTo>
                  <a:lnTo>
                    <a:pt x="445" y="324"/>
                  </a:lnTo>
                  <a:lnTo>
                    <a:pt x="444" y="324"/>
                  </a:lnTo>
                  <a:lnTo>
                    <a:pt x="443" y="324"/>
                  </a:lnTo>
                  <a:lnTo>
                    <a:pt x="441" y="324"/>
                  </a:lnTo>
                  <a:lnTo>
                    <a:pt x="440" y="324"/>
                  </a:lnTo>
                  <a:lnTo>
                    <a:pt x="439" y="324"/>
                  </a:lnTo>
                  <a:lnTo>
                    <a:pt x="438" y="324"/>
                  </a:lnTo>
                  <a:lnTo>
                    <a:pt x="437" y="324"/>
                  </a:lnTo>
                  <a:lnTo>
                    <a:pt x="435" y="324"/>
                  </a:lnTo>
                  <a:lnTo>
                    <a:pt x="434" y="324"/>
                  </a:lnTo>
                  <a:lnTo>
                    <a:pt x="433" y="324"/>
                  </a:lnTo>
                  <a:lnTo>
                    <a:pt x="432" y="324"/>
                  </a:lnTo>
                  <a:lnTo>
                    <a:pt x="431" y="324"/>
                  </a:lnTo>
                  <a:lnTo>
                    <a:pt x="429" y="324"/>
                  </a:lnTo>
                  <a:lnTo>
                    <a:pt x="428" y="324"/>
                  </a:lnTo>
                  <a:lnTo>
                    <a:pt x="427" y="324"/>
                  </a:lnTo>
                  <a:lnTo>
                    <a:pt x="427" y="323"/>
                  </a:lnTo>
                  <a:lnTo>
                    <a:pt x="427" y="324"/>
                  </a:lnTo>
                  <a:lnTo>
                    <a:pt x="427" y="323"/>
                  </a:lnTo>
                  <a:lnTo>
                    <a:pt x="426" y="323"/>
                  </a:lnTo>
                  <a:lnTo>
                    <a:pt x="426" y="324"/>
                  </a:lnTo>
                  <a:lnTo>
                    <a:pt x="425" y="324"/>
                  </a:lnTo>
                  <a:lnTo>
                    <a:pt x="423" y="324"/>
                  </a:lnTo>
                  <a:lnTo>
                    <a:pt x="422" y="323"/>
                  </a:lnTo>
                  <a:lnTo>
                    <a:pt x="421" y="323"/>
                  </a:lnTo>
                  <a:lnTo>
                    <a:pt x="420" y="323"/>
                  </a:lnTo>
                  <a:lnTo>
                    <a:pt x="419" y="323"/>
                  </a:lnTo>
                  <a:lnTo>
                    <a:pt x="417" y="323"/>
                  </a:lnTo>
                  <a:lnTo>
                    <a:pt x="416" y="323"/>
                  </a:lnTo>
                  <a:lnTo>
                    <a:pt x="415" y="323"/>
                  </a:lnTo>
                  <a:lnTo>
                    <a:pt x="414" y="323"/>
                  </a:lnTo>
                  <a:lnTo>
                    <a:pt x="413" y="323"/>
                  </a:lnTo>
                  <a:lnTo>
                    <a:pt x="411" y="323"/>
                  </a:lnTo>
                  <a:lnTo>
                    <a:pt x="410" y="323"/>
                  </a:lnTo>
                  <a:lnTo>
                    <a:pt x="409" y="323"/>
                  </a:lnTo>
                  <a:lnTo>
                    <a:pt x="408" y="323"/>
                  </a:lnTo>
                  <a:lnTo>
                    <a:pt x="406" y="323"/>
                  </a:lnTo>
                  <a:lnTo>
                    <a:pt x="405" y="323"/>
                  </a:lnTo>
                  <a:lnTo>
                    <a:pt x="404" y="323"/>
                  </a:lnTo>
                  <a:lnTo>
                    <a:pt x="403" y="323"/>
                  </a:lnTo>
                  <a:lnTo>
                    <a:pt x="402" y="323"/>
                  </a:lnTo>
                  <a:lnTo>
                    <a:pt x="400" y="323"/>
                  </a:lnTo>
                  <a:lnTo>
                    <a:pt x="399" y="323"/>
                  </a:lnTo>
                  <a:lnTo>
                    <a:pt x="398" y="323"/>
                  </a:lnTo>
                  <a:lnTo>
                    <a:pt x="397" y="323"/>
                  </a:lnTo>
                  <a:lnTo>
                    <a:pt x="396" y="323"/>
                  </a:lnTo>
                  <a:lnTo>
                    <a:pt x="394" y="323"/>
                  </a:lnTo>
                  <a:lnTo>
                    <a:pt x="393" y="323"/>
                  </a:lnTo>
                  <a:lnTo>
                    <a:pt x="392" y="323"/>
                  </a:lnTo>
                  <a:lnTo>
                    <a:pt x="391" y="323"/>
                  </a:lnTo>
                  <a:lnTo>
                    <a:pt x="390" y="323"/>
                  </a:lnTo>
                  <a:lnTo>
                    <a:pt x="388" y="323"/>
                  </a:lnTo>
                  <a:lnTo>
                    <a:pt x="387" y="323"/>
                  </a:lnTo>
                  <a:lnTo>
                    <a:pt x="386" y="323"/>
                  </a:lnTo>
                  <a:lnTo>
                    <a:pt x="385" y="323"/>
                  </a:lnTo>
                  <a:lnTo>
                    <a:pt x="384" y="323"/>
                  </a:lnTo>
                  <a:lnTo>
                    <a:pt x="382" y="323"/>
                  </a:lnTo>
                  <a:lnTo>
                    <a:pt x="381" y="323"/>
                  </a:lnTo>
                  <a:lnTo>
                    <a:pt x="380" y="323"/>
                  </a:lnTo>
                  <a:lnTo>
                    <a:pt x="379" y="323"/>
                  </a:lnTo>
                  <a:lnTo>
                    <a:pt x="378" y="323"/>
                  </a:lnTo>
                  <a:lnTo>
                    <a:pt x="376" y="323"/>
                  </a:lnTo>
                  <a:lnTo>
                    <a:pt x="375" y="323"/>
                  </a:lnTo>
                  <a:lnTo>
                    <a:pt x="374" y="323"/>
                  </a:lnTo>
                  <a:lnTo>
                    <a:pt x="373" y="323"/>
                  </a:lnTo>
                  <a:lnTo>
                    <a:pt x="372" y="323"/>
                  </a:lnTo>
                  <a:lnTo>
                    <a:pt x="370" y="323"/>
                  </a:lnTo>
                  <a:lnTo>
                    <a:pt x="369" y="323"/>
                  </a:lnTo>
                  <a:lnTo>
                    <a:pt x="368" y="323"/>
                  </a:lnTo>
                  <a:lnTo>
                    <a:pt x="367" y="323"/>
                  </a:lnTo>
                  <a:lnTo>
                    <a:pt x="365" y="323"/>
                  </a:lnTo>
                  <a:lnTo>
                    <a:pt x="364" y="323"/>
                  </a:lnTo>
                  <a:lnTo>
                    <a:pt x="363" y="323"/>
                  </a:lnTo>
                  <a:lnTo>
                    <a:pt x="362" y="323"/>
                  </a:lnTo>
                  <a:lnTo>
                    <a:pt x="361" y="323"/>
                  </a:lnTo>
                  <a:lnTo>
                    <a:pt x="359" y="323"/>
                  </a:lnTo>
                  <a:lnTo>
                    <a:pt x="358" y="323"/>
                  </a:lnTo>
                  <a:lnTo>
                    <a:pt x="357" y="323"/>
                  </a:lnTo>
                  <a:lnTo>
                    <a:pt x="356" y="323"/>
                  </a:lnTo>
                  <a:lnTo>
                    <a:pt x="355" y="323"/>
                  </a:lnTo>
                  <a:lnTo>
                    <a:pt x="352" y="323"/>
                  </a:lnTo>
                  <a:lnTo>
                    <a:pt x="351" y="323"/>
                  </a:lnTo>
                  <a:lnTo>
                    <a:pt x="350" y="323"/>
                  </a:lnTo>
                  <a:lnTo>
                    <a:pt x="349" y="323"/>
                  </a:lnTo>
                  <a:lnTo>
                    <a:pt x="347" y="323"/>
                  </a:lnTo>
                  <a:lnTo>
                    <a:pt x="346" y="323"/>
                  </a:lnTo>
                  <a:lnTo>
                    <a:pt x="345" y="323"/>
                  </a:lnTo>
                  <a:lnTo>
                    <a:pt x="344" y="323"/>
                  </a:lnTo>
                  <a:lnTo>
                    <a:pt x="343" y="323"/>
                  </a:lnTo>
                  <a:lnTo>
                    <a:pt x="341" y="323"/>
                  </a:lnTo>
                  <a:lnTo>
                    <a:pt x="339" y="323"/>
                  </a:lnTo>
                  <a:lnTo>
                    <a:pt x="338" y="323"/>
                  </a:lnTo>
                  <a:lnTo>
                    <a:pt x="337" y="323"/>
                  </a:lnTo>
                  <a:lnTo>
                    <a:pt x="335" y="323"/>
                  </a:lnTo>
                  <a:lnTo>
                    <a:pt x="334" y="323"/>
                  </a:lnTo>
                  <a:lnTo>
                    <a:pt x="333" y="323"/>
                  </a:lnTo>
                  <a:lnTo>
                    <a:pt x="332" y="323"/>
                  </a:lnTo>
                  <a:lnTo>
                    <a:pt x="331" y="323"/>
                  </a:lnTo>
                  <a:lnTo>
                    <a:pt x="329" y="323"/>
                  </a:lnTo>
                  <a:lnTo>
                    <a:pt x="328" y="323"/>
                  </a:lnTo>
                  <a:lnTo>
                    <a:pt x="327" y="323"/>
                  </a:lnTo>
                  <a:lnTo>
                    <a:pt x="326" y="323"/>
                  </a:lnTo>
                  <a:lnTo>
                    <a:pt x="325" y="323"/>
                  </a:lnTo>
                  <a:lnTo>
                    <a:pt x="323" y="323"/>
                  </a:lnTo>
                  <a:lnTo>
                    <a:pt x="322" y="323"/>
                  </a:lnTo>
                  <a:lnTo>
                    <a:pt x="321" y="323"/>
                  </a:lnTo>
                  <a:lnTo>
                    <a:pt x="318" y="323"/>
                  </a:lnTo>
                  <a:lnTo>
                    <a:pt x="317" y="323"/>
                  </a:lnTo>
                  <a:lnTo>
                    <a:pt x="316" y="323"/>
                  </a:lnTo>
                  <a:lnTo>
                    <a:pt x="315" y="323"/>
                  </a:lnTo>
                  <a:lnTo>
                    <a:pt x="314" y="323"/>
                  </a:lnTo>
                  <a:lnTo>
                    <a:pt x="311" y="323"/>
                  </a:lnTo>
                  <a:lnTo>
                    <a:pt x="310" y="323"/>
                  </a:lnTo>
                  <a:lnTo>
                    <a:pt x="309" y="323"/>
                  </a:lnTo>
                  <a:lnTo>
                    <a:pt x="308" y="323"/>
                  </a:lnTo>
                  <a:lnTo>
                    <a:pt x="306" y="323"/>
                  </a:lnTo>
                  <a:lnTo>
                    <a:pt x="305" y="323"/>
                  </a:lnTo>
                  <a:lnTo>
                    <a:pt x="304" y="323"/>
                  </a:lnTo>
                  <a:lnTo>
                    <a:pt x="303" y="323"/>
                  </a:lnTo>
                  <a:lnTo>
                    <a:pt x="302" y="323"/>
                  </a:lnTo>
                  <a:lnTo>
                    <a:pt x="300" y="323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3"/>
                  </a:lnTo>
                  <a:lnTo>
                    <a:pt x="296" y="323"/>
                  </a:lnTo>
                  <a:lnTo>
                    <a:pt x="294" y="323"/>
                  </a:lnTo>
                  <a:lnTo>
                    <a:pt x="293" y="323"/>
                  </a:lnTo>
                  <a:lnTo>
                    <a:pt x="292" y="323"/>
                  </a:lnTo>
                  <a:lnTo>
                    <a:pt x="291" y="323"/>
                  </a:lnTo>
                  <a:lnTo>
                    <a:pt x="288" y="323"/>
                  </a:lnTo>
                  <a:lnTo>
                    <a:pt x="287" y="323"/>
                  </a:lnTo>
                  <a:lnTo>
                    <a:pt x="286" y="323"/>
                  </a:lnTo>
                  <a:lnTo>
                    <a:pt x="285" y="323"/>
                  </a:lnTo>
                  <a:lnTo>
                    <a:pt x="284" y="323"/>
                  </a:lnTo>
                  <a:lnTo>
                    <a:pt x="282" y="323"/>
                  </a:lnTo>
                  <a:lnTo>
                    <a:pt x="281" y="323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8" y="323"/>
                  </a:lnTo>
                  <a:lnTo>
                    <a:pt x="276" y="323"/>
                  </a:lnTo>
                  <a:lnTo>
                    <a:pt x="275" y="323"/>
                  </a:lnTo>
                  <a:lnTo>
                    <a:pt x="274" y="323"/>
                  </a:lnTo>
                  <a:lnTo>
                    <a:pt x="273" y="323"/>
                  </a:lnTo>
                  <a:lnTo>
                    <a:pt x="271" y="323"/>
                  </a:lnTo>
                  <a:lnTo>
                    <a:pt x="270" y="323"/>
                  </a:lnTo>
                  <a:lnTo>
                    <a:pt x="269" y="323"/>
                  </a:lnTo>
                  <a:lnTo>
                    <a:pt x="268" y="323"/>
                  </a:lnTo>
                  <a:lnTo>
                    <a:pt x="267" y="323"/>
                  </a:lnTo>
                  <a:lnTo>
                    <a:pt x="265" y="323"/>
                  </a:lnTo>
                  <a:lnTo>
                    <a:pt x="264" y="323"/>
                  </a:lnTo>
                  <a:lnTo>
                    <a:pt x="263" y="323"/>
                  </a:lnTo>
                  <a:lnTo>
                    <a:pt x="262" y="323"/>
                  </a:lnTo>
                  <a:lnTo>
                    <a:pt x="261" y="323"/>
                  </a:lnTo>
                  <a:lnTo>
                    <a:pt x="259" y="323"/>
                  </a:lnTo>
                  <a:lnTo>
                    <a:pt x="257" y="323"/>
                  </a:lnTo>
                  <a:lnTo>
                    <a:pt x="256" y="323"/>
                  </a:lnTo>
                  <a:lnTo>
                    <a:pt x="255" y="323"/>
                  </a:lnTo>
                  <a:lnTo>
                    <a:pt x="253" y="323"/>
                  </a:lnTo>
                  <a:lnTo>
                    <a:pt x="252" y="323"/>
                  </a:lnTo>
                  <a:lnTo>
                    <a:pt x="251" y="323"/>
                  </a:lnTo>
                  <a:lnTo>
                    <a:pt x="250" y="323"/>
                  </a:lnTo>
                  <a:lnTo>
                    <a:pt x="249" y="323"/>
                  </a:lnTo>
                  <a:lnTo>
                    <a:pt x="247" y="323"/>
                  </a:lnTo>
                  <a:lnTo>
                    <a:pt x="246" y="323"/>
                  </a:lnTo>
                  <a:lnTo>
                    <a:pt x="245" y="323"/>
                  </a:lnTo>
                  <a:lnTo>
                    <a:pt x="244" y="323"/>
                  </a:lnTo>
                  <a:lnTo>
                    <a:pt x="243" y="323"/>
                  </a:lnTo>
                  <a:lnTo>
                    <a:pt x="241" y="323"/>
                  </a:lnTo>
                  <a:lnTo>
                    <a:pt x="240" y="323"/>
                  </a:lnTo>
                  <a:lnTo>
                    <a:pt x="239" y="323"/>
                  </a:lnTo>
                  <a:lnTo>
                    <a:pt x="238" y="323"/>
                  </a:lnTo>
                  <a:lnTo>
                    <a:pt x="237" y="323"/>
                  </a:lnTo>
                  <a:lnTo>
                    <a:pt x="235" y="323"/>
                  </a:lnTo>
                  <a:lnTo>
                    <a:pt x="234" y="323"/>
                  </a:lnTo>
                  <a:lnTo>
                    <a:pt x="233" y="323"/>
                  </a:lnTo>
                  <a:lnTo>
                    <a:pt x="232" y="323"/>
                  </a:lnTo>
                  <a:lnTo>
                    <a:pt x="231" y="323"/>
                  </a:lnTo>
                  <a:lnTo>
                    <a:pt x="229" y="323"/>
                  </a:lnTo>
                  <a:lnTo>
                    <a:pt x="228" y="323"/>
                  </a:lnTo>
                  <a:lnTo>
                    <a:pt x="227" y="323"/>
                  </a:lnTo>
                  <a:lnTo>
                    <a:pt x="226" y="323"/>
                  </a:lnTo>
                  <a:lnTo>
                    <a:pt x="224" y="323"/>
                  </a:lnTo>
                  <a:lnTo>
                    <a:pt x="223" y="323"/>
                  </a:lnTo>
                  <a:lnTo>
                    <a:pt x="222" y="323"/>
                  </a:lnTo>
                  <a:lnTo>
                    <a:pt x="221" y="323"/>
                  </a:lnTo>
                  <a:lnTo>
                    <a:pt x="220" y="323"/>
                  </a:lnTo>
                  <a:lnTo>
                    <a:pt x="218" y="323"/>
                  </a:lnTo>
                  <a:lnTo>
                    <a:pt x="217" y="323"/>
                  </a:lnTo>
                  <a:lnTo>
                    <a:pt x="216" y="323"/>
                  </a:lnTo>
                  <a:lnTo>
                    <a:pt x="215" y="323"/>
                  </a:lnTo>
                  <a:lnTo>
                    <a:pt x="214" y="323"/>
                  </a:lnTo>
                  <a:lnTo>
                    <a:pt x="212" y="323"/>
                  </a:lnTo>
                  <a:lnTo>
                    <a:pt x="210" y="323"/>
                  </a:lnTo>
                  <a:lnTo>
                    <a:pt x="209" y="323"/>
                  </a:lnTo>
                  <a:lnTo>
                    <a:pt x="208" y="323"/>
                  </a:lnTo>
                  <a:lnTo>
                    <a:pt x="206" y="323"/>
                  </a:lnTo>
                  <a:lnTo>
                    <a:pt x="205" y="323"/>
                  </a:lnTo>
                  <a:lnTo>
                    <a:pt x="204" y="323"/>
                  </a:lnTo>
                  <a:lnTo>
                    <a:pt x="203" y="323"/>
                  </a:lnTo>
                  <a:lnTo>
                    <a:pt x="202" y="323"/>
                  </a:lnTo>
                  <a:lnTo>
                    <a:pt x="200" y="323"/>
                  </a:lnTo>
                  <a:lnTo>
                    <a:pt x="199" y="323"/>
                  </a:lnTo>
                  <a:lnTo>
                    <a:pt x="198" y="323"/>
                  </a:lnTo>
                  <a:lnTo>
                    <a:pt x="197" y="323"/>
                  </a:lnTo>
                  <a:lnTo>
                    <a:pt x="196" y="323"/>
                  </a:lnTo>
                  <a:lnTo>
                    <a:pt x="194" y="323"/>
                  </a:lnTo>
                  <a:lnTo>
                    <a:pt x="193" y="323"/>
                  </a:lnTo>
                  <a:lnTo>
                    <a:pt x="192" y="323"/>
                  </a:lnTo>
                  <a:lnTo>
                    <a:pt x="190" y="323"/>
                  </a:lnTo>
                  <a:lnTo>
                    <a:pt x="188" y="323"/>
                  </a:lnTo>
                  <a:lnTo>
                    <a:pt x="187" y="323"/>
                  </a:lnTo>
                  <a:lnTo>
                    <a:pt x="186" y="323"/>
                  </a:lnTo>
                  <a:lnTo>
                    <a:pt x="185" y="323"/>
                  </a:lnTo>
                  <a:lnTo>
                    <a:pt x="183" y="323"/>
                  </a:lnTo>
                  <a:lnTo>
                    <a:pt x="182" y="323"/>
                  </a:lnTo>
                  <a:lnTo>
                    <a:pt x="181" y="323"/>
                  </a:lnTo>
                  <a:lnTo>
                    <a:pt x="180" y="323"/>
                  </a:lnTo>
                  <a:lnTo>
                    <a:pt x="179" y="323"/>
                  </a:lnTo>
                  <a:lnTo>
                    <a:pt x="177" y="323"/>
                  </a:lnTo>
                  <a:lnTo>
                    <a:pt x="176" y="323"/>
                  </a:lnTo>
                  <a:lnTo>
                    <a:pt x="175" y="323"/>
                  </a:lnTo>
                  <a:lnTo>
                    <a:pt x="174" y="323"/>
                  </a:lnTo>
                  <a:lnTo>
                    <a:pt x="173" y="323"/>
                  </a:lnTo>
                  <a:lnTo>
                    <a:pt x="171" y="323"/>
                  </a:lnTo>
                  <a:lnTo>
                    <a:pt x="170" y="323"/>
                  </a:lnTo>
                  <a:lnTo>
                    <a:pt x="169" y="323"/>
                  </a:lnTo>
                  <a:lnTo>
                    <a:pt x="168" y="323"/>
                  </a:lnTo>
                  <a:lnTo>
                    <a:pt x="167" y="323"/>
                  </a:lnTo>
                  <a:lnTo>
                    <a:pt x="165" y="323"/>
                  </a:lnTo>
                  <a:lnTo>
                    <a:pt x="164" y="323"/>
                  </a:lnTo>
                  <a:lnTo>
                    <a:pt x="163" y="323"/>
                  </a:lnTo>
                  <a:lnTo>
                    <a:pt x="162" y="323"/>
                  </a:lnTo>
                  <a:lnTo>
                    <a:pt x="159" y="323"/>
                  </a:lnTo>
                  <a:lnTo>
                    <a:pt x="158" y="323"/>
                  </a:lnTo>
                  <a:lnTo>
                    <a:pt x="157" y="323"/>
                  </a:lnTo>
                  <a:lnTo>
                    <a:pt x="156" y="323"/>
                  </a:lnTo>
                  <a:lnTo>
                    <a:pt x="155" y="323"/>
                  </a:lnTo>
                  <a:lnTo>
                    <a:pt x="153" y="323"/>
                  </a:lnTo>
                  <a:lnTo>
                    <a:pt x="151" y="323"/>
                  </a:lnTo>
                  <a:lnTo>
                    <a:pt x="149" y="323"/>
                  </a:lnTo>
                  <a:lnTo>
                    <a:pt x="147" y="323"/>
                  </a:lnTo>
                  <a:lnTo>
                    <a:pt x="146" y="323"/>
                  </a:lnTo>
                  <a:lnTo>
                    <a:pt x="145" y="323"/>
                  </a:lnTo>
                  <a:lnTo>
                    <a:pt x="144" y="323"/>
                  </a:lnTo>
                  <a:lnTo>
                    <a:pt x="143" y="323"/>
                  </a:lnTo>
                  <a:lnTo>
                    <a:pt x="141" y="323"/>
                  </a:lnTo>
                  <a:lnTo>
                    <a:pt x="140" y="323"/>
                  </a:lnTo>
                  <a:lnTo>
                    <a:pt x="139" y="323"/>
                  </a:lnTo>
                  <a:lnTo>
                    <a:pt x="138" y="323"/>
                  </a:lnTo>
                  <a:lnTo>
                    <a:pt x="136" y="323"/>
                  </a:lnTo>
                  <a:lnTo>
                    <a:pt x="135" y="323"/>
                  </a:lnTo>
                  <a:lnTo>
                    <a:pt x="134" y="323"/>
                  </a:lnTo>
                  <a:lnTo>
                    <a:pt x="133" y="323"/>
                  </a:lnTo>
                  <a:lnTo>
                    <a:pt x="132" y="323"/>
                  </a:lnTo>
                  <a:lnTo>
                    <a:pt x="130" y="323"/>
                  </a:lnTo>
                  <a:lnTo>
                    <a:pt x="129" y="323"/>
                  </a:lnTo>
                  <a:lnTo>
                    <a:pt x="128" y="323"/>
                  </a:lnTo>
                  <a:lnTo>
                    <a:pt x="127" y="323"/>
                  </a:lnTo>
                  <a:lnTo>
                    <a:pt x="126" y="323"/>
                  </a:lnTo>
                  <a:lnTo>
                    <a:pt x="124" y="323"/>
                  </a:lnTo>
                  <a:lnTo>
                    <a:pt x="123" y="323"/>
                  </a:lnTo>
                  <a:lnTo>
                    <a:pt x="122" y="323"/>
                  </a:lnTo>
                  <a:lnTo>
                    <a:pt x="121" y="323"/>
                  </a:lnTo>
                  <a:lnTo>
                    <a:pt x="120" y="323"/>
                  </a:lnTo>
                  <a:lnTo>
                    <a:pt x="118" y="323"/>
                  </a:lnTo>
                  <a:lnTo>
                    <a:pt x="117" y="323"/>
                  </a:lnTo>
                  <a:lnTo>
                    <a:pt x="116" y="323"/>
                  </a:lnTo>
                  <a:lnTo>
                    <a:pt x="115" y="323"/>
                  </a:lnTo>
                  <a:lnTo>
                    <a:pt x="114" y="323"/>
                  </a:lnTo>
                  <a:lnTo>
                    <a:pt x="112" y="323"/>
                  </a:lnTo>
                  <a:lnTo>
                    <a:pt x="111" y="323"/>
                  </a:lnTo>
                  <a:lnTo>
                    <a:pt x="110" y="323"/>
                  </a:lnTo>
                  <a:lnTo>
                    <a:pt x="109" y="323"/>
                  </a:lnTo>
                  <a:lnTo>
                    <a:pt x="108" y="323"/>
                  </a:lnTo>
                  <a:lnTo>
                    <a:pt x="106" y="323"/>
                  </a:lnTo>
                  <a:lnTo>
                    <a:pt x="105" y="323"/>
                  </a:lnTo>
                  <a:lnTo>
                    <a:pt x="104" y="323"/>
                  </a:lnTo>
                  <a:lnTo>
                    <a:pt x="103" y="323"/>
                  </a:lnTo>
                  <a:lnTo>
                    <a:pt x="102" y="323"/>
                  </a:lnTo>
                  <a:lnTo>
                    <a:pt x="100" y="323"/>
                  </a:lnTo>
                  <a:lnTo>
                    <a:pt x="99" y="323"/>
                  </a:lnTo>
                  <a:lnTo>
                    <a:pt x="98" y="323"/>
                  </a:lnTo>
                  <a:lnTo>
                    <a:pt x="97" y="323"/>
                  </a:lnTo>
                  <a:lnTo>
                    <a:pt x="96" y="323"/>
                  </a:lnTo>
                  <a:lnTo>
                    <a:pt x="94" y="323"/>
                  </a:lnTo>
                  <a:lnTo>
                    <a:pt x="93" y="323"/>
                  </a:lnTo>
                  <a:lnTo>
                    <a:pt x="92" y="323"/>
                  </a:lnTo>
                  <a:lnTo>
                    <a:pt x="91" y="323"/>
                  </a:lnTo>
                  <a:lnTo>
                    <a:pt x="89" y="323"/>
                  </a:lnTo>
                  <a:lnTo>
                    <a:pt x="88" y="323"/>
                  </a:lnTo>
                  <a:lnTo>
                    <a:pt x="87" y="323"/>
                  </a:lnTo>
                  <a:lnTo>
                    <a:pt x="86" y="323"/>
                  </a:lnTo>
                  <a:lnTo>
                    <a:pt x="85" y="323"/>
                  </a:lnTo>
                  <a:lnTo>
                    <a:pt x="83" y="323"/>
                  </a:lnTo>
                  <a:lnTo>
                    <a:pt x="82" y="323"/>
                  </a:lnTo>
                  <a:lnTo>
                    <a:pt x="81" y="323"/>
                  </a:lnTo>
                  <a:lnTo>
                    <a:pt x="80" y="323"/>
                  </a:lnTo>
                  <a:lnTo>
                    <a:pt x="79" y="323"/>
                  </a:lnTo>
                  <a:lnTo>
                    <a:pt x="76" y="323"/>
                  </a:lnTo>
                  <a:lnTo>
                    <a:pt x="75" y="323"/>
                  </a:lnTo>
                  <a:lnTo>
                    <a:pt x="74" y="323"/>
                  </a:lnTo>
                  <a:lnTo>
                    <a:pt x="73" y="323"/>
                  </a:lnTo>
                  <a:lnTo>
                    <a:pt x="71" y="323"/>
                  </a:lnTo>
                  <a:lnTo>
                    <a:pt x="70" y="323"/>
                  </a:lnTo>
                  <a:lnTo>
                    <a:pt x="69" y="323"/>
                  </a:lnTo>
                  <a:lnTo>
                    <a:pt x="68" y="323"/>
                  </a:lnTo>
                  <a:lnTo>
                    <a:pt x="67" y="323"/>
                  </a:lnTo>
                  <a:lnTo>
                    <a:pt x="65" y="323"/>
                  </a:lnTo>
                  <a:lnTo>
                    <a:pt x="64" y="323"/>
                  </a:lnTo>
                  <a:lnTo>
                    <a:pt x="63" y="323"/>
                  </a:lnTo>
                  <a:lnTo>
                    <a:pt x="62" y="323"/>
                  </a:lnTo>
                  <a:lnTo>
                    <a:pt x="61" y="323"/>
                  </a:lnTo>
                  <a:lnTo>
                    <a:pt x="59" y="323"/>
                  </a:lnTo>
                  <a:lnTo>
                    <a:pt x="58" y="323"/>
                  </a:lnTo>
                  <a:lnTo>
                    <a:pt x="57" y="323"/>
                  </a:lnTo>
                  <a:lnTo>
                    <a:pt x="56" y="323"/>
                  </a:lnTo>
                  <a:lnTo>
                    <a:pt x="55" y="323"/>
                  </a:lnTo>
                  <a:lnTo>
                    <a:pt x="52" y="323"/>
                  </a:lnTo>
                  <a:lnTo>
                    <a:pt x="51" y="323"/>
                  </a:lnTo>
                  <a:lnTo>
                    <a:pt x="50" y="323"/>
                  </a:lnTo>
                  <a:lnTo>
                    <a:pt x="49" y="323"/>
                  </a:lnTo>
                  <a:lnTo>
                    <a:pt x="47" y="323"/>
                  </a:lnTo>
                  <a:lnTo>
                    <a:pt x="46" y="323"/>
                  </a:lnTo>
                  <a:lnTo>
                    <a:pt x="45" y="323"/>
                  </a:lnTo>
                  <a:lnTo>
                    <a:pt x="42" y="323"/>
                  </a:lnTo>
                  <a:lnTo>
                    <a:pt x="41" y="323"/>
                  </a:lnTo>
                  <a:lnTo>
                    <a:pt x="40" y="323"/>
                  </a:lnTo>
                  <a:lnTo>
                    <a:pt x="39" y="323"/>
                  </a:lnTo>
                  <a:lnTo>
                    <a:pt x="38" y="323"/>
                  </a:lnTo>
                  <a:lnTo>
                    <a:pt x="36" y="323"/>
                  </a:lnTo>
                  <a:lnTo>
                    <a:pt x="35" y="323"/>
                  </a:lnTo>
                  <a:lnTo>
                    <a:pt x="34" y="323"/>
                  </a:lnTo>
                  <a:lnTo>
                    <a:pt x="33" y="323"/>
                  </a:lnTo>
                  <a:lnTo>
                    <a:pt x="32" y="323"/>
                  </a:lnTo>
                  <a:lnTo>
                    <a:pt x="30" y="323"/>
                  </a:lnTo>
                  <a:lnTo>
                    <a:pt x="29" y="323"/>
                  </a:lnTo>
                  <a:lnTo>
                    <a:pt x="28" y="323"/>
                  </a:lnTo>
                  <a:lnTo>
                    <a:pt x="27" y="323"/>
                  </a:lnTo>
                  <a:lnTo>
                    <a:pt x="26" y="323"/>
                  </a:lnTo>
                  <a:lnTo>
                    <a:pt x="24" y="323"/>
                  </a:lnTo>
                  <a:lnTo>
                    <a:pt x="23" y="323"/>
                  </a:lnTo>
                  <a:lnTo>
                    <a:pt x="22" y="323"/>
                  </a:lnTo>
                  <a:lnTo>
                    <a:pt x="21" y="323"/>
                  </a:lnTo>
                  <a:lnTo>
                    <a:pt x="20" y="323"/>
                  </a:lnTo>
                  <a:lnTo>
                    <a:pt x="18" y="323"/>
                  </a:lnTo>
                  <a:lnTo>
                    <a:pt x="17" y="323"/>
                  </a:lnTo>
                  <a:lnTo>
                    <a:pt x="16" y="323"/>
                  </a:lnTo>
                  <a:lnTo>
                    <a:pt x="15" y="323"/>
                  </a:lnTo>
                  <a:lnTo>
                    <a:pt x="14" y="323"/>
                  </a:lnTo>
                  <a:lnTo>
                    <a:pt x="12" y="323"/>
                  </a:lnTo>
                  <a:lnTo>
                    <a:pt x="11" y="323"/>
                  </a:lnTo>
                  <a:lnTo>
                    <a:pt x="10" y="323"/>
                  </a:lnTo>
                  <a:lnTo>
                    <a:pt x="9" y="323"/>
                  </a:lnTo>
                  <a:lnTo>
                    <a:pt x="8" y="323"/>
                  </a:lnTo>
                  <a:lnTo>
                    <a:pt x="6" y="323"/>
                  </a:lnTo>
                  <a:lnTo>
                    <a:pt x="5" y="323"/>
                  </a:lnTo>
                  <a:lnTo>
                    <a:pt x="4" y="323"/>
                  </a:lnTo>
                  <a:lnTo>
                    <a:pt x="1" y="323"/>
                  </a:lnTo>
                  <a:lnTo>
                    <a:pt x="0" y="323"/>
                  </a:lnTo>
                  <a:lnTo>
                    <a:pt x="0" y="322"/>
                  </a:lnTo>
                  <a:lnTo>
                    <a:pt x="0" y="319"/>
                  </a:lnTo>
                  <a:lnTo>
                    <a:pt x="0" y="318"/>
                  </a:lnTo>
                  <a:lnTo>
                    <a:pt x="0" y="317"/>
                  </a:lnTo>
                  <a:lnTo>
                    <a:pt x="0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1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7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4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4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3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5"/>
                  </a:lnTo>
                  <a:lnTo>
                    <a:pt x="0" y="273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9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0" y="248"/>
                  </a:lnTo>
                  <a:lnTo>
                    <a:pt x="0" y="247"/>
                  </a:lnTo>
                  <a:lnTo>
                    <a:pt x="0" y="246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0" y="242"/>
                  </a:lnTo>
                  <a:lnTo>
                    <a:pt x="0" y="241"/>
                  </a:lnTo>
                  <a:lnTo>
                    <a:pt x="0" y="240"/>
                  </a:lnTo>
                  <a:lnTo>
                    <a:pt x="0" y="238"/>
                  </a:lnTo>
                  <a:lnTo>
                    <a:pt x="0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0" y="203"/>
                  </a:lnTo>
                  <a:lnTo>
                    <a:pt x="0" y="202"/>
                  </a:lnTo>
                  <a:lnTo>
                    <a:pt x="0" y="201"/>
                  </a:lnTo>
                  <a:lnTo>
                    <a:pt x="0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6"/>
                  </a:lnTo>
                  <a:lnTo>
                    <a:pt x="0" y="185"/>
                  </a:lnTo>
                  <a:lnTo>
                    <a:pt x="0" y="184"/>
                  </a:lnTo>
                  <a:lnTo>
                    <a:pt x="0" y="183"/>
                  </a:lnTo>
                  <a:lnTo>
                    <a:pt x="0" y="182"/>
                  </a:lnTo>
                  <a:lnTo>
                    <a:pt x="0" y="180"/>
                  </a:lnTo>
                  <a:lnTo>
                    <a:pt x="0" y="179"/>
                  </a:lnTo>
                  <a:lnTo>
                    <a:pt x="0" y="178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1"/>
                  </a:lnTo>
                  <a:lnTo>
                    <a:pt x="0" y="169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0" y="154"/>
                  </a:lnTo>
                  <a:lnTo>
                    <a:pt x="0" y="153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7"/>
                  </a:lnTo>
                  <a:lnTo>
                    <a:pt x="0" y="145"/>
                  </a:lnTo>
                  <a:lnTo>
                    <a:pt x="0" y="144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2"/>
                  </a:lnTo>
                  <a:lnTo>
                    <a:pt x="0" y="131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7" y="0"/>
                  </a:lnTo>
                  <a:lnTo>
                    <a:pt x="179" y="0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3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6" y="0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3" y="0"/>
                  </a:lnTo>
                  <a:lnTo>
                    <a:pt x="255" y="0"/>
                  </a:lnTo>
                  <a:lnTo>
                    <a:pt x="256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2" y="0"/>
                  </a:lnTo>
                  <a:lnTo>
                    <a:pt x="263" y="0"/>
                  </a:lnTo>
                  <a:lnTo>
                    <a:pt x="265" y="0"/>
                  </a:lnTo>
                  <a:lnTo>
                    <a:pt x="267" y="0"/>
                  </a:lnTo>
                  <a:lnTo>
                    <a:pt x="268" y="0"/>
                  </a:lnTo>
                  <a:lnTo>
                    <a:pt x="269" y="0"/>
                  </a:lnTo>
                  <a:lnTo>
                    <a:pt x="271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6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7" y="0"/>
                  </a:lnTo>
                  <a:lnTo>
                    <a:pt x="288" y="0"/>
                  </a:lnTo>
                  <a:lnTo>
                    <a:pt x="290" y="0"/>
                  </a:lnTo>
                  <a:lnTo>
                    <a:pt x="291" y="0"/>
                  </a:lnTo>
                  <a:lnTo>
                    <a:pt x="292" y="0"/>
                  </a:lnTo>
                  <a:lnTo>
                    <a:pt x="293" y="0"/>
                  </a:lnTo>
                  <a:lnTo>
                    <a:pt x="294" y="0"/>
                  </a:lnTo>
                  <a:lnTo>
                    <a:pt x="296" y="0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09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4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20" y="0"/>
                  </a:lnTo>
                  <a:lnTo>
                    <a:pt x="321" y="0"/>
                  </a:lnTo>
                  <a:lnTo>
                    <a:pt x="322" y="0"/>
                  </a:lnTo>
                  <a:lnTo>
                    <a:pt x="325" y="0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9" y="0"/>
                  </a:lnTo>
                  <a:lnTo>
                    <a:pt x="331" y="0"/>
                  </a:lnTo>
                  <a:lnTo>
                    <a:pt x="332" y="0"/>
                  </a:lnTo>
                  <a:lnTo>
                    <a:pt x="333" y="0"/>
                  </a:lnTo>
                  <a:lnTo>
                    <a:pt x="334" y="0"/>
                  </a:lnTo>
                  <a:lnTo>
                    <a:pt x="335" y="0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1" y="0"/>
                  </a:lnTo>
                  <a:lnTo>
                    <a:pt x="344" y="0"/>
                  </a:lnTo>
                  <a:lnTo>
                    <a:pt x="345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0"/>
                  </a:lnTo>
                  <a:lnTo>
                    <a:pt x="356" y="0"/>
                  </a:lnTo>
                  <a:lnTo>
                    <a:pt x="357" y="0"/>
                  </a:lnTo>
                  <a:lnTo>
                    <a:pt x="358" y="0"/>
                  </a:lnTo>
                  <a:lnTo>
                    <a:pt x="359" y="0"/>
                  </a:lnTo>
                  <a:lnTo>
                    <a:pt x="361" y="0"/>
                  </a:lnTo>
                  <a:lnTo>
                    <a:pt x="362" y="0"/>
                  </a:lnTo>
                  <a:lnTo>
                    <a:pt x="363" y="0"/>
                  </a:lnTo>
                  <a:lnTo>
                    <a:pt x="364" y="0"/>
                  </a:lnTo>
                  <a:lnTo>
                    <a:pt x="365" y="0"/>
                  </a:lnTo>
                  <a:lnTo>
                    <a:pt x="367" y="0"/>
                  </a:lnTo>
                  <a:lnTo>
                    <a:pt x="368" y="0"/>
                  </a:lnTo>
                  <a:lnTo>
                    <a:pt x="369" y="0"/>
                  </a:lnTo>
                  <a:lnTo>
                    <a:pt x="370" y="0"/>
                  </a:lnTo>
                  <a:lnTo>
                    <a:pt x="372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0"/>
                  </a:lnTo>
                  <a:lnTo>
                    <a:pt x="376" y="0"/>
                  </a:lnTo>
                  <a:lnTo>
                    <a:pt x="378" y="0"/>
                  </a:lnTo>
                  <a:lnTo>
                    <a:pt x="380" y="0"/>
                  </a:lnTo>
                  <a:lnTo>
                    <a:pt x="381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90" y="0"/>
                  </a:lnTo>
                  <a:lnTo>
                    <a:pt x="391" y="0"/>
                  </a:lnTo>
                  <a:lnTo>
                    <a:pt x="392" y="0"/>
                  </a:lnTo>
                  <a:lnTo>
                    <a:pt x="393" y="0"/>
                  </a:lnTo>
                  <a:lnTo>
                    <a:pt x="394" y="0"/>
                  </a:lnTo>
                  <a:lnTo>
                    <a:pt x="396" y="0"/>
                  </a:lnTo>
                  <a:lnTo>
                    <a:pt x="397" y="0"/>
                  </a:lnTo>
                  <a:lnTo>
                    <a:pt x="398" y="0"/>
                  </a:lnTo>
                  <a:lnTo>
                    <a:pt x="400" y="0"/>
                  </a:lnTo>
                  <a:lnTo>
                    <a:pt x="402" y="0"/>
                  </a:lnTo>
                  <a:lnTo>
                    <a:pt x="404" y="0"/>
                  </a:lnTo>
                  <a:lnTo>
                    <a:pt x="405" y="0"/>
                  </a:lnTo>
                  <a:lnTo>
                    <a:pt x="406" y="0"/>
                  </a:lnTo>
                  <a:lnTo>
                    <a:pt x="408" y="0"/>
                  </a:lnTo>
                  <a:lnTo>
                    <a:pt x="409" y="0"/>
                  </a:lnTo>
                  <a:lnTo>
                    <a:pt x="411" y="0"/>
                  </a:lnTo>
                  <a:lnTo>
                    <a:pt x="413" y="0"/>
                  </a:lnTo>
                  <a:lnTo>
                    <a:pt x="414" y="0"/>
                  </a:lnTo>
                  <a:lnTo>
                    <a:pt x="415" y="0"/>
                  </a:lnTo>
                  <a:lnTo>
                    <a:pt x="416" y="0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0" y="0"/>
                  </a:lnTo>
                  <a:lnTo>
                    <a:pt x="421" y="0"/>
                  </a:lnTo>
                  <a:lnTo>
                    <a:pt x="422" y="0"/>
                  </a:lnTo>
                  <a:lnTo>
                    <a:pt x="423" y="0"/>
                  </a:lnTo>
                  <a:lnTo>
                    <a:pt x="425" y="0"/>
                  </a:lnTo>
                  <a:lnTo>
                    <a:pt x="426" y="0"/>
                  </a:lnTo>
                  <a:lnTo>
                    <a:pt x="427" y="0"/>
                  </a:lnTo>
                  <a:lnTo>
                    <a:pt x="428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2" y="0"/>
                  </a:lnTo>
                  <a:lnTo>
                    <a:pt x="433" y="0"/>
                  </a:lnTo>
                  <a:lnTo>
                    <a:pt x="434" y="0"/>
                  </a:lnTo>
                  <a:lnTo>
                    <a:pt x="435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3" y="0"/>
                  </a:lnTo>
                  <a:lnTo>
                    <a:pt x="444" y="0"/>
                  </a:lnTo>
                  <a:lnTo>
                    <a:pt x="445" y="0"/>
                  </a:lnTo>
                  <a:lnTo>
                    <a:pt x="446" y="0"/>
                  </a:lnTo>
                  <a:lnTo>
                    <a:pt x="447" y="0"/>
                  </a:lnTo>
                  <a:lnTo>
                    <a:pt x="449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3" y="0"/>
                  </a:lnTo>
                  <a:lnTo>
                    <a:pt x="455" y="0"/>
                  </a:lnTo>
                  <a:lnTo>
                    <a:pt x="457" y="0"/>
                  </a:lnTo>
                  <a:lnTo>
                    <a:pt x="458" y="0"/>
                  </a:lnTo>
                  <a:lnTo>
                    <a:pt x="460" y="0"/>
                  </a:lnTo>
                  <a:lnTo>
                    <a:pt x="461" y="0"/>
                  </a:lnTo>
                  <a:lnTo>
                    <a:pt x="462" y="0"/>
                  </a:lnTo>
                  <a:lnTo>
                    <a:pt x="464" y="0"/>
                  </a:lnTo>
                  <a:lnTo>
                    <a:pt x="466" y="0"/>
                  </a:lnTo>
                  <a:lnTo>
                    <a:pt x="467" y="0"/>
                  </a:lnTo>
                  <a:lnTo>
                    <a:pt x="469" y="0"/>
                  </a:lnTo>
                  <a:lnTo>
                    <a:pt x="472" y="0"/>
                  </a:lnTo>
                  <a:lnTo>
                    <a:pt x="474" y="0"/>
                  </a:lnTo>
                  <a:lnTo>
                    <a:pt x="475" y="0"/>
                  </a:lnTo>
                  <a:lnTo>
                    <a:pt x="476" y="0"/>
                  </a:lnTo>
                  <a:lnTo>
                    <a:pt x="478" y="0"/>
                  </a:lnTo>
                  <a:lnTo>
                    <a:pt x="479" y="0"/>
                  </a:lnTo>
                  <a:lnTo>
                    <a:pt x="480" y="0"/>
                  </a:lnTo>
                  <a:lnTo>
                    <a:pt x="481" y="0"/>
                  </a:lnTo>
                  <a:lnTo>
                    <a:pt x="482" y="0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7" y="0"/>
                  </a:lnTo>
                  <a:lnTo>
                    <a:pt x="488" y="0"/>
                  </a:lnTo>
                  <a:lnTo>
                    <a:pt x="490" y="0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6" y="0"/>
                  </a:lnTo>
                  <a:lnTo>
                    <a:pt x="497" y="0"/>
                  </a:lnTo>
                  <a:lnTo>
                    <a:pt x="498" y="0"/>
                  </a:lnTo>
                  <a:lnTo>
                    <a:pt x="499" y="0"/>
                  </a:lnTo>
                  <a:lnTo>
                    <a:pt x="502" y="0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5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10" y="0"/>
                  </a:lnTo>
                  <a:lnTo>
                    <a:pt x="511" y="0"/>
                  </a:lnTo>
                  <a:lnTo>
                    <a:pt x="514" y="0"/>
                  </a:lnTo>
                  <a:lnTo>
                    <a:pt x="515" y="0"/>
                  </a:lnTo>
                  <a:lnTo>
                    <a:pt x="516" y="0"/>
                  </a:lnTo>
                  <a:lnTo>
                    <a:pt x="517" y="0"/>
                  </a:lnTo>
                  <a:lnTo>
                    <a:pt x="519" y="0"/>
                  </a:lnTo>
                  <a:lnTo>
                    <a:pt x="521" y="0"/>
                  </a:lnTo>
                  <a:lnTo>
                    <a:pt x="522" y="0"/>
                  </a:lnTo>
                  <a:lnTo>
                    <a:pt x="523" y="0"/>
                  </a:lnTo>
                  <a:lnTo>
                    <a:pt x="525" y="0"/>
                  </a:lnTo>
                  <a:lnTo>
                    <a:pt x="526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4" y="0"/>
                  </a:lnTo>
                  <a:lnTo>
                    <a:pt x="535" y="0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1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0"/>
                  </a:lnTo>
                  <a:lnTo>
                    <a:pt x="546" y="0"/>
                  </a:lnTo>
                  <a:lnTo>
                    <a:pt x="547" y="0"/>
                  </a:lnTo>
                  <a:lnTo>
                    <a:pt x="549" y="0"/>
                  </a:lnTo>
                  <a:lnTo>
                    <a:pt x="550" y="0"/>
                  </a:lnTo>
                  <a:lnTo>
                    <a:pt x="551" y="0"/>
                  </a:lnTo>
                  <a:lnTo>
                    <a:pt x="552" y="0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0"/>
                  </a:lnTo>
                  <a:lnTo>
                    <a:pt x="557" y="0"/>
                  </a:lnTo>
                  <a:lnTo>
                    <a:pt x="558" y="0"/>
                  </a:lnTo>
                  <a:lnTo>
                    <a:pt x="560" y="0"/>
                  </a:lnTo>
                  <a:lnTo>
                    <a:pt x="562" y="0"/>
                  </a:lnTo>
                  <a:lnTo>
                    <a:pt x="563" y="0"/>
                  </a:lnTo>
                  <a:lnTo>
                    <a:pt x="564" y="0"/>
                  </a:lnTo>
                  <a:lnTo>
                    <a:pt x="563" y="0"/>
                  </a:lnTo>
                  <a:lnTo>
                    <a:pt x="563" y="2"/>
                  </a:lnTo>
                  <a:lnTo>
                    <a:pt x="563" y="3"/>
                  </a:lnTo>
                  <a:lnTo>
                    <a:pt x="563" y="4"/>
                  </a:lnTo>
                  <a:lnTo>
                    <a:pt x="563" y="5"/>
                  </a:lnTo>
                  <a:lnTo>
                    <a:pt x="564" y="5"/>
                  </a:lnTo>
                  <a:lnTo>
                    <a:pt x="564" y="6"/>
                  </a:lnTo>
                  <a:lnTo>
                    <a:pt x="564" y="8"/>
                  </a:lnTo>
                  <a:lnTo>
                    <a:pt x="564" y="9"/>
                  </a:lnTo>
                  <a:lnTo>
                    <a:pt x="566" y="9"/>
                  </a:lnTo>
                  <a:lnTo>
                    <a:pt x="566" y="10"/>
                  </a:lnTo>
                  <a:lnTo>
                    <a:pt x="564" y="10"/>
                  </a:lnTo>
                  <a:lnTo>
                    <a:pt x="566" y="10"/>
                  </a:lnTo>
                  <a:lnTo>
                    <a:pt x="567" y="11"/>
                  </a:lnTo>
                  <a:lnTo>
                    <a:pt x="566" y="11"/>
                  </a:lnTo>
                  <a:lnTo>
                    <a:pt x="566" y="12"/>
                  </a:lnTo>
                  <a:lnTo>
                    <a:pt x="567" y="12"/>
                  </a:lnTo>
                  <a:lnTo>
                    <a:pt x="566" y="12"/>
                  </a:lnTo>
                  <a:lnTo>
                    <a:pt x="567" y="12"/>
                  </a:lnTo>
                  <a:lnTo>
                    <a:pt x="567" y="14"/>
                  </a:lnTo>
                  <a:lnTo>
                    <a:pt x="568" y="14"/>
                  </a:lnTo>
                  <a:lnTo>
                    <a:pt x="567" y="14"/>
                  </a:lnTo>
                  <a:lnTo>
                    <a:pt x="567" y="15"/>
                  </a:lnTo>
                  <a:lnTo>
                    <a:pt x="568" y="15"/>
                  </a:lnTo>
                  <a:lnTo>
                    <a:pt x="568" y="16"/>
                  </a:lnTo>
                  <a:lnTo>
                    <a:pt x="568" y="17"/>
                  </a:lnTo>
                  <a:lnTo>
                    <a:pt x="567" y="17"/>
                  </a:lnTo>
                  <a:lnTo>
                    <a:pt x="567" y="18"/>
                  </a:lnTo>
                  <a:lnTo>
                    <a:pt x="568" y="18"/>
                  </a:lnTo>
                  <a:lnTo>
                    <a:pt x="568" y="20"/>
                  </a:lnTo>
                  <a:lnTo>
                    <a:pt x="567" y="20"/>
                  </a:lnTo>
                  <a:lnTo>
                    <a:pt x="568" y="20"/>
                  </a:lnTo>
                  <a:lnTo>
                    <a:pt x="569" y="20"/>
                  </a:lnTo>
                  <a:lnTo>
                    <a:pt x="569" y="21"/>
                  </a:lnTo>
                  <a:lnTo>
                    <a:pt x="568" y="21"/>
                  </a:lnTo>
                  <a:lnTo>
                    <a:pt x="568" y="22"/>
                  </a:lnTo>
                  <a:lnTo>
                    <a:pt x="568" y="21"/>
                  </a:lnTo>
                  <a:lnTo>
                    <a:pt x="569" y="21"/>
                  </a:lnTo>
                  <a:lnTo>
                    <a:pt x="569" y="22"/>
                  </a:lnTo>
                  <a:lnTo>
                    <a:pt x="568" y="22"/>
                  </a:lnTo>
                  <a:lnTo>
                    <a:pt x="569" y="22"/>
                  </a:lnTo>
                  <a:lnTo>
                    <a:pt x="569" y="23"/>
                  </a:lnTo>
                  <a:lnTo>
                    <a:pt x="570" y="23"/>
                  </a:lnTo>
                  <a:lnTo>
                    <a:pt x="569" y="23"/>
                  </a:lnTo>
                  <a:lnTo>
                    <a:pt x="569" y="24"/>
                  </a:lnTo>
                  <a:lnTo>
                    <a:pt x="570" y="24"/>
                  </a:lnTo>
                  <a:lnTo>
                    <a:pt x="570" y="26"/>
                  </a:lnTo>
                  <a:lnTo>
                    <a:pt x="569" y="26"/>
                  </a:lnTo>
                  <a:lnTo>
                    <a:pt x="570" y="26"/>
                  </a:lnTo>
                  <a:lnTo>
                    <a:pt x="570" y="27"/>
                  </a:lnTo>
                  <a:lnTo>
                    <a:pt x="572" y="27"/>
                  </a:lnTo>
                  <a:lnTo>
                    <a:pt x="572" y="28"/>
                  </a:lnTo>
                  <a:lnTo>
                    <a:pt x="570" y="28"/>
                  </a:lnTo>
                  <a:lnTo>
                    <a:pt x="572" y="28"/>
                  </a:lnTo>
                  <a:lnTo>
                    <a:pt x="572" y="29"/>
                  </a:lnTo>
                  <a:lnTo>
                    <a:pt x="573" y="29"/>
                  </a:lnTo>
                  <a:lnTo>
                    <a:pt x="573" y="31"/>
                  </a:lnTo>
                  <a:lnTo>
                    <a:pt x="574" y="31"/>
                  </a:lnTo>
                  <a:lnTo>
                    <a:pt x="573" y="32"/>
                  </a:lnTo>
                  <a:lnTo>
                    <a:pt x="573" y="33"/>
                  </a:lnTo>
                  <a:lnTo>
                    <a:pt x="574" y="33"/>
                  </a:lnTo>
                  <a:lnTo>
                    <a:pt x="575" y="33"/>
                  </a:lnTo>
                  <a:lnTo>
                    <a:pt x="575" y="34"/>
                  </a:lnTo>
                  <a:lnTo>
                    <a:pt x="574" y="34"/>
                  </a:lnTo>
                  <a:lnTo>
                    <a:pt x="574" y="35"/>
                  </a:lnTo>
                  <a:lnTo>
                    <a:pt x="574" y="37"/>
                  </a:lnTo>
                  <a:lnTo>
                    <a:pt x="574" y="38"/>
                  </a:lnTo>
                  <a:lnTo>
                    <a:pt x="573" y="38"/>
                  </a:lnTo>
                  <a:lnTo>
                    <a:pt x="574" y="38"/>
                  </a:lnTo>
                  <a:lnTo>
                    <a:pt x="574" y="39"/>
                  </a:lnTo>
                  <a:lnTo>
                    <a:pt x="573" y="39"/>
                  </a:lnTo>
                  <a:lnTo>
                    <a:pt x="572" y="39"/>
                  </a:lnTo>
                  <a:lnTo>
                    <a:pt x="573" y="40"/>
                  </a:lnTo>
                  <a:lnTo>
                    <a:pt x="572" y="40"/>
                  </a:lnTo>
                  <a:lnTo>
                    <a:pt x="572" y="41"/>
                  </a:lnTo>
                  <a:lnTo>
                    <a:pt x="570" y="40"/>
                  </a:lnTo>
                  <a:lnTo>
                    <a:pt x="570" y="41"/>
                  </a:lnTo>
                  <a:lnTo>
                    <a:pt x="572" y="41"/>
                  </a:lnTo>
                  <a:lnTo>
                    <a:pt x="570" y="43"/>
                  </a:lnTo>
                  <a:lnTo>
                    <a:pt x="570" y="44"/>
                  </a:lnTo>
                  <a:lnTo>
                    <a:pt x="569" y="44"/>
                  </a:lnTo>
                  <a:lnTo>
                    <a:pt x="569" y="45"/>
                  </a:lnTo>
                  <a:lnTo>
                    <a:pt x="570" y="45"/>
                  </a:lnTo>
                  <a:lnTo>
                    <a:pt x="570" y="46"/>
                  </a:lnTo>
                  <a:lnTo>
                    <a:pt x="569" y="46"/>
                  </a:lnTo>
                  <a:lnTo>
                    <a:pt x="568" y="46"/>
                  </a:lnTo>
                  <a:lnTo>
                    <a:pt x="569" y="46"/>
                  </a:lnTo>
                  <a:lnTo>
                    <a:pt x="569" y="47"/>
                  </a:lnTo>
                  <a:lnTo>
                    <a:pt x="570" y="47"/>
                  </a:lnTo>
                  <a:lnTo>
                    <a:pt x="572" y="47"/>
                  </a:lnTo>
                  <a:lnTo>
                    <a:pt x="570" y="47"/>
                  </a:lnTo>
                  <a:lnTo>
                    <a:pt x="569" y="47"/>
                  </a:lnTo>
                  <a:lnTo>
                    <a:pt x="569" y="49"/>
                  </a:lnTo>
                  <a:lnTo>
                    <a:pt x="570" y="49"/>
                  </a:lnTo>
                  <a:lnTo>
                    <a:pt x="570" y="50"/>
                  </a:lnTo>
                  <a:lnTo>
                    <a:pt x="569" y="50"/>
                  </a:lnTo>
                  <a:lnTo>
                    <a:pt x="570" y="51"/>
                  </a:lnTo>
                  <a:lnTo>
                    <a:pt x="572" y="51"/>
                  </a:lnTo>
                  <a:lnTo>
                    <a:pt x="570" y="52"/>
                  </a:lnTo>
                  <a:lnTo>
                    <a:pt x="570" y="51"/>
                  </a:lnTo>
                  <a:lnTo>
                    <a:pt x="570" y="52"/>
                  </a:lnTo>
                  <a:lnTo>
                    <a:pt x="570" y="53"/>
                  </a:lnTo>
                  <a:lnTo>
                    <a:pt x="572" y="53"/>
                  </a:lnTo>
                  <a:lnTo>
                    <a:pt x="572" y="55"/>
                  </a:lnTo>
                  <a:lnTo>
                    <a:pt x="572" y="53"/>
                  </a:lnTo>
                  <a:lnTo>
                    <a:pt x="570" y="53"/>
                  </a:lnTo>
                  <a:lnTo>
                    <a:pt x="570" y="55"/>
                  </a:lnTo>
                  <a:lnTo>
                    <a:pt x="572" y="55"/>
                  </a:lnTo>
                  <a:lnTo>
                    <a:pt x="570" y="55"/>
                  </a:lnTo>
                  <a:lnTo>
                    <a:pt x="569" y="55"/>
                  </a:lnTo>
                  <a:lnTo>
                    <a:pt x="569" y="56"/>
                  </a:lnTo>
                  <a:lnTo>
                    <a:pt x="570" y="56"/>
                  </a:lnTo>
                  <a:lnTo>
                    <a:pt x="570" y="55"/>
                  </a:lnTo>
                  <a:lnTo>
                    <a:pt x="572" y="55"/>
                  </a:lnTo>
                  <a:lnTo>
                    <a:pt x="572" y="56"/>
                  </a:lnTo>
                  <a:lnTo>
                    <a:pt x="570" y="56"/>
                  </a:lnTo>
                  <a:lnTo>
                    <a:pt x="570" y="57"/>
                  </a:lnTo>
                  <a:lnTo>
                    <a:pt x="572" y="57"/>
                  </a:lnTo>
                  <a:lnTo>
                    <a:pt x="572" y="58"/>
                  </a:lnTo>
                  <a:lnTo>
                    <a:pt x="570" y="58"/>
                  </a:lnTo>
                  <a:lnTo>
                    <a:pt x="570" y="60"/>
                  </a:lnTo>
                  <a:lnTo>
                    <a:pt x="572" y="60"/>
                  </a:lnTo>
                  <a:lnTo>
                    <a:pt x="572" y="58"/>
                  </a:lnTo>
                  <a:lnTo>
                    <a:pt x="572" y="60"/>
                  </a:lnTo>
                  <a:lnTo>
                    <a:pt x="573" y="60"/>
                  </a:lnTo>
                  <a:lnTo>
                    <a:pt x="572" y="60"/>
                  </a:lnTo>
                  <a:lnTo>
                    <a:pt x="572" y="61"/>
                  </a:lnTo>
                  <a:lnTo>
                    <a:pt x="572" y="60"/>
                  </a:lnTo>
                  <a:lnTo>
                    <a:pt x="570" y="60"/>
                  </a:lnTo>
                  <a:lnTo>
                    <a:pt x="570" y="61"/>
                  </a:lnTo>
                  <a:lnTo>
                    <a:pt x="572" y="61"/>
                  </a:lnTo>
                  <a:lnTo>
                    <a:pt x="573" y="61"/>
                  </a:lnTo>
                  <a:lnTo>
                    <a:pt x="573" y="62"/>
                  </a:lnTo>
                  <a:lnTo>
                    <a:pt x="572" y="62"/>
                  </a:lnTo>
                  <a:lnTo>
                    <a:pt x="572" y="61"/>
                  </a:lnTo>
                  <a:lnTo>
                    <a:pt x="570" y="61"/>
                  </a:lnTo>
                  <a:lnTo>
                    <a:pt x="570" y="62"/>
                  </a:lnTo>
                  <a:lnTo>
                    <a:pt x="569" y="62"/>
                  </a:lnTo>
                  <a:lnTo>
                    <a:pt x="570" y="62"/>
                  </a:lnTo>
                  <a:lnTo>
                    <a:pt x="572" y="62"/>
                  </a:lnTo>
                  <a:lnTo>
                    <a:pt x="572" y="63"/>
                  </a:lnTo>
                  <a:lnTo>
                    <a:pt x="570" y="63"/>
                  </a:lnTo>
                  <a:lnTo>
                    <a:pt x="570" y="64"/>
                  </a:lnTo>
                  <a:lnTo>
                    <a:pt x="569" y="64"/>
                  </a:lnTo>
                  <a:lnTo>
                    <a:pt x="569" y="66"/>
                  </a:lnTo>
                  <a:lnTo>
                    <a:pt x="570" y="66"/>
                  </a:lnTo>
                  <a:lnTo>
                    <a:pt x="572" y="66"/>
                  </a:lnTo>
                  <a:lnTo>
                    <a:pt x="570" y="66"/>
                  </a:lnTo>
                  <a:lnTo>
                    <a:pt x="572" y="66"/>
                  </a:lnTo>
                  <a:lnTo>
                    <a:pt x="572" y="67"/>
                  </a:lnTo>
                  <a:lnTo>
                    <a:pt x="570" y="67"/>
                  </a:lnTo>
                  <a:lnTo>
                    <a:pt x="569" y="67"/>
                  </a:lnTo>
                  <a:lnTo>
                    <a:pt x="570" y="68"/>
                  </a:lnTo>
                  <a:lnTo>
                    <a:pt x="572" y="68"/>
                  </a:lnTo>
                  <a:lnTo>
                    <a:pt x="572" y="69"/>
                  </a:lnTo>
                  <a:lnTo>
                    <a:pt x="570" y="69"/>
                  </a:lnTo>
                  <a:lnTo>
                    <a:pt x="572" y="69"/>
                  </a:lnTo>
                  <a:lnTo>
                    <a:pt x="572" y="70"/>
                  </a:lnTo>
                  <a:lnTo>
                    <a:pt x="570" y="70"/>
                  </a:lnTo>
                  <a:lnTo>
                    <a:pt x="570" y="72"/>
                  </a:lnTo>
                  <a:lnTo>
                    <a:pt x="572" y="72"/>
                  </a:lnTo>
                  <a:lnTo>
                    <a:pt x="573" y="72"/>
                  </a:lnTo>
                  <a:lnTo>
                    <a:pt x="572" y="72"/>
                  </a:lnTo>
                  <a:lnTo>
                    <a:pt x="572" y="73"/>
                  </a:lnTo>
                  <a:lnTo>
                    <a:pt x="573" y="73"/>
                  </a:lnTo>
                  <a:lnTo>
                    <a:pt x="572" y="73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3" y="74"/>
                  </a:lnTo>
                  <a:lnTo>
                    <a:pt x="572" y="74"/>
                  </a:lnTo>
                  <a:lnTo>
                    <a:pt x="572" y="75"/>
                  </a:lnTo>
                  <a:lnTo>
                    <a:pt x="573" y="75"/>
                  </a:lnTo>
                  <a:lnTo>
                    <a:pt x="573" y="76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3" y="78"/>
                  </a:lnTo>
                  <a:lnTo>
                    <a:pt x="572" y="78"/>
                  </a:lnTo>
                  <a:lnTo>
                    <a:pt x="570" y="78"/>
                  </a:lnTo>
                  <a:lnTo>
                    <a:pt x="572" y="78"/>
                  </a:lnTo>
                  <a:lnTo>
                    <a:pt x="573" y="78"/>
                  </a:lnTo>
                  <a:lnTo>
                    <a:pt x="573" y="79"/>
                  </a:lnTo>
                  <a:lnTo>
                    <a:pt x="572" y="79"/>
                  </a:lnTo>
                  <a:lnTo>
                    <a:pt x="573" y="79"/>
                  </a:lnTo>
                  <a:lnTo>
                    <a:pt x="572" y="79"/>
                  </a:lnTo>
                  <a:lnTo>
                    <a:pt x="572" y="80"/>
                  </a:lnTo>
                  <a:lnTo>
                    <a:pt x="570" y="80"/>
                  </a:lnTo>
                  <a:lnTo>
                    <a:pt x="572" y="80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2" y="81"/>
                  </a:lnTo>
                  <a:lnTo>
                    <a:pt x="573" y="81"/>
                  </a:lnTo>
                  <a:lnTo>
                    <a:pt x="573" y="82"/>
                  </a:lnTo>
                  <a:lnTo>
                    <a:pt x="572" y="82"/>
                  </a:lnTo>
                  <a:lnTo>
                    <a:pt x="572" y="81"/>
                  </a:lnTo>
                  <a:lnTo>
                    <a:pt x="570" y="81"/>
                  </a:lnTo>
                  <a:lnTo>
                    <a:pt x="570" y="82"/>
                  </a:lnTo>
                  <a:lnTo>
                    <a:pt x="572" y="82"/>
                  </a:lnTo>
                  <a:lnTo>
                    <a:pt x="573" y="82"/>
                  </a:lnTo>
                  <a:lnTo>
                    <a:pt x="573" y="84"/>
                  </a:lnTo>
                  <a:lnTo>
                    <a:pt x="572" y="84"/>
                  </a:lnTo>
                  <a:lnTo>
                    <a:pt x="572" y="82"/>
                  </a:lnTo>
                  <a:lnTo>
                    <a:pt x="572" y="84"/>
                  </a:lnTo>
                  <a:lnTo>
                    <a:pt x="570" y="84"/>
                  </a:lnTo>
                  <a:lnTo>
                    <a:pt x="570" y="85"/>
                  </a:lnTo>
                  <a:lnTo>
                    <a:pt x="572" y="85"/>
                  </a:lnTo>
                  <a:lnTo>
                    <a:pt x="570" y="85"/>
                  </a:lnTo>
                  <a:lnTo>
                    <a:pt x="570" y="86"/>
                  </a:lnTo>
                  <a:lnTo>
                    <a:pt x="572" y="86"/>
                  </a:lnTo>
                  <a:lnTo>
                    <a:pt x="572" y="87"/>
                  </a:lnTo>
                  <a:lnTo>
                    <a:pt x="570" y="87"/>
                  </a:lnTo>
                  <a:lnTo>
                    <a:pt x="570" y="89"/>
                  </a:lnTo>
                  <a:lnTo>
                    <a:pt x="572" y="89"/>
                  </a:lnTo>
                  <a:lnTo>
                    <a:pt x="573" y="89"/>
                  </a:lnTo>
                  <a:lnTo>
                    <a:pt x="573" y="90"/>
                  </a:lnTo>
                  <a:lnTo>
                    <a:pt x="572" y="90"/>
                  </a:lnTo>
                  <a:lnTo>
                    <a:pt x="570" y="90"/>
                  </a:lnTo>
                  <a:lnTo>
                    <a:pt x="570" y="91"/>
                  </a:lnTo>
                  <a:lnTo>
                    <a:pt x="572" y="91"/>
                  </a:lnTo>
                  <a:lnTo>
                    <a:pt x="573" y="91"/>
                  </a:lnTo>
                  <a:lnTo>
                    <a:pt x="572" y="91"/>
                  </a:lnTo>
                  <a:lnTo>
                    <a:pt x="572" y="92"/>
                  </a:lnTo>
                  <a:lnTo>
                    <a:pt x="572" y="93"/>
                  </a:lnTo>
                  <a:lnTo>
                    <a:pt x="573" y="93"/>
                  </a:lnTo>
                  <a:lnTo>
                    <a:pt x="573" y="95"/>
                  </a:lnTo>
                  <a:lnTo>
                    <a:pt x="574" y="95"/>
                  </a:lnTo>
                  <a:lnTo>
                    <a:pt x="574" y="96"/>
                  </a:lnTo>
                  <a:lnTo>
                    <a:pt x="574" y="97"/>
                  </a:lnTo>
                  <a:lnTo>
                    <a:pt x="574" y="98"/>
                  </a:lnTo>
                  <a:lnTo>
                    <a:pt x="575" y="98"/>
                  </a:lnTo>
                  <a:lnTo>
                    <a:pt x="575" y="99"/>
                  </a:lnTo>
                  <a:lnTo>
                    <a:pt x="576" y="99"/>
                  </a:lnTo>
                  <a:lnTo>
                    <a:pt x="576" y="101"/>
                  </a:lnTo>
                  <a:lnTo>
                    <a:pt x="576" y="102"/>
                  </a:lnTo>
                  <a:lnTo>
                    <a:pt x="576" y="103"/>
                  </a:lnTo>
                  <a:lnTo>
                    <a:pt x="576" y="104"/>
                  </a:lnTo>
                  <a:lnTo>
                    <a:pt x="578" y="104"/>
                  </a:lnTo>
                  <a:lnTo>
                    <a:pt x="578" y="105"/>
                  </a:lnTo>
                  <a:lnTo>
                    <a:pt x="578" y="107"/>
                  </a:lnTo>
                  <a:lnTo>
                    <a:pt x="578" y="108"/>
                  </a:lnTo>
                  <a:lnTo>
                    <a:pt x="578" y="109"/>
                  </a:lnTo>
                  <a:lnTo>
                    <a:pt x="578" y="110"/>
                  </a:lnTo>
                  <a:lnTo>
                    <a:pt x="578" y="111"/>
                  </a:lnTo>
                  <a:lnTo>
                    <a:pt x="579" y="111"/>
                  </a:lnTo>
                  <a:lnTo>
                    <a:pt x="580" y="113"/>
                  </a:lnTo>
                  <a:lnTo>
                    <a:pt x="580" y="114"/>
                  </a:lnTo>
                  <a:lnTo>
                    <a:pt x="581" y="114"/>
                  </a:lnTo>
                  <a:lnTo>
                    <a:pt x="580" y="115"/>
                  </a:lnTo>
                  <a:lnTo>
                    <a:pt x="581" y="115"/>
                  </a:lnTo>
                  <a:lnTo>
                    <a:pt x="581" y="116"/>
                  </a:lnTo>
                  <a:lnTo>
                    <a:pt x="581" y="115"/>
                  </a:lnTo>
                  <a:lnTo>
                    <a:pt x="580" y="115"/>
                  </a:lnTo>
                  <a:lnTo>
                    <a:pt x="580" y="116"/>
                  </a:lnTo>
                  <a:lnTo>
                    <a:pt x="581" y="116"/>
                  </a:lnTo>
                  <a:lnTo>
                    <a:pt x="580" y="116"/>
                  </a:lnTo>
                  <a:lnTo>
                    <a:pt x="581" y="118"/>
                  </a:lnTo>
                  <a:lnTo>
                    <a:pt x="580" y="118"/>
                  </a:lnTo>
                  <a:lnTo>
                    <a:pt x="580" y="119"/>
                  </a:lnTo>
                  <a:lnTo>
                    <a:pt x="581" y="119"/>
                  </a:lnTo>
                  <a:lnTo>
                    <a:pt x="580" y="119"/>
                  </a:lnTo>
                  <a:lnTo>
                    <a:pt x="581" y="119"/>
                  </a:lnTo>
                  <a:lnTo>
                    <a:pt x="582" y="120"/>
                  </a:lnTo>
                  <a:lnTo>
                    <a:pt x="582" y="121"/>
                  </a:lnTo>
                  <a:lnTo>
                    <a:pt x="582" y="122"/>
                  </a:lnTo>
                  <a:lnTo>
                    <a:pt x="584" y="122"/>
                  </a:lnTo>
                  <a:lnTo>
                    <a:pt x="582" y="122"/>
                  </a:lnTo>
                  <a:lnTo>
                    <a:pt x="584" y="122"/>
                  </a:lnTo>
                  <a:lnTo>
                    <a:pt x="584" y="124"/>
                  </a:lnTo>
                  <a:lnTo>
                    <a:pt x="584" y="125"/>
                  </a:lnTo>
                  <a:lnTo>
                    <a:pt x="585" y="125"/>
                  </a:lnTo>
                  <a:lnTo>
                    <a:pt x="584" y="125"/>
                  </a:lnTo>
                  <a:lnTo>
                    <a:pt x="584" y="126"/>
                  </a:lnTo>
                  <a:lnTo>
                    <a:pt x="585" y="126"/>
                  </a:lnTo>
                  <a:lnTo>
                    <a:pt x="584" y="126"/>
                  </a:lnTo>
                  <a:lnTo>
                    <a:pt x="585" y="126"/>
                  </a:lnTo>
                  <a:lnTo>
                    <a:pt x="585" y="127"/>
                  </a:lnTo>
                  <a:lnTo>
                    <a:pt x="586" y="127"/>
                  </a:lnTo>
                  <a:lnTo>
                    <a:pt x="586" y="128"/>
                  </a:lnTo>
                  <a:lnTo>
                    <a:pt x="585" y="128"/>
                  </a:lnTo>
                  <a:lnTo>
                    <a:pt x="586" y="128"/>
                  </a:lnTo>
                  <a:lnTo>
                    <a:pt x="586" y="130"/>
                  </a:lnTo>
                  <a:lnTo>
                    <a:pt x="587" y="130"/>
                  </a:lnTo>
                  <a:lnTo>
                    <a:pt x="587" y="131"/>
                  </a:lnTo>
                  <a:lnTo>
                    <a:pt x="588" y="131"/>
                  </a:lnTo>
                  <a:lnTo>
                    <a:pt x="587" y="131"/>
                  </a:lnTo>
                  <a:lnTo>
                    <a:pt x="588" y="131"/>
                  </a:lnTo>
                  <a:lnTo>
                    <a:pt x="588" y="132"/>
                  </a:lnTo>
                  <a:lnTo>
                    <a:pt x="587" y="132"/>
                  </a:lnTo>
                  <a:lnTo>
                    <a:pt x="588" y="132"/>
                  </a:lnTo>
                  <a:lnTo>
                    <a:pt x="588" y="133"/>
                  </a:lnTo>
                  <a:lnTo>
                    <a:pt x="588" y="134"/>
                  </a:lnTo>
                  <a:lnTo>
                    <a:pt x="590" y="134"/>
                  </a:lnTo>
                  <a:lnTo>
                    <a:pt x="590" y="136"/>
                  </a:lnTo>
                  <a:lnTo>
                    <a:pt x="588" y="136"/>
                  </a:lnTo>
                  <a:lnTo>
                    <a:pt x="590" y="136"/>
                  </a:lnTo>
                  <a:lnTo>
                    <a:pt x="590" y="137"/>
                  </a:lnTo>
                  <a:lnTo>
                    <a:pt x="588" y="137"/>
                  </a:lnTo>
                  <a:lnTo>
                    <a:pt x="590" y="138"/>
                  </a:lnTo>
                  <a:lnTo>
                    <a:pt x="590" y="137"/>
                  </a:lnTo>
                  <a:lnTo>
                    <a:pt x="590" y="138"/>
                  </a:lnTo>
                  <a:lnTo>
                    <a:pt x="590" y="139"/>
                  </a:lnTo>
                  <a:lnTo>
                    <a:pt x="591" y="138"/>
                  </a:lnTo>
                  <a:lnTo>
                    <a:pt x="591" y="139"/>
                  </a:lnTo>
                  <a:lnTo>
                    <a:pt x="591" y="140"/>
                  </a:lnTo>
                  <a:lnTo>
                    <a:pt x="592" y="140"/>
                  </a:lnTo>
                  <a:lnTo>
                    <a:pt x="592" y="142"/>
                  </a:lnTo>
                  <a:lnTo>
                    <a:pt x="592" y="143"/>
                  </a:lnTo>
                  <a:lnTo>
                    <a:pt x="592" y="144"/>
                  </a:lnTo>
                  <a:lnTo>
                    <a:pt x="592" y="145"/>
                  </a:lnTo>
                  <a:lnTo>
                    <a:pt x="593" y="145"/>
                  </a:lnTo>
                  <a:lnTo>
                    <a:pt x="592" y="145"/>
                  </a:lnTo>
                  <a:lnTo>
                    <a:pt x="593" y="145"/>
                  </a:lnTo>
                  <a:lnTo>
                    <a:pt x="592" y="145"/>
                  </a:lnTo>
                  <a:lnTo>
                    <a:pt x="592" y="147"/>
                  </a:lnTo>
                  <a:lnTo>
                    <a:pt x="593" y="147"/>
                  </a:lnTo>
                  <a:lnTo>
                    <a:pt x="595" y="147"/>
                  </a:lnTo>
                  <a:lnTo>
                    <a:pt x="595" y="148"/>
                  </a:lnTo>
                  <a:lnTo>
                    <a:pt x="595" y="149"/>
                  </a:lnTo>
                  <a:lnTo>
                    <a:pt x="595" y="150"/>
                  </a:lnTo>
                  <a:lnTo>
                    <a:pt x="595" y="151"/>
                  </a:lnTo>
                  <a:lnTo>
                    <a:pt x="593" y="151"/>
                  </a:lnTo>
                  <a:lnTo>
                    <a:pt x="593" y="153"/>
                  </a:lnTo>
                  <a:lnTo>
                    <a:pt x="595" y="153"/>
                  </a:lnTo>
                  <a:lnTo>
                    <a:pt x="595" y="151"/>
                  </a:lnTo>
                  <a:lnTo>
                    <a:pt x="596" y="151"/>
                  </a:lnTo>
                  <a:lnTo>
                    <a:pt x="595" y="151"/>
                  </a:lnTo>
                  <a:lnTo>
                    <a:pt x="595" y="153"/>
                  </a:lnTo>
                  <a:lnTo>
                    <a:pt x="595" y="154"/>
                  </a:lnTo>
                  <a:lnTo>
                    <a:pt x="596" y="154"/>
                  </a:lnTo>
                  <a:lnTo>
                    <a:pt x="596" y="155"/>
                  </a:lnTo>
                  <a:lnTo>
                    <a:pt x="595" y="155"/>
                  </a:lnTo>
                  <a:lnTo>
                    <a:pt x="595" y="154"/>
                  </a:lnTo>
                  <a:lnTo>
                    <a:pt x="593" y="154"/>
                  </a:lnTo>
                  <a:lnTo>
                    <a:pt x="593" y="155"/>
                  </a:lnTo>
                  <a:lnTo>
                    <a:pt x="595" y="155"/>
                  </a:lnTo>
                  <a:lnTo>
                    <a:pt x="593" y="155"/>
                  </a:lnTo>
                  <a:lnTo>
                    <a:pt x="593" y="156"/>
                  </a:lnTo>
                  <a:lnTo>
                    <a:pt x="593" y="157"/>
                  </a:lnTo>
                  <a:lnTo>
                    <a:pt x="595" y="157"/>
                  </a:lnTo>
                  <a:lnTo>
                    <a:pt x="596" y="157"/>
                  </a:lnTo>
                  <a:lnTo>
                    <a:pt x="596" y="156"/>
                  </a:lnTo>
                  <a:lnTo>
                    <a:pt x="596" y="157"/>
                  </a:lnTo>
                  <a:lnTo>
                    <a:pt x="595" y="157"/>
                  </a:lnTo>
                  <a:lnTo>
                    <a:pt x="596" y="157"/>
                  </a:lnTo>
                  <a:lnTo>
                    <a:pt x="595" y="157"/>
                  </a:lnTo>
                  <a:lnTo>
                    <a:pt x="595" y="159"/>
                  </a:lnTo>
                  <a:lnTo>
                    <a:pt x="595" y="160"/>
                  </a:lnTo>
                  <a:lnTo>
                    <a:pt x="593" y="160"/>
                  </a:lnTo>
                  <a:lnTo>
                    <a:pt x="595" y="160"/>
                  </a:lnTo>
                  <a:lnTo>
                    <a:pt x="593" y="160"/>
                  </a:lnTo>
                  <a:lnTo>
                    <a:pt x="593" y="161"/>
                  </a:lnTo>
                  <a:lnTo>
                    <a:pt x="595" y="161"/>
                  </a:lnTo>
                  <a:lnTo>
                    <a:pt x="595" y="162"/>
                  </a:lnTo>
                  <a:lnTo>
                    <a:pt x="595" y="163"/>
                  </a:lnTo>
                  <a:lnTo>
                    <a:pt x="593" y="163"/>
                  </a:lnTo>
                  <a:lnTo>
                    <a:pt x="595" y="163"/>
                  </a:lnTo>
                  <a:lnTo>
                    <a:pt x="595" y="165"/>
                  </a:lnTo>
                  <a:lnTo>
                    <a:pt x="595" y="166"/>
                  </a:lnTo>
                  <a:lnTo>
                    <a:pt x="593" y="166"/>
                  </a:lnTo>
                  <a:lnTo>
                    <a:pt x="595" y="166"/>
                  </a:lnTo>
                  <a:lnTo>
                    <a:pt x="593" y="166"/>
                  </a:lnTo>
                  <a:lnTo>
                    <a:pt x="595" y="166"/>
                  </a:lnTo>
                  <a:lnTo>
                    <a:pt x="595" y="167"/>
                  </a:lnTo>
                  <a:lnTo>
                    <a:pt x="593" y="167"/>
                  </a:lnTo>
                  <a:lnTo>
                    <a:pt x="595" y="167"/>
                  </a:lnTo>
                  <a:lnTo>
                    <a:pt x="595" y="168"/>
                  </a:lnTo>
                  <a:lnTo>
                    <a:pt x="596" y="168"/>
                  </a:lnTo>
                  <a:lnTo>
                    <a:pt x="595" y="168"/>
                  </a:lnTo>
                  <a:lnTo>
                    <a:pt x="596" y="168"/>
                  </a:lnTo>
                  <a:lnTo>
                    <a:pt x="596" y="169"/>
                  </a:lnTo>
                  <a:lnTo>
                    <a:pt x="595" y="169"/>
                  </a:lnTo>
                  <a:lnTo>
                    <a:pt x="596" y="169"/>
                  </a:lnTo>
                  <a:lnTo>
                    <a:pt x="596" y="171"/>
                  </a:lnTo>
                  <a:lnTo>
                    <a:pt x="595" y="171"/>
                  </a:lnTo>
                  <a:lnTo>
                    <a:pt x="595" y="172"/>
                  </a:lnTo>
                  <a:lnTo>
                    <a:pt x="596" y="172"/>
                  </a:lnTo>
                  <a:lnTo>
                    <a:pt x="595" y="172"/>
                  </a:lnTo>
                  <a:lnTo>
                    <a:pt x="596" y="172"/>
                  </a:lnTo>
                  <a:lnTo>
                    <a:pt x="596" y="173"/>
                  </a:lnTo>
                  <a:lnTo>
                    <a:pt x="595" y="172"/>
                  </a:lnTo>
                  <a:lnTo>
                    <a:pt x="595" y="173"/>
                  </a:lnTo>
                  <a:lnTo>
                    <a:pt x="596" y="173"/>
                  </a:lnTo>
                  <a:lnTo>
                    <a:pt x="595" y="173"/>
                  </a:lnTo>
                  <a:lnTo>
                    <a:pt x="595" y="174"/>
                  </a:lnTo>
                  <a:lnTo>
                    <a:pt x="596" y="174"/>
                  </a:lnTo>
                  <a:lnTo>
                    <a:pt x="596" y="176"/>
                  </a:lnTo>
                  <a:lnTo>
                    <a:pt x="597" y="176"/>
                  </a:lnTo>
                  <a:lnTo>
                    <a:pt x="597" y="177"/>
                  </a:lnTo>
                  <a:lnTo>
                    <a:pt x="596" y="177"/>
                  </a:lnTo>
                  <a:lnTo>
                    <a:pt x="597" y="177"/>
                  </a:lnTo>
                  <a:lnTo>
                    <a:pt x="596" y="177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6" y="178"/>
                  </a:lnTo>
                  <a:lnTo>
                    <a:pt x="596" y="179"/>
                  </a:lnTo>
                  <a:lnTo>
                    <a:pt x="597" y="179"/>
                  </a:lnTo>
                  <a:lnTo>
                    <a:pt x="596" y="179"/>
                  </a:lnTo>
                  <a:lnTo>
                    <a:pt x="596" y="180"/>
                  </a:lnTo>
                  <a:lnTo>
                    <a:pt x="596" y="182"/>
                  </a:lnTo>
                  <a:lnTo>
                    <a:pt x="596" y="183"/>
                  </a:lnTo>
                  <a:lnTo>
                    <a:pt x="596" y="184"/>
                  </a:lnTo>
                  <a:lnTo>
                    <a:pt x="596" y="185"/>
                  </a:lnTo>
                  <a:lnTo>
                    <a:pt x="597" y="185"/>
                  </a:lnTo>
                  <a:lnTo>
                    <a:pt x="596" y="185"/>
                  </a:lnTo>
                  <a:lnTo>
                    <a:pt x="596" y="186"/>
                  </a:lnTo>
                  <a:lnTo>
                    <a:pt x="597" y="186"/>
                  </a:lnTo>
                  <a:lnTo>
                    <a:pt x="597" y="188"/>
                  </a:lnTo>
                  <a:lnTo>
                    <a:pt x="597" y="186"/>
                  </a:lnTo>
                  <a:lnTo>
                    <a:pt x="596" y="186"/>
                  </a:lnTo>
                  <a:lnTo>
                    <a:pt x="596" y="188"/>
                  </a:lnTo>
                  <a:lnTo>
                    <a:pt x="597" y="188"/>
                  </a:lnTo>
                  <a:lnTo>
                    <a:pt x="596" y="188"/>
                  </a:lnTo>
                  <a:lnTo>
                    <a:pt x="596" y="189"/>
                  </a:lnTo>
                  <a:lnTo>
                    <a:pt x="596" y="188"/>
                  </a:lnTo>
                  <a:lnTo>
                    <a:pt x="597" y="188"/>
                  </a:lnTo>
                  <a:lnTo>
                    <a:pt x="597" y="189"/>
                  </a:lnTo>
                  <a:lnTo>
                    <a:pt x="596" y="189"/>
                  </a:lnTo>
                  <a:lnTo>
                    <a:pt x="597" y="189"/>
                  </a:lnTo>
                  <a:lnTo>
                    <a:pt x="596" y="189"/>
                  </a:lnTo>
                  <a:lnTo>
                    <a:pt x="596" y="190"/>
                  </a:lnTo>
                  <a:lnTo>
                    <a:pt x="597" y="190"/>
                  </a:lnTo>
                  <a:lnTo>
                    <a:pt x="596" y="190"/>
                  </a:lnTo>
                  <a:lnTo>
                    <a:pt x="596" y="191"/>
                  </a:lnTo>
                  <a:lnTo>
                    <a:pt x="597" y="191"/>
                  </a:lnTo>
                  <a:lnTo>
                    <a:pt x="596" y="191"/>
                  </a:lnTo>
                  <a:lnTo>
                    <a:pt x="596" y="192"/>
                  </a:lnTo>
                  <a:lnTo>
                    <a:pt x="597" y="192"/>
                  </a:lnTo>
                  <a:lnTo>
                    <a:pt x="597" y="191"/>
                  </a:lnTo>
                  <a:lnTo>
                    <a:pt x="597" y="192"/>
                  </a:lnTo>
                  <a:lnTo>
                    <a:pt x="596" y="192"/>
                  </a:lnTo>
                  <a:lnTo>
                    <a:pt x="597" y="192"/>
                  </a:lnTo>
                  <a:lnTo>
                    <a:pt x="597" y="194"/>
                  </a:lnTo>
                  <a:lnTo>
                    <a:pt x="597" y="192"/>
                  </a:lnTo>
                  <a:lnTo>
                    <a:pt x="597" y="194"/>
                  </a:lnTo>
                  <a:lnTo>
                    <a:pt x="597" y="195"/>
                  </a:lnTo>
                  <a:lnTo>
                    <a:pt x="596" y="195"/>
                  </a:lnTo>
                  <a:lnTo>
                    <a:pt x="596" y="196"/>
                  </a:lnTo>
                  <a:lnTo>
                    <a:pt x="597" y="196"/>
                  </a:lnTo>
                  <a:lnTo>
                    <a:pt x="596" y="196"/>
                  </a:lnTo>
                  <a:lnTo>
                    <a:pt x="597" y="196"/>
                  </a:lnTo>
                  <a:lnTo>
                    <a:pt x="597" y="197"/>
                  </a:lnTo>
                  <a:lnTo>
                    <a:pt x="597" y="198"/>
                  </a:lnTo>
                  <a:lnTo>
                    <a:pt x="596" y="198"/>
                  </a:lnTo>
                  <a:lnTo>
                    <a:pt x="597" y="198"/>
                  </a:lnTo>
                  <a:lnTo>
                    <a:pt x="597" y="200"/>
                  </a:lnTo>
                  <a:lnTo>
                    <a:pt x="598" y="200"/>
                  </a:lnTo>
                  <a:lnTo>
                    <a:pt x="598" y="201"/>
                  </a:lnTo>
                  <a:lnTo>
                    <a:pt x="597" y="201"/>
                  </a:lnTo>
                  <a:lnTo>
                    <a:pt x="598" y="201"/>
                  </a:lnTo>
                  <a:lnTo>
                    <a:pt x="598" y="202"/>
                  </a:lnTo>
                  <a:lnTo>
                    <a:pt x="597" y="202"/>
                  </a:lnTo>
                  <a:lnTo>
                    <a:pt x="598" y="202"/>
                  </a:lnTo>
                  <a:lnTo>
                    <a:pt x="597" y="202"/>
                  </a:lnTo>
                  <a:lnTo>
                    <a:pt x="597" y="203"/>
                  </a:lnTo>
                  <a:lnTo>
                    <a:pt x="598" y="203"/>
                  </a:lnTo>
                  <a:lnTo>
                    <a:pt x="597" y="203"/>
                  </a:lnTo>
                  <a:lnTo>
                    <a:pt x="597" y="205"/>
                  </a:lnTo>
                  <a:lnTo>
                    <a:pt x="597" y="206"/>
                  </a:lnTo>
                  <a:lnTo>
                    <a:pt x="598" y="206"/>
                  </a:lnTo>
                  <a:lnTo>
                    <a:pt x="597" y="206"/>
                  </a:lnTo>
                  <a:lnTo>
                    <a:pt x="597" y="207"/>
                  </a:lnTo>
                  <a:lnTo>
                    <a:pt x="598" y="207"/>
                  </a:lnTo>
                  <a:lnTo>
                    <a:pt x="597" y="207"/>
                  </a:lnTo>
                  <a:lnTo>
                    <a:pt x="597" y="208"/>
                  </a:lnTo>
                  <a:lnTo>
                    <a:pt x="598" y="208"/>
                  </a:lnTo>
                  <a:lnTo>
                    <a:pt x="598" y="207"/>
                  </a:lnTo>
                  <a:lnTo>
                    <a:pt x="598" y="208"/>
                  </a:lnTo>
                  <a:lnTo>
                    <a:pt x="597" y="208"/>
                  </a:lnTo>
                  <a:lnTo>
                    <a:pt x="598" y="208"/>
                  </a:lnTo>
                  <a:lnTo>
                    <a:pt x="598" y="209"/>
                  </a:lnTo>
                  <a:lnTo>
                    <a:pt x="597" y="209"/>
                  </a:lnTo>
                  <a:lnTo>
                    <a:pt x="596" y="209"/>
                  </a:lnTo>
                  <a:lnTo>
                    <a:pt x="597" y="209"/>
                  </a:lnTo>
                  <a:lnTo>
                    <a:pt x="596" y="211"/>
                  </a:lnTo>
                  <a:lnTo>
                    <a:pt x="597" y="211"/>
                  </a:lnTo>
                  <a:lnTo>
                    <a:pt x="596" y="211"/>
                  </a:lnTo>
                  <a:lnTo>
                    <a:pt x="597" y="211"/>
                  </a:lnTo>
                  <a:lnTo>
                    <a:pt x="597" y="212"/>
                  </a:lnTo>
                  <a:lnTo>
                    <a:pt x="597" y="211"/>
                  </a:lnTo>
                  <a:lnTo>
                    <a:pt x="597" y="212"/>
                  </a:lnTo>
                  <a:lnTo>
                    <a:pt x="597" y="213"/>
                  </a:lnTo>
                  <a:lnTo>
                    <a:pt x="597" y="214"/>
                  </a:lnTo>
                  <a:lnTo>
                    <a:pt x="597" y="215"/>
                  </a:lnTo>
                  <a:lnTo>
                    <a:pt x="598" y="215"/>
                  </a:lnTo>
                  <a:lnTo>
                    <a:pt x="599" y="215"/>
                  </a:lnTo>
                  <a:lnTo>
                    <a:pt x="599" y="217"/>
                  </a:lnTo>
                  <a:lnTo>
                    <a:pt x="598" y="217"/>
                  </a:lnTo>
                  <a:lnTo>
                    <a:pt x="599" y="217"/>
                  </a:lnTo>
                  <a:lnTo>
                    <a:pt x="599" y="218"/>
                  </a:lnTo>
                  <a:lnTo>
                    <a:pt x="599" y="217"/>
                  </a:lnTo>
                  <a:lnTo>
                    <a:pt x="599" y="218"/>
                  </a:lnTo>
                  <a:lnTo>
                    <a:pt x="599" y="219"/>
                  </a:lnTo>
                  <a:lnTo>
                    <a:pt x="601" y="219"/>
                  </a:lnTo>
                  <a:lnTo>
                    <a:pt x="602" y="219"/>
                  </a:lnTo>
                  <a:lnTo>
                    <a:pt x="602" y="218"/>
                  </a:lnTo>
                  <a:lnTo>
                    <a:pt x="602" y="219"/>
                  </a:lnTo>
                  <a:lnTo>
                    <a:pt x="603" y="219"/>
                  </a:lnTo>
                  <a:lnTo>
                    <a:pt x="602" y="219"/>
                  </a:lnTo>
                  <a:lnTo>
                    <a:pt x="603" y="219"/>
                  </a:lnTo>
                  <a:lnTo>
                    <a:pt x="602" y="219"/>
                  </a:lnTo>
                  <a:lnTo>
                    <a:pt x="602" y="220"/>
                  </a:lnTo>
                  <a:lnTo>
                    <a:pt x="603" y="220"/>
                  </a:lnTo>
                  <a:lnTo>
                    <a:pt x="602" y="220"/>
                  </a:lnTo>
                  <a:lnTo>
                    <a:pt x="603" y="220"/>
                  </a:lnTo>
                  <a:lnTo>
                    <a:pt x="602" y="220"/>
                  </a:lnTo>
                  <a:lnTo>
                    <a:pt x="602" y="221"/>
                  </a:lnTo>
                  <a:lnTo>
                    <a:pt x="602" y="223"/>
                  </a:lnTo>
                  <a:lnTo>
                    <a:pt x="601" y="223"/>
                  </a:lnTo>
                  <a:lnTo>
                    <a:pt x="602" y="223"/>
                  </a:lnTo>
                  <a:lnTo>
                    <a:pt x="602" y="224"/>
                  </a:lnTo>
                  <a:lnTo>
                    <a:pt x="601" y="224"/>
                  </a:lnTo>
                  <a:lnTo>
                    <a:pt x="601" y="225"/>
                  </a:lnTo>
                  <a:lnTo>
                    <a:pt x="601" y="226"/>
                  </a:lnTo>
                  <a:lnTo>
                    <a:pt x="601" y="227"/>
                  </a:lnTo>
                  <a:lnTo>
                    <a:pt x="601" y="226"/>
                  </a:lnTo>
                  <a:lnTo>
                    <a:pt x="601" y="227"/>
                  </a:lnTo>
                  <a:lnTo>
                    <a:pt x="602" y="227"/>
                  </a:lnTo>
                  <a:lnTo>
                    <a:pt x="601" y="227"/>
                  </a:lnTo>
                  <a:lnTo>
                    <a:pt x="601" y="229"/>
                  </a:lnTo>
                  <a:lnTo>
                    <a:pt x="602" y="229"/>
                  </a:lnTo>
                  <a:lnTo>
                    <a:pt x="601" y="229"/>
                  </a:lnTo>
                  <a:lnTo>
                    <a:pt x="599" y="229"/>
                  </a:lnTo>
                  <a:lnTo>
                    <a:pt x="601" y="230"/>
                  </a:lnTo>
                  <a:lnTo>
                    <a:pt x="599" y="230"/>
                  </a:lnTo>
                  <a:lnTo>
                    <a:pt x="599" y="231"/>
                  </a:lnTo>
                  <a:lnTo>
                    <a:pt x="599" y="232"/>
                  </a:lnTo>
                  <a:lnTo>
                    <a:pt x="599" y="234"/>
                  </a:lnTo>
                  <a:lnTo>
                    <a:pt x="601" y="234"/>
                  </a:lnTo>
                  <a:lnTo>
                    <a:pt x="599" y="234"/>
                  </a:lnTo>
                  <a:lnTo>
                    <a:pt x="601" y="234"/>
                  </a:lnTo>
                  <a:lnTo>
                    <a:pt x="601" y="235"/>
                  </a:lnTo>
                  <a:lnTo>
                    <a:pt x="599" y="235"/>
                  </a:lnTo>
                  <a:lnTo>
                    <a:pt x="601" y="235"/>
                  </a:lnTo>
                  <a:lnTo>
                    <a:pt x="601" y="236"/>
                  </a:lnTo>
                  <a:lnTo>
                    <a:pt x="601" y="235"/>
                  </a:lnTo>
                  <a:lnTo>
                    <a:pt x="599" y="235"/>
                  </a:lnTo>
                  <a:lnTo>
                    <a:pt x="599" y="236"/>
                  </a:lnTo>
                  <a:lnTo>
                    <a:pt x="601" y="236"/>
                  </a:lnTo>
                  <a:lnTo>
                    <a:pt x="601" y="237"/>
                  </a:lnTo>
                  <a:lnTo>
                    <a:pt x="601" y="238"/>
                  </a:lnTo>
                  <a:lnTo>
                    <a:pt x="601" y="240"/>
                  </a:lnTo>
                  <a:lnTo>
                    <a:pt x="601" y="241"/>
                  </a:lnTo>
                  <a:lnTo>
                    <a:pt x="599" y="241"/>
                  </a:lnTo>
                  <a:lnTo>
                    <a:pt x="601" y="241"/>
                  </a:lnTo>
                  <a:lnTo>
                    <a:pt x="601" y="242"/>
                  </a:lnTo>
                  <a:lnTo>
                    <a:pt x="601" y="243"/>
                  </a:lnTo>
                  <a:lnTo>
                    <a:pt x="599" y="243"/>
                  </a:lnTo>
                  <a:lnTo>
                    <a:pt x="601" y="243"/>
                  </a:lnTo>
                  <a:lnTo>
                    <a:pt x="601" y="244"/>
                  </a:lnTo>
                  <a:lnTo>
                    <a:pt x="599" y="244"/>
                  </a:lnTo>
                  <a:lnTo>
                    <a:pt x="601" y="244"/>
                  </a:lnTo>
                  <a:lnTo>
                    <a:pt x="601" y="246"/>
                  </a:lnTo>
                  <a:lnTo>
                    <a:pt x="599" y="244"/>
                  </a:lnTo>
                  <a:lnTo>
                    <a:pt x="599" y="246"/>
                  </a:lnTo>
                  <a:lnTo>
                    <a:pt x="601" y="246"/>
                  </a:lnTo>
                  <a:lnTo>
                    <a:pt x="599" y="246"/>
                  </a:lnTo>
                  <a:lnTo>
                    <a:pt x="599" y="247"/>
                  </a:lnTo>
                  <a:lnTo>
                    <a:pt x="599" y="248"/>
                  </a:lnTo>
                  <a:lnTo>
                    <a:pt x="599" y="249"/>
                  </a:lnTo>
                  <a:lnTo>
                    <a:pt x="601" y="249"/>
                  </a:lnTo>
                  <a:lnTo>
                    <a:pt x="599" y="249"/>
                  </a:lnTo>
                  <a:lnTo>
                    <a:pt x="599" y="250"/>
                  </a:lnTo>
                  <a:lnTo>
                    <a:pt x="601" y="250"/>
                  </a:lnTo>
                  <a:lnTo>
                    <a:pt x="599" y="250"/>
                  </a:lnTo>
                  <a:lnTo>
                    <a:pt x="599" y="252"/>
                  </a:lnTo>
                  <a:lnTo>
                    <a:pt x="601" y="252"/>
                  </a:lnTo>
                  <a:lnTo>
                    <a:pt x="601" y="250"/>
                  </a:lnTo>
                  <a:lnTo>
                    <a:pt x="601" y="252"/>
                  </a:lnTo>
                  <a:lnTo>
                    <a:pt x="602" y="252"/>
                  </a:lnTo>
                  <a:lnTo>
                    <a:pt x="601" y="252"/>
                  </a:lnTo>
                  <a:lnTo>
                    <a:pt x="602" y="252"/>
                  </a:lnTo>
                  <a:lnTo>
                    <a:pt x="602" y="253"/>
                  </a:lnTo>
                  <a:lnTo>
                    <a:pt x="601" y="253"/>
                  </a:lnTo>
                  <a:lnTo>
                    <a:pt x="602" y="253"/>
                  </a:lnTo>
                  <a:lnTo>
                    <a:pt x="602" y="254"/>
                  </a:lnTo>
                  <a:lnTo>
                    <a:pt x="603" y="254"/>
                  </a:lnTo>
                  <a:lnTo>
                    <a:pt x="602" y="254"/>
                  </a:lnTo>
                  <a:lnTo>
                    <a:pt x="602" y="255"/>
                  </a:lnTo>
                  <a:lnTo>
                    <a:pt x="603" y="255"/>
                  </a:lnTo>
                  <a:lnTo>
                    <a:pt x="602" y="255"/>
                  </a:lnTo>
                  <a:lnTo>
                    <a:pt x="603" y="255"/>
                  </a:lnTo>
                  <a:lnTo>
                    <a:pt x="603" y="256"/>
                  </a:lnTo>
                  <a:lnTo>
                    <a:pt x="604" y="256"/>
                  </a:lnTo>
                  <a:lnTo>
                    <a:pt x="603" y="256"/>
                  </a:lnTo>
                  <a:lnTo>
                    <a:pt x="603" y="258"/>
                  </a:lnTo>
                  <a:lnTo>
                    <a:pt x="604" y="258"/>
                  </a:lnTo>
                  <a:lnTo>
                    <a:pt x="603" y="258"/>
                  </a:lnTo>
                  <a:lnTo>
                    <a:pt x="603" y="259"/>
                  </a:lnTo>
                  <a:lnTo>
                    <a:pt x="604" y="259"/>
                  </a:lnTo>
                  <a:lnTo>
                    <a:pt x="603" y="259"/>
                  </a:lnTo>
                  <a:lnTo>
                    <a:pt x="604" y="259"/>
                  </a:lnTo>
                  <a:lnTo>
                    <a:pt x="604" y="260"/>
                  </a:lnTo>
                  <a:lnTo>
                    <a:pt x="604" y="259"/>
                  </a:lnTo>
                  <a:lnTo>
                    <a:pt x="603" y="259"/>
                  </a:lnTo>
                  <a:lnTo>
                    <a:pt x="603" y="260"/>
                  </a:lnTo>
                  <a:lnTo>
                    <a:pt x="604" y="260"/>
                  </a:lnTo>
                  <a:lnTo>
                    <a:pt x="603" y="260"/>
                  </a:lnTo>
                  <a:lnTo>
                    <a:pt x="604" y="260"/>
                  </a:lnTo>
                  <a:lnTo>
                    <a:pt x="604" y="261"/>
                  </a:lnTo>
                  <a:lnTo>
                    <a:pt x="604" y="263"/>
                  </a:lnTo>
                  <a:lnTo>
                    <a:pt x="604" y="264"/>
                  </a:lnTo>
                  <a:lnTo>
                    <a:pt x="604" y="263"/>
                  </a:lnTo>
                  <a:lnTo>
                    <a:pt x="604" y="264"/>
                  </a:lnTo>
                  <a:lnTo>
                    <a:pt x="604" y="265"/>
                  </a:lnTo>
                  <a:lnTo>
                    <a:pt x="604" y="264"/>
                  </a:lnTo>
                  <a:lnTo>
                    <a:pt x="604" y="265"/>
                  </a:lnTo>
                  <a:lnTo>
                    <a:pt x="604" y="266"/>
                  </a:lnTo>
                  <a:lnTo>
                    <a:pt x="604" y="265"/>
                  </a:lnTo>
                  <a:lnTo>
                    <a:pt x="604" y="266"/>
                  </a:lnTo>
                  <a:lnTo>
                    <a:pt x="605" y="266"/>
                  </a:lnTo>
                  <a:lnTo>
                    <a:pt x="605" y="267"/>
                  </a:lnTo>
                  <a:lnTo>
                    <a:pt x="607" y="267"/>
                  </a:lnTo>
                  <a:lnTo>
                    <a:pt x="605" y="267"/>
                  </a:lnTo>
                  <a:lnTo>
                    <a:pt x="607" y="267"/>
                  </a:lnTo>
                  <a:lnTo>
                    <a:pt x="607" y="269"/>
                  </a:lnTo>
                  <a:lnTo>
                    <a:pt x="605" y="269"/>
                  </a:lnTo>
                  <a:lnTo>
                    <a:pt x="607" y="269"/>
                  </a:lnTo>
                  <a:lnTo>
                    <a:pt x="605" y="269"/>
                  </a:lnTo>
                  <a:lnTo>
                    <a:pt x="605" y="270"/>
                  </a:lnTo>
                  <a:lnTo>
                    <a:pt x="607" y="270"/>
                  </a:lnTo>
                  <a:lnTo>
                    <a:pt x="605" y="270"/>
                  </a:lnTo>
                  <a:lnTo>
                    <a:pt x="607" y="270"/>
                  </a:lnTo>
                  <a:lnTo>
                    <a:pt x="607" y="271"/>
                  </a:lnTo>
                  <a:lnTo>
                    <a:pt x="605" y="271"/>
                  </a:lnTo>
                  <a:lnTo>
                    <a:pt x="607" y="271"/>
                  </a:lnTo>
                  <a:lnTo>
                    <a:pt x="607" y="272"/>
                  </a:lnTo>
                  <a:lnTo>
                    <a:pt x="608" y="272"/>
                  </a:lnTo>
                  <a:lnTo>
                    <a:pt x="607" y="272"/>
                  </a:lnTo>
                  <a:lnTo>
                    <a:pt x="608" y="272"/>
                  </a:lnTo>
                  <a:lnTo>
                    <a:pt x="607" y="272"/>
                  </a:lnTo>
                  <a:lnTo>
                    <a:pt x="607" y="273"/>
                  </a:lnTo>
                  <a:lnTo>
                    <a:pt x="608" y="273"/>
                  </a:lnTo>
                  <a:lnTo>
                    <a:pt x="608" y="272"/>
                  </a:lnTo>
                  <a:lnTo>
                    <a:pt x="608" y="273"/>
                  </a:lnTo>
                  <a:lnTo>
                    <a:pt x="609" y="273"/>
                  </a:lnTo>
                  <a:lnTo>
                    <a:pt x="608" y="273"/>
                  </a:lnTo>
                  <a:lnTo>
                    <a:pt x="608" y="275"/>
                  </a:lnTo>
                  <a:lnTo>
                    <a:pt x="609" y="275"/>
                  </a:lnTo>
                  <a:lnTo>
                    <a:pt x="609" y="276"/>
                  </a:lnTo>
                  <a:lnTo>
                    <a:pt x="610" y="276"/>
                  </a:lnTo>
                  <a:lnTo>
                    <a:pt x="609" y="276"/>
                  </a:lnTo>
                  <a:lnTo>
                    <a:pt x="610" y="276"/>
                  </a:lnTo>
                  <a:lnTo>
                    <a:pt x="610" y="277"/>
                  </a:lnTo>
                  <a:lnTo>
                    <a:pt x="611" y="277"/>
                  </a:lnTo>
                  <a:lnTo>
                    <a:pt x="611" y="278"/>
                  </a:lnTo>
                  <a:lnTo>
                    <a:pt x="610" y="278"/>
                  </a:lnTo>
                  <a:lnTo>
                    <a:pt x="611" y="278"/>
                  </a:lnTo>
                  <a:lnTo>
                    <a:pt x="611" y="279"/>
                  </a:lnTo>
                  <a:lnTo>
                    <a:pt x="613" y="279"/>
                  </a:lnTo>
                  <a:lnTo>
                    <a:pt x="611" y="279"/>
                  </a:lnTo>
                  <a:lnTo>
                    <a:pt x="611" y="281"/>
                  </a:lnTo>
                  <a:lnTo>
                    <a:pt x="613" y="281"/>
                  </a:lnTo>
                  <a:lnTo>
                    <a:pt x="613" y="279"/>
                  </a:lnTo>
                  <a:lnTo>
                    <a:pt x="614" y="279"/>
                  </a:lnTo>
                  <a:lnTo>
                    <a:pt x="613" y="279"/>
                  </a:lnTo>
                  <a:lnTo>
                    <a:pt x="613" y="281"/>
                  </a:lnTo>
                  <a:lnTo>
                    <a:pt x="614" y="281"/>
                  </a:lnTo>
                  <a:lnTo>
                    <a:pt x="614" y="282"/>
                  </a:lnTo>
                  <a:lnTo>
                    <a:pt x="615" y="282"/>
                  </a:lnTo>
                  <a:lnTo>
                    <a:pt x="616" y="282"/>
                  </a:lnTo>
                  <a:lnTo>
                    <a:pt x="615" y="282"/>
                  </a:lnTo>
                  <a:lnTo>
                    <a:pt x="615" y="283"/>
                  </a:lnTo>
                  <a:lnTo>
                    <a:pt x="616" y="283"/>
                  </a:lnTo>
                  <a:lnTo>
                    <a:pt x="615" y="283"/>
                  </a:lnTo>
                  <a:lnTo>
                    <a:pt x="616" y="283"/>
                  </a:lnTo>
                  <a:lnTo>
                    <a:pt x="616" y="284"/>
                  </a:lnTo>
                  <a:lnTo>
                    <a:pt x="615" y="284"/>
                  </a:lnTo>
                  <a:lnTo>
                    <a:pt x="616" y="284"/>
                  </a:lnTo>
                  <a:lnTo>
                    <a:pt x="615" y="285"/>
                  </a:lnTo>
                  <a:lnTo>
                    <a:pt x="616" y="285"/>
                  </a:lnTo>
                  <a:lnTo>
                    <a:pt x="615" y="285"/>
                  </a:lnTo>
                  <a:lnTo>
                    <a:pt x="615" y="287"/>
                  </a:lnTo>
                  <a:lnTo>
                    <a:pt x="616" y="287"/>
                  </a:lnTo>
                  <a:lnTo>
                    <a:pt x="615" y="287"/>
                  </a:lnTo>
                  <a:lnTo>
                    <a:pt x="616" y="287"/>
                  </a:lnTo>
                  <a:lnTo>
                    <a:pt x="616" y="288"/>
                  </a:lnTo>
                  <a:lnTo>
                    <a:pt x="615" y="288"/>
                  </a:lnTo>
                  <a:lnTo>
                    <a:pt x="616" y="288"/>
                  </a:lnTo>
                  <a:lnTo>
                    <a:pt x="616" y="289"/>
                  </a:lnTo>
                  <a:lnTo>
                    <a:pt x="615" y="289"/>
                  </a:lnTo>
                  <a:lnTo>
                    <a:pt x="616" y="289"/>
                  </a:lnTo>
                  <a:lnTo>
                    <a:pt x="616" y="290"/>
                  </a:lnTo>
                  <a:lnTo>
                    <a:pt x="617" y="290"/>
                  </a:lnTo>
                  <a:lnTo>
                    <a:pt x="617" y="291"/>
                  </a:lnTo>
                  <a:lnTo>
                    <a:pt x="616" y="291"/>
                  </a:lnTo>
                  <a:lnTo>
                    <a:pt x="616" y="293"/>
                  </a:lnTo>
                  <a:lnTo>
                    <a:pt x="616" y="294"/>
                  </a:lnTo>
                  <a:lnTo>
                    <a:pt x="616" y="295"/>
                  </a:lnTo>
                  <a:lnTo>
                    <a:pt x="617" y="295"/>
                  </a:lnTo>
                  <a:lnTo>
                    <a:pt x="616" y="295"/>
                  </a:lnTo>
                  <a:lnTo>
                    <a:pt x="617" y="295"/>
                  </a:lnTo>
                  <a:lnTo>
                    <a:pt x="616" y="295"/>
                  </a:lnTo>
                  <a:lnTo>
                    <a:pt x="616" y="296"/>
                  </a:lnTo>
                  <a:lnTo>
                    <a:pt x="617" y="296"/>
                  </a:lnTo>
                  <a:lnTo>
                    <a:pt x="616" y="296"/>
                  </a:lnTo>
                  <a:lnTo>
                    <a:pt x="617" y="296"/>
                  </a:lnTo>
                  <a:lnTo>
                    <a:pt x="616" y="296"/>
                  </a:lnTo>
                  <a:lnTo>
                    <a:pt x="616" y="298"/>
                  </a:lnTo>
                  <a:lnTo>
                    <a:pt x="616" y="299"/>
                  </a:lnTo>
                  <a:lnTo>
                    <a:pt x="617" y="299"/>
                  </a:lnTo>
                  <a:lnTo>
                    <a:pt x="616" y="299"/>
                  </a:lnTo>
                  <a:lnTo>
                    <a:pt x="617" y="299"/>
                  </a:lnTo>
                  <a:lnTo>
                    <a:pt x="617" y="300"/>
                  </a:lnTo>
                  <a:lnTo>
                    <a:pt x="617" y="299"/>
                  </a:lnTo>
                  <a:lnTo>
                    <a:pt x="617" y="300"/>
                  </a:lnTo>
                  <a:lnTo>
                    <a:pt x="617" y="301"/>
                  </a:lnTo>
                  <a:lnTo>
                    <a:pt x="617" y="30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60" name="Freeform 6"/>
            <p:cNvSpPr>
              <a:spLocks noChangeAspect="1"/>
            </p:cNvSpPr>
            <p:nvPr/>
          </p:nvSpPr>
          <p:spPr bwMode="gray">
            <a:xfrm>
              <a:off x="4535" y="2330"/>
              <a:ext cx="509" cy="283"/>
            </a:xfrm>
            <a:custGeom>
              <a:avLst/>
              <a:gdLst>
                <a:gd name="T0" fmla="*/ 448 w 483"/>
                <a:gd name="T1" fmla="*/ 133 h 269"/>
                <a:gd name="T2" fmla="*/ 452 w 483"/>
                <a:gd name="T3" fmla="*/ 150 h 269"/>
                <a:gd name="T4" fmla="*/ 440 w 483"/>
                <a:gd name="T5" fmla="*/ 159 h 269"/>
                <a:gd name="T6" fmla="*/ 442 w 483"/>
                <a:gd name="T7" fmla="*/ 175 h 269"/>
                <a:gd name="T8" fmla="*/ 451 w 483"/>
                <a:gd name="T9" fmla="*/ 185 h 269"/>
                <a:gd name="T10" fmla="*/ 458 w 483"/>
                <a:gd name="T11" fmla="*/ 197 h 269"/>
                <a:gd name="T12" fmla="*/ 470 w 483"/>
                <a:gd name="T13" fmla="*/ 213 h 269"/>
                <a:gd name="T14" fmla="*/ 474 w 483"/>
                <a:gd name="T15" fmla="*/ 227 h 269"/>
                <a:gd name="T16" fmla="*/ 458 w 483"/>
                <a:gd name="T17" fmla="*/ 234 h 269"/>
                <a:gd name="T18" fmla="*/ 446 w 483"/>
                <a:gd name="T19" fmla="*/ 248 h 269"/>
                <a:gd name="T20" fmla="*/ 425 w 483"/>
                <a:gd name="T21" fmla="*/ 259 h 269"/>
                <a:gd name="T22" fmla="*/ 407 w 483"/>
                <a:gd name="T23" fmla="*/ 256 h 269"/>
                <a:gd name="T24" fmla="*/ 392 w 483"/>
                <a:gd name="T25" fmla="*/ 268 h 269"/>
                <a:gd name="T26" fmla="*/ 354 w 483"/>
                <a:gd name="T27" fmla="*/ 268 h 269"/>
                <a:gd name="T28" fmla="*/ 309 w 483"/>
                <a:gd name="T29" fmla="*/ 269 h 269"/>
                <a:gd name="T30" fmla="*/ 282 w 483"/>
                <a:gd name="T31" fmla="*/ 269 h 269"/>
                <a:gd name="T32" fmla="*/ 245 w 483"/>
                <a:gd name="T33" fmla="*/ 269 h 269"/>
                <a:gd name="T34" fmla="*/ 197 w 483"/>
                <a:gd name="T35" fmla="*/ 268 h 269"/>
                <a:gd name="T36" fmla="*/ 157 w 483"/>
                <a:gd name="T37" fmla="*/ 268 h 269"/>
                <a:gd name="T38" fmla="*/ 120 w 483"/>
                <a:gd name="T39" fmla="*/ 268 h 269"/>
                <a:gd name="T40" fmla="*/ 76 w 483"/>
                <a:gd name="T41" fmla="*/ 268 h 269"/>
                <a:gd name="T42" fmla="*/ 55 w 483"/>
                <a:gd name="T43" fmla="*/ 269 h 269"/>
                <a:gd name="T44" fmla="*/ 32 w 483"/>
                <a:gd name="T45" fmla="*/ 268 h 269"/>
                <a:gd name="T46" fmla="*/ 8 w 483"/>
                <a:gd name="T47" fmla="*/ 268 h 269"/>
                <a:gd name="T48" fmla="*/ 0 w 483"/>
                <a:gd name="T49" fmla="*/ 253 h 269"/>
                <a:gd name="T50" fmla="*/ 0 w 483"/>
                <a:gd name="T51" fmla="*/ 228 h 269"/>
                <a:gd name="T52" fmla="*/ 0 w 483"/>
                <a:gd name="T53" fmla="*/ 204 h 269"/>
                <a:gd name="T54" fmla="*/ 0 w 483"/>
                <a:gd name="T55" fmla="*/ 180 h 269"/>
                <a:gd name="T56" fmla="*/ 0 w 483"/>
                <a:gd name="T57" fmla="*/ 157 h 269"/>
                <a:gd name="T58" fmla="*/ 0 w 483"/>
                <a:gd name="T59" fmla="*/ 133 h 269"/>
                <a:gd name="T60" fmla="*/ 0 w 483"/>
                <a:gd name="T61" fmla="*/ 110 h 269"/>
                <a:gd name="T62" fmla="*/ 0 w 483"/>
                <a:gd name="T63" fmla="*/ 86 h 269"/>
                <a:gd name="T64" fmla="*/ 0 w 483"/>
                <a:gd name="T65" fmla="*/ 63 h 269"/>
                <a:gd name="T66" fmla="*/ 0 w 483"/>
                <a:gd name="T67" fmla="*/ 40 h 269"/>
                <a:gd name="T68" fmla="*/ 11 w 483"/>
                <a:gd name="T69" fmla="*/ 27 h 269"/>
                <a:gd name="T70" fmla="*/ 25 w 483"/>
                <a:gd name="T71" fmla="*/ 19 h 269"/>
                <a:gd name="T72" fmla="*/ 38 w 483"/>
                <a:gd name="T73" fmla="*/ 10 h 269"/>
                <a:gd name="T74" fmla="*/ 34 w 483"/>
                <a:gd name="T75" fmla="*/ 14 h 269"/>
                <a:gd name="T76" fmla="*/ 49 w 483"/>
                <a:gd name="T77" fmla="*/ 6 h 269"/>
                <a:gd name="T78" fmla="*/ 63 w 483"/>
                <a:gd name="T79" fmla="*/ 2 h 269"/>
                <a:gd name="T80" fmla="*/ 75 w 483"/>
                <a:gd name="T81" fmla="*/ 28 h 269"/>
                <a:gd name="T82" fmla="*/ 110 w 483"/>
                <a:gd name="T83" fmla="*/ 28 h 269"/>
                <a:gd name="T84" fmla="*/ 150 w 483"/>
                <a:gd name="T85" fmla="*/ 28 h 269"/>
                <a:gd name="T86" fmla="*/ 181 w 483"/>
                <a:gd name="T87" fmla="*/ 28 h 269"/>
                <a:gd name="T88" fmla="*/ 219 w 483"/>
                <a:gd name="T89" fmla="*/ 28 h 269"/>
                <a:gd name="T90" fmla="*/ 250 w 483"/>
                <a:gd name="T91" fmla="*/ 28 h 269"/>
                <a:gd name="T92" fmla="*/ 281 w 483"/>
                <a:gd name="T93" fmla="*/ 28 h 269"/>
                <a:gd name="T94" fmla="*/ 311 w 483"/>
                <a:gd name="T95" fmla="*/ 28 h 269"/>
                <a:gd name="T96" fmla="*/ 344 w 483"/>
                <a:gd name="T97" fmla="*/ 28 h 269"/>
                <a:gd name="T98" fmla="*/ 375 w 483"/>
                <a:gd name="T99" fmla="*/ 28 h 269"/>
                <a:gd name="T100" fmla="*/ 414 w 483"/>
                <a:gd name="T101" fmla="*/ 28 h 269"/>
                <a:gd name="T102" fmla="*/ 432 w 483"/>
                <a:gd name="T103" fmla="*/ 33 h 269"/>
                <a:gd name="T104" fmla="*/ 440 w 483"/>
                <a:gd name="T105" fmla="*/ 42 h 269"/>
                <a:gd name="T106" fmla="*/ 451 w 483"/>
                <a:gd name="T107" fmla="*/ 48 h 269"/>
                <a:gd name="T108" fmla="*/ 452 w 483"/>
                <a:gd name="T109" fmla="*/ 63 h 269"/>
                <a:gd name="T110" fmla="*/ 455 w 483"/>
                <a:gd name="T111" fmla="*/ 75 h 269"/>
                <a:gd name="T112" fmla="*/ 464 w 483"/>
                <a:gd name="T113" fmla="*/ 85 h 269"/>
                <a:gd name="T114" fmla="*/ 478 w 483"/>
                <a:gd name="T115" fmla="*/ 88 h 269"/>
                <a:gd name="T116" fmla="*/ 474 w 483"/>
                <a:gd name="T117" fmla="*/ 99 h 269"/>
                <a:gd name="T118" fmla="*/ 467 w 483"/>
                <a:gd name="T119" fmla="*/ 114 h 26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83"/>
                <a:gd name="T181" fmla="*/ 0 h 269"/>
                <a:gd name="T182" fmla="*/ 483 w 483"/>
                <a:gd name="T183" fmla="*/ 269 h 26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83" h="269">
                  <a:moveTo>
                    <a:pt x="457" y="124"/>
                  </a:moveTo>
                  <a:lnTo>
                    <a:pt x="458" y="124"/>
                  </a:lnTo>
                  <a:lnTo>
                    <a:pt x="458" y="123"/>
                  </a:lnTo>
                  <a:lnTo>
                    <a:pt x="460" y="123"/>
                  </a:lnTo>
                  <a:lnTo>
                    <a:pt x="460" y="124"/>
                  </a:lnTo>
                  <a:lnTo>
                    <a:pt x="458" y="126"/>
                  </a:lnTo>
                  <a:lnTo>
                    <a:pt x="457" y="126"/>
                  </a:lnTo>
                  <a:lnTo>
                    <a:pt x="457" y="127"/>
                  </a:lnTo>
                  <a:lnTo>
                    <a:pt x="456" y="127"/>
                  </a:lnTo>
                  <a:lnTo>
                    <a:pt x="456" y="128"/>
                  </a:lnTo>
                  <a:lnTo>
                    <a:pt x="455" y="128"/>
                  </a:lnTo>
                  <a:lnTo>
                    <a:pt x="455" y="129"/>
                  </a:lnTo>
                  <a:lnTo>
                    <a:pt x="454" y="130"/>
                  </a:lnTo>
                  <a:lnTo>
                    <a:pt x="452" y="130"/>
                  </a:lnTo>
                  <a:lnTo>
                    <a:pt x="451" y="132"/>
                  </a:lnTo>
                  <a:lnTo>
                    <a:pt x="450" y="132"/>
                  </a:lnTo>
                  <a:lnTo>
                    <a:pt x="450" y="133"/>
                  </a:lnTo>
                  <a:lnTo>
                    <a:pt x="449" y="133"/>
                  </a:lnTo>
                  <a:lnTo>
                    <a:pt x="448" y="133"/>
                  </a:lnTo>
                  <a:lnTo>
                    <a:pt x="448" y="134"/>
                  </a:lnTo>
                  <a:lnTo>
                    <a:pt x="446" y="134"/>
                  </a:lnTo>
                  <a:lnTo>
                    <a:pt x="446" y="135"/>
                  </a:lnTo>
                  <a:lnTo>
                    <a:pt x="446" y="137"/>
                  </a:lnTo>
                  <a:lnTo>
                    <a:pt x="448" y="137"/>
                  </a:lnTo>
                  <a:lnTo>
                    <a:pt x="448" y="138"/>
                  </a:lnTo>
                  <a:lnTo>
                    <a:pt x="448" y="139"/>
                  </a:lnTo>
                  <a:lnTo>
                    <a:pt x="449" y="140"/>
                  </a:lnTo>
                  <a:lnTo>
                    <a:pt x="449" y="141"/>
                  </a:lnTo>
                  <a:lnTo>
                    <a:pt x="450" y="141"/>
                  </a:lnTo>
                  <a:lnTo>
                    <a:pt x="450" y="143"/>
                  </a:lnTo>
                  <a:lnTo>
                    <a:pt x="451" y="143"/>
                  </a:lnTo>
                  <a:lnTo>
                    <a:pt x="451" y="144"/>
                  </a:lnTo>
                  <a:lnTo>
                    <a:pt x="451" y="145"/>
                  </a:lnTo>
                  <a:lnTo>
                    <a:pt x="451" y="146"/>
                  </a:lnTo>
                  <a:lnTo>
                    <a:pt x="452" y="146"/>
                  </a:lnTo>
                  <a:lnTo>
                    <a:pt x="452" y="147"/>
                  </a:lnTo>
                  <a:lnTo>
                    <a:pt x="452" y="149"/>
                  </a:lnTo>
                  <a:lnTo>
                    <a:pt x="452" y="150"/>
                  </a:lnTo>
                  <a:lnTo>
                    <a:pt x="451" y="150"/>
                  </a:lnTo>
                  <a:lnTo>
                    <a:pt x="450" y="150"/>
                  </a:lnTo>
                  <a:lnTo>
                    <a:pt x="449" y="150"/>
                  </a:lnTo>
                  <a:lnTo>
                    <a:pt x="449" y="151"/>
                  </a:lnTo>
                  <a:lnTo>
                    <a:pt x="450" y="151"/>
                  </a:lnTo>
                  <a:lnTo>
                    <a:pt x="450" y="152"/>
                  </a:lnTo>
                  <a:lnTo>
                    <a:pt x="450" y="153"/>
                  </a:lnTo>
                  <a:lnTo>
                    <a:pt x="449" y="153"/>
                  </a:lnTo>
                  <a:lnTo>
                    <a:pt x="449" y="155"/>
                  </a:lnTo>
                  <a:lnTo>
                    <a:pt x="449" y="156"/>
                  </a:lnTo>
                  <a:lnTo>
                    <a:pt x="448" y="156"/>
                  </a:lnTo>
                  <a:lnTo>
                    <a:pt x="446" y="156"/>
                  </a:lnTo>
                  <a:lnTo>
                    <a:pt x="446" y="157"/>
                  </a:lnTo>
                  <a:lnTo>
                    <a:pt x="445" y="157"/>
                  </a:lnTo>
                  <a:lnTo>
                    <a:pt x="444" y="157"/>
                  </a:lnTo>
                  <a:lnTo>
                    <a:pt x="443" y="157"/>
                  </a:lnTo>
                  <a:lnTo>
                    <a:pt x="443" y="158"/>
                  </a:lnTo>
                  <a:lnTo>
                    <a:pt x="442" y="159"/>
                  </a:lnTo>
                  <a:lnTo>
                    <a:pt x="440" y="159"/>
                  </a:lnTo>
                  <a:lnTo>
                    <a:pt x="440" y="161"/>
                  </a:lnTo>
                  <a:lnTo>
                    <a:pt x="442" y="161"/>
                  </a:lnTo>
                  <a:lnTo>
                    <a:pt x="442" y="162"/>
                  </a:lnTo>
                  <a:lnTo>
                    <a:pt x="442" y="163"/>
                  </a:lnTo>
                  <a:lnTo>
                    <a:pt x="442" y="164"/>
                  </a:lnTo>
                  <a:lnTo>
                    <a:pt x="440" y="164"/>
                  </a:lnTo>
                  <a:lnTo>
                    <a:pt x="440" y="166"/>
                  </a:lnTo>
                  <a:lnTo>
                    <a:pt x="440" y="167"/>
                  </a:lnTo>
                  <a:lnTo>
                    <a:pt x="442" y="168"/>
                  </a:lnTo>
                  <a:lnTo>
                    <a:pt x="443" y="168"/>
                  </a:lnTo>
                  <a:lnTo>
                    <a:pt x="442" y="169"/>
                  </a:lnTo>
                  <a:lnTo>
                    <a:pt x="440" y="170"/>
                  </a:lnTo>
                  <a:lnTo>
                    <a:pt x="440" y="172"/>
                  </a:lnTo>
                  <a:lnTo>
                    <a:pt x="442" y="172"/>
                  </a:lnTo>
                  <a:lnTo>
                    <a:pt x="442" y="173"/>
                  </a:lnTo>
                  <a:lnTo>
                    <a:pt x="442" y="174"/>
                  </a:lnTo>
                  <a:lnTo>
                    <a:pt x="440" y="174"/>
                  </a:lnTo>
                  <a:lnTo>
                    <a:pt x="440" y="175"/>
                  </a:lnTo>
                  <a:lnTo>
                    <a:pt x="442" y="175"/>
                  </a:lnTo>
                  <a:lnTo>
                    <a:pt x="442" y="176"/>
                  </a:lnTo>
                  <a:lnTo>
                    <a:pt x="442" y="178"/>
                  </a:lnTo>
                  <a:lnTo>
                    <a:pt x="440" y="178"/>
                  </a:lnTo>
                  <a:lnTo>
                    <a:pt x="442" y="178"/>
                  </a:lnTo>
                  <a:lnTo>
                    <a:pt x="442" y="179"/>
                  </a:lnTo>
                  <a:lnTo>
                    <a:pt x="443" y="180"/>
                  </a:lnTo>
                  <a:lnTo>
                    <a:pt x="444" y="180"/>
                  </a:lnTo>
                  <a:lnTo>
                    <a:pt x="444" y="179"/>
                  </a:lnTo>
                  <a:lnTo>
                    <a:pt x="445" y="179"/>
                  </a:lnTo>
                  <a:lnTo>
                    <a:pt x="446" y="179"/>
                  </a:lnTo>
                  <a:lnTo>
                    <a:pt x="448" y="179"/>
                  </a:lnTo>
                  <a:lnTo>
                    <a:pt x="449" y="179"/>
                  </a:lnTo>
                  <a:lnTo>
                    <a:pt x="449" y="180"/>
                  </a:lnTo>
                  <a:lnTo>
                    <a:pt x="450" y="180"/>
                  </a:lnTo>
                  <a:lnTo>
                    <a:pt x="450" y="181"/>
                  </a:lnTo>
                  <a:lnTo>
                    <a:pt x="451" y="181"/>
                  </a:lnTo>
                  <a:lnTo>
                    <a:pt x="451" y="182"/>
                  </a:lnTo>
                  <a:lnTo>
                    <a:pt x="451" y="184"/>
                  </a:lnTo>
                  <a:lnTo>
                    <a:pt x="451" y="185"/>
                  </a:lnTo>
                  <a:lnTo>
                    <a:pt x="451" y="186"/>
                  </a:lnTo>
                  <a:lnTo>
                    <a:pt x="452" y="187"/>
                  </a:lnTo>
                  <a:lnTo>
                    <a:pt x="452" y="188"/>
                  </a:lnTo>
                  <a:lnTo>
                    <a:pt x="451" y="188"/>
                  </a:lnTo>
                  <a:lnTo>
                    <a:pt x="451" y="190"/>
                  </a:lnTo>
                  <a:lnTo>
                    <a:pt x="451" y="191"/>
                  </a:lnTo>
                  <a:lnTo>
                    <a:pt x="451" y="192"/>
                  </a:lnTo>
                  <a:lnTo>
                    <a:pt x="451" y="193"/>
                  </a:lnTo>
                  <a:lnTo>
                    <a:pt x="452" y="193"/>
                  </a:lnTo>
                  <a:lnTo>
                    <a:pt x="452" y="195"/>
                  </a:lnTo>
                  <a:lnTo>
                    <a:pt x="452" y="196"/>
                  </a:lnTo>
                  <a:lnTo>
                    <a:pt x="454" y="196"/>
                  </a:lnTo>
                  <a:lnTo>
                    <a:pt x="454" y="197"/>
                  </a:lnTo>
                  <a:lnTo>
                    <a:pt x="455" y="197"/>
                  </a:lnTo>
                  <a:lnTo>
                    <a:pt x="456" y="197"/>
                  </a:lnTo>
                  <a:lnTo>
                    <a:pt x="456" y="196"/>
                  </a:lnTo>
                  <a:lnTo>
                    <a:pt x="457" y="196"/>
                  </a:lnTo>
                  <a:lnTo>
                    <a:pt x="458" y="196"/>
                  </a:lnTo>
                  <a:lnTo>
                    <a:pt x="458" y="197"/>
                  </a:lnTo>
                  <a:lnTo>
                    <a:pt x="460" y="197"/>
                  </a:lnTo>
                  <a:lnTo>
                    <a:pt x="460" y="198"/>
                  </a:lnTo>
                  <a:lnTo>
                    <a:pt x="461" y="198"/>
                  </a:lnTo>
                  <a:lnTo>
                    <a:pt x="461" y="199"/>
                  </a:lnTo>
                  <a:lnTo>
                    <a:pt x="461" y="201"/>
                  </a:lnTo>
                  <a:lnTo>
                    <a:pt x="462" y="202"/>
                  </a:lnTo>
                  <a:lnTo>
                    <a:pt x="462" y="203"/>
                  </a:lnTo>
                  <a:lnTo>
                    <a:pt x="462" y="204"/>
                  </a:lnTo>
                  <a:lnTo>
                    <a:pt x="463" y="204"/>
                  </a:lnTo>
                  <a:lnTo>
                    <a:pt x="464" y="205"/>
                  </a:lnTo>
                  <a:lnTo>
                    <a:pt x="466" y="205"/>
                  </a:lnTo>
                  <a:lnTo>
                    <a:pt x="466" y="207"/>
                  </a:lnTo>
                  <a:lnTo>
                    <a:pt x="467" y="207"/>
                  </a:lnTo>
                  <a:lnTo>
                    <a:pt x="468" y="208"/>
                  </a:lnTo>
                  <a:lnTo>
                    <a:pt x="468" y="209"/>
                  </a:lnTo>
                  <a:lnTo>
                    <a:pt x="469" y="209"/>
                  </a:lnTo>
                  <a:lnTo>
                    <a:pt x="469" y="210"/>
                  </a:lnTo>
                  <a:lnTo>
                    <a:pt x="469" y="211"/>
                  </a:lnTo>
                  <a:lnTo>
                    <a:pt x="470" y="213"/>
                  </a:lnTo>
                  <a:lnTo>
                    <a:pt x="470" y="214"/>
                  </a:lnTo>
                  <a:lnTo>
                    <a:pt x="472" y="214"/>
                  </a:lnTo>
                  <a:lnTo>
                    <a:pt x="473" y="215"/>
                  </a:lnTo>
                  <a:lnTo>
                    <a:pt x="474" y="215"/>
                  </a:lnTo>
                  <a:lnTo>
                    <a:pt x="475" y="216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9"/>
                  </a:lnTo>
                  <a:lnTo>
                    <a:pt x="478" y="220"/>
                  </a:lnTo>
                  <a:lnTo>
                    <a:pt x="479" y="221"/>
                  </a:lnTo>
                  <a:lnTo>
                    <a:pt x="480" y="222"/>
                  </a:lnTo>
                  <a:lnTo>
                    <a:pt x="480" y="224"/>
                  </a:lnTo>
                  <a:lnTo>
                    <a:pt x="479" y="225"/>
                  </a:lnTo>
                  <a:lnTo>
                    <a:pt x="478" y="225"/>
                  </a:lnTo>
                  <a:lnTo>
                    <a:pt x="477" y="225"/>
                  </a:lnTo>
                  <a:lnTo>
                    <a:pt x="477" y="226"/>
                  </a:lnTo>
                  <a:lnTo>
                    <a:pt x="475" y="226"/>
                  </a:lnTo>
                  <a:lnTo>
                    <a:pt x="475" y="227"/>
                  </a:lnTo>
                  <a:lnTo>
                    <a:pt x="474" y="227"/>
                  </a:lnTo>
                  <a:lnTo>
                    <a:pt x="474" y="226"/>
                  </a:lnTo>
                  <a:lnTo>
                    <a:pt x="473" y="226"/>
                  </a:lnTo>
                  <a:lnTo>
                    <a:pt x="472" y="226"/>
                  </a:lnTo>
                  <a:lnTo>
                    <a:pt x="472" y="227"/>
                  </a:lnTo>
                  <a:lnTo>
                    <a:pt x="470" y="227"/>
                  </a:lnTo>
                  <a:lnTo>
                    <a:pt x="470" y="228"/>
                  </a:lnTo>
                  <a:lnTo>
                    <a:pt x="470" y="230"/>
                  </a:lnTo>
                  <a:lnTo>
                    <a:pt x="469" y="230"/>
                  </a:lnTo>
                  <a:lnTo>
                    <a:pt x="468" y="231"/>
                  </a:lnTo>
                  <a:lnTo>
                    <a:pt x="467" y="231"/>
                  </a:lnTo>
                  <a:lnTo>
                    <a:pt x="466" y="232"/>
                  </a:lnTo>
                  <a:lnTo>
                    <a:pt x="464" y="232"/>
                  </a:lnTo>
                  <a:lnTo>
                    <a:pt x="463" y="232"/>
                  </a:lnTo>
                  <a:lnTo>
                    <a:pt x="462" y="232"/>
                  </a:lnTo>
                  <a:lnTo>
                    <a:pt x="462" y="233"/>
                  </a:lnTo>
                  <a:lnTo>
                    <a:pt x="461" y="233"/>
                  </a:lnTo>
                  <a:lnTo>
                    <a:pt x="460" y="233"/>
                  </a:lnTo>
                  <a:lnTo>
                    <a:pt x="460" y="234"/>
                  </a:lnTo>
                  <a:lnTo>
                    <a:pt x="458" y="234"/>
                  </a:lnTo>
                  <a:lnTo>
                    <a:pt x="458" y="236"/>
                  </a:lnTo>
                  <a:lnTo>
                    <a:pt x="457" y="237"/>
                  </a:lnTo>
                  <a:lnTo>
                    <a:pt x="456" y="237"/>
                  </a:lnTo>
                  <a:lnTo>
                    <a:pt x="455" y="237"/>
                  </a:lnTo>
                  <a:lnTo>
                    <a:pt x="455" y="238"/>
                  </a:lnTo>
                  <a:lnTo>
                    <a:pt x="454" y="238"/>
                  </a:lnTo>
                  <a:lnTo>
                    <a:pt x="452" y="239"/>
                  </a:lnTo>
                  <a:lnTo>
                    <a:pt x="452" y="240"/>
                  </a:lnTo>
                  <a:lnTo>
                    <a:pt x="451" y="240"/>
                  </a:lnTo>
                  <a:lnTo>
                    <a:pt x="451" y="242"/>
                  </a:lnTo>
                  <a:lnTo>
                    <a:pt x="450" y="242"/>
                  </a:lnTo>
                  <a:lnTo>
                    <a:pt x="449" y="242"/>
                  </a:lnTo>
                  <a:lnTo>
                    <a:pt x="449" y="243"/>
                  </a:lnTo>
                  <a:lnTo>
                    <a:pt x="448" y="243"/>
                  </a:lnTo>
                  <a:lnTo>
                    <a:pt x="446" y="243"/>
                  </a:lnTo>
                  <a:lnTo>
                    <a:pt x="446" y="244"/>
                  </a:lnTo>
                  <a:lnTo>
                    <a:pt x="446" y="245"/>
                  </a:lnTo>
                  <a:lnTo>
                    <a:pt x="446" y="246"/>
                  </a:lnTo>
                  <a:lnTo>
                    <a:pt x="446" y="248"/>
                  </a:lnTo>
                  <a:lnTo>
                    <a:pt x="446" y="249"/>
                  </a:lnTo>
                  <a:lnTo>
                    <a:pt x="446" y="250"/>
                  </a:lnTo>
                  <a:lnTo>
                    <a:pt x="445" y="251"/>
                  </a:lnTo>
                  <a:lnTo>
                    <a:pt x="442" y="251"/>
                  </a:lnTo>
                  <a:lnTo>
                    <a:pt x="442" y="253"/>
                  </a:lnTo>
                  <a:lnTo>
                    <a:pt x="440" y="253"/>
                  </a:lnTo>
                  <a:lnTo>
                    <a:pt x="439" y="254"/>
                  </a:lnTo>
                  <a:lnTo>
                    <a:pt x="438" y="254"/>
                  </a:lnTo>
                  <a:lnTo>
                    <a:pt x="438" y="255"/>
                  </a:lnTo>
                  <a:lnTo>
                    <a:pt x="437" y="255"/>
                  </a:lnTo>
                  <a:lnTo>
                    <a:pt x="436" y="255"/>
                  </a:lnTo>
                  <a:lnTo>
                    <a:pt x="434" y="255"/>
                  </a:lnTo>
                  <a:lnTo>
                    <a:pt x="433" y="255"/>
                  </a:lnTo>
                  <a:lnTo>
                    <a:pt x="432" y="255"/>
                  </a:lnTo>
                  <a:lnTo>
                    <a:pt x="431" y="255"/>
                  </a:lnTo>
                  <a:lnTo>
                    <a:pt x="430" y="255"/>
                  </a:lnTo>
                  <a:lnTo>
                    <a:pt x="428" y="256"/>
                  </a:lnTo>
                  <a:lnTo>
                    <a:pt x="426" y="257"/>
                  </a:lnTo>
                  <a:lnTo>
                    <a:pt x="425" y="259"/>
                  </a:lnTo>
                  <a:lnTo>
                    <a:pt x="425" y="260"/>
                  </a:lnTo>
                  <a:lnTo>
                    <a:pt x="423" y="260"/>
                  </a:lnTo>
                  <a:lnTo>
                    <a:pt x="422" y="260"/>
                  </a:lnTo>
                  <a:lnTo>
                    <a:pt x="421" y="260"/>
                  </a:lnTo>
                  <a:lnTo>
                    <a:pt x="421" y="259"/>
                  </a:lnTo>
                  <a:lnTo>
                    <a:pt x="420" y="259"/>
                  </a:lnTo>
                  <a:lnTo>
                    <a:pt x="419" y="259"/>
                  </a:lnTo>
                  <a:lnTo>
                    <a:pt x="419" y="257"/>
                  </a:lnTo>
                  <a:lnTo>
                    <a:pt x="417" y="257"/>
                  </a:lnTo>
                  <a:lnTo>
                    <a:pt x="416" y="257"/>
                  </a:lnTo>
                  <a:lnTo>
                    <a:pt x="415" y="257"/>
                  </a:lnTo>
                  <a:lnTo>
                    <a:pt x="415" y="256"/>
                  </a:lnTo>
                  <a:lnTo>
                    <a:pt x="414" y="256"/>
                  </a:lnTo>
                  <a:lnTo>
                    <a:pt x="413" y="256"/>
                  </a:lnTo>
                  <a:lnTo>
                    <a:pt x="411" y="256"/>
                  </a:lnTo>
                  <a:lnTo>
                    <a:pt x="410" y="256"/>
                  </a:lnTo>
                  <a:lnTo>
                    <a:pt x="409" y="256"/>
                  </a:lnTo>
                  <a:lnTo>
                    <a:pt x="408" y="256"/>
                  </a:lnTo>
                  <a:lnTo>
                    <a:pt x="407" y="256"/>
                  </a:lnTo>
                  <a:lnTo>
                    <a:pt x="407" y="257"/>
                  </a:lnTo>
                  <a:lnTo>
                    <a:pt x="405" y="257"/>
                  </a:lnTo>
                  <a:lnTo>
                    <a:pt x="404" y="257"/>
                  </a:lnTo>
                  <a:lnTo>
                    <a:pt x="403" y="257"/>
                  </a:lnTo>
                  <a:lnTo>
                    <a:pt x="403" y="259"/>
                  </a:lnTo>
                  <a:lnTo>
                    <a:pt x="402" y="259"/>
                  </a:lnTo>
                  <a:lnTo>
                    <a:pt x="401" y="259"/>
                  </a:lnTo>
                  <a:lnTo>
                    <a:pt x="401" y="260"/>
                  </a:lnTo>
                  <a:lnTo>
                    <a:pt x="399" y="260"/>
                  </a:lnTo>
                  <a:lnTo>
                    <a:pt x="399" y="261"/>
                  </a:lnTo>
                  <a:lnTo>
                    <a:pt x="398" y="261"/>
                  </a:lnTo>
                  <a:lnTo>
                    <a:pt x="397" y="262"/>
                  </a:lnTo>
                  <a:lnTo>
                    <a:pt x="396" y="263"/>
                  </a:lnTo>
                  <a:lnTo>
                    <a:pt x="396" y="265"/>
                  </a:lnTo>
                  <a:lnTo>
                    <a:pt x="395" y="265"/>
                  </a:lnTo>
                  <a:lnTo>
                    <a:pt x="395" y="266"/>
                  </a:lnTo>
                  <a:lnTo>
                    <a:pt x="393" y="267"/>
                  </a:lnTo>
                  <a:lnTo>
                    <a:pt x="393" y="268"/>
                  </a:lnTo>
                  <a:lnTo>
                    <a:pt x="392" y="268"/>
                  </a:lnTo>
                  <a:lnTo>
                    <a:pt x="390" y="268"/>
                  </a:lnTo>
                  <a:lnTo>
                    <a:pt x="387" y="268"/>
                  </a:lnTo>
                  <a:lnTo>
                    <a:pt x="385" y="268"/>
                  </a:lnTo>
                  <a:lnTo>
                    <a:pt x="380" y="268"/>
                  </a:lnTo>
                  <a:lnTo>
                    <a:pt x="378" y="268"/>
                  </a:lnTo>
                  <a:lnTo>
                    <a:pt x="376" y="268"/>
                  </a:lnTo>
                  <a:lnTo>
                    <a:pt x="374" y="268"/>
                  </a:lnTo>
                  <a:lnTo>
                    <a:pt x="373" y="268"/>
                  </a:lnTo>
                  <a:lnTo>
                    <a:pt x="372" y="268"/>
                  </a:lnTo>
                  <a:lnTo>
                    <a:pt x="369" y="268"/>
                  </a:lnTo>
                  <a:lnTo>
                    <a:pt x="364" y="268"/>
                  </a:lnTo>
                  <a:lnTo>
                    <a:pt x="363" y="268"/>
                  </a:lnTo>
                  <a:lnTo>
                    <a:pt x="362" y="268"/>
                  </a:lnTo>
                  <a:lnTo>
                    <a:pt x="360" y="268"/>
                  </a:lnTo>
                  <a:lnTo>
                    <a:pt x="358" y="268"/>
                  </a:lnTo>
                  <a:lnTo>
                    <a:pt x="357" y="268"/>
                  </a:lnTo>
                  <a:lnTo>
                    <a:pt x="356" y="268"/>
                  </a:lnTo>
                  <a:lnTo>
                    <a:pt x="355" y="268"/>
                  </a:lnTo>
                  <a:lnTo>
                    <a:pt x="354" y="268"/>
                  </a:lnTo>
                  <a:lnTo>
                    <a:pt x="348" y="268"/>
                  </a:lnTo>
                  <a:lnTo>
                    <a:pt x="346" y="268"/>
                  </a:lnTo>
                  <a:lnTo>
                    <a:pt x="343" y="268"/>
                  </a:lnTo>
                  <a:lnTo>
                    <a:pt x="342" y="268"/>
                  </a:lnTo>
                  <a:lnTo>
                    <a:pt x="340" y="268"/>
                  </a:lnTo>
                  <a:lnTo>
                    <a:pt x="338" y="268"/>
                  </a:lnTo>
                  <a:lnTo>
                    <a:pt x="337" y="268"/>
                  </a:lnTo>
                  <a:lnTo>
                    <a:pt x="331" y="268"/>
                  </a:lnTo>
                  <a:lnTo>
                    <a:pt x="329" y="268"/>
                  </a:lnTo>
                  <a:lnTo>
                    <a:pt x="327" y="268"/>
                  </a:lnTo>
                  <a:lnTo>
                    <a:pt x="323" y="268"/>
                  </a:lnTo>
                  <a:lnTo>
                    <a:pt x="320" y="268"/>
                  </a:lnTo>
                  <a:lnTo>
                    <a:pt x="317" y="268"/>
                  </a:lnTo>
                  <a:lnTo>
                    <a:pt x="316" y="268"/>
                  </a:lnTo>
                  <a:lnTo>
                    <a:pt x="315" y="268"/>
                  </a:lnTo>
                  <a:lnTo>
                    <a:pt x="311" y="268"/>
                  </a:lnTo>
                  <a:lnTo>
                    <a:pt x="310" y="268"/>
                  </a:lnTo>
                  <a:lnTo>
                    <a:pt x="309" y="268"/>
                  </a:lnTo>
                  <a:lnTo>
                    <a:pt x="309" y="269"/>
                  </a:lnTo>
                  <a:lnTo>
                    <a:pt x="308" y="269"/>
                  </a:lnTo>
                  <a:lnTo>
                    <a:pt x="307" y="269"/>
                  </a:lnTo>
                  <a:lnTo>
                    <a:pt x="304" y="269"/>
                  </a:lnTo>
                  <a:lnTo>
                    <a:pt x="303" y="269"/>
                  </a:lnTo>
                  <a:lnTo>
                    <a:pt x="302" y="269"/>
                  </a:lnTo>
                  <a:lnTo>
                    <a:pt x="301" y="269"/>
                  </a:lnTo>
                  <a:lnTo>
                    <a:pt x="299" y="269"/>
                  </a:lnTo>
                  <a:lnTo>
                    <a:pt x="298" y="269"/>
                  </a:lnTo>
                  <a:lnTo>
                    <a:pt x="297" y="269"/>
                  </a:lnTo>
                  <a:lnTo>
                    <a:pt x="296" y="269"/>
                  </a:lnTo>
                  <a:lnTo>
                    <a:pt x="295" y="269"/>
                  </a:lnTo>
                  <a:lnTo>
                    <a:pt x="293" y="269"/>
                  </a:lnTo>
                  <a:lnTo>
                    <a:pt x="292" y="269"/>
                  </a:lnTo>
                  <a:lnTo>
                    <a:pt x="291" y="269"/>
                  </a:lnTo>
                  <a:lnTo>
                    <a:pt x="288" y="269"/>
                  </a:lnTo>
                  <a:lnTo>
                    <a:pt x="287" y="269"/>
                  </a:lnTo>
                  <a:lnTo>
                    <a:pt x="286" y="269"/>
                  </a:lnTo>
                  <a:lnTo>
                    <a:pt x="284" y="269"/>
                  </a:lnTo>
                  <a:lnTo>
                    <a:pt x="282" y="269"/>
                  </a:lnTo>
                  <a:lnTo>
                    <a:pt x="280" y="269"/>
                  </a:lnTo>
                  <a:lnTo>
                    <a:pt x="279" y="269"/>
                  </a:lnTo>
                  <a:lnTo>
                    <a:pt x="278" y="269"/>
                  </a:lnTo>
                  <a:lnTo>
                    <a:pt x="274" y="269"/>
                  </a:lnTo>
                  <a:lnTo>
                    <a:pt x="272" y="269"/>
                  </a:lnTo>
                  <a:lnTo>
                    <a:pt x="270" y="269"/>
                  </a:lnTo>
                  <a:lnTo>
                    <a:pt x="268" y="269"/>
                  </a:lnTo>
                  <a:lnTo>
                    <a:pt x="267" y="269"/>
                  </a:lnTo>
                  <a:lnTo>
                    <a:pt x="266" y="269"/>
                  </a:lnTo>
                  <a:lnTo>
                    <a:pt x="263" y="269"/>
                  </a:lnTo>
                  <a:lnTo>
                    <a:pt x="262" y="269"/>
                  </a:lnTo>
                  <a:lnTo>
                    <a:pt x="261" y="269"/>
                  </a:lnTo>
                  <a:lnTo>
                    <a:pt x="258" y="269"/>
                  </a:lnTo>
                  <a:lnTo>
                    <a:pt x="254" y="269"/>
                  </a:lnTo>
                  <a:lnTo>
                    <a:pt x="251" y="269"/>
                  </a:lnTo>
                  <a:lnTo>
                    <a:pt x="250" y="269"/>
                  </a:lnTo>
                  <a:lnTo>
                    <a:pt x="248" y="269"/>
                  </a:lnTo>
                  <a:lnTo>
                    <a:pt x="246" y="269"/>
                  </a:lnTo>
                  <a:lnTo>
                    <a:pt x="245" y="269"/>
                  </a:lnTo>
                  <a:lnTo>
                    <a:pt x="244" y="269"/>
                  </a:lnTo>
                  <a:lnTo>
                    <a:pt x="240" y="269"/>
                  </a:lnTo>
                  <a:lnTo>
                    <a:pt x="238" y="269"/>
                  </a:lnTo>
                  <a:lnTo>
                    <a:pt x="237" y="269"/>
                  </a:lnTo>
                  <a:lnTo>
                    <a:pt x="235" y="268"/>
                  </a:lnTo>
                  <a:lnTo>
                    <a:pt x="234" y="268"/>
                  </a:lnTo>
                  <a:lnTo>
                    <a:pt x="233" y="268"/>
                  </a:lnTo>
                  <a:lnTo>
                    <a:pt x="232" y="268"/>
                  </a:lnTo>
                  <a:lnTo>
                    <a:pt x="231" y="268"/>
                  </a:lnTo>
                  <a:lnTo>
                    <a:pt x="227" y="268"/>
                  </a:lnTo>
                  <a:lnTo>
                    <a:pt x="222" y="268"/>
                  </a:lnTo>
                  <a:lnTo>
                    <a:pt x="220" y="268"/>
                  </a:lnTo>
                  <a:lnTo>
                    <a:pt x="217" y="268"/>
                  </a:lnTo>
                  <a:lnTo>
                    <a:pt x="214" y="268"/>
                  </a:lnTo>
                  <a:lnTo>
                    <a:pt x="209" y="268"/>
                  </a:lnTo>
                  <a:lnTo>
                    <a:pt x="205" y="268"/>
                  </a:lnTo>
                  <a:lnTo>
                    <a:pt x="204" y="268"/>
                  </a:lnTo>
                  <a:lnTo>
                    <a:pt x="201" y="268"/>
                  </a:lnTo>
                  <a:lnTo>
                    <a:pt x="197" y="268"/>
                  </a:lnTo>
                  <a:lnTo>
                    <a:pt x="194" y="268"/>
                  </a:lnTo>
                  <a:lnTo>
                    <a:pt x="192" y="268"/>
                  </a:lnTo>
                  <a:lnTo>
                    <a:pt x="191" y="268"/>
                  </a:lnTo>
                  <a:lnTo>
                    <a:pt x="190" y="268"/>
                  </a:lnTo>
                  <a:lnTo>
                    <a:pt x="188" y="268"/>
                  </a:lnTo>
                  <a:lnTo>
                    <a:pt x="187" y="268"/>
                  </a:lnTo>
                  <a:lnTo>
                    <a:pt x="186" y="268"/>
                  </a:lnTo>
                  <a:lnTo>
                    <a:pt x="182" y="268"/>
                  </a:lnTo>
                  <a:lnTo>
                    <a:pt x="181" y="268"/>
                  </a:lnTo>
                  <a:lnTo>
                    <a:pt x="180" y="268"/>
                  </a:lnTo>
                  <a:lnTo>
                    <a:pt x="178" y="268"/>
                  </a:lnTo>
                  <a:lnTo>
                    <a:pt x="175" y="268"/>
                  </a:lnTo>
                  <a:lnTo>
                    <a:pt x="174" y="268"/>
                  </a:lnTo>
                  <a:lnTo>
                    <a:pt x="173" y="268"/>
                  </a:lnTo>
                  <a:lnTo>
                    <a:pt x="168" y="268"/>
                  </a:lnTo>
                  <a:lnTo>
                    <a:pt x="164" y="268"/>
                  </a:lnTo>
                  <a:lnTo>
                    <a:pt x="161" y="268"/>
                  </a:lnTo>
                  <a:lnTo>
                    <a:pt x="158" y="268"/>
                  </a:lnTo>
                  <a:lnTo>
                    <a:pt x="157" y="268"/>
                  </a:lnTo>
                  <a:lnTo>
                    <a:pt x="155" y="268"/>
                  </a:lnTo>
                  <a:lnTo>
                    <a:pt x="154" y="268"/>
                  </a:lnTo>
                  <a:lnTo>
                    <a:pt x="151" y="268"/>
                  </a:lnTo>
                  <a:lnTo>
                    <a:pt x="150" y="268"/>
                  </a:lnTo>
                  <a:lnTo>
                    <a:pt x="149" y="268"/>
                  </a:lnTo>
                  <a:lnTo>
                    <a:pt x="147" y="268"/>
                  </a:lnTo>
                  <a:lnTo>
                    <a:pt x="146" y="268"/>
                  </a:lnTo>
                  <a:lnTo>
                    <a:pt x="145" y="268"/>
                  </a:lnTo>
                  <a:lnTo>
                    <a:pt x="144" y="268"/>
                  </a:lnTo>
                  <a:lnTo>
                    <a:pt x="143" y="268"/>
                  </a:lnTo>
                  <a:lnTo>
                    <a:pt x="141" y="268"/>
                  </a:lnTo>
                  <a:lnTo>
                    <a:pt x="139" y="268"/>
                  </a:lnTo>
                  <a:lnTo>
                    <a:pt x="135" y="268"/>
                  </a:lnTo>
                  <a:lnTo>
                    <a:pt x="133" y="268"/>
                  </a:lnTo>
                  <a:lnTo>
                    <a:pt x="132" y="268"/>
                  </a:lnTo>
                  <a:lnTo>
                    <a:pt x="127" y="268"/>
                  </a:lnTo>
                  <a:lnTo>
                    <a:pt x="123" y="268"/>
                  </a:lnTo>
                  <a:lnTo>
                    <a:pt x="122" y="268"/>
                  </a:lnTo>
                  <a:lnTo>
                    <a:pt x="120" y="268"/>
                  </a:lnTo>
                  <a:lnTo>
                    <a:pt x="114" y="268"/>
                  </a:lnTo>
                  <a:lnTo>
                    <a:pt x="109" y="268"/>
                  </a:lnTo>
                  <a:lnTo>
                    <a:pt x="105" y="268"/>
                  </a:lnTo>
                  <a:lnTo>
                    <a:pt x="102" y="268"/>
                  </a:lnTo>
                  <a:lnTo>
                    <a:pt x="100" y="268"/>
                  </a:lnTo>
                  <a:lnTo>
                    <a:pt x="99" y="268"/>
                  </a:lnTo>
                  <a:lnTo>
                    <a:pt x="98" y="268"/>
                  </a:lnTo>
                  <a:lnTo>
                    <a:pt x="94" y="268"/>
                  </a:lnTo>
                  <a:lnTo>
                    <a:pt x="92" y="268"/>
                  </a:lnTo>
                  <a:lnTo>
                    <a:pt x="87" y="268"/>
                  </a:lnTo>
                  <a:lnTo>
                    <a:pt x="86" y="268"/>
                  </a:lnTo>
                  <a:lnTo>
                    <a:pt x="85" y="268"/>
                  </a:lnTo>
                  <a:lnTo>
                    <a:pt x="84" y="268"/>
                  </a:lnTo>
                  <a:lnTo>
                    <a:pt x="82" y="268"/>
                  </a:lnTo>
                  <a:lnTo>
                    <a:pt x="81" y="268"/>
                  </a:lnTo>
                  <a:lnTo>
                    <a:pt x="80" y="268"/>
                  </a:lnTo>
                  <a:lnTo>
                    <a:pt x="79" y="268"/>
                  </a:lnTo>
                  <a:lnTo>
                    <a:pt x="78" y="268"/>
                  </a:lnTo>
                  <a:lnTo>
                    <a:pt x="76" y="268"/>
                  </a:lnTo>
                  <a:lnTo>
                    <a:pt x="75" y="268"/>
                  </a:lnTo>
                  <a:lnTo>
                    <a:pt x="74" y="268"/>
                  </a:lnTo>
                  <a:lnTo>
                    <a:pt x="73" y="268"/>
                  </a:lnTo>
                  <a:lnTo>
                    <a:pt x="72" y="268"/>
                  </a:lnTo>
                  <a:lnTo>
                    <a:pt x="70" y="268"/>
                  </a:lnTo>
                  <a:lnTo>
                    <a:pt x="69" y="268"/>
                  </a:lnTo>
                  <a:lnTo>
                    <a:pt x="68" y="268"/>
                  </a:lnTo>
                  <a:lnTo>
                    <a:pt x="67" y="268"/>
                  </a:lnTo>
                  <a:lnTo>
                    <a:pt x="66" y="268"/>
                  </a:lnTo>
                  <a:lnTo>
                    <a:pt x="64" y="268"/>
                  </a:lnTo>
                  <a:lnTo>
                    <a:pt x="63" y="268"/>
                  </a:lnTo>
                  <a:lnTo>
                    <a:pt x="62" y="268"/>
                  </a:lnTo>
                  <a:lnTo>
                    <a:pt x="61" y="268"/>
                  </a:lnTo>
                  <a:lnTo>
                    <a:pt x="59" y="268"/>
                  </a:lnTo>
                  <a:lnTo>
                    <a:pt x="58" y="268"/>
                  </a:lnTo>
                  <a:lnTo>
                    <a:pt x="57" y="268"/>
                  </a:lnTo>
                  <a:lnTo>
                    <a:pt x="57" y="269"/>
                  </a:lnTo>
                  <a:lnTo>
                    <a:pt x="56" y="269"/>
                  </a:lnTo>
                  <a:lnTo>
                    <a:pt x="55" y="269"/>
                  </a:lnTo>
                  <a:lnTo>
                    <a:pt x="53" y="269"/>
                  </a:lnTo>
                  <a:lnTo>
                    <a:pt x="52" y="269"/>
                  </a:lnTo>
                  <a:lnTo>
                    <a:pt x="51" y="268"/>
                  </a:lnTo>
                  <a:lnTo>
                    <a:pt x="50" y="268"/>
                  </a:lnTo>
                  <a:lnTo>
                    <a:pt x="50" y="269"/>
                  </a:lnTo>
                  <a:lnTo>
                    <a:pt x="49" y="269"/>
                  </a:lnTo>
                  <a:lnTo>
                    <a:pt x="47" y="268"/>
                  </a:lnTo>
                  <a:lnTo>
                    <a:pt x="46" y="268"/>
                  </a:lnTo>
                  <a:lnTo>
                    <a:pt x="45" y="268"/>
                  </a:lnTo>
                  <a:lnTo>
                    <a:pt x="44" y="268"/>
                  </a:lnTo>
                  <a:lnTo>
                    <a:pt x="43" y="268"/>
                  </a:lnTo>
                  <a:lnTo>
                    <a:pt x="41" y="268"/>
                  </a:lnTo>
                  <a:lnTo>
                    <a:pt x="40" y="268"/>
                  </a:lnTo>
                  <a:lnTo>
                    <a:pt x="39" y="268"/>
                  </a:lnTo>
                  <a:lnTo>
                    <a:pt x="38" y="268"/>
                  </a:lnTo>
                  <a:lnTo>
                    <a:pt x="37" y="268"/>
                  </a:lnTo>
                  <a:lnTo>
                    <a:pt x="35" y="268"/>
                  </a:lnTo>
                  <a:lnTo>
                    <a:pt x="33" y="268"/>
                  </a:lnTo>
                  <a:lnTo>
                    <a:pt x="32" y="268"/>
                  </a:lnTo>
                  <a:lnTo>
                    <a:pt x="31" y="268"/>
                  </a:lnTo>
                  <a:lnTo>
                    <a:pt x="29" y="268"/>
                  </a:lnTo>
                  <a:lnTo>
                    <a:pt x="28" y="268"/>
                  </a:lnTo>
                  <a:lnTo>
                    <a:pt x="27" y="268"/>
                  </a:lnTo>
                  <a:lnTo>
                    <a:pt x="26" y="268"/>
                  </a:lnTo>
                  <a:lnTo>
                    <a:pt x="25" y="268"/>
                  </a:lnTo>
                  <a:lnTo>
                    <a:pt x="23" y="268"/>
                  </a:lnTo>
                  <a:lnTo>
                    <a:pt x="22" y="268"/>
                  </a:lnTo>
                  <a:lnTo>
                    <a:pt x="21" y="268"/>
                  </a:lnTo>
                  <a:lnTo>
                    <a:pt x="20" y="268"/>
                  </a:lnTo>
                  <a:lnTo>
                    <a:pt x="19" y="268"/>
                  </a:lnTo>
                  <a:lnTo>
                    <a:pt x="16" y="268"/>
                  </a:lnTo>
                  <a:lnTo>
                    <a:pt x="15" y="268"/>
                  </a:lnTo>
                  <a:lnTo>
                    <a:pt x="14" y="268"/>
                  </a:lnTo>
                  <a:lnTo>
                    <a:pt x="12" y="268"/>
                  </a:lnTo>
                  <a:lnTo>
                    <a:pt x="11" y="268"/>
                  </a:lnTo>
                  <a:lnTo>
                    <a:pt x="10" y="268"/>
                  </a:lnTo>
                  <a:lnTo>
                    <a:pt x="9" y="268"/>
                  </a:lnTo>
                  <a:lnTo>
                    <a:pt x="8" y="268"/>
                  </a:lnTo>
                  <a:lnTo>
                    <a:pt x="6" y="268"/>
                  </a:lnTo>
                  <a:lnTo>
                    <a:pt x="5" y="268"/>
                  </a:lnTo>
                  <a:lnTo>
                    <a:pt x="4" y="268"/>
                  </a:lnTo>
                  <a:lnTo>
                    <a:pt x="3" y="268"/>
                  </a:lnTo>
                  <a:lnTo>
                    <a:pt x="2" y="268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9"/>
                  </a:lnTo>
                  <a:lnTo>
                    <a:pt x="0" y="257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0" y="251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0" y="242"/>
                  </a:lnTo>
                  <a:lnTo>
                    <a:pt x="0" y="240"/>
                  </a:lnTo>
                  <a:lnTo>
                    <a:pt x="0" y="239"/>
                  </a:lnTo>
                  <a:lnTo>
                    <a:pt x="0" y="238"/>
                  </a:lnTo>
                  <a:lnTo>
                    <a:pt x="0" y="237"/>
                  </a:lnTo>
                  <a:lnTo>
                    <a:pt x="0" y="236"/>
                  </a:lnTo>
                  <a:lnTo>
                    <a:pt x="0" y="234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30"/>
                  </a:lnTo>
                  <a:lnTo>
                    <a:pt x="0" y="228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0" y="213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5"/>
                  </a:lnTo>
                  <a:lnTo>
                    <a:pt x="0" y="204"/>
                  </a:lnTo>
                  <a:lnTo>
                    <a:pt x="0" y="203"/>
                  </a:lnTo>
                  <a:lnTo>
                    <a:pt x="0" y="202"/>
                  </a:lnTo>
                  <a:lnTo>
                    <a:pt x="0" y="201"/>
                  </a:lnTo>
                  <a:lnTo>
                    <a:pt x="0" y="19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0" y="193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5"/>
                  </a:lnTo>
                  <a:lnTo>
                    <a:pt x="0" y="184"/>
                  </a:lnTo>
                  <a:lnTo>
                    <a:pt x="0" y="182"/>
                  </a:lnTo>
                  <a:lnTo>
                    <a:pt x="0" y="181"/>
                  </a:lnTo>
                  <a:lnTo>
                    <a:pt x="0" y="180"/>
                  </a:lnTo>
                  <a:lnTo>
                    <a:pt x="0" y="179"/>
                  </a:lnTo>
                  <a:lnTo>
                    <a:pt x="0" y="178"/>
                  </a:lnTo>
                  <a:lnTo>
                    <a:pt x="0" y="176"/>
                  </a:lnTo>
                  <a:lnTo>
                    <a:pt x="0" y="175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0"/>
                  </a:lnTo>
                  <a:lnTo>
                    <a:pt x="0" y="169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6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0" y="144"/>
                  </a:lnTo>
                  <a:lnTo>
                    <a:pt x="0" y="143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0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2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5"/>
                  </a:lnTo>
                  <a:lnTo>
                    <a:pt x="0" y="94"/>
                  </a:lnTo>
                  <a:lnTo>
                    <a:pt x="0" y="93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29"/>
                  </a:lnTo>
                  <a:lnTo>
                    <a:pt x="4" y="29"/>
                  </a:lnTo>
                  <a:lnTo>
                    <a:pt x="5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7" y="24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2" y="21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21"/>
                  </a:lnTo>
                  <a:lnTo>
                    <a:pt x="25" y="19"/>
                  </a:lnTo>
                  <a:lnTo>
                    <a:pt x="26" y="19"/>
                  </a:lnTo>
                  <a:lnTo>
                    <a:pt x="27" y="19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3" y="12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5" y="10"/>
                  </a:lnTo>
                  <a:lnTo>
                    <a:pt x="37" y="10"/>
                  </a:lnTo>
                  <a:lnTo>
                    <a:pt x="38" y="10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12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3" y="12"/>
                  </a:lnTo>
                  <a:lnTo>
                    <a:pt x="33" y="13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4" y="14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7" y="13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9" y="12"/>
                  </a:lnTo>
                  <a:lnTo>
                    <a:pt x="40" y="12"/>
                  </a:lnTo>
                  <a:lnTo>
                    <a:pt x="41" y="11"/>
                  </a:lnTo>
                  <a:lnTo>
                    <a:pt x="43" y="11"/>
                  </a:lnTo>
                  <a:lnTo>
                    <a:pt x="43" y="10"/>
                  </a:lnTo>
                  <a:lnTo>
                    <a:pt x="44" y="10"/>
                  </a:lnTo>
                  <a:lnTo>
                    <a:pt x="45" y="10"/>
                  </a:lnTo>
                  <a:lnTo>
                    <a:pt x="45" y="8"/>
                  </a:lnTo>
                  <a:lnTo>
                    <a:pt x="46" y="8"/>
                  </a:lnTo>
                  <a:lnTo>
                    <a:pt x="47" y="7"/>
                  </a:lnTo>
                  <a:lnTo>
                    <a:pt x="49" y="7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1" y="6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4"/>
                  </a:lnTo>
                  <a:lnTo>
                    <a:pt x="55" y="4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3" y="1"/>
                  </a:lnTo>
                  <a:lnTo>
                    <a:pt x="63" y="2"/>
                  </a:lnTo>
                  <a:lnTo>
                    <a:pt x="63" y="8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3" y="13"/>
                  </a:lnTo>
                  <a:lnTo>
                    <a:pt x="63" y="14"/>
                  </a:lnTo>
                  <a:lnTo>
                    <a:pt x="63" y="16"/>
                  </a:lnTo>
                  <a:lnTo>
                    <a:pt x="63" y="19"/>
                  </a:lnTo>
                  <a:lnTo>
                    <a:pt x="63" y="23"/>
                  </a:lnTo>
                  <a:lnTo>
                    <a:pt x="63" y="25"/>
                  </a:lnTo>
                  <a:lnTo>
                    <a:pt x="63" y="28"/>
                  </a:lnTo>
                  <a:lnTo>
                    <a:pt x="64" y="28"/>
                  </a:lnTo>
                  <a:lnTo>
                    <a:pt x="67" y="28"/>
                  </a:lnTo>
                  <a:lnTo>
                    <a:pt x="68" y="28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73" y="28"/>
                  </a:lnTo>
                  <a:lnTo>
                    <a:pt x="74" y="28"/>
                  </a:lnTo>
                  <a:lnTo>
                    <a:pt x="75" y="28"/>
                  </a:lnTo>
                  <a:lnTo>
                    <a:pt x="76" y="28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82" y="28"/>
                  </a:lnTo>
                  <a:lnTo>
                    <a:pt x="84" y="28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7" y="28"/>
                  </a:lnTo>
                  <a:lnTo>
                    <a:pt x="90" y="28"/>
                  </a:lnTo>
                  <a:lnTo>
                    <a:pt x="91" y="28"/>
                  </a:lnTo>
                  <a:lnTo>
                    <a:pt x="92" y="28"/>
                  </a:lnTo>
                  <a:lnTo>
                    <a:pt x="94" y="28"/>
                  </a:lnTo>
                  <a:lnTo>
                    <a:pt x="96" y="28"/>
                  </a:lnTo>
                  <a:lnTo>
                    <a:pt x="100" y="28"/>
                  </a:lnTo>
                  <a:lnTo>
                    <a:pt x="103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9" y="28"/>
                  </a:lnTo>
                  <a:lnTo>
                    <a:pt x="110" y="28"/>
                  </a:lnTo>
                  <a:lnTo>
                    <a:pt x="111" y="28"/>
                  </a:lnTo>
                  <a:lnTo>
                    <a:pt x="113" y="28"/>
                  </a:lnTo>
                  <a:lnTo>
                    <a:pt x="114" y="28"/>
                  </a:lnTo>
                  <a:lnTo>
                    <a:pt x="115" y="28"/>
                  </a:lnTo>
                  <a:lnTo>
                    <a:pt x="116" y="28"/>
                  </a:lnTo>
                  <a:lnTo>
                    <a:pt x="121" y="28"/>
                  </a:lnTo>
                  <a:lnTo>
                    <a:pt x="122" y="28"/>
                  </a:lnTo>
                  <a:lnTo>
                    <a:pt x="127" y="28"/>
                  </a:lnTo>
                  <a:lnTo>
                    <a:pt x="128" y="28"/>
                  </a:lnTo>
                  <a:lnTo>
                    <a:pt x="129" y="28"/>
                  </a:lnTo>
                  <a:lnTo>
                    <a:pt x="131" y="28"/>
                  </a:lnTo>
                  <a:lnTo>
                    <a:pt x="133" y="28"/>
                  </a:lnTo>
                  <a:lnTo>
                    <a:pt x="134" y="28"/>
                  </a:lnTo>
                  <a:lnTo>
                    <a:pt x="137" y="28"/>
                  </a:lnTo>
                  <a:lnTo>
                    <a:pt x="138" y="28"/>
                  </a:lnTo>
                  <a:lnTo>
                    <a:pt x="140" y="28"/>
                  </a:lnTo>
                  <a:lnTo>
                    <a:pt x="145" y="28"/>
                  </a:lnTo>
                  <a:lnTo>
                    <a:pt x="147" y="28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8"/>
                  </a:lnTo>
                  <a:lnTo>
                    <a:pt x="156" y="28"/>
                  </a:lnTo>
                  <a:lnTo>
                    <a:pt x="157" y="28"/>
                  </a:lnTo>
                  <a:lnTo>
                    <a:pt x="158" y="28"/>
                  </a:lnTo>
                  <a:lnTo>
                    <a:pt x="160" y="28"/>
                  </a:lnTo>
                  <a:lnTo>
                    <a:pt x="161" y="28"/>
                  </a:lnTo>
                  <a:lnTo>
                    <a:pt x="163" y="28"/>
                  </a:lnTo>
                  <a:lnTo>
                    <a:pt x="164" y="28"/>
                  </a:lnTo>
                  <a:lnTo>
                    <a:pt x="166" y="28"/>
                  </a:lnTo>
                  <a:lnTo>
                    <a:pt x="168" y="28"/>
                  </a:lnTo>
                  <a:lnTo>
                    <a:pt x="170" y="28"/>
                  </a:lnTo>
                  <a:lnTo>
                    <a:pt x="173" y="28"/>
                  </a:lnTo>
                  <a:lnTo>
                    <a:pt x="175" y="28"/>
                  </a:lnTo>
                  <a:lnTo>
                    <a:pt x="176" y="28"/>
                  </a:lnTo>
                  <a:lnTo>
                    <a:pt x="178" y="28"/>
                  </a:lnTo>
                  <a:lnTo>
                    <a:pt x="179" y="28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2" y="28"/>
                  </a:lnTo>
                  <a:lnTo>
                    <a:pt x="184" y="28"/>
                  </a:lnTo>
                  <a:lnTo>
                    <a:pt x="187" y="28"/>
                  </a:lnTo>
                  <a:lnTo>
                    <a:pt x="188" y="28"/>
                  </a:lnTo>
                  <a:lnTo>
                    <a:pt x="192" y="28"/>
                  </a:lnTo>
                  <a:lnTo>
                    <a:pt x="193" y="28"/>
                  </a:lnTo>
                  <a:lnTo>
                    <a:pt x="196" y="28"/>
                  </a:lnTo>
                  <a:lnTo>
                    <a:pt x="197" y="28"/>
                  </a:lnTo>
                  <a:lnTo>
                    <a:pt x="199" y="28"/>
                  </a:lnTo>
                  <a:lnTo>
                    <a:pt x="202" y="28"/>
                  </a:lnTo>
                  <a:lnTo>
                    <a:pt x="203" y="28"/>
                  </a:lnTo>
                  <a:lnTo>
                    <a:pt x="204" y="28"/>
                  </a:lnTo>
                  <a:lnTo>
                    <a:pt x="207" y="28"/>
                  </a:lnTo>
                  <a:lnTo>
                    <a:pt x="209" y="28"/>
                  </a:lnTo>
                  <a:lnTo>
                    <a:pt x="213" y="28"/>
                  </a:lnTo>
                  <a:lnTo>
                    <a:pt x="214" y="28"/>
                  </a:lnTo>
                  <a:lnTo>
                    <a:pt x="215" y="28"/>
                  </a:lnTo>
                  <a:lnTo>
                    <a:pt x="217" y="28"/>
                  </a:lnTo>
                  <a:lnTo>
                    <a:pt x="219" y="28"/>
                  </a:lnTo>
                  <a:lnTo>
                    <a:pt x="220" y="28"/>
                  </a:lnTo>
                  <a:lnTo>
                    <a:pt x="222" y="28"/>
                  </a:lnTo>
                  <a:lnTo>
                    <a:pt x="225" y="28"/>
                  </a:lnTo>
                  <a:lnTo>
                    <a:pt x="226" y="28"/>
                  </a:lnTo>
                  <a:lnTo>
                    <a:pt x="227" y="28"/>
                  </a:lnTo>
                  <a:lnTo>
                    <a:pt x="228" y="28"/>
                  </a:lnTo>
                  <a:lnTo>
                    <a:pt x="229" y="28"/>
                  </a:lnTo>
                  <a:lnTo>
                    <a:pt x="231" y="28"/>
                  </a:lnTo>
                  <a:lnTo>
                    <a:pt x="232" y="28"/>
                  </a:lnTo>
                  <a:lnTo>
                    <a:pt x="233" y="28"/>
                  </a:lnTo>
                  <a:lnTo>
                    <a:pt x="235" y="28"/>
                  </a:lnTo>
                  <a:lnTo>
                    <a:pt x="238" y="28"/>
                  </a:lnTo>
                  <a:lnTo>
                    <a:pt x="239" y="28"/>
                  </a:lnTo>
                  <a:lnTo>
                    <a:pt x="240" y="28"/>
                  </a:lnTo>
                  <a:lnTo>
                    <a:pt x="241" y="28"/>
                  </a:lnTo>
                  <a:lnTo>
                    <a:pt x="243" y="28"/>
                  </a:lnTo>
                  <a:lnTo>
                    <a:pt x="244" y="28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52" y="28"/>
                  </a:lnTo>
                  <a:lnTo>
                    <a:pt x="254" y="28"/>
                  </a:lnTo>
                  <a:lnTo>
                    <a:pt x="256" y="28"/>
                  </a:lnTo>
                  <a:lnTo>
                    <a:pt x="260" y="28"/>
                  </a:lnTo>
                  <a:lnTo>
                    <a:pt x="261" y="28"/>
                  </a:lnTo>
                  <a:lnTo>
                    <a:pt x="262" y="28"/>
                  </a:lnTo>
                  <a:lnTo>
                    <a:pt x="264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69" y="28"/>
                  </a:lnTo>
                  <a:lnTo>
                    <a:pt x="270" y="28"/>
                  </a:lnTo>
                  <a:lnTo>
                    <a:pt x="272" y="28"/>
                  </a:lnTo>
                  <a:lnTo>
                    <a:pt x="274" y="28"/>
                  </a:lnTo>
                  <a:lnTo>
                    <a:pt x="275" y="28"/>
                  </a:lnTo>
                  <a:lnTo>
                    <a:pt x="276" y="28"/>
                  </a:lnTo>
                  <a:lnTo>
                    <a:pt x="278" y="28"/>
                  </a:lnTo>
                  <a:lnTo>
                    <a:pt x="280" y="28"/>
                  </a:lnTo>
                  <a:lnTo>
                    <a:pt x="281" y="28"/>
                  </a:lnTo>
                  <a:lnTo>
                    <a:pt x="282" y="28"/>
                  </a:lnTo>
                  <a:lnTo>
                    <a:pt x="285" y="28"/>
                  </a:lnTo>
                  <a:lnTo>
                    <a:pt x="286" y="28"/>
                  </a:lnTo>
                  <a:lnTo>
                    <a:pt x="287" y="28"/>
                  </a:lnTo>
                  <a:lnTo>
                    <a:pt x="288" y="28"/>
                  </a:lnTo>
                  <a:lnTo>
                    <a:pt x="290" y="28"/>
                  </a:lnTo>
                  <a:lnTo>
                    <a:pt x="291" y="28"/>
                  </a:lnTo>
                  <a:lnTo>
                    <a:pt x="292" y="28"/>
                  </a:lnTo>
                  <a:lnTo>
                    <a:pt x="295" y="28"/>
                  </a:lnTo>
                  <a:lnTo>
                    <a:pt x="296" y="28"/>
                  </a:lnTo>
                  <a:lnTo>
                    <a:pt x="297" y="28"/>
                  </a:lnTo>
                  <a:lnTo>
                    <a:pt x="298" y="28"/>
                  </a:lnTo>
                  <a:lnTo>
                    <a:pt x="299" y="28"/>
                  </a:lnTo>
                  <a:lnTo>
                    <a:pt x="303" y="28"/>
                  </a:lnTo>
                  <a:lnTo>
                    <a:pt x="305" y="28"/>
                  </a:lnTo>
                  <a:lnTo>
                    <a:pt x="307" y="28"/>
                  </a:lnTo>
                  <a:lnTo>
                    <a:pt x="309" y="28"/>
                  </a:lnTo>
                  <a:lnTo>
                    <a:pt x="310" y="28"/>
                  </a:lnTo>
                  <a:lnTo>
                    <a:pt x="311" y="28"/>
                  </a:lnTo>
                  <a:lnTo>
                    <a:pt x="313" y="28"/>
                  </a:lnTo>
                  <a:lnTo>
                    <a:pt x="314" y="28"/>
                  </a:lnTo>
                  <a:lnTo>
                    <a:pt x="316" y="28"/>
                  </a:lnTo>
                  <a:lnTo>
                    <a:pt x="321" y="28"/>
                  </a:lnTo>
                  <a:lnTo>
                    <a:pt x="322" y="28"/>
                  </a:lnTo>
                  <a:lnTo>
                    <a:pt x="323" y="28"/>
                  </a:lnTo>
                  <a:lnTo>
                    <a:pt x="325" y="28"/>
                  </a:lnTo>
                  <a:lnTo>
                    <a:pt x="328" y="28"/>
                  </a:lnTo>
                  <a:lnTo>
                    <a:pt x="329" y="28"/>
                  </a:lnTo>
                  <a:lnTo>
                    <a:pt x="331" y="28"/>
                  </a:lnTo>
                  <a:lnTo>
                    <a:pt x="332" y="28"/>
                  </a:lnTo>
                  <a:lnTo>
                    <a:pt x="333" y="28"/>
                  </a:lnTo>
                  <a:lnTo>
                    <a:pt x="334" y="28"/>
                  </a:lnTo>
                  <a:lnTo>
                    <a:pt x="336" y="28"/>
                  </a:lnTo>
                  <a:lnTo>
                    <a:pt x="337" y="28"/>
                  </a:lnTo>
                  <a:lnTo>
                    <a:pt x="338" y="28"/>
                  </a:lnTo>
                  <a:lnTo>
                    <a:pt x="342" y="28"/>
                  </a:lnTo>
                  <a:lnTo>
                    <a:pt x="343" y="28"/>
                  </a:lnTo>
                  <a:lnTo>
                    <a:pt x="344" y="28"/>
                  </a:lnTo>
                  <a:lnTo>
                    <a:pt x="345" y="28"/>
                  </a:lnTo>
                  <a:lnTo>
                    <a:pt x="346" y="28"/>
                  </a:lnTo>
                  <a:lnTo>
                    <a:pt x="349" y="28"/>
                  </a:lnTo>
                  <a:lnTo>
                    <a:pt x="350" y="28"/>
                  </a:lnTo>
                  <a:lnTo>
                    <a:pt x="351" y="28"/>
                  </a:lnTo>
                  <a:lnTo>
                    <a:pt x="352" y="28"/>
                  </a:lnTo>
                  <a:lnTo>
                    <a:pt x="354" y="28"/>
                  </a:lnTo>
                  <a:lnTo>
                    <a:pt x="355" y="28"/>
                  </a:lnTo>
                  <a:lnTo>
                    <a:pt x="356" y="28"/>
                  </a:lnTo>
                  <a:lnTo>
                    <a:pt x="357" y="28"/>
                  </a:lnTo>
                  <a:lnTo>
                    <a:pt x="358" y="28"/>
                  </a:lnTo>
                  <a:lnTo>
                    <a:pt x="362" y="28"/>
                  </a:lnTo>
                  <a:lnTo>
                    <a:pt x="363" y="28"/>
                  </a:lnTo>
                  <a:lnTo>
                    <a:pt x="366" y="28"/>
                  </a:lnTo>
                  <a:lnTo>
                    <a:pt x="367" y="28"/>
                  </a:lnTo>
                  <a:lnTo>
                    <a:pt x="369" y="28"/>
                  </a:lnTo>
                  <a:lnTo>
                    <a:pt x="370" y="28"/>
                  </a:lnTo>
                  <a:lnTo>
                    <a:pt x="374" y="28"/>
                  </a:lnTo>
                  <a:lnTo>
                    <a:pt x="375" y="28"/>
                  </a:lnTo>
                  <a:lnTo>
                    <a:pt x="378" y="28"/>
                  </a:lnTo>
                  <a:lnTo>
                    <a:pt x="379" y="28"/>
                  </a:lnTo>
                  <a:lnTo>
                    <a:pt x="380" y="28"/>
                  </a:lnTo>
                  <a:lnTo>
                    <a:pt x="381" y="28"/>
                  </a:lnTo>
                  <a:lnTo>
                    <a:pt x="383" y="28"/>
                  </a:lnTo>
                  <a:lnTo>
                    <a:pt x="384" y="28"/>
                  </a:lnTo>
                  <a:lnTo>
                    <a:pt x="385" y="28"/>
                  </a:lnTo>
                  <a:lnTo>
                    <a:pt x="386" y="28"/>
                  </a:lnTo>
                  <a:lnTo>
                    <a:pt x="389" y="28"/>
                  </a:lnTo>
                  <a:lnTo>
                    <a:pt x="391" y="28"/>
                  </a:lnTo>
                  <a:lnTo>
                    <a:pt x="392" y="28"/>
                  </a:lnTo>
                  <a:lnTo>
                    <a:pt x="393" y="28"/>
                  </a:lnTo>
                  <a:lnTo>
                    <a:pt x="395" y="28"/>
                  </a:lnTo>
                  <a:lnTo>
                    <a:pt x="396" y="28"/>
                  </a:lnTo>
                  <a:lnTo>
                    <a:pt x="403" y="28"/>
                  </a:lnTo>
                  <a:lnTo>
                    <a:pt x="407" y="28"/>
                  </a:lnTo>
                  <a:lnTo>
                    <a:pt x="409" y="28"/>
                  </a:lnTo>
                  <a:lnTo>
                    <a:pt x="411" y="28"/>
                  </a:lnTo>
                  <a:lnTo>
                    <a:pt x="414" y="28"/>
                  </a:lnTo>
                  <a:lnTo>
                    <a:pt x="416" y="28"/>
                  </a:lnTo>
                  <a:lnTo>
                    <a:pt x="417" y="28"/>
                  </a:lnTo>
                  <a:lnTo>
                    <a:pt x="419" y="28"/>
                  </a:lnTo>
                  <a:lnTo>
                    <a:pt x="421" y="28"/>
                  </a:lnTo>
                  <a:lnTo>
                    <a:pt x="423" y="28"/>
                  </a:lnTo>
                  <a:lnTo>
                    <a:pt x="425" y="28"/>
                  </a:lnTo>
                  <a:lnTo>
                    <a:pt x="426" y="28"/>
                  </a:lnTo>
                  <a:lnTo>
                    <a:pt x="427" y="28"/>
                  </a:lnTo>
                  <a:lnTo>
                    <a:pt x="428" y="28"/>
                  </a:lnTo>
                  <a:lnTo>
                    <a:pt x="428" y="29"/>
                  </a:lnTo>
                  <a:lnTo>
                    <a:pt x="430" y="29"/>
                  </a:lnTo>
                  <a:lnTo>
                    <a:pt x="430" y="30"/>
                  </a:lnTo>
                  <a:lnTo>
                    <a:pt x="428" y="30"/>
                  </a:lnTo>
                  <a:lnTo>
                    <a:pt x="428" y="31"/>
                  </a:lnTo>
                  <a:lnTo>
                    <a:pt x="430" y="31"/>
                  </a:lnTo>
                  <a:lnTo>
                    <a:pt x="431" y="31"/>
                  </a:lnTo>
                  <a:lnTo>
                    <a:pt x="431" y="33"/>
                  </a:lnTo>
                  <a:lnTo>
                    <a:pt x="432" y="34"/>
                  </a:lnTo>
                  <a:lnTo>
                    <a:pt x="432" y="33"/>
                  </a:lnTo>
                  <a:lnTo>
                    <a:pt x="433" y="33"/>
                  </a:lnTo>
                  <a:lnTo>
                    <a:pt x="433" y="34"/>
                  </a:lnTo>
                  <a:lnTo>
                    <a:pt x="434" y="34"/>
                  </a:lnTo>
                  <a:lnTo>
                    <a:pt x="434" y="35"/>
                  </a:lnTo>
                  <a:lnTo>
                    <a:pt x="434" y="36"/>
                  </a:lnTo>
                  <a:lnTo>
                    <a:pt x="434" y="37"/>
                  </a:lnTo>
                  <a:lnTo>
                    <a:pt x="436" y="37"/>
                  </a:lnTo>
                  <a:lnTo>
                    <a:pt x="436" y="39"/>
                  </a:lnTo>
                  <a:lnTo>
                    <a:pt x="434" y="39"/>
                  </a:lnTo>
                  <a:lnTo>
                    <a:pt x="434" y="40"/>
                  </a:lnTo>
                  <a:lnTo>
                    <a:pt x="436" y="40"/>
                  </a:lnTo>
                  <a:lnTo>
                    <a:pt x="436" y="41"/>
                  </a:lnTo>
                  <a:lnTo>
                    <a:pt x="436" y="42"/>
                  </a:lnTo>
                  <a:lnTo>
                    <a:pt x="437" y="42"/>
                  </a:lnTo>
                  <a:lnTo>
                    <a:pt x="438" y="42"/>
                  </a:lnTo>
                  <a:lnTo>
                    <a:pt x="438" y="43"/>
                  </a:lnTo>
                  <a:lnTo>
                    <a:pt x="439" y="43"/>
                  </a:lnTo>
                  <a:lnTo>
                    <a:pt x="439" y="42"/>
                  </a:lnTo>
                  <a:lnTo>
                    <a:pt x="440" y="42"/>
                  </a:lnTo>
                  <a:lnTo>
                    <a:pt x="440" y="41"/>
                  </a:lnTo>
                  <a:lnTo>
                    <a:pt x="440" y="42"/>
                  </a:lnTo>
                  <a:lnTo>
                    <a:pt x="442" y="42"/>
                  </a:lnTo>
                  <a:lnTo>
                    <a:pt x="443" y="42"/>
                  </a:lnTo>
                  <a:lnTo>
                    <a:pt x="443" y="41"/>
                  </a:lnTo>
                  <a:lnTo>
                    <a:pt x="443" y="42"/>
                  </a:lnTo>
                  <a:lnTo>
                    <a:pt x="443" y="43"/>
                  </a:lnTo>
                  <a:lnTo>
                    <a:pt x="444" y="43"/>
                  </a:lnTo>
                  <a:lnTo>
                    <a:pt x="445" y="43"/>
                  </a:lnTo>
                  <a:lnTo>
                    <a:pt x="446" y="43"/>
                  </a:lnTo>
                  <a:lnTo>
                    <a:pt x="446" y="45"/>
                  </a:lnTo>
                  <a:lnTo>
                    <a:pt x="448" y="45"/>
                  </a:lnTo>
                  <a:lnTo>
                    <a:pt x="448" y="46"/>
                  </a:lnTo>
                  <a:lnTo>
                    <a:pt x="448" y="47"/>
                  </a:lnTo>
                  <a:lnTo>
                    <a:pt x="449" y="47"/>
                  </a:lnTo>
                  <a:lnTo>
                    <a:pt x="450" y="48"/>
                  </a:lnTo>
                  <a:lnTo>
                    <a:pt x="450" y="47"/>
                  </a:lnTo>
                  <a:lnTo>
                    <a:pt x="451" y="47"/>
                  </a:lnTo>
                  <a:lnTo>
                    <a:pt x="451" y="48"/>
                  </a:lnTo>
                  <a:lnTo>
                    <a:pt x="451" y="50"/>
                  </a:lnTo>
                  <a:lnTo>
                    <a:pt x="450" y="50"/>
                  </a:lnTo>
                  <a:lnTo>
                    <a:pt x="449" y="50"/>
                  </a:lnTo>
                  <a:lnTo>
                    <a:pt x="449" y="51"/>
                  </a:lnTo>
                  <a:lnTo>
                    <a:pt x="449" y="52"/>
                  </a:lnTo>
                  <a:lnTo>
                    <a:pt x="450" y="52"/>
                  </a:lnTo>
                  <a:lnTo>
                    <a:pt x="451" y="52"/>
                  </a:lnTo>
                  <a:lnTo>
                    <a:pt x="451" y="53"/>
                  </a:lnTo>
                  <a:lnTo>
                    <a:pt x="452" y="53"/>
                  </a:lnTo>
                  <a:lnTo>
                    <a:pt x="452" y="54"/>
                  </a:lnTo>
                  <a:lnTo>
                    <a:pt x="452" y="56"/>
                  </a:lnTo>
                  <a:lnTo>
                    <a:pt x="452" y="57"/>
                  </a:lnTo>
                  <a:lnTo>
                    <a:pt x="452" y="58"/>
                  </a:lnTo>
                  <a:lnTo>
                    <a:pt x="451" y="58"/>
                  </a:lnTo>
                  <a:lnTo>
                    <a:pt x="451" y="59"/>
                  </a:lnTo>
                  <a:lnTo>
                    <a:pt x="452" y="59"/>
                  </a:lnTo>
                  <a:lnTo>
                    <a:pt x="452" y="60"/>
                  </a:lnTo>
                  <a:lnTo>
                    <a:pt x="452" y="62"/>
                  </a:lnTo>
                  <a:lnTo>
                    <a:pt x="452" y="63"/>
                  </a:lnTo>
                  <a:lnTo>
                    <a:pt x="452" y="64"/>
                  </a:lnTo>
                  <a:lnTo>
                    <a:pt x="454" y="64"/>
                  </a:lnTo>
                  <a:lnTo>
                    <a:pt x="454" y="65"/>
                  </a:lnTo>
                  <a:lnTo>
                    <a:pt x="452" y="65"/>
                  </a:lnTo>
                  <a:lnTo>
                    <a:pt x="452" y="66"/>
                  </a:lnTo>
                  <a:lnTo>
                    <a:pt x="454" y="66"/>
                  </a:lnTo>
                  <a:lnTo>
                    <a:pt x="454" y="68"/>
                  </a:lnTo>
                  <a:lnTo>
                    <a:pt x="454" y="69"/>
                  </a:lnTo>
                  <a:lnTo>
                    <a:pt x="452" y="69"/>
                  </a:lnTo>
                  <a:lnTo>
                    <a:pt x="452" y="68"/>
                  </a:lnTo>
                  <a:lnTo>
                    <a:pt x="452" y="69"/>
                  </a:lnTo>
                  <a:lnTo>
                    <a:pt x="451" y="69"/>
                  </a:lnTo>
                  <a:lnTo>
                    <a:pt x="451" y="70"/>
                  </a:lnTo>
                  <a:lnTo>
                    <a:pt x="452" y="71"/>
                  </a:lnTo>
                  <a:lnTo>
                    <a:pt x="454" y="71"/>
                  </a:lnTo>
                  <a:lnTo>
                    <a:pt x="454" y="72"/>
                  </a:lnTo>
                  <a:lnTo>
                    <a:pt x="454" y="74"/>
                  </a:lnTo>
                  <a:lnTo>
                    <a:pt x="455" y="74"/>
                  </a:lnTo>
                  <a:lnTo>
                    <a:pt x="455" y="75"/>
                  </a:lnTo>
                  <a:lnTo>
                    <a:pt x="456" y="75"/>
                  </a:lnTo>
                  <a:lnTo>
                    <a:pt x="456" y="76"/>
                  </a:lnTo>
                  <a:lnTo>
                    <a:pt x="455" y="76"/>
                  </a:lnTo>
                  <a:lnTo>
                    <a:pt x="455" y="77"/>
                  </a:lnTo>
                  <a:lnTo>
                    <a:pt x="456" y="77"/>
                  </a:lnTo>
                  <a:lnTo>
                    <a:pt x="456" y="79"/>
                  </a:lnTo>
                  <a:lnTo>
                    <a:pt x="457" y="79"/>
                  </a:lnTo>
                  <a:lnTo>
                    <a:pt x="457" y="80"/>
                  </a:lnTo>
                  <a:lnTo>
                    <a:pt x="458" y="80"/>
                  </a:lnTo>
                  <a:lnTo>
                    <a:pt x="458" y="81"/>
                  </a:lnTo>
                  <a:lnTo>
                    <a:pt x="458" y="82"/>
                  </a:lnTo>
                  <a:lnTo>
                    <a:pt x="458" y="83"/>
                  </a:lnTo>
                  <a:lnTo>
                    <a:pt x="460" y="83"/>
                  </a:lnTo>
                  <a:lnTo>
                    <a:pt x="461" y="83"/>
                  </a:lnTo>
                  <a:lnTo>
                    <a:pt x="462" y="82"/>
                  </a:lnTo>
                  <a:lnTo>
                    <a:pt x="463" y="82"/>
                  </a:lnTo>
                  <a:lnTo>
                    <a:pt x="463" y="83"/>
                  </a:lnTo>
                  <a:lnTo>
                    <a:pt x="464" y="83"/>
                  </a:lnTo>
                  <a:lnTo>
                    <a:pt x="464" y="85"/>
                  </a:lnTo>
                  <a:lnTo>
                    <a:pt x="466" y="85"/>
                  </a:lnTo>
                  <a:lnTo>
                    <a:pt x="466" y="86"/>
                  </a:lnTo>
                  <a:lnTo>
                    <a:pt x="466" y="87"/>
                  </a:lnTo>
                  <a:lnTo>
                    <a:pt x="467" y="87"/>
                  </a:lnTo>
                  <a:lnTo>
                    <a:pt x="468" y="87"/>
                  </a:lnTo>
                  <a:lnTo>
                    <a:pt x="469" y="87"/>
                  </a:lnTo>
                  <a:lnTo>
                    <a:pt x="470" y="87"/>
                  </a:lnTo>
                  <a:lnTo>
                    <a:pt x="470" y="88"/>
                  </a:lnTo>
                  <a:lnTo>
                    <a:pt x="472" y="88"/>
                  </a:lnTo>
                  <a:lnTo>
                    <a:pt x="472" y="87"/>
                  </a:lnTo>
                  <a:lnTo>
                    <a:pt x="473" y="87"/>
                  </a:lnTo>
                  <a:lnTo>
                    <a:pt x="474" y="87"/>
                  </a:lnTo>
                  <a:lnTo>
                    <a:pt x="474" y="88"/>
                  </a:lnTo>
                  <a:lnTo>
                    <a:pt x="474" y="89"/>
                  </a:lnTo>
                  <a:lnTo>
                    <a:pt x="475" y="89"/>
                  </a:lnTo>
                  <a:lnTo>
                    <a:pt x="475" y="88"/>
                  </a:lnTo>
                  <a:lnTo>
                    <a:pt x="477" y="88"/>
                  </a:lnTo>
                  <a:lnTo>
                    <a:pt x="477" y="89"/>
                  </a:lnTo>
                  <a:lnTo>
                    <a:pt x="478" y="88"/>
                  </a:lnTo>
                  <a:lnTo>
                    <a:pt x="479" y="88"/>
                  </a:lnTo>
                  <a:lnTo>
                    <a:pt x="479" y="89"/>
                  </a:lnTo>
                  <a:lnTo>
                    <a:pt x="479" y="91"/>
                  </a:lnTo>
                  <a:lnTo>
                    <a:pt x="479" y="92"/>
                  </a:lnTo>
                  <a:lnTo>
                    <a:pt x="480" y="92"/>
                  </a:lnTo>
                  <a:lnTo>
                    <a:pt x="481" y="92"/>
                  </a:lnTo>
                  <a:lnTo>
                    <a:pt x="481" y="93"/>
                  </a:lnTo>
                  <a:lnTo>
                    <a:pt x="481" y="94"/>
                  </a:lnTo>
                  <a:lnTo>
                    <a:pt x="483" y="94"/>
                  </a:lnTo>
                  <a:lnTo>
                    <a:pt x="483" y="95"/>
                  </a:lnTo>
                  <a:lnTo>
                    <a:pt x="481" y="97"/>
                  </a:lnTo>
                  <a:lnTo>
                    <a:pt x="480" y="97"/>
                  </a:lnTo>
                  <a:lnTo>
                    <a:pt x="479" y="97"/>
                  </a:lnTo>
                  <a:lnTo>
                    <a:pt x="478" y="97"/>
                  </a:lnTo>
                  <a:lnTo>
                    <a:pt x="478" y="98"/>
                  </a:lnTo>
                  <a:lnTo>
                    <a:pt x="477" y="98"/>
                  </a:lnTo>
                  <a:lnTo>
                    <a:pt x="477" y="99"/>
                  </a:lnTo>
                  <a:lnTo>
                    <a:pt x="475" y="99"/>
                  </a:lnTo>
                  <a:lnTo>
                    <a:pt x="474" y="99"/>
                  </a:lnTo>
                  <a:lnTo>
                    <a:pt x="474" y="100"/>
                  </a:lnTo>
                  <a:lnTo>
                    <a:pt x="474" y="101"/>
                  </a:lnTo>
                  <a:lnTo>
                    <a:pt x="473" y="101"/>
                  </a:lnTo>
                  <a:lnTo>
                    <a:pt x="473" y="103"/>
                  </a:lnTo>
                  <a:lnTo>
                    <a:pt x="472" y="103"/>
                  </a:lnTo>
                  <a:lnTo>
                    <a:pt x="470" y="104"/>
                  </a:lnTo>
                  <a:lnTo>
                    <a:pt x="470" y="105"/>
                  </a:lnTo>
                  <a:lnTo>
                    <a:pt x="469" y="106"/>
                  </a:lnTo>
                  <a:lnTo>
                    <a:pt x="470" y="106"/>
                  </a:lnTo>
                  <a:lnTo>
                    <a:pt x="469" y="106"/>
                  </a:lnTo>
                  <a:lnTo>
                    <a:pt x="469" y="108"/>
                  </a:lnTo>
                  <a:lnTo>
                    <a:pt x="468" y="108"/>
                  </a:lnTo>
                  <a:lnTo>
                    <a:pt x="468" y="109"/>
                  </a:lnTo>
                  <a:lnTo>
                    <a:pt x="468" y="110"/>
                  </a:lnTo>
                  <a:lnTo>
                    <a:pt x="469" y="110"/>
                  </a:lnTo>
                  <a:lnTo>
                    <a:pt x="468" y="111"/>
                  </a:lnTo>
                  <a:lnTo>
                    <a:pt x="468" y="112"/>
                  </a:lnTo>
                  <a:lnTo>
                    <a:pt x="467" y="112"/>
                  </a:lnTo>
                  <a:lnTo>
                    <a:pt x="467" y="114"/>
                  </a:lnTo>
                  <a:lnTo>
                    <a:pt x="467" y="115"/>
                  </a:lnTo>
                  <a:lnTo>
                    <a:pt x="466" y="115"/>
                  </a:lnTo>
                  <a:lnTo>
                    <a:pt x="466" y="116"/>
                  </a:lnTo>
                  <a:lnTo>
                    <a:pt x="466" y="117"/>
                  </a:lnTo>
                  <a:lnTo>
                    <a:pt x="464" y="117"/>
                  </a:lnTo>
                  <a:lnTo>
                    <a:pt x="464" y="118"/>
                  </a:lnTo>
                  <a:lnTo>
                    <a:pt x="463" y="118"/>
                  </a:lnTo>
                  <a:lnTo>
                    <a:pt x="463" y="120"/>
                  </a:lnTo>
                  <a:lnTo>
                    <a:pt x="462" y="120"/>
                  </a:lnTo>
                  <a:lnTo>
                    <a:pt x="461" y="121"/>
                  </a:lnTo>
                  <a:lnTo>
                    <a:pt x="460" y="122"/>
                  </a:lnTo>
                  <a:lnTo>
                    <a:pt x="458" y="122"/>
                  </a:lnTo>
                  <a:lnTo>
                    <a:pt x="458" y="123"/>
                  </a:lnTo>
                  <a:lnTo>
                    <a:pt x="457" y="123"/>
                  </a:lnTo>
                  <a:lnTo>
                    <a:pt x="457" y="12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67" name="Freeform 7"/>
            <p:cNvSpPr>
              <a:spLocks noChangeAspect="1"/>
            </p:cNvSpPr>
            <p:nvPr/>
          </p:nvSpPr>
          <p:spPr bwMode="gray">
            <a:xfrm>
              <a:off x="4969" y="2430"/>
              <a:ext cx="144" cy="269"/>
            </a:xfrm>
            <a:custGeom>
              <a:avLst/>
              <a:gdLst>
                <a:gd name="T0" fmla="*/ 1075 w 4979"/>
                <a:gd name="T1" fmla="*/ 5681 h 9277"/>
                <a:gd name="T2" fmla="*/ 1612 w 4979"/>
                <a:gd name="T3" fmla="*/ 5142 h 9277"/>
                <a:gd name="T4" fmla="*/ 2221 w 4979"/>
                <a:gd name="T5" fmla="*/ 4746 h 9277"/>
                <a:gd name="T6" fmla="*/ 2257 w 4979"/>
                <a:gd name="T7" fmla="*/ 4315 h 9277"/>
                <a:gd name="T8" fmla="*/ 1791 w 4979"/>
                <a:gd name="T9" fmla="*/ 3704 h 9277"/>
                <a:gd name="T10" fmla="*/ 1469 w 4979"/>
                <a:gd name="T11" fmla="*/ 3272 h 9277"/>
                <a:gd name="T12" fmla="*/ 1146 w 4979"/>
                <a:gd name="T13" fmla="*/ 2877 h 9277"/>
                <a:gd name="T14" fmla="*/ 1146 w 4979"/>
                <a:gd name="T15" fmla="*/ 2301 h 9277"/>
                <a:gd name="T16" fmla="*/ 1504 w 4979"/>
                <a:gd name="T17" fmla="*/ 1870 h 9277"/>
                <a:gd name="T18" fmla="*/ 1433 w 4979"/>
                <a:gd name="T19" fmla="*/ 1330 h 9277"/>
                <a:gd name="T20" fmla="*/ 1827 w 4979"/>
                <a:gd name="T21" fmla="*/ 935 h 9277"/>
                <a:gd name="T22" fmla="*/ 2149 w 4979"/>
                <a:gd name="T23" fmla="*/ 396 h 9277"/>
                <a:gd name="T24" fmla="*/ 2651 w 4979"/>
                <a:gd name="T25" fmla="*/ 72 h 9277"/>
                <a:gd name="T26" fmla="*/ 3582 w 4979"/>
                <a:gd name="T27" fmla="*/ 611 h 9277"/>
                <a:gd name="T28" fmla="*/ 4442 w 4979"/>
                <a:gd name="T29" fmla="*/ 1151 h 9277"/>
                <a:gd name="T30" fmla="*/ 4943 w 4979"/>
                <a:gd name="T31" fmla="*/ 1582 h 9277"/>
                <a:gd name="T32" fmla="*/ 4585 w 4979"/>
                <a:gd name="T33" fmla="*/ 2445 h 9277"/>
                <a:gd name="T34" fmla="*/ 4406 w 4979"/>
                <a:gd name="T35" fmla="*/ 2625 h 9277"/>
                <a:gd name="T36" fmla="*/ 4406 w 4979"/>
                <a:gd name="T37" fmla="*/ 2697 h 9277"/>
                <a:gd name="T38" fmla="*/ 4298 w 4979"/>
                <a:gd name="T39" fmla="*/ 2625 h 9277"/>
                <a:gd name="T40" fmla="*/ 4334 w 4979"/>
                <a:gd name="T41" fmla="*/ 2445 h 9277"/>
                <a:gd name="T42" fmla="*/ 4155 w 4979"/>
                <a:gd name="T43" fmla="*/ 2661 h 9277"/>
                <a:gd name="T44" fmla="*/ 3904 w 4979"/>
                <a:gd name="T45" fmla="*/ 3128 h 9277"/>
                <a:gd name="T46" fmla="*/ 4012 w 4979"/>
                <a:gd name="T47" fmla="*/ 3524 h 9277"/>
                <a:gd name="T48" fmla="*/ 4406 w 4979"/>
                <a:gd name="T49" fmla="*/ 3596 h 9277"/>
                <a:gd name="T50" fmla="*/ 4657 w 4979"/>
                <a:gd name="T51" fmla="*/ 3704 h 9277"/>
                <a:gd name="T52" fmla="*/ 4728 w 4979"/>
                <a:gd name="T53" fmla="*/ 3740 h 9277"/>
                <a:gd name="T54" fmla="*/ 4621 w 4979"/>
                <a:gd name="T55" fmla="*/ 3919 h 9277"/>
                <a:gd name="T56" fmla="*/ 4621 w 4979"/>
                <a:gd name="T57" fmla="*/ 3919 h 9277"/>
                <a:gd name="T58" fmla="*/ 4728 w 4979"/>
                <a:gd name="T59" fmla="*/ 3847 h 9277"/>
                <a:gd name="T60" fmla="*/ 4621 w 4979"/>
                <a:gd name="T61" fmla="*/ 3416 h 9277"/>
                <a:gd name="T62" fmla="*/ 4728 w 4979"/>
                <a:gd name="T63" fmla="*/ 4063 h 9277"/>
                <a:gd name="T64" fmla="*/ 4585 w 4979"/>
                <a:gd name="T65" fmla="*/ 4531 h 9277"/>
                <a:gd name="T66" fmla="*/ 4191 w 4979"/>
                <a:gd name="T67" fmla="*/ 5394 h 9277"/>
                <a:gd name="T68" fmla="*/ 4298 w 4979"/>
                <a:gd name="T69" fmla="*/ 5430 h 9277"/>
                <a:gd name="T70" fmla="*/ 4191 w 4979"/>
                <a:gd name="T71" fmla="*/ 5717 h 9277"/>
                <a:gd name="T72" fmla="*/ 4119 w 4979"/>
                <a:gd name="T73" fmla="*/ 6041 h 9277"/>
                <a:gd name="T74" fmla="*/ 4119 w 4979"/>
                <a:gd name="T75" fmla="*/ 6364 h 9277"/>
                <a:gd name="T76" fmla="*/ 3976 w 4979"/>
                <a:gd name="T77" fmla="*/ 6472 h 9277"/>
                <a:gd name="T78" fmla="*/ 3761 w 4979"/>
                <a:gd name="T79" fmla="*/ 6724 h 9277"/>
                <a:gd name="T80" fmla="*/ 3689 w 4979"/>
                <a:gd name="T81" fmla="*/ 6976 h 9277"/>
                <a:gd name="T82" fmla="*/ 3403 w 4979"/>
                <a:gd name="T83" fmla="*/ 6868 h 9277"/>
                <a:gd name="T84" fmla="*/ 3403 w 4979"/>
                <a:gd name="T85" fmla="*/ 7084 h 9277"/>
                <a:gd name="T86" fmla="*/ 3367 w 4979"/>
                <a:gd name="T87" fmla="*/ 7299 h 9277"/>
                <a:gd name="T88" fmla="*/ 3260 w 4979"/>
                <a:gd name="T89" fmla="*/ 7515 h 9277"/>
                <a:gd name="T90" fmla="*/ 3116 w 4979"/>
                <a:gd name="T91" fmla="*/ 7623 h 9277"/>
                <a:gd name="T92" fmla="*/ 2901 w 4979"/>
                <a:gd name="T93" fmla="*/ 7803 h 9277"/>
                <a:gd name="T94" fmla="*/ 2722 w 4979"/>
                <a:gd name="T95" fmla="*/ 7803 h 9277"/>
                <a:gd name="T96" fmla="*/ 2830 w 4979"/>
                <a:gd name="T97" fmla="*/ 7983 h 9277"/>
                <a:gd name="T98" fmla="*/ 2543 w 4979"/>
                <a:gd name="T99" fmla="*/ 8342 h 9277"/>
                <a:gd name="T100" fmla="*/ 2436 w 4979"/>
                <a:gd name="T101" fmla="*/ 8522 h 9277"/>
                <a:gd name="T102" fmla="*/ 2292 w 4979"/>
                <a:gd name="T103" fmla="*/ 8774 h 9277"/>
                <a:gd name="T104" fmla="*/ 2149 w 4979"/>
                <a:gd name="T105" fmla="*/ 9061 h 9277"/>
                <a:gd name="T106" fmla="*/ 2078 w 4979"/>
                <a:gd name="T107" fmla="*/ 9241 h 9277"/>
                <a:gd name="T108" fmla="*/ 1863 w 4979"/>
                <a:gd name="T109" fmla="*/ 8917 h 9277"/>
                <a:gd name="T110" fmla="*/ 1934 w 4979"/>
                <a:gd name="T111" fmla="*/ 8306 h 9277"/>
                <a:gd name="T112" fmla="*/ 1290 w 4979"/>
                <a:gd name="T113" fmla="*/ 8270 h 9277"/>
                <a:gd name="T114" fmla="*/ 967 w 4979"/>
                <a:gd name="T115" fmla="*/ 7911 h 9277"/>
                <a:gd name="T116" fmla="*/ 645 w 4979"/>
                <a:gd name="T117" fmla="*/ 7659 h 9277"/>
                <a:gd name="T118" fmla="*/ 322 w 4979"/>
                <a:gd name="T119" fmla="*/ 7371 h 9277"/>
                <a:gd name="T120" fmla="*/ 179 w 4979"/>
                <a:gd name="T121" fmla="*/ 6832 h 9277"/>
                <a:gd name="T122" fmla="*/ 179 w 4979"/>
                <a:gd name="T123" fmla="*/ 6328 h 927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979"/>
                <a:gd name="T187" fmla="*/ 0 h 9277"/>
                <a:gd name="T188" fmla="*/ 4979 w 4979"/>
                <a:gd name="T189" fmla="*/ 9277 h 927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979" h="9277">
                  <a:moveTo>
                    <a:pt x="358" y="6041"/>
                  </a:moveTo>
                  <a:lnTo>
                    <a:pt x="394" y="6005"/>
                  </a:lnTo>
                  <a:lnTo>
                    <a:pt x="466" y="5969"/>
                  </a:lnTo>
                  <a:lnTo>
                    <a:pt x="430" y="5933"/>
                  </a:lnTo>
                  <a:lnTo>
                    <a:pt x="466" y="5933"/>
                  </a:lnTo>
                  <a:lnTo>
                    <a:pt x="537" y="5933"/>
                  </a:lnTo>
                  <a:lnTo>
                    <a:pt x="537" y="5897"/>
                  </a:lnTo>
                  <a:lnTo>
                    <a:pt x="573" y="5825"/>
                  </a:lnTo>
                  <a:lnTo>
                    <a:pt x="645" y="5789"/>
                  </a:lnTo>
                  <a:lnTo>
                    <a:pt x="716" y="5753"/>
                  </a:lnTo>
                  <a:lnTo>
                    <a:pt x="752" y="5753"/>
                  </a:lnTo>
                  <a:lnTo>
                    <a:pt x="788" y="5753"/>
                  </a:lnTo>
                  <a:lnTo>
                    <a:pt x="824" y="5753"/>
                  </a:lnTo>
                  <a:lnTo>
                    <a:pt x="860" y="5753"/>
                  </a:lnTo>
                  <a:lnTo>
                    <a:pt x="931" y="5753"/>
                  </a:lnTo>
                  <a:lnTo>
                    <a:pt x="967" y="5753"/>
                  </a:lnTo>
                  <a:lnTo>
                    <a:pt x="1003" y="5753"/>
                  </a:lnTo>
                  <a:lnTo>
                    <a:pt x="1003" y="5717"/>
                  </a:lnTo>
                  <a:lnTo>
                    <a:pt x="1039" y="5717"/>
                  </a:lnTo>
                  <a:lnTo>
                    <a:pt x="1075" y="5681"/>
                  </a:lnTo>
                  <a:lnTo>
                    <a:pt x="1146" y="5681"/>
                  </a:lnTo>
                  <a:lnTo>
                    <a:pt x="1146" y="5609"/>
                  </a:lnTo>
                  <a:lnTo>
                    <a:pt x="1254" y="5609"/>
                  </a:lnTo>
                  <a:lnTo>
                    <a:pt x="1290" y="5573"/>
                  </a:lnTo>
                  <a:lnTo>
                    <a:pt x="1290" y="5537"/>
                  </a:lnTo>
                  <a:lnTo>
                    <a:pt x="1290" y="5501"/>
                  </a:lnTo>
                  <a:lnTo>
                    <a:pt x="1290" y="5430"/>
                  </a:lnTo>
                  <a:lnTo>
                    <a:pt x="1290" y="5394"/>
                  </a:lnTo>
                  <a:lnTo>
                    <a:pt x="1290" y="5358"/>
                  </a:lnTo>
                  <a:lnTo>
                    <a:pt x="1290" y="5322"/>
                  </a:lnTo>
                  <a:lnTo>
                    <a:pt x="1361" y="5322"/>
                  </a:lnTo>
                  <a:lnTo>
                    <a:pt x="1397" y="5322"/>
                  </a:lnTo>
                  <a:lnTo>
                    <a:pt x="1397" y="5286"/>
                  </a:lnTo>
                  <a:lnTo>
                    <a:pt x="1433" y="5286"/>
                  </a:lnTo>
                  <a:lnTo>
                    <a:pt x="1469" y="5286"/>
                  </a:lnTo>
                  <a:lnTo>
                    <a:pt x="1469" y="5214"/>
                  </a:lnTo>
                  <a:lnTo>
                    <a:pt x="1504" y="5214"/>
                  </a:lnTo>
                  <a:lnTo>
                    <a:pt x="1504" y="5178"/>
                  </a:lnTo>
                  <a:lnTo>
                    <a:pt x="1576" y="5142"/>
                  </a:lnTo>
                  <a:lnTo>
                    <a:pt x="1612" y="5142"/>
                  </a:lnTo>
                  <a:lnTo>
                    <a:pt x="1612" y="5106"/>
                  </a:lnTo>
                  <a:lnTo>
                    <a:pt x="1648" y="5106"/>
                  </a:lnTo>
                  <a:lnTo>
                    <a:pt x="1684" y="5106"/>
                  </a:lnTo>
                  <a:lnTo>
                    <a:pt x="1719" y="5070"/>
                  </a:lnTo>
                  <a:lnTo>
                    <a:pt x="1719" y="4998"/>
                  </a:lnTo>
                  <a:lnTo>
                    <a:pt x="1791" y="4998"/>
                  </a:lnTo>
                  <a:lnTo>
                    <a:pt x="1791" y="4962"/>
                  </a:lnTo>
                  <a:lnTo>
                    <a:pt x="1827" y="4962"/>
                  </a:lnTo>
                  <a:lnTo>
                    <a:pt x="1863" y="4962"/>
                  </a:lnTo>
                  <a:lnTo>
                    <a:pt x="1863" y="4926"/>
                  </a:lnTo>
                  <a:lnTo>
                    <a:pt x="1898" y="4926"/>
                  </a:lnTo>
                  <a:lnTo>
                    <a:pt x="1934" y="4926"/>
                  </a:lnTo>
                  <a:lnTo>
                    <a:pt x="2006" y="4926"/>
                  </a:lnTo>
                  <a:lnTo>
                    <a:pt x="2042" y="4890"/>
                  </a:lnTo>
                  <a:lnTo>
                    <a:pt x="2078" y="4890"/>
                  </a:lnTo>
                  <a:lnTo>
                    <a:pt x="2113" y="4854"/>
                  </a:lnTo>
                  <a:lnTo>
                    <a:pt x="2149" y="4854"/>
                  </a:lnTo>
                  <a:lnTo>
                    <a:pt x="2149" y="4782"/>
                  </a:lnTo>
                  <a:lnTo>
                    <a:pt x="2149" y="4746"/>
                  </a:lnTo>
                  <a:lnTo>
                    <a:pt x="2221" y="4746"/>
                  </a:lnTo>
                  <a:lnTo>
                    <a:pt x="2221" y="4710"/>
                  </a:lnTo>
                  <a:lnTo>
                    <a:pt x="2257" y="4710"/>
                  </a:lnTo>
                  <a:lnTo>
                    <a:pt x="2292" y="4710"/>
                  </a:lnTo>
                  <a:lnTo>
                    <a:pt x="2292" y="4746"/>
                  </a:lnTo>
                  <a:lnTo>
                    <a:pt x="2328" y="4746"/>
                  </a:lnTo>
                  <a:lnTo>
                    <a:pt x="2328" y="4710"/>
                  </a:lnTo>
                  <a:lnTo>
                    <a:pt x="2400" y="4710"/>
                  </a:lnTo>
                  <a:lnTo>
                    <a:pt x="2400" y="4674"/>
                  </a:lnTo>
                  <a:lnTo>
                    <a:pt x="2436" y="4674"/>
                  </a:lnTo>
                  <a:lnTo>
                    <a:pt x="2472" y="4674"/>
                  </a:lnTo>
                  <a:lnTo>
                    <a:pt x="2507" y="4639"/>
                  </a:lnTo>
                  <a:lnTo>
                    <a:pt x="2507" y="4567"/>
                  </a:lnTo>
                  <a:lnTo>
                    <a:pt x="2472" y="4531"/>
                  </a:lnTo>
                  <a:lnTo>
                    <a:pt x="2436" y="4495"/>
                  </a:lnTo>
                  <a:lnTo>
                    <a:pt x="2400" y="4459"/>
                  </a:lnTo>
                  <a:lnTo>
                    <a:pt x="2400" y="4387"/>
                  </a:lnTo>
                  <a:lnTo>
                    <a:pt x="2400" y="4351"/>
                  </a:lnTo>
                  <a:lnTo>
                    <a:pt x="2328" y="4351"/>
                  </a:lnTo>
                  <a:lnTo>
                    <a:pt x="2292" y="4315"/>
                  </a:lnTo>
                  <a:lnTo>
                    <a:pt x="2257" y="4315"/>
                  </a:lnTo>
                  <a:lnTo>
                    <a:pt x="2221" y="4279"/>
                  </a:lnTo>
                  <a:lnTo>
                    <a:pt x="2149" y="4279"/>
                  </a:lnTo>
                  <a:lnTo>
                    <a:pt x="2149" y="4243"/>
                  </a:lnTo>
                  <a:lnTo>
                    <a:pt x="2113" y="4171"/>
                  </a:lnTo>
                  <a:lnTo>
                    <a:pt x="2113" y="4135"/>
                  </a:lnTo>
                  <a:lnTo>
                    <a:pt x="2113" y="4099"/>
                  </a:lnTo>
                  <a:lnTo>
                    <a:pt x="2078" y="4099"/>
                  </a:lnTo>
                  <a:lnTo>
                    <a:pt x="2078" y="4063"/>
                  </a:lnTo>
                  <a:lnTo>
                    <a:pt x="2042" y="4027"/>
                  </a:lnTo>
                  <a:lnTo>
                    <a:pt x="2006" y="4027"/>
                  </a:lnTo>
                  <a:lnTo>
                    <a:pt x="2006" y="3955"/>
                  </a:lnTo>
                  <a:lnTo>
                    <a:pt x="1934" y="3955"/>
                  </a:lnTo>
                  <a:lnTo>
                    <a:pt x="1898" y="3919"/>
                  </a:lnTo>
                  <a:lnTo>
                    <a:pt x="1863" y="3919"/>
                  </a:lnTo>
                  <a:lnTo>
                    <a:pt x="1863" y="3883"/>
                  </a:lnTo>
                  <a:lnTo>
                    <a:pt x="1863" y="3847"/>
                  </a:lnTo>
                  <a:lnTo>
                    <a:pt x="1827" y="3811"/>
                  </a:lnTo>
                  <a:lnTo>
                    <a:pt x="1827" y="3740"/>
                  </a:lnTo>
                  <a:lnTo>
                    <a:pt x="1827" y="3704"/>
                  </a:lnTo>
                  <a:lnTo>
                    <a:pt x="1791" y="3704"/>
                  </a:lnTo>
                  <a:lnTo>
                    <a:pt x="1791" y="3668"/>
                  </a:lnTo>
                  <a:lnTo>
                    <a:pt x="1719" y="3668"/>
                  </a:lnTo>
                  <a:lnTo>
                    <a:pt x="1719" y="3632"/>
                  </a:lnTo>
                  <a:lnTo>
                    <a:pt x="1684" y="3632"/>
                  </a:lnTo>
                  <a:lnTo>
                    <a:pt x="1648" y="3632"/>
                  </a:lnTo>
                  <a:lnTo>
                    <a:pt x="1648" y="3668"/>
                  </a:lnTo>
                  <a:lnTo>
                    <a:pt x="1612" y="3668"/>
                  </a:lnTo>
                  <a:lnTo>
                    <a:pt x="1576" y="3668"/>
                  </a:lnTo>
                  <a:lnTo>
                    <a:pt x="1576" y="3632"/>
                  </a:lnTo>
                  <a:lnTo>
                    <a:pt x="1504" y="3632"/>
                  </a:lnTo>
                  <a:lnTo>
                    <a:pt x="1504" y="3596"/>
                  </a:lnTo>
                  <a:lnTo>
                    <a:pt x="1504" y="3524"/>
                  </a:lnTo>
                  <a:lnTo>
                    <a:pt x="1469" y="3524"/>
                  </a:lnTo>
                  <a:lnTo>
                    <a:pt x="1469" y="3488"/>
                  </a:lnTo>
                  <a:lnTo>
                    <a:pt x="1469" y="3452"/>
                  </a:lnTo>
                  <a:lnTo>
                    <a:pt x="1469" y="3416"/>
                  </a:lnTo>
                  <a:lnTo>
                    <a:pt x="1469" y="3344"/>
                  </a:lnTo>
                  <a:lnTo>
                    <a:pt x="1504" y="3344"/>
                  </a:lnTo>
                  <a:lnTo>
                    <a:pt x="1504" y="3308"/>
                  </a:lnTo>
                  <a:lnTo>
                    <a:pt x="1469" y="3272"/>
                  </a:lnTo>
                  <a:lnTo>
                    <a:pt x="1469" y="3236"/>
                  </a:lnTo>
                  <a:lnTo>
                    <a:pt x="1469" y="3200"/>
                  </a:lnTo>
                  <a:lnTo>
                    <a:pt x="1469" y="3128"/>
                  </a:lnTo>
                  <a:lnTo>
                    <a:pt x="1469" y="3092"/>
                  </a:lnTo>
                  <a:lnTo>
                    <a:pt x="1433" y="3092"/>
                  </a:lnTo>
                  <a:lnTo>
                    <a:pt x="1433" y="3056"/>
                  </a:lnTo>
                  <a:lnTo>
                    <a:pt x="1397" y="3056"/>
                  </a:lnTo>
                  <a:lnTo>
                    <a:pt x="1397" y="3020"/>
                  </a:lnTo>
                  <a:lnTo>
                    <a:pt x="1361" y="3020"/>
                  </a:lnTo>
                  <a:lnTo>
                    <a:pt x="1290" y="3020"/>
                  </a:lnTo>
                  <a:lnTo>
                    <a:pt x="1254" y="3020"/>
                  </a:lnTo>
                  <a:lnTo>
                    <a:pt x="1218" y="3020"/>
                  </a:lnTo>
                  <a:lnTo>
                    <a:pt x="1218" y="3056"/>
                  </a:lnTo>
                  <a:lnTo>
                    <a:pt x="1182" y="3056"/>
                  </a:lnTo>
                  <a:lnTo>
                    <a:pt x="1146" y="3020"/>
                  </a:lnTo>
                  <a:lnTo>
                    <a:pt x="1146" y="2984"/>
                  </a:lnTo>
                  <a:lnTo>
                    <a:pt x="1075" y="2984"/>
                  </a:lnTo>
                  <a:lnTo>
                    <a:pt x="1146" y="2984"/>
                  </a:lnTo>
                  <a:lnTo>
                    <a:pt x="1146" y="2913"/>
                  </a:lnTo>
                  <a:lnTo>
                    <a:pt x="1146" y="2877"/>
                  </a:lnTo>
                  <a:lnTo>
                    <a:pt x="1075" y="2877"/>
                  </a:lnTo>
                  <a:lnTo>
                    <a:pt x="1075" y="2841"/>
                  </a:lnTo>
                  <a:lnTo>
                    <a:pt x="1146" y="2841"/>
                  </a:lnTo>
                  <a:lnTo>
                    <a:pt x="1146" y="2805"/>
                  </a:lnTo>
                  <a:lnTo>
                    <a:pt x="1146" y="2769"/>
                  </a:lnTo>
                  <a:lnTo>
                    <a:pt x="1075" y="2769"/>
                  </a:lnTo>
                  <a:lnTo>
                    <a:pt x="1075" y="2697"/>
                  </a:lnTo>
                  <a:lnTo>
                    <a:pt x="1146" y="2661"/>
                  </a:lnTo>
                  <a:lnTo>
                    <a:pt x="1182" y="2625"/>
                  </a:lnTo>
                  <a:lnTo>
                    <a:pt x="1146" y="2625"/>
                  </a:lnTo>
                  <a:lnTo>
                    <a:pt x="1075" y="2589"/>
                  </a:lnTo>
                  <a:lnTo>
                    <a:pt x="1075" y="2553"/>
                  </a:lnTo>
                  <a:lnTo>
                    <a:pt x="1075" y="2481"/>
                  </a:lnTo>
                  <a:lnTo>
                    <a:pt x="1146" y="2481"/>
                  </a:lnTo>
                  <a:lnTo>
                    <a:pt x="1146" y="2445"/>
                  </a:lnTo>
                  <a:lnTo>
                    <a:pt x="1146" y="2409"/>
                  </a:lnTo>
                  <a:lnTo>
                    <a:pt x="1146" y="2373"/>
                  </a:lnTo>
                  <a:lnTo>
                    <a:pt x="1075" y="2373"/>
                  </a:lnTo>
                  <a:lnTo>
                    <a:pt x="1075" y="2301"/>
                  </a:lnTo>
                  <a:lnTo>
                    <a:pt x="1146" y="2301"/>
                  </a:lnTo>
                  <a:lnTo>
                    <a:pt x="1182" y="2265"/>
                  </a:lnTo>
                  <a:lnTo>
                    <a:pt x="1182" y="2229"/>
                  </a:lnTo>
                  <a:lnTo>
                    <a:pt x="1218" y="2229"/>
                  </a:lnTo>
                  <a:lnTo>
                    <a:pt x="1254" y="2229"/>
                  </a:lnTo>
                  <a:lnTo>
                    <a:pt x="1290" y="2229"/>
                  </a:lnTo>
                  <a:lnTo>
                    <a:pt x="1290" y="2193"/>
                  </a:lnTo>
                  <a:lnTo>
                    <a:pt x="1361" y="2193"/>
                  </a:lnTo>
                  <a:lnTo>
                    <a:pt x="1397" y="2193"/>
                  </a:lnTo>
                  <a:lnTo>
                    <a:pt x="1397" y="2157"/>
                  </a:lnTo>
                  <a:lnTo>
                    <a:pt x="1397" y="2086"/>
                  </a:lnTo>
                  <a:lnTo>
                    <a:pt x="1433" y="2086"/>
                  </a:lnTo>
                  <a:lnTo>
                    <a:pt x="1433" y="2050"/>
                  </a:lnTo>
                  <a:lnTo>
                    <a:pt x="1433" y="2014"/>
                  </a:lnTo>
                  <a:lnTo>
                    <a:pt x="1397" y="2014"/>
                  </a:lnTo>
                  <a:lnTo>
                    <a:pt x="1397" y="1978"/>
                  </a:lnTo>
                  <a:lnTo>
                    <a:pt x="1433" y="1978"/>
                  </a:lnTo>
                  <a:lnTo>
                    <a:pt x="1469" y="1978"/>
                  </a:lnTo>
                  <a:lnTo>
                    <a:pt x="1504" y="1978"/>
                  </a:lnTo>
                  <a:lnTo>
                    <a:pt x="1504" y="1942"/>
                  </a:lnTo>
                  <a:lnTo>
                    <a:pt x="1504" y="1870"/>
                  </a:lnTo>
                  <a:lnTo>
                    <a:pt x="1504" y="1834"/>
                  </a:lnTo>
                  <a:lnTo>
                    <a:pt x="1469" y="1834"/>
                  </a:lnTo>
                  <a:lnTo>
                    <a:pt x="1469" y="1798"/>
                  </a:lnTo>
                  <a:lnTo>
                    <a:pt x="1469" y="1762"/>
                  </a:lnTo>
                  <a:lnTo>
                    <a:pt x="1469" y="1726"/>
                  </a:lnTo>
                  <a:lnTo>
                    <a:pt x="1433" y="1726"/>
                  </a:lnTo>
                  <a:lnTo>
                    <a:pt x="1433" y="1654"/>
                  </a:lnTo>
                  <a:lnTo>
                    <a:pt x="1397" y="1654"/>
                  </a:lnTo>
                  <a:lnTo>
                    <a:pt x="1397" y="1618"/>
                  </a:lnTo>
                  <a:lnTo>
                    <a:pt x="1361" y="1582"/>
                  </a:lnTo>
                  <a:lnTo>
                    <a:pt x="1361" y="1546"/>
                  </a:lnTo>
                  <a:lnTo>
                    <a:pt x="1361" y="1510"/>
                  </a:lnTo>
                  <a:lnTo>
                    <a:pt x="1290" y="1510"/>
                  </a:lnTo>
                  <a:lnTo>
                    <a:pt x="1290" y="1438"/>
                  </a:lnTo>
                  <a:lnTo>
                    <a:pt x="1290" y="1402"/>
                  </a:lnTo>
                  <a:lnTo>
                    <a:pt x="1361" y="1402"/>
                  </a:lnTo>
                  <a:lnTo>
                    <a:pt x="1361" y="1366"/>
                  </a:lnTo>
                  <a:lnTo>
                    <a:pt x="1397" y="1366"/>
                  </a:lnTo>
                  <a:lnTo>
                    <a:pt x="1433" y="1366"/>
                  </a:lnTo>
                  <a:lnTo>
                    <a:pt x="1433" y="1330"/>
                  </a:lnTo>
                  <a:lnTo>
                    <a:pt x="1469" y="1330"/>
                  </a:lnTo>
                  <a:lnTo>
                    <a:pt x="1504" y="1259"/>
                  </a:lnTo>
                  <a:lnTo>
                    <a:pt x="1576" y="1259"/>
                  </a:lnTo>
                  <a:lnTo>
                    <a:pt x="1612" y="1223"/>
                  </a:lnTo>
                  <a:lnTo>
                    <a:pt x="1612" y="1187"/>
                  </a:lnTo>
                  <a:lnTo>
                    <a:pt x="1648" y="1187"/>
                  </a:lnTo>
                  <a:lnTo>
                    <a:pt x="1648" y="1151"/>
                  </a:lnTo>
                  <a:lnTo>
                    <a:pt x="1684" y="1151"/>
                  </a:lnTo>
                  <a:lnTo>
                    <a:pt x="1684" y="1115"/>
                  </a:lnTo>
                  <a:lnTo>
                    <a:pt x="1719" y="1115"/>
                  </a:lnTo>
                  <a:lnTo>
                    <a:pt x="1791" y="1043"/>
                  </a:lnTo>
                  <a:lnTo>
                    <a:pt x="1791" y="1007"/>
                  </a:lnTo>
                  <a:lnTo>
                    <a:pt x="1719" y="1007"/>
                  </a:lnTo>
                  <a:lnTo>
                    <a:pt x="1719" y="1043"/>
                  </a:lnTo>
                  <a:lnTo>
                    <a:pt x="1684" y="1043"/>
                  </a:lnTo>
                  <a:lnTo>
                    <a:pt x="1684" y="1007"/>
                  </a:lnTo>
                  <a:lnTo>
                    <a:pt x="1719" y="1007"/>
                  </a:lnTo>
                  <a:lnTo>
                    <a:pt x="1719" y="971"/>
                  </a:lnTo>
                  <a:lnTo>
                    <a:pt x="1791" y="971"/>
                  </a:lnTo>
                  <a:lnTo>
                    <a:pt x="1827" y="935"/>
                  </a:lnTo>
                  <a:lnTo>
                    <a:pt x="1863" y="899"/>
                  </a:lnTo>
                  <a:lnTo>
                    <a:pt x="1898" y="899"/>
                  </a:lnTo>
                  <a:lnTo>
                    <a:pt x="1898" y="827"/>
                  </a:lnTo>
                  <a:lnTo>
                    <a:pt x="1934" y="827"/>
                  </a:lnTo>
                  <a:lnTo>
                    <a:pt x="1934" y="791"/>
                  </a:lnTo>
                  <a:lnTo>
                    <a:pt x="2006" y="791"/>
                  </a:lnTo>
                  <a:lnTo>
                    <a:pt x="2006" y="755"/>
                  </a:lnTo>
                  <a:lnTo>
                    <a:pt x="2006" y="719"/>
                  </a:lnTo>
                  <a:lnTo>
                    <a:pt x="2042" y="719"/>
                  </a:lnTo>
                  <a:lnTo>
                    <a:pt x="2042" y="683"/>
                  </a:lnTo>
                  <a:lnTo>
                    <a:pt x="2042" y="611"/>
                  </a:lnTo>
                  <a:lnTo>
                    <a:pt x="2078" y="611"/>
                  </a:lnTo>
                  <a:lnTo>
                    <a:pt x="2078" y="575"/>
                  </a:lnTo>
                  <a:lnTo>
                    <a:pt x="2113" y="539"/>
                  </a:lnTo>
                  <a:lnTo>
                    <a:pt x="2078" y="539"/>
                  </a:lnTo>
                  <a:lnTo>
                    <a:pt x="2078" y="503"/>
                  </a:lnTo>
                  <a:lnTo>
                    <a:pt x="2078" y="467"/>
                  </a:lnTo>
                  <a:lnTo>
                    <a:pt x="2113" y="467"/>
                  </a:lnTo>
                  <a:lnTo>
                    <a:pt x="2113" y="396"/>
                  </a:lnTo>
                  <a:lnTo>
                    <a:pt x="2149" y="396"/>
                  </a:lnTo>
                  <a:lnTo>
                    <a:pt x="2113" y="396"/>
                  </a:lnTo>
                  <a:lnTo>
                    <a:pt x="2149" y="360"/>
                  </a:lnTo>
                  <a:lnTo>
                    <a:pt x="2149" y="324"/>
                  </a:lnTo>
                  <a:lnTo>
                    <a:pt x="2221" y="288"/>
                  </a:lnTo>
                  <a:lnTo>
                    <a:pt x="2257" y="288"/>
                  </a:lnTo>
                  <a:lnTo>
                    <a:pt x="2257" y="216"/>
                  </a:lnTo>
                  <a:lnTo>
                    <a:pt x="2292" y="216"/>
                  </a:lnTo>
                  <a:lnTo>
                    <a:pt x="2292" y="180"/>
                  </a:lnTo>
                  <a:lnTo>
                    <a:pt x="2292" y="144"/>
                  </a:lnTo>
                  <a:lnTo>
                    <a:pt x="2328" y="144"/>
                  </a:lnTo>
                  <a:lnTo>
                    <a:pt x="2400" y="144"/>
                  </a:lnTo>
                  <a:lnTo>
                    <a:pt x="2400" y="108"/>
                  </a:lnTo>
                  <a:lnTo>
                    <a:pt x="2436" y="108"/>
                  </a:lnTo>
                  <a:lnTo>
                    <a:pt x="2436" y="72"/>
                  </a:lnTo>
                  <a:lnTo>
                    <a:pt x="2472" y="72"/>
                  </a:lnTo>
                  <a:lnTo>
                    <a:pt x="2507" y="72"/>
                  </a:lnTo>
                  <a:lnTo>
                    <a:pt x="2543" y="72"/>
                  </a:lnTo>
                  <a:lnTo>
                    <a:pt x="2615" y="0"/>
                  </a:lnTo>
                  <a:lnTo>
                    <a:pt x="2615" y="72"/>
                  </a:lnTo>
                  <a:lnTo>
                    <a:pt x="2651" y="72"/>
                  </a:lnTo>
                  <a:lnTo>
                    <a:pt x="2687" y="72"/>
                  </a:lnTo>
                  <a:lnTo>
                    <a:pt x="2687" y="108"/>
                  </a:lnTo>
                  <a:lnTo>
                    <a:pt x="2722" y="108"/>
                  </a:lnTo>
                  <a:lnTo>
                    <a:pt x="2758" y="144"/>
                  </a:lnTo>
                  <a:lnTo>
                    <a:pt x="2830" y="144"/>
                  </a:lnTo>
                  <a:lnTo>
                    <a:pt x="2866" y="180"/>
                  </a:lnTo>
                  <a:lnTo>
                    <a:pt x="2937" y="216"/>
                  </a:lnTo>
                  <a:lnTo>
                    <a:pt x="2973" y="288"/>
                  </a:lnTo>
                  <a:lnTo>
                    <a:pt x="3081" y="324"/>
                  </a:lnTo>
                  <a:lnTo>
                    <a:pt x="3152" y="360"/>
                  </a:lnTo>
                  <a:lnTo>
                    <a:pt x="3260" y="396"/>
                  </a:lnTo>
                  <a:lnTo>
                    <a:pt x="3295" y="467"/>
                  </a:lnTo>
                  <a:lnTo>
                    <a:pt x="3331" y="503"/>
                  </a:lnTo>
                  <a:lnTo>
                    <a:pt x="3367" y="503"/>
                  </a:lnTo>
                  <a:lnTo>
                    <a:pt x="3403" y="539"/>
                  </a:lnTo>
                  <a:lnTo>
                    <a:pt x="3475" y="539"/>
                  </a:lnTo>
                  <a:lnTo>
                    <a:pt x="3475" y="575"/>
                  </a:lnTo>
                  <a:lnTo>
                    <a:pt x="3510" y="575"/>
                  </a:lnTo>
                  <a:lnTo>
                    <a:pt x="3546" y="611"/>
                  </a:lnTo>
                  <a:lnTo>
                    <a:pt x="3582" y="611"/>
                  </a:lnTo>
                  <a:lnTo>
                    <a:pt x="3618" y="683"/>
                  </a:lnTo>
                  <a:lnTo>
                    <a:pt x="3689" y="683"/>
                  </a:lnTo>
                  <a:lnTo>
                    <a:pt x="3689" y="719"/>
                  </a:lnTo>
                  <a:lnTo>
                    <a:pt x="3725" y="719"/>
                  </a:lnTo>
                  <a:lnTo>
                    <a:pt x="3761" y="719"/>
                  </a:lnTo>
                  <a:lnTo>
                    <a:pt x="3797" y="755"/>
                  </a:lnTo>
                  <a:lnTo>
                    <a:pt x="3904" y="791"/>
                  </a:lnTo>
                  <a:lnTo>
                    <a:pt x="3940" y="827"/>
                  </a:lnTo>
                  <a:lnTo>
                    <a:pt x="4012" y="899"/>
                  </a:lnTo>
                  <a:lnTo>
                    <a:pt x="4083" y="935"/>
                  </a:lnTo>
                  <a:lnTo>
                    <a:pt x="4119" y="935"/>
                  </a:lnTo>
                  <a:lnTo>
                    <a:pt x="4155" y="971"/>
                  </a:lnTo>
                  <a:lnTo>
                    <a:pt x="4191" y="971"/>
                  </a:lnTo>
                  <a:lnTo>
                    <a:pt x="4227" y="971"/>
                  </a:lnTo>
                  <a:lnTo>
                    <a:pt x="4298" y="1007"/>
                  </a:lnTo>
                  <a:lnTo>
                    <a:pt x="4334" y="1043"/>
                  </a:lnTo>
                  <a:lnTo>
                    <a:pt x="4370" y="1043"/>
                  </a:lnTo>
                  <a:lnTo>
                    <a:pt x="4406" y="1115"/>
                  </a:lnTo>
                  <a:lnTo>
                    <a:pt x="4442" y="1115"/>
                  </a:lnTo>
                  <a:lnTo>
                    <a:pt x="4442" y="1151"/>
                  </a:lnTo>
                  <a:lnTo>
                    <a:pt x="4513" y="1151"/>
                  </a:lnTo>
                  <a:lnTo>
                    <a:pt x="4549" y="1151"/>
                  </a:lnTo>
                  <a:lnTo>
                    <a:pt x="4549" y="1187"/>
                  </a:lnTo>
                  <a:lnTo>
                    <a:pt x="4585" y="1187"/>
                  </a:lnTo>
                  <a:lnTo>
                    <a:pt x="4621" y="1187"/>
                  </a:lnTo>
                  <a:lnTo>
                    <a:pt x="4621" y="1223"/>
                  </a:lnTo>
                  <a:lnTo>
                    <a:pt x="4657" y="1223"/>
                  </a:lnTo>
                  <a:lnTo>
                    <a:pt x="4728" y="1259"/>
                  </a:lnTo>
                  <a:lnTo>
                    <a:pt x="4764" y="1259"/>
                  </a:lnTo>
                  <a:lnTo>
                    <a:pt x="4764" y="1330"/>
                  </a:lnTo>
                  <a:lnTo>
                    <a:pt x="4800" y="1330"/>
                  </a:lnTo>
                  <a:lnTo>
                    <a:pt x="4836" y="1330"/>
                  </a:lnTo>
                  <a:lnTo>
                    <a:pt x="4836" y="1366"/>
                  </a:lnTo>
                  <a:lnTo>
                    <a:pt x="4872" y="1366"/>
                  </a:lnTo>
                  <a:lnTo>
                    <a:pt x="4943" y="1366"/>
                  </a:lnTo>
                  <a:lnTo>
                    <a:pt x="4943" y="1402"/>
                  </a:lnTo>
                  <a:lnTo>
                    <a:pt x="4979" y="1402"/>
                  </a:lnTo>
                  <a:lnTo>
                    <a:pt x="4979" y="1438"/>
                  </a:lnTo>
                  <a:lnTo>
                    <a:pt x="4943" y="1510"/>
                  </a:lnTo>
                  <a:lnTo>
                    <a:pt x="4943" y="1582"/>
                  </a:lnTo>
                  <a:lnTo>
                    <a:pt x="4943" y="1618"/>
                  </a:lnTo>
                  <a:lnTo>
                    <a:pt x="4872" y="1618"/>
                  </a:lnTo>
                  <a:lnTo>
                    <a:pt x="4872" y="1654"/>
                  </a:lnTo>
                  <a:lnTo>
                    <a:pt x="4872" y="1726"/>
                  </a:lnTo>
                  <a:lnTo>
                    <a:pt x="4836" y="1798"/>
                  </a:lnTo>
                  <a:lnTo>
                    <a:pt x="4836" y="1834"/>
                  </a:lnTo>
                  <a:lnTo>
                    <a:pt x="4836" y="1870"/>
                  </a:lnTo>
                  <a:lnTo>
                    <a:pt x="4800" y="1942"/>
                  </a:lnTo>
                  <a:lnTo>
                    <a:pt x="4800" y="1978"/>
                  </a:lnTo>
                  <a:lnTo>
                    <a:pt x="4764" y="2050"/>
                  </a:lnTo>
                  <a:lnTo>
                    <a:pt x="4728" y="2086"/>
                  </a:lnTo>
                  <a:lnTo>
                    <a:pt x="4657" y="2157"/>
                  </a:lnTo>
                  <a:lnTo>
                    <a:pt x="4657" y="2193"/>
                  </a:lnTo>
                  <a:lnTo>
                    <a:pt x="4657" y="2229"/>
                  </a:lnTo>
                  <a:lnTo>
                    <a:pt x="4621" y="2229"/>
                  </a:lnTo>
                  <a:lnTo>
                    <a:pt x="4621" y="2265"/>
                  </a:lnTo>
                  <a:lnTo>
                    <a:pt x="4621" y="2301"/>
                  </a:lnTo>
                  <a:lnTo>
                    <a:pt x="4585" y="2373"/>
                  </a:lnTo>
                  <a:lnTo>
                    <a:pt x="4585" y="2409"/>
                  </a:lnTo>
                  <a:lnTo>
                    <a:pt x="4585" y="2445"/>
                  </a:lnTo>
                  <a:lnTo>
                    <a:pt x="4585" y="2481"/>
                  </a:lnTo>
                  <a:lnTo>
                    <a:pt x="4549" y="2481"/>
                  </a:lnTo>
                  <a:lnTo>
                    <a:pt x="4513" y="2481"/>
                  </a:lnTo>
                  <a:lnTo>
                    <a:pt x="4549" y="2481"/>
                  </a:lnTo>
                  <a:lnTo>
                    <a:pt x="4513" y="2553"/>
                  </a:lnTo>
                  <a:lnTo>
                    <a:pt x="4442" y="2553"/>
                  </a:lnTo>
                  <a:lnTo>
                    <a:pt x="4513" y="2553"/>
                  </a:lnTo>
                  <a:lnTo>
                    <a:pt x="4513" y="2589"/>
                  </a:lnTo>
                  <a:lnTo>
                    <a:pt x="4442" y="2589"/>
                  </a:lnTo>
                  <a:lnTo>
                    <a:pt x="4513" y="2553"/>
                  </a:lnTo>
                  <a:lnTo>
                    <a:pt x="4442" y="2553"/>
                  </a:lnTo>
                  <a:lnTo>
                    <a:pt x="4442" y="2589"/>
                  </a:lnTo>
                  <a:lnTo>
                    <a:pt x="4406" y="2589"/>
                  </a:lnTo>
                  <a:lnTo>
                    <a:pt x="4442" y="2589"/>
                  </a:lnTo>
                  <a:lnTo>
                    <a:pt x="4406" y="2589"/>
                  </a:lnTo>
                  <a:lnTo>
                    <a:pt x="4406" y="2625"/>
                  </a:lnTo>
                  <a:lnTo>
                    <a:pt x="4442" y="2625"/>
                  </a:lnTo>
                  <a:lnTo>
                    <a:pt x="4406" y="2625"/>
                  </a:lnTo>
                  <a:lnTo>
                    <a:pt x="4442" y="2625"/>
                  </a:lnTo>
                  <a:lnTo>
                    <a:pt x="4406" y="2625"/>
                  </a:lnTo>
                  <a:lnTo>
                    <a:pt x="4442" y="2625"/>
                  </a:lnTo>
                  <a:lnTo>
                    <a:pt x="4406" y="2625"/>
                  </a:lnTo>
                  <a:lnTo>
                    <a:pt x="4442" y="2625"/>
                  </a:lnTo>
                  <a:lnTo>
                    <a:pt x="4442" y="2661"/>
                  </a:lnTo>
                  <a:lnTo>
                    <a:pt x="4406" y="2661"/>
                  </a:lnTo>
                  <a:lnTo>
                    <a:pt x="4406" y="2625"/>
                  </a:lnTo>
                  <a:lnTo>
                    <a:pt x="4370" y="2625"/>
                  </a:lnTo>
                  <a:lnTo>
                    <a:pt x="4406" y="2625"/>
                  </a:lnTo>
                  <a:lnTo>
                    <a:pt x="4406" y="2661"/>
                  </a:lnTo>
                  <a:lnTo>
                    <a:pt x="4442" y="2661"/>
                  </a:lnTo>
                  <a:lnTo>
                    <a:pt x="4406" y="2661"/>
                  </a:lnTo>
                  <a:lnTo>
                    <a:pt x="4370" y="2661"/>
                  </a:lnTo>
                  <a:lnTo>
                    <a:pt x="4334" y="2661"/>
                  </a:lnTo>
                  <a:lnTo>
                    <a:pt x="4334" y="2625"/>
                  </a:lnTo>
                  <a:lnTo>
                    <a:pt x="4334" y="2661"/>
                  </a:lnTo>
                  <a:lnTo>
                    <a:pt x="4370" y="2661"/>
                  </a:lnTo>
                  <a:lnTo>
                    <a:pt x="4370" y="2697"/>
                  </a:lnTo>
                  <a:lnTo>
                    <a:pt x="4406" y="2697"/>
                  </a:lnTo>
                  <a:lnTo>
                    <a:pt x="4370" y="2697"/>
                  </a:lnTo>
                  <a:lnTo>
                    <a:pt x="4406" y="2697"/>
                  </a:lnTo>
                  <a:lnTo>
                    <a:pt x="4370" y="2697"/>
                  </a:lnTo>
                  <a:lnTo>
                    <a:pt x="4334" y="2697"/>
                  </a:lnTo>
                  <a:lnTo>
                    <a:pt x="4298" y="2697"/>
                  </a:lnTo>
                  <a:lnTo>
                    <a:pt x="4334" y="2697"/>
                  </a:lnTo>
                  <a:lnTo>
                    <a:pt x="4298" y="2697"/>
                  </a:lnTo>
                  <a:lnTo>
                    <a:pt x="4334" y="2697"/>
                  </a:lnTo>
                  <a:lnTo>
                    <a:pt x="4298" y="2697"/>
                  </a:lnTo>
                  <a:lnTo>
                    <a:pt x="4298" y="2769"/>
                  </a:lnTo>
                  <a:lnTo>
                    <a:pt x="4298" y="2697"/>
                  </a:lnTo>
                  <a:lnTo>
                    <a:pt x="4298" y="2769"/>
                  </a:lnTo>
                  <a:lnTo>
                    <a:pt x="4227" y="2769"/>
                  </a:lnTo>
                  <a:lnTo>
                    <a:pt x="4191" y="2769"/>
                  </a:lnTo>
                  <a:lnTo>
                    <a:pt x="4227" y="2697"/>
                  </a:lnTo>
                  <a:lnTo>
                    <a:pt x="4191" y="2697"/>
                  </a:lnTo>
                  <a:lnTo>
                    <a:pt x="4227" y="2697"/>
                  </a:lnTo>
                  <a:lnTo>
                    <a:pt x="4191" y="2697"/>
                  </a:lnTo>
                  <a:lnTo>
                    <a:pt x="4227" y="2697"/>
                  </a:lnTo>
                  <a:lnTo>
                    <a:pt x="4227" y="2661"/>
                  </a:lnTo>
                  <a:lnTo>
                    <a:pt x="4298" y="2661"/>
                  </a:lnTo>
                  <a:lnTo>
                    <a:pt x="4298" y="2625"/>
                  </a:lnTo>
                  <a:lnTo>
                    <a:pt x="4298" y="2589"/>
                  </a:lnTo>
                  <a:lnTo>
                    <a:pt x="4334" y="2589"/>
                  </a:lnTo>
                  <a:lnTo>
                    <a:pt x="4334" y="2553"/>
                  </a:lnTo>
                  <a:lnTo>
                    <a:pt x="4334" y="2481"/>
                  </a:lnTo>
                  <a:lnTo>
                    <a:pt x="4334" y="2553"/>
                  </a:lnTo>
                  <a:lnTo>
                    <a:pt x="4334" y="2481"/>
                  </a:lnTo>
                  <a:lnTo>
                    <a:pt x="4334" y="2445"/>
                  </a:lnTo>
                  <a:lnTo>
                    <a:pt x="4370" y="2445"/>
                  </a:lnTo>
                  <a:lnTo>
                    <a:pt x="4334" y="2445"/>
                  </a:lnTo>
                  <a:lnTo>
                    <a:pt x="4370" y="2445"/>
                  </a:lnTo>
                  <a:lnTo>
                    <a:pt x="4370" y="2409"/>
                  </a:lnTo>
                  <a:lnTo>
                    <a:pt x="4370" y="2373"/>
                  </a:lnTo>
                  <a:lnTo>
                    <a:pt x="4406" y="2373"/>
                  </a:lnTo>
                  <a:lnTo>
                    <a:pt x="4370" y="2373"/>
                  </a:lnTo>
                  <a:lnTo>
                    <a:pt x="4370" y="2409"/>
                  </a:lnTo>
                  <a:lnTo>
                    <a:pt x="4334" y="2409"/>
                  </a:lnTo>
                  <a:lnTo>
                    <a:pt x="4370" y="2409"/>
                  </a:lnTo>
                  <a:lnTo>
                    <a:pt x="4334" y="2409"/>
                  </a:lnTo>
                  <a:lnTo>
                    <a:pt x="4370" y="2445"/>
                  </a:lnTo>
                  <a:lnTo>
                    <a:pt x="4334" y="2445"/>
                  </a:lnTo>
                  <a:lnTo>
                    <a:pt x="4298" y="2445"/>
                  </a:lnTo>
                  <a:lnTo>
                    <a:pt x="4298" y="2481"/>
                  </a:lnTo>
                  <a:lnTo>
                    <a:pt x="4298" y="2553"/>
                  </a:lnTo>
                  <a:lnTo>
                    <a:pt x="4298" y="2589"/>
                  </a:lnTo>
                  <a:lnTo>
                    <a:pt x="4227" y="2589"/>
                  </a:lnTo>
                  <a:lnTo>
                    <a:pt x="4227" y="2553"/>
                  </a:lnTo>
                  <a:lnTo>
                    <a:pt x="4191" y="2553"/>
                  </a:lnTo>
                  <a:lnTo>
                    <a:pt x="4227" y="2553"/>
                  </a:lnTo>
                  <a:lnTo>
                    <a:pt x="4227" y="2589"/>
                  </a:lnTo>
                  <a:lnTo>
                    <a:pt x="4227" y="2625"/>
                  </a:lnTo>
                  <a:lnTo>
                    <a:pt x="4191" y="2625"/>
                  </a:lnTo>
                  <a:lnTo>
                    <a:pt x="4191" y="2589"/>
                  </a:lnTo>
                  <a:lnTo>
                    <a:pt x="4191" y="2625"/>
                  </a:lnTo>
                  <a:lnTo>
                    <a:pt x="4191" y="2589"/>
                  </a:lnTo>
                  <a:lnTo>
                    <a:pt x="4155" y="2589"/>
                  </a:lnTo>
                  <a:lnTo>
                    <a:pt x="4191" y="2589"/>
                  </a:lnTo>
                  <a:lnTo>
                    <a:pt x="4191" y="2625"/>
                  </a:lnTo>
                  <a:lnTo>
                    <a:pt x="4227" y="2625"/>
                  </a:lnTo>
                  <a:lnTo>
                    <a:pt x="4191" y="2661"/>
                  </a:lnTo>
                  <a:lnTo>
                    <a:pt x="4155" y="2661"/>
                  </a:lnTo>
                  <a:lnTo>
                    <a:pt x="4155" y="2697"/>
                  </a:lnTo>
                  <a:lnTo>
                    <a:pt x="4119" y="2697"/>
                  </a:lnTo>
                  <a:lnTo>
                    <a:pt x="4119" y="2769"/>
                  </a:lnTo>
                  <a:lnTo>
                    <a:pt x="4083" y="2769"/>
                  </a:lnTo>
                  <a:lnTo>
                    <a:pt x="4083" y="2805"/>
                  </a:lnTo>
                  <a:lnTo>
                    <a:pt x="4012" y="2805"/>
                  </a:lnTo>
                  <a:lnTo>
                    <a:pt x="4012" y="2841"/>
                  </a:lnTo>
                  <a:lnTo>
                    <a:pt x="4012" y="2877"/>
                  </a:lnTo>
                  <a:lnTo>
                    <a:pt x="4083" y="2877"/>
                  </a:lnTo>
                  <a:lnTo>
                    <a:pt x="4083" y="2913"/>
                  </a:lnTo>
                  <a:lnTo>
                    <a:pt x="4012" y="2913"/>
                  </a:lnTo>
                  <a:lnTo>
                    <a:pt x="4012" y="2984"/>
                  </a:lnTo>
                  <a:lnTo>
                    <a:pt x="4012" y="3020"/>
                  </a:lnTo>
                  <a:lnTo>
                    <a:pt x="4012" y="3056"/>
                  </a:lnTo>
                  <a:lnTo>
                    <a:pt x="3976" y="3056"/>
                  </a:lnTo>
                  <a:lnTo>
                    <a:pt x="3940" y="3056"/>
                  </a:lnTo>
                  <a:lnTo>
                    <a:pt x="3904" y="3092"/>
                  </a:lnTo>
                  <a:lnTo>
                    <a:pt x="3904" y="3056"/>
                  </a:lnTo>
                  <a:lnTo>
                    <a:pt x="3904" y="3092"/>
                  </a:lnTo>
                  <a:lnTo>
                    <a:pt x="3904" y="3128"/>
                  </a:lnTo>
                  <a:lnTo>
                    <a:pt x="3904" y="3200"/>
                  </a:lnTo>
                  <a:lnTo>
                    <a:pt x="3904" y="3236"/>
                  </a:lnTo>
                  <a:lnTo>
                    <a:pt x="3904" y="3272"/>
                  </a:lnTo>
                  <a:lnTo>
                    <a:pt x="3869" y="3272"/>
                  </a:lnTo>
                  <a:lnTo>
                    <a:pt x="3797" y="3272"/>
                  </a:lnTo>
                  <a:lnTo>
                    <a:pt x="3797" y="3308"/>
                  </a:lnTo>
                  <a:lnTo>
                    <a:pt x="3869" y="3308"/>
                  </a:lnTo>
                  <a:lnTo>
                    <a:pt x="3797" y="3308"/>
                  </a:lnTo>
                  <a:lnTo>
                    <a:pt x="3869" y="3308"/>
                  </a:lnTo>
                  <a:lnTo>
                    <a:pt x="3869" y="3344"/>
                  </a:lnTo>
                  <a:lnTo>
                    <a:pt x="3869" y="3416"/>
                  </a:lnTo>
                  <a:lnTo>
                    <a:pt x="3904" y="3416"/>
                  </a:lnTo>
                  <a:lnTo>
                    <a:pt x="3904" y="3452"/>
                  </a:lnTo>
                  <a:lnTo>
                    <a:pt x="3940" y="3452"/>
                  </a:lnTo>
                  <a:lnTo>
                    <a:pt x="3976" y="3452"/>
                  </a:lnTo>
                  <a:lnTo>
                    <a:pt x="3976" y="3488"/>
                  </a:lnTo>
                  <a:lnTo>
                    <a:pt x="3976" y="3452"/>
                  </a:lnTo>
                  <a:lnTo>
                    <a:pt x="3976" y="3488"/>
                  </a:lnTo>
                  <a:lnTo>
                    <a:pt x="4012" y="3488"/>
                  </a:lnTo>
                  <a:lnTo>
                    <a:pt x="4012" y="3524"/>
                  </a:lnTo>
                  <a:lnTo>
                    <a:pt x="4083" y="3524"/>
                  </a:lnTo>
                  <a:lnTo>
                    <a:pt x="4083" y="3488"/>
                  </a:lnTo>
                  <a:lnTo>
                    <a:pt x="4083" y="3524"/>
                  </a:lnTo>
                  <a:lnTo>
                    <a:pt x="4083" y="3488"/>
                  </a:lnTo>
                  <a:lnTo>
                    <a:pt x="4119" y="3488"/>
                  </a:lnTo>
                  <a:lnTo>
                    <a:pt x="4119" y="3452"/>
                  </a:lnTo>
                  <a:lnTo>
                    <a:pt x="4155" y="3452"/>
                  </a:lnTo>
                  <a:lnTo>
                    <a:pt x="4155" y="3488"/>
                  </a:lnTo>
                  <a:lnTo>
                    <a:pt x="4191" y="3488"/>
                  </a:lnTo>
                  <a:lnTo>
                    <a:pt x="4191" y="3452"/>
                  </a:lnTo>
                  <a:lnTo>
                    <a:pt x="4191" y="3488"/>
                  </a:lnTo>
                  <a:lnTo>
                    <a:pt x="4227" y="3452"/>
                  </a:lnTo>
                  <a:lnTo>
                    <a:pt x="4298" y="3452"/>
                  </a:lnTo>
                  <a:lnTo>
                    <a:pt x="4298" y="3488"/>
                  </a:lnTo>
                  <a:lnTo>
                    <a:pt x="4334" y="3488"/>
                  </a:lnTo>
                  <a:lnTo>
                    <a:pt x="4370" y="3488"/>
                  </a:lnTo>
                  <a:lnTo>
                    <a:pt x="4370" y="3524"/>
                  </a:lnTo>
                  <a:lnTo>
                    <a:pt x="4406" y="3524"/>
                  </a:lnTo>
                  <a:lnTo>
                    <a:pt x="4442" y="3596"/>
                  </a:lnTo>
                  <a:lnTo>
                    <a:pt x="4406" y="3596"/>
                  </a:lnTo>
                  <a:lnTo>
                    <a:pt x="4442" y="3596"/>
                  </a:lnTo>
                  <a:lnTo>
                    <a:pt x="4442" y="3524"/>
                  </a:lnTo>
                  <a:lnTo>
                    <a:pt x="4442" y="3596"/>
                  </a:lnTo>
                  <a:lnTo>
                    <a:pt x="4513" y="3596"/>
                  </a:lnTo>
                  <a:lnTo>
                    <a:pt x="4549" y="3632"/>
                  </a:lnTo>
                  <a:lnTo>
                    <a:pt x="4549" y="3596"/>
                  </a:lnTo>
                  <a:lnTo>
                    <a:pt x="4549" y="3632"/>
                  </a:lnTo>
                  <a:lnTo>
                    <a:pt x="4549" y="3596"/>
                  </a:lnTo>
                  <a:lnTo>
                    <a:pt x="4549" y="3632"/>
                  </a:lnTo>
                  <a:lnTo>
                    <a:pt x="4585" y="3632"/>
                  </a:lnTo>
                  <a:lnTo>
                    <a:pt x="4621" y="3632"/>
                  </a:lnTo>
                  <a:lnTo>
                    <a:pt x="4657" y="3632"/>
                  </a:lnTo>
                  <a:lnTo>
                    <a:pt x="4657" y="3668"/>
                  </a:lnTo>
                  <a:lnTo>
                    <a:pt x="4728" y="3668"/>
                  </a:lnTo>
                  <a:lnTo>
                    <a:pt x="4728" y="3704"/>
                  </a:lnTo>
                  <a:lnTo>
                    <a:pt x="4657" y="3704"/>
                  </a:lnTo>
                  <a:lnTo>
                    <a:pt x="4657" y="3740"/>
                  </a:lnTo>
                  <a:lnTo>
                    <a:pt x="4657" y="3704"/>
                  </a:lnTo>
                  <a:lnTo>
                    <a:pt x="4621" y="3704"/>
                  </a:lnTo>
                  <a:lnTo>
                    <a:pt x="4657" y="3704"/>
                  </a:lnTo>
                  <a:lnTo>
                    <a:pt x="4621" y="3704"/>
                  </a:lnTo>
                  <a:lnTo>
                    <a:pt x="4585" y="3704"/>
                  </a:lnTo>
                  <a:lnTo>
                    <a:pt x="4585" y="3740"/>
                  </a:lnTo>
                  <a:lnTo>
                    <a:pt x="4585" y="3704"/>
                  </a:lnTo>
                  <a:lnTo>
                    <a:pt x="4585" y="3740"/>
                  </a:lnTo>
                  <a:lnTo>
                    <a:pt x="4549" y="3740"/>
                  </a:lnTo>
                  <a:lnTo>
                    <a:pt x="4513" y="3740"/>
                  </a:lnTo>
                  <a:lnTo>
                    <a:pt x="4513" y="3811"/>
                  </a:lnTo>
                  <a:lnTo>
                    <a:pt x="4442" y="3811"/>
                  </a:lnTo>
                  <a:lnTo>
                    <a:pt x="4442" y="3847"/>
                  </a:lnTo>
                  <a:lnTo>
                    <a:pt x="4406" y="3847"/>
                  </a:lnTo>
                  <a:lnTo>
                    <a:pt x="4442" y="3847"/>
                  </a:lnTo>
                  <a:lnTo>
                    <a:pt x="4513" y="3847"/>
                  </a:lnTo>
                  <a:lnTo>
                    <a:pt x="4513" y="3811"/>
                  </a:lnTo>
                  <a:lnTo>
                    <a:pt x="4549" y="3811"/>
                  </a:lnTo>
                  <a:lnTo>
                    <a:pt x="4585" y="3811"/>
                  </a:lnTo>
                  <a:lnTo>
                    <a:pt x="4585" y="3740"/>
                  </a:lnTo>
                  <a:lnTo>
                    <a:pt x="4621" y="3740"/>
                  </a:lnTo>
                  <a:lnTo>
                    <a:pt x="4657" y="3740"/>
                  </a:lnTo>
                  <a:lnTo>
                    <a:pt x="4728" y="3740"/>
                  </a:lnTo>
                  <a:lnTo>
                    <a:pt x="4728" y="3811"/>
                  </a:lnTo>
                  <a:lnTo>
                    <a:pt x="4728" y="3847"/>
                  </a:lnTo>
                  <a:lnTo>
                    <a:pt x="4657" y="3847"/>
                  </a:lnTo>
                  <a:lnTo>
                    <a:pt x="4621" y="3847"/>
                  </a:lnTo>
                  <a:lnTo>
                    <a:pt x="4657" y="3847"/>
                  </a:lnTo>
                  <a:lnTo>
                    <a:pt x="4621" y="3847"/>
                  </a:lnTo>
                  <a:lnTo>
                    <a:pt x="4621" y="3883"/>
                  </a:lnTo>
                  <a:lnTo>
                    <a:pt x="4585" y="3883"/>
                  </a:lnTo>
                  <a:lnTo>
                    <a:pt x="4549" y="3883"/>
                  </a:lnTo>
                  <a:lnTo>
                    <a:pt x="4585" y="3883"/>
                  </a:lnTo>
                  <a:lnTo>
                    <a:pt x="4549" y="3883"/>
                  </a:lnTo>
                  <a:lnTo>
                    <a:pt x="4549" y="3919"/>
                  </a:lnTo>
                  <a:lnTo>
                    <a:pt x="4585" y="3919"/>
                  </a:lnTo>
                  <a:lnTo>
                    <a:pt x="4585" y="3883"/>
                  </a:lnTo>
                  <a:lnTo>
                    <a:pt x="4585" y="3919"/>
                  </a:lnTo>
                  <a:lnTo>
                    <a:pt x="4585" y="3883"/>
                  </a:lnTo>
                  <a:lnTo>
                    <a:pt x="4585" y="3919"/>
                  </a:lnTo>
                  <a:lnTo>
                    <a:pt x="4585" y="3883"/>
                  </a:lnTo>
                  <a:lnTo>
                    <a:pt x="4585" y="3919"/>
                  </a:lnTo>
                  <a:lnTo>
                    <a:pt x="4621" y="3919"/>
                  </a:lnTo>
                  <a:lnTo>
                    <a:pt x="4585" y="3919"/>
                  </a:lnTo>
                  <a:lnTo>
                    <a:pt x="4585" y="3955"/>
                  </a:lnTo>
                  <a:lnTo>
                    <a:pt x="4549" y="3955"/>
                  </a:lnTo>
                  <a:lnTo>
                    <a:pt x="4513" y="3955"/>
                  </a:lnTo>
                  <a:lnTo>
                    <a:pt x="4549" y="3955"/>
                  </a:lnTo>
                  <a:lnTo>
                    <a:pt x="4585" y="3955"/>
                  </a:lnTo>
                  <a:lnTo>
                    <a:pt x="4549" y="3955"/>
                  </a:lnTo>
                  <a:lnTo>
                    <a:pt x="4549" y="4027"/>
                  </a:lnTo>
                  <a:lnTo>
                    <a:pt x="4585" y="4027"/>
                  </a:lnTo>
                  <a:lnTo>
                    <a:pt x="4585" y="3955"/>
                  </a:lnTo>
                  <a:lnTo>
                    <a:pt x="4585" y="3919"/>
                  </a:lnTo>
                  <a:lnTo>
                    <a:pt x="4621" y="3919"/>
                  </a:lnTo>
                  <a:lnTo>
                    <a:pt x="4621" y="3955"/>
                  </a:lnTo>
                  <a:lnTo>
                    <a:pt x="4621" y="3919"/>
                  </a:lnTo>
                  <a:lnTo>
                    <a:pt x="4621" y="3955"/>
                  </a:lnTo>
                  <a:lnTo>
                    <a:pt x="4585" y="3955"/>
                  </a:lnTo>
                  <a:lnTo>
                    <a:pt x="4621" y="3955"/>
                  </a:lnTo>
                  <a:lnTo>
                    <a:pt x="4621" y="3919"/>
                  </a:lnTo>
                  <a:lnTo>
                    <a:pt x="4657" y="3919"/>
                  </a:lnTo>
                  <a:lnTo>
                    <a:pt x="4621" y="3919"/>
                  </a:lnTo>
                  <a:lnTo>
                    <a:pt x="4657" y="3919"/>
                  </a:lnTo>
                  <a:lnTo>
                    <a:pt x="4657" y="3955"/>
                  </a:lnTo>
                  <a:lnTo>
                    <a:pt x="4621" y="3955"/>
                  </a:lnTo>
                  <a:lnTo>
                    <a:pt x="4621" y="4027"/>
                  </a:lnTo>
                  <a:lnTo>
                    <a:pt x="4657" y="4027"/>
                  </a:lnTo>
                  <a:lnTo>
                    <a:pt x="4657" y="3955"/>
                  </a:lnTo>
                  <a:lnTo>
                    <a:pt x="4657" y="3919"/>
                  </a:lnTo>
                  <a:lnTo>
                    <a:pt x="4657" y="3955"/>
                  </a:lnTo>
                  <a:lnTo>
                    <a:pt x="4657" y="3919"/>
                  </a:lnTo>
                  <a:lnTo>
                    <a:pt x="4657" y="3955"/>
                  </a:lnTo>
                  <a:lnTo>
                    <a:pt x="4728" y="3955"/>
                  </a:lnTo>
                  <a:lnTo>
                    <a:pt x="4728" y="3919"/>
                  </a:lnTo>
                  <a:lnTo>
                    <a:pt x="4657" y="3919"/>
                  </a:lnTo>
                  <a:lnTo>
                    <a:pt x="4657" y="3883"/>
                  </a:lnTo>
                  <a:lnTo>
                    <a:pt x="4657" y="3919"/>
                  </a:lnTo>
                  <a:lnTo>
                    <a:pt x="4657" y="3883"/>
                  </a:lnTo>
                  <a:lnTo>
                    <a:pt x="4728" y="3883"/>
                  </a:lnTo>
                  <a:lnTo>
                    <a:pt x="4728" y="3919"/>
                  </a:lnTo>
                  <a:lnTo>
                    <a:pt x="4728" y="3883"/>
                  </a:lnTo>
                  <a:lnTo>
                    <a:pt x="4728" y="3847"/>
                  </a:lnTo>
                  <a:lnTo>
                    <a:pt x="4728" y="3811"/>
                  </a:lnTo>
                  <a:lnTo>
                    <a:pt x="4728" y="3740"/>
                  </a:lnTo>
                  <a:lnTo>
                    <a:pt x="4728" y="3704"/>
                  </a:lnTo>
                  <a:lnTo>
                    <a:pt x="4728" y="3668"/>
                  </a:lnTo>
                  <a:lnTo>
                    <a:pt x="4728" y="3632"/>
                  </a:lnTo>
                  <a:lnTo>
                    <a:pt x="4657" y="3632"/>
                  </a:lnTo>
                  <a:lnTo>
                    <a:pt x="4657" y="3596"/>
                  </a:lnTo>
                  <a:lnTo>
                    <a:pt x="4728" y="3596"/>
                  </a:lnTo>
                  <a:lnTo>
                    <a:pt x="4657" y="3596"/>
                  </a:lnTo>
                  <a:lnTo>
                    <a:pt x="4657" y="3632"/>
                  </a:lnTo>
                  <a:lnTo>
                    <a:pt x="4728" y="3632"/>
                  </a:lnTo>
                  <a:lnTo>
                    <a:pt x="4728" y="3596"/>
                  </a:lnTo>
                  <a:lnTo>
                    <a:pt x="4657" y="3596"/>
                  </a:lnTo>
                  <a:lnTo>
                    <a:pt x="4657" y="3524"/>
                  </a:lnTo>
                  <a:lnTo>
                    <a:pt x="4657" y="3596"/>
                  </a:lnTo>
                  <a:lnTo>
                    <a:pt x="4657" y="3524"/>
                  </a:lnTo>
                  <a:lnTo>
                    <a:pt x="4657" y="3488"/>
                  </a:lnTo>
                  <a:lnTo>
                    <a:pt x="4621" y="3488"/>
                  </a:lnTo>
                  <a:lnTo>
                    <a:pt x="4621" y="3452"/>
                  </a:lnTo>
                  <a:lnTo>
                    <a:pt x="4621" y="3416"/>
                  </a:lnTo>
                  <a:lnTo>
                    <a:pt x="4585" y="3416"/>
                  </a:lnTo>
                  <a:lnTo>
                    <a:pt x="4585" y="3344"/>
                  </a:lnTo>
                  <a:lnTo>
                    <a:pt x="4621" y="3344"/>
                  </a:lnTo>
                  <a:lnTo>
                    <a:pt x="4657" y="3344"/>
                  </a:lnTo>
                  <a:lnTo>
                    <a:pt x="4657" y="3416"/>
                  </a:lnTo>
                  <a:lnTo>
                    <a:pt x="4657" y="3452"/>
                  </a:lnTo>
                  <a:lnTo>
                    <a:pt x="4728" y="3488"/>
                  </a:lnTo>
                  <a:lnTo>
                    <a:pt x="4728" y="3524"/>
                  </a:lnTo>
                  <a:lnTo>
                    <a:pt x="4728" y="3596"/>
                  </a:lnTo>
                  <a:lnTo>
                    <a:pt x="4728" y="3632"/>
                  </a:lnTo>
                  <a:lnTo>
                    <a:pt x="4728" y="3668"/>
                  </a:lnTo>
                  <a:lnTo>
                    <a:pt x="4728" y="3704"/>
                  </a:lnTo>
                  <a:lnTo>
                    <a:pt x="4728" y="3740"/>
                  </a:lnTo>
                  <a:lnTo>
                    <a:pt x="4728" y="3811"/>
                  </a:lnTo>
                  <a:lnTo>
                    <a:pt x="4728" y="3847"/>
                  </a:lnTo>
                  <a:lnTo>
                    <a:pt x="4728" y="3883"/>
                  </a:lnTo>
                  <a:lnTo>
                    <a:pt x="4728" y="3919"/>
                  </a:lnTo>
                  <a:lnTo>
                    <a:pt x="4728" y="3955"/>
                  </a:lnTo>
                  <a:lnTo>
                    <a:pt x="4728" y="4027"/>
                  </a:lnTo>
                  <a:lnTo>
                    <a:pt x="4728" y="4063"/>
                  </a:lnTo>
                  <a:lnTo>
                    <a:pt x="4728" y="4099"/>
                  </a:lnTo>
                  <a:lnTo>
                    <a:pt x="4728" y="4135"/>
                  </a:lnTo>
                  <a:lnTo>
                    <a:pt x="4728" y="4171"/>
                  </a:lnTo>
                  <a:lnTo>
                    <a:pt x="4657" y="4171"/>
                  </a:lnTo>
                  <a:lnTo>
                    <a:pt x="4728" y="4171"/>
                  </a:lnTo>
                  <a:lnTo>
                    <a:pt x="4657" y="4171"/>
                  </a:lnTo>
                  <a:lnTo>
                    <a:pt x="4657" y="4243"/>
                  </a:lnTo>
                  <a:lnTo>
                    <a:pt x="4657" y="4279"/>
                  </a:lnTo>
                  <a:lnTo>
                    <a:pt x="4657" y="4315"/>
                  </a:lnTo>
                  <a:lnTo>
                    <a:pt x="4657" y="4351"/>
                  </a:lnTo>
                  <a:lnTo>
                    <a:pt x="4621" y="4351"/>
                  </a:lnTo>
                  <a:lnTo>
                    <a:pt x="4657" y="4351"/>
                  </a:lnTo>
                  <a:lnTo>
                    <a:pt x="4621" y="4351"/>
                  </a:lnTo>
                  <a:lnTo>
                    <a:pt x="4621" y="4387"/>
                  </a:lnTo>
                  <a:lnTo>
                    <a:pt x="4621" y="4459"/>
                  </a:lnTo>
                  <a:lnTo>
                    <a:pt x="4621" y="4495"/>
                  </a:lnTo>
                  <a:lnTo>
                    <a:pt x="4621" y="4531"/>
                  </a:lnTo>
                  <a:lnTo>
                    <a:pt x="4585" y="4531"/>
                  </a:lnTo>
                  <a:lnTo>
                    <a:pt x="4621" y="4531"/>
                  </a:lnTo>
                  <a:lnTo>
                    <a:pt x="4585" y="4531"/>
                  </a:lnTo>
                  <a:lnTo>
                    <a:pt x="4585" y="4567"/>
                  </a:lnTo>
                  <a:lnTo>
                    <a:pt x="4585" y="4639"/>
                  </a:lnTo>
                  <a:lnTo>
                    <a:pt x="4585" y="4674"/>
                  </a:lnTo>
                  <a:lnTo>
                    <a:pt x="4585" y="4710"/>
                  </a:lnTo>
                  <a:lnTo>
                    <a:pt x="4549" y="4710"/>
                  </a:lnTo>
                  <a:lnTo>
                    <a:pt x="4549" y="4746"/>
                  </a:lnTo>
                  <a:lnTo>
                    <a:pt x="4549" y="4782"/>
                  </a:lnTo>
                  <a:lnTo>
                    <a:pt x="4549" y="4854"/>
                  </a:lnTo>
                  <a:lnTo>
                    <a:pt x="4549" y="4890"/>
                  </a:lnTo>
                  <a:lnTo>
                    <a:pt x="4549" y="4926"/>
                  </a:lnTo>
                  <a:lnTo>
                    <a:pt x="4549" y="4962"/>
                  </a:lnTo>
                  <a:lnTo>
                    <a:pt x="4513" y="5142"/>
                  </a:lnTo>
                  <a:lnTo>
                    <a:pt x="4513" y="5178"/>
                  </a:lnTo>
                  <a:lnTo>
                    <a:pt x="4298" y="5394"/>
                  </a:lnTo>
                  <a:lnTo>
                    <a:pt x="4227" y="5394"/>
                  </a:lnTo>
                  <a:lnTo>
                    <a:pt x="4227" y="5430"/>
                  </a:lnTo>
                  <a:lnTo>
                    <a:pt x="4227" y="5394"/>
                  </a:lnTo>
                  <a:lnTo>
                    <a:pt x="4191" y="5394"/>
                  </a:lnTo>
                  <a:lnTo>
                    <a:pt x="4155" y="5394"/>
                  </a:lnTo>
                  <a:lnTo>
                    <a:pt x="4191" y="5394"/>
                  </a:lnTo>
                  <a:lnTo>
                    <a:pt x="4155" y="5394"/>
                  </a:lnTo>
                  <a:lnTo>
                    <a:pt x="4155" y="5358"/>
                  </a:lnTo>
                  <a:lnTo>
                    <a:pt x="4155" y="5394"/>
                  </a:lnTo>
                  <a:lnTo>
                    <a:pt x="4119" y="5394"/>
                  </a:lnTo>
                  <a:lnTo>
                    <a:pt x="4119" y="5358"/>
                  </a:lnTo>
                  <a:lnTo>
                    <a:pt x="4119" y="5394"/>
                  </a:lnTo>
                  <a:lnTo>
                    <a:pt x="4119" y="5358"/>
                  </a:lnTo>
                  <a:lnTo>
                    <a:pt x="4119" y="5394"/>
                  </a:lnTo>
                  <a:lnTo>
                    <a:pt x="4119" y="5358"/>
                  </a:lnTo>
                  <a:lnTo>
                    <a:pt x="4083" y="5358"/>
                  </a:lnTo>
                  <a:lnTo>
                    <a:pt x="4083" y="5394"/>
                  </a:lnTo>
                  <a:lnTo>
                    <a:pt x="4119" y="5394"/>
                  </a:lnTo>
                  <a:lnTo>
                    <a:pt x="4155" y="5394"/>
                  </a:lnTo>
                  <a:lnTo>
                    <a:pt x="4191" y="5430"/>
                  </a:lnTo>
                  <a:lnTo>
                    <a:pt x="4191" y="5394"/>
                  </a:lnTo>
                  <a:lnTo>
                    <a:pt x="4191" y="5430"/>
                  </a:lnTo>
                  <a:lnTo>
                    <a:pt x="4227" y="5430"/>
                  </a:lnTo>
                  <a:lnTo>
                    <a:pt x="4191" y="5430"/>
                  </a:lnTo>
                  <a:lnTo>
                    <a:pt x="4227" y="5430"/>
                  </a:lnTo>
                  <a:lnTo>
                    <a:pt x="4298" y="5430"/>
                  </a:lnTo>
                  <a:lnTo>
                    <a:pt x="4334" y="5430"/>
                  </a:lnTo>
                  <a:lnTo>
                    <a:pt x="4334" y="5501"/>
                  </a:lnTo>
                  <a:lnTo>
                    <a:pt x="4334" y="5537"/>
                  </a:lnTo>
                  <a:lnTo>
                    <a:pt x="4298" y="5537"/>
                  </a:lnTo>
                  <a:lnTo>
                    <a:pt x="4298" y="5501"/>
                  </a:lnTo>
                  <a:lnTo>
                    <a:pt x="4298" y="5537"/>
                  </a:lnTo>
                  <a:lnTo>
                    <a:pt x="4298" y="5573"/>
                  </a:lnTo>
                  <a:lnTo>
                    <a:pt x="4298" y="5537"/>
                  </a:lnTo>
                  <a:lnTo>
                    <a:pt x="4298" y="5573"/>
                  </a:lnTo>
                  <a:lnTo>
                    <a:pt x="4227" y="5573"/>
                  </a:lnTo>
                  <a:lnTo>
                    <a:pt x="4227" y="5609"/>
                  </a:lnTo>
                  <a:lnTo>
                    <a:pt x="4227" y="5681"/>
                  </a:lnTo>
                  <a:lnTo>
                    <a:pt x="4227" y="5609"/>
                  </a:lnTo>
                  <a:lnTo>
                    <a:pt x="4227" y="5681"/>
                  </a:lnTo>
                  <a:lnTo>
                    <a:pt x="4298" y="5681"/>
                  </a:lnTo>
                  <a:lnTo>
                    <a:pt x="4227" y="5681"/>
                  </a:lnTo>
                  <a:lnTo>
                    <a:pt x="4191" y="5681"/>
                  </a:lnTo>
                  <a:lnTo>
                    <a:pt x="4155" y="5681"/>
                  </a:lnTo>
                  <a:lnTo>
                    <a:pt x="4155" y="5717"/>
                  </a:lnTo>
                  <a:lnTo>
                    <a:pt x="4191" y="5717"/>
                  </a:lnTo>
                  <a:lnTo>
                    <a:pt x="4227" y="5717"/>
                  </a:lnTo>
                  <a:lnTo>
                    <a:pt x="4298" y="5717"/>
                  </a:lnTo>
                  <a:lnTo>
                    <a:pt x="4227" y="5717"/>
                  </a:lnTo>
                  <a:lnTo>
                    <a:pt x="4298" y="5717"/>
                  </a:lnTo>
                  <a:lnTo>
                    <a:pt x="4298" y="5753"/>
                  </a:lnTo>
                  <a:lnTo>
                    <a:pt x="4227" y="5753"/>
                  </a:lnTo>
                  <a:lnTo>
                    <a:pt x="4191" y="5753"/>
                  </a:lnTo>
                  <a:lnTo>
                    <a:pt x="4191" y="5789"/>
                  </a:lnTo>
                  <a:lnTo>
                    <a:pt x="4227" y="5789"/>
                  </a:lnTo>
                  <a:lnTo>
                    <a:pt x="4191" y="5789"/>
                  </a:lnTo>
                  <a:lnTo>
                    <a:pt x="4227" y="5789"/>
                  </a:lnTo>
                  <a:lnTo>
                    <a:pt x="4191" y="5789"/>
                  </a:lnTo>
                  <a:lnTo>
                    <a:pt x="4191" y="5825"/>
                  </a:lnTo>
                  <a:lnTo>
                    <a:pt x="4155" y="5825"/>
                  </a:lnTo>
                  <a:lnTo>
                    <a:pt x="4155" y="5897"/>
                  </a:lnTo>
                  <a:lnTo>
                    <a:pt x="4155" y="5933"/>
                  </a:lnTo>
                  <a:lnTo>
                    <a:pt x="4119" y="5933"/>
                  </a:lnTo>
                  <a:lnTo>
                    <a:pt x="4119" y="5969"/>
                  </a:lnTo>
                  <a:lnTo>
                    <a:pt x="4119" y="6005"/>
                  </a:lnTo>
                  <a:lnTo>
                    <a:pt x="4119" y="6041"/>
                  </a:lnTo>
                  <a:lnTo>
                    <a:pt x="4083" y="6041"/>
                  </a:lnTo>
                  <a:lnTo>
                    <a:pt x="4083" y="6113"/>
                  </a:lnTo>
                  <a:lnTo>
                    <a:pt x="4083" y="6149"/>
                  </a:lnTo>
                  <a:lnTo>
                    <a:pt x="4083" y="6185"/>
                  </a:lnTo>
                  <a:lnTo>
                    <a:pt x="4083" y="6221"/>
                  </a:lnTo>
                  <a:lnTo>
                    <a:pt x="4119" y="6221"/>
                  </a:lnTo>
                  <a:lnTo>
                    <a:pt x="4119" y="6257"/>
                  </a:lnTo>
                  <a:lnTo>
                    <a:pt x="4155" y="6257"/>
                  </a:lnTo>
                  <a:lnTo>
                    <a:pt x="4191" y="6257"/>
                  </a:lnTo>
                  <a:lnTo>
                    <a:pt x="4155" y="6257"/>
                  </a:lnTo>
                  <a:lnTo>
                    <a:pt x="4155" y="6328"/>
                  </a:lnTo>
                  <a:lnTo>
                    <a:pt x="4155" y="6257"/>
                  </a:lnTo>
                  <a:lnTo>
                    <a:pt x="4155" y="6328"/>
                  </a:lnTo>
                  <a:lnTo>
                    <a:pt x="4119" y="6328"/>
                  </a:lnTo>
                  <a:lnTo>
                    <a:pt x="4119" y="6364"/>
                  </a:lnTo>
                  <a:lnTo>
                    <a:pt x="4119" y="6328"/>
                  </a:lnTo>
                  <a:lnTo>
                    <a:pt x="4155" y="6328"/>
                  </a:lnTo>
                  <a:lnTo>
                    <a:pt x="4119" y="6328"/>
                  </a:lnTo>
                  <a:lnTo>
                    <a:pt x="4155" y="6328"/>
                  </a:lnTo>
                  <a:lnTo>
                    <a:pt x="4119" y="6364"/>
                  </a:lnTo>
                  <a:lnTo>
                    <a:pt x="4119" y="6328"/>
                  </a:lnTo>
                  <a:lnTo>
                    <a:pt x="4119" y="6364"/>
                  </a:lnTo>
                  <a:lnTo>
                    <a:pt x="4083" y="6364"/>
                  </a:lnTo>
                  <a:lnTo>
                    <a:pt x="4083" y="6400"/>
                  </a:lnTo>
                  <a:lnTo>
                    <a:pt x="4083" y="6364"/>
                  </a:lnTo>
                  <a:lnTo>
                    <a:pt x="4083" y="6400"/>
                  </a:lnTo>
                  <a:lnTo>
                    <a:pt x="4083" y="6364"/>
                  </a:lnTo>
                  <a:lnTo>
                    <a:pt x="4083" y="6400"/>
                  </a:lnTo>
                  <a:lnTo>
                    <a:pt x="4119" y="6400"/>
                  </a:lnTo>
                  <a:lnTo>
                    <a:pt x="4083" y="6400"/>
                  </a:lnTo>
                  <a:lnTo>
                    <a:pt x="4119" y="6400"/>
                  </a:lnTo>
                  <a:lnTo>
                    <a:pt x="4083" y="6400"/>
                  </a:lnTo>
                  <a:lnTo>
                    <a:pt x="4012" y="6400"/>
                  </a:lnTo>
                  <a:lnTo>
                    <a:pt x="4012" y="6436"/>
                  </a:lnTo>
                  <a:lnTo>
                    <a:pt x="4012" y="6400"/>
                  </a:lnTo>
                  <a:lnTo>
                    <a:pt x="4012" y="6436"/>
                  </a:lnTo>
                  <a:lnTo>
                    <a:pt x="3976" y="6436"/>
                  </a:lnTo>
                  <a:lnTo>
                    <a:pt x="4012" y="6436"/>
                  </a:lnTo>
                  <a:lnTo>
                    <a:pt x="4012" y="6472"/>
                  </a:lnTo>
                  <a:lnTo>
                    <a:pt x="3976" y="6472"/>
                  </a:lnTo>
                  <a:lnTo>
                    <a:pt x="4012" y="6472"/>
                  </a:lnTo>
                  <a:lnTo>
                    <a:pt x="4012" y="6544"/>
                  </a:lnTo>
                  <a:lnTo>
                    <a:pt x="3976" y="6544"/>
                  </a:lnTo>
                  <a:lnTo>
                    <a:pt x="3976" y="6472"/>
                  </a:lnTo>
                  <a:lnTo>
                    <a:pt x="3976" y="6544"/>
                  </a:lnTo>
                  <a:lnTo>
                    <a:pt x="3940" y="6544"/>
                  </a:lnTo>
                  <a:lnTo>
                    <a:pt x="3904" y="6544"/>
                  </a:lnTo>
                  <a:lnTo>
                    <a:pt x="3904" y="6580"/>
                  </a:lnTo>
                  <a:lnTo>
                    <a:pt x="3904" y="6616"/>
                  </a:lnTo>
                  <a:lnTo>
                    <a:pt x="3869" y="6616"/>
                  </a:lnTo>
                  <a:lnTo>
                    <a:pt x="3869" y="6652"/>
                  </a:lnTo>
                  <a:lnTo>
                    <a:pt x="3904" y="6652"/>
                  </a:lnTo>
                  <a:lnTo>
                    <a:pt x="3869" y="6652"/>
                  </a:lnTo>
                  <a:lnTo>
                    <a:pt x="3869" y="6724"/>
                  </a:lnTo>
                  <a:lnTo>
                    <a:pt x="3869" y="6652"/>
                  </a:lnTo>
                  <a:lnTo>
                    <a:pt x="3797" y="6652"/>
                  </a:lnTo>
                  <a:lnTo>
                    <a:pt x="3761" y="6652"/>
                  </a:lnTo>
                  <a:lnTo>
                    <a:pt x="3797" y="6652"/>
                  </a:lnTo>
                  <a:lnTo>
                    <a:pt x="3797" y="6724"/>
                  </a:lnTo>
                  <a:lnTo>
                    <a:pt x="3761" y="6724"/>
                  </a:lnTo>
                  <a:lnTo>
                    <a:pt x="3725" y="6724"/>
                  </a:lnTo>
                  <a:lnTo>
                    <a:pt x="3725" y="6760"/>
                  </a:lnTo>
                  <a:lnTo>
                    <a:pt x="3689" y="6760"/>
                  </a:lnTo>
                  <a:lnTo>
                    <a:pt x="3689" y="6796"/>
                  </a:lnTo>
                  <a:lnTo>
                    <a:pt x="3618" y="6796"/>
                  </a:lnTo>
                  <a:lnTo>
                    <a:pt x="3618" y="6832"/>
                  </a:lnTo>
                  <a:lnTo>
                    <a:pt x="3689" y="6832"/>
                  </a:lnTo>
                  <a:lnTo>
                    <a:pt x="3689" y="6868"/>
                  </a:lnTo>
                  <a:lnTo>
                    <a:pt x="3725" y="6868"/>
                  </a:lnTo>
                  <a:lnTo>
                    <a:pt x="3725" y="6940"/>
                  </a:lnTo>
                  <a:lnTo>
                    <a:pt x="3761" y="6940"/>
                  </a:lnTo>
                  <a:lnTo>
                    <a:pt x="3761" y="6976"/>
                  </a:lnTo>
                  <a:lnTo>
                    <a:pt x="3761" y="7012"/>
                  </a:lnTo>
                  <a:lnTo>
                    <a:pt x="3761" y="7048"/>
                  </a:lnTo>
                  <a:lnTo>
                    <a:pt x="3725" y="7048"/>
                  </a:lnTo>
                  <a:lnTo>
                    <a:pt x="3689" y="7048"/>
                  </a:lnTo>
                  <a:lnTo>
                    <a:pt x="3689" y="7012"/>
                  </a:lnTo>
                  <a:lnTo>
                    <a:pt x="3689" y="6976"/>
                  </a:lnTo>
                  <a:lnTo>
                    <a:pt x="3689" y="6940"/>
                  </a:lnTo>
                  <a:lnTo>
                    <a:pt x="3689" y="6976"/>
                  </a:lnTo>
                  <a:lnTo>
                    <a:pt x="3689" y="6940"/>
                  </a:lnTo>
                  <a:lnTo>
                    <a:pt x="3618" y="6940"/>
                  </a:lnTo>
                  <a:lnTo>
                    <a:pt x="3689" y="6940"/>
                  </a:lnTo>
                  <a:lnTo>
                    <a:pt x="3618" y="6940"/>
                  </a:lnTo>
                  <a:lnTo>
                    <a:pt x="3689" y="6940"/>
                  </a:lnTo>
                  <a:lnTo>
                    <a:pt x="3618" y="6940"/>
                  </a:lnTo>
                  <a:lnTo>
                    <a:pt x="3582" y="6940"/>
                  </a:lnTo>
                  <a:lnTo>
                    <a:pt x="3546" y="6940"/>
                  </a:lnTo>
                  <a:lnTo>
                    <a:pt x="3510" y="6940"/>
                  </a:lnTo>
                  <a:lnTo>
                    <a:pt x="3546" y="6940"/>
                  </a:lnTo>
                  <a:lnTo>
                    <a:pt x="3510" y="6940"/>
                  </a:lnTo>
                  <a:lnTo>
                    <a:pt x="3475" y="6940"/>
                  </a:lnTo>
                  <a:lnTo>
                    <a:pt x="3475" y="6868"/>
                  </a:lnTo>
                  <a:lnTo>
                    <a:pt x="3475" y="6832"/>
                  </a:lnTo>
                  <a:lnTo>
                    <a:pt x="3475" y="6868"/>
                  </a:lnTo>
                  <a:lnTo>
                    <a:pt x="3403" y="6868"/>
                  </a:lnTo>
                  <a:lnTo>
                    <a:pt x="3475" y="6868"/>
                  </a:lnTo>
                  <a:lnTo>
                    <a:pt x="3403" y="6868"/>
                  </a:lnTo>
                  <a:lnTo>
                    <a:pt x="3403" y="6832"/>
                  </a:lnTo>
                  <a:lnTo>
                    <a:pt x="3403" y="6868"/>
                  </a:lnTo>
                  <a:lnTo>
                    <a:pt x="3367" y="6868"/>
                  </a:lnTo>
                  <a:lnTo>
                    <a:pt x="3331" y="6868"/>
                  </a:lnTo>
                  <a:lnTo>
                    <a:pt x="3295" y="6868"/>
                  </a:lnTo>
                  <a:lnTo>
                    <a:pt x="3295" y="6940"/>
                  </a:lnTo>
                  <a:lnTo>
                    <a:pt x="3295" y="6868"/>
                  </a:lnTo>
                  <a:lnTo>
                    <a:pt x="3295" y="6940"/>
                  </a:lnTo>
                  <a:lnTo>
                    <a:pt x="3331" y="6940"/>
                  </a:lnTo>
                  <a:lnTo>
                    <a:pt x="3295" y="6940"/>
                  </a:lnTo>
                  <a:lnTo>
                    <a:pt x="3331" y="6868"/>
                  </a:lnTo>
                  <a:lnTo>
                    <a:pt x="3331" y="6940"/>
                  </a:lnTo>
                  <a:lnTo>
                    <a:pt x="3367" y="6940"/>
                  </a:lnTo>
                  <a:lnTo>
                    <a:pt x="3367" y="6868"/>
                  </a:lnTo>
                  <a:lnTo>
                    <a:pt x="3403" y="6868"/>
                  </a:lnTo>
                  <a:lnTo>
                    <a:pt x="3403" y="6940"/>
                  </a:lnTo>
                  <a:lnTo>
                    <a:pt x="3403" y="6976"/>
                  </a:lnTo>
                  <a:lnTo>
                    <a:pt x="3403" y="7012"/>
                  </a:lnTo>
                  <a:lnTo>
                    <a:pt x="3403" y="7048"/>
                  </a:lnTo>
                  <a:lnTo>
                    <a:pt x="3403" y="7084"/>
                  </a:lnTo>
                  <a:lnTo>
                    <a:pt x="3475" y="7084"/>
                  </a:lnTo>
                  <a:lnTo>
                    <a:pt x="3403" y="7084"/>
                  </a:lnTo>
                  <a:lnTo>
                    <a:pt x="3475" y="7084"/>
                  </a:lnTo>
                  <a:lnTo>
                    <a:pt x="3475" y="7156"/>
                  </a:lnTo>
                  <a:lnTo>
                    <a:pt x="3510" y="7156"/>
                  </a:lnTo>
                  <a:lnTo>
                    <a:pt x="3546" y="7156"/>
                  </a:lnTo>
                  <a:lnTo>
                    <a:pt x="3510" y="7156"/>
                  </a:lnTo>
                  <a:lnTo>
                    <a:pt x="3510" y="7191"/>
                  </a:lnTo>
                  <a:lnTo>
                    <a:pt x="3475" y="7191"/>
                  </a:lnTo>
                  <a:lnTo>
                    <a:pt x="3475" y="7156"/>
                  </a:lnTo>
                  <a:lnTo>
                    <a:pt x="3403" y="7156"/>
                  </a:lnTo>
                  <a:lnTo>
                    <a:pt x="3403" y="7191"/>
                  </a:lnTo>
                  <a:lnTo>
                    <a:pt x="3475" y="7191"/>
                  </a:lnTo>
                  <a:lnTo>
                    <a:pt x="3475" y="7227"/>
                  </a:lnTo>
                  <a:lnTo>
                    <a:pt x="3403" y="7227"/>
                  </a:lnTo>
                  <a:lnTo>
                    <a:pt x="3403" y="7263"/>
                  </a:lnTo>
                  <a:lnTo>
                    <a:pt x="3475" y="7263"/>
                  </a:lnTo>
                  <a:lnTo>
                    <a:pt x="3475" y="7299"/>
                  </a:lnTo>
                  <a:lnTo>
                    <a:pt x="3510" y="7299"/>
                  </a:lnTo>
                  <a:lnTo>
                    <a:pt x="3475" y="7299"/>
                  </a:lnTo>
                  <a:lnTo>
                    <a:pt x="3403" y="7299"/>
                  </a:lnTo>
                  <a:lnTo>
                    <a:pt x="3367" y="7299"/>
                  </a:lnTo>
                  <a:lnTo>
                    <a:pt x="3403" y="7299"/>
                  </a:lnTo>
                  <a:lnTo>
                    <a:pt x="3367" y="7299"/>
                  </a:lnTo>
                  <a:lnTo>
                    <a:pt x="3367" y="7263"/>
                  </a:lnTo>
                  <a:lnTo>
                    <a:pt x="3331" y="7263"/>
                  </a:lnTo>
                  <a:lnTo>
                    <a:pt x="3331" y="7227"/>
                  </a:lnTo>
                  <a:lnTo>
                    <a:pt x="3331" y="7263"/>
                  </a:lnTo>
                  <a:lnTo>
                    <a:pt x="3295" y="7263"/>
                  </a:lnTo>
                  <a:lnTo>
                    <a:pt x="3295" y="7299"/>
                  </a:lnTo>
                  <a:lnTo>
                    <a:pt x="3295" y="7371"/>
                  </a:lnTo>
                  <a:lnTo>
                    <a:pt x="3295" y="7407"/>
                  </a:lnTo>
                  <a:lnTo>
                    <a:pt x="3260" y="7407"/>
                  </a:lnTo>
                  <a:lnTo>
                    <a:pt x="3188" y="7407"/>
                  </a:lnTo>
                  <a:lnTo>
                    <a:pt x="3188" y="7443"/>
                  </a:lnTo>
                  <a:lnTo>
                    <a:pt x="3188" y="7479"/>
                  </a:lnTo>
                  <a:lnTo>
                    <a:pt x="3260" y="7479"/>
                  </a:lnTo>
                  <a:lnTo>
                    <a:pt x="3260" y="7443"/>
                  </a:lnTo>
                  <a:lnTo>
                    <a:pt x="3260" y="7479"/>
                  </a:lnTo>
                  <a:lnTo>
                    <a:pt x="3295" y="7479"/>
                  </a:lnTo>
                  <a:lnTo>
                    <a:pt x="3260" y="7479"/>
                  </a:lnTo>
                  <a:lnTo>
                    <a:pt x="3260" y="7515"/>
                  </a:lnTo>
                  <a:lnTo>
                    <a:pt x="3260" y="7479"/>
                  </a:lnTo>
                  <a:lnTo>
                    <a:pt x="3260" y="7515"/>
                  </a:lnTo>
                  <a:lnTo>
                    <a:pt x="3295" y="7515"/>
                  </a:lnTo>
                  <a:lnTo>
                    <a:pt x="3260" y="7515"/>
                  </a:lnTo>
                  <a:lnTo>
                    <a:pt x="3295" y="7515"/>
                  </a:lnTo>
                  <a:lnTo>
                    <a:pt x="3260" y="7515"/>
                  </a:lnTo>
                  <a:lnTo>
                    <a:pt x="3260" y="7587"/>
                  </a:lnTo>
                  <a:lnTo>
                    <a:pt x="3295" y="7587"/>
                  </a:lnTo>
                  <a:lnTo>
                    <a:pt x="3331" y="7587"/>
                  </a:lnTo>
                  <a:lnTo>
                    <a:pt x="3331" y="7623"/>
                  </a:lnTo>
                  <a:lnTo>
                    <a:pt x="3295" y="7623"/>
                  </a:lnTo>
                  <a:lnTo>
                    <a:pt x="3295" y="7587"/>
                  </a:lnTo>
                  <a:lnTo>
                    <a:pt x="3260" y="7587"/>
                  </a:lnTo>
                  <a:lnTo>
                    <a:pt x="3188" y="7587"/>
                  </a:lnTo>
                  <a:lnTo>
                    <a:pt x="3152" y="7587"/>
                  </a:lnTo>
                  <a:lnTo>
                    <a:pt x="3152" y="7515"/>
                  </a:lnTo>
                  <a:lnTo>
                    <a:pt x="3116" y="7515"/>
                  </a:lnTo>
                  <a:lnTo>
                    <a:pt x="3081" y="7587"/>
                  </a:lnTo>
                  <a:lnTo>
                    <a:pt x="3116" y="7587"/>
                  </a:lnTo>
                  <a:lnTo>
                    <a:pt x="3116" y="7623"/>
                  </a:lnTo>
                  <a:lnTo>
                    <a:pt x="3081" y="7659"/>
                  </a:lnTo>
                  <a:lnTo>
                    <a:pt x="3081" y="7623"/>
                  </a:lnTo>
                  <a:lnTo>
                    <a:pt x="3081" y="7659"/>
                  </a:lnTo>
                  <a:lnTo>
                    <a:pt x="3045" y="7659"/>
                  </a:lnTo>
                  <a:lnTo>
                    <a:pt x="3081" y="7659"/>
                  </a:lnTo>
                  <a:lnTo>
                    <a:pt x="3081" y="7695"/>
                  </a:lnTo>
                  <a:lnTo>
                    <a:pt x="3045" y="7695"/>
                  </a:lnTo>
                  <a:lnTo>
                    <a:pt x="3045" y="7659"/>
                  </a:lnTo>
                  <a:lnTo>
                    <a:pt x="2973" y="7659"/>
                  </a:lnTo>
                  <a:lnTo>
                    <a:pt x="2973" y="7695"/>
                  </a:lnTo>
                  <a:lnTo>
                    <a:pt x="2973" y="7731"/>
                  </a:lnTo>
                  <a:lnTo>
                    <a:pt x="2937" y="7731"/>
                  </a:lnTo>
                  <a:lnTo>
                    <a:pt x="2973" y="7731"/>
                  </a:lnTo>
                  <a:lnTo>
                    <a:pt x="2973" y="7803"/>
                  </a:lnTo>
                  <a:lnTo>
                    <a:pt x="2937" y="7803"/>
                  </a:lnTo>
                  <a:lnTo>
                    <a:pt x="2973" y="7803"/>
                  </a:lnTo>
                  <a:lnTo>
                    <a:pt x="2973" y="7839"/>
                  </a:lnTo>
                  <a:lnTo>
                    <a:pt x="2937" y="7839"/>
                  </a:lnTo>
                  <a:lnTo>
                    <a:pt x="2937" y="7803"/>
                  </a:lnTo>
                  <a:lnTo>
                    <a:pt x="2901" y="7803"/>
                  </a:lnTo>
                  <a:lnTo>
                    <a:pt x="2937" y="7803"/>
                  </a:lnTo>
                  <a:lnTo>
                    <a:pt x="2937" y="7731"/>
                  </a:lnTo>
                  <a:lnTo>
                    <a:pt x="2937" y="7803"/>
                  </a:lnTo>
                  <a:lnTo>
                    <a:pt x="2937" y="7731"/>
                  </a:lnTo>
                  <a:lnTo>
                    <a:pt x="2937" y="7803"/>
                  </a:lnTo>
                  <a:lnTo>
                    <a:pt x="2901" y="7803"/>
                  </a:lnTo>
                  <a:lnTo>
                    <a:pt x="2901" y="7839"/>
                  </a:lnTo>
                  <a:lnTo>
                    <a:pt x="2866" y="7839"/>
                  </a:lnTo>
                  <a:lnTo>
                    <a:pt x="2830" y="7839"/>
                  </a:lnTo>
                  <a:lnTo>
                    <a:pt x="2830" y="7803"/>
                  </a:lnTo>
                  <a:lnTo>
                    <a:pt x="2758" y="7803"/>
                  </a:lnTo>
                  <a:lnTo>
                    <a:pt x="2758" y="7839"/>
                  </a:lnTo>
                  <a:lnTo>
                    <a:pt x="2758" y="7803"/>
                  </a:lnTo>
                  <a:lnTo>
                    <a:pt x="2758" y="7839"/>
                  </a:lnTo>
                  <a:lnTo>
                    <a:pt x="2758" y="7803"/>
                  </a:lnTo>
                  <a:lnTo>
                    <a:pt x="2758" y="7839"/>
                  </a:lnTo>
                  <a:lnTo>
                    <a:pt x="2722" y="7839"/>
                  </a:lnTo>
                  <a:lnTo>
                    <a:pt x="2722" y="7803"/>
                  </a:lnTo>
                  <a:lnTo>
                    <a:pt x="2722" y="7839"/>
                  </a:lnTo>
                  <a:lnTo>
                    <a:pt x="2722" y="7803"/>
                  </a:lnTo>
                  <a:lnTo>
                    <a:pt x="2722" y="7839"/>
                  </a:lnTo>
                  <a:lnTo>
                    <a:pt x="2722" y="7803"/>
                  </a:lnTo>
                  <a:lnTo>
                    <a:pt x="2722" y="7839"/>
                  </a:lnTo>
                  <a:lnTo>
                    <a:pt x="2722" y="7803"/>
                  </a:lnTo>
                  <a:lnTo>
                    <a:pt x="2722" y="7839"/>
                  </a:lnTo>
                  <a:lnTo>
                    <a:pt x="2722" y="7803"/>
                  </a:lnTo>
                  <a:lnTo>
                    <a:pt x="2687" y="7803"/>
                  </a:lnTo>
                  <a:lnTo>
                    <a:pt x="2687" y="7839"/>
                  </a:lnTo>
                  <a:lnTo>
                    <a:pt x="2722" y="7839"/>
                  </a:lnTo>
                  <a:lnTo>
                    <a:pt x="2722" y="7875"/>
                  </a:lnTo>
                  <a:lnTo>
                    <a:pt x="2758" y="7875"/>
                  </a:lnTo>
                  <a:lnTo>
                    <a:pt x="2830" y="7875"/>
                  </a:lnTo>
                  <a:lnTo>
                    <a:pt x="2830" y="7911"/>
                  </a:lnTo>
                  <a:lnTo>
                    <a:pt x="2830" y="7983"/>
                  </a:lnTo>
                  <a:lnTo>
                    <a:pt x="2758" y="7983"/>
                  </a:lnTo>
                  <a:lnTo>
                    <a:pt x="2830" y="7983"/>
                  </a:lnTo>
                  <a:lnTo>
                    <a:pt x="2758" y="7983"/>
                  </a:lnTo>
                  <a:lnTo>
                    <a:pt x="2830" y="7983"/>
                  </a:lnTo>
                  <a:lnTo>
                    <a:pt x="2758" y="7983"/>
                  </a:lnTo>
                  <a:lnTo>
                    <a:pt x="2830" y="7983"/>
                  </a:lnTo>
                  <a:lnTo>
                    <a:pt x="2758" y="7983"/>
                  </a:lnTo>
                  <a:lnTo>
                    <a:pt x="2830" y="7983"/>
                  </a:lnTo>
                  <a:lnTo>
                    <a:pt x="2758" y="7983"/>
                  </a:lnTo>
                  <a:lnTo>
                    <a:pt x="2758" y="8018"/>
                  </a:lnTo>
                  <a:lnTo>
                    <a:pt x="2758" y="8054"/>
                  </a:lnTo>
                  <a:lnTo>
                    <a:pt x="2722" y="8054"/>
                  </a:lnTo>
                  <a:lnTo>
                    <a:pt x="2722" y="8090"/>
                  </a:lnTo>
                  <a:lnTo>
                    <a:pt x="2722" y="8126"/>
                  </a:lnTo>
                  <a:lnTo>
                    <a:pt x="2687" y="8126"/>
                  </a:lnTo>
                  <a:lnTo>
                    <a:pt x="2687" y="8198"/>
                  </a:lnTo>
                  <a:lnTo>
                    <a:pt x="2651" y="8198"/>
                  </a:lnTo>
                  <a:lnTo>
                    <a:pt x="2687" y="8198"/>
                  </a:lnTo>
                  <a:lnTo>
                    <a:pt x="2651" y="8234"/>
                  </a:lnTo>
                  <a:lnTo>
                    <a:pt x="2615" y="8234"/>
                  </a:lnTo>
                  <a:lnTo>
                    <a:pt x="2615" y="8270"/>
                  </a:lnTo>
                  <a:lnTo>
                    <a:pt x="2543" y="8270"/>
                  </a:lnTo>
                  <a:lnTo>
                    <a:pt x="2543" y="8306"/>
                  </a:lnTo>
                  <a:lnTo>
                    <a:pt x="2543" y="8342"/>
                  </a:lnTo>
                  <a:lnTo>
                    <a:pt x="2615" y="8342"/>
                  </a:lnTo>
                  <a:lnTo>
                    <a:pt x="2543" y="8342"/>
                  </a:lnTo>
                  <a:lnTo>
                    <a:pt x="2615" y="8342"/>
                  </a:lnTo>
                  <a:lnTo>
                    <a:pt x="2615" y="8414"/>
                  </a:lnTo>
                  <a:lnTo>
                    <a:pt x="2543" y="8414"/>
                  </a:lnTo>
                  <a:lnTo>
                    <a:pt x="2507" y="8414"/>
                  </a:lnTo>
                  <a:lnTo>
                    <a:pt x="2472" y="8414"/>
                  </a:lnTo>
                  <a:lnTo>
                    <a:pt x="2507" y="8414"/>
                  </a:lnTo>
                  <a:lnTo>
                    <a:pt x="2472" y="8414"/>
                  </a:lnTo>
                  <a:lnTo>
                    <a:pt x="2436" y="8414"/>
                  </a:lnTo>
                  <a:lnTo>
                    <a:pt x="2436" y="8450"/>
                  </a:lnTo>
                  <a:lnTo>
                    <a:pt x="2472" y="8450"/>
                  </a:lnTo>
                  <a:lnTo>
                    <a:pt x="2472" y="8486"/>
                  </a:lnTo>
                  <a:lnTo>
                    <a:pt x="2507" y="8450"/>
                  </a:lnTo>
                  <a:lnTo>
                    <a:pt x="2507" y="8486"/>
                  </a:lnTo>
                  <a:lnTo>
                    <a:pt x="2472" y="8486"/>
                  </a:lnTo>
                  <a:lnTo>
                    <a:pt x="2472" y="8522"/>
                  </a:lnTo>
                  <a:lnTo>
                    <a:pt x="2472" y="8486"/>
                  </a:lnTo>
                  <a:lnTo>
                    <a:pt x="2436" y="8486"/>
                  </a:lnTo>
                  <a:lnTo>
                    <a:pt x="2400" y="8486"/>
                  </a:lnTo>
                  <a:lnTo>
                    <a:pt x="2400" y="8522"/>
                  </a:lnTo>
                  <a:lnTo>
                    <a:pt x="2436" y="8522"/>
                  </a:lnTo>
                  <a:lnTo>
                    <a:pt x="2436" y="8558"/>
                  </a:lnTo>
                  <a:lnTo>
                    <a:pt x="2436" y="8630"/>
                  </a:lnTo>
                  <a:lnTo>
                    <a:pt x="2436" y="8558"/>
                  </a:lnTo>
                  <a:lnTo>
                    <a:pt x="2400" y="8558"/>
                  </a:lnTo>
                  <a:lnTo>
                    <a:pt x="2400" y="8630"/>
                  </a:lnTo>
                  <a:lnTo>
                    <a:pt x="2400" y="8558"/>
                  </a:lnTo>
                  <a:lnTo>
                    <a:pt x="2328" y="8558"/>
                  </a:lnTo>
                  <a:lnTo>
                    <a:pt x="2292" y="8630"/>
                  </a:lnTo>
                  <a:lnTo>
                    <a:pt x="2292" y="8666"/>
                  </a:lnTo>
                  <a:lnTo>
                    <a:pt x="2328" y="8666"/>
                  </a:lnTo>
                  <a:lnTo>
                    <a:pt x="2328" y="8702"/>
                  </a:lnTo>
                  <a:lnTo>
                    <a:pt x="2328" y="8738"/>
                  </a:lnTo>
                  <a:lnTo>
                    <a:pt x="2328" y="8702"/>
                  </a:lnTo>
                  <a:lnTo>
                    <a:pt x="2400" y="8702"/>
                  </a:lnTo>
                  <a:lnTo>
                    <a:pt x="2400" y="8738"/>
                  </a:lnTo>
                  <a:lnTo>
                    <a:pt x="2400" y="8774"/>
                  </a:lnTo>
                  <a:lnTo>
                    <a:pt x="2328" y="8774"/>
                  </a:lnTo>
                  <a:lnTo>
                    <a:pt x="2328" y="8846"/>
                  </a:lnTo>
                  <a:lnTo>
                    <a:pt x="2292" y="8846"/>
                  </a:lnTo>
                  <a:lnTo>
                    <a:pt x="2292" y="8774"/>
                  </a:lnTo>
                  <a:lnTo>
                    <a:pt x="2328" y="8774"/>
                  </a:lnTo>
                  <a:lnTo>
                    <a:pt x="2292" y="8774"/>
                  </a:lnTo>
                  <a:lnTo>
                    <a:pt x="2292" y="8738"/>
                  </a:lnTo>
                  <a:lnTo>
                    <a:pt x="2257" y="8738"/>
                  </a:lnTo>
                  <a:lnTo>
                    <a:pt x="2257" y="8702"/>
                  </a:lnTo>
                  <a:lnTo>
                    <a:pt x="2257" y="8738"/>
                  </a:lnTo>
                  <a:lnTo>
                    <a:pt x="2221" y="8738"/>
                  </a:lnTo>
                  <a:lnTo>
                    <a:pt x="2221" y="8774"/>
                  </a:lnTo>
                  <a:lnTo>
                    <a:pt x="2257" y="8774"/>
                  </a:lnTo>
                  <a:lnTo>
                    <a:pt x="2257" y="8846"/>
                  </a:lnTo>
                  <a:lnTo>
                    <a:pt x="2257" y="8881"/>
                  </a:lnTo>
                  <a:lnTo>
                    <a:pt x="2221" y="8881"/>
                  </a:lnTo>
                  <a:lnTo>
                    <a:pt x="2221" y="8917"/>
                  </a:lnTo>
                  <a:lnTo>
                    <a:pt x="2149" y="8881"/>
                  </a:lnTo>
                  <a:lnTo>
                    <a:pt x="2149" y="8917"/>
                  </a:lnTo>
                  <a:lnTo>
                    <a:pt x="2113" y="8917"/>
                  </a:lnTo>
                  <a:lnTo>
                    <a:pt x="2113" y="8953"/>
                  </a:lnTo>
                  <a:lnTo>
                    <a:pt x="2113" y="9025"/>
                  </a:lnTo>
                  <a:lnTo>
                    <a:pt x="2149" y="9025"/>
                  </a:lnTo>
                  <a:lnTo>
                    <a:pt x="2149" y="9061"/>
                  </a:lnTo>
                  <a:lnTo>
                    <a:pt x="2113" y="9061"/>
                  </a:lnTo>
                  <a:lnTo>
                    <a:pt x="2113" y="9097"/>
                  </a:lnTo>
                  <a:lnTo>
                    <a:pt x="2078" y="9097"/>
                  </a:lnTo>
                  <a:lnTo>
                    <a:pt x="2042" y="9097"/>
                  </a:lnTo>
                  <a:lnTo>
                    <a:pt x="2042" y="9133"/>
                  </a:lnTo>
                  <a:lnTo>
                    <a:pt x="2042" y="9169"/>
                  </a:lnTo>
                  <a:lnTo>
                    <a:pt x="2042" y="9133"/>
                  </a:lnTo>
                  <a:lnTo>
                    <a:pt x="2042" y="9169"/>
                  </a:lnTo>
                  <a:lnTo>
                    <a:pt x="2006" y="9169"/>
                  </a:lnTo>
                  <a:lnTo>
                    <a:pt x="2042" y="9169"/>
                  </a:lnTo>
                  <a:lnTo>
                    <a:pt x="2006" y="9169"/>
                  </a:lnTo>
                  <a:lnTo>
                    <a:pt x="2006" y="9133"/>
                  </a:lnTo>
                  <a:lnTo>
                    <a:pt x="2006" y="9169"/>
                  </a:lnTo>
                  <a:lnTo>
                    <a:pt x="1934" y="9169"/>
                  </a:lnTo>
                  <a:lnTo>
                    <a:pt x="2006" y="9169"/>
                  </a:lnTo>
                  <a:lnTo>
                    <a:pt x="2042" y="9169"/>
                  </a:lnTo>
                  <a:lnTo>
                    <a:pt x="2006" y="9169"/>
                  </a:lnTo>
                  <a:lnTo>
                    <a:pt x="2042" y="9169"/>
                  </a:lnTo>
                  <a:lnTo>
                    <a:pt x="2078" y="9169"/>
                  </a:lnTo>
                  <a:lnTo>
                    <a:pt x="2078" y="9241"/>
                  </a:lnTo>
                  <a:lnTo>
                    <a:pt x="2042" y="9241"/>
                  </a:lnTo>
                  <a:lnTo>
                    <a:pt x="2006" y="9241"/>
                  </a:lnTo>
                  <a:lnTo>
                    <a:pt x="1934" y="9241"/>
                  </a:lnTo>
                  <a:lnTo>
                    <a:pt x="1934" y="9277"/>
                  </a:lnTo>
                  <a:lnTo>
                    <a:pt x="1898" y="9277"/>
                  </a:lnTo>
                  <a:lnTo>
                    <a:pt x="1863" y="9277"/>
                  </a:lnTo>
                  <a:lnTo>
                    <a:pt x="1863" y="9241"/>
                  </a:lnTo>
                  <a:lnTo>
                    <a:pt x="1827" y="9241"/>
                  </a:lnTo>
                  <a:lnTo>
                    <a:pt x="1827" y="9277"/>
                  </a:lnTo>
                  <a:lnTo>
                    <a:pt x="1791" y="9277"/>
                  </a:lnTo>
                  <a:lnTo>
                    <a:pt x="1791" y="9241"/>
                  </a:lnTo>
                  <a:lnTo>
                    <a:pt x="1791" y="9169"/>
                  </a:lnTo>
                  <a:lnTo>
                    <a:pt x="1791" y="9133"/>
                  </a:lnTo>
                  <a:lnTo>
                    <a:pt x="1791" y="9097"/>
                  </a:lnTo>
                  <a:lnTo>
                    <a:pt x="1827" y="9097"/>
                  </a:lnTo>
                  <a:lnTo>
                    <a:pt x="1827" y="9061"/>
                  </a:lnTo>
                  <a:lnTo>
                    <a:pt x="1827" y="9025"/>
                  </a:lnTo>
                  <a:lnTo>
                    <a:pt x="1827" y="8953"/>
                  </a:lnTo>
                  <a:lnTo>
                    <a:pt x="1827" y="8917"/>
                  </a:lnTo>
                  <a:lnTo>
                    <a:pt x="1863" y="8917"/>
                  </a:lnTo>
                  <a:lnTo>
                    <a:pt x="1863" y="8881"/>
                  </a:lnTo>
                  <a:lnTo>
                    <a:pt x="1863" y="8846"/>
                  </a:lnTo>
                  <a:lnTo>
                    <a:pt x="1898" y="8846"/>
                  </a:lnTo>
                  <a:lnTo>
                    <a:pt x="1898" y="8774"/>
                  </a:lnTo>
                  <a:lnTo>
                    <a:pt x="1898" y="8738"/>
                  </a:lnTo>
                  <a:lnTo>
                    <a:pt x="1934" y="8738"/>
                  </a:lnTo>
                  <a:lnTo>
                    <a:pt x="1934" y="8702"/>
                  </a:lnTo>
                  <a:lnTo>
                    <a:pt x="1934" y="8666"/>
                  </a:lnTo>
                  <a:lnTo>
                    <a:pt x="2006" y="8666"/>
                  </a:lnTo>
                  <a:lnTo>
                    <a:pt x="2006" y="8630"/>
                  </a:lnTo>
                  <a:lnTo>
                    <a:pt x="2006" y="8558"/>
                  </a:lnTo>
                  <a:lnTo>
                    <a:pt x="2006" y="8522"/>
                  </a:lnTo>
                  <a:lnTo>
                    <a:pt x="2006" y="8486"/>
                  </a:lnTo>
                  <a:lnTo>
                    <a:pt x="2006" y="8450"/>
                  </a:lnTo>
                  <a:lnTo>
                    <a:pt x="2042" y="8450"/>
                  </a:lnTo>
                  <a:lnTo>
                    <a:pt x="2042" y="8414"/>
                  </a:lnTo>
                  <a:lnTo>
                    <a:pt x="2006" y="8414"/>
                  </a:lnTo>
                  <a:lnTo>
                    <a:pt x="2006" y="8342"/>
                  </a:lnTo>
                  <a:lnTo>
                    <a:pt x="2006" y="8306"/>
                  </a:lnTo>
                  <a:lnTo>
                    <a:pt x="1934" y="8306"/>
                  </a:lnTo>
                  <a:lnTo>
                    <a:pt x="1898" y="8306"/>
                  </a:lnTo>
                  <a:lnTo>
                    <a:pt x="1863" y="8306"/>
                  </a:lnTo>
                  <a:lnTo>
                    <a:pt x="1863" y="8270"/>
                  </a:lnTo>
                  <a:lnTo>
                    <a:pt x="1827" y="8270"/>
                  </a:lnTo>
                  <a:lnTo>
                    <a:pt x="1791" y="8270"/>
                  </a:lnTo>
                  <a:lnTo>
                    <a:pt x="1719" y="8270"/>
                  </a:lnTo>
                  <a:lnTo>
                    <a:pt x="1684" y="8270"/>
                  </a:lnTo>
                  <a:lnTo>
                    <a:pt x="1648" y="8270"/>
                  </a:lnTo>
                  <a:lnTo>
                    <a:pt x="1612" y="8270"/>
                  </a:lnTo>
                  <a:lnTo>
                    <a:pt x="1612" y="8234"/>
                  </a:lnTo>
                  <a:lnTo>
                    <a:pt x="1612" y="8198"/>
                  </a:lnTo>
                  <a:lnTo>
                    <a:pt x="1576" y="8198"/>
                  </a:lnTo>
                  <a:lnTo>
                    <a:pt x="1504" y="8198"/>
                  </a:lnTo>
                  <a:lnTo>
                    <a:pt x="1469" y="8198"/>
                  </a:lnTo>
                  <a:lnTo>
                    <a:pt x="1433" y="8198"/>
                  </a:lnTo>
                  <a:lnTo>
                    <a:pt x="1397" y="8198"/>
                  </a:lnTo>
                  <a:lnTo>
                    <a:pt x="1361" y="8198"/>
                  </a:lnTo>
                  <a:lnTo>
                    <a:pt x="1361" y="8234"/>
                  </a:lnTo>
                  <a:lnTo>
                    <a:pt x="1290" y="8234"/>
                  </a:lnTo>
                  <a:lnTo>
                    <a:pt x="1290" y="8270"/>
                  </a:lnTo>
                  <a:lnTo>
                    <a:pt x="1290" y="8306"/>
                  </a:lnTo>
                  <a:lnTo>
                    <a:pt x="1254" y="8306"/>
                  </a:lnTo>
                  <a:lnTo>
                    <a:pt x="1254" y="8270"/>
                  </a:lnTo>
                  <a:lnTo>
                    <a:pt x="1218" y="8270"/>
                  </a:lnTo>
                  <a:lnTo>
                    <a:pt x="1218" y="8234"/>
                  </a:lnTo>
                  <a:lnTo>
                    <a:pt x="1182" y="8234"/>
                  </a:lnTo>
                  <a:lnTo>
                    <a:pt x="1182" y="8198"/>
                  </a:lnTo>
                  <a:lnTo>
                    <a:pt x="1218" y="8198"/>
                  </a:lnTo>
                  <a:lnTo>
                    <a:pt x="1182" y="8198"/>
                  </a:lnTo>
                  <a:lnTo>
                    <a:pt x="1182" y="8126"/>
                  </a:lnTo>
                  <a:lnTo>
                    <a:pt x="1182" y="8090"/>
                  </a:lnTo>
                  <a:lnTo>
                    <a:pt x="1182" y="8054"/>
                  </a:lnTo>
                  <a:lnTo>
                    <a:pt x="1146" y="8054"/>
                  </a:lnTo>
                  <a:lnTo>
                    <a:pt x="1075" y="8054"/>
                  </a:lnTo>
                  <a:lnTo>
                    <a:pt x="1075" y="8018"/>
                  </a:lnTo>
                  <a:lnTo>
                    <a:pt x="1039" y="8018"/>
                  </a:lnTo>
                  <a:lnTo>
                    <a:pt x="1039" y="7983"/>
                  </a:lnTo>
                  <a:lnTo>
                    <a:pt x="1003" y="7983"/>
                  </a:lnTo>
                  <a:lnTo>
                    <a:pt x="967" y="7983"/>
                  </a:lnTo>
                  <a:lnTo>
                    <a:pt x="967" y="7911"/>
                  </a:lnTo>
                  <a:lnTo>
                    <a:pt x="1003" y="7911"/>
                  </a:lnTo>
                  <a:lnTo>
                    <a:pt x="967" y="7911"/>
                  </a:lnTo>
                  <a:lnTo>
                    <a:pt x="967" y="7875"/>
                  </a:lnTo>
                  <a:lnTo>
                    <a:pt x="967" y="7839"/>
                  </a:lnTo>
                  <a:lnTo>
                    <a:pt x="967" y="7875"/>
                  </a:lnTo>
                  <a:lnTo>
                    <a:pt x="967" y="7839"/>
                  </a:lnTo>
                  <a:lnTo>
                    <a:pt x="931" y="7839"/>
                  </a:lnTo>
                  <a:lnTo>
                    <a:pt x="860" y="7839"/>
                  </a:lnTo>
                  <a:lnTo>
                    <a:pt x="824" y="7839"/>
                  </a:lnTo>
                  <a:lnTo>
                    <a:pt x="824" y="7875"/>
                  </a:lnTo>
                  <a:lnTo>
                    <a:pt x="788" y="7875"/>
                  </a:lnTo>
                  <a:lnTo>
                    <a:pt x="788" y="7839"/>
                  </a:lnTo>
                  <a:lnTo>
                    <a:pt x="752" y="7839"/>
                  </a:lnTo>
                  <a:lnTo>
                    <a:pt x="752" y="7803"/>
                  </a:lnTo>
                  <a:lnTo>
                    <a:pt x="752" y="7731"/>
                  </a:lnTo>
                  <a:lnTo>
                    <a:pt x="716" y="7695"/>
                  </a:lnTo>
                  <a:lnTo>
                    <a:pt x="752" y="7695"/>
                  </a:lnTo>
                  <a:lnTo>
                    <a:pt x="716" y="7695"/>
                  </a:lnTo>
                  <a:lnTo>
                    <a:pt x="716" y="7659"/>
                  </a:lnTo>
                  <a:lnTo>
                    <a:pt x="645" y="7659"/>
                  </a:lnTo>
                  <a:lnTo>
                    <a:pt x="609" y="7659"/>
                  </a:lnTo>
                  <a:lnTo>
                    <a:pt x="609" y="7695"/>
                  </a:lnTo>
                  <a:lnTo>
                    <a:pt x="609" y="7659"/>
                  </a:lnTo>
                  <a:lnTo>
                    <a:pt x="573" y="7659"/>
                  </a:lnTo>
                  <a:lnTo>
                    <a:pt x="537" y="7623"/>
                  </a:lnTo>
                  <a:lnTo>
                    <a:pt x="537" y="7587"/>
                  </a:lnTo>
                  <a:lnTo>
                    <a:pt x="537" y="7515"/>
                  </a:lnTo>
                  <a:lnTo>
                    <a:pt x="466" y="7515"/>
                  </a:lnTo>
                  <a:lnTo>
                    <a:pt x="430" y="7515"/>
                  </a:lnTo>
                  <a:lnTo>
                    <a:pt x="394" y="7515"/>
                  </a:lnTo>
                  <a:lnTo>
                    <a:pt x="394" y="7479"/>
                  </a:lnTo>
                  <a:lnTo>
                    <a:pt x="394" y="7443"/>
                  </a:lnTo>
                  <a:lnTo>
                    <a:pt x="358" y="7443"/>
                  </a:lnTo>
                  <a:lnTo>
                    <a:pt x="394" y="7443"/>
                  </a:lnTo>
                  <a:lnTo>
                    <a:pt x="358" y="7443"/>
                  </a:lnTo>
                  <a:lnTo>
                    <a:pt x="358" y="7407"/>
                  </a:lnTo>
                  <a:lnTo>
                    <a:pt x="322" y="7407"/>
                  </a:lnTo>
                  <a:lnTo>
                    <a:pt x="322" y="7371"/>
                  </a:lnTo>
                  <a:lnTo>
                    <a:pt x="358" y="7371"/>
                  </a:lnTo>
                  <a:lnTo>
                    <a:pt x="322" y="7371"/>
                  </a:lnTo>
                  <a:lnTo>
                    <a:pt x="322" y="7299"/>
                  </a:lnTo>
                  <a:lnTo>
                    <a:pt x="251" y="7299"/>
                  </a:lnTo>
                  <a:lnTo>
                    <a:pt x="215" y="7299"/>
                  </a:lnTo>
                  <a:lnTo>
                    <a:pt x="215" y="7263"/>
                  </a:lnTo>
                  <a:lnTo>
                    <a:pt x="179" y="7263"/>
                  </a:lnTo>
                  <a:lnTo>
                    <a:pt x="179" y="7227"/>
                  </a:lnTo>
                  <a:lnTo>
                    <a:pt x="143" y="7227"/>
                  </a:lnTo>
                  <a:lnTo>
                    <a:pt x="107" y="7227"/>
                  </a:lnTo>
                  <a:lnTo>
                    <a:pt x="107" y="7191"/>
                  </a:lnTo>
                  <a:lnTo>
                    <a:pt x="107" y="7156"/>
                  </a:lnTo>
                  <a:lnTo>
                    <a:pt x="107" y="7084"/>
                  </a:lnTo>
                  <a:lnTo>
                    <a:pt x="143" y="7084"/>
                  </a:lnTo>
                  <a:lnTo>
                    <a:pt x="143" y="7048"/>
                  </a:lnTo>
                  <a:lnTo>
                    <a:pt x="143" y="7012"/>
                  </a:lnTo>
                  <a:lnTo>
                    <a:pt x="143" y="6976"/>
                  </a:lnTo>
                  <a:lnTo>
                    <a:pt x="107" y="6976"/>
                  </a:lnTo>
                  <a:lnTo>
                    <a:pt x="107" y="6940"/>
                  </a:lnTo>
                  <a:lnTo>
                    <a:pt x="143" y="6940"/>
                  </a:lnTo>
                  <a:lnTo>
                    <a:pt x="143" y="6868"/>
                  </a:lnTo>
                  <a:lnTo>
                    <a:pt x="179" y="6832"/>
                  </a:lnTo>
                  <a:lnTo>
                    <a:pt x="179" y="6796"/>
                  </a:lnTo>
                  <a:lnTo>
                    <a:pt x="143" y="6796"/>
                  </a:lnTo>
                  <a:lnTo>
                    <a:pt x="143" y="6760"/>
                  </a:lnTo>
                  <a:lnTo>
                    <a:pt x="107" y="6760"/>
                  </a:lnTo>
                  <a:lnTo>
                    <a:pt x="107" y="6724"/>
                  </a:lnTo>
                  <a:lnTo>
                    <a:pt x="36" y="6724"/>
                  </a:lnTo>
                  <a:lnTo>
                    <a:pt x="36" y="6652"/>
                  </a:lnTo>
                  <a:lnTo>
                    <a:pt x="36" y="6616"/>
                  </a:lnTo>
                  <a:lnTo>
                    <a:pt x="0" y="6616"/>
                  </a:lnTo>
                  <a:lnTo>
                    <a:pt x="36" y="6616"/>
                  </a:lnTo>
                  <a:lnTo>
                    <a:pt x="36" y="6580"/>
                  </a:lnTo>
                  <a:lnTo>
                    <a:pt x="36" y="6544"/>
                  </a:lnTo>
                  <a:lnTo>
                    <a:pt x="107" y="6544"/>
                  </a:lnTo>
                  <a:lnTo>
                    <a:pt x="143" y="6544"/>
                  </a:lnTo>
                  <a:lnTo>
                    <a:pt x="143" y="6472"/>
                  </a:lnTo>
                  <a:lnTo>
                    <a:pt x="143" y="6436"/>
                  </a:lnTo>
                  <a:lnTo>
                    <a:pt x="179" y="6436"/>
                  </a:lnTo>
                  <a:lnTo>
                    <a:pt x="179" y="6400"/>
                  </a:lnTo>
                  <a:lnTo>
                    <a:pt x="179" y="6364"/>
                  </a:lnTo>
                  <a:lnTo>
                    <a:pt x="179" y="6328"/>
                  </a:lnTo>
                  <a:lnTo>
                    <a:pt x="215" y="6328"/>
                  </a:lnTo>
                  <a:lnTo>
                    <a:pt x="215" y="6257"/>
                  </a:lnTo>
                  <a:lnTo>
                    <a:pt x="251" y="6257"/>
                  </a:lnTo>
                  <a:lnTo>
                    <a:pt x="251" y="6221"/>
                  </a:lnTo>
                  <a:lnTo>
                    <a:pt x="251" y="6185"/>
                  </a:lnTo>
                  <a:lnTo>
                    <a:pt x="322" y="6185"/>
                  </a:lnTo>
                  <a:lnTo>
                    <a:pt x="322" y="6149"/>
                  </a:lnTo>
                  <a:lnTo>
                    <a:pt x="322" y="6113"/>
                  </a:lnTo>
                  <a:lnTo>
                    <a:pt x="358" y="604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79" name="Freeform 8"/>
            <p:cNvSpPr>
              <a:spLocks noChangeAspect="1"/>
            </p:cNvSpPr>
            <p:nvPr/>
          </p:nvSpPr>
          <p:spPr bwMode="gray">
            <a:xfrm>
              <a:off x="705" y="1887"/>
              <a:ext cx="704" cy="474"/>
            </a:xfrm>
            <a:custGeom>
              <a:avLst/>
              <a:gdLst>
                <a:gd name="T0" fmla="*/ 634 w 669"/>
                <a:gd name="T1" fmla="*/ 148 h 450"/>
                <a:gd name="T2" fmla="*/ 614 w 669"/>
                <a:gd name="T3" fmla="*/ 177 h 450"/>
                <a:gd name="T4" fmla="*/ 608 w 669"/>
                <a:gd name="T5" fmla="*/ 207 h 450"/>
                <a:gd name="T6" fmla="*/ 633 w 669"/>
                <a:gd name="T7" fmla="*/ 219 h 450"/>
                <a:gd name="T8" fmla="*/ 627 w 669"/>
                <a:gd name="T9" fmla="*/ 247 h 450"/>
                <a:gd name="T10" fmla="*/ 624 w 669"/>
                <a:gd name="T11" fmla="*/ 284 h 450"/>
                <a:gd name="T12" fmla="*/ 624 w 669"/>
                <a:gd name="T13" fmla="*/ 333 h 450"/>
                <a:gd name="T14" fmla="*/ 624 w 669"/>
                <a:gd name="T15" fmla="*/ 380 h 450"/>
                <a:gd name="T16" fmla="*/ 624 w 669"/>
                <a:gd name="T17" fmla="*/ 428 h 450"/>
                <a:gd name="T18" fmla="*/ 596 w 669"/>
                <a:gd name="T19" fmla="*/ 449 h 450"/>
                <a:gd name="T20" fmla="*/ 549 w 669"/>
                <a:gd name="T21" fmla="*/ 449 h 450"/>
                <a:gd name="T22" fmla="*/ 499 w 669"/>
                <a:gd name="T23" fmla="*/ 450 h 450"/>
                <a:gd name="T24" fmla="*/ 448 w 669"/>
                <a:gd name="T25" fmla="*/ 450 h 450"/>
                <a:gd name="T26" fmla="*/ 403 w 669"/>
                <a:gd name="T27" fmla="*/ 449 h 450"/>
                <a:gd name="T28" fmla="*/ 354 w 669"/>
                <a:gd name="T29" fmla="*/ 450 h 450"/>
                <a:gd name="T30" fmla="*/ 304 w 669"/>
                <a:gd name="T31" fmla="*/ 450 h 450"/>
                <a:gd name="T32" fmla="*/ 255 w 669"/>
                <a:gd name="T33" fmla="*/ 449 h 450"/>
                <a:gd name="T34" fmla="*/ 209 w 669"/>
                <a:gd name="T35" fmla="*/ 449 h 450"/>
                <a:gd name="T36" fmla="*/ 162 w 669"/>
                <a:gd name="T37" fmla="*/ 449 h 450"/>
                <a:gd name="T38" fmla="*/ 116 w 669"/>
                <a:gd name="T39" fmla="*/ 448 h 450"/>
                <a:gd name="T40" fmla="*/ 70 w 669"/>
                <a:gd name="T41" fmla="*/ 449 h 450"/>
                <a:gd name="T42" fmla="*/ 26 w 669"/>
                <a:gd name="T43" fmla="*/ 445 h 450"/>
                <a:gd name="T44" fmla="*/ 16 w 669"/>
                <a:gd name="T45" fmla="*/ 427 h 450"/>
                <a:gd name="T46" fmla="*/ 14 w 669"/>
                <a:gd name="T47" fmla="*/ 392 h 450"/>
                <a:gd name="T48" fmla="*/ 4 w 669"/>
                <a:gd name="T49" fmla="*/ 368 h 450"/>
                <a:gd name="T50" fmla="*/ 10 w 669"/>
                <a:gd name="T51" fmla="*/ 335 h 450"/>
                <a:gd name="T52" fmla="*/ 16 w 669"/>
                <a:gd name="T53" fmla="*/ 307 h 450"/>
                <a:gd name="T54" fmla="*/ 21 w 669"/>
                <a:gd name="T55" fmla="*/ 307 h 450"/>
                <a:gd name="T56" fmla="*/ 33 w 669"/>
                <a:gd name="T57" fmla="*/ 303 h 450"/>
                <a:gd name="T58" fmla="*/ 22 w 669"/>
                <a:gd name="T59" fmla="*/ 301 h 450"/>
                <a:gd name="T60" fmla="*/ 29 w 669"/>
                <a:gd name="T61" fmla="*/ 277 h 450"/>
                <a:gd name="T62" fmla="*/ 35 w 669"/>
                <a:gd name="T63" fmla="*/ 237 h 450"/>
                <a:gd name="T64" fmla="*/ 38 w 669"/>
                <a:gd name="T65" fmla="*/ 208 h 450"/>
                <a:gd name="T66" fmla="*/ 44 w 669"/>
                <a:gd name="T67" fmla="*/ 190 h 450"/>
                <a:gd name="T68" fmla="*/ 44 w 669"/>
                <a:gd name="T69" fmla="*/ 173 h 450"/>
                <a:gd name="T70" fmla="*/ 41 w 669"/>
                <a:gd name="T71" fmla="*/ 150 h 450"/>
                <a:gd name="T72" fmla="*/ 46 w 669"/>
                <a:gd name="T73" fmla="*/ 127 h 450"/>
                <a:gd name="T74" fmla="*/ 50 w 669"/>
                <a:gd name="T75" fmla="*/ 110 h 450"/>
                <a:gd name="T76" fmla="*/ 50 w 669"/>
                <a:gd name="T77" fmla="*/ 90 h 450"/>
                <a:gd name="T78" fmla="*/ 52 w 669"/>
                <a:gd name="T79" fmla="*/ 79 h 450"/>
                <a:gd name="T80" fmla="*/ 52 w 669"/>
                <a:gd name="T81" fmla="*/ 62 h 450"/>
                <a:gd name="T82" fmla="*/ 50 w 669"/>
                <a:gd name="T83" fmla="*/ 38 h 450"/>
                <a:gd name="T84" fmla="*/ 47 w 669"/>
                <a:gd name="T85" fmla="*/ 7 h 450"/>
                <a:gd name="T86" fmla="*/ 58 w 669"/>
                <a:gd name="T87" fmla="*/ 9 h 450"/>
                <a:gd name="T88" fmla="*/ 73 w 669"/>
                <a:gd name="T89" fmla="*/ 8 h 450"/>
                <a:gd name="T90" fmla="*/ 100 w 669"/>
                <a:gd name="T91" fmla="*/ 10 h 450"/>
                <a:gd name="T92" fmla="*/ 138 w 669"/>
                <a:gd name="T93" fmla="*/ 19 h 450"/>
                <a:gd name="T94" fmla="*/ 149 w 669"/>
                <a:gd name="T95" fmla="*/ 62 h 450"/>
                <a:gd name="T96" fmla="*/ 193 w 669"/>
                <a:gd name="T97" fmla="*/ 73 h 450"/>
                <a:gd name="T98" fmla="*/ 238 w 669"/>
                <a:gd name="T99" fmla="*/ 58 h 450"/>
                <a:gd name="T100" fmla="*/ 280 w 669"/>
                <a:gd name="T101" fmla="*/ 68 h 450"/>
                <a:gd name="T102" fmla="*/ 321 w 669"/>
                <a:gd name="T103" fmla="*/ 55 h 450"/>
                <a:gd name="T104" fmla="*/ 362 w 669"/>
                <a:gd name="T105" fmla="*/ 54 h 450"/>
                <a:gd name="T106" fmla="*/ 407 w 669"/>
                <a:gd name="T107" fmla="*/ 39 h 450"/>
                <a:gd name="T108" fmla="*/ 451 w 669"/>
                <a:gd name="T109" fmla="*/ 33 h 450"/>
                <a:gd name="T110" fmla="*/ 496 w 669"/>
                <a:gd name="T111" fmla="*/ 26 h 450"/>
                <a:gd name="T112" fmla="*/ 545 w 669"/>
                <a:gd name="T113" fmla="*/ 26 h 450"/>
                <a:gd name="T114" fmla="*/ 591 w 669"/>
                <a:gd name="T115" fmla="*/ 26 h 450"/>
                <a:gd name="T116" fmla="*/ 634 w 669"/>
                <a:gd name="T117" fmla="*/ 31 h 450"/>
                <a:gd name="T118" fmla="*/ 660 w 669"/>
                <a:gd name="T119" fmla="*/ 51 h 450"/>
                <a:gd name="T120" fmla="*/ 662 w 669"/>
                <a:gd name="T121" fmla="*/ 78 h 450"/>
                <a:gd name="T122" fmla="*/ 649 w 669"/>
                <a:gd name="T123" fmla="*/ 110 h 45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69"/>
                <a:gd name="T187" fmla="*/ 0 h 450"/>
                <a:gd name="T188" fmla="*/ 669 w 669"/>
                <a:gd name="T189" fmla="*/ 450 h 45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69" h="450">
                  <a:moveTo>
                    <a:pt x="643" y="124"/>
                  </a:moveTo>
                  <a:lnTo>
                    <a:pt x="643" y="125"/>
                  </a:lnTo>
                  <a:lnTo>
                    <a:pt x="642" y="125"/>
                  </a:lnTo>
                  <a:lnTo>
                    <a:pt x="642" y="126"/>
                  </a:lnTo>
                  <a:lnTo>
                    <a:pt x="640" y="126"/>
                  </a:lnTo>
                  <a:lnTo>
                    <a:pt x="640" y="127"/>
                  </a:lnTo>
                  <a:lnTo>
                    <a:pt x="639" y="127"/>
                  </a:lnTo>
                  <a:lnTo>
                    <a:pt x="639" y="129"/>
                  </a:lnTo>
                  <a:lnTo>
                    <a:pt x="638" y="129"/>
                  </a:lnTo>
                  <a:lnTo>
                    <a:pt x="638" y="130"/>
                  </a:lnTo>
                  <a:lnTo>
                    <a:pt x="638" y="131"/>
                  </a:lnTo>
                  <a:lnTo>
                    <a:pt x="638" y="132"/>
                  </a:lnTo>
                  <a:lnTo>
                    <a:pt x="638" y="133"/>
                  </a:lnTo>
                  <a:lnTo>
                    <a:pt x="637" y="133"/>
                  </a:lnTo>
                  <a:lnTo>
                    <a:pt x="637" y="135"/>
                  </a:lnTo>
                  <a:lnTo>
                    <a:pt x="638" y="135"/>
                  </a:lnTo>
                  <a:lnTo>
                    <a:pt x="638" y="133"/>
                  </a:lnTo>
                  <a:lnTo>
                    <a:pt x="639" y="133"/>
                  </a:lnTo>
                  <a:lnTo>
                    <a:pt x="639" y="135"/>
                  </a:lnTo>
                  <a:lnTo>
                    <a:pt x="638" y="135"/>
                  </a:lnTo>
                  <a:lnTo>
                    <a:pt x="638" y="136"/>
                  </a:lnTo>
                  <a:lnTo>
                    <a:pt x="638" y="137"/>
                  </a:lnTo>
                  <a:lnTo>
                    <a:pt x="638" y="138"/>
                  </a:lnTo>
                  <a:lnTo>
                    <a:pt x="639" y="138"/>
                  </a:lnTo>
                  <a:lnTo>
                    <a:pt x="639" y="139"/>
                  </a:lnTo>
                  <a:lnTo>
                    <a:pt x="639" y="141"/>
                  </a:lnTo>
                  <a:lnTo>
                    <a:pt x="638" y="141"/>
                  </a:lnTo>
                  <a:lnTo>
                    <a:pt x="638" y="142"/>
                  </a:lnTo>
                  <a:lnTo>
                    <a:pt x="638" y="143"/>
                  </a:lnTo>
                  <a:lnTo>
                    <a:pt x="638" y="144"/>
                  </a:lnTo>
                  <a:lnTo>
                    <a:pt x="637" y="144"/>
                  </a:lnTo>
                  <a:lnTo>
                    <a:pt x="637" y="145"/>
                  </a:lnTo>
                  <a:lnTo>
                    <a:pt x="636" y="145"/>
                  </a:lnTo>
                  <a:lnTo>
                    <a:pt x="636" y="147"/>
                  </a:lnTo>
                  <a:lnTo>
                    <a:pt x="634" y="147"/>
                  </a:lnTo>
                  <a:lnTo>
                    <a:pt x="633" y="147"/>
                  </a:lnTo>
                  <a:lnTo>
                    <a:pt x="633" y="148"/>
                  </a:lnTo>
                  <a:lnTo>
                    <a:pt x="634" y="148"/>
                  </a:lnTo>
                  <a:lnTo>
                    <a:pt x="633" y="148"/>
                  </a:lnTo>
                  <a:lnTo>
                    <a:pt x="633" y="149"/>
                  </a:lnTo>
                  <a:lnTo>
                    <a:pt x="632" y="150"/>
                  </a:lnTo>
                  <a:lnTo>
                    <a:pt x="632" y="152"/>
                  </a:lnTo>
                  <a:lnTo>
                    <a:pt x="631" y="152"/>
                  </a:lnTo>
                  <a:lnTo>
                    <a:pt x="631" y="153"/>
                  </a:lnTo>
                  <a:lnTo>
                    <a:pt x="631" y="154"/>
                  </a:lnTo>
                  <a:lnTo>
                    <a:pt x="631" y="155"/>
                  </a:lnTo>
                  <a:lnTo>
                    <a:pt x="630" y="155"/>
                  </a:lnTo>
                  <a:lnTo>
                    <a:pt x="628" y="155"/>
                  </a:lnTo>
                  <a:lnTo>
                    <a:pt x="627" y="155"/>
                  </a:lnTo>
                  <a:lnTo>
                    <a:pt x="627" y="156"/>
                  </a:lnTo>
                  <a:lnTo>
                    <a:pt x="626" y="156"/>
                  </a:lnTo>
                  <a:lnTo>
                    <a:pt x="626" y="158"/>
                  </a:lnTo>
                  <a:lnTo>
                    <a:pt x="625" y="158"/>
                  </a:lnTo>
                  <a:lnTo>
                    <a:pt x="624" y="158"/>
                  </a:lnTo>
                  <a:lnTo>
                    <a:pt x="622" y="158"/>
                  </a:lnTo>
                  <a:lnTo>
                    <a:pt x="622" y="159"/>
                  </a:lnTo>
                  <a:lnTo>
                    <a:pt x="621" y="159"/>
                  </a:lnTo>
                  <a:lnTo>
                    <a:pt x="621" y="160"/>
                  </a:lnTo>
                  <a:lnTo>
                    <a:pt x="620" y="160"/>
                  </a:lnTo>
                  <a:lnTo>
                    <a:pt x="620" y="161"/>
                  </a:lnTo>
                  <a:lnTo>
                    <a:pt x="620" y="162"/>
                  </a:lnTo>
                  <a:lnTo>
                    <a:pt x="620" y="164"/>
                  </a:lnTo>
                  <a:lnTo>
                    <a:pt x="619" y="164"/>
                  </a:lnTo>
                  <a:lnTo>
                    <a:pt x="619" y="165"/>
                  </a:lnTo>
                  <a:lnTo>
                    <a:pt x="619" y="166"/>
                  </a:lnTo>
                  <a:lnTo>
                    <a:pt x="618" y="167"/>
                  </a:lnTo>
                  <a:lnTo>
                    <a:pt x="618" y="168"/>
                  </a:lnTo>
                  <a:lnTo>
                    <a:pt x="618" y="170"/>
                  </a:lnTo>
                  <a:lnTo>
                    <a:pt x="616" y="171"/>
                  </a:lnTo>
                  <a:lnTo>
                    <a:pt x="616" y="172"/>
                  </a:lnTo>
                  <a:lnTo>
                    <a:pt x="615" y="172"/>
                  </a:lnTo>
                  <a:lnTo>
                    <a:pt x="615" y="173"/>
                  </a:lnTo>
                  <a:lnTo>
                    <a:pt x="615" y="174"/>
                  </a:lnTo>
                  <a:lnTo>
                    <a:pt x="615" y="176"/>
                  </a:lnTo>
                  <a:lnTo>
                    <a:pt x="615" y="177"/>
                  </a:lnTo>
                  <a:lnTo>
                    <a:pt x="614" y="177"/>
                  </a:lnTo>
                  <a:lnTo>
                    <a:pt x="613" y="177"/>
                  </a:lnTo>
                  <a:lnTo>
                    <a:pt x="613" y="178"/>
                  </a:lnTo>
                  <a:lnTo>
                    <a:pt x="614" y="178"/>
                  </a:lnTo>
                  <a:lnTo>
                    <a:pt x="614" y="179"/>
                  </a:lnTo>
                  <a:lnTo>
                    <a:pt x="613" y="181"/>
                  </a:lnTo>
                  <a:lnTo>
                    <a:pt x="613" y="182"/>
                  </a:lnTo>
                  <a:lnTo>
                    <a:pt x="612" y="182"/>
                  </a:lnTo>
                  <a:lnTo>
                    <a:pt x="610" y="182"/>
                  </a:lnTo>
                  <a:lnTo>
                    <a:pt x="610" y="183"/>
                  </a:lnTo>
                  <a:lnTo>
                    <a:pt x="609" y="183"/>
                  </a:lnTo>
                  <a:lnTo>
                    <a:pt x="609" y="184"/>
                  </a:lnTo>
                  <a:lnTo>
                    <a:pt x="609" y="185"/>
                  </a:lnTo>
                  <a:lnTo>
                    <a:pt x="608" y="185"/>
                  </a:lnTo>
                  <a:lnTo>
                    <a:pt x="608" y="187"/>
                  </a:lnTo>
                  <a:lnTo>
                    <a:pt x="607" y="187"/>
                  </a:lnTo>
                  <a:lnTo>
                    <a:pt x="607" y="188"/>
                  </a:lnTo>
                  <a:lnTo>
                    <a:pt x="607" y="189"/>
                  </a:lnTo>
                  <a:lnTo>
                    <a:pt x="608" y="189"/>
                  </a:lnTo>
                  <a:lnTo>
                    <a:pt x="608" y="190"/>
                  </a:lnTo>
                  <a:lnTo>
                    <a:pt x="608" y="191"/>
                  </a:lnTo>
                  <a:lnTo>
                    <a:pt x="608" y="193"/>
                  </a:lnTo>
                  <a:lnTo>
                    <a:pt x="607" y="193"/>
                  </a:lnTo>
                  <a:lnTo>
                    <a:pt x="607" y="194"/>
                  </a:lnTo>
                  <a:lnTo>
                    <a:pt x="607" y="195"/>
                  </a:lnTo>
                  <a:lnTo>
                    <a:pt x="606" y="195"/>
                  </a:lnTo>
                  <a:lnTo>
                    <a:pt x="606" y="196"/>
                  </a:lnTo>
                  <a:lnTo>
                    <a:pt x="606" y="197"/>
                  </a:lnTo>
                  <a:lnTo>
                    <a:pt x="606" y="199"/>
                  </a:lnTo>
                  <a:lnTo>
                    <a:pt x="607" y="199"/>
                  </a:lnTo>
                  <a:lnTo>
                    <a:pt x="608" y="200"/>
                  </a:lnTo>
                  <a:lnTo>
                    <a:pt x="609" y="201"/>
                  </a:lnTo>
                  <a:lnTo>
                    <a:pt x="609" y="202"/>
                  </a:lnTo>
                  <a:lnTo>
                    <a:pt x="609" y="203"/>
                  </a:lnTo>
                  <a:lnTo>
                    <a:pt x="609" y="205"/>
                  </a:lnTo>
                  <a:lnTo>
                    <a:pt x="608" y="205"/>
                  </a:lnTo>
                  <a:lnTo>
                    <a:pt x="607" y="205"/>
                  </a:lnTo>
                  <a:lnTo>
                    <a:pt x="607" y="206"/>
                  </a:lnTo>
                  <a:lnTo>
                    <a:pt x="608" y="207"/>
                  </a:lnTo>
                  <a:lnTo>
                    <a:pt x="608" y="208"/>
                  </a:lnTo>
                  <a:lnTo>
                    <a:pt x="609" y="208"/>
                  </a:lnTo>
                  <a:lnTo>
                    <a:pt x="609" y="210"/>
                  </a:lnTo>
                  <a:lnTo>
                    <a:pt x="610" y="210"/>
                  </a:lnTo>
                  <a:lnTo>
                    <a:pt x="612" y="210"/>
                  </a:lnTo>
                  <a:lnTo>
                    <a:pt x="612" y="211"/>
                  </a:lnTo>
                  <a:lnTo>
                    <a:pt x="613" y="211"/>
                  </a:lnTo>
                  <a:lnTo>
                    <a:pt x="614" y="211"/>
                  </a:lnTo>
                  <a:lnTo>
                    <a:pt x="614" y="210"/>
                  </a:lnTo>
                  <a:lnTo>
                    <a:pt x="615" y="208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10"/>
                  </a:lnTo>
                  <a:lnTo>
                    <a:pt x="618" y="211"/>
                  </a:lnTo>
                  <a:lnTo>
                    <a:pt x="619" y="211"/>
                  </a:lnTo>
                  <a:lnTo>
                    <a:pt x="619" y="212"/>
                  </a:lnTo>
                  <a:lnTo>
                    <a:pt x="620" y="212"/>
                  </a:lnTo>
                  <a:lnTo>
                    <a:pt x="620" y="213"/>
                  </a:lnTo>
                  <a:lnTo>
                    <a:pt x="621" y="213"/>
                  </a:lnTo>
                  <a:lnTo>
                    <a:pt x="621" y="212"/>
                  </a:lnTo>
                  <a:lnTo>
                    <a:pt x="622" y="212"/>
                  </a:lnTo>
                  <a:lnTo>
                    <a:pt x="622" y="211"/>
                  </a:lnTo>
                  <a:lnTo>
                    <a:pt x="624" y="211"/>
                  </a:lnTo>
                  <a:lnTo>
                    <a:pt x="624" y="212"/>
                  </a:lnTo>
                  <a:lnTo>
                    <a:pt x="625" y="212"/>
                  </a:lnTo>
                  <a:lnTo>
                    <a:pt x="626" y="212"/>
                  </a:lnTo>
                  <a:lnTo>
                    <a:pt x="627" y="212"/>
                  </a:lnTo>
                  <a:lnTo>
                    <a:pt x="627" y="213"/>
                  </a:lnTo>
                  <a:lnTo>
                    <a:pt x="627" y="214"/>
                  </a:lnTo>
                  <a:lnTo>
                    <a:pt x="627" y="216"/>
                  </a:lnTo>
                  <a:lnTo>
                    <a:pt x="627" y="217"/>
                  </a:lnTo>
                  <a:lnTo>
                    <a:pt x="628" y="217"/>
                  </a:lnTo>
                  <a:lnTo>
                    <a:pt x="630" y="217"/>
                  </a:lnTo>
                  <a:lnTo>
                    <a:pt x="631" y="217"/>
                  </a:lnTo>
                  <a:lnTo>
                    <a:pt x="632" y="217"/>
                  </a:lnTo>
                  <a:lnTo>
                    <a:pt x="632" y="218"/>
                  </a:lnTo>
                  <a:lnTo>
                    <a:pt x="633" y="218"/>
                  </a:lnTo>
                  <a:lnTo>
                    <a:pt x="633" y="219"/>
                  </a:lnTo>
                  <a:lnTo>
                    <a:pt x="634" y="219"/>
                  </a:lnTo>
                  <a:lnTo>
                    <a:pt x="634" y="220"/>
                  </a:lnTo>
                  <a:lnTo>
                    <a:pt x="634" y="222"/>
                  </a:lnTo>
                  <a:lnTo>
                    <a:pt x="633" y="222"/>
                  </a:lnTo>
                  <a:lnTo>
                    <a:pt x="633" y="223"/>
                  </a:lnTo>
                  <a:lnTo>
                    <a:pt x="632" y="223"/>
                  </a:lnTo>
                  <a:lnTo>
                    <a:pt x="632" y="224"/>
                  </a:lnTo>
                  <a:lnTo>
                    <a:pt x="632" y="225"/>
                  </a:lnTo>
                  <a:lnTo>
                    <a:pt x="631" y="225"/>
                  </a:lnTo>
                  <a:lnTo>
                    <a:pt x="631" y="226"/>
                  </a:lnTo>
                  <a:lnTo>
                    <a:pt x="631" y="228"/>
                  </a:lnTo>
                  <a:lnTo>
                    <a:pt x="630" y="228"/>
                  </a:lnTo>
                  <a:lnTo>
                    <a:pt x="628" y="228"/>
                  </a:lnTo>
                  <a:lnTo>
                    <a:pt x="627" y="228"/>
                  </a:lnTo>
                  <a:lnTo>
                    <a:pt x="627" y="229"/>
                  </a:lnTo>
                  <a:lnTo>
                    <a:pt x="627" y="230"/>
                  </a:lnTo>
                  <a:lnTo>
                    <a:pt x="627" y="231"/>
                  </a:lnTo>
                  <a:lnTo>
                    <a:pt x="627" y="232"/>
                  </a:lnTo>
                  <a:lnTo>
                    <a:pt x="628" y="232"/>
                  </a:lnTo>
                  <a:lnTo>
                    <a:pt x="630" y="234"/>
                  </a:lnTo>
                  <a:lnTo>
                    <a:pt x="631" y="234"/>
                  </a:lnTo>
                  <a:lnTo>
                    <a:pt x="631" y="235"/>
                  </a:lnTo>
                  <a:lnTo>
                    <a:pt x="631" y="236"/>
                  </a:lnTo>
                  <a:lnTo>
                    <a:pt x="630" y="237"/>
                  </a:lnTo>
                  <a:lnTo>
                    <a:pt x="631" y="237"/>
                  </a:lnTo>
                  <a:lnTo>
                    <a:pt x="631" y="239"/>
                  </a:lnTo>
                  <a:lnTo>
                    <a:pt x="631" y="240"/>
                  </a:lnTo>
                  <a:lnTo>
                    <a:pt x="630" y="240"/>
                  </a:lnTo>
                  <a:lnTo>
                    <a:pt x="628" y="240"/>
                  </a:lnTo>
                  <a:lnTo>
                    <a:pt x="628" y="241"/>
                  </a:lnTo>
                  <a:lnTo>
                    <a:pt x="627" y="241"/>
                  </a:lnTo>
                  <a:lnTo>
                    <a:pt x="627" y="242"/>
                  </a:lnTo>
                  <a:lnTo>
                    <a:pt x="628" y="242"/>
                  </a:lnTo>
                  <a:lnTo>
                    <a:pt x="628" y="243"/>
                  </a:lnTo>
                  <a:lnTo>
                    <a:pt x="628" y="245"/>
                  </a:lnTo>
                  <a:lnTo>
                    <a:pt x="628" y="246"/>
                  </a:lnTo>
                  <a:lnTo>
                    <a:pt x="627" y="246"/>
                  </a:lnTo>
                  <a:lnTo>
                    <a:pt x="627" y="247"/>
                  </a:lnTo>
                  <a:lnTo>
                    <a:pt x="627" y="248"/>
                  </a:lnTo>
                  <a:lnTo>
                    <a:pt x="627" y="249"/>
                  </a:lnTo>
                  <a:lnTo>
                    <a:pt x="627" y="251"/>
                  </a:lnTo>
                  <a:lnTo>
                    <a:pt x="627" y="252"/>
                  </a:lnTo>
                  <a:lnTo>
                    <a:pt x="626" y="252"/>
                  </a:lnTo>
                  <a:lnTo>
                    <a:pt x="625" y="252"/>
                  </a:lnTo>
                  <a:lnTo>
                    <a:pt x="624" y="252"/>
                  </a:lnTo>
                  <a:lnTo>
                    <a:pt x="624" y="253"/>
                  </a:lnTo>
                  <a:lnTo>
                    <a:pt x="625" y="253"/>
                  </a:lnTo>
                  <a:lnTo>
                    <a:pt x="625" y="254"/>
                  </a:lnTo>
                  <a:lnTo>
                    <a:pt x="624" y="254"/>
                  </a:lnTo>
                  <a:lnTo>
                    <a:pt x="622" y="254"/>
                  </a:lnTo>
                  <a:lnTo>
                    <a:pt x="622" y="255"/>
                  </a:lnTo>
                  <a:lnTo>
                    <a:pt x="624" y="255"/>
                  </a:lnTo>
                  <a:lnTo>
                    <a:pt x="624" y="257"/>
                  </a:lnTo>
                  <a:lnTo>
                    <a:pt x="624" y="258"/>
                  </a:lnTo>
                  <a:lnTo>
                    <a:pt x="624" y="259"/>
                  </a:lnTo>
                  <a:lnTo>
                    <a:pt x="624" y="260"/>
                  </a:lnTo>
                  <a:lnTo>
                    <a:pt x="624" y="261"/>
                  </a:lnTo>
                  <a:lnTo>
                    <a:pt x="624" y="263"/>
                  </a:lnTo>
                  <a:lnTo>
                    <a:pt x="624" y="264"/>
                  </a:lnTo>
                  <a:lnTo>
                    <a:pt x="624" y="265"/>
                  </a:lnTo>
                  <a:lnTo>
                    <a:pt x="624" y="266"/>
                  </a:lnTo>
                  <a:lnTo>
                    <a:pt x="624" y="268"/>
                  </a:lnTo>
                  <a:lnTo>
                    <a:pt x="624" y="269"/>
                  </a:lnTo>
                  <a:lnTo>
                    <a:pt x="624" y="270"/>
                  </a:lnTo>
                  <a:lnTo>
                    <a:pt x="624" y="271"/>
                  </a:lnTo>
                  <a:lnTo>
                    <a:pt x="624" y="272"/>
                  </a:lnTo>
                  <a:lnTo>
                    <a:pt x="624" y="274"/>
                  </a:lnTo>
                  <a:lnTo>
                    <a:pt x="624" y="275"/>
                  </a:lnTo>
                  <a:lnTo>
                    <a:pt x="624" y="276"/>
                  </a:lnTo>
                  <a:lnTo>
                    <a:pt x="624" y="277"/>
                  </a:lnTo>
                  <a:lnTo>
                    <a:pt x="624" y="278"/>
                  </a:lnTo>
                  <a:lnTo>
                    <a:pt x="624" y="280"/>
                  </a:lnTo>
                  <a:lnTo>
                    <a:pt x="624" y="281"/>
                  </a:lnTo>
                  <a:lnTo>
                    <a:pt x="624" y="282"/>
                  </a:lnTo>
                  <a:lnTo>
                    <a:pt x="624" y="283"/>
                  </a:lnTo>
                  <a:lnTo>
                    <a:pt x="624" y="284"/>
                  </a:lnTo>
                  <a:lnTo>
                    <a:pt x="624" y="286"/>
                  </a:lnTo>
                  <a:lnTo>
                    <a:pt x="624" y="287"/>
                  </a:lnTo>
                  <a:lnTo>
                    <a:pt x="624" y="288"/>
                  </a:lnTo>
                  <a:lnTo>
                    <a:pt x="624" y="289"/>
                  </a:lnTo>
                  <a:lnTo>
                    <a:pt x="624" y="290"/>
                  </a:lnTo>
                  <a:lnTo>
                    <a:pt x="624" y="292"/>
                  </a:lnTo>
                  <a:lnTo>
                    <a:pt x="624" y="293"/>
                  </a:lnTo>
                  <a:lnTo>
                    <a:pt x="624" y="294"/>
                  </a:lnTo>
                  <a:lnTo>
                    <a:pt x="624" y="295"/>
                  </a:lnTo>
                  <a:lnTo>
                    <a:pt x="624" y="297"/>
                  </a:lnTo>
                  <a:lnTo>
                    <a:pt x="624" y="298"/>
                  </a:lnTo>
                  <a:lnTo>
                    <a:pt x="624" y="299"/>
                  </a:lnTo>
                  <a:lnTo>
                    <a:pt x="624" y="301"/>
                  </a:lnTo>
                  <a:lnTo>
                    <a:pt x="624" y="303"/>
                  </a:lnTo>
                  <a:lnTo>
                    <a:pt x="624" y="304"/>
                  </a:lnTo>
                  <a:lnTo>
                    <a:pt x="624" y="305"/>
                  </a:lnTo>
                  <a:lnTo>
                    <a:pt x="624" y="306"/>
                  </a:lnTo>
                  <a:lnTo>
                    <a:pt x="624" y="307"/>
                  </a:lnTo>
                  <a:lnTo>
                    <a:pt x="624" y="310"/>
                  </a:lnTo>
                  <a:lnTo>
                    <a:pt x="624" y="311"/>
                  </a:lnTo>
                  <a:lnTo>
                    <a:pt x="624" y="312"/>
                  </a:lnTo>
                  <a:lnTo>
                    <a:pt x="624" y="313"/>
                  </a:lnTo>
                  <a:lnTo>
                    <a:pt x="624" y="315"/>
                  </a:lnTo>
                  <a:lnTo>
                    <a:pt x="624" y="316"/>
                  </a:lnTo>
                  <a:lnTo>
                    <a:pt x="624" y="317"/>
                  </a:lnTo>
                  <a:lnTo>
                    <a:pt x="624" y="318"/>
                  </a:lnTo>
                  <a:lnTo>
                    <a:pt x="624" y="319"/>
                  </a:lnTo>
                  <a:lnTo>
                    <a:pt x="624" y="321"/>
                  </a:lnTo>
                  <a:lnTo>
                    <a:pt x="624" y="322"/>
                  </a:lnTo>
                  <a:lnTo>
                    <a:pt x="624" y="323"/>
                  </a:lnTo>
                  <a:lnTo>
                    <a:pt x="624" y="324"/>
                  </a:lnTo>
                  <a:lnTo>
                    <a:pt x="624" y="326"/>
                  </a:lnTo>
                  <a:lnTo>
                    <a:pt x="624" y="327"/>
                  </a:lnTo>
                  <a:lnTo>
                    <a:pt x="624" y="328"/>
                  </a:lnTo>
                  <a:lnTo>
                    <a:pt x="624" y="329"/>
                  </a:lnTo>
                  <a:lnTo>
                    <a:pt x="624" y="330"/>
                  </a:lnTo>
                  <a:lnTo>
                    <a:pt x="624" y="332"/>
                  </a:lnTo>
                  <a:lnTo>
                    <a:pt x="624" y="333"/>
                  </a:lnTo>
                  <a:lnTo>
                    <a:pt x="624" y="334"/>
                  </a:lnTo>
                  <a:lnTo>
                    <a:pt x="624" y="335"/>
                  </a:lnTo>
                  <a:lnTo>
                    <a:pt x="624" y="336"/>
                  </a:lnTo>
                  <a:lnTo>
                    <a:pt x="624" y="338"/>
                  </a:lnTo>
                  <a:lnTo>
                    <a:pt x="624" y="339"/>
                  </a:lnTo>
                  <a:lnTo>
                    <a:pt x="624" y="340"/>
                  </a:lnTo>
                  <a:lnTo>
                    <a:pt x="624" y="341"/>
                  </a:lnTo>
                  <a:lnTo>
                    <a:pt x="624" y="342"/>
                  </a:lnTo>
                  <a:lnTo>
                    <a:pt x="624" y="344"/>
                  </a:lnTo>
                  <a:lnTo>
                    <a:pt x="624" y="345"/>
                  </a:lnTo>
                  <a:lnTo>
                    <a:pt x="624" y="346"/>
                  </a:lnTo>
                  <a:lnTo>
                    <a:pt x="624" y="347"/>
                  </a:lnTo>
                  <a:lnTo>
                    <a:pt x="624" y="348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4" y="352"/>
                  </a:lnTo>
                  <a:lnTo>
                    <a:pt x="624" y="353"/>
                  </a:lnTo>
                  <a:lnTo>
                    <a:pt x="624" y="355"/>
                  </a:lnTo>
                  <a:lnTo>
                    <a:pt x="624" y="356"/>
                  </a:lnTo>
                  <a:lnTo>
                    <a:pt x="624" y="357"/>
                  </a:lnTo>
                  <a:lnTo>
                    <a:pt x="624" y="358"/>
                  </a:lnTo>
                  <a:lnTo>
                    <a:pt x="624" y="359"/>
                  </a:lnTo>
                  <a:lnTo>
                    <a:pt x="624" y="361"/>
                  </a:lnTo>
                  <a:lnTo>
                    <a:pt x="624" y="362"/>
                  </a:lnTo>
                  <a:lnTo>
                    <a:pt x="624" y="363"/>
                  </a:lnTo>
                  <a:lnTo>
                    <a:pt x="624" y="364"/>
                  </a:lnTo>
                  <a:lnTo>
                    <a:pt x="624" y="365"/>
                  </a:lnTo>
                  <a:lnTo>
                    <a:pt x="624" y="368"/>
                  </a:lnTo>
                  <a:lnTo>
                    <a:pt x="624" y="369"/>
                  </a:lnTo>
                  <a:lnTo>
                    <a:pt x="624" y="370"/>
                  </a:lnTo>
                  <a:lnTo>
                    <a:pt x="624" y="371"/>
                  </a:lnTo>
                  <a:lnTo>
                    <a:pt x="624" y="373"/>
                  </a:lnTo>
                  <a:lnTo>
                    <a:pt x="624" y="374"/>
                  </a:lnTo>
                  <a:lnTo>
                    <a:pt x="624" y="375"/>
                  </a:lnTo>
                  <a:lnTo>
                    <a:pt x="624" y="376"/>
                  </a:lnTo>
                  <a:lnTo>
                    <a:pt x="624" y="377"/>
                  </a:lnTo>
                  <a:lnTo>
                    <a:pt x="624" y="379"/>
                  </a:lnTo>
                  <a:lnTo>
                    <a:pt x="624" y="380"/>
                  </a:lnTo>
                  <a:lnTo>
                    <a:pt x="624" y="381"/>
                  </a:lnTo>
                  <a:lnTo>
                    <a:pt x="624" y="382"/>
                  </a:lnTo>
                  <a:lnTo>
                    <a:pt x="624" y="384"/>
                  </a:lnTo>
                  <a:lnTo>
                    <a:pt x="624" y="385"/>
                  </a:lnTo>
                  <a:lnTo>
                    <a:pt x="624" y="386"/>
                  </a:lnTo>
                  <a:lnTo>
                    <a:pt x="624" y="388"/>
                  </a:lnTo>
                  <a:lnTo>
                    <a:pt x="624" y="390"/>
                  </a:lnTo>
                  <a:lnTo>
                    <a:pt x="624" y="391"/>
                  </a:lnTo>
                  <a:lnTo>
                    <a:pt x="624" y="392"/>
                  </a:lnTo>
                  <a:lnTo>
                    <a:pt x="624" y="393"/>
                  </a:lnTo>
                  <a:lnTo>
                    <a:pt x="624" y="394"/>
                  </a:lnTo>
                  <a:lnTo>
                    <a:pt x="624" y="396"/>
                  </a:lnTo>
                  <a:lnTo>
                    <a:pt x="624" y="397"/>
                  </a:lnTo>
                  <a:lnTo>
                    <a:pt x="624" y="399"/>
                  </a:lnTo>
                  <a:lnTo>
                    <a:pt x="624" y="400"/>
                  </a:lnTo>
                  <a:lnTo>
                    <a:pt x="624" y="402"/>
                  </a:lnTo>
                  <a:lnTo>
                    <a:pt x="624" y="403"/>
                  </a:lnTo>
                  <a:lnTo>
                    <a:pt x="624" y="404"/>
                  </a:lnTo>
                  <a:lnTo>
                    <a:pt x="624" y="405"/>
                  </a:lnTo>
                  <a:lnTo>
                    <a:pt x="624" y="406"/>
                  </a:lnTo>
                  <a:lnTo>
                    <a:pt x="624" y="408"/>
                  </a:lnTo>
                  <a:lnTo>
                    <a:pt x="624" y="409"/>
                  </a:lnTo>
                  <a:lnTo>
                    <a:pt x="624" y="410"/>
                  </a:lnTo>
                  <a:lnTo>
                    <a:pt x="624" y="411"/>
                  </a:lnTo>
                  <a:lnTo>
                    <a:pt x="624" y="413"/>
                  </a:lnTo>
                  <a:lnTo>
                    <a:pt x="624" y="414"/>
                  </a:lnTo>
                  <a:lnTo>
                    <a:pt x="624" y="415"/>
                  </a:lnTo>
                  <a:lnTo>
                    <a:pt x="624" y="416"/>
                  </a:lnTo>
                  <a:lnTo>
                    <a:pt x="624" y="417"/>
                  </a:lnTo>
                  <a:lnTo>
                    <a:pt x="624" y="419"/>
                  </a:lnTo>
                  <a:lnTo>
                    <a:pt x="624" y="420"/>
                  </a:lnTo>
                  <a:lnTo>
                    <a:pt x="624" y="421"/>
                  </a:lnTo>
                  <a:lnTo>
                    <a:pt x="624" y="422"/>
                  </a:lnTo>
                  <a:lnTo>
                    <a:pt x="624" y="423"/>
                  </a:lnTo>
                  <a:lnTo>
                    <a:pt x="624" y="425"/>
                  </a:lnTo>
                  <a:lnTo>
                    <a:pt x="624" y="426"/>
                  </a:lnTo>
                  <a:lnTo>
                    <a:pt x="624" y="427"/>
                  </a:lnTo>
                  <a:lnTo>
                    <a:pt x="624" y="428"/>
                  </a:lnTo>
                  <a:lnTo>
                    <a:pt x="624" y="429"/>
                  </a:lnTo>
                  <a:lnTo>
                    <a:pt x="624" y="432"/>
                  </a:lnTo>
                  <a:lnTo>
                    <a:pt x="624" y="433"/>
                  </a:lnTo>
                  <a:lnTo>
                    <a:pt x="624" y="434"/>
                  </a:lnTo>
                  <a:lnTo>
                    <a:pt x="624" y="435"/>
                  </a:lnTo>
                  <a:lnTo>
                    <a:pt x="624" y="437"/>
                  </a:lnTo>
                  <a:lnTo>
                    <a:pt x="624" y="438"/>
                  </a:lnTo>
                  <a:lnTo>
                    <a:pt x="624" y="439"/>
                  </a:lnTo>
                  <a:lnTo>
                    <a:pt x="624" y="440"/>
                  </a:lnTo>
                  <a:lnTo>
                    <a:pt x="624" y="442"/>
                  </a:lnTo>
                  <a:lnTo>
                    <a:pt x="624" y="443"/>
                  </a:lnTo>
                  <a:lnTo>
                    <a:pt x="624" y="444"/>
                  </a:lnTo>
                  <a:lnTo>
                    <a:pt x="624" y="445"/>
                  </a:lnTo>
                  <a:lnTo>
                    <a:pt x="624" y="446"/>
                  </a:lnTo>
                  <a:lnTo>
                    <a:pt x="624" y="448"/>
                  </a:lnTo>
                  <a:lnTo>
                    <a:pt x="624" y="449"/>
                  </a:lnTo>
                  <a:lnTo>
                    <a:pt x="622" y="449"/>
                  </a:lnTo>
                  <a:lnTo>
                    <a:pt x="621" y="449"/>
                  </a:lnTo>
                  <a:lnTo>
                    <a:pt x="620" y="449"/>
                  </a:lnTo>
                  <a:lnTo>
                    <a:pt x="619" y="449"/>
                  </a:lnTo>
                  <a:lnTo>
                    <a:pt x="618" y="449"/>
                  </a:lnTo>
                  <a:lnTo>
                    <a:pt x="616" y="449"/>
                  </a:lnTo>
                  <a:lnTo>
                    <a:pt x="615" y="449"/>
                  </a:lnTo>
                  <a:lnTo>
                    <a:pt x="614" y="449"/>
                  </a:lnTo>
                  <a:lnTo>
                    <a:pt x="613" y="449"/>
                  </a:lnTo>
                  <a:lnTo>
                    <a:pt x="612" y="449"/>
                  </a:lnTo>
                  <a:lnTo>
                    <a:pt x="610" y="449"/>
                  </a:lnTo>
                  <a:lnTo>
                    <a:pt x="609" y="449"/>
                  </a:lnTo>
                  <a:lnTo>
                    <a:pt x="608" y="449"/>
                  </a:lnTo>
                  <a:lnTo>
                    <a:pt x="606" y="449"/>
                  </a:lnTo>
                  <a:lnTo>
                    <a:pt x="604" y="449"/>
                  </a:lnTo>
                  <a:lnTo>
                    <a:pt x="603" y="449"/>
                  </a:lnTo>
                  <a:lnTo>
                    <a:pt x="602" y="449"/>
                  </a:lnTo>
                  <a:lnTo>
                    <a:pt x="601" y="449"/>
                  </a:lnTo>
                  <a:lnTo>
                    <a:pt x="599" y="449"/>
                  </a:lnTo>
                  <a:lnTo>
                    <a:pt x="598" y="449"/>
                  </a:lnTo>
                  <a:lnTo>
                    <a:pt x="597" y="449"/>
                  </a:lnTo>
                  <a:lnTo>
                    <a:pt x="596" y="449"/>
                  </a:lnTo>
                  <a:lnTo>
                    <a:pt x="595" y="449"/>
                  </a:lnTo>
                  <a:lnTo>
                    <a:pt x="592" y="449"/>
                  </a:lnTo>
                  <a:lnTo>
                    <a:pt x="591" y="449"/>
                  </a:lnTo>
                  <a:lnTo>
                    <a:pt x="590" y="449"/>
                  </a:lnTo>
                  <a:lnTo>
                    <a:pt x="589" y="449"/>
                  </a:lnTo>
                  <a:lnTo>
                    <a:pt x="587" y="449"/>
                  </a:lnTo>
                  <a:lnTo>
                    <a:pt x="586" y="449"/>
                  </a:lnTo>
                  <a:lnTo>
                    <a:pt x="585" y="449"/>
                  </a:lnTo>
                  <a:lnTo>
                    <a:pt x="584" y="449"/>
                  </a:lnTo>
                  <a:lnTo>
                    <a:pt x="583" y="449"/>
                  </a:lnTo>
                  <a:lnTo>
                    <a:pt x="581" y="449"/>
                  </a:lnTo>
                  <a:lnTo>
                    <a:pt x="580" y="449"/>
                  </a:lnTo>
                  <a:lnTo>
                    <a:pt x="579" y="449"/>
                  </a:lnTo>
                  <a:lnTo>
                    <a:pt x="578" y="449"/>
                  </a:lnTo>
                  <a:lnTo>
                    <a:pt x="577" y="449"/>
                  </a:lnTo>
                  <a:lnTo>
                    <a:pt x="575" y="449"/>
                  </a:lnTo>
                  <a:lnTo>
                    <a:pt x="574" y="449"/>
                  </a:lnTo>
                  <a:lnTo>
                    <a:pt x="573" y="449"/>
                  </a:lnTo>
                  <a:lnTo>
                    <a:pt x="572" y="449"/>
                  </a:lnTo>
                  <a:lnTo>
                    <a:pt x="571" y="449"/>
                  </a:lnTo>
                  <a:lnTo>
                    <a:pt x="569" y="449"/>
                  </a:lnTo>
                  <a:lnTo>
                    <a:pt x="568" y="449"/>
                  </a:lnTo>
                  <a:lnTo>
                    <a:pt x="567" y="449"/>
                  </a:lnTo>
                  <a:lnTo>
                    <a:pt x="566" y="449"/>
                  </a:lnTo>
                  <a:lnTo>
                    <a:pt x="565" y="449"/>
                  </a:lnTo>
                  <a:lnTo>
                    <a:pt x="563" y="449"/>
                  </a:lnTo>
                  <a:lnTo>
                    <a:pt x="562" y="449"/>
                  </a:lnTo>
                  <a:lnTo>
                    <a:pt x="561" y="449"/>
                  </a:lnTo>
                  <a:lnTo>
                    <a:pt x="560" y="449"/>
                  </a:lnTo>
                  <a:lnTo>
                    <a:pt x="558" y="449"/>
                  </a:lnTo>
                  <a:lnTo>
                    <a:pt x="557" y="449"/>
                  </a:lnTo>
                  <a:lnTo>
                    <a:pt x="556" y="449"/>
                  </a:lnTo>
                  <a:lnTo>
                    <a:pt x="555" y="449"/>
                  </a:lnTo>
                  <a:lnTo>
                    <a:pt x="554" y="449"/>
                  </a:lnTo>
                  <a:lnTo>
                    <a:pt x="552" y="449"/>
                  </a:lnTo>
                  <a:lnTo>
                    <a:pt x="551" y="449"/>
                  </a:lnTo>
                  <a:lnTo>
                    <a:pt x="550" y="449"/>
                  </a:lnTo>
                  <a:lnTo>
                    <a:pt x="549" y="449"/>
                  </a:lnTo>
                  <a:lnTo>
                    <a:pt x="548" y="449"/>
                  </a:lnTo>
                  <a:lnTo>
                    <a:pt x="546" y="449"/>
                  </a:lnTo>
                  <a:lnTo>
                    <a:pt x="545" y="449"/>
                  </a:lnTo>
                  <a:lnTo>
                    <a:pt x="544" y="449"/>
                  </a:lnTo>
                  <a:lnTo>
                    <a:pt x="543" y="449"/>
                  </a:lnTo>
                  <a:lnTo>
                    <a:pt x="542" y="449"/>
                  </a:lnTo>
                  <a:lnTo>
                    <a:pt x="540" y="449"/>
                  </a:lnTo>
                  <a:lnTo>
                    <a:pt x="539" y="449"/>
                  </a:lnTo>
                  <a:lnTo>
                    <a:pt x="538" y="449"/>
                  </a:lnTo>
                  <a:lnTo>
                    <a:pt x="537" y="449"/>
                  </a:lnTo>
                  <a:lnTo>
                    <a:pt x="536" y="449"/>
                  </a:lnTo>
                  <a:lnTo>
                    <a:pt x="534" y="449"/>
                  </a:lnTo>
                  <a:lnTo>
                    <a:pt x="532" y="449"/>
                  </a:lnTo>
                  <a:lnTo>
                    <a:pt x="531" y="449"/>
                  </a:lnTo>
                  <a:lnTo>
                    <a:pt x="530" y="449"/>
                  </a:lnTo>
                  <a:lnTo>
                    <a:pt x="528" y="449"/>
                  </a:lnTo>
                  <a:lnTo>
                    <a:pt x="527" y="449"/>
                  </a:lnTo>
                  <a:lnTo>
                    <a:pt x="526" y="449"/>
                  </a:lnTo>
                  <a:lnTo>
                    <a:pt x="525" y="449"/>
                  </a:lnTo>
                  <a:lnTo>
                    <a:pt x="524" y="449"/>
                  </a:lnTo>
                  <a:lnTo>
                    <a:pt x="522" y="449"/>
                  </a:lnTo>
                  <a:lnTo>
                    <a:pt x="521" y="449"/>
                  </a:lnTo>
                  <a:lnTo>
                    <a:pt x="520" y="449"/>
                  </a:lnTo>
                  <a:lnTo>
                    <a:pt x="519" y="449"/>
                  </a:lnTo>
                  <a:lnTo>
                    <a:pt x="518" y="449"/>
                  </a:lnTo>
                  <a:lnTo>
                    <a:pt x="516" y="449"/>
                  </a:lnTo>
                  <a:lnTo>
                    <a:pt x="515" y="449"/>
                  </a:lnTo>
                  <a:lnTo>
                    <a:pt x="514" y="449"/>
                  </a:lnTo>
                  <a:lnTo>
                    <a:pt x="513" y="449"/>
                  </a:lnTo>
                  <a:lnTo>
                    <a:pt x="511" y="449"/>
                  </a:lnTo>
                  <a:lnTo>
                    <a:pt x="510" y="449"/>
                  </a:lnTo>
                  <a:lnTo>
                    <a:pt x="509" y="449"/>
                  </a:lnTo>
                  <a:lnTo>
                    <a:pt x="508" y="449"/>
                  </a:lnTo>
                  <a:lnTo>
                    <a:pt x="507" y="449"/>
                  </a:lnTo>
                  <a:lnTo>
                    <a:pt x="504" y="449"/>
                  </a:lnTo>
                  <a:lnTo>
                    <a:pt x="503" y="450"/>
                  </a:lnTo>
                  <a:lnTo>
                    <a:pt x="502" y="450"/>
                  </a:lnTo>
                  <a:lnTo>
                    <a:pt x="499" y="450"/>
                  </a:lnTo>
                  <a:lnTo>
                    <a:pt x="498" y="450"/>
                  </a:lnTo>
                  <a:lnTo>
                    <a:pt x="497" y="450"/>
                  </a:lnTo>
                  <a:lnTo>
                    <a:pt x="496" y="450"/>
                  </a:lnTo>
                  <a:lnTo>
                    <a:pt x="495" y="450"/>
                  </a:lnTo>
                  <a:lnTo>
                    <a:pt x="493" y="450"/>
                  </a:lnTo>
                  <a:lnTo>
                    <a:pt x="492" y="450"/>
                  </a:lnTo>
                  <a:lnTo>
                    <a:pt x="491" y="450"/>
                  </a:lnTo>
                  <a:lnTo>
                    <a:pt x="490" y="450"/>
                  </a:lnTo>
                  <a:lnTo>
                    <a:pt x="489" y="450"/>
                  </a:lnTo>
                  <a:lnTo>
                    <a:pt x="486" y="450"/>
                  </a:lnTo>
                  <a:lnTo>
                    <a:pt x="485" y="450"/>
                  </a:lnTo>
                  <a:lnTo>
                    <a:pt x="484" y="450"/>
                  </a:lnTo>
                  <a:lnTo>
                    <a:pt x="483" y="450"/>
                  </a:lnTo>
                  <a:lnTo>
                    <a:pt x="481" y="450"/>
                  </a:lnTo>
                  <a:lnTo>
                    <a:pt x="480" y="450"/>
                  </a:lnTo>
                  <a:lnTo>
                    <a:pt x="479" y="450"/>
                  </a:lnTo>
                  <a:lnTo>
                    <a:pt x="478" y="450"/>
                  </a:lnTo>
                  <a:lnTo>
                    <a:pt x="477" y="450"/>
                  </a:lnTo>
                  <a:lnTo>
                    <a:pt x="475" y="450"/>
                  </a:lnTo>
                  <a:lnTo>
                    <a:pt x="474" y="450"/>
                  </a:lnTo>
                  <a:lnTo>
                    <a:pt x="473" y="450"/>
                  </a:lnTo>
                  <a:lnTo>
                    <a:pt x="472" y="450"/>
                  </a:lnTo>
                  <a:lnTo>
                    <a:pt x="471" y="450"/>
                  </a:lnTo>
                  <a:lnTo>
                    <a:pt x="469" y="450"/>
                  </a:lnTo>
                  <a:lnTo>
                    <a:pt x="468" y="450"/>
                  </a:lnTo>
                  <a:lnTo>
                    <a:pt x="467" y="450"/>
                  </a:lnTo>
                  <a:lnTo>
                    <a:pt x="466" y="450"/>
                  </a:lnTo>
                  <a:lnTo>
                    <a:pt x="464" y="450"/>
                  </a:lnTo>
                  <a:lnTo>
                    <a:pt x="462" y="450"/>
                  </a:lnTo>
                  <a:lnTo>
                    <a:pt x="461" y="450"/>
                  </a:lnTo>
                  <a:lnTo>
                    <a:pt x="460" y="450"/>
                  </a:lnTo>
                  <a:lnTo>
                    <a:pt x="457" y="450"/>
                  </a:lnTo>
                  <a:lnTo>
                    <a:pt x="456" y="450"/>
                  </a:lnTo>
                  <a:lnTo>
                    <a:pt x="455" y="450"/>
                  </a:lnTo>
                  <a:lnTo>
                    <a:pt x="454" y="450"/>
                  </a:lnTo>
                  <a:lnTo>
                    <a:pt x="452" y="450"/>
                  </a:lnTo>
                  <a:lnTo>
                    <a:pt x="450" y="450"/>
                  </a:lnTo>
                  <a:lnTo>
                    <a:pt x="448" y="450"/>
                  </a:lnTo>
                  <a:lnTo>
                    <a:pt x="446" y="450"/>
                  </a:lnTo>
                  <a:lnTo>
                    <a:pt x="445" y="450"/>
                  </a:lnTo>
                  <a:lnTo>
                    <a:pt x="444" y="450"/>
                  </a:lnTo>
                  <a:lnTo>
                    <a:pt x="443" y="450"/>
                  </a:lnTo>
                  <a:lnTo>
                    <a:pt x="442" y="450"/>
                  </a:lnTo>
                  <a:lnTo>
                    <a:pt x="440" y="450"/>
                  </a:lnTo>
                  <a:lnTo>
                    <a:pt x="439" y="450"/>
                  </a:lnTo>
                  <a:lnTo>
                    <a:pt x="438" y="450"/>
                  </a:lnTo>
                  <a:lnTo>
                    <a:pt x="437" y="450"/>
                  </a:lnTo>
                  <a:lnTo>
                    <a:pt x="436" y="450"/>
                  </a:lnTo>
                  <a:lnTo>
                    <a:pt x="434" y="450"/>
                  </a:lnTo>
                  <a:lnTo>
                    <a:pt x="433" y="450"/>
                  </a:lnTo>
                  <a:lnTo>
                    <a:pt x="432" y="450"/>
                  </a:lnTo>
                  <a:lnTo>
                    <a:pt x="431" y="450"/>
                  </a:lnTo>
                  <a:lnTo>
                    <a:pt x="430" y="450"/>
                  </a:lnTo>
                  <a:lnTo>
                    <a:pt x="428" y="450"/>
                  </a:lnTo>
                  <a:lnTo>
                    <a:pt x="427" y="450"/>
                  </a:lnTo>
                  <a:lnTo>
                    <a:pt x="426" y="450"/>
                  </a:lnTo>
                  <a:lnTo>
                    <a:pt x="425" y="450"/>
                  </a:lnTo>
                  <a:lnTo>
                    <a:pt x="424" y="450"/>
                  </a:lnTo>
                  <a:lnTo>
                    <a:pt x="422" y="450"/>
                  </a:lnTo>
                  <a:lnTo>
                    <a:pt x="421" y="450"/>
                  </a:lnTo>
                  <a:lnTo>
                    <a:pt x="420" y="450"/>
                  </a:lnTo>
                  <a:lnTo>
                    <a:pt x="419" y="450"/>
                  </a:lnTo>
                  <a:lnTo>
                    <a:pt x="417" y="450"/>
                  </a:lnTo>
                  <a:lnTo>
                    <a:pt x="417" y="449"/>
                  </a:lnTo>
                  <a:lnTo>
                    <a:pt x="416" y="449"/>
                  </a:lnTo>
                  <a:lnTo>
                    <a:pt x="415" y="449"/>
                  </a:lnTo>
                  <a:lnTo>
                    <a:pt x="414" y="449"/>
                  </a:lnTo>
                  <a:lnTo>
                    <a:pt x="413" y="449"/>
                  </a:lnTo>
                  <a:lnTo>
                    <a:pt x="411" y="449"/>
                  </a:lnTo>
                  <a:lnTo>
                    <a:pt x="410" y="449"/>
                  </a:lnTo>
                  <a:lnTo>
                    <a:pt x="409" y="449"/>
                  </a:lnTo>
                  <a:lnTo>
                    <a:pt x="408" y="449"/>
                  </a:lnTo>
                  <a:lnTo>
                    <a:pt x="407" y="449"/>
                  </a:lnTo>
                  <a:lnTo>
                    <a:pt x="405" y="449"/>
                  </a:lnTo>
                  <a:lnTo>
                    <a:pt x="404" y="449"/>
                  </a:lnTo>
                  <a:lnTo>
                    <a:pt x="403" y="449"/>
                  </a:lnTo>
                  <a:lnTo>
                    <a:pt x="402" y="449"/>
                  </a:lnTo>
                  <a:lnTo>
                    <a:pt x="401" y="449"/>
                  </a:lnTo>
                  <a:lnTo>
                    <a:pt x="399" y="449"/>
                  </a:lnTo>
                  <a:lnTo>
                    <a:pt x="398" y="449"/>
                  </a:lnTo>
                  <a:lnTo>
                    <a:pt x="397" y="449"/>
                  </a:lnTo>
                  <a:lnTo>
                    <a:pt x="396" y="449"/>
                  </a:lnTo>
                  <a:lnTo>
                    <a:pt x="395" y="449"/>
                  </a:lnTo>
                  <a:lnTo>
                    <a:pt x="393" y="449"/>
                  </a:lnTo>
                  <a:lnTo>
                    <a:pt x="392" y="449"/>
                  </a:lnTo>
                  <a:lnTo>
                    <a:pt x="391" y="449"/>
                  </a:lnTo>
                  <a:lnTo>
                    <a:pt x="390" y="449"/>
                  </a:lnTo>
                  <a:lnTo>
                    <a:pt x="387" y="449"/>
                  </a:lnTo>
                  <a:lnTo>
                    <a:pt x="386" y="449"/>
                  </a:lnTo>
                  <a:lnTo>
                    <a:pt x="385" y="449"/>
                  </a:lnTo>
                  <a:lnTo>
                    <a:pt x="384" y="449"/>
                  </a:lnTo>
                  <a:lnTo>
                    <a:pt x="383" y="449"/>
                  </a:lnTo>
                  <a:lnTo>
                    <a:pt x="381" y="449"/>
                  </a:lnTo>
                  <a:lnTo>
                    <a:pt x="380" y="449"/>
                  </a:lnTo>
                  <a:lnTo>
                    <a:pt x="379" y="449"/>
                  </a:lnTo>
                  <a:lnTo>
                    <a:pt x="378" y="450"/>
                  </a:lnTo>
                  <a:lnTo>
                    <a:pt x="376" y="450"/>
                  </a:lnTo>
                  <a:lnTo>
                    <a:pt x="375" y="450"/>
                  </a:lnTo>
                  <a:lnTo>
                    <a:pt x="374" y="450"/>
                  </a:lnTo>
                  <a:lnTo>
                    <a:pt x="373" y="450"/>
                  </a:lnTo>
                  <a:lnTo>
                    <a:pt x="372" y="450"/>
                  </a:lnTo>
                  <a:lnTo>
                    <a:pt x="370" y="450"/>
                  </a:lnTo>
                  <a:lnTo>
                    <a:pt x="369" y="450"/>
                  </a:lnTo>
                  <a:lnTo>
                    <a:pt x="368" y="450"/>
                  </a:lnTo>
                  <a:lnTo>
                    <a:pt x="367" y="450"/>
                  </a:lnTo>
                  <a:lnTo>
                    <a:pt x="364" y="450"/>
                  </a:lnTo>
                  <a:lnTo>
                    <a:pt x="363" y="450"/>
                  </a:lnTo>
                  <a:lnTo>
                    <a:pt x="362" y="450"/>
                  </a:lnTo>
                  <a:lnTo>
                    <a:pt x="361" y="450"/>
                  </a:lnTo>
                  <a:lnTo>
                    <a:pt x="358" y="450"/>
                  </a:lnTo>
                  <a:lnTo>
                    <a:pt x="357" y="450"/>
                  </a:lnTo>
                  <a:lnTo>
                    <a:pt x="356" y="450"/>
                  </a:lnTo>
                  <a:lnTo>
                    <a:pt x="355" y="450"/>
                  </a:lnTo>
                  <a:lnTo>
                    <a:pt x="354" y="450"/>
                  </a:lnTo>
                  <a:lnTo>
                    <a:pt x="352" y="450"/>
                  </a:lnTo>
                  <a:lnTo>
                    <a:pt x="351" y="450"/>
                  </a:lnTo>
                  <a:lnTo>
                    <a:pt x="350" y="450"/>
                  </a:lnTo>
                  <a:lnTo>
                    <a:pt x="349" y="450"/>
                  </a:lnTo>
                  <a:lnTo>
                    <a:pt x="348" y="450"/>
                  </a:lnTo>
                  <a:lnTo>
                    <a:pt x="346" y="450"/>
                  </a:lnTo>
                  <a:lnTo>
                    <a:pt x="344" y="450"/>
                  </a:lnTo>
                  <a:lnTo>
                    <a:pt x="343" y="450"/>
                  </a:lnTo>
                  <a:lnTo>
                    <a:pt x="342" y="450"/>
                  </a:lnTo>
                  <a:lnTo>
                    <a:pt x="339" y="450"/>
                  </a:lnTo>
                  <a:lnTo>
                    <a:pt x="338" y="450"/>
                  </a:lnTo>
                  <a:lnTo>
                    <a:pt x="337" y="450"/>
                  </a:lnTo>
                  <a:lnTo>
                    <a:pt x="336" y="450"/>
                  </a:lnTo>
                  <a:lnTo>
                    <a:pt x="334" y="450"/>
                  </a:lnTo>
                  <a:lnTo>
                    <a:pt x="333" y="450"/>
                  </a:lnTo>
                  <a:lnTo>
                    <a:pt x="332" y="450"/>
                  </a:lnTo>
                  <a:lnTo>
                    <a:pt x="331" y="450"/>
                  </a:lnTo>
                  <a:lnTo>
                    <a:pt x="329" y="450"/>
                  </a:lnTo>
                  <a:lnTo>
                    <a:pt x="328" y="450"/>
                  </a:lnTo>
                  <a:lnTo>
                    <a:pt x="327" y="450"/>
                  </a:lnTo>
                  <a:lnTo>
                    <a:pt x="326" y="450"/>
                  </a:lnTo>
                  <a:lnTo>
                    <a:pt x="325" y="450"/>
                  </a:lnTo>
                  <a:lnTo>
                    <a:pt x="323" y="450"/>
                  </a:lnTo>
                  <a:lnTo>
                    <a:pt x="322" y="450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0"/>
                  </a:lnTo>
                  <a:lnTo>
                    <a:pt x="316" y="450"/>
                  </a:lnTo>
                  <a:lnTo>
                    <a:pt x="315" y="450"/>
                  </a:lnTo>
                  <a:lnTo>
                    <a:pt x="314" y="450"/>
                  </a:lnTo>
                  <a:lnTo>
                    <a:pt x="313" y="450"/>
                  </a:lnTo>
                  <a:lnTo>
                    <a:pt x="311" y="450"/>
                  </a:lnTo>
                  <a:lnTo>
                    <a:pt x="310" y="450"/>
                  </a:lnTo>
                  <a:lnTo>
                    <a:pt x="309" y="450"/>
                  </a:lnTo>
                  <a:lnTo>
                    <a:pt x="308" y="450"/>
                  </a:lnTo>
                  <a:lnTo>
                    <a:pt x="307" y="450"/>
                  </a:lnTo>
                  <a:lnTo>
                    <a:pt x="305" y="450"/>
                  </a:lnTo>
                  <a:lnTo>
                    <a:pt x="304" y="450"/>
                  </a:lnTo>
                  <a:lnTo>
                    <a:pt x="303" y="450"/>
                  </a:lnTo>
                  <a:lnTo>
                    <a:pt x="302" y="450"/>
                  </a:lnTo>
                  <a:lnTo>
                    <a:pt x="301" y="450"/>
                  </a:lnTo>
                  <a:lnTo>
                    <a:pt x="299" y="450"/>
                  </a:lnTo>
                  <a:lnTo>
                    <a:pt x="298" y="450"/>
                  </a:lnTo>
                  <a:lnTo>
                    <a:pt x="297" y="450"/>
                  </a:lnTo>
                  <a:lnTo>
                    <a:pt x="296" y="450"/>
                  </a:lnTo>
                  <a:lnTo>
                    <a:pt x="295" y="450"/>
                  </a:lnTo>
                  <a:lnTo>
                    <a:pt x="293" y="450"/>
                  </a:lnTo>
                  <a:lnTo>
                    <a:pt x="292" y="450"/>
                  </a:lnTo>
                  <a:lnTo>
                    <a:pt x="291" y="450"/>
                  </a:lnTo>
                  <a:lnTo>
                    <a:pt x="290" y="450"/>
                  </a:lnTo>
                  <a:lnTo>
                    <a:pt x="289" y="450"/>
                  </a:lnTo>
                  <a:lnTo>
                    <a:pt x="287" y="450"/>
                  </a:lnTo>
                  <a:lnTo>
                    <a:pt x="286" y="450"/>
                  </a:lnTo>
                  <a:lnTo>
                    <a:pt x="284" y="449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9"/>
                  </a:lnTo>
                  <a:lnTo>
                    <a:pt x="278" y="449"/>
                  </a:lnTo>
                  <a:lnTo>
                    <a:pt x="276" y="449"/>
                  </a:lnTo>
                  <a:lnTo>
                    <a:pt x="275" y="449"/>
                  </a:lnTo>
                  <a:lnTo>
                    <a:pt x="274" y="449"/>
                  </a:lnTo>
                  <a:lnTo>
                    <a:pt x="273" y="449"/>
                  </a:lnTo>
                  <a:lnTo>
                    <a:pt x="270" y="449"/>
                  </a:lnTo>
                  <a:lnTo>
                    <a:pt x="269" y="449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4" y="449"/>
                  </a:lnTo>
                  <a:lnTo>
                    <a:pt x="263" y="449"/>
                  </a:lnTo>
                  <a:lnTo>
                    <a:pt x="262" y="449"/>
                  </a:lnTo>
                  <a:lnTo>
                    <a:pt x="261" y="449"/>
                  </a:lnTo>
                  <a:lnTo>
                    <a:pt x="260" y="449"/>
                  </a:lnTo>
                  <a:lnTo>
                    <a:pt x="258" y="449"/>
                  </a:lnTo>
                  <a:lnTo>
                    <a:pt x="257" y="449"/>
                  </a:lnTo>
                  <a:lnTo>
                    <a:pt x="256" y="449"/>
                  </a:lnTo>
                  <a:lnTo>
                    <a:pt x="255" y="449"/>
                  </a:lnTo>
                  <a:lnTo>
                    <a:pt x="254" y="449"/>
                  </a:lnTo>
                  <a:lnTo>
                    <a:pt x="252" y="449"/>
                  </a:lnTo>
                  <a:lnTo>
                    <a:pt x="251" y="449"/>
                  </a:lnTo>
                  <a:lnTo>
                    <a:pt x="250" y="449"/>
                  </a:lnTo>
                  <a:lnTo>
                    <a:pt x="249" y="449"/>
                  </a:lnTo>
                  <a:lnTo>
                    <a:pt x="248" y="449"/>
                  </a:lnTo>
                  <a:lnTo>
                    <a:pt x="246" y="449"/>
                  </a:lnTo>
                  <a:lnTo>
                    <a:pt x="245" y="449"/>
                  </a:lnTo>
                  <a:lnTo>
                    <a:pt x="244" y="449"/>
                  </a:lnTo>
                  <a:lnTo>
                    <a:pt x="243" y="449"/>
                  </a:lnTo>
                  <a:lnTo>
                    <a:pt x="242" y="449"/>
                  </a:lnTo>
                  <a:lnTo>
                    <a:pt x="240" y="449"/>
                  </a:lnTo>
                  <a:lnTo>
                    <a:pt x="239" y="449"/>
                  </a:lnTo>
                  <a:lnTo>
                    <a:pt x="238" y="449"/>
                  </a:lnTo>
                  <a:lnTo>
                    <a:pt x="237" y="449"/>
                  </a:lnTo>
                  <a:lnTo>
                    <a:pt x="235" y="449"/>
                  </a:lnTo>
                  <a:lnTo>
                    <a:pt x="234" y="449"/>
                  </a:lnTo>
                  <a:lnTo>
                    <a:pt x="233" y="449"/>
                  </a:lnTo>
                  <a:lnTo>
                    <a:pt x="232" y="449"/>
                  </a:lnTo>
                  <a:lnTo>
                    <a:pt x="231" y="449"/>
                  </a:lnTo>
                  <a:lnTo>
                    <a:pt x="229" y="449"/>
                  </a:lnTo>
                  <a:lnTo>
                    <a:pt x="228" y="449"/>
                  </a:lnTo>
                  <a:lnTo>
                    <a:pt x="227" y="449"/>
                  </a:lnTo>
                  <a:lnTo>
                    <a:pt x="226" y="449"/>
                  </a:lnTo>
                  <a:lnTo>
                    <a:pt x="225" y="449"/>
                  </a:lnTo>
                  <a:lnTo>
                    <a:pt x="223" y="449"/>
                  </a:lnTo>
                  <a:lnTo>
                    <a:pt x="222" y="449"/>
                  </a:lnTo>
                  <a:lnTo>
                    <a:pt x="221" y="449"/>
                  </a:lnTo>
                  <a:lnTo>
                    <a:pt x="220" y="449"/>
                  </a:lnTo>
                  <a:lnTo>
                    <a:pt x="219" y="449"/>
                  </a:lnTo>
                  <a:lnTo>
                    <a:pt x="217" y="449"/>
                  </a:lnTo>
                  <a:lnTo>
                    <a:pt x="216" y="449"/>
                  </a:lnTo>
                  <a:lnTo>
                    <a:pt x="215" y="449"/>
                  </a:lnTo>
                  <a:lnTo>
                    <a:pt x="214" y="449"/>
                  </a:lnTo>
                  <a:lnTo>
                    <a:pt x="213" y="449"/>
                  </a:lnTo>
                  <a:lnTo>
                    <a:pt x="211" y="449"/>
                  </a:lnTo>
                  <a:lnTo>
                    <a:pt x="210" y="449"/>
                  </a:lnTo>
                  <a:lnTo>
                    <a:pt x="209" y="449"/>
                  </a:lnTo>
                  <a:lnTo>
                    <a:pt x="208" y="449"/>
                  </a:lnTo>
                  <a:lnTo>
                    <a:pt x="207" y="449"/>
                  </a:lnTo>
                  <a:lnTo>
                    <a:pt x="205" y="449"/>
                  </a:lnTo>
                  <a:lnTo>
                    <a:pt x="204" y="449"/>
                  </a:lnTo>
                  <a:lnTo>
                    <a:pt x="203" y="449"/>
                  </a:lnTo>
                  <a:lnTo>
                    <a:pt x="202" y="449"/>
                  </a:lnTo>
                  <a:lnTo>
                    <a:pt x="201" y="449"/>
                  </a:lnTo>
                  <a:lnTo>
                    <a:pt x="199" y="448"/>
                  </a:lnTo>
                  <a:lnTo>
                    <a:pt x="198" y="448"/>
                  </a:lnTo>
                  <a:lnTo>
                    <a:pt x="197" y="448"/>
                  </a:lnTo>
                  <a:lnTo>
                    <a:pt x="196" y="448"/>
                  </a:lnTo>
                  <a:lnTo>
                    <a:pt x="193" y="448"/>
                  </a:lnTo>
                  <a:lnTo>
                    <a:pt x="192" y="448"/>
                  </a:lnTo>
                  <a:lnTo>
                    <a:pt x="191" y="448"/>
                  </a:lnTo>
                  <a:lnTo>
                    <a:pt x="190" y="448"/>
                  </a:lnTo>
                  <a:lnTo>
                    <a:pt x="188" y="448"/>
                  </a:lnTo>
                  <a:lnTo>
                    <a:pt x="187" y="448"/>
                  </a:lnTo>
                  <a:lnTo>
                    <a:pt x="186" y="448"/>
                  </a:lnTo>
                  <a:lnTo>
                    <a:pt x="185" y="448"/>
                  </a:lnTo>
                  <a:lnTo>
                    <a:pt x="184" y="448"/>
                  </a:lnTo>
                  <a:lnTo>
                    <a:pt x="182" y="448"/>
                  </a:lnTo>
                  <a:lnTo>
                    <a:pt x="181" y="448"/>
                  </a:lnTo>
                  <a:lnTo>
                    <a:pt x="180" y="448"/>
                  </a:lnTo>
                  <a:lnTo>
                    <a:pt x="179" y="448"/>
                  </a:lnTo>
                  <a:lnTo>
                    <a:pt x="178" y="448"/>
                  </a:lnTo>
                  <a:lnTo>
                    <a:pt x="176" y="448"/>
                  </a:lnTo>
                  <a:lnTo>
                    <a:pt x="175" y="448"/>
                  </a:lnTo>
                  <a:lnTo>
                    <a:pt x="174" y="448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7" y="448"/>
                  </a:lnTo>
                  <a:lnTo>
                    <a:pt x="166" y="449"/>
                  </a:lnTo>
                  <a:lnTo>
                    <a:pt x="164" y="449"/>
                  </a:lnTo>
                  <a:lnTo>
                    <a:pt x="163" y="449"/>
                  </a:lnTo>
                  <a:lnTo>
                    <a:pt x="162" y="449"/>
                  </a:lnTo>
                  <a:lnTo>
                    <a:pt x="161" y="449"/>
                  </a:lnTo>
                  <a:lnTo>
                    <a:pt x="160" y="449"/>
                  </a:lnTo>
                  <a:lnTo>
                    <a:pt x="158" y="449"/>
                  </a:lnTo>
                  <a:lnTo>
                    <a:pt x="157" y="449"/>
                  </a:lnTo>
                  <a:lnTo>
                    <a:pt x="156" y="449"/>
                  </a:lnTo>
                  <a:lnTo>
                    <a:pt x="155" y="449"/>
                  </a:lnTo>
                  <a:lnTo>
                    <a:pt x="154" y="449"/>
                  </a:lnTo>
                  <a:lnTo>
                    <a:pt x="152" y="449"/>
                  </a:lnTo>
                  <a:lnTo>
                    <a:pt x="151" y="449"/>
                  </a:lnTo>
                  <a:lnTo>
                    <a:pt x="150" y="449"/>
                  </a:lnTo>
                  <a:lnTo>
                    <a:pt x="149" y="449"/>
                  </a:lnTo>
                  <a:lnTo>
                    <a:pt x="147" y="449"/>
                  </a:lnTo>
                  <a:lnTo>
                    <a:pt x="146" y="449"/>
                  </a:lnTo>
                  <a:lnTo>
                    <a:pt x="145" y="449"/>
                  </a:lnTo>
                  <a:lnTo>
                    <a:pt x="144" y="449"/>
                  </a:lnTo>
                  <a:lnTo>
                    <a:pt x="143" y="449"/>
                  </a:lnTo>
                  <a:lnTo>
                    <a:pt x="141" y="449"/>
                  </a:lnTo>
                  <a:lnTo>
                    <a:pt x="140" y="449"/>
                  </a:lnTo>
                  <a:lnTo>
                    <a:pt x="139" y="449"/>
                  </a:lnTo>
                  <a:lnTo>
                    <a:pt x="138" y="449"/>
                  </a:lnTo>
                  <a:lnTo>
                    <a:pt x="137" y="449"/>
                  </a:lnTo>
                  <a:lnTo>
                    <a:pt x="135" y="449"/>
                  </a:lnTo>
                  <a:lnTo>
                    <a:pt x="134" y="449"/>
                  </a:lnTo>
                  <a:lnTo>
                    <a:pt x="133" y="449"/>
                  </a:lnTo>
                  <a:lnTo>
                    <a:pt x="131" y="449"/>
                  </a:lnTo>
                  <a:lnTo>
                    <a:pt x="129" y="449"/>
                  </a:lnTo>
                  <a:lnTo>
                    <a:pt x="128" y="449"/>
                  </a:lnTo>
                  <a:lnTo>
                    <a:pt x="127" y="449"/>
                  </a:lnTo>
                  <a:lnTo>
                    <a:pt x="126" y="449"/>
                  </a:lnTo>
                  <a:lnTo>
                    <a:pt x="125" y="449"/>
                  </a:lnTo>
                  <a:lnTo>
                    <a:pt x="123" y="449"/>
                  </a:lnTo>
                  <a:lnTo>
                    <a:pt x="122" y="449"/>
                  </a:lnTo>
                  <a:lnTo>
                    <a:pt x="121" y="449"/>
                  </a:lnTo>
                  <a:lnTo>
                    <a:pt x="121" y="448"/>
                  </a:lnTo>
                  <a:lnTo>
                    <a:pt x="120" y="448"/>
                  </a:lnTo>
                  <a:lnTo>
                    <a:pt x="119" y="448"/>
                  </a:lnTo>
                  <a:lnTo>
                    <a:pt x="117" y="448"/>
                  </a:lnTo>
                  <a:lnTo>
                    <a:pt x="116" y="448"/>
                  </a:lnTo>
                  <a:lnTo>
                    <a:pt x="115" y="449"/>
                  </a:lnTo>
                  <a:lnTo>
                    <a:pt x="114" y="449"/>
                  </a:lnTo>
                  <a:lnTo>
                    <a:pt x="113" y="449"/>
                  </a:lnTo>
                  <a:lnTo>
                    <a:pt x="111" y="449"/>
                  </a:lnTo>
                  <a:lnTo>
                    <a:pt x="110" y="449"/>
                  </a:lnTo>
                  <a:lnTo>
                    <a:pt x="109" y="449"/>
                  </a:lnTo>
                  <a:lnTo>
                    <a:pt x="108" y="449"/>
                  </a:lnTo>
                  <a:lnTo>
                    <a:pt x="107" y="449"/>
                  </a:lnTo>
                  <a:lnTo>
                    <a:pt x="105" y="449"/>
                  </a:lnTo>
                  <a:lnTo>
                    <a:pt x="104" y="449"/>
                  </a:lnTo>
                  <a:lnTo>
                    <a:pt x="103" y="449"/>
                  </a:lnTo>
                  <a:lnTo>
                    <a:pt x="102" y="449"/>
                  </a:lnTo>
                  <a:lnTo>
                    <a:pt x="100" y="449"/>
                  </a:lnTo>
                  <a:lnTo>
                    <a:pt x="99" y="449"/>
                  </a:lnTo>
                  <a:lnTo>
                    <a:pt x="98" y="449"/>
                  </a:lnTo>
                  <a:lnTo>
                    <a:pt x="97" y="449"/>
                  </a:lnTo>
                  <a:lnTo>
                    <a:pt x="96" y="449"/>
                  </a:lnTo>
                  <a:lnTo>
                    <a:pt x="94" y="449"/>
                  </a:lnTo>
                  <a:lnTo>
                    <a:pt x="93" y="449"/>
                  </a:lnTo>
                  <a:lnTo>
                    <a:pt x="92" y="449"/>
                  </a:lnTo>
                  <a:lnTo>
                    <a:pt x="91" y="449"/>
                  </a:lnTo>
                  <a:lnTo>
                    <a:pt x="90" y="449"/>
                  </a:lnTo>
                  <a:lnTo>
                    <a:pt x="88" y="449"/>
                  </a:lnTo>
                  <a:lnTo>
                    <a:pt x="87" y="449"/>
                  </a:lnTo>
                  <a:lnTo>
                    <a:pt x="86" y="449"/>
                  </a:lnTo>
                  <a:lnTo>
                    <a:pt x="85" y="449"/>
                  </a:lnTo>
                  <a:lnTo>
                    <a:pt x="84" y="449"/>
                  </a:lnTo>
                  <a:lnTo>
                    <a:pt x="82" y="449"/>
                  </a:lnTo>
                  <a:lnTo>
                    <a:pt x="81" y="449"/>
                  </a:lnTo>
                  <a:lnTo>
                    <a:pt x="80" y="449"/>
                  </a:lnTo>
                  <a:lnTo>
                    <a:pt x="79" y="449"/>
                  </a:lnTo>
                  <a:lnTo>
                    <a:pt x="78" y="449"/>
                  </a:lnTo>
                  <a:lnTo>
                    <a:pt x="76" y="449"/>
                  </a:lnTo>
                  <a:lnTo>
                    <a:pt x="75" y="450"/>
                  </a:lnTo>
                  <a:lnTo>
                    <a:pt x="74" y="450"/>
                  </a:lnTo>
                  <a:lnTo>
                    <a:pt x="73" y="449"/>
                  </a:lnTo>
                  <a:lnTo>
                    <a:pt x="72" y="449"/>
                  </a:lnTo>
                  <a:lnTo>
                    <a:pt x="70" y="449"/>
                  </a:lnTo>
                  <a:lnTo>
                    <a:pt x="69" y="449"/>
                  </a:lnTo>
                  <a:lnTo>
                    <a:pt x="67" y="449"/>
                  </a:lnTo>
                  <a:lnTo>
                    <a:pt x="66" y="449"/>
                  </a:lnTo>
                  <a:lnTo>
                    <a:pt x="64" y="449"/>
                  </a:lnTo>
                  <a:lnTo>
                    <a:pt x="63" y="450"/>
                  </a:lnTo>
                  <a:lnTo>
                    <a:pt x="62" y="450"/>
                  </a:lnTo>
                  <a:lnTo>
                    <a:pt x="61" y="449"/>
                  </a:lnTo>
                  <a:lnTo>
                    <a:pt x="60" y="449"/>
                  </a:lnTo>
                  <a:lnTo>
                    <a:pt x="58" y="449"/>
                  </a:lnTo>
                  <a:lnTo>
                    <a:pt x="57" y="449"/>
                  </a:lnTo>
                  <a:lnTo>
                    <a:pt x="56" y="449"/>
                  </a:lnTo>
                  <a:lnTo>
                    <a:pt x="55" y="449"/>
                  </a:lnTo>
                  <a:lnTo>
                    <a:pt x="53" y="449"/>
                  </a:lnTo>
                  <a:lnTo>
                    <a:pt x="52" y="449"/>
                  </a:lnTo>
                  <a:lnTo>
                    <a:pt x="51" y="449"/>
                  </a:lnTo>
                  <a:lnTo>
                    <a:pt x="50" y="449"/>
                  </a:lnTo>
                  <a:lnTo>
                    <a:pt x="47" y="449"/>
                  </a:lnTo>
                  <a:lnTo>
                    <a:pt x="46" y="449"/>
                  </a:lnTo>
                  <a:lnTo>
                    <a:pt x="45" y="449"/>
                  </a:lnTo>
                  <a:lnTo>
                    <a:pt x="44" y="449"/>
                  </a:lnTo>
                  <a:lnTo>
                    <a:pt x="43" y="449"/>
                  </a:lnTo>
                  <a:lnTo>
                    <a:pt x="41" y="449"/>
                  </a:lnTo>
                  <a:lnTo>
                    <a:pt x="40" y="449"/>
                  </a:lnTo>
                  <a:lnTo>
                    <a:pt x="39" y="449"/>
                  </a:lnTo>
                  <a:lnTo>
                    <a:pt x="38" y="449"/>
                  </a:lnTo>
                  <a:lnTo>
                    <a:pt x="37" y="449"/>
                  </a:lnTo>
                  <a:lnTo>
                    <a:pt x="35" y="449"/>
                  </a:lnTo>
                  <a:lnTo>
                    <a:pt x="34" y="449"/>
                  </a:lnTo>
                  <a:lnTo>
                    <a:pt x="33" y="449"/>
                  </a:lnTo>
                  <a:lnTo>
                    <a:pt x="32" y="449"/>
                  </a:lnTo>
                  <a:lnTo>
                    <a:pt x="31" y="449"/>
                  </a:lnTo>
                  <a:lnTo>
                    <a:pt x="29" y="449"/>
                  </a:lnTo>
                  <a:lnTo>
                    <a:pt x="28" y="449"/>
                  </a:lnTo>
                  <a:lnTo>
                    <a:pt x="28" y="448"/>
                  </a:lnTo>
                  <a:lnTo>
                    <a:pt x="27" y="448"/>
                  </a:lnTo>
                  <a:lnTo>
                    <a:pt x="27" y="446"/>
                  </a:lnTo>
                  <a:lnTo>
                    <a:pt x="26" y="446"/>
                  </a:lnTo>
                  <a:lnTo>
                    <a:pt x="26" y="445"/>
                  </a:lnTo>
                  <a:lnTo>
                    <a:pt x="25" y="445"/>
                  </a:lnTo>
                  <a:lnTo>
                    <a:pt x="25" y="444"/>
                  </a:lnTo>
                  <a:lnTo>
                    <a:pt x="23" y="444"/>
                  </a:lnTo>
                  <a:lnTo>
                    <a:pt x="22" y="444"/>
                  </a:lnTo>
                  <a:lnTo>
                    <a:pt x="23" y="444"/>
                  </a:lnTo>
                  <a:lnTo>
                    <a:pt x="22" y="444"/>
                  </a:lnTo>
                  <a:lnTo>
                    <a:pt x="23" y="444"/>
                  </a:lnTo>
                  <a:lnTo>
                    <a:pt x="22" y="444"/>
                  </a:lnTo>
                  <a:lnTo>
                    <a:pt x="22" y="443"/>
                  </a:lnTo>
                  <a:lnTo>
                    <a:pt x="21" y="443"/>
                  </a:lnTo>
                  <a:lnTo>
                    <a:pt x="21" y="442"/>
                  </a:lnTo>
                  <a:lnTo>
                    <a:pt x="20" y="442"/>
                  </a:lnTo>
                  <a:lnTo>
                    <a:pt x="20" y="440"/>
                  </a:lnTo>
                  <a:lnTo>
                    <a:pt x="19" y="440"/>
                  </a:lnTo>
                  <a:lnTo>
                    <a:pt x="19" y="439"/>
                  </a:lnTo>
                  <a:lnTo>
                    <a:pt x="19" y="438"/>
                  </a:lnTo>
                  <a:lnTo>
                    <a:pt x="17" y="438"/>
                  </a:lnTo>
                  <a:lnTo>
                    <a:pt x="17" y="437"/>
                  </a:lnTo>
                  <a:lnTo>
                    <a:pt x="17" y="435"/>
                  </a:lnTo>
                  <a:lnTo>
                    <a:pt x="17" y="434"/>
                  </a:lnTo>
                  <a:lnTo>
                    <a:pt x="17" y="433"/>
                  </a:lnTo>
                  <a:lnTo>
                    <a:pt x="17" y="434"/>
                  </a:lnTo>
                  <a:lnTo>
                    <a:pt x="17" y="433"/>
                  </a:lnTo>
                  <a:lnTo>
                    <a:pt x="16" y="433"/>
                  </a:lnTo>
                  <a:lnTo>
                    <a:pt x="17" y="433"/>
                  </a:lnTo>
                  <a:lnTo>
                    <a:pt x="16" y="433"/>
                  </a:lnTo>
                  <a:lnTo>
                    <a:pt x="16" y="432"/>
                  </a:lnTo>
                  <a:lnTo>
                    <a:pt x="17" y="432"/>
                  </a:lnTo>
                  <a:lnTo>
                    <a:pt x="16" y="431"/>
                  </a:lnTo>
                  <a:lnTo>
                    <a:pt x="17" y="431"/>
                  </a:lnTo>
                  <a:lnTo>
                    <a:pt x="17" y="429"/>
                  </a:lnTo>
                  <a:lnTo>
                    <a:pt x="16" y="429"/>
                  </a:lnTo>
                  <a:lnTo>
                    <a:pt x="17" y="429"/>
                  </a:lnTo>
                  <a:lnTo>
                    <a:pt x="16" y="429"/>
                  </a:lnTo>
                  <a:lnTo>
                    <a:pt x="16" y="428"/>
                  </a:lnTo>
                  <a:lnTo>
                    <a:pt x="16" y="427"/>
                  </a:lnTo>
                  <a:lnTo>
                    <a:pt x="15" y="427"/>
                  </a:lnTo>
                  <a:lnTo>
                    <a:pt x="16" y="427"/>
                  </a:lnTo>
                  <a:lnTo>
                    <a:pt x="16" y="426"/>
                  </a:lnTo>
                  <a:lnTo>
                    <a:pt x="15" y="426"/>
                  </a:lnTo>
                  <a:lnTo>
                    <a:pt x="15" y="425"/>
                  </a:lnTo>
                  <a:lnTo>
                    <a:pt x="14" y="425"/>
                  </a:lnTo>
                  <a:lnTo>
                    <a:pt x="14" y="423"/>
                  </a:lnTo>
                  <a:lnTo>
                    <a:pt x="14" y="422"/>
                  </a:lnTo>
                  <a:lnTo>
                    <a:pt x="12" y="422"/>
                  </a:lnTo>
                  <a:lnTo>
                    <a:pt x="12" y="421"/>
                  </a:lnTo>
                  <a:lnTo>
                    <a:pt x="12" y="420"/>
                  </a:lnTo>
                  <a:lnTo>
                    <a:pt x="12" y="419"/>
                  </a:lnTo>
                  <a:lnTo>
                    <a:pt x="12" y="417"/>
                  </a:lnTo>
                  <a:lnTo>
                    <a:pt x="12" y="416"/>
                  </a:lnTo>
                  <a:lnTo>
                    <a:pt x="12" y="415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1" y="413"/>
                  </a:lnTo>
                  <a:lnTo>
                    <a:pt x="11" y="411"/>
                  </a:lnTo>
                  <a:lnTo>
                    <a:pt x="11" y="410"/>
                  </a:lnTo>
                  <a:lnTo>
                    <a:pt x="11" y="409"/>
                  </a:lnTo>
                  <a:lnTo>
                    <a:pt x="11" y="408"/>
                  </a:lnTo>
                  <a:lnTo>
                    <a:pt x="11" y="406"/>
                  </a:lnTo>
                  <a:lnTo>
                    <a:pt x="11" y="405"/>
                  </a:lnTo>
                  <a:lnTo>
                    <a:pt x="11" y="404"/>
                  </a:lnTo>
                  <a:lnTo>
                    <a:pt x="11" y="403"/>
                  </a:lnTo>
                  <a:lnTo>
                    <a:pt x="11" y="402"/>
                  </a:lnTo>
                  <a:lnTo>
                    <a:pt x="11" y="400"/>
                  </a:lnTo>
                  <a:lnTo>
                    <a:pt x="11" y="399"/>
                  </a:lnTo>
                  <a:lnTo>
                    <a:pt x="11" y="398"/>
                  </a:lnTo>
                  <a:lnTo>
                    <a:pt x="12" y="397"/>
                  </a:lnTo>
                  <a:lnTo>
                    <a:pt x="11" y="397"/>
                  </a:lnTo>
                  <a:lnTo>
                    <a:pt x="12" y="397"/>
                  </a:lnTo>
                  <a:lnTo>
                    <a:pt x="11" y="397"/>
                  </a:lnTo>
                  <a:lnTo>
                    <a:pt x="12" y="397"/>
                  </a:lnTo>
                  <a:lnTo>
                    <a:pt x="12" y="396"/>
                  </a:lnTo>
                  <a:lnTo>
                    <a:pt x="12" y="394"/>
                  </a:lnTo>
                  <a:lnTo>
                    <a:pt x="12" y="393"/>
                  </a:lnTo>
                  <a:lnTo>
                    <a:pt x="14" y="393"/>
                  </a:lnTo>
                  <a:lnTo>
                    <a:pt x="14" y="392"/>
                  </a:lnTo>
                  <a:lnTo>
                    <a:pt x="14" y="391"/>
                  </a:lnTo>
                  <a:lnTo>
                    <a:pt x="14" y="390"/>
                  </a:lnTo>
                  <a:lnTo>
                    <a:pt x="15" y="390"/>
                  </a:lnTo>
                  <a:lnTo>
                    <a:pt x="15" y="388"/>
                  </a:lnTo>
                  <a:lnTo>
                    <a:pt x="14" y="388"/>
                  </a:lnTo>
                  <a:lnTo>
                    <a:pt x="14" y="387"/>
                  </a:lnTo>
                  <a:lnTo>
                    <a:pt x="14" y="386"/>
                  </a:lnTo>
                  <a:lnTo>
                    <a:pt x="12" y="386"/>
                  </a:lnTo>
                  <a:lnTo>
                    <a:pt x="14" y="386"/>
                  </a:lnTo>
                  <a:lnTo>
                    <a:pt x="14" y="385"/>
                  </a:lnTo>
                  <a:lnTo>
                    <a:pt x="14" y="384"/>
                  </a:lnTo>
                  <a:lnTo>
                    <a:pt x="14" y="382"/>
                  </a:lnTo>
                  <a:lnTo>
                    <a:pt x="14" y="381"/>
                  </a:lnTo>
                  <a:lnTo>
                    <a:pt x="12" y="381"/>
                  </a:lnTo>
                  <a:lnTo>
                    <a:pt x="12" y="380"/>
                  </a:lnTo>
                  <a:lnTo>
                    <a:pt x="12" y="379"/>
                  </a:lnTo>
                  <a:lnTo>
                    <a:pt x="11" y="379"/>
                  </a:lnTo>
                  <a:lnTo>
                    <a:pt x="11" y="377"/>
                  </a:lnTo>
                  <a:lnTo>
                    <a:pt x="10" y="377"/>
                  </a:lnTo>
                  <a:lnTo>
                    <a:pt x="9" y="377"/>
                  </a:lnTo>
                  <a:lnTo>
                    <a:pt x="10" y="377"/>
                  </a:lnTo>
                  <a:lnTo>
                    <a:pt x="10" y="376"/>
                  </a:lnTo>
                  <a:lnTo>
                    <a:pt x="9" y="376"/>
                  </a:lnTo>
                  <a:lnTo>
                    <a:pt x="9" y="375"/>
                  </a:lnTo>
                  <a:lnTo>
                    <a:pt x="9" y="374"/>
                  </a:lnTo>
                  <a:lnTo>
                    <a:pt x="9" y="373"/>
                  </a:lnTo>
                  <a:lnTo>
                    <a:pt x="8" y="373"/>
                  </a:lnTo>
                  <a:lnTo>
                    <a:pt x="8" y="371"/>
                  </a:lnTo>
                  <a:lnTo>
                    <a:pt x="6" y="371"/>
                  </a:lnTo>
                  <a:lnTo>
                    <a:pt x="6" y="370"/>
                  </a:lnTo>
                  <a:lnTo>
                    <a:pt x="5" y="370"/>
                  </a:lnTo>
                  <a:lnTo>
                    <a:pt x="5" y="371"/>
                  </a:lnTo>
                  <a:lnTo>
                    <a:pt x="5" y="370"/>
                  </a:lnTo>
                  <a:lnTo>
                    <a:pt x="5" y="371"/>
                  </a:lnTo>
                  <a:lnTo>
                    <a:pt x="4" y="371"/>
                  </a:lnTo>
                  <a:lnTo>
                    <a:pt x="4" y="370"/>
                  </a:lnTo>
                  <a:lnTo>
                    <a:pt x="4" y="369"/>
                  </a:lnTo>
                  <a:lnTo>
                    <a:pt x="4" y="368"/>
                  </a:lnTo>
                  <a:lnTo>
                    <a:pt x="4" y="367"/>
                  </a:lnTo>
                  <a:lnTo>
                    <a:pt x="3" y="367"/>
                  </a:lnTo>
                  <a:lnTo>
                    <a:pt x="3" y="365"/>
                  </a:lnTo>
                  <a:lnTo>
                    <a:pt x="3" y="364"/>
                  </a:lnTo>
                  <a:lnTo>
                    <a:pt x="3" y="363"/>
                  </a:lnTo>
                  <a:lnTo>
                    <a:pt x="2" y="363"/>
                  </a:lnTo>
                  <a:lnTo>
                    <a:pt x="2" y="362"/>
                  </a:lnTo>
                  <a:lnTo>
                    <a:pt x="0" y="361"/>
                  </a:lnTo>
                  <a:lnTo>
                    <a:pt x="2" y="361"/>
                  </a:lnTo>
                  <a:lnTo>
                    <a:pt x="2" y="359"/>
                  </a:lnTo>
                  <a:lnTo>
                    <a:pt x="2" y="358"/>
                  </a:lnTo>
                  <a:lnTo>
                    <a:pt x="3" y="358"/>
                  </a:lnTo>
                  <a:lnTo>
                    <a:pt x="3" y="357"/>
                  </a:lnTo>
                  <a:lnTo>
                    <a:pt x="3" y="356"/>
                  </a:lnTo>
                  <a:lnTo>
                    <a:pt x="3" y="357"/>
                  </a:lnTo>
                  <a:lnTo>
                    <a:pt x="3" y="356"/>
                  </a:lnTo>
                  <a:lnTo>
                    <a:pt x="4" y="356"/>
                  </a:lnTo>
                  <a:lnTo>
                    <a:pt x="4" y="355"/>
                  </a:lnTo>
                  <a:lnTo>
                    <a:pt x="4" y="353"/>
                  </a:lnTo>
                  <a:lnTo>
                    <a:pt x="5" y="353"/>
                  </a:lnTo>
                  <a:lnTo>
                    <a:pt x="5" y="352"/>
                  </a:lnTo>
                  <a:lnTo>
                    <a:pt x="5" y="351"/>
                  </a:lnTo>
                  <a:lnTo>
                    <a:pt x="6" y="351"/>
                  </a:lnTo>
                  <a:lnTo>
                    <a:pt x="6" y="350"/>
                  </a:lnTo>
                  <a:lnTo>
                    <a:pt x="6" y="348"/>
                  </a:lnTo>
                  <a:lnTo>
                    <a:pt x="8" y="348"/>
                  </a:lnTo>
                  <a:lnTo>
                    <a:pt x="8" y="347"/>
                  </a:lnTo>
                  <a:lnTo>
                    <a:pt x="8" y="346"/>
                  </a:lnTo>
                  <a:lnTo>
                    <a:pt x="8" y="345"/>
                  </a:lnTo>
                  <a:lnTo>
                    <a:pt x="9" y="345"/>
                  </a:lnTo>
                  <a:lnTo>
                    <a:pt x="9" y="344"/>
                  </a:lnTo>
                  <a:lnTo>
                    <a:pt x="9" y="342"/>
                  </a:lnTo>
                  <a:lnTo>
                    <a:pt x="9" y="341"/>
                  </a:lnTo>
                  <a:lnTo>
                    <a:pt x="10" y="340"/>
                  </a:lnTo>
                  <a:lnTo>
                    <a:pt x="10" y="339"/>
                  </a:lnTo>
                  <a:lnTo>
                    <a:pt x="10" y="338"/>
                  </a:lnTo>
                  <a:lnTo>
                    <a:pt x="10" y="336"/>
                  </a:lnTo>
                  <a:lnTo>
                    <a:pt x="10" y="335"/>
                  </a:lnTo>
                  <a:lnTo>
                    <a:pt x="11" y="335"/>
                  </a:lnTo>
                  <a:lnTo>
                    <a:pt x="10" y="335"/>
                  </a:lnTo>
                  <a:lnTo>
                    <a:pt x="11" y="335"/>
                  </a:lnTo>
                  <a:lnTo>
                    <a:pt x="10" y="335"/>
                  </a:lnTo>
                  <a:lnTo>
                    <a:pt x="11" y="335"/>
                  </a:lnTo>
                  <a:lnTo>
                    <a:pt x="11" y="334"/>
                  </a:lnTo>
                  <a:lnTo>
                    <a:pt x="11" y="333"/>
                  </a:lnTo>
                  <a:lnTo>
                    <a:pt x="11" y="332"/>
                  </a:lnTo>
                  <a:lnTo>
                    <a:pt x="10" y="332"/>
                  </a:lnTo>
                  <a:lnTo>
                    <a:pt x="11" y="332"/>
                  </a:lnTo>
                  <a:lnTo>
                    <a:pt x="11" y="330"/>
                  </a:lnTo>
                  <a:lnTo>
                    <a:pt x="11" y="329"/>
                  </a:lnTo>
                  <a:lnTo>
                    <a:pt x="12" y="329"/>
                  </a:lnTo>
                  <a:lnTo>
                    <a:pt x="12" y="328"/>
                  </a:lnTo>
                  <a:lnTo>
                    <a:pt x="12" y="327"/>
                  </a:lnTo>
                  <a:lnTo>
                    <a:pt x="12" y="326"/>
                  </a:lnTo>
                  <a:lnTo>
                    <a:pt x="14" y="324"/>
                  </a:lnTo>
                  <a:lnTo>
                    <a:pt x="14" y="323"/>
                  </a:lnTo>
                  <a:lnTo>
                    <a:pt x="14" y="322"/>
                  </a:lnTo>
                  <a:lnTo>
                    <a:pt x="14" y="321"/>
                  </a:lnTo>
                  <a:lnTo>
                    <a:pt x="14" y="319"/>
                  </a:lnTo>
                  <a:lnTo>
                    <a:pt x="14" y="318"/>
                  </a:lnTo>
                  <a:lnTo>
                    <a:pt x="15" y="318"/>
                  </a:lnTo>
                  <a:lnTo>
                    <a:pt x="15" y="317"/>
                  </a:lnTo>
                  <a:lnTo>
                    <a:pt x="15" y="316"/>
                  </a:lnTo>
                  <a:lnTo>
                    <a:pt x="15" y="315"/>
                  </a:lnTo>
                  <a:lnTo>
                    <a:pt x="15" y="313"/>
                  </a:lnTo>
                  <a:lnTo>
                    <a:pt x="15" y="312"/>
                  </a:lnTo>
                  <a:lnTo>
                    <a:pt x="14" y="312"/>
                  </a:lnTo>
                  <a:lnTo>
                    <a:pt x="14" y="311"/>
                  </a:lnTo>
                  <a:lnTo>
                    <a:pt x="14" y="310"/>
                  </a:lnTo>
                  <a:lnTo>
                    <a:pt x="15" y="310"/>
                  </a:lnTo>
                  <a:lnTo>
                    <a:pt x="15" y="309"/>
                  </a:lnTo>
                  <a:lnTo>
                    <a:pt x="16" y="309"/>
                  </a:lnTo>
                  <a:lnTo>
                    <a:pt x="15" y="309"/>
                  </a:lnTo>
                  <a:lnTo>
                    <a:pt x="16" y="307"/>
                  </a:lnTo>
                  <a:lnTo>
                    <a:pt x="16" y="309"/>
                  </a:lnTo>
                  <a:lnTo>
                    <a:pt x="16" y="307"/>
                  </a:lnTo>
                  <a:lnTo>
                    <a:pt x="17" y="307"/>
                  </a:lnTo>
                  <a:lnTo>
                    <a:pt x="17" y="306"/>
                  </a:lnTo>
                  <a:lnTo>
                    <a:pt x="19" y="306"/>
                  </a:lnTo>
                  <a:lnTo>
                    <a:pt x="20" y="306"/>
                  </a:lnTo>
                  <a:lnTo>
                    <a:pt x="20" y="307"/>
                  </a:lnTo>
                  <a:lnTo>
                    <a:pt x="20" y="309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0" y="310"/>
                  </a:lnTo>
                  <a:lnTo>
                    <a:pt x="20" y="311"/>
                  </a:lnTo>
                  <a:lnTo>
                    <a:pt x="20" y="312"/>
                  </a:lnTo>
                  <a:lnTo>
                    <a:pt x="20" y="313"/>
                  </a:lnTo>
                  <a:lnTo>
                    <a:pt x="20" y="312"/>
                  </a:lnTo>
                  <a:lnTo>
                    <a:pt x="21" y="312"/>
                  </a:lnTo>
                  <a:lnTo>
                    <a:pt x="20" y="312"/>
                  </a:lnTo>
                  <a:lnTo>
                    <a:pt x="20" y="311"/>
                  </a:lnTo>
                  <a:lnTo>
                    <a:pt x="21" y="311"/>
                  </a:lnTo>
                  <a:lnTo>
                    <a:pt x="21" y="312"/>
                  </a:lnTo>
                  <a:lnTo>
                    <a:pt x="21" y="313"/>
                  </a:lnTo>
                  <a:lnTo>
                    <a:pt x="21" y="312"/>
                  </a:lnTo>
                  <a:lnTo>
                    <a:pt x="22" y="312"/>
                  </a:lnTo>
                  <a:lnTo>
                    <a:pt x="21" y="312"/>
                  </a:lnTo>
                  <a:lnTo>
                    <a:pt x="21" y="311"/>
                  </a:lnTo>
                  <a:lnTo>
                    <a:pt x="21" y="310"/>
                  </a:lnTo>
                  <a:lnTo>
                    <a:pt x="20" y="310"/>
                  </a:lnTo>
                  <a:lnTo>
                    <a:pt x="21" y="310"/>
                  </a:lnTo>
                  <a:lnTo>
                    <a:pt x="21" y="309"/>
                  </a:lnTo>
                  <a:lnTo>
                    <a:pt x="20" y="309"/>
                  </a:lnTo>
                  <a:lnTo>
                    <a:pt x="21" y="309"/>
                  </a:lnTo>
                  <a:lnTo>
                    <a:pt x="21" y="307"/>
                  </a:lnTo>
                  <a:lnTo>
                    <a:pt x="21" y="309"/>
                  </a:lnTo>
                  <a:lnTo>
                    <a:pt x="21" y="307"/>
                  </a:lnTo>
                  <a:lnTo>
                    <a:pt x="22" y="307"/>
                  </a:lnTo>
                  <a:lnTo>
                    <a:pt x="21" y="307"/>
                  </a:lnTo>
                  <a:lnTo>
                    <a:pt x="22" y="307"/>
                  </a:lnTo>
                  <a:lnTo>
                    <a:pt x="23" y="307"/>
                  </a:lnTo>
                  <a:lnTo>
                    <a:pt x="22" y="307"/>
                  </a:lnTo>
                  <a:lnTo>
                    <a:pt x="21" y="307"/>
                  </a:lnTo>
                  <a:lnTo>
                    <a:pt x="20" y="307"/>
                  </a:lnTo>
                  <a:lnTo>
                    <a:pt x="21" y="307"/>
                  </a:lnTo>
                  <a:lnTo>
                    <a:pt x="21" y="306"/>
                  </a:lnTo>
                  <a:lnTo>
                    <a:pt x="21" y="305"/>
                  </a:lnTo>
                  <a:lnTo>
                    <a:pt x="22" y="305"/>
                  </a:lnTo>
                  <a:lnTo>
                    <a:pt x="22" y="304"/>
                  </a:lnTo>
                  <a:lnTo>
                    <a:pt x="23" y="304"/>
                  </a:lnTo>
                  <a:lnTo>
                    <a:pt x="23" y="303"/>
                  </a:lnTo>
                  <a:lnTo>
                    <a:pt x="23" y="301"/>
                  </a:lnTo>
                  <a:lnTo>
                    <a:pt x="23" y="303"/>
                  </a:lnTo>
                  <a:lnTo>
                    <a:pt x="23" y="301"/>
                  </a:lnTo>
                  <a:lnTo>
                    <a:pt x="25" y="301"/>
                  </a:lnTo>
                  <a:lnTo>
                    <a:pt x="25" y="300"/>
                  </a:lnTo>
                  <a:lnTo>
                    <a:pt x="26" y="300"/>
                  </a:lnTo>
                  <a:lnTo>
                    <a:pt x="26" y="299"/>
                  </a:lnTo>
                  <a:lnTo>
                    <a:pt x="25" y="299"/>
                  </a:lnTo>
                  <a:lnTo>
                    <a:pt x="26" y="299"/>
                  </a:lnTo>
                  <a:lnTo>
                    <a:pt x="27" y="299"/>
                  </a:lnTo>
                  <a:lnTo>
                    <a:pt x="27" y="300"/>
                  </a:lnTo>
                  <a:lnTo>
                    <a:pt x="28" y="300"/>
                  </a:lnTo>
                  <a:lnTo>
                    <a:pt x="28" y="299"/>
                  </a:lnTo>
                  <a:lnTo>
                    <a:pt x="27" y="299"/>
                  </a:lnTo>
                  <a:lnTo>
                    <a:pt x="27" y="298"/>
                  </a:lnTo>
                  <a:lnTo>
                    <a:pt x="28" y="298"/>
                  </a:lnTo>
                  <a:lnTo>
                    <a:pt x="28" y="299"/>
                  </a:lnTo>
                  <a:lnTo>
                    <a:pt x="27" y="299"/>
                  </a:lnTo>
                  <a:lnTo>
                    <a:pt x="28" y="299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8" y="303"/>
                  </a:lnTo>
                  <a:lnTo>
                    <a:pt x="29" y="303"/>
                  </a:lnTo>
                  <a:lnTo>
                    <a:pt x="29" y="304"/>
                  </a:lnTo>
                  <a:lnTo>
                    <a:pt x="31" y="304"/>
                  </a:lnTo>
                  <a:lnTo>
                    <a:pt x="32" y="304"/>
                  </a:lnTo>
                  <a:lnTo>
                    <a:pt x="32" y="305"/>
                  </a:lnTo>
                  <a:lnTo>
                    <a:pt x="33" y="305"/>
                  </a:lnTo>
                  <a:lnTo>
                    <a:pt x="33" y="304"/>
                  </a:lnTo>
                  <a:lnTo>
                    <a:pt x="33" y="303"/>
                  </a:lnTo>
                  <a:lnTo>
                    <a:pt x="32" y="303"/>
                  </a:lnTo>
                  <a:lnTo>
                    <a:pt x="33" y="303"/>
                  </a:lnTo>
                  <a:lnTo>
                    <a:pt x="32" y="303"/>
                  </a:lnTo>
                  <a:lnTo>
                    <a:pt x="32" y="301"/>
                  </a:lnTo>
                  <a:lnTo>
                    <a:pt x="31" y="301"/>
                  </a:lnTo>
                  <a:lnTo>
                    <a:pt x="31" y="300"/>
                  </a:lnTo>
                  <a:lnTo>
                    <a:pt x="31" y="299"/>
                  </a:lnTo>
                  <a:lnTo>
                    <a:pt x="32" y="299"/>
                  </a:lnTo>
                  <a:lnTo>
                    <a:pt x="31" y="299"/>
                  </a:lnTo>
                  <a:lnTo>
                    <a:pt x="29" y="299"/>
                  </a:lnTo>
                  <a:lnTo>
                    <a:pt x="29" y="298"/>
                  </a:lnTo>
                  <a:lnTo>
                    <a:pt x="28" y="298"/>
                  </a:lnTo>
                  <a:lnTo>
                    <a:pt x="28" y="297"/>
                  </a:lnTo>
                  <a:lnTo>
                    <a:pt x="29" y="297"/>
                  </a:lnTo>
                  <a:lnTo>
                    <a:pt x="29" y="295"/>
                  </a:lnTo>
                  <a:lnTo>
                    <a:pt x="31" y="295"/>
                  </a:lnTo>
                  <a:lnTo>
                    <a:pt x="31" y="294"/>
                  </a:lnTo>
                  <a:lnTo>
                    <a:pt x="31" y="293"/>
                  </a:lnTo>
                  <a:lnTo>
                    <a:pt x="31" y="294"/>
                  </a:lnTo>
                  <a:lnTo>
                    <a:pt x="29" y="294"/>
                  </a:lnTo>
                  <a:lnTo>
                    <a:pt x="29" y="295"/>
                  </a:lnTo>
                  <a:lnTo>
                    <a:pt x="28" y="295"/>
                  </a:lnTo>
                  <a:lnTo>
                    <a:pt x="28" y="297"/>
                  </a:lnTo>
                  <a:lnTo>
                    <a:pt x="27" y="297"/>
                  </a:lnTo>
                  <a:lnTo>
                    <a:pt x="28" y="297"/>
                  </a:lnTo>
                  <a:lnTo>
                    <a:pt x="28" y="295"/>
                  </a:lnTo>
                  <a:lnTo>
                    <a:pt x="28" y="294"/>
                  </a:lnTo>
                  <a:lnTo>
                    <a:pt x="28" y="295"/>
                  </a:lnTo>
                  <a:lnTo>
                    <a:pt x="27" y="295"/>
                  </a:lnTo>
                  <a:lnTo>
                    <a:pt x="27" y="297"/>
                  </a:lnTo>
                  <a:lnTo>
                    <a:pt x="27" y="298"/>
                  </a:lnTo>
                  <a:lnTo>
                    <a:pt x="26" y="298"/>
                  </a:lnTo>
                  <a:lnTo>
                    <a:pt x="25" y="298"/>
                  </a:lnTo>
                  <a:lnTo>
                    <a:pt x="25" y="299"/>
                  </a:lnTo>
                  <a:lnTo>
                    <a:pt x="23" y="299"/>
                  </a:lnTo>
                  <a:lnTo>
                    <a:pt x="23" y="300"/>
                  </a:lnTo>
                  <a:lnTo>
                    <a:pt x="23" y="301"/>
                  </a:lnTo>
                  <a:lnTo>
                    <a:pt x="22" y="301"/>
                  </a:lnTo>
                  <a:lnTo>
                    <a:pt x="22" y="303"/>
                  </a:lnTo>
                  <a:lnTo>
                    <a:pt x="22" y="301"/>
                  </a:lnTo>
                  <a:lnTo>
                    <a:pt x="22" y="303"/>
                  </a:lnTo>
                  <a:lnTo>
                    <a:pt x="21" y="303"/>
                  </a:lnTo>
                  <a:lnTo>
                    <a:pt x="21" y="304"/>
                  </a:lnTo>
                  <a:lnTo>
                    <a:pt x="20" y="304"/>
                  </a:lnTo>
                  <a:lnTo>
                    <a:pt x="20" y="305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20" y="305"/>
                  </a:lnTo>
                  <a:lnTo>
                    <a:pt x="20" y="304"/>
                  </a:lnTo>
                  <a:lnTo>
                    <a:pt x="20" y="303"/>
                  </a:lnTo>
                  <a:lnTo>
                    <a:pt x="21" y="303"/>
                  </a:lnTo>
                  <a:lnTo>
                    <a:pt x="21" y="301"/>
                  </a:lnTo>
                  <a:lnTo>
                    <a:pt x="21" y="300"/>
                  </a:lnTo>
                  <a:lnTo>
                    <a:pt x="22" y="300"/>
                  </a:lnTo>
                  <a:lnTo>
                    <a:pt x="22" y="299"/>
                  </a:lnTo>
                  <a:lnTo>
                    <a:pt x="22" y="298"/>
                  </a:lnTo>
                  <a:lnTo>
                    <a:pt x="23" y="297"/>
                  </a:lnTo>
                  <a:lnTo>
                    <a:pt x="23" y="295"/>
                  </a:lnTo>
                  <a:lnTo>
                    <a:pt x="25" y="294"/>
                  </a:lnTo>
                  <a:lnTo>
                    <a:pt x="25" y="293"/>
                  </a:lnTo>
                  <a:lnTo>
                    <a:pt x="25" y="292"/>
                  </a:lnTo>
                  <a:lnTo>
                    <a:pt x="26" y="292"/>
                  </a:lnTo>
                  <a:lnTo>
                    <a:pt x="26" y="290"/>
                  </a:lnTo>
                  <a:lnTo>
                    <a:pt x="26" y="289"/>
                  </a:lnTo>
                  <a:lnTo>
                    <a:pt x="26" y="288"/>
                  </a:lnTo>
                  <a:lnTo>
                    <a:pt x="27" y="288"/>
                  </a:lnTo>
                  <a:lnTo>
                    <a:pt x="27" y="287"/>
                  </a:lnTo>
                  <a:lnTo>
                    <a:pt x="27" y="286"/>
                  </a:lnTo>
                  <a:lnTo>
                    <a:pt x="27" y="284"/>
                  </a:lnTo>
                  <a:lnTo>
                    <a:pt x="28" y="283"/>
                  </a:lnTo>
                  <a:lnTo>
                    <a:pt x="28" y="282"/>
                  </a:lnTo>
                  <a:lnTo>
                    <a:pt x="28" y="281"/>
                  </a:lnTo>
                  <a:lnTo>
                    <a:pt x="28" y="280"/>
                  </a:lnTo>
                  <a:lnTo>
                    <a:pt x="28" y="278"/>
                  </a:lnTo>
                  <a:lnTo>
                    <a:pt x="29" y="278"/>
                  </a:lnTo>
                  <a:lnTo>
                    <a:pt x="29" y="277"/>
                  </a:lnTo>
                  <a:lnTo>
                    <a:pt x="29" y="276"/>
                  </a:lnTo>
                  <a:lnTo>
                    <a:pt x="29" y="275"/>
                  </a:lnTo>
                  <a:lnTo>
                    <a:pt x="29" y="274"/>
                  </a:lnTo>
                  <a:lnTo>
                    <a:pt x="31" y="272"/>
                  </a:lnTo>
                  <a:lnTo>
                    <a:pt x="29" y="272"/>
                  </a:lnTo>
                  <a:lnTo>
                    <a:pt x="29" y="271"/>
                  </a:lnTo>
                  <a:lnTo>
                    <a:pt x="31" y="271"/>
                  </a:lnTo>
                  <a:lnTo>
                    <a:pt x="31" y="270"/>
                  </a:lnTo>
                  <a:lnTo>
                    <a:pt x="31" y="269"/>
                  </a:lnTo>
                  <a:lnTo>
                    <a:pt x="31" y="268"/>
                  </a:lnTo>
                  <a:lnTo>
                    <a:pt x="31" y="266"/>
                  </a:lnTo>
                  <a:lnTo>
                    <a:pt x="32" y="266"/>
                  </a:lnTo>
                  <a:lnTo>
                    <a:pt x="32" y="265"/>
                  </a:lnTo>
                  <a:lnTo>
                    <a:pt x="32" y="264"/>
                  </a:lnTo>
                  <a:lnTo>
                    <a:pt x="32" y="263"/>
                  </a:lnTo>
                  <a:lnTo>
                    <a:pt x="32" y="261"/>
                  </a:lnTo>
                  <a:lnTo>
                    <a:pt x="32" y="260"/>
                  </a:lnTo>
                  <a:lnTo>
                    <a:pt x="33" y="260"/>
                  </a:lnTo>
                  <a:lnTo>
                    <a:pt x="33" y="259"/>
                  </a:lnTo>
                  <a:lnTo>
                    <a:pt x="33" y="258"/>
                  </a:lnTo>
                  <a:lnTo>
                    <a:pt x="33" y="257"/>
                  </a:lnTo>
                  <a:lnTo>
                    <a:pt x="33" y="255"/>
                  </a:lnTo>
                  <a:lnTo>
                    <a:pt x="33" y="254"/>
                  </a:lnTo>
                  <a:lnTo>
                    <a:pt x="33" y="253"/>
                  </a:lnTo>
                  <a:lnTo>
                    <a:pt x="33" y="252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4" y="247"/>
                  </a:lnTo>
                  <a:lnTo>
                    <a:pt x="34" y="246"/>
                  </a:lnTo>
                  <a:lnTo>
                    <a:pt x="34" y="245"/>
                  </a:lnTo>
                  <a:lnTo>
                    <a:pt x="34" y="243"/>
                  </a:lnTo>
                  <a:lnTo>
                    <a:pt x="35" y="242"/>
                  </a:lnTo>
                  <a:lnTo>
                    <a:pt x="35" y="241"/>
                  </a:lnTo>
                  <a:lnTo>
                    <a:pt x="35" y="240"/>
                  </a:lnTo>
                  <a:lnTo>
                    <a:pt x="35" y="239"/>
                  </a:lnTo>
                  <a:lnTo>
                    <a:pt x="35" y="237"/>
                  </a:lnTo>
                  <a:lnTo>
                    <a:pt x="35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5" y="232"/>
                  </a:lnTo>
                  <a:lnTo>
                    <a:pt x="35" y="231"/>
                  </a:lnTo>
                  <a:lnTo>
                    <a:pt x="37" y="231"/>
                  </a:lnTo>
                  <a:lnTo>
                    <a:pt x="37" y="230"/>
                  </a:lnTo>
                  <a:lnTo>
                    <a:pt x="37" y="229"/>
                  </a:lnTo>
                  <a:lnTo>
                    <a:pt x="37" y="228"/>
                  </a:lnTo>
                  <a:lnTo>
                    <a:pt x="37" y="226"/>
                  </a:lnTo>
                  <a:lnTo>
                    <a:pt x="37" y="225"/>
                  </a:lnTo>
                  <a:lnTo>
                    <a:pt x="37" y="224"/>
                  </a:lnTo>
                  <a:lnTo>
                    <a:pt x="37" y="223"/>
                  </a:lnTo>
                  <a:lnTo>
                    <a:pt x="37" y="222"/>
                  </a:lnTo>
                  <a:lnTo>
                    <a:pt x="37" y="220"/>
                  </a:lnTo>
                  <a:lnTo>
                    <a:pt x="37" y="219"/>
                  </a:lnTo>
                  <a:lnTo>
                    <a:pt x="37" y="218"/>
                  </a:lnTo>
                  <a:lnTo>
                    <a:pt x="37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8" y="217"/>
                  </a:lnTo>
                  <a:lnTo>
                    <a:pt x="38" y="216"/>
                  </a:lnTo>
                  <a:lnTo>
                    <a:pt x="37" y="216"/>
                  </a:lnTo>
                  <a:lnTo>
                    <a:pt x="38" y="216"/>
                  </a:lnTo>
                  <a:lnTo>
                    <a:pt x="38" y="214"/>
                  </a:lnTo>
                  <a:lnTo>
                    <a:pt x="37" y="214"/>
                  </a:lnTo>
                  <a:lnTo>
                    <a:pt x="38" y="214"/>
                  </a:lnTo>
                  <a:lnTo>
                    <a:pt x="37" y="214"/>
                  </a:lnTo>
                  <a:lnTo>
                    <a:pt x="38" y="214"/>
                  </a:lnTo>
                  <a:lnTo>
                    <a:pt x="38" y="213"/>
                  </a:lnTo>
                  <a:lnTo>
                    <a:pt x="38" y="212"/>
                  </a:lnTo>
                  <a:lnTo>
                    <a:pt x="37" y="212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10"/>
                  </a:lnTo>
                  <a:lnTo>
                    <a:pt x="38" y="208"/>
                  </a:lnTo>
                  <a:lnTo>
                    <a:pt x="37" y="208"/>
                  </a:lnTo>
                  <a:lnTo>
                    <a:pt x="38" y="208"/>
                  </a:lnTo>
                  <a:lnTo>
                    <a:pt x="38" y="207"/>
                  </a:lnTo>
                  <a:lnTo>
                    <a:pt x="37" y="207"/>
                  </a:lnTo>
                  <a:lnTo>
                    <a:pt x="38" y="207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5"/>
                  </a:lnTo>
                  <a:lnTo>
                    <a:pt x="38" y="205"/>
                  </a:lnTo>
                  <a:lnTo>
                    <a:pt x="38" y="203"/>
                  </a:lnTo>
                  <a:lnTo>
                    <a:pt x="38" y="202"/>
                  </a:lnTo>
                  <a:lnTo>
                    <a:pt x="39" y="202"/>
                  </a:lnTo>
                  <a:lnTo>
                    <a:pt x="39" y="201"/>
                  </a:lnTo>
                  <a:lnTo>
                    <a:pt x="39" y="200"/>
                  </a:lnTo>
                  <a:lnTo>
                    <a:pt x="39" y="199"/>
                  </a:lnTo>
                  <a:lnTo>
                    <a:pt x="39" y="197"/>
                  </a:lnTo>
                  <a:lnTo>
                    <a:pt x="39" y="196"/>
                  </a:lnTo>
                  <a:lnTo>
                    <a:pt x="39" y="195"/>
                  </a:lnTo>
                  <a:lnTo>
                    <a:pt x="39" y="194"/>
                  </a:lnTo>
                  <a:lnTo>
                    <a:pt x="40" y="194"/>
                  </a:lnTo>
                  <a:lnTo>
                    <a:pt x="39" y="194"/>
                  </a:lnTo>
                  <a:lnTo>
                    <a:pt x="40" y="194"/>
                  </a:lnTo>
                  <a:lnTo>
                    <a:pt x="40" y="193"/>
                  </a:lnTo>
                  <a:lnTo>
                    <a:pt x="41" y="193"/>
                  </a:lnTo>
                  <a:lnTo>
                    <a:pt x="41" y="191"/>
                  </a:lnTo>
                  <a:lnTo>
                    <a:pt x="43" y="191"/>
                  </a:lnTo>
                  <a:lnTo>
                    <a:pt x="43" y="193"/>
                  </a:lnTo>
                  <a:lnTo>
                    <a:pt x="44" y="193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6" y="194"/>
                  </a:lnTo>
                  <a:lnTo>
                    <a:pt x="45" y="194"/>
                  </a:lnTo>
                  <a:lnTo>
                    <a:pt x="45" y="193"/>
                  </a:lnTo>
                  <a:lnTo>
                    <a:pt x="46" y="193"/>
                  </a:lnTo>
                  <a:lnTo>
                    <a:pt x="45" y="193"/>
                  </a:lnTo>
                  <a:lnTo>
                    <a:pt x="44" y="193"/>
                  </a:lnTo>
                  <a:lnTo>
                    <a:pt x="44" y="191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4" y="190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3" y="190"/>
                  </a:lnTo>
                  <a:lnTo>
                    <a:pt x="41" y="190"/>
                  </a:lnTo>
                  <a:lnTo>
                    <a:pt x="41" y="191"/>
                  </a:lnTo>
                  <a:lnTo>
                    <a:pt x="40" y="191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0" y="190"/>
                  </a:lnTo>
                  <a:lnTo>
                    <a:pt x="40" y="189"/>
                  </a:lnTo>
                  <a:lnTo>
                    <a:pt x="40" y="188"/>
                  </a:lnTo>
                  <a:lnTo>
                    <a:pt x="40" y="187"/>
                  </a:lnTo>
                  <a:lnTo>
                    <a:pt x="39" y="187"/>
                  </a:lnTo>
                  <a:lnTo>
                    <a:pt x="40" y="187"/>
                  </a:lnTo>
                  <a:lnTo>
                    <a:pt x="40" y="185"/>
                  </a:lnTo>
                  <a:lnTo>
                    <a:pt x="39" y="185"/>
                  </a:lnTo>
                  <a:lnTo>
                    <a:pt x="40" y="185"/>
                  </a:lnTo>
                  <a:lnTo>
                    <a:pt x="40" y="184"/>
                  </a:lnTo>
                  <a:lnTo>
                    <a:pt x="40" y="183"/>
                  </a:lnTo>
                  <a:lnTo>
                    <a:pt x="40" y="182"/>
                  </a:lnTo>
                  <a:lnTo>
                    <a:pt x="40" y="181"/>
                  </a:lnTo>
                  <a:lnTo>
                    <a:pt x="40" y="179"/>
                  </a:lnTo>
                  <a:lnTo>
                    <a:pt x="40" y="178"/>
                  </a:lnTo>
                  <a:lnTo>
                    <a:pt x="40" y="177"/>
                  </a:lnTo>
                  <a:lnTo>
                    <a:pt x="41" y="177"/>
                  </a:lnTo>
                  <a:lnTo>
                    <a:pt x="41" y="176"/>
                  </a:lnTo>
                  <a:lnTo>
                    <a:pt x="41" y="174"/>
                  </a:lnTo>
                  <a:lnTo>
                    <a:pt x="41" y="173"/>
                  </a:lnTo>
                  <a:lnTo>
                    <a:pt x="41" y="172"/>
                  </a:lnTo>
                  <a:lnTo>
                    <a:pt x="43" y="172"/>
                  </a:lnTo>
                  <a:lnTo>
                    <a:pt x="43" y="171"/>
                  </a:lnTo>
                  <a:lnTo>
                    <a:pt x="43" y="172"/>
                  </a:lnTo>
                  <a:lnTo>
                    <a:pt x="43" y="171"/>
                  </a:lnTo>
                  <a:lnTo>
                    <a:pt x="43" y="172"/>
                  </a:lnTo>
                  <a:lnTo>
                    <a:pt x="44" y="172"/>
                  </a:lnTo>
                  <a:lnTo>
                    <a:pt x="43" y="172"/>
                  </a:lnTo>
                  <a:lnTo>
                    <a:pt x="43" y="173"/>
                  </a:lnTo>
                  <a:lnTo>
                    <a:pt x="44" y="173"/>
                  </a:lnTo>
                  <a:lnTo>
                    <a:pt x="44" y="172"/>
                  </a:lnTo>
                  <a:lnTo>
                    <a:pt x="45" y="172"/>
                  </a:lnTo>
                  <a:lnTo>
                    <a:pt x="45" y="173"/>
                  </a:lnTo>
                  <a:lnTo>
                    <a:pt x="44" y="173"/>
                  </a:lnTo>
                  <a:lnTo>
                    <a:pt x="44" y="174"/>
                  </a:lnTo>
                  <a:lnTo>
                    <a:pt x="44" y="173"/>
                  </a:lnTo>
                  <a:lnTo>
                    <a:pt x="45" y="173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1"/>
                  </a:lnTo>
                  <a:lnTo>
                    <a:pt x="45" y="172"/>
                  </a:lnTo>
                  <a:lnTo>
                    <a:pt x="44" y="172"/>
                  </a:lnTo>
                  <a:lnTo>
                    <a:pt x="44" y="171"/>
                  </a:lnTo>
                  <a:lnTo>
                    <a:pt x="43" y="171"/>
                  </a:lnTo>
                  <a:lnTo>
                    <a:pt x="41" y="171"/>
                  </a:lnTo>
                  <a:lnTo>
                    <a:pt x="41" y="172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41" y="168"/>
                  </a:lnTo>
                  <a:lnTo>
                    <a:pt x="41" y="167"/>
                  </a:lnTo>
                  <a:lnTo>
                    <a:pt x="41" y="166"/>
                  </a:lnTo>
                  <a:lnTo>
                    <a:pt x="40" y="166"/>
                  </a:lnTo>
                  <a:lnTo>
                    <a:pt x="41" y="165"/>
                  </a:lnTo>
                  <a:lnTo>
                    <a:pt x="41" y="164"/>
                  </a:lnTo>
                  <a:lnTo>
                    <a:pt x="41" y="162"/>
                  </a:lnTo>
                  <a:lnTo>
                    <a:pt x="41" y="161"/>
                  </a:lnTo>
                  <a:lnTo>
                    <a:pt x="41" y="160"/>
                  </a:lnTo>
                  <a:lnTo>
                    <a:pt x="41" y="159"/>
                  </a:lnTo>
                  <a:lnTo>
                    <a:pt x="41" y="158"/>
                  </a:lnTo>
                  <a:lnTo>
                    <a:pt x="41" y="156"/>
                  </a:lnTo>
                  <a:lnTo>
                    <a:pt x="40" y="156"/>
                  </a:lnTo>
                  <a:lnTo>
                    <a:pt x="40" y="155"/>
                  </a:lnTo>
                  <a:lnTo>
                    <a:pt x="40" y="154"/>
                  </a:lnTo>
                  <a:lnTo>
                    <a:pt x="40" y="153"/>
                  </a:lnTo>
                  <a:lnTo>
                    <a:pt x="41" y="153"/>
                  </a:lnTo>
                  <a:lnTo>
                    <a:pt x="41" y="152"/>
                  </a:lnTo>
                  <a:lnTo>
                    <a:pt x="41" y="150"/>
                  </a:lnTo>
                  <a:lnTo>
                    <a:pt x="41" y="149"/>
                  </a:lnTo>
                  <a:lnTo>
                    <a:pt x="41" y="150"/>
                  </a:lnTo>
                  <a:lnTo>
                    <a:pt x="41" y="149"/>
                  </a:lnTo>
                  <a:lnTo>
                    <a:pt x="43" y="149"/>
                  </a:lnTo>
                  <a:lnTo>
                    <a:pt x="43" y="148"/>
                  </a:lnTo>
                  <a:lnTo>
                    <a:pt x="43" y="147"/>
                  </a:lnTo>
                  <a:lnTo>
                    <a:pt x="43" y="145"/>
                  </a:lnTo>
                  <a:lnTo>
                    <a:pt x="44" y="145"/>
                  </a:lnTo>
                  <a:lnTo>
                    <a:pt x="44" y="144"/>
                  </a:lnTo>
                  <a:lnTo>
                    <a:pt x="44" y="143"/>
                  </a:lnTo>
                  <a:lnTo>
                    <a:pt x="44" y="142"/>
                  </a:lnTo>
                  <a:lnTo>
                    <a:pt x="44" y="141"/>
                  </a:lnTo>
                  <a:lnTo>
                    <a:pt x="45" y="139"/>
                  </a:lnTo>
                  <a:lnTo>
                    <a:pt x="45" y="141"/>
                  </a:lnTo>
                  <a:lnTo>
                    <a:pt x="45" y="142"/>
                  </a:lnTo>
                  <a:lnTo>
                    <a:pt x="44" y="142"/>
                  </a:lnTo>
                  <a:lnTo>
                    <a:pt x="44" y="143"/>
                  </a:lnTo>
                  <a:lnTo>
                    <a:pt x="45" y="143"/>
                  </a:lnTo>
                  <a:lnTo>
                    <a:pt x="46" y="143"/>
                  </a:lnTo>
                  <a:lnTo>
                    <a:pt x="45" y="143"/>
                  </a:lnTo>
                  <a:lnTo>
                    <a:pt x="45" y="142"/>
                  </a:lnTo>
                  <a:lnTo>
                    <a:pt x="46" y="142"/>
                  </a:lnTo>
                  <a:lnTo>
                    <a:pt x="46" y="141"/>
                  </a:lnTo>
                  <a:lnTo>
                    <a:pt x="45" y="141"/>
                  </a:lnTo>
                  <a:lnTo>
                    <a:pt x="45" y="139"/>
                  </a:lnTo>
                  <a:lnTo>
                    <a:pt x="45" y="138"/>
                  </a:lnTo>
                  <a:lnTo>
                    <a:pt x="45" y="137"/>
                  </a:lnTo>
                  <a:lnTo>
                    <a:pt x="45" y="136"/>
                  </a:lnTo>
                  <a:lnTo>
                    <a:pt x="45" y="135"/>
                  </a:lnTo>
                  <a:lnTo>
                    <a:pt x="45" y="133"/>
                  </a:lnTo>
                  <a:lnTo>
                    <a:pt x="45" y="132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6" y="130"/>
                  </a:lnTo>
                  <a:lnTo>
                    <a:pt x="46" y="129"/>
                  </a:lnTo>
                  <a:lnTo>
                    <a:pt x="45" y="129"/>
                  </a:lnTo>
                  <a:lnTo>
                    <a:pt x="46" y="129"/>
                  </a:lnTo>
                  <a:lnTo>
                    <a:pt x="46" y="127"/>
                  </a:lnTo>
                  <a:lnTo>
                    <a:pt x="46" y="126"/>
                  </a:lnTo>
                  <a:lnTo>
                    <a:pt x="46" y="127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5"/>
                  </a:lnTo>
                  <a:lnTo>
                    <a:pt x="46" y="124"/>
                  </a:lnTo>
                  <a:lnTo>
                    <a:pt x="46" y="123"/>
                  </a:lnTo>
                  <a:lnTo>
                    <a:pt x="47" y="123"/>
                  </a:lnTo>
                  <a:lnTo>
                    <a:pt x="47" y="121"/>
                  </a:lnTo>
                  <a:lnTo>
                    <a:pt x="47" y="120"/>
                  </a:lnTo>
                  <a:lnTo>
                    <a:pt x="49" y="120"/>
                  </a:lnTo>
                  <a:lnTo>
                    <a:pt x="49" y="119"/>
                  </a:lnTo>
                  <a:lnTo>
                    <a:pt x="49" y="118"/>
                  </a:lnTo>
                  <a:lnTo>
                    <a:pt x="49" y="116"/>
                  </a:lnTo>
                  <a:lnTo>
                    <a:pt x="49" y="115"/>
                  </a:lnTo>
                  <a:lnTo>
                    <a:pt x="50" y="115"/>
                  </a:lnTo>
                  <a:lnTo>
                    <a:pt x="50" y="114"/>
                  </a:lnTo>
                  <a:lnTo>
                    <a:pt x="51" y="113"/>
                  </a:lnTo>
                  <a:lnTo>
                    <a:pt x="50" y="113"/>
                  </a:lnTo>
                  <a:lnTo>
                    <a:pt x="51" y="113"/>
                  </a:lnTo>
                  <a:lnTo>
                    <a:pt x="50" y="113"/>
                  </a:lnTo>
                  <a:lnTo>
                    <a:pt x="51" y="113"/>
                  </a:lnTo>
                  <a:lnTo>
                    <a:pt x="51" y="114"/>
                  </a:lnTo>
                  <a:lnTo>
                    <a:pt x="52" y="114"/>
                  </a:lnTo>
                  <a:lnTo>
                    <a:pt x="52" y="113"/>
                  </a:lnTo>
                  <a:lnTo>
                    <a:pt x="51" y="113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49" y="114"/>
                  </a:lnTo>
                  <a:lnTo>
                    <a:pt x="50" y="115"/>
                  </a:lnTo>
                  <a:lnTo>
                    <a:pt x="49" y="115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49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49" y="110"/>
                  </a:lnTo>
                  <a:lnTo>
                    <a:pt x="49" y="109"/>
                  </a:lnTo>
                  <a:lnTo>
                    <a:pt x="49" y="108"/>
                  </a:lnTo>
                  <a:lnTo>
                    <a:pt x="49" y="107"/>
                  </a:lnTo>
                  <a:lnTo>
                    <a:pt x="49" y="106"/>
                  </a:lnTo>
                  <a:lnTo>
                    <a:pt x="50" y="106"/>
                  </a:lnTo>
                  <a:lnTo>
                    <a:pt x="50" y="104"/>
                  </a:lnTo>
                  <a:lnTo>
                    <a:pt x="50" y="103"/>
                  </a:lnTo>
                  <a:lnTo>
                    <a:pt x="50" y="104"/>
                  </a:lnTo>
                  <a:lnTo>
                    <a:pt x="51" y="103"/>
                  </a:lnTo>
                  <a:lnTo>
                    <a:pt x="51" y="102"/>
                  </a:lnTo>
                  <a:lnTo>
                    <a:pt x="50" y="102"/>
                  </a:lnTo>
                  <a:lnTo>
                    <a:pt x="50" y="101"/>
                  </a:lnTo>
                  <a:lnTo>
                    <a:pt x="50" y="100"/>
                  </a:lnTo>
                  <a:lnTo>
                    <a:pt x="50" y="98"/>
                  </a:lnTo>
                  <a:lnTo>
                    <a:pt x="50" y="97"/>
                  </a:lnTo>
                  <a:lnTo>
                    <a:pt x="49" y="97"/>
                  </a:lnTo>
                  <a:lnTo>
                    <a:pt x="49" y="96"/>
                  </a:lnTo>
                  <a:lnTo>
                    <a:pt x="47" y="96"/>
                  </a:lnTo>
                  <a:lnTo>
                    <a:pt x="46" y="96"/>
                  </a:lnTo>
                  <a:lnTo>
                    <a:pt x="47" y="96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49" y="94"/>
                  </a:lnTo>
                  <a:lnTo>
                    <a:pt x="49" y="92"/>
                  </a:lnTo>
                  <a:lnTo>
                    <a:pt x="50" y="92"/>
                  </a:lnTo>
                  <a:lnTo>
                    <a:pt x="50" y="91"/>
                  </a:lnTo>
                  <a:lnTo>
                    <a:pt x="50" y="90"/>
                  </a:lnTo>
                  <a:lnTo>
                    <a:pt x="50" y="89"/>
                  </a:lnTo>
                  <a:lnTo>
                    <a:pt x="50" y="87"/>
                  </a:lnTo>
                  <a:lnTo>
                    <a:pt x="50" y="86"/>
                  </a:lnTo>
                  <a:lnTo>
                    <a:pt x="51" y="86"/>
                  </a:lnTo>
                  <a:lnTo>
                    <a:pt x="50" y="86"/>
                  </a:lnTo>
                  <a:lnTo>
                    <a:pt x="51" y="86"/>
                  </a:lnTo>
                  <a:lnTo>
                    <a:pt x="51" y="87"/>
                  </a:lnTo>
                  <a:lnTo>
                    <a:pt x="50" y="87"/>
                  </a:lnTo>
                  <a:lnTo>
                    <a:pt x="50" y="89"/>
                  </a:lnTo>
                  <a:lnTo>
                    <a:pt x="50" y="90"/>
                  </a:lnTo>
                  <a:lnTo>
                    <a:pt x="50" y="91"/>
                  </a:lnTo>
                  <a:lnTo>
                    <a:pt x="50" y="92"/>
                  </a:lnTo>
                  <a:lnTo>
                    <a:pt x="50" y="91"/>
                  </a:lnTo>
                  <a:lnTo>
                    <a:pt x="51" y="91"/>
                  </a:lnTo>
                  <a:lnTo>
                    <a:pt x="51" y="90"/>
                  </a:lnTo>
                  <a:lnTo>
                    <a:pt x="52" y="90"/>
                  </a:lnTo>
                  <a:lnTo>
                    <a:pt x="52" y="89"/>
                  </a:lnTo>
                  <a:lnTo>
                    <a:pt x="52" y="87"/>
                  </a:lnTo>
                  <a:lnTo>
                    <a:pt x="52" y="86"/>
                  </a:lnTo>
                  <a:lnTo>
                    <a:pt x="51" y="86"/>
                  </a:lnTo>
                  <a:lnTo>
                    <a:pt x="51" y="85"/>
                  </a:lnTo>
                  <a:lnTo>
                    <a:pt x="50" y="85"/>
                  </a:lnTo>
                  <a:lnTo>
                    <a:pt x="50" y="84"/>
                  </a:lnTo>
                  <a:lnTo>
                    <a:pt x="49" y="84"/>
                  </a:lnTo>
                  <a:lnTo>
                    <a:pt x="49" y="83"/>
                  </a:lnTo>
                  <a:lnTo>
                    <a:pt x="49" y="81"/>
                  </a:lnTo>
                  <a:lnTo>
                    <a:pt x="49" y="80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0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0" y="77"/>
                  </a:lnTo>
                  <a:lnTo>
                    <a:pt x="50" y="75"/>
                  </a:lnTo>
                  <a:lnTo>
                    <a:pt x="51" y="75"/>
                  </a:lnTo>
                  <a:lnTo>
                    <a:pt x="51" y="74"/>
                  </a:lnTo>
                  <a:lnTo>
                    <a:pt x="51" y="73"/>
                  </a:lnTo>
                  <a:lnTo>
                    <a:pt x="51" y="72"/>
                  </a:lnTo>
                  <a:lnTo>
                    <a:pt x="51" y="73"/>
                  </a:lnTo>
                  <a:lnTo>
                    <a:pt x="52" y="73"/>
                  </a:lnTo>
                  <a:lnTo>
                    <a:pt x="51" y="73"/>
                  </a:lnTo>
                  <a:lnTo>
                    <a:pt x="51" y="74"/>
                  </a:lnTo>
                  <a:lnTo>
                    <a:pt x="52" y="74"/>
                  </a:lnTo>
                  <a:lnTo>
                    <a:pt x="51" y="74"/>
                  </a:lnTo>
                  <a:lnTo>
                    <a:pt x="51" y="75"/>
                  </a:lnTo>
                  <a:lnTo>
                    <a:pt x="51" y="77"/>
                  </a:lnTo>
                  <a:lnTo>
                    <a:pt x="51" y="78"/>
                  </a:lnTo>
                  <a:lnTo>
                    <a:pt x="52" y="79"/>
                  </a:lnTo>
                  <a:lnTo>
                    <a:pt x="53" y="79"/>
                  </a:lnTo>
                  <a:lnTo>
                    <a:pt x="53" y="80"/>
                  </a:lnTo>
                  <a:lnTo>
                    <a:pt x="55" y="80"/>
                  </a:lnTo>
                  <a:lnTo>
                    <a:pt x="55" y="81"/>
                  </a:lnTo>
                  <a:lnTo>
                    <a:pt x="56" y="81"/>
                  </a:lnTo>
                  <a:lnTo>
                    <a:pt x="56" y="80"/>
                  </a:lnTo>
                  <a:lnTo>
                    <a:pt x="56" y="81"/>
                  </a:lnTo>
                  <a:lnTo>
                    <a:pt x="57" y="80"/>
                  </a:lnTo>
                  <a:lnTo>
                    <a:pt x="57" y="79"/>
                  </a:lnTo>
                  <a:lnTo>
                    <a:pt x="56" y="79"/>
                  </a:lnTo>
                  <a:lnTo>
                    <a:pt x="57" y="79"/>
                  </a:lnTo>
                  <a:lnTo>
                    <a:pt x="57" y="78"/>
                  </a:lnTo>
                  <a:lnTo>
                    <a:pt x="56" y="78"/>
                  </a:lnTo>
                  <a:lnTo>
                    <a:pt x="56" y="77"/>
                  </a:lnTo>
                  <a:lnTo>
                    <a:pt x="55" y="77"/>
                  </a:lnTo>
                  <a:lnTo>
                    <a:pt x="56" y="77"/>
                  </a:lnTo>
                  <a:lnTo>
                    <a:pt x="55" y="77"/>
                  </a:lnTo>
                  <a:lnTo>
                    <a:pt x="55" y="75"/>
                  </a:lnTo>
                  <a:lnTo>
                    <a:pt x="55" y="74"/>
                  </a:lnTo>
                  <a:lnTo>
                    <a:pt x="55" y="73"/>
                  </a:lnTo>
                  <a:lnTo>
                    <a:pt x="56" y="73"/>
                  </a:lnTo>
                  <a:lnTo>
                    <a:pt x="56" y="72"/>
                  </a:lnTo>
                  <a:lnTo>
                    <a:pt x="55" y="73"/>
                  </a:lnTo>
                  <a:lnTo>
                    <a:pt x="53" y="73"/>
                  </a:lnTo>
                  <a:lnTo>
                    <a:pt x="52" y="73"/>
                  </a:lnTo>
                  <a:lnTo>
                    <a:pt x="52" y="72"/>
                  </a:lnTo>
                  <a:lnTo>
                    <a:pt x="51" y="72"/>
                  </a:lnTo>
                  <a:lnTo>
                    <a:pt x="50" y="72"/>
                  </a:lnTo>
                  <a:lnTo>
                    <a:pt x="50" y="71"/>
                  </a:lnTo>
                  <a:lnTo>
                    <a:pt x="51" y="71"/>
                  </a:lnTo>
                  <a:lnTo>
                    <a:pt x="51" y="69"/>
                  </a:lnTo>
                  <a:lnTo>
                    <a:pt x="51" y="68"/>
                  </a:lnTo>
                  <a:lnTo>
                    <a:pt x="51" y="67"/>
                  </a:lnTo>
                  <a:lnTo>
                    <a:pt x="51" y="66"/>
                  </a:lnTo>
                  <a:lnTo>
                    <a:pt x="51" y="65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2" y="62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53" y="60"/>
                  </a:lnTo>
                  <a:lnTo>
                    <a:pt x="53" y="58"/>
                  </a:lnTo>
                  <a:lnTo>
                    <a:pt x="55" y="58"/>
                  </a:lnTo>
                  <a:lnTo>
                    <a:pt x="55" y="57"/>
                  </a:lnTo>
                  <a:lnTo>
                    <a:pt x="53" y="57"/>
                  </a:lnTo>
                  <a:lnTo>
                    <a:pt x="53" y="58"/>
                  </a:lnTo>
                  <a:lnTo>
                    <a:pt x="52" y="58"/>
                  </a:lnTo>
                  <a:lnTo>
                    <a:pt x="52" y="60"/>
                  </a:lnTo>
                  <a:lnTo>
                    <a:pt x="52" y="61"/>
                  </a:lnTo>
                  <a:lnTo>
                    <a:pt x="52" y="62"/>
                  </a:lnTo>
                  <a:lnTo>
                    <a:pt x="52" y="61"/>
                  </a:lnTo>
                  <a:lnTo>
                    <a:pt x="52" y="60"/>
                  </a:lnTo>
                  <a:lnTo>
                    <a:pt x="52" y="58"/>
                  </a:lnTo>
                  <a:lnTo>
                    <a:pt x="52" y="57"/>
                  </a:lnTo>
                  <a:lnTo>
                    <a:pt x="51" y="56"/>
                  </a:lnTo>
                  <a:lnTo>
                    <a:pt x="51" y="55"/>
                  </a:lnTo>
                  <a:lnTo>
                    <a:pt x="51" y="54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1"/>
                  </a:lnTo>
                  <a:lnTo>
                    <a:pt x="49" y="51"/>
                  </a:lnTo>
                  <a:lnTo>
                    <a:pt x="49" y="50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49" y="49"/>
                  </a:lnTo>
                  <a:lnTo>
                    <a:pt x="50" y="49"/>
                  </a:lnTo>
                  <a:lnTo>
                    <a:pt x="50" y="48"/>
                  </a:lnTo>
                  <a:lnTo>
                    <a:pt x="49" y="46"/>
                  </a:lnTo>
                  <a:lnTo>
                    <a:pt x="50" y="46"/>
                  </a:lnTo>
                  <a:lnTo>
                    <a:pt x="50" y="45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0" y="39"/>
                  </a:lnTo>
                  <a:lnTo>
                    <a:pt x="50" y="38"/>
                  </a:lnTo>
                  <a:lnTo>
                    <a:pt x="50" y="37"/>
                  </a:lnTo>
                  <a:lnTo>
                    <a:pt x="50" y="36"/>
                  </a:lnTo>
                  <a:lnTo>
                    <a:pt x="49" y="36"/>
                  </a:lnTo>
                  <a:lnTo>
                    <a:pt x="49" y="34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9" y="33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49" y="29"/>
                  </a:lnTo>
                  <a:lnTo>
                    <a:pt x="50" y="29"/>
                  </a:lnTo>
                  <a:lnTo>
                    <a:pt x="50" y="28"/>
                  </a:lnTo>
                  <a:lnTo>
                    <a:pt x="51" y="28"/>
                  </a:lnTo>
                  <a:lnTo>
                    <a:pt x="52" y="28"/>
                  </a:lnTo>
                  <a:lnTo>
                    <a:pt x="52" y="27"/>
                  </a:lnTo>
                  <a:lnTo>
                    <a:pt x="52" y="26"/>
                  </a:lnTo>
                  <a:lnTo>
                    <a:pt x="52" y="25"/>
                  </a:lnTo>
                  <a:lnTo>
                    <a:pt x="52" y="23"/>
                  </a:lnTo>
                  <a:lnTo>
                    <a:pt x="52" y="22"/>
                  </a:lnTo>
                  <a:lnTo>
                    <a:pt x="52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7"/>
                  </a:lnTo>
                  <a:lnTo>
                    <a:pt x="52" y="16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50" y="11"/>
                  </a:lnTo>
                  <a:lnTo>
                    <a:pt x="50" y="10"/>
                  </a:lnTo>
                  <a:lnTo>
                    <a:pt x="50" y="9"/>
                  </a:lnTo>
                  <a:lnTo>
                    <a:pt x="49" y="9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47" y="7"/>
                  </a:lnTo>
                  <a:lnTo>
                    <a:pt x="47" y="5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6" y="0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7" y="4"/>
                  </a:lnTo>
                  <a:lnTo>
                    <a:pt x="49" y="4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7"/>
                  </a:lnTo>
                  <a:lnTo>
                    <a:pt x="53" y="8"/>
                  </a:lnTo>
                  <a:lnTo>
                    <a:pt x="53" y="7"/>
                  </a:lnTo>
                  <a:lnTo>
                    <a:pt x="55" y="7"/>
                  </a:lnTo>
                  <a:lnTo>
                    <a:pt x="53" y="8"/>
                  </a:lnTo>
                  <a:lnTo>
                    <a:pt x="53" y="9"/>
                  </a:lnTo>
                  <a:lnTo>
                    <a:pt x="53" y="8"/>
                  </a:lnTo>
                  <a:lnTo>
                    <a:pt x="55" y="7"/>
                  </a:lnTo>
                  <a:lnTo>
                    <a:pt x="55" y="8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6" y="8"/>
                  </a:lnTo>
                  <a:lnTo>
                    <a:pt x="57" y="8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2" y="9"/>
                  </a:lnTo>
                  <a:lnTo>
                    <a:pt x="63" y="9"/>
                  </a:lnTo>
                  <a:lnTo>
                    <a:pt x="62" y="9"/>
                  </a:lnTo>
                  <a:lnTo>
                    <a:pt x="62" y="8"/>
                  </a:lnTo>
                  <a:lnTo>
                    <a:pt x="61" y="8"/>
                  </a:lnTo>
                  <a:lnTo>
                    <a:pt x="60" y="8"/>
                  </a:lnTo>
                  <a:lnTo>
                    <a:pt x="58" y="8"/>
                  </a:lnTo>
                  <a:lnTo>
                    <a:pt x="58" y="7"/>
                  </a:lnTo>
                  <a:lnTo>
                    <a:pt x="60" y="7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2" y="7"/>
                  </a:lnTo>
                  <a:lnTo>
                    <a:pt x="62" y="5"/>
                  </a:lnTo>
                  <a:lnTo>
                    <a:pt x="63" y="5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6" y="4"/>
                  </a:lnTo>
                  <a:lnTo>
                    <a:pt x="67" y="4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7" y="5"/>
                  </a:lnTo>
                  <a:lnTo>
                    <a:pt x="68" y="7"/>
                  </a:lnTo>
                  <a:lnTo>
                    <a:pt x="68" y="8"/>
                  </a:lnTo>
                  <a:lnTo>
                    <a:pt x="69" y="8"/>
                  </a:lnTo>
                  <a:lnTo>
                    <a:pt x="70" y="8"/>
                  </a:lnTo>
                  <a:lnTo>
                    <a:pt x="72" y="8"/>
                  </a:lnTo>
                  <a:lnTo>
                    <a:pt x="73" y="8"/>
                  </a:lnTo>
                  <a:lnTo>
                    <a:pt x="74" y="8"/>
                  </a:lnTo>
                  <a:lnTo>
                    <a:pt x="75" y="8"/>
                  </a:lnTo>
                  <a:lnTo>
                    <a:pt x="76" y="8"/>
                  </a:lnTo>
                  <a:lnTo>
                    <a:pt x="78" y="7"/>
                  </a:lnTo>
                  <a:lnTo>
                    <a:pt x="79" y="7"/>
                  </a:lnTo>
                  <a:lnTo>
                    <a:pt x="80" y="7"/>
                  </a:lnTo>
                  <a:lnTo>
                    <a:pt x="81" y="7"/>
                  </a:lnTo>
                  <a:lnTo>
                    <a:pt x="81" y="5"/>
                  </a:lnTo>
                  <a:lnTo>
                    <a:pt x="81" y="4"/>
                  </a:lnTo>
                  <a:lnTo>
                    <a:pt x="82" y="4"/>
                  </a:lnTo>
                  <a:lnTo>
                    <a:pt x="82" y="3"/>
                  </a:lnTo>
                  <a:lnTo>
                    <a:pt x="84" y="3"/>
                  </a:lnTo>
                  <a:lnTo>
                    <a:pt x="85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0" y="3"/>
                  </a:lnTo>
                  <a:lnTo>
                    <a:pt x="91" y="3"/>
                  </a:lnTo>
                  <a:lnTo>
                    <a:pt x="91" y="4"/>
                  </a:lnTo>
                  <a:lnTo>
                    <a:pt x="92" y="4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2" y="5"/>
                  </a:lnTo>
                  <a:lnTo>
                    <a:pt x="93" y="5"/>
                  </a:lnTo>
                  <a:lnTo>
                    <a:pt x="93" y="7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4" y="9"/>
                  </a:lnTo>
                  <a:lnTo>
                    <a:pt x="96" y="9"/>
                  </a:lnTo>
                  <a:lnTo>
                    <a:pt x="96" y="10"/>
                  </a:lnTo>
                  <a:lnTo>
                    <a:pt x="97" y="10"/>
                  </a:lnTo>
                  <a:lnTo>
                    <a:pt x="98" y="11"/>
                  </a:lnTo>
                  <a:lnTo>
                    <a:pt x="98" y="10"/>
                  </a:lnTo>
                  <a:lnTo>
                    <a:pt x="99" y="10"/>
                  </a:lnTo>
                  <a:lnTo>
                    <a:pt x="100" y="10"/>
                  </a:lnTo>
                  <a:lnTo>
                    <a:pt x="102" y="10"/>
                  </a:lnTo>
                  <a:lnTo>
                    <a:pt x="103" y="10"/>
                  </a:lnTo>
                  <a:lnTo>
                    <a:pt x="103" y="11"/>
                  </a:lnTo>
                  <a:lnTo>
                    <a:pt x="104" y="11"/>
                  </a:lnTo>
                  <a:lnTo>
                    <a:pt x="105" y="11"/>
                  </a:lnTo>
                  <a:lnTo>
                    <a:pt x="107" y="11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09" y="9"/>
                  </a:lnTo>
                  <a:lnTo>
                    <a:pt x="110" y="9"/>
                  </a:lnTo>
                  <a:lnTo>
                    <a:pt x="111" y="8"/>
                  </a:lnTo>
                  <a:lnTo>
                    <a:pt x="113" y="8"/>
                  </a:lnTo>
                  <a:lnTo>
                    <a:pt x="114" y="7"/>
                  </a:lnTo>
                  <a:lnTo>
                    <a:pt x="115" y="7"/>
                  </a:lnTo>
                  <a:lnTo>
                    <a:pt x="116" y="7"/>
                  </a:lnTo>
                  <a:lnTo>
                    <a:pt x="117" y="7"/>
                  </a:lnTo>
                  <a:lnTo>
                    <a:pt x="119" y="7"/>
                  </a:lnTo>
                  <a:lnTo>
                    <a:pt x="120" y="7"/>
                  </a:lnTo>
                  <a:lnTo>
                    <a:pt x="121" y="8"/>
                  </a:lnTo>
                  <a:lnTo>
                    <a:pt x="122" y="8"/>
                  </a:lnTo>
                  <a:lnTo>
                    <a:pt x="123" y="9"/>
                  </a:lnTo>
                  <a:lnTo>
                    <a:pt x="125" y="9"/>
                  </a:lnTo>
                  <a:lnTo>
                    <a:pt x="125" y="10"/>
                  </a:lnTo>
                  <a:lnTo>
                    <a:pt x="126" y="10"/>
                  </a:lnTo>
                  <a:lnTo>
                    <a:pt x="127" y="11"/>
                  </a:lnTo>
                  <a:lnTo>
                    <a:pt x="128" y="11"/>
                  </a:lnTo>
                  <a:lnTo>
                    <a:pt x="129" y="11"/>
                  </a:lnTo>
                  <a:lnTo>
                    <a:pt x="129" y="13"/>
                  </a:lnTo>
                  <a:lnTo>
                    <a:pt x="131" y="13"/>
                  </a:lnTo>
                  <a:lnTo>
                    <a:pt x="131" y="14"/>
                  </a:lnTo>
                  <a:lnTo>
                    <a:pt x="132" y="14"/>
                  </a:lnTo>
                  <a:lnTo>
                    <a:pt x="132" y="15"/>
                  </a:lnTo>
                  <a:lnTo>
                    <a:pt x="133" y="15"/>
                  </a:lnTo>
                  <a:lnTo>
                    <a:pt x="134" y="16"/>
                  </a:lnTo>
                  <a:lnTo>
                    <a:pt x="135" y="16"/>
                  </a:lnTo>
                  <a:lnTo>
                    <a:pt x="137" y="16"/>
                  </a:lnTo>
                  <a:lnTo>
                    <a:pt x="138" y="17"/>
                  </a:lnTo>
                  <a:lnTo>
                    <a:pt x="138" y="19"/>
                  </a:lnTo>
                  <a:lnTo>
                    <a:pt x="139" y="20"/>
                  </a:lnTo>
                  <a:lnTo>
                    <a:pt x="139" y="21"/>
                  </a:lnTo>
                  <a:lnTo>
                    <a:pt x="139" y="22"/>
                  </a:lnTo>
                  <a:lnTo>
                    <a:pt x="139" y="23"/>
                  </a:lnTo>
                  <a:lnTo>
                    <a:pt x="140" y="23"/>
                  </a:lnTo>
                  <a:lnTo>
                    <a:pt x="141" y="25"/>
                  </a:lnTo>
                  <a:lnTo>
                    <a:pt x="141" y="26"/>
                  </a:lnTo>
                  <a:lnTo>
                    <a:pt x="143" y="27"/>
                  </a:lnTo>
                  <a:lnTo>
                    <a:pt x="143" y="28"/>
                  </a:lnTo>
                  <a:lnTo>
                    <a:pt x="144" y="29"/>
                  </a:lnTo>
                  <a:lnTo>
                    <a:pt x="145" y="31"/>
                  </a:lnTo>
                  <a:lnTo>
                    <a:pt x="145" y="32"/>
                  </a:lnTo>
                  <a:lnTo>
                    <a:pt x="145" y="33"/>
                  </a:lnTo>
                  <a:lnTo>
                    <a:pt x="145" y="34"/>
                  </a:lnTo>
                  <a:lnTo>
                    <a:pt x="145" y="36"/>
                  </a:lnTo>
                  <a:lnTo>
                    <a:pt x="145" y="37"/>
                  </a:lnTo>
                  <a:lnTo>
                    <a:pt x="146" y="38"/>
                  </a:lnTo>
                  <a:lnTo>
                    <a:pt x="146" y="39"/>
                  </a:lnTo>
                  <a:lnTo>
                    <a:pt x="147" y="40"/>
                  </a:lnTo>
                  <a:lnTo>
                    <a:pt x="147" y="42"/>
                  </a:lnTo>
                  <a:lnTo>
                    <a:pt x="147" y="43"/>
                  </a:lnTo>
                  <a:lnTo>
                    <a:pt x="146" y="44"/>
                  </a:lnTo>
                  <a:lnTo>
                    <a:pt x="146" y="45"/>
                  </a:lnTo>
                  <a:lnTo>
                    <a:pt x="146" y="46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49" y="49"/>
                  </a:lnTo>
                  <a:lnTo>
                    <a:pt x="149" y="50"/>
                  </a:lnTo>
                  <a:lnTo>
                    <a:pt x="149" y="51"/>
                  </a:lnTo>
                  <a:lnTo>
                    <a:pt x="149" y="52"/>
                  </a:lnTo>
                  <a:lnTo>
                    <a:pt x="149" y="54"/>
                  </a:lnTo>
                  <a:lnTo>
                    <a:pt x="149" y="55"/>
                  </a:lnTo>
                  <a:lnTo>
                    <a:pt x="149" y="56"/>
                  </a:lnTo>
                  <a:lnTo>
                    <a:pt x="149" y="57"/>
                  </a:lnTo>
                  <a:lnTo>
                    <a:pt x="147" y="58"/>
                  </a:lnTo>
                  <a:lnTo>
                    <a:pt x="147" y="60"/>
                  </a:lnTo>
                  <a:lnTo>
                    <a:pt x="149" y="61"/>
                  </a:lnTo>
                  <a:lnTo>
                    <a:pt x="149" y="62"/>
                  </a:lnTo>
                  <a:lnTo>
                    <a:pt x="150" y="63"/>
                  </a:lnTo>
                  <a:lnTo>
                    <a:pt x="151" y="63"/>
                  </a:lnTo>
                  <a:lnTo>
                    <a:pt x="152" y="65"/>
                  </a:lnTo>
                  <a:lnTo>
                    <a:pt x="154" y="65"/>
                  </a:lnTo>
                  <a:lnTo>
                    <a:pt x="155" y="66"/>
                  </a:lnTo>
                  <a:lnTo>
                    <a:pt x="156" y="66"/>
                  </a:lnTo>
                  <a:lnTo>
                    <a:pt x="156" y="67"/>
                  </a:lnTo>
                  <a:lnTo>
                    <a:pt x="157" y="67"/>
                  </a:lnTo>
                  <a:lnTo>
                    <a:pt x="158" y="67"/>
                  </a:lnTo>
                  <a:lnTo>
                    <a:pt x="161" y="67"/>
                  </a:lnTo>
                  <a:lnTo>
                    <a:pt x="162" y="67"/>
                  </a:lnTo>
                  <a:lnTo>
                    <a:pt x="162" y="68"/>
                  </a:lnTo>
                  <a:lnTo>
                    <a:pt x="163" y="68"/>
                  </a:lnTo>
                  <a:lnTo>
                    <a:pt x="164" y="68"/>
                  </a:lnTo>
                  <a:lnTo>
                    <a:pt x="166" y="68"/>
                  </a:lnTo>
                  <a:lnTo>
                    <a:pt x="167" y="68"/>
                  </a:lnTo>
                  <a:lnTo>
                    <a:pt x="167" y="69"/>
                  </a:lnTo>
                  <a:lnTo>
                    <a:pt x="168" y="69"/>
                  </a:lnTo>
                  <a:lnTo>
                    <a:pt x="169" y="69"/>
                  </a:lnTo>
                  <a:lnTo>
                    <a:pt x="170" y="69"/>
                  </a:lnTo>
                  <a:lnTo>
                    <a:pt x="172" y="71"/>
                  </a:lnTo>
                  <a:lnTo>
                    <a:pt x="173" y="71"/>
                  </a:lnTo>
                  <a:lnTo>
                    <a:pt x="174" y="72"/>
                  </a:lnTo>
                  <a:lnTo>
                    <a:pt x="175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1"/>
                  </a:lnTo>
                  <a:lnTo>
                    <a:pt x="181" y="71"/>
                  </a:lnTo>
                  <a:lnTo>
                    <a:pt x="182" y="72"/>
                  </a:lnTo>
                  <a:lnTo>
                    <a:pt x="184" y="73"/>
                  </a:lnTo>
                  <a:lnTo>
                    <a:pt x="185" y="74"/>
                  </a:lnTo>
                  <a:lnTo>
                    <a:pt x="186" y="74"/>
                  </a:lnTo>
                  <a:lnTo>
                    <a:pt x="187" y="74"/>
                  </a:lnTo>
                  <a:lnTo>
                    <a:pt x="188" y="74"/>
                  </a:lnTo>
                  <a:lnTo>
                    <a:pt x="190" y="74"/>
                  </a:lnTo>
                  <a:lnTo>
                    <a:pt x="191" y="74"/>
                  </a:lnTo>
                  <a:lnTo>
                    <a:pt x="192" y="73"/>
                  </a:lnTo>
                  <a:lnTo>
                    <a:pt x="193" y="73"/>
                  </a:lnTo>
                  <a:lnTo>
                    <a:pt x="194" y="73"/>
                  </a:lnTo>
                  <a:lnTo>
                    <a:pt x="196" y="72"/>
                  </a:lnTo>
                  <a:lnTo>
                    <a:pt x="197" y="71"/>
                  </a:lnTo>
                  <a:lnTo>
                    <a:pt x="198" y="71"/>
                  </a:lnTo>
                  <a:lnTo>
                    <a:pt x="199" y="71"/>
                  </a:lnTo>
                  <a:lnTo>
                    <a:pt x="201" y="71"/>
                  </a:lnTo>
                  <a:lnTo>
                    <a:pt x="202" y="71"/>
                  </a:lnTo>
                  <a:lnTo>
                    <a:pt x="203" y="71"/>
                  </a:lnTo>
                  <a:lnTo>
                    <a:pt x="204" y="71"/>
                  </a:lnTo>
                  <a:lnTo>
                    <a:pt x="205" y="69"/>
                  </a:lnTo>
                  <a:lnTo>
                    <a:pt x="207" y="68"/>
                  </a:lnTo>
                  <a:lnTo>
                    <a:pt x="208" y="68"/>
                  </a:lnTo>
                  <a:lnTo>
                    <a:pt x="209" y="67"/>
                  </a:lnTo>
                  <a:lnTo>
                    <a:pt x="210" y="67"/>
                  </a:lnTo>
                  <a:lnTo>
                    <a:pt x="211" y="67"/>
                  </a:lnTo>
                  <a:lnTo>
                    <a:pt x="213" y="67"/>
                  </a:lnTo>
                  <a:lnTo>
                    <a:pt x="213" y="66"/>
                  </a:lnTo>
                  <a:lnTo>
                    <a:pt x="214" y="66"/>
                  </a:lnTo>
                  <a:lnTo>
                    <a:pt x="215" y="65"/>
                  </a:lnTo>
                  <a:lnTo>
                    <a:pt x="216" y="63"/>
                  </a:lnTo>
                  <a:lnTo>
                    <a:pt x="217" y="63"/>
                  </a:lnTo>
                  <a:lnTo>
                    <a:pt x="219" y="63"/>
                  </a:lnTo>
                  <a:lnTo>
                    <a:pt x="220" y="63"/>
                  </a:lnTo>
                  <a:lnTo>
                    <a:pt x="220" y="62"/>
                  </a:lnTo>
                  <a:lnTo>
                    <a:pt x="220" y="61"/>
                  </a:lnTo>
                  <a:lnTo>
                    <a:pt x="221" y="60"/>
                  </a:lnTo>
                  <a:lnTo>
                    <a:pt x="222" y="60"/>
                  </a:lnTo>
                  <a:lnTo>
                    <a:pt x="223" y="58"/>
                  </a:lnTo>
                  <a:lnTo>
                    <a:pt x="226" y="57"/>
                  </a:lnTo>
                  <a:lnTo>
                    <a:pt x="227" y="57"/>
                  </a:lnTo>
                  <a:lnTo>
                    <a:pt x="228" y="57"/>
                  </a:lnTo>
                  <a:lnTo>
                    <a:pt x="229" y="57"/>
                  </a:lnTo>
                  <a:lnTo>
                    <a:pt x="231" y="57"/>
                  </a:lnTo>
                  <a:lnTo>
                    <a:pt x="233" y="58"/>
                  </a:lnTo>
                  <a:lnTo>
                    <a:pt x="234" y="58"/>
                  </a:lnTo>
                  <a:lnTo>
                    <a:pt x="235" y="58"/>
                  </a:lnTo>
                  <a:lnTo>
                    <a:pt x="237" y="58"/>
                  </a:lnTo>
                  <a:lnTo>
                    <a:pt x="238" y="58"/>
                  </a:lnTo>
                  <a:lnTo>
                    <a:pt x="239" y="57"/>
                  </a:lnTo>
                  <a:lnTo>
                    <a:pt x="240" y="57"/>
                  </a:lnTo>
                  <a:lnTo>
                    <a:pt x="242" y="57"/>
                  </a:lnTo>
                  <a:lnTo>
                    <a:pt x="243" y="57"/>
                  </a:lnTo>
                  <a:lnTo>
                    <a:pt x="244" y="57"/>
                  </a:lnTo>
                  <a:lnTo>
                    <a:pt x="245" y="56"/>
                  </a:lnTo>
                  <a:lnTo>
                    <a:pt x="246" y="56"/>
                  </a:lnTo>
                  <a:lnTo>
                    <a:pt x="249" y="56"/>
                  </a:lnTo>
                  <a:lnTo>
                    <a:pt x="249" y="55"/>
                  </a:lnTo>
                  <a:lnTo>
                    <a:pt x="250" y="55"/>
                  </a:lnTo>
                  <a:lnTo>
                    <a:pt x="251" y="55"/>
                  </a:lnTo>
                  <a:lnTo>
                    <a:pt x="252" y="55"/>
                  </a:lnTo>
                  <a:lnTo>
                    <a:pt x="254" y="56"/>
                  </a:lnTo>
                  <a:lnTo>
                    <a:pt x="255" y="56"/>
                  </a:lnTo>
                  <a:lnTo>
                    <a:pt x="256" y="57"/>
                  </a:lnTo>
                  <a:lnTo>
                    <a:pt x="257" y="58"/>
                  </a:lnTo>
                  <a:lnTo>
                    <a:pt x="258" y="58"/>
                  </a:lnTo>
                  <a:lnTo>
                    <a:pt x="260" y="58"/>
                  </a:lnTo>
                  <a:lnTo>
                    <a:pt x="262" y="58"/>
                  </a:lnTo>
                  <a:lnTo>
                    <a:pt x="263" y="57"/>
                  </a:lnTo>
                  <a:lnTo>
                    <a:pt x="264" y="57"/>
                  </a:lnTo>
                  <a:lnTo>
                    <a:pt x="266" y="57"/>
                  </a:lnTo>
                  <a:lnTo>
                    <a:pt x="267" y="57"/>
                  </a:lnTo>
                  <a:lnTo>
                    <a:pt x="268" y="57"/>
                  </a:lnTo>
                  <a:lnTo>
                    <a:pt x="269" y="57"/>
                  </a:lnTo>
                  <a:lnTo>
                    <a:pt x="269" y="58"/>
                  </a:lnTo>
                  <a:lnTo>
                    <a:pt x="270" y="58"/>
                  </a:lnTo>
                  <a:lnTo>
                    <a:pt x="270" y="60"/>
                  </a:lnTo>
                  <a:lnTo>
                    <a:pt x="273" y="60"/>
                  </a:lnTo>
                  <a:lnTo>
                    <a:pt x="274" y="60"/>
                  </a:lnTo>
                  <a:lnTo>
                    <a:pt x="275" y="61"/>
                  </a:lnTo>
                  <a:lnTo>
                    <a:pt x="276" y="61"/>
                  </a:lnTo>
                  <a:lnTo>
                    <a:pt x="278" y="62"/>
                  </a:lnTo>
                  <a:lnTo>
                    <a:pt x="278" y="63"/>
                  </a:lnTo>
                  <a:lnTo>
                    <a:pt x="279" y="65"/>
                  </a:lnTo>
                  <a:lnTo>
                    <a:pt x="279" y="66"/>
                  </a:lnTo>
                  <a:lnTo>
                    <a:pt x="279" y="67"/>
                  </a:lnTo>
                  <a:lnTo>
                    <a:pt x="280" y="68"/>
                  </a:lnTo>
                  <a:lnTo>
                    <a:pt x="281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4" y="67"/>
                  </a:lnTo>
                  <a:lnTo>
                    <a:pt x="285" y="67"/>
                  </a:lnTo>
                  <a:lnTo>
                    <a:pt x="285" y="66"/>
                  </a:lnTo>
                  <a:lnTo>
                    <a:pt x="286" y="66"/>
                  </a:lnTo>
                  <a:lnTo>
                    <a:pt x="286" y="65"/>
                  </a:lnTo>
                  <a:lnTo>
                    <a:pt x="287" y="65"/>
                  </a:lnTo>
                  <a:lnTo>
                    <a:pt x="287" y="63"/>
                  </a:lnTo>
                  <a:lnTo>
                    <a:pt x="289" y="63"/>
                  </a:lnTo>
                  <a:lnTo>
                    <a:pt x="290" y="63"/>
                  </a:lnTo>
                  <a:lnTo>
                    <a:pt x="291" y="63"/>
                  </a:lnTo>
                  <a:lnTo>
                    <a:pt x="292" y="63"/>
                  </a:lnTo>
                  <a:lnTo>
                    <a:pt x="293" y="63"/>
                  </a:lnTo>
                  <a:lnTo>
                    <a:pt x="295" y="63"/>
                  </a:lnTo>
                  <a:lnTo>
                    <a:pt x="296" y="63"/>
                  </a:lnTo>
                  <a:lnTo>
                    <a:pt x="297" y="63"/>
                  </a:lnTo>
                  <a:lnTo>
                    <a:pt x="298" y="62"/>
                  </a:lnTo>
                  <a:lnTo>
                    <a:pt x="299" y="62"/>
                  </a:lnTo>
                  <a:lnTo>
                    <a:pt x="301" y="63"/>
                  </a:lnTo>
                  <a:lnTo>
                    <a:pt x="302" y="65"/>
                  </a:lnTo>
                  <a:lnTo>
                    <a:pt x="303" y="63"/>
                  </a:lnTo>
                  <a:lnTo>
                    <a:pt x="304" y="63"/>
                  </a:lnTo>
                  <a:lnTo>
                    <a:pt x="305" y="62"/>
                  </a:lnTo>
                  <a:lnTo>
                    <a:pt x="307" y="61"/>
                  </a:lnTo>
                  <a:lnTo>
                    <a:pt x="308" y="61"/>
                  </a:lnTo>
                  <a:lnTo>
                    <a:pt x="309" y="60"/>
                  </a:lnTo>
                  <a:lnTo>
                    <a:pt x="310" y="60"/>
                  </a:lnTo>
                  <a:lnTo>
                    <a:pt x="311" y="60"/>
                  </a:lnTo>
                  <a:lnTo>
                    <a:pt x="313" y="60"/>
                  </a:lnTo>
                  <a:lnTo>
                    <a:pt x="314" y="58"/>
                  </a:lnTo>
                  <a:lnTo>
                    <a:pt x="315" y="58"/>
                  </a:lnTo>
                  <a:lnTo>
                    <a:pt x="316" y="57"/>
                  </a:lnTo>
                  <a:lnTo>
                    <a:pt x="317" y="57"/>
                  </a:lnTo>
                  <a:lnTo>
                    <a:pt x="319" y="57"/>
                  </a:lnTo>
                  <a:lnTo>
                    <a:pt x="320" y="56"/>
                  </a:lnTo>
                  <a:lnTo>
                    <a:pt x="321" y="55"/>
                  </a:lnTo>
                  <a:lnTo>
                    <a:pt x="322" y="55"/>
                  </a:lnTo>
                  <a:lnTo>
                    <a:pt x="323" y="54"/>
                  </a:lnTo>
                  <a:lnTo>
                    <a:pt x="325" y="54"/>
                  </a:lnTo>
                  <a:lnTo>
                    <a:pt x="325" y="52"/>
                  </a:lnTo>
                  <a:lnTo>
                    <a:pt x="326" y="52"/>
                  </a:lnTo>
                  <a:lnTo>
                    <a:pt x="327" y="52"/>
                  </a:lnTo>
                  <a:lnTo>
                    <a:pt x="328" y="52"/>
                  </a:lnTo>
                  <a:lnTo>
                    <a:pt x="329" y="54"/>
                  </a:lnTo>
                  <a:lnTo>
                    <a:pt x="331" y="54"/>
                  </a:lnTo>
                  <a:lnTo>
                    <a:pt x="332" y="55"/>
                  </a:lnTo>
                  <a:lnTo>
                    <a:pt x="333" y="56"/>
                  </a:lnTo>
                  <a:lnTo>
                    <a:pt x="334" y="56"/>
                  </a:lnTo>
                  <a:lnTo>
                    <a:pt x="334" y="57"/>
                  </a:lnTo>
                  <a:lnTo>
                    <a:pt x="336" y="57"/>
                  </a:lnTo>
                  <a:lnTo>
                    <a:pt x="336" y="58"/>
                  </a:lnTo>
                  <a:lnTo>
                    <a:pt x="338" y="58"/>
                  </a:lnTo>
                  <a:lnTo>
                    <a:pt x="339" y="58"/>
                  </a:lnTo>
                  <a:lnTo>
                    <a:pt x="340" y="58"/>
                  </a:lnTo>
                  <a:lnTo>
                    <a:pt x="342" y="58"/>
                  </a:lnTo>
                  <a:lnTo>
                    <a:pt x="343" y="58"/>
                  </a:lnTo>
                  <a:lnTo>
                    <a:pt x="344" y="58"/>
                  </a:lnTo>
                  <a:lnTo>
                    <a:pt x="345" y="57"/>
                  </a:lnTo>
                  <a:lnTo>
                    <a:pt x="346" y="57"/>
                  </a:lnTo>
                  <a:lnTo>
                    <a:pt x="348" y="57"/>
                  </a:lnTo>
                  <a:lnTo>
                    <a:pt x="349" y="57"/>
                  </a:lnTo>
                  <a:lnTo>
                    <a:pt x="350" y="57"/>
                  </a:lnTo>
                  <a:lnTo>
                    <a:pt x="350" y="56"/>
                  </a:lnTo>
                  <a:lnTo>
                    <a:pt x="351" y="56"/>
                  </a:lnTo>
                  <a:lnTo>
                    <a:pt x="352" y="56"/>
                  </a:lnTo>
                  <a:lnTo>
                    <a:pt x="354" y="56"/>
                  </a:lnTo>
                  <a:lnTo>
                    <a:pt x="355" y="56"/>
                  </a:lnTo>
                  <a:lnTo>
                    <a:pt x="355" y="55"/>
                  </a:lnTo>
                  <a:lnTo>
                    <a:pt x="356" y="55"/>
                  </a:lnTo>
                  <a:lnTo>
                    <a:pt x="358" y="55"/>
                  </a:lnTo>
                  <a:lnTo>
                    <a:pt x="360" y="55"/>
                  </a:lnTo>
                  <a:lnTo>
                    <a:pt x="361" y="55"/>
                  </a:lnTo>
                  <a:lnTo>
                    <a:pt x="361" y="54"/>
                  </a:lnTo>
                  <a:lnTo>
                    <a:pt x="362" y="54"/>
                  </a:lnTo>
                  <a:lnTo>
                    <a:pt x="362" y="52"/>
                  </a:lnTo>
                  <a:lnTo>
                    <a:pt x="363" y="52"/>
                  </a:lnTo>
                  <a:lnTo>
                    <a:pt x="363" y="51"/>
                  </a:lnTo>
                  <a:lnTo>
                    <a:pt x="364" y="51"/>
                  </a:lnTo>
                  <a:lnTo>
                    <a:pt x="366" y="50"/>
                  </a:lnTo>
                  <a:lnTo>
                    <a:pt x="367" y="50"/>
                  </a:lnTo>
                  <a:lnTo>
                    <a:pt x="368" y="50"/>
                  </a:lnTo>
                  <a:lnTo>
                    <a:pt x="369" y="49"/>
                  </a:lnTo>
                  <a:lnTo>
                    <a:pt x="370" y="49"/>
                  </a:lnTo>
                  <a:lnTo>
                    <a:pt x="372" y="49"/>
                  </a:lnTo>
                  <a:lnTo>
                    <a:pt x="373" y="48"/>
                  </a:lnTo>
                  <a:lnTo>
                    <a:pt x="374" y="48"/>
                  </a:lnTo>
                  <a:lnTo>
                    <a:pt x="375" y="46"/>
                  </a:lnTo>
                  <a:lnTo>
                    <a:pt x="378" y="46"/>
                  </a:lnTo>
                  <a:lnTo>
                    <a:pt x="379" y="45"/>
                  </a:lnTo>
                  <a:lnTo>
                    <a:pt x="380" y="45"/>
                  </a:lnTo>
                  <a:lnTo>
                    <a:pt x="381" y="44"/>
                  </a:lnTo>
                  <a:lnTo>
                    <a:pt x="383" y="44"/>
                  </a:lnTo>
                  <a:lnTo>
                    <a:pt x="384" y="44"/>
                  </a:lnTo>
                  <a:lnTo>
                    <a:pt x="385" y="44"/>
                  </a:lnTo>
                  <a:lnTo>
                    <a:pt x="386" y="44"/>
                  </a:lnTo>
                  <a:lnTo>
                    <a:pt x="387" y="44"/>
                  </a:lnTo>
                  <a:lnTo>
                    <a:pt x="389" y="44"/>
                  </a:lnTo>
                  <a:lnTo>
                    <a:pt x="390" y="43"/>
                  </a:lnTo>
                  <a:lnTo>
                    <a:pt x="391" y="43"/>
                  </a:lnTo>
                  <a:lnTo>
                    <a:pt x="392" y="43"/>
                  </a:lnTo>
                  <a:lnTo>
                    <a:pt x="393" y="43"/>
                  </a:lnTo>
                  <a:lnTo>
                    <a:pt x="395" y="43"/>
                  </a:lnTo>
                  <a:lnTo>
                    <a:pt x="396" y="43"/>
                  </a:lnTo>
                  <a:lnTo>
                    <a:pt x="397" y="43"/>
                  </a:lnTo>
                  <a:lnTo>
                    <a:pt x="398" y="43"/>
                  </a:lnTo>
                  <a:lnTo>
                    <a:pt x="399" y="42"/>
                  </a:lnTo>
                  <a:lnTo>
                    <a:pt x="401" y="42"/>
                  </a:lnTo>
                  <a:lnTo>
                    <a:pt x="402" y="42"/>
                  </a:lnTo>
                  <a:lnTo>
                    <a:pt x="403" y="42"/>
                  </a:lnTo>
                  <a:lnTo>
                    <a:pt x="404" y="42"/>
                  </a:lnTo>
                  <a:lnTo>
                    <a:pt x="405" y="40"/>
                  </a:lnTo>
                  <a:lnTo>
                    <a:pt x="407" y="39"/>
                  </a:lnTo>
                  <a:lnTo>
                    <a:pt x="407" y="38"/>
                  </a:lnTo>
                  <a:lnTo>
                    <a:pt x="408" y="37"/>
                  </a:lnTo>
                  <a:lnTo>
                    <a:pt x="409" y="36"/>
                  </a:lnTo>
                  <a:lnTo>
                    <a:pt x="410" y="34"/>
                  </a:lnTo>
                  <a:lnTo>
                    <a:pt x="411" y="34"/>
                  </a:lnTo>
                  <a:lnTo>
                    <a:pt x="413" y="34"/>
                  </a:lnTo>
                  <a:lnTo>
                    <a:pt x="414" y="34"/>
                  </a:lnTo>
                  <a:lnTo>
                    <a:pt x="415" y="34"/>
                  </a:lnTo>
                  <a:lnTo>
                    <a:pt x="416" y="36"/>
                  </a:lnTo>
                  <a:lnTo>
                    <a:pt x="417" y="36"/>
                  </a:lnTo>
                  <a:lnTo>
                    <a:pt x="419" y="36"/>
                  </a:lnTo>
                  <a:lnTo>
                    <a:pt x="420" y="36"/>
                  </a:lnTo>
                  <a:lnTo>
                    <a:pt x="421" y="36"/>
                  </a:lnTo>
                  <a:lnTo>
                    <a:pt x="422" y="34"/>
                  </a:lnTo>
                  <a:lnTo>
                    <a:pt x="425" y="34"/>
                  </a:lnTo>
                  <a:lnTo>
                    <a:pt x="426" y="34"/>
                  </a:lnTo>
                  <a:lnTo>
                    <a:pt x="427" y="34"/>
                  </a:lnTo>
                  <a:lnTo>
                    <a:pt x="428" y="34"/>
                  </a:lnTo>
                  <a:lnTo>
                    <a:pt x="430" y="34"/>
                  </a:lnTo>
                  <a:lnTo>
                    <a:pt x="431" y="34"/>
                  </a:lnTo>
                  <a:lnTo>
                    <a:pt x="432" y="34"/>
                  </a:lnTo>
                  <a:lnTo>
                    <a:pt x="433" y="33"/>
                  </a:lnTo>
                  <a:lnTo>
                    <a:pt x="434" y="33"/>
                  </a:lnTo>
                  <a:lnTo>
                    <a:pt x="436" y="33"/>
                  </a:lnTo>
                  <a:lnTo>
                    <a:pt x="437" y="33"/>
                  </a:lnTo>
                  <a:lnTo>
                    <a:pt x="439" y="32"/>
                  </a:lnTo>
                  <a:lnTo>
                    <a:pt x="439" y="33"/>
                  </a:lnTo>
                  <a:lnTo>
                    <a:pt x="440" y="33"/>
                  </a:lnTo>
                  <a:lnTo>
                    <a:pt x="442" y="33"/>
                  </a:lnTo>
                  <a:lnTo>
                    <a:pt x="443" y="33"/>
                  </a:lnTo>
                  <a:lnTo>
                    <a:pt x="444" y="34"/>
                  </a:lnTo>
                  <a:lnTo>
                    <a:pt x="445" y="34"/>
                  </a:lnTo>
                  <a:lnTo>
                    <a:pt x="446" y="34"/>
                  </a:lnTo>
                  <a:lnTo>
                    <a:pt x="446" y="33"/>
                  </a:lnTo>
                  <a:lnTo>
                    <a:pt x="448" y="33"/>
                  </a:lnTo>
                  <a:lnTo>
                    <a:pt x="449" y="33"/>
                  </a:lnTo>
                  <a:lnTo>
                    <a:pt x="450" y="33"/>
                  </a:lnTo>
                  <a:lnTo>
                    <a:pt x="451" y="33"/>
                  </a:lnTo>
                  <a:lnTo>
                    <a:pt x="452" y="32"/>
                  </a:lnTo>
                  <a:lnTo>
                    <a:pt x="454" y="32"/>
                  </a:lnTo>
                  <a:lnTo>
                    <a:pt x="455" y="31"/>
                  </a:lnTo>
                  <a:lnTo>
                    <a:pt x="456" y="29"/>
                  </a:lnTo>
                  <a:lnTo>
                    <a:pt x="457" y="29"/>
                  </a:lnTo>
                  <a:lnTo>
                    <a:pt x="458" y="28"/>
                  </a:lnTo>
                  <a:lnTo>
                    <a:pt x="460" y="28"/>
                  </a:lnTo>
                  <a:lnTo>
                    <a:pt x="460" y="27"/>
                  </a:lnTo>
                  <a:lnTo>
                    <a:pt x="461" y="27"/>
                  </a:lnTo>
                  <a:lnTo>
                    <a:pt x="461" y="26"/>
                  </a:lnTo>
                  <a:lnTo>
                    <a:pt x="462" y="26"/>
                  </a:lnTo>
                  <a:lnTo>
                    <a:pt x="463" y="26"/>
                  </a:lnTo>
                  <a:lnTo>
                    <a:pt x="464" y="26"/>
                  </a:lnTo>
                  <a:lnTo>
                    <a:pt x="466" y="26"/>
                  </a:lnTo>
                  <a:lnTo>
                    <a:pt x="467" y="26"/>
                  </a:lnTo>
                  <a:lnTo>
                    <a:pt x="468" y="26"/>
                  </a:lnTo>
                  <a:lnTo>
                    <a:pt x="469" y="26"/>
                  </a:lnTo>
                  <a:lnTo>
                    <a:pt x="471" y="26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5" y="26"/>
                  </a:lnTo>
                  <a:lnTo>
                    <a:pt x="478" y="26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6"/>
                  </a:lnTo>
                  <a:lnTo>
                    <a:pt x="484" y="26"/>
                  </a:lnTo>
                  <a:lnTo>
                    <a:pt x="485" y="26"/>
                  </a:lnTo>
                  <a:lnTo>
                    <a:pt x="486" y="26"/>
                  </a:lnTo>
                  <a:lnTo>
                    <a:pt x="487" y="26"/>
                  </a:lnTo>
                  <a:lnTo>
                    <a:pt x="489" y="26"/>
                  </a:lnTo>
                  <a:lnTo>
                    <a:pt x="490" y="26"/>
                  </a:lnTo>
                  <a:lnTo>
                    <a:pt x="491" y="26"/>
                  </a:lnTo>
                  <a:lnTo>
                    <a:pt x="492" y="26"/>
                  </a:lnTo>
                  <a:lnTo>
                    <a:pt x="493" y="26"/>
                  </a:lnTo>
                  <a:lnTo>
                    <a:pt x="495" y="26"/>
                  </a:lnTo>
                  <a:lnTo>
                    <a:pt x="496" y="26"/>
                  </a:lnTo>
                  <a:lnTo>
                    <a:pt x="497" y="26"/>
                  </a:lnTo>
                  <a:lnTo>
                    <a:pt x="498" y="26"/>
                  </a:lnTo>
                  <a:lnTo>
                    <a:pt x="501" y="26"/>
                  </a:lnTo>
                  <a:lnTo>
                    <a:pt x="502" y="26"/>
                  </a:lnTo>
                  <a:lnTo>
                    <a:pt x="503" y="26"/>
                  </a:lnTo>
                  <a:lnTo>
                    <a:pt x="504" y="26"/>
                  </a:lnTo>
                  <a:lnTo>
                    <a:pt x="505" y="26"/>
                  </a:lnTo>
                  <a:lnTo>
                    <a:pt x="507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0" y="26"/>
                  </a:lnTo>
                  <a:lnTo>
                    <a:pt x="511" y="26"/>
                  </a:lnTo>
                  <a:lnTo>
                    <a:pt x="513" y="26"/>
                  </a:lnTo>
                  <a:lnTo>
                    <a:pt x="514" y="26"/>
                  </a:lnTo>
                  <a:lnTo>
                    <a:pt x="515" y="26"/>
                  </a:lnTo>
                  <a:lnTo>
                    <a:pt x="516" y="26"/>
                  </a:lnTo>
                  <a:lnTo>
                    <a:pt x="518" y="26"/>
                  </a:lnTo>
                  <a:lnTo>
                    <a:pt x="519" y="26"/>
                  </a:lnTo>
                  <a:lnTo>
                    <a:pt x="520" y="26"/>
                  </a:lnTo>
                  <a:lnTo>
                    <a:pt x="521" y="26"/>
                  </a:lnTo>
                  <a:lnTo>
                    <a:pt x="522" y="26"/>
                  </a:lnTo>
                  <a:lnTo>
                    <a:pt x="524" y="26"/>
                  </a:lnTo>
                  <a:lnTo>
                    <a:pt x="525" y="26"/>
                  </a:lnTo>
                  <a:lnTo>
                    <a:pt x="527" y="26"/>
                  </a:lnTo>
                  <a:lnTo>
                    <a:pt x="528" y="26"/>
                  </a:lnTo>
                  <a:lnTo>
                    <a:pt x="530" y="26"/>
                  </a:lnTo>
                  <a:lnTo>
                    <a:pt x="531" y="26"/>
                  </a:lnTo>
                  <a:lnTo>
                    <a:pt x="532" y="26"/>
                  </a:lnTo>
                  <a:lnTo>
                    <a:pt x="533" y="26"/>
                  </a:lnTo>
                  <a:lnTo>
                    <a:pt x="534" y="26"/>
                  </a:lnTo>
                  <a:lnTo>
                    <a:pt x="537" y="26"/>
                  </a:lnTo>
                  <a:lnTo>
                    <a:pt x="538" y="26"/>
                  </a:lnTo>
                  <a:lnTo>
                    <a:pt x="539" y="26"/>
                  </a:lnTo>
                  <a:lnTo>
                    <a:pt x="540" y="26"/>
                  </a:lnTo>
                  <a:lnTo>
                    <a:pt x="542" y="26"/>
                  </a:lnTo>
                  <a:lnTo>
                    <a:pt x="543" y="26"/>
                  </a:lnTo>
                  <a:lnTo>
                    <a:pt x="544" y="26"/>
                  </a:lnTo>
                  <a:lnTo>
                    <a:pt x="545" y="26"/>
                  </a:lnTo>
                  <a:lnTo>
                    <a:pt x="546" y="26"/>
                  </a:lnTo>
                  <a:lnTo>
                    <a:pt x="548" y="26"/>
                  </a:lnTo>
                  <a:lnTo>
                    <a:pt x="549" y="26"/>
                  </a:lnTo>
                  <a:lnTo>
                    <a:pt x="550" y="26"/>
                  </a:lnTo>
                  <a:lnTo>
                    <a:pt x="551" y="26"/>
                  </a:lnTo>
                  <a:lnTo>
                    <a:pt x="552" y="26"/>
                  </a:lnTo>
                  <a:lnTo>
                    <a:pt x="554" y="26"/>
                  </a:lnTo>
                  <a:lnTo>
                    <a:pt x="555" y="26"/>
                  </a:lnTo>
                  <a:lnTo>
                    <a:pt x="556" y="26"/>
                  </a:lnTo>
                  <a:lnTo>
                    <a:pt x="557" y="26"/>
                  </a:lnTo>
                  <a:lnTo>
                    <a:pt x="558" y="26"/>
                  </a:lnTo>
                  <a:lnTo>
                    <a:pt x="560" y="26"/>
                  </a:lnTo>
                  <a:lnTo>
                    <a:pt x="561" y="26"/>
                  </a:lnTo>
                  <a:lnTo>
                    <a:pt x="562" y="26"/>
                  </a:lnTo>
                  <a:lnTo>
                    <a:pt x="563" y="26"/>
                  </a:lnTo>
                  <a:lnTo>
                    <a:pt x="565" y="26"/>
                  </a:lnTo>
                  <a:lnTo>
                    <a:pt x="566" y="26"/>
                  </a:lnTo>
                  <a:lnTo>
                    <a:pt x="567" y="26"/>
                  </a:lnTo>
                  <a:lnTo>
                    <a:pt x="568" y="26"/>
                  </a:lnTo>
                  <a:lnTo>
                    <a:pt x="569" y="26"/>
                  </a:lnTo>
                  <a:lnTo>
                    <a:pt x="571" y="26"/>
                  </a:lnTo>
                  <a:lnTo>
                    <a:pt x="572" y="26"/>
                  </a:lnTo>
                  <a:lnTo>
                    <a:pt x="573" y="26"/>
                  </a:lnTo>
                  <a:lnTo>
                    <a:pt x="574" y="26"/>
                  </a:lnTo>
                  <a:lnTo>
                    <a:pt x="575" y="26"/>
                  </a:lnTo>
                  <a:lnTo>
                    <a:pt x="577" y="26"/>
                  </a:lnTo>
                  <a:lnTo>
                    <a:pt x="578" y="26"/>
                  </a:lnTo>
                  <a:lnTo>
                    <a:pt x="579" y="26"/>
                  </a:lnTo>
                  <a:lnTo>
                    <a:pt x="580" y="26"/>
                  </a:lnTo>
                  <a:lnTo>
                    <a:pt x="581" y="26"/>
                  </a:lnTo>
                  <a:lnTo>
                    <a:pt x="583" y="26"/>
                  </a:lnTo>
                  <a:lnTo>
                    <a:pt x="584" y="26"/>
                  </a:lnTo>
                  <a:lnTo>
                    <a:pt x="585" y="26"/>
                  </a:lnTo>
                  <a:lnTo>
                    <a:pt x="586" y="26"/>
                  </a:lnTo>
                  <a:lnTo>
                    <a:pt x="587" y="26"/>
                  </a:lnTo>
                  <a:lnTo>
                    <a:pt x="589" y="26"/>
                  </a:lnTo>
                  <a:lnTo>
                    <a:pt x="590" y="26"/>
                  </a:lnTo>
                  <a:lnTo>
                    <a:pt x="591" y="26"/>
                  </a:lnTo>
                  <a:lnTo>
                    <a:pt x="592" y="26"/>
                  </a:lnTo>
                  <a:lnTo>
                    <a:pt x="593" y="26"/>
                  </a:lnTo>
                  <a:lnTo>
                    <a:pt x="595" y="26"/>
                  </a:lnTo>
                  <a:lnTo>
                    <a:pt x="596" y="27"/>
                  </a:lnTo>
                  <a:lnTo>
                    <a:pt x="597" y="26"/>
                  </a:lnTo>
                  <a:lnTo>
                    <a:pt x="598" y="26"/>
                  </a:lnTo>
                  <a:lnTo>
                    <a:pt x="599" y="26"/>
                  </a:lnTo>
                  <a:lnTo>
                    <a:pt x="601" y="26"/>
                  </a:lnTo>
                  <a:lnTo>
                    <a:pt x="602" y="26"/>
                  </a:lnTo>
                  <a:lnTo>
                    <a:pt x="604" y="26"/>
                  </a:lnTo>
                  <a:lnTo>
                    <a:pt x="606" y="26"/>
                  </a:lnTo>
                  <a:lnTo>
                    <a:pt x="607" y="26"/>
                  </a:lnTo>
                  <a:lnTo>
                    <a:pt x="608" y="26"/>
                  </a:lnTo>
                  <a:lnTo>
                    <a:pt x="609" y="26"/>
                  </a:lnTo>
                  <a:lnTo>
                    <a:pt x="610" y="26"/>
                  </a:lnTo>
                  <a:lnTo>
                    <a:pt x="613" y="26"/>
                  </a:lnTo>
                  <a:lnTo>
                    <a:pt x="614" y="26"/>
                  </a:lnTo>
                  <a:lnTo>
                    <a:pt x="615" y="26"/>
                  </a:lnTo>
                  <a:lnTo>
                    <a:pt x="616" y="26"/>
                  </a:lnTo>
                  <a:lnTo>
                    <a:pt x="618" y="26"/>
                  </a:lnTo>
                  <a:lnTo>
                    <a:pt x="620" y="26"/>
                  </a:lnTo>
                  <a:lnTo>
                    <a:pt x="621" y="26"/>
                  </a:lnTo>
                  <a:lnTo>
                    <a:pt x="622" y="26"/>
                  </a:lnTo>
                  <a:lnTo>
                    <a:pt x="624" y="26"/>
                  </a:lnTo>
                  <a:lnTo>
                    <a:pt x="625" y="26"/>
                  </a:lnTo>
                  <a:lnTo>
                    <a:pt x="626" y="26"/>
                  </a:lnTo>
                  <a:lnTo>
                    <a:pt x="627" y="26"/>
                  </a:lnTo>
                  <a:lnTo>
                    <a:pt x="627" y="27"/>
                  </a:lnTo>
                  <a:lnTo>
                    <a:pt x="627" y="26"/>
                  </a:lnTo>
                  <a:lnTo>
                    <a:pt x="628" y="27"/>
                  </a:lnTo>
                  <a:lnTo>
                    <a:pt x="630" y="27"/>
                  </a:lnTo>
                  <a:lnTo>
                    <a:pt x="631" y="27"/>
                  </a:lnTo>
                  <a:lnTo>
                    <a:pt x="632" y="27"/>
                  </a:lnTo>
                  <a:lnTo>
                    <a:pt x="633" y="27"/>
                  </a:lnTo>
                  <a:lnTo>
                    <a:pt x="633" y="28"/>
                  </a:lnTo>
                  <a:lnTo>
                    <a:pt x="634" y="28"/>
                  </a:lnTo>
                  <a:lnTo>
                    <a:pt x="634" y="29"/>
                  </a:lnTo>
                  <a:lnTo>
                    <a:pt x="634" y="31"/>
                  </a:lnTo>
                  <a:lnTo>
                    <a:pt x="636" y="31"/>
                  </a:lnTo>
                  <a:lnTo>
                    <a:pt x="636" y="32"/>
                  </a:lnTo>
                  <a:lnTo>
                    <a:pt x="636" y="33"/>
                  </a:lnTo>
                  <a:lnTo>
                    <a:pt x="636" y="34"/>
                  </a:lnTo>
                  <a:lnTo>
                    <a:pt x="637" y="34"/>
                  </a:lnTo>
                  <a:lnTo>
                    <a:pt x="637" y="36"/>
                  </a:lnTo>
                  <a:lnTo>
                    <a:pt x="637" y="37"/>
                  </a:lnTo>
                  <a:lnTo>
                    <a:pt x="638" y="37"/>
                  </a:lnTo>
                  <a:lnTo>
                    <a:pt x="638" y="38"/>
                  </a:lnTo>
                  <a:lnTo>
                    <a:pt x="639" y="38"/>
                  </a:lnTo>
                  <a:lnTo>
                    <a:pt x="640" y="38"/>
                  </a:lnTo>
                  <a:lnTo>
                    <a:pt x="640" y="39"/>
                  </a:lnTo>
                  <a:lnTo>
                    <a:pt x="642" y="39"/>
                  </a:lnTo>
                  <a:lnTo>
                    <a:pt x="642" y="40"/>
                  </a:lnTo>
                  <a:lnTo>
                    <a:pt x="642" y="42"/>
                  </a:lnTo>
                  <a:lnTo>
                    <a:pt x="643" y="42"/>
                  </a:lnTo>
                  <a:lnTo>
                    <a:pt x="643" y="43"/>
                  </a:lnTo>
                  <a:lnTo>
                    <a:pt x="643" y="44"/>
                  </a:lnTo>
                  <a:lnTo>
                    <a:pt x="643" y="45"/>
                  </a:lnTo>
                  <a:lnTo>
                    <a:pt x="644" y="45"/>
                  </a:lnTo>
                  <a:lnTo>
                    <a:pt x="645" y="45"/>
                  </a:lnTo>
                  <a:lnTo>
                    <a:pt x="646" y="45"/>
                  </a:lnTo>
                  <a:lnTo>
                    <a:pt x="648" y="44"/>
                  </a:lnTo>
                  <a:lnTo>
                    <a:pt x="649" y="44"/>
                  </a:lnTo>
                  <a:lnTo>
                    <a:pt x="649" y="45"/>
                  </a:lnTo>
                  <a:lnTo>
                    <a:pt x="650" y="45"/>
                  </a:lnTo>
                  <a:lnTo>
                    <a:pt x="650" y="46"/>
                  </a:lnTo>
                  <a:lnTo>
                    <a:pt x="651" y="46"/>
                  </a:lnTo>
                  <a:lnTo>
                    <a:pt x="651" y="48"/>
                  </a:lnTo>
                  <a:lnTo>
                    <a:pt x="653" y="49"/>
                  </a:lnTo>
                  <a:lnTo>
                    <a:pt x="654" y="49"/>
                  </a:lnTo>
                  <a:lnTo>
                    <a:pt x="655" y="49"/>
                  </a:lnTo>
                  <a:lnTo>
                    <a:pt x="656" y="49"/>
                  </a:lnTo>
                  <a:lnTo>
                    <a:pt x="657" y="49"/>
                  </a:lnTo>
                  <a:lnTo>
                    <a:pt x="659" y="49"/>
                  </a:lnTo>
                  <a:lnTo>
                    <a:pt x="659" y="50"/>
                  </a:lnTo>
                  <a:lnTo>
                    <a:pt x="660" y="50"/>
                  </a:lnTo>
                  <a:lnTo>
                    <a:pt x="660" y="51"/>
                  </a:lnTo>
                  <a:lnTo>
                    <a:pt x="661" y="51"/>
                  </a:lnTo>
                  <a:lnTo>
                    <a:pt x="662" y="51"/>
                  </a:lnTo>
                  <a:lnTo>
                    <a:pt x="662" y="52"/>
                  </a:lnTo>
                  <a:lnTo>
                    <a:pt x="663" y="52"/>
                  </a:lnTo>
                  <a:lnTo>
                    <a:pt x="663" y="54"/>
                  </a:lnTo>
                  <a:lnTo>
                    <a:pt x="663" y="55"/>
                  </a:lnTo>
                  <a:lnTo>
                    <a:pt x="663" y="56"/>
                  </a:lnTo>
                  <a:lnTo>
                    <a:pt x="663" y="57"/>
                  </a:lnTo>
                  <a:lnTo>
                    <a:pt x="663" y="58"/>
                  </a:lnTo>
                  <a:lnTo>
                    <a:pt x="665" y="58"/>
                  </a:lnTo>
                  <a:lnTo>
                    <a:pt x="665" y="60"/>
                  </a:lnTo>
                  <a:lnTo>
                    <a:pt x="665" y="61"/>
                  </a:lnTo>
                  <a:lnTo>
                    <a:pt x="666" y="61"/>
                  </a:lnTo>
                  <a:lnTo>
                    <a:pt x="666" y="62"/>
                  </a:lnTo>
                  <a:lnTo>
                    <a:pt x="667" y="62"/>
                  </a:lnTo>
                  <a:lnTo>
                    <a:pt x="667" y="63"/>
                  </a:lnTo>
                  <a:lnTo>
                    <a:pt x="668" y="63"/>
                  </a:lnTo>
                  <a:lnTo>
                    <a:pt x="668" y="65"/>
                  </a:lnTo>
                  <a:lnTo>
                    <a:pt x="669" y="65"/>
                  </a:lnTo>
                  <a:lnTo>
                    <a:pt x="669" y="66"/>
                  </a:lnTo>
                  <a:lnTo>
                    <a:pt x="669" y="67"/>
                  </a:lnTo>
                  <a:lnTo>
                    <a:pt x="669" y="68"/>
                  </a:lnTo>
                  <a:lnTo>
                    <a:pt x="669" y="69"/>
                  </a:lnTo>
                  <a:lnTo>
                    <a:pt x="668" y="69"/>
                  </a:lnTo>
                  <a:lnTo>
                    <a:pt x="668" y="71"/>
                  </a:lnTo>
                  <a:lnTo>
                    <a:pt x="667" y="71"/>
                  </a:lnTo>
                  <a:lnTo>
                    <a:pt x="667" y="72"/>
                  </a:lnTo>
                  <a:lnTo>
                    <a:pt x="666" y="72"/>
                  </a:lnTo>
                  <a:lnTo>
                    <a:pt x="667" y="72"/>
                  </a:lnTo>
                  <a:lnTo>
                    <a:pt x="667" y="73"/>
                  </a:lnTo>
                  <a:lnTo>
                    <a:pt x="666" y="73"/>
                  </a:lnTo>
                  <a:lnTo>
                    <a:pt x="665" y="73"/>
                  </a:lnTo>
                  <a:lnTo>
                    <a:pt x="665" y="74"/>
                  </a:lnTo>
                  <a:lnTo>
                    <a:pt x="665" y="75"/>
                  </a:lnTo>
                  <a:lnTo>
                    <a:pt x="663" y="75"/>
                  </a:lnTo>
                  <a:lnTo>
                    <a:pt x="663" y="77"/>
                  </a:lnTo>
                  <a:lnTo>
                    <a:pt x="663" y="78"/>
                  </a:lnTo>
                  <a:lnTo>
                    <a:pt x="662" y="78"/>
                  </a:lnTo>
                  <a:lnTo>
                    <a:pt x="662" y="79"/>
                  </a:lnTo>
                  <a:lnTo>
                    <a:pt x="662" y="80"/>
                  </a:lnTo>
                  <a:lnTo>
                    <a:pt x="662" y="81"/>
                  </a:lnTo>
                  <a:lnTo>
                    <a:pt x="662" y="83"/>
                  </a:lnTo>
                  <a:lnTo>
                    <a:pt x="661" y="83"/>
                  </a:lnTo>
                  <a:lnTo>
                    <a:pt x="661" y="84"/>
                  </a:lnTo>
                  <a:lnTo>
                    <a:pt x="660" y="84"/>
                  </a:lnTo>
                  <a:lnTo>
                    <a:pt x="660" y="85"/>
                  </a:lnTo>
                  <a:lnTo>
                    <a:pt x="660" y="86"/>
                  </a:lnTo>
                  <a:lnTo>
                    <a:pt x="659" y="86"/>
                  </a:lnTo>
                  <a:lnTo>
                    <a:pt x="659" y="87"/>
                  </a:lnTo>
                  <a:lnTo>
                    <a:pt x="659" y="89"/>
                  </a:lnTo>
                  <a:lnTo>
                    <a:pt x="657" y="89"/>
                  </a:lnTo>
                  <a:lnTo>
                    <a:pt x="657" y="90"/>
                  </a:lnTo>
                  <a:lnTo>
                    <a:pt x="656" y="90"/>
                  </a:lnTo>
                  <a:lnTo>
                    <a:pt x="656" y="91"/>
                  </a:lnTo>
                  <a:lnTo>
                    <a:pt x="656" y="92"/>
                  </a:lnTo>
                  <a:lnTo>
                    <a:pt x="655" y="92"/>
                  </a:lnTo>
                  <a:lnTo>
                    <a:pt x="655" y="94"/>
                  </a:lnTo>
                  <a:lnTo>
                    <a:pt x="655" y="95"/>
                  </a:lnTo>
                  <a:lnTo>
                    <a:pt x="654" y="95"/>
                  </a:lnTo>
                  <a:lnTo>
                    <a:pt x="654" y="96"/>
                  </a:lnTo>
                  <a:lnTo>
                    <a:pt x="653" y="96"/>
                  </a:lnTo>
                  <a:lnTo>
                    <a:pt x="653" y="97"/>
                  </a:lnTo>
                  <a:lnTo>
                    <a:pt x="653" y="98"/>
                  </a:lnTo>
                  <a:lnTo>
                    <a:pt x="653" y="100"/>
                  </a:lnTo>
                  <a:lnTo>
                    <a:pt x="653" y="101"/>
                  </a:lnTo>
                  <a:lnTo>
                    <a:pt x="653" y="102"/>
                  </a:lnTo>
                  <a:lnTo>
                    <a:pt x="653" y="103"/>
                  </a:lnTo>
                  <a:lnTo>
                    <a:pt x="651" y="103"/>
                  </a:lnTo>
                  <a:lnTo>
                    <a:pt x="651" y="104"/>
                  </a:lnTo>
                  <a:lnTo>
                    <a:pt x="650" y="104"/>
                  </a:lnTo>
                  <a:lnTo>
                    <a:pt x="650" y="106"/>
                  </a:lnTo>
                  <a:lnTo>
                    <a:pt x="650" y="107"/>
                  </a:lnTo>
                  <a:lnTo>
                    <a:pt x="650" y="108"/>
                  </a:lnTo>
                  <a:lnTo>
                    <a:pt x="649" y="108"/>
                  </a:lnTo>
                  <a:lnTo>
                    <a:pt x="649" y="109"/>
                  </a:lnTo>
                  <a:lnTo>
                    <a:pt x="649" y="110"/>
                  </a:lnTo>
                  <a:lnTo>
                    <a:pt x="649" y="112"/>
                  </a:lnTo>
                  <a:lnTo>
                    <a:pt x="649" y="113"/>
                  </a:lnTo>
                  <a:lnTo>
                    <a:pt x="648" y="113"/>
                  </a:lnTo>
                  <a:lnTo>
                    <a:pt x="648" y="114"/>
                  </a:lnTo>
                  <a:lnTo>
                    <a:pt x="648" y="115"/>
                  </a:lnTo>
                  <a:lnTo>
                    <a:pt x="648" y="116"/>
                  </a:lnTo>
                  <a:lnTo>
                    <a:pt x="648" y="118"/>
                  </a:lnTo>
                  <a:lnTo>
                    <a:pt x="646" y="118"/>
                  </a:lnTo>
                  <a:lnTo>
                    <a:pt x="646" y="119"/>
                  </a:lnTo>
                  <a:lnTo>
                    <a:pt x="645" y="119"/>
                  </a:lnTo>
                  <a:lnTo>
                    <a:pt x="645" y="120"/>
                  </a:lnTo>
                  <a:lnTo>
                    <a:pt x="644" y="120"/>
                  </a:lnTo>
                  <a:lnTo>
                    <a:pt x="644" y="121"/>
                  </a:lnTo>
                  <a:lnTo>
                    <a:pt x="643" y="121"/>
                  </a:lnTo>
                  <a:lnTo>
                    <a:pt x="643" y="123"/>
                  </a:lnTo>
                  <a:lnTo>
                    <a:pt x="643" y="12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83" name="Freeform 9"/>
            <p:cNvSpPr>
              <a:spLocks noChangeAspect="1"/>
            </p:cNvSpPr>
            <p:nvPr/>
          </p:nvSpPr>
          <p:spPr bwMode="gray">
            <a:xfrm>
              <a:off x="783" y="1895"/>
              <a:ext cx="4" cy="1"/>
            </a:xfrm>
            <a:custGeom>
              <a:avLst/>
              <a:gdLst>
                <a:gd name="T0" fmla="*/ 1 w 4"/>
                <a:gd name="T1" fmla="*/ 1 h 1"/>
                <a:gd name="T2" fmla="*/ 0 w 4"/>
                <a:gd name="T3" fmla="*/ 1 h 1"/>
                <a:gd name="T4" fmla="*/ 1 w 4"/>
                <a:gd name="T5" fmla="*/ 1 h 1"/>
                <a:gd name="T6" fmla="*/ 1 w 4"/>
                <a:gd name="T7" fmla="*/ 0 h 1"/>
                <a:gd name="T8" fmla="*/ 2 w 4"/>
                <a:gd name="T9" fmla="*/ 0 h 1"/>
                <a:gd name="T10" fmla="*/ 4 w 4"/>
                <a:gd name="T11" fmla="*/ 0 h 1"/>
                <a:gd name="T12" fmla="*/ 2 w 4"/>
                <a:gd name="T13" fmla="*/ 1 h 1"/>
                <a:gd name="T14" fmla="*/ 1 w 4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1"/>
                <a:gd name="T26" fmla="*/ 4 w 4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85" name="Freeform 10"/>
            <p:cNvSpPr>
              <a:spLocks noChangeAspect="1"/>
            </p:cNvSpPr>
            <p:nvPr/>
          </p:nvSpPr>
          <p:spPr bwMode="gray">
            <a:xfrm>
              <a:off x="690" y="1581"/>
              <a:ext cx="680" cy="384"/>
            </a:xfrm>
            <a:custGeom>
              <a:avLst/>
              <a:gdLst>
                <a:gd name="T0" fmla="*/ 642 w 646"/>
                <a:gd name="T1" fmla="*/ 318 h 365"/>
                <a:gd name="T2" fmla="*/ 565 w 646"/>
                <a:gd name="T3" fmla="*/ 317 h 365"/>
                <a:gd name="T4" fmla="*/ 485 w 646"/>
                <a:gd name="T5" fmla="*/ 317 h 365"/>
                <a:gd name="T6" fmla="*/ 412 w 646"/>
                <a:gd name="T7" fmla="*/ 334 h 365"/>
                <a:gd name="T8" fmla="*/ 341 w 646"/>
                <a:gd name="T9" fmla="*/ 343 h 365"/>
                <a:gd name="T10" fmla="*/ 276 w 646"/>
                <a:gd name="T11" fmla="*/ 349 h 365"/>
                <a:gd name="T12" fmla="*/ 200 w 646"/>
                <a:gd name="T13" fmla="*/ 365 h 365"/>
                <a:gd name="T14" fmla="*/ 155 w 646"/>
                <a:gd name="T15" fmla="*/ 317 h 365"/>
                <a:gd name="T16" fmla="*/ 101 w 646"/>
                <a:gd name="T17" fmla="*/ 289 h 365"/>
                <a:gd name="T18" fmla="*/ 57 w 646"/>
                <a:gd name="T19" fmla="*/ 287 h 365"/>
                <a:gd name="T20" fmla="*/ 58 w 646"/>
                <a:gd name="T21" fmla="*/ 264 h 365"/>
                <a:gd name="T22" fmla="*/ 75 w 646"/>
                <a:gd name="T23" fmla="*/ 277 h 365"/>
                <a:gd name="T24" fmla="*/ 67 w 646"/>
                <a:gd name="T25" fmla="*/ 252 h 365"/>
                <a:gd name="T26" fmla="*/ 57 w 646"/>
                <a:gd name="T27" fmla="*/ 241 h 365"/>
                <a:gd name="T28" fmla="*/ 58 w 646"/>
                <a:gd name="T29" fmla="*/ 226 h 365"/>
                <a:gd name="T30" fmla="*/ 65 w 646"/>
                <a:gd name="T31" fmla="*/ 213 h 365"/>
                <a:gd name="T32" fmla="*/ 47 w 646"/>
                <a:gd name="T33" fmla="*/ 206 h 365"/>
                <a:gd name="T34" fmla="*/ 29 w 646"/>
                <a:gd name="T35" fmla="*/ 145 h 365"/>
                <a:gd name="T36" fmla="*/ 5 w 646"/>
                <a:gd name="T37" fmla="*/ 105 h 365"/>
                <a:gd name="T38" fmla="*/ 1 w 646"/>
                <a:gd name="T39" fmla="*/ 64 h 365"/>
                <a:gd name="T40" fmla="*/ 49 w 646"/>
                <a:gd name="T41" fmla="*/ 81 h 365"/>
                <a:gd name="T42" fmla="*/ 105 w 646"/>
                <a:gd name="T43" fmla="*/ 92 h 365"/>
                <a:gd name="T44" fmla="*/ 133 w 646"/>
                <a:gd name="T45" fmla="*/ 90 h 365"/>
                <a:gd name="T46" fmla="*/ 157 w 646"/>
                <a:gd name="T47" fmla="*/ 105 h 365"/>
                <a:gd name="T48" fmla="*/ 170 w 646"/>
                <a:gd name="T49" fmla="*/ 111 h 365"/>
                <a:gd name="T50" fmla="*/ 160 w 646"/>
                <a:gd name="T51" fmla="*/ 139 h 365"/>
                <a:gd name="T52" fmla="*/ 153 w 646"/>
                <a:gd name="T53" fmla="*/ 133 h 365"/>
                <a:gd name="T54" fmla="*/ 133 w 646"/>
                <a:gd name="T55" fmla="*/ 167 h 365"/>
                <a:gd name="T56" fmla="*/ 155 w 646"/>
                <a:gd name="T57" fmla="*/ 166 h 365"/>
                <a:gd name="T58" fmla="*/ 146 w 646"/>
                <a:gd name="T59" fmla="*/ 153 h 365"/>
                <a:gd name="T60" fmla="*/ 176 w 646"/>
                <a:gd name="T61" fmla="*/ 121 h 365"/>
                <a:gd name="T62" fmla="*/ 184 w 646"/>
                <a:gd name="T63" fmla="*/ 127 h 365"/>
                <a:gd name="T64" fmla="*/ 175 w 646"/>
                <a:gd name="T65" fmla="*/ 140 h 365"/>
                <a:gd name="T66" fmla="*/ 174 w 646"/>
                <a:gd name="T67" fmla="*/ 150 h 365"/>
                <a:gd name="T68" fmla="*/ 181 w 646"/>
                <a:gd name="T69" fmla="*/ 171 h 365"/>
                <a:gd name="T70" fmla="*/ 172 w 646"/>
                <a:gd name="T71" fmla="*/ 174 h 365"/>
                <a:gd name="T72" fmla="*/ 164 w 646"/>
                <a:gd name="T73" fmla="*/ 190 h 365"/>
                <a:gd name="T74" fmla="*/ 160 w 646"/>
                <a:gd name="T75" fmla="*/ 173 h 365"/>
                <a:gd name="T76" fmla="*/ 140 w 646"/>
                <a:gd name="T77" fmla="*/ 189 h 365"/>
                <a:gd name="T78" fmla="*/ 140 w 646"/>
                <a:gd name="T79" fmla="*/ 196 h 365"/>
                <a:gd name="T80" fmla="*/ 143 w 646"/>
                <a:gd name="T81" fmla="*/ 202 h 365"/>
                <a:gd name="T82" fmla="*/ 152 w 646"/>
                <a:gd name="T83" fmla="*/ 200 h 365"/>
                <a:gd name="T84" fmla="*/ 160 w 646"/>
                <a:gd name="T85" fmla="*/ 195 h 365"/>
                <a:gd name="T86" fmla="*/ 180 w 646"/>
                <a:gd name="T87" fmla="*/ 185 h 365"/>
                <a:gd name="T88" fmla="*/ 195 w 646"/>
                <a:gd name="T89" fmla="*/ 183 h 365"/>
                <a:gd name="T90" fmla="*/ 195 w 646"/>
                <a:gd name="T91" fmla="*/ 149 h 365"/>
                <a:gd name="T92" fmla="*/ 198 w 646"/>
                <a:gd name="T93" fmla="*/ 122 h 365"/>
                <a:gd name="T94" fmla="*/ 208 w 646"/>
                <a:gd name="T95" fmla="*/ 101 h 365"/>
                <a:gd name="T96" fmla="*/ 190 w 646"/>
                <a:gd name="T97" fmla="*/ 93 h 365"/>
                <a:gd name="T98" fmla="*/ 194 w 646"/>
                <a:gd name="T99" fmla="*/ 73 h 365"/>
                <a:gd name="T100" fmla="*/ 171 w 646"/>
                <a:gd name="T101" fmla="*/ 61 h 365"/>
                <a:gd name="T102" fmla="*/ 187 w 646"/>
                <a:gd name="T103" fmla="*/ 57 h 365"/>
                <a:gd name="T104" fmla="*/ 186 w 646"/>
                <a:gd name="T105" fmla="*/ 34 h 365"/>
                <a:gd name="T106" fmla="*/ 168 w 646"/>
                <a:gd name="T107" fmla="*/ 17 h 365"/>
                <a:gd name="T108" fmla="*/ 187 w 646"/>
                <a:gd name="T109" fmla="*/ 0 h 365"/>
                <a:gd name="T110" fmla="*/ 275 w 646"/>
                <a:gd name="T111" fmla="*/ 0 h 365"/>
                <a:gd name="T112" fmla="*/ 359 w 646"/>
                <a:gd name="T113" fmla="*/ 0 h 365"/>
                <a:gd name="T114" fmla="*/ 445 w 646"/>
                <a:gd name="T115" fmla="*/ 0 h 365"/>
                <a:gd name="T116" fmla="*/ 529 w 646"/>
                <a:gd name="T117" fmla="*/ 0 h 365"/>
                <a:gd name="T118" fmla="*/ 615 w 646"/>
                <a:gd name="T119" fmla="*/ 0 h 365"/>
                <a:gd name="T120" fmla="*/ 636 w 646"/>
                <a:gd name="T121" fmla="*/ 60 h 365"/>
                <a:gd name="T122" fmla="*/ 636 w 646"/>
                <a:gd name="T123" fmla="*/ 137 h 365"/>
                <a:gd name="T124" fmla="*/ 636 w 646"/>
                <a:gd name="T125" fmla="*/ 214 h 3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46"/>
                <a:gd name="T190" fmla="*/ 0 h 365"/>
                <a:gd name="T191" fmla="*/ 646 w 646"/>
                <a:gd name="T192" fmla="*/ 365 h 3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46" h="365">
                  <a:moveTo>
                    <a:pt x="636" y="272"/>
                  </a:moveTo>
                  <a:lnTo>
                    <a:pt x="636" y="273"/>
                  </a:lnTo>
                  <a:lnTo>
                    <a:pt x="636" y="275"/>
                  </a:lnTo>
                  <a:lnTo>
                    <a:pt x="636" y="276"/>
                  </a:lnTo>
                  <a:lnTo>
                    <a:pt x="635" y="276"/>
                  </a:lnTo>
                  <a:lnTo>
                    <a:pt x="635" y="277"/>
                  </a:lnTo>
                  <a:lnTo>
                    <a:pt x="635" y="278"/>
                  </a:lnTo>
                  <a:lnTo>
                    <a:pt x="634" y="278"/>
                  </a:lnTo>
                  <a:lnTo>
                    <a:pt x="634" y="279"/>
                  </a:lnTo>
                  <a:lnTo>
                    <a:pt x="634" y="281"/>
                  </a:lnTo>
                  <a:lnTo>
                    <a:pt x="635" y="281"/>
                  </a:lnTo>
                  <a:lnTo>
                    <a:pt x="636" y="281"/>
                  </a:lnTo>
                  <a:lnTo>
                    <a:pt x="638" y="282"/>
                  </a:lnTo>
                  <a:lnTo>
                    <a:pt x="638" y="283"/>
                  </a:lnTo>
                  <a:lnTo>
                    <a:pt x="638" y="284"/>
                  </a:lnTo>
                  <a:lnTo>
                    <a:pt x="639" y="284"/>
                  </a:lnTo>
                  <a:lnTo>
                    <a:pt x="639" y="285"/>
                  </a:lnTo>
                  <a:lnTo>
                    <a:pt x="640" y="285"/>
                  </a:lnTo>
                  <a:lnTo>
                    <a:pt x="641" y="287"/>
                  </a:lnTo>
                  <a:lnTo>
                    <a:pt x="640" y="287"/>
                  </a:lnTo>
                  <a:lnTo>
                    <a:pt x="640" y="288"/>
                  </a:lnTo>
                  <a:lnTo>
                    <a:pt x="641" y="289"/>
                  </a:lnTo>
                  <a:lnTo>
                    <a:pt x="642" y="289"/>
                  </a:lnTo>
                  <a:lnTo>
                    <a:pt x="642" y="290"/>
                  </a:lnTo>
                  <a:lnTo>
                    <a:pt x="642" y="291"/>
                  </a:lnTo>
                  <a:lnTo>
                    <a:pt x="642" y="293"/>
                  </a:lnTo>
                  <a:lnTo>
                    <a:pt x="644" y="293"/>
                  </a:lnTo>
                  <a:lnTo>
                    <a:pt x="642" y="293"/>
                  </a:lnTo>
                  <a:lnTo>
                    <a:pt x="642" y="294"/>
                  </a:lnTo>
                  <a:lnTo>
                    <a:pt x="642" y="295"/>
                  </a:lnTo>
                  <a:lnTo>
                    <a:pt x="642" y="296"/>
                  </a:lnTo>
                  <a:lnTo>
                    <a:pt x="644" y="296"/>
                  </a:lnTo>
                  <a:lnTo>
                    <a:pt x="644" y="298"/>
                  </a:lnTo>
                  <a:lnTo>
                    <a:pt x="645" y="298"/>
                  </a:lnTo>
                  <a:lnTo>
                    <a:pt x="645" y="299"/>
                  </a:lnTo>
                  <a:lnTo>
                    <a:pt x="646" y="299"/>
                  </a:lnTo>
                  <a:lnTo>
                    <a:pt x="646" y="300"/>
                  </a:lnTo>
                  <a:lnTo>
                    <a:pt x="645" y="300"/>
                  </a:lnTo>
                  <a:lnTo>
                    <a:pt x="645" y="301"/>
                  </a:lnTo>
                  <a:lnTo>
                    <a:pt x="645" y="302"/>
                  </a:lnTo>
                  <a:lnTo>
                    <a:pt x="645" y="304"/>
                  </a:lnTo>
                  <a:lnTo>
                    <a:pt x="644" y="304"/>
                  </a:lnTo>
                  <a:lnTo>
                    <a:pt x="644" y="305"/>
                  </a:lnTo>
                  <a:lnTo>
                    <a:pt x="644" y="306"/>
                  </a:lnTo>
                  <a:lnTo>
                    <a:pt x="642" y="306"/>
                  </a:lnTo>
                  <a:lnTo>
                    <a:pt x="642" y="307"/>
                  </a:lnTo>
                  <a:lnTo>
                    <a:pt x="641" y="307"/>
                  </a:lnTo>
                  <a:lnTo>
                    <a:pt x="641" y="308"/>
                  </a:lnTo>
                  <a:lnTo>
                    <a:pt x="642" y="308"/>
                  </a:lnTo>
                  <a:lnTo>
                    <a:pt x="642" y="310"/>
                  </a:lnTo>
                  <a:lnTo>
                    <a:pt x="644" y="310"/>
                  </a:lnTo>
                  <a:lnTo>
                    <a:pt x="644" y="311"/>
                  </a:lnTo>
                  <a:lnTo>
                    <a:pt x="644" y="312"/>
                  </a:lnTo>
                  <a:lnTo>
                    <a:pt x="645" y="312"/>
                  </a:lnTo>
                  <a:lnTo>
                    <a:pt x="645" y="313"/>
                  </a:lnTo>
                  <a:lnTo>
                    <a:pt x="645" y="314"/>
                  </a:lnTo>
                  <a:lnTo>
                    <a:pt x="646" y="314"/>
                  </a:lnTo>
                  <a:lnTo>
                    <a:pt x="646" y="316"/>
                  </a:lnTo>
                  <a:lnTo>
                    <a:pt x="646" y="317"/>
                  </a:lnTo>
                  <a:lnTo>
                    <a:pt x="646" y="318"/>
                  </a:lnTo>
                  <a:lnTo>
                    <a:pt x="645" y="318"/>
                  </a:lnTo>
                  <a:lnTo>
                    <a:pt x="644" y="318"/>
                  </a:lnTo>
                  <a:lnTo>
                    <a:pt x="642" y="318"/>
                  </a:lnTo>
                  <a:lnTo>
                    <a:pt x="641" y="317"/>
                  </a:lnTo>
                  <a:lnTo>
                    <a:pt x="641" y="318"/>
                  </a:lnTo>
                  <a:lnTo>
                    <a:pt x="641" y="317"/>
                  </a:lnTo>
                  <a:lnTo>
                    <a:pt x="640" y="317"/>
                  </a:lnTo>
                  <a:lnTo>
                    <a:pt x="639" y="317"/>
                  </a:lnTo>
                  <a:lnTo>
                    <a:pt x="638" y="317"/>
                  </a:lnTo>
                  <a:lnTo>
                    <a:pt x="636" y="317"/>
                  </a:lnTo>
                  <a:lnTo>
                    <a:pt x="635" y="317"/>
                  </a:lnTo>
                  <a:lnTo>
                    <a:pt x="634" y="317"/>
                  </a:lnTo>
                  <a:lnTo>
                    <a:pt x="632" y="317"/>
                  </a:lnTo>
                  <a:lnTo>
                    <a:pt x="630" y="317"/>
                  </a:lnTo>
                  <a:lnTo>
                    <a:pt x="629" y="317"/>
                  </a:lnTo>
                  <a:lnTo>
                    <a:pt x="628" y="317"/>
                  </a:lnTo>
                  <a:lnTo>
                    <a:pt x="627" y="317"/>
                  </a:lnTo>
                  <a:lnTo>
                    <a:pt x="624" y="317"/>
                  </a:lnTo>
                  <a:lnTo>
                    <a:pt x="623" y="317"/>
                  </a:lnTo>
                  <a:lnTo>
                    <a:pt x="622" y="317"/>
                  </a:lnTo>
                  <a:lnTo>
                    <a:pt x="621" y="317"/>
                  </a:lnTo>
                  <a:lnTo>
                    <a:pt x="620" y="317"/>
                  </a:lnTo>
                  <a:lnTo>
                    <a:pt x="618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3" y="317"/>
                  </a:lnTo>
                  <a:lnTo>
                    <a:pt x="612" y="317"/>
                  </a:lnTo>
                  <a:lnTo>
                    <a:pt x="611" y="317"/>
                  </a:lnTo>
                  <a:lnTo>
                    <a:pt x="610" y="318"/>
                  </a:lnTo>
                  <a:lnTo>
                    <a:pt x="609" y="317"/>
                  </a:lnTo>
                  <a:lnTo>
                    <a:pt x="607" y="317"/>
                  </a:lnTo>
                  <a:lnTo>
                    <a:pt x="606" y="317"/>
                  </a:lnTo>
                  <a:lnTo>
                    <a:pt x="605" y="317"/>
                  </a:lnTo>
                  <a:lnTo>
                    <a:pt x="604" y="317"/>
                  </a:lnTo>
                  <a:lnTo>
                    <a:pt x="603" y="317"/>
                  </a:lnTo>
                  <a:lnTo>
                    <a:pt x="601" y="317"/>
                  </a:lnTo>
                  <a:lnTo>
                    <a:pt x="600" y="317"/>
                  </a:lnTo>
                  <a:lnTo>
                    <a:pt x="599" y="317"/>
                  </a:lnTo>
                  <a:lnTo>
                    <a:pt x="598" y="317"/>
                  </a:lnTo>
                  <a:lnTo>
                    <a:pt x="597" y="317"/>
                  </a:lnTo>
                  <a:lnTo>
                    <a:pt x="595" y="317"/>
                  </a:lnTo>
                  <a:lnTo>
                    <a:pt x="594" y="317"/>
                  </a:lnTo>
                  <a:lnTo>
                    <a:pt x="593" y="317"/>
                  </a:lnTo>
                  <a:lnTo>
                    <a:pt x="592" y="317"/>
                  </a:lnTo>
                  <a:lnTo>
                    <a:pt x="591" y="317"/>
                  </a:lnTo>
                  <a:lnTo>
                    <a:pt x="589" y="317"/>
                  </a:lnTo>
                  <a:lnTo>
                    <a:pt x="588" y="317"/>
                  </a:lnTo>
                  <a:lnTo>
                    <a:pt x="587" y="317"/>
                  </a:lnTo>
                  <a:lnTo>
                    <a:pt x="586" y="317"/>
                  </a:lnTo>
                  <a:lnTo>
                    <a:pt x="585" y="317"/>
                  </a:lnTo>
                  <a:lnTo>
                    <a:pt x="583" y="317"/>
                  </a:lnTo>
                  <a:lnTo>
                    <a:pt x="582" y="317"/>
                  </a:lnTo>
                  <a:lnTo>
                    <a:pt x="581" y="317"/>
                  </a:lnTo>
                  <a:lnTo>
                    <a:pt x="580" y="317"/>
                  </a:lnTo>
                  <a:lnTo>
                    <a:pt x="579" y="317"/>
                  </a:lnTo>
                  <a:lnTo>
                    <a:pt x="577" y="317"/>
                  </a:lnTo>
                  <a:lnTo>
                    <a:pt x="576" y="317"/>
                  </a:lnTo>
                  <a:lnTo>
                    <a:pt x="575" y="317"/>
                  </a:lnTo>
                  <a:lnTo>
                    <a:pt x="574" y="317"/>
                  </a:lnTo>
                  <a:lnTo>
                    <a:pt x="572" y="317"/>
                  </a:lnTo>
                  <a:lnTo>
                    <a:pt x="571" y="317"/>
                  </a:lnTo>
                  <a:lnTo>
                    <a:pt x="570" y="317"/>
                  </a:lnTo>
                  <a:lnTo>
                    <a:pt x="569" y="317"/>
                  </a:lnTo>
                  <a:lnTo>
                    <a:pt x="568" y="317"/>
                  </a:lnTo>
                  <a:lnTo>
                    <a:pt x="566" y="317"/>
                  </a:lnTo>
                  <a:lnTo>
                    <a:pt x="565" y="317"/>
                  </a:lnTo>
                  <a:lnTo>
                    <a:pt x="564" y="317"/>
                  </a:lnTo>
                  <a:lnTo>
                    <a:pt x="563" y="317"/>
                  </a:lnTo>
                  <a:lnTo>
                    <a:pt x="562" y="317"/>
                  </a:lnTo>
                  <a:lnTo>
                    <a:pt x="560" y="317"/>
                  </a:lnTo>
                  <a:lnTo>
                    <a:pt x="559" y="317"/>
                  </a:lnTo>
                  <a:lnTo>
                    <a:pt x="558" y="317"/>
                  </a:lnTo>
                  <a:lnTo>
                    <a:pt x="557" y="317"/>
                  </a:lnTo>
                  <a:lnTo>
                    <a:pt x="556" y="317"/>
                  </a:lnTo>
                  <a:lnTo>
                    <a:pt x="554" y="317"/>
                  </a:lnTo>
                  <a:lnTo>
                    <a:pt x="553" y="317"/>
                  </a:lnTo>
                  <a:lnTo>
                    <a:pt x="552" y="317"/>
                  </a:lnTo>
                  <a:lnTo>
                    <a:pt x="551" y="317"/>
                  </a:lnTo>
                  <a:lnTo>
                    <a:pt x="548" y="317"/>
                  </a:lnTo>
                  <a:lnTo>
                    <a:pt x="547" y="317"/>
                  </a:lnTo>
                  <a:lnTo>
                    <a:pt x="546" y="317"/>
                  </a:lnTo>
                  <a:lnTo>
                    <a:pt x="545" y="317"/>
                  </a:lnTo>
                  <a:lnTo>
                    <a:pt x="544" y="317"/>
                  </a:lnTo>
                  <a:lnTo>
                    <a:pt x="542" y="317"/>
                  </a:lnTo>
                  <a:lnTo>
                    <a:pt x="541" y="317"/>
                  </a:lnTo>
                  <a:lnTo>
                    <a:pt x="539" y="317"/>
                  </a:lnTo>
                  <a:lnTo>
                    <a:pt x="538" y="317"/>
                  </a:lnTo>
                  <a:lnTo>
                    <a:pt x="536" y="317"/>
                  </a:lnTo>
                  <a:lnTo>
                    <a:pt x="535" y="317"/>
                  </a:lnTo>
                  <a:lnTo>
                    <a:pt x="534" y="317"/>
                  </a:lnTo>
                  <a:lnTo>
                    <a:pt x="533" y="317"/>
                  </a:lnTo>
                  <a:lnTo>
                    <a:pt x="532" y="317"/>
                  </a:lnTo>
                  <a:lnTo>
                    <a:pt x="530" y="317"/>
                  </a:lnTo>
                  <a:lnTo>
                    <a:pt x="529" y="317"/>
                  </a:lnTo>
                  <a:lnTo>
                    <a:pt x="528" y="317"/>
                  </a:lnTo>
                  <a:lnTo>
                    <a:pt x="527" y="317"/>
                  </a:lnTo>
                  <a:lnTo>
                    <a:pt x="525" y="317"/>
                  </a:lnTo>
                  <a:lnTo>
                    <a:pt x="524" y="317"/>
                  </a:lnTo>
                  <a:lnTo>
                    <a:pt x="523" y="317"/>
                  </a:lnTo>
                  <a:lnTo>
                    <a:pt x="522" y="317"/>
                  </a:lnTo>
                  <a:lnTo>
                    <a:pt x="521" y="317"/>
                  </a:lnTo>
                  <a:lnTo>
                    <a:pt x="519" y="317"/>
                  </a:lnTo>
                  <a:lnTo>
                    <a:pt x="518" y="317"/>
                  </a:lnTo>
                  <a:lnTo>
                    <a:pt x="517" y="317"/>
                  </a:lnTo>
                  <a:lnTo>
                    <a:pt x="516" y="317"/>
                  </a:lnTo>
                  <a:lnTo>
                    <a:pt x="515" y="317"/>
                  </a:lnTo>
                  <a:lnTo>
                    <a:pt x="512" y="317"/>
                  </a:lnTo>
                  <a:lnTo>
                    <a:pt x="511" y="317"/>
                  </a:lnTo>
                  <a:lnTo>
                    <a:pt x="510" y="317"/>
                  </a:lnTo>
                  <a:lnTo>
                    <a:pt x="509" y="317"/>
                  </a:lnTo>
                  <a:lnTo>
                    <a:pt x="507" y="317"/>
                  </a:lnTo>
                  <a:lnTo>
                    <a:pt x="506" y="317"/>
                  </a:lnTo>
                  <a:lnTo>
                    <a:pt x="505" y="317"/>
                  </a:lnTo>
                  <a:lnTo>
                    <a:pt x="504" y="317"/>
                  </a:lnTo>
                  <a:lnTo>
                    <a:pt x="503" y="317"/>
                  </a:lnTo>
                  <a:lnTo>
                    <a:pt x="501" y="317"/>
                  </a:lnTo>
                  <a:lnTo>
                    <a:pt x="500" y="317"/>
                  </a:lnTo>
                  <a:lnTo>
                    <a:pt x="499" y="317"/>
                  </a:lnTo>
                  <a:lnTo>
                    <a:pt x="498" y="317"/>
                  </a:lnTo>
                  <a:lnTo>
                    <a:pt x="497" y="317"/>
                  </a:lnTo>
                  <a:lnTo>
                    <a:pt x="495" y="317"/>
                  </a:lnTo>
                  <a:lnTo>
                    <a:pt x="494" y="317"/>
                  </a:lnTo>
                  <a:lnTo>
                    <a:pt x="493" y="317"/>
                  </a:lnTo>
                  <a:lnTo>
                    <a:pt x="492" y="317"/>
                  </a:lnTo>
                  <a:lnTo>
                    <a:pt x="489" y="317"/>
                  </a:lnTo>
                  <a:lnTo>
                    <a:pt x="488" y="317"/>
                  </a:lnTo>
                  <a:lnTo>
                    <a:pt x="487" y="317"/>
                  </a:lnTo>
                  <a:lnTo>
                    <a:pt x="486" y="317"/>
                  </a:lnTo>
                  <a:lnTo>
                    <a:pt x="485" y="317"/>
                  </a:lnTo>
                  <a:lnTo>
                    <a:pt x="483" y="317"/>
                  </a:lnTo>
                  <a:lnTo>
                    <a:pt x="482" y="317"/>
                  </a:lnTo>
                  <a:lnTo>
                    <a:pt x="481" y="317"/>
                  </a:lnTo>
                  <a:lnTo>
                    <a:pt x="480" y="317"/>
                  </a:lnTo>
                  <a:lnTo>
                    <a:pt x="478" y="317"/>
                  </a:lnTo>
                  <a:lnTo>
                    <a:pt x="477" y="317"/>
                  </a:lnTo>
                  <a:lnTo>
                    <a:pt x="476" y="317"/>
                  </a:lnTo>
                  <a:lnTo>
                    <a:pt x="475" y="317"/>
                  </a:lnTo>
                  <a:lnTo>
                    <a:pt x="475" y="318"/>
                  </a:lnTo>
                  <a:lnTo>
                    <a:pt x="474" y="318"/>
                  </a:lnTo>
                  <a:lnTo>
                    <a:pt x="474" y="319"/>
                  </a:lnTo>
                  <a:lnTo>
                    <a:pt x="472" y="319"/>
                  </a:lnTo>
                  <a:lnTo>
                    <a:pt x="471" y="320"/>
                  </a:lnTo>
                  <a:lnTo>
                    <a:pt x="470" y="320"/>
                  </a:lnTo>
                  <a:lnTo>
                    <a:pt x="469" y="322"/>
                  </a:lnTo>
                  <a:lnTo>
                    <a:pt x="468" y="323"/>
                  </a:lnTo>
                  <a:lnTo>
                    <a:pt x="466" y="323"/>
                  </a:lnTo>
                  <a:lnTo>
                    <a:pt x="465" y="324"/>
                  </a:lnTo>
                  <a:lnTo>
                    <a:pt x="464" y="324"/>
                  </a:lnTo>
                  <a:lnTo>
                    <a:pt x="463" y="324"/>
                  </a:lnTo>
                  <a:lnTo>
                    <a:pt x="462" y="324"/>
                  </a:lnTo>
                  <a:lnTo>
                    <a:pt x="460" y="324"/>
                  </a:lnTo>
                  <a:lnTo>
                    <a:pt x="460" y="325"/>
                  </a:lnTo>
                  <a:lnTo>
                    <a:pt x="459" y="325"/>
                  </a:lnTo>
                  <a:lnTo>
                    <a:pt x="458" y="325"/>
                  </a:lnTo>
                  <a:lnTo>
                    <a:pt x="457" y="324"/>
                  </a:lnTo>
                  <a:lnTo>
                    <a:pt x="456" y="324"/>
                  </a:lnTo>
                  <a:lnTo>
                    <a:pt x="454" y="324"/>
                  </a:lnTo>
                  <a:lnTo>
                    <a:pt x="453" y="324"/>
                  </a:lnTo>
                  <a:lnTo>
                    <a:pt x="453" y="323"/>
                  </a:lnTo>
                  <a:lnTo>
                    <a:pt x="451" y="324"/>
                  </a:lnTo>
                  <a:lnTo>
                    <a:pt x="450" y="324"/>
                  </a:lnTo>
                  <a:lnTo>
                    <a:pt x="448" y="324"/>
                  </a:lnTo>
                  <a:lnTo>
                    <a:pt x="447" y="324"/>
                  </a:lnTo>
                  <a:lnTo>
                    <a:pt x="446" y="325"/>
                  </a:lnTo>
                  <a:lnTo>
                    <a:pt x="445" y="325"/>
                  </a:lnTo>
                  <a:lnTo>
                    <a:pt x="444" y="325"/>
                  </a:lnTo>
                  <a:lnTo>
                    <a:pt x="442" y="325"/>
                  </a:lnTo>
                  <a:lnTo>
                    <a:pt x="441" y="325"/>
                  </a:lnTo>
                  <a:lnTo>
                    <a:pt x="440" y="325"/>
                  </a:lnTo>
                  <a:lnTo>
                    <a:pt x="439" y="325"/>
                  </a:lnTo>
                  <a:lnTo>
                    <a:pt x="436" y="325"/>
                  </a:lnTo>
                  <a:lnTo>
                    <a:pt x="435" y="327"/>
                  </a:lnTo>
                  <a:lnTo>
                    <a:pt x="434" y="327"/>
                  </a:lnTo>
                  <a:lnTo>
                    <a:pt x="433" y="327"/>
                  </a:lnTo>
                  <a:lnTo>
                    <a:pt x="431" y="327"/>
                  </a:lnTo>
                  <a:lnTo>
                    <a:pt x="430" y="327"/>
                  </a:lnTo>
                  <a:lnTo>
                    <a:pt x="429" y="325"/>
                  </a:lnTo>
                  <a:lnTo>
                    <a:pt x="428" y="325"/>
                  </a:lnTo>
                  <a:lnTo>
                    <a:pt x="427" y="325"/>
                  </a:lnTo>
                  <a:lnTo>
                    <a:pt x="425" y="325"/>
                  </a:lnTo>
                  <a:lnTo>
                    <a:pt x="424" y="325"/>
                  </a:lnTo>
                  <a:lnTo>
                    <a:pt x="423" y="327"/>
                  </a:lnTo>
                  <a:lnTo>
                    <a:pt x="422" y="328"/>
                  </a:lnTo>
                  <a:lnTo>
                    <a:pt x="421" y="329"/>
                  </a:lnTo>
                  <a:lnTo>
                    <a:pt x="421" y="330"/>
                  </a:lnTo>
                  <a:lnTo>
                    <a:pt x="419" y="331"/>
                  </a:lnTo>
                  <a:lnTo>
                    <a:pt x="418" y="333"/>
                  </a:lnTo>
                  <a:lnTo>
                    <a:pt x="417" y="333"/>
                  </a:lnTo>
                  <a:lnTo>
                    <a:pt x="416" y="333"/>
                  </a:lnTo>
                  <a:lnTo>
                    <a:pt x="415" y="333"/>
                  </a:lnTo>
                  <a:lnTo>
                    <a:pt x="413" y="333"/>
                  </a:lnTo>
                  <a:lnTo>
                    <a:pt x="412" y="334"/>
                  </a:lnTo>
                  <a:lnTo>
                    <a:pt x="411" y="334"/>
                  </a:lnTo>
                  <a:lnTo>
                    <a:pt x="410" y="334"/>
                  </a:lnTo>
                  <a:lnTo>
                    <a:pt x="409" y="334"/>
                  </a:lnTo>
                  <a:lnTo>
                    <a:pt x="407" y="334"/>
                  </a:lnTo>
                  <a:lnTo>
                    <a:pt x="406" y="334"/>
                  </a:lnTo>
                  <a:lnTo>
                    <a:pt x="405" y="334"/>
                  </a:lnTo>
                  <a:lnTo>
                    <a:pt x="404" y="334"/>
                  </a:lnTo>
                  <a:lnTo>
                    <a:pt x="403" y="335"/>
                  </a:lnTo>
                  <a:lnTo>
                    <a:pt x="401" y="335"/>
                  </a:lnTo>
                  <a:lnTo>
                    <a:pt x="400" y="335"/>
                  </a:lnTo>
                  <a:lnTo>
                    <a:pt x="399" y="335"/>
                  </a:lnTo>
                  <a:lnTo>
                    <a:pt x="398" y="335"/>
                  </a:lnTo>
                  <a:lnTo>
                    <a:pt x="397" y="335"/>
                  </a:lnTo>
                  <a:lnTo>
                    <a:pt x="395" y="335"/>
                  </a:lnTo>
                  <a:lnTo>
                    <a:pt x="394" y="336"/>
                  </a:lnTo>
                  <a:lnTo>
                    <a:pt x="393" y="336"/>
                  </a:lnTo>
                  <a:lnTo>
                    <a:pt x="392" y="337"/>
                  </a:lnTo>
                  <a:lnTo>
                    <a:pt x="389" y="337"/>
                  </a:lnTo>
                  <a:lnTo>
                    <a:pt x="388" y="339"/>
                  </a:lnTo>
                  <a:lnTo>
                    <a:pt x="387" y="339"/>
                  </a:lnTo>
                  <a:lnTo>
                    <a:pt x="386" y="340"/>
                  </a:lnTo>
                  <a:lnTo>
                    <a:pt x="384" y="340"/>
                  </a:lnTo>
                  <a:lnTo>
                    <a:pt x="383" y="340"/>
                  </a:lnTo>
                  <a:lnTo>
                    <a:pt x="382" y="341"/>
                  </a:lnTo>
                  <a:lnTo>
                    <a:pt x="381" y="341"/>
                  </a:lnTo>
                  <a:lnTo>
                    <a:pt x="380" y="341"/>
                  </a:lnTo>
                  <a:lnTo>
                    <a:pt x="378" y="342"/>
                  </a:lnTo>
                  <a:lnTo>
                    <a:pt x="377" y="342"/>
                  </a:lnTo>
                  <a:lnTo>
                    <a:pt x="377" y="343"/>
                  </a:lnTo>
                  <a:lnTo>
                    <a:pt x="376" y="343"/>
                  </a:lnTo>
                  <a:lnTo>
                    <a:pt x="376" y="345"/>
                  </a:lnTo>
                  <a:lnTo>
                    <a:pt x="375" y="345"/>
                  </a:lnTo>
                  <a:lnTo>
                    <a:pt x="375" y="346"/>
                  </a:lnTo>
                  <a:lnTo>
                    <a:pt x="374" y="346"/>
                  </a:lnTo>
                  <a:lnTo>
                    <a:pt x="372" y="346"/>
                  </a:lnTo>
                  <a:lnTo>
                    <a:pt x="370" y="346"/>
                  </a:lnTo>
                  <a:lnTo>
                    <a:pt x="369" y="346"/>
                  </a:lnTo>
                  <a:lnTo>
                    <a:pt x="369" y="347"/>
                  </a:lnTo>
                  <a:lnTo>
                    <a:pt x="368" y="347"/>
                  </a:lnTo>
                  <a:lnTo>
                    <a:pt x="366" y="347"/>
                  </a:lnTo>
                  <a:lnTo>
                    <a:pt x="365" y="347"/>
                  </a:lnTo>
                  <a:lnTo>
                    <a:pt x="364" y="347"/>
                  </a:lnTo>
                  <a:lnTo>
                    <a:pt x="364" y="348"/>
                  </a:lnTo>
                  <a:lnTo>
                    <a:pt x="363" y="348"/>
                  </a:lnTo>
                  <a:lnTo>
                    <a:pt x="362" y="348"/>
                  </a:lnTo>
                  <a:lnTo>
                    <a:pt x="360" y="348"/>
                  </a:lnTo>
                  <a:lnTo>
                    <a:pt x="359" y="348"/>
                  </a:lnTo>
                  <a:lnTo>
                    <a:pt x="358" y="349"/>
                  </a:lnTo>
                  <a:lnTo>
                    <a:pt x="357" y="349"/>
                  </a:lnTo>
                  <a:lnTo>
                    <a:pt x="356" y="349"/>
                  </a:lnTo>
                  <a:lnTo>
                    <a:pt x="354" y="349"/>
                  </a:lnTo>
                  <a:lnTo>
                    <a:pt x="353" y="349"/>
                  </a:lnTo>
                  <a:lnTo>
                    <a:pt x="352" y="349"/>
                  </a:lnTo>
                  <a:lnTo>
                    <a:pt x="350" y="349"/>
                  </a:lnTo>
                  <a:lnTo>
                    <a:pt x="350" y="348"/>
                  </a:lnTo>
                  <a:lnTo>
                    <a:pt x="348" y="348"/>
                  </a:lnTo>
                  <a:lnTo>
                    <a:pt x="348" y="347"/>
                  </a:lnTo>
                  <a:lnTo>
                    <a:pt x="347" y="347"/>
                  </a:lnTo>
                  <a:lnTo>
                    <a:pt x="346" y="346"/>
                  </a:lnTo>
                  <a:lnTo>
                    <a:pt x="345" y="345"/>
                  </a:lnTo>
                  <a:lnTo>
                    <a:pt x="343" y="345"/>
                  </a:lnTo>
                  <a:lnTo>
                    <a:pt x="342" y="343"/>
                  </a:lnTo>
                  <a:lnTo>
                    <a:pt x="341" y="343"/>
                  </a:lnTo>
                  <a:lnTo>
                    <a:pt x="340" y="343"/>
                  </a:lnTo>
                  <a:lnTo>
                    <a:pt x="339" y="343"/>
                  </a:lnTo>
                  <a:lnTo>
                    <a:pt x="339" y="345"/>
                  </a:lnTo>
                  <a:lnTo>
                    <a:pt x="337" y="345"/>
                  </a:lnTo>
                  <a:lnTo>
                    <a:pt x="336" y="346"/>
                  </a:lnTo>
                  <a:lnTo>
                    <a:pt x="335" y="346"/>
                  </a:lnTo>
                  <a:lnTo>
                    <a:pt x="334" y="347"/>
                  </a:lnTo>
                  <a:lnTo>
                    <a:pt x="333" y="348"/>
                  </a:lnTo>
                  <a:lnTo>
                    <a:pt x="331" y="348"/>
                  </a:lnTo>
                  <a:lnTo>
                    <a:pt x="330" y="348"/>
                  </a:lnTo>
                  <a:lnTo>
                    <a:pt x="329" y="349"/>
                  </a:lnTo>
                  <a:lnTo>
                    <a:pt x="328" y="349"/>
                  </a:lnTo>
                  <a:lnTo>
                    <a:pt x="327" y="351"/>
                  </a:lnTo>
                  <a:lnTo>
                    <a:pt x="325" y="351"/>
                  </a:lnTo>
                  <a:lnTo>
                    <a:pt x="324" y="351"/>
                  </a:lnTo>
                  <a:lnTo>
                    <a:pt x="323" y="351"/>
                  </a:lnTo>
                  <a:lnTo>
                    <a:pt x="322" y="352"/>
                  </a:lnTo>
                  <a:lnTo>
                    <a:pt x="321" y="352"/>
                  </a:lnTo>
                  <a:lnTo>
                    <a:pt x="319" y="353"/>
                  </a:lnTo>
                  <a:lnTo>
                    <a:pt x="318" y="354"/>
                  </a:lnTo>
                  <a:lnTo>
                    <a:pt x="317" y="354"/>
                  </a:lnTo>
                  <a:lnTo>
                    <a:pt x="316" y="356"/>
                  </a:lnTo>
                  <a:lnTo>
                    <a:pt x="315" y="354"/>
                  </a:lnTo>
                  <a:lnTo>
                    <a:pt x="313" y="353"/>
                  </a:lnTo>
                  <a:lnTo>
                    <a:pt x="312" y="353"/>
                  </a:lnTo>
                  <a:lnTo>
                    <a:pt x="311" y="354"/>
                  </a:lnTo>
                  <a:lnTo>
                    <a:pt x="310" y="354"/>
                  </a:lnTo>
                  <a:lnTo>
                    <a:pt x="309" y="354"/>
                  </a:lnTo>
                  <a:lnTo>
                    <a:pt x="307" y="354"/>
                  </a:lnTo>
                  <a:lnTo>
                    <a:pt x="306" y="354"/>
                  </a:lnTo>
                  <a:lnTo>
                    <a:pt x="305" y="354"/>
                  </a:lnTo>
                  <a:lnTo>
                    <a:pt x="304" y="354"/>
                  </a:lnTo>
                  <a:lnTo>
                    <a:pt x="303" y="354"/>
                  </a:lnTo>
                  <a:lnTo>
                    <a:pt x="301" y="354"/>
                  </a:lnTo>
                  <a:lnTo>
                    <a:pt x="301" y="356"/>
                  </a:lnTo>
                  <a:lnTo>
                    <a:pt x="300" y="356"/>
                  </a:lnTo>
                  <a:lnTo>
                    <a:pt x="300" y="357"/>
                  </a:lnTo>
                  <a:lnTo>
                    <a:pt x="299" y="357"/>
                  </a:lnTo>
                  <a:lnTo>
                    <a:pt x="299" y="358"/>
                  </a:lnTo>
                  <a:lnTo>
                    <a:pt x="298" y="358"/>
                  </a:lnTo>
                  <a:lnTo>
                    <a:pt x="296" y="358"/>
                  </a:lnTo>
                  <a:lnTo>
                    <a:pt x="296" y="359"/>
                  </a:lnTo>
                  <a:lnTo>
                    <a:pt x="295" y="359"/>
                  </a:lnTo>
                  <a:lnTo>
                    <a:pt x="294" y="359"/>
                  </a:lnTo>
                  <a:lnTo>
                    <a:pt x="293" y="358"/>
                  </a:lnTo>
                  <a:lnTo>
                    <a:pt x="293" y="357"/>
                  </a:lnTo>
                  <a:lnTo>
                    <a:pt x="293" y="356"/>
                  </a:lnTo>
                  <a:lnTo>
                    <a:pt x="292" y="354"/>
                  </a:lnTo>
                  <a:lnTo>
                    <a:pt x="292" y="353"/>
                  </a:lnTo>
                  <a:lnTo>
                    <a:pt x="290" y="352"/>
                  </a:lnTo>
                  <a:lnTo>
                    <a:pt x="289" y="352"/>
                  </a:lnTo>
                  <a:lnTo>
                    <a:pt x="288" y="351"/>
                  </a:lnTo>
                  <a:lnTo>
                    <a:pt x="287" y="351"/>
                  </a:lnTo>
                  <a:lnTo>
                    <a:pt x="284" y="351"/>
                  </a:lnTo>
                  <a:lnTo>
                    <a:pt x="284" y="349"/>
                  </a:lnTo>
                  <a:lnTo>
                    <a:pt x="283" y="349"/>
                  </a:lnTo>
                  <a:lnTo>
                    <a:pt x="283" y="348"/>
                  </a:lnTo>
                  <a:lnTo>
                    <a:pt x="282" y="348"/>
                  </a:lnTo>
                  <a:lnTo>
                    <a:pt x="281" y="348"/>
                  </a:lnTo>
                  <a:lnTo>
                    <a:pt x="280" y="348"/>
                  </a:lnTo>
                  <a:lnTo>
                    <a:pt x="278" y="348"/>
                  </a:lnTo>
                  <a:lnTo>
                    <a:pt x="277" y="348"/>
                  </a:lnTo>
                  <a:lnTo>
                    <a:pt x="276" y="349"/>
                  </a:lnTo>
                  <a:lnTo>
                    <a:pt x="274" y="349"/>
                  </a:lnTo>
                  <a:lnTo>
                    <a:pt x="272" y="349"/>
                  </a:lnTo>
                  <a:lnTo>
                    <a:pt x="271" y="349"/>
                  </a:lnTo>
                  <a:lnTo>
                    <a:pt x="270" y="348"/>
                  </a:lnTo>
                  <a:lnTo>
                    <a:pt x="269" y="347"/>
                  </a:lnTo>
                  <a:lnTo>
                    <a:pt x="268" y="347"/>
                  </a:lnTo>
                  <a:lnTo>
                    <a:pt x="266" y="346"/>
                  </a:lnTo>
                  <a:lnTo>
                    <a:pt x="265" y="346"/>
                  </a:lnTo>
                  <a:lnTo>
                    <a:pt x="264" y="346"/>
                  </a:lnTo>
                  <a:lnTo>
                    <a:pt x="263" y="346"/>
                  </a:lnTo>
                  <a:lnTo>
                    <a:pt x="263" y="347"/>
                  </a:lnTo>
                  <a:lnTo>
                    <a:pt x="260" y="347"/>
                  </a:lnTo>
                  <a:lnTo>
                    <a:pt x="259" y="347"/>
                  </a:lnTo>
                  <a:lnTo>
                    <a:pt x="258" y="348"/>
                  </a:lnTo>
                  <a:lnTo>
                    <a:pt x="257" y="348"/>
                  </a:lnTo>
                  <a:lnTo>
                    <a:pt x="256" y="348"/>
                  </a:lnTo>
                  <a:lnTo>
                    <a:pt x="254" y="348"/>
                  </a:lnTo>
                  <a:lnTo>
                    <a:pt x="253" y="348"/>
                  </a:lnTo>
                  <a:lnTo>
                    <a:pt x="252" y="349"/>
                  </a:lnTo>
                  <a:lnTo>
                    <a:pt x="251" y="349"/>
                  </a:lnTo>
                  <a:lnTo>
                    <a:pt x="249" y="349"/>
                  </a:lnTo>
                  <a:lnTo>
                    <a:pt x="248" y="349"/>
                  </a:lnTo>
                  <a:lnTo>
                    <a:pt x="247" y="349"/>
                  </a:lnTo>
                  <a:lnTo>
                    <a:pt x="245" y="348"/>
                  </a:lnTo>
                  <a:lnTo>
                    <a:pt x="243" y="348"/>
                  </a:lnTo>
                  <a:lnTo>
                    <a:pt x="242" y="348"/>
                  </a:lnTo>
                  <a:lnTo>
                    <a:pt x="241" y="348"/>
                  </a:lnTo>
                  <a:lnTo>
                    <a:pt x="240" y="348"/>
                  </a:lnTo>
                  <a:lnTo>
                    <a:pt x="237" y="349"/>
                  </a:lnTo>
                  <a:lnTo>
                    <a:pt x="236" y="351"/>
                  </a:lnTo>
                  <a:lnTo>
                    <a:pt x="235" y="351"/>
                  </a:lnTo>
                  <a:lnTo>
                    <a:pt x="234" y="352"/>
                  </a:lnTo>
                  <a:lnTo>
                    <a:pt x="234" y="353"/>
                  </a:lnTo>
                  <a:lnTo>
                    <a:pt x="234" y="354"/>
                  </a:lnTo>
                  <a:lnTo>
                    <a:pt x="233" y="354"/>
                  </a:lnTo>
                  <a:lnTo>
                    <a:pt x="231" y="354"/>
                  </a:lnTo>
                  <a:lnTo>
                    <a:pt x="230" y="354"/>
                  </a:lnTo>
                  <a:lnTo>
                    <a:pt x="229" y="356"/>
                  </a:lnTo>
                  <a:lnTo>
                    <a:pt x="228" y="357"/>
                  </a:lnTo>
                  <a:lnTo>
                    <a:pt x="227" y="357"/>
                  </a:lnTo>
                  <a:lnTo>
                    <a:pt x="227" y="358"/>
                  </a:lnTo>
                  <a:lnTo>
                    <a:pt x="225" y="358"/>
                  </a:lnTo>
                  <a:lnTo>
                    <a:pt x="224" y="358"/>
                  </a:lnTo>
                  <a:lnTo>
                    <a:pt x="223" y="358"/>
                  </a:lnTo>
                  <a:lnTo>
                    <a:pt x="222" y="359"/>
                  </a:lnTo>
                  <a:lnTo>
                    <a:pt x="221" y="359"/>
                  </a:lnTo>
                  <a:lnTo>
                    <a:pt x="219" y="360"/>
                  </a:lnTo>
                  <a:lnTo>
                    <a:pt x="218" y="362"/>
                  </a:lnTo>
                  <a:lnTo>
                    <a:pt x="217" y="362"/>
                  </a:lnTo>
                  <a:lnTo>
                    <a:pt x="216" y="362"/>
                  </a:lnTo>
                  <a:lnTo>
                    <a:pt x="215" y="362"/>
                  </a:lnTo>
                  <a:lnTo>
                    <a:pt x="213" y="362"/>
                  </a:lnTo>
                  <a:lnTo>
                    <a:pt x="212" y="362"/>
                  </a:lnTo>
                  <a:lnTo>
                    <a:pt x="211" y="362"/>
                  </a:lnTo>
                  <a:lnTo>
                    <a:pt x="210" y="363"/>
                  </a:lnTo>
                  <a:lnTo>
                    <a:pt x="208" y="364"/>
                  </a:lnTo>
                  <a:lnTo>
                    <a:pt x="207" y="364"/>
                  </a:lnTo>
                  <a:lnTo>
                    <a:pt x="206" y="364"/>
                  </a:lnTo>
                  <a:lnTo>
                    <a:pt x="205" y="365"/>
                  </a:lnTo>
                  <a:lnTo>
                    <a:pt x="204" y="365"/>
                  </a:lnTo>
                  <a:lnTo>
                    <a:pt x="202" y="365"/>
                  </a:lnTo>
                  <a:lnTo>
                    <a:pt x="201" y="365"/>
                  </a:lnTo>
                  <a:lnTo>
                    <a:pt x="200" y="365"/>
                  </a:lnTo>
                  <a:lnTo>
                    <a:pt x="199" y="365"/>
                  </a:lnTo>
                  <a:lnTo>
                    <a:pt x="198" y="364"/>
                  </a:lnTo>
                  <a:lnTo>
                    <a:pt x="196" y="363"/>
                  </a:lnTo>
                  <a:lnTo>
                    <a:pt x="195" y="362"/>
                  </a:lnTo>
                  <a:lnTo>
                    <a:pt x="194" y="362"/>
                  </a:lnTo>
                  <a:lnTo>
                    <a:pt x="193" y="363"/>
                  </a:lnTo>
                  <a:lnTo>
                    <a:pt x="192" y="363"/>
                  </a:lnTo>
                  <a:lnTo>
                    <a:pt x="189" y="363"/>
                  </a:lnTo>
                  <a:lnTo>
                    <a:pt x="188" y="363"/>
                  </a:lnTo>
                  <a:lnTo>
                    <a:pt x="187" y="362"/>
                  </a:lnTo>
                  <a:lnTo>
                    <a:pt x="186" y="362"/>
                  </a:lnTo>
                  <a:lnTo>
                    <a:pt x="184" y="360"/>
                  </a:lnTo>
                  <a:lnTo>
                    <a:pt x="183" y="360"/>
                  </a:lnTo>
                  <a:lnTo>
                    <a:pt x="182" y="360"/>
                  </a:lnTo>
                  <a:lnTo>
                    <a:pt x="181" y="360"/>
                  </a:lnTo>
                  <a:lnTo>
                    <a:pt x="181" y="359"/>
                  </a:lnTo>
                  <a:lnTo>
                    <a:pt x="180" y="359"/>
                  </a:lnTo>
                  <a:lnTo>
                    <a:pt x="178" y="359"/>
                  </a:lnTo>
                  <a:lnTo>
                    <a:pt x="177" y="359"/>
                  </a:lnTo>
                  <a:lnTo>
                    <a:pt x="176" y="359"/>
                  </a:lnTo>
                  <a:lnTo>
                    <a:pt x="176" y="358"/>
                  </a:lnTo>
                  <a:lnTo>
                    <a:pt x="175" y="358"/>
                  </a:lnTo>
                  <a:lnTo>
                    <a:pt x="172" y="358"/>
                  </a:lnTo>
                  <a:lnTo>
                    <a:pt x="171" y="358"/>
                  </a:lnTo>
                  <a:lnTo>
                    <a:pt x="170" y="358"/>
                  </a:lnTo>
                  <a:lnTo>
                    <a:pt x="170" y="357"/>
                  </a:lnTo>
                  <a:lnTo>
                    <a:pt x="169" y="357"/>
                  </a:lnTo>
                  <a:lnTo>
                    <a:pt x="168" y="356"/>
                  </a:lnTo>
                  <a:lnTo>
                    <a:pt x="166" y="356"/>
                  </a:lnTo>
                  <a:lnTo>
                    <a:pt x="165" y="354"/>
                  </a:lnTo>
                  <a:lnTo>
                    <a:pt x="164" y="354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1" y="351"/>
                  </a:lnTo>
                  <a:lnTo>
                    <a:pt x="161" y="349"/>
                  </a:lnTo>
                  <a:lnTo>
                    <a:pt x="163" y="348"/>
                  </a:lnTo>
                  <a:lnTo>
                    <a:pt x="163" y="347"/>
                  </a:lnTo>
                  <a:lnTo>
                    <a:pt x="163" y="346"/>
                  </a:lnTo>
                  <a:lnTo>
                    <a:pt x="163" y="345"/>
                  </a:lnTo>
                  <a:lnTo>
                    <a:pt x="163" y="343"/>
                  </a:lnTo>
                  <a:lnTo>
                    <a:pt x="163" y="342"/>
                  </a:lnTo>
                  <a:lnTo>
                    <a:pt x="163" y="341"/>
                  </a:lnTo>
                  <a:lnTo>
                    <a:pt x="163" y="340"/>
                  </a:lnTo>
                  <a:lnTo>
                    <a:pt x="161" y="339"/>
                  </a:lnTo>
                  <a:lnTo>
                    <a:pt x="160" y="339"/>
                  </a:lnTo>
                  <a:lnTo>
                    <a:pt x="160" y="337"/>
                  </a:lnTo>
                  <a:lnTo>
                    <a:pt x="160" y="336"/>
                  </a:lnTo>
                  <a:lnTo>
                    <a:pt x="160" y="335"/>
                  </a:lnTo>
                  <a:lnTo>
                    <a:pt x="161" y="334"/>
                  </a:lnTo>
                  <a:lnTo>
                    <a:pt x="161" y="333"/>
                  </a:lnTo>
                  <a:lnTo>
                    <a:pt x="161" y="331"/>
                  </a:lnTo>
                  <a:lnTo>
                    <a:pt x="160" y="330"/>
                  </a:lnTo>
                  <a:lnTo>
                    <a:pt x="160" y="329"/>
                  </a:lnTo>
                  <a:lnTo>
                    <a:pt x="159" y="328"/>
                  </a:lnTo>
                  <a:lnTo>
                    <a:pt x="159" y="327"/>
                  </a:lnTo>
                  <a:lnTo>
                    <a:pt x="159" y="325"/>
                  </a:lnTo>
                  <a:lnTo>
                    <a:pt x="159" y="324"/>
                  </a:lnTo>
                  <a:lnTo>
                    <a:pt x="159" y="323"/>
                  </a:lnTo>
                  <a:lnTo>
                    <a:pt x="159" y="322"/>
                  </a:lnTo>
                  <a:lnTo>
                    <a:pt x="158" y="320"/>
                  </a:lnTo>
                  <a:lnTo>
                    <a:pt x="157" y="319"/>
                  </a:lnTo>
                  <a:lnTo>
                    <a:pt x="157" y="318"/>
                  </a:lnTo>
                  <a:lnTo>
                    <a:pt x="155" y="317"/>
                  </a:lnTo>
                  <a:lnTo>
                    <a:pt x="155" y="316"/>
                  </a:lnTo>
                  <a:lnTo>
                    <a:pt x="154" y="314"/>
                  </a:lnTo>
                  <a:lnTo>
                    <a:pt x="153" y="314"/>
                  </a:lnTo>
                  <a:lnTo>
                    <a:pt x="153" y="313"/>
                  </a:lnTo>
                  <a:lnTo>
                    <a:pt x="153" y="312"/>
                  </a:lnTo>
                  <a:lnTo>
                    <a:pt x="153" y="311"/>
                  </a:lnTo>
                  <a:lnTo>
                    <a:pt x="152" y="310"/>
                  </a:lnTo>
                  <a:lnTo>
                    <a:pt x="152" y="308"/>
                  </a:lnTo>
                  <a:lnTo>
                    <a:pt x="151" y="307"/>
                  </a:lnTo>
                  <a:lnTo>
                    <a:pt x="149" y="307"/>
                  </a:lnTo>
                  <a:lnTo>
                    <a:pt x="148" y="307"/>
                  </a:lnTo>
                  <a:lnTo>
                    <a:pt x="147" y="306"/>
                  </a:lnTo>
                  <a:lnTo>
                    <a:pt x="146" y="306"/>
                  </a:lnTo>
                  <a:lnTo>
                    <a:pt x="146" y="305"/>
                  </a:lnTo>
                  <a:lnTo>
                    <a:pt x="145" y="305"/>
                  </a:lnTo>
                  <a:lnTo>
                    <a:pt x="145" y="304"/>
                  </a:lnTo>
                  <a:lnTo>
                    <a:pt x="143" y="304"/>
                  </a:lnTo>
                  <a:lnTo>
                    <a:pt x="143" y="302"/>
                  </a:lnTo>
                  <a:lnTo>
                    <a:pt x="142" y="302"/>
                  </a:lnTo>
                  <a:lnTo>
                    <a:pt x="141" y="302"/>
                  </a:lnTo>
                  <a:lnTo>
                    <a:pt x="140" y="301"/>
                  </a:lnTo>
                  <a:lnTo>
                    <a:pt x="139" y="301"/>
                  </a:lnTo>
                  <a:lnTo>
                    <a:pt x="139" y="300"/>
                  </a:lnTo>
                  <a:lnTo>
                    <a:pt x="137" y="300"/>
                  </a:lnTo>
                  <a:lnTo>
                    <a:pt x="136" y="299"/>
                  </a:lnTo>
                  <a:lnTo>
                    <a:pt x="135" y="299"/>
                  </a:lnTo>
                  <a:lnTo>
                    <a:pt x="134" y="298"/>
                  </a:lnTo>
                  <a:lnTo>
                    <a:pt x="133" y="298"/>
                  </a:lnTo>
                  <a:lnTo>
                    <a:pt x="131" y="298"/>
                  </a:lnTo>
                  <a:lnTo>
                    <a:pt x="130" y="298"/>
                  </a:lnTo>
                  <a:lnTo>
                    <a:pt x="129" y="298"/>
                  </a:lnTo>
                  <a:lnTo>
                    <a:pt x="128" y="298"/>
                  </a:lnTo>
                  <a:lnTo>
                    <a:pt x="127" y="299"/>
                  </a:lnTo>
                  <a:lnTo>
                    <a:pt x="125" y="299"/>
                  </a:lnTo>
                  <a:lnTo>
                    <a:pt x="124" y="300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1" y="301"/>
                  </a:lnTo>
                  <a:lnTo>
                    <a:pt x="121" y="302"/>
                  </a:lnTo>
                  <a:lnTo>
                    <a:pt x="119" y="302"/>
                  </a:lnTo>
                  <a:lnTo>
                    <a:pt x="118" y="302"/>
                  </a:lnTo>
                  <a:lnTo>
                    <a:pt x="117" y="302"/>
                  </a:lnTo>
                  <a:lnTo>
                    <a:pt x="117" y="301"/>
                  </a:lnTo>
                  <a:lnTo>
                    <a:pt x="116" y="301"/>
                  </a:lnTo>
                  <a:lnTo>
                    <a:pt x="114" y="301"/>
                  </a:lnTo>
                  <a:lnTo>
                    <a:pt x="113" y="301"/>
                  </a:lnTo>
                  <a:lnTo>
                    <a:pt x="112" y="301"/>
                  </a:lnTo>
                  <a:lnTo>
                    <a:pt x="111" y="300"/>
                  </a:lnTo>
                  <a:lnTo>
                    <a:pt x="110" y="300"/>
                  </a:lnTo>
                  <a:lnTo>
                    <a:pt x="108" y="299"/>
                  </a:lnTo>
                  <a:lnTo>
                    <a:pt x="107" y="298"/>
                  </a:lnTo>
                  <a:lnTo>
                    <a:pt x="107" y="296"/>
                  </a:lnTo>
                  <a:lnTo>
                    <a:pt x="108" y="295"/>
                  </a:lnTo>
                  <a:lnTo>
                    <a:pt x="108" y="294"/>
                  </a:lnTo>
                  <a:lnTo>
                    <a:pt x="108" y="293"/>
                  </a:lnTo>
                  <a:lnTo>
                    <a:pt x="107" y="293"/>
                  </a:lnTo>
                  <a:lnTo>
                    <a:pt x="107" y="291"/>
                  </a:lnTo>
                  <a:lnTo>
                    <a:pt x="106" y="290"/>
                  </a:lnTo>
                  <a:lnTo>
                    <a:pt x="105" y="290"/>
                  </a:lnTo>
                  <a:lnTo>
                    <a:pt x="105" y="289"/>
                  </a:lnTo>
                  <a:lnTo>
                    <a:pt x="104" y="289"/>
                  </a:lnTo>
                  <a:lnTo>
                    <a:pt x="102" y="289"/>
                  </a:lnTo>
                  <a:lnTo>
                    <a:pt x="101" y="289"/>
                  </a:lnTo>
                  <a:lnTo>
                    <a:pt x="100" y="289"/>
                  </a:lnTo>
                  <a:lnTo>
                    <a:pt x="99" y="289"/>
                  </a:lnTo>
                  <a:lnTo>
                    <a:pt x="99" y="290"/>
                  </a:lnTo>
                  <a:lnTo>
                    <a:pt x="98" y="290"/>
                  </a:lnTo>
                  <a:lnTo>
                    <a:pt x="98" y="289"/>
                  </a:lnTo>
                  <a:lnTo>
                    <a:pt x="96" y="289"/>
                  </a:lnTo>
                  <a:lnTo>
                    <a:pt x="95" y="289"/>
                  </a:lnTo>
                  <a:lnTo>
                    <a:pt x="94" y="289"/>
                  </a:lnTo>
                  <a:lnTo>
                    <a:pt x="93" y="289"/>
                  </a:lnTo>
                  <a:lnTo>
                    <a:pt x="92" y="289"/>
                  </a:lnTo>
                  <a:lnTo>
                    <a:pt x="90" y="289"/>
                  </a:lnTo>
                  <a:lnTo>
                    <a:pt x="89" y="289"/>
                  </a:lnTo>
                  <a:lnTo>
                    <a:pt x="88" y="289"/>
                  </a:lnTo>
                  <a:lnTo>
                    <a:pt x="87" y="288"/>
                  </a:lnTo>
                  <a:lnTo>
                    <a:pt x="87" y="287"/>
                  </a:lnTo>
                  <a:lnTo>
                    <a:pt x="87" y="285"/>
                  </a:lnTo>
                  <a:lnTo>
                    <a:pt x="87" y="284"/>
                  </a:lnTo>
                  <a:lnTo>
                    <a:pt x="86" y="284"/>
                  </a:lnTo>
                  <a:lnTo>
                    <a:pt x="86" y="285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4" y="285"/>
                  </a:lnTo>
                  <a:lnTo>
                    <a:pt x="83" y="285"/>
                  </a:lnTo>
                  <a:lnTo>
                    <a:pt x="83" y="287"/>
                  </a:lnTo>
                  <a:lnTo>
                    <a:pt x="82" y="287"/>
                  </a:lnTo>
                  <a:lnTo>
                    <a:pt x="81" y="287"/>
                  </a:lnTo>
                  <a:lnTo>
                    <a:pt x="81" y="288"/>
                  </a:lnTo>
                  <a:lnTo>
                    <a:pt x="80" y="288"/>
                  </a:lnTo>
                  <a:lnTo>
                    <a:pt x="78" y="288"/>
                  </a:lnTo>
                  <a:lnTo>
                    <a:pt x="78" y="287"/>
                  </a:lnTo>
                  <a:lnTo>
                    <a:pt x="77" y="287"/>
                  </a:lnTo>
                  <a:lnTo>
                    <a:pt x="76" y="288"/>
                  </a:lnTo>
                  <a:lnTo>
                    <a:pt x="76" y="289"/>
                  </a:lnTo>
                  <a:lnTo>
                    <a:pt x="75" y="289"/>
                  </a:lnTo>
                  <a:lnTo>
                    <a:pt x="74" y="289"/>
                  </a:lnTo>
                  <a:lnTo>
                    <a:pt x="74" y="290"/>
                  </a:lnTo>
                  <a:lnTo>
                    <a:pt x="72" y="290"/>
                  </a:lnTo>
                  <a:lnTo>
                    <a:pt x="71" y="291"/>
                  </a:lnTo>
                  <a:lnTo>
                    <a:pt x="70" y="291"/>
                  </a:lnTo>
                  <a:lnTo>
                    <a:pt x="69" y="291"/>
                  </a:lnTo>
                  <a:lnTo>
                    <a:pt x="67" y="290"/>
                  </a:lnTo>
                  <a:lnTo>
                    <a:pt x="66" y="290"/>
                  </a:lnTo>
                  <a:lnTo>
                    <a:pt x="66" y="289"/>
                  </a:lnTo>
                  <a:lnTo>
                    <a:pt x="65" y="289"/>
                  </a:lnTo>
                  <a:lnTo>
                    <a:pt x="65" y="288"/>
                  </a:lnTo>
                  <a:lnTo>
                    <a:pt x="65" y="289"/>
                  </a:lnTo>
                  <a:lnTo>
                    <a:pt x="65" y="288"/>
                  </a:lnTo>
                  <a:lnTo>
                    <a:pt x="64" y="288"/>
                  </a:lnTo>
                  <a:lnTo>
                    <a:pt x="64" y="287"/>
                  </a:lnTo>
                  <a:lnTo>
                    <a:pt x="63" y="287"/>
                  </a:lnTo>
                  <a:lnTo>
                    <a:pt x="63" y="285"/>
                  </a:lnTo>
                  <a:lnTo>
                    <a:pt x="64" y="285"/>
                  </a:lnTo>
                  <a:lnTo>
                    <a:pt x="63" y="285"/>
                  </a:lnTo>
                  <a:lnTo>
                    <a:pt x="63" y="284"/>
                  </a:lnTo>
                  <a:lnTo>
                    <a:pt x="61" y="284"/>
                  </a:lnTo>
                  <a:lnTo>
                    <a:pt x="60" y="284"/>
                  </a:lnTo>
                  <a:lnTo>
                    <a:pt x="59" y="284"/>
                  </a:lnTo>
                  <a:lnTo>
                    <a:pt x="58" y="284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5"/>
                  </a:lnTo>
                  <a:lnTo>
                    <a:pt x="57" y="285"/>
                  </a:lnTo>
                  <a:lnTo>
                    <a:pt x="57" y="287"/>
                  </a:lnTo>
                  <a:lnTo>
                    <a:pt x="57" y="288"/>
                  </a:lnTo>
                  <a:lnTo>
                    <a:pt x="58" y="288"/>
                  </a:lnTo>
                  <a:lnTo>
                    <a:pt x="58" y="289"/>
                  </a:lnTo>
                  <a:lnTo>
                    <a:pt x="58" y="288"/>
                  </a:lnTo>
                  <a:lnTo>
                    <a:pt x="57" y="288"/>
                  </a:lnTo>
                  <a:lnTo>
                    <a:pt x="55" y="288"/>
                  </a:lnTo>
                  <a:lnTo>
                    <a:pt x="54" y="289"/>
                  </a:lnTo>
                  <a:lnTo>
                    <a:pt x="54" y="288"/>
                  </a:lnTo>
                  <a:lnTo>
                    <a:pt x="54" y="287"/>
                  </a:lnTo>
                  <a:lnTo>
                    <a:pt x="54" y="285"/>
                  </a:lnTo>
                  <a:lnTo>
                    <a:pt x="54" y="284"/>
                  </a:lnTo>
                  <a:lnTo>
                    <a:pt x="55" y="284"/>
                  </a:lnTo>
                  <a:lnTo>
                    <a:pt x="55" y="283"/>
                  </a:lnTo>
                  <a:lnTo>
                    <a:pt x="55" y="282"/>
                  </a:lnTo>
                  <a:lnTo>
                    <a:pt x="55" y="281"/>
                  </a:lnTo>
                  <a:lnTo>
                    <a:pt x="55" y="279"/>
                  </a:lnTo>
                  <a:lnTo>
                    <a:pt x="55" y="278"/>
                  </a:lnTo>
                  <a:lnTo>
                    <a:pt x="55" y="277"/>
                  </a:lnTo>
                  <a:lnTo>
                    <a:pt x="55" y="276"/>
                  </a:lnTo>
                  <a:lnTo>
                    <a:pt x="55" y="275"/>
                  </a:lnTo>
                  <a:lnTo>
                    <a:pt x="55" y="272"/>
                  </a:lnTo>
                  <a:lnTo>
                    <a:pt x="57" y="271"/>
                  </a:lnTo>
                  <a:lnTo>
                    <a:pt x="55" y="271"/>
                  </a:lnTo>
                  <a:lnTo>
                    <a:pt x="57" y="271"/>
                  </a:lnTo>
                  <a:lnTo>
                    <a:pt x="55" y="270"/>
                  </a:lnTo>
                  <a:lnTo>
                    <a:pt x="57" y="270"/>
                  </a:lnTo>
                  <a:lnTo>
                    <a:pt x="57" y="269"/>
                  </a:lnTo>
                  <a:lnTo>
                    <a:pt x="55" y="269"/>
                  </a:lnTo>
                  <a:lnTo>
                    <a:pt x="57" y="269"/>
                  </a:lnTo>
                  <a:lnTo>
                    <a:pt x="57" y="267"/>
                  </a:lnTo>
                  <a:lnTo>
                    <a:pt x="55" y="267"/>
                  </a:lnTo>
                  <a:lnTo>
                    <a:pt x="57" y="267"/>
                  </a:lnTo>
                  <a:lnTo>
                    <a:pt x="55" y="266"/>
                  </a:lnTo>
                  <a:lnTo>
                    <a:pt x="57" y="265"/>
                  </a:lnTo>
                  <a:lnTo>
                    <a:pt x="55" y="265"/>
                  </a:lnTo>
                  <a:lnTo>
                    <a:pt x="55" y="264"/>
                  </a:lnTo>
                  <a:lnTo>
                    <a:pt x="55" y="263"/>
                  </a:lnTo>
                  <a:lnTo>
                    <a:pt x="55" y="261"/>
                  </a:lnTo>
                  <a:lnTo>
                    <a:pt x="55" y="260"/>
                  </a:lnTo>
                  <a:lnTo>
                    <a:pt x="55" y="259"/>
                  </a:lnTo>
                  <a:lnTo>
                    <a:pt x="55" y="258"/>
                  </a:lnTo>
                  <a:lnTo>
                    <a:pt x="55" y="256"/>
                  </a:lnTo>
                  <a:lnTo>
                    <a:pt x="55" y="255"/>
                  </a:lnTo>
                  <a:lnTo>
                    <a:pt x="55" y="254"/>
                  </a:lnTo>
                  <a:lnTo>
                    <a:pt x="55" y="253"/>
                  </a:lnTo>
                  <a:lnTo>
                    <a:pt x="55" y="252"/>
                  </a:lnTo>
                  <a:lnTo>
                    <a:pt x="55" y="250"/>
                  </a:lnTo>
                  <a:lnTo>
                    <a:pt x="55" y="249"/>
                  </a:lnTo>
                  <a:lnTo>
                    <a:pt x="57" y="249"/>
                  </a:lnTo>
                  <a:lnTo>
                    <a:pt x="57" y="250"/>
                  </a:lnTo>
                  <a:lnTo>
                    <a:pt x="57" y="252"/>
                  </a:lnTo>
                  <a:lnTo>
                    <a:pt x="57" y="253"/>
                  </a:lnTo>
                  <a:lnTo>
                    <a:pt x="58" y="253"/>
                  </a:lnTo>
                  <a:lnTo>
                    <a:pt x="58" y="254"/>
                  </a:lnTo>
                  <a:lnTo>
                    <a:pt x="59" y="255"/>
                  </a:lnTo>
                  <a:lnTo>
                    <a:pt x="59" y="256"/>
                  </a:lnTo>
                  <a:lnTo>
                    <a:pt x="59" y="258"/>
                  </a:lnTo>
                  <a:lnTo>
                    <a:pt x="59" y="259"/>
                  </a:lnTo>
                  <a:lnTo>
                    <a:pt x="59" y="260"/>
                  </a:lnTo>
                  <a:lnTo>
                    <a:pt x="59" y="261"/>
                  </a:lnTo>
                  <a:lnTo>
                    <a:pt x="59" y="263"/>
                  </a:lnTo>
                  <a:lnTo>
                    <a:pt x="59" y="264"/>
                  </a:lnTo>
                  <a:lnTo>
                    <a:pt x="58" y="264"/>
                  </a:lnTo>
                  <a:lnTo>
                    <a:pt x="58" y="265"/>
                  </a:lnTo>
                  <a:lnTo>
                    <a:pt x="58" y="266"/>
                  </a:lnTo>
                  <a:lnTo>
                    <a:pt x="58" y="267"/>
                  </a:lnTo>
                  <a:lnTo>
                    <a:pt x="59" y="267"/>
                  </a:lnTo>
                  <a:lnTo>
                    <a:pt x="59" y="269"/>
                  </a:lnTo>
                  <a:lnTo>
                    <a:pt x="59" y="270"/>
                  </a:lnTo>
                  <a:lnTo>
                    <a:pt x="59" y="271"/>
                  </a:lnTo>
                  <a:lnTo>
                    <a:pt x="59" y="272"/>
                  </a:lnTo>
                  <a:lnTo>
                    <a:pt x="59" y="273"/>
                  </a:lnTo>
                  <a:lnTo>
                    <a:pt x="59" y="275"/>
                  </a:lnTo>
                  <a:lnTo>
                    <a:pt x="59" y="276"/>
                  </a:lnTo>
                  <a:lnTo>
                    <a:pt x="59" y="277"/>
                  </a:lnTo>
                  <a:lnTo>
                    <a:pt x="60" y="277"/>
                  </a:lnTo>
                  <a:lnTo>
                    <a:pt x="60" y="278"/>
                  </a:lnTo>
                  <a:lnTo>
                    <a:pt x="59" y="278"/>
                  </a:lnTo>
                  <a:lnTo>
                    <a:pt x="60" y="278"/>
                  </a:lnTo>
                  <a:lnTo>
                    <a:pt x="60" y="277"/>
                  </a:lnTo>
                  <a:lnTo>
                    <a:pt x="61" y="277"/>
                  </a:lnTo>
                  <a:lnTo>
                    <a:pt x="60" y="277"/>
                  </a:lnTo>
                  <a:lnTo>
                    <a:pt x="60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3" y="277"/>
                  </a:lnTo>
                  <a:lnTo>
                    <a:pt x="64" y="277"/>
                  </a:lnTo>
                  <a:lnTo>
                    <a:pt x="64" y="278"/>
                  </a:lnTo>
                  <a:lnTo>
                    <a:pt x="65" y="278"/>
                  </a:lnTo>
                  <a:lnTo>
                    <a:pt x="64" y="278"/>
                  </a:lnTo>
                  <a:lnTo>
                    <a:pt x="64" y="279"/>
                  </a:lnTo>
                  <a:lnTo>
                    <a:pt x="65" y="279"/>
                  </a:lnTo>
                  <a:lnTo>
                    <a:pt x="65" y="278"/>
                  </a:lnTo>
                  <a:lnTo>
                    <a:pt x="65" y="277"/>
                  </a:lnTo>
                  <a:lnTo>
                    <a:pt x="65" y="276"/>
                  </a:lnTo>
                  <a:lnTo>
                    <a:pt x="65" y="275"/>
                  </a:lnTo>
                  <a:lnTo>
                    <a:pt x="66" y="275"/>
                  </a:lnTo>
                  <a:lnTo>
                    <a:pt x="66" y="273"/>
                  </a:lnTo>
                  <a:lnTo>
                    <a:pt x="67" y="273"/>
                  </a:lnTo>
                  <a:lnTo>
                    <a:pt x="67" y="272"/>
                  </a:lnTo>
                  <a:lnTo>
                    <a:pt x="66" y="272"/>
                  </a:lnTo>
                  <a:lnTo>
                    <a:pt x="66" y="271"/>
                  </a:lnTo>
                  <a:lnTo>
                    <a:pt x="66" y="270"/>
                  </a:lnTo>
                  <a:lnTo>
                    <a:pt x="66" y="269"/>
                  </a:lnTo>
                  <a:lnTo>
                    <a:pt x="67" y="270"/>
                  </a:lnTo>
                  <a:lnTo>
                    <a:pt x="66" y="271"/>
                  </a:lnTo>
                  <a:lnTo>
                    <a:pt x="67" y="271"/>
                  </a:lnTo>
                  <a:lnTo>
                    <a:pt x="67" y="272"/>
                  </a:lnTo>
                  <a:lnTo>
                    <a:pt x="69" y="272"/>
                  </a:lnTo>
                  <a:lnTo>
                    <a:pt x="70" y="272"/>
                  </a:lnTo>
                  <a:lnTo>
                    <a:pt x="70" y="273"/>
                  </a:lnTo>
                  <a:lnTo>
                    <a:pt x="70" y="272"/>
                  </a:lnTo>
                  <a:lnTo>
                    <a:pt x="71" y="272"/>
                  </a:lnTo>
                  <a:lnTo>
                    <a:pt x="71" y="273"/>
                  </a:lnTo>
                  <a:lnTo>
                    <a:pt x="71" y="272"/>
                  </a:lnTo>
                  <a:lnTo>
                    <a:pt x="72" y="272"/>
                  </a:lnTo>
                  <a:lnTo>
                    <a:pt x="72" y="273"/>
                  </a:lnTo>
                  <a:lnTo>
                    <a:pt x="74" y="273"/>
                  </a:lnTo>
                  <a:lnTo>
                    <a:pt x="74" y="275"/>
                  </a:lnTo>
                  <a:lnTo>
                    <a:pt x="74" y="276"/>
                  </a:lnTo>
                  <a:lnTo>
                    <a:pt x="75" y="276"/>
                  </a:lnTo>
                  <a:lnTo>
                    <a:pt x="75" y="277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5" y="278"/>
                  </a:lnTo>
                  <a:lnTo>
                    <a:pt x="75" y="277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5" y="276"/>
                  </a:lnTo>
                  <a:lnTo>
                    <a:pt x="74" y="276"/>
                  </a:lnTo>
                  <a:lnTo>
                    <a:pt x="74" y="275"/>
                  </a:lnTo>
                  <a:lnTo>
                    <a:pt x="74" y="273"/>
                  </a:lnTo>
                  <a:lnTo>
                    <a:pt x="74" y="272"/>
                  </a:lnTo>
                  <a:lnTo>
                    <a:pt x="72" y="272"/>
                  </a:lnTo>
                  <a:lnTo>
                    <a:pt x="71" y="272"/>
                  </a:lnTo>
                  <a:lnTo>
                    <a:pt x="72" y="272"/>
                  </a:lnTo>
                  <a:lnTo>
                    <a:pt x="71" y="272"/>
                  </a:lnTo>
                  <a:lnTo>
                    <a:pt x="70" y="272"/>
                  </a:lnTo>
                  <a:lnTo>
                    <a:pt x="70" y="271"/>
                  </a:lnTo>
                  <a:lnTo>
                    <a:pt x="69" y="271"/>
                  </a:lnTo>
                  <a:lnTo>
                    <a:pt x="69" y="270"/>
                  </a:lnTo>
                  <a:lnTo>
                    <a:pt x="67" y="269"/>
                  </a:lnTo>
                  <a:lnTo>
                    <a:pt x="66" y="269"/>
                  </a:lnTo>
                  <a:lnTo>
                    <a:pt x="66" y="267"/>
                  </a:lnTo>
                  <a:lnTo>
                    <a:pt x="65" y="267"/>
                  </a:lnTo>
                  <a:lnTo>
                    <a:pt x="65" y="266"/>
                  </a:lnTo>
                  <a:lnTo>
                    <a:pt x="65" y="265"/>
                  </a:lnTo>
                  <a:lnTo>
                    <a:pt x="66" y="265"/>
                  </a:lnTo>
                  <a:lnTo>
                    <a:pt x="67" y="265"/>
                  </a:lnTo>
                  <a:lnTo>
                    <a:pt x="67" y="264"/>
                  </a:lnTo>
                  <a:lnTo>
                    <a:pt x="67" y="263"/>
                  </a:lnTo>
                  <a:lnTo>
                    <a:pt x="67" y="264"/>
                  </a:lnTo>
                  <a:lnTo>
                    <a:pt x="67" y="263"/>
                  </a:lnTo>
                  <a:lnTo>
                    <a:pt x="67" y="264"/>
                  </a:lnTo>
                  <a:lnTo>
                    <a:pt x="69" y="264"/>
                  </a:lnTo>
                  <a:lnTo>
                    <a:pt x="69" y="263"/>
                  </a:lnTo>
                  <a:lnTo>
                    <a:pt x="70" y="263"/>
                  </a:lnTo>
                  <a:lnTo>
                    <a:pt x="69" y="263"/>
                  </a:lnTo>
                  <a:lnTo>
                    <a:pt x="69" y="261"/>
                  </a:lnTo>
                  <a:lnTo>
                    <a:pt x="69" y="260"/>
                  </a:lnTo>
                  <a:lnTo>
                    <a:pt x="70" y="260"/>
                  </a:lnTo>
                  <a:lnTo>
                    <a:pt x="70" y="259"/>
                  </a:lnTo>
                  <a:lnTo>
                    <a:pt x="69" y="259"/>
                  </a:lnTo>
                  <a:lnTo>
                    <a:pt x="69" y="258"/>
                  </a:lnTo>
                  <a:lnTo>
                    <a:pt x="67" y="258"/>
                  </a:lnTo>
                  <a:lnTo>
                    <a:pt x="67" y="256"/>
                  </a:lnTo>
                  <a:lnTo>
                    <a:pt x="67" y="255"/>
                  </a:lnTo>
                  <a:lnTo>
                    <a:pt x="66" y="255"/>
                  </a:lnTo>
                  <a:lnTo>
                    <a:pt x="66" y="254"/>
                  </a:lnTo>
                  <a:lnTo>
                    <a:pt x="65" y="254"/>
                  </a:lnTo>
                  <a:lnTo>
                    <a:pt x="65" y="253"/>
                  </a:lnTo>
                  <a:lnTo>
                    <a:pt x="64" y="253"/>
                  </a:lnTo>
                  <a:lnTo>
                    <a:pt x="64" y="252"/>
                  </a:lnTo>
                  <a:lnTo>
                    <a:pt x="64" y="250"/>
                  </a:lnTo>
                  <a:lnTo>
                    <a:pt x="64" y="249"/>
                  </a:lnTo>
                  <a:lnTo>
                    <a:pt x="64" y="250"/>
                  </a:lnTo>
                  <a:lnTo>
                    <a:pt x="65" y="250"/>
                  </a:lnTo>
                  <a:lnTo>
                    <a:pt x="64" y="250"/>
                  </a:lnTo>
                  <a:lnTo>
                    <a:pt x="65" y="250"/>
                  </a:lnTo>
                  <a:lnTo>
                    <a:pt x="65" y="252"/>
                  </a:lnTo>
                  <a:lnTo>
                    <a:pt x="66" y="252"/>
                  </a:lnTo>
                  <a:lnTo>
                    <a:pt x="66" y="253"/>
                  </a:lnTo>
                  <a:lnTo>
                    <a:pt x="67" y="253"/>
                  </a:lnTo>
                  <a:lnTo>
                    <a:pt x="67" y="254"/>
                  </a:lnTo>
                  <a:lnTo>
                    <a:pt x="69" y="254"/>
                  </a:lnTo>
                  <a:lnTo>
                    <a:pt x="67" y="254"/>
                  </a:lnTo>
                  <a:lnTo>
                    <a:pt x="67" y="253"/>
                  </a:lnTo>
                  <a:lnTo>
                    <a:pt x="69" y="253"/>
                  </a:lnTo>
                  <a:lnTo>
                    <a:pt x="67" y="252"/>
                  </a:lnTo>
                  <a:lnTo>
                    <a:pt x="66" y="252"/>
                  </a:lnTo>
                  <a:lnTo>
                    <a:pt x="66" y="250"/>
                  </a:lnTo>
                  <a:lnTo>
                    <a:pt x="67" y="250"/>
                  </a:lnTo>
                  <a:lnTo>
                    <a:pt x="66" y="250"/>
                  </a:lnTo>
                  <a:lnTo>
                    <a:pt x="66" y="249"/>
                  </a:lnTo>
                  <a:lnTo>
                    <a:pt x="65" y="249"/>
                  </a:lnTo>
                  <a:lnTo>
                    <a:pt x="66" y="249"/>
                  </a:lnTo>
                  <a:lnTo>
                    <a:pt x="67" y="248"/>
                  </a:lnTo>
                  <a:lnTo>
                    <a:pt x="67" y="247"/>
                  </a:lnTo>
                  <a:lnTo>
                    <a:pt x="67" y="246"/>
                  </a:lnTo>
                  <a:lnTo>
                    <a:pt x="66" y="246"/>
                  </a:lnTo>
                  <a:lnTo>
                    <a:pt x="67" y="246"/>
                  </a:lnTo>
                  <a:lnTo>
                    <a:pt x="69" y="246"/>
                  </a:lnTo>
                  <a:lnTo>
                    <a:pt x="69" y="244"/>
                  </a:lnTo>
                  <a:lnTo>
                    <a:pt x="70" y="244"/>
                  </a:lnTo>
                  <a:lnTo>
                    <a:pt x="71" y="244"/>
                  </a:lnTo>
                  <a:lnTo>
                    <a:pt x="71" y="243"/>
                  </a:lnTo>
                  <a:lnTo>
                    <a:pt x="72" y="243"/>
                  </a:lnTo>
                  <a:lnTo>
                    <a:pt x="74" y="243"/>
                  </a:lnTo>
                  <a:lnTo>
                    <a:pt x="74" y="242"/>
                  </a:lnTo>
                  <a:lnTo>
                    <a:pt x="74" y="241"/>
                  </a:lnTo>
                  <a:lnTo>
                    <a:pt x="72" y="241"/>
                  </a:lnTo>
                  <a:lnTo>
                    <a:pt x="71" y="241"/>
                  </a:lnTo>
                  <a:lnTo>
                    <a:pt x="71" y="240"/>
                  </a:lnTo>
                  <a:lnTo>
                    <a:pt x="70" y="240"/>
                  </a:lnTo>
                  <a:lnTo>
                    <a:pt x="70" y="238"/>
                  </a:lnTo>
                  <a:lnTo>
                    <a:pt x="70" y="240"/>
                  </a:lnTo>
                  <a:lnTo>
                    <a:pt x="70" y="238"/>
                  </a:lnTo>
                  <a:lnTo>
                    <a:pt x="69" y="238"/>
                  </a:lnTo>
                  <a:lnTo>
                    <a:pt x="67" y="238"/>
                  </a:lnTo>
                  <a:lnTo>
                    <a:pt x="67" y="240"/>
                  </a:lnTo>
                  <a:lnTo>
                    <a:pt x="67" y="238"/>
                  </a:lnTo>
                  <a:lnTo>
                    <a:pt x="67" y="240"/>
                  </a:lnTo>
                  <a:lnTo>
                    <a:pt x="67" y="238"/>
                  </a:lnTo>
                  <a:lnTo>
                    <a:pt x="67" y="240"/>
                  </a:lnTo>
                  <a:lnTo>
                    <a:pt x="67" y="241"/>
                  </a:lnTo>
                  <a:lnTo>
                    <a:pt x="66" y="241"/>
                  </a:lnTo>
                  <a:lnTo>
                    <a:pt x="65" y="241"/>
                  </a:lnTo>
                  <a:lnTo>
                    <a:pt x="64" y="240"/>
                  </a:lnTo>
                  <a:lnTo>
                    <a:pt x="63" y="240"/>
                  </a:lnTo>
                  <a:lnTo>
                    <a:pt x="63" y="238"/>
                  </a:lnTo>
                  <a:lnTo>
                    <a:pt x="63" y="240"/>
                  </a:lnTo>
                  <a:lnTo>
                    <a:pt x="63" y="241"/>
                  </a:lnTo>
                  <a:lnTo>
                    <a:pt x="61" y="241"/>
                  </a:lnTo>
                  <a:lnTo>
                    <a:pt x="63" y="241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61" y="241"/>
                  </a:lnTo>
                  <a:lnTo>
                    <a:pt x="61" y="242"/>
                  </a:lnTo>
                  <a:lnTo>
                    <a:pt x="63" y="242"/>
                  </a:lnTo>
                  <a:lnTo>
                    <a:pt x="64" y="242"/>
                  </a:lnTo>
                  <a:lnTo>
                    <a:pt x="64" y="243"/>
                  </a:lnTo>
                  <a:lnTo>
                    <a:pt x="63" y="243"/>
                  </a:lnTo>
                  <a:lnTo>
                    <a:pt x="63" y="242"/>
                  </a:lnTo>
                  <a:lnTo>
                    <a:pt x="61" y="242"/>
                  </a:lnTo>
                  <a:lnTo>
                    <a:pt x="60" y="242"/>
                  </a:lnTo>
                  <a:lnTo>
                    <a:pt x="60" y="243"/>
                  </a:lnTo>
                  <a:lnTo>
                    <a:pt x="60" y="242"/>
                  </a:lnTo>
                  <a:lnTo>
                    <a:pt x="60" y="243"/>
                  </a:lnTo>
                  <a:lnTo>
                    <a:pt x="60" y="242"/>
                  </a:lnTo>
                  <a:lnTo>
                    <a:pt x="59" y="241"/>
                  </a:lnTo>
                  <a:lnTo>
                    <a:pt x="58" y="241"/>
                  </a:lnTo>
                  <a:lnTo>
                    <a:pt x="57" y="241"/>
                  </a:lnTo>
                  <a:lnTo>
                    <a:pt x="58" y="241"/>
                  </a:lnTo>
                  <a:lnTo>
                    <a:pt x="58" y="242"/>
                  </a:lnTo>
                  <a:lnTo>
                    <a:pt x="59" y="242"/>
                  </a:lnTo>
                  <a:lnTo>
                    <a:pt x="60" y="242"/>
                  </a:lnTo>
                  <a:lnTo>
                    <a:pt x="59" y="242"/>
                  </a:lnTo>
                  <a:lnTo>
                    <a:pt x="58" y="242"/>
                  </a:lnTo>
                  <a:lnTo>
                    <a:pt x="58" y="241"/>
                  </a:lnTo>
                  <a:lnTo>
                    <a:pt x="57" y="241"/>
                  </a:lnTo>
                  <a:lnTo>
                    <a:pt x="55" y="241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3" y="240"/>
                  </a:lnTo>
                  <a:lnTo>
                    <a:pt x="53" y="238"/>
                  </a:lnTo>
                  <a:lnTo>
                    <a:pt x="53" y="237"/>
                  </a:lnTo>
                  <a:lnTo>
                    <a:pt x="53" y="236"/>
                  </a:lnTo>
                  <a:lnTo>
                    <a:pt x="53" y="235"/>
                  </a:lnTo>
                  <a:lnTo>
                    <a:pt x="53" y="234"/>
                  </a:lnTo>
                  <a:lnTo>
                    <a:pt x="53" y="232"/>
                  </a:lnTo>
                  <a:lnTo>
                    <a:pt x="52" y="231"/>
                  </a:lnTo>
                  <a:lnTo>
                    <a:pt x="52" y="229"/>
                  </a:lnTo>
                  <a:lnTo>
                    <a:pt x="51" y="226"/>
                  </a:lnTo>
                  <a:lnTo>
                    <a:pt x="51" y="225"/>
                  </a:lnTo>
                  <a:lnTo>
                    <a:pt x="51" y="224"/>
                  </a:lnTo>
                  <a:lnTo>
                    <a:pt x="49" y="223"/>
                  </a:lnTo>
                  <a:lnTo>
                    <a:pt x="49" y="221"/>
                  </a:lnTo>
                  <a:lnTo>
                    <a:pt x="51" y="221"/>
                  </a:lnTo>
                  <a:lnTo>
                    <a:pt x="51" y="220"/>
                  </a:lnTo>
                  <a:lnTo>
                    <a:pt x="52" y="220"/>
                  </a:lnTo>
                  <a:lnTo>
                    <a:pt x="51" y="220"/>
                  </a:lnTo>
                  <a:lnTo>
                    <a:pt x="52" y="221"/>
                  </a:lnTo>
                  <a:lnTo>
                    <a:pt x="53" y="221"/>
                  </a:lnTo>
                  <a:lnTo>
                    <a:pt x="53" y="223"/>
                  </a:lnTo>
                  <a:lnTo>
                    <a:pt x="53" y="224"/>
                  </a:lnTo>
                  <a:lnTo>
                    <a:pt x="52" y="224"/>
                  </a:lnTo>
                  <a:lnTo>
                    <a:pt x="53" y="225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3" y="226"/>
                  </a:lnTo>
                  <a:lnTo>
                    <a:pt x="54" y="226"/>
                  </a:lnTo>
                  <a:lnTo>
                    <a:pt x="55" y="226"/>
                  </a:lnTo>
                  <a:lnTo>
                    <a:pt x="54" y="226"/>
                  </a:lnTo>
                  <a:lnTo>
                    <a:pt x="54" y="227"/>
                  </a:lnTo>
                  <a:lnTo>
                    <a:pt x="55" y="227"/>
                  </a:lnTo>
                  <a:lnTo>
                    <a:pt x="55" y="229"/>
                  </a:lnTo>
                  <a:lnTo>
                    <a:pt x="54" y="229"/>
                  </a:lnTo>
                  <a:lnTo>
                    <a:pt x="55" y="229"/>
                  </a:lnTo>
                  <a:lnTo>
                    <a:pt x="55" y="227"/>
                  </a:lnTo>
                  <a:lnTo>
                    <a:pt x="57" y="227"/>
                  </a:lnTo>
                  <a:lnTo>
                    <a:pt x="55" y="227"/>
                  </a:lnTo>
                  <a:lnTo>
                    <a:pt x="55" y="226"/>
                  </a:lnTo>
                  <a:lnTo>
                    <a:pt x="57" y="226"/>
                  </a:lnTo>
                  <a:lnTo>
                    <a:pt x="57" y="227"/>
                  </a:lnTo>
                  <a:lnTo>
                    <a:pt x="58" y="227"/>
                  </a:lnTo>
                  <a:lnTo>
                    <a:pt x="58" y="229"/>
                  </a:lnTo>
                  <a:lnTo>
                    <a:pt x="59" y="229"/>
                  </a:lnTo>
                  <a:lnTo>
                    <a:pt x="60" y="229"/>
                  </a:lnTo>
                  <a:lnTo>
                    <a:pt x="60" y="227"/>
                  </a:lnTo>
                  <a:lnTo>
                    <a:pt x="60" y="229"/>
                  </a:lnTo>
                  <a:lnTo>
                    <a:pt x="60" y="227"/>
                  </a:lnTo>
                  <a:lnTo>
                    <a:pt x="59" y="227"/>
                  </a:lnTo>
                  <a:lnTo>
                    <a:pt x="58" y="226"/>
                  </a:lnTo>
                  <a:lnTo>
                    <a:pt x="57" y="226"/>
                  </a:lnTo>
                  <a:lnTo>
                    <a:pt x="58" y="225"/>
                  </a:lnTo>
                  <a:lnTo>
                    <a:pt x="58" y="226"/>
                  </a:lnTo>
                  <a:lnTo>
                    <a:pt x="58" y="225"/>
                  </a:lnTo>
                  <a:lnTo>
                    <a:pt x="59" y="225"/>
                  </a:lnTo>
                  <a:lnTo>
                    <a:pt x="58" y="225"/>
                  </a:lnTo>
                  <a:lnTo>
                    <a:pt x="57" y="225"/>
                  </a:lnTo>
                  <a:lnTo>
                    <a:pt x="57" y="226"/>
                  </a:lnTo>
                  <a:lnTo>
                    <a:pt x="55" y="226"/>
                  </a:lnTo>
                  <a:lnTo>
                    <a:pt x="55" y="225"/>
                  </a:lnTo>
                  <a:lnTo>
                    <a:pt x="57" y="225"/>
                  </a:lnTo>
                  <a:lnTo>
                    <a:pt x="57" y="224"/>
                  </a:lnTo>
                  <a:lnTo>
                    <a:pt x="57" y="223"/>
                  </a:lnTo>
                  <a:lnTo>
                    <a:pt x="58" y="223"/>
                  </a:lnTo>
                  <a:lnTo>
                    <a:pt x="58" y="221"/>
                  </a:lnTo>
                  <a:lnTo>
                    <a:pt x="59" y="221"/>
                  </a:lnTo>
                  <a:lnTo>
                    <a:pt x="60" y="221"/>
                  </a:lnTo>
                  <a:lnTo>
                    <a:pt x="61" y="221"/>
                  </a:lnTo>
                  <a:lnTo>
                    <a:pt x="61" y="220"/>
                  </a:lnTo>
                  <a:lnTo>
                    <a:pt x="63" y="219"/>
                  </a:lnTo>
                  <a:lnTo>
                    <a:pt x="63" y="220"/>
                  </a:lnTo>
                  <a:lnTo>
                    <a:pt x="64" y="220"/>
                  </a:lnTo>
                  <a:lnTo>
                    <a:pt x="65" y="220"/>
                  </a:lnTo>
                  <a:lnTo>
                    <a:pt x="65" y="219"/>
                  </a:lnTo>
                  <a:lnTo>
                    <a:pt x="66" y="219"/>
                  </a:lnTo>
                  <a:lnTo>
                    <a:pt x="67" y="219"/>
                  </a:lnTo>
                  <a:lnTo>
                    <a:pt x="69" y="218"/>
                  </a:lnTo>
                  <a:lnTo>
                    <a:pt x="70" y="218"/>
                  </a:lnTo>
                  <a:lnTo>
                    <a:pt x="71" y="218"/>
                  </a:lnTo>
                  <a:lnTo>
                    <a:pt x="72" y="217"/>
                  </a:lnTo>
                  <a:lnTo>
                    <a:pt x="74" y="217"/>
                  </a:lnTo>
                  <a:lnTo>
                    <a:pt x="75" y="217"/>
                  </a:lnTo>
                  <a:lnTo>
                    <a:pt x="75" y="215"/>
                  </a:lnTo>
                  <a:lnTo>
                    <a:pt x="76" y="215"/>
                  </a:lnTo>
                  <a:lnTo>
                    <a:pt x="76" y="214"/>
                  </a:lnTo>
                  <a:lnTo>
                    <a:pt x="77" y="214"/>
                  </a:lnTo>
                  <a:lnTo>
                    <a:pt x="76" y="214"/>
                  </a:lnTo>
                  <a:lnTo>
                    <a:pt x="76" y="215"/>
                  </a:lnTo>
                  <a:lnTo>
                    <a:pt x="76" y="214"/>
                  </a:lnTo>
                  <a:lnTo>
                    <a:pt x="76" y="215"/>
                  </a:lnTo>
                  <a:lnTo>
                    <a:pt x="75" y="215"/>
                  </a:lnTo>
                  <a:lnTo>
                    <a:pt x="74" y="215"/>
                  </a:lnTo>
                  <a:lnTo>
                    <a:pt x="72" y="215"/>
                  </a:lnTo>
                  <a:lnTo>
                    <a:pt x="74" y="215"/>
                  </a:lnTo>
                  <a:lnTo>
                    <a:pt x="74" y="214"/>
                  </a:lnTo>
                  <a:lnTo>
                    <a:pt x="74" y="215"/>
                  </a:lnTo>
                  <a:lnTo>
                    <a:pt x="72" y="215"/>
                  </a:lnTo>
                  <a:lnTo>
                    <a:pt x="74" y="214"/>
                  </a:lnTo>
                  <a:lnTo>
                    <a:pt x="72" y="214"/>
                  </a:lnTo>
                  <a:lnTo>
                    <a:pt x="72" y="215"/>
                  </a:lnTo>
                  <a:lnTo>
                    <a:pt x="71" y="214"/>
                  </a:lnTo>
                  <a:lnTo>
                    <a:pt x="70" y="214"/>
                  </a:lnTo>
                  <a:lnTo>
                    <a:pt x="69" y="214"/>
                  </a:lnTo>
                  <a:lnTo>
                    <a:pt x="67" y="214"/>
                  </a:lnTo>
                  <a:lnTo>
                    <a:pt x="66" y="214"/>
                  </a:lnTo>
                  <a:lnTo>
                    <a:pt x="65" y="214"/>
                  </a:lnTo>
                  <a:lnTo>
                    <a:pt x="65" y="215"/>
                  </a:lnTo>
                  <a:lnTo>
                    <a:pt x="65" y="214"/>
                  </a:lnTo>
                  <a:lnTo>
                    <a:pt x="66" y="214"/>
                  </a:lnTo>
                  <a:lnTo>
                    <a:pt x="67" y="214"/>
                  </a:lnTo>
                  <a:lnTo>
                    <a:pt x="67" y="213"/>
                  </a:lnTo>
                  <a:lnTo>
                    <a:pt x="66" y="213"/>
                  </a:lnTo>
                  <a:lnTo>
                    <a:pt x="65" y="213"/>
                  </a:lnTo>
                  <a:lnTo>
                    <a:pt x="64" y="213"/>
                  </a:lnTo>
                  <a:lnTo>
                    <a:pt x="63" y="213"/>
                  </a:lnTo>
                  <a:lnTo>
                    <a:pt x="61" y="213"/>
                  </a:lnTo>
                  <a:lnTo>
                    <a:pt x="60" y="213"/>
                  </a:lnTo>
                  <a:lnTo>
                    <a:pt x="59" y="213"/>
                  </a:lnTo>
                  <a:lnTo>
                    <a:pt x="59" y="212"/>
                  </a:lnTo>
                  <a:lnTo>
                    <a:pt x="60" y="212"/>
                  </a:lnTo>
                  <a:lnTo>
                    <a:pt x="60" y="211"/>
                  </a:lnTo>
                  <a:lnTo>
                    <a:pt x="59" y="211"/>
                  </a:lnTo>
                  <a:lnTo>
                    <a:pt x="59" y="209"/>
                  </a:lnTo>
                  <a:lnTo>
                    <a:pt x="59" y="208"/>
                  </a:lnTo>
                  <a:lnTo>
                    <a:pt x="58" y="208"/>
                  </a:lnTo>
                  <a:lnTo>
                    <a:pt x="57" y="208"/>
                  </a:lnTo>
                  <a:lnTo>
                    <a:pt x="57" y="207"/>
                  </a:lnTo>
                  <a:lnTo>
                    <a:pt x="55" y="207"/>
                  </a:lnTo>
                  <a:lnTo>
                    <a:pt x="54" y="207"/>
                  </a:lnTo>
                  <a:lnTo>
                    <a:pt x="53" y="207"/>
                  </a:lnTo>
                  <a:lnTo>
                    <a:pt x="52" y="207"/>
                  </a:lnTo>
                  <a:lnTo>
                    <a:pt x="51" y="207"/>
                  </a:lnTo>
                  <a:lnTo>
                    <a:pt x="49" y="208"/>
                  </a:lnTo>
                  <a:lnTo>
                    <a:pt x="48" y="208"/>
                  </a:lnTo>
                  <a:lnTo>
                    <a:pt x="48" y="209"/>
                  </a:lnTo>
                  <a:lnTo>
                    <a:pt x="48" y="211"/>
                  </a:lnTo>
                  <a:lnTo>
                    <a:pt x="49" y="211"/>
                  </a:lnTo>
                  <a:lnTo>
                    <a:pt x="49" y="212"/>
                  </a:lnTo>
                  <a:lnTo>
                    <a:pt x="49" y="213"/>
                  </a:lnTo>
                  <a:lnTo>
                    <a:pt x="49" y="214"/>
                  </a:lnTo>
                  <a:lnTo>
                    <a:pt x="49" y="215"/>
                  </a:lnTo>
                  <a:lnTo>
                    <a:pt x="49" y="217"/>
                  </a:lnTo>
                  <a:lnTo>
                    <a:pt x="51" y="217"/>
                  </a:lnTo>
                  <a:lnTo>
                    <a:pt x="49" y="217"/>
                  </a:lnTo>
                  <a:lnTo>
                    <a:pt x="51" y="217"/>
                  </a:lnTo>
                  <a:lnTo>
                    <a:pt x="49" y="217"/>
                  </a:lnTo>
                  <a:lnTo>
                    <a:pt x="51" y="217"/>
                  </a:lnTo>
                  <a:lnTo>
                    <a:pt x="51" y="218"/>
                  </a:lnTo>
                  <a:lnTo>
                    <a:pt x="51" y="217"/>
                  </a:lnTo>
                  <a:lnTo>
                    <a:pt x="51" y="218"/>
                  </a:lnTo>
                  <a:lnTo>
                    <a:pt x="51" y="217"/>
                  </a:lnTo>
                  <a:lnTo>
                    <a:pt x="52" y="217"/>
                  </a:lnTo>
                  <a:lnTo>
                    <a:pt x="52" y="218"/>
                  </a:lnTo>
                  <a:lnTo>
                    <a:pt x="51" y="218"/>
                  </a:lnTo>
                  <a:lnTo>
                    <a:pt x="49" y="218"/>
                  </a:lnTo>
                  <a:lnTo>
                    <a:pt x="49" y="217"/>
                  </a:lnTo>
                  <a:lnTo>
                    <a:pt x="49" y="218"/>
                  </a:lnTo>
                  <a:lnTo>
                    <a:pt x="48" y="218"/>
                  </a:lnTo>
                  <a:lnTo>
                    <a:pt x="49" y="218"/>
                  </a:lnTo>
                  <a:lnTo>
                    <a:pt x="51" y="218"/>
                  </a:lnTo>
                  <a:lnTo>
                    <a:pt x="49" y="218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7" y="219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6" y="217"/>
                  </a:lnTo>
                  <a:lnTo>
                    <a:pt x="47" y="217"/>
                  </a:lnTo>
                  <a:lnTo>
                    <a:pt x="47" y="215"/>
                  </a:lnTo>
                  <a:lnTo>
                    <a:pt x="47" y="214"/>
                  </a:lnTo>
                  <a:lnTo>
                    <a:pt x="47" y="213"/>
                  </a:lnTo>
                  <a:lnTo>
                    <a:pt x="47" y="212"/>
                  </a:lnTo>
                  <a:lnTo>
                    <a:pt x="47" y="209"/>
                  </a:lnTo>
                  <a:lnTo>
                    <a:pt x="47" y="208"/>
                  </a:lnTo>
                  <a:lnTo>
                    <a:pt x="47" y="207"/>
                  </a:lnTo>
                  <a:lnTo>
                    <a:pt x="47" y="206"/>
                  </a:lnTo>
                  <a:lnTo>
                    <a:pt x="47" y="205"/>
                  </a:lnTo>
                  <a:lnTo>
                    <a:pt x="46" y="205"/>
                  </a:lnTo>
                  <a:lnTo>
                    <a:pt x="46" y="203"/>
                  </a:lnTo>
                  <a:lnTo>
                    <a:pt x="46" y="202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7"/>
                  </a:lnTo>
                  <a:lnTo>
                    <a:pt x="46" y="196"/>
                  </a:lnTo>
                  <a:lnTo>
                    <a:pt x="45" y="196"/>
                  </a:lnTo>
                  <a:lnTo>
                    <a:pt x="45" y="195"/>
                  </a:lnTo>
                  <a:lnTo>
                    <a:pt x="45" y="194"/>
                  </a:lnTo>
                  <a:lnTo>
                    <a:pt x="45" y="192"/>
                  </a:lnTo>
                  <a:lnTo>
                    <a:pt x="45" y="191"/>
                  </a:lnTo>
                  <a:lnTo>
                    <a:pt x="43" y="190"/>
                  </a:lnTo>
                  <a:lnTo>
                    <a:pt x="43" y="188"/>
                  </a:lnTo>
                  <a:lnTo>
                    <a:pt x="43" y="186"/>
                  </a:lnTo>
                  <a:lnTo>
                    <a:pt x="42" y="186"/>
                  </a:lnTo>
                  <a:lnTo>
                    <a:pt x="42" y="185"/>
                  </a:lnTo>
                  <a:lnTo>
                    <a:pt x="42" y="184"/>
                  </a:lnTo>
                  <a:lnTo>
                    <a:pt x="42" y="183"/>
                  </a:lnTo>
                  <a:lnTo>
                    <a:pt x="41" y="182"/>
                  </a:lnTo>
                  <a:lnTo>
                    <a:pt x="41" y="180"/>
                  </a:lnTo>
                  <a:lnTo>
                    <a:pt x="40" y="180"/>
                  </a:lnTo>
                  <a:lnTo>
                    <a:pt x="40" y="179"/>
                  </a:lnTo>
                  <a:lnTo>
                    <a:pt x="39" y="179"/>
                  </a:lnTo>
                  <a:lnTo>
                    <a:pt x="37" y="179"/>
                  </a:lnTo>
                  <a:lnTo>
                    <a:pt x="37" y="178"/>
                  </a:lnTo>
                  <a:lnTo>
                    <a:pt x="37" y="177"/>
                  </a:lnTo>
                  <a:lnTo>
                    <a:pt x="36" y="176"/>
                  </a:lnTo>
                  <a:lnTo>
                    <a:pt x="36" y="174"/>
                  </a:lnTo>
                  <a:lnTo>
                    <a:pt x="35" y="174"/>
                  </a:lnTo>
                  <a:lnTo>
                    <a:pt x="34" y="174"/>
                  </a:lnTo>
                  <a:lnTo>
                    <a:pt x="35" y="174"/>
                  </a:lnTo>
                  <a:lnTo>
                    <a:pt x="35" y="173"/>
                  </a:lnTo>
                  <a:lnTo>
                    <a:pt x="34" y="173"/>
                  </a:lnTo>
                  <a:lnTo>
                    <a:pt x="34" y="172"/>
                  </a:lnTo>
                  <a:lnTo>
                    <a:pt x="34" y="171"/>
                  </a:lnTo>
                  <a:lnTo>
                    <a:pt x="34" y="169"/>
                  </a:lnTo>
                  <a:lnTo>
                    <a:pt x="33" y="169"/>
                  </a:lnTo>
                  <a:lnTo>
                    <a:pt x="33" y="168"/>
                  </a:lnTo>
                  <a:lnTo>
                    <a:pt x="33" y="167"/>
                  </a:lnTo>
                  <a:lnTo>
                    <a:pt x="33" y="166"/>
                  </a:lnTo>
                  <a:lnTo>
                    <a:pt x="33" y="165"/>
                  </a:lnTo>
                  <a:lnTo>
                    <a:pt x="33" y="166"/>
                  </a:lnTo>
                  <a:lnTo>
                    <a:pt x="33" y="165"/>
                  </a:lnTo>
                  <a:lnTo>
                    <a:pt x="33" y="163"/>
                  </a:lnTo>
                  <a:lnTo>
                    <a:pt x="33" y="162"/>
                  </a:lnTo>
                  <a:lnTo>
                    <a:pt x="33" y="161"/>
                  </a:lnTo>
                  <a:lnTo>
                    <a:pt x="33" y="160"/>
                  </a:lnTo>
                  <a:lnTo>
                    <a:pt x="33" y="159"/>
                  </a:lnTo>
                  <a:lnTo>
                    <a:pt x="31" y="157"/>
                  </a:lnTo>
                  <a:lnTo>
                    <a:pt x="31" y="156"/>
                  </a:lnTo>
                  <a:lnTo>
                    <a:pt x="31" y="155"/>
                  </a:lnTo>
                  <a:lnTo>
                    <a:pt x="31" y="154"/>
                  </a:lnTo>
                  <a:lnTo>
                    <a:pt x="31" y="153"/>
                  </a:lnTo>
                  <a:lnTo>
                    <a:pt x="31" y="151"/>
                  </a:lnTo>
                  <a:lnTo>
                    <a:pt x="30" y="151"/>
                  </a:lnTo>
                  <a:lnTo>
                    <a:pt x="30" y="150"/>
                  </a:lnTo>
                  <a:lnTo>
                    <a:pt x="30" y="149"/>
                  </a:lnTo>
                  <a:lnTo>
                    <a:pt x="30" y="148"/>
                  </a:lnTo>
                  <a:lnTo>
                    <a:pt x="30" y="147"/>
                  </a:lnTo>
                  <a:lnTo>
                    <a:pt x="29" y="147"/>
                  </a:lnTo>
                  <a:lnTo>
                    <a:pt x="29" y="145"/>
                  </a:lnTo>
                  <a:lnTo>
                    <a:pt x="29" y="144"/>
                  </a:lnTo>
                  <a:lnTo>
                    <a:pt x="29" y="143"/>
                  </a:lnTo>
                  <a:lnTo>
                    <a:pt x="29" y="142"/>
                  </a:lnTo>
                  <a:lnTo>
                    <a:pt x="28" y="142"/>
                  </a:lnTo>
                  <a:lnTo>
                    <a:pt x="28" y="140"/>
                  </a:lnTo>
                  <a:lnTo>
                    <a:pt x="28" y="139"/>
                  </a:lnTo>
                  <a:lnTo>
                    <a:pt x="26" y="139"/>
                  </a:lnTo>
                  <a:lnTo>
                    <a:pt x="26" y="138"/>
                  </a:lnTo>
                  <a:lnTo>
                    <a:pt x="26" y="137"/>
                  </a:lnTo>
                  <a:lnTo>
                    <a:pt x="26" y="136"/>
                  </a:lnTo>
                  <a:lnTo>
                    <a:pt x="26" y="134"/>
                  </a:lnTo>
                  <a:lnTo>
                    <a:pt x="25" y="134"/>
                  </a:lnTo>
                  <a:lnTo>
                    <a:pt x="25" y="133"/>
                  </a:lnTo>
                  <a:lnTo>
                    <a:pt x="25" y="132"/>
                  </a:lnTo>
                  <a:lnTo>
                    <a:pt x="24" y="132"/>
                  </a:lnTo>
                  <a:lnTo>
                    <a:pt x="23" y="131"/>
                  </a:lnTo>
                  <a:lnTo>
                    <a:pt x="22" y="131"/>
                  </a:lnTo>
                  <a:lnTo>
                    <a:pt x="20" y="131"/>
                  </a:lnTo>
                  <a:lnTo>
                    <a:pt x="20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0" y="128"/>
                  </a:lnTo>
                  <a:lnTo>
                    <a:pt x="20" y="127"/>
                  </a:lnTo>
                  <a:lnTo>
                    <a:pt x="20" y="126"/>
                  </a:lnTo>
                  <a:lnTo>
                    <a:pt x="20" y="125"/>
                  </a:lnTo>
                  <a:lnTo>
                    <a:pt x="19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7" y="124"/>
                  </a:lnTo>
                  <a:lnTo>
                    <a:pt x="16" y="124"/>
                  </a:lnTo>
                  <a:lnTo>
                    <a:pt x="16" y="122"/>
                  </a:lnTo>
                  <a:lnTo>
                    <a:pt x="14" y="122"/>
                  </a:lnTo>
                  <a:lnTo>
                    <a:pt x="16" y="122"/>
                  </a:lnTo>
                  <a:lnTo>
                    <a:pt x="16" y="121"/>
                  </a:lnTo>
                  <a:lnTo>
                    <a:pt x="14" y="121"/>
                  </a:lnTo>
                  <a:lnTo>
                    <a:pt x="14" y="120"/>
                  </a:lnTo>
                  <a:lnTo>
                    <a:pt x="13" y="120"/>
                  </a:lnTo>
                  <a:lnTo>
                    <a:pt x="13" y="119"/>
                  </a:lnTo>
                  <a:lnTo>
                    <a:pt x="12" y="119"/>
                  </a:lnTo>
                  <a:lnTo>
                    <a:pt x="11" y="119"/>
                  </a:lnTo>
                  <a:lnTo>
                    <a:pt x="11" y="120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11" y="119"/>
                  </a:lnTo>
                  <a:lnTo>
                    <a:pt x="10" y="119"/>
                  </a:lnTo>
                  <a:lnTo>
                    <a:pt x="10" y="118"/>
                  </a:lnTo>
                  <a:lnTo>
                    <a:pt x="8" y="118"/>
                  </a:lnTo>
                  <a:lnTo>
                    <a:pt x="8" y="116"/>
                  </a:lnTo>
                  <a:lnTo>
                    <a:pt x="8" y="115"/>
                  </a:lnTo>
                  <a:lnTo>
                    <a:pt x="7" y="115"/>
                  </a:lnTo>
                  <a:lnTo>
                    <a:pt x="7" y="116"/>
                  </a:lnTo>
                  <a:lnTo>
                    <a:pt x="7" y="115"/>
                  </a:lnTo>
                  <a:lnTo>
                    <a:pt x="8" y="114"/>
                  </a:lnTo>
                  <a:lnTo>
                    <a:pt x="7" y="114"/>
                  </a:lnTo>
                  <a:lnTo>
                    <a:pt x="7" y="113"/>
                  </a:lnTo>
                  <a:lnTo>
                    <a:pt x="7" y="111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6" y="109"/>
                  </a:lnTo>
                  <a:lnTo>
                    <a:pt x="5" y="109"/>
                  </a:lnTo>
                  <a:lnTo>
                    <a:pt x="5" y="108"/>
                  </a:lnTo>
                  <a:lnTo>
                    <a:pt x="5" y="107"/>
                  </a:lnTo>
                  <a:lnTo>
                    <a:pt x="5" y="105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4" y="102"/>
                  </a:lnTo>
                  <a:lnTo>
                    <a:pt x="4" y="101"/>
                  </a:lnTo>
                  <a:lnTo>
                    <a:pt x="4" y="99"/>
                  </a:lnTo>
                  <a:lnTo>
                    <a:pt x="4" y="98"/>
                  </a:lnTo>
                  <a:lnTo>
                    <a:pt x="4" y="97"/>
                  </a:lnTo>
                  <a:lnTo>
                    <a:pt x="4" y="96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2" y="91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9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1" y="87"/>
                  </a:lnTo>
                  <a:lnTo>
                    <a:pt x="1" y="86"/>
                  </a:lnTo>
                  <a:lnTo>
                    <a:pt x="2" y="86"/>
                  </a:lnTo>
                  <a:lnTo>
                    <a:pt x="4" y="85"/>
                  </a:lnTo>
                  <a:lnTo>
                    <a:pt x="4" y="84"/>
                  </a:lnTo>
                  <a:lnTo>
                    <a:pt x="4" y="82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4" y="81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4" y="80"/>
                  </a:lnTo>
                  <a:lnTo>
                    <a:pt x="4" y="79"/>
                  </a:lnTo>
                  <a:lnTo>
                    <a:pt x="5" y="79"/>
                  </a:lnTo>
                  <a:lnTo>
                    <a:pt x="5" y="78"/>
                  </a:lnTo>
                  <a:lnTo>
                    <a:pt x="5" y="76"/>
                  </a:lnTo>
                  <a:lnTo>
                    <a:pt x="4" y="76"/>
                  </a:lnTo>
                  <a:lnTo>
                    <a:pt x="4" y="75"/>
                  </a:lnTo>
                  <a:lnTo>
                    <a:pt x="5" y="76"/>
                  </a:lnTo>
                  <a:lnTo>
                    <a:pt x="5" y="75"/>
                  </a:lnTo>
                  <a:lnTo>
                    <a:pt x="4" y="75"/>
                  </a:lnTo>
                  <a:lnTo>
                    <a:pt x="5" y="75"/>
                  </a:lnTo>
                  <a:lnTo>
                    <a:pt x="5" y="74"/>
                  </a:lnTo>
                  <a:lnTo>
                    <a:pt x="6" y="74"/>
                  </a:lnTo>
                  <a:lnTo>
                    <a:pt x="6" y="73"/>
                  </a:lnTo>
                  <a:lnTo>
                    <a:pt x="6" y="72"/>
                  </a:lnTo>
                  <a:lnTo>
                    <a:pt x="6" y="70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4" y="69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1" y="67"/>
                  </a:lnTo>
                  <a:lnTo>
                    <a:pt x="0" y="67"/>
                  </a:lnTo>
                  <a:lnTo>
                    <a:pt x="1" y="67"/>
                  </a:lnTo>
                  <a:lnTo>
                    <a:pt x="0" y="66"/>
                  </a:lnTo>
                  <a:lnTo>
                    <a:pt x="1" y="66"/>
                  </a:lnTo>
                  <a:lnTo>
                    <a:pt x="1" y="64"/>
                  </a:lnTo>
                  <a:lnTo>
                    <a:pt x="1" y="66"/>
                  </a:lnTo>
                  <a:lnTo>
                    <a:pt x="1" y="64"/>
                  </a:lnTo>
                  <a:lnTo>
                    <a:pt x="2" y="64"/>
                  </a:lnTo>
                  <a:lnTo>
                    <a:pt x="4" y="64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8" y="66"/>
                  </a:lnTo>
                  <a:lnTo>
                    <a:pt x="10" y="66"/>
                  </a:lnTo>
                  <a:lnTo>
                    <a:pt x="8" y="66"/>
                  </a:lnTo>
                  <a:lnTo>
                    <a:pt x="8" y="67"/>
                  </a:lnTo>
                  <a:lnTo>
                    <a:pt x="10" y="67"/>
                  </a:lnTo>
                  <a:lnTo>
                    <a:pt x="11" y="67"/>
                  </a:lnTo>
                  <a:lnTo>
                    <a:pt x="12" y="67"/>
                  </a:lnTo>
                  <a:lnTo>
                    <a:pt x="13" y="67"/>
                  </a:lnTo>
                  <a:lnTo>
                    <a:pt x="14" y="67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6" y="69"/>
                  </a:lnTo>
                  <a:lnTo>
                    <a:pt x="17" y="69"/>
                  </a:lnTo>
                  <a:lnTo>
                    <a:pt x="18" y="69"/>
                  </a:lnTo>
                  <a:lnTo>
                    <a:pt x="19" y="69"/>
                  </a:lnTo>
                  <a:lnTo>
                    <a:pt x="19" y="70"/>
                  </a:lnTo>
                  <a:lnTo>
                    <a:pt x="20" y="70"/>
                  </a:lnTo>
                  <a:lnTo>
                    <a:pt x="22" y="70"/>
                  </a:lnTo>
                  <a:lnTo>
                    <a:pt x="22" y="72"/>
                  </a:lnTo>
                  <a:lnTo>
                    <a:pt x="23" y="72"/>
                  </a:lnTo>
                  <a:lnTo>
                    <a:pt x="24" y="73"/>
                  </a:lnTo>
                  <a:lnTo>
                    <a:pt x="25" y="73"/>
                  </a:lnTo>
                  <a:lnTo>
                    <a:pt x="25" y="74"/>
                  </a:lnTo>
                  <a:lnTo>
                    <a:pt x="26" y="74"/>
                  </a:lnTo>
                  <a:lnTo>
                    <a:pt x="28" y="74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30" y="75"/>
                  </a:lnTo>
                  <a:lnTo>
                    <a:pt x="31" y="75"/>
                  </a:lnTo>
                  <a:lnTo>
                    <a:pt x="30" y="75"/>
                  </a:lnTo>
                  <a:lnTo>
                    <a:pt x="31" y="76"/>
                  </a:lnTo>
                  <a:lnTo>
                    <a:pt x="31" y="75"/>
                  </a:lnTo>
                  <a:lnTo>
                    <a:pt x="30" y="75"/>
                  </a:lnTo>
                  <a:lnTo>
                    <a:pt x="31" y="75"/>
                  </a:lnTo>
                  <a:lnTo>
                    <a:pt x="33" y="75"/>
                  </a:lnTo>
                  <a:lnTo>
                    <a:pt x="33" y="76"/>
                  </a:lnTo>
                  <a:lnTo>
                    <a:pt x="34" y="76"/>
                  </a:lnTo>
                  <a:lnTo>
                    <a:pt x="35" y="76"/>
                  </a:lnTo>
                  <a:lnTo>
                    <a:pt x="35" y="78"/>
                  </a:lnTo>
                  <a:lnTo>
                    <a:pt x="36" y="78"/>
                  </a:lnTo>
                  <a:lnTo>
                    <a:pt x="36" y="79"/>
                  </a:lnTo>
                  <a:lnTo>
                    <a:pt x="37" y="79"/>
                  </a:lnTo>
                  <a:lnTo>
                    <a:pt x="39" y="79"/>
                  </a:lnTo>
                  <a:lnTo>
                    <a:pt x="40" y="79"/>
                  </a:lnTo>
                  <a:lnTo>
                    <a:pt x="40" y="78"/>
                  </a:lnTo>
                  <a:lnTo>
                    <a:pt x="41" y="78"/>
                  </a:lnTo>
                  <a:lnTo>
                    <a:pt x="41" y="79"/>
                  </a:lnTo>
                  <a:lnTo>
                    <a:pt x="42" y="79"/>
                  </a:lnTo>
                  <a:lnTo>
                    <a:pt x="43" y="79"/>
                  </a:lnTo>
                  <a:lnTo>
                    <a:pt x="45" y="80"/>
                  </a:lnTo>
                  <a:lnTo>
                    <a:pt x="46" y="80"/>
                  </a:lnTo>
                  <a:lnTo>
                    <a:pt x="47" y="80"/>
                  </a:lnTo>
                  <a:lnTo>
                    <a:pt x="47" y="81"/>
                  </a:lnTo>
                  <a:lnTo>
                    <a:pt x="48" y="81"/>
                  </a:lnTo>
                  <a:lnTo>
                    <a:pt x="49" y="81"/>
                  </a:lnTo>
                  <a:lnTo>
                    <a:pt x="49" y="82"/>
                  </a:lnTo>
                  <a:lnTo>
                    <a:pt x="51" y="82"/>
                  </a:lnTo>
                  <a:lnTo>
                    <a:pt x="52" y="82"/>
                  </a:lnTo>
                  <a:lnTo>
                    <a:pt x="52" y="84"/>
                  </a:lnTo>
                  <a:lnTo>
                    <a:pt x="52" y="85"/>
                  </a:lnTo>
                  <a:lnTo>
                    <a:pt x="53" y="85"/>
                  </a:lnTo>
                  <a:lnTo>
                    <a:pt x="54" y="85"/>
                  </a:lnTo>
                  <a:lnTo>
                    <a:pt x="54" y="86"/>
                  </a:lnTo>
                  <a:lnTo>
                    <a:pt x="55" y="86"/>
                  </a:lnTo>
                  <a:lnTo>
                    <a:pt x="57" y="87"/>
                  </a:lnTo>
                  <a:lnTo>
                    <a:pt x="58" y="87"/>
                  </a:lnTo>
                  <a:lnTo>
                    <a:pt x="59" y="87"/>
                  </a:lnTo>
                  <a:lnTo>
                    <a:pt x="60" y="87"/>
                  </a:lnTo>
                  <a:lnTo>
                    <a:pt x="61" y="87"/>
                  </a:lnTo>
                  <a:lnTo>
                    <a:pt x="61" y="89"/>
                  </a:lnTo>
                  <a:lnTo>
                    <a:pt x="63" y="89"/>
                  </a:lnTo>
                  <a:lnTo>
                    <a:pt x="64" y="89"/>
                  </a:lnTo>
                  <a:lnTo>
                    <a:pt x="65" y="89"/>
                  </a:lnTo>
                  <a:lnTo>
                    <a:pt x="66" y="89"/>
                  </a:lnTo>
                  <a:lnTo>
                    <a:pt x="67" y="89"/>
                  </a:lnTo>
                  <a:lnTo>
                    <a:pt x="69" y="89"/>
                  </a:lnTo>
                  <a:lnTo>
                    <a:pt x="70" y="89"/>
                  </a:lnTo>
                  <a:lnTo>
                    <a:pt x="71" y="89"/>
                  </a:lnTo>
                  <a:lnTo>
                    <a:pt x="71" y="90"/>
                  </a:lnTo>
                  <a:lnTo>
                    <a:pt x="72" y="90"/>
                  </a:lnTo>
                  <a:lnTo>
                    <a:pt x="74" y="90"/>
                  </a:lnTo>
                  <a:lnTo>
                    <a:pt x="75" y="89"/>
                  </a:lnTo>
                  <a:lnTo>
                    <a:pt x="76" y="89"/>
                  </a:lnTo>
                  <a:lnTo>
                    <a:pt x="76" y="90"/>
                  </a:lnTo>
                  <a:lnTo>
                    <a:pt x="77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0" y="89"/>
                  </a:lnTo>
                  <a:lnTo>
                    <a:pt x="81" y="89"/>
                  </a:lnTo>
                  <a:lnTo>
                    <a:pt x="82" y="89"/>
                  </a:lnTo>
                  <a:lnTo>
                    <a:pt x="83" y="89"/>
                  </a:lnTo>
                  <a:lnTo>
                    <a:pt x="84" y="89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6" y="89"/>
                  </a:lnTo>
                  <a:lnTo>
                    <a:pt x="84" y="89"/>
                  </a:lnTo>
                  <a:lnTo>
                    <a:pt x="86" y="89"/>
                  </a:lnTo>
                  <a:lnTo>
                    <a:pt x="87" y="89"/>
                  </a:lnTo>
                  <a:lnTo>
                    <a:pt x="88" y="89"/>
                  </a:lnTo>
                  <a:lnTo>
                    <a:pt x="89" y="89"/>
                  </a:lnTo>
                  <a:lnTo>
                    <a:pt x="89" y="90"/>
                  </a:lnTo>
                  <a:lnTo>
                    <a:pt x="90" y="90"/>
                  </a:lnTo>
                  <a:lnTo>
                    <a:pt x="90" y="91"/>
                  </a:lnTo>
                  <a:lnTo>
                    <a:pt x="92" y="91"/>
                  </a:lnTo>
                  <a:lnTo>
                    <a:pt x="93" y="91"/>
                  </a:lnTo>
                  <a:lnTo>
                    <a:pt x="94" y="91"/>
                  </a:lnTo>
                  <a:lnTo>
                    <a:pt x="95" y="91"/>
                  </a:lnTo>
                  <a:lnTo>
                    <a:pt x="96" y="91"/>
                  </a:lnTo>
                  <a:lnTo>
                    <a:pt x="96" y="90"/>
                  </a:lnTo>
                  <a:lnTo>
                    <a:pt x="98" y="90"/>
                  </a:lnTo>
                  <a:lnTo>
                    <a:pt x="99" y="90"/>
                  </a:lnTo>
                  <a:lnTo>
                    <a:pt x="99" y="91"/>
                  </a:lnTo>
                  <a:lnTo>
                    <a:pt x="100" y="91"/>
                  </a:lnTo>
                  <a:lnTo>
                    <a:pt x="100" y="92"/>
                  </a:lnTo>
                  <a:lnTo>
                    <a:pt x="101" y="92"/>
                  </a:lnTo>
                  <a:lnTo>
                    <a:pt x="102" y="92"/>
                  </a:lnTo>
                  <a:lnTo>
                    <a:pt x="104" y="92"/>
                  </a:lnTo>
                  <a:lnTo>
                    <a:pt x="105" y="92"/>
                  </a:lnTo>
                  <a:lnTo>
                    <a:pt x="105" y="91"/>
                  </a:lnTo>
                  <a:lnTo>
                    <a:pt x="106" y="91"/>
                  </a:lnTo>
                  <a:lnTo>
                    <a:pt x="107" y="91"/>
                  </a:lnTo>
                  <a:lnTo>
                    <a:pt x="108" y="91"/>
                  </a:lnTo>
                  <a:lnTo>
                    <a:pt x="110" y="91"/>
                  </a:lnTo>
                  <a:lnTo>
                    <a:pt x="108" y="91"/>
                  </a:lnTo>
                  <a:lnTo>
                    <a:pt x="107" y="91"/>
                  </a:lnTo>
                  <a:lnTo>
                    <a:pt x="106" y="91"/>
                  </a:lnTo>
                  <a:lnTo>
                    <a:pt x="105" y="91"/>
                  </a:lnTo>
                  <a:lnTo>
                    <a:pt x="105" y="92"/>
                  </a:lnTo>
                  <a:lnTo>
                    <a:pt x="106" y="92"/>
                  </a:lnTo>
                  <a:lnTo>
                    <a:pt x="107" y="92"/>
                  </a:lnTo>
                  <a:lnTo>
                    <a:pt x="107" y="93"/>
                  </a:lnTo>
                  <a:lnTo>
                    <a:pt x="108" y="93"/>
                  </a:lnTo>
                  <a:lnTo>
                    <a:pt x="107" y="93"/>
                  </a:lnTo>
                  <a:lnTo>
                    <a:pt x="108" y="93"/>
                  </a:lnTo>
                  <a:lnTo>
                    <a:pt x="110" y="93"/>
                  </a:lnTo>
                  <a:lnTo>
                    <a:pt x="111" y="93"/>
                  </a:lnTo>
                  <a:lnTo>
                    <a:pt x="112" y="93"/>
                  </a:lnTo>
                  <a:lnTo>
                    <a:pt x="113" y="93"/>
                  </a:lnTo>
                  <a:lnTo>
                    <a:pt x="114" y="93"/>
                  </a:lnTo>
                  <a:lnTo>
                    <a:pt x="116" y="93"/>
                  </a:lnTo>
                  <a:lnTo>
                    <a:pt x="117" y="93"/>
                  </a:lnTo>
                  <a:lnTo>
                    <a:pt x="118" y="93"/>
                  </a:lnTo>
                  <a:lnTo>
                    <a:pt x="119" y="93"/>
                  </a:lnTo>
                  <a:lnTo>
                    <a:pt x="121" y="93"/>
                  </a:lnTo>
                  <a:lnTo>
                    <a:pt x="122" y="93"/>
                  </a:lnTo>
                  <a:lnTo>
                    <a:pt x="123" y="93"/>
                  </a:lnTo>
                  <a:lnTo>
                    <a:pt x="124" y="93"/>
                  </a:lnTo>
                  <a:lnTo>
                    <a:pt x="125" y="92"/>
                  </a:lnTo>
                  <a:lnTo>
                    <a:pt x="127" y="92"/>
                  </a:lnTo>
                  <a:lnTo>
                    <a:pt x="127" y="91"/>
                  </a:lnTo>
                  <a:lnTo>
                    <a:pt x="128" y="91"/>
                  </a:lnTo>
                  <a:lnTo>
                    <a:pt x="128" y="90"/>
                  </a:lnTo>
                  <a:lnTo>
                    <a:pt x="129" y="90"/>
                  </a:lnTo>
                  <a:lnTo>
                    <a:pt x="129" y="89"/>
                  </a:lnTo>
                  <a:lnTo>
                    <a:pt x="130" y="89"/>
                  </a:lnTo>
                  <a:lnTo>
                    <a:pt x="131" y="87"/>
                  </a:lnTo>
                  <a:lnTo>
                    <a:pt x="133" y="87"/>
                  </a:lnTo>
                  <a:lnTo>
                    <a:pt x="134" y="86"/>
                  </a:lnTo>
                  <a:lnTo>
                    <a:pt x="135" y="86"/>
                  </a:lnTo>
                  <a:lnTo>
                    <a:pt x="134" y="86"/>
                  </a:lnTo>
                  <a:lnTo>
                    <a:pt x="134" y="87"/>
                  </a:lnTo>
                  <a:lnTo>
                    <a:pt x="133" y="87"/>
                  </a:lnTo>
                  <a:lnTo>
                    <a:pt x="131" y="89"/>
                  </a:lnTo>
                  <a:lnTo>
                    <a:pt x="131" y="90"/>
                  </a:lnTo>
                  <a:lnTo>
                    <a:pt x="131" y="89"/>
                  </a:lnTo>
                  <a:lnTo>
                    <a:pt x="131" y="87"/>
                  </a:lnTo>
                  <a:lnTo>
                    <a:pt x="131" y="89"/>
                  </a:lnTo>
                  <a:lnTo>
                    <a:pt x="131" y="87"/>
                  </a:lnTo>
                  <a:lnTo>
                    <a:pt x="133" y="87"/>
                  </a:lnTo>
                  <a:lnTo>
                    <a:pt x="131" y="87"/>
                  </a:lnTo>
                  <a:lnTo>
                    <a:pt x="130" y="87"/>
                  </a:lnTo>
                  <a:lnTo>
                    <a:pt x="130" y="89"/>
                  </a:lnTo>
                  <a:lnTo>
                    <a:pt x="129" y="89"/>
                  </a:lnTo>
                  <a:lnTo>
                    <a:pt x="129" y="90"/>
                  </a:lnTo>
                  <a:lnTo>
                    <a:pt x="128" y="90"/>
                  </a:lnTo>
                  <a:lnTo>
                    <a:pt x="129" y="90"/>
                  </a:lnTo>
                  <a:lnTo>
                    <a:pt x="130" y="90"/>
                  </a:lnTo>
                  <a:lnTo>
                    <a:pt x="131" y="90"/>
                  </a:lnTo>
                  <a:lnTo>
                    <a:pt x="131" y="89"/>
                  </a:lnTo>
                  <a:lnTo>
                    <a:pt x="131" y="90"/>
                  </a:lnTo>
                  <a:lnTo>
                    <a:pt x="133" y="90"/>
                  </a:lnTo>
                  <a:lnTo>
                    <a:pt x="134" y="90"/>
                  </a:lnTo>
                  <a:lnTo>
                    <a:pt x="134" y="91"/>
                  </a:lnTo>
                  <a:lnTo>
                    <a:pt x="135" y="91"/>
                  </a:lnTo>
                  <a:lnTo>
                    <a:pt x="135" y="92"/>
                  </a:lnTo>
                  <a:lnTo>
                    <a:pt x="136" y="92"/>
                  </a:lnTo>
                  <a:lnTo>
                    <a:pt x="137" y="92"/>
                  </a:lnTo>
                  <a:lnTo>
                    <a:pt x="137" y="93"/>
                  </a:lnTo>
                  <a:lnTo>
                    <a:pt x="139" y="93"/>
                  </a:lnTo>
                  <a:lnTo>
                    <a:pt x="139" y="95"/>
                  </a:lnTo>
                  <a:lnTo>
                    <a:pt x="140" y="96"/>
                  </a:lnTo>
                  <a:lnTo>
                    <a:pt x="140" y="97"/>
                  </a:lnTo>
                  <a:lnTo>
                    <a:pt x="140" y="96"/>
                  </a:lnTo>
                  <a:lnTo>
                    <a:pt x="140" y="97"/>
                  </a:lnTo>
                  <a:lnTo>
                    <a:pt x="140" y="96"/>
                  </a:lnTo>
                  <a:lnTo>
                    <a:pt x="140" y="97"/>
                  </a:lnTo>
                  <a:lnTo>
                    <a:pt x="139" y="97"/>
                  </a:lnTo>
                  <a:lnTo>
                    <a:pt x="140" y="97"/>
                  </a:lnTo>
                  <a:lnTo>
                    <a:pt x="140" y="98"/>
                  </a:lnTo>
                  <a:lnTo>
                    <a:pt x="140" y="99"/>
                  </a:lnTo>
                  <a:lnTo>
                    <a:pt x="140" y="101"/>
                  </a:lnTo>
                  <a:lnTo>
                    <a:pt x="141" y="101"/>
                  </a:lnTo>
                  <a:lnTo>
                    <a:pt x="141" y="102"/>
                  </a:lnTo>
                  <a:lnTo>
                    <a:pt x="142" y="102"/>
                  </a:lnTo>
                  <a:lnTo>
                    <a:pt x="142" y="103"/>
                  </a:lnTo>
                  <a:lnTo>
                    <a:pt x="143" y="103"/>
                  </a:lnTo>
                  <a:lnTo>
                    <a:pt x="143" y="102"/>
                  </a:lnTo>
                  <a:lnTo>
                    <a:pt x="143" y="101"/>
                  </a:lnTo>
                  <a:lnTo>
                    <a:pt x="142" y="101"/>
                  </a:lnTo>
                  <a:lnTo>
                    <a:pt x="142" y="99"/>
                  </a:lnTo>
                  <a:lnTo>
                    <a:pt x="143" y="99"/>
                  </a:lnTo>
                  <a:lnTo>
                    <a:pt x="142" y="98"/>
                  </a:lnTo>
                  <a:lnTo>
                    <a:pt x="141" y="97"/>
                  </a:lnTo>
                  <a:lnTo>
                    <a:pt x="142" y="97"/>
                  </a:lnTo>
                  <a:lnTo>
                    <a:pt x="141" y="97"/>
                  </a:lnTo>
                  <a:lnTo>
                    <a:pt x="140" y="97"/>
                  </a:lnTo>
                  <a:lnTo>
                    <a:pt x="141" y="97"/>
                  </a:lnTo>
                  <a:lnTo>
                    <a:pt x="142" y="97"/>
                  </a:lnTo>
                  <a:lnTo>
                    <a:pt x="142" y="96"/>
                  </a:lnTo>
                  <a:lnTo>
                    <a:pt x="143" y="96"/>
                  </a:lnTo>
                  <a:lnTo>
                    <a:pt x="145" y="96"/>
                  </a:lnTo>
                  <a:lnTo>
                    <a:pt x="146" y="96"/>
                  </a:lnTo>
                  <a:lnTo>
                    <a:pt x="147" y="96"/>
                  </a:lnTo>
                  <a:lnTo>
                    <a:pt x="148" y="96"/>
                  </a:lnTo>
                  <a:lnTo>
                    <a:pt x="149" y="96"/>
                  </a:lnTo>
                  <a:lnTo>
                    <a:pt x="151" y="96"/>
                  </a:lnTo>
                  <a:lnTo>
                    <a:pt x="149" y="97"/>
                  </a:lnTo>
                  <a:lnTo>
                    <a:pt x="149" y="98"/>
                  </a:lnTo>
                  <a:lnTo>
                    <a:pt x="149" y="99"/>
                  </a:lnTo>
                  <a:lnTo>
                    <a:pt x="151" y="99"/>
                  </a:lnTo>
                  <a:lnTo>
                    <a:pt x="152" y="101"/>
                  </a:lnTo>
                  <a:lnTo>
                    <a:pt x="153" y="101"/>
                  </a:lnTo>
                  <a:lnTo>
                    <a:pt x="154" y="101"/>
                  </a:lnTo>
                  <a:lnTo>
                    <a:pt x="154" y="102"/>
                  </a:lnTo>
                  <a:lnTo>
                    <a:pt x="154" y="103"/>
                  </a:lnTo>
                  <a:lnTo>
                    <a:pt x="155" y="104"/>
                  </a:lnTo>
                  <a:lnTo>
                    <a:pt x="154" y="104"/>
                  </a:lnTo>
                  <a:lnTo>
                    <a:pt x="154" y="105"/>
                  </a:lnTo>
                  <a:lnTo>
                    <a:pt x="153" y="105"/>
                  </a:lnTo>
                  <a:lnTo>
                    <a:pt x="153" y="107"/>
                  </a:lnTo>
                  <a:lnTo>
                    <a:pt x="154" y="107"/>
                  </a:lnTo>
                  <a:lnTo>
                    <a:pt x="155" y="107"/>
                  </a:lnTo>
                  <a:lnTo>
                    <a:pt x="155" y="105"/>
                  </a:lnTo>
                  <a:lnTo>
                    <a:pt x="157" y="105"/>
                  </a:lnTo>
                  <a:lnTo>
                    <a:pt x="157" y="104"/>
                  </a:lnTo>
                  <a:lnTo>
                    <a:pt x="158" y="104"/>
                  </a:lnTo>
                  <a:lnTo>
                    <a:pt x="158" y="103"/>
                  </a:lnTo>
                  <a:lnTo>
                    <a:pt x="158" y="102"/>
                  </a:lnTo>
                  <a:lnTo>
                    <a:pt x="158" y="101"/>
                  </a:lnTo>
                  <a:lnTo>
                    <a:pt x="157" y="101"/>
                  </a:lnTo>
                  <a:lnTo>
                    <a:pt x="155" y="101"/>
                  </a:lnTo>
                  <a:lnTo>
                    <a:pt x="155" y="99"/>
                  </a:lnTo>
                  <a:lnTo>
                    <a:pt x="155" y="98"/>
                  </a:lnTo>
                  <a:lnTo>
                    <a:pt x="154" y="98"/>
                  </a:lnTo>
                  <a:lnTo>
                    <a:pt x="153" y="98"/>
                  </a:lnTo>
                  <a:lnTo>
                    <a:pt x="153" y="97"/>
                  </a:lnTo>
                  <a:lnTo>
                    <a:pt x="152" y="98"/>
                  </a:lnTo>
                  <a:lnTo>
                    <a:pt x="152" y="97"/>
                  </a:lnTo>
                  <a:lnTo>
                    <a:pt x="153" y="97"/>
                  </a:lnTo>
                  <a:lnTo>
                    <a:pt x="153" y="96"/>
                  </a:lnTo>
                  <a:lnTo>
                    <a:pt x="153" y="95"/>
                  </a:lnTo>
                  <a:lnTo>
                    <a:pt x="154" y="93"/>
                  </a:lnTo>
                  <a:lnTo>
                    <a:pt x="155" y="93"/>
                  </a:lnTo>
                  <a:lnTo>
                    <a:pt x="155" y="92"/>
                  </a:lnTo>
                  <a:lnTo>
                    <a:pt x="157" y="92"/>
                  </a:lnTo>
                  <a:lnTo>
                    <a:pt x="157" y="91"/>
                  </a:lnTo>
                  <a:lnTo>
                    <a:pt x="157" y="92"/>
                  </a:lnTo>
                  <a:lnTo>
                    <a:pt x="158" y="91"/>
                  </a:lnTo>
                  <a:lnTo>
                    <a:pt x="159" y="91"/>
                  </a:lnTo>
                  <a:lnTo>
                    <a:pt x="160" y="91"/>
                  </a:lnTo>
                  <a:lnTo>
                    <a:pt x="161" y="91"/>
                  </a:lnTo>
                  <a:lnTo>
                    <a:pt x="163" y="91"/>
                  </a:lnTo>
                  <a:lnTo>
                    <a:pt x="164" y="91"/>
                  </a:lnTo>
                  <a:lnTo>
                    <a:pt x="163" y="91"/>
                  </a:lnTo>
                  <a:lnTo>
                    <a:pt x="163" y="92"/>
                  </a:lnTo>
                  <a:lnTo>
                    <a:pt x="164" y="92"/>
                  </a:lnTo>
                  <a:lnTo>
                    <a:pt x="164" y="93"/>
                  </a:lnTo>
                  <a:lnTo>
                    <a:pt x="163" y="93"/>
                  </a:lnTo>
                  <a:lnTo>
                    <a:pt x="163" y="95"/>
                  </a:lnTo>
                  <a:lnTo>
                    <a:pt x="161" y="95"/>
                  </a:lnTo>
                  <a:lnTo>
                    <a:pt x="160" y="96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1" y="99"/>
                  </a:lnTo>
                  <a:lnTo>
                    <a:pt x="163" y="99"/>
                  </a:lnTo>
                  <a:lnTo>
                    <a:pt x="163" y="101"/>
                  </a:lnTo>
                  <a:lnTo>
                    <a:pt x="163" y="102"/>
                  </a:lnTo>
                  <a:lnTo>
                    <a:pt x="164" y="102"/>
                  </a:lnTo>
                  <a:lnTo>
                    <a:pt x="164" y="103"/>
                  </a:lnTo>
                  <a:lnTo>
                    <a:pt x="164" y="102"/>
                  </a:lnTo>
                  <a:lnTo>
                    <a:pt x="164" y="103"/>
                  </a:lnTo>
                  <a:lnTo>
                    <a:pt x="165" y="103"/>
                  </a:lnTo>
                  <a:lnTo>
                    <a:pt x="165" y="102"/>
                  </a:lnTo>
                  <a:lnTo>
                    <a:pt x="165" y="103"/>
                  </a:lnTo>
                  <a:lnTo>
                    <a:pt x="166" y="103"/>
                  </a:lnTo>
                  <a:lnTo>
                    <a:pt x="165" y="103"/>
                  </a:lnTo>
                  <a:lnTo>
                    <a:pt x="165" y="104"/>
                  </a:lnTo>
                  <a:lnTo>
                    <a:pt x="166" y="104"/>
                  </a:lnTo>
                  <a:lnTo>
                    <a:pt x="166" y="105"/>
                  </a:lnTo>
                  <a:lnTo>
                    <a:pt x="166" y="107"/>
                  </a:lnTo>
                  <a:lnTo>
                    <a:pt x="168" y="108"/>
                  </a:lnTo>
                  <a:lnTo>
                    <a:pt x="168" y="109"/>
                  </a:lnTo>
                  <a:lnTo>
                    <a:pt x="169" y="109"/>
                  </a:lnTo>
                  <a:lnTo>
                    <a:pt x="170" y="109"/>
                  </a:lnTo>
                  <a:lnTo>
                    <a:pt x="170" y="110"/>
                  </a:lnTo>
                  <a:lnTo>
                    <a:pt x="170" y="111"/>
                  </a:lnTo>
                  <a:lnTo>
                    <a:pt x="170" y="113"/>
                  </a:lnTo>
                  <a:lnTo>
                    <a:pt x="170" y="114"/>
                  </a:lnTo>
                  <a:lnTo>
                    <a:pt x="169" y="114"/>
                  </a:lnTo>
                  <a:lnTo>
                    <a:pt x="168" y="114"/>
                  </a:lnTo>
                  <a:lnTo>
                    <a:pt x="168" y="115"/>
                  </a:lnTo>
                  <a:lnTo>
                    <a:pt x="169" y="115"/>
                  </a:lnTo>
                  <a:lnTo>
                    <a:pt x="168" y="115"/>
                  </a:lnTo>
                  <a:lnTo>
                    <a:pt x="169" y="115"/>
                  </a:lnTo>
                  <a:lnTo>
                    <a:pt x="169" y="114"/>
                  </a:lnTo>
                  <a:lnTo>
                    <a:pt x="169" y="115"/>
                  </a:lnTo>
                  <a:lnTo>
                    <a:pt x="170" y="115"/>
                  </a:lnTo>
                  <a:lnTo>
                    <a:pt x="170" y="114"/>
                  </a:lnTo>
                  <a:lnTo>
                    <a:pt x="171" y="114"/>
                  </a:lnTo>
                  <a:lnTo>
                    <a:pt x="171" y="113"/>
                  </a:lnTo>
                  <a:lnTo>
                    <a:pt x="172" y="113"/>
                  </a:lnTo>
                  <a:lnTo>
                    <a:pt x="172" y="114"/>
                  </a:lnTo>
                  <a:lnTo>
                    <a:pt x="172" y="115"/>
                  </a:lnTo>
                  <a:lnTo>
                    <a:pt x="172" y="116"/>
                  </a:lnTo>
                  <a:lnTo>
                    <a:pt x="172" y="118"/>
                  </a:lnTo>
                  <a:lnTo>
                    <a:pt x="174" y="118"/>
                  </a:lnTo>
                  <a:lnTo>
                    <a:pt x="175" y="118"/>
                  </a:lnTo>
                  <a:lnTo>
                    <a:pt x="176" y="118"/>
                  </a:lnTo>
                  <a:lnTo>
                    <a:pt x="175" y="118"/>
                  </a:lnTo>
                  <a:lnTo>
                    <a:pt x="175" y="119"/>
                  </a:lnTo>
                  <a:lnTo>
                    <a:pt x="175" y="118"/>
                  </a:lnTo>
                  <a:lnTo>
                    <a:pt x="174" y="118"/>
                  </a:lnTo>
                  <a:lnTo>
                    <a:pt x="175" y="118"/>
                  </a:lnTo>
                  <a:lnTo>
                    <a:pt x="174" y="118"/>
                  </a:lnTo>
                  <a:lnTo>
                    <a:pt x="174" y="119"/>
                  </a:lnTo>
                  <a:lnTo>
                    <a:pt x="174" y="120"/>
                  </a:lnTo>
                  <a:lnTo>
                    <a:pt x="172" y="120"/>
                  </a:lnTo>
                  <a:lnTo>
                    <a:pt x="171" y="120"/>
                  </a:lnTo>
                  <a:lnTo>
                    <a:pt x="170" y="120"/>
                  </a:lnTo>
                  <a:lnTo>
                    <a:pt x="169" y="120"/>
                  </a:lnTo>
                  <a:lnTo>
                    <a:pt x="169" y="121"/>
                  </a:lnTo>
                  <a:lnTo>
                    <a:pt x="170" y="121"/>
                  </a:lnTo>
                  <a:lnTo>
                    <a:pt x="170" y="122"/>
                  </a:lnTo>
                  <a:lnTo>
                    <a:pt x="169" y="124"/>
                  </a:lnTo>
                  <a:lnTo>
                    <a:pt x="170" y="122"/>
                  </a:lnTo>
                  <a:lnTo>
                    <a:pt x="170" y="124"/>
                  </a:lnTo>
                  <a:lnTo>
                    <a:pt x="169" y="124"/>
                  </a:lnTo>
                  <a:lnTo>
                    <a:pt x="168" y="125"/>
                  </a:lnTo>
                  <a:lnTo>
                    <a:pt x="166" y="125"/>
                  </a:lnTo>
                  <a:lnTo>
                    <a:pt x="166" y="126"/>
                  </a:lnTo>
                  <a:lnTo>
                    <a:pt x="165" y="126"/>
                  </a:lnTo>
                  <a:lnTo>
                    <a:pt x="164" y="126"/>
                  </a:lnTo>
                  <a:lnTo>
                    <a:pt x="164" y="127"/>
                  </a:lnTo>
                  <a:lnTo>
                    <a:pt x="165" y="127"/>
                  </a:lnTo>
                  <a:lnTo>
                    <a:pt x="164" y="127"/>
                  </a:lnTo>
                  <a:lnTo>
                    <a:pt x="164" y="128"/>
                  </a:lnTo>
                  <a:lnTo>
                    <a:pt x="164" y="130"/>
                  </a:lnTo>
                  <a:lnTo>
                    <a:pt x="164" y="131"/>
                  </a:lnTo>
                  <a:lnTo>
                    <a:pt x="164" y="132"/>
                  </a:lnTo>
                  <a:lnTo>
                    <a:pt x="163" y="133"/>
                  </a:lnTo>
                  <a:lnTo>
                    <a:pt x="161" y="133"/>
                  </a:lnTo>
                  <a:lnTo>
                    <a:pt x="161" y="134"/>
                  </a:lnTo>
                  <a:lnTo>
                    <a:pt x="161" y="136"/>
                  </a:lnTo>
                  <a:lnTo>
                    <a:pt x="161" y="137"/>
                  </a:lnTo>
                  <a:lnTo>
                    <a:pt x="161" y="138"/>
                  </a:lnTo>
                  <a:lnTo>
                    <a:pt x="163" y="138"/>
                  </a:lnTo>
                  <a:lnTo>
                    <a:pt x="161" y="138"/>
                  </a:lnTo>
                  <a:lnTo>
                    <a:pt x="161" y="139"/>
                  </a:lnTo>
                  <a:lnTo>
                    <a:pt x="160" y="139"/>
                  </a:lnTo>
                  <a:lnTo>
                    <a:pt x="160" y="138"/>
                  </a:lnTo>
                  <a:lnTo>
                    <a:pt x="159" y="138"/>
                  </a:lnTo>
                  <a:lnTo>
                    <a:pt x="160" y="139"/>
                  </a:lnTo>
                  <a:lnTo>
                    <a:pt x="159" y="139"/>
                  </a:lnTo>
                  <a:lnTo>
                    <a:pt x="158" y="139"/>
                  </a:lnTo>
                  <a:lnTo>
                    <a:pt x="158" y="138"/>
                  </a:lnTo>
                  <a:lnTo>
                    <a:pt x="157" y="138"/>
                  </a:lnTo>
                  <a:lnTo>
                    <a:pt x="158" y="138"/>
                  </a:lnTo>
                  <a:lnTo>
                    <a:pt x="158" y="137"/>
                  </a:lnTo>
                  <a:lnTo>
                    <a:pt x="158" y="136"/>
                  </a:lnTo>
                  <a:lnTo>
                    <a:pt x="159" y="136"/>
                  </a:lnTo>
                  <a:lnTo>
                    <a:pt x="159" y="134"/>
                  </a:lnTo>
                  <a:lnTo>
                    <a:pt x="159" y="133"/>
                  </a:lnTo>
                  <a:lnTo>
                    <a:pt x="159" y="132"/>
                  </a:lnTo>
                  <a:lnTo>
                    <a:pt x="160" y="132"/>
                  </a:lnTo>
                  <a:lnTo>
                    <a:pt x="160" y="131"/>
                  </a:lnTo>
                  <a:lnTo>
                    <a:pt x="160" y="130"/>
                  </a:lnTo>
                  <a:lnTo>
                    <a:pt x="160" y="128"/>
                  </a:lnTo>
                  <a:lnTo>
                    <a:pt x="160" y="127"/>
                  </a:lnTo>
                  <a:lnTo>
                    <a:pt x="161" y="126"/>
                  </a:lnTo>
                  <a:lnTo>
                    <a:pt x="160" y="126"/>
                  </a:lnTo>
                  <a:lnTo>
                    <a:pt x="160" y="125"/>
                  </a:lnTo>
                  <a:lnTo>
                    <a:pt x="160" y="124"/>
                  </a:lnTo>
                  <a:lnTo>
                    <a:pt x="159" y="124"/>
                  </a:lnTo>
                  <a:lnTo>
                    <a:pt x="159" y="122"/>
                  </a:lnTo>
                  <a:lnTo>
                    <a:pt x="159" y="121"/>
                  </a:lnTo>
                  <a:lnTo>
                    <a:pt x="159" y="120"/>
                  </a:lnTo>
                  <a:lnTo>
                    <a:pt x="159" y="121"/>
                  </a:lnTo>
                  <a:lnTo>
                    <a:pt x="159" y="122"/>
                  </a:lnTo>
                  <a:lnTo>
                    <a:pt x="158" y="122"/>
                  </a:lnTo>
                  <a:lnTo>
                    <a:pt x="158" y="124"/>
                  </a:lnTo>
                  <a:lnTo>
                    <a:pt x="158" y="125"/>
                  </a:lnTo>
                  <a:lnTo>
                    <a:pt x="158" y="126"/>
                  </a:lnTo>
                  <a:lnTo>
                    <a:pt x="159" y="126"/>
                  </a:lnTo>
                  <a:lnTo>
                    <a:pt x="158" y="126"/>
                  </a:lnTo>
                  <a:lnTo>
                    <a:pt x="159" y="126"/>
                  </a:lnTo>
                  <a:lnTo>
                    <a:pt x="158" y="126"/>
                  </a:lnTo>
                  <a:lnTo>
                    <a:pt x="158" y="127"/>
                  </a:lnTo>
                  <a:lnTo>
                    <a:pt x="158" y="128"/>
                  </a:lnTo>
                  <a:lnTo>
                    <a:pt x="157" y="128"/>
                  </a:lnTo>
                  <a:lnTo>
                    <a:pt x="157" y="130"/>
                  </a:lnTo>
                  <a:lnTo>
                    <a:pt x="155" y="130"/>
                  </a:lnTo>
                  <a:lnTo>
                    <a:pt x="155" y="128"/>
                  </a:lnTo>
                  <a:lnTo>
                    <a:pt x="155" y="127"/>
                  </a:lnTo>
                  <a:lnTo>
                    <a:pt x="157" y="127"/>
                  </a:lnTo>
                  <a:lnTo>
                    <a:pt x="157" y="126"/>
                  </a:lnTo>
                  <a:lnTo>
                    <a:pt x="155" y="126"/>
                  </a:lnTo>
                  <a:lnTo>
                    <a:pt x="155" y="125"/>
                  </a:lnTo>
                  <a:lnTo>
                    <a:pt x="155" y="124"/>
                  </a:lnTo>
                  <a:lnTo>
                    <a:pt x="155" y="125"/>
                  </a:lnTo>
                  <a:lnTo>
                    <a:pt x="154" y="125"/>
                  </a:lnTo>
                  <a:lnTo>
                    <a:pt x="155" y="125"/>
                  </a:lnTo>
                  <a:lnTo>
                    <a:pt x="154" y="125"/>
                  </a:lnTo>
                  <a:lnTo>
                    <a:pt x="154" y="126"/>
                  </a:lnTo>
                  <a:lnTo>
                    <a:pt x="154" y="127"/>
                  </a:lnTo>
                  <a:lnTo>
                    <a:pt x="154" y="128"/>
                  </a:lnTo>
                  <a:lnTo>
                    <a:pt x="154" y="130"/>
                  </a:lnTo>
                  <a:lnTo>
                    <a:pt x="154" y="131"/>
                  </a:lnTo>
                  <a:lnTo>
                    <a:pt x="155" y="131"/>
                  </a:lnTo>
                  <a:lnTo>
                    <a:pt x="155" y="132"/>
                  </a:lnTo>
                  <a:lnTo>
                    <a:pt x="155" y="133"/>
                  </a:lnTo>
                  <a:lnTo>
                    <a:pt x="154" y="133"/>
                  </a:lnTo>
                  <a:lnTo>
                    <a:pt x="153" y="133"/>
                  </a:lnTo>
                  <a:lnTo>
                    <a:pt x="154" y="133"/>
                  </a:lnTo>
                  <a:lnTo>
                    <a:pt x="154" y="134"/>
                  </a:lnTo>
                  <a:lnTo>
                    <a:pt x="153" y="134"/>
                  </a:lnTo>
                  <a:lnTo>
                    <a:pt x="153" y="136"/>
                  </a:lnTo>
                  <a:lnTo>
                    <a:pt x="153" y="137"/>
                  </a:lnTo>
                  <a:lnTo>
                    <a:pt x="152" y="137"/>
                  </a:lnTo>
                  <a:lnTo>
                    <a:pt x="152" y="138"/>
                  </a:lnTo>
                  <a:lnTo>
                    <a:pt x="153" y="138"/>
                  </a:lnTo>
                  <a:lnTo>
                    <a:pt x="152" y="138"/>
                  </a:lnTo>
                  <a:lnTo>
                    <a:pt x="152" y="139"/>
                  </a:lnTo>
                  <a:lnTo>
                    <a:pt x="153" y="139"/>
                  </a:lnTo>
                  <a:lnTo>
                    <a:pt x="152" y="139"/>
                  </a:lnTo>
                  <a:lnTo>
                    <a:pt x="152" y="138"/>
                  </a:lnTo>
                  <a:lnTo>
                    <a:pt x="152" y="139"/>
                  </a:lnTo>
                  <a:lnTo>
                    <a:pt x="152" y="140"/>
                  </a:lnTo>
                  <a:lnTo>
                    <a:pt x="151" y="140"/>
                  </a:lnTo>
                  <a:lnTo>
                    <a:pt x="151" y="142"/>
                  </a:lnTo>
                  <a:lnTo>
                    <a:pt x="149" y="142"/>
                  </a:lnTo>
                  <a:lnTo>
                    <a:pt x="151" y="142"/>
                  </a:lnTo>
                  <a:lnTo>
                    <a:pt x="152" y="142"/>
                  </a:lnTo>
                  <a:lnTo>
                    <a:pt x="151" y="142"/>
                  </a:lnTo>
                  <a:lnTo>
                    <a:pt x="152" y="143"/>
                  </a:lnTo>
                  <a:lnTo>
                    <a:pt x="151" y="143"/>
                  </a:lnTo>
                  <a:lnTo>
                    <a:pt x="152" y="143"/>
                  </a:lnTo>
                  <a:lnTo>
                    <a:pt x="151" y="143"/>
                  </a:lnTo>
                  <a:lnTo>
                    <a:pt x="149" y="143"/>
                  </a:lnTo>
                  <a:lnTo>
                    <a:pt x="148" y="143"/>
                  </a:lnTo>
                  <a:lnTo>
                    <a:pt x="149" y="143"/>
                  </a:lnTo>
                  <a:lnTo>
                    <a:pt x="148" y="143"/>
                  </a:lnTo>
                  <a:lnTo>
                    <a:pt x="149" y="143"/>
                  </a:lnTo>
                  <a:lnTo>
                    <a:pt x="148" y="143"/>
                  </a:lnTo>
                  <a:lnTo>
                    <a:pt x="148" y="144"/>
                  </a:lnTo>
                  <a:lnTo>
                    <a:pt x="148" y="145"/>
                  </a:lnTo>
                  <a:lnTo>
                    <a:pt x="147" y="145"/>
                  </a:lnTo>
                  <a:lnTo>
                    <a:pt x="146" y="145"/>
                  </a:lnTo>
                  <a:lnTo>
                    <a:pt x="146" y="147"/>
                  </a:lnTo>
                  <a:lnTo>
                    <a:pt x="145" y="147"/>
                  </a:lnTo>
                  <a:lnTo>
                    <a:pt x="145" y="148"/>
                  </a:lnTo>
                  <a:lnTo>
                    <a:pt x="145" y="149"/>
                  </a:lnTo>
                  <a:lnTo>
                    <a:pt x="143" y="149"/>
                  </a:lnTo>
                  <a:lnTo>
                    <a:pt x="143" y="150"/>
                  </a:lnTo>
                  <a:lnTo>
                    <a:pt x="142" y="150"/>
                  </a:lnTo>
                  <a:lnTo>
                    <a:pt x="142" y="151"/>
                  </a:lnTo>
                  <a:lnTo>
                    <a:pt x="142" y="153"/>
                  </a:lnTo>
                  <a:lnTo>
                    <a:pt x="141" y="153"/>
                  </a:lnTo>
                  <a:lnTo>
                    <a:pt x="141" y="154"/>
                  </a:lnTo>
                  <a:lnTo>
                    <a:pt x="140" y="154"/>
                  </a:lnTo>
                  <a:lnTo>
                    <a:pt x="140" y="155"/>
                  </a:lnTo>
                  <a:lnTo>
                    <a:pt x="140" y="156"/>
                  </a:lnTo>
                  <a:lnTo>
                    <a:pt x="139" y="156"/>
                  </a:lnTo>
                  <a:lnTo>
                    <a:pt x="139" y="157"/>
                  </a:lnTo>
                  <a:lnTo>
                    <a:pt x="139" y="159"/>
                  </a:lnTo>
                  <a:lnTo>
                    <a:pt x="137" y="159"/>
                  </a:lnTo>
                  <a:lnTo>
                    <a:pt x="137" y="160"/>
                  </a:lnTo>
                  <a:lnTo>
                    <a:pt x="136" y="161"/>
                  </a:lnTo>
                  <a:lnTo>
                    <a:pt x="136" y="162"/>
                  </a:lnTo>
                  <a:lnTo>
                    <a:pt x="135" y="162"/>
                  </a:lnTo>
                  <a:lnTo>
                    <a:pt x="134" y="162"/>
                  </a:lnTo>
                  <a:lnTo>
                    <a:pt x="134" y="163"/>
                  </a:lnTo>
                  <a:lnTo>
                    <a:pt x="134" y="165"/>
                  </a:lnTo>
                  <a:lnTo>
                    <a:pt x="134" y="166"/>
                  </a:lnTo>
                  <a:lnTo>
                    <a:pt x="133" y="166"/>
                  </a:lnTo>
                  <a:lnTo>
                    <a:pt x="133" y="167"/>
                  </a:lnTo>
                  <a:lnTo>
                    <a:pt x="133" y="168"/>
                  </a:lnTo>
                  <a:lnTo>
                    <a:pt x="131" y="168"/>
                  </a:lnTo>
                  <a:lnTo>
                    <a:pt x="131" y="169"/>
                  </a:lnTo>
                  <a:lnTo>
                    <a:pt x="131" y="171"/>
                  </a:lnTo>
                  <a:lnTo>
                    <a:pt x="131" y="172"/>
                  </a:lnTo>
                  <a:lnTo>
                    <a:pt x="130" y="172"/>
                  </a:lnTo>
                  <a:lnTo>
                    <a:pt x="130" y="173"/>
                  </a:lnTo>
                  <a:lnTo>
                    <a:pt x="130" y="174"/>
                  </a:lnTo>
                  <a:lnTo>
                    <a:pt x="131" y="174"/>
                  </a:lnTo>
                  <a:lnTo>
                    <a:pt x="131" y="176"/>
                  </a:lnTo>
                  <a:lnTo>
                    <a:pt x="131" y="174"/>
                  </a:lnTo>
                  <a:lnTo>
                    <a:pt x="131" y="176"/>
                  </a:lnTo>
                  <a:lnTo>
                    <a:pt x="133" y="176"/>
                  </a:lnTo>
                  <a:lnTo>
                    <a:pt x="131" y="176"/>
                  </a:lnTo>
                  <a:lnTo>
                    <a:pt x="133" y="176"/>
                  </a:lnTo>
                  <a:lnTo>
                    <a:pt x="134" y="176"/>
                  </a:lnTo>
                  <a:lnTo>
                    <a:pt x="134" y="177"/>
                  </a:lnTo>
                  <a:lnTo>
                    <a:pt x="134" y="176"/>
                  </a:lnTo>
                  <a:lnTo>
                    <a:pt x="134" y="177"/>
                  </a:lnTo>
                  <a:lnTo>
                    <a:pt x="133" y="177"/>
                  </a:lnTo>
                  <a:lnTo>
                    <a:pt x="134" y="177"/>
                  </a:lnTo>
                  <a:lnTo>
                    <a:pt x="134" y="176"/>
                  </a:lnTo>
                  <a:lnTo>
                    <a:pt x="134" y="174"/>
                  </a:lnTo>
                  <a:lnTo>
                    <a:pt x="135" y="174"/>
                  </a:lnTo>
                  <a:lnTo>
                    <a:pt x="135" y="173"/>
                  </a:lnTo>
                  <a:lnTo>
                    <a:pt x="135" y="174"/>
                  </a:lnTo>
                  <a:lnTo>
                    <a:pt x="135" y="173"/>
                  </a:lnTo>
                  <a:lnTo>
                    <a:pt x="136" y="174"/>
                  </a:lnTo>
                  <a:lnTo>
                    <a:pt x="137" y="174"/>
                  </a:lnTo>
                  <a:lnTo>
                    <a:pt x="139" y="174"/>
                  </a:lnTo>
                  <a:lnTo>
                    <a:pt x="140" y="174"/>
                  </a:lnTo>
                  <a:lnTo>
                    <a:pt x="141" y="174"/>
                  </a:lnTo>
                  <a:lnTo>
                    <a:pt x="142" y="174"/>
                  </a:lnTo>
                  <a:lnTo>
                    <a:pt x="142" y="173"/>
                  </a:lnTo>
                  <a:lnTo>
                    <a:pt x="143" y="173"/>
                  </a:lnTo>
                  <a:lnTo>
                    <a:pt x="143" y="172"/>
                  </a:lnTo>
                  <a:lnTo>
                    <a:pt x="145" y="172"/>
                  </a:lnTo>
                  <a:lnTo>
                    <a:pt x="146" y="172"/>
                  </a:lnTo>
                  <a:lnTo>
                    <a:pt x="147" y="172"/>
                  </a:lnTo>
                  <a:lnTo>
                    <a:pt x="147" y="171"/>
                  </a:lnTo>
                  <a:lnTo>
                    <a:pt x="148" y="171"/>
                  </a:lnTo>
                  <a:lnTo>
                    <a:pt x="149" y="171"/>
                  </a:lnTo>
                  <a:lnTo>
                    <a:pt x="151" y="171"/>
                  </a:lnTo>
                  <a:lnTo>
                    <a:pt x="151" y="169"/>
                  </a:lnTo>
                  <a:lnTo>
                    <a:pt x="152" y="169"/>
                  </a:lnTo>
                  <a:lnTo>
                    <a:pt x="152" y="168"/>
                  </a:lnTo>
                  <a:lnTo>
                    <a:pt x="153" y="168"/>
                  </a:lnTo>
                  <a:lnTo>
                    <a:pt x="154" y="168"/>
                  </a:lnTo>
                  <a:lnTo>
                    <a:pt x="154" y="167"/>
                  </a:lnTo>
                  <a:lnTo>
                    <a:pt x="155" y="167"/>
                  </a:lnTo>
                  <a:lnTo>
                    <a:pt x="155" y="166"/>
                  </a:lnTo>
                  <a:lnTo>
                    <a:pt x="157" y="166"/>
                  </a:lnTo>
                  <a:lnTo>
                    <a:pt x="155" y="166"/>
                  </a:lnTo>
                  <a:lnTo>
                    <a:pt x="157" y="166"/>
                  </a:lnTo>
                  <a:lnTo>
                    <a:pt x="157" y="165"/>
                  </a:lnTo>
                  <a:lnTo>
                    <a:pt x="157" y="166"/>
                  </a:lnTo>
                  <a:lnTo>
                    <a:pt x="157" y="165"/>
                  </a:lnTo>
                  <a:lnTo>
                    <a:pt x="155" y="165"/>
                  </a:lnTo>
                  <a:lnTo>
                    <a:pt x="157" y="165"/>
                  </a:lnTo>
                  <a:lnTo>
                    <a:pt x="155" y="165"/>
                  </a:lnTo>
                  <a:lnTo>
                    <a:pt x="157" y="165"/>
                  </a:lnTo>
                  <a:lnTo>
                    <a:pt x="155" y="165"/>
                  </a:lnTo>
                  <a:lnTo>
                    <a:pt x="155" y="166"/>
                  </a:lnTo>
                  <a:lnTo>
                    <a:pt x="154" y="166"/>
                  </a:lnTo>
                  <a:lnTo>
                    <a:pt x="153" y="166"/>
                  </a:lnTo>
                  <a:lnTo>
                    <a:pt x="153" y="167"/>
                  </a:lnTo>
                  <a:lnTo>
                    <a:pt x="153" y="166"/>
                  </a:lnTo>
                  <a:lnTo>
                    <a:pt x="152" y="166"/>
                  </a:lnTo>
                  <a:lnTo>
                    <a:pt x="152" y="167"/>
                  </a:lnTo>
                  <a:lnTo>
                    <a:pt x="151" y="167"/>
                  </a:lnTo>
                  <a:lnTo>
                    <a:pt x="151" y="168"/>
                  </a:lnTo>
                  <a:lnTo>
                    <a:pt x="149" y="168"/>
                  </a:lnTo>
                  <a:lnTo>
                    <a:pt x="148" y="168"/>
                  </a:lnTo>
                  <a:lnTo>
                    <a:pt x="147" y="169"/>
                  </a:lnTo>
                  <a:lnTo>
                    <a:pt x="146" y="169"/>
                  </a:lnTo>
                  <a:lnTo>
                    <a:pt x="145" y="169"/>
                  </a:lnTo>
                  <a:lnTo>
                    <a:pt x="145" y="171"/>
                  </a:lnTo>
                  <a:lnTo>
                    <a:pt x="143" y="171"/>
                  </a:lnTo>
                  <a:lnTo>
                    <a:pt x="142" y="171"/>
                  </a:lnTo>
                  <a:lnTo>
                    <a:pt x="142" y="172"/>
                  </a:lnTo>
                  <a:lnTo>
                    <a:pt x="142" y="173"/>
                  </a:lnTo>
                  <a:lnTo>
                    <a:pt x="141" y="173"/>
                  </a:lnTo>
                  <a:lnTo>
                    <a:pt x="142" y="173"/>
                  </a:lnTo>
                  <a:lnTo>
                    <a:pt x="141" y="173"/>
                  </a:lnTo>
                  <a:lnTo>
                    <a:pt x="140" y="173"/>
                  </a:lnTo>
                  <a:lnTo>
                    <a:pt x="139" y="173"/>
                  </a:lnTo>
                  <a:lnTo>
                    <a:pt x="140" y="172"/>
                  </a:lnTo>
                  <a:lnTo>
                    <a:pt x="139" y="172"/>
                  </a:lnTo>
                  <a:lnTo>
                    <a:pt x="140" y="172"/>
                  </a:lnTo>
                  <a:lnTo>
                    <a:pt x="139" y="172"/>
                  </a:lnTo>
                  <a:lnTo>
                    <a:pt x="137" y="172"/>
                  </a:lnTo>
                  <a:lnTo>
                    <a:pt x="136" y="172"/>
                  </a:lnTo>
                  <a:lnTo>
                    <a:pt x="135" y="172"/>
                  </a:lnTo>
                  <a:lnTo>
                    <a:pt x="134" y="172"/>
                  </a:lnTo>
                  <a:lnTo>
                    <a:pt x="134" y="171"/>
                  </a:lnTo>
                  <a:lnTo>
                    <a:pt x="134" y="169"/>
                  </a:lnTo>
                  <a:lnTo>
                    <a:pt x="134" y="168"/>
                  </a:lnTo>
                  <a:lnTo>
                    <a:pt x="135" y="168"/>
                  </a:lnTo>
                  <a:lnTo>
                    <a:pt x="135" y="167"/>
                  </a:lnTo>
                  <a:lnTo>
                    <a:pt x="135" y="166"/>
                  </a:lnTo>
                  <a:lnTo>
                    <a:pt x="136" y="166"/>
                  </a:lnTo>
                  <a:lnTo>
                    <a:pt x="136" y="165"/>
                  </a:lnTo>
                  <a:lnTo>
                    <a:pt x="137" y="165"/>
                  </a:lnTo>
                  <a:lnTo>
                    <a:pt x="137" y="163"/>
                  </a:lnTo>
                  <a:lnTo>
                    <a:pt x="139" y="163"/>
                  </a:lnTo>
                  <a:lnTo>
                    <a:pt x="140" y="163"/>
                  </a:lnTo>
                  <a:lnTo>
                    <a:pt x="139" y="163"/>
                  </a:lnTo>
                  <a:lnTo>
                    <a:pt x="137" y="163"/>
                  </a:lnTo>
                  <a:lnTo>
                    <a:pt x="137" y="162"/>
                  </a:lnTo>
                  <a:lnTo>
                    <a:pt x="139" y="162"/>
                  </a:lnTo>
                  <a:lnTo>
                    <a:pt x="139" y="161"/>
                  </a:lnTo>
                  <a:lnTo>
                    <a:pt x="140" y="161"/>
                  </a:lnTo>
                  <a:lnTo>
                    <a:pt x="140" y="160"/>
                  </a:lnTo>
                  <a:lnTo>
                    <a:pt x="141" y="160"/>
                  </a:lnTo>
                  <a:lnTo>
                    <a:pt x="141" y="159"/>
                  </a:lnTo>
                  <a:lnTo>
                    <a:pt x="141" y="157"/>
                  </a:lnTo>
                  <a:lnTo>
                    <a:pt x="141" y="156"/>
                  </a:lnTo>
                  <a:lnTo>
                    <a:pt x="142" y="156"/>
                  </a:lnTo>
                  <a:lnTo>
                    <a:pt x="142" y="155"/>
                  </a:lnTo>
                  <a:lnTo>
                    <a:pt x="142" y="156"/>
                  </a:lnTo>
                  <a:lnTo>
                    <a:pt x="142" y="155"/>
                  </a:lnTo>
                  <a:lnTo>
                    <a:pt x="143" y="155"/>
                  </a:lnTo>
                  <a:lnTo>
                    <a:pt x="143" y="154"/>
                  </a:lnTo>
                  <a:lnTo>
                    <a:pt x="145" y="154"/>
                  </a:lnTo>
                  <a:lnTo>
                    <a:pt x="145" y="153"/>
                  </a:lnTo>
                  <a:lnTo>
                    <a:pt x="146" y="153"/>
                  </a:lnTo>
                  <a:lnTo>
                    <a:pt x="146" y="151"/>
                  </a:lnTo>
                  <a:lnTo>
                    <a:pt x="146" y="150"/>
                  </a:lnTo>
                  <a:lnTo>
                    <a:pt x="147" y="150"/>
                  </a:lnTo>
                  <a:lnTo>
                    <a:pt x="147" y="149"/>
                  </a:lnTo>
                  <a:lnTo>
                    <a:pt x="148" y="149"/>
                  </a:lnTo>
                  <a:lnTo>
                    <a:pt x="149" y="149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1" y="147"/>
                  </a:lnTo>
                  <a:lnTo>
                    <a:pt x="149" y="147"/>
                  </a:lnTo>
                  <a:lnTo>
                    <a:pt x="151" y="147"/>
                  </a:lnTo>
                  <a:lnTo>
                    <a:pt x="151" y="145"/>
                  </a:lnTo>
                  <a:lnTo>
                    <a:pt x="152" y="145"/>
                  </a:lnTo>
                  <a:lnTo>
                    <a:pt x="153" y="145"/>
                  </a:lnTo>
                  <a:lnTo>
                    <a:pt x="153" y="144"/>
                  </a:lnTo>
                  <a:lnTo>
                    <a:pt x="154" y="144"/>
                  </a:lnTo>
                  <a:lnTo>
                    <a:pt x="154" y="145"/>
                  </a:lnTo>
                  <a:lnTo>
                    <a:pt x="154" y="144"/>
                  </a:lnTo>
                  <a:lnTo>
                    <a:pt x="155" y="144"/>
                  </a:lnTo>
                  <a:lnTo>
                    <a:pt x="154" y="144"/>
                  </a:lnTo>
                  <a:lnTo>
                    <a:pt x="155" y="144"/>
                  </a:lnTo>
                  <a:lnTo>
                    <a:pt x="155" y="143"/>
                  </a:lnTo>
                  <a:lnTo>
                    <a:pt x="157" y="143"/>
                  </a:lnTo>
                  <a:lnTo>
                    <a:pt x="158" y="142"/>
                  </a:lnTo>
                  <a:lnTo>
                    <a:pt x="158" y="143"/>
                  </a:lnTo>
                  <a:lnTo>
                    <a:pt x="157" y="143"/>
                  </a:lnTo>
                  <a:lnTo>
                    <a:pt x="157" y="144"/>
                  </a:lnTo>
                  <a:lnTo>
                    <a:pt x="158" y="144"/>
                  </a:lnTo>
                  <a:lnTo>
                    <a:pt x="158" y="143"/>
                  </a:lnTo>
                  <a:lnTo>
                    <a:pt x="159" y="143"/>
                  </a:lnTo>
                  <a:lnTo>
                    <a:pt x="160" y="143"/>
                  </a:lnTo>
                  <a:lnTo>
                    <a:pt x="160" y="142"/>
                  </a:lnTo>
                  <a:lnTo>
                    <a:pt x="161" y="142"/>
                  </a:lnTo>
                  <a:lnTo>
                    <a:pt x="163" y="142"/>
                  </a:lnTo>
                  <a:lnTo>
                    <a:pt x="164" y="142"/>
                  </a:lnTo>
                  <a:lnTo>
                    <a:pt x="164" y="140"/>
                  </a:lnTo>
                  <a:lnTo>
                    <a:pt x="164" y="139"/>
                  </a:lnTo>
                  <a:lnTo>
                    <a:pt x="164" y="138"/>
                  </a:lnTo>
                  <a:lnTo>
                    <a:pt x="164" y="137"/>
                  </a:lnTo>
                  <a:lnTo>
                    <a:pt x="164" y="136"/>
                  </a:lnTo>
                  <a:lnTo>
                    <a:pt x="164" y="134"/>
                  </a:lnTo>
                  <a:lnTo>
                    <a:pt x="165" y="134"/>
                  </a:lnTo>
                  <a:lnTo>
                    <a:pt x="165" y="133"/>
                  </a:lnTo>
                  <a:lnTo>
                    <a:pt x="166" y="133"/>
                  </a:lnTo>
                  <a:lnTo>
                    <a:pt x="166" y="132"/>
                  </a:lnTo>
                  <a:lnTo>
                    <a:pt x="166" y="131"/>
                  </a:lnTo>
                  <a:lnTo>
                    <a:pt x="168" y="131"/>
                  </a:lnTo>
                  <a:lnTo>
                    <a:pt x="168" y="130"/>
                  </a:lnTo>
                  <a:lnTo>
                    <a:pt x="169" y="130"/>
                  </a:lnTo>
                  <a:lnTo>
                    <a:pt x="169" y="128"/>
                  </a:lnTo>
                  <a:lnTo>
                    <a:pt x="169" y="127"/>
                  </a:lnTo>
                  <a:lnTo>
                    <a:pt x="170" y="127"/>
                  </a:lnTo>
                  <a:lnTo>
                    <a:pt x="170" y="126"/>
                  </a:lnTo>
                  <a:lnTo>
                    <a:pt x="171" y="126"/>
                  </a:lnTo>
                  <a:lnTo>
                    <a:pt x="171" y="125"/>
                  </a:lnTo>
                  <a:lnTo>
                    <a:pt x="171" y="126"/>
                  </a:lnTo>
                  <a:lnTo>
                    <a:pt x="172" y="125"/>
                  </a:lnTo>
                  <a:lnTo>
                    <a:pt x="172" y="124"/>
                  </a:lnTo>
                  <a:lnTo>
                    <a:pt x="174" y="124"/>
                  </a:lnTo>
                  <a:lnTo>
                    <a:pt x="175" y="124"/>
                  </a:lnTo>
                  <a:lnTo>
                    <a:pt x="175" y="122"/>
                  </a:lnTo>
                  <a:lnTo>
                    <a:pt x="175" y="121"/>
                  </a:lnTo>
                  <a:lnTo>
                    <a:pt x="176" y="121"/>
                  </a:lnTo>
                  <a:lnTo>
                    <a:pt x="177" y="121"/>
                  </a:lnTo>
                  <a:lnTo>
                    <a:pt x="178" y="121"/>
                  </a:lnTo>
                  <a:lnTo>
                    <a:pt x="178" y="122"/>
                  </a:lnTo>
                  <a:lnTo>
                    <a:pt x="177" y="122"/>
                  </a:lnTo>
                  <a:lnTo>
                    <a:pt x="178" y="122"/>
                  </a:lnTo>
                  <a:lnTo>
                    <a:pt x="177" y="122"/>
                  </a:lnTo>
                  <a:lnTo>
                    <a:pt x="177" y="124"/>
                  </a:lnTo>
                  <a:lnTo>
                    <a:pt x="178" y="124"/>
                  </a:lnTo>
                  <a:lnTo>
                    <a:pt x="177" y="124"/>
                  </a:lnTo>
                  <a:lnTo>
                    <a:pt x="178" y="124"/>
                  </a:lnTo>
                  <a:lnTo>
                    <a:pt x="178" y="125"/>
                  </a:lnTo>
                  <a:lnTo>
                    <a:pt x="178" y="126"/>
                  </a:lnTo>
                  <a:lnTo>
                    <a:pt x="178" y="125"/>
                  </a:lnTo>
                  <a:lnTo>
                    <a:pt x="180" y="125"/>
                  </a:lnTo>
                  <a:lnTo>
                    <a:pt x="180" y="124"/>
                  </a:lnTo>
                  <a:lnTo>
                    <a:pt x="178" y="124"/>
                  </a:lnTo>
                  <a:lnTo>
                    <a:pt x="180" y="124"/>
                  </a:lnTo>
                  <a:lnTo>
                    <a:pt x="180" y="122"/>
                  </a:lnTo>
                  <a:lnTo>
                    <a:pt x="178" y="122"/>
                  </a:lnTo>
                  <a:lnTo>
                    <a:pt x="180" y="122"/>
                  </a:lnTo>
                  <a:lnTo>
                    <a:pt x="178" y="122"/>
                  </a:lnTo>
                  <a:lnTo>
                    <a:pt x="178" y="121"/>
                  </a:lnTo>
                  <a:lnTo>
                    <a:pt x="178" y="120"/>
                  </a:lnTo>
                  <a:lnTo>
                    <a:pt x="178" y="119"/>
                  </a:lnTo>
                  <a:lnTo>
                    <a:pt x="178" y="118"/>
                  </a:lnTo>
                  <a:lnTo>
                    <a:pt x="177" y="118"/>
                  </a:lnTo>
                  <a:lnTo>
                    <a:pt x="177" y="116"/>
                  </a:lnTo>
                  <a:lnTo>
                    <a:pt x="177" y="115"/>
                  </a:lnTo>
                  <a:lnTo>
                    <a:pt x="177" y="116"/>
                  </a:lnTo>
                  <a:lnTo>
                    <a:pt x="177" y="115"/>
                  </a:lnTo>
                  <a:lnTo>
                    <a:pt x="178" y="116"/>
                  </a:lnTo>
                  <a:lnTo>
                    <a:pt x="178" y="115"/>
                  </a:lnTo>
                  <a:lnTo>
                    <a:pt x="177" y="115"/>
                  </a:lnTo>
                  <a:lnTo>
                    <a:pt x="177" y="114"/>
                  </a:lnTo>
                  <a:lnTo>
                    <a:pt x="175" y="114"/>
                  </a:lnTo>
                  <a:lnTo>
                    <a:pt x="175" y="113"/>
                  </a:lnTo>
                  <a:lnTo>
                    <a:pt x="175" y="111"/>
                  </a:lnTo>
                  <a:lnTo>
                    <a:pt x="176" y="111"/>
                  </a:lnTo>
                  <a:lnTo>
                    <a:pt x="176" y="113"/>
                  </a:lnTo>
                  <a:lnTo>
                    <a:pt x="177" y="114"/>
                  </a:lnTo>
                  <a:lnTo>
                    <a:pt x="178" y="114"/>
                  </a:lnTo>
                  <a:lnTo>
                    <a:pt x="180" y="114"/>
                  </a:lnTo>
                  <a:lnTo>
                    <a:pt x="181" y="114"/>
                  </a:lnTo>
                  <a:lnTo>
                    <a:pt x="181" y="115"/>
                  </a:lnTo>
                  <a:lnTo>
                    <a:pt x="182" y="115"/>
                  </a:lnTo>
                  <a:lnTo>
                    <a:pt x="183" y="115"/>
                  </a:lnTo>
                  <a:lnTo>
                    <a:pt x="183" y="116"/>
                  </a:lnTo>
                  <a:lnTo>
                    <a:pt x="183" y="118"/>
                  </a:lnTo>
                  <a:lnTo>
                    <a:pt x="183" y="119"/>
                  </a:lnTo>
                  <a:lnTo>
                    <a:pt x="183" y="120"/>
                  </a:lnTo>
                  <a:lnTo>
                    <a:pt x="184" y="121"/>
                  </a:lnTo>
                  <a:lnTo>
                    <a:pt x="184" y="122"/>
                  </a:lnTo>
                  <a:lnTo>
                    <a:pt x="184" y="124"/>
                  </a:lnTo>
                  <a:lnTo>
                    <a:pt x="184" y="125"/>
                  </a:lnTo>
                  <a:lnTo>
                    <a:pt x="186" y="125"/>
                  </a:lnTo>
                  <a:lnTo>
                    <a:pt x="187" y="126"/>
                  </a:lnTo>
                  <a:lnTo>
                    <a:pt x="186" y="126"/>
                  </a:lnTo>
                  <a:lnTo>
                    <a:pt x="186" y="127"/>
                  </a:lnTo>
                  <a:lnTo>
                    <a:pt x="184" y="127"/>
                  </a:lnTo>
                  <a:lnTo>
                    <a:pt x="183" y="127"/>
                  </a:lnTo>
                  <a:lnTo>
                    <a:pt x="183" y="128"/>
                  </a:lnTo>
                  <a:lnTo>
                    <a:pt x="183" y="127"/>
                  </a:lnTo>
                  <a:lnTo>
                    <a:pt x="184" y="127"/>
                  </a:lnTo>
                  <a:lnTo>
                    <a:pt x="184" y="128"/>
                  </a:lnTo>
                  <a:lnTo>
                    <a:pt x="186" y="128"/>
                  </a:lnTo>
                  <a:lnTo>
                    <a:pt x="186" y="130"/>
                  </a:lnTo>
                  <a:lnTo>
                    <a:pt x="187" y="130"/>
                  </a:lnTo>
                  <a:lnTo>
                    <a:pt x="187" y="131"/>
                  </a:lnTo>
                  <a:lnTo>
                    <a:pt x="187" y="132"/>
                  </a:lnTo>
                  <a:lnTo>
                    <a:pt x="187" y="133"/>
                  </a:lnTo>
                  <a:lnTo>
                    <a:pt x="186" y="133"/>
                  </a:lnTo>
                  <a:lnTo>
                    <a:pt x="184" y="133"/>
                  </a:lnTo>
                  <a:lnTo>
                    <a:pt x="183" y="133"/>
                  </a:lnTo>
                  <a:lnTo>
                    <a:pt x="182" y="133"/>
                  </a:lnTo>
                  <a:lnTo>
                    <a:pt x="181" y="133"/>
                  </a:lnTo>
                  <a:lnTo>
                    <a:pt x="181" y="132"/>
                  </a:lnTo>
                  <a:lnTo>
                    <a:pt x="180" y="132"/>
                  </a:lnTo>
                  <a:lnTo>
                    <a:pt x="181" y="132"/>
                  </a:lnTo>
                  <a:lnTo>
                    <a:pt x="181" y="131"/>
                  </a:lnTo>
                  <a:lnTo>
                    <a:pt x="180" y="131"/>
                  </a:lnTo>
                  <a:lnTo>
                    <a:pt x="180" y="130"/>
                  </a:lnTo>
                  <a:lnTo>
                    <a:pt x="180" y="131"/>
                  </a:lnTo>
                  <a:lnTo>
                    <a:pt x="181" y="131"/>
                  </a:lnTo>
                  <a:lnTo>
                    <a:pt x="180" y="131"/>
                  </a:lnTo>
                  <a:lnTo>
                    <a:pt x="180" y="132"/>
                  </a:lnTo>
                  <a:lnTo>
                    <a:pt x="181" y="133"/>
                  </a:lnTo>
                  <a:lnTo>
                    <a:pt x="181" y="134"/>
                  </a:lnTo>
                  <a:lnTo>
                    <a:pt x="180" y="134"/>
                  </a:lnTo>
                  <a:lnTo>
                    <a:pt x="180" y="136"/>
                  </a:lnTo>
                  <a:lnTo>
                    <a:pt x="178" y="137"/>
                  </a:lnTo>
                  <a:lnTo>
                    <a:pt x="178" y="138"/>
                  </a:lnTo>
                  <a:lnTo>
                    <a:pt x="178" y="137"/>
                  </a:lnTo>
                  <a:lnTo>
                    <a:pt x="178" y="138"/>
                  </a:lnTo>
                  <a:lnTo>
                    <a:pt x="177" y="138"/>
                  </a:lnTo>
                  <a:lnTo>
                    <a:pt x="176" y="138"/>
                  </a:lnTo>
                  <a:lnTo>
                    <a:pt x="176" y="137"/>
                  </a:lnTo>
                  <a:lnTo>
                    <a:pt x="175" y="137"/>
                  </a:lnTo>
                  <a:lnTo>
                    <a:pt x="175" y="136"/>
                  </a:lnTo>
                  <a:lnTo>
                    <a:pt x="175" y="137"/>
                  </a:lnTo>
                  <a:lnTo>
                    <a:pt x="174" y="137"/>
                  </a:lnTo>
                  <a:lnTo>
                    <a:pt x="174" y="136"/>
                  </a:lnTo>
                  <a:lnTo>
                    <a:pt x="175" y="136"/>
                  </a:lnTo>
                  <a:lnTo>
                    <a:pt x="174" y="136"/>
                  </a:lnTo>
                  <a:lnTo>
                    <a:pt x="174" y="134"/>
                  </a:lnTo>
                  <a:lnTo>
                    <a:pt x="172" y="134"/>
                  </a:lnTo>
                  <a:lnTo>
                    <a:pt x="172" y="133"/>
                  </a:lnTo>
                  <a:lnTo>
                    <a:pt x="172" y="132"/>
                  </a:lnTo>
                  <a:lnTo>
                    <a:pt x="172" y="133"/>
                  </a:lnTo>
                  <a:lnTo>
                    <a:pt x="171" y="133"/>
                  </a:lnTo>
                  <a:lnTo>
                    <a:pt x="171" y="134"/>
                  </a:lnTo>
                  <a:lnTo>
                    <a:pt x="171" y="136"/>
                  </a:lnTo>
                  <a:lnTo>
                    <a:pt x="172" y="136"/>
                  </a:lnTo>
                  <a:lnTo>
                    <a:pt x="172" y="137"/>
                  </a:lnTo>
                  <a:lnTo>
                    <a:pt x="172" y="136"/>
                  </a:lnTo>
                  <a:lnTo>
                    <a:pt x="172" y="137"/>
                  </a:lnTo>
                  <a:lnTo>
                    <a:pt x="174" y="137"/>
                  </a:lnTo>
                  <a:lnTo>
                    <a:pt x="174" y="136"/>
                  </a:lnTo>
                  <a:lnTo>
                    <a:pt x="174" y="137"/>
                  </a:lnTo>
                  <a:lnTo>
                    <a:pt x="174" y="138"/>
                  </a:lnTo>
                  <a:lnTo>
                    <a:pt x="175" y="138"/>
                  </a:lnTo>
                  <a:lnTo>
                    <a:pt x="174" y="137"/>
                  </a:lnTo>
                  <a:lnTo>
                    <a:pt x="175" y="137"/>
                  </a:lnTo>
                  <a:lnTo>
                    <a:pt x="175" y="138"/>
                  </a:lnTo>
                  <a:lnTo>
                    <a:pt x="175" y="139"/>
                  </a:lnTo>
                  <a:lnTo>
                    <a:pt x="176" y="140"/>
                  </a:lnTo>
                  <a:lnTo>
                    <a:pt x="175" y="140"/>
                  </a:lnTo>
                  <a:lnTo>
                    <a:pt x="176" y="140"/>
                  </a:lnTo>
                  <a:lnTo>
                    <a:pt x="176" y="142"/>
                  </a:lnTo>
                  <a:lnTo>
                    <a:pt x="175" y="142"/>
                  </a:lnTo>
                  <a:lnTo>
                    <a:pt x="175" y="143"/>
                  </a:lnTo>
                  <a:lnTo>
                    <a:pt x="176" y="143"/>
                  </a:lnTo>
                  <a:lnTo>
                    <a:pt x="176" y="144"/>
                  </a:lnTo>
                  <a:lnTo>
                    <a:pt x="177" y="144"/>
                  </a:lnTo>
                  <a:lnTo>
                    <a:pt x="177" y="145"/>
                  </a:lnTo>
                  <a:lnTo>
                    <a:pt x="177" y="147"/>
                  </a:lnTo>
                  <a:lnTo>
                    <a:pt x="177" y="148"/>
                  </a:lnTo>
                  <a:lnTo>
                    <a:pt x="177" y="149"/>
                  </a:lnTo>
                  <a:lnTo>
                    <a:pt x="177" y="150"/>
                  </a:lnTo>
                  <a:lnTo>
                    <a:pt x="176" y="150"/>
                  </a:lnTo>
                  <a:lnTo>
                    <a:pt x="176" y="151"/>
                  </a:lnTo>
                  <a:lnTo>
                    <a:pt x="175" y="151"/>
                  </a:lnTo>
                  <a:lnTo>
                    <a:pt x="175" y="150"/>
                  </a:lnTo>
                  <a:lnTo>
                    <a:pt x="174" y="150"/>
                  </a:lnTo>
                  <a:lnTo>
                    <a:pt x="172" y="150"/>
                  </a:lnTo>
                  <a:lnTo>
                    <a:pt x="172" y="149"/>
                  </a:lnTo>
                  <a:lnTo>
                    <a:pt x="172" y="148"/>
                  </a:lnTo>
                  <a:lnTo>
                    <a:pt x="171" y="148"/>
                  </a:lnTo>
                  <a:lnTo>
                    <a:pt x="171" y="147"/>
                  </a:lnTo>
                  <a:lnTo>
                    <a:pt x="170" y="145"/>
                  </a:lnTo>
                  <a:lnTo>
                    <a:pt x="170" y="144"/>
                  </a:lnTo>
                  <a:lnTo>
                    <a:pt x="170" y="143"/>
                  </a:lnTo>
                  <a:lnTo>
                    <a:pt x="169" y="143"/>
                  </a:lnTo>
                  <a:lnTo>
                    <a:pt x="169" y="144"/>
                  </a:lnTo>
                  <a:lnTo>
                    <a:pt x="168" y="144"/>
                  </a:lnTo>
                  <a:lnTo>
                    <a:pt x="168" y="145"/>
                  </a:lnTo>
                  <a:lnTo>
                    <a:pt x="168" y="147"/>
                  </a:lnTo>
                  <a:lnTo>
                    <a:pt x="168" y="148"/>
                  </a:lnTo>
                  <a:lnTo>
                    <a:pt x="169" y="148"/>
                  </a:lnTo>
                  <a:lnTo>
                    <a:pt x="169" y="147"/>
                  </a:lnTo>
                  <a:lnTo>
                    <a:pt x="169" y="148"/>
                  </a:lnTo>
                  <a:lnTo>
                    <a:pt x="170" y="148"/>
                  </a:lnTo>
                  <a:lnTo>
                    <a:pt x="169" y="148"/>
                  </a:lnTo>
                  <a:lnTo>
                    <a:pt x="169" y="149"/>
                  </a:lnTo>
                  <a:lnTo>
                    <a:pt x="169" y="148"/>
                  </a:lnTo>
                  <a:lnTo>
                    <a:pt x="169" y="149"/>
                  </a:lnTo>
                  <a:lnTo>
                    <a:pt x="170" y="149"/>
                  </a:lnTo>
                  <a:lnTo>
                    <a:pt x="169" y="149"/>
                  </a:lnTo>
                  <a:lnTo>
                    <a:pt x="169" y="150"/>
                  </a:lnTo>
                  <a:lnTo>
                    <a:pt x="170" y="150"/>
                  </a:lnTo>
                  <a:lnTo>
                    <a:pt x="170" y="151"/>
                  </a:lnTo>
                  <a:lnTo>
                    <a:pt x="170" y="150"/>
                  </a:lnTo>
                  <a:lnTo>
                    <a:pt x="170" y="151"/>
                  </a:lnTo>
                  <a:lnTo>
                    <a:pt x="171" y="151"/>
                  </a:lnTo>
                  <a:lnTo>
                    <a:pt x="170" y="150"/>
                  </a:lnTo>
                  <a:lnTo>
                    <a:pt x="171" y="150"/>
                  </a:lnTo>
                  <a:lnTo>
                    <a:pt x="170" y="150"/>
                  </a:lnTo>
                  <a:lnTo>
                    <a:pt x="170" y="149"/>
                  </a:lnTo>
                  <a:lnTo>
                    <a:pt x="170" y="150"/>
                  </a:lnTo>
                  <a:lnTo>
                    <a:pt x="170" y="149"/>
                  </a:lnTo>
                  <a:lnTo>
                    <a:pt x="171" y="149"/>
                  </a:lnTo>
                  <a:lnTo>
                    <a:pt x="171" y="148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71" y="149"/>
                  </a:lnTo>
                  <a:lnTo>
                    <a:pt x="171" y="150"/>
                  </a:lnTo>
                  <a:lnTo>
                    <a:pt x="171" y="149"/>
                  </a:lnTo>
                  <a:lnTo>
                    <a:pt x="172" y="149"/>
                  </a:lnTo>
                  <a:lnTo>
                    <a:pt x="172" y="150"/>
                  </a:lnTo>
                  <a:lnTo>
                    <a:pt x="174" y="150"/>
                  </a:lnTo>
                  <a:lnTo>
                    <a:pt x="175" y="150"/>
                  </a:lnTo>
                  <a:lnTo>
                    <a:pt x="175" y="151"/>
                  </a:lnTo>
                  <a:lnTo>
                    <a:pt x="174" y="151"/>
                  </a:lnTo>
                  <a:lnTo>
                    <a:pt x="175" y="151"/>
                  </a:lnTo>
                  <a:lnTo>
                    <a:pt x="175" y="153"/>
                  </a:lnTo>
                  <a:lnTo>
                    <a:pt x="174" y="153"/>
                  </a:lnTo>
                  <a:lnTo>
                    <a:pt x="172" y="153"/>
                  </a:lnTo>
                  <a:lnTo>
                    <a:pt x="174" y="153"/>
                  </a:lnTo>
                  <a:lnTo>
                    <a:pt x="172" y="153"/>
                  </a:lnTo>
                  <a:lnTo>
                    <a:pt x="171" y="153"/>
                  </a:lnTo>
                  <a:lnTo>
                    <a:pt x="171" y="154"/>
                  </a:lnTo>
                  <a:lnTo>
                    <a:pt x="170" y="154"/>
                  </a:lnTo>
                  <a:lnTo>
                    <a:pt x="170" y="155"/>
                  </a:lnTo>
                  <a:lnTo>
                    <a:pt x="169" y="155"/>
                  </a:lnTo>
                  <a:lnTo>
                    <a:pt x="169" y="156"/>
                  </a:lnTo>
                  <a:lnTo>
                    <a:pt x="170" y="156"/>
                  </a:lnTo>
                  <a:lnTo>
                    <a:pt x="170" y="155"/>
                  </a:lnTo>
                  <a:lnTo>
                    <a:pt x="171" y="155"/>
                  </a:lnTo>
                  <a:lnTo>
                    <a:pt x="172" y="155"/>
                  </a:lnTo>
                  <a:lnTo>
                    <a:pt x="174" y="154"/>
                  </a:lnTo>
                  <a:lnTo>
                    <a:pt x="175" y="154"/>
                  </a:lnTo>
                  <a:lnTo>
                    <a:pt x="176" y="154"/>
                  </a:lnTo>
                  <a:lnTo>
                    <a:pt x="176" y="153"/>
                  </a:lnTo>
                  <a:lnTo>
                    <a:pt x="177" y="153"/>
                  </a:lnTo>
                  <a:lnTo>
                    <a:pt x="177" y="151"/>
                  </a:lnTo>
                  <a:lnTo>
                    <a:pt x="178" y="151"/>
                  </a:lnTo>
                  <a:lnTo>
                    <a:pt x="178" y="150"/>
                  </a:lnTo>
                  <a:lnTo>
                    <a:pt x="180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1" y="150"/>
                  </a:lnTo>
                  <a:lnTo>
                    <a:pt x="181" y="151"/>
                  </a:lnTo>
                  <a:lnTo>
                    <a:pt x="182" y="151"/>
                  </a:lnTo>
                  <a:lnTo>
                    <a:pt x="182" y="153"/>
                  </a:lnTo>
                  <a:lnTo>
                    <a:pt x="181" y="153"/>
                  </a:lnTo>
                  <a:lnTo>
                    <a:pt x="182" y="154"/>
                  </a:lnTo>
                  <a:lnTo>
                    <a:pt x="181" y="154"/>
                  </a:lnTo>
                  <a:lnTo>
                    <a:pt x="181" y="155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6"/>
                  </a:lnTo>
                  <a:lnTo>
                    <a:pt x="183" y="157"/>
                  </a:lnTo>
                  <a:lnTo>
                    <a:pt x="183" y="156"/>
                  </a:lnTo>
                  <a:lnTo>
                    <a:pt x="184" y="156"/>
                  </a:lnTo>
                  <a:lnTo>
                    <a:pt x="184" y="157"/>
                  </a:lnTo>
                  <a:lnTo>
                    <a:pt x="186" y="157"/>
                  </a:lnTo>
                  <a:lnTo>
                    <a:pt x="184" y="157"/>
                  </a:lnTo>
                  <a:lnTo>
                    <a:pt x="186" y="157"/>
                  </a:lnTo>
                  <a:lnTo>
                    <a:pt x="184" y="157"/>
                  </a:lnTo>
                  <a:lnTo>
                    <a:pt x="184" y="159"/>
                  </a:lnTo>
                  <a:lnTo>
                    <a:pt x="184" y="160"/>
                  </a:lnTo>
                  <a:lnTo>
                    <a:pt x="183" y="160"/>
                  </a:lnTo>
                  <a:lnTo>
                    <a:pt x="183" y="161"/>
                  </a:lnTo>
                  <a:lnTo>
                    <a:pt x="182" y="161"/>
                  </a:lnTo>
                  <a:lnTo>
                    <a:pt x="182" y="162"/>
                  </a:lnTo>
                  <a:lnTo>
                    <a:pt x="182" y="163"/>
                  </a:lnTo>
                  <a:lnTo>
                    <a:pt x="182" y="165"/>
                  </a:lnTo>
                  <a:lnTo>
                    <a:pt x="182" y="166"/>
                  </a:lnTo>
                  <a:lnTo>
                    <a:pt x="182" y="167"/>
                  </a:lnTo>
                  <a:lnTo>
                    <a:pt x="181" y="167"/>
                  </a:lnTo>
                  <a:lnTo>
                    <a:pt x="181" y="168"/>
                  </a:lnTo>
                  <a:lnTo>
                    <a:pt x="181" y="169"/>
                  </a:lnTo>
                  <a:lnTo>
                    <a:pt x="181" y="171"/>
                  </a:lnTo>
                  <a:lnTo>
                    <a:pt x="181" y="172"/>
                  </a:lnTo>
                  <a:lnTo>
                    <a:pt x="182" y="172"/>
                  </a:lnTo>
                  <a:lnTo>
                    <a:pt x="181" y="172"/>
                  </a:lnTo>
                  <a:lnTo>
                    <a:pt x="181" y="173"/>
                  </a:lnTo>
                  <a:lnTo>
                    <a:pt x="181" y="174"/>
                  </a:lnTo>
                  <a:lnTo>
                    <a:pt x="180" y="174"/>
                  </a:lnTo>
                  <a:lnTo>
                    <a:pt x="180" y="176"/>
                  </a:lnTo>
                  <a:lnTo>
                    <a:pt x="180" y="177"/>
                  </a:lnTo>
                  <a:lnTo>
                    <a:pt x="178" y="177"/>
                  </a:lnTo>
                  <a:lnTo>
                    <a:pt x="178" y="176"/>
                  </a:lnTo>
                  <a:lnTo>
                    <a:pt x="177" y="176"/>
                  </a:lnTo>
                  <a:lnTo>
                    <a:pt x="178" y="176"/>
                  </a:lnTo>
                  <a:lnTo>
                    <a:pt x="178" y="174"/>
                  </a:lnTo>
                  <a:lnTo>
                    <a:pt x="178" y="176"/>
                  </a:lnTo>
                  <a:lnTo>
                    <a:pt x="177" y="176"/>
                  </a:lnTo>
                  <a:lnTo>
                    <a:pt x="177" y="177"/>
                  </a:lnTo>
                  <a:lnTo>
                    <a:pt x="177" y="176"/>
                  </a:lnTo>
                  <a:lnTo>
                    <a:pt x="177" y="177"/>
                  </a:lnTo>
                  <a:lnTo>
                    <a:pt x="178" y="177"/>
                  </a:lnTo>
                  <a:lnTo>
                    <a:pt x="178" y="178"/>
                  </a:lnTo>
                  <a:lnTo>
                    <a:pt x="180" y="179"/>
                  </a:lnTo>
                  <a:lnTo>
                    <a:pt x="180" y="180"/>
                  </a:lnTo>
                  <a:lnTo>
                    <a:pt x="181" y="180"/>
                  </a:lnTo>
                  <a:lnTo>
                    <a:pt x="181" y="182"/>
                  </a:lnTo>
                  <a:lnTo>
                    <a:pt x="180" y="183"/>
                  </a:lnTo>
                  <a:lnTo>
                    <a:pt x="180" y="184"/>
                  </a:lnTo>
                  <a:lnTo>
                    <a:pt x="178" y="184"/>
                  </a:lnTo>
                  <a:lnTo>
                    <a:pt x="177" y="184"/>
                  </a:lnTo>
                  <a:lnTo>
                    <a:pt x="176" y="184"/>
                  </a:lnTo>
                  <a:lnTo>
                    <a:pt x="177" y="183"/>
                  </a:lnTo>
                  <a:lnTo>
                    <a:pt x="177" y="182"/>
                  </a:lnTo>
                  <a:lnTo>
                    <a:pt x="176" y="182"/>
                  </a:lnTo>
                  <a:lnTo>
                    <a:pt x="176" y="180"/>
                  </a:lnTo>
                  <a:lnTo>
                    <a:pt x="175" y="180"/>
                  </a:lnTo>
                  <a:lnTo>
                    <a:pt x="176" y="180"/>
                  </a:lnTo>
                  <a:lnTo>
                    <a:pt x="176" y="182"/>
                  </a:lnTo>
                  <a:lnTo>
                    <a:pt x="177" y="183"/>
                  </a:lnTo>
                  <a:lnTo>
                    <a:pt x="176" y="183"/>
                  </a:lnTo>
                  <a:lnTo>
                    <a:pt x="175" y="183"/>
                  </a:lnTo>
                  <a:lnTo>
                    <a:pt x="174" y="183"/>
                  </a:lnTo>
                  <a:lnTo>
                    <a:pt x="174" y="182"/>
                  </a:lnTo>
                  <a:lnTo>
                    <a:pt x="172" y="182"/>
                  </a:lnTo>
                  <a:lnTo>
                    <a:pt x="171" y="182"/>
                  </a:lnTo>
                  <a:lnTo>
                    <a:pt x="170" y="182"/>
                  </a:lnTo>
                  <a:lnTo>
                    <a:pt x="169" y="182"/>
                  </a:lnTo>
                  <a:lnTo>
                    <a:pt x="169" y="180"/>
                  </a:lnTo>
                  <a:lnTo>
                    <a:pt x="169" y="182"/>
                  </a:lnTo>
                  <a:lnTo>
                    <a:pt x="170" y="182"/>
                  </a:lnTo>
                  <a:lnTo>
                    <a:pt x="170" y="180"/>
                  </a:lnTo>
                  <a:lnTo>
                    <a:pt x="170" y="179"/>
                  </a:lnTo>
                  <a:lnTo>
                    <a:pt x="169" y="179"/>
                  </a:lnTo>
                  <a:lnTo>
                    <a:pt x="169" y="178"/>
                  </a:lnTo>
                  <a:lnTo>
                    <a:pt x="170" y="178"/>
                  </a:lnTo>
                  <a:lnTo>
                    <a:pt x="171" y="177"/>
                  </a:lnTo>
                  <a:lnTo>
                    <a:pt x="171" y="178"/>
                  </a:lnTo>
                  <a:lnTo>
                    <a:pt x="171" y="177"/>
                  </a:lnTo>
                  <a:lnTo>
                    <a:pt x="172" y="177"/>
                  </a:lnTo>
                  <a:lnTo>
                    <a:pt x="172" y="176"/>
                  </a:lnTo>
                  <a:lnTo>
                    <a:pt x="171" y="177"/>
                  </a:lnTo>
                  <a:lnTo>
                    <a:pt x="171" y="176"/>
                  </a:lnTo>
                  <a:lnTo>
                    <a:pt x="170" y="176"/>
                  </a:lnTo>
                  <a:lnTo>
                    <a:pt x="171" y="174"/>
                  </a:lnTo>
                  <a:lnTo>
                    <a:pt x="172" y="174"/>
                  </a:lnTo>
                  <a:lnTo>
                    <a:pt x="172" y="173"/>
                  </a:lnTo>
                  <a:lnTo>
                    <a:pt x="174" y="173"/>
                  </a:lnTo>
                  <a:lnTo>
                    <a:pt x="174" y="172"/>
                  </a:lnTo>
                  <a:lnTo>
                    <a:pt x="175" y="172"/>
                  </a:lnTo>
                  <a:lnTo>
                    <a:pt x="175" y="171"/>
                  </a:lnTo>
                  <a:lnTo>
                    <a:pt x="174" y="171"/>
                  </a:lnTo>
                  <a:lnTo>
                    <a:pt x="175" y="171"/>
                  </a:lnTo>
                  <a:lnTo>
                    <a:pt x="174" y="171"/>
                  </a:lnTo>
                  <a:lnTo>
                    <a:pt x="174" y="169"/>
                  </a:lnTo>
                  <a:lnTo>
                    <a:pt x="174" y="168"/>
                  </a:lnTo>
                  <a:lnTo>
                    <a:pt x="175" y="168"/>
                  </a:lnTo>
                  <a:lnTo>
                    <a:pt x="174" y="168"/>
                  </a:lnTo>
                  <a:lnTo>
                    <a:pt x="174" y="169"/>
                  </a:lnTo>
                  <a:lnTo>
                    <a:pt x="174" y="171"/>
                  </a:lnTo>
                  <a:lnTo>
                    <a:pt x="174" y="172"/>
                  </a:lnTo>
                  <a:lnTo>
                    <a:pt x="172" y="172"/>
                  </a:lnTo>
                  <a:lnTo>
                    <a:pt x="171" y="172"/>
                  </a:lnTo>
                  <a:lnTo>
                    <a:pt x="170" y="173"/>
                  </a:lnTo>
                  <a:lnTo>
                    <a:pt x="169" y="173"/>
                  </a:lnTo>
                  <a:lnTo>
                    <a:pt x="169" y="172"/>
                  </a:lnTo>
                  <a:lnTo>
                    <a:pt x="168" y="172"/>
                  </a:lnTo>
                  <a:lnTo>
                    <a:pt x="169" y="172"/>
                  </a:lnTo>
                  <a:lnTo>
                    <a:pt x="169" y="173"/>
                  </a:lnTo>
                  <a:lnTo>
                    <a:pt x="169" y="174"/>
                  </a:lnTo>
                  <a:lnTo>
                    <a:pt x="168" y="174"/>
                  </a:lnTo>
                  <a:lnTo>
                    <a:pt x="168" y="176"/>
                  </a:lnTo>
                  <a:lnTo>
                    <a:pt x="166" y="176"/>
                  </a:lnTo>
                  <a:lnTo>
                    <a:pt x="165" y="176"/>
                  </a:lnTo>
                  <a:lnTo>
                    <a:pt x="165" y="174"/>
                  </a:lnTo>
                  <a:lnTo>
                    <a:pt x="165" y="176"/>
                  </a:lnTo>
                  <a:lnTo>
                    <a:pt x="165" y="174"/>
                  </a:lnTo>
                  <a:lnTo>
                    <a:pt x="165" y="176"/>
                  </a:lnTo>
                  <a:lnTo>
                    <a:pt x="165" y="174"/>
                  </a:lnTo>
                  <a:lnTo>
                    <a:pt x="165" y="176"/>
                  </a:lnTo>
                  <a:lnTo>
                    <a:pt x="165" y="177"/>
                  </a:lnTo>
                  <a:lnTo>
                    <a:pt x="166" y="177"/>
                  </a:lnTo>
                  <a:lnTo>
                    <a:pt x="166" y="176"/>
                  </a:lnTo>
                  <a:lnTo>
                    <a:pt x="166" y="177"/>
                  </a:lnTo>
                  <a:lnTo>
                    <a:pt x="168" y="177"/>
                  </a:lnTo>
                  <a:lnTo>
                    <a:pt x="166" y="178"/>
                  </a:lnTo>
                  <a:lnTo>
                    <a:pt x="165" y="179"/>
                  </a:lnTo>
                  <a:lnTo>
                    <a:pt x="164" y="180"/>
                  </a:lnTo>
                  <a:lnTo>
                    <a:pt x="164" y="182"/>
                  </a:lnTo>
                  <a:lnTo>
                    <a:pt x="163" y="183"/>
                  </a:lnTo>
                  <a:lnTo>
                    <a:pt x="164" y="183"/>
                  </a:lnTo>
                  <a:lnTo>
                    <a:pt x="164" y="184"/>
                  </a:lnTo>
                  <a:lnTo>
                    <a:pt x="164" y="185"/>
                  </a:lnTo>
                  <a:lnTo>
                    <a:pt x="164" y="184"/>
                  </a:lnTo>
                  <a:lnTo>
                    <a:pt x="165" y="184"/>
                  </a:lnTo>
                  <a:lnTo>
                    <a:pt x="165" y="185"/>
                  </a:lnTo>
                  <a:lnTo>
                    <a:pt x="166" y="185"/>
                  </a:lnTo>
                  <a:lnTo>
                    <a:pt x="166" y="186"/>
                  </a:lnTo>
                  <a:lnTo>
                    <a:pt x="166" y="188"/>
                  </a:lnTo>
                  <a:lnTo>
                    <a:pt x="166" y="189"/>
                  </a:lnTo>
                  <a:lnTo>
                    <a:pt x="165" y="189"/>
                  </a:lnTo>
                  <a:lnTo>
                    <a:pt x="165" y="190"/>
                  </a:lnTo>
                  <a:lnTo>
                    <a:pt x="164" y="190"/>
                  </a:lnTo>
                  <a:lnTo>
                    <a:pt x="164" y="189"/>
                  </a:lnTo>
                  <a:lnTo>
                    <a:pt x="164" y="190"/>
                  </a:lnTo>
                  <a:lnTo>
                    <a:pt x="164" y="189"/>
                  </a:lnTo>
                  <a:lnTo>
                    <a:pt x="164" y="190"/>
                  </a:lnTo>
                  <a:lnTo>
                    <a:pt x="164" y="191"/>
                  </a:lnTo>
                  <a:lnTo>
                    <a:pt x="164" y="190"/>
                  </a:lnTo>
                  <a:lnTo>
                    <a:pt x="165" y="190"/>
                  </a:lnTo>
                  <a:lnTo>
                    <a:pt x="165" y="191"/>
                  </a:lnTo>
                  <a:lnTo>
                    <a:pt x="164" y="191"/>
                  </a:lnTo>
                  <a:lnTo>
                    <a:pt x="164" y="192"/>
                  </a:lnTo>
                  <a:lnTo>
                    <a:pt x="164" y="194"/>
                  </a:lnTo>
                  <a:lnTo>
                    <a:pt x="163" y="194"/>
                  </a:lnTo>
                  <a:lnTo>
                    <a:pt x="161" y="194"/>
                  </a:lnTo>
                  <a:lnTo>
                    <a:pt x="163" y="192"/>
                  </a:lnTo>
                  <a:lnTo>
                    <a:pt x="161" y="192"/>
                  </a:lnTo>
                  <a:lnTo>
                    <a:pt x="161" y="191"/>
                  </a:lnTo>
                  <a:lnTo>
                    <a:pt x="163" y="191"/>
                  </a:lnTo>
                  <a:lnTo>
                    <a:pt x="161" y="191"/>
                  </a:lnTo>
                  <a:lnTo>
                    <a:pt x="161" y="192"/>
                  </a:lnTo>
                  <a:lnTo>
                    <a:pt x="161" y="191"/>
                  </a:lnTo>
                  <a:lnTo>
                    <a:pt x="160" y="191"/>
                  </a:lnTo>
                  <a:lnTo>
                    <a:pt x="160" y="190"/>
                  </a:lnTo>
                  <a:lnTo>
                    <a:pt x="159" y="190"/>
                  </a:lnTo>
                  <a:lnTo>
                    <a:pt x="159" y="189"/>
                  </a:lnTo>
                  <a:lnTo>
                    <a:pt x="159" y="188"/>
                  </a:lnTo>
                  <a:lnTo>
                    <a:pt x="159" y="189"/>
                  </a:lnTo>
                  <a:lnTo>
                    <a:pt x="160" y="189"/>
                  </a:lnTo>
                  <a:lnTo>
                    <a:pt x="160" y="188"/>
                  </a:lnTo>
                  <a:lnTo>
                    <a:pt x="159" y="188"/>
                  </a:lnTo>
                  <a:lnTo>
                    <a:pt x="158" y="188"/>
                  </a:lnTo>
                  <a:lnTo>
                    <a:pt x="158" y="186"/>
                  </a:lnTo>
                  <a:lnTo>
                    <a:pt x="158" y="188"/>
                  </a:lnTo>
                  <a:lnTo>
                    <a:pt x="158" y="186"/>
                  </a:lnTo>
                  <a:lnTo>
                    <a:pt x="158" y="185"/>
                  </a:lnTo>
                  <a:lnTo>
                    <a:pt x="158" y="184"/>
                  </a:lnTo>
                  <a:lnTo>
                    <a:pt x="158" y="183"/>
                  </a:lnTo>
                  <a:lnTo>
                    <a:pt x="159" y="183"/>
                  </a:lnTo>
                  <a:lnTo>
                    <a:pt x="159" y="182"/>
                  </a:lnTo>
                  <a:lnTo>
                    <a:pt x="160" y="182"/>
                  </a:lnTo>
                  <a:lnTo>
                    <a:pt x="160" y="180"/>
                  </a:lnTo>
                  <a:lnTo>
                    <a:pt x="161" y="180"/>
                  </a:lnTo>
                  <a:lnTo>
                    <a:pt x="161" y="179"/>
                  </a:lnTo>
                  <a:lnTo>
                    <a:pt x="161" y="180"/>
                  </a:lnTo>
                  <a:lnTo>
                    <a:pt x="161" y="179"/>
                  </a:lnTo>
                  <a:lnTo>
                    <a:pt x="160" y="179"/>
                  </a:lnTo>
                  <a:lnTo>
                    <a:pt x="161" y="179"/>
                  </a:lnTo>
                  <a:lnTo>
                    <a:pt x="161" y="178"/>
                  </a:lnTo>
                  <a:lnTo>
                    <a:pt x="161" y="179"/>
                  </a:lnTo>
                  <a:lnTo>
                    <a:pt x="160" y="179"/>
                  </a:lnTo>
                  <a:lnTo>
                    <a:pt x="160" y="178"/>
                  </a:lnTo>
                  <a:lnTo>
                    <a:pt x="160" y="177"/>
                  </a:lnTo>
                  <a:lnTo>
                    <a:pt x="160" y="176"/>
                  </a:lnTo>
                  <a:lnTo>
                    <a:pt x="161" y="176"/>
                  </a:lnTo>
                  <a:lnTo>
                    <a:pt x="160" y="176"/>
                  </a:lnTo>
                  <a:lnTo>
                    <a:pt x="161" y="176"/>
                  </a:lnTo>
                  <a:lnTo>
                    <a:pt x="163" y="176"/>
                  </a:lnTo>
                  <a:lnTo>
                    <a:pt x="161" y="176"/>
                  </a:lnTo>
                  <a:lnTo>
                    <a:pt x="160" y="176"/>
                  </a:lnTo>
                  <a:lnTo>
                    <a:pt x="160" y="174"/>
                  </a:lnTo>
                  <a:lnTo>
                    <a:pt x="160" y="173"/>
                  </a:lnTo>
                  <a:lnTo>
                    <a:pt x="160" y="174"/>
                  </a:lnTo>
                  <a:lnTo>
                    <a:pt x="161" y="173"/>
                  </a:lnTo>
                  <a:lnTo>
                    <a:pt x="160" y="173"/>
                  </a:lnTo>
                  <a:lnTo>
                    <a:pt x="161" y="173"/>
                  </a:lnTo>
                  <a:lnTo>
                    <a:pt x="161" y="172"/>
                  </a:lnTo>
                  <a:lnTo>
                    <a:pt x="161" y="173"/>
                  </a:lnTo>
                  <a:lnTo>
                    <a:pt x="160" y="173"/>
                  </a:lnTo>
                  <a:lnTo>
                    <a:pt x="161" y="173"/>
                  </a:lnTo>
                  <a:lnTo>
                    <a:pt x="160" y="173"/>
                  </a:lnTo>
                  <a:lnTo>
                    <a:pt x="159" y="173"/>
                  </a:lnTo>
                  <a:lnTo>
                    <a:pt x="159" y="174"/>
                  </a:lnTo>
                  <a:lnTo>
                    <a:pt x="159" y="173"/>
                  </a:lnTo>
                  <a:lnTo>
                    <a:pt x="159" y="172"/>
                  </a:lnTo>
                  <a:lnTo>
                    <a:pt x="159" y="171"/>
                  </a:lnTo>
                  <a:lnTo>
                    <a:pt x="159" y="169"/>
                  </a:lnTo>
                  <a:lnTo>
                    <a:pt x="158" y="169"/>
                  </a:lnTo>
                  <a:lnTo>
                    <a:pt x="158" y="168"/>
                  </a:lnTo>
                  <a:lnTo>
                    <a:pt x="158" y="169"/>
                  </a:lnTo>
                  <a:lnTo>
                    <a:pt x="158" y="171"/>
                  </a:lnTo>
                  <a:lnTo>
                    <a:pt x="158" y="172"/>
                  </a:lnTo>
                  <a:lnTo>
                    <a:pt x="157" y="172"/>
                  </a:lnTo>
                  <a:lnTo>
                    <a:pt x="158" y="172"/>
                  </a:lnTo>
                  <a:lnTo>
                    <a:pt x="158" y="173"/>
                  </a:lnTo>
                  <a:lnTo>
                    <a:pt x="158" y="172"/>
                  </a:lnTo>
                  <a:lnTo>
                    <a:pt x="158" y="173"/>
                  </a:lnTo>
                  <a:lnTo>
                    <a:pt x="158" y="174"/>
                  </a:lnTo>
                  <a:lnTo>
                    <a:pt x="157" y="174"/>
                  </a:lnTo>
                  <a:lnTo>
                    <a:pt x="158" y="174"/>
                  </a:lnTo>
                  <a:lnTo>
                    <a:pt x="158" y="173"/>
                  </a:lnTo>
                  <a:lnTo>
                    <a:pt x="158" y="174"/>
                  </a:lnTo>
                  <a:lnTo>
                    <a:pt x="158" y="176"/>
                  </a:lnTo>
                  <a:lnTo>
                    <a:pt x="157" y="176"/>
                  </a:lnTo>
                  <a:lnTo>
                    <a:pt x="158" y="176"/>
                  </a:lnTo>
                  <a:lnTo>
                    <a:pt x="157" y="176"/>
                  </a:lnTo>
                  <a:lnTo>
                    <a:pt x="157" y="177"/>
                  </a:lnTo>
                  <a:lnTo>
                    <a:pt x="157" y="178"/>
                  </a:lnTo>
                  <a:lnTo>
                    <a:pt x="157" y="177"/>
                  </a:lnTo>
                  <a:lnTo>
                    <a:pt x="157" y="178"/>
                  </a:lnTo>
                  <a:lnTo>
                    <a:pt x="155" y="179"/>
                  </a:lnTo>
                  <a:lnTo>
                    <a:pt x="154" y="179"/>
                  </a:lnTo>
                  <a:lnTo>
                    <a:pt x="154" y="178"/>
                  </a:lnTo>
                  <a:lnTo>
                    <a:pt x="154" y="179"/>
                  </a:lnTo>
                  <a:lnTo>
                    <a:pt x="153" y="180"/>
                  </a:lnTo>
                  <a:lnTo>
                    <a:pt x="152" y="180"/>
                  </a:lnTo>
                  <a:lnTo>
                    <a:pt x="151" y="180"/>
                  </a:lnTo>
                  <a:lnTo>
                    <a:pt x="151" y="182"/>
                  </a:lnTo>
                  <a:lnTo>
                    <a:pt x="149" y="182"/>
                  </a:lnTo>
                  <a:lnTo>
                    <a:pt x="149" y="183"/>
                  </a:lnTo>
                  <a:lnTo>
                    <a:pt x="149" y="184"/>
                  </a:lnTo>
                  <a:lnTo>
                    <a:pt x="149" y="183"/>
                  </a:lnTo>
                  <a:lnTo>
                    <a:pt x="149" y="184"/>
                  </a:lnTo>
                  <a:lnTo>
                    <a:pt x="149" y="185"/>
                  </a:lnTo>
                  <a:lnTo>
                    <a:pt x="148" y="185"/>
                  </a:lnTo>
                  <a:lnTo>
                    <a:pt x="149" y="185"/>
                  </a:lnTo>
                  <a:lnTo>
                    <a:pt x="148" y="185"/>
                  </a:lnTo>
                  <a:lnTo>
                    <a:pt x="148" y="186"/>
                  </a:lnTo>
                  <a:lnTo>
                    <a:pt x="148" y="185"/>
                  </a:lnTo>
                  <a:lnTo>
                    <a:pt x="148" y="186"/>
                  </a:lnTo>
                  <a:lnTo>
                    <a:pt x="148" y="188"/>
                  </a:lnTo>
                  <a:lnTo>
                    <a:pt x="148" y="186"/>
                  </a:lnTo>
                  <a:lnTo>
                    <a:pt x="148" y="188"/>
                  </a:lnTo>
                  <a:lnTo>
                    <a:pt x="148" y="189"/>
                  </a:lnTo>
                  <a:lnTo>
                    <a:pt x="149" y="190"/>
                  </a:lnTo>
                  <a:lnTo>
                    <a:pt x="148" y="190"/>
                  </a:lnTo>
                  <a:lnTo>
                    <a:pt x="147" y="190"/>
                  </a:lnTo>
                  <a:lnTo>
                    <a:pt x="146" y="190"/>
                  </a:lnTo>
                  <a:lnTo>
                    <a:pt x="145" y="190"/>
                  </a:lnTo>
                  <a:lnTo>
                    <a:pt x="143" y="190"/>
                  </a:lnTo>
                  <a:lnTo>
                    <a:pt x="143" y="189"/>
                  </a:lnTo>
                  <a:lnTo>
                    <a:pt x="142" y="190"/>
                  </a:lnTo>
                  <a:lnTo>
                    <a:pt x="141" y="190"/>
                  </a:lnTo>
                  <a:lnTo>
                    <a:pt x="140" y="189"/>
                  </a:lnTo>
                  <a:lnTo>
                    <a:pt x="140" y="190"/>
                  </a:lnTo>
                  <a:lnTo>
                    <a:pt x="139" y="190"/>
                  </a:lnTo>
                  <a:lnTo>
                    <a:pt x="139" y="189"/>
                  </a:lnTo>
                  <a:lnTo>
                    <a:pt x="137" y="189"/>
                  </a:lnTo>
                  <a:lnTo>
                    <a:pt x="139" y="189"/>
                  </a:lnTo>
                  <a:lnTo>
                    <a:pt x="139" y="188"/>
                  </a:lnTo>
                  <a:lnTo>
                    <a:pt x="140" y="188"/>
                  </a:lnTo>
                  <a:lnTo>
                    <a:pt x="141" y="188"/>
                  </a:lnTo>
                  <a:lnTo>
                    <a:pt x="140" y="188"/>
                  </a:lnTo>
                  <a:lnTo>
                    <a:pt x="140" y="186"/>
                  </a:lnTo>
                  <a:lnTo>
                    <a:pt x="140" y="185"/>
                  </a:lnTo>
                  <a:lnTo>
                    <a:pt x="141" y="185"/>
                  </a:lnTo>
                  <a:lnTo>
                    <a:pt x="142" y="185"/>
                  </a:lnTo>
                  <a:lnTo>
                    <a:pt x="142" y="184"/>
                  </a:lnTo>
                  <a:lnTo>
                    <a:pt x="141" y="184"/>
                  </a:lnTo>
                  <a:lnTo>
                    <a:pt x="140" y="185"/>
                  </a:lnTo>
                  <a:lnTo>
                    <a:pt x="141" y="185"/>
                  </a:lnTo>
                  <a:lnTo>
                    <a:pt x="140" y="185"/>
                  </a:lnTo>
                  <a:lnTo>
                    <a:pt x="140" y="186"/>
                  </a:lnTo>
                  <a:lnTo>
                    <a:pt x="139" y="186"/>
                  </a:lnTo>
                  <a:lnTo>
                    <a:pt x="140" y="186"/>
                  </a:lnTo>
                  <a:lnTo>
                    <a:pt x="139" y="186"/>
                  </a:lnTo>
                  <a:lnTo>
                    <a:pt x="139" y="188"/>
                  </a:lnTo>
                  <a:lnTo>
                    <a:pt x="137" y="188"/>
                  </a:lnTo>
                  <a:lnTo>
                    <a:pt x="136" y="189"/>
                  </a:lnTo>
                  <a:lnTo>
                    <a:pt x="135" y="189"/>
                  </a:lnTo>
                  <a:lnTo>
                    <a:pt x="135" y="190"/>
                  </a:lnTo>
                  <a:lnTo>
                    <a:pt x="136" y="190"/>
                  </a:lnTo>
                  <a:lnTo>
                    <a:pt x="137" y="190"/>
                  </a:lnTo>
                  <a:lnTo>
                    <a:pt x="139" y="190"/>
                  </a:lnTo>
                  <a:lnTo>
                    <a:pt x="140" y="190"/>
                  </a:lnTo>
                  <a:lnTo>
                    <a:pt x="141" y="190"/>
                  </a:lnTo>
                  <a:lnTo>
                    <a:pt x="142" y="190"/>
                  </a:lnTo>
                  <a:lnTo>
                    <a:pt x="143" y="190"/>
                  </a:lnTo>
                  <a:lnTo>
                    <a:pt x="143" y="191"/>
                  </a:lnTo>
                  <a:lnTo>
                    <a:pt x="143" y="190"/>
                  </a:lnTo>
                  <a:lnTo>
                    <a:pt x="145" y="190"/>
                  </a:lnTo>
                  <a:lnTo>
                    <a:pt x="145" y="191"/>
                  </a:lnTo>
                  <a:lnTo>
                    <a:pt x="145" y="190"/>
                  </a:lnTo>
                  <a:lnTo>
                    <a:pt x="146" y="190"/>
                  </a:lnTo>
                  <a:lnTo>
                    <a:pt x="147" y="190"/>
                  </a:lnTo>
                  <a:lnTo>
                    <a:pt x="148" y="190"/>
                  </a:lnTo>
                  <a:lnTo>
                    <a:pt x="148" y="191"/>
                  </a:lnTo>
                  <a:lnTo>
                    <a:pt x="147" y="191"/>
                  </a:lnTo>
                  <a:lnTo>
                    <a:pt x="147" y="192"/>
                  </a:lnTo>
                  <a:lnTo>
                    <a:pt x="147" y="194"/>
                  </a:lnTo>
                  <a:lnTo>
                    <a:pt x="146" y="194"/>
                  </a:lnTo>
                  <a:lnTo>
                    <a:pt x="145" y="194"/>
                  </a:lnTo>
                  <a:lnTo>
                    <a:pt x="143" y="194"/>
                  </a:lnTo>
                  <a:lnTo>
                    <a:pt x="143" y="195"/>
                  </a:lnTo>
                  <a:lnTo>
                    <a:pt x="142" y="195"/>
                  </a:lnTo>
                  <a:lnTo>
                    <a:pt x="141" y="195"/>
                  </a:lnTo>
                  <a:lnTo>
                    <a:pt x="142" y="195"/>
                  </a:lnTo>
                  <a:lnTo>
                    <a:pt x="141" y="195"/>
                  </a:lnTo>
                  <a:lnTo>
                    <a:pt x="140" y="195"/>
                  </a:lnTo>
                  <a:lnTo>
                    <a:pt x="139" y="195"/>
                  </a:lnTo>
                  <a:lnTo>
                    <a:pt x="139" y="196"/>
                  </a:lnTo>
                  <a:lnTo>
                    <a:pt x="137" y="196"/>
                  </a:lnTo>
                  <a:lnTo>
                    <a:pt x="137" y="197"/>
                  </a:lnTo>
                  <a:lnTo>
                    <a:pt x="136" y="197"/>
                  </a:lnTo>
                  <a:lnTo>
                    <a:pt x="137" y="197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0" y="195"/>
                  </a:lnTo>
                  <a:lnTo>
                    <a:pt x="141" y="195"/>
                  </a:lnTo>
                  <a:lnTo>
                    <a:pt x="141" y="196"/>
                  </a:lnTo>
                  <a:lnTo>
                    <a:pt x="142" y="195"/>
                  </a:lnTo>
                  <a:lnTo>
                    <a:pt x="142" y="196"/>
                  </a:lnTo>
                  <a:lnTo>
                    <a:pt x="142" y="197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1" y="198"/>
                  </a:lnTo>
                  <a:lnTo>
                    <a:pt x="140" y="198"/>
                  </a:lnTo>
                  <a:lnTo>
                    <a:pt x="141" y="198"/>
                  </a:lnTo>
                  <a:lnTo>
                    <a:pt x="140" y="198"/>
                  </a:lnTo>
                  <a:lnTo>
                    <a:pt x="139" y="198"/>
                  </a:lnTo>
                  <a:lnTo>
                    <a:pt x="137" y="200"/>
                  </a:lnTo>
                  <a:lnTo>
                    <a:pt x="136" y="200"/>
                  </a:lnTo>
                  <a:lnTo>
                    <a:pt x="136" y="201"/>
                  </a:lnTo>
                  <a:lnTo>
                    <a:pt x="136" y="202"/>
                  </a:lnTo>
                  <a:lnTo>
                    <a:pt x="137" y="202"/>
                  </a:lnTo>
                  <a:lnTo>
                    <a:pt x="136" y="202"/>
                  </a:lnTo>
                  <a:lnTo>
                    <a:pt x="136" y="201"/>
                  </a:lnTo>
                  <a:lnTo>
                    <a:pt x="137" y="201"/>
                  </a:lnTo>
                  <a:lnTo>
                    <a:pt x="137" y="200"/>
                  </a:lnTo>
                  <a:lnTo>
                    <a:pt x="139" y="200"/>
                  </a:lnTo>
                  <a:lnTo>
                    <a:pt x="140" y="200"/>
                  </a:lnTo>
                  <a:lnTo>
                    <a:pt x="141" y="200"/>
                  </a:lnTo>
                  <a:lnTo>
                    <a:pt x="142" y="200"/>
                  </a:lnTo>
                  <a:lnTo>
                    <a:pt x="142" y="198"/>
                  </a:lnTo>
                  <a:lnTo>
                    <a:pt x="143" y="198"/>
                  </a:lnTo>
                  <a:lnTo>
                    <a:pt x="143" y="197"/>
                  </a:lnTo>
                  <a:lnTo>
                    <a:pt x="143" y="196"/>
                  </a:lnTo>
                  <a:lnTo>
                    <a:pt x="145" y="196"/>
                  </a:lnTo>
                  <a:lnTo>
                    <a:pt x="145" y="197"/>
                  </a:lnTo>
                  <a:lnTo>
                    <a:pt x="146" y="196"/>
                  </a:lnTo>
                  <a:lnTo>
                    <a:pt x="146" y="195"/>
                  </a:lnTo>
                  <a:lnTo>
                    <a:pt x="146" y="196"/>
                  </a:lnTo>
                  <a:lnTo>
                    <a:pt x="147" y="195"/>
                  </a:lnTo>
                  <a:lnTo>
                    <a:pt x="146" y="195"/>
                  </a:lnTo>
                  <a:lnTo>
                    <a:pt x="147" y="195"/>
                  </a:lnTo>
                  <a:lnTo>
                    <a:pt x="147" y="194"/>
                  </a:lnTo>
                  <a:lnTo>
                    <a:pt x="148" y="194"/>
                  </a:lnTo>
                  <a:lnTo>
                    <a:pt x="148" y="192"/>
                  </a:lnTo>
                  <a:lnTo>
                    <a:pt x="149" y="192"/>
                  </a:lnTo>
                  <a:lnTo>
                    <a:pt x="149" y="194"/>
                  </a:lnTo>
                  <a:lnTo>
                    <a:pt x="151" y="194"/>
                  </a:lnTo>
                  <a:lnTo>
                    <a:pt x="149" y="194"/>
                  </a:lnTo>
                  <a:lnTo>
                    <a:pt x="149" y="195"/>
                  </a:lnTo>
                  <a:lnTo>
                    <a:pt x="149" y="196"/>
                  </a:lnTo>
                  <a:lnTo>
                    <a:pt x="148" y="196"/>
                  </a:lnTo>
                  <a:lnTo>
                    <a:pt x="148" y="195"/>
                  </a:lnTo>
                  <a:lnTo>
                    <a:pt x="148" y="196"/>
                  </a:lnTo>
                  <a:lnTo>
                    <a:pt x="147" y="196"/>
                  </a:lnTo>
                  <a:lnTo>
                    <a:pt x="147" y="197"/>
                  </a:lnTo>
                  <a:lnTo>
                    <a:pt x="147" y="198"/>
                  </a:lnTo>
                  <a:lnTo>
                    <a:pt x="146" y="198"/>
                  </a:lnTo>
                  <a:lnTo>
                    <a:pt x="146" y="200"/>
                  </a:lnTo>
                  <a:lnTo>
                    <a:pt x="147" y="200"/>
                  </a:lnTo>
                  <a:lnTo>
                    <a:pt x="147" y="201"/>
                  </a:lnTo>
                  <a:lnTo>
                    <a:pt x="146" y="201"/>
                  </a:lnTo>
                  <a:lnTo>
                    <a:pt x="145" y="201"/>
                  </a:lnTo>
                  <a:lnTo>
                    <a:pt x="145" y="200"/>
                  </a:lnTo>
                  <a:lnTo>
                    <a:pt x="145" y="201"/>
                  </a:lnTo>
                  <a:lnTo>
                    <a:pt x="145" y="202"/>
                  </a:lnTo>
                  <a:lnTo>
                    <a:pt x="143" y="202"/>
                  </a:lnTo>
                  <a:lnTo>
                    <a:pt x="142" y="203"/>
                  </a:lnTo>
                  <a:lnTo>
                    <a:pt x="142" y="205"/>
                  </a:lnTo>
                  <a:lnTo>
                    <a:pt x="142" y="206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5" y="207"/>
                  </a:lnTo>
                  <a:lnTo>
                    <a:pt x="145" y="206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3" y="206"/>
                  </a:lnTo>
                  <a:lnTo>
                    <a:pt x="143" y="205"/>
                  </a:lnTo>
                  <a:lnTo>
                    <a:pt x="142" y="205"/>
                  </a:lnTo>
                  <a:lnTo>
                    <a:pt x="143" y="205"/>
                  </a:lnTo>
                  <a:lnTo>
                    <a:pt x="142" y="205"/>
                  </a:lnTo>
                  <a:lnTo>
                    <a:pt x="143" y="203"/>
                  </a:lnTo>
                  <a:lnTo>
                    <a:pt x="145" y="203"/>
                  </a:lnTo>
                  <a:lnTo>
                    <a:pt x="145" y="202"/>
                  </a:lnTo>
                  <a:lnTo>
                    <a:pt x="146" y="202"/>
                  </a:lnTo>
                  <a:lnTo>
                    <a:pt x="147" y="202"/>
                  </a:lnTo>
                  <a:lnTo>
                    <a:pt x="147" y="201"/>
                  </a:lnTo>
                  <a:lnTo>
                    <a:pt x="148" y="201"/>
                  </a:lnTo>
                  <a:lnTo>
                    <a:pt x="147" y="201"/>
                  </a:lnTo>
                  <a:lnTo>
                    <a:pt x="148" y="201"/>
                  </a:lnTo>
                  <a:lnTo>
                    <a:pt x="148" y="200"/>
                  </a:lnTo>
                  <a:lnTo>
                    <a:pt x="148" y="198"/>
                  </a:lnTo>
                  <a:lnTo>
                    <a:pt x="148" y="197"/>
                  </a:lnTo>
                  <a:lnTo>
                    <a:pt x="149" y="197"/>
                  </a:lnTo>
                  <a:lnTo>
                    <a:pt x="149" y="196"/>
                  </a:lnTo>
                  <a:lnTo>
                    <a:pt x="149" y="197"/>
                  </a:lnTo>
                  <a:lnTo>
                    <a:pt x="149" y="198"/>
                  </a:lnTo>
                  <a:lnTo>
                    <a:pt x="149" y="200"/>
                  </a:lnTo>
                  <a:lnTo>
                    <a:pt x="149" y="201"/>
                  </a:lnTo>
                  <a:lnTo>
                    <a:pt x="149" y="202"/>
                  </a:lnTo>
                  <a:lnTo>
                    <a:pt x="148" y="202"/>
                  </a:lnTo>
                  <a:lnTo>
                    <a:pt x="148" y="203"/>
                  </a:lnTo>
                  <a:lnTo>
                    <a:pt x="149" y="203"/>
                  </a:lnTo>
                  <a:lnTo>
                    <a:pt x="149" y="205"/>
                  </a:lnTo>
                  <a:lnTo>
                    <a:pt x="151" y="205"/>
                  </a:lnTo>
                  <a:lnTo>
                    <a:pt x="151" y="206"/>
                  </a:lnTo>
                  <a:lnTo>
                    <a:pt x="151" y="207"/>
                  </a:lnTo>
                  <a:lnTo>
                    <a:pt x="152" y="207"/>
                  </a:lnTo>
                  <a:lnTo>
                    <a:pt x="151" y="207"/>
                  </a:lnTo>
                  <a:lnTo>
                    <a:pt x="152" y="207"/>
                  </a:lnTo>
                  <a:lnTo>
                    <a:pt x="151" y="207"/>
                  </a:lnTo>
                  <a:lnTo>
                    <a:pt x="152" y="207"/>
                  </a:lnTo>
                  <a:lnTo>
                    <a:pt x="152" y="206"/>
                  </a:lnTo>
                  <a:lnTo>
                    <a:pt x="151" y="206"/>
                  </a:lnTo>
                  <a:lnTo>
                    <a:pt x="152" y="206"/>
                  </a:lnTo>
                  <a:lnTo>
                    <a:pt x="152" y="207"/>
                  </a:lnTo>
                  <a:lnTo>
                    <a:pt x="152" y="206"/>
                  </a:lnTo>
                  <a:lnTo>
                    <a:pt x="152" y="205"/>
                  </a:lnTo>
                  <a:lnTo>
                    <a:pt x="152" y="203"/>
                  </a:lnTo>
                  <a:lnTo>
                    <a:pt x="152" y="205"/>
                  </a:lnTo>
                  <a:lnTo>
                    <a:pt x="152" y="203"/>
                  </a:lnTo>
                  <a:lnTo>
                    <a:pt x="152" y="202"/>
                  </a:lnTo>
                  <a:lnTo>
                    <a:pt x="152" y="201"/>
                  </a:lnTo>
                  <a:lnTo>
                    <a:pt x="152" y="200"/>
                  </a:lnTo>
                  <a:lnTo>
                    <a:pt x="153" y="200"/>
                  </a:lnTo>
                  <a:lnTo>
                    <a:pt x="152" y="200"/>
                  </a:lnTo>
                  <a:lnTo>
                    <a:pt x="152" y="198"/>
                  </a:lnTo>
                  <a:lnTo>
                    <a:pt x="152" y="197"/>
                  </a:lnTo>
                  <a:lnTo>
                    <a:pt x="151" y="197"/>
                  </a:lnTo>
                  <a:lnTo>
                    <a:pt x="151" y="196"/>
                  </a:lnTo>
                  <a:lnTo>
                    <a:pt x="152" y="197"/>
                  </a:lnTo>
                  <a:lnTo>
                    <a:pt x="152" y="196"/>
                  </a:lnTo>
                  <a:lnTo>
                    <a:pt x="152" y="197"/>
                  </a:lnTo>
                  <a:lnTo>
                    <a:pt x="152" y="196"/>
                  </a:lnTo>
                  <a:lnTo>
                    <a:pt x="153" y="196"/>
                  </a:lnTo>
                  <a:lnTo>
                    <a:pt x="153" y="195"/>
                  </a:lnTo>
                  <a:lnTo>
                    <a:pt x="154" y="195"/>
                  </a:lnTo>
                  <a:lnTo>
                    <a:pt x="155" y="195"/>
                  </a:lnTo>
                  <a:lnTo>
                    <a:pt x="154" y="195"/>
                  </a:lnTo>
                  <a:lnTo>
                    <a:pt x="155" y="194"/>
                  </a:lnTo>
                  <a:lnTo>
                    <a:pt x="155" y="195"/>
                  </a:lnTo>
                  <a:lnTo>
                    <a:pt x="155" y="194"/>
                  </a:lnTo>
                  <a:lnTo>
                    <a:pt x="155" y="195"/>
                  </a:lnTo>
                  <a:lnTo>
                    <a:pt x="155" y="194"/>
                  </a:lnTo>
                  <a:lnTo>
                    <a:pt x="157" y="194"/>
                  </a:lnTo>
                  <a:lnTo>
                    <a:pt x="157" y="195"/>
                  </a:lnTo>
                  <a:lnTo>
                    <a:pt x="157" y="196"/>
                  </a:lnTo>
                  <a:lnTo>
                    <a:pt x="157" y="197"/>
                  </a:lnTo>
                  <a:lnTo>
                    <a:pt x="155" y="197"/>
                  </a:lnTo>
                  <a:lnTo>
                    <a:pt x="155" y="196"/>
                  </a:lnTo>
                  <a:lnTo>
                    <a:pt x="155" y="197"/>
                  </a:lnTo>
                  <a:lnTo>
                    <a:pt x="155" y="196"/>
                  </a:lnTo>
                  <a:lnTo>
                    <a:pt x="155" y="197"/>
                  </a:lnTo>
                  <a:lnTo>
                    <a:pt x="157" y="197"/>
                  </a:lnTo>
                  <a:lnTo>
                    <a:pt x="155" y="197"/>
                  </a:lnTo>
                  <a:lnTo>
                    <a:pt x="155" y="198"/>
                  </a:lnTo>
                  <a:lnTo>
                    <a:pt x="154" y="198"/>
                  </a:lnTo>
                  <a:lnTo>
                    <a:pt x="155" y="198"/>
                  </a:lnTo>
                  <a:lnTo>
                    <a:pt x="155" y="197"/>
                  </a:lnTo>
                  <a:lnTo>
                    <a:pt x="157" y="197"/>
                  </a:lnTo>
                  <a:lnTo>
                    <a:pt x="157" y="198"/>
                  </a:lnTo>
                  <a:lnTo>
                    <a:pt x="157" y="200"/>
                  </a:lnTo>
                  <a:lnTo>
                    <a:pt x="158" y="200"/>
                  </a:lnTo>
                  <a:lnTo>
                    <a:pt x="157" y="200"/>
                  </a:lnTo>
                  <a:lnTo>
                    <a:pt x="158" y="200"/>
                  </a:lnTo>
                  <a:lnTo>
                    <a:pt x="158" y="201"/>
                  </a:lnTo>
                  <a:lnTo>
                    <a:pt x="158" y="202"/>
                  </a:lnTo>
                  <a:lnTo>
                    <a:pt x="158" y="201"/>
                  </a:lnTo>
                  <a:lnTo>
                    <a:pt x="158" y="200"/>
                  </a:lnTo>
                  <a:lnTo>
                    <a:pt x="158" y="201"/>
                  </a:lnTo>
                  <a:lnTo>
                    <a:pt x="158" y="200"/>
                  </a:lnTo>
                  <a:lnTo>
                    <a:pt x="158" y="198"/>
                  </a:lnTo>
                  <a:lnTo>
                    <a:pt x="158" y="197"/>
                  </a:lnTo>
                  <a:lnTo>
                    <a:pt x="158" y="198"/>
                  </a:lnTo>
                  <a:lnTo>
                    <a:pt x="158" y="197"/>
                  </a:lnTo>
                  <a:lnTo>
                    <a:pt x="158" y="196"/>
                  </a:lnTo>
                  <a:lnTo>
                    <a:pt x="158" y="195"/>
                  </a:lnTo>
                  <a:lnTo>
                    <a:pt x="158" y="194"/>
                  </a:lnTo>
                  <a:lnTo>
                    <a:pt x="158" y="192"/>
                  </a:lnTo>
                  <a:lnTo>
                    <a:pt x="159" y="192"/>
                  </a:lnTo>
                  <a:lnTo>
                    <a:pt x="159" y="194"/>
                  </a:lnTo>
                  <a:lnTo>
                    <a:pt x="159" y="195"/>
                  </a:lnTo>
                  <a:lnTo>
                    <a:pt x="159" y="194"/>
                  </a:lnTo>
                  <a:lnTo>
                    <a:pt x="159" y="195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60" y="195"/>
                  </a:lnTo>
                  <a:lnTo>
                    <a:pt x="160" y="196"/>
                  </a:lnTo>
                  <a:lnTo>
                    <a:pt x="161" y="196"/>
                  </a:lnTo>
                  <a:lnTo>
                    <a:pt x="161" y="197"/>
                  </a:lnTo>
                  <a:lnTo>
                    <a:pt x="160" y="197"/>
                  </a:lnTo>
                  <a:lnTo>
                    <a:pt x="161" y="197"/>
                  </a:lnTo>
                  <a:lnTo>
                    <a:pt x="160" y="197"/>
                  </a:lnTo>
                  <a:lnTo>
                    <a:pt x="161" y="197"/>
                  </a:lnTo>
                  <a:lnTo>
                    <a:pt x="161" y="198"/>
                  </a:lnTo>
                  <a:lnTo>
                    <a:pt x="163" y="198"/>
                  </a:lnTo>
                  <a:lnTo>
                    <a:pt x="164" y="200"/>
                  </a:lnTo>
                  <a:lnTo>
                    <a:pt x="165" y="200"/>
                  </a:lnTo>
                  <a:lnTo>
                    <a:pt x="165" y="201"/>
                  </a:lnTo>
                  <a:lnTo>
                    <a:pt x="165" y="200"/>
                  </a:lnTo>
                  <a:lnTo>
                    <a:pt x="165" y="201"/>
                  </a:lnTo>
                  <a:lnTo>
                    <a:pt x="166" y="201"/>
                  </a:lnTo>
                  <a:lnTo>
                    <a:pt x="166" y="202"/>
                  </a:lnTo>
                  <a:lnTo>
                    <a:pt x="165" y="202"/>
                  </a:lnTo>
                  <a:lnTo>
                    <a:pt x="165" y="203"/>
                  </a:lnTo>
                  <a:lnTo>
                    <a:pt x="166" y="203"/>
                  </a:lnTo>
                  <a:lnTo>
                    <a:pt x="165" y="203"/>
                  </a:lnTo>
                  <a:lnTo>
                    <a:pt x="165" y="205"/>
                  </a:lnTo>
                  <a:lnTo>
                    <a:pt x="165" y="203"/>
                  </a:lnTo>
                  <a:lnTo>
                    <a:pt x="166" y="203"/>
                  </a:lnTo>
                  <a:lnTo>
                    <a:pt x="165" y="203"/>
                  </a:lnTo>
                  <a:lnTo>
                    <a:pt x="165" y="202"/>
                  </a:lnTo>
                  <a:lnTo>
                    <a:pt x="166" y="202"/>
                  </a:lnTo>
                  <a:lnTo>
                    <a:pt x="166" y="201"/>
                  </a:lnTo>
                  <a:lnTo>
                    <a:pt x="166" y="202"/>
                  </a:lnTo>
                  <a:lnTo>
                    <a:pt x="166" y="201"/>
                  </a:lnTo>
                  <a:lnTo>
                    <a:pt x="166" y="202"/>
                  </a:lnTo>
                  <a:lnTo>
                    <a:pt x="168" y="201"/>
                  </a:lnTo>
                  <a:lnTo>
                    <a:pt x="168" y="202"/>
                  </a:lnTo>
                  <a:lnTo>
                    <a:pt x="168" y="201"/>
                  </a:lnTo>
                  <a:lnTo>
                    <a:pt x="166" y="201"/>
                  </a:lnTo>
                  <a:lnTo>
                    <a:pt x="168" y="201"/>
                  </a:lnTo>
                  <a:lnTo>
                    <a:pt x="168" y="202"/>
                  </a:lnTo>
                  <a:lnTo>
                    <a:pt x="168" y="201"/>
                  </a:lnTo>
                  <a:lnTo>
                    <a:pt x="169" y="201"/>
                  </a:lnTo>
                  <a:lnTo>
                    <a:pt x="169" y="202"/>
                  </a:lnTo>
                  <a:lnTo>
                    <a:pt x="169" y="201"/>
                  </a:lnTo>
                  <a:lnTo>
                    <a:pt x="170" y="201"/>
                  </a:lnTo>
                  <a:lnTo>
                    <a:pt x="170" y="200"/>
                  </a:lnTo>
                  <a:lnTo>
                    <a:pt x="171" y="200"/>
                  </a:lnTo>
                  <a:lnTo>
                    <a:pt x="171" y="198"/>
                  </a:lnTo>
                  <a:lnTo>
                    <a:pt x="172" y="197"/>
                  </a:lnTo>
                  <a:lnTo>
                    <a:pt x="174" y="197"/>
                  </a:lnTo>
                  <a:lnTo>
                    <a:pt x="174" y="196"/>
                  </a:lnTo>
                  <a:lnTo>
                    <a:pt x="175" y="196"/>
                  </a:lnTo>
                  <a:lnTo>
                    <a:pt x="175" y="195"/>
                  </a:lnTo>
                  <a:lnTo>
                    <a:pt x="175" y="194"/>
                  </a:lnTo>
                  <a:lnTo>
                    <a:pt x="176" y="194"/>
                  </a:lnTo>
                  <a:lnTo>
                    <a:pt x="176" y="192"/>
                  </a:lnTo>
                  <a:lnTo>
                    <a:pt x="177" y="192"/>
                  </a:lnTo>
                  <a:lnTo>
                    <a:pt x="177" y="191"/>
                  </a:lnTo>
                  <a:lnTo>
                    <a:pt x="178" y="191"/>
                  </a:lnTo>
                  <a:lnTo>
                    <a:pt x="178" y="190"/>
                  </a:lnTo>
                  <a:lnTo>
                    <a:pt x="178" y="189"/>
                  </a:lnTo>
                  <a:lnTo>
                    <a:pt x="178" y="188"/>
                  </a:lnTo>
                  <a:lnTo>
                    <a:pt x="180" y="188"/>
                  </a:lnTo>
                  <a:lnTo>
                    <a:pt x="180" y="186"/>
                  </a:lnTo>
                  <a:lnTo>
                    <a:pt x="180" y="185"/>
                  </a:lnTo>
                  <a:lnTo>
                    <a:pt x="180" y="186"/>
                  </a:lnTo>
                  <a:lnTo>
                    <a:pt x="180" y="185"/>
                  </a:lnTo>
                  <a:lnTo>
                    <a:pt x="181" y="185"/>
                  </a:lnTo>
                  <a:lnTo>
                    <a:pt x="181" y="184"/>
                  </a:lnTo>
                  <a:lnTo>
                    <a:pt x="182" y="183"/>
                  </a:lnTo>
                  <a:lnTo>
                    <a:pt x="182" y="182"/>
                  </a:lnTo>
                  <a:lnTo>
                    <a:pt x="182" y="180"/>
                  </a:lnTo>
                  <a:lnTo>
                    <a:pt x="182" y="179"/>
                  </a:lnTo>
                  <a:lnTo>
                    <a:pt x="181" y="179"/>
                  </a:lnTo>
                  <a:lnTo>
                    <a:pt x="181" y="178"/>
                  </a:lnTo>
                  <a:lnTo>
                    <a:pt x="182" y="178"/>
                  </a:lnTo>
                  <a:lnTo>
                    <a:pt x="183" y="179"/>
                  </a:lnTo>
                  <a:lnTo>
                    <a:pt x="184" y="179"/>
                  </a:lnTo>
                  <a:lnTo>
                    <a:pt x="183" y="179"/>
                  </a:lnTo>
                  <a:lnTo>
                    <a:pt x="184" y="179"/>
                  </a:lnTo>
                  <a:lnTo>
                    <a:pt x="184" y="180"/>
                  </a:lnTo>
                  <a:lnTo>
                    <a:pt x="186" y="180"/>
                  </a:lnTo>
                  <a:lnTo>
                    <a:pt x="186" y="182"/>
                  </a:lnTo>
                  <a:lnTo>
                    <a:pt x="187" y="182"/>
                  </a:lnTo>
                  <a:lnTo>
                    <a:pt x="187" y="183"/>
                  </a:lnTo>
                  <a:lnTo>
                    <a:pt x="188" y="183"/>
                  </a:lnTo>
                  <a:lnTo>
                    <a:pt x="189" y="183"/>
                  </a:lnTo>
                  <a:lnTo>
                    <a:pt x="189" y="184"/>
                  </a:lnTo>
                  <a:lnTo>
                    <a:pt x="190" y="184"/>
                  </a:lnTo>
                  <a:lnTo>
                    <a:pt x="190" y="185"/>
                  </a:lnTo>
                  <a:lnTo>
                    <a:pt x="190" y="186"/>
                  </a:lnTo>
                  <a:lnTo>
                    <a:pt x="190" y="185"/>
                  </a:lnTo>
                  <a:lnTo>
                    <a:pt x="190" y="184"/>
                  </a:lnTo>
                  <a:lnTo>
                    <a:pt x="190" y="183"/>
                  </a:lnTo>
                  <a:lnTo>
                    <a:pt x="190" y="184"/>
                  </a:lnTo>
                  <a:lnTo>
                    <a:pt x="192" y="184"/>
                  </a:lnTo>
                  <a:lnTo>
                    <a:pt x="190" y="184"/>
                  </a:lnTo>
                  <a:lnTo>
                    <a:pt x="190" y="183"/>
                  </a:lnTo>
                  <a:lnTo>
                    <a:pt x="190" y="184"/>
                  </a:lnTo>
                  <a:lnTo>
                    <a:pt x="192" y="184"/>
                  </a:lnTo>
                  <a:lnTo>
                    <a:pt x="192" y="185"/>
                  </a:lnTo>
                  <a:lnTo>
                    <a:pt x="193" y="186"/>
                  </a:lnTo>
                  <a:lnTo>
                    <a:pt x="193" y="185"/>
                  </a:lnTo>
                  <a:lnTo>
                    <a:pt x="192" y="185"/>
                  </a:lnTo>
                  <a:lnTo>
                    <a:pt x="192" y="184"/>
                  </a:lnTo>
                  <a:lnTo>
                    <a:pt x="190" y="183"/>
                  </a:lnTo>
                  <a:lnTo>
                    <a:pt x="192" y="183"/>
                  </a:lnTo>
                  <a:lnTo>
                    <a:pt x="192" y="184"/>
                  </a:lnTo>
                  <a:lnTo>
                    <a:pt x="192" y="183"/>
                  </a:lnTo>
                  <a:lnTo>
                    <a:pt x="192" y="182"/>
                  </a:lnTo>
                  <a:lnTo>
                    <a:pt x="192" y="183"/>
                  </a:lnTo>
                  <a:lnTo>
                    <a:pt x="192" y="182"/>
                  </a:lnTo>
                  <a:lnTo>
                    <a:pt x="192" y="183"/>
                  </a:lnTo>
                  <a:lnTo>
                    <a:pt x="193" y="183"/>
                  </a:lnTo>
                  <a:lnTo>
                    <a:pt x="193" y="184"/>
                  </a:lnTo>
                  <a:lnTo>
                    <a:pt x="194" y="184"/>
                  </a:lnTo>
                  <a:lnTo>
                    <a:pt x="194" y="185"/>
                  </a:lnTo>
                  <a:lnTo>
                    <a:pt x="194" y="184"/>
                  </a:lnTo>
                  <a:lnTo>
                    <a:pt x="195" y="185"/>
                  </a:lnTo>
                  <a:lnTo>
                    <a:pt x="195" y="184"/>
                  </a:lnTo>
                  <a:lnTo>
                    <a:pt x="194" y="184"/>
                  </a:lnTo>
                  <a:lnTo>
                    <a:pt x="194" y="183"/>
                  </a:lnTo>
                  <a:lnTo>
                    <a:pt x="193" y="183"/>
                  </a:lnTo>
                  <a:lnTo>
                    <a:pt x="192" y="183"/>
                  </a:lnTo>
                  <a:lnTo>
                    <a:pt x="192" y="182"/>
                  </a:lnTo>
                  <a:lnTo>
                    <a:pt x="193" y="182"/>
                  </a:lnTo>
                  <a:lnTo>
                    <a:pt x="193" y="183"/>
                  </a:lnTo>
                  <a:lnTo>
                    <a:pt x="193" y="182"/>
                  </a:lnTo>
                  <a:lnTo>
                    <a:pt x="194" y="183"/>
                  </a:lnTo>
                  <a:lnTo>
                    <a:pt x="195" y="183"/>
                  </a:lnTo>
                  <a:lnTo>
                    <a:pt x="195" y="184"/>
                  </a:lnTo>
                  <a:lnTo>
                    <a:pt x="196" y="184"/>
                  </a:lnTo>
                  <a:lnTo>
                    <a:pt x="195" y="184"/>
                  </a:lnTo>
                  <a:lnTo>
                    <a:pt x="195" y="183"/>
                  </a:lnTo>
                  <a:lnTo>
                    <a:pt x="194" y="183"/>
                  </a:lnTo>
                  <a:lnTo>
                    <a:pt x="194" y="182"/>
                  </a:lnTo>
                  <a:lnTo>
                    <a:pt x="194" y="183"/>
                  </a:lnTo>
                  <a:lnTo>
                    <a:pt x="194" y="182"/>
                  </a:lnTo>
                  <a:lnTo>
                    <a:pt x="193" y="182"/>
                  </a:lnTo>
                  <a:lnTo>
                    <a:pt x="192" y="180"/>
                  </a:lnTo>
                  <a:lnTo>
                    <a:pt x="190" y="180"/>
                  </a:lnTo>
                  <a:lnTo>
                    <a:pt x="189" y="180"/>
                  </a:lnTo>
                  <a:lnTo>
                    <a:pt x="189" y="179"/>
                  </a:lnTo>
                  <a:lnTo>
                    <a:pt x="190" y="179"/>
                  </a:lnTo>
                  <a:lnTo>
                    <a:pt x="190" y="178"/>
                  </a:lnTo>
                  <a:lnTo>
                    <a:pt x="192" y="178"/>
                  </a:lnTo>
                  <a:lnTo>
                    <a:pt x="192" y="177"/>
                  </a:lnTo>
                  <a:lnTo>
                    <a:pt x="192" y="178"/>
                  </a:lnTo>
                  <a:lnTo>
                    <a:pt x="193" y="178"/>
                  </a:lnTo>
                  <a:lnTo>
                    <a:pt x="193" y="177"/>
                  </a:lnTo>
                  <a:lnTo>
                    <a:pt x="194" y="177"/>
                  </a:lnTo>
                  <a:lnTo>
                    <a:pt x="195" y="177"/>
                  </a:lnTo>
                  <a:lnTo>
                    <a:pt x="195" y="176"/>
                  </a:lnTo>
                  <a:lnTo>
                    <a:pt x="196" y="176"/>
                  </a:lnTo>
                  <a:lnTo>
                    <a:pt x="198" y="176"/>
                  </a:lnTo>
                  <a:lnTo>
                    <a:pt x="199" y="176"/>
                  </a:lnTo>
                  <a:lnTo>
                    <a:pt x="199" y="174"/>
                  </a:lnTo>
                  <a:lnTo>
                    <a:pt x="199" y="173"/>
                  </a:lnTo>
                  <a:lnTo>
                    <a:pt x="199" y="172"/>
                  </a:lnTo>
                  <a:lnTo>
                    <a:pt x="199" y="171"/>
                  </a:lnTo>
                  <a:lnTo>
                    <a:pt x="199" y="169"/>
                  </a:lnTo>
                  <a:lnTo>
                    <a:pt x="199" y="168"/>
                  </a:lnTo>
                  <a:lnTo>
                    <a:pt x="198" y="168"/>
                  </a:lnTo>
                  <a:lnTo>
                    <a:pt x="198" y="167"/>
                  </a:lnTo>
                  <a:lnTo>
                    <a:pt x="196" y="167"/>
                  </a:lnTo>
                  <a:lnTo>
                    <a:pt x="198" y="167"/>
                  </a:lnTo>
                  <a:lnTo>
                    <a:pt x="196" y="166"/>
                  </a:lnTo>
                  <a:lnTo>
                    <a:pt x="196" y="165"/>
                  </a:lnTo>
                  <a:lnTo>
                    <a:pt x="195" y="165"/>
                  </a:lnTo>
                  <a:lnTo>
                    <a:pt x="195" y="163"/>
                  </a:lnTo>
                  <a:lnTo>
                    <a:pt x="194" y="163"/>
                  </a:lnTo>
                  <a:lnTo>
                    <a:pt x="195" y="163"/>
                  </a:lnTo>
                  <a:lnTo>
                    <a:pt x="195" y="162"/>
                  </a:lnTo>
                  <a:lnTo>
                    <a:pt x="195" y="161"/>
                  </a:lnTo>
                  <a:lnTo>
                    <a:pt x="196" y="161"/>
                  </a:lnTo>
                  <a:lnTo>
                    <a:pt x="196" y="160"/>
                  </a:lnTo>
                  <a:lnTo>
                    <a:pt x="195" y="160"/>
                  </a:lnTo>
                  <a:lnTo>
                    <a:pt x="195" y="159"/>
                  </a:lnTo>
                  <a:lnTo>
                    <a:pt x="194" y="159"/>
                  </a:lnTo>
                  <a:lnTo>
                    <a:pt x="194" y="157"/>
                  </a:lnTo>
                  <a:lnTo>
                    <a:pt x="193" y="157"/>
                  </a:lnTo>
                  <a:lnTo>
                    <a:pt x="193" y="156"/>
                  </a:lnTo>
                  <a:lnTo>
                    <a:pt x="194" y="156"/>
                  </a:lnTo>
                  <a:lnTo>
                    <a:pt x="193" y="156"/>
                  </a:lnTo>
                  <a:lnTo>
                    <a:pt x="193" y="155"/>
                  </a:lnTo>
                  <a:lnTo>
                    <a:pt x="193" y="154"/>
                  </a:lnTo>
                  <a:lnTo>
                    <a:pt x="193" y="153"/>
                  </a:lnTo>
                  <a:lnTo>
                    <a:pt x="193" y="151"/>
                  </a:lnTo>
                  <a:lnTo>
                    <a:pt x="192" y="151"/>
                  </a:lnTo>
                  <a:lnTo>
                    <a:pt x="192" y="150"/>
                  </a:lnTo>
                  <a:lnTo>
                    <a:pt x="193" y="150"/>
                  </a:lnTo>
                  <a:lnTo>
                    <a:pt x="194" y="149"/>
                  </a:lnTo>
                  <a:lnTo>
                    <a:pt x="195" y="149"/>
                  </a:lnTo>
                  <a:lnTo>
                    <a:pt x="195" y="150"/>
                  </a:lnTo>
                  <a:lnTo>
                    <a:pt x="196" y="150"/>
                  </a:lnTo>
                  <a:lnTo>
                    <a:pt x="196" y="151"/>
                  </a:lnTo>
                  <a:lnTo>
                    <a:pt x="198" y="151"/>
                  </a:lnTo>
                  <a:lnTo>
                    <a:pt x="196" y="151"/>
                  </a:lnTo>
                  <a:lnTo>
                    <a:pt x="196" y="150"/>
                  </a:lnTo>
                  <a:lnTo>
                    <a:pt x="196" y="149"/>
                  </a:lnTo>
                  <a:lnTo>
                    <a:pt x="198" y="149"/>
                  </a:lnTo>
                  <a:lnTo>
                    <a:pt x="198" y="151"/>
                  </a:lnTo>
                  <a:lnTo>
                    <a:pt x="198" y="150"/>
                  </a:lnTo>
                  <a:lnTo>
                    <a:pt x="198" y="149"/>
                  </a:lnTo>
                  <a:lnTo>
                    <a:pt x="198" y="148"/>
                  </a:lnTo>
                  <a:lnTo>
                    <a:pt x="198" y="147"/>
                  </a:lnTo>
                  <a:lnTo>
                    <a:pt x="196" y="147"/>
                  </a:lnTo>
                  <a:lnTo>
                    <a:pt x="198" y="147"/>
                  </a:lnTo>
                  <a:lnTo>
                    <a:pt x="196" y="147"/>
                  </a:lnTo>
                  <a:lnTo>
                    <a:pt x="196" y="145"/>
                  </a:lnTo>
                  <a:lnTo>
                    <a:pt x="195" y="145"/>
                  </a:lnTo>
                  <a:lnTo>
                    <a:pt x="195" y="144"/>
                  </a:lnTo>
                  <a:lnTo>
                    <a:pt x="195" y="145"/>
                  </a:lnTo>
                  <a:lnTo>
                    <a:pt x="194" y="145"/>
                  </a:lnTo>
                  <a:lnTo>
                    <a:pt x="194" y="144"/>
                  </a:lnTo>
                  <a:lnTo>
                    <a:pt x="194" y="145"/>
                  </a:lnTo>
                  <a:lnTo>
                    <a:pt x="194" y="144"/>
                  </a:lnTo>
                  <a:lnTo>
                    <a:pt x="194" y="145"/>
                  </a:lnTo>
                  <a:lnTo>
                    <a:pt x="193" y="145"/>
                  </a:lnTo>
                  <a:lnTo>
                    <a:pt x="193" y="144"/>
                  </a:lnTo>
                  <a:lnTo>
                    <a:pt x="192" y="144"/>
                  </a:lnTo>
                  <a:lnTo>
                    <a:pt x="192" y="143"/>
                  </a:lnTo>
                  <a:lnTo>
                    <a:pt x="190" y="142"/>
                  </a:lnTo>
                  <a:lnTo>
                    <a:pt x="192" y="140"/>
                  </a:lnTo>
                  <a:lnTo>
                    <a:pt x="193" y="140"/>
                  </a:lnTo>
                  <a:lnTo>
                    <a:pt x="192" y="140"/>
                  </a:lnTo>
                  <a:lnTo>
                    <a:pt x="192" y="139"/>
                  </a:lnTo>
                  <a:lnTo>
                    <a:pt x="192" y="140"/>
                  </a:lnTo>
                  <a:lnTo>
                    <a:pt x="193" y="140"/>
                  </a:lnTo>
                  <a:lnTo>
                    <a:pt x="193" y="139"/>
                  </a:lnTo>
                  <a:lnTo>
                    <a:pt x="193" y="138"/>
                  </a:lnTo>
                  <a:lnTo>
                    <a:pt x="194" y="137"/>
                  </a:lnTo>
                  <a:lnTo>
                    <a:pt x="195" y="137"/>
                  </a:lnTo>
                  <a:lnTo>
                    <a:pt x="195" y="136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4" y="132"/>
                  </a:lnTo>
                  <a:lnTo>
                    <a:pt x="195" y="131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8"/>
                  </a:lnTo>
                  <a:lnTo>
                    <a:pt x="194" y="128"/>
                  </a:lnTo>
                  <a:lnTo>
                    <a:pt x="194" y="127"/>
                  </a:lnTo>
                  <a:lnTo>
                    <a:pt x="193" y="127"/>
                  </a:lnTo>
                  <a:lnTo>
                    <a:pt x="193" y="126"/>
                  </a:lnTo>
                  <a:lnTo>
                    <a:pt x="194" y="126"/>
                  </a:lnTo>
                  <a:lnTo>
                    <a:pt x="194" y="125"/>
                  </a:lnTo>
                  <a:lnTo>
                    <a:pt x="194" y="126"/>
                  </a:lnTo>
                  <a:lnTo>
                    <a:pt x="194" y="125"/>
                  </a:lnTo>
                  <a:lnTo>
                    <a:pt x="195" y="125"/>
                  </a:lnTo>
                  <a:lnTo>
                    <a:pt x="196" y="124"/>
                  </a:lnTo>
                  <a:lnTo>
                    <a:pt x="196" y="122"/>
                  </a:lnTo>
                  <a:lnTo>
                    <a:pt x="198" y="122"/>
                  </a:lnTo>
                  <a:lnTo>
                    <a:pt x="198" y="121"/>
                  </a:lnTo>
                  <a:lnTo>
                    <a:pt x="199" y="121"/>
                  </a:lnTo>
                  <a:lnTo>
                    <a:pt x="198" y="121"/>
                  </a:lnTo>
                  <a:lnTo>
                    <a:pt x="198" y="120"/>
                  </a:lnTo>
                  <a:lnTo>
                    <a:pt x="199" y="120"/>
                  </a:lnTo>
                  <a:lnTo>
                    <a:pt x="199" y="119"/>
                  </a:lnTo>
                  <a:lnTo>
                    <a:pt x="199" y="118"/>
                  </a:lnTo>
                  <a:lnTo>
                    <a:pt x="199" y="116"/>
                  </a:lnTo>
                  <a:lnTo>
                    <a:pt x="199" y="115"/>
                  </a:lnTo>
                  <a:lnTo>
                    <a:pt x="200" y="115"/>
                  </a:lnTo>
                  <a:lnTo>
                    <a:pt x="200" y="114"/>
                  </a:lnTo>
                  <a:lnTo>
                    <a:pt x="200" y="113"/>
                  </a:lnTo>
                  <a:lnTo>
                    <a:pt x="200" y="111"/>
                  </a:lnTo>
                  <a:lnTo>
                    <a:pt x="201" y="111"/>
                  </a:lnTo>
                  <a:lnTo>
                    <a:pt x="202" y="110"/>
                  </a:lnTo>
                  <a:lnTo>
                    <a:pt x="204" y="110"/>
                  </a:lnTo>
                  <a:lnTo>
                    <a:pt x="205" y="110"/>
                  </a:lnTo>
                  <a:lnTo>
                    <a:pt x="206" y="110"/>
                  </a:lnTo>
                  <a:lnTo>
                    <a:pt x="206" y="109"/>
                  </a:lnTo>
                  <a:lnTo>
                    <a:pt x="207" y="109"/>
                  </a:lnTo>
                  <a:lnTo>
                    <a:pt x="207" y="108"/>
                  </a:lnTo>
                  <a:lnTo>
                    <a:pt x="208" y="108"/>
                  </a:lnTo>
                  <a:lnTo>
                    <a:pt x="207" y="108"/>
                  </a:lnTo>
                  <a:lnTo>
                    <a:pt x="208" y="107"/>
                  </a:lnTo>
                  <a:lnTo>
                    <a:pt x="207" y="107"/>
                  </a:lnTo>
                  <a:lnTo>
                    <a:pt x="207" y="108"/>
                  </a:lnTo>
                  <a:lnTo>
                    <a:pt x="207" y="107"/>
                  </a:lnTo>
                  <a:lnTo>
                    <a:pt x="207" y="108"/>
                  </a:lnTo>
                  <a:lnTo>
                    <a:pt x="207" y="107"/>
                  </a:lnTo>
                  <a:lnTo>
                    <a:pt x="208" y="107"/>
                  </a:lnTo>
                  <a:lnTo>
                    <a:pt x="208" y="105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7" y="105"/>
                  </a:lnTo>
                  <a:lnTo>
                    <a:pt x="208" y="105"/>
                  </a:lnTo>
                  <a:lnTo>
                    <a:pt x="208" y="104"/>
                  </a:lnTo>
                  <a:lnTo>
                    <a:pt x="210" y="104"/>
                  </a:lnTo>
                  <a:lnTo>
                    <a:pt x="210" y="103"/>
                  </a:lnTo>
                  <a:lnTo>
                    <a:pt x="208" y="103"/>
                  </a:lnTo>
                  <a:lnTo>
                    <a:pt x="210" y="102"/>
                  </a:lnTo>
                  <a:lnTo>
                    <a:pt x="211" y="102"/>
                  </a:lnTo>
                  <a:lnTo>
                    <a:pt x="211" y="103"/>
                  </a:lnTo>
                  <a:lnTo>
                    <a:pt x="211" y="102"/>
                  </a:lnTo>
                  <a:lnTo>
                    <a:pt x="212" y="102"/>
                  </a:lnTo>
                  <a:lnTo>
                    <a:pt x="212" y="103"/>
                  </a:lnTo>
                  <a:lnTo>
                    <a:pt x="213" y="103"/>
                  </a:lnTo>
                  <a:lnTo>
                    <a:pt x="213" y="104"/>
                  </a:lnTo>
                  <a:lnTo>
                    <a:pt x="213" y="105"/>
                  </a:lnTo>
                  <a:lnTo>
                    <a:pt x="213" y="104"/>
                  </a:lnTo>
                  <a:lnTo>
                    <a:pt x="213" y="103"/>
                  </a:lnTo>
                  <a:lnTo>
                    <a:pt x="212" y="102"/>
                  </a:lnTo>
                  <a:lnTo>
                    <a:pt x="211" y="102"/>
                  </a:lnTo>
                  <a:lnTo>
                    <a:pt x="210" y="102"/>
                  </a:lnTo>
                  <a:lnTo>
                    <a:pt x="208" y="102"/>
                  </a:lnTo>
                  <a:lnTo>
                    <a:pt x="210" y="102"/>
                  </a:lnTo>
                  <a:lnTo>
                    <a:pt x="210" y="101"/>
                  </a:lnTo>
                  <a:lnTo>
                    <a:pt x="211" y="101"/>
                  </a:lnTo>
                  <a:lnTo>
                    <a:pt x="210" y="101"/>
                  </a:lnTo>
                  <a:lnTo>
                    <a:pt x="210" y="102"/>
                  </a:lnTo>
                  <a:lnTo>
                    <a:pt x="210" y="101"/>
                  </a:lnTo>
                  <a:lnTo>
                    <a:pt x="208" y="101"/>
                  </a:lnTo>
                  <a:lnTo>
                    <a:pt x="210" y="101"/>
                  </a:lnTo>
                  <a:lnTo>
                    <a:pt x="208" y="101"/>
                  </a:lnTo>
                  <a:lnTo>
                    <a:pt x="208" y="102"/>
                  </a:lnTo>
                  <a:lnTo>
                    <a:pt x="207" y="102"/>
                  </a:lnTo>
                  <a:lnTo>
                    <a:pt x="207" y="103"/>
                  </a:lnTo>
                  <a:lnTo>
                    <a:pt x="206" y="103"/>
                  </a:lnTo>
                  <a:lnTo>
                    <a:pt x="206" y="102"/>
                  </a:lnTo>
                  <a:lnTo>
                    <a:pt x="205" y="102"/>
                  </a:lnTo>
                  <a:lnTo>
                    <a:pt x="204" y="101"/>
                  </a:lnTo>
                  <a:lnTo>
                    <a:pt x="202" y="101"/>
                  </a:lnTo>
                  <a:lnTo>
                    <a:pt x="202" y="99"/>
                  </a:lnTo>
                  <a:lnTo>
                    <a:pt x="202" y="101"/>
                  </a:lnTo>
                  <a:lnTo>
                    <a:pt x="204" y="101"/>
                  </a:lnTo>
                  <a:lnTo>
                    <a:pt x="204" y="99"/>
                  </a:lnTo>
                  <a:lnTo>
                    <a:pt x="202" y="99"/>
                  </a:lnTo>
                  <a:lnTo>
                    <a:pt x="201" y="99"/>
                  </a:lnTo>
                  <a:lnTo>
                    <a:pt x="201" y="98"/>
                  </a:lnTo>
                  <a:lnTo>
                    <a:pt x="200" y="98"/>
                  </a:lnTo>
                  <a:lnTo>
                    <a:pt x="200" y="97"/>
                  </a:lnTo>
                  <a:lnTo>
                    <a:pt x="199" y="97"/>
                  </a:lnTo>
                  <a:lnTo>
                    <a:pt x="199" y="96"/>
                  </a:lnTo>
                  <a:lnTo>
                    <a:pt x="198" y="96"/>
                  </a:lnTo>
                  <a:lnTo>
                    <a:pt x="198" y="95"/>
                  </a:lnTo>
                  <a:lnTo>
                    <a:pt x="198" y="93"/>
                  </a:lnTo>
                  <a:lnTo>
                    <a:pt x="196" y="93"/>
                  </a:lnTo>
                  <a:lnTo>
                    <a:pt x="196" y="92"/>
                  </a:lnTo>
                  <a:lnTo>
                    <a:pt x="195" y="92"/>
                  </a:lnTo>
                  <a:lnTo>
                    <a:pt x="195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5" y="90"/>
                  </a:lnTo>
                  <a:lnTo>
                    <a:pt x="195" y="89"/>
                  </a:lnTo>
                  <a:lnTo>
                    <a:pt x="195" y="87"/>
                  </a:lnTo>
                  <a:lnTo>
                    <a:pt x="196" y="87"/>
                  </a:lnTo>
                  <a:lnTo>
                    <a:pt x="196" y="86"/>
                  </a:lnTo>
                  <a:lnTo>
                    <a:pt x="196" y="85"/>
                  </a:lnTo>
                  <a:lnTo>
                    <a:pt x="195" y="85"/>
                  </a:lnTo>
                  <a:lnTo>
                    <a:pt x="195" y="84"/>
                  </a:lnTo>
                  <a:lnTo>
                    <a:pt x="194" y="84"/>
                  </a:lnTo>
                  <a:lnTo>
                    <a:pt x="195" y="84"/>
                  </a:lnTo>
                  <a:lnTo>
                    <a:pt x="195" y="82"/>
                  </a:lnTo>
                  <a:lnTo>
                    <a:pt x="194" y="84"/>
                  </a:lnTo>
                  <a:lnTo>
                    <a:pt x="194" y="82"/>
                  </a:lnTo>
                  <a:lnTo>
                    <a:pt x="194" y="81"/>
                  </a:lnTo>
                  <a:lnTo>
                    <a:pt x="193" y="81"/>
                  </a:lnTo>
                  <a:lnTo>
                    <a:pt x="192" y="81"/>
                  </a:lnTo>
                  <a:lnTo>
                    <a:pt x="190" y="81"/>
                  </a:lnTo>
                  <a:lnTo>
                    <a:pt x="189" y="81"/>
                  </a:lnTo>
                  <a:lnTo>
                    <a:pt x="188" y="81"/>
                  </a:lnTo>
                  <a:lnTo>
                    <a:pt x="189" y="82"/>
                  </a:lnTo>
                  <a:lnTo>
                    <a:pt x="189" y="84"/>
                  </a:lnTo>
                  <a:lnTo>
                    <a:pt x="189" y="82"/>
                  </a:lnTo>
                  <a:lnTo>
                    <a:pt x="189" y="84"/>
                  </a:lnTo>
                  <a:lnTo>
                    <a:pt x="189" y="85"/>
                  </a:lnTo>
                  <a:lnTo>
                    <a:pt x="188" y="85"/>
                  </a:lnTo>
                  <a:lnTo>
                    <a:pt x="187" y="85"/>
                  </a:lnTo>
                  <a:lnTo>
                    <a:pt x="187" y="86"/>
                  </a:lnTo>
                  <a:lnTo>
                    <a:pt x="187" y="87"/>
                  </a:lnTo>
                  <a:lnTo>
                    <a:pt x="187" y="89"/>
                  </a:lnTo>
                  <a:lnTo>
                    <a:pt x="188" y="89"/>
                  </a:lnTo>
                  <a:lnTo>
                    <a:pt x="188" y="90"/>
                  </a:lnTo>
                  <a:lnTo>
                    <a:pt x="189" y="91"/>
                  </a:lnTo>
                  <a:lnTo>
                    <a:pt x="189" y="92"/>
                  </a:lnTo>
                  <a:lnTo>
                    <a:pt x="190" y="92"/>
                  </a:lnTo>
                  <a:lnTo>
                    <a:pt x="190" y="93"/>
                  </a:lnTo>
                  <a:lnTo>
                    <a:pt x="192" y="93"/>
                  </a:lnTo>
                  <a:lnTo>
                    <a:pt x="193" y="95"/>
                  </a:lnTo>
                  <a:lnTo>
                    <a:pt x="194" y="96"/>
                  </a:lnTo>
                  <a:lnTo>
                    <a:pt x="195" y="97"/>
                  </a:lnTo>
                  <a:lnTo>
                    <a:pt x="195" y="98"/>
                  </a:lnTo>
                  <a:lnTo>
                    <a:pt x="196" y="98"/>
                  </a:lnTo>
                  <a:lnTo>
                    <a:pt x="196" y="99"/>
                  </a:lnTo>
                  <a:lnTo>
                    <a:pt x="195" y="99"/>
                  </a:lnTo>
                  <a:lnTo>
                    <a:pt x="194" y="99"/>
                  </a:lnTo>
                  <a:lnTo>
                    <a:pt x="194" y="98"/>
                  </a:lnTo>
                  <a:lnTo>
                    <a:pt x="194" y="97"/>
                  </a:lnTo>
                  <a:lnTo>
                    <a:pt x="193" y="97"/>
                  </a:lnTo>
                  <a:lnTo>
                    <a:pt x="193" y="96"/>
                  </a:lnTo>
                  <a:lnTo>
                    <a:pt x="192" y="96"/>
                  </a:lnTo>
                  <a:lnTo>
                    <a:pt x="192" y="95"/>
                  </a:lnTo>
                  <a:lnTo>
                    <a:pt x="190" y="95"/>
                  </a:lnTo>
                  <a:lnTo>
                    <a:pt x="189" y="95"/>
                  </a:lnTo>
                  <a:lnTo>
                    <a:pt x="189" y="93"/>
                  </a:lnTo>
                  <a:lnTo>
                    <a:pt x="188" y="93"/>
                  </a:lnTo>
                  <a:lnTo>
                    <a:pt x="188" y="92"/>
                  </a:lnTo>
                  <a:lnTo>
                    <a:pt x="187" y="92"/>
                  </a:lnTo>
                  <a:lnTo>
                    <a:pt x="186" y="92"/>
                  </a:lnTo>
                  <a:lnTo>
                    <a:pt x="186" y="93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3" y="92"/>
                  </a:lnTo>
                  <a:lnTo>
                    <a:pt x="183" y="91"/>
                  </a:lnTo>
                  <a:lnTo>
                    <a:pt x="183" y="90"/>
                  </a:lnTo>
                  <a:lnTo>
                    <a:pt x="183" y="89"/>
                  </a:lnTo>
                  <a:lnTo>
                    <a:pt x="182" y="87"/>
                  </a:lnTo>
                  <a:lnTo>
                    <a:pt x="182" y="86"/>
                  </a:lnTo>
                  <a:lnTo>
                    <a:pt x="182" y="85"/>
                  </a:lnTo>
                  <a:lnTo>
                    <a:pt x="182" y="84"/>
                  </a:lnTo>
                  <a:lnTo>
                    <a:pt x="182" y="82"/>
                  </a:lnTo>
                  <a:lnTo>
                    <a:pt x="182" y="81"/>
                  </a:lnTo>
                  <a:lnTo>
                    <a:pt x="182" y="80"/>
                  </a:lnTo>
                  <a:lnTo>
                    <a:pt x="182" y="79"/>
                  </a:lnTo>
                  <a:lnTo>
                    <a:pt x="183" y="79"/>
                  </a:lnTo>
                  <a:lnTo>
                    <a:pt x="184" y="79"/>
                  </a:lnTo>
                  <a:lnTo>
                    <a:pt x="186" y="79"/>
                  </a:lnTo>
                  <a:lnTo>
                    <a:pt x="187" y="79"/>
                  </a:lnTo>
                  <a:lnTo>
                    <a:pt x="188" y="78"/>
                  </a:lnTo>
                  <a:lnTo>
                    <a:pt x="189" y="78"/>
                  </a:lnTo>
                  <a:lnTo>
                    <a:pt x="190" y="78"/>
                  </a:lnTo>
                  <a:lnTo>
                    <a:pt x="192" y="78"/>
                  </a:lnTo>
                  <a:lnTo>
                    <a:pt x="192" y="79"/>
                  </a:lnTo>
                  <a:lnTo>
                    <a:pt x="193" y="79"/>
                  </a:lnTo>
                  <a:lnTo>
                    <a:pt x="194" y="79"/>
                  </a:lnTo>
                  <a:lnTo>
                    <a:pt x="194" y="78"/>
                  </a:lnTo>
                  <a:lnTo>
                    <a:pt x="194" y="76"/>
                  </a:lnTo>
                  <a:lnTo>
                    <a:pt x="195" y="76"/>
                  </a:lnTo>
                  <a:lnTo>
                    <a:pt x="195" y="75"/>
                  </a:lnTo>
                  <a:lnTo>
                    <a:pt x="195" y="74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5" y="73"/>
                  </a:lnTo>
                  <a:lnTo>
                    <a:pt x="196" y="73"/>
                  </a:lnTo>
                  <a:lnTo>
                    <a:pt x="195" y="73"/>
                  </a:lnTo>
                  <a:lnTo>
                    <a:pt x="195" y="74"/>
                  </a:lnTo>
                  <a:lnTo>
                    <a:pt x="195" y="73"/>
                  </a:lnTo>
                  <a:lnTo>
                    <a:pt x="195" y="74"/>
                  </a:lnTo>
                  <a:lnTo>
                    <a:pt x="194" y="74"/>
                  </a:lnTo>
                  <a:lnTo>
                    <a:pt x="194" y="73"/>
                  </a:lnTo>
                  <a:lnTo>
                    <a:pt x="194" y="74"/>
                  </a:lnTo>
                  <a:lnTo>
                    <a:pt x="194" y="73"/>
                  </a:lnTo>
                  <a:lnTo>
                    <a:pt x="193" y="73"/>
                  </a:lnTo>
                  <a:lnTo>
                    <a:pt x="194" y="73"/>
                  </a:lnTo>
                  <a:lnTo>
                    <a:pt x="194" y="72"/>
                  </a:lnTo>
                  <a:lnTo>
                    <a:pt x="194" y="73"/>
                  </a:lnTo>
                  <a:lnTo>
                    <a:pt x="193" y="72"/>
                  </a:lnTo>
                  <a:lnTo>
                    <a:pt x="193" y="73"/>
                  </a:lnTo>
                  <a:lnTo>
                    <a:pt x="193" y="72"/>
                  </a:lnTo>
                  <a:lnTo>
                    <a:pt x="192" y="72"/>
                  </a:lnTo>
                  <a:lnTo>
                    <a:pt x="192" y="70"/>
                  </a:lnTo>
                  <a:lnTo>
                    <a:pt x="192" y="72"/>
                  </a:lnTo>
                  <a:lnTo>
                    <a:pt x="192" y="70"/>
                  </a:lnTo>
                  <a:lnTo>
                    <a:pt x="190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88" y="69"/>
                  </a:lnTo>
                  <a:lnTo>
                    <a:pt x="188" y="68"/>
                  </a:lnTo>
                  <a:lnTo>
                    <a:pt x="187" y="68"/>
                  </a:lnTo>
                  <a:lnTo>
                    <a:pt x="187" y="67"/>
                  </a:lnTo>
                  <a:lnTo>
                    <a:pt x="186" y="67"/>
                  </a:lnTo>
                  <a:lnTo>
                    <a:pt x="186" y="66"/>
                  </a:lnTo>
                  <a:lnTo>
                    <a:pt x="184" y="66"/>
                  </a:lnTo>
                  <a:lnTo>
                    <a:pt x="184" y="67"/>
                  </a:lnTo>
                  <a:lnTo>
                    <a:pt x="183" y="67"/>
                  </a:lnTo>
                  <a:lnTo>
                    <a:pt x="183" y="66"/>
                  </a:lnTo>
                  <a:lnTo>
                    <a:pt x="182" y="66"/>
                  </a:lnTo>
                  <a:lnTo>
                    <a:pt x="182" y="64"/>
                  </a:lnTo>
                  <a:lnTo>
                    <a:pt x="181" y="63"/>
                  </a:lnTo>
                  <a:lnTo>
                    <a:pt x="180" y="63"/>
                  </a:lnTo>
                  <a:lnTo>
                    <a:pt x="181" y="63"/>
                  </a:lnTo>
                  <a:lnTo>
                    <a:pt x="180" y="63"/>
                  </a:lnTo>
                  <a:lnTo>
                    <a:pt x="181" y="63"/>
                  </a:lnTo>
                  <a:lnTo>
                    <a:pt x="181" y="62"/>
                  </a:lnTo>
                  <a:lnTo>
                    <a:pt x="180" y="62"/>
                  </a:lnTo>
                  <a:lnTo>
                    <a:pt x="180" y="61"/>
                  </a:lnTo>
                  <a:lnTo>
                    <a:pt x="180" y="62"/>
                  </a:lnTo>
                  <a:lnTo>
                    <a:pt x="178" y="62"/>
                  </a:lnTo>
                  <a:lnTo>
                    <a:pt x="178" y="61"/>
                  </a:lnTo>
                  <a:lnTo>
                    <a:pt x="180" y="61"/>
                  </a:lnTo>
                  <a:lnTo>
                    <a:pt x="181" y="60"/>
                  </a:lnTo>
                  <a:lnTo>
                    <a:pt x="181" y="58"/>
                  </a:lnTo>
                  <a:lnTo>
                    <a:pt x="180" y="58"/>
                  </a:lnTo>
                  <a:lnTo>
                    <a:pt x="178" y="58"/>
                  </a:lnTo>
                  <a:lnTo>
                    <a:pt x="178" y="60"/>
                  </a:lnTo>
                  <a:lnTo>
                    <a:pt x="178" y="61"/>
                  </a:lnTo>
                  <a:lnTo>
                    <a:pt x="177" y="61"/>
                  </a:lnTo>
                  <a:lnTo>
                    <a:pt x="176" y="61"/>
                  </a:lnTo>
                  <a:lnTo>
                    <a:pt x="175" y="62"/>
                  </a:lnTo>
                  <a:lnTo>
                    <a:pt x="174" y="62"/>
                  </a:lnTo>
                  <a:lnTo>
                    <a:pt x="174" y="63"/>
                  </a:lnTo>
                  <a:lnTo>
                    <a:pt x="172" y="63"/>
                  </a:lnTo>
                  <a:lnTo>
                    <a:pt x="172" y="62"/>
                  </a:lnTo>
                  <a:lnTo>
                    <a:pt x="172" y="63"/>
                  </a:lnTo>
                  <a:lnTo>
                    <a:pt x="172" y="62"/>
                  </a:lnTo>
                  <a:lnTo>
                    <a:pt x="172" y="63"/>
                  </a:lnTo>
                  <a:lnTo>
                    <a:pt x="171" y="63"/>
                  </a:lnTo>
                  <a:lnTo>
                    <a:pt x="172" y="63"/>
                  </a:lnTo>
                  <a:lnTo>
                    <a:pt x="172" y="62"/>
                  </a:lnTo>
                  <a:lnTo>
                    <a:pt x="171" y="62"/>
                  </a:lnTo>
                  <a:lnTo>
                    <a:pt x="172" y="62"/>
                  </a:lnTo>
                  <a:lnTo>
                    <a:pt x="171" y="62"/>
                  </a:lnTo>
                  <a:lnTo>
                    <a:pt x="171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58"/>
                  </a:lnTo>
                  <a:lnTo>
                    <a:pt x="170" y="60"/>
                  </a:lnTo>
                  <a:lnTo>
                    <a:pt x="171" y="60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1" y="57"/>
                  </a:lnTo>
                  <a:lnTo>
                    <a:pt x="172" y="57"/>
                  </a:lnTo>
                  <a:lnTo>
                    <a:pt x="171" y="57"/>
                  </a:lnTo>
                  <a:lnTo>
                    <a:pt x="171" y="56"/>
                  </a:lnTo>
                  <a:lnTo>
                    <a:pt x="172" y="56"/>
                  </a:lnTo>
                  <a:lnTo>
                    <a:pt x="171" y="56"/>
                  </a:lnTo>
                  <a:lnTo>
                    <a:pt x="171" y="55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8" y="53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70" y="52"/>
                  </a:lnTo>
                  <a:lnTo>
                    <a:pt x="171" y="52"/>
                  </a:lnTo>
                  <a:lnTo>
                    <a:pt x="172" y="52"/>
                  </a:lnTo>
                  <a:lnTo>
                    <a:pt x="172" y="51"/>
                  </a:lnTo>
                  <a:lnTo>
                    <a:pt x="174" y="51"/>
                  </a:lnTo>
                  <a:lnTo>
                    <a:pt x="175" y="51"/>
                  </a:lnTo>
                  <a:lnTo>
                    <a:pt x="176" y="51"/>
                  </a:lnTo>
                  <a:lnTo>
                    <a:pt x="177" y="51"/>
                  </a:lnTo>
                  <a:lnTo>
                    <a:pt x="176" y="51"/>
                  </a:lnTo>
                  <a:lnTo>
                    <a:pt x="176" y="52"/>
                  </a:lnTo>
                  <a:lnTo>
                    <a:pt x="176" y="53"/>
                  </a:lnTo>
                  <a:lnTo>
                    <a:pt x="177" y="53"/>
                  </a:lnTo>
                  <a:lnTo>
                    <a:pt x="177" y="55"/>
                  </a:lnTo>
                  <a:lnTo>
                    <a:pt x="178" y="55"/>
                  </a:lnTo>
                  <a:lnTo>
                    <a:pt x="177" y="55"/>
                  </a:lnTo>
                  <a:lnTo>
                    <a:pt x="177" y="56"/>
                  </a:lnTo>
                  <a:lnTo>
                    <a:pt x="177" y="57"/>
                  </a:lnTo>
                  <a:lnTo>
                    <a:pt x="178" y="57"/>
                  </a:lnTo>
                  <a:lnTo>
                    <a:pt x="178" y="56"/>
                  </a:lnTo>
                  <a:lnTo>
                    <a:pt x="178" y="55"/>
                  </a:lnTo>
                  <a:lnTo>
                    <a:pt x="178" y="53"/>
                  </a:lnTo>
                  <a:lnTo>
                    <a:pt x="178" y="55"/>
                  </a:lnTo>
                  <a:lnTo>
                    <a:pt x="178" y="53"/>
                  </a:lnTo>
                  <a:lnTo>
                    <a:pt x="180" y="53"/>
                  </a:lnTo>
                  <a:lnTo>
                    <a:pt x="180" y="52"/>
                  </a:lnTo>
                  <a:lnTo>
                    <a:pt x="180" y="53"/>
                  </a:lnTo>
                  <a:lnTo>
                    <a:pt x="181" y="53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6"/>
                  </a:lnTo>
                  <a:lnTo>
                    <a:pt x="182" y="57"/>
                  </a:lnTo>
                  <a:lnTo>
                    <a:pt x="183" y="57"/>
                  </a:lnTo>
                  <a:lnTo>
                    <a:pt x="184" y="57"/>
                  </a:lnTo>
                  <a:lnTo>
                    <a:pt x="186" y="57"/>
                  </a:lnTo>
                  <a:lnTo>
                    <a:pt x="186" y="58"/>
                  </a:lnTo>
                  <a:lnTo>
                    <a:pt x="187" y="58"/>
                  </a:lnTo>
                  <a:lnTo>
                    <a:pt x="186" y="58"/>
                  </a:lnTo>
                  <a:lnTo>
                    <a:pt x="186" y="57"/>
                  </a:lnTo>
                  <a:lnTo>
                    <a:pt x="187" y="57"/>
                  </a:lnTo>
                  <a:lnTo>
                    <a:pt x="187" y="56"/>
                  </a:lnTo>
                  <a:lnTo>
                    <a:pt x="187" y="57"/>
                  </a:lnTo>
                  <a:lnTo>
                    <a:pt x="187" y="58"/>
                  </a:lnTo>
                  <a:lnTo>
                    <a:pt x="187" y="57"/>
                  </a:lnTo>
                  <a:lnTo>
                    <a:pt x="187" y="56"/>
                  </a:lnTo>
                  <a:lnTo>
                    <a:pt x="187" y="55"/>
                  </a:lnTo>
                  <a:lnTo>
                    <a:pt x="186" y="55"/>
                  </a:lnTo>
                  <a:lnTo>
                    <a:pt x="186" y="53"/>
                  </a:lnTo>
                  <a:lnTo>
                    <a:pt x="186" y="52"/>
                  </a:lnTo>
                  <a:lnTo>
                    <a:pt x="186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6" y="50"/>
                  </a:lnTo>
                  <a:lnTo>
                    <a:pt x="186" y="49"/>
                  </a:lnTo>
                  <a:lnTo>
                    <a:pt x="184" y="49"/>
                  </a:lnTo>
                  <a:lnTo>
                    <a:pt x="184" y="47"/>
                  </a:lnTo>
                  <a:lnTo>
                    <a:pt x="184" y="46"/>
                  </a:lnTo>
                  <a:lnTo>
                    <a:pt x="183" y="46"/>
                  </a:lnTo>
                  <a:lnTo>
                    <a:pt x="182" y="45"/>
                  </a:lnTo>
                  <a:lnTo>
                    <a:pt x="181" y="45"/>
                  </a:lnTo>
                  <a:lnTo>
                    <a:pt x="180" y="45"/>
                  </a:lnTo>
                  <a:lnTo>
                    <a:pt x="180" y="44"/>
                  </a:lnTo>
                  <a:lnTo>
                    <a:pt x="181" y="44"/>
                  </a:lnTo>
                  <a:lnTo>
                    <a:pt x="181" y="45"/>
                  </a:lnTo>
                  <a:lnTo>
                    <a:pt x="182" y="45"/>
                  </a:lnTo>
                  <a:lnTo>
                    <a:pt x="183" y="45"/>
                  </a:lnTo>
                  <a:lnTo>
                    <a:pt x="184" y="45"/>
                  </a:lnTo>
                  <a:lnTo>
                    <a:pt x="186" y="45"/>
                  </a:lnTo>
                  <a:lnTo>
                    <a:pt x="184" y="45"/>
                  </a:lnTo>
                  <a:lnTo>
                    <a:pt x="186" y="45"/>
                  </a:lnTo>
                  <a:lnTo>
                    <a:pt x="186" y="46"/>
                  </a:lnTo>
                  <a:lnTo>
                    <a:pt x="184" y="46"/>
                  </a:lnTo>
                  <a:lnTo>
                    <a:pt x="186" y="46"/>
                  </a:lnTo>
                  <a:lnTo>
                    <a:pt x="186" y="47"/>
                  </a:lnTo>
                  <a:lnTo>
                    <a:pt x="186" y="46"/>
                  </a:lnTo>
                  <a:lnTo>
                    <a:pt x="187" y="46"/>
                  </a:lnTo>
                  <a:lnTo>
                    <a:pt x="187" y="47"/>
                  </a:lnTo>
                  <a:lnTo>
                    <a:pt x="187" y="46"/>
                  </a:lnTo>
                  <a:lnTo>
                    <a:pt x="187" y="47"/>
                  </a:lnTo>
                  <a:lnTo>
                    <a:pt x="188" y="47"/>
                  </a:lnTo>
                  <a:lnTo>
                    <a:pt x="188" y="46"/>
                  </a:lnTo>
                  <a:lnTo>
                    <a:pt x="188" y="47"/>
                  </a:lnTo>
                  <a:lnTo>
                    <a:pt x="188" y="46"/>
                  </a:lnTo>
                  <a:lnTo>
                    <a:pt x="189" y="46"/>
                  </a:lnTo>
                  <a:lnTo>
                    <a:pt x="188" y="46"/>
                  </a:lnTo>
                  <a:lnTo>
                    <a:pt x="189" y="46"/>
                  </a:lnTo>
                  <a:lnTo>
                    <a:pt x="189" y="45"/>
                  </a:lnTo>
                  <a:lnTo>
                    <a:pt x="190" y="45"/>
                  </a:lnTo>
                  <a:lnTo>
                    <a:pt x="190" y="44"/>
                  </a:lnTo>
                  <a:lnTo>
                    <a:pt x="190" y="43"/>
                  </a:lnTo>
                  <a:lnTo>
                    <a:pt x="190" y="41"/>
                  </a:lnTo>
                  <a:lnTo>
                    <a:pt x="189" y="41"/>
                  </a:lnTo>
                  <a:lnTo>
                    <a:pt x="189" y="40"/>
                  </a:lnTo>
                  <a:lnTo>
                    <a:pt x="188" y="40"/>
                  </a:lnTo>
                  <a:lnTo>
                    <a:pt x="188" y="39"/>
                  </a:lnTo>
                  <a:lnTo>
                    <a:pt x="187" y="39"/>
                  </a:lnTo>
                  <a:lnTo>
                    <a:pt x="187" y="38"/>
                  </a:lnTo>
                  <a:lnTo>
                    <a:pt x="186" y="38"/>
                  </a:lnTo>
                  <a:lnTo>
                    <a:pt x="186" y="37"/>
                  </a:lnTo>
                  <a:lnTo>
                    <a:pt x="184" y="37"/>
                  </a:lnTo>
                  <a:lnTo>
                    <a:pt x="184" y="35"/>
                  </a:lnTo>
                  <a:lnTo>
                    <a:pt x="183" y="35"/>
                  </a:lnTo>
                  <a:lnTo>
                    <a:pt x="184" y="35"/>
                  </a:lnTo>
                  <a:lnTo>
                    <a:pt x="186" y="35"/>
                  </a:lnTo>
                  <a:lnTo>
                    <a:pt x="186" y="34"/>
                  </a:lnTo>
                  <a:lnTo>
                    <a:pt x="186" y="33"/>
                  </a:lnTo>
                  <a:lnTo>
                    <a:pt x="184" y="32"/>
                  </a:lnTo>
                  <a:lnTo>
                    <a:pt x="186" y="32"/>
                  </a:lnTo>
                  <a:lnTo>
                    <a:pt x="184" y="32"/>
                  </a:lnTo>
                  <a:lnTo>
                    <a:pt x="184" y="33"/>
                  </a:lnTo>
                  <a:lnTo>
                    <a:pt x="183" y="32"/>
                  </a:lnTo>
                  <a:lnTo>
                    <a:pt x="183" y="31"/>
                  </a:lnTo>
                  <a:lnTo>
                    <a:pt x="183" y="29"/>
                  </a:lnTo>
                  <a:lnTo>
                    <a:pt x="184" y="29"/>
                  </a:lnTo>
                  <a:lnTo>
                    <a:pt x="184" y="28"/>
                  </a:lnTo>
                  <a:lnTo>
                    <a:pt x="186" y="28"/>
                  </a:lnTo>
                  <a:lnTo>
                    <a:pt x="186" y="27"/>
                  </a:lnTo>
                  <a:lnTo>
                    <a:pt x="186" y="26"/>
                  </a:lnTo>
                  <a:lnTo>
                    <a:pt x="186" y="27"/>
                  </a:lnTo>
                  <a:lnTo>
                    <a:pt x="186" y="26"/>
                  </a:lnTo>
                  <a:lnTo>
                    <a:pt x="184" y="26"/>
                  </a:lnTo>
                  <a:lnTo>
                    <a:pt x="186" y="26"/>
                  </a:lnTo>
                  <a:lnTo>
                    <a:pt x="184" y="26"/>
                  </a:lnTo>
                  <a:lnTo>
                    <a:pt x="183" y="26"/>
                  </a:lnTo>
                  <a:lnTo>
                    <a:pt x="183" y="24"/>
                  </a:lnTo>
                  <a:lnTo>
                    <a:pt x="182" y="24"/>
                  </a:lnTo>
                  <a:lnTo>
                    <a:pt x="182" y="23"/>
                  </a:lnTo>
                  <a:lnTo>
                    <a:pt x="181" y="23"/>
                  </a:lnTo>
                  <a:lnTo>
                    <a:pt x="180" y="23"/>
                  </a:lnTo>
                  <a:lnTo>
                    <a:pt x="178" y="23"/>
                  </a:lnTo>
                  <a:lnTo>
                    <a:pt x="178" y="22"/>
                  </a:lnTo>
                  <a:lnTo>
                    <a:pt x="177" y="22"/>
                  </a:lnTo>
                  <a:lnTo>
                    <a:pt x="177" y="23"/>
                  </a:lnTo>
                  <a:lnTo>
                    <a:pt x="176" y="24"/>
                  </a:lnTo>
                  <a:lnTo>
                    <a:pt x="176" y="26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4" y="27"/>
                  </a:lnTo>
                  <a:lnTo>
                    <a:pt x="174" y="28"/>
                  </a:lnTo>
                  <a:lnTo>
                    <a:pt x="174" y="29"/>
                  </a:lnTo>
                  <a:lnTo>
                    <a:pt x="172" y="29"/>
                  </a:lnTo>
                  <a:lnTo>
                    <a:pt x="172" y="31"/>
                  </a:lnTo>
                  <a:lnTo>
                    <a:pt x="172" y="29"/>
                  </a:lnTo>
                  <a:lnTo>
                    <a:pt x="171" y="29"/>
                  </a:lnTo>
                  <a:lnTo>
                    <a:pt x="171" y="28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1" y="26"/>
                  </a:lnTo>
                  <a:lnTo>
                    <a:pt x="172" y="24"/>
                  </a:lnTo>
                  <a:lnTo>
                    <a:pt x="172" y="23"/>
                  </a:lnTo>
                  <a:lnTo>
                    <a:pt x="171" y="23"/>
                  </a:lnTo>
                  <a:lnTo>
                    <a:pt x="172" y="22"/>
                  </a:lnTo>
                  <a:lnTo>
                    <a:pt x="171" y="22"/>
                  </a:lnTo>
                  <a:lnTo>
                    <a:pt x="170" y="22"/>
                  </a:lnTo>
                  <a:lnTo>
                    <a:pt x="170" y="21"/>
                  </a:lnTo>
                  <a:lnTo>
                    <a:pt x="169" y="21"/>
                  </a:lnTo>
                  <a:lnTo>
                    <a:pt x="168" y="21"/>
                  </a:lnTo>
                  <a:lnTo>
                    <a:pt x="168" y="22"/>
                  </a:lnTo>
                  <a:lnTo>
                    <a:pt x="169" y="22"/>
                  </a:lnTo>
                  <a:lnTo>
                    <a:pt x="168" y="22"/>
                  </a:lnTo>
                  <a:lnTo>
                    <a:pt x="168" y="23"/>
                  </a:lnTo>
                  <a:lnTo>
                    <a:pt x="168" y="22"/>
                  </a:lnTo>
                  <a:lnTo>
                    <a:pt x="168" y="21"/>
                  </a:lnTo>
                  <a:lnTo>
                    <a:pt x="168" y="22"/>
                  </a:lnTo>
                  <a:lnTo>
                    <a:pt x="168" y="21"/>
                  </a:lnTo>
                  <a:lnTo>
                    <a:pt x="168" y="20"/>
                  </a:lnTo>
                  <a:lnTo>
                    <a:pt x="168" y="18"/>
                  </a:lnTo>
                  <a:lnTo>
                    <a:pt x="168" y="17"/>
                  </a:lnTo>
                  <a:lnTo>
                    <a:pt x="166" y="17"/>
                  </a:lnTo>
                  <a:lnTo>
                    <a:pt x="168" y="16"/>
                  </a:lnTo>
                  <a:lnTo>
                    <a:pt x="166" y="16"/>
                  </a:lnTo>
                  <a:lnTo>
                    <a:pt x="166" y="15"/>
                  </a:lnTo>
                  <a:lnTo>
                    <a:pt x="165" y="15"/>
                  </a:lnTo>
                  <a:lnTo>
                    <a:pt x="164" y="15"/>
                  </a:lnTo>
                  <a:lnTo>
                    <a:pt x="164" y="14"/>
                  </a:lnTo>
                  <a:lnTo>
                    <a:pt x="163" y="14"/>
                  </a:lnTo>
                  <a:lnTo>
                    <a:pt x="163" y="12"/>
                  </a:lnTo>
                  <a:lnTo>
                    <a:pt x="161" y="12"/>
                  </a:lnTo>
                  <a:lnTo>
                    <a:pt x="160" y="12"/>
                  </a:lnTo>
                  <a:lnTo>
                    <a:pt x="160" y="11"/>
                  </a:lnTo>
                  <a:lnTo>
                    <a:pt x="161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4" y="9"/>
                  </a:lnTo>
                  <a:lnTo>
                    <a:pt x="164" y="8"/>
                  </a:lnTo>
                  <a:lnTo>
                    <a:pt x="164" y="6"/>
                  </a:lnTo>
                  <a:lnTo>
                    <a:pt x="163" y="6"/>
                  </a:lnTo>
                  <a:lnTo>
                    <a:pt x="161" y="6"/>
                  </a:lnTo>
                  <a:lnTo>
                    <a:pt x="161" y="8"/>
                  </a:lnTo>
                  <a:lnTo>
                    <a:pt x="160" y="8"/>
                  </a:lnTo>
                  <a:lnTo>
                    <a:pt x="159" y="6"/>
                  </a:lnTo>
                  <a:lnTo>
                    <a:pt x="158" y="6"/>
                  </a:lnTo>
                  <a:lnTo>
                    <a:pt x="158" y="5"/>
                  </a:lnTo>
                  <a:lnTo>
                    <a:pt x="159" y="5"/>
                  </a:lnTo>
                  <a:lnTo>
                    <a:pt x="159" y="4"/>
                  </a:lnTo>
                  <a:lnTo>
                    <a:pt x="160" y="3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3" y="2"/>
                  </a:lnTo>
                  <a:lnTo>
                    <a:pt x="161" y="2"/>
                  </a:lnTo>
                  <a:lnTo>
                    <a:pt x="160" y="3"/>
                  </a:lnTo>
                  <a:lnTo>
                    <a:pt x="161" y="3"/>
                  </a:lnTo>
                  <a:lnTo>
                    <a:pt x="161" y="4"/>
                  </a:lnTo>
                  <a:lnTo>
                    <a:pt x="163" y="4"/>
                  </a:lnTo>
                  <a:lnTo>
                    <a:pt x="164" y="4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5" y="2"/>
                  </a:lnTo>
                  <a:lnTo>
                    <a:pt x="164" y="2"/>
                  </a:lnTo>
                  <a:lnTo>
                    <a:pt x="164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3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6" y="0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5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3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60" y="0"/>
                  </a:lnTo>
                  <a:lnTo>
                    <a:pt x="262" y="0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8" y="0"/>
                  </a:lnTo>
                  <a:lnTo>
                    <a:pt x="269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80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3" y="0"/>
                  </a:lnTo>
                  <a:lnTo>
                    <a:pt x="284" y="0"/>
                  </a:lnTo>
                  <a:lnTo>
                    <a:pt x="287" y="0"/>
                  </a:lnTo>
                  <a:lnTo>
                    <a:pt x="288" y="0"/>
                  </a:lnTo>
                  <a:lnTo>
                    <a:pt x="289" y="0"/>
                  </a:lnTo>
                  <a:lnTo>
                    <a:pt x="290" y="0"/>
                  </a:lnTo>
                  <a:lnTo>
                    <a:pt x="292" y="0"/>
                  </a:lnTo>
                  <a:lnTo>
                    <a:pt x="294" y="0"/>
                  </a:lnTo>
                  <a:lnTo>
                    <a:pt x="295" y="0"/>
                  </a:lnTo>
                  <a:lnTo>
                    <a:pt x="296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6" y="0"/>
                  </a:lnTo>
                  <a:lnTo>
                    <a:pt x="307" y="0"/>
                  </a:lnTo>
                  <a:lnTo>
                    <a:pt x="309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8" y="0"/>
                  </a:lnTo>
                  <a:lnTo>
                    <a:pt x="319" y="0"/>
                  </a:lnTo>
                  <a:lnTo>
                    <a:pt x="321" y="0"/>
                  </a:lnTo>
                  <a:lnTo>
                    <a:pt x="322" y="0"/>
                  </a:lnTo>
                  <a:lnTo>
                    <a:pt x="323" y="0"/>
                  </a:lnTo>
                  <a:lnTo>
                    <a:pt x="324" y="0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9" y="0"/>
                  </a:lnTo>
                  <a:lnTo>
                    <a:pt x="330" y="0"/>
                  </a:lnTo>
                  <a:lnTo>
                    <a:pt x="333" y="0"/>
                  </a:lnTo>
                  <a:lnTo>
                    <a:pt x="334" y="0"/>
                  </a:lnTo>
                  <a:lnTo>
                    <a:pt x="335" y="0"/>
                  </a:lnTo>
                  <a:lnTo>
                    <a:pt x="336" y="0"/>
                  </a:lnTo>
                  <a:lnTo>
                    <a:pt x="337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1" y="0"/>
                  </a:lnTo>
                  <a:lnTo>
                    <a:pt x="342" y="0"/>
                  </a:lnTo>
                  <a:lnTo>
                    <a:pt x="345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6" y="0"/>
                  </a:lnTo>
                  <a:lnTo>
                    <a:pt x="357" y="0"/>
                  </a:lnTo>
                  <a:lnTo>
                    <a:pt x="358" y="0"/>
                  </a:lnTo>
                  <a:lnTo>
                    <a:pt x="359" y="0"/>
                  </a:lnTo>
                  <a:lnTo>
                    <a:pt x="360" y="0"/>
                  </a:lnTo>
                  <a:lnTo>
                    <a:pt x="362" y="0"/>
                  </a:lnTo>
                  <a:lnTo>
                    <a:pt x="363" y="0"/>
                  </a:lnTo>
                  <a:lnTo>
                    <a:pt x="364" y="0"/>
                  </a:lnTo>
                  <a:lnTo>
                    <a:pt x="366" y="0"/>
                  </a:lnTo>
                  <a:lnTo>
                    <a:pt x="368" y="0"/>
                  </a:lnTo>
                  <a:lnTo>
                    <a:pt x="369" y="0"/>
                  </a:lnTo>
                  <a:lnTo>
                    <a:pt x="370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5" y="0"/>
                  </a:lnTo>
                  <a:lnTo>
                    <a:pt x="377" y="0"/>
                  </a:lnTo>
                  <a:lnTo>
                    <a:pt x="378" y="0"/>
                  </a:lnTo>
                  <a:lnTo>
                    <a:pt x="380" y="0"/>
                  </a:lnTo>
                  <a:lnTo>
                    <a:pt x="381" y="0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6" y="0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2" y="0"/>
                  </a:lnTo>
                  <a:lnTo>
                    <a:pt x="393" y="0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7" y="0"/>
                  </a:lnTo>
                  <a:lnTo>
                    <a:pt x="398" y="0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5" y="0"/>
                  </a:lnTo>
                  <a:lnTo>
                    <a:pt x="406" y="0"/>
                  </a:lnTo>
                  <a:lnTo>
                    <a:pt x="407" y="0"/>
                  </a:lnTo>
                  <a:lnTo>
                    <a:pt x="409" y="0"/>
                  </a:lnTo>
                  <a:lnTo>
                    <a:pt x="410" y="0"/>
                  </a:lnTo>
                  <a:lnTo>
                    <a:pt x="412" y="0"/>
                  </a:lnTo>
                  <a:lnTo>
                    <a:pt x="413" y="0"/>
                  </a:lnTo>
                  <a:lnTo>
                    <a:pt x="415" y="0"/>
                  </a:lnTo>
                  <a:lnTo>
                    <a:pt x="416" y="0"/>
                  </a:lnTo>
                  <a:lnTo>
                    <a:pt x="417" y="0"/>
                  </a:lnTo>
                  <a:lnTo>
                    <a:pt x="418" y="0"/>
                  </a:lnTo>
                  <a:lnTo>
                    <a:pt x="419" y="0"/>
                  </a:lnTo>
                  <a:lnTo>
                    <a:pt x="421" y="0"/>
                  </a:lnTo>
                  <a:lnTo>
                    <a:pt x="422" y="0"/>
                  </a:lnTo>
                  <a:lnTo>
                    <a:pt x="423" y="0"/>
                  </a:lnTo>
                  <a:lnTo>
                    <a:pt x="424" y="0"/>
                  </a:lnTo>
                  <a:lnTo>
                    <a:pt x="427" y="0"/>
                  </a:lnTo>
                  <a:lnTo>
                    <a:pt x="428" y="0"/>
                  </a:lnTo>
                  <a:lnTo>
                    <a:pt x="429" y="0"/>
                  </a:lnTo>
                  <a:lnTo>
                    <a:pt x="430" y="0"/>
                  </a:lnTo>
                  <a:lnTo>
                    <a:pt x="431" y="0"/>
                  </a:lnTo>
                  <a:lnTo>
                    <a:pt x="433" y="0"/>
                  </a:lnTo>
                  <a:lnTo>
                    <a:pt x="434" y="0"/>
                  </a:lnTo>
                  <a:lnTo>
                    <a:pt x="435" y="0"/>
                  </a:lnTo>
                  <a:lnTo>
                    <a:pt x="436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1" y="0"/>
                  </a:lnTo>
                  <a:lnTo>
                    <a:pt x="442" y="0"/>
                  </a:lnTo>
                  <a:lnTo>
                    <a:pt x="445" y="0"/>
                  </a:lnTo>
                  <a:lnTo>
                    <a:pt x="446" y="0"/>
                  </a:lnTo>
                  <a:lnTo>
                    <a:pt x="447" y="0"/>
                  </a:lnTo>
                  <a:lnTo>
                    <a:pt x="448" y="0"/>
                  </a:lnTo>
                  <a:lnTo>
                    <a:pt x="451" y="0"/>
                  </a:lnTo>
                  <a:lnTo>
                    <a:pt x="452" y="0"/>
                  </a:lnTo>
                  <a:lnTo>
                    <a:pt x="453" y="0"/>
                  </a:lnTo>
                  <a:lnTo>
                    <a:pt x="454" y="0"/>
                  </a:lnTo>
                  <a:lnTo>
                    <a:pt x="456" y="0"/>
                  </a:lnTo>
                  <a:lnTo>
                    <a:pt x="457" y="0"/>
                  </a:lnTo>
                  <a:lnTo>
                    <a:pt x="458" y="0"/>
                  </a:lnTo>
                  <a:lnTo>
                    <a:pt x="459" y="0"/>
                  </a:lnTo>
                  <a:lnTo>
                    <a:pt x="460" y="0"/>
                  </a:lnTo>
                  <a:lnTo>
                    <a:pt x="463" y="0"/>
                  </a:lnTo>
                  <a:lnTo>
                    <a:pt x="464" y="0"/>
                  </a:lnTo>
                  <a:lnTo>
                    <a:pt x="465" y="0"/>
                  </a:lnTo>
                  <a:lnTo>
                    <a:pt x="466" y="0"/>
                  </a:lnTo>
                  <a:lnTo>
                    <a:pt x="468" y="0"/>
                  </a:lnTo>
                  <a:lnTo>
                    <a:pt x="469" y="0"/>
                  </a:lnTo>
                  <a:lnTo>
                    <a:pt x="471" y="0"/>
                  </a:lnTo>
                  <a:lnTo>
                    <a:pt x="472" y="0"/>
                  </a:lnTo>
                  <a:lnTo>
                    <a:pt x="474" y="0"/>
                  </a:lnTo>
                  <a:lnTo>
                    <a:pt x="475" y="0"/>
                  </a:lnTo>
                  <a:lnTo>
                    <a:pt x="476" y="0"/>
                  </a:lnTo>
                  <a:lnTo>
                    <a:pt x="477" y="0"/>
                  </a:lnTo>
                  <a:lnTo>
                    <a:pt x="478" y="0"/>
                  </a:lnTo>
                  <a:lnTo>
                    <a:pt x="481" y="0"/>
                  </a:lnTo>
                  <a:lnTo>
                    <a:pt x="482" y="0"/>
                  </a:lnTo>
                  <a:lnTo>
                    <a:pt x="483" y="0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7" y="0"/>
                  </a:lnTo>
                  <a:lnTo>
                    <a:pt x="488" y="0"/>
                  </a:lnTo>
                  <a:lnTo>
                    <a:pt x="489" y="0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4" y="0"/>
                  </a:lnTo>
                  <a:lnTo>
                    <a:pt x="495" y="0"/>
                  </a:lnTo>
                  <a:lnTo>
                    <a:pt x="497" y="0"/>
                  </a:lnTo>
                  <a:lnTo>
                    <a:pt x="498" y="0"/>
                  </a:lnTo>
                  <a:lnTo>
                    <a:pt x="499" y="0"/>
                  </a:lnTo>
                  <a:lnTo>
                    <a:pt x="500" y="0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5" y="0"/>
                  </a:lnTo>
                  <a:lnTo>
                    <a:pt x="506" y="0"/>
                  </a:lnTo>
                  <a:lnTo>
                    <a:pt x="507" y="0"/>
                  </a:lnTo>
                  <a:lnTo>
                    <a:pt x="509" y="0"/>
                  </a:lnTo>
                  <a:lnTo>
                    <a:pt x="511" y="0"/>
                  </a:lnTo>
                  <a:lnTo>
                    <a:pt x="512" y="0"/>
                  </a:lnTo>
                  <a:lnTo>
                    <a:pt x="513" y="0"/>
                  </a:lnTo>
                  <a:lnTo>
                    <a:pt x="515" y="0"/>
                  </a:lnTo>
                  <a:lnTo>
                    <a:pt x="516" y="0"/>
                  </a:lnTo>
                  <a:lnTo>
                    <a:pt x="517" y="0"/>
                  </a:lnTo>
                  <a:lnTo>
                    <a:pt x="518" y="0"/>
                  </a:lnTo>
                  <a:lnTo>
                    <a:pt x="519" y="0"/>
                  </a:lnTo>
                  <a:lnTo>
                    <a:pt x="521" y="0"/>
                  </a:lnTo>
                  <a:lnTo>
                    <a:pt x="522" y="0"/>
                  </a:lnTo>
                  <a:lnTo>
                    <a:pt x="523" y="0"/>
                  </a:lnTo>
                  <a:lnTo>
                    <a:pt x="524" y="0"/>
                  </a:lnTo>
                  <a:lnTo>
                    <a:pt x="525" y="0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30" y="0"/>
                  </a:lnTo>
                  <a:lnTo>
                    <a:pt x="532" y="0"/>
                  </a:lnTo>
                  <a:lnTo>
                    <a:pt x="533" y="0"/>
                  </a:lnTo>
                  <a:lnTo>
                    <a:pt x="534" y="0"/>
                  </a:lnTo>
                  <a:lnTo>
                    <a:pt x="535" y="0"/>
                  </a:lnTo>
                  <a:lnTo>
                    <a:pt x="536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4" y="0"/>
                  </a:lnTo>
                  <a:lnTo>
                    <a:pt x="545" y="0"/>
                  </a:lnTo>
                  <a:lnTo>
                    <a:pt x="546" y="0"/>
                  </a:lnTo>
                  <a:lnTo>
                    <a:pt x="548" y="0"/>
                  </a:lnTo>
                  <a:lnTo>
                    <a:pt x="550" y="0"/>
                  </a:lnTo>
                  <a:lnTo>
                    <a:pt x="551" y="0"/>
                  </a:lnTo>
                  <a:lnTo>
                    <a:pt x="553" y="0"/>
                  </a:lnTo>
                  <a:lnTo>
                    <a:pt x="554" y="0"/>
                  </a:lnTo>
                  <a:lnTo>
                    <a:pt x="556" y="0"/>
                  </a:lnTo>
                  <a:lnTo>
                    <a:pt x="557" y="0"/>
                  </a:lnTo>
                  <a:lnTo>
                    <a:pt x="558" y="0"/>
                  </a:lnTo>
                  <a:lnTo>
                    <a:pt x="559" y="0"/>
                  </a:lnTo>
                  <a:lnTo>
                    <a:pt x="562" y="0"/>
                  </a:lnTo>
                  <a:lnTo>
                    <a:pt x="563" y="0"/>
                  </a:lnTo>
                  <a:lnTo>
                    <a:pt x="564" y="0"/>
                  </a:lnTo>
                  <a:lnTo>
                    <a:pt x="565" y="0"/>
                  </a:lnTo>
                  <a:lnTo>
                    <a:pt x="566" y="0"/>
                  </a:lnTo>
                  <a:lnTo>
                    <a:pt x="568" y="0"/>
                  </a:lnTo>
                  <a:lnTo>
                    <a:pt x="569" y="0"/>
                  </a:lnTo>
                  <a:lnTo>
                    <a:pt x="570" y="0"/>
                  </a:lnTo>
                  <a:lnTo>
                    <a:pt x="572" y="0"/>
                  </a:lnTo>
                  <a:lnTo>
                    <a:pt x="575" y="0"/>
                  </a:lnTo>
                  <a:lnTo>
                    <a:pt x="576" y="0"/>
                  </a:lnTo>
                  <a:lnTo>
                    <a:pt x="577" y="0"/>
                  </a:lnTo>
                  <a:lnTo>
                    <a:pt x="579" y="0"/>
                  </a:lnTo>
                  <a:lnTo>
                    <a:pt x="580" y="0"/>
                  </a:lnTo>
                  <a:lnTo>
                    <a:pt x="581" y="0"/>
                  </a:lnTo>
                  <a:lnTo>
                    <a:pt x="582" y="0"/>
                  </a:lnTo>
                  <a:lnTo>
                    <a:pt x="583" y="0"/>
                  </a:lnTo>
                  <a:lnTo>
                    <a:pt x="586" y="0"/>
                  </a:lnTo>
                  <a:lnTo>
                    <a:pt x="587" y="0"/>
                  </a:lnTo>
                  <a:lnTo>
                    <a:pt x="588" y="0"/>
                  </a:lnTo>
                  <a:lnTo>
                    <a:pt x="589" y="0"/>
                  </a:lnTo>
                  <a:lnTo>
                    <a:pt x="591" y="0"/>
                  </a:lnTo>
                  <a:lnTo>
                    <a:pt x="592" y="0"/>
                  </a:lnTo>
                  <a:lnTo>
                    <a:pt x="593" y="0"/>
                  </a:lnTo>
                  <a:lnTo>
                    <a:pt x="594" y="0"/>
                  </a:lnTo>
                  <a:lnTo>
                    <a:pt x="597" y="0"/>
                  </a:lnTo>
                  <a:lnTo>
                    <a:pt x="598" y="0"/>
                  </a:lnTo>
                  <a:lnTo>
                    <a:pt x="599" y="0"/>
                  </a:lnTo>
                  <a:lnTo>
                    <a:pt x="600" y="0"/>
                  </a:lnTo>
                  <a:lnTo>
                    <a:pt x="601" y="0"/>
                  </a:lnTo>
                  <a:lnTo>
                    <a:pt x="603" y="0"/>
                  </a:lnTo>
                  <a:lnTo>
                    <a:pt x="604" y="0"/>
                  </a:lnTo>
                  <a:lnTo>
                    <a:pt x="605" y="0"/>
                  </a:lnTo>
                  <a:lnTo>
                    <a:pt x="606" y="0"/>
                  </a:lnTo>
                  <a:lnTo>
                    <a:pt x="607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1" y="0"/>
                  </a:lnTo>
                  <a:lnTo>
                    <a:pt x="612" y="0"/>
                  </a:lnTo>
                  <a:lnTo>
                    <a:pt x="613" y="0"/>
                  </a:lnTo>
                  <a:lnTo>
                    <a:pt x="615" y="0"/>
                  </a:lnTo>
                  <a:lnTo>
                    <a:pt x="616" y="0"/>
                  </a:lnTo>
                  <a:lnTo>
                    <a:pt x="617" y="0"/>
                  </a:lnTo>
                  <a:lnTo>
                    <a:pt x="618" y="0"/>
                  </a:lnTo>
                  <a:lnTo>
                    <a:pt x="620" y="0"/>
                  </a:lnTo>
                  <a:lnTo>
                    <a:pt x="621" y="0"/>
                  </a:lnTo>
                  <a:lnTo>
                    <a:pt x="623" y="0"/>
                  </a:lnTo>
                  <a:lnTo>
                    <a:pt x="624" y="0"/>
                  </a:lnTo>
                  <a:lnTo>
                    <a:pt x="626" y="0"/>
                  </a:lnTo>
                  <a:lnTo>
                    <a:pt x="627" y="0"/>
                  </a:lnTo>
                  <a:lnTo>
                    <a:pt x="628" y="0"/>
                  </a:lnTo>
                  <a:lnTo>
                    <a:pt x="629" y="0"/>
                  </a:lnTo>
                  <a:lnTo>
                    <a:pt x="630" y="0"/>
                  </a:lnTo>
                  <a:lnTo>
                    <a:pt x="633" y="0"/>
                  </a:lnTo>
                  <a:lnTo>
                    <a:pt x="634" y="0"/>
                  </a:lnTo>
                  <a:lnTo>
                    <a:pt x="635" y="0"/>
                  </a:lnTo>
                  <a:lnTo>
                    <a:pt x="636" y="0"/>
                  </a:lnTo>
                  <a:lnTo>
                    <a:pt x="636" y="2"/>
                  </a:lnTo>
                  <a:lnTo>
                    <a:pt x="636" y="3"/>
                  </a:lnTo>
                  <a:lnTo>
                    <a:pt x="636" y="5"/>
                  </a:lnTo>
                  <a:lnTo>
                    <a:pt x="636" y="6"/>
                  </a:lnTo>
                  <a:lnTo>
                    <a:pt x="636" y="8"/>
                  </a:lnTo>
                  <a:lnTo>
                    <a:pt x="636" y="9"/>
                  </a:lnTo>
                  <a:lnTo>
                    <a:pt x="636" y="10"/>
                  </a:lnTo>
                  <a:lnTo>
                    <a:pt x="636" y="11"/>
                  </a:lnTo>
                  <a:lnTo>
                    <a:pt x="636" y="12"/>
                  </a:lnTo>
                  <a:lnTo>
                    <a:pt x="636" y="14"/>
                  </a:lnTo>
                  <a:lnTo>
                    <a:pt x="636" y="15"/>
                  </a:lnTo>
                  <a:lnTo>
                    <a:pt x="636" y="16"/>
                  </a:lnTo>
                  <a:lnTo>
                    <a:pt x="636" y="17"/>
                  </a:lnTo>
                  <a:lnTo>
                    <a:pt x="636" y="20"/>
                  </a:lnTo>
                  <a:lnTo>
                    <a:pt x="636" y="21"/>
                  </a:lnTo>
                  <a:lnTo>
                    <a:pt x="636" y="22"/>
                  </a:lnTo>
                  <a:lnTo>
                    <a:pt x="636" y="23"/>
                  </a:lnTo>
                  <a:lnTo>
                    <a:pt x="636" y="24"/>
                  </a:lnTo>
                  <a:lnTo>
                    <a:pt x="636" y="26"/>
                  </a:lnTo>
                  <a:lnTo>
                    <a:pt x="636" y="27"/>
                  </a:lnTo>
                  <a:lnTo>
                    <a:pt x="636" y="28"/>
                  </a:lnTo>
                  <a:lnTo>
                    <a:pt x="636" y="29"/>
                  </a:lnTo>
                  <a:lnTo>
                    <a:pt x="636" y="31"/>
                  </a:lnTo>
                  <a:lnTo>
                    <a:pt x="636" y="32"/>
                  </a:lnTo>
                  <a:lnTo>
                    <a:pt x="636" y="33"/>
                  </a:lnTo>
                  <a:lnTo>
                    <a:pt x="636" y="34"/>
                  </a:lnTo>
                  <a:lnTo>
                    <a:pt x="636" y="35"/>
                  </a:lnTo>
                  <a:lnTo>
                    <a:pt x="636" y="37"/>
                  </a:lnTo>
                  <a:lnTo>
                    <a:pt x="636" y="38"/>
                  </a:lnTo>
                  <a:lnTo>
                    <a:pt x="636" y="39"/>
                  </a:lnTo>
                  <a:lnTo>
                    <a:pt x="636" y="40"/>
                  </a:lnTo>
                  <a:lnTo>
                    <a:pt x="636" y="41"/>
                  </a:lnTo>
                  <a:lnTo>
                    <a:pt x="636" y="43"/>
                  </a:lnTo>
                  <a:lnTo>
                    <a:pt x="636" y="44"/>
                  </a:lnTo>
                  <a:lnTo>
                    <a:pt x="636" y="45"/>
                  </a:lnTo>
                  <a:lnTo>
                    <a:pt x="636" y="46"/>
                  </a:lnTo>
                  <a:lnTo>
                    <a:pt x="636" y="47"/>
                  </a:lnTo>
                  <a:lnTo>
                    <a:pt x="636" y="49"/>
                  </a:lnTo>
                  <a:lnTo>
                    <a:pt x="636" y="50"/>
                  </a:lnTo>
                  <a:lnTo>
                    <a:pt x="636" y="51"/>
                  </a:lnTo>
                  <a:lnTo>
                    <a:pt x="636" y="52"/>
                  </a:lnTo>
                  <a:lnTo>
                    <a:pt x="636" y="53"/>
                  </a:lnTo>
                  <a:lnTo>
                    <a:pt x="636" y="55"/>
                  </a:lnTo>
                  <a:lnTo>
                    <a:pt x="636" y="56"/>
                  </a:lnTo>
                  <a:lnTo>
                    <a:pt x="636" y="57"/>
                  </a:lnTo>
                  <a:lnTo>
                    <a:pt x="636" y="58"/>
                  </a:lnTo>
                  <a:lnTo>
                    <a:pt x="636" y="60"/>
                  </a:lnTo>
                  <a:lnTo>
                    <a:pt x="636" y="61"/>
                  </a:lnTo>
                  <a:lnTo>
                    <a:pt x="636" y="62"/>
                  </a:lnTo>
                  <a:lnTo>
                    <a:pt x="636" y="63"/>
                  </a:lnTo>
                  <a:lnTo>
                    <a:pt x="636" y="64"/>
                  </a:lnTo>
                  <a:lnTo>
                    <a:pt x="636" y="66"/>
                  </a:lnTo>
                  <a:lnTo>
                    <a:pt x="636" y="67"/>
                  </a:lnTo>
                  <a:lnTo>
                    <a:pt x="636" y="68"/>
                  </a:lnTo>
                  <a:lnTo>
                    <a:pt x="636" y="69"/>
                  </a:lnTo>
                  <a:lnTo>
                    <a:pt x="636" y="70"/>
                  </a:lnTo>
                  <a:lnTo>
                    <a:pt x="636" y="72"/>
                  </a:lnTo>
                  <a:lnTo>
                    <a:pt x="636" y="73"/>
                  </a:lnTo>
                  <a:lnTo>
                    <a:pt x="636" y="74"/>
                  </a:lnTo>
                  <a:lnTo>
                    <a:pt x="636" y="75"/>
                  </a:lnTo>
                  <a:lnTo>
                    <a:pt x="636" y="76"/>
                  </a:lnTo>
                  <a:lnTo>
                    <a:pt x="636" y="78"/>
                  </a:lnTo>
                  <a:lnTo>
                    <a:pt x="636" y="79"/>
                  </a:lnTo>
                  <a:lnTo>
                    <a:pt x="636" y="80"/>
                  </a:lnTo>
                  <a:lnTo>
                    <a:pt x="636" y="81"/>
                  </a:lnTo>
                  <a:lnTo>
                    <a:pt x="636" y="82"/>
                  </a:lnTo>
                  <a:lnTo>
                    <a:pt x="636" y="84"/>
                  </a:lnTo>
                  <a:lnTo>
                    <a:pt x="636" y="85"/>
                  </a:lnTo>
                  <a:lnTo>
                    <a:pt x="636" y="86"/>
                  </a:lnTo>
                  <a:lnTo>
                    <a:pt x="636" y="87"/>
                  </a:lnTo>
                  <a:lnTo>
                    <a:pt x="636" y="89"/>
                  </a:lnTo>
                  <a:lnTo>
                    <a:pt x="636" y="90"/>
                  </a:lnTo>
                  <a:lnTo>
                    <a:pt x="636" y="91"/>
                  </a:lnTo>
                  <a:lnTo>
                    <a:pt x="636" y="92"/>
                  </a:lnTo>
                  <a:lnTo>
                    <a:pt x="636" y="93"/>
                  </a:lnTo>
                  <a:lnTo>
                    <a:pt x="636" y="95"/>
                  </a:lnTo>
                  <a:lnTo>
                    <a:pt x="636" y="96"/>
                  </a:lnTo>
                  <a:lnTo>
                    <a:pt x="636" y="97"/>
                  </a:lnTo>
                  <a:lnTo>
                    <a:pt x="636" y="98"/>
                  </a:lnTo>
                  <a:lnTo>
                    <a:pt x="636" y="99"/>
                  </a:lnTo>
                  <a:lnTo>
                    <a:pt x="636" y="101"/>
                  </a:lnTo>
                  <a:lnTo>
                    <a:pt x="636" y="102"/>
                  </a:lnTo>
                  <a:lnTo>
                    <a:pt x="636" y="103"/>
                  </a:lnTo>
                  <a:lnTo>
                    <a:pt x="636" y="104"/>
                  </a:lnTo>
                  <a:lnTo>
                    <a:pt x="636" y="105"/>
                  </a:lnTo>
                  <a:lnTo>
                    <a:pt x="636" y="107"/>
                  </a:lnTo>
                  <a:lnTo>
                    <a:pt x="636" y="108"/>
                  </a:lnTo>
                  <a:lnTo>
                    <a:pt x="636" y="109"/>
                  </a:lnTo>
                  <a:lnTo>
                    <a:pt x="636" y="110"/>
                  </a:lnTo>
                  <a:lnTo>
                    <a:pt x="636" y="111"/>
                  </a:lnTo>
                  <a:lnTo>
                    <a:pt x="636" y="113"/>
                  </a:lnTo>
                  <a:lnTo>
                    <a:pt x="636" y="114"/>
                  </a:lnTo>
                  <a:lnTo>
                    <a:pt x="636" y="115"/>
                  </a:lnTo>
                  <a:lnTo>
                    <a:pt x="636" y="116"/>
                  </a:lnTo>
                  <a:lnTo>
                    <a:pt x="636" y="118"/>
                  </a:lnTo>
                  <a:lnTo>
                    <a:pt x="636" y="119"/>
                  </a:lnTo>
                  <a:lnTo>
                    <a:pt x="636" y="120"/>
                  </a:lnTo>
                  <a:lnTo>
                    <a:pt x="636" y="121"/>
                  </a:lnTo>
                  <a:lnTo>
                    <a:pt x="636" y="122"/>
                  </a:lnTo>
                  <a:lnTo>
                    <a:pt x="636" y="124"/>
                  </a:lnTo>
                  <a:lnTo>
                    <a:pt x="636" y="125"/>
                  </a:lnTo>
                  <a:lnTo>
                    <a:pt x="636" y="126"/>
                  </a:lnTo>
                  <a:lnTo>
                    <a:pt x="636" y="127"/>
                  </a:lnTo>
                  <a:lnTo>
                    <a:pt x="636" y="128"/>
                  </a:lnTo>
                  <a:lnTo>
                    <a:pt x="636" y="130"/>
                  </a:lnTo>
                  <a:lnTo>
                    <a:pt x="636" y="131"/>
                  </a:lnTo>
                  <a:lnTo>
                    <a:pt x="636" y="132"/>
                  </a:lnTo>
                  <a:lnTo>
                    <a:pt x="636" y="133"/>
                  </a:lnTo>
                  <a:lnTo>
                    <a:pt x="636" y="136"/>
                  </a:lnTo>
                  <a:lnTo>
                    <a:pt x="636" y="137"/>
                  </a:lnTo>
                  <a:lnTo>
                    <a:pt x="636" y="138"/>
                  </a:lnTo>
                  <a:lnTo>
                    <a:pt x="636" y="139"/>
                  </a:lnTo>
                  <a:lnTo>
                    <a:pt x="636" y="140"/>
                  </a:lnTo>
                  <a:lnTo>
                    <a:pt x="636" y="142"/>
                  </a:lnTo>
                  <a:lnTo>
                    <a:pt x="636" y="143"/>
                  </a:lnTo>
                  <a:lnTo>
                    <a:pt x="636" y="144"/>
                  </a:lnTo>
                  <a:lnTo>
                    <a:pt x="636" y="145"/>
                  </a:lnTo>
                  <a:lnTo>
                    <a:pt x="636" y="147"/>
                  </a:lnTo>
                  <a:lnTo>
                    <a:pt x="636" y="148"/>
                  </a:lnTo>
                  <a:lnTo>
                    <a:pt x="636" y="149"/>
                  </a:lnTo>
                  <a:lnTo>
                    <a:pt x="636" y="150"/>
                  </a:lnTo>
                  <a:lnTo>
                    <a:pt x="636" y="151"/>
                  </a:lnTo>
                  <a:lnTo>
                    <a:pt x="636" y="153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6" y="156"/>
                  </a:lnTo>
                  <a:lnTo>
                    <a:pt x="636" y="157"/>
                  </a:lnTo>
                  <a:lnTo>
                    <a:pt x="636" y="159"/>
                  </a:lnTo>
                  <a:lnTo>
                    <a:pt x="636" y="160"/>
                  </a:lnTo>
                  <a:lnTo>
                    <a:pt x="636" y="161"/>
                  </a:lnTo>
                  <a:lnTo>
                    <a:pt x="636" y="162"/>
                  </a:lnTo>
                  <a:lnTo>
                    <a:pt x="636" y="163"/>
                  </a:lnTo>
                  <a:lnTo>
                    <a:pt x="636" y="165"/>
                  </a:lnTo>
                  <a:lnTo>
                    <a:pt x="636" y="166"/>
                  </a:lnTo>
                  <a:lnTo>
                    <a:pt x="636" y="167"/>
                  </a:lnTo>
                  <a:lnTo>
                    <a:pt x="636" y="168"/>
                  </a:lnTo>
                  <a:lnTo>
                    <a:pt x="636" y="169"/>
                  </a:lnTo>
                  <a:lnTo>
                    <a:pt x="636" y="171"/>
                  </a:lnTo>
                  <a:lnTo>
                    <a:pt x="636" y="172"/>
                  </a:lnTo>
                  <a:lnTo>
                    <a:pt x="636" y="173"/>
                  </a:lnTo>
                  <a:lnTo>
                    <a:pt x="636" y="174"/>
                  </a:lnTo>
                  <a:lnTo>
                    <a:pt x="636" y="176"/>
                  </a:lnTo>
                  <a:lnTo>
                    <a:pt x="636" y="177"/>
                  </a:lnTo>
                  <a:lnTo>
                    <a:pt x="636" y="178"/>
                  </a:lnTo>
                  <a:lnTo>
                    <a:pt x="636" y="179"/>
                  </a:lnTo>
                  <a:lnTo>
                    <a:pt x="636" y="180"/>
                  </a:lnTo>
                  <a:lnTo>
                    <a:pt x="636" y="182"/>
                  </a:lnTo>
                  <a:lnTo>
                    <a:pt x="636" y="183"/>
                  </a:lnTo>
                  <a:lnTo>
                    <a:pt x="636" y="184"/>
                  </a:lnTo>
                  <a:lnTo>
                    <a:pt x="636" y="185"/>
                  </a:lnTo>
                  <a:lnTo>
                    <a:pt x="636" y="186"/>
                  </a:lnTo>
                  <a:lnTo>
                    <a:pt x="636" y="188"/>
                  </a:lnTo>
                  <a:lnTo>
                    <a:pt x="636" y="189"/>
                  </a:lnTo>
                  <a:lnTo>
                    <a:pt x="636" y="190"/>
                  </a:lnTo>
                  <a:lnTo>
                    <a:pt x="636" y="191"/>
                  </a:lnTo>
                  <a:lnTo>
                    <a:pt x="636" y="192"/>
                  </a:lnTo>
                  <a:lnTo>
                    <a:pt x="636" y="194"/>
                  </a:lnTo>
                  <a:lnTo>
                    <a:pt x="636" y="195"/>
                  </a:lnTo>
                  <a:lnTo>
                    <a:pt x="636" y="196"/>
                  </a:lnTo>
                  <a:lnTo>
                    <a:pt x="636" y="197"/>
                  </a:lnTo>
                  <a:lnTo>
                    <a:pt x="636" y="198"/>
                  </a:lnTo>
                  <a:lnTo>
                    <a:pt x="636" y="200"/>
                  </a:lnTo>
                  <a:lnTo>
                    <a:pt x="636" y="201"/>
                  </a:lnTo>
                  <a:lnTo>
                    <a:pt x="636" y="202"/>
                  </a:lnTo>
                  <a:lnTo>
                    <a:pt x="636" y="205"/>
                  </a:lnTo>
                  <a:lnTo>
                    <a:pt x="636" y="206"/>
                  </a:lnTo>
                  <a:lnTo>
                    <a:pt x="636" y="207"/>
                  </a:lnTo>
                  <a:lnTo>
                    <a:pt x="636" y="208"/>
                  </a:lnTo>
                  <a:lnTo>
                    <a:pt x="636" y="209"/>
                  </a:lnTo>
                  <a:lnTo>
                    <a:pt x="636" y="211"/>
                  </a:lnTo>
                  <a:lnTo>
                    <a:pt x="636" y="212"/>
                  </a:lnTo>
                  <a:lnTo>
                    <a:pt x="636" y="213"/>
                  </a:lnTo>
                  <a:lnTo>
                    <a:pt x="636" y="214"/>
                  </a:lnTo>
                  <a:lnTo>
                    <a:pt x="636" y="215"/>
                  </a:lnTo>
                  <a:lnTo>
                    <a:pt x="636" y="217"/>
                  </a:lnTo>
                  <a:lnTo>
                    <a:pt x="636" y="218"/>
                  </a:lnTo>
                  <a:lnTo>
                    <a:pt x="636" y="219"/>
                  </a:lnTo>
                  <a:lnTo>
                    <a:pt x="636" y="220"/>
                  </a:lnTo>
                  <a:lnTo>
                    <a:pt x="636" y="221"/>
                  </a:lnTo>
                  <a:lnTo>
                    <a:pt x="636" y="223"/>
                  </a:lnTo>
                  <a:lnTo>
                    <a:pt x="636" y="224"/>
                  </a:lnTo>
                  <a:lnTo>
                    <a:pt x="636" y="225"/>
                  </a:lnTo>
                  <a:lnTo>
                    <a:pt x="636" y="226"/>
                  </a:lnTo>
                  <a:lnTo>
                    <a:pt x="636" y="227"/>
                  </a:lnTo>
                  <a:lnTo>
                    <a:pt x="636" y="229"/>
                  </a:lnTo>
                  <a:lnTo>
                    <a:pt x="636" y="230"/>
                  </a:lnTo>
                  <a:lnTo>
                    <a:pt x="636" y="231"/>
                  </a:lnTo>
                  <a:lnTo>
                    <a:pt x="636" y="232"/>
                  </a:lnTo>
                  <a:lnTo>
                    <a:pt x="636" y="234"/>
                  </a:lnTo>
                  <a:lnTo>
                    <a:pt x="636" y="235"/>
                  </a:lnTo>
                  <a:lnTo>
                    <a:pt x="636" y="236"/>
                  </a:lnTo>
                  <a:lnTo>
                    <a:pt x="636" y="237"/>
                  </a:lnTo>
                  <a:lnTo>
                    <a:pt x="636" y="238"/>
                  </a:lnTo>
                  <a:lnTo>
                    <a:pt x="636" y="240"/>
                  </a:lnTo>
                  <a:lnTo>
                    <a:pt x="636" y="241"/>
                  </a:lnTo>
                  <a:lnTo>
                    <a:pt x="636" y="242"/>
                  </a:lnTo>
                  <a:lnTo>
                    <a:pt x="636" y="243"/>
                  </a:lnTo>
                  <a:lnTo>
                    <a:pt x="636" y="244"/>
                  </a:lnTo>
                  <a:lnTo>
                    <a:pt x="636" y="246"/>
                  </a:lnTo>
                  <a:lnTo>
                    <a:pt x="636" y="247"/>
                  </a:lnTo>
                  <a:lnTo>
                    <a:pt x="636" y="248"/>
                  </a:lnTo>
                  <a:lnTo>
                    <a:pt x="636" y="249"/>
                  </a:lnTo>
                  <a:lnTo>
                    <a:pt x="636" y="250"/>
                  </a:lnTo>
                  <a:lnTo>
                    <a:pt x="636" y="252"/>
                  </a:lnTo>
                  <a:lnTo>
                    <a:pt x="636" y="253"/>
                  </a:lnTo>
                  <a:lnTo>
                    <a:pt x="636" y="254"/>
                  </a:lnTo>
                  <a:lnTo>
                    <a:pt x="636" y="255"/>
                  </a:lnTo>
                  <a:lnTo>
                    <a:pt x="636" y="256"/>
                  </a:lnTo>
                  <a:lnTo>
                    <a:pt x="636" y="258"/>
                  </a:lnTo>
                  <a:lnTo>
                    <a:pt x="636" y="259"/>
                  </a:lnTo>
                  <a:lnTo>
                    <a:pt x="636" y="260"/>
                  </a:lnTo>
                  <a:lnTo>
                    <a:pt x="636" y="261"/>
                  </a:lnTo>
                  <a:lnTo>
                    <a:pt x="636" y="263"/>
                  </a:lnTo>
                  <a:lnTo>
                    <a:pt x="636" y="264"/>
                  </a:lnTo>
                  <a:lnTo>
                    <a:pt x="636" y="265"/>
                  </a:lnTo>
                  <a:lnTo>
                    <a:pt x="636" y="266"/>
                  </a:lnTo>
                  <a:lnTo>
                    <a:pt x="636" y="267"/>
                  </a:lnTo>
                  <a:lnTo>
                    <a:pt x="636" y="269"/>
                  </a:lnTo>
                  <a:lnTo>
                    <a:pt x="636" y="270"/>
                  </a:lnTo>
                  <a:lnTo>
                    <a:pt x="636" y="271"/>
                  </a:lnTo>
                  <a:lnTo>
                    <a:pt x="636" y="27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86" name="Freeform 11"/>
            <p:cNvSpPr>
              <a:spLocks noChangeAspect="1"/>
            </p:cNvSpPr>
            <p:nvPr/>
          </p:nvSpPr>
          <p:spPr bwMode="gray">
            <a:xfrm>
              <a:off x="753" y="1860"/>
              <a:ext cx="7" cy="8"/>
            </a:xfrm>
            <a:custGeom>
              <a:avLst/>
              <a:gdLst>
                <a:gd name="T0" fmla="*/ 4 w 6"/>
                <a:gd name="T1" fmla="*/ 6 h 8"/>
                <a:gd name="T2" fmla="*/ 3 w 6"/>
                <a:gd name="T3" fmla="*/ 6 h 8"/>
                <a:gd name="T4" fmla="*/ 1 w 6"/>
                <a:gd name="T5" fmla="*/ 5 h 8"/>
                <a:gd name="T6" fmla="*/ 1 w 6"/>
                <a:gd name="T7" fmla="*/ 4 h 8"/>
                <a:gd name="T8" fmla="*/ 0 w 6"/>
                <a:gd name="T9" fmla="*/ 4 h 8"/>
                <a:gd name="T10" fmla="*/ 1 w 6"/>
                <a:gd name="T11" fmla="*/ 4 h 8"/>
                <a:gd name="T12" fmla="*/ 1 w 6"/>
                <a:gd name="T13" fmla="*/ 2 h 8"/>
                <a:gd name="T14" fmla="*/ 1 w 6"/>
                <a:gd name="T15" fmla="*/ 1 h 8"/>
                <a:gd name="T16" fmla="*/ 1 w 6"/>
                <a:gd name="T17" fmla="*/ 0 h 8"/>
                <a:gd name="T18" fmla="*/ 3 w 6"/>
                <a:gd name="T19" fmla="*/ 0 h 8"/>
                <a:gd name="T20" fmla="*/ 3 w 6"/>
                <a:gd name="T21" fmla="*/ 1 h 8"/>
                <a:gd name="T22" fmla="*/ 1 w 6"/>
                <a:gd name="T23" fmla="*/ 1 h 8"/>
                <a:gd name="T24" fmla="*/ 3 w 6"/>
                <a:gd name="T25" fmla="*/ 1 h 8"/>
                <a:gd name="T26" fmla="*/ 3 w 6"/>
                <a:gd name="T27" fmla="*/ 2 h 8"/>
                <a:gd name="T28" fmla="*/ 1 w 6"/>
                <a:gd name="T29" fmla="*/ 2 h 8"/>
                <a:gd name="T30" fmla="*/ 3 w 6"/>
                <a:gd name="T31" fmla="*/ 2 h 8"/>
                <a:gd name="T32" fmla="*/ 3 w 6"/>
                <a:gd name="T33" fmla="*/ 4 h 8"/>
                <a:gd name="T34" fmla="*/ 3 w 6"/>
                <a:gd name="T35" fmla="*/ 2 h 8"/>
                <a:gd name="T36" fmla="*/ 4 w 6"/>
                <a:gd name="T37" fmla="*/ 2 h 8"/>
                <a:gd name="T38" fmla="*/ 3 w 6"/>
                <a:gd name="T39" fmla="*/ 2 h 8"/>
                <a:gd name="T40" fmla="*/ 3 w 6"/>
                <a:gd name="T41" fmla="*/ 4 h 8"/>
                <a:gd name="T42" fmla="*/ 3 w 6"/>
                <a:gd name="T43" fmla="*/ 2 h 8"/>
                <a:gd name="T44" fmla="*/ 4 w 6"/>
                <a:gd name="T45" fmla="*/ 2 h 8"/>
                <a:gd name="T46" fmla="*/ 5 w 6"/>
                <a:gd name="T47" fmla="*/ 2 h 8"/>
                <a:gd name="T48" fmla="*/ 5 w 6"/>
                <a:gd name="T49" fmla="*/ 4 h 8"/>
                <a:gd name="T50" fmla="*/ 5 w 6"/>
                <a:gd name="T51" fmla="*/ 5 h 8"/>
                <a:gd name="T52" fmla="*/ 4 w 6"/>
                <a:gd name="T53" fmla="*/ 5 h 8"/>
                <a:gd name="T54" fmla="*/ 3 w 6"/>
                <a:gd name="T55" fmla="*/ 5 h 8"/>
                <a:gd name="T56" fmla="*/ 4 w 6"/>
                <a:gd name="T57" fmla="*/ 5 h 8"/>
                <a:gd name="T58" fmla="*/ 5 w 6"/>
                <a:gd name="T59" fmla="*/ 5 h 8"/>
                <a:gd name="T60" fmla="*/ 4 w 6"/>
                <a:gd name="T61" fmla="*/ 5 h 8"/>
                <a:gd name="T62" fmla="*/ 5 w 6"/>
                <a:gd name="T63" fmla="*/ 5 h 8"/>
                <a:gd name="T64" fmla="*/ 5 w 6"/>
                <a:gd name="T65" fmla="*/ 6 h 8"/>
                <a:gd name="T66" fmla="*/ 5 w 6"/>
                <a:gd name="T67" fmla="*/ 5 h 8"/>
                <a:gd name="T68" fmla="*/ 5 w 6"/>
                <a:gd name="T69" fmla="*/ 6 h 8"/>
                <a:gd name="T70" fmla="*/ 5 w 6"/>
                <a:gd name="T71" fmla="*/ 7 h 8"/>
                <a:gd name="T72" fmla="*/ 6 w 6"/>
                <a:gd name="T73" fmla="*/ 7 h 8"/>
                <a:gd name="T74" fmla="*/ 6 w 6"/>
                <a:gd name="T75" fmla="*/ 8 h 8"/>
                <a:gd name="T76" fmla="*/ 5 w 6"/>
                <a:gd name="T77" fmla="*/ 8 h 8"/>
                <a:gd name="T78" fmla="*/ 6 w 6"/>
                <a:gd name="T79" fmla="*/ 8 h 8"/>
                <a:gd name="T80" fmla="*/ 5 w 6"/>
                <a:gd name="T81" fmla="*/ 8 h 8"/>
                <a:gd name="T82" fmla="*/ 4 w 6"/>
                <a:gd name="T83" fmla="*/ 8 h 8"/>
                <a:gd name="T84" fmla="*/ 3 w 6"/>
                <a:gd name="T85" fmla="*/ 7 h 8"/>
                <a:gd name="T86" fmla="*/ 4 w 6"/>
                <a:gd name="T87" fmla="*/ 7 h 8"/>
                <a:gd name="T88" fmla="*/ 4 w 6"/>
                <a:gd name="T89" fmla="*/ 6 h 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"/>
                <a:gd name="T136" fmla="*/ 0 h 8"/>
                <a:gd name="T137" fmla="*/ 6 w 6"/>
                <a:gd name="T138" fmla="*/ 8 h 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" h="8">
                  <a:moveTo>
                    <a:pt x="4" y="6"/>
                  </a:moveTo>
                  <a:lnTo>
                    <a:pt x="3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88" name="Freeform 12"/>
            <p:cNvSpPr>
              <a:spLocks noChangeAspect="1"/>
            </p:cNvSpPr>
            <p:nvPr/>
          </p:nvSpPr>
          <p:spPr bwMode="gray">
            <a:xfrm>
              <a:off x="821" y="1616"/>
              <a:ext cx="6" cy="4"/>
            </a:xfrm>
            <a:custGeom>
              <a:avLst/>
              <a:gdLst>
                <a:gd name="T0" fmla="*/ 3 w 6"/>
                <a:gd name="T1" fmla="*/ 2 h 4"/>
                <a:gd name="T2" fmla="*/ 1 w 6"/>
                <a:gd name="T3" fmla="*/ 2 h 4"/>
                <a:gd name="T4" fmla="*/ 1 w 6"/>
                <a:gd name="T5" fmla="*/ 1 h 4"/>
                <a:gd name="T6" fmla="*/ 0 w 6"/>
                <a:gd name="T7" fmla="*/ 1 h 4"/>
                <a:gd name="T8" fmla="*/ 0 w 6"/>
                <a:gd name="T9" fmla="*/ 0 h 4"/>
                <a:gd name="T10" fmla="*/ 1 w 6"/>
                <a:gd name="T11" fmla="*/ 0 h 4"/>
                <a:gd name="T12" fmla="*/ 3 w 6"/>
                <a:gd name="T13" fmla="*/ 0 h 4"/>
                <a:gd name="T14" fmla="*/ 3 w 6"/>
                <a:gd name="T15" fmla="*/ 1 h 4"/>
                <a:gd name="T16" fmla="*/ 4 w 6"/>
                <a:gd name="T17" fmla="*/ 1 h 4"/>
                <a:gd name="T18" fmla="*/ 5 w 6"/>
                <a:gd name="T19" fmla="*/ 1 h 4"/>
                <a:gd name="T20" fmla="*/ 4 w 6"/>
                <a:gd name="T21" fmla="*/ 1 h 4"/>
                <a:gd name="T22" fmla="*/ 5 w 6"/>
                <a:gd name="T23" fmla="*/ 1 h 4"/>
                <a:gd name="T24" fmla="*/ 6 w 6"/>
                <a:gd name="T25" fmla="*/ 1 h 4"/>
                <a:gd name="T26" fmla="*/ 5 w 6"/>
                <a:gd name="T27" fmla="*/ 1 h 4"/>
                <a:gd name="T28" fmla="*/ 5 w 6"/>
                <a:gd name="T29" fmla="*/ 2 h 4"/>
                <a:gd name="T30" fmla="*/ 6 w 6"/>
                <a:gd name="T31" fmla="*/ 2 h 4"/>
                <a:gd name="T32" fmla="*/ 5 w 6"/>
                <a:gd name="T33" fmla="*/ 2 h 4"/>
                <a:gd name="T34" fmla="*/ 4 w 6"/>
                <a:gd name="T35" fmla="*/ 1 h 4"/>
                <a:gd name="T36" fmla="*/ 3 w 6"/>
                <a:gd name="T37" fmla="*/ 1 h 4"/>
                <a:gd name="T38" fmla="*/ 3 w 6"/>
                <a:gd name="T39" fmla="*/ 2 h 4"/>
                <a:gd name="T40" fmla="*/ 4 w 6"/>
                <a:gd name="T41" fmla="*/ 2 h 4"/>
                <a:gd name="T42" fmla="*/ 5 w 6"/>
                <a:gd name="T43" fmla="*/ 2 h 4"/>
                <a:gd name="T44" fmla="*/ 5 w 6"/>
                <a:gd name="T45" fmla="*/ 4 h 4"/>
                <a:gd name="T46" fmla="*/ 4 w 6"/>
                <a:gd name="T47" fmla="*/ 4 h 4"/>
                <a:gd name="T48" fmla="*/ 4 w 6"/>
                <a:gd name="T49" fmla="*/ 2 h 4"/>
                <a:gd name="T50" fmla="*/ 3 w 6"/>
                <a:gd name="T51" fmla="*/ 2 h 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"/>
                <a:gd name="T79" fmla="*/ 0 h 4"/>
                <a:gd name="T80" fmla="*/ 6 w 6"/>
                <a:gd name="T81" fmla="*/ 4 h 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" h="4">
                  <a:moveTo>
                    <a:pt x="3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94" name="Freeform 13"/>
            <p:cNvSpPr>
              <a:spLocks noChangeAspect="1"/>
            </p:cNvSpPr>
            <p:nvPr/>
          </p:nvSpPr>
          <p:spPr bwMode="gray">
            <a:xfrm>
              <a:off x="824" y="1623"/>
              <a:ext cx="2" cy="4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1 h 4"/>
                <a:gd name="T4" fmla="*/ 1 w 2"/>
                <a:gd name="T5" fmla="*/ 1 h 4"/>
                <a:gd name="T6" fmla="*/ 1 w 2"/>
                <a:gd name="T7" fmla="*/ 0 h 4"/>
                <a:gd name="T8" fmla="*/ 2 w 2"/>
                <a:gd name="T9" fmla="*/ 0 h 4"/>
                <a:gd name="T10" fmla="*/ 2 w 2"/>
                <a:gd name="T11" fmla="*/ 1 h 4"/>
                <a:gd name="T12" fmla="*/ 1 w 2"/>
                <a:gd name="T13" fmla="*/ 1 h 4"/>
                <a:gd name="T14" fmla="*/ 2 w 2"/>
                <a:gd name="T15" fmla="*/ 1 h 4"/>
                <a:gd name="T16" fmla="*/ 1 w 2"/>
                <a:gd name="T17" fmla="*/ 1 h 4"/>
                <a:gd name="T18" fmla="*/ 1 w 2"/>
                <a:gd name="T19" fmla="*/ 3 h 4"/>
                <a:gd name="T20" fmla="*/ 2 w 2"/>
                <a:gd name="T21" fmla="*/ 3 h 4"/>
                <a:gd name="T22" fmla="*/ 1 w 2"/>
                <a:gd name="T23" fmla="*/ 3 h 4"/>
                <a:gd name="T24" fmla="*/ 2 w 2"/>
                <a:gd name="T25" fmla="*/ 3 h 4"/>
                <a:gd name="T26" fmla="*/ 2 w 2"/>
                <a:gd name="T27" fmla="*/ 1 h 4"/>
                <a:gd name="T28" fmla="*/ 2 w 2"/>
                <a:gd name="T29" fmla="*/ 3 h 4"/>
                <a:gd name="T30" fmla="*/ 2 w 2"/>
                <a:gd name="T31" fmla="*/ 4 h 4"/>
                <a:gd name="T32" fmla="*/ 1 w 2"/>
                <a:gd name="T33" fmla="*/ 4 h 4"/>
                <a:gd name="T34" fmla="*/ 1 w 2"/>
                <a:gd name="T35" fmla="*/ 3 h 4"/>
                <a:gd name="T36" fmla="*/ 1 w 2"/>
                <a:gd name="T37" fmla="*/ 4 h 4"/>
                <a:gd name="T38" fmla="*/ 0 w 2"/>
                <a:gd name="T39" fmla="*/ 4 h 4"/>
                <a:gd name="T40" fmla="*/ 0 w 2"/>
                <a:gd name="T41" fmla="*/ 3 h 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4"/>
                <a:gd name="T65" fmla="*/ 2 w 2"/>
                <a:gd name="T66" fmla="*/ 4 h 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4">
                  <a:moveTo>
                    <a:pt x="0" y="3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96" name="Freeform 14"/>
            <p:cNvSpPr>
              <a:spLocks noChangeAspect="1"/>
            </p:cNvSpPr>
            <p:nvPr/>
          </p:nvSpPr>
          <p:spPr bwMode="gray">
            <a:xfrm>
              <a:off x="826" y="1623"/>
              <a:ext cx="19" cy="19"/>
            </a:xfrm>
            <a:custGeom>
              <a:avLst/>
              <a:gdLst>
                <a:gd name="T0" fmla="*/ 4 w 18"/>
                <a:gd name="T1" fmla="*/ 0 h 18"/>
                <a:gd name="T2" fmla="*/ 6 w 18"/>
                <a:gd name="T3" fmla="*/ 0 h 18"/>
                <a:gd name="T4" fmla="*/ 6 w 18"/>
                <a:gd name="T5" fmla="*/ 3 h 18"/>
                <a:gd name="T6" fmla="*/ 7 w 18"/>
                <a:gd name="T7" fmla="*/ 4 h 18"/>
                <a:gd name="T8" fmla="*/ 8 w 18"/>
                <a:gd name="T9" fmla="*/ 4 h 18"/>
                <a:gd name="T10" fmla="*/ 10 w 18"/>
                <a:gd name="T11" fmla="*/ 5 h 18"/>
                <a:gd name="T12" fmla="*/ 11 w 18"/>
                <a:gd name="T13" fmla="*/ 6 h 18"/>
                <a:gd name="T14" fmla="*/ 13 w 18"/>
                <a:gd name="T15" fmla="*/ 6 h 18"/>
                <a:gd name="T16" fmla="*/ 14 w 18"/>
                <a:gd name="T17" fmla="*/ 7 h 18"/>
                <a:gd name="T18" fmla="*/ 14 w 18"/>
                <a:gd name="T19" fmla="*/ 7 h 18"/>
                <a:gd name="T20" fmla="*/ 13 w 18"/>
                <a:gd name="T21" fmla="*/ 9 h 18"/>
                <a:gd name="T22" fmla="*/ 14 w 18"/>
                <a:gd name="T23" fmla="*/ 10 h 18"/>
                <a:gd name="T24" fmla="*/ 16 w 18"/>
                <a:gd name="T25" fmla="*/ 9 h 18"/>
                <a:gd name="T26" fmla="*/ 17 w 18"/>
                <a:gd name="T27" fmla="*/ 10 h 18"/>
                <a:gd name="T28" fmla="*/ 16 w 18"/>
                <a:gd name="T29" fmla="*/ 11 h 18"/>
                <a:gd name="T30" fmla="*/ 13 w 18"/>
                <a:gd name="T31" fmla="*/ 11 h 18"/>
                <a:gd name="T32" fmla="*/ 12 w 18"/>
                <a:gd name="T33" fmla="*/ 12 h 18"/>
                <a:gd name="T34" fmla="*/ 13 w 18"/>
                <a:gd name="T35" fmla="*/ 13 h 18"/>
                <a:gd name="T36" fmla="*/ 13 w 18"/>
                <a:gd name="T37" fmla="*/ 13 h 18"/>
                <a:gd name="T38" fmla="*/ 13 w 18"/>
                <a:gd name="T39" fmla="*/ 16 h 18"/>
                <a:gd name="T40" fmla="*/ 14 w 18"/>
                <a:gd name="T41" fmla="*/ 17 h 18"/>
                <a:gd name="T42" fmla="*/ 14 w 18"/>
                <a:gd name="T43" fmla="*/ 17 h 18"/>
                <a:gd name="T44" fmla="*/ 17 w 18"/>
                <a:gd name="T45" fmla="*/ 17 h 18"/>
                <a:gd name="T46" fmla="*/ 18 w 18"/>
                <a:gd name="T47" fmla="*/ 17 h 18"/>
                <a:gd name="T48" fmla="*/ 17 w 18"/>
                <a:gd name="T49" fmla="*/ 18 h 18"/>
                <a:gd name="T50" fmla="*/ 14 w 18"/>
                <a:gd name="T51" fmla="*/ 17 h 18"/>
                <a:gd name="T52" fmla="*/ 12 w 18"/>
                <a:gd name="T53" fmla="*/ 17 h 18"/>
                <a:gd name="T54" fmla="*/ 11 w 18"/>
                <a:gd name="T55" fmla="*/ 16 h 18"/>
                <a:gd name="T56" fmla="*/ 8 w 18"/>
                <a:gd name="T57" fmla="*/ 16 h 18"/>
                <a:gd name="T58" fmla="*/ 10 w 18"/>
                <a:gd name="T59" fmla="*/ 15 h 18"/>
                <a:gd name="T60" fmla="*/ 8 w 18"/>
                <a:gd name="T61" fmla="*/ 13 h 18"/>
                <a:gd name="T62" fmla="*/ 7 w 18"/>
                <a:gd name="T63" fmla="*/ 15 h 18"/>
                <a:gd name="T64" fmla="*/ 6 w 18"/>
                <a:gd name="T65" fmla="*/ 13 h 18"/>
                <a:gd name="T66" fmla="*/ 4 w 18"/>
                <a:gd name="T67" fmla="*/ 13 h 18"/>
                <a:gd name="T68" fmla="*/ 2 w 18"/>
                <a:gd name="T69" fmla="*/ 12 h 18"/>
                <a:gd name="T70" fmla="*/ 1 w 18"/>
                <a:gd name="T71" fmla="*/ 11 h 18"/>
                <a:gd name="T72" fmla="*/ 1 w 18"/>
                <a:gd name="T73" fmla="*/ 11 h 18"/>
                <a:gd name="T74" fmla="*/ 1 w 18"/>
                <a:gd name="T75" fmla="*/ 9 h 18"/>
                <a:gd name="T76" fmla="*/ 0 w 18"/>
                <a:gd name="T77" fmla="*/ 7 h 18"/>
                <a:gd name="T78" fmla="*/ 0 w 18"/>
                <a:gd name="T79" fmla="*/ 7 h 18"/>
                <a:gd name="T80" fmla="*/ 0 w 18"/>
                <a:gd name="T81" fmla="*/ 5 h 18"/>
                <a:gd name="T82" fmla="*/ 1 w 18"/>
                <a:gd name="T83" fmla="*/ 6 h 18"/>
                <a:gd name="T84" fmla="*/ 2 w 18"/>
                <a:gd name="T85" fmla="*/ 5 h 18"/>
                <a:gd name="T86" fmla="*/ 0 w 18"/>
                <a:gd name="T87" fmla="*/ 5 h 18"/>
                <a:gd name="T88" fmla="*/ 1 w 18"/>
                <a:gd name="T89" fmla="*/ 4 h 18"/>
                <a:gd name="T90" fmla="*/ 2 w 18"/>
                <a:gd name="T91" fmla="*/ 5 h 18"/>
                <a:gd name="T92" fmla="*/ 1 w 18"/>
                <a:gd name="T93" fmla="*/ 4 h 18"/>
                <a:gd name="T94" fmla="*/ 2 w 18"/>
                <a:gd name="T95" fmla="*/ 3 h 18"/>
                <a:gd name="T96" fmla="*/ 4 w 18"/>
                <a:gd name="T97" fmla="*/ 1 h 18"/>
                <a:gd name="T98" fmla="*/ 2 w 18"/>
                <a:gd name="T99" fmla="*/ 3 h 18"/>
                <a:gd name="T100" fmla="*/ 0 w 18"/>
                <a:gd name="T101" fmla="*/ 4 h 18"/>
                <a:gd name="T102" fmla="*/ 1 w 18"/>
                <a:gd name="T103" fmla="*/ 3 h 18"/>
                <a:gd name="T104" fmla="*/ 2 w 18"/>
                <a:gd name="T105" fmla="*/ 1 h 18"/>
                <a:gd name="T106" fmla="*/ 1 w 18"/>
                <a:gd name="T107" fmla="*/ 0 h 18"/>
                <a:gd name="T108" fmla="*/ 1 w 18"/>
                <a:gd name="T109" fmla="*/ 0 h 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8"/>
                <a:gd name="T166" fmla="*/ 0 h 18"/>
                <a:gd name="T167" fmla="*/ 18 w 18"/>
                <a:gd name="T168" fmla="*/ 18 h 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8" h="18">
                  <a:moveTo>
                    <a:pt x="2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8" y="3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4" y="17"/>
                  </a:lnTo>
                  <a:lnTo>
                    <a:pt x="16" y="17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6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299" name="Freeform 15"/>
            <p:cNvSpPr>
              <a:spLocks noChangeAspect="1"/>
            </p:cNvSpPr>
            <p:nvPr/>
          </p:nvSpPr>
          <p:spPr bwMode="gray">
            <a:xfrm>
              <a:off x="826" y="162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01" name="Freeform 16"/>
            <p:cNvSpPr>
              <a:spLocks noChangeAspect="1"/>
            </p:cNvSpPr>
            <p:nvPr/>
          </p:nvSpPr>
          <p:spPr bwMode="gray">
            <a:xfrm>
              <a:off x="827" y="1620"/>
              <a:ext cx="5" cy="2"/>
            </a:xfrm>
            <a:custGeom>
              <a:avLst/>
              <a:gdLst>
                <a:gd name="T0" fmla="*/ 0 w 5"/>
                <a:gd name="T1" fmla="*/ 1 h 2"/>
                <a:gd name="T2" fmla="*/ 1 w 5"/>
                <a:gd name="T3" fmla="*/ 1 h 2"/>
                <a:gd name="T4" fmla="*/ 3 w 5"/>
                <a:gd name="T5" fmla="*/ 1 h 2"/>
                <a:gd name="T6" fmla="*/ 4 w 5"/>
                <a:gd name="T7" fmla="*/ 1 h 2"/>
                <a:gd name="T8" fmla="*/ 4 w 5"/>
                <a:gd name="T9" fmla="*/ 2 h 2"/>
                <a:gd name="T10" fmla="*/ 5 w 5"/>
                <a:gd name="T11" fmla="*/ 2 h 2"/>
                <a:gd name="T12" fmla="*/ 4 w 5"/>
                <a:gd name="T13" fmla="*/ 2 h 2"/>
                <a:gd name="T14" fmla="*/ 3 w 5"/>
                <a:gd name="T15" fmla="*/ 2 h 2"/>
                <a:gd name="T16" fmla="*/ 1 w 5"/>
                <a:gd name="T17" fmla="*/ 1 h 2"/>
                <a:gd name="T18" fmla="*/ 0 w 5"/>
                <a:gd name="T19" fmla="*/ 1 h 2"/>
                <a:gd name="T20" fmla="*/ 0 w 5"/>
                <a:gd name="T21" fmla="*/ 0 h 2"/>
                <a:gd name="T22" fmla="*/ 0 w 5"/>
                <a:gd name="T23" fmla="*/ 1 h 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"/>
                <a:gd name="T37" fmla="*/ 0 h 2"/>
                <a:gd name="T38" fmla="*/ 5 w 5"/>
                <a:gd name="T39" fmla="*/ 2 h 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" h="2">
                  <a:moveTo>
                    <a:pt x="0" y="1"/>
                  </a:move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04" name="Freeform 17"/>
            <p:cNvSpPr>
              <a:spLocks noChangeAspect="1"/>
            </p:cNvSpPr>
            <p:nvPr/>
          </p:nvSpPr>
          <p:spPr bwMode="gray">
            <a:xfrm>
              <a:off x="833" y="1581"/>
              <a:ext cx="5" cy="3"/>
            </a:xfrm>
            <a:custGeom>
              <a:avLst/>
              <a:gdLst>
                <a:gd name="T0" fmla="*/ 4 w 5"/>
                <a:gd name="T1" fmla="*/ 3 h 3"/>
                <a:gd name="T2" fmla="*/ 3 w 5"/>
                <a:gd name="T3" fmla="*/ 3 h 3"/>
                <a:gd name="T4" fmla="*/ 1 w 5"/>
                <a:gd name="T5" fmla="*/ 3 h 3"/>
                <a:gd name="T6" fmla="*/ 3 w 5"/>
                <a:gd name="T7" fmla="*/ 3 h 3"/>
                <a:gd name="T8" fmla="*/ 1 w 5"/>
                <a:gd name="T9" fmla="*/ 3 h 3"/>
                <a:gd name="T10" fmla="*/ 0 w 5"/>
                <a:gd name="T11" fmla="*/ 3 h 3"/>
                <a:gd name="T12" fmla="*/ 0 w 5"/>
                <a:gd name="T13" fmla="*/ 2 h 3"/>
                <a:gd name="T14" fmla="*/ 0 w 5"/>
                <a:gd name="T15" fmla="*/ 0 h 3"/>
                <a:gd name="T16" fmla="*/ 1 w 5"/>
                <a:gd name="T17" fmla="*/ 0 h 3"/>
                <a:gd name="T18" fmla="*/ 3 w 5"/>
                <a:gd name="T19" fmla="*/ 0 h 3"/>
                <a:gd name="T20" fmla="*/ 4 w 5"/>
                <a:gd name="T21" fmla="*/ 0 h 3"/>
                <a:gd name="T22" fmla="*/ 5 w 5"/>
                <a:gd name="T23" fmla="*/ 0 h 3"/>
                <a:gd name="T24" fmla="*/ 5 w 5"/>
                <a:gd name="T25" fmla="*/ 2 h 3"/>
                <a:gd name="T26" fmla="*/ 5 w 5"/>
                <a:gd name="T27" fmla="*/ 3 h 3"/>
                <a:gd name="T28" fmla="*/ 4 w 5"/>
                <a:gd name="T29" fmla="*/ 3 h 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3"/>
                <a:gd name="T47" fmla="*/ 5 w 5"/>
                <a:gd name="T48" fmla="*/ 3 h 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3">
                  <a:moveTo>
                    <a:pt x="4" y="3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06" name="Freeform 18"/>
            <p:cNvSpPr>
              <a:spLocks noChangeAspect="1"/>
            </p:cNvSpPr>
            <p:nvPr/>
          </p:nvSpPr>
          <p:spPr bwMode="gray">
            <a:xfrm>
              <a:off x="899" y="1690"/>
              <a:ext cx="3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1 h 2"/>
                <a:gd name="T10" fmla="*/ 1 w 2"/>
                <a:gd name="T11" fmla="*/ 1 h 2"/>
                <a:gd name="T12" fmla="*/ 2 w 2"/>
                <a:gd name="T13" fmla="*/ 2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2"/>
                <a:gd name="T23" fmla="*/ 2 w 2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2">
                  <a:moveTo>
                    <a:pt x="2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09" name="Freeform 19"/>
            <p:cNvSpPr>
              <a:spLocks noChangeAspect="1"/>
            </p:cNvSpPr>
            <p:nvPr/>
          </p:nvSpPr>
          <p:spPr bwMode="gray">
            <a:xfrm>
              <a:off x="834" y="1612"/>
              <a:ext cx="7" cy="5"/>
            </a:xfrm>
            <a:custGeom>
              <a:avLst/>
              <a:gdLst>
                <a:gd name="T0" fmla="*/ 4 w 6"/>
                <a:gd name="T1" fmla="*/ 0 h 5"/>
                <a:gd name="T2" fmla="*/ 5 w 6"/>
                <a:gd name="T3" fmla="*/ 0 h 5"/>
                <a:gd name="T4" fmla="*/ 5 w 6"/>
                <a:gd name="T5" fmla="*/ 2 h 5"/>
                <a:gd name="T6" fmla="*/ 6 w 6"/>
                <a:gd name="T7" fmla="*/ 2 h 5"/>
                <a:gd name="T8" fmla="*/ 6 w 6"/>
                <a:gd name="T9" fmla="*/ 3 h 5"/>
                <a:gd name="T10" fmla="*/ 5 w 6"/>
                <a:gd name="T11" fmla="*/ 3 h 5"/>
                <a:gd name="T12" fmla="*/ 6 w 6"/>
                <a:gd name="T13" fmla="*/ 3 h 5"/>
                <a:gd name="T14" fmla="*/ 6 w 6"/>
                <a:gd name="T15" fmla="*/ 4 h 5"/>
                <a:gd name="T16" fmla="*/ 5 w 6"/>
                <a:gd name="T17" fmla="*/ 4 h 5"/>
                <a:gd name="T18" fmla="*/ 5 w 6"/>
                <a:gd name="T19" fmla="*/ 5 h 5"/>
                <a:gd name="T20" fmla="*/ 4 w 6"/>
                <a:gd name="T21" fmla="*/ 5 h 5"/>
                <a:gd name="T22" fmla="*/ 3 w 6"/>
                <a:gd name="T23" fmla="*/ 5 h 5"/>
                <a:gd name="T24" fmla="*/ 3 w 6"/>
                <a:gd name="T25" fmla="*/ 4 h 5"/>
                <a:gd name="T26" fmla="*/ 4 w 6"/>
                <a:gd name="T27" fmla="*/ 4 h 5"/>
                <a:gd name="T28" fmla="*/ 3 w 6"/>
                <a:gd name="T29" fmla="*/ 4 h 5"/>
                <a:gd name="T30" fmla="*/ 3 w 6"/>
                <a:gd name="T31" fmla="*/ 3 h 5"/>
                <a:gd name="T32" fmla="*/ 2 w 6"/>
                <a:gd name="T33" fmla="*/ 3 h 5"/>
                <a:gd name="T34" fmla="*/ 0 w 6"/>
                <a:gd name="T35" fmla="*/ 3 h 5"/>
                <a:gd name="T36" fmla="*/ 2 w 6"/>
                <a:gd name="T37" fmla="*/ 3 h 5"/>
                <a:gd name="T38" fmla="*/ 3 w 6"/>
                <a:gd name="T39" fmla="*/ 2 h 5"/>
                <a:gd name="T40" fmla="*/ 4 w 6"/>
                <a:gd name="T41" fmla="*/ 2 h 5"/>
                <a:gd name="T42" fmla="*/ 4 w 6"/>
                <a:gd name="T43" fmla="*/ 0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"/>
                <a:gd name="T67" fmla="*/ 0 h 5"/>
                <a:gd name="T68" fmla="*/ 6 w 6"/>
                <a:gd name="T69" fmla="*/ 5 h 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" h="5">
                  <a:moveTo>
                    <a:pt x="4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12" name="Freeform 20"/>
            <p:cNvSpPr>
              <a:spLocks noChangeAspect="1"/>
            </p:cNvSpPr>
            <p:nvPr/>
          </p:nvSpPr>
          <p:spPr bwMode="gray">
            <a:xfrm>
              <a:off x="838" y="1614"/>
              <a:ext cx="26" cy="13"/>
            </a:xfrm>
            <a:custGeom>
              <a:avLst/>
              <a:gdLst>
                <a:gd name="T0" fmla="*/ 4 w 24"/>
                <a:gd name="T1" fmla="*/ 8 h 13"/>
                <a:gd name="T2" fmla="*/ 4 w 24"/>
                <a:gd name="T3" fmla="*/ 8 h 13"/>
                <a:gd name="T4" fmla="*/ 4 w 24"/>
                <a:gd name="T5" fmla="*/ 10 h 13"/>
                <a:gd name="T6" fmla="*/ 4 w 24"/>
                <a:gd name="T7" fmla="*/ 10 h 13"/>
                <a:gd name="T8" fmla="*/ 5 w 24"/>
                <a:gd name="T9" fmla="*/ 12 h 13"/>
                <a:gd name="T10" fmla="*/ 4 w 24"/>
                <a:gd name="T11" fmla="*/ 10 h 13"/>
                <a:gd name="T12" fmla="*/ 2 w 24"/>
                <a:gd name="T13" fmla="*/ 9 h 13"/>
                <a:gd name="T14" fmla="*/ 2 w 24"/>
                <a:gd name="T15" fmla="*/ 9 h 13"/>
                <a:gd name="T16" fmla="*/ 1 w 24"/>
                <a:gd name="T17" fmla="*/ 10 h 13"/>
                <a:gd name="T18" fmla="*/ 0 w 24"/>
                <a:gd name="T19" fmla="*/ 9 h 13"/>
                <a:gd name="T20" fmla="*/ 1 w 24"/>
                <a:gd name="T21" fmla="*/ 8 h 13"/>
                <a:gd name="T22" fmla="*/ 1 w 24"/>
                <a:gd name="T23" fmla="*/ 6 h 13"/>
                <a:gd name="T24" fmla="*/ 2 w 24"/>
                <a:gd name="T25" fmla="*/ 4 h 13"/>
                <a:gd name="T26" fmla="*/ 4 w 24"/>
                <a:gd name="T27" fmla="*/ 3 h 13"/>
                <a:gd name="T28" fmla="*/ 6 w 24"/>
                <a:gd name="T29" fmla="*/ 2 h 13"/>
                <a:gd name="T30" fmla="*/ 7 w 24"/>
                <a:gd name="T31" fmla="*/ 0 h 13"/>
                <a:gd name="T32" fmla="*/ 7 w 24"/>
                <a:gd name="T33" fmla="*/ 0 h 13"/>
                <a:gd name="T34" fmla="*/ 10 w 24"/>
                <a:gd name="T35" fmla="*/ 0 h 13"/>
                <a:gd name="T36" fmla="*/ 12 w 24"/>
                <a:gd name="T37" fmla="*/ 0 h 13"/>
                <a:gd name="T38" fmla="*/ 13 w 24"/>
                <a:gd name="T39" fmla="*/ 1 h 13"/>
                <a:gd name="T40" fmla="*/ 16 w 24"/>
                <a:gd name="T41" fmla="*/ 1 h 13"/>
                <a:gd name="T42" fmla="*/ 17 w 24"/>
                <a:gd name="T43" fmla="*/ 2 h 13"/>
                <a:gd name="T44" fmla="*/ 19 w 24"/>
                <a:gd name="T45" fmla="*/ 3 h 13"/>
                <a:gd name="T46" fmla="*/ 22 w 24"/>
                <a:gd name="T47" fmla="*/ 4 h 13"/>
                <a:gd name="T48" fmla="*/ 24 w 24"/>
                <a:gd name="T49" fmla="*/ 4 h 13"/>
                <a:gd name="T50" fmla="*/ 23 w 24"/>
                <a:gd name="T51" fmla="*/ 7 h 13"/>
                <a:gd name="T52" fmla="*/ 20 w 24"/>
                <a:gd name="T53" fmla="*/ 7 h 13"/>
                <a:gd name="T54" fmla="*/ 19 w 24"/>
                <a:gd name="T55" fmla="*/ 8 h 13"/>
                <a:gd name="T56" fmla="*/ 18 w 24"/>
                <a:gd name="T57" fmla="*/ 9 h 13"/>
                <a:gd name="T58" fmla="*/ 19 w 24"/>
                <a:gd name="T59" fmla="*/ 10 h 13"/>
                <a:gd name="T60" fmla="*/ 18 w 24"/>
                <a:gd name="T61" fmla="*/ 12 h 13"/>
                <a:gd name="T62" fmla="*/ 17 w 24"/>
                <a:gd name="T63" fmla="*/ 10 h 13"/>
                <a:gd name="T64" fmla="*/ 17 w 24"/>
                <a:gd name="T65" fmla="*/ 10 h 13"/>
                <a:gd name="T66" fmla="*/ 16 w 24"/>
                <a:gd name="T67" fmla="*/ 9 h 13"/>
                <a:gd name="T68" fmla="*/ 14 w 24"/>
                <a:gd name="T69" fmla="*/ 8 h 13"/>
                <a:gd name="T70" fmla="*/ 13 w 24"/>
                <a:gd name="T71" fmla="*/ 7 h 13"/>
                <a:gd name="T72" fmla="*/ 12 w 24"/>
                <a:gd name="T73" fmla="*/ 6 h 13"/>
                <a:gd name="T74" fmla="*/ 12 w 24"/>
                <a:gd name="T75" fmla="*/ 3 h 13"/>
                <a:gd name="T76" fmla="*/ 11 w 24"/>
                <a:gd name="T77" fmla="*/ 1 h 13"/>
                <a:gd name="T78" fmla="*/ 10 w 24"/>
                <a:gd name="T79" fmla="*/ 2 h 13"/>
                <a:gd name="T80" fmla="*/ 10 w 24"/>
                <a:gd name="T81" fmla="*/ 2 h 13"/>
                <a:gd name="T82" fmla="*/ 10 w 24"/>
                <a:gd name="T83" fmla="*/ 4 h 13"/>
                <a:gd name="T84" fmla="*/ 11 w 24"/>
                <a:gd name="T85" fmla="*/ 6 h 13"/>
                <a:gd name="T86" fmla="*/ 12 w 24"/>
                <a:gd name="T87" fmla="*/ 7 h 13"/>
                <a:gd name="T88" fmla="*/ 12 w 24"/>
                <a:gd name="T89" fmla="*/ 9 h 13"/>
                <a:gd name="T90" fmla="*/ 13 w 24"/>
                <a:gd name="T91" fmla="*/ 10 h 13"/>
                <a:gd name="T92" fmla="*/ 12 w 24"/>
                <a:gd name="T93" fmla="*/ 12 h 13"/>
                <a:gd name="T94" fmla="*/ 11 w 24"/>
                <a:gd name="T95" fmla="*/ 13 h 13"/>
                <a:gd name="T96" fmla="*/ 10 w 24"/>
                <a:gd name="T97" fmla="*/ 12 h 13"/>
                <a:gd name="T98" fmla="*/ 10 w 24"/>
                <a:gd name="T99" fmla="*/ 12 h 13"/>
                <a:gd name="T100" fmla="*/ 10 w 24"/>
                <a:gd name="T101" fmla="*/ 12 h 13"/>
                <a:gd name="T102" fmla="*/ 8 w 24"/>
                <a:gd name="T103" fmla="*/ 13 h 13"/>
                <a:gd name="T104" fmla="*/ 7 w 24"/>
                <a:gd name="T105" fmla="*/ 12 h 13"/>
                <a:gd name="T106" fmla="*/ 6 w 24"/>
                <a:gd name="T107" fmla="*/ 10 h 13"/>
                <a:gd name="T108" fmla="*/ 6 w 24"/>
                <a:gd name="T109" fmla="*/ 8 h 13"/>
                <a:gd name="T110" fmla="*/ 5 w 24"/>
                <a:gd name="T111" fmla="*/ 7 h 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4"/>
                <a:gd name="T169" fmla="*/ 0 h 13"/>
                <a:gd name="T170" fmla="*/ 24 w 24"/>
                <a:gd name="T171" fmla="*/ 13 h 1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4" h="13">
                  <a:moveTo>
                    <a:pt x="4" y="7"/>
                  </a:moveTo>
                  <a:lnTo>
                    <a:pt x="4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15" name="Freeform 21"/>
            <p:cNvSpPr>
              <a:spLocks noChangeAspect="1"/>
            </p:cNvSpPr>
            <p:nvPr/>
          </p:nvSpPr>
          <p:spPr bwMode="gray">
            <a:xfrm>
              <a:off x="840" y="1626"/>
              <a:ext cx="10" cy="5"/>
            </a:xfrm>
            <a:custGeom>
              <a:avLst/>
              <a:gdLst>
                <a:gd name="T0" fmla="*/ 6 w 10"/>
                <a:gd name="T1" fmla="*/ 4 h 4"/>
                <a:gd name="T2" fmla="*/ 5 w 10"/>
                <a:gd name="T3" fmla="*/ 4 h 4"/>
                <a:gd name="T4" fmla="*/ 4 w 10"/>
                <a:gd name="T5" fmla="*/ 4 h 4"/>
                <a:gd name="T6" fmla="*/ 3 w 10"/>
                <a:gd name="T7" fmla="*/ 4 h 4"/>
                <a:gd name="T8" fmla="*/ 3 w 10"/>
                <a:gd name="T9" fmla="*/ 3 h 4"/>
                <a:gd name="T10" fmla="*/ 4 w 10"/>
                <a:gd name="T11" fmla="*/ 3 h 4"/>
                <a:gd name="T12" fmla="*/ 4 w 10"/>
                <a:gd name="T13" fmla="*/ 4 h 4"/>
                <a:gd name="T14" fmla="*/ 4 w 10"/>
                <a:gd name="T15" fmla="*/ 3 h 4"/>
                <a:gd name="T16" fmla="*/ 3 w 10"/>
                <a:gd name="T17" fmla="*/ 3 h 4"/>
                <a:gd name="T18" fmla="*/ 3 w 10"/>
                <a:gd name="T19" fmla="*/ 2 h 4"/>
                <a:gd name="T20" fmla="*/ 3 w 10"/>
                <a:gd name="T21" fmla="*/ 3 h 4"/>
                <a:gd name="T22" fmla="*/ 3 w 10"/>
                <a:gd name="T23" fmla="*/ 2 h 4"/>
                <a:gd name="T24" fmla="*/ 1 w 10"/>
                <a:gd name="T25" fmla="*/ 2 h 4"/>
                <a:gd name="T26" fmla="*/ 1 w 10"/>
                <a:gd name="T27" fmla="*/ 1 h 4"/>
                <a:gd name="T28" fmla="*/ 1 w 10"/>
                <a:gd name="T29" fmla="*/ 2 h 4"/>
                <a:gd name="T30" fmla="*/ 1 w 10"/>
                <a:gd name="T31" fmla="*/ 1 h 4"/>
                <a:gd name="T32" fmla="*/ 0 w 10"/>
                <a:gd name="T33" fmla="*/ 2 h 4"/>
                <a:gd name="T34" fmla="*/ 0 w 10"/>
                <a:gd name="T35" fmla="*/ 1 h 4"/>
                <a:gd name="T36" fmla="*/ 0 w 10"/>
                <a:gd name="T37" fmla="*/ 2 h 4"/>
                <a:gd name="T38" fmla="*/ 0 w 10"/>
                <a:gd name="T39" fmla="*/ 1 h 4"/>
                <a:gd name="T40" fmla="*/ 0 w 10"/>
                <a:gd name="T41" fmla="*/ 2 h 4"/>
                <a:gd name="T42" fmla="*/ 0 w 10"/>
                <a:gd name="T43" fmla="*/ 1 h 4"/>
                <a:gd name="T44" fmla="*/ 1 w 10"/>
                <a:gd name="T45" fmla="*/ 1 h 4"/>
                <a:gd name="T46" fmla="*/ 3 w 10"/>
                <a:gd name="T47" fmla="*/ 1 h 4"/>
                <a:gd name="T48" fmla="*/ 3 w 10"/>
                <a:gd name="T49" fmla="*/ 0 h 4"/>
                <a:gd name="T50" fmla="*/ 4 w 10"/>
                <a:gd name="T51" fmla="*/ 0 h 4"/>
                <a:gd name="T52" fmla="*/ 4 w 10"/>
                <a:gd name="T53" fmla="*/ 1 h 4"/>
                <a:gd name="T54" fmla="*/ 4 w 10"/>
                <a:gd name="T55" fmla="*/ 0 h 4"/>
                <a:gd name="T56" fmla="*/ 4 w 10"/>
                <a:gd name="T57" fmla="*/ 1 h 4"/>
                <a:gd name="T58" fmla="*/ 5 w 10"/>
                <a:gd name="T59" fmla="*/ 1 h 4"/>
                <a:gd name="T60" fmla="*/ 6 w 10"/>
                <a:gd name="T61" fmla="*/ 1 h 4"/>
                <a:gd name="T62" fmla="*/ 6 w 10"/>
                <a:gd name="T63" fmla="*/ 2 h 4"/>
                <a:gd name="T64" fmla="*/ 7 w 10"/>
                <a:gd name="T65" fmla="*/ 2 h 4"/>
                <a:gd name="T66" fmla="*/ 7 w 10"/>
                <a:gd name="T67" fmla="*/ 1 h 4"/>
                <a:gd name="T68" fmla="*/ 9 w 10"/>
                <a:gd name="T69" fmla="*/ 1 h 4"/>
                <a:gd name="T70" fmla="*/ 10 w 10"/>
                <a:gd name="T71" fmla="*/ 1 h 4"/>
                <a:gd name="T72" fmla="*/ 10 w 10"/>
                <a:gd name="T73" fmla="*/ 2 h 4"/>
                <a:gd name="T74" fmla="*/ 9 w 10"/>
                <a:gd name="T75" fmla="*/ 2 h 4"/>
                <a:gd name="T76" fmla="*/ 9 w 10"/>
                <a:gd name="T77" fmla="*/ 3 h 4"/>
                <a:gd name="T78" fmla="*/ 7 w 10"/>
                <a:gd name="T79" fmla="*/ 3 h 4"/>
                <a:gd name="T80" fmla="*/ 6 w 10"/>
                <a:gd name="T81" fmla="*/ 3 h 4"/>
                <a:gd name="T82" fmla="*/ 5 w 10"/>
                <a:gd name="T83" fmla="*/ 3 h 4"/>
                <a:gd name="T84" fmla="*/ 6 w 10"/>
                <a:gd name="T85" fmla="*/ 3 h 4"/>
                <a:gd name="T86" fmla="*/ 6 w 10"/>
                <a:gd name="T87" fmla="*/ 4 h 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"/>
                <a:gd name="T133" fmla="*/ 0 h 4"/>
                <a:gd name="T134" fmla="*/ 10 w 10"/>
                <a:gd name="T135" fmla="*/ 4 h 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" h="4">
                  <a:moveTo>
                    <a:pt x="6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17" name="Freeform 22"/>
            <p:cNvSpPr>
              <a:spLocks noChangeAspect="1"/>
            </p:cNvSpPr>
            <p:nvPr/>
          </p:nvSpPr>
          <p:spPr bwMode="gray">
            <a:xfrm>
              <a:off x="840" y="163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20" name="Freeform 23"/>
            <p:cNvSpPr>
              <a:spLocks noChangeAspect="1"/>
            </p:cNvSpPr>
            <p:nvPr/>
          </p:nvSpPr>
          <p:spPr bwMode="gray">
            <a:xfrm>
              <a:off x="840" y="1626"/>
              <a:ext cx="3" cy="1"/>
            </a:xfrm>
            <a:custGeom>
              <a:avLst/>
              <a:gdLst>
                <a:gd name="T0" fmla="*/ 0 w 3"/>
                <a:gd name="T1" fmla="*/ 0 h 1"/>
                <a:gd name="T2" fmla="*/ 1 w 3"/>
                <a:gd name="T3" fmla="*/ 0 h 1"/>
                <a:gd name="T4" fmla="*/ 3 w 3"/>
                <a:gd name="T5" fmla="*/ 0 h 1"/>
                <a:gd name="T6" fmla="*/ 1 w 3"/>
                <a:gd name="T7" fmla="*/ 0 h 1"/>
                <a:gd name="T8" fmla="*/ 0 w 3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1"/>
                <a:gd name="T17" fmla="*/ 3 w 3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1">
                  <a:moveTo>
                    <a:pt x="0" y="0"/>
                  </a:move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22" name="Freeform 24"/>
            <p:cNvSpPr>
              <a:spLocks noChangeAspect="1"/>
            </p:cNvSpPr>
            <p:nvPr/>
          </p:nvSpPr>
          <p:spPr bwMode="gray">
            <a:xfrm>
              <a:off x="884" y="1743"/>
              <a:ext cx="3" cy="1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1 h 1"/>
                <a:gd name="T4" fmla="*/ 0 w 3"/>
                <a:gd name="T5" fmla="*/ 0 h 1"/>
                <a:gd name="T6" fmla="*/ 2 w 3"/>
                <a:gd name="T7" fmla="*/ 0 h 1"/>
                <a:gd name="T8" fmla="*/ 3 w 3"/>
                <a:gd name="T9" fmla="*/ 0 h 1"/>
                <a:gd name="T10" fmla="*/ 2 w 3"/>
                <a:gd name="T11" fmla="*/ 0 h 1"/>
                <a:gd name="T12" fmla="*/ 3 w 3"/>
                <a:gd name="T13" fmla="*/ 0 h 1"/>
                <a:gd name="T14" fmla="*/ 2 w 3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"/>
                <a:gd name="T26" fmla="*/ 3 w 3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">
                  <a:moveTo>
                    <a:pt x="2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51" name="Freeform 25"/>
            <p:cNvSpPr>
              <a:spLocks noChangeAspect="1"/>
            </p:cNvSpPr>
            <p:nvPr/>
          </p:nvSpPr>
          <p:spPr bwMode="gray">
            <a:xfrm>
              <a:off x="846" y="1678"/>
              <a:ext cx="3" cy="1"/>
            </a:xfrm>
            <a:custGeom>
              <a:avLst/>
              <a:gdLst>
                <a:gd name="T0" fmla="*/ 1 w 3"/>
                <a:gd name="T1" fmla="*/ 0 h 1"/>
                <a:gd name="T2" fmla="*/ 3 w 3"/>
                <a:gd name="T3" fmla="*/ 0 h 1"/>
                <a:gd name="T4" fmla="*/ 1 w 3"/>
                <a:gd name="T5" fmla="*/ 0 h 1"/>
                <a:gd name="T6" fmla="*/ 1 w 3"/>
                <a:gd name="T7" fmla="*/ 1 h 1"/>
                <a:gd name="T8" fmla="*/ 0 w 3"/>
                <a:gd name="T9" fmla="*/ 1 h 1"/>
                <a:gd name="T10" fmla="*/ 0 w 3"/>
                <a:gd name="T11" fmla="*/ 0 h 1"/>
                <a:gd name="T12" fmla="*/ 1 w 3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"/>
                <a:gd name="T23" fmla="*/ 3 w 3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">
                  <a:moveTo>
                    <a:pt x="1" y="0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52" name="Freeform 26"/>
            <p:cNvSpPr>
              <a:spLocks noChangeAspect="1"/>
            </p:cNvSpPr>
            <p:nvPr/>
          </p:nvSpPr>
          <p:spPr bwMode="gray">
            <a:xfrm>
              <a:off x="846" y="1628"/>
              <a:ext cx="12" cy="18"/>
            </a:xfrm>
            <a:custGeom>
              <a:avLst/>
              <a:gdLst>
                <a:gd name="T0" fmla="*/ 4 w 12"/>
                <a:gd name="T1" fmla="*/ 13 h 17"/>
                <a:gd name="T2" fmla="*/ 3 w 12"/>
                <a:gd name="T3" fmla="*/ 12 h 17"/>
                <a:gd name="T4" fmla="*/ 3 w 12"/>
                <a:gd name="T5" fmla="*/ 12 h 17"/>
                <a:gd name="T6" fmla="*/ 0 w 12"/>
                <a:gd name="T7" fmla="*/ 12 h 17"/>
                <a:gd name="T8" fmla="*/ 0 w 12"/>
                <a:gd name="T9" fmla="*/ 10 h 17"/>
                <a:gd name="T10" fmla="*/ 0 w 12"/>
                <a:gd name="T11" fmla="*/ 7 h 17"/>
                <a:gd name="T12" fmla="*/ 1 w 12"/>
                <a:gd name="T13" fmla="*/ 6 h 17"/>
                <a:gd name="T14" fmla="*/ 1 w 12"/>
                <a:gd name="T15" fmla="*/ 6 h 17"/>
                <a:gd name="T16" fmla="*/ 1 w 12"/>
                <a:gd name="T17" fmla="*/ 6 h 17"/>
                <a:gd name="T18" fmla="*/ 1 w 12"/>
                <a:gd name="T19" fmla="*/ 6 h 17"/>
                <a:gd name="T20" fmla="*/ 0 w 12"/>
                <a:gd name="T21" fmla="*/ 7 h 17"/>
                <a:gd name="T22" fmla="*/ 3 w 12"/>
                <a:gd name="T23" fmla="*/ 7 h 17"/>
                <a:gd name="T24" fmla="*/ 3 w 12"/>
                <a:gd name="T25" fmla="*/ 5 h 17"/>
                <a:gd name="T26" fmla="*/ 1 w 12"/>
                <a:gd name="T27" fmla="*/ 2 h 17"/>
                <a:gd name="T28" fmla="*/ 4 w 12"/>
                <a:gd name="T29" fmla="*/ 2 h 17"/>
                <a:gd name="T30" fmla="*/ 5 w 12"/>
                <a:gd name="T31" fmla="*/ 0 h 17"/>
                <a:gd name="T32" fmla="*/ 5 w 12"/>
                <a:gd name="T33" fmla="*/ 2 h 17"/>
                <a:gd name="T34" fmla="*/ 6 w 12"/>
                <a:gd name="T35" fmla="*/ 1 h 17"/>
                <a:gd name="T36" fmla="*/ 5 w 12"/>
                <a:gd name="T37" fmla="*/ 2 h 17"/>
                <a:gd name="T38" fmla="*/ 6 w 12"/>
                <a:gd name="T39" fmla="*/ 4 h 17"/>
                <a:gd name="T40" fmla="*/ 7 w 12"/>
                <a:gd name="T41" fmla="*/ 5 h 17"/>
                <a:gd name="T42" fmla="*/ 6 w 12"/>
                <a:gd name="T43" fmla="*/ 6 h 17"/>
                <a:gd name="T44" fmla="*/ 6 w 12"/>
                <a:gd name="T45" fmla="*/ 8 h 17"/>
                <a:gd name="T46" fmla="*/ 7 w 12"/>
                <a:gd name="T47" fmla="*/ 10 h 17"/>
                <a:gd name="T48" fmla="*/ 7 w 12"/>
                <a:gd name="T49" fmla="*/ 12 h 17"/>
                <a:gd name="T50" fmla="*/ 7 w 12"/>
                <a:gd name="T51" fmla="*/ 12 h 17"/>
                <a:gd name="T52" fmla="*/ 7 w 12"/>
                <a:gd name="T53" fmla="*/ 12 h 17"/>
                <a:gd name="T54" fmla="*/ 9 w 12"/>
                <a:gd name="T55" fmla="*/ 13 h 17"/>
                <a:gd name="T56" fmla="*/ 10 w 12"/>
                <a:gd name="T57" fmla="*/ 12 h 17"/>
                <a:gd name="T58" fmla="*/ 9 w 12"/>
                <a:gd name="T59" fmla="*/ 11 h 17"/>
                <a:gd name="T60" fmla="*/ 10 w 12"/>
                <a:gd name="T61" fmla="*/ 10 h 17"/>
                <a:gd name="T62" fmla="*/ 11 w 12"/>
                <a:gd name="T63" fmla="*/ 11 h 17"/>
                <a:gd name="T64" fmla="*/ 11 w 12"/>
                <a:gd name="T65" fmla="*/ 13 h 17"/>
                <a:gd name="T66" fmla="*/ 11 w 12"/>
                <a:gd name="T67" fmla="*/ 13 h 17"/>
                <a:gd name="T68" fmla="*/ 11 w 12"/>
                <a:gd name="T69" fmla="*/ 16 h 17"/>
                <a:gd name="T70" fmla="*/ 11 w 12"/>
                <a:gd name="T71" fmla="*/ 16 h 17"/>
                <a:gd name="T72" fmla="*/ 9 w 12"/>
                <a:gd name="T73" fmla="*/ 16 h 17"/>
                <a:gd name="T74" fmla="*/ 9 w 12"/>
                <a:gd name="T75" fmla="*/ 16 h 17"/>
                <a:gd name="T76" fmla="*/ 6 w 12"/>
                <a:gd name="T77" fmla="*/ 16 h 17"/>
                <a:gd name="T78" fmla="*/ 7 w 12"/>
                <a:gd name="T79" fmla="*/ 17 h 17"/>
                <a:gd name="T80" fmla="*/ 6 w 12"/>
                <a:gd name="T81" fmla="*/ 17 h 17"/>
                <a:gd name="T82" fmla="*/ 6 w 12"/>
                <a:gd name="T83" fmla="*/ 17 h 17"/>
                <a:gd name="T84" fmla="*/ 5 w 12"/>
                <a:gd name="T85" fmla="*/ 16 h 17"/>
                <a:gd name="T86" fmla="*/ 5 w 12"/>
                <a:gd name="T87" fmla="*/ 16 h 17"/>
                <a:gd name="T88" fmla="*/ 6 w 12"/>
                <a:gd name="T89" fmla="*/ 15 h 17"/>
                <a:gd name="T90" fmla="*/ 6 w 12"/>
                <a:gd name="T91" fmla="*/ 15 h 17"/>
                <a:gd name="T92" fmla="*/ 5 w 12"/>
                <a:gd name="T93" fmla="*/ 13 h 1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"/>
                <a:gd name="T142" fmla="*/ 0 h 17"/>
                <a:gd name="T143" fmla="*/ 12 w 12"/>
                <a:gd name="T144" fmla="*/ 17 h 1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" h="17">
                  <a:moveTo>
                    <a:pt x="5" y="13"/>
                  </a:moveTo>
                  <a:lnTo>
                    <a:pt x="4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53" name="Freeform 27"/>
            <p:cNvSpPr>
              <a:spLocks noChangeAspect="1"/>
            </p:cNvSpPr>
            <p:nvPr/>
          </p:nvSpPr>
          <p:spPr bwMode="gray">
            <a:xfrm>
              <a:off x="882" y="1746"/>
              <a:ext cx="13" cy="21"/>
            </a:xfrm>
            <a:custGeom>
              <a:avLst/>
              <a:gdLst>
                <a:gd name="T0" fmla="*/ 6 w 13"/>
                <a:gd name="T1" fmla="*/ 11 h 20"/>
                <a:gd name="T2" fmla="*/ 6 w 13"/>
                <a:gd name="T3" fmla="*/ 14 h 20"/>
                <a:gd name="T4" fmla="*/ 7 w 13"/>
                <a:gd name="T5" fmla="*/ 12 h 20"/>
                <a:gd name="T6" fmla="*/ 6 w 13"/>
                <a:gd name="T7" fmla="*/ 14 h 20"/>
                <a:gd name="T8" fmla="*/ 4 w 13"/>
                <a:gd name="T9" fmla="*/ 14 h 20"/>
                <a:gd name="T10" fmla="*/ 4 w 13"/>
                <a:gd name="T11" fmla="*/ 16 h 20"/>
                <a:gd name="T12" fmla="*/ 4 w 13"/>
                <a:gd name="T13" fmla="*/ 19 h 20"/>
                <a:gd name="T14" fmla="*/ 2 w 13"/>
                <a:gd name="T15" fmla="*/ 20 h 20"/>
                <a:gd name="T16" fmla="*/ 1 w 13"/>
                <a:gd name="T17" fmla="*/ 19 h 20"/>
                <a:gd name="T18" fmla="*/ 0 w 13"/>
                <a:gd name="T19" fmla="*/ 17 h 20"/>
                <a:gd name="T20" fmla="*/ 1 w 13"/>
                <a:gd name="T21" fmla="*/ 16 h 20"/>
                <a:gd name="T22" fmla="*/ 1 w 13"/>
                <a:gd name="T23" fmla="*/ 14 h 20"/>
                <a:gd name="T24" fmla="*/ 0 w 13"/>
                <a:gd name="T25" fmla="*/ 12 h 20"/>
                <a:gd name="T26" fmla="*/ 1 w 13"/>
                <a:gd name="T27" fmla="*/ 11 h 20"/>
                <a:gd name="T28" fmla="*/ 1 w 13"/>
                <a:gd name="T29" fmla="*/ 9 h 20"/>
                <a:gd name="T30" fmla="*/ 1 w 13"/>
                <a:gd name="T31" fmla="*/ 6 h 20"/>
                <a:gd name="T32" fmla="*/ 2 w 13"/>
                <a:gd name="T33" fmla="*/ 5 h 20"/>
                <a:gd name="T34" fmla="*/ 4 w 13"/>
                <a:gd name="T35" fmla="*/ 4 h 20"/>
                <a:gd name="T36" fmla="*/ 5 w 13"/>
                <a:gd name="T37" fmla="*/ 2 h 20"/>
                <a:gd name="T38" fmla="*/ 6 w 13"/>
                <a:gd name="T39" fmla="*/ 0 h 20"/>
                <a:gd name="T40" fmla="*/ 6 w 13"/>
                <a:gd name="T41" fmla="*/ 2 h 20"/>
                <a:gd name="T42" fmla="*/ 6 w 13"/>
                <a:gd name="T43" fmla="*/ 4 h 20"/>
                <a:gd name="T44" fmla="*/ 7 w 13"/>
                <a:gd name="T45" fmla="*/ 5 h 20"/>
                <a:gd name="T46" fmla="*/ 7 w 13"/>
                <a:gd name="T47" fmla="*/ 6 h 20"/>
                <a:gd name="T48" fmla="*/ 7 w 13"/>
                <a:gd name="T49" fmla="*/ 9 h 20"/>
                <a:gd name="T50" fmla="*/ 8 w 13"/>
                <a:gd name="T51" fmla="*/ 10 h 20"/>
                <a:gd name="T52" fmla="*/ 8 w 13"/>
                <a:gd name="T53" fmla="*/ 11 h 20"/>
                <a:gd name="T54" fmla="*/ 10 w 13"/>
                <a:gd name="T55" fmla="*/ 12 h 20"/>
                <a:gd name="T56" fmla="*/ 12 w 13"/>
                <a:gd name="T57" fmla="*/ 12 h 20"/>
                <a:gd name="T58" fmla="*/ 12 w 13"/>
                <a:gd name="T59" fmla="*/ 14 h 20"/>
                <a:gd name="T60" fmla="*/ 11 w 13"/>
                <a:gd name="T61" fmla="*/ 15 h 20"/>
                <a:gd name="T62" fmla="*/ 8 w 13"/>
                <a:gd name="T63" fmla="*/ 15 h 20"/>
                <a:gd name="T64" fmla="*/ 7 w 13"/>
                <a:gd name="T65" fmla="*/ 16 h 20"/>
                <a:gd name="T66" fmla="*/ 6 w 13"/>
                <a:gd name="T67" fmla="*/ 17 h 20"/>
                <a:gd name="T68" fmla="*/ 5 w 13"/>
                <a:gd name="T69" fmla="*/ 19 h 20"/>
                <a:gd name="T70" fmla="*/ 5 w 13"/>
                <a:gd name="T71" fmla="*/ 16 h 20"/>
                <a:gd name="T72" fmla="*/ 7 w 13"/>
                <a:gd name="T73" fmla="*/ 15 h 20"/>
                <a:gd name="T74" fmla="*/ 8 w 13"/>
                <a:gd name="T75" fmla="*/ 14 h 20"/>
                <a:gd name="T76" fmla="*/ 7 w 13"/>
                <a:gd name="T77" fmla="*/ 12 h 20"/>
                <a:gd name="T78" fmla="*/ 7 w 13"/>
                <a:gd name="T79" fmla="*/ 12 h 20"/>
                <a:gd name="T80" fmla="*/ 7 w 13"/>
                <a:gd name="T81" fmla="*/ 12 h 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"/>
                <a:gd name="T124" fmla="*/ 0 h 20"/>
                <a:gd name="T125" fmla="*/ 13 w 13"/>
                <a:gd name="T126" fmla="*/ 20 h 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" h="20">
                  <a:moveTo>
                    <a:pt x="7" y="12"/>
                  </a:moveTo>
                  <a:lnTo>
                    <a:pt x="6" y="11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8" y="5"/>
                  </a:lnTo>
                  <a:lnTo>
                    <a:pt x="7" y="6"/>
                  </a:lnTo>
                  <a:lnTo>
                    <a:pt x="7" y="8"/>
                  </a:lnTo>
                  <a:lnTo>
                    <a:pt x="7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54" name="Freeform 28"/>
            <p:cNvSpPr>
              <a:spLocks noChangeAspect="1"/>
            </p:cNvSpPr>
            <p:nvPr/>
          </p:nvSpPr>
          <p:spPr bwMode="gray">
            <a:xfrm>
              <a:off x="846" y="178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55" name="Freeform 29"/>
            <p:cNvSpPr>
              <a:spLocks noChangeAspect="1"/>
            </p:cNvSpPr>
            <p:nvPr/>
          </p:nvSpPr>
          <p:spPr bwMode="gray">
            <a:xfrm>
              <a:off x="847" y="1779"/>
              <a:ext cx="3" cy="6"/>
            </a:xfrm>
            <a:custGeom>
              <a:avLst/>
              <a:gdLst>
                <a:gd name="T0" fmla="*/ 2 w 3"/>
                <a:gd name="T1" fmla="*/ 4 h 6"/>
                <a:gd name="T2" fmla="*/ 2 w 3"/>
                <a:gd name="T3" fmla="*/ 3 h 6"/>
                <a:gd name="T4" fmla="*/ 0 w 3"/>
                <a:gd name="T5" fmla="*/ 3 h 6"/>
                <a:gd name="T6" fmla="*/ 2 w 3"/>
                <a:gd name="T7" fmla="*/ 3 h 6"/>
                <a:gd name="T8" fmla="*/ 2 w 3"/>
                <a:gd name="T9" fmla="*/ 2 h 6"/>
                <a:gd name="T10" fmla="*/ 2 w 3"/>
                <a:gd name="T11" fmla="*/ 3 h 6"/>
                <a:gd name="T12" fmla="*/ 2 w 3"/>
                <a:gd name="T13" fmla="*/ 2 h 6"/>
                <a:gd name="T14" fmla="*/ 0 w 3"/>
                <a:gd name="T15" fmla="*/ 2 h 6"/>
                <a:gd name="T16" fmla="*/ 0 w 3"/>
                <a:gd name="T17" fmla="*/ 3 h 6"/>
                <a:gd name="T18" fmla="*/ 0 w 3"/>
                <a:gd name="T19" fmla="*/ 2 h 6"/>
                <a:gd name="T20" fmla="*/ 0 w 3"/>
                <a:gd name="T21" fmla="*/ 1 h 6"/>
                <a:gd name="T22" fmla="*/ 0 w 3"/>
                <a:gd name="T23" fmla="*/ 0 h 6"/>
                <a:gd name="T24" fmla="*/ 0 w 3"/>
                <a:gd name="T25" fmla="*/ 1 h 6"/>
                <a:gd name="T26" fmla="*/ 2 w 3"/>
                <a:gd name="T27" fmla="*/ 1 h 6"/>
                <a:gd name="T28" fmla="*/ 2 w 3"/>
                <a:gd name="T29" fmla="*/ 2 h 6"/>
                <a:gd name="T30" fmla="*/ 2 w 3"/>
                <a:gd name="T31" fmla="*/ 3 h 6"/>
                <a:gd name="T32" fmla="*/ 3 w 3"/>
                <a:gd name="T33" fmla="*/ 3 h 6"/>
                <a:gd name="T34" fmla="*/ 3 w 3"/>
                <a:gd name="T35" fmla="*/ 4 h 6"/>
                <a:gd name="T36" fmla="*/ 3 w 3"/>
                <a:gd name="T37" fmla="*/ 6 h 6"/>
                <a:gd name="T38" fmla="*/ 3 w 3"/>
                <a:gd name="T39" fmla="*/ 4 h 6"/>
                <a:gd name="T40" fmla="*/ 3 w 3"/>
                <a:gd name="T41" fmla="*/ 6 h 6"/>
                <a:gd name="T42" fmla="*/ 3 w 3"/>
                <a:gd name="T43" fmla="*/ 4 h 6"/>
                <a:gd name="T44" fmla="*/ 2 w 3"/>
                <a:gd name="T45" fmla="*/ 4 h 6"/>
                <a:gd name="T46" fmla="*/ 3 w 3"/>
                <a:gd name="T47" fmla="*/ 4 h 6"/>
                <a:gd name="T48" fmla="*/ 2 w 3"/>
                <a:gd name="T49" fmla="*/ 4 h 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6"/>
                <a:gd name="T77" fmla="*/ 3 w 3"/>
                <a:gd name="T78" fmla="*/ 6 h 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6">
                  <a:moveTo>
                    <a:pt x="2" y="4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56" name="Freeform 30"/>
            <p:cNvSpPr>
              <a:spLocks noChangeAspect="1"/>
            </p:cNvSpPr>
            <p:nvPr/>
          </p:nvSpPr>
          <p:spPr bwMode="gray">
            <a:xfrm>
              <a:off x="847" y="1769"/>
              <a:ext cx="8" cy="17"/>
            </a:xfrm>
            <a:custGeom>
              <a:avLst/>
              <a:gdLst>
                <a:gd name="T0" fmla="*/ 5 w 8"/>
                <a:gd name="T1" fmla="*/ 15 h 16"/>
                <a:gd name="T2" fmla="*/ 4 w 8"/>
                <a:gd name="T3" fmla="*/ 15 h 16"/>
                <a:gd name="T4" fmla="*/ 4 w 8"/>
                <a:gd name="T5" fmla="*/ 16 h 16"/>
                <a:gd name="T6" fmla="*/ 4 w 8"/>
                <a:gd name="T7" fmla="*/ 15 h 16"/>
                <a:gd name="T8" fmla="*/ 4 w 8"/>
                <a:gd name="T9" fmla="*/ 13 h 16"/>
                <a:gd name="T10" fmla="*/ 4 w 8"/>
                <a:gd name="T11" fmla="*/ 12 h 16"/>
                <a:gd name="T12" fmla="*/ 4 w 8"/>
                <a:gd name="T13" fmla="*/ 11 h 16"/>
                <a:gd name="T14" fmla="*/ 3 w 8"/>
                <a:gd name="T15" fmla="*/ 11 h 16"/>
                <a:gd name="T16" fmla="*/ 3 w 8"/>
                <a:gd name="T17" fmla="*/ 10 h 16"/>
                <a:gd name="T18" fmla="*/ 2 w 8"/>
                <a:gd name="T19" fmla="*/ 10 h 16"/>
                <a:gd name="T20" fmla="*/ 2 w 8"/>
                <a:gd name="T21" fmla="*/ 9 h 16"/>
                <a:gd name="T22" fmla="*/ 0 w 8"/>
                <a:gd name="T23" fmla="*/ 9 h 16"/>
                <a:gd name="T24" fmla="*/ 0 w 8"/>
                <a:gd name="T25" fmla="*/ 7 h 16"/>
                <a:gd name="T26" fmla="*/ 0 w 8"/>
                <a:gd name="T27" fmla="*/ 6 h 16"/>
                <a:gd name="T28" fmla="*/ 2 w 8"/>
                <a:gd name="T29" fmla="*/ 6 h 16"/>
                <a:gd name="T30" fmla="*/ 0 w 8"/>
                <a:gd name="T31" fmla="*/ 6 h 16"/>
                <a:gd name="T32" fmla="*/ 2 w 8"/>
                <a:gd name="T33" fmla="*/ 6 h 16"/>
                <a:gd name="T34" fmla="*/ 2 w 8"/>
                <a:gd name="T35" fmla="*/ 5 h 16"/>
                <a:gd name="T36" fmla="*/ 2 w 8"/>
                <a:gd name="T37" fmla="*/ 4 h 16"/>
                <a:gd name="T38" fmla="*/ 2 w 8"/>
                <a:gd name="T39" fmla="*/ 3 h 16"/>
                <a:gd name="T40" fmla="*/ 3 w 8"/>
                <a:gd name="T41" fmla="*/ 3 h 16"/>
                <a:gd name="T42" fmla="*/ 4 w 8"/>
                <a:gd name="T43" fmla="*/ 3 h 16"/>
                <a:gd name="T44" fmla="*/ 3 w 8"/>
                <a:gd name="T45" fmla="*/ 3 h 16"/>
                <a:gd name="T46" fmla="*/ 3 w 8"/>
                <a:gd name="T47" fmla="*/ 4 h 16"/>
                <a:gd name="T48" fmla="*/ 3 w 8"/>
                <a:gd name="T49" fmla="*/ 3 h 16"/>
                <a:gd name="T50" fmla="*/ 4 w 8"/>
                <a:gd name="T51" fmla="*/ 3 h 16"/>
                <a:gd name="T52" fmla="*/ 4 w 8"/>
                <a:gd name="T53" fmla="*/ 1 h 16"/>
                <a:gd name="T54" fmla="*/ 5 w 8"/>
                <a:gd name="T55" fmla="*/ 1 h 16"/>
                <a:gd name="T56" fmla="*/ 6 w 8"/>
                <a:gd name="T57" fmla="*/ 1 h 16"/>
                <a:gd name="T58" fmla="*/ 6 w 8"/>
                <a:gd name="T59" fmla="*/ 0 h 16"/>
                <a:gd name="T60" fmla="*/ 6 w 8"/>
                <a:gd name="T61" fmla="*/ 1 h 16"/>
                <a:gd name="T62" fmla="*/ 6 w 8"/>
                <a:gd name="T63" fmla="*/ 3 h 16"/>
                <a:gd name="T64" fmla="*/ 5 w 8"/>
                <a:gd name="T65" fmla="*/ 3 h 16"/>
                <a:gd name="T66" fmla="*/ 5 w 8"/>
                <a:gd name="T67" fmla="*/ 4 h 16"/>
                <a:gd name="T68" fmla="*/ 5 w 8"/>
                <a:gd name="T69" fmla="*/ 5 h 16"/>
                <a:gd name="T70" fmla="*/ 5 w 8"/>
                <a:gd name="T71" fmla="*/ 6 h 16"/>
                <a:gd name="T72" fmla="*/ 5 w 8"/>
                <a:gd name="T73" fmla="*/ 7 h 16"/>
                <a:gd name="T74" fmla="*/ 6 w 8"/>
                <a:gd name="T75" fmla="*/ 7 h 16"/>
                <a:gd name="T76" fmla="*/ 6 w 8"/>
                <a:gd name="T77" fmla="*/ 9 h 16"/>
                <a:gd name="T78" fmla="*/ 6 w 8"/>
                <a:gd name="T79" fmla="*/ 10 h 16"/>
                <a:gd name="T80" fmla="*/ 8 w 8"/>
                <a:gd name="T81" fmla="*/ 10 h 16"/>
                <a:gd name="T82" fmla="*/ 8 w 8"/>
                <a:gd name="T83" fmla="*/ 11 h 16"/>
                <a:gd name="T84" fmla="*/ 6 w 8"/>
                <a:gd name="T85" fmla="*/ 12 h 16"/>
                <a:gd name="T86" fmla="*/ 6 w 8"/>
                <a:gd name="T87" fmla="*/ 13 h 16"/>
                <a:gd name="T88" fmla="*/ 6 w 8"/>
                <a:gd name="T89" fmla="*/ 15 h 16"/>
                <a:gd name="T90" fmla="*/ 5 w 8"/>
                <a:gd name="T91" fmla="*/ 15 h 1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"/>
                <a:gd name="T139" fmla="*/ 0 h 16"/>
                <a:gd name="T140" fmla="*/ 8 w 8"/>
                <a:gd name="T141" fmla="*/ 16 h 1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" h="16">
                  <a:moveTo>
                    <a:pt x="5" y="15"/>
                  </a:moveTo>
                  <a:lnTo>
                    <a:pt x="4" y="15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5" y="1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57" name="Rectangle 31"/>
            <p:cNvSpPr>
              <a:spLocks noChangeAspect="1" noChangeArrowheads="1"/>
            </p:cNvSpPr>
            <p:nvPr/>
          </p:nvSpPr>
          <p:spPr bwMode="gray">
            <a:xfrm>
              <a:off x="855" y="1774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58" name="Freeform 32"/>
            <p:cNvSpPr>
              <a:spLocks noChangeAspect="1"/>
            </p:cNvSpPr>
            <p:nvPr/>
          </p:nvSpPr>
          <p:spPr bwMode="gray">
            <a:xfrm>
              <a:off x="855" y="1634"/>
              <a:ext cx="4" cy="5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1 h 5"/>
                <a:gd name="T4" fmla="*/ 0 w 4"/>
                <a:gd name="T5" fmla="*/ 1 h 5"/>
                <a:gd name="T6" fmla="*/ 1 w 4"/>
                <a:gd name="T7" fmla="*/ 1 h 5"/>
                <a:gd name="T8" fmla="*/ 1 w 4"/>
                <a:gd name="T9" fmla="*/ 0 h 5"/>
                <a:gd name="T10" fmla="*/ 2 w 4"/>
                <a:gd name="T11" fmla="*/ 0 h 5"/>
                <a:gd name="T12" fmla="*/ 3 w 4"/>
                <a:gd name="T13" fmla="*/ 0 h 5"/>
                <a:gd name="T14" fmla="*/ 4 w 4"/>
                <a:gd name="T15" fmla="*/ 0 h 5"/>
                <a:gd name="T16" fmla="*/ 4 w 4"/>
                <a:gd name="T17" fmla="*/ 1 h 5"/>
                <a:gd name="T18" fmla="*/ 3 w 4"/>
                <a:gd name="T19" fmla="*/ 1 h 5"/>
                <a:gd name="T20" fmla="*/ 3 w 4"/>
                <a:gd name="T21" fmla="*/ 2 h 5"/>
                <a:gd name="T22" fmla="*/ 4 w 4"/>
                <a:gd name="T23" fmla="*/ 2 h 5"/>
                <a:gd name="T24" fmla="*/ 4 w 4"/>
                <a:gd name="T25" fmla="*/ 1 h 5"/>
                <a:gd name="T26" fmla="*/ 4 w 4"/>
                <a:gd name="T27" fmla="*/ 2 h 5"/>
                <a:gd name="T28" fmla="*/ 3 w 4"/>
                <a:gd name="T29" fmla="*/ 2 h 5"/>
                <a:gd name="T30" fmla="*/ 3 w 4"/>
                <a:gd name="T31" fmla="*/ 3 h 5"/>
                <a:gd name="T32" fmla="*/ 2 w 4"/>
                <a:gd name="T33" fmla="*/ 5 h 5"/>
                <a:gd name="T34" fmla="*/ 1 w 4"/>
                <a:gd name="T35" fmla="*/ 5 h 5"/>
                <a:gd name="T36" fmla="*/ 2 w 4"/>
                <a:gd name="T37" fmla="*/ 3 h 5"/>
                <a:gd name="T38" fmla="*/ 1 w 4"/>
                <a:gd name="T39" fmla="*/ 3 h 5"/>
                <a:gd name="T40" fmla="*/ 1 w 4"/>
                <a:gd name="T41" fmla="*/ 2 h 5"/>
                <a:gd name="T42" fmla="*/ 0 w 4"/>
                <a:gd name="T43" fmla="*/ 2 h 5"/>
                <a:gd name="T44" fmla="*/ 0 w 4"/>
                <a:gd name="T45" fmla="*/ 1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"/>
                <a:gd name="T70" fmla="*/ 0 h 5"/>
                <a:gd name="T71" fmla="*/ 4 w 4"/>
                <a:gd name="T72" fmla="*/ 5 h 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" h="5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59" name="Rectangle 33"/>
            <p:cNvSpPr>
              <a:spLocks noChangeAspect="1" noChangeArrowheads="1"/>
            </p:cNvSpPr>
            <p:nvPr/>
          </p:nvSpPr>
          <p:spPr bwMode="gray">
            <a:xfrm>
              <a:off x="855" y="1637"/>
              <a:ext cx="1" cy="2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60" name="Freeform 34"/>
            <p:cNvSpPr>
              <a:spLocks noChangeAspect="1"/>
            </p:cNvSpPr>
            <p:nvPr/>
          </p:nvSpPr>
          <p:spPr bwMode="gray">
            <a:xfrm>
              <a:off x="855" y="1767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1 h 1"/>
                <a:gd name="T12" fmla="*/ 0 w 1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61" name="Freeform 35"/>
            <p:cNvSpPr>
              <a:spLocks noChangeAspect="1"/>
            </p:cNvSpPr>
            <p:nvPr/>
          </p:nvSpPr>
          <p:spPr bwMode="gray">
            <a:xfrm>
              <a:off x="877" y="1647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1 h 1"/>
                <a:gd name="T8" fmla="*/ 2 w 2"/>
                <a:gd name="T9" fmla="*/ 0 h 1"/>
                <a:gd name="T10" fmla="*/ 0 w 2"/>
                <a:gd name="T11" fmla="*/ 1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"/>
                <a:gd name="T20" fmla="*/ 2 w 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62" name="Freeform 36"/>
            <p:cNvSpPr>
              <a:spLocks noChangeAspect="1"/>
            </p:cNvSpPr>
            <p:nvPr/>
          </p:nvSpPr>
          <p:spPr bwMode="gray">
            <a:xfrm>
              <a:off x="856" y="1627"/>
              <a:ext cx="6" cy="7"/>
            </a:xfrm>
            <a:custGeom>
              <a:avLst/>
              <a:gdLst>
                <a:gd name="T0" fmla="*/ 0 w 5"/>
                <a:gd name="T1" fmla="*/ 3 h 6"/>
                <a:gd name="T2" fmla="*/ 1 w 5"/>
                <a:gd name="T3" fmla="*/ 3 h 6"/>
                <a:gd name="T4" fmla="*/ 0 w 5"/>
                <a:gd name="T5" fmla="*/ 3 h 6"/>
                <a:gd name="T6" fmla="*/ 0 w 5"/>
                <a:gd name="T7" fmla="*/ 2 h 6"/>
                <a:gd name="T8" fmla="*/ 0 w 5"/>
                <a:gd name="T9" fmla="*/ 1 h 6"/>
                <a:gd name="T10" fmla="*/ 0 w 5"/>
                <a:gd name="T11" fmla="*/ 0 h 6"/>
                <a:gd name="T12" fmla="*/ 1 w 5"/>
                <a:gd name="T13" fmla="*/ 0 h 6"/>
                <a:gd name="T14" fmla="*/ 2 w 5"/>
                <a:gd name="T15" fmla="*/ 0 h 6"/>
                <a:gd name="T16" fmla="*/ 2 w 5"/>
                <a:gd name="T17" fmla="*/ 1 h 6"/>
                <a:gd name="T18" fmla="*/ 3 w 5"/>
                <a:gd name="T19" fmla="*/ 1 h 6"/>
                <a:gd name="T20" fmla="*/ 3 w 5"/>
                <a:gd name="T21" fmla="*/ 2 h 6"/>
                <a:gd name="T22" fmla="*/ 5 w 5"/>
                <a:gd name="T23" fmla="*/ 2 h 6"/>
                <a:gd name="T24" fmla="*/ 5 w 5"/>
                <a:gd name="T25" fmla="*/ 3 h 6"/>
                <a:gd name="T26" fmla="*/ 3 w 5"/>
                <a:gd name="T27" fmla="*/ 3 h 6"/>
                <a:gd name="T28" fmla="*/ 3 w 5"/>
                <a:gd name="T29" fmla="*/ 5 h 6"/>
                <a:gd name="T30" fmla="*/ 2 w 5"/>
                <a:gd name="T31" fmla="*/ 5 h 6"/>
                <a:gd name="T32" fmla="*/ 1 w 5"/>
                <a:gd name="T33" fmla="*/ 5 h 6"/>
                <a:gd name="T34" fmla="*/ 1 w 5"/>
                <a:gd name="T35" fmla="*/ 6 h 6"/>
                <a:gd name="T36" fmla="*/ 2 w 5"/>
                <a:gd name="T37" fmla="*/ 6 h 6"/>
                <a:gd name="T38" fmla="*/ 1 w 5"/>
                <a:gd name="T39" fmla="*/ 6 h 6"/>
                <a:gd name="T40" fmla="*/ 1 w 5"/>
                <a:gd name="T41" fmla="*/ 5 h 6"/>
                <a:gd name="T42" fmla="*/ 0 w 5"/>
                <a:gd name="T43" fmla="*/ 5 h 6"/>
                <a:gd name="T44" fmla="*/ 0 w 5"/>
                <a:gd name="T45" fmla="*/ 3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"/>
                <a:gd name="T70" fmla="*/ 0 h 6"/>
                <a:gd name="T71" fmla="*/ 5 w 5"/>
                <a:gd name="T72" fmla="*/ 6 h 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" h="6">
                  <a:moveTo>
                    <a:pt x="0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63" name="Freeform 37"/>
            <p:cNvSpPr>
              <a:spLocks noChangeAspect="1"/>
            </p:cNvSpPr>
            <p:nvPr/>
          </p:nvSpPr>
          <p:spPr bwMode="gray">
            <a:xfrm>
              <a:off x="856" y="176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64" name="Freeform 38"/>
            <p:cNvSpPr>
              <a:spLocks noChangeAspect="1"/>
            </p:cNvSpPr>
            <p:nvPr/>
          </p:nvSpPr>
          <p:spPr bwMode="gray">
            <a:xfrm>
              <a:off x="876" y="1724"/>
              <a:ext cx="11" cy="16"/>
            </a:xfrm>
            <a:custGeom>
              <a:avLst/>
              <a:gdLst>
                <a:gd name="T0" fmla="*/ 3 w 10"/>
                <a:gd name="T1" fmla="*/ 2 h 15"/>
                <a:gd name="T2" fmla="*/ 3 w 10"/>
                <a:gd name="T3" fmla="*/ 0 h 15"/>
                <a:gd name="T4" fmla="*/ 4 w 10"/>
                <a:gd name="T5" fmla="*/ 1 h 15"/>
                <a:gd name="T6" fmla="*/ 5 w 10"/>
                <a:gd name="T7" fmla="*/ 2 h 15"/>
                <a:gd name="T8" fmla="*/ 5 w 10"/>
                <a:gd name="T9" fmla="*/ 2 h 15"/>
                <a:gd name="T10" fmla="*/ 6 w 10"/>
                <a:gd name="T11" fmla="*/ 1 h 15"/>
                <a:gd name="T12" fmla="*/ 7 w 10"/>
                <a:gd name="T13" fmla="*/ 2 h 15"/>
                <a:gd name="T14" fmla="*/ 7 w 10"/>
                <a:gd name="T15" fmla="*/ 4 h 15"/>
                <a:gd name="T16" fmla="*/ 6 w 10"/>
                <a:gd name="T17" fmla="*/ 6 h 15"/>
                <a:gd name="T18" fmla="*/ 7 w 10"/>
                <a:gd name="T19" fmla="*/ 7 h 15"/>
                <a:gd name="T20" fmla="*/ 9 w 10"/>
                <a:gd name="T21" fmla="*/ 8 h 15"/>
                <a:gd name="T22" fmla="*/ 9 w 10"/>
                <a:gd name="T23" fmla="*/ 11 h 15"/>
                <a:gd name="T24" fmla="*/ 7 w 10"/>
                <a:gd name="T25" fmla="*/ 9 h 15"/>
                <a:gd name="T26" fmla="*/ 7 w 10"/>
                <a:gd name="T27" fmla="*/ 12 h 15"/>
                <a:gd name="T28" fmla="*/ 7 w 10"/>
                <a:gd name="T29" fmla="*/ 12 h 15"/>
                <a:gd name="T30" fmla="*/ 7 w 10"/>
                <a:gd name="T31" fmla="*/ 13 h 15"/>
                <a:gd name="T32" fmla="*/ 10 w 10"/>
                <a:gd name="T33" fmla="*/ 13 h 15"/>
                <a:gd name="T34" fmla="*/ 9 w 10"/>
                <a:gd name="T35" fmla="*/ 14 h 15"/>
                <a:gd name="T36" fmla="*/ 6 w 10"/>
                <a:gd name="T37" fmla="*/ 15 h 15"/>
                <a:gd name="T38" fmla="*/ 5 w 10"/>
                <a:gd name="T39" fmla="*/ 14 h 15"/>
                <a:gd name="T40" fmla="*/ 4 w 10"/>
                <a:gd name="T41" fmla="*/ 13 h 15"/>
                <a:gd name="T42" fmla="*/ 3 w 10"/>
                <a:gd name="T43" fmla="*/ 12 h 15"/>
                <a:gd name="T44" fmla="*/ 1 w 10"/>
                <a:gd name="T45" fmla="*/ 13 h 15"/>
                <a:gd name="T46" fmla="*/ 1 w 10"/>
                <a:gd name="T47" fmla="*/ 11 h 15"/>
                <a:gd name="T48" fmla="*/ 1 w 10"/>
                <a:gd name="T49" fmla="*/ 8 h 15"/>
                <a:gd name="T50" fmla="*/ 3 w 10"/>
                <a:gd name="T51" fmla="*/ 7 h 15"/>
                <a:gd name="T52" fmla="*/ 0 w 10"/>
                <a:gd name="T53" fmla="*/ 7 h 15"/>
                <a:gd name="T54" fmla="*/ 0 w 10"/>
                <a:gd name="T55" fmla="*/ 4 h 15"/>
                <a:gd name="T56" fmla="*/ 3 w 10"/>
                <a:gd name="T57" fmla="*/ 4 h 15"/>
                <a:gd name="T58" fmla="*/ 3 w 10"/>
                <a:gd name="T59" fmla="*/ 4 h 15"/>
                <a:gd name="T60" fmla="*/ 3 w 10"/>
                <a:gd name="T61" fmla="*/ 6 h 15"/>
                <a:gd name="T62" fmla="*/ 3 w 10"/>
                <a:gd name="T63" fmla="*/ 3 h 1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"/>
                <a:gd name="T97" fmla="*/ 0 h 15"/>
                <a:gd name="T98" fmla="*/ 10 w 10"/>
                <a:gd name="T99" fmla="*/ 15 h 1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" h="15">
                  <a:moveTo>
                    <a:pt x="3" y="3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1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65" name="Freeform 39"/>
            <p:cNvSpPr>
              <a:spLocks noChangeAspect="1"/>
            </p:cNvSpPr>
            <p:nvPr/>
          </p:nvSpPr>
          <p:spPr bwMode="gray">
            <a:xfrm>
              <a:off x="873" y="164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66" name="Freeform 40"/>
            <p:cNvSpPr>
              <a:spLocks noChangeAspect="1"/>
            </p:cNvSpPr>
            <p:nvPr/>
          </p:nvSpPr>
          <p:spPr bwMode="gray">
            <a:xfrm>
              <a:off x="862" y="1646"/>
              <a:ext cx="36" cy="57"/>
            </a:xfrm>
            <a:custGeom>
              <a:avLst/>
              <a:gdLst>
                <a:gd name="T0" fmla="*/ 30 w 35"/>
                <a:gd name="T1" fmla="*/ 40 h 54"/>
                <a:gd name="T2" fmla="*/ 32 w 35"/>
                <a:gd name="T3" fmla="*/ 42 h 54"/>
                <a:gd name="T4" fmla="*/ 33 w 35"/>
                <a:gd name="T5" fmla="*/ 46 h 54"/>
                <a:gd name="T6" fmla="*/ 33 w 35"/>
                <a:gd name="T7" fmla="*/ 49 h 54"/>
                <a:gd name="T8" fmla="*/ 32 w 35"/>
                <a:gd name="T9" fmla="*/ 53 h 54"/>
                <a:gd name="T10" fmla="*/ 30 w 35"/>
                <a:gd name="T11" fmla="*/ 53 h 54"/>
                <a:gd name="T12" fmla="*/ 31 w 35"/>
                <a:gd name="T13" fmla="*/ 53 h 54"/>
                <a:gd name="T14" fmla="*/ 29 w 35"/>
                <a:gd name="T15" fmla="*/ 53 h 54"/>
                <a:gd name="T16" fmla="*/ 26 w 35"/>
                <a:gd name="T17" fmla="*/ 51 h 54"/>
                <a:gd name="T18" fmla="*/ 25 w 35"/>
                <a:gd name="T19" fmla="*/ 47 h 54"/>
                <a:gd name="T20" fmla="*/ 24 w 35"/>
                <a:gd name="T21" fmla="*/ 46 h 54"/>
                <a:gd name="T22" fmla="*/ 23 w 35"/>
                <a:gd name="T23" fmla="*/ 45 h 54"/>
                <a:gd name="T24" fmla="*/ 21 w 35"/>
                <a:gd name="T25" fmla="*/ 46 h 54"/>
                <a:gd name="T26" fmla="*/ 18 w 35"/>
                <a:gd name="T27" fmla="*/ 47 h 54"/>
                <a:gd name="T28" fmla="*/ 17 w 35"/>
                <a:gd name="T29" fmla="*/ 43 h 54"/>
                <a:gd name="T30" fmla="*/ 14 w 35"/>
                <a:gd name="T31" fmla="*/ 41 h 54"/>
                <a:gd name="T32" fmla="*/ 14 w 35"/>
                <a:gd name="T33" fmla="*/ 39 h 54"/>
                <a:gd name="T34" fmla="*/ 12 w 35"/>
                <a:gd name="T35" fmla="*/ 36 h 54"/>
                <a:gd name="T36" fmla="*/ 13 w 35"/>
                <a:gd name="T37" fmla="*/ 34 h 54"/>
                <a:gd name="T38" fmla="*/ 13 w 35"/>
                <a:gd name="T39" fmla="*/ 31 h 54"/>
                <a:gd name="T40" fmla="*/ 12 w 35"/>
                <a:gd name="T41" fmla="*/ 27 h 54"/>
                <a:gd name="T42" fmla="*/ 8 w 35"/>
                <a:gd name="T43" fmla="*/ 28 h 54"/>
                <a:gd name="T44" fmla="*/ 7 w 35"/>
                <a:gd name="T45" fmla="*/ 28 h 54"/>
                <a:gd name="T46" fmla="*/ 6 w 35"/>
                <a:gd name="T47" fmla="*/ 24 h 54"/>
                <a:gd name="T48" fmla="*/ 2 w 35"/>
                <a:gd name="T49" fmla="*/ 22 h 54"/>
                <a:gd name="T50" fmla="*/ 0 w 35"/>
                <a:gd name="T51" fmla="*/ 19 h 54"/>
                <a:gd name="T52" fmla="*/ 2 w 35"/>
                <a:gd name="T53" fmla="*/ 14 h 54"/>
                <a:gd name="T54" fmla="*/ 5 w 35"/>
                <a:gd name="T55" fmla="*/ 11 h 54"/>
                <a:gd name="T56" fmla="*/ 6 w 35"/>
                <a:gd name="T57" fmla="*/ 7 h 54"/>
                <a:gd name="T58" fmla="*/ 8 w 35"/>
                <a:gd name="T59" fmla="*/ 5 h 54"/>
                <a:gd name="T60" fmla="*/ 9 w 35"/>
                <a:gd name="T61" fmla="*/ 1 h 54"/>
                <a:gd name="T62" fmla="*/ 12 w 35"/>
                <a:gd name="T63" fmla="*/ 0 h 54"/>
                <a:gd name="T64" fmla="*/ 14 w 35"/>
                <a:gd name="T65" fmla="*/ 2 h 54"/>
                <a:gd name="T66" fmla="*/ 15 w 35"/>
                <a:gd name="T67" fmla="*/ 4 h 54"/>
                <a:gd name="T68" fmla="*/ 15 w 35"/>
                <a:gd name="T69" fmla="*/ 6 h 54"/>
                <a:gd name="T70" fmla="*/ 18 w 35"/>
                <a:gd name="T71" fmla="*/ 8 h 54"/>
                <a:gd name="T72" fmla="*/ 20 w 35"/>
                <a:gd name="T73" fmla="*/ 11 h 54"/>
                <a:gd name="T74" fmla="*/ 20 w 35"/>
                <a:gd name="T75" fmla="*/ 13 h 54"/>
                <a:gd name="T76" fmla="*/ 17 w 35"/>
                <a:gd name="T77" fmla="*/ 14 h 54"/>
                <a:gd name="T78" fmla="*/ 14 w 35"/>
                <a:gd name="T79" fmla="*/ 12 h 54"/>
                <a:gd name="T80" fmla="*/ 12 w 35"/>
                <a:gd name="T81" fmla="*/ 14 h 54"/>
                <a:gd name="T82" fmla="*/ 9 w 35"/>
                <a:gd name="T83" fmla="*/ 14 h 54"/>
                <a:gd name="T84" fmla="*/ 8 w 35"/>
                <a:gd name="T85" fmla="*/ 14 h 54"/>
                <a:gd name="T86" fmla="*/ 9 w 35"/>
                <a:gd name="T87" fmla="*/ 18 h 54"/>
                <a:gd name="T88" fmla="*/ 5 w 35"/>
                <a:gd name="T89" fmla="*/ 18 h 54"/>
                <a:gd name="T90" fmla="*/ 3 w 35"/>
                <a:gd name="T91" fmla="*/ 20 h 54"/>
                <a:gd name="T92" fmla="*/ 6 w 35"/>
                <a:gd name="T93" fmla="*/ 20 h 54"/>
                <a:gd name="T94" fmla="*/ 9 w 35"/>
                <a:gd name="T95" fmla="*/ 19 h 54"/>
                <a:gd name="T96" fmla="*/ 12 w 35"/>
                <a:gd name="T97" fmla="*/ 22 h 54"/>
                <a:gd name="T98" fmla="*/ 13 w 35"/>
                <a:gd name="T99" fmla="*/ 23 h 54"/>
                <a:gd name="T100" fmla="*/ 15 w 35"/>
                <a:gd name="T101" fmla="*/ 25 h 54"/>
                <a:gd name="T102" fmla="*/ 17 w 35"/>
                <a:gd name="T103" fmla="*/ 29 h 54"/>
                <a:gd name="T104" fmla="*/ 15 w 35"/>
                <a:gd name="T105" fmla="*/ 33 h 54"/>
                <a:gd name="T106" fmla="*/ 18 w 35"/>
                <a:gd name="T107" fmla="*/ 36 h 54"/>
                <a:gd name="T108" fmla="*/ 19 w 35"/>
                <a:gd name="T109" fmla="*/ 40 h 54"/>
                <a:gd name="T110" fmla="*/ 20 w 35"/>
                <a:gd name="T111" fmla="*/ 42 h 54"/>
                <a:gd name="T112" fmla="*/ 21 w 35"/>
                <a:gd name="T113" fmla="*/ 39 h 54"/>
                <a:gd name="T114" fmla="*/ 21 w 35"/>
                <a:gd name="T115" fmla="*/ 36 h 54"/>
                <a:gd name="T116" fmla="*/ 21 w 35"/>
                <a:gd name="T117" fmla="*/ 34 h 54"/>
                <a:gd name="T118" fmla="*/ 24 w 35"/>
                <a:gd name="T119" fmla="*/ 36 h 54"/>
                <a:gd name="T120" fmla="*/ 26 w 35"/>
                <a:gd name="T121" fmla="*/ 39 h 5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5"/>
                <a:gd name="T184" fmla="*/ 0 h 54"/>
                <a:gd name="T185" fmla="*/ 35 w 35"/>
                <a:gd name="T186" fmla="*/ 54 h 5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5" h="54">
                  <a:moveTo>
                    <a:pt x="27" y="39"/>
                  </a:moveTo>
                  <a:lnTo>
                    <a:pt x="29" y="39"/>
                  </a:lnTo>
                  <a:lnTo>
                    <a:pt x="29" y="40"/>
                  </a:lnTo>
                  <a:lnTo>
                    <a:pt x="30" y="40"/>
                  </a:lnTo>
                  <a:lnTo>
                    <a:pt x="31" y="40"/>
                  </a:lnTo>
                  <a:lnTo>
                    <a:pt x="32" y="40"/>
                  </a:lnTo>
                  <a:lnTo>
                    <a:pt x="32" y="41"/>
                  </a:lnTo>
                  <a:lnTo>
                    <a:pt x="32" y="42"/>
                  </a:lnTo>
                  <a:lnTo>
                    <a:pt x="32" y="43"/>
                  </a:lnTo>
                  <a:lnTo>
                    <a:pt x="32" y="45"/>
                  </a:lnTo>
                  <a:lnTo>
                    <a:pt x="33" y="45"/>
                  </a:lnTo>
                  <a:lnTo>
                    <a:pt x="33" y="46"/>
                  </a:lnTo>
                  <a:lnTo>
                    <a:pt x="35" y="47"/>
                  </a:lnTo>
                  <a:lnTo>
                    <a:pt x="35" y="48"/>
                  </a:lnTo>
                  <a:lnTo>
                    <a:pt x="33" y="48"/>
                  </a:lnTo>
                  <a:lnTo>
                    <a:pt x="33" y="49"/>
                  </a:lnTo>
                  <a:lnTo>
                    <a:pt x="33" y="51"/>
                  </a:lnTo>
                  <a:lnTo>
                    <a:pt x="32" y="51"/>
                  </a:lnTo>
                  <a:lnTo>
                    <a:pt x="32" y="52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1" y="54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31" y="52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31" y="53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30" y="53"/>
                  </a:lnTo>
                  <a:lnTo>
                    <a:pt x="29" y="53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49"/>
                  </a:lnTo>
                  <a:lnTo>
                    <a:pt x="26" y="48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4" y="45"/>
                  </a:lnTo>
                  <a:lnTo>
                    <a:pt x="23" y="45"/>
                  </a:lnTo>
                  <a:lnTo>
                    <a:pt x="21" y="45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18" y="45"/>
                  </a:lnTo>
                  <a:lnTo>
                    <a:pt x="18" y="43"/>
                  </a:lnTo>
                  <a:lnTo>
                    <a:pt x="17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4" y="39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5"/>
                  </a:lnTo>
                  <a:lnTo>
                    <a:pt x="13" y="35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3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9" y="27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7" y="27"/>
                  </a:lnTo>
                  <a:lnTo>
                    <a:pt x="7" y="28"/>
                  </a:lnTo>
                  <a:lnTo>
                    <a:pt x="7" y="27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0" y="13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3" y="20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4" y="24"/>
                  </a:lnTo>
                  <a:lnTo>
                    <a:pt x="14" y="25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5" y="28"/>
                  </a:lnTo>
                  <a:lnTo>
                    <a:pt x="17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7" y="33"/>
                  </a:lnTo>
                  <a:lnTo>
                    <a:pt x="15" y="33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8" y="35"/>
                  </a:lnTo>
                  <a:lnTo>
                    <a:pt x="18" y="36"/>
                  </a:lnTo>
                  <a:lnTo>
                    <a:pt x="18" y="37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0" y="41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1" y="39"/>
                  </a:lnTo>
                  <a:lnTo>
                    <a:pt x="20" y="39"/>
                  </a:lnTo>
                  <a:lnTo>
                    <a:pt x="20" y="37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4" y="36"/>
                  </a:lnTo>
                  <a:lnTo>
                    <a:pt x="25" y="36"/>
                  </a:lnTo>
                  <a:lnTo>
                    <a:pt x="25" y="37"/>
                  </a:lnTo>
                  <a:lnTo>
                    <a:pt x="26" y="37"/>
                  </a:lnTo>
                  <a:lnTo>
                    <a:pt x="26" y="39"/>
                  </a:lnTo>
                  <a:lnTo>
                    <a:pt x="27" y="3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67" name="Freeform 41"/>
            <p:cNvSpPr>
              <a:spLocks noChangeAspect="1"/>
            </p:cNvSpPr>
            <p:nvPr/>
          </p:nvSpPr>
          <p:spPr bwMode="gray">
            <a:xfrm>
              <a:off x="862" y="1581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68" name="Freeform 42"/>
            <p:cNvSpPr>
              <a:spLocks noChangeAspect="1"/>
            </p:cNvSpPr>
            <p:nvPr/>
          </p:nvSpPr>
          <p:spPr bwMode="gray">
            <a:xfrm>
              <a:off x="873" y="1785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69" name="Freeform 43"/>
            <p:cNvSpPr>
              <a:spLocks noChangeAspect="1"/>
            </p:cNvSpPr>
            <p:nvPr/>
          </p:nvSpPr>
          <p:spPr bwMode="gray">
            <a:xfrm>
              <a:off x="863" y="1681"/>
              <a:ext cx="7" cy="11"/>
            </a:xfrm>
            <a:custGeom>
              <a:avLst/>
              <a:gdLst>
                <a:gd name="T0" fmla="*/ 4 w 7"/>
                <a:gd name="T1" fmla="*/ 7 h 10"/>
                <a:gd name="T2" fmla="*/ 4 w 7"/>
                <a:gd name="T3" fmla="*/ 8 h 10"/>
                <a:gd name="T4" fmla="*/ 4 w 7"/>
                <a:gd name="T5" fmla="*/ 9 h 10"/>
                <a:gd name="T6" fmla="*/ 5 w 7"/>
                <a:gd name="T7" fmla="*/ 9 h 10"/>
                <a:gd name="T8" fmla="*/ 5 w 7"/>
                <a:gd name="T9" fmla="*/ 8 h 10"/>
                <a:gd name="T10" fmla="*/ 5 w 7"/>
                <a:gd name="T11" fmla="*/ 7 h 10"/>
                <a:gd name="T12" fmla="*/ 4 w 7"/>
                <a:gd name="T13" fmla="*/ 7 h 10"/>
                <a:gd name="T14" fmla="*/ 4 w 7"/>
                <a:gd name="T15" fmla="*/ 6 h 10"/>
                <a:gd name="T16" fmla="*/ 5 w 7"/>
                <a:gd name="T17" fmla="*/ 4 h 10"/>
                <a:gd name="T18" fmla="*/ 4 w 7"/>
                <a:gd name="T19" fmla="*/ 4 h 10"/>
                <a:gd name="T20" fmla="*/ 5 w 7"/>
                <a:gd name="T21" fmla="*/ 4 h 10"/>
                <a:gd name="T22" fmla="*/ 4 w 7"/>
                <a:gd name="T23" fmla="*/ 4 h 10"/>
                <a:gd name="T24" fmla="*/ 4 w 7"/>
                <a:gd name="T25" fmla="*/ 3 h 10"/>
                <a:gd name="T26" fmla="*/ 4 w 7"/>
                <a:gd name="T27" fmla="*/ 2 h 10"/>
                <a:gd name="T28" fmla="*/ 2 w 7"/>
                <a:gd name="T29" fmla="*/ 1 h 10"/>
                <a:gd name="T30" fmla="*/ 1 w 7"/>
                <a:gd name="T31" fmla="*/ 1 h 10"/>
                <a:gd name="T32" fmla="*/ 2 w 7"/>
                <a:gd name="T33" fmla="*/ 1 h 10"/>
                <a:gd name="T34" fmla="*/ 4 w 7"/>
                <a:gd name="T35" fmla="*/ 1 h 10"/>
                <a:gd name="T36" fmla="*/ 5 w 7"/>
                <a:gd name="T37" fmla="*/ 0 h 10"/>
                <a:gd name="T38" fmla="*/ 5 w 7"/>
                <a:gd name="T39" fmla="*/ 1 h 10"/>
                <a:gd name="T40" fmla="*/ 5 w 7"/>
                <a:gd name="T41" fmla="*/ 2 h 10"/>
                <a:gd name="T42" fmla="*/ 5 w 7"/>
                <a:gd name="T43" fmla="*/ 3 h 10"/>
                <a:gd name="T44" fmla="*/ 6 w 7"/>
                <a:gd name="T45" fmla="*/ 3 h 10"/>
                <a:gd name="T46" fmla="*/ 5 w 7"/>
                <a:gd name="T47" fmla="*/ 3 h 10"/>
                <a:gd name="T48" fmla="*/ 6 w 7"/>
                <a:gd name="T49" fmla="*/ 3 h 10"/>
                <a:gd name="T50" fmla="*/ 6 w 7"/>
                <a:gd name="T51" fmla="*/ 4 h 10"/>
                <a:gd name="T52" fmla="*/ 6 w 7"/>
                <a:gd name="T53" fmla="*/ 6 h 10"/>
                <a:gd name="T54" fmla="*/ 6 w 7"/>
                <a:gd name="T55" fmla="*/ 7 h 10"/>
                <a:gd name="T56" fmla="*/ 7 w 7"/>
                <a:gd name="T57" fmla="*/ 7 h 10"/>
                <a:gd name="T58" fmla="*/ 7 w 7"/>
                <a:gd name="T59" fmla="*/ 8 h 10"/>
                <a:gd name="T60" fmla="*/ 6 w 7"/>
                <a:gd name="T61" fmla="*/ 8 h 10"/>
                <a:gd name="T62" fmla="*/ 6 w 7"/>
                <a:gd name="T63" fmla="*/ 9 h 10"/>
                <a:gd name="T64" fmla="*/ 7 w 7"/>
                <a:gd name="T65" fmla="*/ 9 h 10"/>
                <a:gd name="T66" fmla="*/ 6 w 7"/>
                <a:gd name="T67" fmla="*/ 9 h 10"/>
                <a:gd name="T68" fmla="*/ 5 w 7"/>
                <a:gd name="T69" fmla="*/ 10 h 10"/>
                <a:gd name="T70" fmla="*/ 5 w 7"/>
                <a:gd name="T71" fmla="*/ 9 h 10"/>
                <a:gd name="T72" fmla="*/ 4 w 7"/>
                <a:gd name="T73" fmla="*/ 9 h 10"/>
                <a:gd name="T74" fmla="*/ 4 w 7"/>
                <a:gd name="T75" fmla="*/ 8 h 10"/>
                <a:gd name="T76" fmla="*/ 2 w 7"/>
                <a:gd name="T77" fmla="*/ 8 h 10"/>
                <a:gd name="T78" fmla="*/ 1 w 7"/>
                <a:gd name="T79" fmla="*/ 8 h 10"/>
                <a:gd name="T80" fmla="*/ 1 w 7"/>
                <a:gd name="T81" fmla="*/ 7 h 10"/>
                <a:gd name="T82" fmla="*/ 1 w 7"/>
                <a:gd name="T83" fmla="*/ 6 h 10"/>
                <a:gd name="T84" fmla="*/ 1 w 7"/>
                <a:gd name="T85" fmla="*/ 4 h 10"/>
                <a:gd name="T86" fmla="*/ 1 w 7"/>
                <a:gd name="T87" fmla="*/ 3 h 10"/>
                <a:gd name="T88" fmla="*/ 0 w 7"/>
                <a:gd name="T89" fmla="*/ 3 h 10"/>
                <a:gd name="T90" fmla="*/ 1 w 7"/>
                <a:gd name="T91" fmla="*/ 3 h 10"/>
                <a:gd name="T92" fmla="*/ 1 w 7"/>
                <a:gd name="T93" fmla="*/ 2 h 10"/>
                <a:gd name="T94" fmla="*/ 2 w 7"/>
                <a:gd name="T95" fmla="*/ 2 h 10"/>
                <a:gd name="T96" fmla="*/ 2 w 7"/>
                <a:gd name="T97" fmla="*/ 3 h 10"/>
                <a:gd name="T98" fmla="*/ 2 w 7"/>
                <a:gd name="T99" fmla="*/ 4 h 10"/>
                <a:gd name="T100" fmla="*/ 2 w 7"/>
                <a:gd name="T101" fmla="*/ 6 h 10"/>
                <a:gd name="T102" fmla="*/ 4 w 7"/>
                <a:gd name="T103" fmla="*/ 6 h 10"/>
                <a:gd name="T104" fmla="*/ 2 w 7"/>
                <a:gd name="T105" fmla="*/ 7 h 10"/>
                <a:gd name="T106" fmla="*/ 4 w 7"/>
                <a:gd name="T107" fmla="*/ 7 h 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"/>
                <a:gd name="T163" fmla="*/ 0 h 10"/>
                <a:gd name="T164" fmla="*/ 7 w 7"/>
                <a:gd name="T165" fmla="*/ 10 h 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" h="10">
                  <a:moveTo>
                    <a:pt x="4" y="7"/>
                  </a:moveTo>
                  <a:lnTo>
                    <a:pt x="4" y="8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4" y="6"/>
                  </a:lnTo>
                  <a:lnTo>
                    <a:pt x="2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70" name="Freeform 44"/>
            <p:cNvSpPr>
              <a:spLocks noChangeAspect="1"/>
            </p:cNvSpPr>
            <p:nvPr/>
          </p:nvSpPr>
          <p:spPr bwMode="gray">
            <a:xfrm>
              <a:off x="864" y="1782"/>
              <a:ext cx="5" cy="7"/>
            </a:xfrm>
            <a:custGeom>
              <a:avLst/>
              <a:gdLst>
                <a:gd name="T0" fmla="*/ 1 w 5"/>
                <a:gd name="T1" fmla="*/ 4 h 7"/>
                <a:gd name="T2" fmla="*/ 1 w 5"/>
                <a:gd name="T3" fmla="*/ 3 h 7"/>
                <a:gd name="T4" fmla="*/ 1 w 5"/>
                <a:gd name="T5" fmla="*/ 1 h 7"/>
                <a:gd name="T6" fmla="*/ 3 w 5"/>
                <a:gd name="T7" fmla="*/ 1 h 7"/>
                <a:gd name="T8" fmla="*/ 3 w 5"/>
                <a:gd name="T9" fmla="*/ 0 h 7"/>
                <a:gd name="T10" fmla="*/ 3 w 5"/>
                <a:gd name="T11" fmla="*/ 1 h 7"/>
                <a:gd name="T12" fmla="*/ 4 w 5"/>
                <a:gd name="T13" fmla="*/ 1 h 7"/>
                <a:gd name="T14" fmla="*/ 5 w 5"/>
                <a:gd name="T15" fmla="*/ 1 h 7"/>
                <a:gd name="T16" fmla="*/ 5 w 5"/>
                <a:gd name="T17" fmla="*/ 3 h 7"/>
                <a:gd name="T18" fmla="*/ 5 w 5"/>
                <a:gd name="T19" fmla="*/ 4 h 7"/>
                <a:gd name="T20" fmla="*/ 5 w 5"/>
                <a:gd name="T21" fmla="*/ 5 h 7"/>
                <a:gd name="T22" fmla="*/ 4 w 5"/>
                <a:gd name="T23" fmla="*/ 5 h 7"/>
                <a:gd name="T24" fmla="*/ 4 w 5"/>
                <a:gd name="T25" fmla="*/ 6 h 7"/>
                <a:gd name="T26" fmla="*/ 4 w 5"/>
                <a:gd name="T27" fmla="*/ 5 h 7"/>
                <a:gd name="T28" fmla="*/ 3 w 5"/>
                <a:gd name="T29" fmla="*/ 6 h 7"/>
                <a:gd name="T30" fmla="*/ 3 w 5"/>
                <a:gd name="T31" fmla="*/ 5 h 7"/>
                <a:gd name="T32" fmla="*/ 3 w 5"/>
                <a:gd name="T33" fmla="*/ 6 h 7"/>
                <a:gd name="T34" fmla="*/ 4 w 5"/>
                <a:gd name="T35" fmla="*/ 6 h 7"/>
                <a:gd name="T36" fmla="*/ 4 w 5"/>
                <a:gd name="T37" fmla="*/ 7 h 7"/>
                <a:gd name="T38" fmla="*/ 3 w 5"/>
                <a:gd name="T39" fmla="*/ 7 h 7"/>
                <a:gd name="T40" fmla="*/ 1 w 5"/>
                <a:gd name="T41" fmla="*/ 6 h 7"/>
                <a:gd name="T42" fmla="*/ 1 w 5"/>
                <a:gd name="T43" fmla="*/ 5 h 7"/>
                <a:gd name="T44" fmla="*/ 0 w 5"/>
                <a:gd name="T45" fmla="*/ 5 h 7"/>
                <a:gd name="T46" fmla="*/ 0 w 5"/>
                <a:gd name="T47" fmla="*/ 4 h 7"/>
                <a:gd name="T48" fmla="*/ 1 w 5"/>
                <a:gd name="T49" fmla="*/ 4 h 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"/>
                <a:gd name="T76" fmla="*/ 0 h 7"/>
                <a:gd name="T77" fmla="*/ 5 w 5"/>
                <a:gd name="T78" fmla="*/ 7 h 7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" h="7">
                  <a:moveTo>
                    <a:pt x="1" y="4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71" name="Freeform 45"/>
            <p:cNvSpPr>
              <a:spLocks noChangeAspect="1"/>
            </p:cNvSpPr>
            <p:nvPr/>
          </p:nvSpPr>
          <p:spPr bwMode="gray">
            <a:xfrm>
              <a:off x="871" y="1612"/>
              <a:ext cx="4" cy="4"/>
            </a:xfrm>
            <a:custGeom>
              <a:avLst/>
              <a:gdLst>
                <a:gd name="T0" fmla="*/ 2 w 4"/>
                <a:gd name="T1" fmla="*/ 2 h 4"/>
                <a:gd name="T2" fmla="*/ 3 w 4"/>
                <a:gd name="T3" fmla="*/ 2 h 4"/>
                <a:gd name="T4" fmla="*/ 3 w 4"/>
                <a:gd name="T5" fmla="*/ 3 h 4"/>
                <a:gd name="T6" fmla="*/ 3 w 4"/>
                <a:gd name="T7" fmla="*/ 2 h 4"/>
                <a:gd name="T8" fmla="*/ 3 w 4"/>
                <a:gd name="T9" fmla="*/ 0 h 4"/>
                <a:gd name="T10" fmla="*/ 2 w 4"/>
                <a:gd name="T11" fmla="*/ 0 h 4"/>
                <a:gd name="T12" fmla="*/ 3 w 4"/>
                <a:gd name="T13" fmla="*/ 0 h 4"/>
                <a:gd name="T14" fmla="*/ 3 w 4"/>
                <a:gd name="T15" fmla="*/ 2 h 4"/>
                <a:gd name="T16" fmla="*/ 4 w 4"/>
                <a:gd name="T17" fmla="*/ 2 h 4"/>
                <a:gd name="T18" fmla="*/ 4 w 4"/>
                <a:gd name="T19" fmla="*/ 3 h 4"/>
                <a:gd name="T20" fmla="*/ 3 w 4"/>
                <a:gd name="T21" fmla="*/ 4 h 4"/>
                <a:gd name="T22" fmla="*/ 3 w 4"/>
                <a:gd name="T23" fmla="*/ 3 h 4"/>
                <a:gd name="T24" fmla="*/ 2 w 4"/>
                <a:gd name="T25" fmla="*/ 3 h 4"/>
                <a:gd name="T26" fmla="*/ 0 w 4"/>
                <a:gd name="T27" fmla="*/ 3 h 4"/>
                <a:gd name="T28" fmla="*/ 0 w 4"/>
                <a:gd name="T29" fmla="*/ 2 h 4"/>
                <a:gd name="T30" fmla="*/ 2 w 4"/>
                <a:gd name="T31" fmla="*/ 2 h 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"/>
                <a:gd name="T49" fmla="*/ 0 h 4"/>
                <a:gd name="T50" fmla="*/ 4 w 4"/>
                <a:gd name="T51" fmla="*/ 4 h 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" h="4">
                  <a:moveTo>
                    <a:pt x="2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72" name="Freeform 46"/>
            <p:cNvSpPr>
              <a:spLocks noChangeAspect="1"/>
            </p:cNvSpPr>
            <p:nvPr/>
          </p:nvSpPr>
          <p:spPr bwMode="gray">
            <a:xfrm>
              <a:off x="864" y="1624"/>
              <a:ext cx="6" cy="9"/>
            </a:xfrm>
            <a:custGeom>
              <a:avLst/>
              <a:gdLst>
                <a:gd name="T0" fmla="*/ 5 w 6"/>
                <a:gd name="T1" fmla="*/ 4 h 8"/>
                <a:gd name="T2" fmla="*/ 6 w 6"/>
                <a:gd name="T3" fmla="*/ 5 h 8"/>
                <a:gd name="T4" fmla="*/ 6 w 6"/>
                <a:gd name="T5" fmla="*/ 4 h 8"/>
                <a:gd name="T6" fmla="*/ 6 w 6"/>
                <a:gd name="T7" fmla="*/ 5 h 8"/>
                <a:gd name="T8" fmla="*/ 5 w 6"/>
                <a:gd name="T9" fmla="*/ 5 h 8"/>
                <a:gd name="T10" fmla="*/ 4 w 6"/>
                <a:gd name="T11" fmla="*/ 5 h 8"/>
                <a:gd name="T12" fmla="*/ 4 w 6"/>
                <a:gd name="T13" fmla="*/ 6 h 8"/>
                <a:gd name="T14" fmla="*/ 5 w 6"/>
                <a:gd name="T15" fmla="*/ 6 h 8"/>
                <a:gd name="T16" fmla="*/ 5 w 6"/>
                <a:gd name="T17" fmla="*/ 8 h 8"/>
                <a:gd name="T18" fmla="*/ 4 w 6"/>
                <a:gd name="T19" fmla="*/ 8 h 8"/>
                <a:gd name="T20" fmla="*/ 3 w 6"/>
                <a:gd name="T21" fmla="*/ 8 h 8"/>
                <a:gd name="T22" fmla="*/ 1 w 6"/>
                <a:gd name="T23" fmla="*/ 8 h 8"/>
                <a:gd name="T24" fmla="*/ 1 w 6"/>
                <a:gd name="T25" fmla="*/ 6 h 8"/>
                <a:gd name="T26" fmla="*/ 1 w 6"/>
                <a:gd name="T27" fmla="*/ 5 h 8"/>
                <a:gd name="T28" fmla="*/ 0 w 6"/>
                <a:gd name="T29" fmla="*/ 5 h 8"/>
                <a:gd name="T30" fmla="*/ 0 w 6"/>
                <a:gd name="T31" fmla="*/ 4 h 8"/>
                <a:gd name="T32" fmla="*/ 0 w 6"/>
                <a:gd name="T33" fmla="*/ 3 h 8"/>
                <a:gd name="T34" fmla="*/ 1 w 6"/>
                <a:gd name="T35" fmla="*/ 3 h 8"/>
                <a:gd name="T36" fmla="*/ 0 w 6"/>
                <a:gd name="T37" fmla="*/ 3 h 8"/>
                <a:gd name="T38" fmla="*/ 0 w 6"/>
                <a:gd name="T39" fmla="*/ 2 h 8"/>
                <a:gd name="T40" fmla="*/ 1 w 6"/>
                <a:gd name="T41" fmla="*/ 2 h 8"/>
                <a:gd name="T42" fmla="*/ 0 w 6"/>
                <a:gd name="T43" fmla="*/ 2 h 8"/>
                <a:gd name="T44" fmla="*/ 1 w 6"/>
                <a:gd name="T45" fmla="*/ 2 h 8"/>
                <a:gd name="T46" fmla="*/ 1 w 6"/>
                <a:gd name="T47" fmla="*/ 0 h 8"/>
                <a:gd name="T48" fmla="*/ 3 w 6"/>
                <a:gd name="T49" fmla="*/ 0 h 8"/>
                <a:gd name="T50" fmla="*/ 3 w 6"/>
                <a:gd name="T51" fmla="*/ 2 h 8"/>
                <a:gd name="T52" fmla="*/ 4 w 6"/>
                <a:gd name="T53" fmla="*/ 2 h 8"/>
                <a:gd name="T54" fmla="*/ 4 w 6"/>
                <a:gd name="T55" fmla="*/ 3 h 8"/>
                <a:gd name="T56" fmla="*/ 4 w 6"/>
                <a:gd name="T57" fmla="*/ 4 h 8"/>
                <a:gd name="T58" fmla="*/ 5 w 6"/>
                <a:gd name="T59" fmla="*/ 4 h 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"/>
                <a:gd name="T91" fmla="*/ 0 h 8"/>
                <a:gd name="T92" fmla="*/ 6 w 6"/>
                <a:gd name="T93" fmla="*/ 8 h 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" h="8">
                  <a:moveTo>
                    <a:pt x="5" y="4"/>
                  </a:moveTo>
                  <a:lnTo>
                    <a:pt x="6" y="5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73" name="Freeform 47"/>
            <p:cNvSpPr>
              <a:spLocks noChangeAspect="1"/>
            </p:cNvSpPr>
            <p:nvPr/>
          </p:nvSpPr>
          <p:spPr bwMode="gray">
            <a:xfrm>
              <a:off x="871" y="1627"/>
              <a:ext cx="6" cy="7"/>
            </a:xfrm>
            <a:custGeom>
              <a:avLst/>
              <a:gdLst>
                <a:gd name="T0" fmla="*/ 5 w 6"/>
                <a:gd name="T1" fmla="*/ 5 h 6"/>
                <a:gd name="T2" fmla="*/ 4 w 6"/>
                <a:gd name="T3" fmla="*/ 5 h 6"/>
                <a:gd name="T4" fmla="*/ 4 w 6"/>
                <a:gd name="T5" fmla="*/ 6 h 6"/>
                <a:gd name="T6" fmla="*/ 3 w 6"/>
                <a:gd name="T7" fmla="*/ 6 h 6"/>
                <a:gd name="T8" fmla="*/ 2 w 6"/>
                <a:gd name="T9" fmla="*/ 6 h 6"/>
                <a:gd name="T10" fmla="*/ 0 w 6"/>
                <a:gd name="T11" fmla="*/ 6 h 6"/>
                <a:gd name="T12" fmla="*/ 0 w 6"/>
                <a:gd name="T13" fmla="*/ 5 h 6"/>
                <a:gd name="T14" fmla="*/ 0 w 6"/>
                <a:gd name="T15" fmla="*/ 3 h 6"/>
                <a:gd name="T16" fmla="*/ 0 w 6"/>
                <a:gd name="T17" fmla="*/ 2 h 6"/>
                <a:gd name="T18" fmla="*/ 0 w 6"/>
                <a:gd name="T19" fmla="*/ 1 h 6"/>
                <a:gd name="T20" fmla="*/ 0 w 6"/>
                <a:gd name="T21" fmla="*/ 0 h 6"/>
                <a:gd name="T22" fmla="*/ 2 w 6"/>
                <a:gd name="T23" fmla="*/ 0 h 6"/>
                <a:gd name="T24" fmla="*/ 2 w 6"/>
                <a:gd name="T25" fmla="*/ 1 h 6"/>
                <a:gd name="T26" fmla="*/ 3 w 6"/>
                <a:gd name="T27" fmla="*/ 1 h 6"/>
                <a:gd name="T28" fmla="*/ 3 w 6"/>
                <a:gd name="T29" fmla="*/ 2 h 6"/>
                <a:gd name="T30" fmla="*/ 4 w 6"/>
                <a:gd name="T31" fmla="*/ 2 h 6"/>
                <a:gd name="T32" fmla="*/ 4 w 6"/>
                <a:gd name="T33" fmla="*/ 3 h 6"/>
                <a:gd name="T34" fmla="*/ 5 w 6"/>
                <a:gd name="T35" fmla="*/ 3 h 6"/>
                <a:gd name="T36" fmla="*/ 6 w 6"/>
                <a:gd name="T37" fmla="*/ 3 h 6"/>
                <a:gd name="T38" fmla="*/ 6 w 6"/>
                <a:gd name="T39" fmla="*/ 5 h 6"/>
                <a:gd name="T40" fmla="*/ 6 w 6"/>
                <a:gd name="T41" fmla="*/ 6 h 6"/>
                <a:gd name="T42" fmla="*/ 5 w 6"/>
                <a:gd name="T43" fmla="*/ 6 h 6"/>
                <a:gd name="T44" fmla="*/ 5 w 6"/>
                <a:gd name="T45" fmla="*/ 5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"/>
                <a:gd name="T70" fmla="*/ 0 h 6"/>
                <a:gd name="T71" fmla="*/ 6 w 6"/>
                <a:gd name="T72" fmla="*/ 6 h 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" h="6">
                  <a:moveTo>
                    <a:pt x="5" y="5"/>
                  </a:move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74" name="Freeform 48"/>
            <p:cNvSpPr>
              <a:spLocks noChangeAspect="1"/>
            </p:cNvSpPr>
            <p:nvPr/>
          </p:nvSpPr>
          <p:spPr bwMode="gray">
            <a:xfrm>
              <a:off x="865" y="1777"/>
              <a:ext cx="8" cy="5"/>
            </a:xfrm>
            <a:custGeom>
              <a:avLst/>
              <a:gdLst>
                <a:gd name="T0" fmla="*/ 6 w 8"/>
                <a:gd name="T1" fmla="*/ 3 h 5"/>
                <a:gd name="T2" fmla="*/ 6 w 8"/>
                <a:gd name="T3" fmla="*/ 4 h 5"/>
                <a:gd name="T4" fmla="*/ 8 w 8"/>
                <a:gd name="T5" fmla="*/ 4 h 5"/>
                <a:gd name="T6" fmla="*/ 6 w 8"/>
                <a:gd name="T7" fmla="*/ 4 h 5"/>
                <a:gd name="T8" fmla="*/ 6 w 8"/>
                <a:gd name="T9" fmla="*/ 5 h 5"/>
                <a:gd name="T10" fmla="*/ 5 w 8"/>
                <a:gd name="T11" fmla="*/ 5 h 5"/>
                <a:gd name="T12" fmla="*/ 4 w 8"/>
                <a:gd name="T13" fmla="*/ 5 h 5"/>
                <a:gd name="T14" fmla="*/ 3 w 8"/>
                <a:gd name="T15" fmla="*/ 5 h 5"/>
                <a:gd name="T16" fmla="*/ 3 w 8"/>
                <a:gd name="T17" fmla="*/ 4 h 5"/>
                <a:gd name="T18" fmla="*/ 2 w 8"/>
                <a:gd name="T19" fmla="*/ 4 h 5"/>
                <a:gd name="T20" fmla="*/ 0 w 8"/>
                <a:gd name="T21" fmla="*/ 4 h 5"/>
                <a:gd name="T22" fmla="*/ 0 w 8"/>
                <a:gd name="T23" fmla="*/ 3 h 5"/>
                <a:gd name="T24" fmla="*/ 2 w 8"/>
                <a:gd name="T25" fmla="*/ 3 h 5"/>
                <a:gd name="T26" fmla="*/ 2 w 8"/>
                <a:gd name="T27" fmla="*/ 2 h 5"/>
                <a:gd name="T28" fmla="*/ 2 w 8"/>
                <a:gd name="T29" fmla="*/ 0 h 5"/>
                <a:gd name="T30" fmla="*/ 3 w 8"/>
                <a:gd name="T31" fmla="*/ 0 h 5"/>
                <a:gd name="T32" fmla="*/ 4 w 8"/>
                <a:gd name="T33" fmla="*/ 0 h 5"/>
                <a:gd name="T34" fmla="*/ 4 w 8"/>
                <a:gd name="T35" fmla="*/ 2 h 5"/>
                <a:gd name="T36" fmla="*/ 5 w 8"/>
                <a:gd name="T37" fmla="*/ 2 h 5"/>
                <a:gd name="T38" fmla="*/ 5 w 8"/>
                <a:gd name="T39" fmla="*/ 3 h 5"/>
                <a:gd name="T40" fmla="*/ 6 w 8"/>
                <a:gd name="T41" fmla="*/ 3 h 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"/>
                <a:gd name="T64" fmla="*/ 0 h 5"/>
                <a:gd name="T65" fmla="*/ 8 w 8"/>
                <a:gd name="T66" fmla="*/ 5 h 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" h="5">
                  <a:moveTo>
                    <a:pt x="6" y="3"/>
                  </a:moveTo>
                  <a:lnTo>
                    <a:pt x="6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75" name="Freeform 49"/>
            <p:cNvSpPr>
              <a:spLocks noChangeAspect="1"/>
            </p:cNvSpPr>
            <p:nvPr/>
          </p:nvSpPr>
          <p:spPr bwMode="gray">
            <a:xfrm>
              <a:off x="869" y="1773"/>
              <a:ext cx="7" cy="7"/>
            </a:xfrm>
            <a:custGeom>
              <a:avLst/>
              <a:gdLst>
                <a:gd name="T0" fmla="*/ 7 w 7"/>
                <a:gd name="T1" fmla="*/ 4 h 7"/>
                <a:gd name="T2" fmla="*/ 7 w 7"/>
                <a:gd name="T3" fmla="*/ 6 h 7"/>
                <a:gd name="T4" fmla="*/ 6 w 7"/>
                <a:gd name="T5" fmla="*/ 6 h 7"/>
                <a:gd name="T6" fmla="*/ 6 w 7"/>
                <a:gd name="T7" fmla="*/ 7 h 7"/>
                <a:gd name="T8" fmla="*/ 6 w 7"/>
                <a:gd name="T9" fmla="*/ 6 h 7"/>
                <a:gd name="T10" fmla="*/ 5 w 7"/>
                <a:gd name="T11" fmla="*/ 6 h 7"/>
                <a:gd name="T12" fmla="*/ 5 w 7"/>
                <a:gd name="T13" fmla="*/ 4 h 7"/>
                <a:gd name="T14" fmla="*/ 4 w 7"/>
                <a:gd name="T15" fmla="*/ 4 h 7"/>
                <a:gd name="T16" fmla="*/ 4 w 7"/>
                <a:gd name="T17" fmla="*/ 3 h 7"/>
                <a:gd name="T18" fmla="*/ 2 w 7"/>
                <a:gd name="T19" fmla="*/ 3 h 7"/>
                <a:gd name="T20" fmla="*/ 2 w 7"/>
                <a:gd name="T21" fmla="*/ 2 h 7"/>
                <a:gd name="T22" fmla="*/ 1 w 7"/>
                <a:gd name="T23" fmla="*/ 2 h 7"/>
                <a:gd name="T24" fmla="*/ 1 w 7"/>
                <a:gd name="T25" fmla="*/ 1 h 7"/>
                <a:gd name="T26" fmla="*/ 0 w 7"/>
                <a:gd name="T27" fmla="*/ 1 h 7"/>
                <a:gd name="T28" fmla="*/ 1 w 7"/>
                <a:gd name="T29" fmla="*/ 1 h 7"/>
                <a:gd name="T30" fmla="*/ 1 w 7"/>
                <a:gd name="T31" fmla="*/ 0 h 7"/>
                <a:gd name="T32" fmla="*/ 1 w 7"/>
                <a:gd name="T33" fmla="*/ 1 h 7"/>
                <a:gd name="T34" fmla="*/ 2 w 7"/>
                <a:gd name="T35" fmla="*/ 1 h 7"/>
                <a:gd name="T36" fmla="*/ 2 w 7"/>
                <a:gd name="T37" fmla="*/ 2 h 7"/>
                <a:gd name="T38" fmla="*/ 4 w 7"/>
                <a:gd name="T39" fmla="*/ 2 h 7"/>
                <a:gd name="T40" fmla="*/ 4 w 7"/>
                <a:gd name="T41" fmla="*/ 1 h 7"/>
                <a:gd name="T42" fmla="*/ 5 w 7"/>
                <a:gd name="T43" fmla="*/ 1 h 7"/>
                <a:gd name="T44" fmla="*/ 5 w 7"/>
                <a:gd name="T45" fmla="*/ 2 h 7"/>
                <a:gd name="T46" fmla="*/ 4 w 7"/>
                <a:gd name="T47" fmla="*/ 2 h 7"/>
                <a:gd name="T48" fmla="*/ 5 w 7"/>
                <a:gd name="T49" fmla="*/ 2 h 7"/>
                <a:gd name="T50" fmla="*/ 5 w 7"/>
                <a:gd name="T51" fmla="*/ 3 h 7"/>
                <a:gd name="T52" fmla="*/ 6 w 7"/>
                <a:gd name="T53" fmla="*/ 3 h 7"/>
                <a:gd name="T54" fmla="*/ 6 w 7"/>
                <a:gd name="T55" fmla="*/ 4 h 7"/>
                <a:gd name="T56" fmla="*/ 7 w 7"/>
                <a:gd name="T57" fmla="*/ 4 h 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"/>
                <a:gd name="T88" fmla="*/ 0 h 7"/>
                <a:gd name="T89" fmla="*/ 7 w 7"/>
                <a:gd name="T90" fmla="*/ 7 h 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" h="7">
                  <a:moveTo>
                    <a:pt x="7" y="4"/>
                  </a:move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76" name="Freeform 50"/>
            <p:cNvSpPr>
              <a:spLocks noChangeAspect="1"/>
            </p:cNvSpPr>
            <p:nvPr/>
          </p:nvSpPr>
          <p:spPr bwMode="gray">
            <a:xfrm>
              <a:off x="865" y="1610"/>
              <a:ext cx="10" cy="11"/>
            </a:xfrm>
            <a:custGeom>
              <a:avLst/>
              <a:gdLst>
                <a:gd name="T0" fmla="*/ 9 w 10"/>
                <a:gd name="T1" fmla="*/ 7 h 11"/>
                <a:gd name="T2" fmla="*/ 9 w 10"/>
                <a:gd name="T3" fmla="*/ 8 h 11"/>
                <a:gd name="T4" fmla="*/ 9 w 10"/>
                <a:gd name="T5" fmla="*/ 7 h 11"/>
                <a:gd name="T6" fmla="*/ 9 w 10"/>
                <a:gd name="T7" fmla="*/ 8 h 11"/>
                <a:gd name="T8" fmla="*/ 9 w 10"/>
                <a:gd name="T9" fmla="*/ 10 h 11"/>
                <a:gd name="T10" fmla="*/ 10 w 10"/>
                <a:gd name="T11" fmla="*/ 10 h 11"/>
                <a:gd name="T12" fmla="*/ 10 w 10"/>
                <a:gd name="T13" fmla="*/ 11 h 11"/>
                <a:gd name="T14" fmla="*/ 9 w 10"/>
                <a:gd name="T15" fmla="*/ 11 h 11"/>
                <a:gd name="T16" fmla="*/ 9 w 10"/>
                <a:gd name="T17" fmla="*/ 10 h 11"/>
                <a:gd name="T18" fmla="*/ 8 w 10"/>
                <a:gd name="T19" fmla="*/ 10 h 11"/>
                <a:gd name="T20" fmla="*/ 6 w 10"/>
                <a:gd name="T21" fmla="*/ 10 h 11"/>
                <a:gd name="T22" fmla="*/ 6 w 10"/>
                <a:gd name="T23" fmla="*/ 8 h 11"/>
                <a:gd name="T24" fmla="*/ 5 w 10"/>
                <a:gd name="T25" fmla="*/ 7 h 11"/>
                <a:gd name="T26" fmla="*/ 4 w 10"/>
                <a:gd name="T27" fmla="*/ 7 h 11"/>
                <a:gd name="T28" fmla="*/ 4 w 10"/>
                <a:gd name="T29" fmla="*/ 6 h 11"/>
                <a:gd name="T30" fmla="*/ 4 w 10"/>
                <a:gd name="T31" fmla="*/ 5 h 11"/>
                <a:gd name="T32" fmla="*/ 3 w 10"/>
                <a:gd name="T33" fmla="*/ 5 h 11"/>
                <a:gd name="T34" fmla="*/ 3 w 10"/>
                <a:gd name="T35" fmla="*/ 4 h 11"/>
                <a:gd name="T36" fmla="*/ 2 w 10"/>
                <a:gd name="T37" fmla="*/ 4 h 11"/>
                <a:gd name="T38" fmla="*/ 0 w 10"/>
                <a:gd name="T39" fmla="*/ 4 h 11"/>
                <a:gd name="T40" fmla="*/ 0 w 10"/>
                <a:gd name="T41" fmla="*/ 2 h 11"/>
                <a:gd name="T42" fmla="*/ 0 w 10"/>
                <a:gd name="T43" fmla="*/ 1 h 11"/>
                <a:gd name="T44" fmla="*/ 0 w 10"/>
                <a:gd name="T45" fmla="*/ 0 h 11"/>
                <a:gd name="T46" fmla="*/ 2 w 10"/>
                <a:gd name="T47" fmla="*/ 0 h 11"/>
                <a:gd name="T48" fmla="*/ 0 w 10"/>
                <a:gd name="T49" fmla="*/ 0 h 11"/>
                <a:gd name="T50" fmla="*/ 2 w 10"/>
                <a:gd name="T51" fmla="*/ 0 h 11"/>
                <a:gd name="T52" fmla="*/ 3 w 10"/>
                <a:gd name="T53" fmla="*/ 1 h 11"/>
                <a:gd name="T54" fmla="*/ 3 w 10"/>
                <a:gd name="T55" fmla="*/ 2 h 11"/>
                <a:gd name="T56" fmla="*/ 4 w 10"/>
                <a:gd name="T57" fmla="*/ 2 h 11"/>
                <a:gd name="T58" fmla="*/ 4 w 10"/>
                <a:gd name="T59" fmla="*/ 4 h 11"/>
                <a:gd name="T60" fmla="*/ 5 w 10"/>
                <a:gd name="T61" fmla="*/ 4 h 11"/>
                <a:gd name="T62" fmla="*/ 5 w 10"/>
                <a:gd name="T63" fmla="*/ 5 h 11"/>
                <a:gd name="T64" fmla="*/ 5 w 10"/>
                <a:gd name="T65" fmla="*/ 6 h 11"/>
                <a:gd name="T66" fmla="*/ 6 w 10"/>
                <a:gd name="T67" fmla="*/ 6 h 11"/>
                <a:gd name="T68" fmla="*/ 8 w 10"/>
                <a:gd name="T69" fmla="*/ 6 h 11"/>
                <a:gd name="T70" fmla="*/ 8 w 10"/>
                <a:gd name="T71" fmla="*/ 7 h 11"/>
                <a:gd name="T72" fmla="*/ 9 w 10"/>
                <a:gd name="T73" fmla="*/ 7 h 1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"/>
                <a:gd name="T112" fmla="*/ 0 h 11"/>
                <a:gd name="T113" fmla="*/ 10 w 10"/>
                <a:gd name="T114" fmla="*/ 11 h 1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" h="11">
                  <a:moveTo>
                    <a:pt x="9" y="7"/>
                  </a:moveTo>
                  <a:lnTo>
                    <a:pt x="9" y="8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9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77" name="Freeform 51"/>
            <p:cNvSpPr>
              <a:spLocks noChangeAspect="1"/>
            </p:cNvSpPr>
            <p:nvPr/>
          </p:nvSpPr>
          <p:spPr bwMode="gray">
            <a:xfrm>
              <a:off x="869" y="1767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78" name="Freeform 52"/>
            <p:cNvSpPr>
              <a:spLocks noChangeAspect="1"/>
            </p:cNvSpPr>
            <p:nvPr/>
          </p:nvSpPr>
          <p:spPr bwMode="gray">
            <a:xfrm>
              <a:off x="868" y="1622"/>
              <a:ext cx="2" cy="2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1 w 2"/>
                <a:gd name="T5" fmla="*/ 2 h 2"/>
                <a:gd name="T6" fmla="*/ 0 w 2"/>
                <a:gd name="T7" fmla="*/ 2 h 2"/>
                <a:gd name="T8" fmla="*/ 0 w 2"/>
                <a:gd name="T9" fmla="*/ 1 h 2"/>
                <a:gd name="T10" fmla="*/ 0 w 2"/>
                <a:gd name="T11" fmla="*/ 0 h 2"/>
                <a:gd name="T12" fmla="*/ 1 w 2"/>
                <a:gd name="T13" fmla="*/ 0 h 2"/>
                <a:gd name="T14" fmla="*/ 1 w 2"/>
                <a:gd name="T15" fmla="*/ 1 h 2"/>
                <a:gd name="T16" fmla="*/ 2 w 2"/>
                <a:gd name="T17" fmla="*/ 1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2"/>
                <a:gd name="T29" fmla="*/ 2 w 2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2">
                  <a:moveTo>
                    <a:pt x="2" y="1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79" name="Freeform 53"/>
            <p:cNvSpPr>
              <a:spLocks noChangeAspect="1"/>
            </p:cNvSpPr>
            <p:nvPr/>
          </p:nvSpPr>
          <p:spPr bwMode="gray">
            <a:xfrm>
              <a:off x="1619" y="2360"/>
              <a:ext cx="436" cy="556"/>
            </a:xfrm>
            <a:custGeom>
              <a:avLst/>
              <a:gdLst>
                <a:gd name="T0" fmla="*/ 414 w 414"/>
                <a:gd name="T1" fmla="*/ 293 h 529"/>
                <a:gd name="T2" fmla="*/ 413 w 414"/>
                <a:gd name="T3" fmla="*/ 322 h 529"/>
                <a:gd name="T4" fmla="*/ 413 w 414"/>
                <a:gd name="T5" fmla="*/ 353 h 529"/>
                <a:gd name="T6" fmla="*/ 413 w 414"/>
                <a:gd name="T7" fmla="*/ 382 h 529"/>
                <a:gd name="T8" fmla="*/ 414 w 414"/>
                <a:gd name="T9" fmla="*/ 411 h 529"/>
                <a:gd name="T10" fmla="*/ 414 w 414"/>
                <a:gd name="T11" fmla="*/ 441 h 529"/>
                <a:gd name="T12" fmla="*/ 414 w 414"/>
                <a:gd name="T13" fmla="*/ 470 h 529"/>
                <a:gd name="T14" fmla="*/ 414 w 414"/>
                <a:gd name="T15" fmla="*/ 500 h 529"/>
                <a:gd name="T16" fmla="*/ 414 w 414"/>
                <a:gd name="T17" fmla="*/ 529 h 529"/>
                <a:gd name="T18" fmla="*/ 385 w 414"/>
                <a:gd name="T19" fmla="*/ 529 h 529"/>
                <a:gd name="T20" fmla="*/ 355 w 414"/>
                <a:gd name="T21" fmla="*/ 529 h 529"/>
                <a:gd name="T22" fmla="*/ 326 w 414"/>
                <a:gd name="T23" fmla="*/ 529 h 529"/>
                <a:gd name="T24" fmla="*/ 296 w 414"/>
                <a:gd name="T25" fmla="*/ 529 h 529"/>
                <a:gd name="T26" fmla="*/ 266 w 414"/>
                <a:gd name="T27" fmla="*/ 528 h 529"/>
                <a:gd name="T28" fmla="*/ 233 w 414"/>
                <a:gd name="T29" fmla="*/ 528 h 529"/>
                <a:gd name="T30" fmla="*/ 204 w 414"/>
                <a:gd name="T31" fmla="*/ 528 h 529"/>
                <a:gd name="T32" fmla="*/ 175 w 414"/>
                <a:gd name="T33" fmla="*/ 528 h 529"/>
                <a:gd name="T34" fmla="*/ 144 w 414"/>
                <a:gd name="T35" fmla="*/ 528 h 529"/>
                <a:gd name="T36" fmla="*/ 114 w 414"/>
                <a:gd name="T37" fmla="*/ 528 h 529"/>
                <a:gd name="T38" fmla="*/ 85 w 414"/>
                <a:gd name="T39" fmla="*/ 528 h 529"/>
                <a:gd name="T40" fmla="*/ 55 w 414"/>
                <a:gd name="T41" fmla="*/ 528 h 529"/>
                <a:gd name="T42" fmla="*/ 25 w 414"/>
                <a:gd name="T43" fmla="*/ 528 h 529"/>
                <a:gd name="T44" fmla="*/ 0 w 414"/>
                <a:gd name="T45" fmla="*/ 523 h 529"/>
                <a:gd name="T46" fmla="*/ 0 w 414"/>
                <a:gd name="T47" fmla="*/ 490 h 529"/>
                <a:gd name="T48" fmla="*/ 0 w 414"/>
                <a:gd name="T49" fmla="*/ 461 h 529"/>
                <a:gd name="T50" fmla="*/ 0 w 414"/>
                <a:gd name="T51" fmla="*/ 432 h 529"/>
                <a:gd name="T52" fmla="*/ 0 w 414"/>
                <a:gd name="T53" fmla="*/ 402 h 529"/>
                <a:gd name="T54" fmla="*/ 0 w 414"/>
                <a:gd name="T55" fmla="*/ 371 h 529"/>
                <a:gd name="T56" fmla="*/ 0 w 414"/>
                <a:gd name="T57" fmla="*/ 342 h 529"/>
                <a:gd name="T58" fmla="*/ 0 w 414"/>
                <a:gd name="T59" fmla="*/ 310 h 529"/>
                <a:gd name="T60" fmla="*/ 0 w 414"/>
                <a:gd name="T61" fmla="*/ 281 h 529"/>
                <a:gd name="T62" fmla="*/ 0 w 414"/>
                <a:gd name="T63" fmla="*/ 252 h 529"/>
                <a:gd name="T64" fmla="*/ 0 w 414"/>
                <a:gd name="T65" fmla="*/ 221 h 529"/>
                <a:gd name="T66" fmla="*/ 0 w 414"/>
                <a:gd name="T67" fmla="*/ 192 h 529"/>
                <a:gd name="T68" fmla="*/ 0 w 414"/>
                <a:gd name="T69" fmla="*/ 163 h 529"/>
                <a:gd name="T70" fmla="*/ 0 w 414"/>
                <a:gd name="T71" fmla="*/ 131 h 529"/>
                <a:gd name="T72" fmla="*/ 0 w 414"/>
                <a:gd name="T73" fmla="*/ 102 h 529"/>
                <a:gd name="T74" fmla="*/ 0 w 414"/>
                <a:gd name="T75" fmla="*/ 73 h 529"/>
                <a:gd name="T76" fmla="*/ 0 w 414"/>
                <a:gd name="T77" fmla="*/ 44 h 529"/>
                <a:gd name="T78" fmla="*/ 0 w 414"/>
                <a:gd name="T79" fmla="*/ 14 h 529"/>
                <a:gd name="T80" fmla="*/ 19 w 414"/>
                <a:gd name="T81" fmla="*/ 1 h 529"/>
                <a:gd name="T82" fmla="*/ 49 w 414"/>
                <a:gd name="T83" fmla="*/ 1 h 529"/>
                <a:gd name="T84" fmla="*/ 78 w 414"/>
                <a:gd name="T85" fmla="*/ 0 h 529"/>
                <a:gd name="T86" fmla="*/ 109 w 414"/>
                <a:gd name="T87" fmla="*/ 0 h 529"/>
                <a:gd name="T88" fmla="*/ 140 w 414"/>
                <a:gd name="T89" fmla="*/ 0 h 529"/>
                <a:gd name="T90" fmla="*/ 172 w 414"/>
                <a:gd name="T91" fmla="*/ 0 h 529"/>
                <a:gd name="T92" fmla="*/ 203 w 414"/>
                <a:gd name="T93" fmla="*/ 0 h 529"/>
                <a:gd name="T94" fmla="*/ 234 w 414"/>
                <a:gd name="T95" fmla="*/ 0 h 529"/>
                <a:gd name="T96" fmla="*/ 249 w 414"/>
                <a:gd name="T97" fmla="*/ 15 h 529"/>
                <a:gd name="T98" fmla="*/ 249 w 414"/>
                <a:gd name="T99" fmla="*/ 46 h 529"/>
                <a:gd name="T100" fmla="*/ 249 w 414"/>
                <a:gd name="T101" fmla="*/ 77 h 529"/>
                <a:gd name="T102" fmla="*/ 250 w 414"/>
                <a:gd name="T103" fmla="*/ 106 h 529"/>
                <a:gd name="T104" fmla="*/ 280 w 414"/>
                <a:gd name="T105" fmla="*/ 106 h 529"/>
                <a:gd name="T106" fmla="*/ 311 w 414"/>
                <a:gd name="T107" fmla="*/ 106 h 529"/>
                <a:gd name="T108" fmla="*/ 340 w 414"/>
                <a:gd name="T109" fmla="*/ 106 h 529"/>
                <a:gd name="T110" fmla="*/ 372 w 414"/>
                <a:gd name="T111" fmla="*/ 106 h 529"/>
                <a:gd name="T112" fmla="*/ 399 w 414"/>
                <a:gd name="T113" fmla="*/ 105 h 529"/>
                <a:gd name="T114" fmla="*/ 414 w 414"/>
                <a:gd name="T115" fmla="*/ 121 h 529"/>
                <a:gd name="T116" fmla="*/ 414 w 414"/>
                <a:gd name="T117" fmla="*/ 151 h 529"/>
                <a:gd name="T118" fmla="*/ 414 w 414"/>
                <a:gd name="T119" fmla="*/ 180 h 529"/>
                <a:gd name="T120" fmla="*/ 414 w 414"/>
                <a:gd name="T121" fmla="*/ 210 h 529"/>
                <a:gd name="T122" fmla="*/ 414 w 414"/>
                <a:gd name="T123" fmla="*/ 240 h 52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14"/>
                <a:gd name="T187" fmla="*/ 0 h 529"/>
                <a:gd name="T188" fmla="*/ 414 w 414"/>
                <a:gd name="T189" fmla="*/ 529 h 52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14" h="529">
                  <a:moveTo>
                    <a:pt x="414" y="264"/>
                  </a:move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4" y="269"/>
                  </a:lnTo>
                  <a:lnTo>
                    <a:pt x="414" y="270"/>
                  </a:lnTo>
                  <a:lnTo>
                    <a:pt x="414" y="272"/>
                  </a:lnTo>
                  <a:lnTo>
                    <a:pt x="414" y="273"/>
                  </a:lnTo>
                  <a:lnTo>
                    <a:pt x="414" y="274"/>
                  </a:lnTo>
                  <a:lnTo>
                    <a:pt x="414" y="275"/>
                  </a:lnTo>
                  <a:lnTo>
                    <a:pt x="414" y="276"/>
                  </a:lnTo>
                  <a:lnTo>
                    <a:pt x="414" y="278"/>
                  </a:lnTo>
                  <a:lnTo>
                    <a:pt x="414" y="280"/>
                  </a:lnTo>
                  <a:lnTo>
                    <a:pt x="414" y="281"/>
                  </a:lnTo>
                  <a:lnTo>
                    <a:pt x="414" y="282"/>
                  </a:lnTo>
                  <a:lnTo>
                    <a:pt x="414" y="284"/>
                  </a:lnTo>
                  <a:lnTo>
                    <a:pt x="414" y="285"/>
                  </a:lnTo>
                  <a:lnTo>
                    <a:pt x="414" y="286"/>
                  </a:lnTo>
                  <a:lnTo>
                    <a:pt x="414" y="287"/>
                  </a:lnTo>
                  <a:lnTo>
                    <a:pt x="414" y="289"/>
                  </a:lnTo>
                  <a:lnTo>
                    <a:pt x="414" y="290"/>
                  </a:lnTo>
                  <a:lnTo>
                    <a:pt x="414" y="291"/>
                  </a:lnTo>
                  <a:lnTo>
                    <a:pt x="414" y="292"/>
                  </a:lnTo>
                  <a:lnTo>
                    <a:pt x="414" y="293"/>
                  </a:lnTo>
                  <a:lnTo>
                    <a:pt x="414" y="295"/>
                  </a:lnTo>
                  <a:lnTo>
                    <a:pt x="414" y="296"/>
                  </a:lnTo>
                  <a:lnTo>
                    <a:pt x="414" y="297"/>
                  </a:lnTo>
                  <a:lnTo>
                    <a:pt x="414" y="298"/>
                  </a:lnTo>
                  <a:lnTo>
                    <a:pt x="414" y="299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4" y="304"/>
                  </a:lnTo>
                  <a:lnTo>
                    <a:pt x="414" y="305"/>
                  </a:lnTo>
                  <a:lnTo>
                    <a:pt x="414" y="307"/>
                  </a:lnTo>
                  <a:lnTo>
                    <a:pt x="414" y="308"/>
                  </a:lnTo>
                  <a:lnTo>
                    <a:pt x="414" y="309"/>
                  </a:lnTo>
                  <a:lnTo>
                    <a:pt x="414" y="310"/>
                  </a:lnTo>
                  <a:lnTo>
                    <a:pt x="414" y="311"/>
                  </a:lnTo>
                  <a:lnTo>
                    <a:pt x="414" y="313"/>
                  </a:lnTo>
                  <a:lnTo>
                    <a:pt x="414" y="314"/>
                  </a:lnTo>
                  <a:lnTo>
                    <a:pt x="414" y="315"/>
                  </a:lnTo>
                  <a:lnTo>
                    <a:pt x="414" y="316"/>
                  </a:lnTo>
                  <a:lnTo>
                    <a:pt x="414" y="318"/>
                  </a:lnTo>
                  <a:lnTo>
                    <a:pt x="413" y="319"/>
                  </a:lnTo>
                  <a:lnTo>
                    <a:pt x="413" y="320"/>
                  </a:lnTo>
                  <a:lnTo>
                    <a:pt x="413" y="321"/>
                  </a:lnTo>
                  <a:lnTo>
                    <a:pt x="413" y="322"/>
                  </a:lnTo>
                  <a:lnTo>
                    <a:pt x="413" y="324"/>
                  </a:lnTo>
                  <a:lnTo>
                    <a:pt x="413" y="325"/>
                  </a:lnTo>
                  <a:lnTo>
                    <a:pt x="413" y="326"/>
                  </a:lnTo>
                  <a:lnTo>
                    <a:pt x="413" y="327"/>
                  </a:lnTo>
                  <a:lnTo>
                    <a:pt x="413" y="328"/>
                  </a:lnTo>
                  <a:lnTo>
                    <a:pt x="413" y="330"/>
                  </a:lnTo>
                  <a:lnTo>
                    <a:pt x="413" y="332"/>
                  </a:lnTo>
                  <a:lnTo>
                    <a:pt x="413" y="333"/>
                  </a:lnTo>
                  <a:lnTo>
                    <a:pt x="413" y="334"/>
                  </a:lnTo>
                  <a:lnTo>
                    <a:pt x="413" y="336"/>
                  </a:lnTo>
                  <a:lnTo>
                    <a:pt x="413" y="337"/>
                  </a:lnTo>
                  <a:lnTo>
                    <a:pt x="413" y="338"/>
                  </a:lnTo>
                  <a:lnTo>
                    <a:pt x="413" y="339"/>
                  </a:lnTo>
                  <a:lnTo>
                    <a:pt x="413" y="340"/>
                  </a:lnTo>
                  <a:lnTo>
                    <a:pt x="413" y="342"/>
                  </a:lnTo>
                  <a:lnTo>
                    <a:pt x="413" y="343"/>
                  </a:lnTo>
                  <a:lnTo>
                    <a:pt x="413" y="344"/>
                  </a:lnTo>
                  <a:lnTo>
                    <a:pt x="413" y="345"/>
                  </a:lnTo>
                  <a:lnTo>
                    <a:pt x="413" y="347"/>
                  </a:lnTo>
                  <a:lnTo>
                    <a:pt x="413" y="348"/>
                  </a:lnTo>
                  <a:lnTo>
                    <a:pt x="413" y="349"/>
                  </a:lnTo>
                  <a:lnTo>
                    <a:pt x="413" y="350"/>
                  </a:lnTo>
                  <a:lnTo>
                    <a:pt x="413" y="351"/>
                  </a:lnTo>
                  <a:lnTo>
                    <a:pt x="413" y="353"/>
                  </a:lnTo>
                  <a:lnTo>
                    <a:pt x="413" y="354"/>
                  </a:lnTo>
                  <a:lnTo>
                    <a:pt x="413" y="355"/>
                  </a:lnTo>
                  <a:lnTo>
                    <a:pt x="413" y="356"/>
                  </a:lnTo>
                  <a:lnTo>
                    <a:pt x="413" y="357"/>
                  </a:lnTo>
                  <a:lnTo>
                    <a:pt x="413" y="359"/>
                  </a:lnTo>
                  <a:lnTo>
                    <a:pt x="413" y="360"/>
                  </a:lnTo>
                  <a:lnTo>
                    <a:pt x="413" y="361"/>
                  </a:lnTo>
                  <a:lnTo>
                    <a:pt x="413" y="362"/>
                  </a:lnTo>
                  <a:lnTo>
                    <a:pt x="413" y="363"/>
                  </a:lnTo>
                  <a:lnTo>
                    <a:pt x="413" y="365"/>
                  </a:lnTo>
                  <a:lnTo>
                    <a:pt x="413" y="366"/>
                  </a:lnTo>
                  <a:lnTo>
                    <a:pt x="413" y="367"/>
                  </a:lnTo>
                  <a:lnTo>
                    <a:pt x="413" y="368"/>
                  </a:lnTo>
                  <a:lnTo>
                    <a:pt x="413" y="369"/>
                  </a:lnTo>
                  <a:lnTo>
                    <a:pt x="413" y="371"/>
                  </a:lnTo>
                  <a:lnTo>
                    <a:pt x="413" y="372"/>
                  </a:lnTo>
                  <a:lnTo>
                    <a:pt x="413" y="373"/>
                  </a:lnTo>
                  <a:lnTo>
                    <a:pt x="413" y="374"/>
                  </a:lnTo>
                  <a:lnTo>
                    <a:pt x="413" y="376"/>
                  </a:lnTo>
                  <a:lnTo>
                    <a:pt x="413" y="377"/>
                  </a:lnTo>
                  <a:lnTo>
                    <a:pt x="413" y="378"/>
                  </a:lnTo>
                  <a:lnTo>
                    <a:pt x="413" y="379"/>
                  </a:lnTo>
                  <a:lnTo>
                    <a:pt x="413" y="380"/>
                  </a:lnTo>
                  <a:lnTo>
                    <a:pt x="413" y="382"/>
                  </a:lnTo>
                  <a:lnTo>
                    <a:pt x="413" y="383"/>
                  </a:lnTo>
                  <a:lnTo>
                    <a:pt x="413" y="384"/>
                  </a:lnTo>
                  <a:lnTo>
                    <a:pt x="413" y="385"/>
                  </a:lnTo>
                  <a:lnTo>
                    <a:pt x="413" y="386"/>
                  </a:lnTo>
                  <a:lnTo>
                    <a:pt x="413" y="388"/>
                  </a:lnTo>
                  <a:lnTo>
                    <a:pt x="413" y="389"/>
                  </a:lnTo>
                  <a:lnTo>
                    <a:pt x="413" y="390"/>
                  </a:lnTo>
                  <a:lnTo>
                    <a:pt x="413" y="391"/>
                  </a:lnTo>
                  <a:lnTo>
                    <a:pt x="413" y="392"/>
                  </a:lnTo>
                  <a:lnTo>
                    <a:pt x="413" y="394"/>
                  </a:lnTo>
                  <a:lnTo>
                    <a:pt x="413" y="395"/>
                  </a:lnTo>
                  <a:lnTo>
                    <a:pt x="413" y="396"/>
                  </a:lnTo>
                  <a:lnTo>
                    <a:pt x="413" y="397"/>
                  </a:lnTo>
                  <a:lnTo>
                    <a:pt x="414" y="398"/>
                  </a:lnTo>
                  <a:lnTo>
                    <a:pt x="414" y="400"/>
                  </a:lnTo>
                  <a:lnTo>
                    <a:pt x="414" y="401"/>
                  </a:lnTo>
                  <a:lnTo>
                    <a:pt x="414" y="402"/>
                  </a:lnTo>
                  <a:lnTo>
                    <a:pt x="414" y="403"/>
                  </a:lnTo>
                  <a:lnTo>
                    <a:pt x="414" y="405"/>
                  </a:lnTo>
                  <a:lnTo>
                    <a:pt x="414" y="406"/>
                  </a:lnTo>
                  <a:lnTo>
                    <a:pt x="414" y="407"/>
                  </a:lnTo>
                  <a:lnTo>
                    <a:pt x="414" y="408"/>
                  </a:lnTo>
                  <a:lnTo>
                    <a:pt x="414" y="409"/>
                  </a:lnTo>
                  <a:lnTo>
                    <a:pt x="414" y="411"/>
                  </a:lnTo>
                  <a:lnTo>
                    <a:pt x="414" y="412"/>
                  </a:lnTo>
                  <a:lnTo>
                    <a:pt x="414" y="413"/>
                  </a:lnTo>
                  <a:lnTo>
                    <a:pt x="414" y="414"/>
                  </a:lnTo>
                  <a:lnTo>
                    <a:pt x="414" y="415"/>
                  </a:lnTo>
                  <a:lnTo>
                    <a:pt x="414" y="417"/>
                  </a:lnTo>
                  <a:lnTo>
                    <a:pt x="414" y="418"/>
                  </a:lnTo>
                  <a:lnTo>
                    <a:pt x="414" y="419"/>
                  </a:lnTo>
                  <a:lnTo>
                    <a:pt x="414" y="420"/>
                  </a:lnTo>
                  <a:lnTo>
                    <a:pt x="414" y="421"/>
                  </a:lnTo>
                  <a:lnTo>
                    <a:pt x="414" y="423"/>
                  </a:lnTo>
                  <a:lnTo>
                    <a:pt x="414" y="424"/>
                  </a:lnTo>
                  <a:lnTo>
                    <a:pt x="414" y="425"/>
                  </a:lnTo>
                  <a:lnTo>
                    <a:pt x="414" y="426"/>
                  </a:lnTo>
                  <a:lnTo>
                    <a:pt x="414" y="427"/>
                  </a:lnTo>
                  <a:lnTo>
                    <a:pt x="414" y="429"/>
                  </a:lnTo>
                  <a:lnTo>
                    <a:pt x="414" y="431"/>
                  </a:lnTo>
                  <a:lnTo>
                    <a:pt x="414" y="432"/>
                  </a:lnTo>
                  <a:lnTo>
                    <a:pt x="414" y="434"/>
                  </a:lnTo>
                  <a:lnTo>
                    <a:pt x="414" y="435"/>
                  </a:lnTo>
                  <a:lnTo>
                    <a:pt x="414" y="436"/>
                  </a:lnTo>
                  <a:lnTo>
                    <a:pt x="414" y="437"/>
                  </a:lnTo>
                  <a:lnTo>
                    <a:pt x="414" y="438"/>
                  </a:lnTo>
                  <a:lnTo>
                    <a:pt x="414" y="440"/>
                  </a:lnTo>
                  <a:lnTo>
                    <a:pt x="414" y="441"/>
                  </a:lnTo>
                  <a:lnTo>
                    <a:pt x="414" y="442"/>
                  </a:lnTo>
                  <a:lnTo>
                    <a:pt x="414" y="443"/>
                  </a:lnTo>
                  <a:lnTo>
                    <a:pt x="414" y="444"/>
                  </a:lnTo>
                  <a:lnTo>
                    <a:pt x="414" y="446"/>
                  </a:lnTo>
                  <a:lnTo>
                    <a:pt x="414" y="447"/>
                  </a:lnTo>
                  <a:lnTo>
                    <a:pt x="414" y="448"/>
                  </a:lnTo>
                  <a:lnTo>
                    <a:pt x="414" y="449"/>
                  </a:lnTo>
                  <a:lnTo>
                    <a:pt x="414" y="450"/>
                  </a:lnTo>
                  <a:lnTo>
                    <a:pt x="414" y="452"/>
                  </a:lnTo>
                  <a:lnTo>
                    <a:pt x="414" y="453"/>
                  </a:lnTo>
                  <a:lnTo>
                    <a:pt x="414" y="454"/>
                  </a:lnTo>
                  <a:lnTo>
                    <a:pt x="414" y="455"/>
                  </a:lnTo>
                  <a:lnTo>
                    <a:pt x="414" y="456"/>
                  </a:lnTo>
                  <a:lnTo>
                    <a:pt x="414" y="458"/>
                  </a:lnTo>
                  <a:lnTo>
                    <a:pt x="414" y="459"/>
                  </a:lnTo>
                  <a:lnTo>
                    <a:pt x="414" y="460"/>
                  </a:lnTo>
                  <a:lnTo>
                    <a:pt x="414" y="461"/>
                  </a:lnTo>
                  <a:lnTo>
                    <a:pt x="414" y="463"/>
                  </a:lnTo>
                  <a:lnTo>
                    <a:pt x="414" y="464"/>
                  </a:lnTo>
                  <a:lnTo>
                    <a:pt x="414" y="465"/>
                  </a:lnTo>
                  <a:lnTo>
                    <a:pt x="414" y="466"/>
                  </a:lnTo>
                  <a:lnTo>
                    <a:pt x="414" y="467"/>
                  </a:lnTo>
                  <a:lnTo>
                    <a:pt x="414" y="469"/>
                  </a:lnTo>
                  <a:lnTo>
                    <a:pt x="414" y="470"/>
                  </a:lnTo>
                  <a:lnTo>
                    <a:pt x="414" y="471"/>
                  </a:lnTo>
                  <a:lnTo>
                    <a:pt x="414" y="472"/>
                  </a:lnTo>
                  <a:lnTo>
                    <a:pt x="414" y="473"/>
                  </a:lnTo>
                  <a:lnTo>
                    <a:pt x="414" y="475"/>
                  </a:lnTo>
                  <a:lnTo>
                    <a:pt x="414" y="476"/>
                  </a:lnTo>
                  <a:lnTo>
                    <a:pt x="414" y="477"/>
                  </a:lnTo>
                  <a:lnTo>
                    <a:pt x="414" y="478"/>
                  </a:lnTo>
                  <a:lnTo>
                    <a:pt x="414" y="479"/>
                  </a:lnTo>
                  <a:lnTo>
                    <a:pt x="414" y="481"/>
                  </a:lnTo>
                  <a:lnTo>
                    <a:pt x="414" y="483"/>
                  </a:lnTo>
                  <a:lnTo>
                    <a:pt x="414" y="484"/>
                  </a:lnTo>
                  <a:lnTo>
                    <a:pt x="414" y="485"/>
                  </a:lnTo>
                  <a:lnTo>
                    <a:pt x="414" y="487"/>
                  </a:lnTo>
                  <a:lnTo>
                    <a:pt x="414" y="488"/>
                  </a:lnTo>
                  <a:lnTo>
                    <a:pt x="414" y="489"/>
                  </a:lnTo>
                  <a:lnTo>
                    <a:pt x="414" y="490"/>
                  </a:lnTo>
                  <a:lnTo>
                    <a:pt x="414" y="492"/>
                  </a:lnTo>
                  <a:lnTo>
                    <a:pt x="414" y="493"/>
                  </a:lnTo>
                  <a:lnTo>
                    <a:pt x="414" y="494"/>
                  </a:lnTo>
                  <a:lnTo>
                    <a:pt x="414" y="495"/>
                  </a:lnTo>
                  <a:lnTo>
                    <a:pt x="414" y="496"/>
                  </a:lnTo>
                  <a:lnTo>
                    <a:pt x="414" y="498"/>
                  </a:lnTo>
                  <a:lnTo>
                    <a:pt x="414" y="499"/>
                  </a:lnTo>
                  <a:lnTo>
                    <a:pt x="414" y="500"/>
                  </a:lnTo>
                  <a:lnTo>
                    <a:pt x="414" y="501"/>
                  </a:lnTo>
                  <a:lnTo>
                    <a:pt x="414" y="502"/>
                  </a:lnTo>
                  <a:lnTo>
                    <a:pt x="414" y="504"/>
                  </a:lnTo>
                  <a:lnTo>
                    <a:pt x="414" y="505"/>
                  </a:lnTo>
                  <a:lnTo>
                    <a:pt x="414" y="506"/>
                  </a:lnTo>
                  <a:lnTo>
                    <a:pt x="414" y="507"/>
                  </a:lnTo>
                  <a:lnTo>
                    <a:pt x="414" y="508"/>
                  </a:lnTo>
                  <a:lnTo>
                    <a:pt x="414" y="510"/>
                  </a:lnTo>
                  <a:lnTo>
                    <a:pt x="414" y="511"/>
                  </a:lnTo>
                  <a:lnTo>
                    <a:pt x="414" y="512"/>
                  </a:lnTo>
                  <a:lnTo>
                    <a:pt x="414" y="513"/>
                  </a:lnTo>
                  <a:lnTo>
                    <a:pt x="414" y="514"/>
                  </a:lnTo>
                  <a:lnTo>
                    <a:pt x="414" y="516"/>
                  </a:lnTo>
                  <a:lnTo>
                    <a:pt x="414" y="517"/>
                  </a:lnTo>
                  <a:lnTo>
                    <a:pt x="414" y="518"/>
                  </a:lnTo>
                  <a:lnTo>
                    <a:pt x="414" y="519"/>
                  </a:lnTo>
                  <a:lnTo>
                    <a:pt x="414" y="521"/>
                  </a:lnTo>
                  <a:lnTo>
                    <a:pt x="414" y="522"/>
                  </a:lnTo>
                  <a:lnTo>
                    <a:pt x="414" y="523"/>
                  </a:lnTo>
                  <a:lnTo>
                    <a:pt x="414" y="524"/>
                  </a:lnTo>
                  <a:lnTo>
                    <a:pt x="414" y="525"/>
                  </a:lnTo>
                  <a:lnTo>
                    <a:pt x="414" y="527"/>
                  </a:lnTo>
                  <a:lnTo>
                    <a:pt x="414" y="528"/>
                  </a:lnTo>
                  <a:lnTo>
                    <a:pt x="414" y="529"/>
                  </a:lnTo>
                  <a:lnTo>
                    <a:pt x="413" y="529"/>
                  </a:lnTo>
                  <a:lnTo>
                    <a:pt x="411" y="529"/>
                  </a:lnTo>
                  <a:lnTo>
                    <a:pt x="410" y="529"/>
                  </a:lnTo>
                  <a:lnTo>
                    <a:pt x="409" y="529"/>
                  </a:lnTo>
                  <a:lnTo>
                    <a:pt x="408" y="529"/>
                  </a:lnTo>
                  <a:lnTo>
                    <a:pt x="407" y="529"/>
                  </a:lnTo>
                  <a:lnTo>
                    <a:pt x="405" y="529"/>
                  </a:lnTo>
                  <a:lnTo>
                    <a:pt x="404" y="529"/>
                  </a:lnTo>
                  <a:lnTo>
                    <a:pt x="403" y="529"/>
                  </a:lnTo>
                  <a:lnTo>
                    <a:pt x="402" y="529"/>
                  </a:lnTo>
                  <a:lnTo>
                    <a:pt x="401" y="529"/>
                  </a:lnTo>
                  <a:lnTo>
                    <a:pt x="399" y="529"/>
                  </a:lnTo>
                  <a:lnTo>
                    <a:pt x="398" y="529"/>
                  </a:lnTo>
                  <a:lnTo>
                    <a:pt x="397" y="529"/>
                  </a:lnTo>
                  <a:lnTo>
                    <a:pt x="396" y="529"/>
                  </a:lnTo>
                  <a:lnTo>
                    <a:pt x="395" y="529"/>
                  </a:lnTo>
                  <a:lnTo>
                    <a:pt x="393" y="529"/>
                  </a:lnTo>
                  <a:lnTo>
                    <a:pt x="392" y="529"/>
                  </a:lnTo>
                  <a:lnTo>
                    <a:pt x="391" y="529"/>
                  </a:lnTo>
                  <a:lnTo>
                    <a:pt x="390" y="529"/>
                  </a:lnTo>
                  <a:lnTo>
                    <a:pt x="389" y="529"/>
                  </a:lnTo>
                  <a:lnTo>
                    <a:pt x="387" y="529"/>
                  </a:lnTo>
                  <a:lnTo>
                    <a:pt x="386" y="529"/>
                  </a:lnTo>
                  <a:lnTo>
                    <a:pt x="385" y="529"/>
                  </a:lnTo>
                  <a:lnTo>
                    <a:pt x="384" y="529"/>
                  </a:lnTo>
                  <a:lnTo>
                    <a:pt x="383" y="529"/>
                  </a:lnTo>
                  <a:lnTo>
                    <a:pt x="381" y="529"/>
                  </a:lnTo>
                  <a:lnTo>
                    <a:pt x="380" y="529"/>
                  </a:lnTo>
                  <a:lnTo>
                    <a:pt x="379" y="529"/>
                  </a:lnTo>
                  <a:lnTo>
                    <a:pt x="378" y="529"/>
                  </a:lnTo>
                  <a:lnTo>
                    <a:pt x="377" y="529"/>
                  </a:lnTo>
                  <a:lnTo>
                    <a:pt x="375" y="529"/>
                  </a:lnTo>
                  <a:lnTo>
                    <a:pt x="374" y="529"/>
                  </a:lnTo>
                  <a:lnTo>
                    <a:pt x="373" y="529"/>
                  </a:lnTo>
                  <a:lnTo>
                    <a:pt x="372" y="529"/>
                  </a:lnTo>
                  <a:lnTo>
                    <a:pt x="370" y="529"/>
                  </a:lnTo>
                  <a:lnTo>
                    <a:pt x="369" y="529"/>
                  </a:lnTo>
                  <a:lnTo>
                    <a:pt x="368" y="529"/>
                  </a:lnTo>
                  <a:lnTo>
                    <a:pt x="367" y="529"/>
                  </a:lnTo>
                  <a:lnTo>
                    <a:pt x="366" y="529"/>
                  </a:lnTo>
                  <a:lnTo>
                    <a:pt x="363" y="529"/>
                  </a:lnTo>
                  <a:lnTo>
                    <a:pt x="362" y="529"/>
                  </a:lnTo>
                  <a:lnTo>
                    <a:pt x="361" y="529"/>
                  </a:lnTo>
                  <a:lnTo>
                    <a:pt x="360" y="529"/>
                  </a:lnTo>
                  <a:lnTo>
                    <a:pt x="358" y="529"/>
                  </a:lnTo>
                  <a:lnTo>
                    <a:pt x="357" y="529"/>
                  </a:lnTo>
                  <a:lnTo>
                    <a:pt x="356" y="529"/>
                  </a:lnTo>
                  <a:lnTo>
                    <a:pt x="355" y="529"/>
                  </a:lnTo>
                  <a:lnTo>
                    <a:pt x="354" y="529"/>
                  </a:lnTo>
                  <a:lnTo>
                    <a:pt x="352" y="529"/>
                  </a:lnTo>
                  <a:lnTo>
                    <a:pt x="351" y="529"/>
                  </a:lnTo>
                  <a:lnTo>
                    <a:pt x="350" y="529"/>
                  </a:lnTo>
                  <a:lnTo>
                    <a:pt x="349" y="529"/>
                  </a:lnTo>
                  <a:lnTo>
                    <a:pt x="348" y="529"/>
                  </a:lnTo>
                  <a:lnTo>
                    <a:pt x="346" y="529"/>
                  </a:lnTo>
                  <a:lnTo>
                    <a:pt x="345" y="529"/>
                  </a:lnTo>
                  <a:lnTo>
                    <a:pt x="344" y="529"/>
                  </a:lnTo>
                  <a:lnTo>
                    <a:pt x="343" y="529"/>
                  </a:lnTo>
                  <a:lnTo>
                    <a:pt x="342" y="529"/>
                  </a:lnTo>
                  <a:lnTo>
                    <a:pt x="340" y="529"/>
                  </a:lnTo>
                  <a:lnTo>
                    <a:pt x="339" y="529"/>
                  </a:lnTo>
                  <a:lnTo>
                    <a:pt x="338" y="529"/>
                  </a:lnTo>
                  <a:lnTo>
                    <a:pt x="337" y="529"/>
                  </a:lnTo>
                  <a:lnTo>
                    <a:pt x="336" y="529"/>
                  </a:lnTo>
                  <a:lnTo>
                    <a:pt x="334" y="529"/>
                  </a:lnTo>
                  <a:lnTo>
                    <a:pt x="333" y="529"/>
                  </a:lnTo>
                  <a:lnTo>
                    <a:pt x="332" y="529"/>
                  </a:lnTo>
                  <a:lnTo>
                    <a:pt x="331" y="529"/>
                  </a:lnTo>
                  <a:lnTo>
                    <a:pt x="330" y="529"/>
                  </a:lnTo>
                  <a:lnTo>
                    <a:pt x="328" y="529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29"/>
                  </a:lnTo>
                  <a:lnTo>
                    <a:pt x="323" y="529"/>
                  </a:lnTo>
                  <a:lnTo>
                    <a:pt x="322" y="529"/>
                  </a:lnTo>
                  <a:lnTo>
                    <a:pt x="321" y="529"/>
                  </a:lnTo>
                  <a:lnTo>
                    <a:pt x="320" y="529"/>
                  </a:lnTo>
                  <a:lnTo>
                    <a:pt x="319" y="529"/>
                  </a:lnTo>
                  <a:lnTo>
                    <a:pt x="317" y="529"/>
                  </a:lnTo>
                  <a:lnTo>
                    <a:pt x="316" y="529"/>
                  </a:lnTo>
                  <a:lnTo>
                    <a:pt x="315" y="529"/>
                  </a:lnTo>
                  <a:lnTo>
                    <a:pt x="314" y="529"/>
                  </a:lnTo>
                  <a:lnTo>
                    <a:pt x="313" y="529"/>
                  </a:lnTo>
                  <a:lnTo>
                    <a:pt x="311" y="529"/>
                  </a:lnTo>
                  <a:lnTo>
                    <a:pt x="310" y="529"/>
                  </a:lnTo>
                  <a:lnTo>
                    <a:pt x="309" y="529"/>
                  </a:lnTo>
                  <a:lnTo>
                    <a:pt x="308" y="529"/>
                  </a:lnTo>
                  <a:lnTo>
                    <a:pt x="307" y="529"/>
                  </a:lnTo>
                  <a:lnTo>
                    <a:pt x="305" y="529"/>
                  </a:lnTo>
                  <a:lnTo>
                    <a:pt x="304" y="529"/>
                  </a:lnTo>
                  <a:lnTo>
                    <a:pt x="303" y="529"/>
                  </a:lnTo>
                  <a:lnTo>
                    <a:pt x="302" y="529"/>
                  </a:lnTo>
                  <a:lnTo>
                    <a:pt x="301" y="529"/>
                  </a:lnTo>
                  <a:lnTo>
                    <a:pt x="299" y="529"/>
                  </a:lnTo>
                  <a:lnTo>
                    <a:pt x="298" y="529"/>
                  </a:lnTo>
                  <a:lnTo>
                    <a:pt x="296" y="529"/>
                  </a:lnTo>
                  <a:lnTo>
                    <a:pt x="296" y="528"/>
                  </a:lnTo>
                  <a:lnTo>
                    <a:pt x="295" y="528"/>
                  </a:lnTo>
                  <a:lnTo>
                    <a:pt x="293" y="528"/>
                  </a:lnTo>
                  <a:lnTo>
                    <a:pt x="291" y="528"/>
                  </a:lnTo>
                  <a:lnTo>
                    <a:pt x="290" y="528"/>
                  </a:lnTo>
                  <a:lnTo>
                    <a:pt x="289" y="528"/>
                  </a:lnTo>
                  <a:lnTo>
                    <a:pt x="287" y="528"/>
                  </a:lnTo>
                  <a:lnTo>
                    <a:pt x="286" y="528"/>
                  </a:lnTo>
                  <a:lnTo>
                    <a:pt x="285" y="528"/>
                  </a:lnTo>
                  <a:lnTo>
                    <a:pt x="284" y="528"/>
                  </a:lnTo>
                  <a:lnTo>
                    <a:pt x="282" y="528"/>
                  </a:lnTo>
                  <a:lnTo>
                    <a:pt x="281" y="528"/>
                  </a:lnTo>
                  <a:lnTo>
                    <a:pt x="280" y="528"/>
                  </a:lnTo>
                  <a:lnTo>
                    <a:pt x="279" y="528"/>
                  </a:lnTo>
                  <a:lnTo>
                    <a:pt x="278" y="528"/>
                  </a:lnTo>
                  <a:lnTo>
                    <a:pt x="276" y="528"/>
                  </a:lnTo>
                  <a:lnTo>
                    <a:pt x="275" y="528"/>
                  </a:lnTo>
                  <a:lnTo>
                    <a:pt x="274" y="528"/>
                  </a:lnTo>
                  <a:lnTo>
                    <a:pt x="273" y="528"/>
                  </a:lnTo>
                  <a:lnTo>
                    <a:pt x="270" y="528"/>
                  </a:lnTo>
                  <a:lnTo>
                    <a:pt x="269" y="528"/>
                  </a:lnTo>
                  <a:lnTo>
                    <a:pt x="268" y="528"/>
                  </a:lnTo>
                  <a:lnTo>
                    <a:pt x="267" y="528"/>
                  </a:lnTo>
                  <a:lnTo>
                    <a:pt x="266" y="528"/>
                  </a:lnTo>
                  <a:lnTo>
                    <a:pt x="264" y="528"/>
                  </a:lnTo>
                  <a:lnTo>
                    <a:pt x="262" y="528"/>
                  </a:lnTo>
                  <a:lnTo>
                    <a:pt x="261" y="528"/>
                  </a:lnTo>
                  <a:lnTo>
                    <a:pt x="260" y="528"/>
                  </a:lnTo>
                  <a:lnTo>
                    <a:pt x="257" y="528"/>
                  </a:lnTo>
                  <a:lnTo>
                    <a:pt x="256" y="528"/>
                  </a:lnTo>
                  <a:lnTo>
                    <a:pt x="255" y="528"/>
                  </a:lnTo>
                  <a:lnTo>
                    <a:pt x="254" y="528"/>
                  </a:lnTo>
                  <a:lnTo>
                    <a:pt x="252" y="528"/>
                  </a:lnTo>
                  <a:lnTo>
                    <a:pt x="251" y="528"/>
                  </a:lnTo>
                  <a:lnTo>
                    <a:pt x="250" y="528"/>
                  </a:lnTo>
                  <a:lnTo>
                    <a:pt x="249" y="528"/>
                  </a:lnTo>
                  <a:lnTo>
                    <a:pt x="248" y="528"/>
                  </a:lnTo>
                  <a:lnTo>
                    <a:pt x="246" y="528"/>
                  </a:lnTo>
                  <a:lnTo>
                    <a:pt x="245" y="528"/>
                  </a:lnTo>
                  <a:lnTo>
                    <a:pt x="244" y="528"/>
                  </a:lnTo>
                  <a:lnTo>
                    <a:pt x="243" y="528"/>
                  </a:lnTo>
                  <a:lnTo>
                    <a:pt x="242" y="528"/>
                  </a:lnTo>
                  <a:lnTo>
                    <a:pt x="240" y="528"/>
                  </a:lnTo>
                  <a:lnTo>
                    <a:pt x="239" y="528"/>
                  </a:lnTo>
                  <a:lnTo>
                    <a:pt x="237" y="528"/>
                  </a:lnTo>
                  <a:lnTo>
                    <a:pt x="235" y="528"/>
                  </a:lnTo>
                  <a:lnTo>
                    <a:pt x="234" y="528"/>
                  </a:lnTo>
                  <a:lnTo>
                    <a:pt x="233" y="528"/>
                  </a:lnTo>
                  <a:lnTo>
                    <a:pt x="232" y="528"/>
                  </a:lnTo>
                  <a:lnTo>
                    <a:pt x="231" y="528"/>
                  </a:lnTo>
                  <a:lnTo>
                    <a:pt x="229" y="528"/>
                  </a:lnTo>
                  <a:lnTo>
                    <a:pt x="228" y="528"/>
                  </a:lnTo>
                  <a:lnTo>
                    <a:pt x="227" y="528"/>
                  </a:lnTo>
                  <a:lnTo>
                    <a:pt x="226" y="528"/>
                  </a:lnTo>
                  <a:lnTo>
                    <a:pt x="225" y="528"/>
                  </a:lnTo>
                  <a:lnTo>
                    <a:pt x="223" y="528"/>
                  </a:lnTo>
                  <a:lnTo>
                    <a:pt x="222" y="528"/>
                  </a:lnTo>
                  <a:lnTo>
                    <a:pt x="221" y="528"/>
                  </a:lnTo>
                  <a:lnTo>
                    <a:pt x="220" y="528"/>
                  </a:lnTo>
                  <a:lnTo>
                    <a:pt x="219" y="528"/>
                  </a:lnTo>
                  <a:lnTo>
                    <a:pt x="217" y="528"/>
                  </a:lnTo>
                  <a:lnTo>
                    <a:pt x="216" y="528"/>
                  </a:lnTo>
                  <a:lnTo>
                    <a:pt x="215" y="528"/>
                  </a:lnTo>
                  <a:lnTo>
                    <a:pt x="214" y="528"/>
                  </a:lnTo>
                  <a:lnTo>
                    <a:pt x="213" y="528"/>
                  </a:lnTo>
                  <a:lnTo>
                    <a:pt x="211" y="528"/>
                  </a:lnTo>
                  <a:lnTo>
                    <a:pt x="210" y="528"/>
                  </a:lnTo>
                  <a:lnTo>
                    <a:pt x="209" y="528"/>
                  </a:lnTo>
                  <a:lnTo>
                    <a:pt x="208" y="528"/>
                  </a:lnTo>
                  <a:lnTo>
                    <a:pt x="207" y="528"/>
                  </a:lnTo>
                  <a:lnTo>
                    <a:pt x="205" y="528"/>
                  </a:lnTo>
                  <a:lnTo>
                    <a:pt x="204" y="528"/>
                  </a:lnTo>
                  <a:lnTo>
                    <a:pt x="203" y="528"/>
                  </a:lnTo>
                  <a:lnTo>
                    <a:pt x="202" y="528"/>
                  </a:lnTo>
                  <a:lnTo>
                    <a:pt x="201" y="528"/>
                  </a:lnTo>
                  <a:lnTo>
                    <a:pt x="199" y="528"/>
                  </a:lnTo>
                  <a:lnTo>
                    <a:pt x="198" y="528"/>
                  </a:lnTo>
                  <a:lnTo>
                    <a:pt x="197" y="528"/>
                  </a:lnTo>
                  <a:lnTo>
                    <a:pt x="196" y="528"/>
                  </a:lnTo>
                  <a:lnTo>
                    <a:pt x="195" y="528"/>
                  </a:lnTo>
                  <a:lnTo>
                    <a:pt x="193" y="528"/>
                  </a:lnTo>
                  <a:lnTo>
                    <a:pt x="192" y="528"/>
                  </a:lnTo>
                  <a:lnTo>
                    <a:pt x="191" y="528"/>
                  </a:lnTo>
                  <a:lnTo>
                    <a:pt x="190" y="528"/>
                  </a:lnTo>
                  <a:lnTo>
                    <a:pt x="188" y="528"/>
                  </a:lnTo>
                  <a:lnTo>
                    <a:pt x="187" y="528"/>
                  </a:lnTo>
                  <a:lnTo>
                    <a:pt x="186" y="528"/>
                  </a:lnTo>
                  <a:lnTo>
                    <a:pt x="185" y="528"/>
                  </a:lnTo>
                  <a:lnTo>
                    <a:pt x="184" y="528"/>
                  </a:lnTo>
                  <a:lnTo>
                    <a:pt x="182" y="528"/>
                  </a:lnTo>
                  <a:lnTo>
                    <a:pt x="181" y="528"/>
                  </a:lnTo>
                  <a:lnTo>
                    <a:pt x="180" y="528"/>
                  </a:lnTo>
                  <a:lnTo>
                    <a:pt x="179" y="528"/>
                  </a:lnTo>
                  <a:lnTo>
                    <a:pt x="178" y="528"/>
                  </a:lnTo>
                  <a:lnTo>
                    <a:pt x="176" y="528"/>
                  </a:lnTo>
                  <a:lnTo>
                    <a:pt x="175" y="528"/>
                  </a:lnTo>
                  <a:lnTo>
                    <a:pt x="174" y="528"/>
                  </a:lnTo>
                  <a:lnTo>
                    <a:pt x="172" y="528"/>
                  </a:lnTo>
                  <a:lnTo>
                    <a:pt x="170" y="528"/>
                  </a:lnTo>
                  <a:lnTo>
                    <a:pt x="169" y="528"/>
                  </a:lnTo>
                  <a:lnTo>
                    <a:pt x="168" y="528"/>
                  </a:lnTo>
                  <a:lnTo>
                    <a:pt x="167" y="528"/>
                  </a:lnTo>
                  <a:lnTo>
                    <a:pt x="166" y="528"/>
                  </a:lnTo>
                  <a:lnTo>
                    <a:pt x="164" y="528"/>
                  </a:lnTo>
                  <a:lnTo>
                    <a:pt x="162" y="528"/>
                  </a:lnTo>
                  <a:lnTo>
                    <a:pt x="161" y="528"/>
                  </a:lnTo>
                  <a:lnTo>
                    <a:pt x="160" y="528"/>
                  </a:lnTo>
                  <a:lnTo>
                    <a:pt x="158" y="528"/>
                  </a:lnTo>
                  <a:lnTo>
                    <a:pt x="157" y="528"/>
                  </a:lnTo>
                  <a:lnTo>
                    <a:pt x="156" y="528"/>
                  </a:lnTo>
                  <a:lnTo>
                    <a:pt x="155" y="528"/>
                  </a:lnTo>
                  <a:lnTo>
                    <a:pt x="154" y="528"/>
                  </a:lnTo>
                  <a:lnTo>
                    <a:pt x="152" y="528"/>
                  </a:lnTo>
                  <a:lnTo>
                    <a:pt x="151" y="528"/>
                  </a:lnTo>
                  <a:lnTo>
                    <a:pt x="150" y="528"/>
                  </a:lnTo>
                  <a:lnTo>
                    <a:pt x="149" y="528"/>
                  </a:lnTo>
                  <a:lnTo>
                    <a:pt x="148" y="528"/>
                  </a:lnTo>
                  <a:lnTo>
                    <a:pt x="146" y="528"/>
                  </a:lnTo>
                  <a:lnTo>
                    <a:pt x="145" y="528"/>
                  </a:lnTo>
                  <a:lnTo>
                    <a:pt x="144" y="528"/>
                  </a:lnTo>
                  <a:lnTo>
                    <a:pt x="141" y="528"/>
                  </a:lnTo>
                  <a:lnTo>
                    <a:pt x="140" y="528"/>
                  </a:lnTo>
                  <a:lnTo>
                    <a:pt x="139" y="528"/>
                  </a:lnTo>
                  <a:lnTo>
                    <a:pt x="138" y="528"/>
                  </a:lnTo>
                  <a:lnTo>
                    <a:pt x="137" y="528"/>
                  </a:lnTo>
                  <a:lnTo>
                    <a:pt x="135" y="528"/>
                  </a:lnTo>
                  <a:lnTo>
                    <a:pt x="134" y="528"/>
                  </a:lnTo>
                  <a:lnTo>
                    <a:pt x="133" y="528"/>
                  </a:lnTo>
                  <a:lnTo>
                    <a:pt x="132" y="528"/>
                  </a:lnTo>
                  <a:lnTo>
                    <a:pt x="131" y="528"/>
                  </a:lnTo>
                  <a:lnTo>
                    <a:pt x="129" y="528"/>
                  </a:lnTo>
                  <a:lnTo>
                    <a:pt x="128" y="528"/>
                  </a:lnTo>
                  <a:lnTo>
                    <a:pt x="127" y="528"/>
                  </a:lnTo>
                  <a:lnTo>
                    <a:pt x="126" y="528"/>
                  </a:lnTo>
                  <a:lnTo>
                    <a:pt x="125" y="528"/>
                  </a:lnTo>
                  <a:lnTo>
                    <a:pt x="123" y="528"/>
                  </a:lnTo>
                  <a:lnTo>
                    <a:pt x="122" y="528"/>
                  </a:lnTo>
                  <a:lnTo>
                    <a:pt x="121" y="528"/>
                  </a:lnTo>
                  <a:lnTo>
                    <a:pt x="120" y="528"/>
                  </a:lnTo>
                  <a:lnTo>
                    <a:pt x="119" y="528"/>
                  </a:lnTo>
                  <a:lnTo>
                    <a:pt x="117" y="528"/>
                  </a:lnTo>
                  <a:lnTo>
                    <a:pt x="116" y="528"/>
                  </a:lnTo>
                  <a:lnTo>
                    <a:pt x="115" y="528"/>
                  </a:lnTo>
                  <a:lnTo>
                    <a:pt x="114" y="528"/>
                  </a:lnTo>
                  <a:lnTo>
                    <a:pt x="113" y="528"/>
                  </a:lnTo>
                  <a:lnTo>
                    <a:pt x="111" y="528"/>
                  </a:lnTo>
                  <a:lnTo>
                    <a:pt x="110" y="528"/>
                  </a:lnTo>
                  <a:lnTo>
                    <a:pt x="109" y="528"/>
                  </a:lnTo>
                  <a:lnTo>
                    <a:pt x="108" y="528"/>
                  </a:lnTo>
                  <a:lnTo>
                    <a:pt x="107" y="528"/>
                  </a:lnTo>
                  <a:lnTo>
                    <a:pt x="105" y="528"/>
                  </a:lnTo>
                  <a:lnTo>
                    <a:pt x="104" y="528"/>
                  </a:lnTo>
                  <a:lnTo>
                    <a:pt x="103" y="528"/>
                  </a:lnTo>
                  <a:lnTo>
                    <a:pt x="102" y="528"/>
                  </a:lnTo>
                  <a:lnTo>
                    <a:pt x="100" y="528"/>
                  </a:lnTo>
                  <a:lnTo>
                    <a:pt x="99" y="528"/>
                  </a:lnTo>
                  <a:lnTo>
                    <a:pt x="98" y="528"/>
                  </a:lnTo>
                  <a:lnTo>
                    <a:pt x="97" y="528"/>
                  </a:lnTo>
                  <a:lnTo>
                    <a:pt x="96" y="528"/>
                  </a:lnTo>
                  <a:lnTo>
                    <a:pt x="94" y="528"/>
                  </a:lnTo>
                  <a:lnTo>
                    <a:pt x="93" y="528"/>
                  </a:lnTo>
                  <a:lnTo>
                    <a:pt x="92" y="528"/>
                  </a:lnTo>
                  <a:lnTo>
                    <a:pt x="91" y="528"/>
                  </a:lnTo>
                  <a:lnTo>
                    <a:pt x="90" y="528"/>
                  </a:lnTo>
                  <a:lnTo>
                    <a:pt x="88" y="528"/>
                  </a:lnTo>
                  <a:lnTo>
                    <a:pt x="87" y="528"/>
                  </a:lnTo>
                  <a:lnTo>
                    <a:pt x="86" y="528"/>
                  </a:lnTo>
                  <a:lnTo>
                    <a:pt x="85" y="528"/>
                  </a:lnTo>
                  <a:lnTo>
                    <a:pt x="84" y="528"/>
                  </a:lnTo>
                  <a:lnTo>
                    <a:pt x="82" y="528"/>
                  </a:lnTo>
                  <a:lnTo>
                    <a:pt x="81" y="528"/>
                  </a:lnTo>
                  <a:lnTo>
                    <a:pt x="80" y="528"/>
                  </a:lnTo>
                  <a:lnTo>
                    <a:pt x="79" y="528"/>
                  </a:lnTo>
                  <a:lnTo>
                    <a:pt x="78" y="528"/>
                  </a:lnTo>
                  <a:lnTo>
                    <a:pt x="76" y="528"/>
                  </a:lnTo>
                  <a:lnTo>
                    <a:pt x="75" y="528"/>
                  </a:lnTo>
                  <a:lnTo>
                    <a:pt x="74" y="528"/>
                  </a:lnTo>
                  <a:lnTo>
                    <a:pt x="73" y="528"/>
                  </a:lnTo>
                  <a:lnTo>
                    <a:pt x="72" y="528"/>
                  </a:lnTo>
                  <a:lnTo>
                    <a:pt x="70" y="528"/>
                  </a:lnTo>
                  <a:lnTo>
                    <a:pt x="69" y="528"/>
                  </a:lnTo>
                  <a:lnTo>
                    <a:pt x="68" y="528"/>
                  </a:lnTo>
                  <a:lnTo>
                    <a:pt x="67" y="528"/>
                  </a:lnTo>
                  <a:lnTo>
                    <a:pt x="66" y="528"/>
                  </a:lnTo>
                  <a:lnTo>
                    <a:pt x="64" y="528"/>
                  </a:lnTo>
                  <a:lnTo>
                    <a:pt x="63" y="528"/>
                  </a:lnTo>
                  <a:lnTo>
                    <a:pt x="62" y="528"/>
                  </a:lnTo>
                  <a:lnTo>
                    <a:pt x="61" y="528"/>
                  </a:lnTo>
                  <a:lnTo>
                    <a:pt x="60" y="528"/>
                  </a:lnTo>
                  <a:lnTo>
                    <a:pt x="58" y="528"/>
                  </a:lnTo>
                  <a:lnTo>
                    <a:pt x="56" y="528"/>
                  </a:lnTo>
                  <a:lnTo>
                    <a:pt x="55" y="528"/>
                  </a:lnTo>
                  <a:lnTo>
                    <a:pt x="53" y="528"/>
                  </a:lnTo>
                  <a:lnTo>
                    <a:pt x="52" y="528"/>
                  </a:lnTo>
                  <a:lnTo>
                    <a:pt x="51" y="528"/>
                  </a:lnTo>
                  <a:lnTo>
                    <a:pt x="50" y="528"/>
                  </a:lnTo>
                  <a:lnTo>
                    <a:pt x="49" y="528"/>
                  </a:lnTo>
                  <a:lnTo>
                    <a:pt x="47" y="528"/>
                  </a:lnTo>
                  <a:lnTo>
                    <a:pt x="45" y="528"/>
                  </a:lnTo>
                  <a:lnTo>
                    <a:pt x="44" y="528"/>
                  </a:lnTo>
                  <a:lnTo>
                    <a:pt x="43" y="528"/>
                  </a:lnTo>
                  <a:lnTo>
                    <a:pt x="41" y="528"/>
                  </a:lnTo>
                  <a:lnTo>
                    <a:pt x="40" y="528"/>
                  </a:lnTo>
                  <a:lnTo>
                    <a:pt x="39" y="528"/>
                  </a:lnTo>
                  <a:lnTo>
                    <a:pt x="38" y="528"/>
                  </a:lnTo>
                  <a:lnTo>
                    <a:pt x="37" y="528"/>
                  </a:lnTo>
                  <a:lnTo>
                    <a:pt x="35" y="528"/>
                  </a:lnTo>
                  <a:lnTo>
                    <a:pt x="34" y="528"/>
                  </a:lnTo>
                  <a:lnTo>
                    <a:pt x="33" y="528"/>
                  </a:lnTo>
                  <a:lnTo>
                    <a:pt x="32" y="528"/>
                  </a:lnTo>
                  <a:lnTo>
                    <a:pt x="31" y="528"/>
                  </a:lnTo>
                  <a:lnTo>
                    <a:pt x="29" y="528"/>
                  </a:lnTo>
                  <a:lnTo>
                    <a:pt x="28" y="528"/>
                  </a:lnTo>
                  <a:lnTo>
                    <a:pt x="27" y="528"/>
                  </a:lnTo>
                  <a:lnTo>
                    <a:pt x="26" y="528"/>
                  </a:lnTo>
                  <a:lnTo>
                    <a:pt x="25" y="528"/>
                  </a:lnTo>
                  <a:lnTo>
                    <a:pt x="23" y="528"/>
                  </a:lnTo>
                  <a:lnTo>
                    <a:pt x="22" y="528"/>
                  </a:lnTo>
                  <a:lnTo>
                    <a:pt x="21" y="528"/>
                  </a:lnTo>
                  <a:lnTo>
                    <a:pt x="20" y="528"/>
                  </a:lnTo>
                  <a:lnTo>
                    <a:pt x="19" y="528"/>
                  </a:lnTo>
                  <a:lnTo>
                    <a:pt x="17" y="528"/>
                  </a:lnTo>
                  <a:lnTo>
                    <a:pt x="16" y="528"/>
                  </a:lnTo>
                  <a:lnTo>
                    <a:pt x="15" y="528"/>
                  </a:lnTo>
                  <a:lnTo>
                    <a:pt x="14" y="528"/>
                  </a:lnTo>
                  <a:lnTo>
                    <a:pt x="13" y="528"/>
                  </a:lnTo>
                  <a:lnTo>
                    <a:pt x="11" y="528"/>
                  </a:lnTo>
                  <a:lnTo>
                    <a:pt x="10" y="529"/>
                  </a:lnTo>
                  <a:lnTo>
                    <a:pt x="9" y="529"/>
                  </a:lnTo>
                  <a:lnTo>
                    <a:pt x="8" y="529"/>
                  </a:lnTo>
                  <a:lnTo>
                    <a:pt x="8" y="528"/>
                  </a:lnTo>
                  <a:lnTo>
                    <a:pt x="6" y="528"/>
                  </a:lnTo>
                  <a:lnTo>
                    <a:pt x="4" y="528"/>
                  </a:lnTo>
                  <a:lnTo>
                    <a:pt x="3" y="528"/>
                  </a:lnTo>
                  <a:lnTo>
                    <a:pt x="2" y="528"/>
                  </a:lnTo>
                  <a:lnTo>
                    <a:pt x="0" y="528"/>
                  </a:lnTo>
                  <a:lnTo>
                    <a:pt x="0" y="527"/>
                  </a:lnTo>
                  <a:lnTo>
                    <a:pt x="0" y="525"/>
                  </a:lnTo>
                  <a:lnTo>
                    <a:pt x="0" y="524"/>
                  </a:lnTo>
                  <a:lnTo>
                    <a:pt x="0" y="523"/>
                  </a:lnTo>
                  <a:lnTo>
                    <a:pt x="0" y="522"/>
                  </a:lnTo>
                  <a:lnTo>
                    <a:pt x="0" y="519"/>
                  </a:lnTo>
                  <a:lnTo>
                    <a:pt x="0" y="518"/>
                  </a:lnTo>
                  <a:lnTo>
                    <a:pt x="0" y="517"/>
                  </a:lnTo>
                  <a:lnTo>
                    <a:pt x="0" y="516"/>
                  </a:lnTo>
                  <a:lnTo>
                    <a:pt x="0" y="514"/>
                  </a:lnTo>
                  <a:lnTo>
                    <a:pt x="0" y="513"/>
                  </a:lnTo>
                  <a:lnTo>
                    <a:pt x="0" y="511"/>
                  </a:lnTo>
                  <a:lnTo>
                    <a:pt x="0" y="510"/>
                  </a:lnTo>
                  <a:lnTo>
                    <a:pt x="0" y="508"/>
                  </a:lnTo>
                  <a:lnTo>
                    <a:pt x="0" y="507"/>
                  </a:lnTo>
                  <a:lnTo>
                    <a:pt x="0" y="506"/>
                  </a:lnTo>
                  <a:lnTo>
                    <a:pt x="0" y="505"/>
                  </a:lnTo>
                  <a:lnTo>
                    <a:pt x="0" y="504"/>
                  </a:lnTo>
                  <a:lnTo>
                    <a:pt x="0" y="502"/>
                  </a:lnTo>
                  <a:lnTo>
                    <a:pt x="0" y="501"/>
                  </a:lnTo>
                  <a:lnTo>
                    <a:pt x="0" y="500"/>
                  </a:lnTo>
                  <a:lnTo>
                    <a:pt x="0" y="499"/>
                  </a:lnTo>
                  <a:lnTo>
                    <a:pt x="0" y="498"/>
                  </a:lnTo>
                  <a:lnTo>
                    <a:pt x="0" y="496"/>
                  </a:lnTo>
                  <a:lnTo>
                    <a:pt x="0" y="495"/>
                  </a:lnTo>
                  <a:lnTo>
                    <a:pt x="0" y="494"/>
                  </a:lnTo>
                  <a:lnTo>
                    <a:pt x="0" y="492"/>
                  </a:lnTo>
                  <a:lnTo>
                    <a:pt x="0" y="490"/>
                  </a:lnTo>
                  <a:lnTo>
                    <a:pt x="0" y="489"/>
                  </a:lnTo>
                  <a:lnTo>
                    <a:pt x="0" y="488"/>
                  </a:lnTo>
                  <a:lnTo>
                    <a:pt x="0" y="487"/>
                  </a:lnTo>
                  <a:lnTo>
                    <a:pt x="0" y="485"/>
                  </a:lnTo>
                  <a:lnTo>
                    <a:pt x="0" y="484"/>
                  </a:lnTo>
                  <a:lnTo>
                    <a:pt x="0" y="483"/>
                  </a:lnTo>
                  <a:lnTo>
                    <a:pt x="0" y="482"/>
                  </a:lnTo>
                  <a:lnTo>
                    <a:pt x="0" y="481"/>
                  </a:lnTo>
                  <a:lnTo>
                    <a:pt x="0" y="479"/>
                  </a:lnTo>
                  <a:lnTo>
                    <a:pt x="0" y="478"/>
                  </a:lnTo>
                  <a:lnTo>
                    <a:pt x="0" y="477"/>
                  </a:lnTo>
                  <a:lnTo>
                    <a:pt x="0" y="476"/>
                  </a:lnTo>
                  <a:lnTo>
                    <a:pt x="0" y="475"/>
                  </a:lnTo>
                  <a:lnTo>
                    <a:pt x="0" y="473"/>
                  </a:lnTo>
                  <a:lnTo>
                    <a:pt x="0" y="472"/>
                  </a:lnTo>
                  <a:lnTo>
                    <a:pt x="0" y="471"/>
                  </a:lnTo>
                  <a:lnTo>
                    <a:pt x="0" y="470"/>
                  </a:lnTo>
                  <a:lnTo>
                    <a:pt x="0" y="469"/>
                  </a:lnTo>
                  <a:lnTo>
                    <a:pt x="0" y="467"/>
                  </a:lnTo>
                  <a:lnTo>
                    <a:pt x="0" y="466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0" y="463"/>
                  </a:lnTo>
                  <a:lnTo>
                    <a:pt x="0" y="461"/>
                  </a:lnTo>
                  <a:lnTo>
                    <a:pt x="0" y="460"/>
                  </a:lnTo>
                  <a:lnTo>
                    <a:pt x="0" y="459"/>
                  </a:lnTo>
                  <a:lnTo>
                    <a:pt x="0" y="458"/>
                  </a:lnTo>
                  <a:lnTo>
                    <a:pt x="0" y="456"/>
                  </a:lnTo>
                  <a:lnTo>
                    <a:pt x="0" y="455"/>
                  </a:lnTo>
                  <a:lnTo>
                    <a:pt x="0" y="454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9"/>
                  </a:lnTo>
                  <a:lnTo>
                    <a:pt x="0" y="448"/>
                  </a:lnTo>
                  <a:lnTo>
                    <a:pt x="0" y="447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0" y="443"/>
                  </a:lnTo>
                  <a:lnTo>
                    <a:pt x="0" y="442"/>
                  </a:lnTo>
                  <a:lnTo>
                    <a:pt x="0" y="441"/>
                  </a:lnTo>
                  <a:lnTo>
                    <a:pt x="0" y="440"/>
                  </a:lnTo>
                  <a:lnTo>
                    <a:pt x="0" y="438"/>
                  </a:lnTo>
                  <a:lnTo>
                    <a:pt x="0" y="437"/>
                  </a:lnTo>
                  <a:lnTo>
                    <a:pt x="0" y="436"/>
                  </a:lnTo>
                  <a:lnTo>
                    <a:pt x="0" y="435"/>
                  </a:lnTo>
                  <a:lnTo>
                    <a:pt x="0" y="434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30"/>
                  </a:lnTo>
                  <a:lnTo>
                    <a:pt x="0" y="429"/>
                  </a:lnTo>
                  <a:lnTo>
                    <a:pt x="0" y="427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1"/>
                  </a:lnTo>
                  <a:lnTo>
                    <a:pt x="0" y="420"/>
                  </a:lnTo>
                  <a:lnTo>
                    <a:pt x="0" y="418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0" y="414"/>
                  </a:lnTo>
                  <a:lnTo>
                    <a:pt x="0" y="413"/>
                  </a:lnTo>
                  <a:lnTo>
                    <a:pt x="0" y="412"/>
                  </a:lnTo>
                  <a:lnTo>
                    <a:pt x="0" y="411"/>
                  </a:lnTo>
                  <a:lnTo>
                    <a:pt x="0" y="409"/>
                  </a:lnTo>
                  <a:lnTo>
                    <a:pt x="0" y="408"/>
                  </a:lnTo>
                  <a:lnTo>
                    <a:pt x="0" y="407"/>
                  </a:lnTo>
                  <a:lnTo>
                    <a:pt x="0" y="406"/>
                  </a:lnTo>
                  <a:lnTo>
                    <a:pt x="0" y="405"/>
                  </a:lnTo>
                  <a:lnTo>
                    <a:pt x="0" y="403"/>
                  </a:lnTo>
                  <a:lnTo>
                    <a:pt x="0" y="402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6"/>
                  </a:lnTo>
                  <a:lnTo>
                    <a:pt x="0" y="395"/>
                  </a:lnTo>
                  <a:lnTo>
                    <a:pt x="0" y="394"/>
                  </a:lnTo>
                  <a:lnTo>
                    <a:pt x="0" y="392"/>
                  </a:lnTo>
                  <a:lnTo>
                    <a:pt x="0" y="390"/>
                  </a:lnTo>
                  <a:lnTo>
                    <a:pt x="0" y="389"/>
                  </a:lnTo>
                  <a:lnTo>
                    <a:pt x="0" y="388"/>
                  </a:lnTo>
                  <a:lnTo>
                    <a:pt x="0" y="386"/>
                  </a:lnTo>
                  <a:lnTo>
                    <a:pt x="0" y="385"/>
                  </a:lnTo>
                  <a:lnTo>
                    <a:pt x="0" y="384"/>
                  </a:lnTo>
                  <a:lnTo>
                    <a:pt x="0" y="383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0" y="379"/>
                  </a:lnTo>
                  <a:lnTo>
                    <a:pt x="0" y="378"/>
                  </a:lnTo>
                  <a:lnTo>
                    <a:pt x="0" y="377"/>
                  </a:lnTo>
                  <a:lnTo>
                    <a:pt x="0" y="376"/>
                  </a:lnTo>
                  <a:lnTo>
                    <a:pt x="0" y="374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0" y="369"/>
                  </a:lnTo>
                  <a:lnTo>
                    <a:pt x="0" y="368"/>
                  </a:lnTo>
                  <a:lnTo>
                    <a:pt x="0" y="367"/>
                  </a:lnTo>
                  <a:lnTo>
                    <a:pt x="0" y="366"/>
                  </a:lnTo>
                  <a:lnTo>
                    <a:pt x="0" y="365"/>
                  </a:lnTo>
                  <a:lnTo>
                    <a:pt x="0" y="363"/>
                  </a:lnTo>
                  <a:lnTo>
                    <a:pt x="0" y="362"/>
                  </a:lnTo>
                  <a:lnTo>
                    <a:pt x="0" y="361"/>
                  </a:lnTo>
                  <a:lnTo>
                    <a:pt x="0" y="360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0" y="355"/>
                  </a:lnTo>
                  <a:lnTo>
                    <a:pt x="0" y="354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0" y="349"/>
                  </a:lnTo>
                  <a:lnTo>
                    <a:pt x="0" y="348"/>
                  </a:lnTo>
                  <a:lnTo>
                    <a:pt x="0" y="347"/>
                  </a:lnTo>
                  <a:lnTo>
                    <a:pt x="0" y="345"/>
                  </a:lnTo>
                  <a:lnTo>
                    <a:pt x="0" y="344"/>
                  </a:lnTo>
                  <a:lnTo>
                    <a:pt x="0" y="343"/>
                  </a:lnTo>
                  <a:lnTo>
                    <a:pt x="0" y="342"/>
                  </a:lnTo>
                  <a:lnTo>
                    <a:pt x="0" y="340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0" y="334"/>
                  </a:lnTo>
                  <a:lnTo>
                    <a:pt x="0" y="333"/>
                  </a:lnTo>
                  <a:lnTo>
                    <a:pt x="0" y="332"/>
                  </a:lnTo>
                  <a:lnTo>
                    <a:pt x="0" y="331"/>
                  </a:lnTo>
                  <a:lnTo>
                    <a:pt x="0" y="330"/>
                  </a:lnTo>
                  <a:lnTo>
                    <a:pt x="0" y="327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2"/>
                  </a:lnTo>
                  <a:lnTo>
                    <a:pt x="0" y="321"/>
                  </a:lnTo>
                  <a:lnTo>
                    <a:pt x="0" y="320"/>
                  </a:lnTo>
                  <a:lnTo>
                    <a:pt x="0" y="319"/>
                  </a:lnTo>
                  <a:lnTo>
                    <a:pt x="0" y="318"/>
                  </a:lnTo>
                  <a:lnTo>
                    <a:pt x="0" y="316"/>
                  </a:lnTo>
                  <a:lnTo>
                    <a:pt x="0" y="315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1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0" y="308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4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0" y="276"/>
                  </a:lnTo>
                  <a:lnTo>
                    <a:pt x="0" y="275"/>
                  </a:lnTo>
                  <a:lnTo>
                    <a:pt x="0" y="274"/>
                  </a:lnTo>
                  <a:lnTo>
                    <a:pt x="0" y="273"/>
                  </a:lnTo>
                  <a:lnTo>
                    <a:pt x="0" y="272"/>
                  </a:lnTo>
                  <a:lnTo>
                    <a:pt x="0" y="270"/>
                  </a:lnTo>
                  <a:lnTo>
                    <a:pt x="0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7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1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0" y="247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1"/>
                  </a:lnTo>
                  <a:lnTo>
                    <a:pt x="0" y="240"/>
                  </a:lnTo>
                  <a:lnTo>
                    <a:pt x="0" y="239"/>
                  </a:lnTo>
                  <a:lnTo>
                    <a:pt x="0" y="238"/>
                  </a:lnTo>
                  <a:lnTo>
                    <a:pt x="0" y="237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0" y="212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0" y="204"/>
                  </a:lnTo>
                  <a:lnTo>
                    <a:pt x="0" y="203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0" y="199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4"/>
                  </a:lnTo>
                  <a:lnTo>
                    <a:pt x="0" y="193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5"/>
                  </a:lnTo>
                  <a:lnTo>
                    <a:pt x="0" y="183"/>
                  </a:lnTo>
                  <a:lnTo>
                    <a:pt x="0" y="182"/>
                  </a:lnTo>
                  <a:lnTo>
                    <a:pt x="0" y="181"/>
                  </a:lnTo>
                  <a:lnTo>
                    <a:pt x="0" y="180"/>
                  </a:lnTo>
                  <a:lnTo>
                    <a:pt x="0" y="179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5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0" y="171"/>
                  </a:lnTo>
                  <a:lnTo>
                    <a:pt x="0" y="170"/>
                  </a:lnTo>
                  <a:lnTo>
                    <a:pt x="0" y="169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0" y="159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4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1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4"/>
                  </a:lnTo>
                  <a:lnTo>
                    <a:pt x="0" y="93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2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49" y="1"/>
                  </a:lnTo>
                  <a:lnTo>
                    <a:pt x="249" y="2"/>
                  </a:lnTo>
                  <a:lnTo>
                    <a:pt x="249" y="3"/>
                  </a:lnTo>
                  <a:lnTo>
                    <a:pt x="249" y="5"/>
                  </a:lnTo>
                  <a:lnTo>
                    <a:pt x="249" y="6"/>
                  </a:lnTo>
                  <a:lnTo>
                    <a:pt x="249" y="7"/>
                  </a:lnTo>
                  <a:lnTo>
                    <a:pt x="249" y="8"/>
                  </a:lnTo>
                  <a:lnTo>
                    <a:pt x="249" y="9"/>
                  </a:lnTo>
                  <a:lnTo>
                    <a:pt x="249" y="11"/>
                  </a:lnTo>
                  <a:lnTo>
                    <a:pt x="249" y="12"/>
                  </a:lnTo>
                  <a:lnTo>
                    <a:pt x="249" y="13"/>
                  </a:lnTo>
                  <a:lnTo>
                    <a:pt x="249" y="14"/>
                  </a:lnTo>
                  <a:lnTo>
                    <a:pt x="249" y="15"/>
                  </a:lnTo>
                  <a:lnTo>
                    <a:pt x="249" y="17"/>
                  </a:lnTo>
                  <a:lnTo>
                    <a:pt x="249" y="18"/>
                  </a:lnTo>
                  <a:lnTo>
                    <a:pt x="249" y="19"/>
                  </a:lnTo>
                  <a:lnTo>
                    <a:pt x="249" y="20"/>
                  </a:lnTo>
                  <a:lnTo>
                    <a:pt x="249" y="23"/>
                  </a:lnTo>
                  <a:lnTo>
                    <a:pt x="249" y="24"/>
                  </a:lnTo>
                  <a:lnTo>
                    <a:pt x="249" y="25"/>
                  </a:lnTo>
                  <a:lnTo>
                    <a:pt x="249" y="26"/>
                  </a:lnTo>
                  <a:lnTo>
                    <a:pt x="249" y="28"/>
                  </a:lnTo>
                  <a:lnTo>
                    <a:pt x="249" y="29"/>
                  </a:lnTo>
                  <a:lnTo>
                    <a:pt x="249" y="30"/>
                  </a:lnTo>
                  <a:lnTo>
                    <a:pt x="249" y="31"/>
                  </a:lnTo>
                  <a:lnTo>
                    <a:pt x="249" y="32"/>
                  </a:lnTo>
                  <a:lnTo>
                    <a:pt x="249" y="34"/>
                  </a:lnTo>
                  <a:lnTo>
                    <a:pt x="249" y="35"/>
                  </a:lnTo>
                  <a:lnTo>
                    <a:pt x="249" y="36"/>
                  </a:lnTo>
                  <a:lnTo>
                    <a:pt x="249" y="37"/>
                  </a:lnTo>
                  <a:lnTo>
                    <a:pt x="249" y="38"/>
                  </a:lnTo>
                  <a:lnTo>
                    <a:pt x="249" y="40"/>
                  </a:lnTo>
                  <a:lnTo>
                    <a:pt x="249" y="41"/>
                  </a:lnTo>
                  <a:lnTo>
                    <a:pt x="249" y="42"/>
                  </a:lnTo>
                  <a:lnTo>
                    <a:pt x="249" y="43"/>
                  </a:lnTo>
                  <a:lnTo>
                    <a:pt x="249" y="44"/>
                  </a:lnTo>
                  <a:lnTo>
                    <a:pt x="249" y="46"/>
                  </a:lnTo>
                  <a:lnTo>
                    <a:pt x="249" y="47"/>
                  </a:lnTo>
                  <a:lnTo>
                    <a:pt x="249" y="48"/>
                  </a:lnTo>
                  <a:lnTo>
                    <a:pt x="249" y="49"/>
                  </a:lnTo>
                  <a:lnTo>
                    <a:pt x="249" y="51"/>
                  </a:lnTo>
                  <a:lnTo>
                    <a:pt x="249" y="52"/>
                  </a:lnTo>
                  <a:lnTo>
                    <a:pt x="249" y="53"/>
                  </a:lnTo>
                  <a:lnTo>
                    <a:pt x="249" y="54"/>
                  </a:lnTo>
                  <a:lnTo>
                    <a:pt x="249" y="55"/>
                  </a:lnTo>
                  <a:lnTo>
                    <a:pt x="249" y="57"/>
                  </a:lnTo>
                  <a:lnTo>
                    <a:pt x="249" y="58"/>
                  </a:lnTo>
                  <a:lnTo>
                    <a:pt x="249" y="59"/>
                  </a:lnTo>
                  <a:lnTo>
                    <a:pt x="249" y="60"/>
                  </a:lnTo>
                  <a:lnTo>
                    <a:pt x="249" y="61"/>
                  </a:lnTo>
                  <a:lnTo>
                    <a:pt x="249" y="64"/>
                  </a:lnTo>
                  <a:lnTo>
                    <a:pt x="249" y="65"/>
                  </a:lnTo>
                  <a:lnTo>
                    <a:pt x="249" y="66"/>
                  </a:lnTo>
                  <a:lnTo>
                    <a:pt x="249" y="67"/>
                  </a:lnTo>
                  <a:lnTo>
                    <a:pt x="249" y="69"/>
                  </a:lnTo>
                  <a:lnTo>
                    <a:pt x="249" y="70"/>
                  </a:lnTo>
                  <a:lnTo>
                    <a:pt x="249" y="71"/>
                  </a:lnTo>
                  <a:lnTo>
                    <a:pt x="249" y="72"/>
                  </a:lnTo>
                  <a:lnTo>
                    <a:pt x="249" y="73"/>
                  </a:lnTo>
                  <a:lnTo>
                    <a:pt x="249" y="76"/>
                  </a:lnTo>
                  <a:lnTo>
                    <a:pt x="249" y="77"/>
                  </a:lnTo>
                  <a:lnTo>
                    <a:pt x="249" y="78"/>
                  </a:lnTo>
                  <a:lnTo>
                    <a:pt x="249" y="80"/>
                  </a:lnTo>
                  <a:lnTo>
                    <a:pt x="249" y="81"/>
                  </a:lnTo>
                  <a:lnTo>
                    <a:pt x="249" y="82"/>
                  </a:lnTo>
                  <a:lnTo>
                    <a:pt x="249" y="83"/>
                  </a:lnTo>
                  <a:lnTo>
                    <a:pt x="249" y="84"/>
                  </a:lnTo>
                  <a:lnTo>
                    <a:pt x="249" y="86"/>
                  </a:lnTo>
                  <a:lnTo>
                    <a:pt x="249" y="87"/>
                  </a:lnTo>
                  <a:lnTo>
                    <a:pt x="249" y="88"/>
                  </a:lnTo>
                  <a:lnTo>
                    <a:pt x="249" y="89"/>
                  </a:lnTo>
                  <a:lnTo>
                    <a:pt x="249" y="90"/>
                  </a:lnTo>
                  <a:lnTo>
                    <a:pt x="249" y="93"/>
                  </a:lnTo>
                  <a:lnTo>
                    <a:pt x="249" y="94"/>
                  </a:lnTo>
                  <a:lnTo>
                    <a:pt x="249" y="95"/>
                  </a:lnTo>
                  <a:lnTo>
                    <a:pt x="249" y="96"/>
                  </a:lnTo>
                  <a:lnTo>
                    <a:pt x="249" y="98"/>
                  </a:lnTo>
                  <a:lnTo>
                    <a:pt x="249" y="99"/>
                  </a:lnTo>
                  <a:lnTo>
                    <a:pt x="249" y="100"/>
                  </a:lnTo>
                  <a:lnTo>
                    <a:pt x="249" y="101"/>
                  </a:lnTo>
                  <a:lnTo>
                    <a:pt x="249" y="102"/>
                  </a:lnTo>
                  <a:lnTo>
                    <a:pt x="249" y="104"/>
                  </a:lnTo>
                  <a:lnTo>
                    <a:pt x="249" y="105"/>
                  </a:lnTo>
                  <a:lnTo>
                    <a:pt x="249" y="106"/>
                  </a:lnTo>
                  <a:lnTo>
                    <a:pt x="250" y="106"/>
                  </a:lnTo>
                  <a:lnTo>
                    <a:pt x="251" y="106"/>
                  </a:lnTo>
                  <a:lnTo>
                    <a:pt x="252" y="106"/>
                  </a:lnTo>
                  <a:lnTo>
                    <a:pt x="254" y="106"/>
                  </a:lnTo>
                  <a:lnTo>
                    <a:pt x="255" y="106"/>
                  </a:lnTo>
                  <a:lnTo>
                    <a:pt x="256" y="106"/>
                  </a:lnTo>
                  <a:lnTo>
                    <a:pt x="257" y="106"/>
                  </a:lnTo>
                  <a:lnTo>
                    <a:pt x="258" y="106"/>
                  </a:lnTo>
                  <a:lnTo>
                    <a:pt x="260" y="106"/>
                  </a:lnTo>
                  <a:lnTo>
                    <a:pt x="261" y="106"/>
                  </a:lnTo>
                  <a:lnTo>
                    <a:pt x="262" y="106"/>
                  </a:lnTo>
                  <a:lnTo>
                    <a:pt x="263" y="106"/>
                  </a:lnTo>
                  <a:lnTo>
                    <a:pt x="264" y="106"/>
                  </a:lnTo>
                  <a:lnTo>
                    <a:pt x="266" y="106"/>
                  </a:lnTo>
                  <a:lnTo>
                    <a:pt x="267" y="106"/>
                  </a:lnTo>
                  <a:lnTo>
                    <a:pt x="268" y="106"/>
                  </a:lnTo>
                  <a:lnTo>
                    <a:pt x="270" y="106"/>
                  </a:lnTo>
                  <a:lnTo>
                    <a:pt x="272" y="106"/>
                  </a:lnTo>
                  <a:lnTo>
                    <a:pt x="273" y="106"/>
                  </a:lnTo>
                  <a:lnTo>
                    <a:pt x="274" y="106"/>
                  </a:lnTo>
                  <a:lnTo>
                    <a:pt x="275" y="106"/>
                  </a:lnTo>
                  <a:lnTo>
                    <a:pt x="276" y="106"/>
                  </a:lnTo>
                  <a:lnTo>
                    <a:pt x="278" y="106"/>
                  </a:lnTo>
                  <a:lnTo>
                    <a:pt x="279" y="106"/>
                  </a:lnTo>
                  <a:lnTo>
                    <a:pt x="280" y="106"/>
                  </a:lnTo>
                  <a:lnTo>
                    <a:pt x="281" y="106"/>
                  </a:lnTo>
                  <a:lnTo>
                    <a:pt x="284" y="106"/>
                  </a:lnTo>
                  <a:lnTo>
                    <a:pt x="285" y="106"/>
                  </a:lnTo>
                  <a:lnTo>
                    <a:pt x="286" y="106"/>
                  </a:lnTo>
                  <a:lnTo>
                    <a:pt x="287" y="106"/>
                  </a:lnTo>
                  <a:lnTo>
                    <a:pt x="289" y="106"/>
                  </a:lnTo>
                  <a:lnTo>
                    <a:pt x="291" y="106"/>
                  </a:lnTo>
                  <a:lnTo>
                    <a:pt x="292" y="106"/>
                  </a:lnTo>
                  <a:lnTo>
                    <a:pt x="293" y="106"/>
                  </a:lnTo>
                  <a:lnTo>
                    <a:pt x="295" y="106"/>
                  </a:lnTo>
                  <a:lnTo>
                    <a:pt x="296" y="106"/>
                  </a:lnTo>
                  <a:lnTo>
                    <a:pt x="297" y="106"/>
                  </a:lnTo>
                  <a:lnTo>
                    <a:pt x="298" y="106"/>
                  </a:lnTo>
                  <a:lnTo>
                    <a:pt x="299" y="106"/>
                  </a:lnTo>
                  <a:lnTo>
                    <a:pt x="301" y="106"/>
                  </a:lnTo>
                  <a:lnTo>
                    <a:pt x="302" y="106"/>
                  </a:lnTo>
                  <a:lnTo>
                    <a:pt x="303" y="106"/>
                  </a:lnTo>
                  <a:lnTo>
                    <a:pt x="304" y="106"/>
                  </a:lnTo>
                  <a:lnTo>
                    <a:pt x="305" y="106"/>
                  </a:lnTo>
                  <a:lnTo>
                    <a:pt x="307" y="106"/>
                  </a:lnTo>
                  <a:lnTo>
                    <a:pt x="308" y="106"/>
                  </a:lnTo>
                  <a:lnTo>
                    <a:pt x="309" y="106"/>
                  </a:lnTo>
                  <a:lnTo>
                    <a:pt x="310" y="106"/>
                  </a:lnTo>
                  <a:lnTo>
                    <a:pt x="311" y="106"/>
                  </a:lnTo>
                  <a:lnTo>
                    <a:pt x="313" y="106"/>
                  </a:lnTo>
                  <a:lnTo>
                    <a:pt x="314" y="106"/>
                  </a:lnTo>
                  <a:lnTo>
                    <a:pt x="315" y="106"/>
                  </a:lnTo>
                  <a:lnTo>
                    <a:pt x="316" y="106"/>
                  </a:lnTo>
                  <a:lnTo>
                    <a:pt x="317" y="106"/>
                  </a:lnTo>
                  <a:lnTo>
                    <a:pt x="319" y="106"/>
                  </a:lnTo>
                  <a:lnTo>
                    <a:pt x="320" y="106"/>
                  </a:lnTo>
                  <a:lnTo>
                    <a:pt x="321" y="106"/>
                  </a:lnTo>
                  <a:lnTo>
                    <a:pt x="322" y="106"/>
                  </a:lnTo>
                  <a:lnTo>
                    <a:pt x="323" y="106"/>
                  </a:lnTo>
                  <a:lnTo>
                    <a:pt x="325" y="106"/>
                  </a:lnTo>
                  <a:lnTo>
                    <a:pt x="326" y="106"/>
                  </a:lnTo>
                  <a:lnTo>
                    <a:pt x="327" y="106"/>
                  </a:lnTo>
                  <a:lnTo>
                    <a:pt x="328" y="106"/>
                  </a:lnTo>
                  <a:lnTo>
                    <a:pt x="330" y="106"/>
                  </a:lnTo>
                  <a:lnTo>
                    <a:pt x="331" y="106"/>
                  </a:lnTo>
                  <a:lnTo>
                    <a:pt x="332" y="106"/>
                  </a:lnTo>
                  <a:lnTo>
                    <a:pt x="333" y="106"/>
                  </a:lnTo>
                  <a:lnTo>
                    <a:pt x="334" y="106"/>
                  </a:lnTo>
                  <a:lnTo>
                    <a:pt x="336" y="106"/>
                  </a:lnTo>
                  <a:lnTo>
                    <a:pt x="337" y="106"/>
                  </a:lnTo>
                  <a:lnTo>
                    <a:pt x="338" y="106"/>
                  </a:lnTo>
                  <a:lnTo>
                    <a:pt x="339" y="106"/>
                  </a:lnTo>
                  <a:lnTo>
                    <a:pt x="340" y="106"/>
                  </a:lnTo>
                  <a:lnTo>
                    <a:pt x="342" y="106"/>
                  </a:lnTo>
                  <a:lnTo>
                    <a:pt x="343" y="106"/>
                  </a:lnTo>
                  <a:lnTo>
                    <a:pt x="345" y="106"/>
                  </a:lnTo>
                  <a:lnTo>
                    <a:pt x="346" y="106"/>
                  </a:lnTo>
                  <a:lnTo>
                    <a:pt x="348" y="106"/>
                  </a:lnTo>
                  <a:lnTo>
                    <a:pt x="350" y="106"/>
                  </a:lnTo>
                  <a:lnTo>
                    <a:pt x="351" y="106"/>
                  </a:lnTo>
                  <a:lnTo>
                    <a:pt x="352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8" y="106"/>
                  </a:lnTo>
                  <a:lnTo>
                    <a:pt x="360" y="106"/>
                  </a:lnTo>
                  <a:lnTo>
                    <a:pt x="361" y="106"/>
                  </a:lnTo>
                  <a:lnTo>
                    <a:pt x="362" y="106"/>
                  </a:lnTo>
                  <a:lnTo>
                    <a:pt x="363" y="106"/>
                  </a:lnTo>
                  <a:lnTo>
                    <a:pt x="364" y="106"/>
                  </a:lnTo>
                  <a:lnTo>
                    <a:pt x="366" y="106"/>
                  </a:lnTo>
                  <a:lnTo>
                    <a:pt x="367" y="106"/>
                  </a:lnTo>
                  <a:lnTo>
                    <a:pt x="368" y="106"/>
                  </a:lnTo>
                  <a:lnTo>
                    <a:pt x="369" y="106"/>
                  </a:lnTo>
                  <a:lnTo>
                    <a:pt x="370" y="106"/>
                  </a:lnTo>
                  <a:lnTo>
                    <a:pt x="372" y="106"/>
                  </a:lnTo>
                  <a:lnTo>
                    <a:pt x="373" y="106"/>
                  </a:lnTo>
                  <a:lnTo>
                    <a:pt x="374" y="106"/>
                  </a:lnTo>
                  <a:lnTo>
                    <a:pt x="375" y="106"/>
                  </a:lnTo>
                  <a:lnTo>
                    <a:pt x="377" y="106"/>
                  </a:lnTo>
                  <a:lnTo>
                    <a:pt x="378" y="106"/>
                  </a:lnTo>
                  <a:lnTo>
                    <a:pt x="379" y="106"/>
                  </a:lnTo>
                  <a:lnTo>
                    <a:pt x="380" y="106"/>
                  </a:lnTo>
                  <a:lnTo>
                    <a:pt x="381" y="106"/>
                  </a:lnTo>
                  <a:lnTo>
                    <a:pt x="383" y="106"/>
                  </a:lnTo>
                  <a:lnTo>
                    <a:pt x="384" y="106"/>
                  </a:lnTo>
                  <a:lnTo>
                    <a:pt x="385" y="106"/>
                  </a:lnTo>
                  <a:lnTo>
                    <a:pt x="386" y="106"/>
                  </a:lnTo>
                  <a:lnTo>
                    <a:pt x="387" y="106"/>
                  </a:lnTo>
                  <a:lnTo>
                    <a:pt x="389" y="106"/>
                  </a:lnTo>
                  <a:lnTo>
                    <a:pt x="390" y="106"/>
                  </a:lnTo>
                  <a:lnTo>
                    <a:pt x="391" y="106"/>
                  </a:lnTo>
                  <a:lnTo>
                    <a:pt x="392" y="106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6" y="106"/>
                  </a:lnTo>
                  <a:lnTo>
                    <a:pt x="397" y="106"/>
                  </a:lnTo>
                  <a:lnTo>
                    <a:pt x="397" y="105"/>
                  </a:lnTo>
                  <a:lnTo>
                    <a:pt x="398" y="105"/>
                  </a:lnTo>
                  <a:lnTo>
                    <a:pt x="399" y="105"/>
                  </a:lnTo>
                  <a:lnTo>
                    <a:pt x="401" y="105"/>
                  </a:lnTo>
                  <a:lnTo>
                    <a:pt x="402" y="105"/>
                  </a:lnTo>
                  <a:lnTo>
                    <a:pt x="402" y="106"/>
                  </a:lnTo>
                  <a:lnTo>
                    <a:pt x="403" y="106"/>
                  </a:lnTo>
                  <a:lnTo>
                    <a:pt x="404" y="106"/>
                  </a:lnTo>
                  <a:lnTo>
                    <a:pt x="405" y="106"/>
                  </a:lnTo>
                  <a:lnTo>
                    <a:pt x="407" y="106"/>
                  </a:lnTo>
                  <a:lnTo>
                    <a:pt x="408" y="106"/>
                  </a:lnTo>
                  <a:lnTo>
                    <a:pt x="409" y="106"/>
                  </a:lnTo>
                  <a:lnTo>
                    <a:pt x="410" y="106"/>
                  </a:lnTo>
                  <a:lnTo>
                    <a:pt x="413" y="106"/>
                  </a:lnTo>
                  <a:lnTo>
                    <a:pt x="414" y="106"/>
                  </a:lnTo>
                  <a:lnTo>
                    <a:pt x="414" y="107"/>
                  </a:lnTo>
                  <a:lnTo>
                    <a:pt x="414" y="109"/>
                  </a:lnTo>
                  <a:lnTo>
                    <a:pt x="414" y="110"/>
                  </a:lnTo>
                  <a:lnTo>
                    <a:pt x="414" y="111"/>
                  </a:lnTo>
                  <a:lnTo>
                    <a:pt x="414" y="112"/>
                  </a:lnTo>
                  <a:lnTo>
                    <a:pt x="414" y="113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4" y="117"/>
                  </a:lnTo>
                  <a:lnTo>
                    <a:pt x="414" y="118"/>
                  </a:lnTo>
                  <a:lnTo>
                    <a:pt x="414" y="119"/>
                  </a:lnTo>
                  <a:lnTo>
                    <a:pt x="414" y="121"/>
                  </a:lnTo>
                  <a:lnTo>
                    <a:pt x="414" y="122"/>
                  </a:lnTo>
                  <a:lnTo>
                    <a:pt x="414" y="123"/>
                  </a:lnTo>
                  <a:lnTo>
                    <a:pt x="414" y="124"/>
                  </a:lnTo>
                  <a:lnTo>
                    <a:pt x="414" y="127"/>
                  </a:lnTo>
                  <a:lnTo>
                    <a:pt x="414" y="128"/>
                  </a:lnTo>
                  <a:lnTo>
                    <a:pt x="414" y="129"/>
                  </a:lnTo>
                  <a:lnTo>
                    <a:pt x="414" y="130"/>
                  </a:lnTo>
                  <a:lnTo>
                    <a:pt x="414" y="131"/>
                  </a:lnTo>
                  <a:lnTo>
                    <a:pt x="414" y="133"/>
                  </a:lnTo>
                  <a:lnTo>
                    <a:pt x="414" y="134"/>
                  </a:lnTo>
                  <a:lnTo>
                    <a:pt x="414" y="135"/>
                  </a:lnTo>
                  <a:lnTo>
                    <a:pt x="414" y="136"/>
                  </a:lnTo>
                  <a:lnTo>
                    <a:pt x="414" y="138"/>
                  </a:lnTo>
                  <a:lnTo>
                    <a:pt x="414" y="139"/>
                  </a:lnTo>
                  <a:lnTo>
                    <a:pt x="414" y="140"/>
                  </a:lnTo>
                  <a:lnTo>
                    <a:pt x="414" y="141"/>
                  </a:lnTo>
                  <a:lnTo>
                    <a:pt x="414" y="142"/>
                  </a:lnTo>
                  <a:lnTo>
                    <a:pt x="414" y="144"/>
                  </a:lnTo>
                  <a:lnTo>
                    <a:pt x="414" y="145"/>
                  </a:lnTo>
                  <a:lnTo>
                    <a:pt x="414" y="146"/>
                  </a:lnTo>
                  <a:lnTo>
                    <a:pt x="414" y="147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4" y="154"/>
                  </a:lnTo>
                  <a:lnTo>
                    <a:pt x="414" y="156"/>
                  </a:lnTo>
                  <a:lnTo>
                    <a:pt x="414" y="157"/>
                  </a:lnTo>
                  <a:lnTo>
                    <a:pt x="414" y="158"/>
                  </a:lnTo>
                  <a:lnTo>
                    <a:pt x="414" y="159"/>
                  </a:lnTo>
                  <a:lnTo>
                    <a:pt x="414" y="160"/>
                  </a:lnTo>
                  <a:lnTo>
                    <a:pt x="414" y="162"/>
                  </a:lnTo>
                  <a:lnTo>
                    <a:pt x="414" y="163"/>
                  </a:lnTo>
                  <a:lnTo>
                    <a:pt x="414" y="164"/>
                  </a:lnTo>
                  <a:lnTo>
                    <a:pt x="414" y="165"/>
                  </a:lnTo>
                  <a:lnTo>
                    <a:pt x="414" y="167"/>
                  </a:lnTo>
                  <a:lnTo>
                    <a:pt x="414" y="168"/>
                  </a:lnTo>
                  <a:lnTo>
                    <a:pt x="414" y="169"/>
                  </a:lnTo>
                  <a:lnTo>
                    <a:pt x="414" y="170"/>
                  </a:lnTo>
                  <a:lnTo>
                    <a:pt x="414" y="171"/>
                  </a:lnTo>
                  <a:lnTo>
                    <a:pt x="414" y="173"/>
                  </a:lnTo>
                  <a:lnTo>
                    <a:pt x="414" y="174"/>
                  </a:lnTo>
                  <a:lnTo>
                    <a:pt x="414" y="175"/>
                  </a:lnTo>
                  <a:lnTo>
                    <a:pt x="414" y="176"/>
                  </a:lnTo>
                  <a:lnTo>
                    <a:pt x="414" y="177"/>
                  </a:lnTo>
                  <a:lnTo>
                    <a:pt x="414" y="179"/>
                  </a:lnTo>
                  <a:lnTo>
                    <a:pt x="414" y="180"/>
                  </a:lnTo>
                  <a:lnTo>
                    <a:pt x="414" y="181"/>
                  </a:lnTo>
                  <a:lnTo>
                    <a:pt x="414" y="182"/>
                  </a:lnTo>
                  <a:lnTo>
                    <a:pt x="414" y="183"/>
                  </a:lnTo>
                  <a:lnTo>
                    <a:pt x="414" y="185"/>
                  </a:lnTo>
                  <a:lnTo>
                    <a:pt x="414" y="186"/>
                  </a:lnTo>
                  <a:lnTo>
                    <a:pt x="414" y="187"/>
                  </a:lnTo>
                  <a:lnTo>
                    <a:pt x="414" y="188"/>
                  </a:lnTo>
                  <a:lnTo>
                    <a:pt x="414" y="189"/>
                  </a:lnTo>
                  <a:lnTo>
                    <a:pt x="414" y="191"/>
                  </a:lnTo>
                  <a:lnTo>
                    <a:pt x="414" y="192"/>
                  </a:lnTo>
                  <a:lnTo>
                    <a:pt x="414" y="193"/>
                  </a:lnTo>
                  <a:lnTo>
                    <a:pt x="414" y="194"/>
                  </a:lnTo>
                  <a:lnTo>
                    <a:pt x="414" y="196"/>
                  </a:lnTo>
                  <a:lnTo>
                    <a:pt x="414" y="197"/>
                  </a:lnTo>
                  <a:lnTo>
                    <a:pt x="414" y="198"/>
                  </a:lnTo>
                  <a:lnTo>
                    <a:pt x="414" y="199"/>
                  </a:lnTo>
                  <a:lnTo>
                    <a:pt x="414" y="200"/>
                  </a:lnTo>
                  <a:lnTo>
                    <a:pt x="414" y="202"/>
                  </a:lnTo>
                  <a:lnTo>
                    <a:pt x="414" y="203"/>
                  </a:lnTo>
                  <a:lnTo>
                    <a:pt x="414" y="204"/>
                  </a:lnTo>
                  <a:lnTo>
                    <a:pt x="414" y="205"/>
                  </a:lnTo>
                  <a:lnTo>
                    <a:pt x="414" y="206"/>
                  </a:lnTo>
                  <a:lnTo>
                    <a:pt x="414" y="209"/>
                  </a:lnTo>
                  <a:lnTo>
                    <a:pt x="414" y="210"/>
                  </a:lnTo>
                  <a:lnTo>
                    <a:pt x="414" y="211"/>
                  </a:lnTo>
                  <a:lnTo>
                    <a:pt x="414" y="212"/>
                  </a:lnTo>
                  <a:lnTo>
                    <a:pt x="414" y="215"/>
                  </a:lnTo>
                  <a:lnTo>
                    <a:pt x="414" y="216"/>
                  </a:lnTo>
                  <a:lnTo>
                    <a:pt x="414" y="217"/>
                  </a:lnTo>
                  <a:lnTo>
                    <a:pt x="414" y="218"/>
                  </a:lnTo>
                  <a:lnTo>
                    <a:pt x="414" y="220"/>
                  </a:lnTo>
                  <a:lnTo>
                    <a:pt x="414" y="221"/>
                  </a:lnTo>
                  <a:lnTo>
                    <a:pt x="414" y="222"/>
                  </a:lnTo>
                  <a:lnTo>
                    <a:pt x="414" y="223"/>
                  </a:lnTo>
                  <a:lnTo>
                    <a:pt x="414" y="225"/>
                  </a:lnTo>
                  <a:lnTo>
                    <a:pt x="414" y="226"/>
                  </a:lnTo>
                  <a:lnTo>
                    <a:pt x="414" y="227"/>
                  </a:lnTo>
                  <a:lnTo>
                    <a:pt x="414" y="228"/>
                  </a:lnTo>
                  <a:lnTo>
                    <a:pt x="414" y="229"/>
                  </a:lnTo>
                  <a:lnTo>
                    <a:pt x="414" y="231"/>
                  </a:lnTo>
                  <a:lnTo>
                    <a:pt x="414" y="232"/>
                  </a:lnTo>
                  <a:lnTo>
                    <a:pt x="414" y="233"/>
                  </a:lnTo>
                  <a:lnTo>
                    <a:pt x="414" y="234"/>
                  </a:lnTo>
                  <a:lnTo>
                    <a:pt x="414" y="235"/>
                  </a:lnTo>
                  <a:lnTo>
                    <a:pt x="414" y="237"/>
                  </a:lnTo>
                  <a:lnTo>
                    <a:pt x="414" y="238"/>
                  </a:lnTo>
                  <a:lnTo>
                    <a:pt x="414" y="239"/>
                  </a:lnTo>
                  <a:lnTo>
                    <a:pt x="414" y="240"/>
                  </a:lnTo>
                  <a:lnTo>
                    <a:pt x="414" y="241"/>
                  </a:lnTo>
                  <a:lnTo>
                    <a:pt x="414" y="243"/>
                  </a:lnTo>
                  <a:lnTo>
                    <a:pt x="414" y="245"/>
                  </a:lnTo>
                  <a:lnTo>
                    <a:pt x="414" y="246"/>
                  </a:lnTo>
                  <a:lnTo>
                    <a:pt x="414" y="247"/>
                  </a:lnTo>
                  <a:lnTo>
                    <a:pt x="414" y="249"/>
                  </a:lnTo>
                  <a:lnTo>
                    <a:pt x="414" y="250"/>
                  </a:lnTo>
                  <a:lnTo>
                    <a:pt x="414" y="251"/>
                  </a:lnTo>
                  <a:lnTo>
                    <a:pt x="414" y="252"/>
                  </a:lnTo>
                  <a:lnTo>
                    <a:pt x="414" y="254"/>
                  </a:lnTo>
                  <a:lnTo>
                    <a:pt x="414" y="255"/>
                  </a:lnTo>
                  <a:lnTo>
                    <a:pt x="414" y="256"/>
                  </a:lnTo>
                  <a:lnTo>
                    <a:pt x="414" y="257"/>
                  </a:lnTo>
                  <a:lnTo>
                    <a:pt x="414" y="258"/>
                  </a:lnTo>
                  <a:lnTo>
                    <a:pt x="414" y="260"/>
                  </a:lnTo>
                  <a:lnTo>
                    <a:pt x="414" y="261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80" name="Freeform 54"/>
            <p:cNvSpPr>
              <a:spLocks noChangeAspect="1"/>
            </p:cNvSpPr>
            <p:nvPr/>
          </p:nvSpPr>
          <p:spPr bwMode="gray">
            <a:xfrm>
              <a:off x="1553" y="2915"/>
              <a:ext cx="502" cy="631"/>
            </a:xfrm>
            <a:custGeom>
              <a:avLst/>
              <a:gdLst>
                <a:gd name="T0" fmla="*/ 477 w 477"/>
                <a:gd name="T1" fmla="*/ 521 h 599"/>
                <a:gd name="T2" fmla="*/ 477 w 477"/>
                <a:gd name="T3" fmla="*/ 557 h 599"/>
                <a:gd name="T4" fmla="*/ 477 w 477"/>
                <a:gd name="T5" fmla="*/ 594 h 599"/>
                <a:gd name="T6" fmla="*/ 446 w 477"/>
                <a:gd name="T7" fmla="*/ 599 h 599"/>
                <a:gd name="T8" fmla="*/ 409 w 477"/>
                <a:gd name="T9" fmla="*/ 599 h 599"/>
                <a:gd name="T10" fmla="*/ 373 w 477"/>
                <a:gd name="T11" fmla="*/ 599 h 599"/>
                <a:gd name="T12" fmla="*/ 337 w 477"/>
                <a:gd name="T13" fmla="*/ 599 h 599"/>
                <a:gd name="T14" fmla="*/ 301 w 477"/>
                <a:gd name="T15" fmla="*/ 597 h 599"/>
                <a:gd name="T16" fmla="*/ 267 w 477"/>
                <a:gd name="T17" fmla="*/ 582 h 599"/>
                <a:gd name="T18" fmla="*/ 232 w 477"/>
                <a:gd name="T19" fmla="*/ 568 h 599"/>
                <a:gd name="T20" fmla="*/ 200 w 477"/>
                <a:gd name="T21" fmla="*/ 556 h 599"/>
                <a:gd name="T22" fmla="*/ 167 w 477"/>
                <a:gd name="T23" fmla="*/ 542 h 599"/>
                <a:gd name="T24" fmla="*/ 133 w 477"/>
                <a:gd name="T25" fmla="*/ 529 h 599"/>
                <a:gd name="T26" fmla="*/ 98 w 477"/>
                <a:gd name="T27" fmla="*/ 514 h 599"/>
                <a:gd name="T28" fmla="*/ 63 w 477"/>
                <a:gd name="T29" fmla="*/ 501 h 599"/>
                <a:gd name="T30" fmla="*/ 29 w 477"/>
                <a:gd name="T31" fmla="*/ 488 h 599"/>
                <a:gd name="T32" fmla="*/ 0 w 477"/>
                <a:gd name="T33" fmla="*/ 473 h 599"/>
                <a:gd name="T34" fmla="*/ 8 w 477"/>
                <a:gd name="T35" fmla="*/ 452 h 599"/>
                <a:gd name="T36" fmla="*/ 29 w 477"/>
                <a:gd name="T37" fmla="*/ 438 h 599"/>
                <a:gd name="T38" fmla="*/ 14 w 477"/>
                <a:gd name="T39" fmla="*/ 419 h 599"/>
                <a:gd name="T40" fmla="*/ 12 w 477"/>
                <a:gd name="T41" fmla="*/ 395 h 599"/>
                <a:gd name="T42" fmla="*/ 15 w 477"/>
                <a:gd name="T43" fmla="*/ 376 h 599"/>
                <a:gd name="T44" fmla="*/ 24 w 477"/>
                <a:gd name="T45" fmla="*/ 351 h 599"/>
                <a:gd name="T46" fmla="*/ 25 w 477"/>
                <a:gd name="T47" fmla="*/ 328 h 599"/>
                <a:gd name="T48" fmla="*/ 32 w 477"/>
                <a:gd name="T49" fmla="*/ 308 h 599"/>
                <a:gd name="T50" fmla="*/ 56 w 477"/>
                <a:gd name="T51" fmla="*/ 290 h 599"/>
                <a:gd name="T52" fmla="*/ 38 w 477"/>
                <a:gd name="T53" fmla="*/ 269 h 599"/>
                <a:gd name="T54" fmla="*/ 29 w 477"/>
                <a:gd name="T55" fmla="*/ 243 h 599"/>
                <a:gd name="T56" fmla="*/ 15 w 477"/>
                <a:gd name="T57" fmla="*/ 218 h 599"/>
                <a:gd name="T58" fmla="*/ 20 w 477"/>
                <a:gd name="T59" fmla="*/ 193 h 599"/>
                <a:gd name="T60" fmla="*/ 12 w 477"/>
                <a:gd name="T61" fmla="*/ 163 h 599"/>
                <a:gd name="T62" fmla="*/ 9 w 477"/>
                <a:gd name="T63" fmla="*/ 138 h 599"/>
                <a:gd name="T64" fmla="*/ 9 w 477"/>
                <a:gd name="T65" fmla="*/ 113 h 599"/>
                <a:gd name="T66" fmla="*/ 12 w 477"/>
                <a:gd name="T67" fmla="*/ 94 h 599"/>
                <a:gd name="T68" fmla="*/ 32 w 477"/>
                <a:gd name="T69" fmla="*/ 90 h 599"/>
                <a:gd name="T70" fmla="*/ 50 w 477"/>
                <a:gd name="T71" fmla="*/ 104 h 599"/>
                <a:gd name="T72" fmla="*/ 63 w 477"/>
                <a:gd name="T73" fmla="*/ 76 h 599"/>
                <a:gd name="T74" fmla="*/ 63 w 477"/>
                <a:gd name="T75" fmla="*/ 38 h 599"/>
                <a:gd name="T76" fmla="*/ 63 w 477"/>
                <a:gd name="T77" fmla="*/ 2 h 599"/>
                <a:gd name="T78" fmla="*/ 97 w 477"/>
                <a:gd name="T79" fmla="*/ 0 h 599"/>
                <a:gd name="T80" fmla="*/ 136 w 477"/>
                <a:gd name="T81" fmla="*/ 0 h 599"/>
                <a:gd name="T82" fmla="*/ 172 w 477"/>
                <a:gd name="T83" fmla="*/ 0 h 599"/>
                <a:gd name="T84" fmla="*/ 209 w 477"/>
                <a:gd name="T85" fmla="*/ 0 h 599"/>
                <a:gd name="T86" fmla="*/ 248 w 477"/>
                <a:gd name="T87" fmla="*/ 0 h 599"/>
                <a:gd name="T88" fmla="*/ 284 w 477"/>
                <a:gd name="T89" fmla="*/ 0 h 599"/>
                <a:gd name="T90" fmla="*/ 323 w 477"/>
                <a:gd name="T91" fmla="*/ 0 h 599"/>
                <a:gd name="T92" fmla="*/ 362 w 477"/>
                <a:gd name="T93" fmla="*/ 1 h 599"/>
                <a:gd name="T94" fmla="*/ 399 w 477"/>
                <a:gd name="T95" fmla="*/ 1 h 599"/>
                <a:gd name="T96" fmla="*/ 436 w 477"/>
                <a:gd name="T97" fmla="*/ 1 h 599"/>
                <a:gd name="T98" fmla="*/ 472 w 477"/>
                <a:gd name="T99" fmla="*/ 1 h 599"/>
                <a:gd name="T100" fmla="*/ 477 w 477"/>
                <a:gd name="T101" fmla="*/ 32 h 599"/>
                <a:gd name="T102" fmla="*/ 477 w 477"/>
                <a:gd name="T103" fmla="*/ 69 h 599"/>
                <a:gd name="T104" fmla="*/ 477 w 477"/>
                <a:gd name="T105" fmla="*/ 105 h 599"/>
                <a:gd name="T106" fmla="*/ 477 w 477"/>
                <a:gd name="T107" fmla="*/ 141 h 599"/>
                <a:gd name="T108" fmla="*/ 477 w 477"/>
                <a:gd name="T109" fmla="*/ 177 h 599"/>
                <a:gd name="T110" fmla="*/ 477 w 477"/>
                <a:gd name="T111" fmla="*/ 216 h 599"/>
                <a:gd name="T112" fmla="*/ 477 w 477"/>
                <a:gd name="T113" fmla="*/ 254 h 599"/>
                <a:gd name="T114" fmla="*/ 477 w 477"/>
                <a:gd name="T115" fmla="*/ 291 h 599"/>
                <a:gd name="T116" fmla="*/ 477 w 477"/>
                <a:gd name="T117" fmla="*/ 330 h 599"/>
                <a:gd name="T118" fmla="*/ 477 w 477"/>
                <a:gd name="T119" fmla="*/ 366 h 599"/>
                <a:gd name="T120" fmla="*/ 477 w 477"/>
                <a:gd name="T121" fmla="*/ 402 h 599"/>
                <a:gd name="T122" fmla="*/ 477 w 477"/>
                <a:gd name="T123" fmla="*/ 440 h 599"/>
                <a:gd name="T124" fmla="*/ 477 w 477"/>
                <a:gd name="T125" fmla="*/ 477 h 59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77"/>
                <a:gd name="T190" fmla="*/ 0 h 599"/>
                <a:gd name="T191" fmla="*/ 477 w 477"/>
                <a:gd name="T192" fmla="*/ 599 h 59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77" h="599">
                  <a:moveTo>
                    <a:pt x="477" y="484"/>
                  </a:moveTo>
                  <a:lnTo>
                    <a:pt x="477" y="485"/>
                  </a:lnTo>
                  <a:lnTo>
                    <a:pt x="477" y="487"/>
                  </a:lnTo>
                  <a:lnTo>
                    <a:pt x="477" y="488"/>
                  </a:lnTo>
                  <a:lnTo>
                    <a:pt x="477" y="489"/>
                  </a:lnTo>
                  <a:lnTo>
                    <a:pt x="477" y="490"/>
                  </a:lnTo>
                  <a:lnTo>
                    <a:pt x="477" y="492"/>
                  </a:lnTo>
                  <a:lnTo>
                    <a:pt x="477" y="493"/>
                  </a:lnTo>
                  <a:lnTo>
                    <a:pt x="477" y="494"/>
                  </a:lnTo>
                  <a:lnTo>
                    <a:pt x="477" y="495"/>
                  </a:lnTo>
                  <a:lnTo>
                    <a:pt x="477" y="496"/>
                  </a:lnTo>
                  <a:lnTo>
                    <a:pt x="477" y="498"/>
                  </a:lnTo>
                  <a:lnTo>
                    <a:pt x="477" y="499"/>
                  </a:lnTo>
                  <a:lnTo>
                    <a:pt x="477" y="500"/>
                  </a:lnTo>
                  <a:lnTo>
                    <a:pt x="477" y="501"/>
                  </a:lnTo>
                  <a:lnTo>
                    <a:pt x="477" y="502"/>
                  </a:lnTo>
                  <a:lnTo>
                    <a:pt x="477" y="504"/>
                  </a:lnTo>
                  <a:lnTo>
                    <a:pt x="477" y="505"/>
                  </a:lnTo>
                  <a:lnTo>
                    <a:pt x="477" y="506"/>
                  </a:lnTo>
                  <a:lnTo>
                    <a:pt x="477" y="508"/>
                  </a:lnTo>
                  <a:lnTo>
                    <a:pt x="477" y="510"/>
                  </a:lnTo>
                  <a:lnTo>
                    <a:pt x="477" y="511"/>
                  </a:lnTo>
                  <a:lnTo>
                    <a:pt x="477" y="512"/>
                  </a:lnTo>
                  <a:lnTo>
                    <a:pt x="477" y="513"/>
                  </a:lnTo>
                  <a:lnTo>
                    <a:pt x="477" y="514"/>
                  </a:lnTo>
                  <a:lnTo>
                    <a:pt x="477" y="516"/>
                  </a:lnTo>
                  <a:lnTo>
                    <a:pt x="477" y="517"/>
                  </a:lnTo>
                  <a:lnTo>
                    <a:pt x="477" y="518"/>
                  </a:lnTo>
                  <a:lnTo>
                    <a:pt x="477" y="519"/>
                  </a:lnTo>
                  <a:lnTo>
                    <a:pt x="477" y="521"/>
                  </a:lnTo>
                  <a:lnTo>
                    <a:pt x="477" y="522"/>
                  </a:lnTo>
                  <a:lnTo>
                    <a:pt x="477" y="523"/>
                  </a:lnTo>
                  <a:lnTo>
                    <a:pt x="477" y="524"/>
                  </a:lnTo>
                  <a:lnTo>
                    <a:pt x="477" y="525"/>
                  </a:lnTo>
                  <a:lnTo>
                    <a:pt x="477" y="527"/>
                  </a:lnTo>
                  <a:lnTo>
                    <a:pt x="477" y="528"/>
                  </a:lnTo>
                  <a:lnTo>
                    <a:pt x="477" y="529"/>
                  </a:lnTo>
                  <a:lnTo>
                    <a:pt x="477" y="530"/>
                  </a:lnTo>
                  <a:lnTo>
                    <a:pt x="477" y="531"/>
                  </a:lnTo>
                  <a:lnTo>
                    <a:pt x="477" y="533"/>
                  </a:lnTo>
                  <a:lnTo>
                    <a:pt x="477" y="534"/>
                  </a:lnTo>
                  <a:lnTo>
                    <a:pt x="477" y="535"/>
                  </a:lnTo>
                  <a:lnTo>
                    <a:pt x="477" y="536"/>
                  </a:lnTo>
                  <a:lnTo>
                    <a:pt x="477" y="537"/>
                  </a:lnTo>
                  <a:lnTo>
                    <a:pt x="477" y="539"/>
                  </a:lnTo>
                  <a:lnTo>
                    <a:pt x="477" y="540"/>
                  </a:lnTo>
                  <a:lnTo>
                    <a:pt x="477" y="541"/>
                  </a:lnTo>
                  <a:lnTo>
                    <a:pt x="477" y="542"/>
                  </a:lnTo>
                  <a:lnTo>
                    <a:pt x="477" y="543"/>
                  </a:lnTo>
                  <a:lnTo>
                    <a:pt x="477" y="545"/>
                  </a:lnTo>
                  <a:lnTo>
                    <a:pt x="477" y="546"/>
                  </a:lnTo>
                  <a:lnTo>
                    <a:pt x="477" y="547"/>
                  </a:lnTo>
                  <a:lnTo>
                    <a:pt x="477" y="548"/>
                  </a:lnTo>
                  <a:lnTo>
                    <a:pt x="477" y="550"/>
                  </a:lnTo>
                  <a:lnTo>
                    <a:pt x="477" y="551"/>
                  </a:lnTo>
                  <a:lnTo>
                    <a:pt x="477" y="552"/>
                  </a:lnTo>
                  <a:lnTo>
                    <a:pt x="477" y="553"/>
                  </a:lnTo>
                  <a:lnTo>
                    <a:pt x="477" y="554"/>
                  </a:lnTo>
                  <a:lnTo>
                    <a:pt x="477" y="556"/>
                  </a:lnTo>
                  <a:lnTo>
                    <a:pt x="477" y="557"/>
                  </a:lnTo>
                  <a:lnTo>
                    <a:pt x="477" y="558"/>
                  </a:lnTo>
                  <a:lnTo>
                    <a:pt x="477" y="559"/>
                  </a:lnTo>
                  <a:lnTo>
                    <a:pt x="477" y="560"/>
                  </a:lnTo>
                  <a:lnTo>
                    <a:pt x="477" y="562"/>
                  </a:lnTo>
                  <a:lnTo>
                    <a:pt x="477" y="563"/>
                  </a:lnTo>
                  <a:lnTo>
                    <a:pt x="477" y="564"/>
                  </a:lnTo>
                  <a:lnTo>
                    <a:pt x="477" y="565"/>
                  </a:lnTo>
                  <a:lnTo>
                    <a:pt x="477" y="566"/>
                  </a:lnTo>
                  <a:lnTo>
                    <a:pt x="477" y="568"/>
                  </a:lnTo>
                  <a:lnTo>
                    <a:pt x="477" y="569"/>
                  </a:lnTo>
                  <a:lnTo>
                    <a:pt x="477" y="570"/>
                  </a:lnTo>
                  <a:lnTo>
                    <a:pt x="477" y="571"/>
                  </a:lnTo>
                  <a:lnTo>
                    <a:pt x="477" y="572"/>
                  </a:lnTo>
                  <a:lnTo>
                    <a:pt x="477" y="574"/>
                  </a:lnTo>
                  <a:lnTo>
                    <a:pt x="477" y="575"/>
                  </a:lnTo>
                  <a:lnTo>
                    <a:pt x="477" y="576"/>
                  </a:lnTo>
                  <a:lnTo>
                    <a:pt x="477" y="577"/>
                  </a:lnTo>
                  <a:lnTo>
                    <a:pt x="477" y="579"/>
                  </a:lnTo>
                  <a:lnTo>
                    <a:pt x="477" y="580"/>
                  </a:lnTo>
                  <a:lnTo>
                    <a:pt x="477" y="582"/>
                  </a:lnTo>
                  <a:lnTo>
                    <a:pt x="477" y="583"/>
                  </a:lnTo>
                  <a:lnTo>
                    <a:pt x="477" y="585"/>
                  </a:lnTo>
                  <a:lnTo>
                    <a:pt x="477" y="586"/>
                  </a:lnTo>
                  <a:lnTo>
                    <a:pt x="477" y="587"/>
                  </a:lnTo>
                  <a:lnTo>
                    <a:pt x="477" y="588"/>
                  </a:lnTo>
                  <a:lnTo>
                    <a:pt x="477" y="589"/>
                  </a:lnTo>
                  <a:lnTo>
                    <a:pt x="477" y="591"/>
                  </a:lnTo>
                  <a:lnTo>
                    <a:pt x="477" y="592"/>
                  </a:lnTo>
                  <a:lnTo>
                    <a:pt x="477" y="593"/>
                  </a:lnTo>
                  <a:lnTo>
                    <a:pt x="477" y="594"/>
                  </a:lnTo>
                  <a:lnTo>
                    <a:pt x="477" y="595"/>
                  </a:lnTo>
                  <a:lnTo>
                    <a:pt x="477" y="597"/>
                  </a:lnTo>
                  <a:lnTo>
                    <a:pt x="477" y="598"/>
                  </a:lnTo>
                  <a:lnTo>
                    <a:pt x="477" y="599"/>
                  </a:lnTo>
                  <a:lnTo>
                    <a:pt x="476" y="599"/>
                  </a:lnTo>
                  <a:lnTo>
                    <a:pt x="474" y="599"/>
                  </a:lnTo>
                  <a:lnTo>
                    <a:pt x="473" y="599"/>
                  </a:lnTo>
                  <a:lnTo>
                    <a:pt x="472" y="599"/>
                  </a:lnTo>
                  <a:lnTo>
                    <a:pt x="471" y="599"/>
                  </a:lnTo>
                  <a:lnTo>
                    <a:pt x="470" y="599"/>
                  </a:lnTo>
                  <a:lnTo>
                    <a:pt x="468" y="599"/>
                  </a:lnTo>
                  <a:lnTo>
                    <a:pt x="467" y="599"/>
                  </a:lnTo>
                  <a:lnTo>
                    <a:pt x="466" y="599"/>
                  </a:lnTo>
                  <a:lnTo>
                    <a:pt x="465" y="599"/>
                  </a:lnTo>
                  <a:lnTo>
                    <a:pt x="464" y="599"/>
                  </a:lnTo>
                  <a:lnTo>
                    <a:pt x="462" y="599"/>
                  </a:lnTo>
                  <a:lnTo>
                    <a:pt x="461" y="599"/>
                  </a:lnTo>
                  <a:lnTo>
                    <a:pt x="460" y="599"/>
                  </a:lnTo>
                  <a:lnTo>
                    <a:pt x="459" y="599"/>
                  </a:lnTo>
                  <a:lnTo>
                    <a:pt x="458" y="599"/>
                  </a:lnTo>
                  <a:lnTo>
                    <a:pt x="456" y="599"/>
                  </a:lnTo>
                  <a:lnTo>
                    <a:pt x="455" y="599"/>
                  </a:lnTo>
                  <a:lnTo>
                    <a:pt x="454" y="599"/>
                  </a:lnTo>
                  <a:lnTo>
                    <a:pt x="453" y="599"/>
                  </a:lnTo>
                  <a:lnTo>
                    <a:pt x="452" y="599"/>
                  </a:lnTo>
                  <a:lnTo>
                    <a:pt x="450" y="599"/>
                  </a:lnTo>
                  <a:lnTo>
                    <a:pt x="449" y="599"/>
                  </a:lnTo>
                  <a:lnTo>
                    <a:pt x="448" y="599"/>
                  </a:lnTo>
                  <a:lnTo>
                    <a:pt x="447" y="599"/>
                  </a:lnTo>
                  <a:lnTo>
                    <a:pt x="446" y="599"/>
                  </a:lnTo>
                  <a:lnTo>
                    <a:pt x="444" y="599"/>
                  </a:lnTo>
                  <a:lnTo>
                    <a:pt x="443" y="599"/>
                  </a:lnTo>
                  <a:lnTo>
                    <a:pt x="442" y="599"/>
                  </a:lnTo>
                  <a:lnTo>
                    <a:pt x="441" y="599"/>
                  </a:lnTo>
                  <a:lnTo>
                    <a:pt x="440" y="599"/>
                  </a:lnTo>
                  <a:lnTo>
                    <a:pt x="438" y="599"/>
                  </a:lnTo>
                  <a:lnTo>
                    <a:pt x="437" y="599"/>
                  </a:lnTo>
                  <a:lnTo>
                    <a:pt x="436" y="599"/>
                  </a:lnTo>
                  <a:lnTo>
                    <a:pt x="435" y="599"/>
                  </a:lnTo>
                  <a:lnTo>
                    <a:pt x="433" y="599"/>
                  </a:lnTo>
                  <a:lnTo>
                    <a:pt x="432" y="599"/>
                  </a:lnTo>
                  <a:lnTo>
                    <a:pt x="431" y="599"/>
                  </a:lnTo>
                  <a:lnTo>
                    <a:pt x="430" y="599"/>
                  </a:lnTo>
                  <a:lnTo>
                    <a:pt x="429" y="599"/>
                  </a:lnTo>
                  <a:lnTo>
                    <a:pt x="427" y="599"/>
                  </a:lnTo>
                  <a:lnTo>
                    <a:pt x="426" y="599"/>
                  </a:lnTo>
                  <a:lnTo>
                    <a:pt x="425" y="599"/>
                  </a:lnTo>
                  <a:lnTo>
                    <a:pt x="424" y="599"/>
                  </a:lnTo>
                  <a:lnTo>
                    <a:pt x="423" y="599"/>
                  </a:lnTo>
                  <a:lnTo>
                    <a:pt x="421" y="599"/>
                  </a:lnTo>
                  <a:lnTo>
                    <a:pt x="420" y="599"/>
                  </a:lnTo>
                  <a:lnTo>
                    <a:pt x="419" y="599"/>
                  </a:lnTo>
                  <a:lnTo>
                    <a:pt x="418" y="599"/>
                  </a:lnTo>
                  <a:lnTo>
                    <a:pt x="417" y="599"/>
                  </a:lnTo>
                  <a:lnTo>
                    <a:pt x="415" y="599"/>
                  </a:lnTo>
                  <a:lnTo>
                    <a:pt x="414" y="599"/>
                  </a:lnTo>
                  <a:lnTo>
                    <a:pt x="413" y="599"/>
                  </a:lnTo>
                  <a:lnTo>
                    <a:pt x="412" y="599"/>
                  </a:lnTo>
                  <a:lnTo>
                    <a:pt x="411" y="599"/>
                  </a:lnTo>
                  <a:lnTo>
                    <a:pt x="409" y="599"/>
                  </a:lnTo>
                  <a:lnTo>
                    <a:pt x="408" y="599"/>
                  </a:lnTo>
                  <a:lnTo>
                    <a:pt x="407" y="599"/>
                  </a:lnTo>
                  <a:lnTo>
                    <a:pt x="406" y="599"/>
                  </a:lnTo>
                  <a:lnTo>
                    <a:pt x="405" y="599"/>
                  </a:lnTo>
                  <a:lnTo>
                    <a:pt x="403" y="599"/>
                  </a:lnTo>
                  <a:lnTo>
                    <a:pt x="402" y="599"/>
                  </a:lnTo>
                  <a:lnTo>
                    <a:pt x="401" y="599"/>
                  </a:lnTo>
                  <a:lnTo>
                    <a:pt x="400" y="599"/>
                  </a:lnTo>
                  <a:lnTo>
                    <a:pt x="399" y="599"/>
                  </a:lnTo>
                  <a:lnTo>
                    <a:pt x="397" y="599"/>
                  </a:lnTo>
                  <a:lnTo>
                    <a:pt x="396" y="599"/>
                  </a:lnTo>
                  <a:lnTo>
                    <a:pt x="395" y="599"/>
                  </a:lnTo>
                  <a:lnTo>
                    <a:pt x="394" y="599"/>
                  </a:lnTo>
                  <a:lnTo>
                    <a:pt x="393" y="599"/>
                  </a:lnTo>
                  <a:lnTo>
                    <a:pt x="391" y="599"/>
                  </a:lnTo>
                  <a:lnTo>
                    <a:pt x="390" y="599"/>
                  </a:lnTo>
                  <a:lnTo>
                    <a:pt x="389" y="599"/>
                  </a:lnTo>
                  <a:lnTo>
                    <a:pt x="388" y="599"/>
                  </a:lnTo>
                  <a:lnTo>
                    <a:pt x="386" y="599"/>
                  </a:lnTo>
                  <a:lnTo>
                    <a:pt x="385" y="599"/>
                  </a:lnTo>
                  <a:lnTo>
                    <a:pt x="384" y="599"/>
                  </a:lnTo>
                  <a:lnTo>
                    <a:pt x="383" y="599"/>
                  </a:lnTo>
                  <a:lnTo>
                    <a:pt x="382" y="599"/>
                  </a:lnTo>
                  <a:lnTo>
                    <a:pt x="380" y="599"/>
                  </a:lnTo>
                  <a:lnTo>
                    <a:pt x="379" y="599"/>
                  </a:lnTo>
                  <a:lnTo>
                    <a:pt x="378" y="599"/>
                  </a:lnTo>
                  <a:lnTo>
                    <a:pt x="377" y="599"/>
                  </a:lnTo>
                  <a:lnTo>
                    <a:pt x="376" y="599"/>
                  </a:lnTo>
                  <a:lnTo>
                    <a:pt x="374" y="599"/>
                  </a:lnTo>
                  <a:lnTo>
                    <a:pt x="373" y="599"/>
                  </a:lnTo>
                  <a:lnTo>
                    <a:pt x="372" y="599"/>
                  </a:lnTo>
                  <a:lnTo>
                    <a:pt x="371" y="599"/>
                  </a:lnTo>
                  <a:lnTo>
                    <a:pt x="370" y="599"/>
                  </a:lnTo>
                  <a:lnTo>
                    <a:pt x="368" y="599"/>
                  </a:lnTo>
                  <a:lnTo>
                    <a:pt x="367" y="599"/>
                  </a:lnTo>
                  <a:lnTo>
                    <a:pt x="366" y="599"/>
                  </a:lnTo>
                  <a:lnTo>
                    <a:pt x="365" y="599"/>
                  </a:lnTo>
                  <a:lnTo>
                    <a:pt x="364" y="599"/>
                  </a:lnTo>
                  <a:lnTo>
                    <a:pt x="362" y="599"/>
                  </a:lnTo>
                  <a:lnTo>
                    <a:pt x="361" y="599"/>
                  </a:lnTo>
                  <a:lnTo>
                    <a:pt x="360" y="599"/>
                  </a:lnTo>
                  <a:lnTo>
                    <a:pt x="359" y="599"/>
                  </a:lnTo>
                  <a:lnTo>
                    <a:pt x="358" y="599"/>
                  </a:lnTo>
                  <a:lnTo>
                    <a:pt x="356" y="599"/>
                  </a:lnTo>
                  <a:lnTo>
                    <a:pt x="355" y="599"/>
                  </a:lnTo>
                  <a:lnTo>
                    <a:pt x="354" y="599"/>
                  </a:lnTo>
                  <a:lnTo>
                    <a:pt x="353" y="599"/>
                  </a:lnTo>
                  <a:lnTo>
                    <a:pt x="352" y="599"/>
                  </a:lnTo>
                  <a:lnTo>
                    <a:pt x="350" y="599"/>
                  </a:lnTo>
                  <a:lnTo>
                    <a:pt x="349" y="599"/>
                  </a:lnTo>
                  <a:lnTo>
                    <a:pt x="348" y="599"/>
                  </a:lnTo>
                  <a:lnTo>
                    <a:pt x="347" y="599"/>
                  </a:lnTo>
                  <a:lnTo>
                    <a:pt x="345" y="599"/>
                  </a:lnTo>
                  <a:lnTo>
                    <a:pt x="344" y="599"/>
                  </a:lnTo>
                  <a:lnTo>
                    <a:pt x="343" y="599"/>
                  </a:lnTo>
                  <a:lnTo>
                    <a:pt x="342" y="599"/>
                  </a:lnTo>
                  <a:lnTo>
                    <a:pt x="341" y="599"/>
                  </a:lnTo>
                  <a:lnTo>
                    <a:pt x="339" y="599"/>
                  </a:lnTo>
                  <a:lnTo>
                    <a:pt x="338" y="599"/>
                  </a:lnTo>
                  <a:lnTo>
                    <a:pt x="337" y="599"/>
                  </a:lnTo>
                  <a:lnTo>
                    <a:pt x="336" y="599"/>
                  </a:lnTo>
                  <a:lnTo>
                    <a:pt x="335" y="599"/>
                  </a:lnTo>
                  <a:lnTo>
                    <a:pt x="333" y="599"/>
                  </a:lnTo>
                  <a:lnTo>
                    <a:pt x="332" y="599"/>
                  </a:lnTo>
                  <a:lnTo>
                    <a:pt x="331" y="599"/>
                  </a:lnTo>
                  <a:lnTo>
                    <a:pt x="330" y="599"/>
                  </a:lnTo>
                  <a:lnTo>
                    <a:pt x="329" y="599"/>
                  </a:lnTo>
                  <a:lnTo>
                    <a:pt x="327" y="599"/>
                  </a:lnTo>
                  <a:lnTo>
                    <a:pt x="326" y="599"/>
                  </a:lnTo>
                  <a:lnTo>
                    <a:pt x="325" y="599"/>
                  </a:lnTo>
                  <a:lnTo>
                    <a:pt x="324" y="599"/>
                  </a:lnTo>
                  <a:lnTo>
                    <a:pt x="323" y="599"/>
                  </a:lnTo>
                  <a:lnTo>
                    <a:pt x="321" y="599"/>
                  </a:lnTo>
                  <a:lnTo>
                    <a:pt x="320" y="599"/>
                  </a:lnTo>
                  <a:lnTo>
                    <a:pt x="319" y="599"/>
                  </a:lnTo>
                  <a:lnTo>
                    <a:pt x="318" y="599"/>
                  </a:lnTo>
                  <a:lnTo>
                    <a:pt x="317" y="599"/>
                  </a:lnTo>
                  <a:lnTo>
                    <a:pt x="315" y="599"/>
                  </a:lnTo>
                  <a:lnTo>
                    <a:pt x="314" y="599"/>
                  </a:lnTo>
                  <a:lnTo>
                    <a:pt x="313" y="599"/>
                  </a:lnTo>
                  <a:lnTo>
                    <a:pt x="312" y="599"/>
                  </a:lnTo>
                  <a:lnTo>
                    <a:pt x="309" y="599"/>
                  </a:lnTo>
                  <a:lnTo>
                    <a:pt x="308" y="599"/>
                  </a:lnTo>
                  <a:lnTo>
                    <a:pt x="307" y="599"/>
                  </a:lnTo>
                  <a:lnTo>
                    <a:pt x="307" y="598"/>
                  </a:lnTo>
                  <a:lnTo>
                    <a:pt x="306" y="598"/>
                  </a:lnTo>
                  <a:lnTo>
                    <a:pt x="305" y="598"/>
                  </a:lnTo>
                  <a:lnTo>
                    <a:pt x="303" y="597"/>
                  </a:lnTo>
                  <a:lnTo>
                    <a:pt x="302" y="597"/>
                  </a:lnTo>
                  <a:lnTo>
                    <a:pt x="301" y="597"/>
                  </a:lnTo>
                  <a:lnTo>
                    <a:pt x="300" y="595"/>
                  </a:lnTo>
                  <a:lnTo>
                    <a:pt x="298" y="595"/>
                  </a:lnTo>
                  <a:lnTo>
                    <a:pt x="297" y="594"/>
                  </a:lnTo>
                  <a:lnTo>
                    <a:pt x="296" y="594"/>
                  </a:lnTo>
                  <a:lnTo>
                    <a:pt x="295" y="593"/>
                  </a:lnTo>
                  <a:lnTo>
                    <a:pt x="294" y="593"/>
                  </a:lnTo>
                  <a:lnTo>
                    <a:pt x="292" y="593"/>
                  </a:lnTo>
                  <a:lnTo>
                    <a:pt x="291" y="592"/>
                  </a:lnTo>
                  <a:lnTo>
                    <a:pt x="290" y="592"/>
                  </a:lnTo>
                  <a:lnTo>
                    <a:pt x="289" y="591"/>
                  </a:lnTo>
                  <a:lnTo>
                    <a:pt x="288" y="591"/>
                  </a:lnTo>
                  <a:lnTo>
                    <a:pt x="286" y="591"/>
                  </a:lnTo>
                  <a:lnTo>
                    <a:pt x="286" y="589"/>
                  </a:lnTo>
                  <a:lnTo>
                    <a:pt x="285" y="589"/>
                  </a:lnTo>
                  <a:lnTo>
                    <a:pt x="284" y="589"/>
                  </a:lnTo>
                  <a:lnTo>
                    <a:pt x="283" y="588"/>
                  </a:lnTo>
                  <a:lnTo>
                    <a:pt x="282" y="588"/>
                  </a:lnTo>
                  <a:lnTo>
                    <a:pt x="280" y="587"/>
                  </a:lnTo>
                  <a:lnTo>
                    <a:pt x="279" y="587"/>
                  </a:lnTo>
                  <a:lnTo>
                    <a:pt x="278" y="587"/>
                  </a:lnTo>
                  <a:lnTo>
                    <a:pt x="277" y="586"/>
                  </a:lnTo>
                  <a:lnTo>
                    <a:pt x="276" y="586"/>
                  </a:lnTo>
                  <a:lnTo>
                    <a:pt x="274" y="586"/>
                  </a:lnTo>
                  <a:lnTo>
                    <a:pt x="274" y="585"/>
                  </a:lnTo>
                  <a:lnTo>
                    <a:pt x="273" y="585"/>
                  </a:lnTo>
                  <a:lnTo>
                    <a:pt x="272" y="585"/>
                  </a:lnTo>
                  <a:lnTo>
                    <a:pt x="271" y="583"/>
                  </a:lnTo>
                  <a:lnTo>
                    <a:pt x="270" y="583"/>
                  </a:lnTo>
                  <a:lnTo>
                    <a:pt x="268" y="583"/>
                  </a:lnTo>
                  <a:lnTo>
                    <a:pt x="267" y="582"/>
                  </a:lnTo>
                  <a:lnTo>
                    <a:pt x="266" y="582"/>
                  </a:lnTo>
                  <a:lnTo>
                    <a:pt x="265" y="581"/>
                  </a:lnTo>
                  <a:lnTo>
                    <a:pt x="264" y="581"/>
                  </a:lnTo>
                  <a:lnTo>
                    <a:pt x="262" y="581"/>
                  </a:lnTo>
                  <a:lnTo>
                    <a:pt x="261" y="580"/>
                  </a:lnTo>
                  <a:lnTo>
                    <a:pt x="260" y="580"/>
                  </a:lnTo>
                  <a:lnTo>
                    <a:pt x="259" y="579"/>
                  </a:lnTo>
                  <a:lnTo>
                    <a:pt x="258" y="579"/>
                  </a:lnTo>
                  <a:lnTo>
                    <a:pt x="256" y="577"/>
                  </a:lnTo>
                  <a:lnTo>
                    <a:pt x="255" y="577"/>
                  </a:lnTo>
                  <a:lnTo>
                    <a:pt x="254" y="577"/>
                  </a:lnTo>
                  <a:lnTo>
                    <a:pt x="253" y="576"/>
                  </a:lnTo>
                  <a:lnTo>
                    <a:pt x="251" y="576"/>
                  </a:lnTo>
                  <a:lnTo>
                    <a:pt x="250" y="576"/>
                  </a:lnTo>
                  <a:lnTo>
                    <a:pt x="249" y="575"/>
                  </a:lnTo>
                  <a:lnTo>
                    <a:pt x="248" y="575"/>
                  </a:lnTo>
                  <a:lnTo>
                    <a:pt x="248" y="574"/>
                  </a:lnTo>
                  <a:lnTo>
                    <a:pt x="247" y="574"/>
                  </a:lnTo>
                  <a:lnTo>
                    <a:pt x="245" y="574"/>
                  </a:lnTo>
                  <a:lnTo>
                    <a:pt x="244" y="572"/>
                  </a:lnTo>
                  <a:lnTo>
                    <a:pt x="243" y="572"/>
                  </a:lnTo>
                  <a:lnTo>
                    <a:pt x="242" y="572"/>
                  </a:lnTo>
                  <a:lnTo>
                    <a:pt x="241" y="571"/>
                  </a:lnTo>
                  <a:lnTo>
                    <a:pt x="239" y="571"/>
                  </a:lnTo>
                  <a:lnTo>
                    <a:pt x="238" y="570"/>
                  </a:lnTo>
                  <a:lnTo>
                    <a:pt x="237" y="570"/>
                  </a:lnTo>
                  <a:lnTo>
                    <a:pt x="236" y="570"/>
                  </a:lnTo>
                  <a:lnTo>
                    <a:pt x="235" y="569"/>
                  </a:lnTo>
                  <a:lnTo>
                    <a:pt x="233" y="569"/>
                  </a:lnTo>
                  <a:lnTo>
                    <a:pt x="232" y="568"/>
                  </a:lnTo>
                  <a:lnTo>
                    <a:pt x="231" y="568"/>
                  </a:lnTo>
                  <a:lnTo>
                    <a:pt x="230" y="568"/>
                  </a:lnTo>
                  <a:lnTo>
                    <a:pt x="230" y="566"/>
                  </a:lnTo>
                  <a:lnTo>
                    <a:pt x="229" y="566"/>
                  </a:lnTo>
                  <a:lnTo>
                    <a:pt x="227" y="566"/>
                  </a:lnTo>
                  <a:lnTo>
                    <a:pt x="226" y="565"/>
                  </a:lnTo>
                  <a:lnTo>
                    <a:pt x="225" y="565"/>
                  </a:lnTo>
                  <a:lnTo>
                    <a:pt x="224" y="565"/>
                  </a:lnTo>
                  <a:lnTo>
                    <a:pt x="224" y="564"/>
                  </a:lnTo>
                  <a:lnTo>
                    <a:pt x="223" y="564"/>
                  </a:lnTo>
                  <a:lnTo>
                    <a:pt x="221" y="564"/>
                  </a:lnTo>
                  <a:lnTo>
                    <a:pt x="220" y="563"/>
                  </a:lnTo>
                  <a:lnTo>
                    <a:pt x="219" y="563"/>
                  </a:lnTo>
                  <a:lnTo>
                    <a:pt x="218" y="562"/>
                  </a:lnTo>
                  <a:lnTo>
                    <a:pt x="217" y="562"/>
                  </a:lnTo>
                  <a:lnTo>
                    <a:pt x="215" y="562"/>
                  </a:lnTo>
                  <a:lnTo>
                    <a:pt x="214" y="560"/>
                  </a:lnTo>
                  <a:lnTo>
                    <a:pt x="213" y="560"/>
                  </a:lnTo>
                  <a:lnTo>
                    <a:pt x="212" y="560"/>
                  </a:lnTo>
                  <a:lnTo>
                    <a:pt x="211" y="559"/>
                  </a:lnTo>
                  <a:lnTo>
                    <a:pt x="209" y="559"/>
                  </a:lnTo>
                  <a:lnTo>
                    <a:pt x="208" y="558"/>
                  </a:lnTo>
                  <a:lnTo>
                    <a:pt x="207" y="558"/>
                  </a:lnTo>
                  <a:lnTo>
                    <a:pt x="206" y="558"/>
                  </a:lnTo>
                  <a:lnTo>
                    <a:pt x="204" y="557"/>
                  </a:lnTo>
                  <a:lnTo>
                    <a:pt x="203" y="557"/>
                  </a:lnTo>
                  <a:lnTo>
                    <a:pt x="202" y="557"/>
                  </a:lnTo>
                  <a:lnTo>
                    <a:pt x="202" y="556"/>
                  </a:lnTo>
                  <a:lnTo>
                    <a:pt x="201" y="556"/>
                  </a:lnTo>
                  <a:lnTo>
                    <a:pt x="200" y="556"/>
                  </a:lnTo>
                  <a:lnTo>
                    <a:pt x="198" y="554"/>
                  </a:lnTo>
                  <a:lnTo>
                    <a:pt x="197" y="554"/>
                  </a:lnTo>
                  <a:lnTo>
                    <a:pt x="196" y="553"/>
                  </a:lnTo>
                  <a:lnTo>
                    <a:pt x="195" y="553"/>
                  </a:lnTo>
                  <a:lnTo>
                    <a:pt x="194" y="553"/>
                  </a:lnTo>
                  <a:lnTo>
                    <a:pt x="192" y="552"/>
                  </a:lnTo>
                  <a:lnTo>
                    <a:pt x="191" y="552"/>
                  </a:lnTo>
                  <a:lnTo>
                    <a:pt x="190" y="551"/>
                  </a:lnTo>
                  <a:lnTo>
                    <a:pt x="189" y="551"/>
                  </a:lnTo>
                  <a:lnTo>
                    <a:pt x="188" y="551"/>
                  </a:lnTo>
                  <a:lnTo>
                    <a:pt x="186" y="550"/>
                  </a:lnTo>
                  <a:lnTo>
                    <a:pt x="185" y="550"/>
                  </a:lnTo>
                  <a:lnTo>
                    <a:pt x="184" y="550"/>
                  </a:lnTo>
                  <a:lnTo>
                    <a:pt x="183" y="548"/>
                  </a:lnTo>
                  <a:lnTo>
                    <a:pt x="182" y="548"/>
                  </a:lnTo>
                  <a:lnTo>
                    <a:pt x="180" y="548"/>
                  </a:lnTo>
                  <a:lnTo>
                    <a:pt x="180" y="547"/>
                  </a:lnTo>
                  <a:lnTo>
                    <a:pt x="179" y="547"/>
                  </a:lnTo>
                  <a:lnTo>
                    <a:pt x="178" y="547"/>
                  </a:lnTo>
                  <a:lnTo>
                    <a:pt x="178" y="546"/>
                  </a:lnTo>
                  <a:lnTo>
                    <a:pt x="177" y="546"/>
                  </a:lnTo>
                  <a:lnTo>
                    <a:pt x="176" y="546"/>
                  </a:lnTo>
                  <a:lnTo>
                    <a:pt x="174" y="546"/>
                  </a:lnTo>
                  <a:lnTo>
                    <a:pt x="174" y="545"/>
                  </a:lnTo>
                  <a:lnTo>
                    <a:pt x="173" y="545"/>
                  </a:lnTo>
                  <a:lnTo>
                    <a:pt x="172" y="545"/>
                  </a:lnTo>
                  <a:lnTo>
                    <a:pt x="171" y="543"/>
                  </a:lnTo>
                  <a:lnTo>
                    <a:pt x="170" y="543"/>
                  </a:lnTo>
                  <a:lnTo>
                    <a:pt x="168" y="542"/>
                  </a:lnTo>
                  <a:lnTo>
                    <a:pt x="167" y="542"/>
                  </a:lnTo>
                  <a:lnTo>
                    <a:pt x="166" y="542"/>
                  </a:lnTo>
                  <a:lnTo>
                    <a:pt x="165" y="541"/>
                  </a:lnTo>
                  <a:lnTo>
                    <a:pt x="163" y="541"/>
                  </a:lnTo>
                  <a:lnTo>
                    <a:pt x="162" y="541"/>
                  </a:lnTo>
                  <a:lnTo>
                    <a:pt x="162" y="540"/>
                  </a:lnTo>
                  <a:lnTo>
                    <a:pt x="161" y="540"/>
                  </a:lnTo>
                  <a:lnTo>
                    <a:pt x="160" y="540"/>
                  </a:lnTo>
                  <a:lnTo>
                    <a:pt x="159" y="539"/>
                  </a:lnTo>
                  <a:lnTo>
                    <a:pt x="157" y="539"/>
                  </a:lnTo>
                  <a:lnTo>
                    <a:pt x="156" y="539"/>
                  </a:lnTo>
                  <a:lnTo>
                    <a:pt x="155" y="537"/>
                  </a:lnTo>
                  <a:lnTo>
                    <a:pt x="154" y="537"/>
                  </a:lnTo>
                  <a:lnTo>
                    <a:pt x="153" y="536"/>
                  </a:lnTo>
                  <a:lnTo>
                    <a:pt x="151" y="536"/>
                  </a:lnTo>
                  <a:lnTo>
                    <a:pt x="150" y="536"/>
                  </a:lnTo>
                  <a:lnTo>
                    <a:pt x="149" y="535"/>
                  </a:lnTo>
                  <a:lnTo>
                    <a:pt x="148" y="535"/>
                  </a:lnTo>
                  <a:lnTo>
                    <a:pt x="147" y="534"/>
                  </a:lnTo>
                  <a:lnTo>
                    <a:pt x="145" y="534"/>
                  </a:lnTo>
                  <a:lnTo>
                    <a:pt x="144" y="534"/>
                  </a:lnTo>
                  <a:lnTo>
                    <a:pt x="143" y="533"/>
                  </a:lnTo>
                  <a:lnTo>
                    <a:pt x="142" y="533"/>
                  </a:lnTo>
                  <a:lnTo>
                    <a:pt x="141" y="533"/>
                  </a:lnTo>
                  <a:lnTo>
                    <a:pt x="139" y="531"/>
                  </a:lnTo>
                  <a:lnTo>
                    <a:pt x="138" y="531"/>
                  </a:lnTo>
                  <a:lnTo>
                    <a:pt x="137" y="530"/>
                  </a:lnTo>
                  <a:lnTo>
                    <a:pt x="136" y="530"/>
                  </a:lnTo>
                  <a:lnTo>
                    <a:pt x="135" y="530"/>
                  </a:lnTo>
                  <a:lnTo>
                    <a:pt x="135" y="529"/>
                  </a:lnTo>
                  <a:lnTo>
                    <a:pt x="133" y="529"/>
                  </a:lnTo>
                  <a:lnTo>
                    <a:pt x="132" y="529"/>
                  </a:lnTo>
                  <a:lnTo>
                    <a:pt x="131" y="528"/>
                  </a:lnTo>
                  <a:lnTo>
                    <a:pt x="130" y="528"/>
                  </a:lnTo>
                  <a:lnTo>
                    <a:pt x="129" y="527"/>
                  </a:lnTo>
                  <a:lnTo>
                    <a:pt x="127" y="527"/>
                  </a:lnTo>
                  <a:lnTo>
                    <a:pt x="126" y="527"/>
                  </a:lnTo>
                  <a:lnTo>
                    <a:pt x="125" y="525"/>
                  </a:lnTo>
                  <a:lnTo>
                    <a:pt x="124" y="525"/>
                  </a:lnTo>
                  <a:lnTo>
                    <a:pt x="123" y="525"/>
                  </a:lnTo>
                  <a:lnTo>
                    <a:pt x="121" y="524"/>
                  </a:lnTo>
                  <a:lnTo>
                    <a:pt x="120" y="524"/>
                  </a:lnTo>
                  <a:lnTo>
                    <a:pt x="119" y="523"/>
                  </a:lnTo>
                  <a:lnTo>
                    <a:pt x="118" y="523"/>
                  </a:lnTo>
                  <a:lnTo>
                    <a:pt x="116" y="522"/>
                  </a:lnTo>
                  <a:lnTo>
                    <a:pt x="115" y="522"/>
                  </a:lnTo>
                  <a:lnTo>
                    <a:pt x="114" y="522"/>
                  </a:lnTo>
                  <a:lnTo>
                    <a:pt x="113" y="521"/>
                  </a:lnTo>
                  <a:lnTo>
                    <a:pt x="112" y="521"/>
                  </a:lnTo>
                  <a:lnTo>
                    <a:pt x="110" y="521"/>
                  </a:lnTo>
                  <a:lnTo>
                    <a:pt x="109" y="519"/>
                  </a:lnTo>
                  <a:lnTo>
                    <a:pt x="108" y="519"/>
                  </a:lnTo>
                  <a:lnTo>
                    <a:pt x="107" y="518"/>
                  </a:lnTo>
                  <a:lnTo>
                    <a:pt x="106" y="518"/>
                  </a:lnTo>
                  <a:lnTo>
                    <a:pt x="104" y="517"/>
                  </a:lnTo>
                  <a:lnTo>
                    <a:pt x="103" y="517"/>
                  </a:lnTo>
                  <a:lnTo>
                    <a:pt x="102" y="517"/>
                  </a:lnTo>
                  <a:lnTo>
                    <a:pt x="101" y="516"/>
                  </a:lnTo>
                  <a:lnTo>
                    <a:pt x="100" y="516"/>
                  </a:lnTo>
                  <a:lnTo>
                    <a:pt x="98" y="516"/>
                  </a:lnTo>
                  <a:lnTo>
                    <a:pt x="98" y="514"/>
                  </a:lnTo>
                  <a:lnTo>
                    <a:pt x="97" y="514"/>
                  </a:lnTo>
                  <a:lnTo>
                    <a:pt x="96" y="514"/>
                  </a:lnTo>
                  <a:lnTo>
                    <a:pt x="95" y="513"/>
                  </a:lnTo>
                  <a:lnTo>
                    <a:pt x="94" y="513"/>
                  </a:lnTo>
                  <a:lnTo>
                    <a:pt x="92" y="513"/>
                  </a:lnTo>
                  <a:lnTo>
                    <a:pt x="91" y="512"/>
                  </a:lnTo>
                  <a:lnTo>
                    <a:pt x="90" y="512"/>
                  </a:lnTo>
                  <a:lnTo>
                    <a:pt x="89" y="511"/>
                  </a:lnTo>
                  <a:lnTo>
                    <a:pt x="88" y="511"/>
                  </a:lnTo>
                  <a:lnTo>
                    <a:pt x="86" y="511"/>
                  </a:lnTo>
                  <a:lnTo>
                    <a:pt x="85" y="510"/>
                  </a:lnTo>
                  <a:lnTo>
                    <a:pt x="84" y="510"/>
                  </a:lnTo>
                  <a:lnTo>
                    <a:pt x="83" y="508"/>
                  </a:lnTo>
                  <a:lnTo>
                    <a:pt x="82" y="508"/>
                  </a:lnTo>
                  <a:lnTo>
                    <a:pt x="80" y="507"/>
                  </a:lnTo>
                  <a:lnTo>
                    <a:pt x="79" y="507"/>
                  </a:lnTo>
                  <a:lnTo>
                    <a:pt x="78" y="507"/>
                  </a:lnTo>
                  <a:lnTo>
                    <a:pt x="77" y="506"/>
                  </a:lnTo>
                  <a:lnTo>
                    <a:pt x="76" y="506"/>
                  </a:lnTo>
                  <a:lnTo>
                    <a:pt x="74" y="506"/>
                  </a:lnTo>
                  <a:lnTo>
                    <a:pt x="73" y="505"/>
                  </a:lnTo>
                  <a:lnTo>
                    <a:pt x="72" y="505"/>
                  </a:lnTo>
                  <a:lnTo>
                    <a:pt x="71" y="504"/>
                  </a:lnTo>
                  <a:lnTo>
                    <a:pt x="69" y="504"/>
                  </a:lnTo>
                  <a:lnTo>
                    <a:pt x="68" y="504"/>
                  </a:lnTo>
                  <a:lnTo>
                    <a:pt x="68" y="502"/>
                  </a:lnTo>
                  <a:lnTo>
                    <a:pt x="67" y="502"/>
                  </a:lnTo>
                  <a:lnTo>
                    <a:pt x="66" y="502"/>
                  </a:lnTo>
                  <a:lnTo>
                    <a:pt x="65" y="501"/>
                  </a:lnTo>
                  <a:lnTo>
                    <a:pt x="63" y="501"/>
                  </a:lnTo>
                  <a:lnTo>
                    <a:pt x="62" y="500"/>
                  </a:lnTo>
                  <a:lnTo>
                    <a:pt x="61" y="500"/>
                  </a:lnTo>
                  <a:lnTo>
                    <a:pt x="60" y="500"/>
                  </a:lnTo>
                  <a:lnTo>
                    <a:pt x="59" y="499"/>
                  </a:lnTo>
                  <a:lnTo>
                    <a:pt x="57" y="499"/>
                  </a:lnTo>
                  <a:lnTo>
                    <a:pt x="56" y="499"/>
                  </a:lnTo>
                  <a:lnTo>
                    <a:pt x="55" y="498"/>
                  </a:lnTo>
                  <a:lnTo>
                    <a:pt x="53" y="498"/>
                  </a:lnTo>
                  <a:lnTo>
                    <a:pt x="51" y="496"/>
                  </a:lnTo>
                  <a:lnTo>
                    <a:pt x="50" y="496"/>
                  </a:lnTo>
                  <a:lnTo>
                    <a:pt x="49" y="495"/>
                  </a:lnTo>
                  <a:lnTo>
                    <a:pt x="48" y="495"/>
                  </a:lnTo>
                  <a:lnTo>
                    <a:pt x="47" y="495"/>
                  </a:lnTo>
                  <a:lnTo>
                    <a:pt x="45" y="494"/>
                  </a:lnTo>
                  <a:lnTo>
                    <a:pt x="44" y="494"/>
                  </a:lnTo>
                  <a:lnTo>
                    <a:pt x="43" y="494"/>
                  </a:lnTo>
                  <a:lnTo>
                    <a:pt x="43" y="493"/>
                  </a:lnTo>
                  <a:lnTo>
                    <a:pt x="42" y="493"/>
                  </a:lnTo>
                  <a:lnTo>
                    <a:pt x="41" y="492"/>
                  </a:lnTo>
                  <a:lnTo>
                    <a:pt x="39" y="492"/>
                  </a:lnTo>
                  <a:lnTo>
                    <a:pt x="38" y="492"/>
                  </a:lnTo>
                  <a:lnTo>
                    <a:pt x="37" y="492"/>
                  </a:lnTo>
                  <a:lnTo>
                    <a:pt x="36" y="490"/>
                  </a:lnTo>
                  <a:lnTo>
                    <a:pt x="35" y="490"/>
                  </a:lnTo>
                  <a:lnTo>
                    <a:pt x="33" y="489"/>
                  </a:lnTo>
                  <a:lnTo>
                    <a:pt x="32" y="489"/>
                  </a:lnTo>
                  <a:lnTo>
                    <a:pt x="31" y="489"/>
                  </a:lnTo>
                  <a:lnTo>
                    <a:pt x="31" y="488"/>
                  </a:lnTo>
                  <a:lnTo>
                    <a:pt x="30" y="488"/>
                  </a:lnTo>
                  <a:lnTo>
                    <a:pt x="29" y="488"/>
                  </a:lnTo>
                  <a:lnTo>
                    <a:pt x="27" y="487"/>
                  </a:lnTo>
                  <a:lnTo>
                    <a:pt x="26" y="487"/>
                  </a:lnTo>
                  <a:lnTo>
                    <a:pt x="25" y="485"/>
                  </a:lnTo>
                  <a:lnTo>
                    <a:pt x="24" y="485"/>
                  </a:lnTo>
                  <a:lnTo>
                    <a:pt x="22" y="485"/>
                  </a:lnTo>
                  <a:lnTo>
                    <a:pt x="21" y="484"/>
                  </a:lnTo>
                  <a:lnTo>
                    <a:pt x="20" y="484"/>
                  </a:lnTo>
                  <a:lnTo>
                    <a:pt x="19" y="484"/>
                  </a:lnTo>
                  <a:lnTo>
                    <a:pt x="18" y="483"/>
                  </a:lnTo>
                  <a:lnTo>
                    <a:pt x="16" y="483"/>
                  </a:lnTo>
                  <a:lnTo>
                    <a:pt x="15" y="483"/>
                  </a:lnTo>
                  <a:lnTo>
                    <a:pt x="14" y="482"/>
                  </a:lnTo>
                  <a:lnTo>
                    <a:pt x="13" y="482"/>
                  </a:lnTo>
                  <a:lnTo>
                    <a:pt x="12" y="481"/>
                  </a:lnTo>
                  <a:lnTo>
                    <a:pt x="10" y="481"/>
                  </a:lnTo>
                  <a:lnTo>
                    <a:pt x="9" y="481"/>
                  </a:lnTo>
                  <a:lnTo>
                    <a:pt x="8" y="479"/>
                  </a:lnTo>
                  <a:lnTo>
                    <a:pt x="7" y="479"/>
                  </a:lnTo>
                  <a:lnTo>
                    <a:pt x="6" y="478"/>
                  </a:lnTo>
                  <a:lnTo>
                    <a:pt x="4" y="478"/>
                  </a:lnTo>
                  <a:lnTo>
                    <a:pt x="3" y="478"/>
                  </a:lnTo>
                  <a:lnTo>
                    <a:pt x="3" y="477"/>
                  </a:lnTo>
                  <a:lnTo>
                    <a:pt x="2" y="477"/>
                  </a:lnTo>
                  <a:lnTo>
                    <a:pt x="1" y="477"/>
                  </a:lnTo>
                  <a:lnTo>
                    <a:pt x="0" y="477"/>
                  </a:lnTo>
                  <a:lnTo>
                    <a:pt x="0" y="476"/>
                  </a:lnTo>
                  <a:lnTo>
                    <a:pt x="0" y="475"/>
                  </a:lnTo>
                  <a:lnTo>
                    <a:pt x="1" y="475"/>
                  </a:lnTo>
                  <a:lnTo>
                    <a:pt x="1" y="473"/>
                  </a:lnTo>
                  <a:lnTo>
                    <a:pt x="0" y="473"/>
                  </a:lnTo>
                  <a:lnTo>
                    <a:pt x="1" y="473"/>
                  </a:lnTo>
                  <a:lnTo>
                    <a:pt x="1" y="472"/>
                  </a:lnTo>
                  <a:lnTo>
                    <a:pt x="1" y="471"/>
                  </a:lnTo>
                  <a:lnTo>
                    <a:pt x="2" y="471"/>
                  </a:lnTo>
                  <a:lnTo>
                    <a:pt x="2" y="470"/>
                  </a:lnTo>
                  <a:lnTo>
                    <a:pt x="2" y="469"/>
                  </a:lnTo>
                  <a:lnTo>
                    <a:pt x="1" y="470"/>
                  </a:lnTo>
                  <a:lnTo>
                    <a:pt x="0" y="470"/>
                  </a:lnTo>
                  <a:lnTo>
                    <a:pt x="0" y="469"/>
                  </a:lnTo>
                  <a:lnTo>
                    <a:pt x="1" y="469"/>
                  </a:lnTo>
                  <a:lnTo>
                    <a:pt x="1" y="467"/>
                  </a:lnTo>
                  <a:lnTo>
                    <a:pt x="1" y="466"/>
                  </a:lnTo>
                  <a:lnTo>
                    <a:pt x="1" y="465"/>
                  </a:lnTo>
                  <a:lnTo>
                    <a:pt x="1" y="464"/>
                  </a:lnTo>
                  <a:lnTo>
                    <a:pt x="1" y="463"/>
                  </a:lnTo>
                  <a:lnTo>
                    <a:pt x="2" y="463"/>
                  </a:lnTo>
                  <a:lnTo>
                    <a:pt x="3" y="463"/>
                  </a:lnTo>
                  <a:lnTo>
                    <a:pt x="3" y="461"/>
                  </a:lnTo>
                  <a:lnTo>
                    <a:pt x="4" y="461"/>
                  </a:lnTo>
                  <a:lnTo>
                    <a:pt x="4" y="460"/>
                  </a:lnTo>
                  <a:lnTo>
                    <a:pt x="4" y="459"/>
                  </a:lnTo>
                  <a:lnTo>
                    <a:pt x="6" y="459"/>
                  </a:lnTo>
                  <a:lnTo>
                    <a:pt x="6" y="458"/>
                  </a:lnTo>
                  <a:lnTo>
                    <a:pt x="6" y="456"/>
                  </a:lnTo>
                  <a:lnTo>
                    <a:pt x="7" y="456"/>
                  </a:lnTo>
                  <a:lnTo>
                    <a:pt x="7" y="455"/>
                  </a:lnTo>
                  <a:lnTo>
                    <a:pt x="7" y="454"/>
                  </a:lnTo>
                  <a:lnTo>
                    <a:pt x="8" y="454"/>
                  </a:lnTo>
                  <a:lnTo>
                    <a:pt x="8" y="453"/>
                  </a:lnTo>
                  <a:lnTo>
                    <a:pt x="8" y="452"/>
                  </a:lnTo>
                  <a:lnTo>
                    <a:pt x="9" y="452"/>
                  </a:lnTo>
                  <a:lnTo>
                    <a:pt x="9" y="450"/>
                  </a:lnTo>
                  <a:lnTo>
                    <a:pt x="10" y="450"/>
                  </a:lnTo>
                  <a:lnTo>
                    <a:pt x="12" y="450"/>
                  </a:lnTo>
                  <a:lnTo>
                    <a:pt x="12" y="452"/>
                  </a:lnTo>
                  <a:lnTo>
                    <a:pt x="13" y="452"/>
                  </a:lnTo>
                  <a:lnTo>
                    <a:pt x="14" y="452"/>
                  </a:lnTo>
                  <a:lnTo>
                    <a:pt x="15" y="452"/>
                  </a:lnTo>
                  <a:lnTo>
                    <a:pt x="16" y="452"/>
                  </a:lnTo>
                  <a:lnTo>
                    <a:pt x="18" y="452"/>
                  </a:lnTo>
                  <a:lnTo>
                    <a:pt x="19" y="452"/>
                  </a:lnTo>
                  <a:lnTo>
                    <a:pt x="19" y="450"/>
                  </a:lnTo>
                  <a:lnTo>
                    <a:pt x="20" y="450"/>
                  </a:lnTo>
                  <a:lnTo>
                    <a:pt x="20" y="449"/>
                  </a:lnTo>
                  <a:lnTo>
                    <a:pt x="21" y="449"/>
                  </a:lnTo>
                  <a:lnTo>
                    <a:pt x="22" y="449"/>
                  </a:lnTo>
                  <a:lnTo>
                    <a:pt x="24" y="449"/>
                  </a:lnTo>
                  <a:lnTo>
                    <a:pt x="24" y="448"/>
                  </a:lnTo>
                  <a:lnTo>
                    <a:pt x="24" y="447"/>
                  </a:lnTo>
                  <a:lnTo>
                    <a:pt x="24" y="446"/>
                  </a:lnTo>
                  <a:lnTo>
                    <a:pt x="24" y="444"/>
                  </a:lnTo>
                  <a:lnTo>
                    <a:pt x="25" y="444"/>
                  </a:lnTo>
                  <a:lnTo>
                    <a:pt x="25" y="443"/>
                  </a:lnTo>
                  <a:lnTo>
                    <a:pt x="25" y="442"/>
                  </a:lnTo>
                  <a:lnTo>
                    <a:pt x="26" y="442"/>
                  </a:lnTo>
                  <a:lnTo>
                    <a:pt x="27" y="442"/>
                  </a:lnTo>
                  <a:lnTo>
                    <a:pt x="27" y="441"/>
                  </a:lnTo>
                  <a:lnTo>
                    <a:pt x="29" y="441"/>
                  </a:lnTo>
                  <a:lnTo>
                    <a:pt x="29" y="440"/>
                  </a:lnTo>
                  <a:lnTo>
                    <a:pt x="29" y="438"/>
                  </a:lnTo>
                  <a:lnTo>
                    <a:pt x="29" y="436"/>
                  </a:lnTo>
                  <a:lnTo>
                    <a:pt x="29" y="435"/>
                  </a:lnTo>
                  <a:lnTo>
                    <a:pt x="29" y="434"/>
                  </a:lnTo>
                  <a:lnTo>
                    <a:pt x="29" y="432"/>
                  </a:lnTo>
                  <a:lnTo>
                    <a:pt x="29" y="431"/>
                  </a:lnTo>
                  <a:lnTo>
                    <a:pt x="27" y="431"/>
                  </a:lnTo>
                  <a:lnTo>
                    <a:pt x="27" y="430"/>
                  </a:lnTo>
                  <a:lnTo>
                    <a:pt x="27" y="429"/>
                  </a:lnTo>
                  <a:lnTo>
                    <a:pt x="29" y="429"/>
                  </a:lnTo>
                  <a:lnTo>
                    <a:pt x="29" y="428"/>
                  </a:lnTo>
                  <a:lnTo>
                    <a:pt x="29" y="426"/>
                  </a:lnTo>
                  <a:lnTo>
                    <a:pt x="27" y="426"/>
                  </a:lnTo>
                  <a:lnTo>
                    <a:pt x="26" y="426"/>
                  </a:lnTo>
                  <a:lnTo>
                    <a:pt x="26" y="425"/>
                  </a:lnTo>
                  <a:lnTo>
                    <a:pt x="26" y="424"/>
                  </a:lnTo>
                  <a:lnTo>
                    <a:pt x="26" y="423"/>
                  </a:lnTo>
                  <a:lnTo>
                    <a:pt x="26" y="421"/>
                  </a:lnTo>
                  <a:lnTo>
                    <a:pt x="25" y="421"/>
                  </a:lnTo>
                  <a:lnTo>
                    <a:pt x="25" y="420"/>
                  </a:lnTo>
                  <a:lnTo>
                    <a:pt x="24" y="420"/>
                  </a:lnTo>
                  <a:lnTo>
                    <a:pt x="22" y="419"/>
                  </a:lnTo>
                  <a:lnTo>
                    <a:pt x="21" y="419"/>
                  </a:lnTo>
                  <a:lnTo>
                    <a:pt x="20" y="419"/>
                  </a:lnTo>
                  <a:lnTo>
                    <a:pt x="19" y="419"/>
                  </a:lnTo>
                  <a:lnTo>
                    <a:pt x="19" y="420"/>
                  </a:lnTo>
                  <a:lnTo>
                    <a:pt x="18" y="420"/>
                  </a:lnTo>
                  <a:lnTo>
                    <a:pt x="16" y="420"/>
                  </a:lnTo>
                  <a:lnTo>
                    <a:pt x="15" y="420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4" y="419"/>
                  </a:lnTo>
                  <a:lnTo>
                    <a:pt x="13" y="419"/>
                  </a:lnTo>
                  <a:lnTo>
                    <a:pt x="13" y="420"/>
                  </a:lnTo>
                  <a:lnTo>
                    <a:pt x="13" y="419"/>
                  </a:lnTo>
                  <a:lnTo>
                    <a:pt x="12" y="419"/>
                  </a:lnTo>
                  <a:lnTo>
                    <a:pt x="12" y="418"/>
                  </a:lnTo>
                  <a:lnTo>
                    <a:pt x="12" y="417"/>
                  </a:lnTo>
                  <a:lnTo>
                    <a:pt x="10" y="417"/>
                  </a:lnTo>
                  <a:lnTo>
                    <a:pt x="10" y="415"/>
                  </a:lnTo>
                  <a:lnTo>
                    <a:pt x="10" y="414"/>
                  </a:lnTo>
                  <a:lnTo>
                    <a:pt x="9" y="414"/>
                  </a:lnTo>
                  <a:lnTo>
                    <a:pt x="9" y="413"/>
                  </a:lnTo>
                  <a:lnTo>
                    <a:pt x="9" y="412"/>
                  </a:lnTo>
                  <a:lnTo>
                    <a:pt x="9" y="411"/>
                  </a:lnTo>
                  <a:lnTo>
                    <a:pt x="9" y="409"/>
                  </a:lnTo>
                  <a:lnTo>
                    <a:pt x="10" y="409"/>
                  </a:lnTo>
                  <a:lnTo>
                    <a:pt x="10" y="408"/>
                  </a:lnTo>
                  <a:lnTo>
                    <a:pt x="10" y="407"/>
                  </a:lnTo>
                  <a:lnTo>
                    <a:pt x="12" y="406"/>
                  </a:lnTo>
                  <a:lnTo>
                    <a:pt x="12" y="405"/>
                  </a:lnTo>
                  <a:lnTo>
                    <a:pt x="12" y="403"/>
                  </a:lnTo>
                  <a:lnTo>
                    <a:pt x="12" y="402"/>
                  </a:lnTo>
                  <a:lnTo>
                    <a:pt x="12" y="401"/>
                  </a:lnTo>
                  <a:lnTo>
                    <a:pt x="12" y="400"/>
                  </a:lnTo>
                  <a:lnTo>
                    <a:pt x="12" y="399"/>
                  </a:lnTo>
                  <a:lnTo>
                    <a:pt x="10" y="399"/>
                  </a:lnTo>
                  <a:lnTo>
                    <a:pt x="10" y="397"/>
                  </a:lnTo>
                  <a:lnTo>
                    <a:pt x="12" y="396"/>
                  </a:lnTo>
                  <a:lnTo>
                    <a:pt x="12" y="395"/>
                  </a:lnTo>
                  <a:lnTo>
                    <a:pt x="12" y="394"/>
                  </a:lnTo>
                  <a:lnTo>
                    <a:pt x="10" y="394"/>
                  </a:lnTo>
                  <a:lnTo>
                    <a:pt x="9" y="394"/>
                  </a:lnTo>
                  <a:lnTo>
                    <a:pt x="8" y="394"/>
                  </a:lnTo>
                  <a:lnTo>
                    <a:pt x="8" y="392"/>
                  </a:lnTo>
                  <a:lnTo>
                    <a:pt x="7" y="392"/>
                  </a:lnTo>
                  <a:lnTo>
                    <a:pt x="7" y="391"/>
                  </a:lnTo>
                  <a:lnTo>
                    <a:pt x="7" y="390"/>
                  </a:lnTo>
                  <a:lnTo>
                    <a:pt x="8" y="390"/>
                  </a:lnTo>
                  <a:lnTo>
                    <a:pt x="8" y="389"/>
                  </a:lnTo>
                  <a:lnTo>
                    <a:pt x="9" y="389"/>
                  </a:lnTo>
                  <a:lnTo>
                    <a:pt x="9" y="388"/>
                  </a:lnTo>
                  <a:lnTo>
                    <a:pt x="9" y="386"/>
                  </a:lnTo>
                  <a:lnTo>
                    <a:pt x="9" y="385"/>
                  </a:lnTo>
                  <a:lnTo>
                    <a:pt x="9" y="384"/>
                  </a:lnTo>
                  <a:lnTo>
                    <a:pt x="9" y="383"/>
                  </a:lnTo>
                  <a:lnTo>
                    <a:pt x="8" y="383"/>
                  </a:lnTo>
                  <a:lnTo>
                    <a:pt x="8" y="382"/>
                  </a:lnTo>
                  <a:lnTo>
                    <a:pt x="8" y="380"/>
                  </a:lnTo>
                  <a:lnTo>
                    <a:pt x="7" y="380"/>
                  </a:lnTo>
                  <a:lnTo>
                    <a:pt x="8" y="380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10" y="379"/>
                  </a:lnTo>
                  <a:lnTo>
                    <a:pt x="12" y="379"/>
                  </a:lnTo>
                  <a:lnTo>
                    <a:pt x="13" y="379"/>
                  </a:lnTo>
                  <a:lnTo>
                    <a:pt x="14" y="379"/>
                  </a:lnTo>
                  <a:lnTo>
                    <a:pt x="15" y="378"/>
                  </a:lnTo>
                  <a:lnTo>
                    <a:pt x="15" y="377"/>
                  </a:lnTo>
                  <a:lnTo>
                    <a:pt x="15" y="376"/>
                  </a:lnTo>
                  <a:lnTo>
                    <a:pt x="16" y="376"/>
                  </a:lnTo>
                  <a:lnTo>
                    <a:pt x="15" y="376"/>
                  </a:lnTo>
                  <a:lnTo>
                    <a:pt x="15" y="374"/>
                  </a:lnTo>
                  <a:lnTo>
                    <a:pt x="16" y="374"/>
                  </a:lnTo>
                  <a:lnTo>
                    <a:pt x="16" y="373"/>
                  </a:lnTo>
                  <a:lnTo>
                    <a:pt x="18" y="373"/>
                  </a:lnTo>
                  <a:lnTo>
                    <a:pt x="18" y="372"/>
                  </a:lnTo>
                  <a:lnTo>
                    <a:pt x="18" y="371"/>
                  </a:lnTo>
                  <a:lnTo>
                    <a:pt x="19" y="371"/>
                  </a:lnTo>
                  <a:lnTo>
                    <a:pt x="19" y="370"/>
                  </a:lnTo>
                  <a:lnTo>
                    <a:pt x="20" y="370"/>
                  </a:lnTo>
                  <a:lnTo>
                    <a:pt x="21" y="368"/>
                  </a:lnTo>
                  <a:lnTo>
                    <a:pt x="21" y="367"/>
                  </a:lnTo>
                  <a:lnTo>
                    <a:pt x="22" y="366"/>
                  </a:lnTo>
                  <a:lnTo>
                    <a:pt x="24" y="365"/>
                  </a:lnTo>
                  <a:lnTo>
                    <a:pt x="24" y="363"/>
                  </a:lnTo>
                  <a:lnTo>
                    <a:pt x="22" y="363"/>
                  </a:lnTo>
                  <a:lnTo>
                    <a:pt x="22" y="362"/>
                  </a:lnTo>
                  <a:lnTo>
                    <a:pt x="22" y="361"/>
                  </a:lnTo>
                  <a:lnTo>
                    <a:pt x="22" y="360"/>
                  </a:lnTo>
                  <a:lnTo>
                    <a:pt x="24" y="360"/>
                  </a:lnTo>
                  <a:lnTo>
                    <a:pt x="24" y="359"/>
                  </a:lnTo>
                  <a:lnTo>
                    <a:pt x="24" y="357"/>
                  </a:lnTo>
                  <a:lnTo>
                    <a:pt x="24" y="356"/>
                  </a:lnTo>
                  <a:lnTo>
                    <a:pt x="24" y="355"/>
                  </a:lnTo>
                  <a:lnTo>
                    <a:pt x="24" y="354"/>
                  </a:lnTo>
                  <a:lnTo>
                    <a:pt x="25" y="354"/>
                  </a:lnTo>
                  <a:lnTo>
                    <a:pt x="25" y="353"/>
                  </a:lnTo>
                  <a:lnTo>
                    <a:pt x="24" y="353"/>
                  </a:lnTo>
                  <a:lnTo>
                    <a:pt x="24" y="351"/>
                  </a:lnTo>
                  <a:lnTo>
                    <a:pt x="24" y="350"/>
                  </a:lnTo>
                  <a:lnTo>
                    <a:pt x="25" y="350"/>
                  </a:lnTo>
                  <a:lnTo>
                    <a:pt x="26" y="350"/>
                  </a:lnTo>
                  <a:lnTo>
                    <a:pt x="26" y="349"/>
                  </a:lnTo>
                  <a:lnTo>
                    <a:pt x="26" y="348"/>
                  </a:lnTo>
                  <a:lnTo>
                    <a:pt x="26" y="347"/>
                  </a:lnTo>
                  <a:lnTo>
                    <a:pt x="25" y="345"/>
                  </a:lnTo>
                  <a:lnTo>
                    <a:pt x="25" y="344"/>
                  </a:lnTo>
                  <a:lnTo>
                    <a:pt x="26" y="344"/>
                  </a:lnTo>
                  <a:lnTo>
                    <a:pt x="26" y="343"/>
                  </a:lnTo>
                  <a:lnTo>
                    <a:pt x="25" y="343"/>
                  </a:lnTo>
                  <a:lnTo>
                    <a:pt x="25" y="342"/>
                  </a:lnTo>
                  <a:lnTo>
                    <a:pt x="25" y="341"/>
                  </a:lnTo>
                  <a:lnTo>
                    <a:pt x="25" y="339"/>
                  </a:lnTo>
                  <a:lnTo>
                    <a:pt x="25" y="338"/>
                  </a:lnTo>
                  <a:lnTo>
                    <a:pt x="24" y="338"/>
                  </a:lnTo>
                  <a:lnTo>
                    <a:pt x="24" y="337"/>
                  </a:lnTo>
                  <a:lnTo>
                    <a:pt x="24" y="336"/>
                  </a:lnTo>
                  <a:lnTo>
                    <a:pt x="25" y="336"/>
                  </a:lnTo>
                  <a:lnTo>
                    <a:pt x="24" y="336"/>
                  </a:lnTo>
                  <a:lnTo>
                    <a:pt x="24" y="334"/>
                  </a:lnTo>
                  <a:lnTo>
                    <a:pt x="24" y="333"/>
                  </a:lnTo>
                  <a:lnTo>
                    <a:pt x="24" y="332"/>
                  </a:lnTo>
                  <a:lnTo>
                    <a:pt x="25" y="332"/>
                  </a:lnTo>
                  <a:lnTo>
                    <a:pt x="26" y="332"/>
                  </a:lnTo>
                  <a:lnTo>
                    <a:pt x="26" y="331"/>
                  </a:lnTo>
                  <a:lnTo>
                    <a:pt x="25" y="331"/>
                  </a:lnTo>
                  <a:lnTo>
                    <a:pt x="25" y="330"/>
                  </a:lnTo>
                  <a:lnTo>
                    <a:pt x="24" y="328"/>
                  </a:lnTo>
                  <a:lnTo>
                    <a:pt x="25" y="328"/>
                  </a:lnTo>
                  <a:lnTo>
                    <a:pt x="25" y="327"/>
                  </a:lnTo>
                  <a:lnTo>
                    <a:pt x="25" y="326"/>
                  </a:lnTo>
                  <a:lnTo>
                    <a:pt x="24" y="326"/>
                  </a:lnTo>
                  <a:lnTo>
                    <a:pt x="24" y="325"/>
                  </a:lnTo>
                  <a:lnTo>
                    <a:pt x="22" y="325"/>
                  </a:lnTo>
                  <a:lnTo>
                    <a:pt x="24" y="325"/>
                  </a:lnTo>
                  <a:lnTo>
                    <a:pt x="24" y="324"/>
                  </a:lnTo>
                  <a:lnTo>
                    <a:pt x="24" y="322"/>
                  </a:lnTo>
                  <a:lnTo>
                    <a:pt x="25" y="322"/>
                  </a:lnTo>
                  <a:lnTo>
                    <a:pt x="26" y="322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7" y="320"/>
                  </a:lnTo>
                  <a:lnTo>
                    <a:pt x="27" y="319"/>
                  </a:lnTo>
                  <a:lnTo>
                    <a:pt x="29" y="319"/>
                  </a:lnTo>
                  <a:lnTo>
                    <a:pt x="29" y="318"/>
                  </a:lnTo>
                  <a:lnTo>
                    <a:pt x="29" y="319"/>
                  </a:lnTo>
                  <a:lnTo>
                    <a:pt x="30" y="318"/>
                  </a:lnTo>
                  <a:lnTo>
                    <a:pt x="29" y="318"/>
                  </a:lnTo>
                  <a:lnTo>
                    <a:pt x="29" y="316"/>
                  </a:lnTo>
                  <a:lnTo>
                    <a:pt x="30" y="316"/>
                  </a:lnTo>
                  <a:lnTo>
                    <a:pt x="31" y="316"/>
                  </a:lnTo>
                  <a:lnTo>
                    <a:pt x="31" y="315"/>
                  </a:lnTo>
                  <a:lnTo>
                    <a:pt x="31" y="314"/>
                  </a:lnTo>
                  <a:lnTo>
                    <a:pt x="31" y="313"/>
                  </a:lnTo>
                  <a:lnTo>
                    <a:pt x="31" y="312"/>
                  </a:lnTo>
                  <a:lnTo>
                    <a:pt x="31" y="310"/>
                  </a:lnTo>
                  <a:lnTo>
                    <a:pt x="31" y="309"/>
                  </a:lnTo>
                  <a:lnTo>
                    <a:pt x="31" y="308"/>
                  </a:lnTo>
                  <a:lnTo>
                    <a:pt x="32" y="308"/>
                  </a:lnTo>
                  <a:lnTo>
                    <a:pt x="32" y="307"/>
                  </a:lnTo>
                  <a:lnTo>
                    <a:pt x="33" y="307"/>
                  </a:lnTo>
                  <a:lnTo>
                    <a:pt x="33" y="305"/>
                  </a:lnTo>
                  <a:lnTo>
                    <a:pt x="35" y="305"/>
                  </a:lnTo>
                  <a:lnTo>
                    <a:pt x="36" y="305"/>
                  </a:lnTo>
                  <a:lnTo>
                    <a:pt x="37" y="305"/>
                  </a:lnTo>
                  <a:lnTo>
                    <a:pt x="37" y="304"/>
                  </a:lnTo>
                  <a:lnTo>
                    <a:pt x="38" y="304"/>
                  </a:lnTo>
                  <a:lnTo>
                    <a:pt x="38" y="303"/>
                  </a:lnTo>
                  <a:lnTo>
                    <a:pt x="39" y="303"/>
                  </a:lnTo>
                  <a:lnTo>
                    <a:pt x="41" y="303"/>
                  </a:lnTo>
                  <a:lnTo>
                    <a:pt x="42" y="302"/>
                  </a:lnTo>
                  <a:lnTo>
                    <a:pt x="42" y="301"/>
                  </a:lnTo>
                  <a:lnTo>
                    <a:pt x="43" y="301"/>
                  </a:lnTo>
                  <a:lnTo>
                    <a:pt x="43" y="299"/>
                  </a:lnTo>
                  <a:lnTo>
                    <a:pt x="44" y="299"/>
                  </a:lnTo>
                  <a:lnTo>
                    <a:pt x="45" y="299"/>
                  </a:lnTo>
                  <a:lnTo>
                    <a:pt x="47" y="299"/>
                  </a:lnTo>
                  <a:lnTo>
                    <a:pt x="47" y="298"/>
                  </a:lnTo>
                  <a:lnTo>
                    <a:pt x="48" y="298"/>
                  </a:lnTo>
                  <a:lnTo>
                    <a:pt x="49" y="297"/>
                  </a:lnTo>
                  <a:lnTo>
                    <a:pt x="49" y="296"/>
                  </a:lnTo>
                  <a:lnTo>
                    <a:pt x="50" y="295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3" y="291"/>
                  </a:lnTo>
                  <a:lnTo>
                    <a:pt x="54" y="291"/>
                  </a:lnTo>
                  <a:lnTo>
                    <a:pt x="54" y="290"/>
                  </a:lnTo>
                  <a:lnTo>
                    <a:pt x="55" y="290"/>
                  </a:lnTo>
                  <a:lnTo>
                    <a:pt x="56" y="290"/>
                  </a:lnTo>
                  <a:lnTo>
                    <a:pt x="56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6" y="285"/>
                  </a:lnTo>
                  <a:lnTo>
                    <a:pt x="55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4" y="283"/>
                  </a:lnTo>
                  <a:lnTo>
                    <a:pt x="54" y="281"/>
                  </a:lnTo>
                  <a:lnTo>
                    <a:pt x="53" y="281"/>
                  </a:lnTo>
                  <a:lnTo>
                    <a:pt x="53" y="280"/>
                  </a:lnTo>
                  <a:lnTo>
                    <a:pt x="51" y="280"/>
                  </a:lnTo>
                  <a:lnTo>
                    <a:pt x="51" y="279"/>
                  </a:lnTo>
                  <a:lnTo>
                    <a:pt x="50" y="279"/>
                  </a:lnTo>
                  <a:lnTo>
                    <a:pt x="49" y="279"/>
                  </a:lnTo>
                  <a:lnTo>
                    <a:pt x="48" y="279"/>
                  </a:lnTo>
                  <a:lnTo>
                    <a:pt x="48" y="278"/>
                  </a:lnTo>
                  <a:lnTo>
                    <a:pt x="48" y="276"/>
                  </a:lnTo>
                  <a:lnTo>
                    <a:pt x="47" y="276"/>
                  </a:lnTo>
                  <a:lnTo>
                    <a:pt x="45" y="275"/>
                  </a:lnTo>
                  <a:lnTo>
                    <a:pt x="44" y="275"/>
                  </a:lnTo>
                  <a:lnTo>
                    <a:pt x="44" y="274"/>
                  </a:lnTo>
                  <a:lnTo>
                    <a:pt x="43" y="274"/>
                  </a:lnTo>
                  <a:lnTo>
                    <a:pt x="43" y="273"/>
                  </a:lnTo>
                  <a:lnTo>
                    <a:pt x="42" y="272"/>
                  </a:lnTo>
                  <a:lnTo>
                    <a:pt x="41" y="272"/>
                  </a:lnTo>
                  <a:lnTo>
                    <a:pt x="41" y="270"/>
                  </a:lnTo>
                  <a:lnTo>
                    <a:pt x="39" y="270"/>
                  </a:lnTo>
                  <a:lnTo>
                    <a:pt x="39" y="269"/>
                  </a:lnTo>
                  <a:lnTo>
                    <a:pt x="38" y="269"/>
                  </a:lnTo>
                  <a:lnTo>
                    <a:pt x="38" y="270"/>
                  </a:lnTo>
                  <a:lnTo>
                    <a:pt x="37" y="270"/>
                  </a:lnTo>
                  <a:lnTo>
                    <a:pt x="36" y="270"/>
                  </a:lnTo>
                  <a:lnTo>
                    <a:pt x="36" y="269"/>
                  </a:lnTo>
                  <a:lnTo>
                    <a:pt x="36" y="268"/>
                  </a:lnTo>
                  <a:lnTo>
                    <a:pt x="36" y="267"/>
                  </a:lnTo>
                  <a:lnTo>
                    <a:pt x="36" y="266"/>
                  </a:lnTo>
                  <a:lnTo>
                    <a:pt x="36" y="264"/>
                  </a:lnTo>
                  <a:lnTo>
                    <a:pt x="36" y="263"/>
                  </a:lnTo>
                  <a:lnTo>
                    <a:pt x="36" y="262"/>
                  </a:lnTo>
                  <a:lnTo>
                    <a:pt x="36" y="261"/>
                  </a:lnTo>
                  <a:lnTo>
                    <a:pt x="35" y="260"/>
                  </a:lnTo>
                  <a:lnTo>
                    <a:pt x="35" y="258"/>
                  </a:lnTo>
                  <a:lnTo>
                    <a:pt x="33" y="257"/>
                  </a:lnTo>
                  <a:lnTo>
                    <a:pt x="32" y="256"/>
                  </a:lnTo>
                  <a:lnTo>
                    <a:pt x="31" y="255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2" y="252"/>
                  </a:lnTo>
                  <a:lnTo>
                    <a:pt x="31" y="252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0" y="249"/>
                  </a:lnTo>
                  <a:lnTo>
                    <a:pt x="30" y="247"/>
                  </a:lnTo>
                  <a:lnTo>
                    <a:pt x="30" y="246"/>
                  </a:lnTo>
                  <a:lnTo>
                    <a:pt x="30" y="245"/>
                  </a:lnTo>
                  <a:lnTo>
                    <a:pt x="29" y="245"/>
                  </a:lnTo>
                  <a:lnTo>
                    <a:pt x="29" y="244"/>
                  </a:lnTo>
                  <a:lnTo>
                    <a:pt x="29" y="243"/>
                  </a:lnTo>
                  <a:lnTo>
                    <a:pt x="29" y="241"/>
                  </a:lnTo>
                  <a:lnTo>
                    <a:pt x="27" y="241"/>
                  </a:lnTo>
                  <a:lnTo>
                    <a:pt x="26" y="240"/>
                  </a:lnTo>
                  <a:lnTo>
                    <a:pt x="25" y="240"/>
                  </a:lnTo>
                  <a:lnTo>
                    <a:pt x="25" y="239"/>
                  </a:lnTo>
                  <a:lnTo>
                    <a:pt x="24" y="239"/>
                  </a:lnTo>
                  <a:lnTo>
                    <a:pt x="24" y="238"/>
                  </a:lnTo>
                  <a:lnTo>
                    <a:pt x="22" y="238"/>
                  </a:lnTo>
                  <a:lnTo>
                    <a:pt x="22" y="237"/>
                  </a:lnTo>
                  <a:lnTo>
                    <a:pt x="21" y="237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2"/>
                  </a:lnTo>
                  <a:lnTo>
                    <a:pt x="20" y="231"/>
                  </a:lnTo>
                  <a:lnTo>
                    <a:pt x="19" y="231"/>
                  </a:lnTo>
                  <a:lnTo>
                    <a:pt x="19" y="229"/>
                  </a:lnTo>
                  <a:lnTo>
                    <a:pt x="19" y="228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6" y="227"/>
                  </a:lnTo>
                  <a:lnTo>
                    <a:pt x="15" y="227"/>
                  </a:lnTo>
                  <a:lnTo>
                    <a:pt x="15" y="226"/>
                  </a:lnTo>
                  <a:lnTo>
                    <a:pt x="15" y="225"/>
                  </a:lnTo>
                  <a:lnTo>
                    <a:pt x="15" y="223"/>
                  </a:lnTo>
                  <a:lnTo>
                    <a:pt x="15" y="222"/>
                  </a:lnTo>
                  <a:lnTo>
                    <a:pt x="15" y="221"/>
                  </a:lnTo>
                  <a:lnTo>
                    <a:pt x="15" y="220"/>
                  </a:lnTo>
                  <a:lnTo>
                    <a:pt x="15" y="218"/>
                  </a:lnTo>
                  <a:lnTo>
                    <a:pt x="15" y="217"/>
                  </a:lnTo>
                  <a:lnTo>
                    <a:pt x="15" y="216"/>
                  </a:lnTo>
                  <a:lnTo>
                    <a:pt x="15" y="215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4" y="211"/>
                  </a:lnTo>
                  <a:lnTo>
                    <a:pt x="14" y="210"/>
                  </a:lnTo>
                  <a:lnTo>
                    <a:pt x="14" y="209"/>
                  </a:lnTo>
                  <a:lnTo>
                    <a:pt x="15" y="209"/>
                  </a:lnTo>
                  <a:lnTo>
                    <a:pt x="15" y="208"/>
                  </a:lnTo>
                  <a:lnTo>
                    <a:pt x="15" y="206"/>
                  </a:lnTo>
                  <a:lnTo>
                    <a:pt x="16" y="206"/>
                  </a:lnTo>
                  <a:lnTo>
                    <a:pt x="18" y="205"/>
                  </a:lnTo>
                  <a:lnTo>
                    <a:pt x="18" y="204"/>
                  </a:lnTo>
                  <a:lnTo>
                    <a:pt x="16" y="203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4" y="202"/>
                  </a:lnTo>
                  <a:lnTo>
                    <a:pt x="14" y="200"/>
                  </a:lnTo>
                  <a:lnTo>
                    <a:pt x="15" y="199"/>
                  </a:lnTo>
                  <a:lnTo>
                    <a:pt x="16" y="199"/>
                  </a:lnTo>
                  <a:lnTo>
                    <a:pt x="18" y="199"/>
                  </a:lnTo>
                  <a:lnTo>
                    <a:pt x="19" y="199"/>
                  </a:lnTo>
                  <a:lnTo>
                    <a:pt x="19" y="198"/>
                  </a:lnTo>
                  <a:lnTo>
                    <a:pt x="20" y="198"/>
                  </a:lnTo>
                  <a:lnTo>
                    <a:pt x="20" y="197"/>
                  </a:lnTo>
                  <a:lnTo>
                    <a:pt x="20" y="196"/>
                  </a:lnTo>
                  <a:lnTo>
                    <a:pt x="20" y="194"/>
                  </a:lnTo>
                  <a:lnTo>
                    <a:pt x="20" y="193"/>
                  </a:lnTo>
                  <a:lnTo>
                    <a:pt x="20" y="192"/>
                  </a:lnTo>
                  <a:lnTo>
                    <a:pt x="20" y="191"/>
                  </a:lnTo>
                  <a:lnTo>
                    <a:pt x="20" y="189"/>
                  </a:lnTo>
                  <a:lnTo>
                    <a:pt x="19" y="189"/>
                  </a:lnTo>
                  <a:lnTo>
                    <a:pt x="19" y="188"/>
                  </a:lnTo>
                  <a:lnTo>
                    <a:pt x="19" y="187"/>
                  </a:lnTo>
                  <a:lnTo>
                    <a:pt x="19" y="186"/>
                  </a:lnTo>
                  <a:lnTo>
                    <a:pt x="19" y="185"/>
                  </a:lnTo>
                  <a:lnTo>
                    <a:pt x="19" y="183"/>
                  </a:lnTo>
                  <a:lnTo>
                    <a:pt x="19" y="182"/>
                  </a:lnTo>
                  <a:lnTo>
                    <a:pt x="18" y="181"/>
                  </a:lnTo>
                  <a:lnTo>
                    <a:pt x="18" y="180"/>
                  </a:lnTo>
                  <a:lnTo>
                    <a:pt x="18" y="179"/>
                  </a:lnTo>
                  <a:lnTo>
                    <a:pt x="18" y="177"/>
                  </a:lnTo>
                  <a:lnTo>
                    <a:pt x="18" y="176"/>
                  </a:lnTo>
                  <a:lnTo>
                    <a:pt x="18" y="175"/>
                  </a:lnTo>
                  <a:lnTo>
                    <a:pt x="18" y="174"/>
                  </a:lnTo>
                  <a:lnTo>
                    <a:pt x="16" y="174"/>
                  </a:lnTo>
                  <a:lnTo>
                    <a:pt x="16" y="173"/>
                  </a:lnTo>
                  <a:lnTo>
                    <a:pt x="16" y="171"/>
                  </a:lnTo>
                  <a:lnTo>
                    <a:pt x="16" y="170"/>
                  </a:lnTo>
                  <a:lnTo>
                    <a:pt x="15" y="169"/>
                  </a:lnTo>
                  <a:lnTo>
                    <a:pt x="15" y="168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3" y="167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3" y="163"/>
                  </a:lnTo>
                  <a:lnTo>
                    <a:pt x="12" y="163"/>
                  </a:lnTo>
                  <a:lnTo>
                    <a:pt x="13" y="163"/>
                  </a:lnTo>
                  <a:lnTo>
                    <a:pt x="12" y="163"/>
                  </a:lnTo>
                  <a:lnTo>
                    <a:pt x="12" y="162"/>
                  </a:lnTo>
                  <a:lnTo>
                    <a:pt x="12" y="160"/>
                  </a:lnTo>
                  <a:lnTo>
                    <a:pt x="12" y="159"/>
                  </a:lnTo>
                  <a:lnTo>
                    <a:pt x="12" y="158"/>
                  </a:lnTo>
                  <a:lnTo>
                    <a:pt x="12" y="157"/>
                  </a:lnTo>
                  <a:lnTo>
                    <a:pt x="13" y="157"/>
                  </a:lnTo>
                  <a:lnTo>
                    <a:pt x="13" y="156"/>
                  </a:lnTo>
                  <a:lnTo>
                    <a:pt x="13" y="154"/>
                  </a:lnTo>
                  <a:lnTo>
                    <a:pt x="13" y="153"/>
                  </a:lnTo>
                  <a:lnTo>
                    <a:pt x="13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3" y="150"/>
                  </a:lnTo>
                  <a:lnTo>
                    <a:pt x="13" y="148"/>
                  </a:lnTo>
                  <a:lnTo>
                    <a:pt x="13" y="147"/>
                  </a:lnTo>
                  <a:lnTo>
                    <a:pt x="13" y="146"/>
                  </a:lnTo>
                  <a:lnTo>
                    <a:pt x="12" y="146"/>
                  </a:lnTo>
                  <a:lnTo>
                    <a:pt x="12" y="145"/>
                  </a:lnTo>
                  <a:lnTo>
                    <a:pt x="12" y="144"/>
                  </a:lnTo>
                  <a:lnTo>
                    <a:pt x="10" y="144"/>
                  </a:lnTo>
                  <a:lnTo>
                    <a:pt x="10" y="142"/>
                  </a:lnTo>
                  <a:lnTo>
                    <a:pt x="10" y="141"/>
                  </a:lnTo>
                  <a:lnTo>
                    <a:pt x="10" y="140"/>
                  </a:lnTo>
                  <a:lnTo>
                    <a:pt x="12" y="140"/>
                  </a:lnTo>
                  <a:lnTo>
                    <a:pt x="12" y="139"/>
                  </a:lnTo>
                  <a:lnTo>
                    <a:pt x="10" y="139"/>
                  </a:lnTo>
                  <a:lnTo>
                    <a:pt x="9" y="139"/>
                  </a:lnTo>
                  <a:lnTo>
                    <a:pt x="9" y="138"/>
                  </a:lnTo>
                  <a:lnTo>
                    <a:pt x="9" y="136"/>
                  </a:lnTo>
                  <a:lnTo>
                    <a:pt x="9" y="135"/>
                  </a:lnTo>
                  <a:lnTo>
                    <a:pt x="9" y="134"/>
                  </a:lnTo>
                  <a:lnTo>
                    <a:pt x="9" y="133"/>
                  </a:lnTo>
                  <a:lnTo>
                    <a:pt x="9" y="131"/>
                  </a:lnTo>
                  <a:lnTo>
                    <a:pt x="10" y="131"/>
                  </a:lnTo>
                  <a:lnTo>
                    <a:pt x="9" y="131"/>
                  </a:lnTo>
                  <a:lnTo>
                    <a:pt x="9" y="130"/>
                  </a:lnTo>
                  <a:lnTo>
                    <a:pt x="9" y="129"/>
                  </a:lnTo>
                  <a:lnTo>
                    <a:pt x="9" y="128"/>
                  </a:lnTo>
                  <a:lnTo>
                    <a:pt x="9" y="127"/>
                  </a:lnTo>
                  <a:lnTo>
                    <a:pt x="8" y="127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4"/>
                  </a:lnTo>
                  <a:lnTo>
                    <a:pt x="9" y="123"/>
                  </a:lnTo>
                  <a:lnTo>
                    <a:pt x="9" y="122"/>
                  </a:lnTo>
                  <a:lnTo>
                    <a:pt x="10" y="122"/>
                  </a:lnTo>
                  <a:lnTo>
                    <a:pt x="10" y="121"/>
                  </a:lnTo>
                  <a:lnTo>
                    <a:pt x="12" y="121"/>
                  </a:lnTo>
                  <a:lnTo>
                    <a:pt x="13" y="121"/>
                  </a:lnTo>
                  <a:lnTo>
                    <a:pt x="13" y="119"/>
                  </a:lnTo>
                  <a:lnTo>
                    <a:pt x="12" y="119"/>
                  </a:lnTo>
                  <a:lnTo>
                    <a:pt x="12" y="118"/>
                  </a:lnTo>
                  <a:lnTo>
                    <a:pt x="10" y="118"/>
                  </a:lnTo>
                  <a:lnTo>
                    <a:pt x="10" y="117"/>
                  </a:lnTo>
                  <a:lnTo>
                    <a:pt x="9" y="117"/>
                  </a:lnTo>
                  <a:lnTo>
                    <a:pt x="9" y="116"/>
                  </a:lnTo>
                  <a:lnTo>
                    <a:pt x="9" y="115"/>
                  </a:lnTo>
                  <a:lnTo>
                    <a:pt x="9" y="113"/>
                  </a:lnTo>
                  <a:lnTo>
                    <a:pt x="8" y="113"/>
                  </a:lnTo>
                  <a:lnTo>
                    <a:pt x="8" y="112"/>
                  </a:lnTo>
                  <a:lnTo>
                    <a:pt x="7" y="112"/>
                  </a:lnTo>
                  <a:lnTo>
                    <a:pt x="7" y="111"/>
                  </a:lnTo>
                  <a:lnTo>
                    <a:pt x="7" y="110"/>
                  </a:lnTo>
                  <a:lnTo>
                    <a:pt x="6" y="109"/>
                  </a:lnTo>
                  <a:lnTo>
                    <a:pt x="6" y="107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7" y="104"/>
                  </a:lnTo>
                  <a:lnTo>
                    <a:pt x="8" y="104"/>
                  </a:lnTo>
                  <a:lnTo>
                    <a:pt x="8" y="102"/>
                  </a:lnTo>
                  <a:lnTo>
                    <a:pt x="7" y="102"/>
                  </a:lnTo>
                  <a:lnTo>
                    <a:pt x="6" y="102"/>
                  </a:lnTo>
                  <a:lnTo>
                    <a:pt x="6" y="101"/>
                  </a:lnTo>
                  <a:lnTo>
                    <a:pt x="7" y="100"/>
                  </a:lnTo>
                  <a:lnTo>
                    <a:pt x="6" y="100"/>
                  </a:lnTo>
                  <a:lnTo>
                    <a:pt x="6" y="99"/>
                  </a:lnTo>
                  <a:lnTo>
                    <a:pt x="6" y="98"/>
                  </a:lnTo>
                  <a:lnTo>
                    <a:pt x="4" y="98"/>
                  </a:lnTo>
                  <a:lnTo>
                    <a:pt x="4" y="96"/>
                  </a:lnTo>
                  <a:lnTo>
                    <a:pt x="6" y="96"/>
                  </a:lnTo>
                  <a:lnTo>
                    <a:pt x="6" y="95"/>
                  </a:lnTo>
                  <a:lnTo>
                    <a:pt x="7" y="95"/>
                  </a:lnTo>
                  <a:lnTo>
                    <a:pt x="8" y="95"/>
                  </a:lnTo>
                  <a:lnTo>
                    <a:pt x="9" y="95"/>
                  </a:lnTo>
                  <a:lnTo>
                    <a:pt x="9" y="94"/>
                  </a:lnTo>
                  <a:lnTo>
                    <a:pt x="10" y="94"/>
                  </a:lnTo>
                  <a:lnTo>
                    <a:pt x="12" y="94"/>
                  </a:lnTo>
                  <a:lnTo>
                    <a:pt x="13" y="94"/>
                  </a:lnTo>
                  <a:lnTo>
                    <a:pt x="13" y="93"/>
                  </a:lnTo>
                  <a:lnTo>
                    <a:pt x="14" y="93"/>
                  </a:lnTo>
                  <a:lnTo>
                    <a:pt x="14" y="92"/>
                  </a:lnTo>
                  <a:lnTo>
                    <a:pt x="15" y="92"/>
                  </a:lnTo>
                  <a:lnTo>
                    <a:pt x="16" y="92"/>
                  </a:lnTo>
                  <a:lnTo>
                    <a:pt x="16" y="93"/>
                  </a:lnTo>
                  <a:lnTo>
                    <a:pt x="16" y="92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9" y="90"/>
                  </a:lnTo>
                  <a:lnTo>
                    <a:pt x="20" y="90"/>
                  </a:lnTo>
                  <a:lnTo>
                    <a:pt x="21" y="90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5" y="90"/>
                  </a:lnTo>
                  <a:lnTo>
                    <a:pt x="26" y="90"/>
                  </a:lnTo>
                  <a:lnTo>
                    <a:pt x="26" y="92"/>
                  </a:lnTo>
                  <a:lnTo>
                    <a:pt x="25" y="92"/>
                  </a:lnTo>
                  <a:lnTo>
                    <a:pt x="25" y="93"/>
                  </a:lnTo>
                  <a:lnTo>
                    <a:pt x="26" y="93"/>
                  </a:lnTo>
                  <a:lnTo>
                    <a:pt x="27" y="93"/>
                  </a:lnTo>
                  <a:lnTo>
                    <a:pt x="27" y="92"/>
                  </a:lnTo>
                  <a:lnTo>
                    <a:pt x="29" y="92"/>
                  </a:lnTo>
                  <a:lnTo>
                    <a:pt x="30" y="92"/>
                  </a:lnTo>
                  <a:lnTo>
                    <a:pt x="30" y="93"/>
                  </a:lnTo>
                  <a:lnTo>
                    <a:pt x="31" y="93"/>
                  </a:lnTo>
                  <a:lnTo>
                    <a:pt x="31" y="92"/>
                  </a:lnTo>
                  <a:lnTo>
                    <a:pt x="32" y="92"/>
                  </a:lnTo>
                  <a:lnTo>
                    <a:pt x="32" y="90"/>
                  </a:lnTo>
                  <a:lnTo>
                    <a:pt x="33" y="90"/>
                  </a:lnTo>
                  <a:lnTo>
                    <a:pt x="35" y="90"/>
                  </a:lnTo>
                  <a:lnTo>
                    <a:pt x="36" y="90"/>
                  </a:lnTo>
                  <a:lnTo>
                    <a:pt x="36" y="92"/>
                  </a:lnTo>
                  <a:lnTo>
                    <a:pt x="36" y="90"/>
                  </a:lnTo>
                  <a:lnTo>
                    <a:pt x="37" y="90"/>
                  </a:lnTo>
                  <a:lnTo>
                    <a:pt x="37" y="92"/>
                  </a:lnTo>
                  <a:lnTo>
                    <a:pt x="37" y="93"/>
                  </a:lnTo>
                  <a:lnTo>
                    <a:pt x="38" y="93"/>
                  </a:lnTo>
                  <a:lnTo>
                    <a:pt x="38" y="94"/>
                  </a:lnTo>
                  <a:lnTo>
                    <a:pt x="39" y="94"/>
                  </a:lnTo>
                  <a:lnTo>
                    <a:pt x="39" y="95"/>
                  </a:lnTo>
                  <a:lnTo>
                    <a:pt x="41" y="95"/>
                  </a:lnTo>
                  <a:lnTo>
                    <a:pt x="41" y="96"/>
                  </a:lnTo>
                  <a:lnTo>
                    <a:pt x="42" y="96"/>
                  </a:lnTo>
                  <a:lnTo>
                    <a:pt x="42" y="98"/>
                  </a:lnTo>
                  <a:lnTo>
                    <a:pt x="42" y="99"/>
                  </a:lnTo>
                  <a:lnTo>
                    <a:pt x="42" y="100"/>
                  </a:lnTo>
                  <a:lnTo>
                    <a:pt x="43" y="100"/>
                  </a:lnTo>
                  <a:lnTo>
                    <a:pt x="43" y="101"/>
                  </a:lnTo>
                  <a:lnTo>
                    <a:pt x="44" y="101"/>
                  </a:lnTo>
                  <a:lnTo>
                    <a:pt x="45" y="101"/>
                  </a:lnTo>
                  <a:lnTo>
                    <a:pt x="45" y="102"/>
                  </a:lnTo>
                  <a:lnTo>
                    <a:pt x="45" y="104"/>
                  </a:lnTo>
                  <a:lnTo>
                    <a:pt x="47" y="104"/>
                  </a:lnTo>
                  <a:lnTo>
                    <a:pt x="47" y="105"/>
                  </a:lnTo>
                  <a:lnTo>
                    <a:pt x="48" y="105"/>
                  </a:lnTo>
                  <a:lnTo>
                    <a:pt x="49" y="105"/>
                  </a:lnTo>
                  <a:lnTo>
                    <a:pt x="50" y="105"/>
                  </a:lnTo>
                  <a:lnTo>
                    <a:pt x="50" y="104"/>
                  </a:lnTo>
                  <a:lnTo>
                    <a:pt x="51" y="104"/>
                  </a:lnTo>
                  <a:lnTo>
                    <a:pt x="53" y="104"/>
                  </a:lnTo>
                  <a:lnTo>
                    <a:pt x="54" y="104"/>
                  </a:lnTo>
                  <a:lnTo>
                    <a:pt x="55" y="104"/>
                  </a:lnTo>
                  <a:lnTo>
                    <a:pt x="55" y="102"/>
                  </a:lnTo>
                  <a:lnTo>
                    <a:pt x="56" y="102"/>
                  </a:lnTo>
                  <a:lnTo>
                    <a:pt x="56" y="101"/>
                  </a:lnTo>
                  <a:lnTo>
                    <a:pt x="56" y="100"/>
                  </a:lnTo>
                  <a:lnTo>
                    <a:pt x="56" y="99"/>
                  </a:lnTo>
                  <a:lnTo>
                    <a:pt x="57" y="98"/>
                  </a:lnTo>
                  <a:lnTo>
                    <a:pt x="57" y="96"/>
                  </a:lnTo>
                  <a:lnTo>
                    <a:pt x="57" y="95"/>
                  </a:lnTo>
                  <a:lnTo>
                    <a:pt x="57" y="94"/>
                  </a:lnTo>
                  <a:lnTo>
                    <a:pt x="59" y="93"/>
                  </a:lnTo>
                  <a:lnTo>
                    <a:pt x="60" y="93"/>
                  </a:lnTo>
                  <a:lnTo>
                    <a:pt x="60" y="92"/>
                  </a:lnTo>
                  <a:lnTo>
                    <a:pt x="60" y="90"/>
                  </a:lnTo>
                  <a:lnTo>
                    <a:pt x="61" y="90"/>
                  </a:lnTo>
                  <a:lnTo>
                    <a:pt x="61" y="89"/>
                  </a:lnTo>
                  <a:lnTo>
                    <a:pt x="61" y="88"/>
                  </a:lnTo>
                  <a:lnTo>
                    <a:pt x="62" y="87"/>
                  </a:lnTo>
                  <a:lnTo>
                    <a:pt x="62" y="86"/>
                  </a:lnTo>
                  <a:lnTo>
                    <a:pt x="63" y="86"/>
                  </a:lnTo>
                  <a:lnTo>
                    <a:pt x="63" y="84"/>
                  </a:lnTo>
                  <a:lnTo>
                    <a:pt x="63" y="82"/>
                  </a:lnTo>
                  <a:lnTo>
                    <a:pt x="63" y="81"/>
                  </a:lnTo>
                  <a:lnTo>
                    <a:pt x="63" y="80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3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2"/>
                  </a:lnTo>
                  <a:lnTo>
                    <a:pt x="63" y="71"/>
                  </a:lnTo>
                  <a:lnTo>
                    <a:pt x="63" y="70"/>
                  </a:lnTo>
                  <a:lnTo>
                    <a:pt x="63" y="69"/>
                  </a:lnTo>
                  <a:lnTo>
                    <a:pt x="63" y="66"/>
                  </a:lnTo>
                  <a:lnTo>
                    <a:pt x="63" y="65"/>
                  </a:lnTo>
                  <a:lnTo>
                    <a:pt x="63" y="64"/>
                  </a:lnTo>
                  <a:lnTo>
                    <a:pt x="63" y="63"/>
                  </a:lnTo>
                  <a:lnTo>
                    <a:pt x="63" y="61"/>
                  </a:lnTo>
                  <a:lnTo>
                    <a:pt x="63" y="60"/>
                  </a:lnTo>
                  <a:lnTo>
                    <a:pt x="63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3" y="55"/>
                  </a:lnTo>
                  <a:lnTo>
                    <a:pt x="63" y="54"/>
                  </a:lnTo>
                  <a:lnTo>
                    <a:pt x="63" y="53"/>
                  </a:lnTo>
                  <a:lnTo>
                    <a:pt x="63" y="52"/>
                  </a:lnTo>
                  <a:lnTo>
                    <a:pt x="63" y="51"/>
                  </a:lnTo>
                  <a:lnTo>
                    <a:pt x="63" y="49"/>
                  </a:lnTo>
                  <a:lnTo>
                    <a:pt x="63" y="48"/>
                  </a:lnTo>
                  <a:lnTo>
                    <a:pt x="63" y="47"/>
                  </a:lnTo>
                  <a:lnTo>
                    <a:pt x="63" y="46"/>
                  </a:lnTo>
                  <a:lnTo>
                    <a:pt x="63" y="44"/>
                  </a:lnTo>
                  <a:lnTo>
                    <a:pt x="63" y="43"/>
                  </a:lnTo>
                  <a:lnTo>
                    <a:pt x="63" y="42"/>
                  </a:lnTo>
                  <a:lnTo>
                    <a:pt x="63" y="41"/>
                  </a:lnTo>
                  <a:lnTo>
                    <a:pt x="63" y="40"/>
                  </a:lnTo>
                  <a:lnTo>
                    <a:pt x="63" y="38"/>
                  </a:lnTo>
                  <a:lnTo>
                    <a:pt x="63" y="37"/>
                  </a:lnTo>
                  <a:lnTo>
                    <a:pt x="63" y="36"/>
                  </a:lnTo>
                  <a:lnTo>
                    <a:pt x="63" y="35"/>
                  </a:lnTo>
                  <a:lnTo>
                    <a:pt x="63" y="34"/>
                  </a:lnTo>
                  <a:lnTo>
                    <a:pt x="63" y="32"/>
                  </a:lnTo>
                  <a:lnTo>
                    <a:pt x="63" y="31"/>
                  </a:lnTo>
                  <a:lnTo>
                    <a:pt x="63" y="30"/>
                  </a:lnTo>
                  <a:lnTo>
                    <a:pt x="63" y="29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3" y="25"/>
                  </a:lnTo>
                  <a:lnTo>
                    <a:pt x="63" y="24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63" y="18"/>
                  </a:lnTo>
                  <a:lnTo>
                    <a:pt x="63" y="17"/>
                  </a:lnTo>
                  <a:lnTo>
                    <a:pt x="63" y="15"/>
                  </a:lnTo>
                  <a:lnTo>
                    <a:pt x="63" y="14"/>
                  </a:lnTo>
                  <a:lnTo>
                    <a:pt x="63" y="13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3" y="9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3" y="6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3" y="2"/>
                  </a:lnTo>
                  <a:lnTo>
                    <a:pt x="63" y="1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3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3" y="0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2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3" y="0"/>
                  </a:lnTo>
                  <a:lnTo>
                    <a:pt x="254" y="0"/>
                  </a:lnTo>
                  <a:lnTo>
                    <a:pt x="255" y="0"/>
                  </a:lnTo>
                  <a:lnTo>
                    <a:pt x="256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2" y="0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68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3" y="0"/>
                  </a:lnTo>
                  <a:lnTo>
                    <a:pt x="284" y="0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89" y="0"/>
                  </a:lnTo>
                  <a:lnTo>
                    <a:pt x="290" y="0"/>
                  </a:lnTo>
                  <a:lnTo>
                    <a:pt x="291" y="0"/>
                  </a:lnTo>
                  <a:lnTo>
                    <a:pt x="292" y="0"/>
                  </a:lnTo>
                  <a:lnTo>
                    <a:pt x="294" y="0"/>
                  </a:lnTo>
                  <a:lnTo>
                    <a:pt x="295" y="0"/>
                  </a:lnTo>
                  <a:lnTo>
                    <a:pt x="296" y="0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5" y="0"/>
                  </a:lnTo>
                  <a:lnTo>
                    <a:pt x="306" y="0"/>
                  </a:lnTo>
                  <a:lnTo>
                    <a:pt x="307" y="0"/>
                  </a:lnTo>
                  <a:lnTo>
                    <a:pt x="308" y="0"/>
                  </a:lnTo>
                  <a:lnTo>
                    <a:pt x="309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14" y="0"/>
                  </a:lnTo>
                  <a:lnTo>
                    <a:pt x="315" y="0"/>
                  </a:lnTo>
                  <a:lnTo>
                    <a:pt x="317" y="0"/>
                  </a:lnTo>
                  <a:lnTo>
                    <a:pt x="318" y="0"/>
                  </a:lnTo>
                  <a:lnTo>
                    <a:pt x="319" y="0"/>
                  </a:lnTo>
                  <a:lnTo>
                    <a:pt x="320" y="0"/>
                  </a:lnTo>
                  <a:lnTo>
                    <a:pt x="323" y="0"/>
                  </a:lnTo>
                  <a:lnTo>
                    <a:pt x="324" y="0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9" y="0"/>
                  </a:lnTo>
                  <a:lnTo>
                    <a:pt x="330" y="0"/>
                  </a:lnTo>
                  <a:lnTo>
                    <a:pt x="331" y="0"/>
                  </a:lnTo>
                  <a:lnTo>
                    <a:pt x="332" y="0"/>
                  </a:lnTo>
                  <a:lnTo>
                    <a:pt x="333" y="0"/>
                  </a:lnTo>
                  <a:lnTo>
                    <a:pt x="336" y="0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1" y="0"/>
                  </a:lnTo>
                  <a:lnTo>
                    <a:pt x="342" y="0"/>
                  </a:lnTo>
                  <a:lnTo>
                    <a:pt x="343" y="0"/>
                  </a:lnTo>
                  <a:lnTo>
                    <a:pt x="344" y="0"/>
                  </a:lnTo>
                  <a:lnTo>
                    <a:pt x="345" y="0"/>
                  </a:lnTo>
                  <a:lnTo>
                    <a:pt x="347" y="0"/>
                  </a:lnTo>
                  <a:lnTo>
                    <a:pt x="348" y="0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6" y="0"/>
                  </a:lnTo>
                  <a:lnTo>
                    <a:pt x="358" y="0"/>
                  </a:lnTo>
                  <a:lnTo>
                    <a:pt x="359" y="0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2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6" y="1"/>
                  </a:lnTo>
                  <a:lnTo>
                    <a:pt x="367" y="1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1" y="1"/>
                  </a:lnTo>
                  <a:lnTo>
                    <a:pt x="372" y="1"/>
                  </a:lnTo>
                  <a:lnTo>
                    <a:pt x="373" y="1"/>
                  </a:lnTo>
                  <a:lnTo>
                    <a:pt x="374" y="1"/>
                  </a:lnTo>
                  <a:lnTo>
                    <a:pt x="376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79" y="1"/>
                  </a:lnTo>
                  <a:lnTo>
                    <a:pt x="380" y="1"/>
                  </a:lnTo>
                  <a:lnTo>
                    <a:pt x="382" y="1"/>
                  </a:lnTo>
                  <a:lnTo>
                    <a:pt x="383" y="1"/>
                  </a:lnTo>
                  <a:lnTo>
                    <a:pt x="384" y="1"/>
                  </a:lnTo>
                  <a:lnTo>
                    <a:pt x="385" y="1"/>
                  </a:lnTo>
                  <a:lnTo>
                    <a:pt x="386" y="1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1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2" y="1"/>
                  </a:lnTo>
                  <a:lnTo>
                    <a:pt x="403" y="1"/>
                  </a:lnTo>
                  <a:lnTo>
                    <a:pt x="405" y="1"/>
                  </a:lnTo>
                  <a:lnTo>
                    <a:pt x="406" y="1"/>
                  </a:lnTo>
                  <a:lnTo>
                    <a:pt x="407" y="1"/>
                  </a:lnTo>
                  <a:lnTo>
                    <a:pt x="408" y="1"/>
                  </a:lnTo>
                  <a:lnTo>
                    <a:pt x="409" y="1"/>
                  </a:lnTo>
                  <a:lnTo>
                    <a:pt x="411" y="1"/>
                  </a:lnTo>
                  <a:lnTo>
                    <a:pt x="412" y="1"/>
                  </a:lnTo>
                  <a:lnTo>
                    <a:pt x="413" y="1"/>
                  </a:lnTo>
                  <a:lnTo>
                    <a:pt x="414" y="1"/>
                  </a:lnTo>
                  <a:lnTo>
                    <a:pt x="415" y="1"/>
                  </a:lnTo>
                  <a:lnTo>
                    <a:pt x="417" y="1"/>
                  </a:lnTo>
                  <a:lnTo>
                    <a:pt x="418" y="1"/>
                  </a:lnTo>
                  <a:lnTo>
                    <a:pt x="419" y="1"/>
                  </a:lnTo>
                  <a:lnTo>
                    <a:pt x="420" y="1"/>
                  </a:lnTo>
                  <a:lnTo>
                    <a:pt x="421" y="1"/>
                  </a:lnTo>
                  <a:lnTo>
                    <a:pt x="423" y="1"/>
                  </a:lnTo>
                  <a:lnTo>
                    <a:pt x="424" y="1"/>
                  </a:lnTo>
                  <a:lnTo>
                    <a:pt x="425" y="1"/>
                  </a:lnTo>
                  <a:lnTo>
                    <a:pt x="426" y="1"/>
                  </a:lnTo>
                  <a:lnTo>
                    <a:pt x="429" y="1"/>
                  </a:lnTo>
                  <a:lnTo>
                    <a:pt x="430" y="1"/>
                  </a:lnTo>
                  <a:lnTo>
                    <a:pt x="431" y="1"/>
                  </a:lnTo>
                  <a:lnTo>
                    <a:pt x="432" y="1"/>
                  </a:lnTo>
                  <a:lnTo>
                    <a:pt x="433" y="1"/>
                  </a:lnTo>
                  <a:lnTo>
                    <a:pt x="435" y="1"/>
                  </a:lnTo>
                  <a:lnTo>
                    <a:pt x="436" y="1"/>
                  </a:lnTo>
                  <a:lnTo>
                    <a:pt x="437" y="1"/>
                  </a:lnTo>
                  <a:lnTo>
                    <a:pt x="438" y="1"/>
                  </a:lnTo>
                  <a:lnTo>
                    <a:pt x="440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3" y="1"/>
                  </a:lnTo>
                  <a:lnTo>
                    <a:pt x="444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8" y="1"/>
                  </a:lnTo>
                  <a:lnTo>
                    <a:pt x="449" y="1"/>
                  </a:lnTo>
                  <a:lnTo>
                    <a:pt x="450" y="1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4" y="1"/>
                  </a:lnTo>
                  <a:lnTo>
                    <a:pt x="455" y="1"/>
                  </a:lnTo>
                  <a:lnTo>
                    <a:pt x="456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0" y="1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4" y="1"/>
                  </a:lnTo>
                  <a:lnTo>
                    <a:pt x="465" y="1"/>
                  </a:lnTo>
                  <a:lnTo>
                    <a:pt x="466" y="1"/>
                  </a:lnTo>
                  <a:lnTo>
                    <a:pt x="467" y="1"/>
                  </a:lnTo>
                  <a:lnTo>
                    <a:pt x="468" y="1"/>
                  </a:lnTo>
                  <a:lnTo>
                    <a:pt x="470" y="1"/>
                  </a:lnTo>
                  <a:lnTo>
                    <a:pt x="471" y="1"/>
                  </a:lnTo>
                  <a:lnTo>
                    <a:pt x="472" y="1"/>
                  </a:lnTo>
                  <a:lnTo>
                    <a:pt x="473" y="1"/>
                  </a:lnTo>
                  <a:lnTo>
                    <a:pt x="474" y="1"/>
                  </a:lnTo>
                  <a:lnTo>
                    <a:pt x="476" y="1"/>
                  </a:lnTo>
                  <a:lnTo>
                    <a:pt x="477" y="1"/>
                  </a:lnTo>
                  <a:lnTo>
                    <a:pt x="477" y="2"/>
                  </a:lnTo>
                  <a:lnTo>
                    <a:pt x="477" y="3"/>
                  </a:lnTo>
                  <a:lnTo>
                    <a:pt x="477" y="5"/>
                  </a:lnTo>
                  <a:lnTo>
                    <a:pt x="477" y="6"/>
                  </a:lnTo>
                  <a:lnTo>
                    <a:pt x="477" y="7"/>
                  </a:lnTo>
                  <a:lnTo>
                    <a:pt x="477" y="8"/>
                  </a:lnTo>
                  <a:lnTo>
                    <a:pt x="477" y="9"/>
                  </a:lnTo>
                  <a:lnTo>
                    <a:pt x="477" y="11"/>
                  </a:lnTo>
                  <a:lnTo>
                    <a:pt x="477" y="12"/>
                  </a:lnTo>
                  <a:lnTo>
                    <a:pt x="477" y="13"/>
                  </a:lnTo>
                  <a:lnTo>
                    <a:pt x="477" y="14"/>
                  </a:lnTo>
                  <a:lnTo>
                    <a:pt x="477" y="15"/>
                  </a:lnTo>
                  <a:lnTo>
                    <a:pt x="477" y="17"/>
                  </a:lnTo>
                  <a:lnTo>
                    <a:pt x="477" y="18"/>
                  </a:lnTo>
                  <a:lnTo>
                    <a:pt x="477" y="19"/>
                  </a:lnTo>
                  <a:lnTo>
                    <a:pt x="477" y="20"/>
                  </a:lnTo>
                  <a:lnTo>
                    <a:pt x="477" y="22"/>
                  </a:lnTo>
                  <a:lnTo>
                    <a:pt x="477" y="23"/>
                  </a:lnTo>
                  <a:lnTo>
                    <a:pt x="477" y="24"/>
                  </a:lnTo>
                  <a:lnTo>
                    <a:pt x="477" y="25"/>
                  </a:lnTo>
                  <a:lnTo>
                    <a:pt x="477" y="26"/>
                  </a:lnTo>
                  <a:lnTo>
                    <a:pt x="477" y="28"/>
                  </a:lnTo>
                  <a:lnTo>
                    <a:pt x="477" y="29"/>
                  </a:lnTo>
                  <a:lnTo>
                    <a:pt x="477" y="30"/>
                  </a:lnTo>
                  <a:lnTo>
                    <a:pt x="477" y="31"/>
                  </a:lnTo>
                  <a:lnTo>
                    <a:pt x="477" y="32"/>
                  </a:lnTo>
                  <a:lnTo>
                    <a:pt x="477" y="34"/>
                  </a:lnTo>
                  <a:lnTo>
                    <a:pt x="477" y="35"/>
                  </a:lnTo>
                  <a:lnTo>
                    <a:pt x="477" y="36"/>
                  </a:lnTo>
                  <a:lnTo>
                    <a:pt x="477" y="37"/>
                  </a:lnTo>
                  <a:lnTo>
                    <a:pt x="477" y="38"/>
                  </a:lnTo>
                  <a:lnTo>
                    <a:pt x="477" y="40"/>
                  </a:lnTo>
                  <a:lnTo>
                    <a:pt x="477" y="41"/>
                  </a:lnTo>
                  <a:lnTo>
                    <a:pt x="477" y="42"/>
                  </a:lnTo>
                  <a:lnTo>
                    <a:pt x="477" y="43"/>
                  </a:lnTo>
                  <a:lnTo>
                    <a:pt x="477" y="44"/>
                  </a:lnTo>
                  <a:lnTo>
                    <a:pt x="477" y="46"/>
                  </a:lnTo>
                  <a:lnTo>
                    <a:pt x="477" y="47"/>
                  </a:lnTo>
                  <a:lnTo>
                    <a:pt x="477" y="48"/>
                  </a:lnTo>
                  <a:lnTo>
                    <a:pt x="477" y="49"/>
                  </a:lnTo>
                  <a:lnTo>
                    <a:pt x="477" y="51"/>
                  </a:lnTo>
                  <a:lnTo>
                    <a:pt x="477" y="52"/>
                  </a:lnTo>
                  <a:lnTo>
                    <a:pt x="477" y="53"/>
                  </a:lnTo>
                  <a:lnTo>
                    <a:pt x="477" y="54"/>
                  </a:lnTo>
                  <a:lnTo>
                    <a:pt x="477" y="55"/>
                  </a:lnTo>
                  <a:lnTo>
                    <a:pt x="477" y="57"/>
                  </a:lnTo>
                  <a:lnTo>
                    <a:pt x="477" y="58"/>
                  </a:lnTo>
                  <a:lnTo>
                    <a:pt x="477" y="59"/>
                  </a:lnTo>
                  <a:lnTo>
                    <a:pt x="477" y="60"/>
                  </a:lnTo>
                  <a:lnTo>
                    <a:pt x="477" y="61"/>
                  </a:lnTo>
                  <a:lnTo>
                    <a:pt x="477" y="63"/>
                  </a:lnTo>
                  <a:lnTo>
                    <a:pt x="477" y="64"/>
                  </a:lnTo>
                  <a:lnTo>
                    <a:pt x="477" y="65"/>
                  </a:lnTo>
                  <a:lnTo>
                    <a:pt x="477" y="66"/>
                  </a:lnTo>
                  <a:lnTo>
                    <a:pt x="477" y="67"/>
                  </a:lnTo>
                  <a:lnTo>
                    <a:pt x="477" y="69"/>
                  </a:lnTo>
                  <a:lnTo>
                    <a:pt x="477" y="70"/>
                  </a:lnTo>
                  <a:lnTo>
                    <a:pt x="477" y="71"/>
                  </a:lnTo>
                  <a:lnTo>
                    <a:pt x="477" y="72"/>
                  </a:lnTo>
                  <a:lnTo>
                    <a:pt x="477" y="73"/>
                  </a:lnTo>
                  <a:lnTo>
                    <a:pt x="477" y="75"/>
                  </a:lnTo>
                  <a:lnTo>
                    <a:pt x="477" y="76"/>
                  </a:lnTo>
                  <a:lnTo>
                    <a:pt x="477" y="77"/>
                  </a:lnTo>
                  <a:lnTo>
                    <a:pt x="477" y="78"/>
                  </a:lnTo>
                  <a:lnTo>
                    <a:pt x="477" y="80"/>
                  </a:lnTo>
                  <a:lnTo>
                    <a:pt x="477" y="81"/>
                  </a:lnTo>
                  <a:lnTo>
                    <a:pt x="477" y="82"/>
                  </a:lnTo>
                  <a:lnTo>
                    <a:pt x="477" y="83"/>
                  </a:lnTo>
                  <a:lnTo>
                    <a:pt x="477" y="84"/>
                  </a:lnTo>
                  <a:lnTo>
                    <a:pt x="477" y="86"/>
                  </a:lnTo>
                  <a:lnTo>
                    <a:pt x="477" y="87"/>
                  </a:lnTo>
                  <a:lnTo>
                    <a:pt x="477" y="88"/>
                  </a:lnTo>
                  <a:lnTo>
                    <a:pt x="477" y="89"/>
                  </a:lnTo>
                  <a:lnTo>
                    <a:pt x="477" y="90"/>
                  </a:lnTo>
                  <a:lnTo>
                    <a:pt x="477" y="92"/>
                  </a:lnTo>
                  <a:lnTo>
                    <a:pt x="477" y="93"/>
                  </a:lnTo>
                  <a:lnTo>
                    <a:pt x="477" y="94"/>
                  </a:lnTo>
                  <a:lnTo>
                    <a:pt x="477" y="95"/>
                  </a:lnTo>
                  <a:lnTo>
                    <a:pt x="477" y="96"/>
                  </a:lnTo>
                  <a:lnTo>
                    <a:pt x="477" y="98"/>
                  </a:lnTo>
                  <a:lnTo>
                    <a:pt x="477" y="99"/>
                  </a:lnTo>
                  <a:lnTo>
                    <a:pt x="477" y="100"/>
                  </a:lnTo>
                  <a:lnTo>
                    <a:pt x="477" y="101"/>
                  </a:lnTo>
                  <a:lnTo>
                    <a:pt x="477" y="102"/>
                  </a:lnTo>
                  <a:lnTo>
                    <a:pt x="477" y="104"/>
                  </a:lnTo>
                  <a:lnTo>
                    <a:pt x="477" y="105"/>
                  </a:lnTo>
                  <a:lnTo>
                    <a:pt x="477" y="106"/>
                  </a:lnTo>
                  <a:lnTo>
                    <a:pt x="477" y="107"/>
                  </a:lnTo>
                  <a:lnTo>
                    <a:pt x="477" y="109"/>
                  </a:lnTo>
                  <a:lnTo>
                    <a:pt x="477" y="110"/>
                  </a:lnTo>
                  <a:lnTo>
                    <a:pt x="477" y="111"/>
                  </a:lnTo>
                  <a:lnTo>
                    <a:pt x="477" y="112"/>
                  </a:lnTo>
                  <a:lnTo>
                    <a:pt x="477" y="113"/>
                  </a:lnTo>
                  <a:lnTo>
                    <a:pt x="477" y="115"/>
                  </a:lnTo>
                  <a:lnTo>
                    <a:pt x="477" y="116"/>
                  </a:lnTo>
                  <a:lnTo>
                    <a:pt x="477" y="117"/>
                  </a:lnTo>
                  <a:lnTo>
                    <a:pt x="477" y="118"/>
                  </a:lnTo>
                  <a:lnTo>
                    <a:pt x="477" y="119"/>
                  </a:lnTo>
                  <a:lnTo>
                    <a:pt x="477" y="121"/>
                  </a:lnTo>
                  <a:lnTo>
                    <a:pt x="477" y="122"/>
                  </a:lnTo>
                  <a:lnTo>
                    <a:pt x="477" y="123"/>
                  </a:lnTo>
                  <a:lnTo>
                    <a:pt x="477" y="124"/>
                  </a:lnTo>
                  <a:lnTo>
                    <a:pt x="477" y="125"/>
                  </a:lnTo>
                  <a:lnTo>
                    <a:pt x="477" y="127"/>
                  </a:lnTo>
                  <a:lnTo>
                    <a:pt x="477" y="128"/>
                  </a:lnTo>
                  <a:lnTo>
                    <a:pt x="477" y="129"/>
                  </a:lnTo>
                  <a:lnTo>
                    <a:pt x="477" y="130"/>
                  </a:lnTo>
                  <a:lnTo>
                    <a:pt x="477" y="131"/>
                  </a:lnTo>
                  <a:lnTo>
                    <a:pt x="477" y="133"/>
                  </a:lnTo>
                  <a:lnTo>
                    <a:pt x="477" y="134"/>
                  </a:lnTo>
                  <a:lnTo>
                    <a:pt x="477" y="135"/>
                  </a:lnTo>
                  <a:lnTo>
                    <a:pt x="477" y="136"/>
                  </a:lnTo>
                  <a:lnTo>
                    <a:pt x="477" y="138"/>
                  </a:lnTo>
                  <a:lnTo>
                    <a:pt x="477" y="139"/>
                  </a:lnTo>
                  <a:lnTo>
                    <a:pt x="477" y="140"/>
                  </a:lnTo>
                  <a:lnTo>
                    <a:pt x="477" y="141"/>
                  </a:lnTo>
                  <a:lnTo>
                    <a:pt x="477" y="142"/>
                  </a:lnTo>
                  <a:lnTo>
                    <a:pt x="477" y="144"/>
                  </a:lnTo>
                  <a:lnTo>
                    <a:pt x="477" y="145"/>
                  </a:lnTo>
                  <a:lnTo>
                    <a:pt x="477" y="146"/>
                  </a:lnTo>
                  <a:lnTo>
                    <a:pt x="477" y="147"/>
                  </a:lnTo>
                  <a:lnTo>
                    <a:pt x="477" y="148"/>
                  </a:lnTo>
                  <a:lnTo>
                    <a:pt x="477" y="150"/>
                  </a:lnTo>
                  <a:lnTo>
                    <a:pt x="477" y="151"/>
                  </a:lnTo>
                  <a:lnTo>
                    <a:pt x="477" y="152"/>
                  </a:lnTo>
                  <a:lnTo>
                    <a:pt x="477" y="153"/>
                  </a:lnTo>
                  <a:lnTo>
                    <a:pt x="477" y="154"/>
                  </a:lnTo>
                  <a:lnTo>
                    <a:pt x="477" y="156"/>
                  </a:lnTo>
                  <a:lnTo>
                    <a:pt x="477" y="157"/>
                  </a:lnTo>
                  <a:lnTo>
                    <a:pt x="477" y="158"/>
                  </a:lnTo>
                  <a:lnTo>
                    <a:pt x="477" y="159"/>
                  </a:lnTo>
                  <a:lnTo>
                    <a:pt x="477" y="160"/>
                  </a:lnTo>
                  <a:lnTo>
                    <a:pt x="477" y="162"/>
                  </a:lnTo>
                  <a:lnTo>
                    <a:pt x="477" y="163"/>
                  </a:lnTo>
                  <a:lnTo>
                    <a:pt x="477" y="164"/>
                  </a:lnTo>
                  <a:lnTo>
                    <a:pt x="477" y="165"/>
                  </a:lnTo>
                  <a:lnTo>
                    <a:pt x="477" y="167"/>
                  </a:lnTo>
                  <a:lnTo>
                    <a:pt x="477" y="168"/>
                  </a:lnTo>
                  <a:lnTo>
                    <a:pt x="477" y="169"/>
                  </a:lnTo>
                  <a:lnTo>
                    <a:pt x="477" y="170"/>
                  </a:lnTo>
                  <a:lnTo>
                    <a:pt x="477" y="171"/>
                  </a:lnTo>
                  <a:lnTo>
                    <a:pt x="477" y="173"/>
                  </a:lnTo>
                  <a:lnTo>
                    <a:pt x="477" y="174"/>
                  </a:lnTo>
                  <a:lnTo>
                    <a:pt x="477" y="175"/>
                  </a:lnTo>
                  <a:lnTo>
                    <a:pt x="477" y="176"/>
                  </a:lnTo>
                  <a:lnTo>
                    <a:pt x="477" y="177"/>
                  </a:lnTo>
                  <a:lnTo>
                    <a:pt x="477" y="179"/>
                  </a:lnTo>
                  <a:lnTo>
                    <a:pt x="477" y="180"/>
                  </a:lnTo>
                  <a:lnTo>
                    <a:pt x="477" y="181"/>
                  </a:lnTo>
                  <a:lnTo>
                    <a:pt x="477" y="182"/>
                  </a:lnTo>
                  <a:lnTo>
                    <a:pt x="477" y="183"/>
                  </a:lnTo>
                  <a:lnTo>
                    <a:pt x="477" y="185"/>
                  </a:lnTo>
                  <a:lnTo>
                    <a:pt x="477" y="186"/>
                  </a:lnTo>
                  <a:lnTo>
                    <a:pt x="477" y="187"/>
                  </a:lnTo>
                  <a:lnTo>
                    <a:pt x="477" y="188"/>
                  </a:lnTo>
                  <a:lnTo>
                    <a:pt x="477" y="189"/>
                  </a:lnTo>
                  <a:lnTo>
                    <a:pt x="477" y="192"/>
                  </a:lnTo>
                  <a:lnTo>
                    <a:pt x="477" y="193"/>
                  </a:lnTo>
                  <a:lnTo>
                    <a:pt x="477" y="194"/>
                  </a:lnTo>
                  <a:lnTo>
                    <a:pt x="477" y="196"/>
                  </a:lnTo>
                  <a:lnTo>
                    <a:pt x="477" y="197"/>
                  </a:lnTo>
                  <a:lnTo>
                    <a:pt x="477" y="199"/>
                  </a:lnTo>
                  <a:lnTo>
                    <a:pt x="477" y="200"/>
                  </a:lnTo>
                  <a:lnTo>
                    <a:pt x="477" y="202"/>
                  </a:lnTo>
                  <a:lnTo>
                    <a:pt x="477" y="203"/>
                  </a:lnTo>
                  <a:lnTo>
                    <a:pt x="477" y="204"/>
                  </a:lnTo>
                  <a:lnTo>
                    <a:pt x="477" y="205"/>
                  </a:lnTo>
                  <a:lnTo>
                    <a:pt x="477" y="206"/>
                  </a:lnTo>
                  <a:lnTo>
                    <a:pt x="477" y="208"/>
                  </a:lnTo>
                  <a:lnTo>
                    <a:pt x="477" y="209"/>
                  </a:lnTo>
                  <a:lnTo>
                    <a:pt x="477" y="210"/>
                  </a:lnTo>
                  <a:lnTo>
                    <a:pt x="477" y="211"/>
                  </a:lnTo>
                  <a:lnTo>
                    <a:pt x="477" y="212"/>
                  </a:lnTo>
                  <a:lnTo>
                    <a:pt x="477" y="214"/>
                  </a:lnTo>
                  <a:lnTo>
                    <a:pt x="477" y="215"/>
                  </a:lnTo>
                  <a:lnTo>
                    <a:pt x="477" y="216"/>
                  </a:lnTo>
                  <a:lnTo>
                    <a:pt x="477" y="217"/>
                  </a:lnTo>
                  <a:lnTo>
                    <a:pt x="477" y="218"/>
                  </a:lnTo>
                  <a:lnTo>
                    <a:pt x="477" y="220"/>
                  </a:lnTo>
                  <a:lnTo>
                    <a:pt x="477" y="221"/>
                  </a:lnTo>
                  <a:lnTo>
                    <a:pt x="477" y="222"/>
                  </a:lnTo>
                  <a:lnTo>
                    <a:pt x="477" y="223"/>
                  </a:lnTo>
                  <a:lnTo>
                    <a:pt x="477" y="225"/>
                  </a:lnTo>
                  <a:lnTo>
                    <a:pt x="477" y="226"/>
                  </a:lnTo>
                  <a:lnTo>
                    <a:pt x="477" y="227"/>
                  </a:lnTo>
                  <a:lnTo>
                    <a:pt x="477" y="228"/>
                  </a:lnTo>
                  <a:lnTo>
                    <a:pt x="477" y="229"/>
                  </a:lnTo>
                  <a:lnTo>
                    <a:pt x="477" y="231"/>
                  </a:lnTo>
                  <a:lnTo>
                    <a:pt x="477" y="232"/>
                  </a:lnTo>
                  <a:lnTo>
                    <a:pt x="477" y="233"/>
                  </a:lnTo>
                  <a:lnTo>
                    <a:pt x="477" y="234"/>
                  </a:lnTo>
                  <a:lnTo>
                    <a:pt x="477" y="235"/>
                  </a:lnTo>
                  <a:lnTo>
                    <a:pt x="477" y="237"/>
                  </a:lnTo>
                  <a:lnTo>
                    <a:pt x="477" y="238"/>
                  </a:lnTo>
                  <a:lnTo>
                    <a:pt x="477" y="239"/>
                  </a:lnTo>
                  <a:lnTo>
                    <a:pt x="477" y="240"/>
                  </a:lnTo>
                  <a:lnTo>
                    <a:pt x="477" y="241"/>
                  </a:lnTo>
                  <a:lnTo>
                    <a:pt x="477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7" y="250"/>
                  </a:lnTo>
                  <a:lnTo>
                    <a:pt x="477" y="251"/>
                  </a:lnTo>
                  <a:lnTo>
                    <a:pt x="477" y="252"/>
                  </a:lnTo>
                  <a:lnTo>
                    <a:pt x="477" y="254"/>
                  </a:lnTo>
                  <a:lnTo>
                    <a:pt x="477" y="255"/>
                  </a:lnTo>
                  <a:lnTo>
                    <a:pt x="477" y="256"/>
                  </a:lnTo>
                  <a:lnTo>
                    <a:pt x="477" y="257"/>
                  </a:lnTo>
                  <a:lnTo>
                    <a:pt x="477" y="258"/>
                  </a:lnTo>
                  <a:lnTo>
                    <a:pt x="477" y="260"/>
                  </a:lnTo>
                  <a:lnTo>
                    <a:pt x="477" y="261"/>
                  </a:lnTo>
                  <a:lnTo>
                    <a:pt x="477" y="262"/>
                  </a:lnTo>
                  <a:lnTo>
                    <a:pt x="477" y="263"/>
                  </a:lnTo>
                  <a:lnTo>
                    <a:pt x="477" y="264"/>
                  </a:lnTo>
                  <a:lnTo>
                    <a:pt x="477" y="266"/>
                  </a:lnTo>
                  <a:lnTo>
                    <a:pt x="477" y="267"/>
                  </a:lnTo>
                  <a:lnTo>
                    <a:pt x="477" y="268"/>
                  </a:lnTo>
                  <a:lnTo>
                    <a:pt x="477" y="269"/>
                  </a:lnTo>
                  <a:lnTo>
                    <a:pt x="477" y="270"/>
                  </a:lnTo>
                  <a:lnTo>
                    <a:pt x="477" y="272"/>
                  </a:lnTo>
                  <a:lnTo>
                    <a:pt x="477" y="273"/>
                  </a:lnTo>
                  <a:lnTo>
                    <a:pt x="477" y="274"/>
                  </a:lnTo>
                  <a:lnTo>
                    <a:pt x="477" y="275"/>
                  </a:lnTo>
                  <a:lnTo>
                    <a:pt x="477" y="276"/>
                  </a:lnTo>
                  <a:lnTo>
                    <a:pt x="477" y="278"/>
                  </a:lnTo>
                  <a:lnTo>
                    <a:pt x="477" y="279"/>
                  </a:lnTo>
                  <a:lnTo>
                    <a:pt x="477" y="280"/>
                  </a:lnTo>
                  <a:lnTo>
                    <a:pt x="477" y="281"/>
                  </a:lnTo>
                  <a:lnTo>
                    <a:pt x="477" y="283"/>
                  </a:lnTo>
                  <a:lnTo>
                    <a:pt x="477" y="284"/>
                  </a:lnTo>
                  <a:lnTo>
                    <a:pt x="477" y="285"/>
                  </a:lnTo>
                  <a:lnTo>
                    <a:pt x="477" y="286"/>
                  </a:lnTo>
                  <a:lnTo>
                    <a:pt x="477" y="287"/>
                  </a:lnTo>
                  <a:lnTo>
                    <a:pt x="477" y="290"/>
                  </a:lnTo>
                  <a:lnTo>
                    <a:pt x="477" y="291"/>
                  </a:lnTo>
                  <a:lnTo>
                    <a:pt x="477" y="292"/>
                  </a:lnTo>
                  <a:lnTo>
                    <a:pt x="477" y="293"/>
                  </a:lnTo>
                  <a:lnTo>
                    <a:pt x="477" y="295"/>
                  </a:lnTo>
                  <a:lnTo>
                    <a:pt x="477" y="296"/>
                  </a:lnTo>
                  <a:lnTo>
                    <a:pt x="477" y="297"/>
                  </a:lnTo>
                  <a:lnTo>
                    <a:pt x="477" y="298"/>
                  </a:lnTo>
                  <a:lnTo>
                    <a:pt x="477" y="299"/>
                  </a:lnTo>
                  <a:lnTo>
                    <a:pt x="477" y="301"/>
                  </a:lnTo>
                  <a:lnTo>
                    <a:pt x="477" y="302"/>
                  </a:lnTo>
                  <a:lnTo>
                    <a:pt x="477" y="303"/>
                  </a:lnTo>
                  <a:lnTo>
                    <a:pt x="477" y="304"/>
                  </a:lnTo>
                  <a:lnTo>
                    <a:pt x="477" y="305"/>
                  </a:lnTo>
                  <a:lnTo>
                    <a:pt x="477" y="307"/>
                  </a:lnTo>
                  <a:lnTo>
                    <a:pt x="477" y="308"/>
                  </a:lnTo>
                  <a:lnTo>
                    <a:pt x="477" y="309"/>
                  </a:lnTo>
                  <a:lnTo>
                    <a:pt x="477" y="310"/>
                  </a:lnTo>
                  <a:lnTo>
                    <a:pt x="477" y="312"/>
                  </a:lnTo>
                  <a:lnTo>
                    <a:pt x="477" y="313"/>
                  </a:lnTo>
                  <a:lnTo>
                    <a:pt x="477" y="314"/>
                  </a:lnTo>
                  <a:lnTo>
                    <a:pt x="477" y="315"/>
                  </a:lnTo>
                  <a:lnTo>
                    <a:pt x="477" y="316"/>
                  </a:lnTo>
                  <a:lnTo>
                    <a:pt x="477" y="318"/>
                  </a:lnTo>
                  <a:lnTo>
                    <a:pt x="477" y="319"/>
                  </a:lnTo>
                  <a:lnTo>
                    <a:pt x="477" y="320"/>
                  </a:lnTo>
                  <a:lnTo>
                    <a:pt x="477" y="322"/>
                  </a:lnTo>
                  <a:lnTo>
                    <a:pt x="477" y="324"/>
                  </a:lnTo>
                  <a:lnTo>
                    <a:pt x="477" y="325"/>
                  </a:lnTo>
                  <a:lnTo>
                    <a:pt x="477" y="326"/>
                  </a:lnTo>
                  <a:lnTo>
                    <a:pt x="477" y="327"/>
                  </a:lnTo>
                  <a:lnTo>
                    <a:pt x="477" y="330"/>
                  </a:lnTo>
                  <a:lnTo>
                    <a:pt x="477" y="331"/>
                  </a:lnTo>
                  <a:lnTo>
                    <a:pt x="477" y="332"/>
                  </a:lnTo>
                  <a:lnTo>
                    <a:pt x="477" y="333"/>
                  </a:lnTo>
                  <a:lnTo>
                    <a:pt x="477" y="334"/>
                  </a:lnTo>
                  <a:lnTo>
                    <a:pt x="477" y="336"/>
                  </a:lnTo>
                  <a:lnTo>
                    <a:pt x="477" y="337"/>
                  </a:lnTo>
                  <a:lnTo>
                    <a:pt x="477" y="338"/>
                  </a:lnTo>
                  <a:lnTo>
                    <a:pt x="477" y="339"/>
                  </a:lnTo>
                  <a:lnTo>
                    <a:pt x="477" y="341"/>
                  </a:lnTo>
                  <a:lnTo>
                    <a:pt x="477" y="342"/>
                  </a:lnTo>
                  <a:lnTo>
                    <a:pt x="477" y="343"/>
                  </a:lnTo>
                  <a:lnTo>
                    <a:pt x="477" y="344"/>
                  </a:lnTo>
                  <a:lnTo>
                    <a:pt x="477" y="345"/>
                  </a:lnTo>
                  <a:lnTo>
                    <a:pt x="477" y="347"/>
                  </a:lnTo>
                  <a:lnTo>
                    <a:pt x="477" y="348"/>
                  </a:lnTo>
                  <a:lnTo>
                    <a:pt x="477" y="349"/>
                  </a:lnTo>
                  <a:lnTo>
                    <a:pt x="477" y="350"/>
                  </a:lnTo>
                  <a:lnTo>
                    <a:pt x="477" y="351"/>
                  </a:lnTo>
                  <a:lnTo>
                    <a:pt x="477" y="353"/>
                  </a:lnTo>
                  <a:lnTo>
                    <a:pt x="477" y="354"/>
                  </a:lnTo>
                  <a:lnTo>
                    <a:pt x="477" y="355"/>
                  </a:lnTo>
                  <a:lnTo>
                    <a:pt x="477" y="356"/>
                  </a:lnTo>
                  <a:lnTo>
                    <a:pt x="477" y="357"/>
                  </a:lnTo>
                  <a:lnTo>
                    <a:pt x="477" y="359"/>
                  </a:lnTo>
                  <a:lnTo>
                    <a:pt x="477" y="360"/>
                  </a:lnTo>
                  <a:lnTo>
                    <a:pt x="477" y="361"/>
                  </a:lnTo>
                  <a:lnTo>
                    <a:pt x="477" y="362"/>
                  </a:lnTo>
                  <a:lnTo>
                    <a:pt x="477" y="363"/>
                  </a:lnTo>
                  <a:lnTo>
                    <a:pt x="477" y="365"/>
                  </a:lnTo>
                  <a:lnTo>
                    <a:pt x="477" y="366"/>
                  </a:lnTo>
                  <a:lnTo>
                    <a:pt x="477" y="367"/>
                  </a:lnTo>
                  <a:lnTo>
                    <a:pt x="477" y="368"/>
                  </a:lnTo>
                  <a:lnTo>
                    <a:pt x="477" y="370"/>
                  </a:lnTo>
                  <a:lnTo>
                    <a:pt x="477" y="371"/>
                  </a:lnTo>
                  <a:lnTo>
                    <a:pt x="477" y="372"/>
                  </a:lnTo>
                  <a:lnTo>
                    <a:pt x="477" y="373"/>
                  </a:lnTo>
                  <a:lnTo>
                    <a:pt x="477" y="374"/>
                  </a:lnTo>
                  <a:lnTo>
                    <a:pt x="477" y="376"/>
                  </a:lnTo>
                  <a:lnTo>
                    <a:pt x="477" y="377"/>
                  </a:lnTo>
                  <a:lnTo>
                    <a:pt x="477" y="378"/>
                  </a:lnTo>
                  <a:lnTo>
                    <a:pt x="477" y="379"/>
                  </a:lnTo>
                  <a:lnTo>
                    <a:pt x="477" y="380"/>
                  </a:lnTo>
                  <a:lnTo>
                    <a:pt x="477" y="382"/>
                  </a:lnTo>
                  <a:lnTo>
                    <a:pt x="477" y="383"/>
                  </a:lnTo>
                  <a:lnTo>
                    <a:pt x="477" y="384"/>
                  </a:lnTo>
                  <a:lnTo>
                    <a:pt x="477" y="385"/>
                  </a:lnTo>
                  <a:lnTo>
                    <a:pt x="477" y="386"/>
                  </a:lnTo>
                  <a:lnTo>
                    <a:pt x="477" y="388"/>
                  </a:lnTo>
                  <a:lnTo>
                    <a:pt x="477" y="389"/>
                  </a:lnTo>
                  <a:lnTo>
                    <a:pt x="477" y="390"/>
                  </a:lnTo>
                  <a:lnTo>
                    <a:pt x="477" y="391"/>
                  </a:lnTo>
                  <a:lnTo>
                    <a:pt x="477" y="392"/>
                  </a:lnTo>
                  <a:lnTo>
                    <a:pt x="477" y="394"/>
                  </a:lnTo>
                  <a:lnTo>
                    <a:pt x="477" y="395"/>
                  </a:lnTo>
                  <a:lnTo>
                    <a:pt x="477" y="396"/>
                  </a:lnTo>
                  <a:lnTo>
                    <a:pt x="477" y="397"/>
                  </a:lnTo>
                  <a:lnTo>
                    <a:pt x="477" y="399"/>
                  </a:lnTo>
                  <a:lnTo>
                    <a:pt x="477" y="400"/>
                  </a:lnTo>
                  <a:lnTo>
                    <a:pt x="477" y="401"/>
                  </a:lnTo>
                  <a:lnTo>
                    <a:pt x="477" y="402"/>
                  </a:lnTo>
                  <a:lnTo>
                    <a:pt x="477" y="403"/>
                  </a:lnTo>
                  <a:lnTo>
                    <a:pt x="477" y="405"/>
                  </a:lnTo>
                  <a:lnTo>
                    <a:pt x="477" y="406"/>
                  </a:lnTo>
                  <a:lnTo>
                    <a:pt x="477" y="407"/>
                  </a:lnTo>
                  <a:lnTo>
                    <a:pt x="477" y="408"/>
                  </a:lnTo>
                  <a:lnTo>
                    <a:pt x="477" y="409"/>
                  </a:lnTo>
                  <a:lnTo>
                    <a:pt x="477" y="411"/>
                  </a:lnTo>
                  <a:lnTo>
                    <a:pt x="477" y="412"/>
                  </a:lnTo>
                  <a:lnTo>
                    <a:pt x="477" y="413"/>
                  </a:lnTo>
                  <a:lnTo>
                    <a:pt x="477" y="414"/>
                  </a:lnTo>
                  <a:lnTo>
                    <a:pt x="477" y="415"/>
                  </a:lnTo>
                  <a:lnTo>
                    <a:pt x="477" y="417"/>
                  </a:lnTo>
                  <a:lnTo>
                    <a:pt x="477" y="419"/>
                  </a:lnTo>
                  <a:lnTo>
                    <a:pt x="477" y="420"/>
                  </a:lnTo>
                  <a:lnTo>
                    <a:pt x="477" y="421"/>
                  </a:lnTo>
                  <a:lnTo>
                    <a:pt x="477" y="423"/>
                  </a:lnTo>
                  <a:lnTo>
                    <a:pt x="477" y="424"/>
                  </a:lnTo>
                  <a:lnTo>
                    <a:pt x="477" y="425"/>
                  </a:lnTo>
                  <a:lnTo>
                    <a:pt x="477" y="426"/>
                  </a:lnTo>
                  <a:lnTo>
                    <a:pt x="477" y="428"/>
                  </a:lnTo>
                  <a:lnTo>
                    <a:pt x="477" y="429"/>
                  </a:lnTo>
                  <a:lnTo>
                    <a:pt x="477" y="430"/>
                  </a:lnTo>
                  <a:lnTo>
                    <a:pt x="477" y="431"/>
                  </a:lnTo>
                  <a:lnTo>
                    <a:pt x="477" y="432"/>
                  </a:lnTo>
                  <a:lnTo>
                    <a:pt x="477" y="434"/>
                  </a:lnTo>
                  <a:lnTo>
                    <a:pt x="477" y="435"/>
                  </a:lnTo>
                  <a:lnTo>
                    <a:pt x="477" y="436"/>
                  </a:lnTo>
                  <a:lnTo>
                    <a:pt x="477" y="437"/>
                  </a:lnTo>
                  <a:lnTo>
                    <a:pt x="477" y="438"/>
                  </a:lnTo>
                  <a:lnTo>
                    <a:pt x="477" y="440"/>
                  </a:lnTo>
                  <a:lnTo>
                    <a:pt x="477" y="441"/>
                  </a:lnTo>
                  <a:lnTo>
                    <a:pt x="477" y="442"/>
                  </a:lnTo>
                  <a:lnTo>
                    <a:pt x="477" y="443"/>
                  </a:lnTo>
                  <a:lnTo>
                    <a:pt x="477" y="444"/>
                  </a:lnTo>
                  <a:lnTo>
                    <a:pt x="477" y="446"/>
                  </a:lnTo>
                  <a:lnTo>
                    <a:pt x="477" y="447"/>
                  </a:lnTo>
                  <a:lnTo>
                    <a:pt x="477" y="448"/>
                  </a:lnTo>
                  <a:lnTo>
                    <a:pt x="477" y="449"/>
                  </a:lnTo>
                  <a:lnTo>
                    <a:pt x="477" y="450"/>
                  </a:lnTo>
                  <a:lnTo>
                    <a:pt x="477" y="452"/>
                  </a:lnTo>
                  <a:lnTo>
                    <a:pt x="477" y="453"/>
                  </a:lnTo>
                  <a:lnTo>
                    <a:pt x="477" y="454"/>
                  </a:lnTo>
                  <a:lnTo>
                    <a:pt x="477" y="455"/>
                  </a:lnTo>
                  <a:lnTo>
                    <a:pt x="477" y="456"/>
                  </a:lnTo>
                  <a:lnTo>
                    <a:pt x="477" y="458"/>
                  </a:lnTo>
                  <a:lnTo>
                    <a:pt x="477" y="460"/>
                  </a:lnTo>
                  <a:lnTo>
                    <a:pt x="477" y="461"/>
                  </a:lnTo>
                  <a:lnTo>
                    <a:pt x="477" y="463"/>
                  </a:lnTo>
                  <a:lnTo>
                    <a:pt x="477" y="464"/>
                  </a:lnTo>
                  <a:lnTo>
                    <a:pt x="477" y="465"/>
                  </a:lnTo>
                  <a:lnTo>
                    <a:pt x="477" y="466"/>
                  </a:lnTo>
                  <a:lnTo>
                    <a:pt x="477" y="467"/>
                  </a:lnTo>
                  <a:lnTo>
                    <a:pt x="477" y="469"/>
                  </a:lnTo>
                  <a:lnTo>
                    <a:pt x="477" y="470"/>
                  </a:lnTo>
                  <a:lnTo>
                    <a:pt x="477" y="471"/>
                  </a:lnTo>
                  <a:lnTo>
                    <a:pt x="477" y="472"/>
                  </a:lnTo>
                  <a:lnTo>
                    <a:pt x="477" y="473"/>
                  </a:lnTo>
                  <a:lnTo>
                    <a:pt x="477" y="475"/>
                  </a:lnTo>
                  <a:lnTo>
                    <a:pt x="477" y="476"/>
                  </a:lnTo>
                  <a:lnTo>
                    <a:pt x="477" y="477"/>
                  </a:lnTo>
                  <a:lnTo>
                    <a:pt x="477" y="478"/>
                  </a:lnTo>
                  <a:lnTo>
                    <a:pt x="477" y="479"/>
                  </a:lnTo>
                  <a:lnTo>
                    <a:pt x="477" y="481"/>
                  </a:lnTo>
                  <a:lnTo>
                    <a:pt x="477" y="482"/>
                  </a:lnTo>
                  <a:lnTo>
                    <a:pt x="477" y="483"/>
                  </a:lnTo>
                  <a:lnTo>
                    <a:pt x="477" y="48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81" name="Freeform 55"/>
            <p:cNvSpPr>
              <a:spLocks noChangeAspect="1"/>
            </p:cNvSpPr>
            <p:nvPr/>
          </p:nvSpPr>
          <p:spPr bwMode="gray">
            <a:xfrm>
              <a:off x="717" y="2359"/>
              <a:ext cx="895" cy="1053"/>
            </a:xfrm>
            <a:custGeom>
              <a:avLst/>
              <a:gdLst>
                <a:gd name="T0" fmla="*/ 818 w 850"/>
                <a:gd name="T1" fmla="*/ 949 h 1001"/>
                <a:gd name="T2" fmla="*/ 777 w 850"/>
                <a:gd name="T3" fmla="*/ 984 h 1001"/>
                <a:gd name="T4" fmla="*/ 691 w 850"/>
                <a:gd name="T5" fmla="*/ 992 h 1001"/>
                <a:gd name="T6" fmla="*/ 609 w 850"/>
                <a:gd name="T7" fmla="*/ 1001 h 1001"/>
                <a:gd name="T8" fmla="*/ 604 w 850"/>
                <a:gd name="T9" fmla="*/ 993 h 1001"/>
                <a:gd name="T10" fmla="*/ 592 w 850"/>
                <a:gd name="T11" fmla="*/ 985 h 1001"/>
                <a:gd name="T12" fmla="*/ 591 w 850"/>
                <a:gd name="T13" fmla="*/ 954 h 1001"/>
                <a:gd name="T14" fmla="*/ 553 w 850"/>
                <a:gd name="T15" fmla="*/ 900 h 1001"/>
                <a:gd name="T16" fmla="*/ 515 w 850"/>
                <a:gd name="T17" fmla="*/ 872 h 1001"/>
                <a:gd name="T18" fmla="*/ 510 w 850"/>
                <a:gd name="T19" fmla="*/ 871 h 1001"/>
                <a:gd name="T20" fmla="*/ 497 w 850"/>
                <a:gd name="T21" fmla="*/ 863 h 1001"/>
                <a:gd name="T22" fmla="*/ 465 w 850"/>
                <a:gd name="T23" fmla="*/ 845 h 1001"/>
                <a:gd name="T24" fmla="*/ 421 w 850"/>
                <a:gd name="T25" fmla="*/ 816 h 1001"/>
                <a:gd name="T26" fmla="*/ 363 w 850"/>
                <a:gd name="T27" fmla="*/ 798 h 1001"/>
                <a:gd name="T28" fmla="*/ 313 w 850"/>
                <a:gd name="T29" fmla="*/ 783 h 1001"/>
                <a:gd name="T30" fmla="*/ 308 w 850"/>
                <a:gd name="T31" fmla="*/ 723 h 1001"/>
                <a:gd name="T32" fmla="*/ 293 w 850"/>
                <a:gd name="T33" fmla="*/ 697 h 1001"/>
                <a:gd name="T34" fmla="*/ 256 w 850"/>
                <a:gd name="T35" fmla="*/ 665 h 1001"/>
                <a:gd name="T36" fmla="*/ 231 w 850"/>
                <a:gd name="T37" fmla="*/ 623 h 1001"/>
                <a:gd name="T38" fmla="*/ 204 w 850"/>
                <a:gd name="T39" fmla="*/ 581 h 1001"/>
                <a:gd name="T40" fmla="*/ 213 w 850"/>
                <a:gd name="T41" fmla="*/ 540 h 1001"/>
                <a:gd name="T42" fmla="*/ 172 w 850"/>
                <a:gd name="T43" fmla="*/ 517 h 1001"/>
                <a:gd name="T44" fmla="*/ 162 w 850"/>
                <a:gd name="T45" fmla="*/ 477 h 1001"/>
                <a:gd name="T46" fmla="*/ 168 w 850"/>
                <a:gd name="T47" fmla="*/ 450 h 1001"/>
                <a:gd name="T48" fmla="*/ 175 w 850"/>
                <a:gd name="T49" fmla="*/ 470 h 1001"/>
                <a:gd name="T50" fmla="*/ 192 w 850"/>
                <a:gd name="T51" fmla="*/ 482 h 1001"/>
                <a:gd name="T52" fmla="*/ 187 w 850"/>
                <a:gd name="T53" fmla="*/ 466 h 1001"/>
                <a:gd name="T54" fmla="*/ 173 w 850"/>
                <a:gd name="T55" fmla="*/ 445 h 1001"/>
                <a:gd name="T56" fmla="*/ 168 w 850"/>
                <a:gd name="T57" fmla="*/ 427 h 1001"/>
                <a:gd name="T58" fmla="*/ 208 w 850"/>
                <a:gd name="T59" fmla="*/ 415 h 1001"/>
                <a:gd name="T60" fmla="*/ 167 w 850"/>
                <a:gd name="T61" fmla="*/ 407 h 1001"/>
                <a:gd name="T62" fmla="*/ 158 w 850"/>
                <a:gd name="T63" fmla="*/ 435 h 1001"/>
                <a:gd name="T64" fmla="*/ 137 w 850"/>
                <a:gd name="T65" fmla="*/ 430 h 1001"/>
                <a:gd name="T66" fmla="*/ 121 w 850"/>
                <a:gd name="T67" fmla="*/ 421 h 1001"/>
                <a:gd name="T68" fmla="*/ 131 w 850"/>
                <a:gd name="T69" fmla="*/ 415 h 1001"/>
                <a:gd name="T70" fmla="*/ 109 w 850"/>
                <a:gd name="T71" fmla="*/ 381 h 1001"/>
                <a:gd name="T72" fmla="*/ 85 w 850"/>
                <a:gd name="T73" fmla="*/ 355 h 1001"/>
                <a:gd name="T74" fmla="*/ 56 w 850"/>
                <a:gd name="T75" fmla="*/ 323 h 1001"/>
                <a:gd name="T76" fmla="*/ 51 w 850"/>
                <a:gd name="T77" fmla="*/ 285 h 1001"/>
                <a:gd name="T78" fmla="*/ 48 w 850"/>
                <a:gd name="T79" fmla="*/ 238 h 1001"/>
                <a:gd name="T80" fmla="*/ 13 w 850"/>
                <a:gd name="T81" fmla="*/ 193 h 1001"/>
                <a:gd name="T82" fmla="*/ 11 w 850"/>
                <a:gd name="T83" fmla="*/ 139 h 1001"/>
                <a:gd name="T84" fmla="*/ 20 w 850"/>
                <a:gd name="T85" fmla="*/ 125 h 1001"/>
                <a:gd name="T86" fmla="*/ 26 w 850"/>
                <a:gd name="T87" fmla="*/ 82 h 1001"/>
                <a:gd name="T88" fmla="*/ 15 w 850"/>
                <a:gd name="T89" fmla="*/ 26 h 1001"/>
                <a:gd name="T90" fmla="*/ 76 w 850"/>
                <a:gd name="T91" fmla="*/ 1 h 1001"/>
                <a:gd name="T92" fmla="*/ 161 w 850"/>
                <a:gd name="T93" fmla="*/ 0 h 1001"/>
                <a:gd name="T94" fmla="*/ 246 w 850"/>
                <a:gd name="T95" fmla="*/ 1 h 1001"/>
                <a:gd name="T96" fmla="*/ 338 w 850"/>
                <a:gd name="T97" fmla="*/ 2 h 1001"/>
                <a:gd name="T98" fmla="*/ 366 w 850"/>
                <a:gd name="T99" fmla="*/ 65 h 1001"/>
                <a:gd name="T100" fmla="*/ 366 w 850"/>
                <a:gd name="T101" fmla="*/ 155 h 1001"/>
                <a:gd name="T102" fmla="*/ 366 w 850"/>
                <a:gd name="T103" fmla="*/ 246 h 1001"/>
                <a:gd name="T104" fmla="*/ 378 w 850"/>
                <a:gd name="T105" fmla="*/ 329 h 1001"/>
                <a:gd name="T106" fmla="*/ 439 w 850"/>
                <a:gd name="T107" fmla="*/ 384 h 1001"/>
                <a:gd name="T108" fmla="*/ 497 w 850"/>
                <a:gd name="T109" fmla="*/ 437 h 1001"/>
                <a:gd name="T110" fmla="*/ 560 w 850"/>
                <a:gd name="T111" fmla="*/ 494 h 1001"/>
                <a:gd name="T112" fmla="*/ 618 w 850"/>
                <a:gd name="T113" fmla="*/ 551 h 1001"/>
                <a:gd name="T114" fmla="*/ 683 w 850"/>
                <a:gd name="T115" fmla="*/ 613 h 1001"/>
                <a:gd name="T116" fmla="*/ 731 w 850"/>
                <a:gd name="T117" fmla="*/ 662 h 1001"/>
                <a:gd name="T118" fmla="*/ 784 w 850"/>
                <a:gd name="T119" fmla="*/ 715 h 1001"/>
                <a:gd name="T120" fmla="*/ 824 w 850"/>
                <a:gd name="T121" fmla="*/ 774 h 1001"/>
                <a:gd name="T122" fmla="*/ 839 w 850"/>
                <a:gd name="T123" fmla="*/ 828 h 1001"/>
                <a:gd name="T124" fmla="*/ 819 w 850"/>
                <a:gd name="T125" fmla="*/ 874 h 100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50"/>
                <a:gd name="T190" fmla="*/ 0 h 1001"/>
                <a:gd name="T191" fmla="*/ 850 w 850"/>
                <a:gd name="T192" fmla="*/ 1001 h 100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50" h="1001">
                  <a:moveTo>
                    <a:pt x="809" y="906"/>
                  </a:moveTo>
                  <a:lnTo>
                    <a:pt x="809" y="907"/>
                  </a:lnTo>
                  <a:lnTo>
                    <a:pt x="808" y="908"/>
                  </a:lnTo>
                  <a:lnTo>
                    <a:pt x="807" y="908"/>
                  </a:lnTo>
                  <a:lnTo>
                    <a:pt x="806" y="908"/>
                  </a:lnTo>
                  <a:lnTo>
                    <a:pt x="804" y="908"/>
                  </a:lnTo>
                  <a:lnTo>
                    <a:pt x="803" y="908"/>
                  </a:lnTo>
                  <a:lnTo>
                    <a:pt x="803" y="909"/>
                  </a:lnTo>
                  <a:lnTo>
                    <a:pt x="802" y="909"/>
                  </a:lnTo>
                  <a:lnTo>
                    <a:pt x="801" y="909"/>
                  </a:lnTo>
                  <a:lnTo>
                    <a:pt x="802" y="909"/>
                  </a:lnTo>
                  <a:lnTo>
                    <a:pt x="802" y="911"/>
                  </a:lnTo>
                  <a:lnTo>
                    <a:pt x="802" y="912"/>
                  </a:lnTo>
                  <a:lnTo>
                    <a:pt x="803" y="912"/>
                  </a:lnTo>
                  <a:lnTo>
                    <a:pt x="803" y="913"/>
                  </a:lnTo>
                  <a:lnTo>
                    <a:pt x="803" y="914"/>
                  </a:lnTo>
                  <a:lnTo>
                    <a:pt x="803" y="915"/>
                  </a:lnTo>
                  <a:lnTo>
                    <a:pt x="803" y="917"/>
                  </a:lnTo>
                  <a:lnTo>
                    <a:pt x="803" y="918"/>
                  </a:lnTo>
                  <a:lnTo>
                    <a:pt x="802" y="918"/>
                  </a:lnTo>
                  <a:lnTo>
                    <a:pt x="802" y="919"/>
                  </a:lnTo>
                  <a:lnTo>
                    <a:pt x="801" y="919"/>
                  </a:lnTo>
                  <a:lnTo>
                    <a:pt x="801" y="920"/>
                  </a:lnTo>
                  <a:lnTo>
                    <a:pt x="801" y="921"/>
                  </a:lnTo>
                  <a:lnTo>
                    <a:pt x="802" y="921"/>
                  </a:lnTo>
                  <a:lnTo>
                    <a:pt x="802" y="923"/>
                  </a:lnTo>
                  <a:lnTo>
                    <a:pt x="803" y="923"/>
                  </a:lnTo>
                  <a:lnTo>
                    <a:pt x="804" y="923"/>
                  </a:lnTo>
                  <a:lnTo>
                    <a:pt x="806" y="923"/>
                  </a:lnTo>
                  <a:lnTo>
                    <a:pt x="806" y="924"/>
                  </a:lnTo>
                  <a:lnTo>
                    <a:pt x="806" y="925"/>
                  </a:lnTo>
                  <a:lnTo>
                    <a:pt x="804" y="926"/>
                  </a:lnTo>
                  <a:lnTo>
                    <a:pt x="804" y="928"/>
                  </a:lnTo>
                  <a:lnTo>
                    <a:pt x="806" y="928"/>
                  </a:lnTo>
                  <a:lnTo>
                    <a:pt x="806" y="929"/>
                  </a:lnTo>
                  <a:lnTo>
                    <a:pt x="806" y="930"/>
                  </a:lnTo>
                  <a:lnTo>
                    <a:pt x="806" y="931"/>
                  </a:lnTo>
                  <a:lnTo>
                    <a:pt x="806" y="932"/>
                  </a:lnTo>
                  <a:lnTo>
                    <a:pt x="806" y="934"/>
                  </a:lnTo>
                  <a:lnTo>
                    <a:pt x="806" y="935"/>
                  </a:lnTo>
                  <a:lnTo>
                    <a:pt x="804" y="936"/>
                  </a:lnTo>
                  <a:lnTo>
                    <a:pt x="804" y="937"/>
                  </a:lnTo>
                  <a:lnTo>
                    <a:pt x="804" y="938"/>
                  </a:lnTo>
                  <a:lnTo>
                    <a:pt x="803" y="938"/>
                  </a:lnTo>
                  <a:lnTo>
                    <a:pt x="803" y="940"/>
                  </a:lnTo>
                  <a:lnTo>
                    <a:pt x="803" y="941"/>
                  </a:lnTo>
                  <a:lnTo>
                    <a:pt x="803" y="942"/>
                  </a:lnTo>
                  <a:lnTo>
                    <a:pt x="803" y="943"/>
                  </a:lnTo>
                  <a:lnTo>
                    <a:pt x="804" y="943"/>
                  </a:lnTo>
                  <a:lnTo>
                    <a:pt x="804" y="944"/>
                  </a:lnTo>
                  <a:lnTo>
                    <a:pt x="804" y="946"/>
                  </a:lnTo>
                  <a:lnTo>
                    <a:pt x="806" y="946"/>
                  </a:lnTo>
                  <a:lnTo>
                    <a:pt x="806" y="947"/>
                  </a:lnTo>
                  <a:lnTo>
                    <a:pt x="806" y="948"/>
                  </a:lnTo>
                  <a:lnTo>
                    <a:pt x="807" y="948"/>
                  </a:lnTo>
                  <a:lnTo>
                    <a:pt x="807" y="949"/>
                  </a:lnTo>
                  <a:lnTo>
                    <a:pt x="807" y="948"/>
                  </a:lnTo>
                  <a:lnTo>
                    <a:pt x="808" y="948"/>
                  </a:lnTo>
                  <a:lnTo>
                    <a:pt x="808" y="947"/>
                  </a:lnTo>
                  <a:lnTo>
                    <a:pt x="808" y="948"/>
                  </a:lnTo>
                  <a:lnTo>
                    <a:pt x="809" y="948"/>
                  </a:lnTo>
                  <a:lnTo>
                    <a:pt x="809" y="949"/>
                  </a:lnTo>
                  <a:lnTo>
                    <a:pt x="810" y="949"/>
                  </a:lnTo>
                  <a:lnTo>
                    <a:pt x="812" y="949"/>
                  </a:lnTo>
                  <a:lnTo>
                    <a:pt x="813" y="949"/>
                  </a:lnTo>
                  <a:lnTo>
                    <a:pt x="813" y="948"/>
                  </a:lnTo>
                  <a:lnTo>
                    <a:pt x="814" y="948"/>
                  </a:lnTo>
                  <a:lnTo>
                    <a:pt x="815" y="948"/>
                  </a:lnTo>
                  <a:lnTo>
                    <a:pt x="816" y="948"/>
                  </a:lnTo>
                  <a:lnTo>
                    <a:pt x="818" y="949"/>
                  </a:lnTo>
                  <a:lnTo>
                    <a:pt x="819" y="949"/>
                  </a:lnTo>
                  <a:lnTo>
                    <a:pt x="819" y="950"/>
                  </a:lnTo>
                  <a:lnTo>
                    <a:pt x="820" y="950"/>
                  </a:lnTo>
                  <a:lnTo>
                    <a:pt x="820" y="952"/>
                  </a:lnTo>
                  <a:lnTo>
                    <a:pt x="820" y="953"/>
                  </a:lnTo>
                  <a:lnTo>
                    <a:pt x="820" y="954"/>
                  </a:lnTo>
                  <a:lnTo>
                    <a:pt x="820" y="955"/>
                  </a:lnTo>
                  <a:lnTo>
                    <a:pt x="821" y="955"/>
                  </a:lnTo>
                  <a:lnTo>
                    <a:pt x="823" y="955"/>
                  </a:lnTo>
                  <a:lnTo>
                    <a:pt x="823" y="957"/>
                  </a:lnTo>
                  <a:lnTo>
                    <a:pt x="823" y="958"/>
                  </a:lnTo>
                  <a:lnTo>
                    <a:pt x="821" y="958"/>
                  </a:lnTo>
                  <a:lnTo>
                    <a:pt x="821" y="959"/>
                  </a:lnTo>
                  <a:lnTo>
                    <a:pt x="821" y="960"/>
                  </a:lnTo>
                  <a:lnTo>
                    <a:pt x="823" y="960"/>
                  </a:lnTo>
                  <a:lnTo>
                    <a:pt x="823" y="961"/>
                  </a:lnTo>
                  <a:lnTo>
                    <a:pt x="823" y="963"/>
                  </a:lnTo>
                  <a:lnTo>
                    <a:pt x="823" y="964"/>
                  </a:lnTo>
                  <a:lnTo>
                    <a:pt x="823" y="965"/>
                  </a:lnTo>
                  <a:lnTo>
                    <a:pt x="823" y="967"/>
                  </a:lnTo>
                  <a:lnTo>
                    <a:pt x="823" y="969"/>
                  </a:lnTo>
                  <a:lnTo>
                    <a:pt x="823" y="970"/>
                  </a:lnTo>
                  <a:lnTo>
                    <a:pt x="821" y="970"/>
                  </a:lnTo>
                  <a:lnTo>
                    <a:pt x="821" y="971"/>
                  </a:lnTo>
                  <a:lnTo>
                    <a:pt x="820" y="971"/>
                  </a:lnTo>
                  <a:lnTo>
                    <a:pt x="819" y="971"/>
                  </a:lnTo>
                  <a:lnTo>
                    <a:pt x="819" y="972"/>
                  </a:lnTo>
                  <a:lnTo>
                    <a:pt x="819" y="973"/>
                  </a:lnTo>
                  <a:lnTo>
                    <a:pt x="818" y="973"/>
                  </a:lnTo>
                  <a:lnTo>
                    <a:pt x="818" y="975"/>
                  </a:lnTo>
                  <a:lnTo>
                    <a:pt x="818" y="976"/>
                  </a:lnTo>
                  <a:lnTo>
                    <a:pt x="818" y="977"/>
                  </a:lnTo>
                  <a:lnTo>
                    <a:pt x="818" y="978"/>
                  </a:lnTo>
                  <a:lnTo>
                    <a:pt x="816" y="978"/>
                  </a:lnTo>
                  <a:lnTo>
                    <a:pt x="815" y="978"/>
                  </a:lnTo>
                  <a:lnTo>
                    <a:pt x="814" y="978"/>
                  </a:lnTo>
                  <a:lnTo>
                    <a:pt x="814" y="979"/>
                  </a:lnTo>
                  <a:lnTo>
                    <a:pt x="813" y="979"/>
                  </a:lnTo>
                  <a:lnTo>
                    <a:pt x="813" y="981"/>
                  </a:lnTo>
                  <a:lnTo>
                    <a:pt x="812" y="981"/>
                  </a:lnTo>
                  <a:lnTo>
                    <a:pt x="810" y="981"/>
                  </a:lnTo>
                  <a:lnTo>
                    <a:pt x="809" y="981"/>
                  </a:lnTo>
                  <a:lnTo>
                    <a:pt x="808" y="981"/>
                  </a:lnTo>
                  <a:lnTo>
                    <a:pt x="807" y="981"/>
                  </a:lnTo>
                  <a:lnTo>
                    <a:pt x="806" y="981"/>
                  </a:lnTo>
                  <a:lnTo>
                    <a:pt x="806" y="979"/>
                  </a:lnTo>
                  <a:lnTo>
                    <a:pt x="804" y="979"/>
                  </a:lnTo>
                  <a:lnTo>
                    <a:pt x="803" y="979"/>
                  </a:lnTo>
                  <a:lnTo>
                    <a:pt x="803" y="981"/>
                  </a:lnTo>
                  <a:lnTo>
                    <a:pt x="802" y="981"/>
                  </a:lnTo>
                  <a:lnTo>
                    <a:pt x="802" y="982"/>
                  </a:lnTo>
                  <a:lnTo>
                    <a:pt x="801" y="982"/>
                  </a:lnTo>
                  <a:lnTo>
                    <a:pt x="800" y="982"/>
                  </a:lnTo>
                  <a:lnTo>
                    <a:pt x="798" y="982"/>
                  </a:lnTo>
                  <a:lnTo>
                    <a:pt x="797" y="982"/>
                  </a:lnTo>
                  <a:lnTo>
                    <a:pt x="795" y="982"/>
                  </a:lnTo>
                  <a:lnTo>
                    <a:pt x="794" y="983"/>
                  </a:lnTo>
                  <a:lnTo>
                    <a:pt x="792" y="983"/>
                  </a:lnTo>
                  <a:lnTo>
                    <a:pt x="791" y="983"/>
                  </a:lnTo>
                  <a:lnTo>
                    <a:pt x="790" y="983"/>
                  </a:lnTo>
                  <a:lnTo>
                    <a:pt x="789" y="983"/>
                  </a:lnTo>
                  <a:lnTo>
                    <a:pt x="788" y="983"/>
                  </a:lnTo>
                  <a:lnTo>
                    <a:pt x="786" y="983"/>
                  </a:lnTo>
                  <a:lnTo>
                    <a:pt x="785" y="983"/>
                  </a:lnTo>
                  <a:lnTo>
                    <a:pt x="784" y="983"/>
                  </a:lnTo>
                  <a:lnTo>
                    <a:pt x="783" y="983"/>
                  </a:lnTo>
                  <a:lnTo>
                    <a:pt x="782" y="983"/>
                  </a:lnTo>
                  <a:lnTo>
                    <a:pt x="780" y="984"/>
                  </a:lnTo>
                  <a:lnTo>
                    <a:pt x="779" y="984"/>
                  </a:lnTo>
                  <a:lnTo>
                    <a:pt x="777" y="984"/>
                  </a:lnTo>
                  <a:lnTo>
                    <a:pt x="776" y="984"/>
                  </a:lnTo>
                  <a:lnTo>
                    <a:pt x="774" y="984"/>
                  </a:lnTo>
                  <a:lnTo>
                    <a:pt x="773" y="984"/>
                  </a:lnTo>
                  <a:lnTo>
                    <a:pt x="772" y="984"/>
                  </a:lnTo>
                  <a:lnTo>
                    <a:pt x="771" y="984"/>
                  </a:lnTo>
                  <a:lnTo>
                    <a:pt x="769" y="984"/>
                  </a:lnTo>
                  <a:lnTo>
                    <a:pt x="768" y="984"/>
                  </a:lnTo>
                  <a:lnTo>
                    <a:pt x="767" y="985"/>
                  </a:lnTo>
                  <a:lnTo>
                    <a:pt x="766" y="985"/>
                  </a:lnTo>
                  <a:lnTo>
                    <a:pt x="765" y="985"/>
                  </a:lnTo>
                  <a:lnTo>
                    <a:pt x="763" y="985"/>
                  </a:lnTo>
                  <a:lnTo>
                    <a:pt x="762" y="985"/>
                  </a:lnTo>
                  <a:lnTo>
                    <a:pt x="761" y="985"/>
                  </a:lnTo>
                  <a:lnTo>
                    <a:pt x="759" y="985"/>
                  </a:lnTo>
                  <a:lnTo>
                    <a:pt x="757" y="985"/>
                  </a:lnTo>
                  <a:lnTo>
                    <a:pt x="756" y="985"/>
                  </a:lnTo>
                  <a:lnTo>
                    <a:pt x="755" y="985"/>
                  </a:lnTo>
                  <a:lnTo>
                    <a:pt x="754" y="985"/>
                  </a:lnTo>
                  <a:lnTo>
                    <a:pt x="754" y="987"/>
                  </a:lnTo>
                  <a:lnTo>
                    <a:pt x="753" y="987"/>
                  </a:lnTo>
                  <a:lnTo>
                    <a:pt x="751" y="987"/>
                  </a:lnTo>
                  <a:lnTo>
                    <a:pt x="750" y="987"/>
                  </a:lnTo>
                  <a:lnTo>
                    <a:pt x="749" y="987"/>
                  </a:lnTo>
                  <a:lnTo>
                    <a:pt x="748" y="987"/>
                  </a:lnTo>
                  <a:lnTo>
                    <a:pt x="747" y="987"/>
                  </a:lnTo>
                  <a:lnTo>
                    <a:pt x="745" y="987"/>
                  </a:lnTo>
                  <a:lnTo>
                    <a:pt x="744" y="987"/>
                  </a:lnTo>
                  <a:lnTo>
                    <a:pt x="743" y="987"/>
                  </a:lnTo>
                  <a:lnTo>
                    <a:pt x="742" y="987"/>
                  </a:lnTo>
                  <a:lnTo>
                    <a:pt x="741" y="988"/>
                  </a:lnTo>
                  <a:lnTo>
                    <a:pt x="739" y="988"/>
                  </a:lnTo>
                  <a:lnTo>
                    <a:pt x="738" y="988"/>
                  </a:lnTo>
                  <a:lnTo>
                    <a:pt x="737" y="988"/>
                  </a:lnTo>
                  <a:lnTo>
                    <a:pt x="736" y="988"/>
                  </a:lnTo>
                  <a:lnTo>
                    <a:pt x="735" y="988"/>
                  </a:lnTo>
                  <a:lnTo>
                    <a:pt x="733" y="988"/>
                  </a:lnTo>
                  <a:lnTo>
                    <a:pt x="732" y="988"/>
                  </a:lnTo>
                  <a:lnTo>
                    <a:pt x="731" y="988"/>
                  </a:lnTo>
                  <a:lnTo>
                    <a:pt x="730" y="988"/>
                  </a:lnTo>
                  <a:lnTo>
                    <a:pt x="728" y="988"/>
                  </a:lnTo>
                  <a:lnTo>
                    <a:pt x="727" y="989"/>
                  </a:lnTo>
                  <a:lnTo>
                    <a:pt x="726" y="989"/>
                  </a:lnTo>
                  <a:lnTo>
                    <a:pt x="725" y="989"/>
                  </a:lnTo>
                  <a:lnTo>
                    <a:pt x="724" y="989"/>
                  </a:lnTo>
                  <a:lnTo>
                    <a:pt x="722" y="989"/>
                  </a:lnTo>
                  <a:lnTo>
                    <a:pt x="721" y="989"/>
                  </a:lnTo>
                  <a:lnTo>
                    <a:pt x="720" y="989"/>
                  </a:lnTo>
                  <a:lnTo>
                    <a:pt x="719" y="989"/>
                  </a:lnTo>
                  <a:lnTo>
                    <a:pt x="718" y="989"/>
                  </a:lnTo>
                  <a:lnTo>
                    <a:pt x="716" y="989"/>
                  </a:lnTo>
                  <a:lnTo>
                    <a:pt x="715" y="990"/>
                  </a:lnTo>
                  <a:lnTo>
                    <a:pt x="714" y="990"/>
                  </a:lnTo>
                  <a:lnTo>
                    <a:pt x="713" y="990"/>
                  </a:lnTo>
                  <a:lnTo>
                    <a:pt x="710" y="990"/>
                  </a:lnTo>
                  <a:lnTo>
                    <a:pt x="709" y="990"/>
                  </a:lnTo>
                  <a:lnTo>
                    <a:pt x="708" y="990"/>
                  </a:lnTo>
                  <a:lnTo>
                    <a:pt x="707" y="990"/>
                  </a:lnTo>
                  <a:lnTo>
                    <a:pt x="704" y="990"/>
                  </a:lnTo>
                  <a:lnTo>
                    <a:pt x="703" y="990"/>
                  </a:lnTo>
                  <a:lnTo>
                    <a:pt x="703" y="992"/>
                  </a:lnTo>
                  <a:lnTo>
                    <a:pt x="702" y="992"/>
                  </a:lnTo>
                  <a:lnTo>
                    <a:pt x="701" y="992"/>
                  </a:lnTo>
                  <a:lnTo>
                    <a:pt x="700" y="992"/>
                  </a:lnTo>
                  <a:lnTo>
                    <a:pt x="698" y="992"/>
                  </a:lnTo>
                  <a:lnTo>
                    <a:pt x="697" y="992"/>
                  </a:lnTo>
                  <a:lnTo>
                    <a:pt x="696" y="992"/>
                  </a:lnTo>
                  <a:lnTo>
                    <a:pt x="695" y="992"/>
                  </a:lnTo>
                  <a:lnTo>
                    <a:pt x="694" y="992"/>
                  </a:lnTo>
                  <a:lnTo>
                    <a:pt x="692" y="992"/>
                  </a:lnTo>
                  <a:lnTo>
                    <a:pt x="691" y="992"/>
                  </a:lnTo>
                  <a:lnTo>
                    <a:pt x="690" y="992"/>
                  </a:lnTo>
                  <a:lnTo>
                    <a:pt x="690" y="993"/>
                  </a:lnTo>
                  <a:lnTo>
                    <a:pt x="689" y="993"/>
                  </a:lnTo>
                  <a:lnTo>
                    <a:pt x="688" y="993"/>
                  </a:lnTo>
                  <a:lnTo>
                    <a:pt x="686" y="993"/>
                  </a:lnTo>
                  <a:lnTo>
                    <a:pt x="685" y="993"/>
                  </a:lnTo>
                  <a:lnTo>
                    <a:pt x="684" y="993"/>
                  </a:lnTo>
                  <a:lnTo>
                    <a:pt x="683" y="993"/>
                  </a:lnTo>
                  <a:lnTo>
                    <a:pt x="681" y="993"/>
                  </a:lnTo>
                  <a:lnTo>
                    <a:pt x="680" y="993"/>
                  </a:lnTo>
                  <a:lnTo>
                    <a:pt x="679" y="993"/>
                  </a:lnTo>
                  <a:lnTo>
                    <a:pt x="678" y="994"/>
                  </a:lnTo>
                  <a:lnTo>
                    <a:pt x="677" y="994"/>
                  </a:lnTo>
                  <a:lnTo>
                    <a:pt x="675" y="994"/>
                  </a:lnTo>
                  <a:lnTo>
                    <a:pt x="674" y="994"/>
                  </a:lnTo>
                  <a:lnTo>
                    <a:pt x="673" y="994"/>
                  </a:lnTo>
                  <a:lnTo>
                    <a:pt x="672" y="994"/>
                  </a:lnTo>
                  <a:lnTo>
                    <a:pt x="671" y="994"/>
                  </a:lnTo>
                  <a:lnTo>
                    <a:pt x="669" y="994"/>
                  </a:lnTo>
                  <a:lnTo>
                    <a:pt x="668" y="994"/>
                  </a:lnTo>
                  <a:lnTo>
                    <a:pt x="667" y="994"/>
                  </a:lnTo>
                  <a:lnTo>
                    <a:pt x="666" y="995"/>
                  </a:lnTo>
                  <a:lnTo>
                    <a:pt x="665" y="995"/>
                  </a:lnTo>
                  <a:lnTo>
                    <a:pt x="663" y="995"/>
                  </a:lnTo>
                  <a:lnTo>
                    <a:pt x="662" y="995"/>
                  </a:lnTo>
                  <a:lnTo>
                    <a:pt x="661" y="995"/>
                  </a:lnTo>
                  <a:lnTo>
                    <a:pt x="660" y="995"/>
                  </a:lnTo>
                  <a:lnTo>
                    <a:pt x="659" y="995"/>
                  </a:lnTo>
                  <a:lnTo>
                    <a:pt x="657" y="995"/>
                  </a:lnTo>
                  <a:lnTo>
                    <a:pt x="656" y="995"/>
                  </a:lnTo>
                  <a:lnTo>
                    <a:pt x="655" y="996"/>
                  </a:lnTo>
                  <a:lnTo>
                    <a:pt x="654" y="996"/>
                  </a:lnTo>
                  <a:lnTo>
                    <a:pt x="653" y="996"/>
                  </a:lnTo>
                  <a:lnTo>
                    <a:pt x="651" y="996"/>
                  </a:lnTo>
                  <a:lnTo>
                    <a:pt x="650" y="996"/>
                  </a:lnTo>
                  <a:lnTo>
                    <a:pt x="649" y="996"/>
                  </a:lnTo>
                  <a:lnTo>
                    <a:pt x="648" y="996"/>
                  </a:lnTo>
                  <a:lnTo>
                    <a:pt x="647" y="996"/>
                  </a:lnTo>
                  <a:lnTo>
                    <a:pt x="645" y="996"/>
                  </a:lnTo>
                  <a:lnTo>
                    <a:pt x="644" y="996"/>
                  </a:lnTo>
                  <a:lnTo>
                    <a:pt x="643" y="998"/>
                  </a:lnTo>
                  <a:lnTo>
                    <a:pt x="642" y="998"/>
                  </a:lnTo>
                  <a:lnTo>
                    <a:pt x="641" y="998"/>
                  </a:lnTo>
                  <a:lnTo>
                    <a:pt x="639" y="998"/>
                  </a:lnTo>
                  <a:lnTo>
                    <a:pt x="638" y="998"/>
                  </a:lnTo>
                  <a:lnTo>
                    <a:pt x="637" y="998"/>
                  </a:lnTo>
                  <a:lnTo>
                    <a:pt x="636" y="998"/>
                  </a:lnTo>
                  <a:lnTo>
                    <a:pt x="634" y="998"/>
                  </a:lnTo>
                  <a:lnTo>
                    <a:pt x="633" y="998"/>
                  </a:lnTo>
                  <a:lnTo>
                    <a:pt x="632" y="998"/>
                  </a:lnTo>
                  <a:lnTo>
                    <a:pt x="631" y="999"/>
                  </a:lnTo>
                  <a:lnTo>
                    <a:pt x="630" y="999"/>
                  </a:lnTo>
                  <a:lnTo>
                    <a:pt x="628" y="999"/>
                  </a:lnTo>
                  <a:lnTo>
                    <a:pt x="627" y="999"/>
                  </a:lnTo>
                  <a:lnTo>
                    <a:pt x="626" y="999"/>
                  </a:lnTo>
                  <a:lnTo>
                    <a:pt x="625" y="999"/>
                  </a:lnTo>
                  <a:lnTo>
                    <a:pt x="624" y="999"/>
                  </a:lnTo>
                  <a:lnTo>
                    <a:pt x="622" y="999"/>
                  </a:lnTo>
                  <a:lnTo>
                    <a:pt x="621" y="999"/>
                  </a:lnTo>
                  <a:lnTo>
                    <a:pt x="620" y="1000"/>
                  </a:lnTo>
                  <a:lnTo>
                    <a:pt x="619" y="1000"/>
                  </a:lnTo>
                  <a:lnTo>
                    <a:pt x="618" y="1000"/>
                  </a:lnTo>
                  <a:lnTo>
                    <a:pt x="616" y="1000"/>
                  </a:lnTo>
                  <a:lnTo>
                    <a:pt x="615" y="1000"/>
                  </a:lnTo>
                  <a:lnTo>
                    <a:pt x="614" y="1000"/>
                  </a:lnTo>
                  <a:lnTo>
                    <a:pt x="613" y="1000"/>
                  </a:lnTo>
                  <a:lnTo>
                    <a:pt x="612" y="1000"/>
                  </a:lnTo>
                  <a:lnTo>
                    <a:pt x="610" y="1000"/>
                  </a:lnTo>
                  <a:lnTo>
                    <a:pt x="610" y="1001"/>
                  </a:lnTo>
                  <a:lnTo>
                    <a:pt x="609" y="1001"/>
                  </a:lnTo>
                  <a:lnTo>
                    <a:pt x="608" y="1001"/>
                  </a:lnTo>
                  <a:lnTo>
                    <a:pt x="607" y="1001"/>
                  </a:lnTo>
                  <a:lnTo>
                    <a:pt x="606" y="1001"/>
                  </a:lnTo>
                  <a:lnTo>
                    <a:pt x="604" y="1001"/>
                  </a:lnTo>
                  <a:lnTo>
                    <a:pt x="603" y="1001"/>
                  </a:lnTo>
                  <a:lnTo>
                    <a:pt x="603" y="1000"/>
                  </a:lnTo>
                  <a:lnTo>
                    <a:pt x="603" y="999"/>
                  </a:lnTo>
                  <a:lnTo>
                    <a:pt x="602" y="999"/>
                  </a:lnTo>
                  <a:lnTo>
                    <a:pt x="602" y="998"/>
                  </a:lnTo>
                  <a:lnTo>
                    <a:pt x="602" y="996"/>
                  </a:lnTo>
                  <a:lnTo>
                    <a:pt x="602" y="995"/>
                  </a:lnTo>
                  <a:lnTo>
                    <a:pt x="602" y="994"/>
                  </a:lnTo>
                  <a:lnTo>
                    <a:pt x="602" y="993"/>
                  </a:lnTo>
                  <a:lnTo>
                    <a:pt x="602" y="992"/>
                  </a:lnTo>
                  <a:lnTo>
                    <a:pt x="602" y="990"/>
                  </a:lnTo>
                  <a:lnTo>
                    <a:pt x="601" y="990"/>
                  </a:lnTo>
                  <a:lnTo>
                    <a:pt x="601" y="989"/>
                  </a:lnTo>
                  <a:lnTo>
                    <a:pt x="601" y="988"/>
                  </a:lnTo>
                  <a:lnTo>
                    <a:pt x="600" y="988"/>
                  </a:lnTo>
                  <a:lnTo>
                    <a:pt x="600" y="987"/>
                  </a:lnTo>
                  <a:lnTo>
                    <a:pt x="598" y="987"/>
                  </a:lnTo>
                  <a:lnTo>
                    <a:pt x="598" y="985"/>
                  </a:lnTo>
                  <a:lnTo>
                    <a:pt x="597" y="985"/>
                  </a:lnTo>
                  <a:lnTo>
                    <a:pt x="596" y="985"/>
                  </a:lnTo>
                  <a:lnTo>
                    <a:pt x="595" y="985"/>
                  </a:lnTo>
                  <a:lnTo>
                    <a:pt x="595" y="984"/>
                  </a:lnTo>
                  <a:lnTo>
                    <a:pt x="595" y="983"/>
                  </a:lnTo>
                  <a:lnTo>
                    <a:pt x="596" y="983"/>
                  </a:lnTo>
                  <a:lnTo>
                    <a:pt x="596" y="982"/>
                  </a:lnTo>
                  <a:lnTo>
                    <a:pt x="597" y="982"/>
                  </a:lnTo>
                  <a:lnTo>
                    <a:pt x="597" y="983"/>
                  </a:lnTo>
                  <a:lnTo>
                    <a:pt x="598" y="983"/>
                  </a:lnTo>
                  <a:lnTo>
                    <a:pt x="597" y="983"/>
                  </a:lnTo>
                  <a:lnTo>
                    <a:pt x="598" y="983"/>
                  </a:lnTo>
                  <a:lnTo>
                    <a:pt x="598" y="984"/>
                  </a:lnTo>
                  <a:lnTo>
                    <a:pt x="600" y="984"/>
                  </a:lnTo>
                  <a:lnTo>
                    <a:pt x="600" y="985"/>
                  </a:lnTo>
                  <a:lnTo>
                    <a:pt x="600" y="987"/>
                  </a:lnTo>
                  <a:lnTo>
                    <a:pt x="600" y="985"/>
                  </a:lnTo>
                  <a:lnTo>
                    <a:pt x="598" y="985"/>
                  </a:lnTo>
                  <a:lnTo>
                    <a:pt x="600" y="985"/>
                  </a:lnTo>
                  <a:lnTo>
                    <a:pt x="600" y="987"/>
                  </a:lnTo>
                  <a:lnTo>
                    <a:pt x="601" y="985"/>
                  </a:lnTo>
                  <a:lnTo>
                    <a:pt x="601" y="987"/>
                  </a:lnTo>
                  <a:lnTo>
                    <a:pt x="600" y="987"/>
                  </a:lnTo>
                  <a:lnTo>
                    <a:pt x="600" y="988"/>
                  </a:lnTo>
                  <a:lnTo>
                    <a:pt x="601" y="988"/>
                  </a:lnTo>
                  <a:lnTo>
                    <a:pt x="601" y="989"/>
                  </a:lnTo>
                  <a:lnTo>
                    <a:pt x="602" y="989"/>
                  </a:lnTo>
                  <a:lnTo>
                    <a:pt x="602" y="990"/>
                  </a:lnTo>
                  <a:lnTo>
                    <a:pt x="602" y="992"/>
                  </a:lnTo>
                  <a:lnTo>
                    <a:pt x="603" y="992"/>
                  </a:lnTo>
                  <a:lnTo>
                    <a:pt x="602" y="992"/>
                  </a:lnTo>
                  <a:lnTo>
                    <a:pt x="602" y="993"/>
                  </a:lnTo>
                  <a:lnTo>
                    <a:pt x="602" y="992"/>
                  </a:lnTo>
                  <a:lnTo>
                    <a:pt x="602" y="993"/>
                  </a:lnTo>
                  <a:lnTo>
                    <a:pt x="603" y="993"/>
                  </a:lnTo>
                  <a:lnTo>
                    <a:pt x="602" y="993"/>
                  </a:lnTo>
                  <a:lnTo>
                    <a:pt x="603" y="993"/>
                  </a:lnTo>
                  <a:lnTo>
                    <a:pt x="602" y="993"/>
                  </a:lnTo>
                  <a:lnTo>
                    <a:pt x="603" y="993"/>
                  </a:lnTo>
                  <a:lnTo>
                    <a:pt x="602" y="993"/>
                  </a:lnTo>
                  <a:lnTo>
                    <a:pt x="602" y="994"/>
                  </a:lnTo>
                  <a:lnTo>
                    <a:pt x="603" y="994"/>
                  </a:lnTo>
                  <a:lnTo>
                    <a:pt x="604" y="994"/>
                  </a:lnTo>
                  <a:lnTo>
                    <a:pt x="606" y="994"/>
                  </a:lnTo>
                  <a:lnTo>
                    <a:pt x="606" y="993"/>
                  </a:lnTo>
                  <a:lnTo>
                    <a:pt x="604" y="993"/>
                  </a:lnTo>
                  <a:lnTo>
                    <a:pt x="604" y="992"/>
                  </a:lnTo>
                  <a:lnTo>
                    <a:pt x="604" y="993"/>
                  </a:lnTo>
                  <a:lnTo>
                    <a:pt x="606" y="993"/>
                  </a:lnTo>
                  <a:lnTo>
                    <a:pt x="604" y="992"/>
                  </a:lnTo>
                  <a:lnTo>
                    <a:pt x="604" y="990"/>
                  </a:lnTo>
                  <a:lnTo>
                    <a:pt x="603" y="990"/>
                  </a:lnTo>
                  <a:lnTo>
                    <a:pt x="603" y="989"/>
                  </a:lnTo>
                  <a:lnTo>
                    <a:pt x="604" y="989"/>
                  </a:lnTo>
                  <a:lnTo>
                    <a:pt x="603" y="989"/>
                  </a:lnTo>
                  <a:lnTo>
                    <a:pt x="603" y="988"/>
                  </a:lnTo>
                  <a:lnTo>
                    <a:pt x="603" y="987"/>
                  </a:lnTo>
                  <a:lnTo>
                    <a:pt x="604" y="987"/>
                  </a:lnTo>
                  <a:lnTo>
                    <a:pt x="603" y="987"/>
                  </a:lnTo>
                  <a:lnTo>
                    <a:pt x="603" y="985"/>
                  </a:lnTo>
                  <a:lnTo>
                    <a:pt x="602" y="985"/>
                  </a:lnTo>
                  <a:lnTo>
                    <a:pt x="603" y="985"/>
                  </a:lnTo>
                  <a:lnTo>
                    <a:pt x="602" y="985"/>
                  </a:lnTo>
                  <a:lnTo>
                    <a:pt x="602" y="984"/>
                  </a:lnTo>
                  <a:lnTo>
                    <a:pt x="602" y="985"/>
                  </a:lnTo>
                  <a:lnTo>
                    <a:pt x="602" y="984"/>
                  </a:lnTo>
                  <a:lnTo>
                    <a:pt x="601" y="984"/>
                  </a:lnTo>
                  <a:lnTo>
                    <a:pt x="600" y="984"/>
                  </a:lnTo>
                  <a:lnTo>
                    <a:pt x="601" y="983"/>
                  </a:lnTo>
                  <a:lnTo>
                    <a:pt x="600" y="983"/>
                  </a:lnTo>
                  <a:lnTo>
                    <a:pt x="598" y="983"/>
                  </a:lnTo>
                  <a:lnTo>
                    <a:pt x="598" y="982"/>
                  </a:lnTo>
                  <a:lnTo>
                    <a:pt x="598" y="983"/>
                  </a:lnTo>
                  <a:lnTo>
                    <a:pt x="600" y="983"/>
                  </a:lnTo>
                  <a:lnTo>
                    <a:pt x="600" y="982"/>
                  </a:lnTo>
                  <a:lnTo>
                    <a:pt x="598" y="982"/>
                  </a:lnTo>
                  <a:lnTo>
                    <a:pt x="600" y="982"/>
                  </a:lnTo>
                  <a:lnTo>
                    <a:pt x="598" y="982"/>
                  </a:lnTo>
                  <a:lnTo>
                    <a:pt x="600" y="982"/>
                  </a:lnTo>
                  <a:lnTo>
                    <a:pt x="598" y="982"/>
                  </a:lnTo>
                  <a:lnTo>
                    <a:pt x="600" y="982"/>
                  </a:lnTo>
                  <a:lnTo>
                    <a:pt x="598" y="982"/>
                  </a:lnTo>
                  <a:lnTo>
                    <a:pt x="600" y="982"/>
                  </a:lnTo>
                  <a:lnTo>
                    <a:pt x="598" y="982"/>
                  </a:lnTo>
                  <a:lnTo>
                    <a:pt x="600" y="982"/>
                  </a:lnTo>
                  <a:lnTo>
                    <a:pt x="600" y="981"/>
                  </a:lnTo>
                  <a:lnTo>
                    <a:pt x="598" y="982"/>
                  </a:lnTo>
                  <a:lnTo>
                    <a:pt x="600" y="981"/>
                  </a:lnTo>
                  <a:lnTo>
                    <a:pt x="598" y="981"/>
                  </a:lnTo>
                  <a:lnTo>
                    <a:pt x="597" y="981"/>
                  </a:lnTo>
                  <a:lnTo>
                    <a:pt x="598" y="981"/>
                  </a:lnTo>
                  <a:lnTo>
                    <a:pt x="598" y="982"/>
                  </a:lnTo>
                  <a:lnTo>
                    <a:pt x="597" y="982"/>
                  </a:lnTo>
                  <a:lnTo>
                    <a:pt x="597" y="981"/>
                  </a:lnTo>
                  <a:lnTo>
                    <a:pt x="596" y="981"/>
                  </a:lnTo>
                  <a:lnTo>
                    <a:pt x="596" y="982"/>
                  </a:lnTo>
                  <a:lnTo>
                    <a:pt x="596" y="981"/>
                  </a:lnTo>
                  <a:lnTo>
                    <a:pt x="597" y="981"/>
                  </a:lnTo>
                  <a:lnTo>
                    <a:pt x="596" y="981"/>
                  </a:lnTo>
                  <a:lnTo>
                    <a:pt x="596" y="982"/>
                  </a:lnTo>
                  <a:lnTo>
                    <a:pt x="595" y="982"/>
                  </a:lnTo>
                  <a:lnTo>
                    <a:pt x="595" y="981"/>
                  </a:lnTo>
                  <a:lnTo>
                    <a:pt x="595" y="982"/>
                  </a:lnTo>
                  <a:lnTo>
                    <a:pt x="595" y="983"/>
                  </a:lnTo>
                  <a:lnTo>
                    <a:pt x="594" y="983"/>
                  </a:lnTo>
                  <a:lnTo>
                    <a:pt x="595" y="983"/>
                  </a:lnTo>
                  <a:lnTo>
                    <a:pt x="595" y="982"/>
                  </a:lnTo>
                  <a:lnTo>
                    <a:pt x="594" y="982"/>
                  </a:lnTo>
                  <a:lnTo>
                    <a:pt x="594" y="983"/>
                  </a:lnTo>
                  <a:lnTo>
                    <a:pt x="594" y="984"/>
                  </a:lnTo>
                  <a:lnTo>
                    <a:pt x="594" y="985"/>
                  </a:lnTo>
                  <a:lnTo>
                    <a:pt x="595" y="985"/>
                  </a:lnTo>
                  <a:lnTo>
                    <a:pt x="594" y="985"/>
                  </a:lnTo>
                  <a:lnTo>
                    <a:pt x="594" y="987"/>
                  </a:lnTo>
                  <a:lnTo>
                    <a:pt x="594" y="988"/>
                  </a:lnTo>
                  <a:lnTo>
                    <a:pt x="594" y="987"/>
                  </a:lnTo>
                  <a:lnTo>
                    <a:pt x="592" y="987"/>
                  </a:lnTo>
                  <a:lnTo>
                    <a:pt x="592" y="985"/>
                  </a:lnTo>
                  <a:lnTo>
                    <a:pt x="592" y="984"/>
                  </a:lnTo>
                  <a:lnTo>
                    <a:pt x="592" y="983"/>
                  </a:lnTo>
                  <a:lnTo>
                    <a:pt x="592" y="982"/>
                  </a:lnTo>
                  <a:lnTo>
                    <a:pt x="592" y="981"/>
                  </a:lnTo>
                  <a:lnTo>
                    <a:pt x="592" y="979"/>
                  </a:lnTo>
                  <a:lnTo>
                    <a:pt x="592" y="978"/>
                  </a:lnTo>
                  <a:lnTo>
                    <a:pt x="594" y="978"/>
                  </a:lnTo>
                  <a:lnTo>
                    <a:pt x="595" y="978"/>
                  </a:lnTo>
                  <a:lnTo>
                    <a:pt x="596" y="977"/>
                  </a:lnTo>
                  <a:lnTo>
                    <a:pt x="597" y="977"/>
                  </a:lnTo>
                  <a:lnTo>
                    <a:pt x="598" y="977"/>
                  </a:lnTo>
                  <a:lnTo>
                    <a:pt x="597" y="977"/>
                  </a:lnTo>
                  <a:lnTo>
                    <a:pt x="596" y="977"/>
                  </a:lnTo>
                  <a:lnTo>
                    <a:pt x="595" y="977"/>
                  </a:lnTo>
                  <a:lnTo>
                    <a:pt x="594" y="978"/>
                  </a:lnTo>
                  <a:lnTo>
                    <a:pt x="594" y="977"/>
                  </a:lnTo>
                  <a:lnTo>
                    <a:pt x="595" y="977"/>
                  </a:lnTo>
                  <a:lnTo>
                    <a:pt x="596" y="977"/>
                  </a:lnTo>
                  <a:lnTo>
                    <a:pt x="596" y="976"/>
                  </a:lnTo>
                  <a:lnTo>
                    <a:pt x="596" y="975"/>
                  </a:lnTo>
                  <a:lnTo>
                    <a:pt x="596" y="973"/>
                  </a:lnTo>
                  <a:lnTo>
                    <a:pt x="596" y="975"/>
                  </a:lnTo>
                  <a:lnTo>
                    <a:pt x="595" y="975"/>
                  </a:lnTo>
                  <a:lnTo>
                    <a:pt x="595" y="973"/>
                  </a:lnTo>
                  <a:lnTo>
                    <a:pt x="595" y="975"/>
                  </a:lnTo>
                  <a:lnTo>
                    <a:pt x="595" y="973"/>
                  </a:lnTo>
                  <a:lnTo>
                    <a:pt x="595" y="975"/>
                  </a:lnTo>
                  <a:lnTo>
                    <a:pt x="594" y="975"/>
                  </a:lnTo>
                  <a:lnTo>
                    <a:pt x="594" y="976"/>
                  </a:lnTo>
                  <a:lnTo>
                    <a:pt x="594" y="975"/>
                  </a:lnTo>
                  <a:lnTo>
                    <a:pt x="592" y="975"/>
                  </a:lnTo>
                  <a:lnTo>
                    <a:pt x="592" y="976"/>
                  </a:lnTo>
                  <a:lnTo>
                    <a:pt x="592" y="975"/>
                  </a:lnTo>
                  <a:lnTo>
                    <a:pt x="592" y="976"/>
                  </a:lnTo>
                  <a:lnTo>
                    <a:pt x="594" y="976"/>
                  </a:lnTo>
                  <a:lnTo>
                    <a:pt x="592" y="976"/>
                  </a:lnTo>
                  <a:lnTo>
                    <a:pt x="594" y="976"/>
                  </a:lnTo>
                  <a:lnTo>
                    <a:pt x="592" y="976"/>
                  </a:lnTo>
                  <a:lnTo>
                    <a:pt x="594" y="976"/>
                  </a:lnTo>
                  <a:lnTo>
                    <a:pt x="594" y="977"/>
                  </a:lnTo>
                  <a:lnTo>
                    <a:pt x="592" y="977"/>
                  </a:lnTo>
                  <a:lnTo>
                    <a:pt x="594" y="977"/>
                  </a:lnTo>
                  <a:lnTo>
                    <a:pt x="592" y="977"/>
                  </a:lnTo>
                  <a:lnTo>
                    <a:pt x="594" y="977"/>
                  </a:lnTo>
                  <a:lnTo>
                    <a:pt x="592" y="977"/>
                  </a:lnTo>
                  <a:lnTo>
                    <a:pt x="592" y="976"/>
                  </a:lnTo>
                  <a:lnTo>
                    <a:pt x="592" y="975"/>
                  </a:lnTo>
                  <a:lnTo>
                    <a:pt x="592" y="973"/>
                  </a:lnTo>
                  <a:lnTo>
                    <a:pt x="591" y="972"/>
                  </a:lnTo>
                  <a:lnTo>
                    <a:pt x="591" y="971"/>
                  </a:lnTo>
                  <a:lnTo>
                    <a:pt x="590" y="971"/>
                  </a:lnTo>
                  <a:lnTo>
                    <a:pt x="590" y="970"/>
                  </a:lnTo>
                  <a:lnTo>
                    <a:pt x="590" y="969"/>
                  </a:lnTo>
                  <a:lnTo>
                    <a:pt x="591" y="969"/>
                  </a:lnTo>
                  <a:lnTo>
                    <a:pt x="591" y="967"/>
                  </a:lnTo>
                  <a:lnTo>
                    <a:pt x="591" y="969"/>
                  </a:lnTo>
                  <a:lnTo>
                    <a:pt x="591" y="967"/>
                  </a:lnTo>
                  <a:lnTo>
                    <a:pt x="592" y="967"/>
                  </a:lnTo>
                  <a:lnTo>
                    <a:pt x="592" y="966"/>
                  </a:lnTo>
                  <a:lnTo>
                    <a:pt x="592" y="965"/>
                  </a:lnTo>
                  <a:lnTo>
                    <a:pt x="592" y="964"/>
                  </a:lnTo>
                  <a:lnTo>
                    <a:pt x="592" y="963"/>
                  </a:lnTo>
                  <a:lnTo>
                    <a:pt x="592" y="961"/>
                  </a:lnTo>
                  <a:lnTo>
                    <a:pt x="592" y="960"/>
                  </a:lnTo>
                  <a:lnTo>
                    <a:pt x="592" y="959"/>
                  </a:lnTo>
                  <a:lnTo>
                    <a:pt x="591" y="959"/>
                  </a:lnTo>
                  <a:lnTo>
                    <a:pt x="591" y="958"/>
                  </a:lnTo>
                  <a:lnTo>
                    <a:pt x="591" y="957"/>
                  </a:lnTo>
                  <a:lnTo>
                    <a:pt x="591" y="955"/>
                  </a:lnTo>
                  <a:lnTo>
                    <a:pt x="591" y="954"/>
                  </a:lnTo>
                  <a:lnTo>
                    <a:pt x="591" y="953"/>
                  </a:lnTo>
                  <a:lnTo>
                    <a:pt x="590" y="953"/>
                  </a:lnTo>
                  <a:lnTo>
                    <a:pt x="590" y="952"/>
                  </a:lnTo>
                  <a:lnTo>
                    <a:pt x="590" y="950"/>
                  </a:lnTo>
                  <a:lnTo>
                    <a:pt x="590" y="949"/>
                  </a:lnTo>
                  <a:lnTo>
                    <a:pt x="589" y="948"/>
                  </a:lnTo>
                  <a:lnTo>
                    <a:pt x="589" y="947"/>
                  </a:lnTo>
                  <a:lnTo>
                    <a:pt x="589" y="946"/>
                  </a:lnTo>
                  <a:lnTo>
                    <a:pt x="587" y="946"/>
                  </a:lnTo>
                  <a:lnTo>
                    <a:pt x="587" y="944"/>
                  </a:lnTo>
                  <a:lnTo>
                    <a:pt x="587" y="943"/>
                  </a:lnTo>
                  <a:lnTo>
                    <a:pt x="587" y="942"/>
                  </a:lnTo>
                  <a:lnTo>
                    <a:pt x="586" y="940"/>
                  </a:lnTo>
                  <a:lnTo>
                    <a:pt x="586" y="938"/>
                  </a:lnTo>
                  <a:lnTo>
                    <a:pt x="585" y="938"/>
                  </a:lnTo>
                  <a:lnTo>
                    <a:pt x="585" y="937"/>
                  </a:lnTo>
                  <a:lnTo>
                    <a:pt x="584" y="936"/>
                  </a:lnTo>
                  <a:lnTo>
                    <a:pt x="584" y="935"/>
                  </a:lnTo>
                  <a:lnTo>
                    <a:pt x="583" y="934"/>
                  </a:lnTo>
                  <a:lnTo>
                    <a:pt x="583" y="932"/>
                  </a:lnTo>
                  <a:lnTo>
                    <a:pt x="581" y="932"/>
                  </a:lnTo>
                  <a:lnTo>
                    <a:pt x="581" y="931"/>
                  </a:lnTo>
                  <a:lnTo>
                    <a:pt x="580" y="930"/>
                  </a:lnTo>
                  <a:lnTo>
                    <a:pt x="581" y="931"/>
                  </a:lnTo>
                  <a:lnTo>
                    <a:pt x="581" y="930"/>
                  </a:lnTo>
                  <a:lnTo>
                    <a:pt x="580" y="930"/>
                  </a:lnTo>
                  <a:lnTo>
                    <a:pt x="580" y="929"/>
                  </a:lnTo>
                  <a:lnTo>
                    <a:pt x="579" y="929"/>
                  </a:lnTo>
                  <a:lnTo>
                    <a:pt x="579" y="928"/>
                  </a:lnTo>
                  <a:lnTo>
                    <a:pt x="578" y="926"/>
                  </a:lnTo>
                  <a:lnTo>
                    <a:pt x="578" y="925"/>
                  </a:lnTo>
                  <a:lnTo>
                    <a:pt x="577" y="925"/>
                  </a:lnTo>
                  <a:lnTo>
                    <a:pt x="577" y="924"/>
                  </a:lnTo>
                  <a:lnTo>
                    <a:pt x="575" y="923"/>
                  </a:lnTo>
                  <a:lnTo>
                    <a:pt x="575" y="921"/>
                  </a:lnTo>
                  <a:lnTo>
                    <a:pt x="574" y="921"/>
                  </a:lnTo>
                  <a:lnTo>
                    <a:pt x="574" y="920"/>
                  </a:lnTo>
                  <a:lnTo>
                    <a:pt x="573" y="920"/>
                  </a:lnTo>
                  <a:lnTo>
                    <a:pt x="573" y="919"/>
                  </a:lnTo>
                  <a:lnTo>
                    <a:pt x="573" y="918"/>
                  </a:lnTo>
                  <a:lnTo>
                    <a:pt x="572" y="918"/>
                  </a:lnTo>
                  <a:lnTo>
                    <a:pt x="572" y="917"/>
                  </a:lnTo>
                  <a:lnTo>
                    <a:pt x="571" y="917"/>
                  </a:lnTo>
                  <a:lnTo>
                    <a:pt x="571" y="915"/>
                  </a:lnTo>
                  <a:lnTo>
                    <a:pt x="569" y="914"/>
                  </a:lnTo>
                  <a:lnTo>
                    <a:pt x="568" y="914"/>
                  </a:lnTo>
                  <a:lnTo>
                    <a:pt x="568" y="913"/>
                  </a:lnTo>
                  <a:lnTo>
                    <a:pt x="567" y="913"/>
                  </a:lnTo>
                  <a:lnTo>
                    <a:pt x="566" y="913"/>
                  </a:lnTo>
                  <a:lnTo>
                    <a:pt x="566" y="912"/>
                  </a:lnTo>
                  <a:lnTo>
                    <a:pt x="565" y="912"/>
                  </a:lnTo>
                  <a:lnTo>
                    <a:pt x="565" y="911"/>
                  </a:lnTo>
                  <a:lnTo>
                    <a:pt x="563" y="911"/>
                  </a:lnTo>
                  <a:lnTo>
                    <a:pt x="563" y="909"/>
                  </a:lnTo>
                  <a:lnTo>
                    <a:pt x="562" y="908"/>
                  </a:lnTo>
                  <a:lnTo>
                    <a:pt x="562" y="907"/>
                  </a:lnTo>
                  <a:lnTo>
                    <a:pt x="561" y="907"/>
                  </a:lnTo>
                  <a:lnTo>
                    <a:pt x="561" y="906"/>
                  </a:lnTo>
                  <a:lnTo>
                    <a:pt x="560" y="906"/>
                  </a:lnTo>
                  <a:lnTo>
                    <a:pt x="560" y="905"/>
                  </a:lnTo>
                  <a:lnTo>
                    <a:pt x="559" y="905"/>
                  </a:lnTo>
                  <a:lnTo>
                    <a:pt x="557" y="905"/>
                  </a:lnTo>
                  <a:lnTo>
                    <a:pt x="557" y="903"/>
                  </a:lnTo>
                  <a:lnTo>
                    <a:pt x="556" y="903"/>
                  </a:lnTo>
                  <a:lnTo>
                    <a:pt x="555" y="903"/>
                  </a:lnTo>
                  <a:lnTo>
                    <a:pt x="554" y="903"/>
                  </a:lnTo>
                  <a:lnTo>
                    <a:pt x="554" y="902"/>
                  </a:lnTo>
                  <a:lnTo>
                    <a:pt x="554" y="901"/>
                  </a:lnTo>
                  <a:lnTo>
                    <a:pt x="553" y="901"/>
                  </a:lnTo>
                  <a:lnTo>
                    <a:pt x="553" y="900"/>
                  </a:lnTo>
                  <a:lnTo>
                    <a:pt x="551" y="900"/>
                  </a:lnTo>
                  <a:lnTo>
                    <a:pt x="551" y="899"/>
                  </a:lnTo>
                  <a:lnTo>
                    <a:pt x="550" y="897"/>
                  </a:lnTo>
                  <a:lnTo>
                    <a:pt x="550" y="899"/>
                  </a:lnTo>
                  <a:lnTo>
                    <a:pt x="550" y="897"/>
                  </a:lnTo>
                  <a:lnTo>
                    <a:pt x="550" y="899"/>
                  </a:lnTo>
                  <a:lnTo>
                    <a:pt x="550" y="897"/>
                  </a:lnTo>
                  <a:lnTo>
                    <a:pt x="550" y="896"/>
                  </a:lnTo>
                  <a:lnTo>
                    <a:pt x="550" y="897"/>
                  </a:lnTo>
                  <a:lnTo>
                    <a:pt x="550" y="896"/>
                  </a:lnTo>
                  <a:lnTo>
                    <a:pt x="549" y="896"/>
                  </a:lnTo>
                  <a:lnTo>
                    <a:pt x="550" y="896"/>
                  </a:lnTo>
                  <a:lnTo>
                    <a:pt x="549" y="896"/>
                  </a:lnTo>
                  <a:lnTo>
                    <a:pt x="549" y="895"/>
                  </a:lnTo>
                  <a:lnTo>
                    <a:pt x="548" y="895"/>
                  </a:lnTo>
                  <a:lnTo>
                    <a:pt x="546" y="895"/>
                  </a:lnTo>
                  <a:lnTo>
                    <a:pt x="546" y="894"/>
                  </a:lnTo>
                  <a:lnTo>
                    <a:pt x="545" y="894"/>
                  </a:lnTo>
                  <a:lnTo>
                    <a:pt x="545" y="892"/>
                  </a:lnTo>
                  <a:lnTo>
                    <a:pt x="544" y="892"/>
                  </a:lnTo>
                  <a:lnTo>
                    <a:pt x="544" y="891"/>
                  </a:lnTo>
                  <a:lnTo>
                    <a:pt x="543" y="891"/>
                  </a:lnTo>
                  <a:lnTo>
                    <a:pt x="543" y="890"/>
                  </a:lnTo>
                  <a:lnTo>
                    <a:pt x="542" y="890"/>
                  </a:lnTo>
                  <a:lnTo>
                    <a:pt x="540" y="890"/>
                  </a:lnTo>
                  <a:lnTo>
                    <a:pt x="540" y="889"/>
                  </a:lnTo>
                  <a:lnTo>
                    <a:pt x="540" y="890"/>
                  </a:lnTo>
                  <a:lnTo>
                    <a:pt x="540" y="889"/>
                  </a:lnTo>
                  <a:lnTo>
                    <a:pt x="539" y="889"/>
                  </a:lnTo>
                  <a:lnTo>
                    <a:pt x="538" y="889"/>
                  </a:lnTo>
                  <a:lnTo>
                    <a:pt x="537" y="888"/>
                  </a:lnTo>
                  <a:lnTo>
                    <a:pt x="536" y="888"/>
                  </a:lnTo>
                  <a:lnTo>
                    <a:pt x="536" y="886"/>
                  </a:lnTo>
                  <a:lnTo>
                    <a:pt x="534" y="886"/>
                  </a:lnTo>
                  <a:lnTo>
                    <a:pt x="534" y="885"/>
                  </a:lnTo>
                  <a:lnTo>
                    <a:pt x="533" y="885"/>
                  </a:lnTo>
                  <a:lnTo>
                    <a:pt x="532" y="884"/>
                  </a:lnTo>
                  <a:lnTo>
                    <a:pt x="531" y="883"/>
                  </a:lnTo>
                  <a:lnTo>
                    <a:pt x="530" y="883"/>
                  </a:lnTo>
                  <a:lnTo>
                    <a:pt x="531" y="883"/>
                  </a:lnTo>
                  <a:lnTo>
                    <a:pt x="530" y="883"/>
                  </a:lnTo>
                  <a:lnTo>
                    <a:pt x="530" y="882"/>
                  </a:lnTo>
                  <a:lnTo>
                    <a:pt x="528" y="882"/>
                  </a:lnTo>
                  <a:lnTo>
                    <a:pt x="528" y="880"/>
                  </a:lnTo>
                  <a:lnTo>
                    <a:pt x="527" y="879"/>
                  </a:lnTo>
                  <a:lnTo>
                    <a:pt x="526" y="878"/>
                  </a:lnTo>
                  <a:lnTo>
                    <a:pt x="526" y="877"/>
                  </a:lnTo>
                  <a:lnTo>
                    <a:pt x="525" y="877"/>
                  </a:lnTo>
                  <a:lnTo>
                    <a:pt x="525" y="876"/>
                  </a:lnTo>
                  <a:lnTo>
                    <a:pt x="524" y="876"/>
                  </a:lnTo>
                  <a:lnTo>
                    <a:pt x="525" y="876"/>
                  </a:lnTo>
                  <a:lnTo>
                    <a:pt x="524" y="876"/>
                  </a:lnTo>
                  <a:lnTo>
                    <a:pt x="524" y="874"/>
                  </a:lnTo>
                  <a:lnTo>
                    <a:pt x="524" y="876"/>
                  </a:lnTo>
                  <a:lnTo>
                    <a:pt x="524" y="874"/>
                  </a:lnTo>
                  <a:lnTo>
                    <a:pt x="522" y="874"/>
                  </a:lnTo>
                  <a:lnTo>
                    <a:pt x="524" y="874"/>
                  </a:lnTo>
                  <a:lnTo>
                    <a:pt x="522" y="874"/>
                  </a:lnTo>
                  <a:lnTo>
                    <a:pt x="524" y="874"/>
                  </a:lnTo>
                  <a:lnTo>
                    <a:pt x="522" y="874"/>
                  </a:lnTo>
                  <a:lnTo>
                    <a:pt x="521" y="874"/>
                  </a:lnTo>
                  <a:lnTo>
                    <a:pt x="521" y="873"/>
                  </a:lnTo>
                  <a:lnTo>
                    <a:pt x="520" y="873"/>
                  </a:lnTo>
                  <a:lnTo>
                    <a:pt x="519" y="873"/>
                  </a:lnTo>
                  <a:lnTo>
                    <a:pt x="519" y="872"/>
                  </a:lnTo>
                  <a:lnTo>
                    <a:pt x="518" y="872"/>
                  </a:lnTo>
                  <a:lnTo>
                    <a:pt x="516" y="872"/>
                  </a:lnTo>
                  <a:lnTo>
                    <a:pt x="515" y="872"/>
                  </a:lnTo>
                  <a:lnTo>
                    <a:pt x="514" y="872"/>
                  </a:lnTo>
                  <a:lnTo>
                    <a:pt x="515" y="872"/>
                  </a:lnTo>
                  <a:lnTo>
                    <a:pt x="515" y="873"/>
                  </a:lnTo>
                  <a:lnTo>
                    <a:pt x="515" y="874"/>
                  </a:lnTo>
                  <a:lnTo>
                    <a:pt x="514" y="874"/>
                  </a:lnTo>
                  <a:lnTo>
                    <a:pt x="515" y="873"/>
                  </a:lnTo>
                  <a:lnTo>
                    <a:pt x="514" y="873"/>
                  </a:lnTo>
                  <a:lnTo>
                    <a:pt x="513" y="873"/>
                  </a:lnTo>
                  <a:lnTo>
                    <a:pt x="514" y="873"/>
                  </a:lnTo>
                  <a:lnTo>
                    <a:pt x="514" y="874"/>
                  </a:lnTo>
                  <a:lnTo>
                    <a:pt x="513" y="873"/>
                  </a:lnTo>
                  <a:lnTo>
                    <a:pt x="514" y="872"/>
                  </a:lnTo>
                  <a:lnTo>
                    <a:pt x="513" y="872"/>
                  </a:lnTo>
                  <a:lnTo>
                    <a:pt x="513" y="871"/>
                  </a:lnTo>
                  <a:lnTo>
                    <a:pt x="514" y="871"/>
                  </a:lnTo>
                  <a:lnTo>
                    <a:pt x="513" y="871"/>
                  </a:lnTo>
                  <a:lnTo>
                    <a:pt x="514" y="871"/>
                  </a:lnTo>
                  <a:lnTo>
                    <a:pt x="513" y="871"/>
                  </a:lnTo>
                  <a:lnTo>
                    <a:pt x="513" y="870"/>
                  </a:lnTo>
                  <a:lnTo>
                    <a:pt x="513" y="871"/>
                  </a:lnTo>
                  <a:lnTo>
                    <a:pt x="512" y="871"/>
                  </a:lnTo>
                  <a:lnTo>
                    <a:pt x="510" y="871"/>
                  </a:lnTo>
                  <a:lnTo>
                    <a:pt x="512" y="871"/>
                  </a:lnTo>
                  <a:lnTo>
                    <a:pt x="513" y="871"/>
                  </a:lnTo>
                  <a:lnTo>
                    <a:pt x="513" y="872"/>
                  </a:lnTo>
                  <a:lnTo>
                    <a:pt x="513" y="873"/>
                  </a:lnTo>
                  <a:lnTo>
                    <a:pt x="512" y="872"/>
                  </a:lnTo>
                  <a:lnTo>
                    <a:pt x="512" y="873"/>
                  </a:lnTo>
                  <a:lnTo>
                    <a:pt x="512" y="872"/>
                  </a:lnTo>
                  <a:lnTo>
                    <a:pt x="512" y="873"/>
                  </a:lnTo>
                  <a:lnTo>
                    <a:pt x="512" y="872"/>
                  </a:lnTo>
                  <a:lnTo>
                    <a:pt x="512" y="873"/>
                  </a:lnTo>
                  <a:lnTo>
                    <a:pt x="510" y="873"/>
                  </a:lnTo>
                  <a:lnTo>
                    <a:pt x="512" y="873"/>
                  </a:lnTo>
                  <a:lnTo>
                    <a:pt x="513" y="873"/>
                  </a:lnTo>
                  <a:lnTo>
                    <a:pt x="512" y="874"/>
                  </a:lnTo>
                  <a:lnTo>
                    <a:pt x="510" y="874"/>
                  </a:lnTo>
                  <a:lnTo>
                    <a:pt x="510" y="873"/>
                  </a:lnTo>
                  <a:lnTo>
                    <a:pt x="510" y="874"/>
                  </a:lnTo>
                  <a:lnTo>
                    <a:pt x="512" y="876"/>
                  </a:lnTo>
                  <a:lnTo>
                    <a:pt x="510" y="876"/>
                  </a:lnTo>
                  <a:lnTo>
                    <a:pt x="510" y="877"/>
                  </a:lnTo>
                  <a:lnTo>
                    <a:pt x="509" y="877"/>
                  </a:lnTo>
                  <a:lnTo>
                    <a:pt x="509" y="876"/>
                  </a:lnTo>
                  <a:lnTo>
                    <a:pt x="510" y="874"/>
                  </a:lnTo>
                  <a:lnTo>
                    <a:pt x="510" y="873"/>
                  </a:lnTo>
                  <a:lnTo>
                    <a:pt x="509" y="873"/>
                  </a:lnTo>
                  <a:lnTo>
                    <a:pt x="510" y="873"/>
                  </a:lnTo>
                  <a:lnTo>
                    <a:pt x="510" y="874"/>
                  </a:lnTo>
                  <a:lnTo>
                    <a:pt x="509" y="874"/>
                  </a:lnTo>
                  <a:lnTo>
                    <a:pt x="509" y="876"/>
                  </a:lnTo>
                  <a:lnTo>
                    <a:pt x="509" y="874"/>
                  </a:lnTo>
                  <a:lnTo>
                    <a:pt x="508" y="874"/>
                  </a:lnTo>
                  <a:lnTo>
                    <a:pt x="509" y="874"/>
                  </a:lnTo>
                  <a:lnTo>
                    <a:pt x="508" y="874"/>
                  </a:lnTo>
                  <a:lnTo>
                    <a:pt x="509" y="874"/>
                  </a:lnTo>
                  <a:lnTo>
                    <a:pt x="508" y="874"/>
                  </a:lnTo>
                  <a:lnTo>
                    <a:pt x="508" y="876"/>
                  </a:lnTo>
                  <a:lnTo>
                    <a:pt x="509" y="876"/>
                  </a:lnTo>
                  <a:lnTo>
                    <a:pt x="508" y="876"/>
                  </a:lnTo>
                  <a:lnTo>
                    <a:pt x="509" y="876"/>
                  </a:lnTo>
                  <a:lnTo>
                    <a:pt x="508" y="876"/>
                  </a:lnTo>
                  <a:lnTo>
                    <a:pt x="508" y="874"/>
                  </a:lnTo>
                  <a:lnTo>
                    <a:pt x="508" y="876"/>
                  </a:lnTo>
                  <a:lnTo>
                    <a:pt x="508" y="874"/>
                  </a:lnTo>
                  <a:lnTo>
                    <a:pt x="508" y="873"/>
                  </a:lnTo>
                  <a:lnTo>
                    <a:pt x="509" y="873"/>
                  </a:lnTo>
                  <a:lnTo>
                    <a:pt x="509" y="872"/>
                  </a:lnTo>
                  <a:lnTo>
                    <a:pt x="510" y="872"/>
                  </a:lnTo>
                  <a:lnTo>
                    <a:pt x="510" y="871"/>
                  </a:lnTo>
                  <a:lnTo>
                    <a:pt x="510" y="872"/>
                  </a:lnTo>
                  <a:lnTo>
                    <a:pt x="510" y="871"/>
                  </a:lnTo>
                  <a:lnTo>
                    <a:pt x="510" y="870"/>
                  </a:lnTo>
                  <a:lnTo>
                    <a:pt x="510" y="871"/>
                  </a:lnTo>
                  <a:lnTo>
                    <a:pt x="509" y="871"/>
                  </a:lnTo>
                  <a:lnTo>
                    <a:pt x="509" y="872"/>
                  </a:lnTo>
                  <a:lnTo>
                    <a:pt x="509" y="871"/>
                  </a:lnTo>
                  <a:lnTo>
                    <a:pt x="509" y="872"/>
                  </a:lnTo>
                  <a:lnTo>
                    <a:pt x="509" y="873"/>
                  </a:lnTo>
                  <a:lnTo>
                    <a:pt x="508" y="872"/>
                  </a:lnTo>
                  <a:lnTo>
                    <a:pt x="509" y="872"/>
                  </a:lnTo>
                  <a:lnTo>
                    <a:pt x="508" y="872"/>
                  </a:lnTo>
                  <a:lnTo>
                    <a:pt x="509" y="872"/>
                  </a:lnTo>
                  <a:lnTo>
                    <a:pt x="508" y="872"/>
                  </a:lnTo>
                  <a:lnTo>
                    <a:pt x="508" y="871"/>
                  </a:lnTo>
                  <a:lnTo>
                    <a:pt x="508" y="872"/>
                  </a:lnTo>
                  <a:lnTo>
                    <a:pt x="507" y="872"/>
                  </a:lnTo>
                  <a:lnTo>
                    <a:pt x="507" y="873"/>
                  </a:lnTo>
                  <a:lnTo>
                    <a:pt x="507" y="872"/>
                  </a:lnTo>
                  <a:lnTo>
                    <a:pt x="508" y="872"/>
                  </a:lnTo>
                  <a:lnTo>
                    <a:pt x="508" y="873"/>
                  </a:lnTo>
                  <a:lnTo>
                    <a:pt x="508" y="872"/>
                  </a:lnTo>
                  <a:lnTo>
                    <a:pt x="508" y="873"/>
                  </a:lnTo>
                  <a:lnTo>
                    <a:pt x="508" y="874"/>
                  </a:lnTo>
                  <a:lnTo>
                    <a:pt x="508" y="876"/>
                  </a:lnTo>
                  <a:lnTo>
                    <a:pt x="508" y="874"/>
                  </a:lnTo>
                  <a:lnTo>
                    <a:pt x="508" y="876"/>
                  </a:lnTo>
                  <a:lnTo>
                    <a:pt x="508" y="877"/>
                  </a:lnTo>
                  <a:lnTo>
                    <a:pt x="508" y="876"/>
                  </a:lnTo>
                  <a:lnTo>
                    <a:pt x="507" y="876"/>
                  </a:lnTo>
                  <a:lnTo>
                    <a:pt x="508" y="876"/>
                  </a:lnTo>
                  <a:lnTo>
                    <a:pt x="507" y="876"/>
                  </a:lnTo>
                  <a:lnTo>
                    <a:pt x="508" y="877"/>
                  </a:lnTo>
                  <a:lnTo>
                    <a:pt x="507" y="877"/>
                  </a:lnTo>
                  <a:lnTo>
                    <a:pt x="508" y="877"/>
                  </a:lnTo>
                  <a:lnTo>
                    <a:pt x="507" y="877"/>
                  </a:lnTo>
                  <a:lnTo>
                    <a:pt x="507" y="878"/>
                  </a:lnTo>
                  <a:lnTo>
                    <a:pt x="507" y="877"/>
                  </a:lnTo>
                  <a:lnTo>
                    <a:pt x="506" y="877"/>
                  </a:lnTo>
                  <a:lnTo>
                    <a:pt x="504" y="877"/>
                  </a:lnTo>
                  <a:lnTo>
                    <a:pt x="503" y="876"/>
                  </a:lnTo>
                  <a:lnTo>
                    <a:pt x="502" y="876"/>
                  </a:lnTo>
                  <a:lnTo>
                    <a:pt x="502" y="874"/>
                  </a:lnTo>
                  <a:lnTo>
                    <a:pt x="501" y="874"/>
                  </a:lnTo>
                  <a:lnTo>
                    <a:pt x="499" y="874"/>
                  </a:lnTo>
                  <a:lnTo>
                    <a:pt x="499" y="873"/>
                  </a:lnTo>
                  <a:lnTo>
                    <a:pt x="498" y="873"/>
                  </a:lnTo>
                  <a:lnTo>
                    <a:pt x="498" y="874"/>
                  </a:lnTo>
                  <a:lnTo>
                    <a:pt x="497" y="874"/>
                  </a:lnTo>
                  <a:lnTo>
                    <a:pt x="497" y="873"/>
                  </a:lnTo>
                  <a:lnTo>
                    <a:pt x="496" y="873"/>
                  </a:lnTo>
                  <a:lnTo>
                    <a:pt x="497" y="873"/>
                  </a:lnTo>
                  <a:lnTo>
                    <a:pt x="497" y="872"/>
                  </a:lnTo>
                  <a:lnTo>
                    <a:pt x="496" y="872"/>
                  </a:lnTo>
                  <a:lnTo>
                    <a:pt x="496" y="871"/>
                  </a:lnTo>
                  <a:lnTo>
                    <a:pt x="496" y="870"/>
                  </a:lnTo>
                  <a:lnTo>
                    <a:pt x="496" y="868"/>
                  </a:lnTo>
                  <a:lnTo>
                    <a:pt x="497" y="868"/>
                  </a:lnTo>
                  <a:lnTo>
                    <a:pt x="497" y="867"/>
                  </a:lnTo>
                  <a:lnTo>
                    <a:pt x="498" y="867"/>
                  </a:lnTo>
                  <a:lnTo>
                    <a:pt x="498" y="866"/>
                  </a:lnTo>
                  <a:lnTo>
                    <a:pt x="498" y="865"/>
                  </a:lnTo>
                  <a:lnTo>
                    <a:pt x="498" y="863"/>
                  </a:lnTo>
                  <a:lnTo>
                    <a:pt x="498" y="862"/>
                  </a:lnTo>
                  <a:lnTo>
                    <a:pt x="498" y="863"/>
                  </a:lnTo>
                  <a:lnTo>
                    <a:pt x="498" y="862"/>
                  </a:lnTo>
                  <a:lnTo>
                    <a:pt x="497" y="862"/>
                  </a:lnTo>
                  <a:lnTo>
                    <a:pt x="498" y="862"/>
                  </a:lnTo>
                  <a:lnTo>
                    <a:pt x="497" y="862"/>
                  </a:lnTo>
                  <a:lnTo>
                    <a:pt x="497" y="863"/>
                  </a:lnTo>
                  <a:lnTo>
                    <a:pt x="498" y="863"/>
                  </a:lnTo>
                  <a:lnTo>
                    <a:pt x="497" y="863"/>
                  </a:lnTo>
                  <a:lnTo>
                    <a:pt x="497" y="862"/>
                  </a:lnTo>
                  <a:lnTo>
                    <a:pt x="497" y="861"/>
                  </a:lnTo>
                  <a:lnTo>
                    <a:pt x="497" y="860"/>
                  </a:lnTo>
                  <a:lnTo>
                    <a:pt x="497" y="859"/>
                  </a:lnTo>
                  <a:lnTo>
                    <a:pt x="496" y="857"/>
                  </a:lnTo>
                  <a:lnTo>
                    <a:pt x="496" y="856"/>
                  </a:lnTo>
                  <a:lnTo>
                    <a:pt x="495" y="855"/>
                  </a:lnTo>
                  <a:lnTo>
                    <a:pt x="495" y="854"/>
                  </a:lnTo>
                  <a:lnTo>
                    <a:pt x="495" y="853"/>
                  </a:lnTo>
                  <a:lnTo>
                    <a:pt x="493" y="853"/>
                  </a:lnTo>
                  <a:lnTo>
                    <a:pt x="493" y="851"/>
                  </a:lnTo>
                  <a:lnTo>
                    <a:pt x="493" y="850"/>
                  </a:lnTo>
                  <a:lnTo>
                    <a:pt x="492" y="850"/>
                  </a:lnTo>
                  <a:lnTo>
                    <a:pt x="493" y="850"/>
                  </a:lnTo>
                  <a:lnTo>
                    <a:pt x="492" y="850"/>
                  </a:lnTo>
                  <a:lnTo>
                    <a:pt x="493" y="850"/>
                  </a:lnTo>
                  <a:lnTo>
                    <a:pt x="493" y="849"/>
                  </a:lnTo>
                  <a:lnTo>
                    <a:pt x="495" y="849"/>
                  </a:lnTo>
                  <a:lnTo>
                    <a:pt x="493" y="849"/>
                  </a:lnTo>
                  <a:lnTo>
                    <a:pt x="495" y="849"/>
                  </a:lnTo>
                  <a:lnTo>
                    <a:pt x="493" y="849"/>
                  </a:lnTo>
                  <a:lnTo>
                    <a:pt x="493" y="848"/>
                  </a:lnTo>
                  <a:lnTo>
                    <a:pt x="493" y="849"/>
                  </a:lnTo>
                  <a:lnTo>
                    <a:pt x="493" y="848"/>
                  </a:lnTo>
                  <a:lnTo>
                    <a:pt x="493" y="849"/>
                  </a:lnTo>
                  <a:lnTo>
                    <a:pt x="492" y="849"/>
                  </a:lnTo>
                  <a:lnTo>
                    <a:pt x="493" y="849"/>
                  </a:lnTo>
                  <a:lnTo>
                    <a:pt x="492" y="849"/>
                  </a:lnTo>
                  <a:lnTo>
                    <a:pt x="493" y="849"/>
                  </a:lnTo>
                  <a:lnTo>
                    <a:pt x="492" y="849"/>
                  </a:lnTo>
                  <a:lnTo>
                    <a:pt x="493" y="849"/>
                  </a:lnTo>
                  <a:lnTo>
                    <a:pt x="493" y="850"/>
                  </a:lnTo>
                  <a:lnTo>
                    <a:pt x="492" y="850"/>
                  </a:lnTo>
                  <a:lnTo>
                    <a:pt x="492" y="849"/>
                  </a:lnTo>
                  <a:lnTo>
                    <a:pt x="491" y="848"/>
                  </a:lnTo>
                  <a:lnTo>
                    <a:pt x="491" y="847"/>
                  </a:lnTo>
                  <a:lnTo>
                    <a:pt x="490" y="847"/>
                  </a:lnTo>
                  <a:lnTo>
                    <a:pt x="490" y="845"/>
                  </a:lnTo>
                  <a:lnTo>
                    <a:pt x="489" y="845"/>
                  </a:lnTo>
                  <a:lnTo>
                    <a:pt x="489" y="844"/>
                  </a:lnTo>
                  <a:lnTo>
                    <a:pt x="487" y="844"/>
                  </a:lnTo>
                  <a:lnTo>
                    <a:pt x="487" y="843"/>
                  </a:lnTo>
                  <a:lnTo>
                    <a:pt x="486" y="843"/>
                  </a:lnTo>
                  <a:lnTo>
                    <a:pt x="485" y="843"/>
                  </a:lnTo>
                  <a:lnTo>
                    <a:pt x="485" y="842"/>
                  </a:lnTo>
                  <a:lnTo>
                    <a:pt x="485" y="843"/>
                  </a:lnTo>
                  <a:lnTo>
                    <a:pt x="484" y="842"/>
                  </a:lnTo>
                  <a:lnTo>
                    <a:pt x="483" y="842"/>
                  </a:lnTo>
                  <a:lnTo>
                    <a:pt x="483" y="843"/>
                  </a:lnTo>
                  <a:lnTo>
                    <a:pt x="481" y="843"/>
                  </a:lnTo>
                  <a:lnTo>
                    <a:pt x="481" y="842"/>
                  </a:lnTo>
                  <a:lnTo>
                    <a:pt x="481" y="843"/>
                  </a:lnTo>
                  <a:lnTo>
                    <a:pt x="480" y="843"/>
                  </a:lnTo>
                  <a:lnTo>
                    <a:pt x="479" y="843"/>
                  </a:lnTo>
                  <a:lnTo>
                    <a:pt x="478" y="843"/>
                  </a:lnTo>
                  <a:lnTo>
                    <a:pt x="477" y="843"/>
                  </a:lnTo>
                  <a:lnTo>
                    <a:pt x="475" y="843"/>
                  </a:lnTo>
                  <a:lnTo>
                    <a:pt x="474" y="843"/>
                  </a:lnTo>
                  <a:lnTo>
                    <a:pt x="475" y="843"/>
                  </a:lnTo>
                  <a:lnTo>
                    <a:pt x="474" y="843"/>
                  </a:lnTo>
                  <a:lnTo>
                    <a:pt x="473" y="843"/>
                  </a:lnTo>
                  <a:lnTo>
                    <a:pt x="472" y="843"/>
                  </a:lnTo>
                  <a:lnTo>
                    <a:pt x="471" y="843"/>
                  </a:lnTo>
                  <a:lnTo>
                    <a:pt x="469" y="843"/>
                  </a:lnTo>
                  <a:lnTo>
                    <a:pt x="468" y="843"/>
                  </a:lnTo>
                  <a:lnTo>
                    <a:pt x="468" y="844"/>
                  </a:lnTo>
                  <a:lnTo>
                    <a:pt x="467" y="844"/>
                  </a:lnTo>
                  <a:lnTo>
                    <a:pt x="466" y="844"/>
                  </a:lnTo>
                  <a:lnTo>
                    <a:pt x="466" y="845"/>
                  </a:lnTo>
                  <a:lnTo>
                    <a:pt x="465" y="845"/>
                  </a:lnTo>
                  <a:lnTo>
                    <a:pt x="465" y="847"/>
                  </a:lnTo>
                  <a:lnTo>
                    <a:pt x="463" y="847"/>
                  </a:lnTo>
                  <a:lnTo>
                    <a:pt x="463" y="845"/>
                  </a:lnTo>
                  <a:lnTo>
                    <a:pt x="462" y="844"/>
                  </a:lnTo>
                  <a:lnTo>
                    <a:pt x="461" y="844"/>
                  </a:lnTo>
                  <a:lnTo>
                    <a:pt x="461" y="843"/>
                  </a:lnTo>
                  <a:lnTo>
                    <a:pt x="460" y="843"/>
                  </a:lnTo>
                  <a:lnTo>
                    <a:pt x="459" y="843"/>
                  </a:lnTo>
                  <a:lnTo>
                    <a:pt x="457" y="843"/>
                  </a:lnTo>
                  <a:lnTo>
                    <a:pt x="457" y="842"/>
                  </a:lnTo>
                  <a:lnTo>
                    <a:pt x="456" y="842"/>
                  </a:lnTo>
                  <a:lnTo>
                    <a:pt x="455" y="842"/>
                  </a:lnTo>
                  <a:lnTo>
                    <a:pt x="454" y="842"/>
                  </a:lnTo>
                  <a:lnTo>
                    <a:pt x="452" y="842"/>
                  </a:lnTo>
                  <a:lnTo>
                    <a:pt x="451" y="842"/>
                  </a:lnTo>
                  <a:lnTo>
                    <a:pt x="451" y="841"/>
                  </a:lnTo>
                  <a:lnTo>
                    <a:pt x="450" y="841"/>
                  </a:lnTo>
                  <a:lnTo>
                    <a:pt x="449" y="841"/>
                  </a:lnTo>
                  <a:lnTo>
                    <a:pt x="449" y="839"/>
                  </a:lnTo>
                  <a:lnTo>
                    <a:pt x="448" y="839"/>
                  </a:lnTo>
                  <a:lnTo>
                    <a:pt x="446" y="839"/>
                  </a:lnTo>
                  <a:lnTo>
                    <a:pt x="446" y="838"/>
                  </a:lnTo>
                  <a:lnTo>
                    <a:pt x="445" y="838"/>
                  </a:lnTo>
                  <a:lnTo>
                    <a:pt x="444" y="838"/>
                  </a:lnTo>
                  <a:lnTo>
                    <a:pt x="444" y="837"/>
                  </a:lnTo>
                  <a:lnTo>
                    <a:pt x="444" y="838"/>
                  </a:lnTo>
                  <a:lnTo>
                    <a:pt x="443" y="837"/>
                  </a:lnTo>
                  <a:lnTo>
                    <a:pt x="442" y="837"/>
                  </a:lnTo>
                  <a:lnTo>
                    <a:pt x="442" y="836"/>
                  </a:lnTo>
                  <a:lnTo>
                    <a:pt x="440" y="836"/>
                  </a:lnTo>
                  <a:lnTo>
                    <a:pt x="439" y="836"/>
                  </a:lnTo>
                  <a:lnTo>
                    <a:pt x="439" y="837"/>
                  </a:lnTo>
                  <a:lnTo>
                    <a:pt x="438" y="837"/>
                  </a:lnTo>
                  <a:lnTo>
                    <a:pt x="438" y="836"/>
                  </a:lnTo>
                  <a:lnTo>
                    <a:pt x="437" y="836"/>
                  </a:lnTo>
                  <a:lnTo>
                    <a:pt x="436" y="834"/>
                  </a:lnTo>
                  <a:lnTo>
                    <a:pt x="434" y="834"/>
                  </a:lnTo>
                  <a:lnTo>
                    <a:pt x="434" y="833"/>
                  </a:lnTo>
                  <a:lnTo>
                    <a:pt x="433" y="832"/>
                  </a:lnTo>
                  <a:lnTo>
                    <a:pt x="432" y="832"/>
                  </a:lnTo>
                  <a:lnTo>
                    <a:pt x="432" y="831"/>
                  </a:lnTo>
                  <a:lnTo>
                    <a:pt x="431" y="831"/>
                  </a:lnTo>
                  <a:lnTo>
                    <a:pt x="430" y="831"/>
                  </a:lnTo>
                  <a:lnTo>
                    <a:pt x="430" y="830"/>
                  </a:lnTo>
                  <a:lnTo>
                    <a:pt x="428" y="830"/>
                  </a:lnTo>
                  <a:lnTo>
                    <a:pt x="430" y="830"/>
                  </a:lnTo>
                  <a:lnTo>
                    <a:pt x="428" y="830"/>
                  </a:lnTo>
                  <a:lnTo>
                    <a:pt x="428" y="828"/>
                  </a:lnTo>
                  <a:lnTo>
                    <a:pt x="427" y="826"/>
                  </a:lnTo>
                  <a:lnTo>
                    <a:pt x="427" y="824"/>
                  </a:lnTo>
                  <a:lnTo>
                    <a:pt x="426" y="822"/>
                  </a:lnTo>
                  <a:lnTo>
                    <a:pt x="426" y="821"/>
                  </a:lnTo>
                  <a:lnTo>
                    <a:pt x="426" y="820"/>
                  </a:lnTo>
                  <a:lnTo>
                    <a:pt x="426" y="821"/>
                  </a:lnTo>
                  <a:lnTo>
                    <a:pt x="427" y="821"/>
                  </a:lnTo>
                  <a:lnTo>
                    <a:pt x="427" y="820"/>
                  </a:lnTo>
                  <a:lnTo>
                    <a:pt x="426" y="820"/>
                  </a:lnTo>
                  <a:lnTo>
                    <a:pt x="426" y="819"/>
                  </a:lnTo>
                  <a:lnTo>
                    <a:pt x="426" y="820"/>
                  </a:lnTo>
                  <a:lnTo>
                    <a:pt x="426" y="819"/>
                  </a:lnTo>
                  <a:lnTo>
                    <a:pt x="426" y="820"/>
                  </a:lnTo>
                  <a:lnTo>
                    <a:pt x="426" y="819"/>
                  </a:lnTo>
                  <a:lnTo>
                    <a:pt x="426" y="820"/>
                  </a:lnTo>
                  <a:lnTo>
                    <a:pt x="426" y="819"/>
                  </a:lnTo>
                  <a:lnTo>
                    <a:pt x="425" y="819"/>
                  </a:lnTo>
                  <a:lnTo>
                    <a:pt x="425" y="818"/>
                  </a:lnTo>
                  <a:lnTo>
                    <a:pt x="424" y="818"/>
                  </a:lnTo>
                  <a:lnTo>
                    <a:pt x="422" y="818"/>
                  </a:lnTo>
                  <a:lnTo>
                    <a:pt x="422" y="816"/>
                  </a:lnTo>
                  <a:lnTo>
                    <a:pt x="421" y="816"/>
                  </a:lnTo>
                  <a:lnTo>
                    <a:pt x="420" y="816"/>
                  </a:lnTo>
                  <a:lnTo>
                    <a:pt x="420" y="815"/>
                  </a:lnTo>
                  <a:lnTo>
                    <a:pt x="419" y="814"/>
                  </a:lnTo>
                  <a:lnTo>
                    <a:pt x="418" y="813"/>
                  </a:lnTo>
                  <a:lnTo>
                    <a:pt x="416" y="813"/>
                  </a:lnTo>
                  <a:lnTo>
                    <a:pt x="415" y="813"/>
                  </a:lnTo>
                  <a:lnTo>
                    <a:pt x="415" y="812"/>
                  </a:lnTo>
                  <a:lnTo>
                    <a:pt x="414" y="810"/>
                  </a:lnTo>
                  <a:lnTo>
                    <a:pt x="413" y="810"/>
                  </a:lnTo>
                  <a:lnTo>
                    <a:pt x="413" y="809"/>
                  </a:lnTo>
                  <a:lnTo>
                    <a:pt x="412" y="809"/>
                  </a:lnTo>
                  <a:lnTo>
                    <a:pt x="412" y="808"/>
                  </a:lnTo>
                  <a:lnTo>
                    <a:pt x="410" y="808"/>
                  </a:lnTo>
                  <a:lnTo>
                    <a:pt x="410" y="807"/>
                  </a:lnTo>
                  <a:lnTo>
                    <a:pt x="409" y="807"/>
                  </a:lnTo>
                  <a:lnTo>
                    <a:pt x="408" y="807"/>
                  </a:lnTo>
                  <a:lnTo>
                    <a:pt x="408" y="805"/>
                  </a:lnTo>
                  <a:lnTo>
                    <a:pt x="407" y="805"/>
                  </a:lnTo>
                  <a:lnTo>
                    <a:pt x="405" y="805"/>
                  </a:lnTo>
                  <a:lnTo>
                    <a:pt x="404" y="805"/>
                  </a:lnTo>
                  <a:lnTo>
                    <a:pt x="404" y="804"/>
                  </a:lnTo>
                  <a:lnTo>
                    <a:pt x="403" y="804"/>
                  </a:lnTo>
                  <a:lnTo>
                    <a:pt x="403" y="803"/>
                  </a:lnTo>
                  <a:lnTo>
                    <a:pt x="402" y="803"/>
                  </a:lnTo>
                  <a:lnTo>
                    <a:pt x="401" y="803"/>
                  </a:lnTo>
                  <a:lnTo>
                    <a:pt x="399" y="803"/>
                  </a:lnTo>
                  <a:lnTo>
                    <a:pt x="399" y="802"/>
                  </a:lnTo>
                  <a:lnTo>
                    <a:pt x="398" y="802"/>
                  </a:lnTo>
                  <a:lnTo>
                    <a:pt x="397" y="802"/>
                  </a:lnTo>
                  <a:lnTo>
                    <a:pt x="396" y="802"/>
                  </a:lnTo>
                  <a:lnTo>
                    <a:pt x="396" y="803"/>
                  </a:lnTo>
                  <a:lnTo>
                    <a:pt x="395" y="803"/>
                  </a:lnTo>
                  <a:lnTo>
                    <a:pt x="395" y="802"/>
                  </a:lnTo>
                  <a:lnTo>
                    <a:pt x="393" y="802"/>
                  </a:lnTo>
                  <a:lnTo>
                    <a:pt x="392" y="803"/>
                  </a:lnTo>
                  <a:lnTo>
                    <a:pt x="391" y="803"/>
                  </a:lnTo>
                  <a:lnTo>
                    <a:pt x="391" y="804"/>
                  </a:lnTo>
                  <a:lnTo>
                    <a:pt x="391" y="803"/>
                  </a:lnTo>
                  <a:lnTo>
                    <a:pt x="391" y="804"/>
                  </a:lnTo>
                  <a:lnTo>
                    <a:pt x="390" y="804"/>
                  </a:lnTo>
                  <a:lnTo>
                    <a:pt x="389" y="804"/>
                  </a:lnTo>
                  <a:lnTo>
                    <a:pt x="387" y="804"/>
                  </a:lnTo>
                  <a:lnTo>
                    <a:pt x="386" y="804"/>
                  </a:lnTo>
                  <a:lnTo>
                    <a:pt x="385" y="803"/>
                  </a:lnTo>
                  <a:lnTo>
                    <a:pt x="384" y="803"/>
                  </a:lnTo>
                  <a:lnTo>
                    <a:pt x="383" y="802"/>
                  </a:lnTo>
                  <a:lnTo>
                    <a:pt x="381" y="802"/>
                  </a:lnTo>
                  <a:lnTo>
                    <a:pt x="381" y="803"/>
                  </a:lnTo>
                  <a:lnTo>
                    <a:pt x="381" y="802"/>
                  </a:lnTo>
                  <a:lnTo>
                    <a:pt x="380" y="802"/>
                  </a:lnTo>
                  <a:lnTo>
                    <a:pt x="379" y="802"/>
                  </a:lnTo>
                  <a:lnTo>
                    <a:pt x="379" y="803"/>
                  </a:lnTo>
                  <a:lnTo>
                    <a:pt x="378" y="803"/>
                  </a:lnTo>
                  <a:lnTo>
                    <a:pt x="378" y="804"/>
                  </a:lnTo>
                  <a:lnTo>
                    <a:pt x="378" y="803"/>
                  </a:lnTo>
                  <a:lnTo>
                    <a:pt x="377" y="803"/>
                  </a:lnTo>
                  <a:lnTo>
                    <a:pt x="375" y="803"/>
                  </a:lnTo>
                  <a:lnTo>
                    <a:pt x="374" y="802"/>
                  </a:lnTo>
                  <a:lnTo>
                    <a:pt x="373" y="802"/>
                  </a:lnTo>
                  <a:lnTo>
                    <a:pt x="373" y="801"/>
                  </a:lnTo>
                  <a:lnTo>
                    <a:pt x="372" y="801"/>
                  </a:lnTo>
                  <a:lnTo>
                    <a:pt x="371" y="801"/>
                  </a:lnTo>
                  <a:lnTo>
                    <a:pt x="369" y="801"/>
                  </a:lnTo>
                  <a:lnTo>
                    <a:pt x="368" y="801"/>
                  </a:lnTo>
                  <a:lnTo>
                    <a:pt x="368" y="799"/>
                  </a:lnTo>
                  <a:lnTo>
                    <a:pt x="367" y="799"/>
                  </a:lnTo>
                  <a:lnTo>
                    <a:pt x="366" y="799"/>
                  </a:lnTo>
                  <a:lnTo>
                    <a:pt x="366" y="798"/>
                  </a:lnTo>
                  <a:lnTo>
                    <a:pt x="364" y="798"/>
                  </a:lnTo>
                  <a:lnTo>
                    <a:pt x="363" y="798"/>
                  </a:lnTo>
                  <a:lnTo>
                    <a:pt x="362" y="797"/>
                  </a:lnTo>
                  <a:lnTo>
                    <a:pt x="361" y="797"/>
                  </a:lnTo>
                  <a:lnTo>
                    <a:pt x="361" y="798"/>
                  </a:lnTo>
                  <a:lnTo>
                    <a:pt x="360" y="798"/>
                  </a:lnTo>
                  <a:lnTo>
                    <a:pt x="360" y="797"/>
                  </a:lnTo>
                  <a:lnTo>
                    <a:pt x="360" y="798"/>
                  </a:lnTo>
                  <a:lnTo>
                    <a:pt x="358" y="798"/>
                  </a:lnTo>
                  <a:lnTo>
                    <a:pt x="357" y="798"/>
                  </a:lnTo>
                  <a:lnTo>
                    <a:pt x="357" y="797"/>
                  </a:lnTo>
                  <a:lnTo>
                    <a:pt x="356" y="797"/>
                  </a:lnTo>
                  <a:lnTo>
                    <a:pt x="355" y="797"/>
                  </a:lnTo>
                  <a:lnTo>
                    <a:pt x="354" y="797"/>
                  </a:lnTo>
                  <a:lnTo>
                    <a:pt x="352" y="797"/>
                  </a:lnTo>
                  <a:lnTo>
                    <a:pt x="351" y="797"/>
                  </a:lnTo>
                  <a:lnTo>
                    <a:pt x="350" y="797"/>
                  </a:lnTo>
                  <a:lnTo>
                    <a:pt x="349" y="797"/>
                  </a:lnTo>
                  <a:lnTo>
                    <a:pt x="348" y="797"/>
                  </a:lnTo>
                  <a:lnTo>
                    <a:pt x="346" y="797"/>
                  </a:lnTo>
                  <a:lnTo>
                    <a:pt x="345" y="797"/>
                  </a:lnTo>
                  <a:lnTo>
                    <a:pt x="344" y="797"/>
                  </a:lnTo>
                  <a:lnTo>
                    <a:pt x="343" y="797"/>
                  </a:lnTo>
                  <a:lnTo>
                    <a:pt x="342" y="797"/>
                  </a:lnTo>
                  <a:lnTo>
                    <a:pt x="340" y="797"/>
                  </a:lnTo>
                  <a:lnTo>
                    <a:pt x="339" y="797"/>
                  </a:lnTo>
                  <a:lnTo>
                    <a:pt x="338" y="797"/>
                  </a:lnTo>
                  <a:lnTo>
                    <a:pt x="338" y="798"/>
                  </a:lnTo>
                  <a:lnTo>
                    <a:pt x="337" y="798"/>
                  </a:lnTo>
                  <a:lnTo>
                    <a:pt x="336" y="798"/>
                  </a:lnTo>
                  <a:lnTo>
                    <a:pt x="334" y="798"/>
                  </a:lnTo>
                  <a:lnTo>
                    <a:pt x="333" y="798"/>
                  </a:lnTo>
                  <a:lnTo>
                    <a:pt x="332" y="798"/>
                  </a:lnTo>
                  <a:lnTo>
                    <a:pt x="331" y="798"/>
                  </a:lnTo>
                  <a:lnTo>
                    <a:pt x="331" y="799"/>
                  </a:lnTo>
                  <a:lnTo>
                    <a:pt x="330" y="799"/>
                  </a:lnTo>
                  <a:lnTo>
                    <a:pt x="330" y="798"/>
                  </a:lnTo>
                  <a:lnTo>
                    <a:pt x="328" y="798"/>
                  </a:lnTo>
                  <a:lnTo>
                    <a:pt x="328" y="799"/>
                  </a:lnTo>
                  <a:lnTo>
                    <a:pt x="327" y="799"/>
                  </a:lnTo>
                  <a:lnTo>
                    <a:pt x="326" y="799"/>
                  </a:lnTo>
                  <a:lnTo>
                    <a:pt x="326" y="798"/>
                  </a:lnTo>
                  <a:lnTo>
                    <a:pt x="326" y="797"/>
                  </a:lnTo>
                  <a:lnTo>
                    <a:pt x="326" y="796"/>
                  </a:lnTo>
                  <a:lnTo>
                    <a:pt x="325" y="796"/>
                  </a:lnTo>
                  <a:lnTo>
                    <a:pt x="325" y="795"/>
                  </a:lnTo>
                  <a:lnTo>
                    <a:pt x="325" y="793"/>
                  </a:lnTo>
                  <a:lnTo>
                    <a:pt x="324" y="793"/>
                  </a:lnTo>
                  <a:lnTo>
                    <a:pt x="324" y="792"/>
                  </a:lnTo>
                  <a:lnTo>
                    <a:pt x="324" y="791"/>
                  </a:lnTo>
                  <a:lnTo>
                    <a:pt x="322" y="791"/>
                  </a:lnTo>
                  <a:lnTo>
                    <a:pt x="322" y="790"/>
                  </a:lnTo>
                  <a:lnTo>
                    <a:pt x="321" y="790"/>
                  </a:lnTo>
                  <a:lnTo>
                    <a:pt x="320" y="790"/>
                  </a:lnTo>
                  <a:lnTo>
                    <a:pt x="320" y="789"/>
                  </a:lnTo>
                  <a:lnTo>
                    <a:pt x="319" y="789"/>
                  </a:lnTo>
                  <a:lnTo>
                    <a:pt x="317" y="789"/>
                  </a:lnTo>
                  <a:lnTo>
                    <a:pt x="317" y="787"/>
                  </a:lnTo>
                  <a:lnTo>
                    <a:pt x="316" y="787"/>
                  </a:lnTo>
                  <a:lnTo>
                    <a:pt x="315" y="787"/>
                  </a:lnTo>
                  <a:lnTo>
                    <a:pt x="315" y="789"/>
                  </a:lnTo>
                  <a:lnTo>
                    <a:pt x="315" y="787"/>
                  </a:lnTo>
                  <a:lnTo>
                    <a:pt x="314" y="789"/>
                  </a:lnTo>
                  <a:lnTo>
                    <a:pt x="314" y="787"/>
                  </a:lnTo>
                  <a:lnTo>
                    <a:pt x="313" y="787"/>
                  </a:lnTo>
                  <a:lnTo>
                    <a:pt x="313" y="786"/>
                  </a:lnTo>
                  <a:lnTo>
                    <a:pt x="311" y="785"/>
                  </a:lnTo>
                  <a:lnTo>
                    <a:pt x="311" y="786"/>
                  </a:lnTo>
                  <a:lnTo>
                    <a:pt x="311" y="785"/>
                  </a:lnTo>
                  <a:lnTo>
                    <a:pt x="311" y="784"/>
                  </a:lnTo>
                  <a:lnTo>
                    <a:pt x="313" y="784"/>
                  </a:lnTo>
                  <a:lnTo>
                    <a:pt x="313" y="783"/>
                  </a:lnTo>
                  <a:lnTo>
                    <a:pt x="313" y="781"/>
                  </a:lnTo>
                  <a:lnTo>
                    <a:pt x="313" y="780"/>
                  </a:lnTo>
                  <a:lnTo>
                    <a:pt x="314" y="780"/>
                  </a:lnTo>
                  <a:lnTo>
                    <a:pt x="314" y="779"/>
                  </a:lnTo>
                  <a:lnTo>
                    <a:pt x="314" y="778"/>
                  </a:lnTo>
                  <a:lnTo>
                    <a:pt x="315" y="776"/>
                  </a:lnTo>
                  <a:lnTo>
                    <a:pt x="315" y="775"/>
                  </a:lnTo>
                  <a:lnTo>
                    <a:pt x="315" y="774"/>
                  </a:lnTo>
                  <a:lnTo>
                    <a:pt x="315" y="773"/>
                  </a:lnTo>
                  <a:lnTo>
                    <a:pt x="315" y="772"/>
                  </a:lnTo>
                  <a:lnTo>
                    <a:pt x="316" y="772"/>
                  </a:lnTo>
                  <a:lnTo>
                    <a:pt x="315" y="772"/>
                  </a:lnTo>
                  <a:lnTo>
                    <a:pt x="315" y="770"/>
                  </a:lnTo>
                  <a:lnTo>
                    <a:pt x="315" y="769"/>
                  </a:lnTo>
                  <a:lnTo>
                    <a:pt x="314" y="769"/>
                  </a:lnTo>
                  <a:lnTo>
                    <a:pt x="314" y="768"/>
                  </a:lnTo>
                  <a:lnTo>
                    <a:pt x="313" y="768"/>
                  </a:lnTo>
                  <a:lnTo>
                    <a:pt x="314" y="768"/>
                  </a:lnTo>
                  <a:lnTo>
                    <a:pt x="314" y="767"/>
                  </a:lnTo>
                  <a:lnTo>
                    <a:pt x="313" y="767"/>
                  </a:lnTo>
                  <a:lnTo>
                    <a:pt x="313" y="766"/>
                  </a:lnTo>
                  <a:lnTo>
                    <a:pt x="313" y="764"/>
                  </a:lnTo>
                  <a:lnTo>
                    <a:pt x="314" y="764"/>
                  </a:lnTo>
                  <a:lnTo>
                    <a:pt x="314" y="763"/>
                  </a:lnTo>
                  <a:lnTo>
                    <a:pt x="314" y="762"/>
                  </a:lnTo>
                  <a:lnTo>
                    <a:pt x="314" y="761"/>
                  </a:lnTo>
                  <a:lnTo>
                    <a:pt x="314" y="760"/>
                  </a:lnTo>
                  <a:lnTo>
                    <a:pt x="315" y="760"/>
                  </a:lnTo>
                  <a:lnTo>
                    <a:pt x="315" y="758"/>
                  </a:lnTo>
                  <a:lnTo>
                    <a:pt x="315" y="757"/>
                  </a:lnTo>
                  <a:lnTo>
                    <a:pt x="315" y="756"/>
                  </a:lnTo>
                  <a:lnTo>
                    <a:pt x="315" y="755"/>
                  </a:lnTo>
                  <a:lnTo>
                    <a:pt x="314" y="755"/>
                  </a:lnTo>
                  <a:lnTo>
                    <a:pt x="314" y="754"/>
                  </a:lnTo>
                  <a:lnTo>
                    <a:pt x="314" y="755"/>
                  </a:lnTo>
                  <a:lnTo>
                    <a:pt x="314" y="754"/>
                  </a:lnTo>
                  <a:lnTo>
                    <a:pt x="313" y="754"/>
                  </a:lnTo>
                  <a:lnTo>
                    <a:pt x="313" y="752"/>
                  </a:lnTo>
                  <a:lnTo>
                    <a:pt x="311" y="751"/>
                  </a:lnTo>
                  <a:lnTo>
                    <a:pt x="310" y="751"/>
                  </a:lnTo>
                  <a:lnTo>
                    <a:pt x="310" y="750"/>
                  </a:lnTo>
                  <a:lnTo>
                    <a:pt x="310" y="749"/>
                  </a:lnTo>
                  <a:lnTo>
                    <a:pt x="310" y="747"/>
                  </a:lnTo>
                  <a:lnTo>
                    <a:pt x="310" y="746"/>
                  </a:lnTo>
                  <a:lnTo>
                    <a:pt x="311" y="746"/>
                  </a:lnTo>
                  <a:lnTo>
                    <a:pt x="311" y="745"/>
                  </a:lnTo>
                  <a:lnTo>
                    <a:pt x="311" y="744"/>
                  </a:lnTo>
                  <a:lnTo>
                    <a:pt x="311" y="743"/>
                  </a:lnTo>
                  <a:lnTo>
                    <a:pt x="313" y="741"/>
                  </a:lnTo>
                  <a:lnTo>
                    <a:pt x="313" y="740"/>
                  </a:lnTo>
                  <a:lnTo>
                    <a:pt x="313" y="739"/>
                  </a:lnTo>
                  <a:lnTo>
                    <a:pt x="313" y="738"/>
                  </a:lnTo>
                  <a:lnTo>
                    <a:pt x="313" y="737"/>
                  </a:lnTo>
                  <a:lnTo>
                    <a:pt x="313" y="735"/>
                  </a:lnTo>
                  <a:lnTo>
                    <a:pt x="313" y="734"/>
                  </a:lnTo>
                  <a:lnTo>
                    <a:pt x="314" y="734"/>
                  </a:lnTo>
                  <a:lnTo>
                    <a:pt x="314" y="733"/>
                  </a:lnTo>
                  <a:lnTo>
                    <a:pt x="314" y="732"/>
                  </a:lnTo>
                  <a:lnTo>
                    <a:pt x="313" y="732"/>
                  </a:lnTo>
                  <a:lnTo>
                    <a:pt x="313" y="731"/>
                  </a:lnTo>
                  <a:lnTo>
                    <a:pt x="313" y="729"/>
                  </a:lnTo>
                  <a:lnTo>
                    <a:pt x="313" y="728"/>
                  </a:lnTo>
                  <a:lnTo>
                    <a:pt x="313" y="727"/>
                  </a:lnTo>
                  <a:lnTo>
                    <a:pt x="313" y="726"/>
                  </a:lnTo>
                  <a:lnTo>
                    <a:pt x="311" y="726"/>
                  </a:lnTo>
                  <a:lnTo>
                    <a:pt x="311" y="725"/>
                  </a:lnTo>
                  <a:lnTo>
                    <a:pt x="310" y="725"/>
                  </a:lnTo>
                  <a:lnTo>
                    <a:pt x="309" y="725"/>
                  </a:lnTo>
                  <a:lnTo>
                    <a:pt x="309" y="723"/>
                  </a:lnTo>
                  <a:lnTo>
                    <a:pt x="308" y="723"/>
                  </a:lnTo>
                  <a:lnTo>
                    <a:pt x="308" y="722"/>
                  </a:lnTo>
                  <a:lnTo>
                    <a:pt x="307" y="722"/>
                  </a:lnTo>
                  <a:lnTo>
                    <a:pt x="305" y="722"/>
                  </a:lnTo>
                  <a:lnTo>
                    <a:pt x="304" y="722"/>
                  </a:lnTo>
                  <a:lnTo>
                    <a:pt x="304" y="721"/>
                  </a:lnTo>
                  <a:lnTo>
                    <a:pt x="305" y="721"/>
                  </a:lnTo>
                  <a:lnTo>
                    <a:pt x="305" y="722"/>
                  </a:lnTo>
                  <a:lnTo>
                    <a:pt x="305" y="721"/>
                  </a:lnTo>
                  <a:lnTo>
                    <a:pt x="304" y="721"/>
                  </a:lnTo>
                  <a:lnTo>
                    <a:pt x="304" y="722"/>
                  </a:lnTo>
                  <a:lnTo>
                    <a:pt x="303" y="722"/>
                  </a:lnTo>
                  <a:lnTo>
                    <a:pt x="303" y="723"/>
                  </a:lnTo>
                  <a:lnTo>
                    <a:pt x="303" y="722"/>
                  </a:lnTo>
                  <a:lnTo>
                    <a:pt x="303" y="723"/>
                  </a:lnTo>
                  <a:lnTo>
                    <a:pt x="303" y="725"/>
                  </a:lnTo>
                  <a:lnTo>
                    <a:pt x="303" y="723"/>
                  </a:lnTo>
                  <a:lnTo>
                    <a:pt x="302" y="723"/>
                  </a:lnTo>
                  <a:lnTo>
                    <a:pt x="301" y="723"/>
                  </a:lnTo>
                  <a:lnTo>
                    <a:pt x="301" y="722"/>
                  </a:lnTo>
                  <a:lnTo>
                    <a:pt x="299" y="722"/>
                  </a:lnTo>
                  <a:lnTo>
                    <a:pt x="299" y="721"/>
                  </a:lnTo>
                  <a:lnTo>
                    <a:pt x="298" y="721"/>
                  </a:lnTo>
                  <a:lnTo>
                    <a:pt x="297" y="721"/>
                  </a:lnTo>
                  <a:lnTo>
                    <a:pt x="297" y="720"/>
                  </a:lnTo>
                  <a:lnTo>
                    <a:pt x="296" y="720"/>
                  </a:lnTo>
                  <a:lnTo>
                    <a:pt x="295" y="720"/>
                  </a:lnTo>
                  <a:lnTo>
                    <a:pt x="295" y="718"/>
                  </a:lnTo>
                  <a:lnTo>
                    <a:pt x="295" y="717"/>
                  </a:lnTo>
                  <a:lnTo>
                    <a:pt x="293" y="717"/>
                  </a:lnTo>
                  <a:lnTo>
                    <a:pt x="293" y="716"/>
                  </a:lnTo>
                  <a:lnTo>
                    <a:pt x="292" y="716"/>
                  </a:lnTo>
                  <a:lnTo>
                    <a:pt x="292" y="715"/>
                  </a:lnTo>
                  <a:lnTo>
                    <a:pt x="291" y="715"/>
                  </a:lnTo>
                  <a:lnTo>
                    <a:pt x="291" y="714"/>
                  </a:lnTo>
                  <a:lnTo>
                    <a:pt x="291" y="712"/>
                  </a:lnTo>
                  <a:lnTo>
                    <a:pt x="291" y="711"/>
                  </a:lnTo>
                  <a:lnTo>
                    <a:pt x="292" y="712"/>
                  </a:lnTo>
                  <a:lnTo>
                    <a:pt x="292" y="711"/>
                  </a:lnTo>
                  <a:lnTo>
                    <a:pt x="292" y="710"/>
                  </a:lnTo>
                  <a:lnTo>
                    <a:pt x="293" y="709"/>
                  </a:lnTo>
                  <a:lnTo>
                    <a:pt x="293" y="708"/>
                  </a:lnTo>
                  <a:lnTo>
                    <a:pt x="293" y="706"/>
                  </a:lnTo>
                  <a:lnTo>
                    <a:pt x="293" y="705"/>
                  </a:lnTo>
                  <a:lnTo>
                    <a:pt x="293" y="704"/>
                  </a:lnTo>
                  <a:lnTo>
                    <a:pt x="295" y="704"/>
                  </a:lnTo>
                  <a:lnTo>
                    <a:pt x="295" y="703"/>
                  </a:lnTo>
                  <a:lnTo>
                    <a:pt x="295" y="702"/>
                  </a:lnTo>
                  <a:lnTo>
                    <a:pt x="295" y="703"/>
                  </a:lnTo>
                  <a:lnTo>
                    <a:pt x="295" y="704"/>
                  </a:lnTo>
                  <a:lnTo>
                    <a:pt x="295" y="705"/>
                  </a:lnTo>
                  <a:lnTo>
                    <a:pt x="295" y="706"/>
                  </a:lnTo>
                  <a:lnTo>
                    <a:pt x="295" y="708"/>
                  </a:lnTo>
                  <a:lnTo>
                    <a:pt x="293" y="708"/>
                  </a:lnTo>
                  <a:lnTo>
                    <a:pt x="295" y="708"/>
                  </a:lnTo>
                  <a:lnTo>
                    <a:pt x="295" y="706"/>
                  </a:lnTo>
                  <a:lnTo>
                    <a:pt x="296" y="708"/>
                  </a:lnTo>
                  <a:lnTo>
                    <a:pt x="295" y="706"/>
                  </a:lnTo>
                  <a:lnTo>
                    <a:pt x="296" y="706"/>
                  </a:lnTo>
                  <a:lnTo>
                    <a:pt x="296" y="705"/>
                  </a:lnTo>
                  <a:lnTo>
                    <a:pt x="297" y="705"/>
                  </a:lnTo>
                  <a:lnTo>
                    <a:pt x="296" y="705"/>
                  </a:lnTo>
                  <a:lnTo>
                    <a:pt x="296" y="704"/>
                  </a:lnTo>
                  <a:lnTo>
                    <a:pt x="296" y="703"/>
                  </a:lnTo>
                  <a:lnTo>
                    <a:pt x="295" y="703"/>
                  </a:lnTo>
                  <a:lnTo>
                    <a:pt x="295" y="702"/>
                  </a:lnTo>
                  <a:lnTo>
                    <a:pt x="293" y="702"/>
                  </a:lnTo>
                  <a:lnTo>
                    <a:pt x="293" y="700"/>
                  </a:lnTo>
                  <a:lnTo>
                    <a:pt x="293" y="699"/>
                  </a:lnTo>
                  <a:lnTo>
                    <a:pt x="293" y="698"/>
                  </a:lnTo>
                  <a:lnTo>
                    <a:pt x="293" y="697"/>
                  </a:lnTo>
                  <a:lnTo>
                    <a:pt x="292" y="697"/>
                  </a:lnTo>
                  <a:lnTo>
                    <a:pt x="292" y="696"/>
                  </a:lnTo>
                  <a:lnTo>
                    <a:pt x="292" y="694"/>
                  </a:lnTo>
                  <a:lnTo>
                    <a:pt x="291" y="694"/>
                  </a:lnTo>
                  <a:lnTo>
                    <a:pt x="291" y="693"/>
                  </a:lnTo>
                  <a:lnTo>
                    <a:pt x="290" y="693"/>
                  </a:lnTo>
                  <a:lnTo>
                    <a:pt x="289" y="693"/>
                  </a:lnTo>
                  <a:lnTo>
                    <a:pt x="287" y="693"/>
                  </a:lnTo>
                  <a:lnTo>
                    <a:pt x="286" y="693"/>
                  </a:lnTo>
                  <a:lnTo>
                    <a:pt x="286" y="692"/>
                  </a:lnTo>
                  <a:lnTo>
                    <a:pt x="285" y="692"/>
                  </a:lnTo>
                  <a:lnTo>
                    <a:pt x="284" y="692"/>
                  </a:lnTo>
                  <a:lnTo>
                    <a:pt x="283" y="692"/>
                  </a:lnTo>
                  <a:lnTo>
                    <a:pt x="281" y="692"/>
                  </a:lnTo>
                  <a:lnTo>
                    <a:pt x="281" y="691"/>
                  </a:lnTo>
                  <a:lnTo>
                    <a:pt x="281" y="689"/>
                  </a:lnTo>
                  <a:lnTo>
                    <a:pt x="280" y="689"/>
                  </a:lnTo>
                  <a:lnTo>
                    <a:pt x="281" y="689"/>
                  </a:lnTo>
                  <a:lnTo>
                    <a:pt x="280" y="689"/>
                  </a:lnTo>
                  <a:lnTo>
                    <a:pt x="281" y="689"/>
                  </a:lnTo>
                  <a:lnTo>
                    <a:pt x="280" y="689"/>
                  </a:lnTo>
                  <a:lnTo>
                    <a:pt x="279" y="689"/>
                  </a:lnTo>
                  <a:lnTo>
                    <a:pt x="279" y="688"/>
                  </a:lnTo>
                  <a:lnTo>
                    <a:pt x="280" y="688"/>
                  </a:lnTo>
                  <a:lnTo>
                    <a:pt x="279" y="688"/>
                  </a:lnTo>
                  <a:lnTo>
                    <a:pt x="279" y="687"/>
                  </a:lnTo>
                  <a:lnTo>
                    <a:pt x="278" y="687"/>
                  </a:lnTo>
                  <a:lnTo>
                    <a:pt x="278" y="686"/>
                  </a:lnTo>
                  <a:lnTo>
                    <a:pt x="277" y="686"/>
                  </a:lnTo>
                  <a:lnTo>
                    <a:pt x="277" y="685"/>
                  </a:lnTo>
                  <a:lnTo>
                    <a:pt x="275" y="685"/>
                  </a:lnTo>
                  <a:lnTo>
                    <a:pt x="275" y="683"/>
                  </a:lnTo>
                  <a:lnTo>
                    <a:pt x="274" y="683"/>
                  </a:lnTo>
                  <a:lnTo>
                    <a:pt x="274" y="682"/>
                  </a:lnTo>
                  <a:lnTo>
                    <a:pt x="274" y="681"/>
                  </a:lnTo>
                  <a:lnTo>
                    <a:pt x="273" y="681"/>
                  </a:lnTo>
                  <a:lnTo>
                    <a:pt x="273" y="680"/>
                  </a:lnTo>
                  <a:lnTo>
                    <a:pt x="273" y="679"/>
                  </a:lnTo>
                  <a:lnTo>
                    <a:pt x="272" y="679"/>
                  </a:lnTo>
                  <a:lnTo>
                    <a:pt x="272" y="677"/>
                  </a:lnTo>
                  <a:lnTo>
                    <a:pt x="270" y="677"/>
                  </a:lnTo>
                  <a:lnTo>
                    <a:pt x="270" y="676"/>
                  </a:lnTo>
                  <a:lnTo>
                    <a:pt x="270" y="675"/>
                  </a:lnTo>
                  <a:lnTo>
                    <a:pt x="269" y="675"/>
                  </a:lnTo>
                  <a:lnTo>
                    <a:pt x="269" y="674"/>
                  </a:lnTo>
                  <a:lnTo>
                    <a:pt x="268" y="674"/>
                  </a:lnTo>
                  <a:lnTo>
                    <a:pt x="268" y="673"/>
                  </a:lnTo>
                  <a:lnTo>
                    <a:pt x="267" y="673"/>
                  </a:lnTo>
                  <a:lnTo>
                    <a:pt x="267" y="674"/>
                  </a:lnTo>
                  <a:lnTo>
                    <a:pt x="266" y="674"/>
                  </a:lnTo>
                  <a:lnTo>
                    <a:pt x="266" y="673"/>
                  </a:lnTo>
                  <a:lnTo>
                    <a:pt x="264" y="673"/>
                  </a:lnTo>
                  <a:lnTo>
                    <a:pt x="264" y="671"/>
                  </a:lnTo>
                  <a:lnTo>
                    <a:pt x="264" y="673"/>
                  </a:lnTo>
                  <a:lnTo>
                    <a:pt x="263" y="671"/>
                  </a:lnTo>
                  <a:lnTo>
                    <a:pt x="263" y="673"/>
                  </a:lnTo>
                  <a:lnTo>
                    <a:pt x="263" y="671"/>
                  </a:lnTo>
                  <a:lnTo>
                    <a:pt x="262" y="671"/>
                  </a:lnTo>
                  <a:lnTo>
                    <a:pt x="261" y="671"/>
                  </a:lnTo>
                  <a:lnTo>
                    <a:pt x="261" y="670"/>
                  </a:lnTo>
                  <a:lnTo>
                    <a:pt x="260" y="670"/>
                  </a:lnTo>
                  <a:lnTo>
                    <a:pt x="258" y="670"/>
                  </a:lnTo>
                  <a:lnTo>
                    <a:pt x="260" y="670"/>
                  </a:lnTo>
                  <a:lnTo>
                    <a:pt x="260" y="669"/>
                  </a:lnTo>
                  <a:lnTo>
                    <a:pt x="258" y="669"/>
                  </a:lnTo>
                  <a:lnTo>
                    <a:pt x="258" y="668"/>
                  </a:lnTo>
                  <a:lnTo>
                    <a:pt x="258" y="667"/>
                  </a:lnTo>
                  <a:lnTo>
                    <a:pt x="257" y="667"/>
                  </a:lnTo>
                  <a:lnTo>
                    <a:pt x="257" y="665"/>
                  </a:lnTo>
                  <a:lnTo>
                    <a:pt x="256" y="665"/>
                  </a:lnTo>
                  <a:lnTo>
                    <a:pt x="257" y="665"/>
                  </a:lnTo>
                  <a:lnTo>
                    <a:pt x="257" y="664"/>
                  </a:lnTo>
                  <a:lnTo>
                    <a:pt x="256" y="664"/>
                  </a:lnTo>
                  <a:lnTo>
                    <a:pt x="256" y="663"/>
                  </a:lnTo>
                  <a:lnTo>
                    <a:pt x="257" y="663"/>
                  </a:lnTo>
                  <a:lnTo>
                    <a:pt x="256" y="663"/>
                  </a:lnTo>
                  <a:lnTo>
                    <a:pt x="256" y="662"/>
                  </a:lnTo>
                  <a:lnTo>
                    <a:pt x="256" y="660"/>
                  </a:lnTo>
                  <a:lnTo>
                    <a:pt x="256" y="659"/>
                  </a:lnTo>
                  <a:lnTo>
                    <a:pt x="256" y="658"/>
                  </a:lnTo>
                  <a:lnTo>
                    <a:pt x="255" y="658"/>
                  </a:lnTo>
                  <a:lnTo>
                    <a:pt x="255" y="657"/>
                  </a:lnTo>
                  <a:lnTo>
                    <a:pt x="254" y="657"/>
                  </a:lnTo>
                  <a:lnTo>
                    <a:pt x="254" y="656"/>
                  </a:lnTo>
                  <a:lnTo>
                    <a:pt x="252" y="656"/>
                  </a:lnTo>
                  <a:lnTo>
                    <a:pt x="252" y="654"/>
                  </a:lnTo>
                  <a:lnTo>
                    <a:pt x="251" y="654"/>
                  </a:lnTo>
                  <a:lnTo>
                    <a:pt x="252" y="654"/>
                  </a:lnTo>
                  <a:lnTo>
                    <a:pt x="251" y="654"/>
                  </a:lnTo>
                  <a:lnTo>
                    <a:pt x="251" y="653"/>
                  </a:lnTo>
                  <a:lnTo>
                    <a:pt x="250" y="653"/>
                  </a:lnTo>
                  <a:lnTo>
                    <a:pt x="250" y="652"/>
                  </a:lnTo>
                  <a:lnTo>
                    <a:pt x="249" y="652"/>
                  </a:lnTo>
                  <a:lnTo>
                    <a:pt x="249" y="651"/>
                  </a:lnTo>
                  <a:lnTo>
                    <a:pt x="249" y="650"/>
                  </a:lnTo>
                  <a:lnTo>
                    <a:pt x="248" y="650"/>
                  </a:lnTo>
                  <a:lnTo>
                    <a:pt x="246" y="650"/>
                  </a:lnTo>
                  <a:lnTo>
                    <a:pt x="246" y="648"/>
                  </a:lnTo>
                  <a:lnTo>
                    <a:pt x="245" y="648"/>
                  </a:lnTo>
                  <a:lnTo>
                    <a:pt x="245" y="647"/>
                  </a:lnTo>
                  <a:lnTo>
                    <a:pt x="244" y="647"/>
                  </a:lnTo>
                  <a:lnTo>
                    <a:pt x="244" y="646"/>
                  </a:lnTo>
                  <a:lnTo>
                    <a:pt x="245" y="646"/>
                  </a:lnTo>
                  <a:lnTo>
                    <a:pt x="244" y="646"/>
                  </a:lnTo>
                  <a:lnTo>
                    <a:pt x="244" y="645"/>
                  </a:lnTo>
                  <a:lnTo>
                    <a:pt x="244" y="644"/>
                  </a:lnTo>
                  <a:lnTo>
                    <a:pt x="244" y="642"/>
                  </a:lnTo>
                  <a:lnTo>
                    <a:pt x="243" y="642"/>
                  </a:lnTo>
                  <a:lnTo>
                    <a:pt x="244" y="642"/>
                  </a:lnTo>
                  <a:lnTo>
                    <a:pt x="243" y="642"/>
                  </a:lnTo>
                  <a:lnTo>
                    <a:pt x="244" y="642"/>
                  </a:lnTo>
                  <a:lnTo>
                    <a:pt x="244" y="641"/>
                  </a:lnTo>
                  <a:lnTo>
                    <a:pt x="243" y="641"/>
                  </a:lnTo>
                  <a:lnTo>
                    <a:pt x="243" y="640"/>
                  </a:lnTo>
                  <a:lnTo>
                    <a:pt x="243" y="639"/>
                  </a:lnTo>
                  <a:lnTo>
                    <a:pt x="243" y="638"/>
                  </a:lnTo>
                  <a:lnTo>
                    <a:pt x="242" y="638"/>
                  </a:lnTo>
                  <a:lnTo>
                    <a:pt x="242" y="636"/>
                  </a:lnTo>
                  <a:lnTo>
                    <a:pt x="242" y="635"/>
                  </a:lnTo>
                  <a:lnTo>
                    <a:pt x="240" y="635"/>
                  </a:lnTo>
                  <a:lnTo>
                    <a:pt x="240" y="634"/>
                  </a:lnTo>
                  <a:lnTo>
                    <a:pt x="239" y="634"/>
                  </a:lnTo>
                  <a:lnTo>
                    <a:pt x="238" y="634"/>
                  </a:lnTo>
                  <a:lnTo>
                    <a:pt x="238" y="633"/>
                  </a:lnTo>
                  <a:lnTo>
                    <a:pt x="237" y="633"/>
                  </a:lnTo>
                  <a:lnTo>
                    <a:pt x="236" y="633"/>
                  </a:lnTo>
                  <a:lnTo>
                    <a:pt x="236" y="631"/>
                  </a:lnTo>
                  <a:lnTo>
                    <a:pt x="234" y="631"/>
                  </a:lnTo>
                  <a:lnTo>
                    <a:pt x="234" y="630"/>
                  </a:lnTo>
                  <a:lnTo>
                    <a:pt x="234" y="629"/>
                  </a:lnTo>
                  <a:lnTo>
                    <a:pt x="233" y="629"/>
                  </a:lnTo>
                  <a:lnTo>
                    <a:pt x="234" y="629"/>
                  </a:lnTo>
                  <a:lnTo>
                    <a:pt x="234" y="628"/>
                  </a:lnTo>
                  <a:lnTo>
                    <a:pt x="233" y="628"/>
                  </a:lnTo>
                  <a:lnTo>
                    <a:pt x="232" y="628"/>
                  </a:lnTo>
                  <a:lnTo>
                    <a:pt x="232" y="627"/>
                  </a:lnTo>
                  <a:lnTo>
                    <a:pt x="232" y="625"/>
                  </a:lnTo>
                  <a:lnTo>
                    <a:pt x="231" y="625"/>
                  </a:lnTo>
                  <a:lnTo>
                    <a:pt x="231" y="624"/>
                  </a:lnTo>
                  <a:lnTo>
                    <a:pt x="231" y="623"/>
                  </a:lnTo>
                  <a:lnTo>
                    <a:pt x="230" y="622"/>
                  </a:lnTo>
                  <a:lnTo>
                    <a:pt x="230" y="621"/>
                  </a:lnTo>
                  <a:lnTo>
                    <a:pt x="228" y="621"/>
                  </a:lnTo>
                  <a:lnTo>
                    <a:pt x="228" y="619"/>
                  </a:lnTo>
                  <a:lnTo>
                    <a:pt x="227" y="619"/>
                  </a:lnTo>
                  <a:lnTo>
                    <a:pt x="227" y="618"/>
                  </a:lnTo>
                  <a:lnTo>
                    <a:pt x="226" y="617"/>
                  </a:lnTo>
                  <a:lnTo>
                    <a:pt x="225" y="617"/>
                  </a:lnTo>
                  <a:lnTo>
                    <a:pt x="225" y="616"/>
                  </a:lnTo>
                  <a:lnTo>
                    <a:pt x="225" y="615"/>
                  </a:lnTo>
                  <a:lnTo>
                    <a:pt x="223" y="615"/>
                  </a:lnTo>
                  <a:lnTo>
                    <a:pt x="222" y="615"/>
                  </a:lnTo>
                  <a:lnTo>
                    <a:pt x="222" y="613"/>
                  </a:lnTo>
                  <a:lnTo>
                    <a:pt x="221" y="613"/>
                  </a:lnTo>
                  <a:lnTo>
                    <a:pt x="220" y="613"/>
                  </a:lnTo>
                  <a:lnTo>
                    <a:pt x="220" y="612"/>
                  </a:lnTo>
                  <a:lnTo>
                    <a:pt x="219" y="612"/>
                  </a:lnTo>
                  <a:lnTo>
                    <a:pt x="219" y="611"/>
                  </a:lnTo>
                  <a:lnTo>
                    <a:pt x="217" y="611"/>
                  </a:lnTo>
                  <a:lnTo>
                    <a:pt x="216" y="610"/>
                  </a:lnTo>
                  <a:lnTo>
                    <a:pt x="216" y="611"/>
                  </a:lnTo>
                  <a:lnTo>
                    <a:pt x="215" y="611"/>
                  </a:lnTo>
                  <a:lnTo>
                    <a:pt x="215" y="610"/>
                  </a:lnTo>
                  <a:lnTo>
                    <a:pt x="214" y="610"/>
                  </a:lnTo>
                  <a:lnTo>
                    <a:pt x="214" y="609"/>
                  </a:lnTo>
                  <a:lnTo>
                    <a:pt x="214" y="607"/>
                  </a:lnTo>
                  <a:lnTo>
                    <a:pt x="213" y="607"/>
                  </a:lnTo>
                  <a:lnTo>
                    <a:pt x="213" y="606"/>
                  </a:lnTo>
                  <a:lnTo>
                    <a:pt x="211" y="605"/>
                  </a:lnTo>
                  <a:lnTo>
                    <a:pt x="210" y="605"/>
                  </a:lnTo>
                  <a:lnTo>
                    <a:pt x="210" y="604"/>
                  </a:lnTo>
                  <a:lnTo>
                    <a:pt x="209" y="604"/>
                  </a:lnTo>
                  <a:lnTo>
                    <a:pt x="209" y="602"/>
                  </a:lnTo>
                  <a:lnTo>
                    <a:pt x="208" y="602"/>
                  </a:lnTo>
                  <a:lnTo>
                    <a:pt x="209" y="601"/>
                  </a:lnTo>
                  <a:lnTo>
                    <a:pt x="209" y="600"/>
                  </a:lnTo>
                  <a:lnTo>
                    <a:pt x="209" y="599"/>
                  </a:lnTo>
                  <a:lnTo>
                    <a:pt x="208" y="599"/>
                  </a:lnTo>
                  <a:lnTo>
                    <a:pt x="208" y="598"/>
                  </a:lnTo>
                  <a:lnTo>
                    <a:pt x="208" y="596"/>
                  </a:lnTo>
                  <a:lnTo>
                    <a:pt x="208" y="595"/>
                  </a:lnTo>
                  <a:lnTo>
                    <a:pt x="208" y="594"/>
                  </a:lnTo>
                  <a:lnTo>
                    <a:pt x="208" y="593"/>
                  </a:lnTo>
                  <a:lnTo>
                    <a:pt x="207" y="593"/>
                  </a:lnTo>
                  <a:lnTo>
                    <a:pt x="207" y="592"/>
                  </a:lnTo>
                  <a:lnTo>
                    <a:pt x="208" y="592"/>
                  </a:lnTo>
                  <a:lnTo>
                    <a:pt x="207" y="592"/>
                  </a:lnTo>
                  <a:lnTo>
                    <a:pt x="207" y="590"/>
                  </a:lnTo>
                  <a:lnTo>
                    <a:pt x="207" y="589"/>
                  </a:lnTo>
                  <a:lnTo>
                    <a:pt x="207" y="588"/>
                  </a:lnTo>
                  <a:lnTo>
                    <a:pt x="205" y="588"/>
                  </a:lnTo>
                  <a:lnTo>
                    <a:pt x="205" y="587"/>
                  </a:lnTo>
                  <a:lnTo>
                    <a:pt x="207" y="587"/>
                  </a:lnTo>
                  <a:lnTo>
                    <a:pt x="205" y="587"/>
                  </a:lnTo>
                  <a:lnTo>
                    <a:pt x="205" y="586"/>
                  </a:lnTo>
                  <a:lnTo>
                    <a:pt x="205" y="584"/>
                  </a:lnTo>
                  <a:lnTo>
                    <a:pt x="205" y="583"/>
                  </a:lnTo>
                  <a:lnTo>
                    <a:pt x="204" y="583"/>
                  </a:lnTo>
                  <a:lnTo>
                    <a:pt x="205" y="583"/>
                  </a:lnTo>
                  <a:lnTo>
                    <a:pt x="205" y="582"/>
                  </a:lnTo>
                  <a:lnTo>
                    <a:pt x="204" y="582"/>
                  </a:lnTo>
                  <a:lnTo>
                    <a:pt x="205" y="582"/>
                  </a:lnTo>
                  <a:lnTo>
                    <a:pt x="205" y="581"/>
                  </a:lnTo>
                  <a:lnTo>
                    <a:pt x="204" y="581"/>
                  </a:lnTo>
                  <a:lnTo>
                    <a:pt x="205" y="581"/>
                  </a:lnTo>
                  <a:lnTo>
                    <a:pt x="204" y="581"/>
                  </a:lnTo>
                  <a:lnTo>
                    <a:pt x="205" y="581"/>
                  </a:lnTo>
                  <a:lnTo>
                    <a:pt x="204" y="581"/>
                  </a:lnTo>
                  <a:lnTo>
                    <a:pt x="205" y="581"/>
                  </a:lnTo>
                  <a:lnTo>
                    <a:pt x="204" y="581"/>
                  </a:lnTo>
                  <a:lnTo>
                    <a:pt x="205" y="581"/>
                  </a:lnTo>
                  <a:lnTo>
                    <a:pt x="204" y="581"/>
                  </a:lnTo>
                  <a:lnTo>
                    <a:pt x="204" y="580"/>
                  </a:lnTo>
                  <a:lnTo>
                    <a:pt x="205" y="580"/>
                  </a:lnTo>
                  <a:lnTo>
                    <a:pt x="205" y="581"/>
                  </a:lnTo>
                  <a:lnTo>
                    <a:pt x="205" y="580"/>
                  </a:lnTo>
                  <a:lnTo>
                    <a:pt x="207" y="580"/>
                  </a:lnTo>
                  <a:lnTo>
                    <a:pt x="207" y="578"/>
                  </a:lnTo>
                  <a:lnTo>
                    <a:pt x="205" y="578"/>
                  </a:lnTo>
                  <a:lnTo>
                    <a:pt x="205" y="577"/>
                  </a:lnTo>
                  <a:lnTo>
                    <a:pt x="205" y="576"/>
                  </a:lnTo>
                  <a:lnTo>
                    <a:pt x="205" y="575"/>
                  </a:lnTo>
                  <a:lnTo>
                    <a:pt x="204" y="575"/>
                  </a:lnTo>
                  <a:lnTo>
                    <a:pt x="204" y="576"/>
                  </a:lnTo>
                  <a:lnTo>
                    <a:pt x="204" y="575"/>
                  </a:lnTo>
                  <a:lnTo>
                    <a:pt x="204" y="576"/>
                  </a:lnTo>
                  <a:lnTo>
                    <a:pt x="203" y="576"/>
                  </a:lnTo>
                  <a:lnTo>
                    <a:pt x="203" y="575"/>
                  </a:lnTo>
                  <a:lnTo>
                    <a:pt x="202" y="575"/>
                  </a:lnTo>
                  <a:lnTo>
                    <a:pt x="202" y="573"/>
                  </a:lnTo>
                  <a:lnTo>
                    <a:pt x="202" y="575"/>
                  </a:lnTo>
                  <a:lnTo>
                    <a:pt x="202" y="573"/>
                  </a:lnTo>
                  <a:lnTo>
                    <a:pt x="203" y="573"/>
                  </a:lnTo>
                  <a:lnTo>
                    <a:pt x="203" y="572"/>
                  </a:lnTo>
                  <a:lnTo>
                    <a:pt x="203" y="571"/>
                  </a:lnTo>
                  <a:lnTo>
                    <a:pt x="204" y="571"/>
                  </a:lnTo>
                  <a:lnTo>
                    <a:pt x="204" y="570"/>
                  </a:lnTo>
                  <a:lnTo>
                    <a:pt x="205" y="570"/>
                  </a:lnTo>
                  <a:lnTo>
                    <a:pt x="204" y="570"/>
                  </a:lnTo>
                  <a:lnTo>
                    <a:pt x="205" y="570"/>
                  </a:lnTo>
                  <a:lnTo>
                    <a:pt x="205" y="569"/>
                  </a:lnTo>
                  <a:lnTo>
                    <a:pt x="205" y="567"/>
                  </a:lnTo>
                  <a:lnTo>
                    <a:pt x="207" y="567"/>
                  </a:lnTo>
                  <a:lnTo>
                    <a:pt x="207" y="569"/>
                  </a:lnTo>
                  <a:lnTo>
                    <a:pt x="208" y="569"/>
                  </a:lnTo>
                  <a:lnTo>
                    <a:pt x="208" y="570"/>
                  </a:lnTo>
                  <a:lnTo>
                    <a:pt x="209" y="570"/>
                  </a:lnTo>
                  <a:lnTo>
                    <a:pt x="209" y="571"/>
                  </a:lnTo>
                  <a:lnTo>
                    <a:pt x="210" y="571"/>
                  </a:lnTo>
                  <a:lnTo>
                    <a:pt x="211" y="571"/>
                  </a:lnTo>
                  <a:lnTo>
                    <a:pt x="211" y="570"/>
                  </a:lnTo>
                  <a:lnTo>
                    <a:pt x="213" y="570"/>
                  </a:lnTo>
                  <a:lnTo>
                    <a:pt x="213" y="569"/>
                  </a:lnTo>
                  <a:lnTo>
                    <a:pt x="214" y="567"/>
                  </a:lnTo>
                  <a:lnTo>
                    <a:pt x="214" y="566"/>
                  </a:lnTo>
                  <a:lnTo>
                    <a:pt x="215" y="565"/>
                  </a:lnTo>
                  <a:lnTo>
                    <a:pt x="215" y="564"/>
                  </a:lnTo>
                  <a:lnTo>
                    <a:pt x="215" y="563"/>
                  </a:lnTo>
                  <a:lnTo>
                    <a:pt x="216" y="561"/>
                  </a:lnTo>
                  <a:lnTo>
                    <a:pt x="216" y="560"/>
                  </a:lnTo>
                  <a:lnTo>
                    <a:pt x="216" y="559"/>
                  </a:lnTo>
                  <a:lnTo>
                    <a:pt x="216" y="558"/>
                  </a:lnTo>
                  <a:lnTo>
                    <a:pt x="216" y="557"/>
                  </a:lnTo>
                  <a:lnTo>
                    <a:pt x="216" y="555"/>
                  </a:lnTo>
                  <a:lnTo>
                    <a:pt x="216" y="554"/>
                  </a:lnTo>
                  <a:lnTo>
                    <a:pt x="216" y="553"/>
                  </a:lnTo>
                  <a:lnTo>
                    <a:pt x="217" y="552"/>
                  </a:lnTo>
                  <a:lnTo>
                    <a:pt x="217" y="551"/>
                  </a:lnTo>
                  <a:lnTo>
                    <a:pt x="217" y="549"/>
                  </a:lnTo>
                  <a:lnTo>
                    <a:pt x="217" y="548"/>
                  </a:lnTo>
                  <a:lnTo>
                    <a:pt x="216" y="548"/>
                  </a:lnTo>
                  <a:lnTo>
                    <a:pt x="216" y="547"/>
                  </a:lnTo>
                  <a:lnTo>
                    <a:pt x="216" y="546"/>
                  </a:lnTo>
                  <a:lnTo>
                    <a:pt x="215" y="546"/>
                  </a:lnTo>
                  <a:lnTo>
                    <a:pt x="215" y="544"/>
                  </a:lnTo>
                  <a:lnTo>
                    <a:pt x="215" y="543"/>
                  </a:lnTo>
                  <a:lnTo>
                    <a:pt x="215" y="542"/>
                  </a:lnTo>
                  <a:lnTo>
                    <a:pt x="214" y="542"/>
                  </a:lnTo>
                  <a:lnTo>
                    <a:pt x="214" y="541"/>
                  </a:lnTo>
                  <a:lnTo>
                    <a:pt x="213" y="540"/>
                  </a:lnTo>
                  <a:lnTo>
                    <a:pt x="213" y="538"/>
                  </a:lnTo>
                  <a:lnTo>
                    <a:pt x="211" y="537"/>
                  </a:lnTo>
                  <a:lnTo>
                    <a:pt x="211" y="536"/>
                  </a:lnTo>
                  <a:lnTo>
                    <a:pt x="210" y="536"/>
                  </a:lnTo>
                  <a:lnTo>
                    <a:pt x="210" y="535"/>
                  </a:lnTo>
                  <a:lnTo>
                    <a:pt x="209" y="534"/>
                  </a:lnTo>
                  <a:lnTo>
                    <a:pt x="208" y="534"/>
                  </a:lnTo>
                  <a:lnTo>
                    <a:pt x="208" y="532"/>
                  </a:lnTo>
                  <a:lnTo>
                    <a:pt x="207" y="532"/>
                  </a:lnTo>
                  <a:lnTo>
                    <a:pt x="205" y="531"/>
                  </a:lnTo>
                  <a:lnTo>
                    <a:pt x="205" y="532"/>
                  </a:lnTo>
                  <a:lnTo>
                    <a:pt x="204" y="532"/>
                  </a:lnTo>
                  <a:lnTo>
                    <a:pt x="203" y="532"/>
                  </a:lnTo>
                  <a:lnTo>
                    <a:pt x="203" y="534"/>
                  </a:lnTo>
                  <a:lnTo>
                    <a:pt x="202" y="534"/>
                  </a:lnTo>
                  <a:lnTo>
                    <a:pt x="202" y="535"/>
                  </a:lnTo>
                  <a:lnTo>
                    <a:pt x="202" y="534"/>
                  </a:lnTo>
                  <a:lnTo>
                    <a:pt x="201" y="534"/>
                  </a:lnTo>
                  <a:lnTo>
                    <a:pt x="199" y="534"/>
                  </a:lnTo>
                  <a:lnTo>
                    <a:pt x="199" y="532"/>
                  </a:lnTo>
                  <a:lnTo>
                    <a:pt x="201" y="532"/>
                  </a:lnTo>
                  <a:lnTo>
                    <a:pt x="199" y="532"/>
                  </a:lnTo>
                  <a:lnTo>
                    <a:pt x="199" y="534"/>
                  </a:lnTo>
                  <a:lnTo>
                    <a:pt x="198" y="534"/>
                  </a:lnTo>
                  <a:lnTo>
                    <a:pt x="198" y="535"/>
                  </a:lnTo>
                  <a:lnTo>
                    <a:pt x="197" y="535"/>
                  </a:lnTo>
                  <a:lnTo>
                    <a:pt x="196" y="535"/>
                  </a:lnTo>
                  <a:lnTo>
                    <a:pt x="195" y="535"/>
                  </a:lnTo>
                  <a:lnTo>
                    <a:pt x="193" y="535"/>
                  </a:lnTo>
                  <a:lnTo>
                    <a:pt x="192" y="534"/>
                  </a:lnTo>
                  <a:lnTo>
                    <a:pt x="192" y="535"/>
                  </a:lnTo>
                  <a:lnTo>
                    <a:pt x="192" y="534"/>
                  </a:lnTo>
                  <a:lnTo>
                    <a:pt x="191" y="534"/>
                  </a:lnTo>
                  <a:lnTo>
                    <a:pt x="190" y="534"/>
                  </a:lnTo>
                  <a:lnTo>
                    <a:pt x="190" y="532"/>
                  </a:lnTo>
                  <a:lnTo>
                    <a:pt x="190" y="534"/>
                  </a:lnTo>
                  <a:lnTo>
                    <a:pt x="190" y="532"/>
                  </a:lnTo>
                  <a:lnTo>
                    <a:pt x="189" y="532"/>
                  </a:lnTo>
                  <a:lnTo>
                    <a:pt x="189" y="531"/>
                  </a:lnTo>
                  <a:lnTo>
                    <a:pt x="187" y="531"/>
                  </a:lnTo>
                  <a:lnTo>
                    <a:pt x="187" y="532"/>
                  </a:lnTo>
                  <a:lnTo>
                    <a:pt x="187" y="531"/>
                  </a:lnTo>
                  <a:lnTo>
                    <a:pt x="186" y="531"/>
                  </a:lnTo>
                  <a:lnTo>
                    <a:pt x="186" y="530"/>
                  </a:lnTo>
                  <a:lnTo>
                    <a:pt x="185" y="530"/>
                  </a:lnTo>
                  <a:lnTo>
                    <a:pt x="185" y="529"/>
                  </a:lnTo>
                  <a:lnTo>
                    <a:pt x="184" y="529"/>
                  </a:lnTo>
                  <a:lnTo>
                    <a:pt x="184" y="528"/>
                  </a:lnTo>
                  <a:lnTo>
                    <a:pt x="182" y="528"/>
                  </a:lnTo>
                  <a:lnTo>
                    <a:pt x="182" y="526"/>
                  </a:lnTo>
                  <a:lnTo>
                    <a:pt x="181" y="526"/>
                  </a:lnTo>
                  <a:lnTo>
                    <a:pt x="181" y="525"/>
                  </a:lnTo>
                  <a:lnTo>
                    <a:pt x="180" y="525"/>
                  </a:lnTo>
                  <a:lnTo>
                    <a:pt x="180" y="524"/>
                  </a:lnTo>
                  <a:lnTo>
                    <a:pt x="179" y="524"/>
                  </a:lnTo>
                  <a:lnTo>
                    <a:pt x="179" y="523"/>
                  </a:lnTo>
                  <a:lnTo>
                    <a:pt x="179" y="522"/>
                  </a:lnTo>
                  <a:lnTo>
                    <a:pt x="179" y="523"/>
                  </a:lnTo>
                  <a:lnTo>
                    <a:pt x="179" y="522"/>
                  </a:lnTo>
                  <a:lnTo>
                    <a:pt x="178" y="522"/>
                  </a:lnTo>
                  <a:lnTo>
                    <a:pt x="178" y="520"/>
                  </a:lnTo>
                  <a:lnTo>
                    <a:pt x="176" y="519"/>
                  </a:lnTo>
                  <a:lnTo>
                    <a:pt x="176" y="518"/>
                  </a:lnTo>
                  <a:lnTo>
                    <a:pt x="175" y="518"/>
                  </a:lnTo>
                  <a:lnTo>
                    <a:pt x="175" y="517"/>
                  </a:lnTo>
                  <a:lnTo>
                    <a:pt x="174" y="517"/>
                  </a:lnTo>
                  <a:lnTo>
                    <a:pt x="173" y="517"/>
                  </a:lnTo>
                  <a:lnTo>
                    <a:pt x="173" y="518"/>
                  </a:lnTo>
                  <a:lnTo>
                    <a:pt x="173" y="517"/>
                  </a:lnTo>
                  <a:lnTo>
                    <a:pt x="172" y="517"/>
                  </a:lnTo>
                  <a:lnTo>
                    <a:pt x="172" y="515"/>
                  </a:lnTo>
                  <a:lnTo>
                    <a:pt x="172" y="514"/>
                  </a:lnTo>
                  <a:lnTo>
                    <a:pt x="170" y="514"/>
                  </a:lnTo>
                  <a:lnTo>
                    <a:pt x="170" y="513"/>
                  </a:lnTo>
                  <a:lnTo>
                    <a:pt x="170" y="512"/>
                  </a:lnTo>
                  <a:lnTo>
                    <a:pt x="169" y="512"/>
                  </a:lnTo>
                  <a:lnTo>
                    <a:pt x="169" y="511"/>
                  </a:lnTo>
                  <a:lnTo>
                    <a:pt x="168" y="511"/>
                  </a:lnTo>
                  <a:lnTo>
                    <a:pt x="168" y="509"/>
                  </a:lnTo>
                  <a:lnTo>
                    <a:pt x="168" y="511"/>
                  </a:lnTo>
                  <a:lnTo>
                    <a:pt x="168" y="509"/>
                  </a:lnTo>
                  <a:lnTo>
                    <a:pt x="168" y="511"/>
                  </a:lnTo>
                  <a:lnTo>
                    <a:pt x="167" y="511"/>
                  </a:lnTo>
                  <a:lnTo>
                    <a:pt x="167" y="509"/>
                  </a:lnTo>
                  <a:lnTo>
                    <a:pt x="167" y="508"/>
                  </a:lnTo>
                  <a:lnTo>
                    <a:pt x="167" y="507"/>
                  </a:lnTo>
                  <a:lnTo>
                    <a:pt x="166" y="507"/>
                  </a:lnTo>
                  <a:lnTo>
                    <a:pt x="167" y="507"/>
                  </a:lnTo>
                  <a:lnTo>
                    <a:pt x="166" y="507"/>
                  </a:lnTo>
                  <a:lnTo>
                    <a:pt x="167" y="507"/>
                  </a:lnTo>
                  <a:lnTo>
                    <a:pt x="166" y="507"/>
                  </a:lnTo>
                  <a:lnTo>
                    <a:pt x="167" y="507"/>
                  </a:lnTo>
                  <a:lnTo>
                    <a:pt x="166" y="507"/>
                  </a:lnTo>
                  <a:lnTo>
                    <a:pt x="166" y="506"/>
                  </a:lnTo>
                  <a:lnTo>
                    <a:pt x="167" y="506"/>
                  </a:lnTo>
                  <a:lnTo>
                    <a:pt x="166" y="506"/>
                  </a:lnTo>
                  <a:lnTo>
                    <a:pt x="167" y="506"/>
                  </a:lnTo>
                  <a:lnTo>
                    <a:pt x="166" y="506"/>
                  </a:lnTo>
                  <a:lnTo>
                    <a:pt x="166" y="505"/>
                  </a:lnTo>
                  <a:lnTo>
                    <a:pt x="166" y="506"/>
                  </a:lnTo>
                  <a:lnTo>
                    <a:pt x="166" y="505"/>
                  </a:lnTo>
                  <a:lnTo>
                    <a:pt x="166" y="503"/>
                  </a:lnTo>
                  <a:lnTo>
                    <a:pt x="166" y="502"/>
                  </a:lnTo>
                  <a:lnTo>
                    <a:pt x="166" y="501"/>
                  </a:lnTo>
                  <a:lnTo>
                    <a:pt x="166" y="500"/>
                  </a:lnTo>
                  <a:lnTo>
                    <a:pt x="167" y="499"/>
                  </a:lnTo>
                  <a:lnTo>
                    <a:pt x="166" y="499"/>
                  </a:lnTo>
                  <a:lnTo>
                    <a:pt x="167" y="499"/>
                  </a:lnTo>
                  <a:lnTo>
                    <a:pt x="166" y="499"/>
                  </a:lnTo>
                  <a:lnTo>
                    <a:pt x="167" y="499"/>
                  </a:lnTo>
                  <a:lnTo>
                    <a:pt x="167" y="497"/>
                  </a:lnTo>
                  <a:lnTo>
                    <a:pt x="167" y="496"/>
                  </a:lnTo>
                  <a:lnTo>
                    <a:pt x="167" y="495"/>
                  </a:lnTo>
                  <a:lnTo>
                    <a:pt x="167" y="494"/>
                  </a:lnTo>
                  <a:lnTo>
                    <a:pt x="167" y="493"/>
                  </a:lnTo>
                  <a:lnTo>
                    <a:pt x="167" y="491"/>
                  </a:lnTo>
                  <a:lnTo>
                    <a:pt x="167" y="493"/>
                  </a:lnTo>
                  <a:lnTo>
                    <a:pt x="167" y="491"/>
                  </a:lnTo>
                  <a:lnTo>
                    <a:pt x="167" y="490"/>
                  </a:lnTo>
                  <a:lnTo>
                    <a:pt x="166" y="490"/>
                  </a:lnTo>
                  <a:lnTo>
                    <a:pt x="167" y="490"/>
                  </a:lnTo>
                  <a:lnTo>
                    <a:pt x="166" y="490"/>
                  </a:lnTo>
                  <a:lnTo>
                    <a:pt x="167" y="490"/>
                  </a:lnTo>
                  <a:lnTo>
                    <a:pt x="166" y="490"/>
                  </a:lnTo>
                  <a:lnTo>
                    <a:pt x="166" y="489"/>
                  </a:lnTo>
                  <a:lnTo>
                    <a:pt x="166" y="488"/>
                  </a:lnTo>
                  <a:lnTo>
                    <a:pt x="164" y="488"/>
                  </a:lnTo>
                  <a:lnTo>
                    <a:pt x="164" y="486"/>
                  </a:lnTo>
                  <a:lnTo>
                    <a:pt x="164" y="485"/>
                  </a:lnTo>
                  <a:lnTo>
                    <a:pt x="164" y="486"/>
                  </a:lnTo>
                  <a:lnTo>
                    <a:pt x="164" y="485"/>
                  </a:lnTo>
                  <a:lnTo>
                    <a:pt x="164" y="484"/>
                  </a:lnTo>
                  <a:lnTo>
                    <a:pt x="163" y="484"/>
                  </a:lnTo>
                  <a:lnTo>
                    <a:pt x="163" y="483"/>
                  </a:lnTo>
                  <a:lnTo>
                    <a:pt x="163" y="482"/>
                  </a:lnTo>
                  <a:lnTo>
                    <a:pt x="163" y="480"/>
                  </a:lnTo>
                  <a:lnTo>
                    <a:pt x="163" y="479"/>
                  </a:lnTo>
                  <a:lnTo>
                    <a:pt x="163" y="478"/>
                  </a:lnTo>
                  <a:lnTo>
                    <a:pt x="162" y="478"/>
                  </a:lnTo>
                  <a:lnTo>
                    <a:pt x="162" y="477"/>
                  </a:lnTo>
                  <a:lnTo>
                    <a:pt x="161" y="477"/>
                  </a:lnTo>
                  <a:lnTo>
                    <a:pt x="161" y="476"/>
                  </a:lnTo>
                  <a:lnTo>
                    <a:pt x="161" y="477"/>
                  </a:lnTo>
                  <a:lnTo>
                    <a:pt x="160" y="477"/>
                  </a:lnTo>
                  <a:lnTo>
                    <a:pt x="160" y="476"/>
                  </a:lnTo>
                  <a:lnTo>
                    <a:pt x="160" y="477"/>
                  </a:lnTo>
                  <a:lnTo>
                    <a:pt x="160" y="476"/>
                  </a:lnTo>
                  <a:lnTo>
                    <a:pt x="160" y="477"/>
                  </a:lnTo>
                  <a:lnTo>
                    <a:pt x="158" y="477"/>
                  </a:lnTo>
                  <a:lnTo>
                    <a:pt x="158" y="476"/>
                  </a:lnTo>
                  <a:lnTo>
                    <a:pt x="157" y="476"/>
                  </a:lnTo>
                  <a:lnTo>
                    <a:pt x="157" y="474"/>
                  </a:lnTo>
                  <a:lnTo>
                    <a:pt x="157" y="473"/>
                  </a:lnTo>
                  <a:lnTo>
                    <a:pt x="157" y="472"/>
                  </a:lnTo>
                  <a:lnTo>
                    <a:pt x="157" y="473"/>
                  </a:lnTo>
                  <a:lnTo>
                    <a:pt x="157" y="472"/>
                  </a:lnTo>
                  <a:lnTo>
                    <a:pt x="157" y="471"/>
                  </a:lnTo>
                  <a:lnTo>
                    <a:pt x="157" y="470"/>
                  </a:lnTo>
                  <a:lnTo>
                    <a:pt x="157" y="468"/>
                  </a:lnTo>
                  <a:lnTo>
                    <a:pt x="157" y="467"/>
                  </a:lnTo>
                  <a:lnTo>
                    <a:pt x="157" y="466"/>
                  </a:lnTo>
                  <a:lnTo>
                    <a:pt x="158" y="466"/>
                  </a:lnTo>
                  <a:lnTo>
                    <a:pt x="158" y="465"/>
                  </a:lnTo>
                  <a:lnTo>
                    <a:pt x="158" y="464"/>
                  </a:lnTo>
                  <a:lnTo>
                    <a:pt x="160" y="464"/>
                  </a:lnTo>
                  <a:lnTo>
                    <a:pt x="160" y="462"/>
                  </a:lnTo>
                  <a:lnTo>
                    <a:pt x="160" y="461"/>
                  </a:lnTo>
                  <a:lnTo>
                    <a:pt x="160" y="460"/>
                  </a:lnTo>
                  <a:lnTo>
                    <a:pt x="160" y="459"/>
                  </a:lnTo>
                  <a:lnTo>
                    <a:pt x="160" y="457"/>
                  </a:lnTo>
                  <a:lnTo>
                    <a:pt x="158" y="457"/>
                  </a:lnTo>
                  <a:lnTo>
                    <a:pt x="158" y="456"/>
                  </a:lnTo>
                  <a:lnTo>
                    <a:pt x="158" y="455"/>
                  </a:lnTo>
                  <a:lnTo>
                    <a:pt x="158" y="454"/>
                  </a:lnTo>
                  <a:lnTo>
                    <a:pt x="158" y="453"/>
                  </a:lnTo>
                  <a:lnTo>
                    <a:pt x="158" y="451"/>
                  </a:lnTo>
                  <a:lnTo>
                    <a:pt x="158" y="450"/>
                  </a:lnTo>
                  <a:lnTo>
                    <a:pt x="157" y="449"/>
                  </a:lnTo>
                  <a:lnTo>
                    <a:pt x="158" y="449"/>
                  </a:lnTo>
                  <a:lnTo>
                    <a:pt x="157" y="449"/>
                  </a:lnTo>
                  <a:lnTo>
                    <a:pt x="157" y="448"/>
                  </a:lnTo>
                  <a:lnTo>
                    <a:pt x="157" y="447"/>
                  </a:lnTo>
                  <a:lnTo>
                    <a:pt x="158" y="447"/>
                  </a:lnTo>
                  <a:lnTo>
                    <a:pt x="160" y="447"/>
                  </a:lnTo>
                  <a:lnTo>
                    <a:pt x="160" y="445"/>
                  </a:lnTo>
                  <a:lnTo>
                    <a:pt x="161" y="445"/>
                  </a:lnTo>
                  <a:lnTo>
                    <a:pt x="161" y="444"/>
                  </a:lnTo>
                  <a:lnTo>
                    <a:pt x="162" y="444"/>
                  </a:lnTo>
                  <a:lnTo>
                    <a:pt x="163" y="444"/>
                  </a:lnTo>
                  <a:lnTo>
                    <a:pt x="164" y="444"/>
                  </a:lnTo>
                  <a:lnTo>
                    <a:pt x="166" y="444"/>
                  </a:lnTo>
                  <a:lnTo>
                    <a:pt x="167" y="444"/>
                  </a:lnTo>
                  <a:lnTo>
                    <a:pt x="167" y="445"/>
                  </a:lnTo>
                  <a:lnTo>
                    <a:pt x="168" y="445"/>
                  </a:lnTo>
                  <a:lnTo>
                    <a:pt x="167" y="445"/>
                  </a:lnTo>
                  <a:lnTo>
                    <a:pt x="168" y="445"/>
                  </a:lnTo>
                  <a:lnTo>
                    <a:pt x="167" y="445"/>
                  </a:lnTo>
                  <a:lnTo>
                    <a:pt x="168" y="445"/>
                  </a:lnTo>
                  <a:lnTo>
                    <a:pt x="167" y="445"/>
                  </a:lnTo>
                  <a:lnTo>
                    <a:pt x="168" y="445"/>
                  </a:lnTo>
                  <a:lnTo>
                    <a:pt x="168" y="447"/>
                  </a:lnTo>
                  <a:lnTo>
                    <a:pt x="168" y="448"/>
                  </a:lnTo>
                  <a:lnTo>
                    <a:pt x="168" y="449"/>
                  </a:lnTo>
                  <a:lnTo>
                    <a:pt x="169" y="449"/>
                  </a:lnTo>
                  <a:lnTo>
                    <a:pt x="168" y="449"/>
                  </a:lnTo>
                  <a:lnTo>
                    <a:pt x="169" y="449"/>
                  </a:lnTo>
                  <a:lnTo>
                    <a:pt x="168" y="449"/>
                  </a:lnTo>
                  <a:lnTo>
                    <a:pt x="168" y="450"/>
                  </a:lnTo>
                  <a:lnTo>
                    <a:pt x="169" y="450"/>
                  </a:lnTo>
                  <a:lnTo>
                    <a:pt x="168" y="450"/>
                  </a:lnTo>
                  <a:lnTo>
                    <a:pt x="169" y="450"/>
                  </a:lnTo>
                  <a:lnTo>
                    <a:pt x="169" y="451"/>
                  </a:lnTo>
                  <a:lnTo>
                    <a:pt x="170" y="451"/>
                  </a:lnTo>
                  <a:lnTo>
                    <a:pt x="170" y="453"/>
                  </a:lnTo>
                  <a:lnTo>
                    <a:pt x="170" y="451"/>
                  </a:lnTo>
                  <a:lnTo>
                    <a:pt x="170" y="453"/>
                  </a:lnTo>
                  <a:lnTo>
                    <a:pt x="170" y="451"/>
                  </a:lnTo>
                  <a:lnTo>
                    <a:pt x="170" y="453"/>
                  </a:lnTo>
                  <a:lnTo>
                    <a:pt x="169" y="453"/>
                  </a:lnTo>
                  <a:lnTo>
                    <a:pt x="170" y="453"/>
                  </a:lnTo>
                  <a:lnTo>
                    <a:pt x="170" y="454"/>
                  </a:lnTo>
                  <a:lnTo>
                    <a:pt x="169" y="454"/>
                  </a:lnTo>
                  <a:lnTo>
                    <a:pt x="170" y="454"/>
                  </a:lnTo>
                  <a:lnTo>
                    <a:pt x="169" y="454"/>
                  </a:lnTo>
                  <a:lnTo>
                    <a:pt x="170" y="454"/>
                  </a:lnTo>
                  <a:lnTo>
                    <a:pt x="169" y="454"/>
                  </a:lnTo>
                  <a:lnTo>
                    <a:pt x="169" y="453"/>
                  </a:lnTo>
                  <a:lnTo>
                    <a:pt x="168" y="453"/>
                  </a:lnTo>
                  <a:lnTo>
                    <a:pt x="168" y="454"/>
                  </a:lnTo>
                  <a:lnTo>
                    <a:pt x="169" y="454"/>
                  </a:lnTo>
                  <a:lnTo>
                    <a:pt x="168" y="454"/>
                  </a:lnTo>
                  <a:lnTo>
                    <a:pt x="169" y="454"/>
                  </a:lnTo>
                  <a:lnTo>
                    <a:pt x="169" y="455"/>
                  </a:lnTo>
                  <a:lnTo>
                    <a:pt x="169" y="454"/>
                  </a:lnTo>
                  <a:lnTo>
                    <a:pt x="169" y="455"/>
                  </a:lnTo>
                  <a:lnTo>
                    <a:pt x="168" y="454"/>
                  </a:lnTo>
                  <a:lnTo>
                    <a:pt x="168" y="455"/>
                  </a:lnTo>
                  <a:lnTo>
                    <a:pt x="168" y="454"/>
                  </a:lnTo>
                  <a:lnTo>
                    <a:pt x="168" y="455"/>
                  </a:lnTo>
                  <a:lnTo>
                    <a:pt x="168" y="456"/>
                  </a:lnTo>
                  <a:lnTo>
                    <a:pt x="168" y="457"/>
                  </a:lnTo>
                  <a:lnTo>
                    <a:pt x="168" y="459"/>
                  </a:lnTo>
                  <a:lnTo>
                    <a:pt x="167" y="459"/>
                  </a:lnTo>
                  <a:lnTo>
                    <a:pt x="168" y="459"/>
                  </a:lnTo>
                  <a:lnTo>
                    <a:pt x="168" y="460"/>
                  </a:lnTo>
                  <a:lnTo>
                    <a:pt x="169" y="460"/>
                  </a:lnTo>
                  <a:lnTo>
                    <a:pt x="169" y="459"/>
                  </a:lnTo>
                  <a:lnTo>
                    <a:pt x="169" y="460"/>
                  </a:lnTo>
                  <a:lnTo>
                    <a:pt x="168" y="460"/>
                  </a:lnTo>
                  <a:lnTo>
                    <a:pt x="169" y="460"/>
                  </a:lnTo>
                  <a:lnTo>
                    <a:pt x="169" y="461"/>
                  </a:lnTo>
                  <a:lnTo>
                    <a:pt x="168" y="461"/>
                  </a:lnTo>
                  <a:lnTo>
                    <a:pt x="167" y="461"/>
                  </a:lnTo>
                  <a:lnTo>
                    <a:pt x="168" y="461"/>
                  </a:lnTo>
                  <a:lnTo>
                    <a:pt x="167" y="461"/>
                  </a:lnTo>
                  <a:lnTo>
                    <a:pt x="167" y="462"/>
                  </a:lnTo>
                  <a:lnTo>
                    <a:pt x="168" y="462"/>
                  </a:lnTo>
                  <a:lnTo>
                    <a:pt x="168" y="461"/>
                  </a:lnTo>
                  <a:lnTo>
                    <a:pt x="168" y="462"/>
                  </a:lnTo>
                  <a:lnTo>
                    <a:pt x="169" y="462"/>
                  </a:lnTo>
                  <a:lnTo>
                    <a:pt x="168" y="462"/>
                  </a:lnTo>
                  <a:lnTo>
                    <a:pt x="169" y="462"/>
                  </a:lnTo>
                  <a:lnTo>
                    <a:pt x="169" y="464"/>
                  </a:lnTo>
                  <a:lnTo>
                    <a:pt x="169" y="462"/>
                  </a:lnTo>
                  <a:lnTo>
                    <a:pt x="169" y="464"/>
                  </a:lnTo>
                  <a:lnTo>
                    <a:pt x="170" y="464"/>
                  </a:lnTo>
                  <a:lnTo>
                    <a:pt x="169" y="464"/>
                  </a:lnTo>
                  <a:lnTo>
                    <a:pt x="170" y="464"/>
                  </a:lnTo>
                  <a:lnTo>
                    <a:pt x="170" y="465"/>
                  </a:lnTo>
                  <a:lnTo>
                    <a:pt x="169" y="465"/>
                  </a:lnTo>
                  <a:lnTo>
                    <a:pt x="169" y="466"/>
                  </a:lnTo>
                  <a:lnTo>
                    <a:pt x="170" y="466"/>
                  </a:lnTo>
                  <a:lnTo>
                    <a:pt x="170" y="467"/>
                  </a:lnTo>
                  <a:lnTo>
                    <a:pt x="172" y="467"/>
                  </a:lnTo>
                  <a:lnTo>
                    <a:pt x="170" y="467"/>
                  </a:lnTo>
                  <a:lnTo>
                    <a:pt x="172" y="467"/>
                  </a:lnTo>
                  <a:lnTo>
                    <a:pt x="173" y="467"/>
                  </a:lnTo>
                  <a:lnTo>
                    <a:pt x="174" y="467"/>
                  </a:lnTo>
                  <a:lnTo>
                    <a:pt x="175" y="468"/>
                  </a:lnTo>
                  <a:lnTo>
                    <a:pt x="175" y="470"/>
                  </a:lnTo>
                  <a:lnTo>
                    <a:pt x="176" y="470"/>
                  </a:lnTo>
                  <a:lnTo>
                    <a:pt x="175" y="470"/>
                  </a:lnTo>
                  <a:lnTo>
                    <a:pt x="176" y="470"/>
                  </a:lnTo>
                  <a:lnTo>
                    <a:pt x="175" y="470"/>
                  </a:lnTo>
                  <a:lnTo>
                    <a:pt x="176" y="470"/>
                  </a:lnTo>
                  <a:lnTo>
                    <a:pt x="175" y="470"/>
                  </a:lnTo>
                  <a:lnTo>
                    <a:pt x="175" y="468"/>
                  </a:lnTo>
                  <a:lnTo>
                    <a:pt x="176" y="468"/>
                  </a:lnTo>
                  <a:lnTo>
                    <a:pt x="178" y="470"/>
                  </a:lnTo>
                  <a:lnTo>
                    <a:pt x="178" y="468"/>
                  </a:lnTo>
                  <a:lnTo>
                    <a:pt x="179" y="468"/>
                  </a:lnTo>
                  <a:lnTo>
                    <a:pt x="179" y="470"/>
                  </a:lnTo>
                  <a:lnTo>
                    <a:pt x="180" y="470"/>
                  </a:lnTo>
                  <a:lnTo>
                    <a:pt x="180" y="471"/>
                  </a:lnTo>
                  <a:lnTo>
                    <a:pt x="179" y="471"/>
                  </a:lnTo>
                  <a:lnTo>
                    <a:pt x="179" y="472"/>
                  </a:lnTo>
                  <a:lnTo>
                    <a:pt x="179" y="473"/>
                  </a:lnTo>
                  <a:lnTo>
                    <a:pt x="178" y="473"/>
                  </a:lnTo>
                  <a:lnTo>
                    <a:pt x="179" y="473"/>
                  </a:lnTo>
                  <a:lnTo>
                    <a:pt x="179" y="472"/>
                  </a:lnTo>
                  <a:lnTo>
                    <a:pt x="180" y="471"/>
                  </a:lnTo>
                  <a:lnTo>
                    <a:pt x="180" y="472"/>
                  </a:lnTo>
                  <a:lnTo>
                    <a:pt x="180" y="471"/>
                  </a:lnTo>
                  <a:lnTo>
                    <a:pt x="180" y="472"/>
                  </a:lnTo>
                  <a:lnTo>
                    <a:pt x="181" y="471"/>
                  </a:lnTo>
                  <a:lnTo>
                    <a:pt x="181" y="472"/>
                  </a:lnTo>
                  <a:lnTo>
                    <a:pt x="181" y="473"/>
                  </a:lnTo>
                  <a:lnTo>
                    <a:pt x="180" y="473"/>
                  </a:lnTo>
                  <a:lnTo>
                    <a:pt x="180" y="474"/>
                  </a:lnTo>
                  <a:lnTo>
                    <a:pt x="179" y="474"/>
                  </a:lnTo>
                  <a:lnTo>
                    <a:pt x="180" y="474"/>
                  </a:lnTo>
                  <a:lnTo>
                    <a:pt x="179" y="474"/>
                  </a:lnTo>
                  <a:lnTo>
                    <a:pt x="180" y="474"/>
                  </a:lnTo>
                  <a:lnTo>
                    <a:pt x="180" y="476"/>
                  </a:lnTo>
                  <a:lnTo>
                    <a:pt x="180" y="474"/>
                  </a:lnTo>
                  <a:lnTo>
                    <a:pt x="180" y="473"/>
                  </a:lnTo>
                  <a:lnTo>
                    <a:pt x="181" y="473"/>
                  </a:lnTo>
                  <a:lnTo>
                    <a:pt x="181" y="472"/>
                  </a:lnTo>
                  <a:lnTo>
                    <a:pt x="182" y="472"/>
                  </a:lnTo>
                  <a:lnTo>
                    <a:pt x="184" y="472"/>
                  </a:lnTo>
                  <a:lnTo>
                    <a:pt x="184" y="473"/>
                  </a:lnTo>
                  <a:lnTo>
                    <a:pt x="184" y="474"/>
                  </a:lnTo>
                  <a:lnTo>
                    <a:pt x="182" y="474"/>
                  </a:lnTo>
                  <a:lnTo>
                    <a:pt x="182" y="476"/>
                  </a:lnTo>
                  <a:lnTo>
                    <a:pt x="182" y="477"/>
                  </a:lnTo>
                  <a:lnTo>
                    <a:pt x="182" y="476"/>
                  </a:lnTo>
                  <a:lnTo>
                    <a:pt x="182" y="474"/>
                  </a:lnTo>
                  <a:lnTo>
                    <a:pt x="184" y="474"/>
                  </a:lnTo>
                  <a:lnTo>
                    <a:pt x="185" y="474"/>
                  </a:lnTo>
                  <a:lnTo>
                    <a:pt x="185" y="476"/>
                  </a:lnTo>
                  <a:lnTo>
                    <a:pt x="186" y="476"/>
                  </a:lnTo>
                  <a:lnTo>
                    <a:pt x="186" y="477"/>
                  </a:lnTo>
                  <a:lnTo>
                    <a:pt x="187" y="477"/>
                  </a:lnTo>
                  <a:lnTo>
                    <a:pt x="187" y="476"/>
                  </a:lnTo>
                  <a:lnTo>
                    <a:pt x="189" y="476"/>
                  </a:lnTo>
                  <a:lnTo>
                    <a:pt x="190" y="476"/>
                  </a:lnTo>
                  <a:lnTo>
                    <a:pt x="190" y="477"/>
                  </a:lnTo>
                  <a:lnTo>
                    <a:pt x="190" y="478"/>
                  </a:lnTo>
                  <a:lnTo>
                    <a:pt x="190" y="479"/>
                  </a:lnTo>
                  <a:lnTo>
                    <a:pt x="190" y="480"/>
                  </a:lnTo>
                  <a:lnTo>
                    <a:pt x="190" y="479"/>
                  </a:lnTo>
                  <a:lnTo>
                    <a:pt x="190" y="480"/>
                  </a:lnTo>
                  <a:lnTo>
                    <a:pt x="191" y="480"/>
                  </a:lnTo>
                  <a:lnTo>
                    <a:pt x="192" y="480"/>
                  </a:lnTo>
                  <a:lnTo>
                    <a:pt x="191" y="482"/>
                  </a:lnTo>
                  <a:lnTo>
                    <a:pt x="191" y="480"/>
                  </a:lnTo>
                  <a:lnTo>
                    <a:pt x="191" y="482"/>
                  </a:lnTo>
                  <a:lnTo>
                    <a:pt x="191" y="480"/>
                  </a:lnTo>
                  <a:lnTo>
                    <a:pt x="191" y="482"/>
                  </a:lnTo>
                  <a:lnTo>
                    <a:pt x="192" y="482"/>
                  </a:lnTo>
                  <a:lnTo>
                    <a:pt x="192" y="483"/>
                  </a:lnTo>
                  <a:lnTo>
                    <a:pt x="192" y="482"/>
                  </a:lnTo>
                  <a:lnTo>
                    <a:pt x="193" y="482"/>
                  </a:lnTo>
                  <a:lnTo>
                    <a:pt x="195" y="482"/>
                  </a:lnTo>
                  <a:lnTo>
                    <a:pt x="195" y="483"/>
                  </a:lnTo>
                  <a:lnTo>
                    <a:pt x="196" y="482"/>
                  </a:lnTo>
                  <a:lnTo>
                    <a:pt x="197" y="482"/>
                  </a:lnTo>
                  <a:lnTo>
                    <a:pt x="198" y="482"/>
                  </a:lnTo>
                  <a:lnTo>
                    <a:pt x="197" y="482"/>
                  </a:lnTo>
                  <a:lnTo>
                    <a:pt x="197" y="483"/>
                  </a:lnTo>
                  <a:lnTo>
                    <a:pt x="198" y="482"/>
                  </a:lnTo>
                  <a:lnTo>
                    <a:pt x="197" y="482"/>
                  </a:lnTo>
                  <a:lnTo>
                    <a:pt x="197" y="480"/>
                  </a:lnTo>
                  <a:lnTo>
                    <a:pt x="198" y="480"/>
                  </a:lnTo>
                  <a:lnTo>
                    <a:pt x="199" y="480"/>
                  </a:lnTo>
                  <a:lnTo>
                    <a:pt x="201" y="480"/>
                  </a:lnTo>
                  <a:lnTo>
                    <a:pt x="202" y="480"/>
                  </a:lnTo>
                  <a:lnTo>
                    <a:pt x="203" y="480"/>
                  </a:lnTo>
                  <a:lnTo>
                    <a:pt x="203" y="482"/>
                  </a:lnTo>
                  <a:lnTo>
                    <a:pt x="203" y="480"/>
                  </a:lnTo>
                  <a:lnTo>
                    <a:pt x="204" y="480"/>
                  </a:lnTo>
                  <a:lnTo>
                    <a:pt x="204" y="482"/>
                  </a:lnTo>
                  <a:lnTo>
                    <a:pt x="204" y="480"/>
                  </a:lnTo>
                  <a:lnTo>
                    <a:pt x="203" y="480"/>
                  </a:lnTo>
                  <a:lnTo>
                    <a:pt x="203" y="479"/>
                  </a:lnTo>
                  <a:lnTo>
                    <a:pt x="203" y="480"/>
                  </a:lnTo>
                  <a:lnTo>
                    <a:pt x="202" y="479"/>
                  </a:lnTo>
                  <a:lnTo>
                    <a:pt x="202" y="480"/>
                  </a:lnTo>
                  <a:lnTo>
                    <a:pt x="201" y="480"/>
                  </a:lnTo>
                  <a:lnTo>
                    <a:pt x="199" y="480"/>
                  </a:lnTo>
                  <a:lnTo>
                    <a:pt x="198" y="480"/>
                  </a:lnTo>
                  <a:lnTo>
                    <a:pt x="197" y="480"/>
                  </a:lnTo>
                  <a:lnTo>
                    <a:pt x="196" y="480"/>
                  </a:lnTo>
                  <a:lnTo>
                    <a:pt x="196" y="479"/>
                  </a:lnTo>
                  <a:lnTo>
                    <a:pt x="196" y="478"/>
                  </a:lnTo>
                  <a:lnTo>
                    <a:pt x="197" y="477"/>
                  </a:lnTo>
                  <a:lnTo>
                    <a:pt x="197" y="478"/>
                  </a:lnTo>
                  <a:lnTo>
                    <a:pt x="197" y="479"/>
                  </a:lnTo>
                  <a:lnTo>
                    <a:pt x="198" y="479"/>
                  </a:lnTo>
                  <a:lnTo>
                    <a:pt x="198" y="478"/>
                  </a:lnTo>
                  <a:lnTo>
                    <a:pt x="198" y="479"/>
                  </a:lnTo>
                  <a:lnTo>
                    <a:pt x="197" y="479"/>
                  </a:lnTo>
                  <a:lnTo>
                    <a:pt x="197" y="478"/>
                  </a:lnTo>
                  <a:lnTo>
                    <a:pt x="197" y="477"/>
                  </a:lnTo>
                  <a:lnTo>
                    <a:pt x="196" y="477"/>
                  </a:lnTo>
                  <a:lnTo>
                    <a:pt x="195" y="477"/>
                  </a:lnTo>
                  <a:lnTo>
                    <a:pt x="193" y="477"/>
                  </a:lnTo>
                  <a:lnTo>
                    <a:pt x="195" y="477"/>
                  </a:lnTo>
                  <a:lnTo>
                    <a:pt x="193" y="477"/>
                  </a:lnTo>
                  <a:lnTo>
                    <a:pt x="193" y="476"/>
                  </a:lnTo>
                  <a:lnTo>
                    <a:pt x="193" y="477"/>
                  </a:lnTo>
                  <a:lnTo>
                    <a:pt x="192" y="477"/>
                  </a:lnTo>
                  <a:lnTo>
                    <a:pt x="191" y="477"/>
                  </a:lnTo>
                  <a:lnTo>
                    <a:pt x="191" y="476"/>
                  </a:lnTo>
                  <a:lnTo>
                    <a:pt x="191" y="474"/>
                  </a:lnTo>
                  <a:lnTo>
                    <a:pt x="191" y="473"/>
                  </a:lnTo>
                  <a:lnTo>
                    <a:pt x="191" y="472"/>
                  </a:lnTo>
                  <a:lnTo>
                    <a:pt x="190" y="472"/>
                  </a:lnTo>
                  <a:lnTo>
                    <a:pt x="190" y="471"/>
                  </a:lnTo>
                  <a:lnTo>
                    <a:pt x="190" y="470"/>
                  </a:lnTo>
                  <a:lnTo>
                    <a:pt x="189" y="470"/>
                  </a:lnTo>
                  <a:lnTo>
                    <a:pt x="189" y="468"/>
                  </a:lnTo>
                  <a:lnTo>
                    <a:pt x="189" y="467"/>
                  </a:lnTo>
                  <a:lnTo>
                    <a:pt x="189" y="468"/>
                  </a:lnTo>
                  <a:lnTo>
                    <a:pt x="189" y="467"/>
                  </a:lnTo>
                  <a:lnTo>
                    <a:pt x="187" y="467"/>
                  </a:lnTo>
                  <a:lnTo>
                    <a:pt x="189" y="467"/>
                  </a:lnTo>
                  <a:lnTo>
                    <a:pt x="187" y="467"/>
                  </a:lnTo>
                  <a:lnTo>
                    <a:pt x="189" y="466"/>
                  </a:lnTo>
                  <a:lnTo>
                    <a:pt x="187" y="466"/>
                  </a:lnTo>
                  <a:lnTo>
                    <a:pt x="189" y="466"/>
                  </a:lnTo>
                  <a:lnTo>
                    <a:pt x="187" y="466"/>
                  </a:lnTo>
                  <a:lnTo>
                    <a:pt x="189" y="466"/>
                  </a:lnTo>
                  <a:lnTo>
                    <a:pt x="187" y="466"/>
                  </a:lnTo>
                  <a:lnTo>
                    <a:pt x="189" y="466"/>
                  </a:lnTo>
                  <a:lnTo>
                    <a:pt x="187" y="466"/>
                  </a:lnTo>
                  <a:lnTo>
                    <a:pt x="189" y="465"/>
                  </a:lnTo>
                  <a:lnTo>
                    <a:pt x="187" y="465"/>
                  </a:lnTo>
                  <a:lnTo>
                    <a:pt x="187" y="464"/>
                  </a:lnTo>
                  <a:lnTo>
                    <a:pt x="187" y="462"/>
                  </a:lnTo>
                  <a:lnTo>
                    <a:pt x="187" y="461"/>
                  </a:lnTo>
                  <a:lnTo>
                    <a:pt x="187" y="460"/>
                  </a:lnTo>
                  <a:lnTo>
                    <a:pt x="187" y="459"/>
                  </a:lnTo>
                  <a:lnTo>
                    <a:pt x="186" y="459"/>
                  </a:lnTo>
                  <a:lnTo>
                    <a:pt x="186" y="457"/>
                  </a:lnTo>
                  <a:lnTo>
                    <a:pt x="186" y="459"/>
                  </a:lnTo>
                  <a:lnTo>
                    <a:pt x="186" y="457"/>
                  </a:lnTo>
                  <a:lnTo>
                    <a:pt x="185" y="457"/>
                  </a:lnTo>
                  <a:lnTo>
                    <a:pt x="185" y="456"/>
                  </a:lnTo>
                  <a:lnTo>
                    <a:pt x="184" y="456"/>
                  </a:lnTo>
                  <a:lnTo>
                    <a:pt x="185" y="456"/>
                  </a:lnTo>
                  <a:lnTo>
                    <a:pt x="184" y="456"/>
                  </a:lnTo>
                  <a:lnTo>
                    <a:pt x="185" y="456"/>
                  </a:lnTo>
                  <a:lnTo>
                    <a:pt x="185" y="455"/>
                  </a:lnTo>
                  <a:lnTo>
                    <a:pt x="184" y="455"/>
                  </a:lnTo>
                  <a:lnTo>
                    <a:pt x="184" y="456"/>
                  </a:lnTo>
                  <a:lnTo>
                    <a:pt x="184" y="455"/>
                  </a:lnTo>
                  <a:lnTo>
                    <a:pt x="185" y="455"/>
                  </a:lnTo>
                  <a:lnTo>
                    <a:pt x="184" y="455"/>
                  </a:lnTo>
                  <a:lnTo>
                    <a:pt x="184" y="454"/>
                  </a:lnTo>
                  <a:lnTo>
                    <a:pt x="184" y="455"/>
                  </a:lnTo>
                  <a:lnTo>
                    <a:pt x="184" y="454"/>
                  </a:lnTo>
                  <a:lnTo>
                    <a:pt x="182" y="454"/>
                  </a:lnTo>
                  <a:lnTo>
                    <a:pt x="182" y="455"/>
                  </a:lnTo>
                  <a:lnTo>
                    <a:pt x="179" y="453"/>
                  </a:lnTo>
                  <a:lnTo>
                    <a:pt x="180" y="453"/>
                  </a:lnTo>
                  <a:lnTo>
                    <a:pt x="179" y="453"/>
                  </a:lnTo>
                  <a:lnTo>
                    <a:pt x="180" y="453"/>
                  </a:lnTo>
                  <a:lnTo>
                    <a:pt x="179" y="451"/>
                  </a:lnTo>
                  <a:lnTo>
                    <a:pt x="179" y="450"/>
                  </a:lnTo>
                  <a:lnTo>
                    <a:pt x="180" y="450"/>
                  </a:lnTo>
                  <a:lnTo>
                    <a:pt x="181" y="450"/>
                  </a:lnTo>
                  <a:lnTo>
                    <a:pt x="182" y="451"/>
                  </a:lnTo>
                  <a:lnTo>
                    <a:pt x="182" y="453"/>
                  </a:lnTo>
                  <a:lnTo>
                    <a:pt x="182" y="451"/>
                  </a:lnTo>
                  <a:lnTo>
                    <a:pt x="182" y="450"/>
                  </a:lnTo>
                  <a:lnTo>
                    <a:pt x="182" y="451"/>
                  </a:lnTo>
                  <a:lnTo>
                    <a:pt x="182" y="450"/>
                  </a:lnTo>
                  <a:lnTo>
                    <a:pt x="182" y="449"/>
                  </a:lnTo>
                  <a:lnTo>
                    <a:pt x="181" y="449"/>
                  </a:lnTo>
                  <a:lnTo>
                    <a:pt x="181" y="448"/>
                  </a:lnTo>
                  <a:lnTo>
                    <a:pt x="180" y="448"/>
                  </a:lnTo>
                  <a:lnTo>
                    <a:pt x="180" y="447"/>
                  </a:lnTo>
                  <a:lnTo>
                    <a:pt x="179" y="447"/>
                  </a:lnTo>
                  <a:lnTo>
                    <a:pt x="179" y="445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8" y="445"/>
                  </a:lnTo>
                  <a:lnTo>
                    <a:pt x="178" y="447"/>
                  </a:lnTo>
                  <a:lnTo>
                    <a:pt x="178" y="445"/>
                  </a:lnTo>
                  <a:lnTo>
                    <a:pt x="179" y="445"/>
                  </a:lnTo>
                  <a:lnTo>
                    <a:pt x="178" y="445"/>
                  </a:lnTo>
                  <a:lnTo>
                    <a:pt x="176" y="445"/>
                  </a:lnTo>
                  <a:lnTo>
                    <a:pt x="175" y="445"/>
                  </a:lnTo>
                  <a:lnTo>
                    <a:pt x="174" y="445"/>
                  </a:lnTo>
                  <a:lnTo>
                    <a:pt x="173" y="445"/>
                  </a:lnTo>
                  <a:lnTo>
                    <a:pt x="173" y="444"/>
                  </a:lnTo>
                  <a:lnTo>
                    <a:pt x="173" y="445"/>
                  </a:lnTo>
                  <a:lnTo>
                    <a:pt x="173" y="444"/>
                  </a:lnTo>
                  <a:lnTo>
                    <a:pt x="173" y="445"/>
                  </a:lnTo>
                  <a:lnTo>
                    <a:pt x="173" y="444"/>
                  </a:lnTo>
                  <a:lnTo>
                    <a:pt x="174" y="444"/>
                  </a:lnTo>
                  <a:lnTo>
                    <a:pt x="173" y="444"/>
                  </a:lnTo>
                  <a:lnTo>
                    <a:pt x="172" y="444"/>
                  </a:lnTo>
                  <a:lnTo>
                    <a:pt x="173" y="444"/>
                  </a:lnTo>
                  <a:lnTo>
                    <a:pt x="174" y="443"/>
                  </a:lnTo>
                  <a:lnTo>
                    <a:pt x="173" y="443"/>
                  </a:lnTo>
                  <a:lnTo>
                    <a:pt x="174" y="442"/>
                  </a:lnTo>
                  <a:lnTo>
                    <a:pt x="175" y="442"/>
                  </a:lnTo>
                  <a:lnTo>
                    <a:pt x="175" y="441"/>
                  </a:lnTo>
                  <a:lnTo>
                    <a:pt x="174" y="441"/>
                  </a:lnTo>
                  <a:lnTo>
                    <a:pt x="175" y="441"/>
                  </a:lnTo>
                  <a:lnTo>
                    <a:pt x="175" y="439"/>
                  </a:lnTo>
                  <a:lnTo>
                    <a:pt x="175" y="438"/>
                  </a:lnTo>
                  <a:lnTo>
                    <a:pt x="174" y="438"/>
                  </a:lnTo>
                  <a:lnTo>
                    <a:pt x="175" y="438"/>
                  </a:lnTo>
                  <a:lnTo>
                    <a:pt x="174" y="438"/>
                  </a:lnTo>
                  <a:lnTo>
                    <a:pt x="174" y="437"/>
                  </a:lnTo>
                  <a:lnTo>
                    <a:pt x="174" y="438"/>
                  </a:lnTo>
                  <a:lnTo>
                    <a:pt x="173" y="437"/>
                  </a:lnTo>
                  <a:lnTo>
                    <a:pt x="174" y="437"/>
                  </a:lnTo>
                  <a:lnTo>
                    <a:pt x="174" y="436"/>
                  </a:lnTo>
                  <a:lnTo>
                    <a:pt x="173" y="436"/>
                  </a:lnTo>
                  <a:lnTo>
                    <a:pt x="173" y="435"/>
                  </a:lnTo>
                  <a:lnTo>
                    <a:pt x="173" y="436"/>
                  </a:lnTo>
                  <a:lnTo>
                    <a:pt x="174" y="436"/>
                  </a:lnTo>
                  <a:lnTo>
                    <a:pt x="174" y="435"/>
                  </a:lnTo>
                  <a:lnTo>
                    <a:pt x="174" y="436"/>
                  </a:lnTo>
                  <a:lnTo>
                    <a:pt x="174" y="435"/>
                  </a:lnTo>
                  <a:lnTo>
                    <a:pt x="173" y="435"/>
                  </a:lnTo>
                  <a:lnTo>
                    <a:pt x="174" y="433"/>
                  </a:lnTo>
                  <a:lnTo>
                    <a:pt x="173" y="435"/>
                  </a:lnTo>
                  <a:lnTo>
                    <a:pt x="173" y="433"/>
                  </a:lnTo>
                  <a:lnTo>
                    <a:pt x="172" y="433"/>
                  </a:lnTo>
                  <a:lnTo>
                    <a:pt x="170" y="433"/>
                  </a:lnTo>
                  <a:lnTo>
                    <a:pt x="170" y="432"/>
                  </a:lnTo>
                  <a:lnTo>
                    <a:pt x="169" y="432"/>
                  </a:lnTo>
                  <a:lnTo>
                    <a:pt x="170" y="432"/>
                  </a:lnTo>
                  <a:lnTo>
                    <a:pt x="169" y="432"/>
                  </a:lnTo>
                  <a:lnTo>
                    <a:pt x="169" y="433"/>
                  </a:lnTo>
                  <a:lnTo>
                    <a:pt x="170" y="433"/>
                  </a:lnTo>
                  <a:lnTo>
                    <a:pt x="169" y="433"/>
                  </a:lnTo>
                  <a:lnTo>
                    <a:pt x="170" y="433"/>
                  </a:lnTo>
                  <a:lnTo>
                    <a:pt x="169" y="433"/>
                  </a:lnTo>
                  <a:lnTo>
                    <a:pt x="168" y="433"/>
                  </a:lnTo>
                  <a:lnTo>
                    <a:pt x="169" y="433"/>
                  </a:lnTo>
                  <a:lnTo>
                    <a:pt x="168" y="433"/>
                  </a:lnTo>
                  <a:lnTo>
                    <a:pt x="168" y="432"/>
                  </a:lnTo>
                  <a:lnTo>
                    <a:pt x="168" y="431"/>
                  </a:lnTo>
                  <a:lnTo>
                    <a:pt x="167" y="431"/>
                  </a:lnTo>
                  <a:lnTo>
                    <a:pt x="167" y="432"/>
                  </a:lnTo>
                  <a:lnTo>
                    <a:pt x="166" y="432"/>
                  </a:lnTo>
                  <a:lnTo>
                    <a:pt x="167" y="432"/>
                  </a:lnTo>
                  <a:lnTo>
                    <a:pt x="166" y="432"/>
                  </a:lnTo>
                  <a:lnTo>
                    <a:pt x="166" y="431"/>
                  </a:lnTo>
                  <a:lnTo>
                    <a:pt x="166" y="432"/>
                  </a:lnTo>
                  <a:lnTo>
                    <a:pt x="167" y="432"/>
                  </a:lnTo>
                  <a:lnTo>
                    <a:pt x="167" y="431"/>
                  </a:lnTo>
                  <a:lnTo>
                    <a:pt x="166" y="431"/>
                  </a:lnTo>
                  <a:lnTo>
                    <a:pt x="166" y="430"/>
                  </a:lnTo>
                  <a:lnTo>
                    <a:pt x="166" y="428"/>
                  </a:lnTo>
                  <a:lnTo>
                    <a:pt x="164" y="428"/>
                  </a:lnTo>
                  <a:lnTo>
                    <a:pt x="164" y="427"/>
                  </a:lnTo>
                  <a:lnTo>
                    <a:pt x="166" y="427"/>
                  </a:lnTo>
                  <a:lnTo>
                    <a:pt x="166" y="428"/>
                  </a:lnTo>
                  <a:lnTo>
                    <a:pt x="167" y="428"/>
                  </a:lnTo>
                  <a:lnTo>
                    <a:pt x="168" y="428"/>
                  </a:lnTo>
                  <a:lnTo>
                    <a:pt x="168" y="427"/>
                  </a:lnTo>
                  <a:lnTo>
                    <a:pt x="167" y="427"/>
                  </a:lnTo>
                  <a:lnTo>
                    <a:pt x="168" y="427"/>
                  </a:lnTo>
                  <a:lnTo>
                    <a:pt x="168" y="426"/>
                  </a:lnTo>
                  <a:lnTo>
                    <a:pt x="169" y="426"/>
                  </a:lnTo>
                  <a:lnTo>
                    <a:pt x="170" y="426"/>
                  </a:lnTo>
                  <a:lnTo>
                    <a:pt x="170" y="425"/>
                  </a:lnTo>
                  <a:lnTo>
                    <a:pt x="169" y="425"/>
                  </a:lnTo>
                  <a:lnTo>
                    <a:pt x="170" y="425"/>
                  </a:lnTo>
                  <a:lnTo>
                    <a:pt x="170" y="424"/>
                  </a:lnTo>
                  <a:lnTo>
                    <a:pt x="169" y="424"/>
                  </a:lnTo>
                  <a:lnTo>
                    <a:pt x="169" y="422"/>
                  </a:lnTo>
                  <a:lnTo>
                    <a:pt x="170" y="422"/>
                  </a:lnTo>
                  <a:lnTo>
                    <a:pt x="172" y="424"/>
                  </a:lnTo>
                  <a:lnTo>
                    <a:pt x="173" y="424"/>
                  </a:lnTo>
                  <a:lnTo>
                    <a:pt x="173" y="422"/>
                  </a:lnTo>
                  <a:lnTo>
                    <a:pt x="174" y="422"/>
                  </a:lnTo>
                  <a:lnTo>
                    <a:pt x="175" y="422"/>
                  </a:lnTo>
                  <a:lnTo>
                    <a:pt x="176" y="422"/>
                  </a:lnTo>
                  <a:lnTo>
                    <a:pt x="176" y="421"/>
                  </a:lnTo>
                  <a:lnTo>
                    <a:pt x="178" y="421"/>
                  </a:lnTo>
                  <a:lnTo>
                    <a:pt x="178" y="420"/>
                  </a:lnTo>
                  <a:lnTo>
                    <a:pt x="178" y="419"/>
                  </a:lnTo>
                  <a:lnTo>
                    <a:pt x="178" y="420"/>
                  </a:lnTo>
                  <a:lnTo>
                    <a:pt x="178" y="419"/>
                  </a:lnTo>
                  <a:lnTo>
                    <a:pt x="179" y="419"/>
                  </a:lnTo>
                  <a:lnTo>
                    <a:pt x="179" y="418"/>
                  </a:lnTo>
                  <a:lnTo>
                    <a:pt x="178" y="418"/>
                  </a:lnTo>
                  <a:lnTo>
                    <a:pt x="179" y="418"/>
                  </a:lnTo>
                  <a:lnTo>
                    <a:pt x="179" y="419"/>
                  </a:lnTo>
                  <a:lnTo>
                    <a:pt x="179" y="418"/>
                  </a:lnTo>
                  <a:lnTo>
                    <a:pt x="179" y="419"/>
                  </a:lnTo>
                  <a:lnTo>
                    <a:pt x="179" y="418"/>
                  </a:lnTo>
                  <a:lnTo>
                    <a:pt x="180" y="418"/>
                  </a:lnTo>
                  <a:lnTo>
                    <a:pt x="181" y="418"/>
                  </a:lnTo>
                  <a:lnTo>
                    <a:pt x="182" y="418"/>
                  </a:lnTo>
                  <a:lnTo>
                    <a:pt x="184" y="418"/>
                  </a:lnTo>
                  <a:lnTo>
                    <a:pt x="185" y="419"/>
                  </a:lnTo>
                  <a:lnTo>
                    <a:pt x="186" y="420"/>
                  </a:lnTo>
                  <a:lnTo>
                    <a:pt x="186" y="421"/>
                  </a:lnTo>
                  <a:lnTo>
                    <a:pt x="187" y="421"/>
                  </a:lnTo>
                  <a:lnTo>
                    <a:pt x="189" y="421"/>
                  </a:lnTo>
                  <a:lnTo>
                    <a:pt x="190" y="421"/>
                  </a:lnTo>
                  <a:lnTo>
                    <a:pt x="190" y="420"/>
                  </a:lnTo>
                  <a:lnTo>
                    <a:pt x="191" y="420"/>
                  </a:lnTo>
                  <a:lnTo>
                    <a:pt x="192" y="419"/>
                  </a:lnTo>
                  <a:lnTo>
                    <a:pt x="193" y="419"/>
                  </a:lnTo>
                  <a:lnTo>
                    <a:pt x="195" y="419"/>
                  </a:lnTo>
                  <a:lnTo>
                    <a:pt x="195" y="418"/>
                  </a:lnTo>
                  <a:lnTo>
                    <a:pt x="196" y="418"/>
                  </a:lnTo>
                  <a:lnTo>
                    <a:pt x="196" y="419"/>
                  </a:lnTo>
                  <a:lnTo>
                    <a:pt x="196" y="418"/>
                  </a:lnTo>
                  <a:lnTo>
                    <a:pt x="196" y="419"/>
                  </a:lnTo>
                  <a:lnTo>
                    <a:pt x="196" y="418"/>
                  </a:lnTo>
                  <a:lnTo>
                    <a:pt x="197" y="418"/>
                  </a:lnTo>
                  <a:lnTo>
                    <a:pt x="198" y="418"/>
                  </a:lnTo>
                  <a:lnTo>
                    <a:pt x="199" y="418"/>
                  </a:lnTo>
                  <a:lnTo>
                    <a:pt x="201" y="418"/>
                  </a:lnTo>
                  <a:lnTo>
                    <a:pt x="201" y="419"/>
                  </a:lnTo>
                  <a:lnTo>
                    <a:pt x="202" y="419"/>
                  </a:lnTo>
                  <a:lnTo>
                    <a:pt x="203" y="419"/>
                  </a:lnTo>
                  <a:lnTo>
                    <a:pt x="204" y="419"/>
                  </a:lnTo>
                  <a:lnTo>
                    <a:pt x="205" y="419"/>
                  </a:lnTo>
                  <a:lnTo>
                    <a:pt x="207" y="419"/>
                  </a:lnTo>
                  <a:lnTo>
                    <a:pt x="208" y="419"/>
                  </a:lnTo>
                  <a:lnTo>
                    <a:pt x="208" y="420"/>
                  </a:lnTo>
                  <a:lnTo>
                    <a:pt x="209" y="419"/>
                  </a:lnTo>
                  <a:lnTo>
                    <a:pt x="209" y="418"/>
                  </a:lnTo>
                  <a:lnTo>
                    <a:pt x="208" y="418"/>
                  </a:lnTo>
                  <a:lnTo>
                    <a:pt x="208" y="416"/>
                  </a:lnTo>
                  <a:lnTo>
                    <a:pt x="208" y="415"/>
                  </a:lnTo>
                  <a:lnTo>
                    <a:pt x="208" y="416"/>
                  </a:lnTo>
                  <a:lnTo>
                    <a:pt x="208" y="415"/>
                  </a:lnTo>
                  <a:lnTo>
                    <a:pt x="207" y="415"/>
                  </a:lnTo>
                  <a:lnTo>
                    <a:pt x="205" y="415"/>
                  </a:lnTo>
                  <a:lnTo>
                    <a:pt x="204" y="415"/>
                  </a:lnTo>
                  <a:lnTo>
                    <a:pt x="203" y="415"/>
                  </a:lnTo>
                  <a:lnTo>
                    <a:pt x="203" y="416"/>
                  </a:lnTo>
                  <a:lnTo>
                    <a:pt x="202" y="416"/>
                  </a:lnTo>
                  <a:lnTo>
                    <a:pt x="202" y="415"/>
                  </a:lnTo>
                  <a:lnTo>
                    <a:pt x="201" y="415"/>
                  </a:lnTo>
                  <a:lnTo>
                    <a:pt x="201" y="414"/>
                  </a:lnTo>
                  <a:lnTo>
                    <a:pt x="201" y="415"/>
                  </a:lnTo>
                  <a:lnTo>
                    <a:pt x="199" y="414"/>
                  </a:lnTo>
                  <a:lnTo>
                    <a:pt x="199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201" y="413"/>
                  </a:lnTo>
                  <a:lnTo>
                    <a:pt x="201" y="412"/>
                  </a:lnTo>
                  <a:lnTo>
                    <a:pt x="202" y="412"/>
                  </a:lnTo>
                  <a:lnTo>
                    <a:pt x="201" y="412"/>
                  </a:lnTo>
                  <a:lnTo>
                    <a:pt x="201" y="410"/>
                  </a:lnTo>
                  <a:lnTo>
                    <a:pt x="202" y="410"/>
                  </a:lnTo>
                  <a:lnTo>
                    <a:pt x="201" y="410"/>
                  </a:lnTo>
                  <a:lnTo>
                    <a:pt x="201" y="409"/>
                  </a:lnTo>
                  <a:lnTo>
                    <a:pt x="199" y="409"/>
                  </a:lnTo>
                  <a:lnTo>
                    <a:pt x="199" y="410"/>
                  </a:lnTo>
                  <a:lnTo>
                    <a:pt x="199" y="409"/>
                  </a:lnTo>
                  <a:lnTo>
                    <a:pt x="198" y="409"/>
                  </a:lnTo>
                  <a:lnTo>
                    <a:pt x="197" y="409"/>
                  </a:lnTo>
                  <a:lnTo>
                    <a:pt x="196" y="409"/>
                  </a:lnTo>
                  <a:lnTo>
                    <a:pt x="195" y="409"/>
                  </a:lnTo>
                  <a:lnTo>
                    <a:pt x="195" y="410"/>
                  </a:lnTo>
                  <a:lnTo>
                    <a:pt x="195" y="412"/>
                  </a:lnTo>
                  <a:lnTo>
                    <a:pt x="195" y="413"/>
                  </a:lnTo>
                  <a:lnTo>
                    <a:pt x="193" y="414"/>
                  </a:lnTo>
                  <a:lnTo>
                    <a:pt x="192" y="415"/>
                  </a:lnTo>
                  <a:lnTo>
                    <a:pt x="190" y="418"/>
                  </a:lnTo>
                  <a:lnTo>
                    <a:pt x="190" y="419"/>
                  </a:lnTo>
                  <a:lnTo>
                    <a:pt x="189" y="419"/>
                  </a:lnTo>
                  <a:lnTo>
                    <a:pt x="187" y="419"/>
                  </a:lnTo>
                  <a:lnTo>
                    <a:pt x="186" y="419"/>
                  </a:lnTo>
                  <a:lnTo>
                    <a:pt x="187" y="419"/>
                  </a:lnTo>
                  <a:lnTo>
                    <a:pt x="186" y="419"/>
                  </a:lnTo>
                  <a:lnTo>
                    <a:pt x="186" y="418"/>
                  </a:lnTo>
                  <a:lnTo>
                    <a:pt x="185" y="418"/>
                  </a:lnTo>
                  <a:lnTo>
                    <a:pt x="185" y="416"/>
                  </a:lnTo>
                  <a:lnTo>
                    <a:pt x="184" y="416"/>
                  </a:lnTo>
                  <a:lnTo>
                    <a:pt x="184" y="418"/>
                  </a:lnTo>
                  <a:lnTo>
                    <a:pt x="184" y="416"/>
                  </a:lnTo>
                  <a:lnTo>
                    <a:pt x="182" y="416"/>
                  </a:lnTo>
                  <a:lnTo>
                    <a:pt x="181" y="416"/>
                  </a:lnTo>
                  <a:lnTo>
                    <a:pt x="180" y="416"/>
                  </a:lnTo>
                  <a:lnTo>
                    <a:pt x="180" y="415"/>
                  </a:lnTo>
                  <a:lnTo>
                    <a:pt x="179" y="414"/>
                  </a:lnTo>
                  <a:lnTo>
                    <a:pt x="179" y="413"/>
                  </a:lnTo>
                  <a:lnTo>
                    <a:pt x="178" y="413"/>
                  </a:lnTo>
                  <a:lnTo>
                    <a:pt x="178" y="412"/>
                  </a:lnTo>
                  <a:lnTo>
                    <a:pt x="178" y="413"/>
                  </a:lnTo>
                  <a:lnTo>
                    <a:pt x="178" y="414"/>
                  </a:lnTo>
                  <a:lnTo>
                    <a:pt x="179" y="414"/>
                  </a:lnTo>
                  <a:lnTo>
                    <a:pt x="180" y="415"/>
                  </a:lnTo>
                  <a:lnTo>
                    <a:pt x="179" y="416"/>
                  </a:lnTo>
                  <a:lnTo>
                    <a:pt x="178" y="416"/>
                  </a:lnTo>
                  <a:lnTo>
                    <a:pt x="178" y="415"/>
                  </a:lnTo>
                  <a:lnTo>
                    <a:pt x="176" y="415"/>
                  </a:lnTo>
                  <a:lnTo>
                    <a:pt x="175" y="413"/>
                  </a:lnTo>
                  <a:lnTo>
                    <a:pt x="174" y="412"/>
                  </a:lnTo>
                  <a:lnTo>
                    <a:pt x="172" y="409"/>
                  </a:lnTo>
                  <a:lnTo>
                    <a:pt x="170" y="409"/>
                  </a:lnTo>
                  <a:lnTo>
                    <a:pt x="168" y="408"/>
                  </a:lnTo>
                  <a:lnTo>
                    <a:pt x="167" y="408"/>
                  </a:lnTo>
                  <a:lnTo>
                    <a:pt x="167" y="407"/>
                  </a:lnTo>
                  <a:lnTo>
                    <a:pt x="167" y="408"/>
                  </a:lnTo>
                  <a:lnTo>
                    <a:pt x="167" y="409"/>
                  </a:lnTo>
                  <a:lnTo>
                    <a:pt x="166" y="409"/>
                  </a:lnTo>
                  <a:lnTo>
                    <a:pt x="166" y="410"/>
                  </a:lnTo>
                  <a:lnTo>
                    <a:pt x="164" y="410"/>
                  </a:lnTo>
                  <a:lnTo>
                    <a:pt x="164" y="412"/>
                  </a:lnTo>
                  <a:lnTo>
                    <a:pt x="163" y="412"/>
                  </a:lnTo>
                  <a:lnTo>
                    <a:pt x="162" y="412"/>
                  </a:lnTo>
                  <a:lnTo>
                    <a:pt x="161" y="412"/>
                  </a:lnTo>
                  <a:lnTo>
                    <a:pt x="160" y="412"/>
                  </a:lnTo>
                  <a:lnTo>
                    <a:pt x="160" y="413"/>
                  </a:lnTo>
                  <a:lnTo>
                    <a:pt x="160" y="414"/>
                  </a:lnTo>
                  <a:lnTo>
                    <a:pt x="160" y="415"/>
                  </a:lnTo>
                  <a:lnTo>
                    <a:pt x="160" y="416"/>
                  </a:lnTo>
                  <a:lnTo>
                    <a:pt x="160" y="418"/>
                  </a:lnTo>
                  <a:lnTo>
                    <a:pt x="160" y="419"/>
                  </a:lnTo>
                  <a:lnTo>
                    <a:pt x="158" y="419"/>
                  </a:lnTo>
                  <a:lnTo>
                    <a:pt x="160" y="419"/>
                  </a:lnTo>
                  <a:lnTo>
                    <a:pt x="158" y="420"/>
                  </a:lnTo>
                  <a:lnTo>
                    <a:pt x="158" y="421"/>
                  </a:lnTo>
                  <a:lnTo>
                    <a:pt x="158" y="422"/>
                  </a:lnTo>
                  <a:lnTo>
                    <a:pt x="160" y="422"/>
                  </a:lnTo>
                  <a:lnTo>
                    <a:pt x="161" y="422"/>
                  </a:lnTo>
                  <a:lnTo>
                    <a:pt x="161" y="424"/>
                  </a:lnTo>
                  <a:lnTo>
                    <a:pt x="162" y="424"/>
                  </a:lnTo>
                  <a:lnTo>
                    <a:pt x="162" y="425"/>
                  </a:lnTo>
                  <a:lnTo>
                    <a:pt x="163" y="425"/>
                  </a:lnTo>
                  <a:lnTo>
                    <a:pt x="162" y="426"/>
                  </a:lnTo>
                  <a:lnTo>
                    <a:pt x="162" y="425"/>
                  </a:lnTo>
                  <a:lnTo>
                    <a:pt x="161" y="425"/>
                  </a:lnTo>
                  <a:lnTo>
                    <a:pt x="161" y="426"/>
                  </a:lnTo>
                  <a:lnTo>
                    <a:pt x="161" y="427"/>
                  </a:lnTo>
                  <a:lnTo>
                    <a:pt x="160" y="427"/>
                  </a:lnTo>
                  <a:lnTo>
                    <a:pt x="158" y="427"/>
                  </a:lnTo>
                  <a:lnTo>
                    <a:pt x="157" y="427"/>
                  </a:lnTo>
                  <a:lnTo>
                    <a:pt x="158" y="427"/>
                  </a:lnTo>
                  <a:lnTo>
                    <a:pt x="160" y="427"/>
                  </a:lnTo>
                  <a:lnTo>
                    <a:pt x="160" y="428"/>
                  </a:lnTo>
                  <a:lnTo>
                    <a:pt x="160" y="430"/>
                  </a:lnTo>
                  <a:lnTo>
                    <a:pt x="161" y="430"/>
                  </a:lnTo>
                  <a:lnTo>
                    <a:pt x="160" y="430"/>
                  </a:lnTo>
                  <a:lnTo>
                    <a:pt x="160" y="431"/>
                  </a:lnTo>
                  <a:lnTo>
                    <a:pt x="160" y="430"/>
                  </a:lnTo>
                  <a:lnTo>
                    <a:pt x="158" y="430"/>
                  </a:lnTo>
                  <a:lnTo>
                    <a:pt x="157" y="430"/>
                  </a:lnTo>
                  <a:lnTo>
                    <a:pt x="156" y="430"/>
                  </a:lnTo>
                  <a:lnTo>
                    <a:pt x="157" y="430"/>
                  </a:lnTo>
                  <a:lnTo>
                    <a:pt x="158" y="430"/>
                  </a:lnTo>
                  <a:lnTo>
                    <a:pt x="158" y="431"/>
                  </a:lnTo>
                  <a:lnTo>
                    <a:pt x="158" y="432"/>
                  </a:lnTo>
                  <a:lnTo>
                    <a:pt x="160" y="432"/>
                  </a:lnTo>
                  <a:lnTo>
                    <a:pt x="161" y="432"/>
                  </a:lnTo>
                  <a:lnTo>
                    <a:pt x="161" y="433"/>
                  </a:lnTo>
                  <a:lnTo>
                    <a:pt x="161" y="435"/>
                  </a:lnTo>
                  <a:lnTo>
                    <a:pt x="162" y="435"/>
                  </a:lnTo>
                  <a:lnTo>
                    <a:pt x="163" y="435"/>
                  </a:lnTo>
                  <a:lnTo>
                    <a:pt x="163" y="436"/>
                  </a:lnTo>
                  <a:lnTo>
                    <a:pt x="164" y="436"/>
                  </a:lnTo>
                  <a:lnTo>
                    <a:pt x="163" y="436"/>
                  </a:lnTo>
                  <a:lnTo>
                    <a:pt x="163" y="437"/>
                  </a:lnTo>
                  <a:lnTo>
                    <a:pt x="163" y="436"/>
                  </a:lnTo>
                  <a:lnTo>
                    <a:pt x="163" y="437"/>
                  </a:lnTo>
                  <a:lnTo>
                    <a:pt x="162" y="437"/>
                  </a:lnTo>
                  <a:lnTo>
                    <a:pt x="162" y="438"/>
                  </a:lnTo>
                  <a:lnTo>
                    <a:pt x="161" y="438"/>
                  </a:lnTo>
                  <a:lnTo>
                    <a:pt x="161" y="437"/>
                  </a:lnTo>
                  <a:lnTo>
                    <a:pt x="161" y="436"/>
                  </a:lnTo>
                  <a:lnTo>
                    <a:pt x="160" y="436"/>
                  </a:lnTo>
                  <a:lnTo>
                    <a:pt x="160" y="435"/>
                  </a:lnTo>
                  <a:lnTo>
                    <a:pt x="158" y="435"/>
                  </a:lnTo>
                  <a:lnTo>
                    <a:pt x="158" y="436"/>
                  </a:lnTo>
                  <a:lnTo>
                    <a:pt x="158" y="437"/>
                  </a:lnTo>
                  <a:lnTo>
                    <a:pt x="158" y="436"/>
                  </a:lnTo>
                  <a:lnTo>
                    <a:pt x="157" y="436"/>
                  </a:lnTo>
                  <a:lnTo>
                    <a:pt x="158" y="436"/>
                  </a:lnTo>
                  <a:lnTo>
                    <a:pt x="157" y="436"/>
                  </a:lnTo>
                  <a:lnTo>
                    <a:pt x="157" y="435"/>
                  </a:lnTo>
                  <a:lnTo>
                    <a:pt x="157" y="436"/>
                  </a:lnTo>
                  <a:lnTo>
                    <a:pt x="157" y="435"/>
                  </a:lnTo>
                  <a:lnTo>
                    <a:pt x="157" y="436"/>
                  </a:lnTo>
                  <a:lnTo>
                    <a:pt x="157" y="437"/>
                  </a:lnTo>
                  <a:lnTo>
                    <a:pt x="158" y="437"/>
                  </a:lnTo>
                  <a:lnTo>
                    <a:pt x="158" y="438"/>
                  </a:lnTo>
                  <a:lnTo>
                    <a:pt x="160" y="438"/>
                  </a:lnTo>
                  <a:lnTo>
                    <a:pt x="161" y="438"/>
                  </a:lnTo>
                  <a:lnTo>
                    <a:pt x="161" y="439"/>
                  </a:lnTo>
                  <a:lnTo>
                    <a:pt x="161" y="441"/>
                  </a:lnTo>
                  <a:lnTo>
                    <a:pt x="161" y="442"/>
                  </a:lnTo>
                  <a:lnTo>
                    <a:pt x="160" y="442"/>
                  </a:lnTo>
                  <a:lnTo>
                    <a:pt x="160" y="443"/>
                  </a:lnTo>
                  <a:lnTo>
                    <a:pt x="158" y="443"/>
                  </a:lnTo>
                  <a:lnTo>
                    <a:pt x="157" y="442"/>
                  </a:lnTo>
                  <a:lnTo>
                    <a:pt x="157" y="443"/>
                  </a:lnTo>
                  <a:lnTo>
                    <a:pt x="156" y="443"/>
                  </a:lnTo>
                  <a:lnTo>
                    <a:pt x="156" y="442"/>
                  </a:lnTo>
                  <a:lnTo>
                    <a:pt x="155" y="442"/>
                  </a:lnTo>
                  <a:lnTo>
                    <a:pt x="155" y="441"/>
                  </a:lnTo>
                  <a:lnTo>
                    <a:pt x="154" y="441"/>
                  </a:lnTo>
                  <a:lnTo>
                    <a:pt x="154" y="439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7"/>
                  </a:lnTo>
                  <a:lnTo>
                    <a:pt x="149" y="437"/>
                  </a:lnTo>
                  <a:lnTo>
                    <a:pt x="149" y="436"/>
                  </a:lnTo>
                  <a:lnTo>
                    <a:pt x="149" y="437"/>
                  </a:lnTo>
                  <a:lnTo>
                    <a:pt x="148" y="436"/>
                  </a:lnTo>
                  <a:lnTo>
                    <a:pt x="148" y="435"/>
                  </a:lnTo>
                  <a:lnTo>
                    <a:pt x="146" y="435"/>
                  </a:lnTo>
                  <a:lnTo>
                    <a:pt x="146" y="433"/>
                  </a:lnTo>
                  <a:lnTo>
                    <a:pt x="145" y="433"/>
                  </a:lnTo>
                  <a:lnTo>
                    <a:pt x="144" y="433"/>
                  </a:lnTo>
                  <a:lnTo>
                    <a:pt x="145" y="433"/>
                  </a:lnTo>
                  <a:lnTo>
                    <a:pt x="146" y="433"/>
                  </a:lnTo>
                  <a:lnTo>
                    <a:pt x="146" y="435"/>
                  </a:lnTo>
                  <a:lnTo>
                    <a:pt x="146" y="433"/>
                  </a:lnTo>
                  <a:lnTo>
                    <a:pt x="145" y="433"/>
                  </a:lnTo>
                  <a:lnTo>
                    <a:pt x="145" y="432"/>
                  </a:lnTo>
                  <a:lnTo>
                    <a:pt x="144" y="432"/>
                  </a:lnTo>
                  <a:lnTo>
                    <a:pt x="144" y="431"/>
                  </a:lnTo>
                  <a:lnTo>
                    <a:pt x="143" y="431"/>
                  </a:lnTo>
                  <a:lnTo>
                    <a:pt x="143" y="432"/>
                  </a:lnTo>
                  <a:lnTo>
                    <a:pt x="144" y="432"/>
                  </a:lnTo>
                  <a:lnTo>
                    <a:pt x="143" y="432"/>
                  </a:lnTo>
                  <a:lnTo>
                    <a:pt x="143" y="433"/>
                  </a:lnTo>
                  <a:lnTo>
                    <a:pt x="144" y="433"/>
                  </a:lnTo>
                  <a:lnTo>
                    <a:pt x="143" y="433"/>
                  </a:lnTo>
                  <a:lnTo>
                    <a:pt x="143" y="435"/>
                  </a:lnTo>
                  <a:lnTo>
                    <a:pt x="142" y="435"/>
                  </a:lnTo>
                  <a:lnTo>
                    <a:pt x="140" y="435"/>
                  </a:lnTo>
                  <a:lnTo>
                    <a:pt x="140" y="433"/>
                  </a:lnTo>
                  <a:lnTo>
                    <a:pt x="139" y="433"/>
                  </a:lnTo>
                  <a:lnTo>
                    <a:pt x="139" y="432"/>
                  </a:lnTo>
                  <a:lnTo>
                    <a:pt x="139" y="431"/>
                  </a:lnTo>
                  <a:lnTo>
                    <a:pt x="138" y="431"/>
                  </a:lnTo>
                  <a:lnTo>
                    <a:pt x="137" y="431"/>
                  </a:lnTo>
                  <a:lnTo>
                    <a:pt x="137" y="430"/>
                  </a:lnTo>
                  <a:lnTo>
                    <a:pt x="135" y="430"/>
                  </a:lnTo>
                  <a:lnTo>
                    <a:pt x="135" y="428"/>
                  </a:lnTo>
                  <a:lnTo>
                    <a:pt x="135" y="427"/>
                  </a:lnTo>
                  <a:lnTo>
                    <a:pt x="134" y="427"/>
                  </a:lnTo>
                  <a:lnTo>
                    <a:pt x="134" y="426"/>
                  </a:lnTo>
                  <a:lnTo>
                    <a:pt x="133" y="426"/>
                  </a:lnTo>
                  <a:lnTo>
                    <a:pt x="133" y="425"/>
                  </a:lnTo>
                  <a:lnTo>
                    <a:pt x="132" y="425"/>
                  </a:lnTo>
                  <a:lnTo>
                    <a:pt x="132" y="424"/>
                  </a:lnTo>
                  <a:lnTo>
                    <a:pt x="131" y="424"/>
                  </a:lnTo>
                  <a:lnTo>
                    <a:pt x="131" y="422"/>
                  </a:lnTo>
                  <a:lnTo>
                    <a:pt x="129" y="422"/>
                  </a:lnTo>
                  <a:lnTo>
                    <a:pt x="129" y="421"/>
                  </a:lnTo>
                  <a:lnTo>
                    <a:pt x="128" y="421"/>
                  </a:lnTo>
                  <a:lnTo>
                    <a:pt x="127" y="421"/>
                  </a:lnTo>
                  <a:lnTo>
                    <a:pt x="126" y="421"/>
                  </a:lnTo>
                  <a:lnTo>
                    <a:pt x="125" y="421"/>
                  </a:lnTo>
                  <a:lnTo>
                    <a:pt x="123" y="421"/>
                  </a:lnTo>
                  <a:lnTo>
                    <a:pt x="123" y="420"/>
                  </a:lnTo>
                  <a:lnTo>
                    <a:pt x="125" y="420"/>
                  </a:lnTo>
                  <a:lnTo>
                    <a:pt x="126" y="420"/>
                  </a:lnTo>
                  <a:lnTo>
                    <a:pt x="127" y="420"/>
                  </a:lnTo>
                  <a:lnTo>
                    <a:pt x="127" y="421"/>
                  </a:lnTo>
                  <a:lnTo>
                    <a:pt x="127" y="420"/>
                  </a:lnTo>
                  <a:lnTo>
                    <a:pt x="126" y="420"/>
                  </a:lnTo>
                  <a:lnTo>
                    <a:pt x="125" y="420"/>
                  </a:lnTo>
                  <a:lnTo>
                    <a:pt x="125" y="419"/>
                  </a:lnTo>
                  <a:lnTo>
                    <a:pt x="126" y="419"/>
                  </a:lnTo>
                  <a:lnTo>
                    <a:pt x="125" y="419"/>
                  </a:lnTo>
                  <a:lnTo>
                    <a:pt x="125" y="420"/>
                  </a:lnTo>
                  <a:lnTo>
                    <a:pt x="123" y="420"/>
                  </a:lnTo>
                  <a:lnTo>
                    <a:pt x="123" y="419"/>
                  </a:lnTo>
                  <a:lnTo>
                    <a:pt x="122" y="419"/>
                  </a:lnTo>
                  <a:lnTo>
                    <a:pt x="122" y="418"/>
                  </a:lnTo>
                  <a:lnTo>
                    <a:pt x="123" y="418"/>
                  </a:lnTo>
                  <a:lnTo>
                    <a:pt x="123" y="416"/>
                  </a:lnTo>
                  <a:lnTo>
                    <a:pt x="125" y="416"/>
                  </a:lnTo>
                  <a:lnTo>
                    <a:pt x="123" y="416"/>
                  </a:lnTo>
                  <a:lnTo>
                    <a:pt x="123" y="415"/>
                  </a:lnTo>
                  <a:lnTo>
                    <a:pt x="123" y="416"/>
                  </a:lnTo>
                  <a:lnTo>
                    <a:pt x="123" y="418"/>
                  </a:lnTo>
                  <a:lnTo>
                    <a:pt x="123" y="416"/>
                  </a:lnTo>
                  <a:lnTo>
                    <a:pt x="122" y="416"/>
                  </a:lnTo>
                  <a:lnTo>
                    <a:pt x="123" y="416"/>
                  </a:lnTo>
                  <a:lnTo>
                    <a:pt x="122" y="416"/>
                  </a:lnTo>
                  <a:lnTo>
                    <a:pt x="123" y="416"/>
                  </a:lnTo>
                  <a:lnTo>
                    <a:pt x="122" y="416"/>
                  </a:lnTo>
                  <a:lnTo>
                    <a:pt x="122" y="415"/>
                  </a:lnTo>
                  <a:lnTo>
                    <a:pt x="123" y="415"/>
                  </a:lnTo>
                  <a:lnTo>
                    <a:pt x="122" y="415"/>
                  </a:lnTo>
                  <a:lnTo>
                    <a:pt x="123" y="414"/>
                  </a:lnTo>
                  <a:lnTo>
                    <a:pt x="122" y="414"/>
                  </a:lnTo>
                  <a:lnTo>
                    <a:pt x="122" y="415"/>
                  </a:lnTo>
                  <a:lnTo>
                    <a:pt x="122" y="416"/>
                  </a:lnTo>
                  <a:lnTo>
                    <a:pt x="122" y="418"/>
                  </a:lnTo>
                  <a:lnTo>
                    <a:pt x="121" y="418"/>
                  </a:lnTo>
                  <a:lnTo>
                    <a:pt x="121" y="416"/>
                  </a:lnTo>
                  <a:lnTo>
                    <a:pt x="121" y="415"/>
                  </a:lnTo>
                  <a:lnTo>
                    <a:pt x="121" y="416"/>
                  </a:lnTo>
                  <a:lnTo>
                    <a:pt x="121" y="418"/>
                  </a:lnTo>
                  <a:lnTo>
                    <a:pt x="122" y="418"/>
                  </a:lnTo>
                  <a:lnTo>
                    <a:pt x="121" y="419"/>
                  </a:lnTo>
                  <a:lnTo>
                    <a:pt x="121" y="418"/>
                  </a:lnTo>
                  <a:lnTo>
                    <a:pt x="121" y="419"/>
                  </a:lnTo>
                  <a:lnTo>
                    <a:pt x="122" y="419"/>
                  </a:lnTo>
                  <a:lnTo>
                    <a:pt x="122" y="420"/>
                  </a:lnTo>
                  <a:lnTo>
                    <a:pt x="123" y="420"/>
                  </a:lnTo>
                  <a:lnTo>
                    <a:pt x="122" y="420"/>
                  </a:lnTo>
                  <a:lnTo>
                    <a:pt x="121" y="420"/>
                  </a:lnTo>
                  <a:lnTo>
                    <a:pt x="121" y="421"/>
                  </a:lnTo>
                  <a:lnTo>
                    <a:pt x="120" y="421"/>
                  </a:lnTo>
                  <a:lnTo>
                    <a:pt x="120" y="422"/>
                  </a:lnTo>
                  <a:lnTo>
                    <a:pt x="119" y="422"/>
                  </a:lnTo>
                  <a:lnTo>
                    <a:pt x="119" y="424"/>
                  </a:lnTo>
                  <a:lnTo>
                    <a:pt x="120" y="424"/>
                  </a:lnTo>
                  <a:lnTo>
                    <a:pt x="120" y="425"/>
                  </a:lnTo>
                  <a:lnTo>
                    <a:pt x="119" y="425"/>
                  </a:lnTo>
                  <a:lnTo>
                    <a:pt x="119" y="424"/>
                  </a:lnTo>
                  <a:lnTo>
                    <a:pt x="119" y="425"/>
                  </a:lnTo>
                  <a:lnTo>
                    <a:pt x="117" y="425"/>
                  </a:lnTo>
                  <a:lnTo>
                    <a:pt x="117" y="424"/>
                  </a:lnTo>
                  <a:lnTo>
                    <a:pt x="116" y="424"/>
                  </a:lnTo>
                  <a:lnTo>
                    <a:pt x="116" y="425"/>
                  </a:lnTo>
                  <a:lnTo>
                    <a:pt x="116" y="424"/>
                  </a:lnTo>
                  <a:lnTo>
                    <a:pt x="115" y="424"/>
                  </a:lnTo>
                  <a:lnTo>
                    <a:pt x="116" y="424"/>
                  </a:lnTo>
                  <a:lnTo>
                    <a:pt x="116" y="422"/>
                  </a:lnTo>
                  <a:lnTo>
                    <a:pt x="117" y="421"/>
                  </a:lnTo>
                  <a:lnTo>
                    <a:pt x="117" y="420"/>
                  </a:lnTo>
                  <a:lnTo>
                    <a:pt x="117" y="419"/>
                  </a:lnTo>
                  <a:lnTo>
                    <a:pt x="119" y="419"/>
                  </a:lnTo>
                  <a:lnTo>
                    <a:pt x="119" y="418"/>
                  </a:lnTo>
                  <a:lnTo>
                    <a:pt x="119" y="416"/>
                  </a:lnTo>
                  <a:lnTo>
                    <a:pt x="120" y="415"/>
                  </a:lnTo>
                  <a:lnTo>
                    <a:pt x="120" y="414"/>
                  </a:lnTo>
                  <a:lnTo>
                    <a:pt x="120" y="413"/>
                  </a:lnTo>
                  <a:lnTo>
                    <a:pt x="121" y="412"/>
                  </a:lnTo>
                  <a:lnTo>
                    <a:pt x="121" y="410"/>
                  </a:lnTo>
                  <a:lnTo>
                    <a:pt x="121" y="409"/>
                  </a:lnTo>
                  <a:lnTo>
                    <a:pt x="121" y="408"/>
                  </a:lnTo>
                  <a:lnTo>
                    <a:pt x="122" y="408"/>
                  </a:lnTo>
                  <a:lnTo>
                    <a:pt x="121" y="407"/>
                  </a:lnTo>
                  <a:lnTo>
                    <a:pt x="121" y="406"/>
                  </a:lnTo>
                  <a:lnTo>
                    <a:pt x="121" y="404"/>
                  </a:lnTo>
                  <a:lnTo>
                    <a:pt x="120" y="404"/>
                  </a:lnTo>
                  <a:lnTo>
                    <a:pt x="120" y="403"/>
                  </a:lnTo>
                  <a:lnTo>
                    <a:pt x="120" y="402"/>
                  </a:lnTo>
                  <a:lnTo>
                    <a:pt x="119" y="401"/>
                  </a:lnTo>
                  <a:lnTo>
                    <a:pt x="119" y="399"/>
                  </a:lnTo>
                  <a:lnTo>
                    <a:pt x="117" y="399"/>
                  </a:lnTo>
                  <a:lnTo>
                    <a:pt x="119" y="399"/>
                  </a:lnTo>
                  <a:lnTo>
                    <a:pt x="117" y="398"/>
                  </a:lnTo>
                  <a:lnTo>
                    <a:pt x="119" y="398"/>
                  </a:lnTo>
                  <a:lnTo>
                    <a:pt x="119" y="399"/>
                  </a:lnTo>
                  <a:lnTo>
                    <a:pt x="120" y="399"/>
                  </a:lnTo>
                  <a:lnTo>
                    <a:pt x="120" y="401"/>
                  </a:lnTo>
                  <a:lnTo>
                    <a:pt x="121" y="401"/>
                  </a:lnTo>
                  <a:lnTo>
                    <a:pt x="121" y="402"/>
                  </a:lnTo>
                  <a:lnTo>
                    <a:pt x="122" y="402"/>
                  </a:lnTo>
                  <a:lnTo>
                    <a:pt x="122" y="403"/>
                  </a:lnTo>
                  <a:lnTo>
                    <a:pt x="121" y="403"/>
                  </a:lnTo>
                  <a:lnTo>
                    <a:pt x="122" y="403"/>
                  </a:lnTo>
                  <a:lnTo>
                    <a:pt x="122" y="404"/>
                  </a:lnTo>
                  <a:lnTo>
                    <a:pt x="123" y="404"/>
                  </a:lnTo>
                  <a:lnTo>
                    <a:pt x="123" y="406"/>
                  </a:lnTo>
                  <a:lnTo>
                    <a:pt x="125" y="406"/>
                  </a:lnTo>
                  <a:lnTo>
                    <a:pt x="125" y="407"/>
                  </a:lnTo>
                  <a:lnTo>
                    <a:pt x="125" y="408"/>
                  </a:lnTo>
                  <a:lnTo>
                    <a:pt x="126" y="408"/>
                  </a:lnTo>
                  <a:lnTo>
                    <a:pt x="126" y="409"/>
                  </a:lnTo>
                  <a:lnTo>
                    <a:pt x="127" y="409"/>
                  </a:lnTo>
                  <a:lnTo>
                    <a:pt x="127" y="410"/>
                  </a:lnTo>
                  <a:lnTo>
                    <a:pt x="128" y="412"/>
                  </a:lnTo>
                  <a:lnTo>
                    <a:pt x="128" y="413"/>
                  </a:lnTo>
                  <a:lnTo>
                    <a:pt x="129" y="413"/>
                  </a:lnTo>
                  <a:lnTo>
                    <a:pt x="129" y="414"/>
                  </a:lnTo>
                  <a:lnTo>
                    <a:pt x="131" y="414"/>
                  </a:lnTo>
                  <a:lnTo>
                    <a:pt x="131" y="415"/>
                  </a:lnTo>
                  <a:lnTo>
                    <a:pt x="131" y="414"/>
                  </a:lnTo>
                  <a:lnTo>
                    <a:pt x="131" y="415"/>
                  </a:lnTo>
                  <a:lnTo>
                    <a:pt x="131" y="414"/>
                  </a:lnTo>
                  <a:lnTo>
                    <a:pt x="132" y="414"/>
                  </a:lnTo>
                  <a:lnTo>
                    <a:pt x="132" y="415"/>
                  </a:lnTo>
                  <a:lnTo>
                    <a:pt x="131" y="414"/>
                  </a:lnTo>
                  <a:lnTo>
                    <a:pt x="132" y="414"/>
                  </a:lnTo>
                  <a:lnTo>
                    <a:pt x="131" y="413"/>
                  </a:lnTo>
                  <a:lnTo>
                    <a:pt x="129" y="413"/>
                  </a:lnTo>
                  <a:lnTo>
                    <a:pt x="129" y="412"/>
                  </a:lnTo>
                  <a:lnTo>
                    <a:pt x="128" y="412"/>
                  </a:lnTo>
                  <a:lnTo>
                    <a:pt x="128" y="410"/>
                  </a:lnTo>
                  <a:lnTo>
                    <a:pt x="128" y="409"/>
                  </a:lnTo>
                  <a:lnTo>
                    <a:pt x="127" y="409"/>
                  </a:lnTo>
                  <a:lnTo>
                    <a:pt x="127" y="408"/>
                  </a:lnTo>
                  <a:lnTo>
                    <a:pt x="126" y="408"/>
                  </a:lnTo>
                  <a:lnTo>
                    <a:pt x="126" y="407"/>
                  </a:lnTo>
                  <a:lnTo>
                    <a:pt x="126" y="406"/>
                  </a:lnTo>
                  <a:lnTo>
                    <a:pt x="125" y="406"/>
                  </a:lnTo>
                  <a:lnTo>
                    <a:pt x="125" y="404"/>
                  </a:lnTo>
                  <a:lnTo>
                    <a:pt x="125" y="403"/>
                  </a:lnTo>
                  <a:lnTo>
                    <a:pt x="123" y="403"/>
                  </a:lnTo>
                  <a:lnTo>
                    <a:pt x="123" y="402"/>
                  </a:lnTo>
                  <a:lnTo>
                    <a:pt x="123" y="401"/>
                  </a:lnTo>
                  <a:lnTo>
                    <a:pt x="123" y="402"/>
                  </a:lnTo>
                  <a:lnTo>
                    <a:pt x="123" y="401"/>
                  </a:lnTo>
                  <a:lnTo>
                    <a:pt x="123" y="402"/>
                  </a:lnTo>
                  <a:lnTo>
                    <a:pt x="122" y="401"/>
                  </a:lnTo>
                  <a:lnTo>
                    <a:pt x="121" y="401"/>
                  </a:lnTo>
                  <a:lnTo>
                    <a:pt x="121" y="399"/>
                  </a:lnTo>
                  <a:lnTo>
                    <a:pt x="121" y="398"/>
                  </a:lnTo>
                  <a:lnTo>
                    <a:pt x="121" y="399"/>
                  </a:lnTo>
                  <a:lnTo>
                    <a:pt x="120" y="399"/>
                  </a:lnTo>
                  <a:lnTo>
                    <a:pt x="121" y="399"/>
                  </a:lnTo>
                  <a:lnTo>
                    <a:pt x="120" y="399"/>
                  </a:lnTo>
                  <a:lnTo>
                    <a:pt x="120" y="398"/>
                  </a:lnTo>
                  <a:lnTo>
                    <a:pt x="120" y="397"/>
                  </a:lnTo>
                  <a:lnTo>
                    <a:pt x="120" y="396"/>
                  </a:lnTo>
                  <a:lnTo>
                    <a:pt x="119" y="396"/>
                  </a:lnTo>
                  <a:lnTo>
                    <a:pt x="120" y="396"/>
                  </a:lnTo>
                  <a:lnTo>
                    <a:pt x="119" y="395"/>
                  </a:lnTo>
                  <a:lnTo>
                    <a:pt x="119" y="393"/>
                  </a:lnTo>
                  <a:lnTo>
                    <a:pt x="117" y="393"/>
                  </a:lnTo>
                  <a:lnTo>
                    <a:pt x="117" y="392"/>
                  </a:lnTo>
                  <a:lnTo>
                    <a:pt x="116" y="392"/>
                  </a:lnTo>
                  <a:lnTo>
                    <a:pt x="116" y="391"/>
                  </a:lnTo>
                  <a:lnTo>
                    <a:pt x="115" y="391"/>
                  </a:lnTo>
                  <a:lnTo>
                    <a:pt x="114" y="391"/>
                  </a:lnTo>
                  <a:lnTo>
                    <a:pt x="113" y="391"/>
                  </a:lnTo>
                  <a:lnTo>
                    <a:pt x="114" y="390"/>
                  </a:lnTo>
                  <a:lnTo>
                    <a:pt x="114" y="389"/>
                  </a:lnTo>
                  <a:lnTo>
                    <a:pt x="113" y="389"/>
                  </a:lnTo>
                  <a:lnTo>
                    <a:pt x="114" y="389"/>
                  </a:lnTo>
                  <a:lnTo>
                    <a:pt x="113" y="389"/>
                  </a:lnTo>
                  <a:lnTo>
                    <a:pt x="113" y="390"/>
                  </a:lnTo>
                  <a:lnTo>
                    <a:pt x="113" y="391"/>
                  </a:lnTo>
                  <a:lnTo>
                    <a:pt x="113" y="392"/>
                  </a:lnTo>
                  <a:lnTo>
                    <a:pt x="111" y="392"/>
                  </a:lnTo>
                  <a:lnTo>
                    <a:pt x="113" y="391"/>
                  </a:lnTo>
                  <a:lnTo>
                    <a:pt x="111" y="391"/>
                  </a:lnTo>
                  <a:lnTo>
                    <a:pt x="111" y="390"/>
                  </a:lnTo>
                  <a:lnTo>
                    <a:pt x="111" y="389"/>
                  </a:lnTo>
                  <a:lnTo>
                    <a:pt x="111" y="387"/>
                  </a:lnTo>
                  <a:lnTo>
                    <a:pt x="111" y="386"/>
                  </a:lnTo>
                  <a:lnTo>
                    <a:pt x="111" y="385"/>
                  </a:lnTo>
                  <a:lnTo>
                    <a:pt x="111" y="384"/>
                  </a:lnTo>
                  <a:lnTo>
                    <a:pt x="110" y="384"/>
                  </a:lnTo>
                  <a:lnTo>
                    <a:pt x="110" y="383"/>
                  </a:lnTo>
                  <a:lnTo>
                    <a:pt x="110" y="381"/>
                  </a:lnTo>
                  <a:lnTo>
                    <a:pt x="110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9" y="380"/>
                  </a:lnTo>
                  <a:lnTo>
                    <a:pt x="109" y="379"/>
                  </a:lnTo>
                  <a:lnTo>
                    <a:pt x="108" y="379"/>
                  </a:lnTo>
                  <a:lnTo>
                    <a:pt x="108" y="378"/>
                  </a:lnTo>
                  <a:lnTo>
                    <a:pt x="108" y="379"/>
                  </a:lnTo>
                  <a:lnTo>
                    <a:pt x="108" y="378"/>
                  </a:lnTo>
                  <a:lnTo>
                    <a:pt x="107" y="378"/>
                  </a:lnTo>
                  <a:lnTo>
                    <a:pt x="107" y="377"/>
                  </a:lnTo>
                  <a:lnTo>
                    <a:pt x="107" y="378"/>
                  </a:lnTo>
                  <a:lnTo>
                    <a:pt x="107" y="377"/>
                  </a:lnTo>
                  <a:lnTo>
                    <a:pt x="107" y="375"/>
                  </a:lnTo>
                  <a:lnTo>
                    <a:pt x="105" y="375"/>
                  </a:lnTo>
                  <a:lnTo>
                    <a:pt x="104" y="375"/>
                  </a:lnTo>
                  <a:lnTo>
                    <a:pt x="105" y="375"/>
                  </a:lnTo>
                  <a:lnTo>
                    <a:pt x="105" y="374"/>
                  </a:lnTo>
                  <a:lnTo>
                    <a:pt x="104" y="374"/>
                  </a:lnTo>
                  <a:lnTo>
                    <a:pt x="103" y="373"/>
                  </a:lnTo>
                  <a:lnTo>
                    <a:pt x="102" y="373"/>
                  </a:lnTo>
                  <a:lnTo>
                    <a:pt x="102" y="372"/>
                  </a:lnTo>
                  <a:lnTo>
                    <a:pt x="101" y="372"/>
                  </a:lnTo>
                  <a:lnTo>
                    <a:pt x="99" y="372"/>
                  </a:lnTo>
                  <a:lnTo>
                    <a:pt x="99" y="370"/>
                  </a:lnTo>
                  <a:lnTo>
                    <a:pt x="98" y="370"/>
                  </a:lnTo>
                  <a:lnTo>
                    <a:pt x="98" y="369"/>
                  </a:lnTo>
                  <a:lnTo>
                    <a:pt x="97" y="369"/>
                  </a:lnTo>
                  <a:lnTo>
                    <a:pt x="98" y="370"/>
                  </a:lnTo>
                  <a:lnTo>
                    <a:pt x="97" y="370"/>
                  </a:lnTo>
                  <a:lnTo>
                    <a:pt x="97" y="369"/>
                  </a:lnTo>
                  <a:lnTo>
                    <a:pt x="96" y="369"/>
                  </a:lnTo>
                  <a:lnTo>
                    <a:pt x="97" y="369"/>
                  </a:lnTo>
                  <a:lnTo>
                    <a:pt x="96" y="369"/>
                  </a:lnTo>
                  <a:lnTo>
                    <a:pt x="96" y="368"/>
                  </a:lnTo>
                  <a:lnTo>
                    <a:pt x="96" y="369"/>
                  </a:lnTo>
                  <a:lnTo>
                    <a:pt x="96" y="368"/>
                  </a:lnTo>
                  <a:lnTo>
                    <a:pt x="95" y="368"/>
                  </a:lnTo>
                  <a:lnTo>
                    <a:pt x="95" y="367"/>
                  </a:lnTo>
                  <a:lnTo>
                    <a:pt x="93" y="367"/>
                  </a:lnTo>
                  <a:lnTo>
                    <a:pt x="93" y="366"/>
                  </a:lnTo>
                  <a:lnTo>
                    <a:pt x="92" y="366"/>
                  </a:lnTo>
                  <a:lnTo>
                    <a:pt x="93" y="366"/>
                  </a:lnTo>
                  <a:lnTo>
                    <a:pt x="92" y="366"/>
                  </a:lnTo>
                  <a:lnTo>
                    <a:pt x="93" y="366"/>
                  </a:lnTo>
                  <a:lnTo>
                    <a:pt x="92" y="366"/>
                  </a:lnTo>
                  <a:lnTo>
                    <a:pt x="92" y="364"/>
                  </a:lnTo>
                  <a:lnTo>
                    <a:pt x="91" y="364"/>
                  </a:lnTo>
                  <a:lnTo>
                    <a:pt x="90" y="364"/>
                  </a:lnTo>
                  <a:lnTo>
                    <a:pt x="90" y="363"/>
                  </a:lnTo>
                  <a:lnTo>
                    <a:pt x="90" y="364"/>
                  </a:lnTo>
                  <a:lnTo>
                    <a:pt x="90" y="363"/>
                  </a:lnTo>
                  <a:lnTo>
                    <a:pt x="90" y="362"/>
                  </a:lnTo>
                  <a:lnTo>
                    <a:pt x="88" y="362"/>
                  </a:lnTo>
                  <a:lnTo>
                    <a:pt x="88" y="361"/>
                  </a:lnTo>
                  <a:lnTo>
                    <a:pt x="87" y="361"/>
                  </a:lnTo>
                  <a:lnTo>
                    <a:pt x="87" y="360"/>
                  </a:lnTo>
                  <a:lnTo>
                    <a:pt x="86" y="360"/>
                  </a:lnTo>
                  <a:lnTo>
                    <a:pt x="87" y="360"/>
                  </a:lnTo>
                  <a:lnTo>
                    <a:pt x="86" y="360"/>
                  </a:lnTo>
                  <a:lnTo>
                    <a:pt x="87" y="360"/>
                  </a:lnTo>
                  <a:lnTo>
                    <a:pt x="87" y="358"/>
                  </a:lnTo>
                  <a:lnTo>
                    <a:pt x="86" y="358"/>
                  </a:lnTo>
                  <a:lnTo>
                    <a:pt x="86" y="357"/>
                  </a:lnTo>
                  <a:lnTo>
                    <a:pt x="85" y="357"/>
                  </a:lnTo>
                  <a:lnTo>
                    <a:pt x="85" y="356"/>
                  </a:lnTo>
                  <a:lnTo>
                    <a:pt x="84" y="356"/>
                  </a:lnTo>
                  <a:lnTo>
                    <a:pt x="85" y="356"/>
                  </a:lnTo>
                  <a:lnTo>
                    <a:pt x="85" y="355"/>
                  </a:lnTo>
                  <a:lnTo>
                    <a:pt x="84" y="355"/>
                  </a:lnTo>
                  <a:lnTo>
                    <a:pt x="85" y="355"/>
                  </a:lnTo>
                  <a:lnTo>
                    <a:pt x="84" y="355"/>
                  </a:lnTo>
                  <a:lnTo>
                    <a:pt x="85" y="355"/>
                  </a:lnTo>
                  <a:lnTo>
                    <a:pt x="84" y="355"/>
                  </a:lnTo>
                  <a:lnTo>
                    <a:pt x="84" y="354"/>
                  </a:lnTo>
                  <a:lnTo>
                    <a:pt x="82" y="354"/>
                  </a:lnTo>
                  <a:lnTo>
                    <a:pt x="84" y="354"/>
                  </a:lnTo>
                  <a:lnTo>
                    <a:pt x="82" y="354"/>
                  </a:lnTo>
                  <a:lnTo>
                    <a:pt x="82" y="352"/>
                  </a:lnTo>
                  <a:lnTo>
                    <a:pt x="81" y="352"/>
                  </a:lnTo>
                  <a:lnTo>
                    <a:pt x="81" y="351"/>
                  </a:lnTo>
                  <a:lnTo>
                    <a:pt x="81" y="350"/>
                  </a:lnTo>
                  <a:lnTo>
                    <a:pt x="80" y="350"/>
                  </a:lnTo>
                  <a:lnTo>
                    <a:pt x="80" y="349"/>
                  </a:lnTo>
                  <a:lnTo>
                    <a:pt x="80" y="350"/>
                  </a:lnTo>
                  <a:lnTo>
                    <a:pt x="80" y="349"/>
                  </a:lnTo>
                  <a:lnTo>
                    <a:pt x="80" y="350"/>
                  </a:lnTo>
                  <a:lnTo>
                    <a:pt x="80" y="349"/>
                  </a:lnTo>
                  <a:lnTo>
                    <a:pt x="79" y="349"/>
                  </a:lnTo>
                  <a:lnTo>
                    <a:pt x="79" y="348"/>
                  </a:lnTo>
                  <a:lnTo>
                    <a:pt x="78" y="348"/>
                  </a:lnTo>
                  <a:lnTo>
                    <a:pt x="78" y="346"/>
                  </a:lnTo>
                  <a:lnTo>
                    <a:pt x="78" y="348"/>
                  </a:lnTo>
                  <a:lnTo>
                    <a:pt x="78" y="346"/>
                  </a:lnTo>
                  <a:lnTo>
                    <a:pt x="76" y="346"/>
                  </a:lnTo>
                  <a:lnTo>
                    <a:pt x="76" y="345"/>
                  </a:lnTo>
                  <a:lnTo>
                    <a:pt x="75" y="345"/>
                  </a:lnTo>
                  <a:lnTo>
                    <a:pt x="74" y="345"/>
                  </a:lnTo>
                  <a:lnTo>
                    <a:pt x="74" y="344"/>
                  </a:lnTo>
                  <a:lnTo>
                    <a:pt x="73" y="344"/>
                  </a:lnTo>
                  <a:lnTo>
                    <a:pt x="74" y="344"/>
                  </a:lnTo>
                  <a:lnTo>
                    <a:pt x="74" y="343"/>
                  </a:lnTo>
                  <a:lnTo>
                    <a:pt x="73" y="343"/>
                  </a:lnTo>
                  <a:lnTo>
                    <a:pt x="73" y="341"/>
                  </a:lnTo>
                  <a:lnTo>
                    <a:pt x="72" y="341"/>
                  </a:lnTo>
                  <a:lnTo>
                    <a:pt x="72" y="340"/>
                  </a:lnTo>
                  <a:lnTo>
                    <a:pt x="72" y="341"/>
                  </a:lnTo>
                  <a:lnTo>
                    <a:pt x="72" y="340"/>
                  </a:lnTo>
                  <a:lnTo>
                    <a:pt x="70" y="340"/>
                  </a:lnTo>
                  <a:lnTo>
                    <a:pt x="72" y="340"/>
                  </a:lnTo>
                  <a:lnTo>
                    <a:pt x="70" y="340"/>
                  </a:lnTo>
                  <a:lnTo>
                    <a:pt x="70" y="339"/>
                  </a:lnTo>
                  <a:lnTo>
                    <a:pt x="69" y="339"/>
                  </a:lnTo>
                  <a:lnTo>
                    <a:pt x="68" y="339"/>
                  </a:lnTo>
                  <a:lnTo>
                    <a:pt x="68" y="338"/>
                  </a:lnTo>
                  <a:lnTo>
                    <a:pt x="68" y="337"/>
                  </a:lnTo>
                  <a:lnTo>
                    <a:pt x="67" y="337"/>
                  </a:lnTo>
                  <a:lnTo>
                    <a:pt x="66" y="337"/>
                  </a:lnTo>
                  <a:lnTo>
                    <a:pt x="66" y="335"/>
                  </a:lnTo>
                  <a:lnTo>
                    <a:pt x="64" y="335"/>
                  </a:lnTo>
                  <a:lnTo>
                    <a:pt x="64" y="334"/>
                  </a:lnTo>
                  <a:lnTo>
                    <a:pt x="63" y="334"/>
                  </a:lnTo>
                  <a:lnTo>
                    <a:pt x="63" y="333"/>
                  </a:lnTo>
                  <a:lnTo>
                    <a:pt x="63" y="332"/>
                  </a:lnTo>
                  <a:lnTo>
                    <a:pt x="62" y="332"/>
                  </a:lnTo>
                  <a:lnTo>
                    <a:pt x="62" y="331"/>
                  </a:lnTo>
                  <a:lnTo>
                    <a:pt x="61" y="331"/>
                  </a:lnTo>
                  <a:lnTo>
                    <a:pt x="61" y="329"/>
                  </a:lnTo>
                  <a:lnTo>
                    <a:pt x="60" y="329"/>
                  </a:lnTo>
                  <a:lnTo>
                    <a:pt x="60" y="328"/>
                  </a:lnTo>
                  <a:lnTo>
                    <a:pt x="58" y="328"/>
                  </a:lnTo>
                  <a:lnTo>
                    <a:pt x="58" y="327"/>
                  </a:lnTo>
                  <a:lnTo>
                    <a:pt x="57" y="327"/>
                  </a:lnTo>
                  <a:lnTo>
                    <a:pt x="57" y="326"/>
                  </a:lnTo>
                  <a:lnTo>
                    <a:pt x="57" y="325"/>
                  </a:lnTo>
                  <a:lnTo>
                    <a:pt x="57" y="323"/>
                  </a:lnTo>
                  <a:lnTo>
                    <a:pt x="56" y="323"/>
                  </a:lnTo>
                  <a:lnTo>
                    <a:pt x="57" y="323"/>
                  </a:lnTo>
                  <a:lnTo>
                    <a:pt x="56" y="323"/>
                  </a:lnTo>
                  <a:lnTo>
                    <a:pt x="56" y="322"/>
                  </a:lnTo>
                  <a:lnTo>
                    <a:pt x="56" y="323"/>
                  </a:lnTo>
                  <a:lnTo>
                    <a:pt x="56" y="322"/>
                  </a:lnTo>
                  <a:lnTo>
                    <a:pt x="56" y="323"/>
                  </a:lnTo>
                  <a:lnTo>
                    <a:pt x="56" y="322"/>
                  </a:lnTo>
                  <a:lnTo>
                    <a:pt x="57" y="322"/>
                  </a:lnTo>
                  <a:lnTo>
                    <a:pt x="56" y="322"/>
                  </a:lnTo>
                  <a:lnTo>
                    <a:pt x="57" y="322"/>
                  </a:lnTo>
                  <a:lnTo>
                    <a:pt x="57" y="323"/>
                  </a:lnTo>
                  <a:lnTo>
                    <a:pt x="57" y="322"/>
                  </a:lnTo>
                  <a:lnTo>
                    <a:pt x="58" y="321"/>
                  </a:lnTo>
                  <a:lnTo>
                    <a:pt x="58" y="320"/>
                  </a:lnTo>
                  <a:lnTo>
                    <a:pt x="60" y="320"/>
                  </a:lnTo>
                  <a:lnTo>
                    <a:pt x="60" y="319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61" y="316"/>
                  </a:lnTo>
                  <a:lnTo>
                    <a:pt x="60" y="315"/>
                  </a:lnTo>
                  <a:lnTo>
                    <a:pt x="61" y="315"/>
                  </a:lnTo>
                  <a:lnTo>
                    <a:pt x="61" y="314"/>
                  </a:lnTo>
                  <a:lnTo>
                    <a:pt x="60" y="314"/>
                  </a:lnTo>
                  <a:lnTo>
                    <a:pt x="61" y="314"/>
                  </a:lnTo>
                  <a:lnTo>
                    <a:pt x="60" y="312"/>
                  </a:lnTo>
                  <a:lnTo>
                    <a:pt x="61" y="312"/>
                  </a:lnTo>
                  <a:lnTo>
                    <a:pt x="60" y="312"/>
                  </a:lnTo>
                  <a:lnTo>
                    <a:pt x="60" y="311"/>
                  </a:lnTo>
                  <a:lnTo>
                    <a:pt x="60" y="310"/>
                  </a:lnTo>
                  <a:lnTo>
                    <a:pt x="60" y="309"/>
                  </a:lnTo>
                  <a:lnTo>
                    <a:pt x="58" y="308"/>
                  </a:lnTo>
                  <a:lnTo>
                    <a:pt x="58" y="306"/>
                  </a:lnTo>
                  <a:lnTo>
                    <a:pt x="58" y="305"/>
                  </a:lnTo>
                  <a:lnTo>
                    <a:pt x="58" y="304"/>
                  </a:lnTo>
                  <a:lnTo>
                    <a:pt x="57" y="304"/>
                  </a:lnTo>
                  <a:lnTo>
                    <a:pt x="57" y="303"/>
                  </a:lnTo>
                  <a:lnTo>
                    <a:pt x="57" y="304"/>
                  </a:lnTo>
                  <a:lnTo>
                    <a:pt x="57" y="303"/>
                  </a:lnTo>
                  <a:lnTo>
                    <a:pt x="56" y="303"/>
                  </a:lnTo>
                  <a:lnTo>
                    <a:pt x="57" y="303"/>
                  </a:lnTo>
                  <a:lnTo>
                    <a:pt x="56" y="303"/>
                  </a:lnTo>
                  <a:lnTo>
                    <a:pt x="56" y="302"/>
                  </a:lnTo>
                  <a:lnTo>
                    <a:pt x="57" y="302"/>
                  </a:lnTo>
                  <a:lnTo>
                    <a:pt x="56" y="302"/>
                  </a:lnTo>
                  <a:lnTo>
                    <a:pt x="56" y="300"/>
                  </a:lnTo>
                  <a:lnTo>
                    <a:pt x="56" y="299"/>
                  </a:lnTo>
                  <a:lnTo>
                    <a:pt x="55" y="299"/>
                  </a:lnTo>
                  <a:lnTo>
                    <a:pt x="55" y="298"/>
                  </a:lnTo>
                  <a:lnTo>
                    <a:pt x="54" y="298"/>
                  </a:lnTo>
                  <a:lnTo>
                    <a:pt x="54" y="297"/>
                  </a:lnTo>
                  <a:lnTo>
                    <a:pt x="54" y="296"/>
                  </a:lnTo>
                  <a:lnTo>
                    <a:pt x="54" y="294"/>
                  </a:lnTo>
                  <a:lnTo>
                    <a:pt x="54" y="293"/>
                  </a:lnTo>
                  <a:lnTo>
                    <a:pt x="54" y="294"/>
                  </a:lnTo>
                  <a:lnTo>
                    <a:pt x="54" y="293"/>
                  </a:lnTo>
                  <a:lnTo>
                    <a:pt x="52" y="293"/>
                  </a:lnTo>
                  <a:lnTo>
                    <a:pt x="54" y="293"/>
                  </a:lnTo>
                  <a:lnTo>
                    <a:pt x="54" y="292"/>
                  </a:lnTo>
                  <a:lnTo>
                    <a:pt x="52" y="292"/>
                  </a:lnTo>
                  <a:lnTo>
                    <a:pt x="54" y="292"/>
                  </a:lnTo>
                  <a:lnTo>
                    <a:pt x="52" y="292"/>
                  </a:lnTo>
                  <a:lnTo>
                    <a:pt x="54" y="292"/>
                  </a:lnTo>
                  <a:lnTo>
                    <a:pt x="52" y="292"/>
                  </a:lnTo>
                  <a:lnTo>
                    <a:pt x="52" y="291"/>
                  </a:lnTo>
                  <a:lnTo>
                    <a:pt x="52" y="290"/>
                  </a:lnTo>
                  <a:lnTo>
                    <a:pt x="51" y="290"/>
                  </a:lnTo>
                  <a:lnTo>
                    <a:pt x="51" y="288"/>
                  </a:lnTo>
                  <a:lnTo>
                    <a:pt x="51" y="287"/>
                  </a:lnTo>
                  <a:lnTo>
                    <a:pt x="51" y="286"/>
                  </a:lnTo>
                  <a:lnTo>
                    <a:pt x="52" y="286"/>
                  </a:lnTo>
                  <a:lnTo>
                    <a:pt x="51" y="286"/>
                  </a:lnTo>
                  <a:lnTo>
                    <a:pt x="50" y="286"/>
                  </a:lnTo>
                  <a:lnTo>
                    <a:pt x="51" y="286"/>
                  </a:lnTo>
                  <a:lnTo>
                    <a:pt x="50" y="286"/>
                  </a:lnTo>
                  <a:lnTo>
                    <a:pt x="50" y="285"/>
                  </a:lnTo>
                  <a:lnTo>
                    <a:pt x="51" y="285"/>
                  </a:lnTo>
                  <a:lnTo>
                    <a:pt x="50" y="285"/>
                  </a:lnTo>
                  <a:lnTo>
                    <a:pt x="51" y="285"/>
                  </a:lnTo>
                  <a:lnTo>
                    <a:pt x="51" y="283"/>
                  </a:lnTo>
                  <a:lnTo>
                    <a:pt x="50" y="283"/>
                  </a:lnTo>
                  <a:lnTo>
                    <a:pt x="51" y="283"/>
                  </a:lnTo>
                  <a:lnTo>
                    <a:pt x="50" y="283"/>
                  </a:lnTo>
                  <a:lnTo>
                    <a:pt x="50" y="282"/>
                  </a:lnTo>
                  <a:lnTo>
                    <a:pt x="50" y="281"/>
                  </a:lnTo>
                  <a:lnTo>
                    <a:pt x="49" y="281"/>
                  </a:lnTo>
                  <a:lnTo>
                    <a:pt x="50" y="281"/>
                  </a:lnTo>
                  <a:lnTo>
                    <a:pt x="50" y="280"/>
                  </a:lnTo>
                  <a:lnTo>
                    <a:pt x="49" y="280"/>
                  </a:lnTo>
                  <a:lnTo>
                    <a:pt x="50" y="280"/>
                  </a:lnTo>
                  <a:lnTo>
                    <a:pt x="49" y="280"/>
                  </a:lnTo>
                  <a:lnTo>
                    <a:pt x="50" y="280"/>
                  </a:lnTo>
                  <a:lnTo>
                    <a:pt x="49" y="280"/>
                  </a:lnTo>
                  <a:lnTo>
                    <a:pt x="50" y="280"/>
                  </a:lnTo>
                  <a:lnTo>
                    <a:pt x="50" y="279"/>
                  </a:lnTo>
                  <a:lnTo>
                    <a:pt x="49" y="279"/>
                  </a:lnTo>
                  <a:lnTo>
                    <a:pt x="50" y="279"/>
                  </a:lnTo>
                  <a:lnTo>
                    <a:pt x="49" y="279"/>
                  </a:lnTo>
                  <a:lnTo>
                    <a:pt x="50" y="279"/>
                  </a:lnTo>
                  <a:lnTo>
                    <a:pt x="50" y="277"/>
                  </a:lnTo>
                  <a:lnTo>
                    <a:pt x="50" y="276"/>
                  </a:lnTo>
                  <a:lnTo>
                    <a:pt x="50" y="277"/>
                  </a:lnTo>
                  <a:lnTo>
                    <a:pt x="50" y="276"/>
                  </a:lnTo>
                  <a:lnTo>
                    <a:pt x="50" y="275"/>
                  </a:lnTo>
                  <a:lnTo>
                    <a:pt x="50" y="274"/>
                  </a:lnTo>
                  <a:lnTo>
                    <a:pt x="50" y="273"/>
                  </a:lnTo>
                  <a:lnTo>
                    <a:pt x="50" y="271"/>
                  </a:lnTo>
                  <a:lnTo>
                    <a:pt x="50" y="270"/>
                  </a:lnTo>
                  <a:lnTo>
                    <a:pt x="50" y="269"/>
                  </a:lnTo>
                  <a:lnTo>
                    <a:pt x="51" y="269"/>
                  </a:lnTo>
                  <a:lnTo>
                    <a:pt x="51" y="268"/>
                  </a:lnTo>
                  <a:lnTo>
                    <a:pt x="51" y="267"/>
                  </a:lnTo>
                  <a:lnTo>
                    <a:pt x="51" y="265"/>
                  </a:lnTo>
                  <a:lnTo>
                    <a:pt x="52" y="265"/>
                  </a:lnTo>
                  <a:lnTo>
                    <a:pt x="52" y="264"/>
                  </a:lnTo>
                  <a:lnTo>
                    <a:pt x="52" y="263"/>
                  </a:lnTo>
                  <a:lnTo>
                    <a:pt x="54" y="263"/>
                  </a:lnTo>
                  <a:lnTo>
                    <a:pt x="54" y="262"/>
                  </a:lnTo>
                  <a:lnTo>
                    <a:pt x="54" y="261"/>
                  </a:lnTo>
                  <a:lnTo>
                    <a:pt x="54" y="259"/>
                  </a:lnTo>
                  <a:lnTo>
                    <a:pt x="54" y="258"/>
                  </a:lnTo>
                  <a:lnTo>
                    <a:pt x="54" y="257"/>
                  </a:lnTo>
                  <a:lnTo>
                    <a:pt x="54" y="256"/>
                  </a:lnTo>
                  <a:lnTo>
                    <a:pt x="52" y="256"/>
                  </a:lnTo>
                  <a:lnTo>
                    <a:pt x="52" y="255"/>
                  </a:lnTo>
                  <a:lnTo>
                    <a:pt x="52" y="253"/>
                  </a:lnTo>
                  <a:lnTo>
                    <a:pt x="52" y="252"/>
                  </a:lnTo>
                  <a:lnTo>
                    <a:pt x="52" y="251"/>
                  </a:lnTo>
                  <a:lnTo>
                    <a:pt x="52" y="250"/>
                  </a:lnTo>
                  <a:lnTo>
                    <a:pt x="52" y="248"/>
                  </a:lnTo>
                  <a:lnTo>
                    <a:pt x="52" y="247"/>
                  </a:lnTo>
                  <a:lnTo>
                    <a:pt x="52" y="246"/>
                  </a:lnTo>
                  <a:lnTo>
                    <a:pt x="52" y="245"/>
                  </a:lnTo>
                  <a:lnTo>
                    <a:pt x="51" y="245"/>
                  </a:lnTo>
                  <a:lnTo>
                    <a:pt x="51" y="244"/>
                  </a:lnTo>
                  <a:lnTo>
                    <a:pt x="51" y="242"/>
                  </a:lnTo>
                  <a:lnTo>
                    <a:pt x="50" y="242"/>
                  </a:lnTo>
                  <a:lnTo>
                    <a:pt x="49" y="242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49" y="239"/>
                  </a:lnTo>
                  <a:lnTo>
                    <a:pt x="48" y="239"/>
                  </a:lnTo>
                  <a:lnTo>
                    <a:pt x="49" y="239"/>
                  </a:lnTo>
                  <a:lnTo>
                    <a:pt x="48" y="239"/>
                  </a:lnTo>
                  <a:lnTo>
                    <a:pt x="49" y="239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9" y="238"/>
                  </a:lnTo>
                  <a:lnTo>
                    <a:pt x="49" y="236"/>
                  </a:lnTo>
                  <a:lnTo>
                    <a:pt x="48" y="236"/>
                  </a:lnTo>
                  <a:lnTo>
                    <a:pt x="49" y="236"/>
                  </a:lnTo>
                  <a:lnTo>
                    <a:pt x="49" y="235"/>
                  </a:lnTo>
                  <a:lnTo>
                    <a:pt x="48" y="235"/>
                  </a:lnTo>
                  <a:lnTo>
                    <a:pt x="48" y="234"/>
                  </a:lnTo>
                  <a:lnTo>
                    <a:pt x="48" y="233"/>
                  </a:lnTo>
                  <a:lnTo>
                    <a:pt x="48" y="232"/>
                  </a:lnTo>
                  <a:lnTo>
                    <a:pt x="48" y="230"/>
                  </a:lnTo>
                  <a:lnTo>
                    <a:pt x="46" y="230"/>
                  </a:lnTo>
                  <a:lnTo>
                    <a:pt x="46" y="229"/>
                  </a:lnTo>
                  <a:lnTo>
                    <a:pt x="45" y="229"/>
                  </a:lnTo>
                  <a:lnTo>
                    <a:pt x="44" y="228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1" y="226"/>
                  </a:lnTo>
                  <a:lnTo>
                    <a:pt x="41" y="224"/>
                  </a:lnTo>
                  <a:lnTo>
                    <a:pt x="41" y="223"/>
                  </a:lnTo>
                  <a:lnTo>
                    <a:pt x="40" y="223"/>
                  </a:lnTo>
                  <a:lnTo>
                    <a:pt x="40" y="222"/>
                  </a:lnTo>
                  <a:lnTo>
                    <a:pt x="39" y="222"/>
                  </a:lnTo>
                  <a:lnTo>
                    <a:pt x="39" y="221"/>
                  </a:lnTo>
                  <a:lnTo>
                    <a:pt x="38" y="221"/>
                  </a:lnTo>
                  <a:lnTo>
                    <a:pt x="38" y="219"/>
                  </a:lnTo>
                  <a:lnTo>
                    <a:pt x="38" y="218"/>
                  </a:lnTo>
                  <a:lnTo>
                    <a:pt x="37" y="218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4" y="215"/>
                  </a:lnTo>
                  <a:lnTo>
                    <a:pt x="34" y="213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2" y="212"/>
                  </a:lnTo>
                  <a:lnTo>
                    <a:pt x="32" y="211"/>
                  </a:lnTo>
                  <a:lnTo>
                    <a:pt x="31" y="211"/>
                  </a:lnTo>
                  <a:lnTo>
                    <a:pt x="31" y="210"/>
                  </a:lnTo>
                  <a:lnTo>
                    <a:pt x="29" y="210"/>
                  </a:lnTo>
                  <a:lnTo>
                    <a:pt x="28" y="210"/>
                  </a:lnTo>
                  <a:lnTo>
                    <a:pt x="28" y="209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8" y="205"/>
                  </a:lnTo>
                  <a:lnTo>
                    <a:pt x="28" y="204"/>
                  </a:lnTo>
                  <a:lnTo>
                    <a:pt x="27" y="204"/>
                  </a:lnTo>
                  <a:lnTo>
                    <a:pt x="27" y="203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5" y="201"/>
                  </a:lnTo>
                  <a:lnTo>
                    <a:pt x="25" y="200"/>
                  </a:lnTo>
                  <a:lnTo>
                    <a:pt x="23" y="200"/>
                  </a:lnTo>
                  <a:lnTo>
                    <a:pt x="22" y="200"/>
                  </a:lnTo>
                  <a:lnTo>
                    <a:pt x="22" y="199"/>
                  </a:lnTo>
                  <a:lnTo>
                    <a:pt x="21" y="199"/>
                  </a:lnTo>
                  <a:lnTo>
                    <a:pt x="20" y="199"/>
                  </a:lnTo>
                  <a:lnTo>
                    <a:pt x="19" y="199"/>
                  </a:lnTo>
                  <a:lnTo>
                    <a:pt x="19" y="198"/>
                  </a:lnTo>
                  <a:lnTo>
                    <a:pt x="19" y="197"/>
                  </a:lnTo>
                  <a:lnTo>
                    <a:pt x="17" y="197"/>
                  </a:lnTo>
                  <a:lnTo>
                    <a:pt x="17" y="195"/>
                  </a:lnTo>
                  <a:lnTo>
                    <a:pt x="16" y="195"/>
                  </a:lnTo>
                  <a:lnTo>
                    <a:pt x="16" y="194"/>
                  </a:lnTo>
                  <a:lnTo>
                    <a:pt x="15" y="194"/>
                  </a:lnTo>
                  <a:lnTo>
                    <a:pt x="15" y="193"/>
                  </a:lnTo>
                  <a:lnTo>
                    <a:pt x="14" y="193"/>
                  </a:lnTo>
                  <a:lnTo>
                    <a:pt x="13" y="193"/>
                  </a:lnTo>
                  <a:lnTo>
                    <a:pt x="13" y="192"/>
                  </a:lnTo>
                  <a:lnTo>
                    <a:pt x="11" y="192"/>
                  </a:lnTo>
                  <a:lnTo>
                    <a:pt x="11" y="190"/>
                  </a:lnTo>
                  <a:lnTo>
                    <a:pt x="10" y="190"/>
                  </a:lnTo>
                  <a:lnTo>
                    <a:pt x="10" y="189"/>
                  </a:lnTo>
                  <a:lnTo>
                    <a:pt x="9" y="189"/>
                  </a:lnTo>
                  <a:lnTo>
                    <a:pt x="9" y="188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7" y="187"/>
                  </a:lnTo>
                  <a:lnTo>
                    <a:pt x="7" y="186"/>
                  </a:lnTo>
                  <a:lnTo>
                    <a:pt x="5" y="186"/>
                  </a:lnTo>
                  <a:lnTo>
                    <a:pt x="5" y="184"/>
                  </a:lnTo>
                  <a:lnTo>
                    <a:pt x="4" y="184"/>
                  </a:lnTo>
                  <a:lnTo>
                    <a:pt x="5" y="184"/>
                  </a:lnTo>
                  <a:lnTo>
                    <a:pt x="4" y="183"/>
                  </a:lnTo>
                  <a:lnTo>
                    <a:pt x="5" y="183"/>
                  </a:lnTo>
                  <a:lnTo>
                    <a:pt x="4" y="183"/>
                  </a:lnTo>
                  <a:lnTo>
                    <a:pt x="5" y="183"/>
                  </a:lnTo>
                  <a:lnTo>
                    <a:pt x="5" y="182"/>
                  </a:lnTo>
                  <a:lnTo>
                    <a:pt x="5" y="181"/>
                  </a:lnTo>
                  <a:lnTo>
                    <a:pt x="5" y="180"/>
                  </a:lnTo>
                  <a:lnTo>
                    <a:pt x="7" y="180"/>
                  </a:lnTo>
                  <a:lnTo>
                    <a:pt x="7" y="178"/>
                  </a:lnTo>
                  <a:lnTo>
                    <a:pt x="5" y="178"/>
                  </a:lnTo>
                  <a:lnTo>
                    <a:pt x="5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4" y="175"/>
                  </a:lnTo>
                  <a:lnTo>
                    <a:pt x="5" y="175"/>
                  </a:lnTo>
                  <a:lnTo>
                    <a:pt x="4" y="175"/>
                  </a:lnTo>
                  <a:lnTo>
                    <a:pt x="4" y="174"/>
                  </a:lnTo>
                  <a:lnTo>
                    <a:pt x="4" y="172"/>
                  </a:lnTo>
                  <a:lnTo>
                    <a:pt x="4" y="171"/>
                  </a:lnTo>
                  <a:lnTo>
                    <a:pt x="3" y="170"/>
                  </a:lnTo>
                  <a:lnTo>
                    <a:pt x="3" y="169"/>
                  </a:lnTo>
                  <a:lnTo>
                    <a:pt x="2" y="169"/>
                  </a:lnTo>
                  <a:lnTo>
                    <a:pt x="2" y="168"/>
                  </a:lnTo>
                  <a:lnTo>
                    <a:pt x="2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2" y="165"/>
                  </a:lnTo>
                  <a:lnTo>
                    <a:pt x="2" y="164"/>
                  </a:lnTo>
                  <a:lnTo>
                    <a:pt x="2" y="163"/>
                  </a:lnTo>
                  <a:lnTo>
                    <a:pt x="3" y="163"/>
                  </a:lnTo>
                  <a:lnTo>
                    <a:pt x="3" y="161"/>
                  </a:lnTo>
                  <a:lnTo>
                    <a:pt x="3" y="160"/>
                  </a:lnTo>
                  <a:lnTo>
                    <a:pt x="3" y="159"/>
                  </a:lnTo>
                  <a:lnTo>
                    <a:pt x="3" y="158"/>
                  </a:lnTo>
                  <a:lnTo>
                    <a:pt x="3" y="157"/>
                  </a:lnTo>
                  <a:lnTo>
                    <a:pt x="4" y="157"/>
                  </a:lnTo>
                  <a:lnTo>
                    <a:pt x="4" y="155"/>
                  </a:lnTo>
                  <a:lnTo>
                    <a:pt x="4" y="154"/>
                  </a:lnTo>
                  <a:lnTo>
                    <a:pt x="5" y="154"/>
                  </a:lnTo>
                  <a:lnTo>
                    <a:pt x="5" y="153"/>
                  </a:lnTo>
                  <a:lnTo>
                    <a:pt x="5" y="152"/>
                  </a:lnTo>
                  <a:lnTo>
                    <a:pt x="5" y="151"/>
                  </a:lnTo>
                  <a:lnTo>
                    <a:pt x="7" y="151"/>
                  </a:lnTo>
                  <a:lnTo>
                    <a:pt x="7" y="149"/>
                  </a:lnTo>
                  <a:lnTo>
                    <a:pt x="7" y="148"/>
                  </a:lnTo>
                  <a:lnTo>
                    <a:pt x="8" y="148"/>
                  </a:lnTo>
                  <a:lnTo>
                    <a:pt x="8" y="147"/>
                  </a:lnTo>
                  <a:lnTo>
                    <a:pt x="8" y="146"/>
                  </a:lnTo>
                  <a:lnTo>
                    <a:pt x="9" y="145"/>
                  </a:lnTo>
                  <a:lnTo>
                    <a:pt x="9" y="143"/>
                  </a:lnTo>
                  <a:lnTo>
                    <a:pt x="10" y="143"/>
                  </a:lnTo>
                  <a:lnTo>
                    <a:pt x="10" y="142"/>
                  </a:lnTo>
                  <a:lnTo>
                    <a:pt x="11" y="141"/>
                  </a:lnTo>
                  <a:lnTo>
                    <a:pt x="11" y="140"/>
                  </a:lnTo>
                  <a:lnTo>
                    <a:pt x="11" y="139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6" y="134"/>
                  </a:lnTo>
                  <a:lnTo>
                    <a:pt x="15" y="134"/>
                  </a:lnTo>
                  <a:lnTo>
                    <a:pt x="15" y="135"/>
                  </a:lnTo>
                  <a:lnTo>
                    <a:pt x="14" y="135"/>
                  </a:lnTo>
                  <a:lnTo>
                    <a:pt x="14" y="136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4" y="137"/>
                  </a:lnTo>
                  <a:lnTo>
                    <a:pt x="13" y="137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5" y="139"/>
                  </a:lnTo>
                  <a:lnTo>
                    <a:pt x="15" y="140"/>
                  </a:lnTo>
                  <a:lnTo>
                    <a:pt x="16" y="139"/>
                  </a:lnTo>
                  <a:lnTo>
                    <a:pt x="16" y="137"/>
                  </a:lnTo>
                  <a:lnTo>
                    <a:pt x="17" y="137"/>
                  </a:lnTo>
                  <a:lnTo>
                    <a:pt x="16" y="137"/>
                  </a:lnTo>
                  <a:lnTo>
                    <a:pt x="17" y="137"/>
                  </a:lnTo>
                  <a:lnTo>
                    <a:pt x="17" y="136"/>
                  </a:lnTo>
                  <a:lnTo>
                    <a:pt x="16" y="136"/>
                  </a:lnTo>
                  <a:lnTo>
                    <a:pt x="16" y="135"/>
                  </a:lnTo>
                  <a:lnTo>
                    <a:pt x="17" y="135"/>
                  </a:lnTo>
                  <a:lnTo>
                    <a:pt x="17" y="134"/>
                  </a:lnTo>
                  <a:lnTo>
                    <a:pt x="17" y="135"/>
                  </a:lnTo>
                  <a:lnTo>
                    <a:pt x="16" y="135"/>
                  </a:lnTo>
                  <a:lnTo>
                    <a:pt x="16" y="134"/>
                  </a:lnTo>
                  <a:lnTo>
                    <a:pt x="17" y="134"/>
                  </a:lnTo>
                  <a:lnTo>
                    <a:pt x="19" y="132"/>
                  </a:lnTo>
                  <a:lnTo>
                    <a:pt x="19" y="131"/>
                  </a:lnTo>
                  <a:lnTo>
                    <a:pt x="19" y="130"/>
                  </a:lnTo>
                  <a:lnTo>
                    <a:pt x="19" y="129"/>
                  </a:lnTo>
                  <a:lnTo>
                    <a:pt x="20" y="129"/>
                  </a:lnTo>
                  <a:lnTo>
                    <a:pt x="19" y="129"/>
                  </a:lnTo>
                  <a:lnTo>
                    <a:pt x="20" y="129"/>
                  </a:lnTo>
                  <a:lnTo>
                    <a:pt x="19" y="129"/>
                  </a:lnTo>
                  <a:lnTo>
                    <a:pt x="20" y="129"/>
                  </a:lnTo>
                  <a:lnTo>
                    <a:pt x="19" y="129"/>
                  </a:lnTo>
                  <a:lnTo>
                    <a:pt x="20" y="129"/>
                  </a:lnTo>
                  <a:lnTo>
                    <a:pt x="20" y="128"/>
                  </a:lnTo>
                  <a:lnTo>
                    <a:pt x="21" y="128"/>
                  </a:lnTo>
                  <a:lnTo>
                    <a:pt x="22" y="126"/>
                  </a:lnTo>
                  <a:lnTo>
                    <a:pt x="23" y="126"/>
                  </a:lnTo>
                  <a:lnTo>
                    <a:pt x="23" y="128"/>
                  </a:lnTo>
                  <a:lnTo>
                    <a:pt x="25" y="128"/>
                  </a:lnTo>
                  <a:lnTo>
                    <a:pt x="25" y="126"/>
                  </a:lnTo>
                  <a:lnTo>
                    <a:pt x="26" y="126"/>
                  </a:lnTo>
                  <a:lnTo>
                    <a:pt x="27" y="126"/>
                  </a:lnTo>
                  <a:lnTo>
                    <a:pt x="27" y="125"/>
                  </a:lnTo>
                  <a:lnTo>
                    <a:pt x="28" y="124"/>
                  </a:lnTo>
                  <a:lnTo>
                    <a:pt x="28" y="123"/>
                  </a:lnTo>
                  <a:lnTo>
                    <a:pt x="27" y="123"/>
                  </a:lnTo>
                  <a:lnTo>
                    <a:pt x="27" y="122"/>
                  </a:lnTo>
                  <a:lnTo>
                    <a:pt x="26" y="122"/>
                  </a:lnTo>
                  <a:lnTo>
                    <a:pt x="25" y="122"/>
                  </a:lnTo>
                  <a:lnTo>
                    <a:pt x="23" y="122"/>
                  </a:lnTo>
                  <a:lnTo>
                    <a:pt x="23" y="120"/>
                  </a:lnTo>
                  <a:lnTo>
                    <a:pt x="22" y="120"/>
                  </a:lnTo>
                  <a:lnTo>
                    <a:pt x="22" y="122"/>
                  </a:lnTo>
                  <a:lnTo>
                    <a:pt x="22" y="123"/>
                  </a:lnTo>
                  <a:lnTo>
                    <a:pt x="21" y="123"/>
                  </a:lnTo>
                  <a:lnTo>
                    <a:pt x="21" y="124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6"/>
                  </a:lnTo>
                  <a:lnTo>
                    <a:pt x="19" y="126"/>
                  </a:lnTo>
                  <a:lnTo>
                    <a:pt x="19" y="128"/>
                  </a:lnTo>
                  <a:lnTo>
                    <a:pt x="19" y="129"/>
                  </a:lnTo>
                  <a:lnTo>
                    <a:pt x="19" y="130"/>
                  </a:lnTo>
                  <a:lnTo>
                    <a:pt x="17" y="130"/>
                  </a:lnTo>
                  <a:lnTo>
                    <a:pt x="17" y="131"/>
                  </a:lnTo>
                  <a:lnTo>
                    <a:pt x="16" y="131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5" y="131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7" y="129"/>
                  </a:lnTo>
                  <a:lnTo>
                    <a:pt x="17" y="128"/>
                  </a:lnTo>
                  <a:lnTo>
                    <a:pt x="19" y="128"/>
                  </a:lnTo>
                  <a:lnTo>
                    <a:pt x="19" y="126"/>
                  </a:lnTo>
                  <a:lnTo>
                    <a:pt x="19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20" y="123"/>
                  </a:lnTo>
                  <a:lnTo>
                    <a:pt x="21" y="122"/>
                  </a:lnTo>
                  <a:lnTo>
                    <a:pt x="21" y="120"/>
                  </a:lnTo>
                  <a:lnTo>
                    <a:pt x="22" y="119"/>
                  </a:lnTo>
                  <a:lnTo>
                    <a:pt x="22" y="118"/>
                  </a:lnTo>
                  <a:lnTo>
                    <a:pt x="22" y="117"/>
                  </a:lnTo>
                  <a:lnTo>
                    <a:pt x="23" y="117"/>
                  </a:lnTo>
                  <a:lnTo>
                    <a:pt x="23" y="116"/>
                  </a:lnTo>
                  <a:lnTo>
                    <a:pt x="23" y="114"/>
                  </a:lnTo>
                  <a:lnTo>
                    <a:pt x="23" y="113"/>
                  </a:lnTo>
                  <a:lnTo>
                    <a:pt x="23" y="112"/>
                  </a:lnTo>
                  <a:lnTo>
                    <a:pt x="25" y="112"/>
                  </a:lnTo>
                  <a:lnTo>
                    <a:pt x="25" y="111"/>
                  </a:lnTo>
                  <a:lnTo>
                    <a:pt x="25" y="110"/>
                  </a:lnTo>
                  <a:lnTo>
                    <a:pt x="25" y="108"/>
                  </a:lnTo>
                  <a:lnTo>
                    <a:pt x="25" y="107"/>
                  </a:lnTo>
                  <a:lnTo>
                    <a:pt x="25" y="106"/>
                  </a:lnTo>
                  <a:lnTo>
                    <a:pt x="26" y="106"/>
                  </a:lnTo>
                  <a:lnTo>
                    <a:pt x="26" y="105"/>
                  </a:lnTo>
                  <a:lnTo>
                    <a:pt x="26" y="103"/>
                  </a:lnTo>
                  <a:lnTo>
                    <a:pt x="25" y="103"/>
                  </a:lnTo>
                  <a:lnTo>
                    <a:pt x="25" y="102"/>
                  </a:lnTo>
                  <a:lnTo>
                    <a:pt x="25" y="101"/>
                  </a:lnTo>
                  <a:lnTo>
                    <a:pt x="23" y="101"/>
                  </a:lnTo>
                  <a:lnTo>
                    <a:pt x="22" y="101"/>
                  </a:lnTo>
                  <a:lnTo>
                    <a:pt x="22" y="100"/>
                  </a:lnTo>
                  <a:lnTo>
                    <a:pt x="21" y="100"/>
                  </a:lnTo>
                  <a:lnTo>
                    <a:pt x="22" y="99"/>
                  </a:lnTo>
                  <a:lnTo>
                    <a:pt x="21" y="99"/>
                  </a:lnTo>
                  <a:lnTo>
                    <a:pt x="22" y="99"/>
                  </a:lnTo>
                  <a:lnTo>
                    <a:pt x="22" y="97"/>
                  </a:lnTo>
                  <a:lnTo>
                    <a:pt x="21" y="97"/>
                  </a:lnTo>
                  <a:lnTo>
                    <a:pt x="22" y="97"/>
                  </a:lnTo>
                  <a:lnTo>
                    <a:pt x="22" y="96"/>
                  </a:lnTo>
                  <a:lnTo>
                    <a:pt x="21" y="96"/>
                  </a:lnTo>
                  <a:lnTo>
                    <a:pt x="21" y="95"/>
                  </a:lnTo>
                  <a:lnTo>
                    <a:pt x="21" y="94"/>
                  </a:lnTo>
                  <a:lnTo>
                    <a:pt x="21" y="93"/>
                  </a:lnTo>
                  <a:lnTo>
                    <a:pt x="21" y="91"/>
                  </a:lnTo>
                  <a:lnTo>
                    <a:pt x="22" y="91"/>
                  </a:lnTo>
                  <a:lnTo>
                    <a:pt x="23" y="91"/>
                  </a:lnTo>
                  <a:lnTo>
                    <a:pt x="23" y="90"/>
                  </a:lnTo>
                  <a:lnTo>
                    <a:pt x="23" y="89"/>
                  </a:lnTo>
                  <a:lnTo>
                    <a:pt x="25" y="88"/>
                  </a:lnTo>
                  <a:lnTo>
                    <a:pt x="25" y="87"/>
                  </a:lnTo>
                  <a:lnTo>
                    <a:pt x="25" y="85"/>
                  </a:lnTo>
                  <a:lnTo>
                    <a:pt x="25" y="84"/>
                  </a:lnTo>
                  <a:lnTo>
                    <a:pt x="26" y="84"/>
                  </a:lnTo>
                  <a:lnTo>
                    <a:pt x="26" y="83"/>
                  </a:lnTo>
                  <a:lnTo>
                    <a:pt x="26" y="82"/>
                  </a:lnTo>
                  <a:lnTo>
                    <a:pt x="26" y="81"/>
                  </a:lnTo>
                  <a:lnTo>
                    <a:pt x="26" y="79"/>
                  </a:lnTo>
                  <a:lnTo>
                    <a:pt x="27" y="79"/>
                  </a:lnTo>
                  <a:lnTo>
                    <a:pt x="27" y="78"/>
                  </a:lnTo>
                  <a:lnTo>
                    <a:pt x="27" y="77"/>
                  </a:lnTo>
                  <a:lnTo>
                    <a:pt x="27" y="76"/>
                  </a:lnTo>
                  <a:lnTo>
                    <a:pt x="27" y="74"/>
                  </a:lnTo>
                  <a:lnTo>
                    <a:pt x="27" y="73"/>
                  </a:lnTo>
                  <a:lnTo>
                    <a:pt x="28" y="73"/>
                  </a:lnTo>
                  <a:lnTo>
                    <a:pt x="27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28" y="70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29" y="66"/>
                  </a:lnTo>
                  <a:lnTo>
                    <a:pt x="28" y="66"/>
                  </a:lnTo>
                  <a:lnTo>
                    <a:pt x="29" y="66"/>
                  </a:lnTo>
                  <a:lnTo>
                    <a:pt x="29" y="65"/>
                  </a:lnTo>
                  <a:lnTo>
                    <a:pt x="29" y="64"/>
                  </a:lnTo>
                  <a:lnTo>
                    <a:pt x="29" y="62"/>
                  </a:lnTo>
                  <a:lnTo>
                    <a:pt x="29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28" y="55"/>
                  </a:lnTo>
                  <a:lnTo>
                    <a:pt x="28" y="54"/>
                  </a:lnTo>
                  <a:lnTo>
                    <a:pt x="28" y="53"/>
                  </a:lnTo>
                  <a:lnTo>
                    <a:pt x="28" y="52"/>
                  </a:lnTo>
                  <a:lnTo>
                    <a:pt x="28" y="50"/>
                  </a:lnTo>
                  <a:lnTo>
                    <a:pt x="28" y="49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6" y="44"/>
                  </a:lnTo>
                  <a:lnTo>
                    <a:pt x="26" y="43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6" y="42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5" y="39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2" y="31"/>
                  </a:lnTo>
                  <a:lnTo>
                    <a:pt x="22" y="30"/>
                  </a:lnTo>
                  <a:lnTo>
                    <a:pt x="21" y="29"/>
                  </a:lnTo>
                  <a:lnTo>
                    <a:pt x="20" y="27"/>
                  </a:lnTo>
                  <a:lnTo>
                    <a:pt x="20" y="29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6" y="19"/>
                  </a:lnTo>
                  <a:lnTo>
                    <a:pt x="16" y="18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2"/>
                  </a:lnTo>
                  <a:lnTo>
                    <a:pt x="63" y="2"/>
                  </a:lnTo>
                  <a:lnTo>
                    <a:pt x="64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3" y="1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9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2" y="1"/>
                  </a:lnTo>
                  <a:lnTo>
                    <a:pt x="193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199" y="1"/>
                  </a:lnTo>
                  <a:lnTo>
                    <a:pt x="201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4" y="1"/>
                  </a:lnTo>
                  <a:lnTo>
                    <a:pt x="205" y="1"/>
                  </a:lnTo>
                  <a:lnTo>
                    <a:pt x="207" y="1"/>
                  </a:lnTo>
                  <a:lnTo>
                    <a:pt x="208" y="1"/>
                  </a:lnTo>
                  <a:lnTo>
                    <a:pt x="209" y="1"/>
                  </a:lnTo>
                  <a:lnTo>
                    <a:pt x="210" y="1"/>
                  </a:lnTo>
                  <a:lnTo>
                    <a:pt x="211" y="1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9" y="1"/>
                  </a:lnTo>
                  <a:lnTo>
                    <a:pt x="220" y="1"/>
                  </a:lnTo>
                  <a:lnTo>
                    <a:pt x="221" y="1"/>
                  </a:lnTo>
                  <a:lnTo>
                    <a:pt x="222" y="1"/>
                  </a:lnTo>
                  <a:lnTo>
                    <a:pt x="223" y="1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7" y="1"/>
                  </a:lnTo>
                  <a:lnTo>
                    <a:pt x="228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3" y="1"/>
                  </a:lnTo>
                  <a:lnTo>
                    <a:pt x="234" y="1"/>
                  </a:lnTo>
                  <a:lnTo>
                    <a:pt x="236" y="1"/>
                  </a:lnTo>
                  <a:lnTo>
                    <a:pt x="237" y="1"/>
                  </a:lnTo>
                  <a:lnTo>
                    <a:pt x="238" y="1"/>
                  </a:lnTo>
                  <a:lnTo>
                    <a:pt x="239" y="1"/>
                  </a:lnTo>
                  <a:lnTo>
                    <a:pt x="240" y="1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1"/>
                  </a:lnTo>
                  <a:lnTo>
                    <a:pt x="246" y="1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1"/>
                  </a:lnTo>
                  <a:lnTo>
                    <a:pt x="251" y="1"/>
                  </a:lnTo>
                  <a:lnTo>
                    <a:pt x="252" y="1"/>
                  </a:lnTo>
                  <a:lnTo>
                    <a:pt x="254" y="1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1" y="1"/>
                  </a:lnTo>
                  <a:lnTo>
                    <a:pt x="262" y="1"/>
                  </a:lnTo>
                  <a:lnTo>
                    <a:pt x="263" y="1"/>
                  </a:lnTo>
                  <a:lnTo>
                    <a:pt x="264" y="1"/>
                  </a:lnTo>
                  <a:lnTo>
                    <a:pt x="266" y="1"/>
                  </a:lnTo>
                  <a:lnTo>
                    <a:pt x="268" y="1"/>
                  </a:lnTo>
                  <a:lnTo>
                    <a:pt x="269" y="1"/>
                  </a:lnTo>
                  <a:lnTo>
                    <a:pt x="270" y="1"/>
                  </a:lnTo>
                  <a:lnTo>
                    <a:pt x="272" y="1"/>
                  </a:lnTo>
                  <a:lnTo>
                    <a:pt x="274" y="2"/>
                  </a:lnTo>
                  <a:lnTo>
                    <a:pt x="275" y="2"/>
                  </a:lnTo>
                  <a:lnTo>
                    <a:pt x="277" y="2"/>
                  </a:lnTo>
                  <a:lnTo>
                    <a:pt x="278" y="2"/>
                  </a:lnTo>
                  <a:lnTo>
                    <a:pt x="279" y="2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3" y="2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9" y="2"/>
                  </a:lnTo>
                  <a:lnTo>
                    <a:pt x="290" y="2"/>
                  </a:lnTo>
                  <a:lnTo>
                    <a:pt x="291" y="2"/>
                  </a:lnTo>
                  <a:lnTo>
                    <a:pt x="292" y="2"/>
                  </a:lnTo>
                  <a:lnTo>
                    <a:pt x="293" y="2"/>
                  </a:lnTo>
                  <a:lnTo>
                    <a:pt x="295" y="2"/>
                  </a:lnTo>
                  <a:lnTo>
                    <a:pt x="296" y="2"/>
                  </a:lnTo>
                  <a:lnTo>
                    <a:pt x="297" y="2"/>
                  </a:lnTo>
                  <a:lnTo>
                    <a:pt x="298" y="2"/>
                  </a:lnTo>
                  <a:lnTo>
                    <a:pt x="299" y="2"/>
                  </a:lnTo>
                  <a:lnTo>
                    <a:pt x="301" y="2"/>
                  </a:lnTo>
                  <a:lnTo>
                    <a:pt x="302" y="2"/>
                  </a:lnTo>
                  <a:lnTo>
                    <a:pt x="303" y="2"/>
                  </a:lnTo>
                  <a:lnTo>
                    <a:pt x="304" y="2"/>
                  </a:lnTo>
                  <a:lnTo>
                    <a:pt x="305" y="2"/>
                  </a:lnTo>
                  <a:lnTo>
                    <a:pt x="307" y="2"/>
                  </a:lnTo>
                  <a:lnTo>
                    <a:pt x="308" y="2"/>
                  </a:lnTo>
                  <a:lnTo>
                    <a:pt x="310" y="2"/>
                  </a:lnTo>
                  <a:lnTo>
                    <a:pt x="311" y="2"/>
                  </a:lnTo>
                  <a:lnTo>
                    <a:pt x="313" y="2"/>
                  </a:lnTo>
                  <a:lnTo>
                    <a:pt x="314" y="2"/>
                  </a:lnTo>
                  <a:lnTo>
                    <a:pt x="315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0" y="2"/>
                  </a:lnTo>
                  <a:lnTo>
                    <a:pt x="321" y="2"/>
                  </a:lnTo>
                  <a:lnTo>
                    <a:pt x="322" y="2"/>
                  </a:lnTo>
                  <a:lnTo>
                    <a:pt x="324" y="2"/>
                  </a:lnTo>
                  <a:lnTo>
                    <a:pt x="325" y="2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1" y="2"/>
                  </a:lnTo>
                  <a:lnTo>
                    <a:pt x="352" y="2"/>
                  </a:lnTo>
                  <a:lnTo>
                    <a:pt x="355" y="2"/>
                  </a:lnTo>
                  <a:lnTo>
                    <a:pt x="356" y="2"/>
                  </a:lnTo>
                  <a:lnTo>
                    <a:pt x="357" y="2"/>
                  </a:lnTo>
                  <a:lnTo>
                    <a:pt x="358" y="2"/>
                  </a:lnTo>
                  <a:lnTo>
                    <a:pt x="360" y="2"/>
                  </a:lnTo>
                  <a:lnTo>
                    <a:pt x="361" y="2"/>
                  </a:lnTo>
                  <a:lnTo>
                    <a:pt x="362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6" y="2"/>
                  </a:lnTo>
                  <a:lnTo>
                    <a:pt x="366" y="3"/>
                  </a:lnTo>
                  <a:lnTo>
                    <a:pt x="366" y="4"/>
                  </a:lnTo>
                  <a:lnTo>
                    <a:pt x="366" y="6"/>
                  </a:lnTo>
                  <a:lnTo>
                    <a:pt x="366" y="7"/>
                  </a:lnTo>
                  <a:lnTo>
                    <a:pt x="366" y="8"/>
                  </a:lnTo>
                  <a:lnTo>
                    <a:pt x="366" y="9"/>
                  </a:lnTo>
                  <a:lnTo>
                    <a:pt x="366" y="10"/>
                  </a:lnTo>
                  <a:lnTo>
                    <a:pt x="366" y="12"/>
                  </a:lnTo>
                  <a:lnTo>
                    <a:pt x="366" y="13"/>
                  </a:lnTo>
                  <a:lnTo>
                    <a:pt x="366" y="14"/>
                  </a:lnTo>
                  <a:lnTo>
                    <a:pt x="366" y="15"/>
                  </a:lnTo>
                  <a:lnTo>
                    <a:pt x="366" y="16"/>
                  </a:lnTo>
                  <a:lnTo>
                    <a:pt x="366" y="18"/>
                  </a:lnTo>
                  <a:lnTo>
                    <a:pt x="366" y="19"/>
                  </a:lnTo>
                  <a:lnTo>
                    <a:pt x="366" y="20"/>
                  </a:lnTo>
                  <a:lnTo>
                    <a:pt x="366" y="21"/>
                  </a:lnTo>
                  <a:lnTo>
                    <a:pt x="366" y="23"/>
                  </a:lnTo>
                  <a:lnTo>
                    <a:pt x="366" y="24"/>
                  </a:lnTo>
                  <a:lnTo>
                    <a:pt x="366" y="25"/>
                  </a:lnTo>
                  <a:lnTo>
                    <a:pt x="366" y="26"/>
                  </a:lnTo>
                  <a:lnTo>
                    <a:pt x="366" y="27"/>
                  </a:lnTo>
                  <a:lnTo>
                    <a:pt x="366" y="29"/>
                  </a:lnTo>
                  <a:lnTo>
                    <a:pt x="366" y="31"/>
                  </a:lnTo>
                  <a:lnTo>
                    <a:pt x="366" y="32"/>
                  </a:lnTo>
                  <a:lnTo>
                    <a:pt x="366" y="33"/>
                  </a:lnTo>
                  <a:lnTo>
                    <a:pt x="366" y="35"/>
                  </a:lnTo>
                  <a:lnTo>
                    <a:pt x="366" y="36"/>
                  </a:lnTo>
                  <a:lnTo>
                    <a:pt x="366" y="37"/>
                  </a:lnTo>
                  <a:lnTo>
                    <a:pt x="366" y="39"/>
                  </a:lnTo>
                  <a:lnTo>
                    <a:pt x="366" y="41"/>
                  </a:lnTo>
                  <a:lnTo>
                    <a:pt x="366" y="42"/>
                  </a:lnTo>
                  <a:lnTo>
                    <a:pt x="366" y="43"/>
                  </a:lnTo>
                  <a:lnTo>
                    <a:pt x="366" y="44"/>
                  </a:lnTo>
                  <a:lnTo>
                    <a:pt x="366" y="45"/>
                  </a:lnTo>
                  <a:lnTo>
                    <a:pt x="366" y="47"/>
                  </a:lnTo>
                  <a:lnTo>
                    <a:pt x="366" y="48"/>
                  </a:lnTo>
                  <a:lnTo>
                    <a:pt x="366" y="49"/>
                  </a:lnTo>
                  <a:lnTo>
                    <a:pt x="366" y="50"/>
                  </a:lnTo>
                  <a:lnTo>
                    <a:pt x="366" y="52"/>
                  </a:lnTo>
                  <a:lnTo>
                    <a:pt x="366" y="53"/>
                  </a:lnTo>
                  <a:lnTo>
                    <a:pt x="366" y="54"/>
                  </a:lnTo>
                  <a:lnTo>
                    <a:pt x="366" y="55"/>
                  </a:lnTo>
                  <a:lnTo>
                    <a:pt x="366" y="56"/>
                  </a:lnTo>
                  <a:lnTo>
                    <a:pt x="366" y="59"/>
                  </a:lnTo>
                  <a:lnTo>
                    <a:pt x="366" y="60"/>
                  </a:lnTo>
                  <a:lnTo>
                    <a:pt x="366" y="61"/>
                  </a:lnTo>
                  <a:lnTo>
                    <a:pt x="366" y="62"/>
                  </a:lnTo>
                  <a:lnTo>
                    <a:pt x="366" y="64"/>
                  </a:lnTo>
                  <a:lnTo>
                    <a:pt x="366" y="65"/>
                  </a:lnTo>
                  <a:lnTo>
                    <a:pt x="366" y="66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6" y="71"/>
                  </a:lnTo>
                  <a:lnTo>
                    <a:pt x="366" y="72"/>
                  </a:lnTo>
                  <a:lnTo>
                    <a:pt x="366" y="73"/>
                  </a:lnTo>
                  <a:lnTo>
                    <a:pt x="366" y="74"/>
                  </a:lnTo>
                  <a:lnTo>
                    <a:pt x="366" y="76"/>
                  </a:lnTo>
                  <a:lnTo>
                    <a:pt x="366" y="77"/>
                  </a:lnTo>
                  <a:lnTo>
                    <a:pt x="366" y="78"/>
                  </a:lnTo>
                  <a:lnTo>
                    <a:pt x="366" y="79"/>
                  </a:lnTo>
                  <a:lnTo>
                    <a:pt x="366" y="81"/>
                  </a:lnTo>
                  <a:lnTo>
                    <a:pt x="366" y="82"/>
                  </a:lnTo>
                  <a:lnTo>
                    <a:pt x="366" y="83"/>
                  </a:lnTo>
                  <a:lnTo>
                    <a:pt x="366" y="85"/>
                  </a:lnTo>
                  <a:lnTo>
                    <a:pt x="366" y="87"/>
                  </a:lnTo>
                  <a:lnTo>
                    <a:pt x="366" y="88"/>
                  </a:lnTo>
                  <a:lnTo>
                    <a:pt x="366" y="89"/>
                  </a:lnTo>
                  <a:lnTo>
                    <a:pt x="366" y="90"/>
                  </a:lnTo>
                  <a:lnTo>
                    <a:pt x="366" y="91"/>
                  </a:lnTo>
                  <a:lnTo>
                    <a:pt x="366" y="93"/>
                  </a:lnTo>
                  <a:lnTo>
                    <a:pt x="366" y="94"/>
                  </a:lnTo>
                  <a:lnTo>
                    <a:pt x="366" y="95"/>
                  </a:lnTo>
                  <a:lnTo>
                    <a:pt x="366" y="96"/>
                  </a:lnTo>
                  <a:lnTo>
                    <a:pt x="366" y="97"/>
                  </a:lnTo>
                  <a:lnTo>
                    <a:pt x="366" y="99"/>
                  </a:lnTo>
                  <a:lnTo>
                    <a:pt x="366" y="100"/>
                  </a:lnTo>
                  <a:lnTo>
                    <a:pt x="366" y="101"/>
                  </a:lnTo>
                  <a:lnTo>
                    <a:pt x="366" y="102"/>
                  </a:lnTo>
                  <a:lnTo>
                    <a:pt x="366" y="103"/>
                  </a:lnTo>
                  <a:lnTo>
                    <a:pt x="366" y="105"/>
                  </a:lnTo>
                  <a:lnTo>
                    <a:pt x="366" y="107"/>
                  </a:lnTo>
                  <a:lnTo>
                    <a:pt x="366" y="108"/>
                  </a:lnTo>
                  <a:lnTo>
                    <a:pt x="366" y="110"/>
                  </a:lnTo>
                  <a:lnTo>
                    <a:pt x="366" y="111"/>
                  </a:lnTo>
                  <a:lnTo>
                    <a:pt x="366" y="112"/>
                  </a:lnTo>
                  <a:lnTo>
                    <a:pt x="366" y="113"/>
                  </a:lnTo>
                  <a:lnTo>
                    <a:pt x="366" y="114"/>
                  </a:lnTo>
                  <a:lnTo>
                    <a:pt x="366" y="116"/>
                  </a:lnTo>
                  <a:lnTo>
                    <a:pt x="366" y="117"/>
                  </a:lnTo>
                  <a:lnTo>
                    <a:pt x="366" y="118"/>
                  </a:lnTo>
                  <a:lnTo>
                    <a:pt x="366" y="119"/>
                  </a:lnTo>
                  <a:lnTo>
                    <a:pt x="366" y="120"/>
                  </a:lnTo>
                  <a:lnTo>
                    <a:pt x="366" y="122"/>
                  </a:lnTo>
                  <a:lnTo>
                    <a:pt x="366" y="123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6" y="128"/>
                  </a:lnTo>
                  <a:lnTo>
                    <a:pt x="366" y="129"/>
                  </a:lnTo>
                  <a:lnTo>
                    <a:pt x="366" y="131"/>
                  </a:lnTo>
                  <a:lnTo>
                    <a:pt x="366" y="132"/>
                  </a:lnTo>
                  <a:lnTo>
                    <a:pt x="366" y="135"/>
                  </a:lnTo>
                  <a:lnTo>
                    <a:pt x="366" y="136"/>
                  </a:lnTo>
                  <a:lnTo>
                    <a:pt x="366" y="137"/>
                  </a:lnTo>
                  <a:lnTo>
                    <a:pt x="366" y="139"/>
                  </a:lnTo>
                  <a:lnTo>
                    <a:pt x="366" y="140"/>
                  </a:lnTo>
                  <a:lnTo>
                    <a:pt x="366" y="141"/>
                  </a:lnTo>
                  <a:lnTo>
                    <a:pt x="366" y="142"/>
                  </a:lnTo>
                  <a:lnTo>
                    <a:pt x="366" y="143"/>
                  </a:lnTo>
                  <a:lnTo>
                    <a:pt x="366" y="145"/>
                  </a:lnTo>
                  <a:lnTo>
                    <a:pt x="366" y="146"/>
                  </a:lnTo>
                  <a:lnTo>
                    <a:pt x="366" y="147"/>
                  </a:lnTo>
                  <a:lnTo>
                    <a:pt x="366" y="148"/>
                  </a:lnTo>
                  <a:lnTo>
                    <a:pt x="366" y="149"/>
                  </a:lnTo>
                  <a:lnTo>
                    <a:pt x="366" y="151"/>
                  </a:lnTo>
                  <a:lnTo>
                    <a:pt x="366" y="152"/>
                  </a:lnTo>
                  <a:lnTo>
                    <a:pt x="366" y="153"/>
                  </a:lnTo>
                  <a:lnTo>
                    <a:pt x="366" y="154"/>
                  </a:lnTo>
                  <a:lnTo>
                    <a:pt x="366" y="155"/>
                  </a:lnTo>
                  <a:lnTo>
                    <a:pt x="366" y="157"/>
                  </a:lnTo>
                  <a:lnTo>
                    <a:pt x="366" y="158"/>
                  </a:lnTo>
                  <a:lnTo>
                    <a:pt x="366" y="159"/>
                  </a:lnTo>
                  <a:lnTo>
                    <a:pt x="366" y="161"/>
                  </a:lnTo>
                  <a:lnTo>
                    <a:pt x="366" y="163"/>
                  </a:lnTo>
                  <a:lnTo>
                    <a:pt x="366" y="164"/>
                  </a:lnTo>
                  <a:lnTo>
                    <a:pt x="366" y="165"/>
                  </a:lnTo>
                  <a:lnTo>
                    <a:pt x="366" y="166"/>
                  </a:lnTo>
                  <a:lnTo>
                    <a:pt x="366" y="168"/>
                  </a:lnTo>
                  <a:lnTo>
                    <a:pt x="366" y="169"/>
                  </a:lnTo>
                  <a:lnTo>
                    <a:pt x="366" y="170"/>
                  </a:lnTo>
                  <a:lnTo>
                    <a:pt x="366" y="171"/>
                  </a:lnTo>
                  <a:lnTo>
                    <a:pt x="366" y="172"/>
                  </a:lnTo>
                  <a:lnTo>
                    <a:pt x="366" y="175"/>
                  </a:lnTo>
                  <a:lnTo>
                    <a:pt x="366" y="176"/>
                  </a:lnTo>
                  <a:lnTo>
                    <a:pt x="366" y="178"/>
                  </a:lnTo>
                  <a:lnTo>
                    <a:pt x="366" y="180"/>
                  </a:lnTo>
                  <a:lnTo>
                    <a:pt x="366" y="181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4"/>
                  </a:lnTo>
                  <a:lnTo>
                    <a:pt x="366" y="186"/>
                  </a:lnTo>
                  <a:lnTo>
                    <a:pt x="366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90"/>
                  </a:lnTo>
                  <a:lnTo>
                    <a:pt x="366" y="192"/>
                  </a:lnTo>
                  <a:lnTo>
                    <a:pt x="366" y="193"/>
                  </a:lnTo>
                  <a:lnTo>
                    <a:pt x="366" y="194"/>
                  </a:lnTo>
                  <a:lnTo>
                    <a:pt x="366" y="195"/>
                  </a:lnTo>
                  <a:lnTo>
                    <a:pt x="366" y="197"/>
                  </a:lnTo>
                  <a:lnTo>
                    <a:pt x="366" y="198"/>
                  </a:lnTo>
                  <a:lnTo>
                    <a:pt x="366" y="199"/>
                  </a:lnTo>
                  <a:lnTo>
                    <a:pt x="366" y="200"/>
                  </a:lnTo>
                  <a:lnTo>
                    <a:pt x="366" y="201"/>
                  </a:lnTo>
                  <a:lnTo>
                    <a:pt x="366" y="203"/>
                  </a:lnTo>
                  <a:lnTo>
                    <a:pt x="366" y="204"/>
                  </a:lnTo>
                  <a:lnTo>
                    <a:pt x="366" y="205"/>
                  </a:lnTo>
                  <a:lnTo>
                    <a:pt x="366" y="206"/>
                  </a:lnTo>
                  <a:lnTo>
                    <a:pt x="366" y="207"/>
                  </a:lnTo>
                  <a:lnTo>
                    <a:pt x="366" y="209"/>
                  </a:lnTo>
                  <a:lnTo>
                    <a:pt x="366" y="210"/>
                  </a:lnTo>
                  <a:lnTo>
                    <a:pt x="366" y="211"/>
                  </a:lnTo>
                  <a:lnTo>
                    <a:pt x="366" y="212"/>
                  </a:lnTo>
                  <a:lnTo>
                    <a:pt x="366" y="213"/>
                  </a:lnTo>
                  <a:lnTo>
                    <a:pt x="366" y="215"/>
                  </a:lnTo>
                  <a:lnTo>
                    <a:pt x="366" y="216"/>
                  </a:lnTo>
                  <a:lnTo>
                    <a:pt x="366" y="217"/>
                  </a:lnTo>
                  <a:lnTo>
                    <a:pt x="366" y="218"/>
                  </a:lnTo>
                  <a:lnTo>
                    <a:pt x="366" y="219"/>
                  </a:lnTo>
                  <a:lnTo>
                    <a:pt x="366" y="221"/>
                  </a:lnTo>
                  <a:lnTo>
                    <a:pt x="366" y="222"/>
                  </a:lnTo>
                  <a:lnTo>
                    <a:pt x="366" y="223"/>
                  </a:lnTo>
                  <a:lnTo>
                    <a:pt x="366" y="224"/>
                  </a:lnTo>
                  <a:lnTo>
                    <a:pt x="366" y="226"/>
                  </a:lnTo>
                  <a:lnTo>
                    <a:pt x="366" y="227"/>
                  </a:lnTo>
                  <a:lnTo>
                    <a:pt x="366" y="228"/>
                  </a:lnTo>
                  <a:lnTo>
                    <a:pt x="366" y="229"/>
                  </a:lnTo>
                  <a:lnTo>
                    <a:pt x="366" y="230"/>
                  </a:lnTo>
                  <a:lnTo>
                    <a:pt x="366" y="232"/>
                  </a:lnTo>
                  <a:lnTo>
                    <a:pt x="366" y="233"/>
                  </a:lnTo>
                  <a:lnTo>
                    <a:pt x="366" y="234"/>
                  </a:lnTo>
                  <a:lnTo>
                    <a:pt x="366" y="235"/>
                  </a:lnTo>
                  <a:lnTo>
                    <a:pt x="366" y="236"/>
                  </a:lnTo>
                  <a:lnTo>
                    <a:pt x="366" y="239"/>
                  </a:lnTo>
                  <a:lnTo>
                    <a:pt x="366" y="240"/>
                  </a:lnTo>
                  <a:lnTo>
                    <a:pt x="366" y="241"/>
                  </a:lnTo>
                  <a:lnTo>
                    <a:pt x="366" y="242"/>
                  </a:lnTo>
                  <a:lnTo>
                    <a:pt x="366" y="245"/>
                  </a:lnTo>
                  <a:lnTo>
                    <a:pt x="366" y="246"/>
                  </a:lnTo>
                  <a:lnTo>
                    <a:pt x="366" y="247"/>
                  </a:lnTo>
                  <a:lnTo>
                    <a:pt x="366" y="248"/>
                  </a:lnTo>
                  <a:lnTo>
                    <a:pt x="366" y="250"/>
                  </a:lnTo>
                  <a:lnTo>
                    <a:pt x="366" y="251"/>
                  </a:lnTo>
                  <a:lnTo>
                    <a:pt x="366" y="252"/>
                  </a:lnTo>
                  <a:lnTo>
                    <a:pt x="366" y="253"/>
                  </a:lnTo>
                  <a:lnTo>
                    <a:pt x="366" y="255"/>
                  </a:lnTo>
                  <a:lnTo>
                    <a:pt x="366" y="256"/>
                  </a:lnTo>
                  <a:lnTo>
                    <a:pt x="366" y="257"/>
                  </a:lnTo>
                  <a:lnTo>
                    <a:pt x="366" y="258"/>
                  </a:lnTo>
                  <a:lnTo>
                    <a:pt x="366" y="259"/>
                  </a:lnTo>
                  <a:lnTo>
                    <a:pt x="366" y="261"/>
                  </a:lnTo>
                  <a:lnTo>
                    <a:pt x="366" y="262"/>
                  </a:lnTo>
                  <a:lnTo>
                    <a:pt x="366" y="263"/>
                  </a:lnTo>
                  <a:lnTo>
                    <a:pt x="366" y="264"/>
                  </a:lnTo>
                  <a:lnTo>
                    <a:pt x="366" y="265"/>
                  </a:lnTo>
                  <a:lnTo>
                    <a:pt x="366" y="267"/>
                  </a:lnTo>
                  <a:lnTo>
                    <a:pt x="366" y="268"/>
                  </a:lnTo>
                  <a:lnTo>
                    <a:pt x="366" y="269"/>
                  </a:lnTo>
                  <a:lnTo>
                    <a:pt x="366" y="270"/>
                  </a:lnTo>
                  <a:lnTo>
                    <a:pt x="364" y="271"/>
                  </a:lnTo>
                  <a:lnTo>
                    <a:pt x="364" y="273"/>
                  </a:lnTo>
                  <a:lnTo>
                    <a:pt x="364" y="274"/>
                  </a:lnTo>
                  <a:lnTo>
                    <a:pt x="364" y="276"/>
                  </a:lnTo>
                  <a:lnTo>
                    <a:pt x="364" y="277"/>
                  </a:lnTo>
                  <a:lnTo>
                    <a:pt x="364" y="279"/>
                  </a:lnTo>
                  <a:lnTo>
                    <a:pt x="364" y="280"/>
                  </a:lnTo>
                  <a:lnTo>
                    <a:pt x="364" y="281"/>
                  </a:lnTo>
                  <a:lnTo>
                    <a:pt x="364" y="282"/>
                  </a:lnTo>
                  <a:lnTo>
                    <a:pt x="364" y="283"/>
                  </a:lnTo>
                  <a:lnTo>
                    <a:pt x="364" y="285"/>
                  </a:lnTo>
                  <a:lnTo>
                    <a:pt x="364" y="286"/>
                  </a:lnTo>
                  <a:lnTo>
                    <a:pt x="364" y="287"/>
                  </a:lnTo>
                  <a:lnTo>
                    <a:pt x="364" y="288"/>
                  </a:lnTo>
                  <a:lnTo>
                    <a:pt x="364" y="290"/>
                  </a:lnTo>
                  <a:lnTo>
                    <a:pt x="364" y="291"/>
                  </a:lnTo>
                  <a:lnTo>
                    <a:pt x="364" y="292"/>
                  </a:lnTo>
                  <a:lnTo>
                    <a:pt x="364" y="293"/>
                  </a:lnTo>
                  <a:lnTo>
                    <a:pt x="364" y="294"/>
                  </a:lnTo>
                  <a:lnTo>
                    <a:pt x="364" y="296"/>
                  </a:lnTo>
                  <a:lnTo>
                    <a:pt x="364" y="297"/>
                  </a:lnTo>
                  <a:lnTo>
                    <a:pt x="364" y="298"/>
                  </a:lnTo>
                  <a:lnTo>
                    <a:pt x="364" y="299"/>
                  </a:lnTo>
                  <a:lnTo>
                    <a:pt x="364" y="300"/>
                  </a:lnTo>
                  <a:lnTo>
                    <a:pt x="364" y="302"/>
                  </a:lnTo>
                  <a:lnTo>
                    <a:pt x="364" y="303"/>
                  </a:lnTo>
                  <a:lnTo>
                    <a:pt x="364" y="304"/>
                  </a:lnTo>
                  <a:lnTo>
                    <a:pt x="364" y="305"/>
                  </a:lnTo>
                  <a:lnTo>
                    <a:pt x="364" y="306"/>
                  </a:lnTo>
                  <a:lnTo>
                    <a:pt x="364" y="308"/>
                  </a:lnTo>
                  <a:lnTo>
                    <a:pt x="366" y="309"/>
                  </a:lnTo>
                  <a:lnTo>
                    <a:pt x="366" y="310"/>
                  </a:lnTo>
                  <a:lnTo>
                    <a:pt x="366" y="311"/>
                  </a:lnTo>
                  <a:lnTo>
                    <a:pt x="366" y="312"/>
                  </a:lnTo>
                  <a:lnTo>
                    <a:pt x="366" y="314"/>
                  </a:lnTo>
                  <a:lnTo>
                    <a:pt x="366" y="315"/>
                  </a:lnTo>
                  <a:lnTo>
                    <a:pt x="366" y="316"/>
                  </a:lnTo>
                  <a:lnTo>
                    <a:pt x="366" y="317"/>
                  </a:lnTo>
                  <a:lnTo>
                    <a:pt x="366" y="319"/>
                  </a:lnTo>
                  <a:lnTo>
                    <a:pt x="367" y="320"/>
                  </a:lnTo>
                  <a:lnTo>
                    <a:pt x="368" y="321"/>
                  </a:lnTo>
                  <a:lnTo>
                    <a:pt x="369" y="322"/>
                  </a:lnTo>
                  <a:lnTo>
                    <a:pt x="371" y="322"/>
                  </a:lnTo>
                  <a:lnTo>
                    <a:pt x="371" y="323"/>
                  </a:lnTo>
                  <a:lnTo>
                    <a:pt x="372" y="323"/>
                  </a:lnTo>
                  <a:lnTo>
                    <a:pt x="373" y="325"/>
                  </a:lnTo>
                  <a:lnTo>
                    <a:pt x="374" y="326"/>
                  </a:lnTo>
                  <a:lnTo>
                    <a:pt x="375" y="327"/>
                  </a:lnTo>
                  <a:lnTo>
                    <a:pt x="377" y="328"/>
                  </a:lnTo>
                  <a:lnTo>
                    <a:pt x="378" y="329"/>
                  </a:lnTo>
                  <a:lnTo>
                    <a:pt x="379" y="329"/>
                  </a:lnTo>
                  <a:lnTo>
                    <a:pt x="379" y="331"/>
                  </a:lnTo>
                  <a:lnTo>
                    <a:pt x="380" y="331"/>
                  </a:lnTo>
                  <a:lnTo>
                    <a:pt x="381" y="332"/>
                  </a:lnTo>
                  <a:lnTo>
                    <a:pt x="383" y="333"/>
                  </a:lnTo>
                  <a:lnTo>
                    <a:pt x="384" y="334"/>
                  </a:lnTo>
                  <a:lnTo>
                    <a:pt x="385" y="334"/>
                  </a:lnTo>
                  <a:lnTo>
                    <a:pt x="385" y="335"/>
                  </a:lnTo>
                  <a:lnTo>
                    <a:pt x="386" y="335"/>
                  </a:lnTo>
                  <a:lnTo>
                    <a:pt x="386" y="337"/>
                  </a:lnTo>
                  <a:lnTo>
                    <a:pt x="387" y="338"/>
                  </a:lnTo>
                  <a:lnTo>
                    <a:pt x="389" y="338"/>
                  </a:lnTo>
                  <a:lnTo>
                    <a:pt x="389" y="339"/>
                  </a:lnTo>
                  <a:lnTo>
                    <a:pt x="390" y="339"/>
                  </a:lnTo>
                  <a:lnTo>
                    <a:pt x="391" y="340"/>
                  </a:lnTo>
                  <a:lnTo>
                    <a:pt x="392" y="341"/>
                  </a:lnTo>
                  <a:lnTo>
                    <a:pt x="393" y="343"/>
                  </a:lnTo>
                  <a:lnTo>
                    <a:pt x="395" y="344"/>
                  </a:lnTo>
                  <a:lnTo>
                    <a:pt x="396" y="344"/>
                  </a:lnTo>
                  <a:lnTo>
                    <a:pt x="396" y="345"/>
                  </a:lnTo>
                  <a:lnTo>
                    <a:pt x="397" y="346"/>
                  </a:lnTo>
                  <a:lnTo>
                    <a:pt x="398" y="348"/>
                  </a:lnTo>
                  <a:lnTo>
                    <a:pt x="399" y="348"/>
                  </a:lnTo>
                  <a:lnTo>
                    <a:pt x="399" y="349"/>
                  </a:lnTo>
                  <a:lnTo>
                    <a:pt x="401" y="349"/>
                  </a:lnTo>
                  <a:lnTo>
                    <a:pt x="402" y="350"/>
                  </a:lnTo>
                  <a:lnTo>
                    <a:pt x="402" y="351"/>
                  </a:lnTo>
                  <a:lnTo>
                    <a:pt x="403" y="351"/>
                  </a:lnTo>
                  <a:lnTo>
                    <a:pt x="404" y="352"/>
                  </a:lnTo>
                  <a:lnTo>
                    <a:pt x="405" y="354"/>
                  </a:lnTo>
                  <a:lnTo>
                    <a:pt x="407" y="355"/>
                  </a:lnTo>
                  <a:lnTo>
                    <a:pt x="408" y="355"/>
                  </a:lnTo>
                  <a:lnTo>
                    <a:pt x="408" y="356"/>
                  </a:lnTo>
                  <a:lnTo>
                    <a:pt x="409" y="356"/>
                  </a:lnTo>
                  <a:lnTo>
                    <a:pt x="409" y="357"/>
                  </a:lnTo>
                  <a:lnTo>
                    <a:pt x="410" y="357"/>
                  </a:lnTo>
                  <a:lnTo>
                    <a:pt x="410" y="358"/>
                  </a:lnTo>
                  <a:lnTo>
                    <a:pt x="412" y="358"/>
                  </a:lnTo>
                  <a:lnTo>
                    <a:pt x="412" y="360"/>
                  </a:lnTo>
                  <a:lnTo>
                    <a:pt x="413" y="360"/>
                  </a:lnTo>
                  <a:lnTo>
                    <a:pt x="414" y="361"/>
                  </a:lnTo>
                  <a:lnTo>
                    <a:pt x="415" y="362"/>
                  </a:lnTo>
                  <a:lnTo>
                    <a:pt x="416" y="363"/>
                  </a:lnTo>
                  <a:lnTo>
                    <a:pt x="418" y="363"/>
                  </a:lnTo>
                  <a:lnTo>
                    <a:pt x="418" y="364"/>
                  </a:lnTo>
                  <a:lnTo>
                    <a:pt x="419" y="364"/>
                  </a:lnTo>
                  <a:lnTo>
                    <a:pt x="419" y="366"/>
                  </a:lnTo>
                  <a:lnTo>
                    <a:pt x="420" y="366"/>
                  </a:lnTo>
                  <a:lnTo>
                    <a:pt x="420" y="367"/>
                  </a:lnTo>
                  <a:lnTo>
                    <a:pt x="421" y="367"/>
                  </a:lnTo>
                  <a:lnTo>
                    <a:pt x="421" y="368"/>
                  </a:lnTo>
                  <a:lnTo>
                    <a:pt x="422" y="369"/>
                  </a:lnTo>
                  <a:lnTo>
                    <a:pt x="424" y="369"/>
                  </a:lnTo>
                  <a:lnTo>
                    <a:pt x="424" y="370"/>
                  </a:lnTo>
                  <a:lnTo>
                    <a:pt x="425" y="370"/>
                  </a:lnTo>
                  <a:lnTo>
                    <a:pt x="426" y="372"/>
                  </a:lnTo>
                  <a:lnTo>
                    <a:pt x="427" y="373"/>
                  </a:lnTo>
                  <a:lnTo>
                    <a:pt x="428" y="374"/>
                  </a:lnTo>
                  <a:lnTo>
                    <a:pt x="430" y="375"/>
                  </a:lnTo>
                  <a:lnTo>
                    <a:pt x="431" y="375"/>
                  </a:lnTo>
                  <a:lnTo>
                    <a:pt x="431" y="377"/>
                  </a:lnTo>
                  <a:lnTo>
                    <a:pt x="432" y="377"/>
                  </a:lnTo>
                  <a:lnTo>
                    <a:pt x="433" y="378"/>
                  </a:lnTo>
                  <a:lnTo>
                    <a:pt x="434" y="379"/>
                  </a:lnTo>
                  <a:lnTo>
                    <a:pt x="434" y="380"/>
                  </a:lnTo>
                  <a:lnTo>
                    <a:pt x="436" y="380"/>
                  </a:lnTo>
                  <a:lnTo>
                    <a:pt x="437" y="381"/>
                  </a:lnTo>
                  <a:lnTo>
                    <a:pt x="438" y="383"/>
                  </a:lnTo>
                  <a:lnTo>
                    <a:pt x="439" y="383"/>
                  </a:lnTo>
                  <a:lnTo>
                    <a:pt x="439" y="384"/>
                  </a:lnTo>
                  <a:lnTo>
                    <a:pt x="440" y="384"/>
                  </a:lnTo>
                  <a:lnTo>
                    <a:pt x="440" y="385"/>
                  </a:lnTo>
                  <a:lnTo>
                    <a:pt x="442" y="385"/>
                  </a:lnTo>
                  <a:lnTo>
                    <a:pt x="442" y="386"/>
                  </a:lnTo>
                  <a:lnTo>
                    <a:pt x="443" y="387"/>
                  </a:lnTo>
                  <a:lnTo>
                    <a:pt x="444" y="387"/>
                  </a:lnTo>
                  <a:lnTo>
                    <a:pt x="444" y="389"/>
                  </a:lnTo>
                  <a:lnTo>
                    <a:pt x="445" y="390"/>
                  </a:lnTo>
                  <a:lnTo>
                    <a:pt x="446" y="390"/>
                  </a:lnTo>
                  <a:lnTo>
                    <a:pt x="448" y="391"/>
                  </a:lnTo>
                  <a:lnTo>
                    <a:pt x="449" y="392"/>
                  </a:lnTo>
                  <a:lnTo>
                    <a:pt x="450" y="393"/>
                  </a:lnTo>
                  <a:lnTo>
                    <a:pt x="451" y="395"/>
                  </a:lnTo>
                  <a:lnTo>
                    <a:pt x="452" y="395"/>
                  </a:lnTo>
                  <a:lnTo>
                    <a:pt x="452" y="396"/>
                  </a:lnTo>
                  <a:lnTo>
                    <a:pt x="454" y="396"/>
                  </a:lnTo>
                  <a:lnTo>
                    <a:pt x="455" y="397"/>
                  </a:lnTo>
                  <a:lnTo>
                    <a:pt x="455" y="398"/>
                  </a:lnTo>
                  <a:lnTo>
                    <a:pt x="456" y="398"/>
                  </a:lnTo>
                  <a:lnTo>
                    <a:pt x="456" y="399"/>
                  </a:lnTo>
                  <a:lnTo>
                    <a:pt x="457" y="399"/>
                  </a:lnTo>
                  <a:lnTo>
                    <a:pt x="459" y="401"/>
                  </a:lnTo>
                  <a:lnTo>
                    <a:pt x="459" y="402"/>
                  </a:lnTo>
                  <a:lnTo>
                    <a:pt x="460" y="402"/>
                  </a:lnTo>
                  <a:lnTo>
                    <a:pt x="461" y="403"/>
                  </a:lnTo>
                  <a:lnTo>
                    <a:pt x="462" y="404"/>
                  </a:lnTo>
                  <a:lnTo>
                    <a:pt x="463" y="406"/>
                  </a:lnTo>
                  <a:lnTo>
                    <a:pt x="465" y="407"/>
                  </a:lnTo>
                  <a:lnTo>
                    <a:pt x="466" y="407"/>
                  </a:lnTo>
                  <a:lnTo>
                    <a:pt x="466" y="408"/>
                  </a:lnTo>
                  <a:lnTo>
                    <a:pt x="467" y="408"/>
                  </a:lnTo>
                  <a:lnTo>
                    <a:pt x="467" y="409"/>
                  </a:lnTo>
                  <a:lnTo>
                    <a:pt x="468" y="409"/>
                  </a:lnTo>
                  <a:lnTo>
                    <a:pt x="468" y="410"/>
                  </a:lnTo>
                  <a:lnTo>
                    <a:pt x="469" y="410"/>
                  </a:lnTo>
                  <a:lnTo>
                    <a:pt x="469" y="412"/>
                  </a:lnTo>
                  <a:lnTo>
                    <a:pt x="471" y="412"/>
                  </a:lnTo>
                  <a:lnTo>
                    <a:pt x="471" y="413"/>
                  </a:lnTo>
                  <a:lnTo>
                    <a:pt x="472" y="413"/>
                  </a:lnTo>
                  <a:lnTo>
                    <a:pt x="473" y="414"/>
                  </a:lnTo>
                  <a:lnTo>
                    <a:pt x="474" y="415"/>
                  </a:lnTo>
                  <a:lnTo>
                    <a:pt x="475" y="416"/>
                  </a:lnTo>
                  <a:lnTo>
                    <a:pt x="477" y="418"/>
                  </a:lnTo>
                  <a:lnTo>
                    <a:pt x="478" y="418"/>
                  </a:lnTo>
                  <a:lnTo>
                    <a:pt x="478" y="419"/>
                  </a:lnTo>
                  <a:lnTo>
                    <a:pt x="479" y="420"/>
                  </a:lnTo>
                  <a:lnTo>
                    <a:pt x="480" y="421"/>
                  </a:lnTo>
                  <a:lnTo>
                    <a:pt x="481" y="422"/>
                  </a:lnTo>
                  <a:lnTo>
                    <a:pt x="483" y="422"/>
                  </a:lnTo>
                  <a:lnTo>
                    <a:pt x="484" y="424"/>
                  </a:lnTo>
                  <a:lnTo>
                    <a:pt x="484" y="425"/>
                  </a:lnTo>
                  <a:lnTo>
                    <a:pt x="485" y="425"/>
                  </a:lnTo>
                  <a:lnTo>
                    <a:pt x="485" y="426"/>
                  </a:lnTo>
                  <a:lnTo>
                    <a:pt x="486" y="426"/>
                  </a:lnTo>
                  <a:lnTo>
                    <a:pt x="486" y="427"/>
                  </a:lnTo>
                  <a:lnTo>
                    <a:pt x="487" y="427"/>
                  </a:lnTo>
                  <a:lnTo>
                    <a:pt x="487" y="428"/>
                  </a:lnTo>
                  <a:lnTo>
                    <a:pt x="489" y="428"/>
                  </a:lnTo>
                  <a:lnTo>
                    <a:pt x="490" y="428"/>
                  </a:lnTo>
                  <a:lnTo>
                    <a:pt x="490" y="430"/>
                  </a:lnTo>
                  <a:lnTo>
                    <a:pt x="491" y="431"/>
                  </a:lnTo>
                  <a:lnTo>
                    <a:pt x="492" y="431"/>
                  </a:lnTo>
                  <a:lnTo>
                    <a:pt x="492" y="432"/>
                  </a:lnTo>
                  <a:lnTo>
                    <a:pt x="493" y="433"/>
                  </a:lnTo>
                  <a:lnTo>
                    <a:pt x="495" y="433"/>
                  </a:lnTo>
                  <a:lnTo>
                    <a:pt x="495" y="435"/>
                  </a:lnTo>
                  <a:lnTo>
                    <a:pt x="496" y="435"/>
                  </a:lnTo>
                  <a:lnTo>
                    <a:pt x="496" y="436"/>
                  </a:lnTo>
                  <a:lnTo>
                    <a:pt x="497" y="436"/>
                  </a:lnTo>
                  <a:lnTo>
                    <a:pt x="497" y="437"/>
                  </a:lnTo>
                  <a:lnTo>
                    <a:pt x="498" y="437"/>
                  </a:lnTo>
                  <a:lnTo>
                    <a:pt x="498" y="438"/>
                  </a:lnTo>
                  <a:lnTo>
                    <a:pt x="499" y="438"/>
                  </a:lnTo>
                  <a:lnTo>
                    <a:pt x="499" y="439"/>
                  </a:lnTo>
                  <a:lnTo>
                    <a:pt x="501" y="439"/>
                  </a:lnTo>
                  <a:lnTo>
                    <a:pt x="502" y="441"/>
                  </a:lnTo>
                  <a:lnTo>
                    <a:pt x="502" y="442"/>
                  </a:lnTo>
                  <a:lnTo>
                    <a:pt x="503" y="442"/>
                  </a:lnTo>
                  <a:lnTo>
                    <a:pt x="504" y="443"/>
                  </a:lnTo>
                  <a:lnTo>
                    <a:pt x="506" y="444"/>
                  </a:lnTo>
                  <a:lnTo>
                    <a:pt x="507" y="444"/>
                  </a:lnTo>
                  <a:lnTo>
                    <a:pt x="507" y="445"/>
                  </a:lnTo>
                  <a:lnTo>
                    <a:pt x="508" y="447"/>
                  </a:lnTo>
                  <a:lnTo>
                    <a:pt x="509" y="448"/>
                  </a:lnTo>
                  <a:lnTo>
                    <a:pt x="510" y="448"/>
                  </a:lnTo>
                  <a:lnTo>
                    <a:pt x="510" y="449"/>
                  </a:lnTo>
                  <a:lnTo>
                    <a:pt x="512" y="449"/>
                  </a:lnTo>
                  <a:lnTo>
                    <a:pt x="512" y="450"/>
                  </a:lnTo>
                  <a:lnTo>
                    <a:pt x="513" y="451"/>
                  </a:lnTo>
                  <a:lnTo>
                    <a:pt x="514" y="451"/>
                  </a:lnTo>
                  <a:lnTo>
                    <a:pt x="515" y="453"/>
                  </a:lnTo>
                  <a:lnTo>
                    <a:pt x="516" y="454"/>
                  </a:lnTo>
                  <a:lnTo>
                    <a:pt x="518" y="455"/>
                  </a:lnTo>
                  <a:lnTo>
                    <a:pt x="519" y="456"/>
                  </a:lnTo>
                  <a:lnTo>
                    <a:pt x="520" y="457"/>
                  </a:lnTo>
                  <a:lnTo>
                    <a:pt x="521" y="459"/>
                  </a:lnTo>
                  <a:lnTo>
                    <a:pt x="522" y="459"/>
                  </a:lnTo>
                  <a:lnTo>
                    <a:pt x="522" y="460"/>
                  </a:lnTo>
                  <a:lnTo>
                    <a:pt x="524" y="461"/>
                  </a:lnTo>
                  <a:lnTo>
                    <a:pt x="525" y="462"/>
                  </a:lnTo>
                  <a:lnTo>
                    <a:pt x="526" y="462"/>
                  </a:lnTo>
                  <a:lnTo>
                    <a:pt x="526" y="464"/>
                  </a:lnTo>
                  <a:lnTo>
                    <a:pt x="527" y="465"/>
                  </a:lnTo>
                  <a:lnTo>
                    <a:pt x="528" y="465"/>
                  </a:lnTo>
                  <a:lnTo>
                    <a:pt x="528" y="466"/>
                  </a:lnTo>
                  <a:lnTo>
                    <a:pt x="530" y="466"/>
                  </a:lnTo>
                  <a:lnTo>
                    <a:pt x="530" y="467"/>
                  </a:lnTo>
                  <a:lnTo>
                    <a:pt x="531" y="467"/>
                  </a:lnTo>
                  <a:lnTo>
                    <a:pt x="531" y="468"/>
                  </a:lnTo>
                  <a:lnTo>
                    <a:pt x="532" y="468"/>
                  </a:lnTo>
                  <a:lnTo>
                    <a:pt x="532" y="470"/>
                  </a:lnTo>
                  <a:lnTo>
                    <a:pt x="533" y="470"/>
                  </a:lnTo>
                  <a:lnTo>
                    <a:pt x="534" y="471"/>
                  </a:lnTo>
                  <a:lnTo>
                    <a:pt x="536" y="472"/>
                  </a:lnTo>
                  <a:lnTo>
                    <a:pt x="537" y="473"/>
                  </a:lnTo>
                  <a:lnTo>
                    <a:pt x="538" y="474"/>
                  </a:lnTo>
                  <a:lnTo>
                    <a:pt x="539" y="476"/>
                  </a:lnTo>
                  <a:lnTo>
                    <a:pt x="540" y="477"/>
                  </a:lnTo>
                  <a:lnTo>
                    <a:pt x="542" y="478"/>
                  </a:lnTo>
                  <a:lnTo>
                    <a:pt x="543" y="478"/>
                  </a:lnTo>
                  <a:lnTo>
                    <a:pt x="543" y="479"/>
                  </a:lnTo>
                  <a:lnTo>
                    <a:pt x="544" y="479"/>
                  </a:lnTo>
                  <a:lnTo>
                    <a:pt x="544" y="480"/>
                  </a:lnTo>
                  <a:lnTo>
                    <a:pt x="545" y="480"/>
                  </a:lnTo>
                  <a:lnTo>
                    <a:pt x="545" y="482"/>
                  </a:lnTo>
                  <a:lnTo>
                    <a:pt x="546" y="482"/>
                  </a:lnTo>
                  <a:lnTo>
                    <a:pt x="546" y="483"/>
                  </a:lnTo>
                  <a:lnTo>
                    <a:pt x="548" y="483"/>
                  </a:lnTo>
                  <a:lnTo>
                    <a:pt x="548" y="484"/>
                  </a:lnTo>
                  <a:lnTo>
                    <a:pt x="549" y="485"/>
                  </a:lnTo>
                  <a:lnTo>
                    <a:pt x="550" y="485"/>
                  </a:lnTo>
                  <a:lnTo>
                    <a:pt x="551" y="486"/>
                  </a:lnTo>
                  <a:lnTo>
                    <a:pt x="553" y="488"/>
                  </a:lnTo>
                  <a:lnTo>
                    <a:pt x="554" y="489"/>
                  </a:lnTo>
                  <a:lnTo>
                    <a:pt x="555" y="490"/>
                  </a:lnTo>
                  <a:lnTo>
                    <a:pt x="556" y="491"/>
                  </a:lnTo>
                  <a:lnTo>
                    <a:pt x="557" y="493"/>
                  </a:lnTo>
                  <a:lnTo>
                    <a:pt x="559" y="493"/>
                  </a:lnTo>
                  <a:lnTo>
                    <a:pt x="559" y="494"/>
                  </a:lnTo>
                  <a:lnTo>
                    <a:pt x="560" y="494"/>
                  </a:lnTo>
                  <a:lnTo>
                    <a:pt x="560" y="495"/>
                  </a:lnTo>
                  <a:lnTo>
                    <a:pt x="561" y="496"/>
                  </a:lnTo>
                  <a:lnTo>
                    <a:pt x="562" y="496"/>
                  </a:lnTo>
                  <a:lnTo>
                    <a:pt x="562" y="497"/>
                  </a:lnTo>
                  <a:lnTo>
                    <a:pt x="563" y="497"/>
                  </a:lnTo>
                  <a:lnTo>
                    <a:pt x="565" y="499"/>
                  </a:lnTo>
                  <a:lnTo>
                    <a:pt x="566" y="500"/>
                  </a:lnTo>
                  <a:lnTo>
                    <a:pt x="566" y="501"/>
                  </a:lnTo>
                  <a:lnTo>
                    <a:pt x="567" y="501"/>
                  </a:lnTo>
                  <a:lnTo>
                    <a:pt x="568" y="502"/>
                  </a:lnTo>
                  <a:lnTo>
                    <a:pt x="568" y="503"/>
                  </a:lnTo>
                  <a:lnTo>
                    <a:pt x="569" y="503"/>
                  </a:lnTo>
                  <a:lnTo>
                    <a:pt x="569" y="505"/>
                  </a:lnTo>
                  <a:lnTo>
                    <a:pt x="571" y="505"/>
                  </a:lnTo>
                  <a:lnTo>
                    <a:pt x="572" y="506"/>
                  </a:lnTo>
                  <a:lnTo>
                    <a:pt x="573" y="507"/>
                  </a:lnTo>
                  <a:lnTo>
                    <a:pt x="574" y="508"/>
                  </a:lnTo>
                  <a:lnTo>
                    <a:pt x="575" y="509"/>
                  </a:lnTo>
                  <a:lnTo>
                    <a:pt x="577" y="511"/>
                  </a:lnTo>
                  <a:lnTo>
                    <a:pt x="578" y="512"/>
                  </a:lnTo>
                  <a:lnTo>
                    <a:pt x="579" y="513"/>
                  </a:lnTo>
                  <a:lnTo>
                    <a:pt x="580" y="513"/>
                  </a:lnTo>
                  <a:lnTo>
                    <a:pt x="580" y="514"/>
                  </a:lnTo>
                  <a:lnTo>
                    <a:pt x="581" y="515"/>
                  </a:lnTo>
                  <a:lnTo>
                    <a:pt x="583" y="515"/>
                  </a:lnTo>
                  <a:lnTo>
                    <a:pt x="583" y="517"/>
                  </a:lnTo>
                  <a:lnTo>
                    <a:pt x="584" y="518"/>
                  </a:lnTo>
                  <a:lnTo>
                    <a:pt x="585" y="518"/>
                  </a:lnTo>
                  <a:lnTo>
                    <a:pt x="586" y="519"/>
                  </a:lnTo>
                  <a:lnTo>
                    <a:pt x="586" y="520"/>
                  </a:lnTo>
                  <a:lnTo>
                    <a:pt x="587" y="520"/>
                  </a:lnTo>
                  <a:lnTo>
                    <a:pt x="587" y="522"/>
                  </a:lnTo>
                  <a:lnTo>
                    <a:pt x="589" y="523"/>
                  </a:lnTo>
                  <a:lnTo>
                    <a:pt x="590" y="523"/>
                  </a:lnTo>
                  <a:lnTo>
                    <a:pt x="590" y="524"/>
                  </a:lnTo>
                  <a:lnTo>
                    <a:pt x="591" y="524"/>
                  </a:lnTo>
                  <a:lnTo>
                    <a:pt x="591" y="525"/>
                  </a:lnTo>
                  <a:lnTo>
                    <a:pt x="592" y="525"/>
                  </a:lnTo>
                  <a:lnTo>
                    <a:pt x="594" y="526"/>
                  </a:lnTo>
                  <a:lnTo>
                    <a:pt x="594" y="528"/>
                  </a:lnTo>
                  <a:lnTo>
                    <a:pt x="595" y="528"/>
                  </a:lnTo>
                  <a:lnTo>
                    <a:pt x="596" y="529"/>
                  </a:lnTo>
                  <a:lnTo>
                    <a:pt x="596" y="530"/>
                  </a:lnTo>
                  <a:lnTo>
                    <a:pt x="597" y="530"/>
                  </a:lnTo>
                  <a:lnTo>
                    <a:pt x="598" y="531"/>
                  </a:lnTo>
                  <a:lnTo>
                    <a:pt x="600" y="532"/>
                  </a:lnTo>
                  <a:lnTo>
                    <a:pt x="601" y="534"/>
                  </a:lnTo>
                  <a:lnTo>
                    <a:pt x="602" y="534"/>
                  </a:lnTo>
                  <a:lnTo>
                    <a:pt x="602" y="535"/>
                  </a:lnTo>
                  <a:lnTo>
                    <a:pt x="603" y="535"/>
                  </a:lnTo>
                  <a:lnTo>
                    <a:pt x="603" y="536"/>
                  </a:lnTo>
                  <a:lnTo>
                    <a:pt x="604" y="537"/>
                  </a:lnTo>
                  <a:lnTo>
                    <a:pt x="606" y="537"/>
                  </a:lnTo>
                  <a:lnTo>
                    <a:pt x="607" y="538"/>
                  </a:lnTo>
                  <a:lnTo>
                    <a:pt x="607" y="540"/>
                  </a:lnTo>
                  <a:lnTo>
                    <a:pt x="608" y="540"/>
                  </a:lnTo>
                  <a:lnTo>
                    <a:pt x="608" y="541"/>
                  </a:lnTo>
                  <a:lnTo>
                    <a:pt x="609" y="541"/>
                  </a:lnTo>
                  <a:lnTo>
                    <a:pt x="609" y="542"/>
                  </a:lnTo>
                  <a:lnTo>
                    <a:pt x="610" y="542"/>
                  </a:lnTo>
                  <a:lnTo>
                    <a:pt x="612" y="543"/>
                  </a:lnTo>
                  <a:lnTo>
                    <a:pt x="613" y="544"/>
                  </a:lnTo>
                  <a:lnTo>
                    <a:pt x="613" y="546"/>
                  </a:lnTo>
                  <a:lnTo>
                    <a:pt x="614" y="546"/>
                  </a:lnTo>
                  <a:lnTo>
                    <a:pt x="614" y="547"/>
                  </a:lnTo>
                  <a:lnTo>
                    <a:pt x="615" y="547"/>
                  </a:lnTo>
                  <a:lnTo>
                    <a:pt x="616" y="548"/>
                  </a:lnTo>
                  <a:lnTo>
                    <a:pt x="616" y="549"/>
                  </a:lnTo>
                  <a:lnTo>
                    <a:pt x="618" y="549"/>
                  </a:lnTo>
                  <a:lnTo>
                    <a:pt x="618" y="551"/>
                  </a:lnTo>
                  <a:lnTo>
                    <a:pt x="619" y="552"/>
                  </a:lnTo>
                  <a:lnTo>
                    <a:pt x="620" y="552"/>
                  </a:lnTo>
                  <a:lnTo>
                    <a:pt x="621" y="553"/>
                  </a:lnTo>
                  <a:lnTo>
                    <a:pt x="622" y="554"/>
                  </a:lnTo>
                  <a:lnTo>
                    <a:pt x="624" y="555"/>
                  </a:lnTo>
                  <a:lnTo>
                    <a:pt x="625" y="557"/>
                  </a:lnTo>
                  <a:lnTo>
                    <a:pt x="626" y="558"/>
                  </a:lnTo>
                  <a:lnTo>
                    <a:pt x="627" y="559"/>
                  </a:lnTo>
                  <a:lnTo>
                    <a:pt x="628" y="560"/>
                  </a:lnTo>
                  <a:lnTo>
                    <a:pt x="630" y="561"/>
                  </a:lnTo>
                  <a:lnTo>
                    <a:pt x="631" y="563"/>
                  </a:lnTo>
                  <a:lnTo>
                    <a:pt x="632" y="564"/>
                  </a:lnTo>
                  <a:lnTo>
                    <a:pt x="633" y="565"/>
                  </a:lnTo>
                  <a:lnTo>
                    <a:pt x="634" y="565"/>
                  </a:lnTo>
                  <a:lnTo>
                    <a:pt x="634" y="566"/>
                  </a:lnTo>
                  <a:lnTo>
                    <a:pt x="636" y="567"/>
                  </a:lnTo>
                  <a:lnTo>
                    <a:pt x="637" y="567"/>
                  </a:lnTo>
                  <a:lnTo>
                    <a:pt x="637" y="569"/>
                  </a:lnTo>
                  <a:lnTo>
                    <a:pt x="638" y="569"/>
                  </a:lnTo>
                  <a:lnTo>
                    <a:pt x="638" y="570"/>
                  </a:lnTo>
                  <a:lnTo>
                    <a:pt x="639" y="570"/>
                  </a:lnTo>
                  <a:lnTo>
                    <a:pt x="639" y="571"/>
                  </a:lnTo>
                  <a:lnTo>
                    <a:pt x="641" y="571"/>
                  </a:lnTo>
                  <a:lnTo>
                    <a:pt x="641" y="572"/>
                  </a:lnTo>
                  <a:lnTo>
                    <a:pt x="642" y="572"/>
                  </a:lnTo>
                  <a:lnTo>
                    <a:pt x="642" y="573"/>
                  </a:lnTo>
                  <a:lnTo>
                    <a:pt x="643" y="573"/>
                  </a:lnTo>
                  <a:lnTo>
                    <a:pt x="643" y="575"/>
                  </a:lnTo>
                  <a:lnTo>
                    <a:pt x="644" y="575"/>
                  </a:lnTo>
                  <a:lnTo>
                    <a:pt x="644" y="576"/>
                  </a:lnTo>
                  <a:lnTo>
                    <a:pt x="645" y="576"/>
                  </a:lnTo>
                  <a:lnTo>
                    <a:pt x="645" y="577"/>
                  </a:lnTo>
                  <a:lnTo>
                    <a:pt x="647" y="577"/>
                  </a:lnTo>
                  <a:lnTo>
                    <a:pt x="647" y="578"/>
                  </a:lnTo>
                  <a:lnTo>
                    <a:pt x="648" y="578"/>
                  </a:lnTo>
                  <a:lnTo>
                    <a:pt x="649" y="580"/>
                  </a:lnTo>
                  <a:lnTo>
                    <a:pt x="650" y="581"/>
                  </a:lnTo>
                  <a:lnTo>
                    <a:pt x="650" y="582"/>
                  </a:lnTo>
                  <a:lnTo>
                    <a:pt x="651" y="582"/>
                  </a:lnTo>
                  <a:lnTo>
                    <a:pt x="653" y="583"/>
                  </a:lnTo>
                  <a:lnTo>
                    <a:pt x="653" y="584"/>
                  </a:lnTo>
                  <a:lnTo>
                    <a:pt x="654" y="584"/>
                  </a:lnTo>
                  <a:lnTo>
                    <a:pt x="655" y="586"/>
                  </a:lnTo>
                  <a:lnTo>
                    <a:pt x="656" y="587"/>
                  </a:lnTo>
                  <a:lnTo>
                    <a:pt x="657" y="588"/>
                  </a:lnTo>
                  <a:lnTo>
                    <a:pt x="659" y="589"/>
                  </a:lnTo>
                  <a:lnTo>
                    <a:pt x="659" y="590"/>
                  </a:lnTo>
                  <a:lnTo>
                    <a:pt x="660" y="592"/>
                  </a:lnTo>
                  <a:lnTo>
                    <a:pt x="661" y="592"/>
                  </a:lnTo>
                  <a:lnTo>
                    <a:pt x="661" y="593"/>
                  </a:lnTo>
                  <a:lnTo>
                    <a:pt x="662" y="593"/>
                  </a:lnTo>
                  <a:lnTo>
                    <a:pt x="662" y="594"/>
                  </a:lnTo>
                  <a:lnTo>
                    <a:pt x="663" y="594"/>
                  </a:lnTo>
                  <a:lnTo>
                    <a:pt x="665" y="595"/>
                  </a:lnTo>
                  <a:lnTo>
                    <a:pt x="665" y="596"/>
                  </a:lnTo>
                  <a:lnTo>
                    <a:pt x="666" y="596"/>
                  </a:lnTo>
                  <a:lnTo>
                    <a:pt x="667" y="598"/>
                  </a:lnTo>
                  <a:lnTo>
                    <a:pt x="668" y="599"/>
                  </a:lnTo>
                  <a:lnTo>
                    <a:pt x="669" y="600"/>
                  </a:lnTo>
                  <a:lnTo>
                    <a:pt x="671" y="601"/>
                  </a:lnTo>
                  <a:lnTo>
                    <a:pt x="672" y="602"/>
                  </a:lnTo>
                  <a:lnTo>
                    <a:pt x="673" y="604"/>
                  </a:lnTo>
                  <a:lnTo>
                    <a:pt x="674" y="605"/>
                  </a:lnTo>
                  <a:lnTo>
                    <a:pt x="675" y="606"/>
                  </a:lnTo>
                  <a:lnTo>
                    <a:pt x="677" y="607"/>
                  </a:lnTo>
                  <a:lnTo>
                    <a:pt x="678" y="609"/>
                  </a:lnTo>
                  <a:lnTo>
                    <a:pt x="679" y="610"/>
                  </a:lnTo>
                  <a:lnTo>
                    <a:pt x="680" y="611"/>
                  </a:lnTo>
                  <a:lnTo>
                    <a:pt x="681" y="612"/>
                  </a:lnTo>
                  <a:lnTo>
                    <a:pt x="683" y="613"/>
                  </a:lnTo>
                  <a:lnTo>
                    <a:pt x="684" y="615"/>
                  </a:lnTo>
                  <a:lnTo>
                    <a:pt x="685" y="615"/>
                  </a:lnTo>
                  <a:lnTo>
                    <a:pt x="685" y="616"/>
                  </a:lnTo>
                  <a:lnTo>
                    <a:pt x="686" y="616"/>
                  </a:lnTo>
                  <a:lnTo>
                    <a:pt x="686" y="617"/>
                  </a:lnTo>
                  <a:lnTo>
                    <a:pt x="688" y="617"/>
                  </a:lnTo>
                  <a:lnTo>
                    <a:pt x="688" y="618"/>
                  </a:lnTo>
                  <a:lnTo>
                    <a:pt x="689" y="618"/>
                  </a:lnTo>
                  <a:lnTo>
                    <a:pt x="689" y="619"/>
                  </a:lnTo>
                  <a:lnTo>
                    <a:pt x="690" y="619"/>
                  </a:lnTo>
                  <a:lnTo>
                    <a:pt x="690" y="621"/>
                  </a:lnTo>
                  <a:lnTo>
                    <a:pt x="691" y="621"/>
                  </a:lnTo>
                  <a:lnTo>
                    <a:pt x="691" y="622"/>
                  </a:lnTo>
                  <a:lnTo>
                    <a:pt x="692" y="623"/>
                  </a:lnTo>
                  <a:lnTo>
                    <a:pt x="694" y="623"/>
                  </a:lnTo>
                  <a:lnTo>
                    <a:pt x="694" y="624"/>
                  </a:lnTo>
                  <a:lnTo>
                    <a:pt x="695" y="625"/>
                  </a:lnTo>
                  <a:lnTo>
                    <a:pt x="696" y="627"/>
                  </a:lnTo>
                  <a:lnTo>
                    <a:pt x="697" y="627"/>
                  </a:lnTo>
                  <a:lnTo>
                    <a:pt x="697" y="628"/>
                  </a:lnTo>
                  <a:lnTo>
                    <a:pt x="698" y="628"/>
                  </a:lnTo>
                  <a:lnTo>
                    <a:pt x="698" y="629"/>
                  </a:lnTo>
                  <a:lnTo>
                    <a:pt x="700" y="629"/>
                  </a:lnTo>
                  <a:lnTo>
                    <a:pt x="700" y="630"/>
                  </a:lnTo>
                  <a:lnTo>
                    <a:pt x="701" y="631"/>
                  </a:lnTo>
                  <a:lnTo>
                    <a:pt x="702" y="633"/>
                  </a:lnTo>
                  <a:lnTo>
                    <a:pt x="703" y="633"/>
                  </a:lnTo>
                  <a:lnTo>
                    <a:pt x="703" y="634"/>
                  </a:lnTo>
                  <a:lnTo>
                    <a:pt x="704" y="634"/>
                  </a:lnTo>
                  <a:lnTo>
                    <a:pt x="704" y="635"/>
                  </a:lnTo>
                  <a:lnTo>
                    <a:pt x="706" y="635"/>
                  </a:lnTo>
                  <a:lnTo>
                    <a:pt x="706" y="636"/>
                  </a:lnTo>
                  <a:lnTo>
                    <a:pt x="707" y="636"/>
                  </a:lnTo>
                  <a:lnTo>
                    <a:pt x="707" y="638"/>
                  </a:lnTo>
                  <a:lnTo>
                    <a:pt x="708" y="638"/>
                  </a:lnTo>
                  <a:lnTo>
                    <a:pt x="708" y="639"/>
                  </a:lnTo>
                  <a:lnTo>
                    <a:pt x="709" y="639"/>
                  </a:lnTo>
                  <a:lnTo>
                    <a:pt x="709" y="640"/>
                  </a:lnTo>
                  <a:lnTo>
                    <a:pt x="710" y="640"/>
                  </a:lnTo>
                  <a:lnTo>
                    <a:pt x="710" y="641"/>
                  </a:lnTo>
                  <a:lnTo>
                    <a:pt x="712" y="641"/>
                  </a:lnTo>
                  <a:lnTo>
                    <a:pt x="712" y="642"/>
                  </a:lnTo>
                  <a:lnTo>
                    <a:pt x="713" y="642"/>
                  </a:lnTo>
                  <a:lnTo>
                    <a:pt x="713" y="644"/>
                  </a:lnTo>
                  <a:lnTo>
                    <a:pt x="714" y="645"/>
                  </a:lnTo>
                  <a:lnTo>
                    <a:pt x="715" y="645"/>
                  </a:lnTo>
                  <a:lnTo>
                    <a:pt x="715" y="646"/>
                  </a:lnTo>
                  <a:lnTo>
                    <a:pt x="716" y="646"/>
                  </a:lnTo>
                  <a:lnTo>
                    <a:pt x="716" y="647"/>
                  </a:lnTo>
                  <a:lnTo>
                    <a:pt x="718" y="647"/>
                  </a:lnTo>
                  <a:lnTo>
                    <a:pt x="718" y="648"/>
                  </a:lnTo>
                  <a:lnTo>
                    <a:pt x="719" y="648"/>
                  </a:lnTo>
                  <a:lnTo>
                    <a:pt x="719" y="650"/>
                  </a:lnTo>
                  <a:lnTo>
                    <a:pt x="720" y="650"/>
                  </a:lnTo>
                  <a:lnTo>
                    <a:pt x="720" y="651"/>
                  </a:lnTo>
                  <a:lnTo>
                    <a:pt x="721" y="652"/>
                  </a:lnTo>
                  <a:lnTo>
                    <a:pt x="722" y="652"/>
                  </a:lnTo>
                  <a:lnTo>
                    <a:pt x="722" y="653"/>
                  </a:lnTo>
                  <a:lnTo>
                    <a:pt x="724" y="653"/>
                  </a:lnTo>
                  <a:lnTo>
                    <a:pt x="724" y="654"/>
                  </a:lnTo>
                  <a:lnTo>
                    <a:pt x="725" y="654"/>
                  </a:lnTo>
                  <a:lnTo>
                    <a:pt x="725" y="656"/>
                  </a:lnTo>
                  <a:lnTo>
                    <a:pt x="726" y="656"/>
                  </a:lnTo>
                  <a:lnTo>
                    <a:pt x="727" y="657"/>
                  </a:lnTo>
                  <a:lnTo>
                    <a:pt x="727" y="658"/>
                  </a:lnTo>
                  <a:lnTo>
                    <a:pt x="728" y="658"/>
                  </a:lnTo>
                  <a:lnTo>
                    <a:pt x="728" y="659"/>
                  </a:lnTo>
                  <a:lnTo>
                    <a:pt x="730" y="660"/>
                  </a:lnTo>
                  <a:lnTo>
                    <a:pt x="731" y="660"/>
                  </a:lnTo>
                  <a:lnTo>
                    <a:pt x="731" y="662"/>
                  </a:lnTo>
                  <a:lnTo>
                    <a:pt x="732" y="663"/>
                  </a:lnTo>
                  <a:lnTo>
                    <a:pt x="733" y="663"/>
                  </a:lnTo>
                  <a:lnTo>
                    <a:pt x="735" y="664"/>
                  </a:lnTo>
                  <a:lnTo>
                    <a:pt x="735" y="665"/>
                  </a:lnTo>
                  <a:lnTo>
                    <a:pt x="736" y="665"/>
                  </a:lnTo>
                  <a:lnTo>
                    <a:pt x="736" y="667"/>
                  </a:lnTo>
                  <a:lnTo>
                    <a:pt x="737" y="667"/>
                  </a:lnTo>
                  <a:lnTo>
                    <a:pt x="737" y="668"/>
                  </a:lnTo>
                  <a:lnTo>
                    <a:pt x="738" y="668"/>
                  </a:lnTo>
                  <a:lnTo>
                    <a:pt x="738" y="669"/>
                  </a:lnTo>
                  <a:lnTo>
                    <a:pt x="739" y="670"/>
                  </a:lnTo>
                  <a:lnTo>
                    <a:pt x="741" y="670"/>
                  </a:lnTo>
                  <a:lnTo>
                    <a:pt x="741" y="671"/>
                  </a:lnTo>
                  <a:lnTo>
                    <a:pt x="742" y="671"/>
                  </a:lnTo>
                  <a:lnTo>
                    <a:pt x="742" y="673"/>
                  </a:lnTo>
                  <a:lnTo>
                    <a:pt x="743" y="673"/>
                  </a:lnTo>
                  <a:lnTo>
                    <a:pt x="743" y="674"/>
                  </a:lnTo>
                  <a:lnTo>
                    <a:pt x="744" y="674"/>
                  </a:lnTo>
                  <a:lnTo>
                    <a:pt x="744" y="675"/>
                  </a:lnTo>
                  <a:lnTo>
                    <a:pt x="745" y="675"/>
                  </a:lnTo>
                  <a:lnTo>
                    <a:pt x="745" y="676"/>
                  </a:lnTo>
                  <a:lnTo>
                    <a:pt x="747" y="676"/>
                  </a:lnTo>
                  <a:lnTo>
                    <a:pt x="747" y="677"/>
                  </a:lnTo>
                  <a:lnTo>
                    <a:pt x="748" y="677"/>
                  </a:lnTo>
                  <a:lnTo>
                    <a:pt x="748" y="679"/>
                  </a:lnTo>
                  <a:lnTo>
                    <a:pt x="749" y="680"/>
                  </a:lnTo>
                  <a:lnTo>
                    <a:pt x="750" y="680"/>
                  </a:lnTo>
                  <a:lnTo>
                    <a:pt x="750" y="681"/>
                  </a:lnTo>
                  <a:lnTo>
                    <a:pt x="751" y="682"/>
                  </a:lnTo>
                  <a:lnTo>
                    <a:pt x="753" y="682"/>
                  </a:lnTo>
                  <a:lnTo>
                    <a:pt x="754" y="683"/>
                  </a:lnTo>
                  <a:lnTo>
                    <a:pt x="754" y="685"/>
                  </a:lnTo>
                  <a:lnTo>
                    <a:pt x="755" y="686"/>
                  </a:lnTo>
                  <a:lnTo>
                    <a:pt x="756" y="687"/>
                  </a:lnTo>
                  <a:lnTo>
                    <a:pt x="757" y="687"/>
                  </a:lnTo>
                  <a:lnTo>
                    <a:pt x="757" y="688"/>
                  </a:lnTo>
                  <a:lnTo>
                    <a:pt x="759" y="688"/>
                  </a:lnTo>
                  <a:lnTo>
                    <a:pt x="759" y="689"/>
                  </a:lnTo>
                  <a:lnTo>
                    <a:pt x="760" y="689"/>
                  </a:lnTo>
                  <a:lnTo>
                    <a:pt x="760" y="691"/>
                  </a:lnTo>
                  <a:lnTo>
                    <a:pt x="761" y="691"/>
                  </a:lnTo>
                  <a:lnTo>
                    <a:pt x="761" y="692"/>
                  </a:lnTo>
                  <a:lnTo>
                    <a:pt x="762" y="692"/>
                  </a:lnTo>
                  <a:lnTo>
                    <a:pt x="762" y="693"/>
                  </a:lnTo>
                  <a:lnTo>
                    <a:pt x="763" y="694"/>
                  </a:lnTo>
                  <a:lnTo>
                    <a:pt x="765" y="696"/>
                  </a:lnTo>
                  <a:lnTo>
                    <a:pt x="766" y="696"/>
                  </a:lnTo>
                  <a:lnTo>
                    <a:pt x="767" y="697"/>
                  </a:lnTo>
                  <a:lnTo>
                    <a:pt x="767" y="698"/>
                  </a:lnTo>
                  <a:lnTo>
                    <a:pt x="768" y="698"/>
                  </a:lnTo>
                  <a:lnTo>
                    <a:pt x="768" y="699"/>
                  </a:lnTo>
                  <a:lnTo>
                    <a:pt x="769" y="700"/>
                  </a:lnTo>
                  <a:lnTo>
                    <a:pt x="771" y="700"/>
                  </a:lnTo>
                  <a:lnTo>
                    <a:pt x="771" y="702"/>
                  </a:lnTo>
                  <a:lnTo>
                    <a:pt x="772" y="702"/>
                  </a:lnTo>
                  <a:lnTo>
                    <a:pt x="772" y="703"/>
                  </a:lnTo>
                  <a:lnTo>
                    <a:pt x="773" y="704"/>
                  </a:lnTo>
                  <a:lnTo>
                    <a:pt x="774" y="705"/>
                  </a:lnTo>
                  <a:lnTo>
                    <a:pt x="776" y="705"/>
                  </a:lnTo>
                  <a:lnTo>
                    <a:pt x="776" y="706"/>
                  </a:lnTo>
                  <a:lnTo>
                    <a:pt x="777" y="706"/>
                  </a:lnTo>
                  <a:lnTo>
                    <a:pt x="777" y="708"/>
                  </a:lnTo>
                  <a:lnTo>
                    <a:pt x="778" y="709"/>
                  </a:lnTo>
                  <a:lnTo>
                    <a:pt x="779" y="709"/>
                  </a:lnTo>
                  <a:lnTo>
                    <a:pt x="779" y="710"/>
                  </a:lnTo>
                  <a:lnTo>
                    <a:pt x="780" y="710"/>
                  </a:lnTo>
                  <a:lnTo>
                    <a:pt x="780" y="711"/>
                  </a:lnTo>
                  <a:lnTo>
                    <a:pt x="782" y="712"/>
                  </a:lnTo>
                  <a:lnTo>
                    <a:pt x="783" y="714"/>
                  </a:lnTo>
                  <a:lnTo>
                    <a:pt x="784" y="715"/>
                  </a:lnTo>
                  <a:lnTo>
                    <a:pt x="785" y="716"/>
                  </a:lnTo>
                  <a:lnTo>
                    <a:pt x="786" y="717"/>
                  </a:lnTo>
                  <a:lnTo>
                    <a:pt x="788" y="718"/>
                  </a:lnTo>
                  <a:lnTo>
                    <a:pt x="788" y="720"/>
                  </a:lnTo>
                  <a:lnTo>
                    <a:pt x="789" y="720"/>
                  </a:lnTo>
                  <a:lnTo>
                    <a:pt x="790" y="721"/>
                  </a:lnTo>
                  <a:lnTo>
                    <a:pt x="791" y="722"/>
                  </a:lnTo>
                  <a:lnTo>
                    <a:pt x="792" y="723"/>
                  </a:lnTo>
                  <a:lnTo>
                    <a:pt x="792" y="725"/>
                  </a:lnTo>
                  <a:lnTo>
                    <a:pt x="794" y="725"/>
                  </a:lnTo>
                  <a:lnTo>
                    <a:pt x="794" y="726"/>
                  </a:lnTo>
                  <a:lnTo>
                    <a:pt x="795" y="726"/>
                  </a:lnTo>
                  <a:lnTo>
                    <a:pt x="796" y="727"/>
                  </a:lnTo>
                  <a:lnTo>
                    <a:pt x="796" y="728"/>
                  </a:lnTo>
                  <a:lnTo>
                    <a:pt x="797" y="728"/>
                  </a:lnTo>
                  <a:lnTo>
                    <a:pt x="798" y="729"/>
                  </a:lnTo>
                  <a:lnTo>
                    <a:pt x="800" y="731"/>
                  </a:lnTo>
                  <a:lnTo>
                    <a:pt x="801" y="732"/>
                  </a:lnTo>
                  <a:lnTo>
                    <a:pt x="801" y="733"/>
                  </a:lnTo>
                  <a:lnTo>
                    <a:pt x="802" y="733"/>
                  </a:lnTo>
                  <a:lnTo>
                    <a:pt x="803" y="734"/>
                  </a:lnTo>
                  <a:lnTo>
                    <a:pt x="803" y="735"/>
                  </a:lnTo>
                  <a:lnTo>
                    <a:pt x="804" y="735"/>
                  </a:lnTo>
                  <a:lnTo>
                    <a:pt x="804" y="737"/>
                  </a:lnTo>
                  <a:lnTo>
                    <a:pt x="806" y="737"/>
                  </a:lnTo>
                  <a:lnTo>
                    <a:pt x="806" y="738"/>
                  </a:lnTo>
                  <a:lnTo>
                    <a:pt x="807" y="738"/>
                  </a:lnTo>
                  <a:lnTo>
                    <a:pt x="807" y="739"/>
                  </a:lnTo>
                  <a:lnTo>
                    <a:pt x="808" y="739"/>
                  </a:lnTo>
                  <a:lnTo>
                    <a:pt x="808" y="740"/>
                  </a:lnTo>
                  <a:lnTo>
                    <a:pt x="809" y="740"/>
                  </a:lnTo>
                  <a:lnTo>
                    <a:pt x="809" y="741"/>
                  </a:lnTo>
                  <a:lnTo>
                    <a:pt x="809" y="743"/>
                  </a:lnTo>
                  <a:lnTo>
                    <a:pt x="809" y="744"/>
                  </a:lnTo>
                  <a:lnTo>
                    <a:pt x="809" y="745"/>
                  </a:lnTo>
                  <a:lnTo>
                    <a:pt x="809" y="746"/>
                  </a:lnTo>
                  <a:lnTo>
                    <a:pt x="809" y="747"/>
                  </a:lnTo>
                  <a:lnTo>
                    <a:pt x="809" y="749"/>
                  </a:lnTo>
                  <a:lnTo>
                    <a:pt x="809" y="750"/>
                  </a:lnTo>
                  <a:lnTo>
                    <a:pt x="809" y="751"/>
                  </a:lnTo>
                  <a:lnTo>
                    <a:pt x="809" y="752"/>
                  </a:lnTo>
                  <a:lnTo>
                    <a:pt x="809" y="754"/>
                  </a:lnTo>
                  <a:lnTo>
                    <a:pt x="809" y="755"/>
                  </a:lnTo>
                  <a:lnTo>
                    <a:pt x="809" y="756"/>
                  </a:lnTo>
                  <a:lnTo>
                    <a:pt x="810" y="756"/>
                  </a:lnTo>
                  <a:lnTo>
                    <a:pt x="812" y="756"/>
                  </a:lnTo>
                  <a:lnTo>
                    <a:pt x="812" y="757"/>
                  </a:lnTo>
                  <a:lnTo>
                    <a:pt x="813" y="757"/>
                  </a:lnTo>
                  <a:lnTo>
                    <a:pt x="813" y="758"/>
                  </a:lnTo>
                  <a:lnTo>
                    <a:pt x="813" y="760"/>
                  </a:lnTo>
                  <a:lnTo>
                    <a:pt x="814" y="760"/>
                  </a:lnTo>
                  <a:lnTo>
                    <a:pt x="814" y="761"/>
                  </a:lnTo>
                  <a:lnTo>
                    <a:pt x="814" y="762"/>
                  </a:lnTo>
                  <a:lnTo>
                    <a:pt x="814" y="763"/>
                  </a:lnTo>
                  <a:lnTo>
                    <a:pt x="815" y="763"/>
                  </a:lnTo>
                  <a:lnTo>
                    <a:pt x="815" y="764"/>
                  </a:lnTo>
                  <a:lnTo>
                    <a:pt x="815" y="766"/>
                  </a:lnTo>
                  <a:lnTo>
                    <a:pt x="816" y="766"/>
                  </a:lnTo>
                  <a:lnTo>
                    <a:pt x="816" y="767"/>
                  </a:lnTo>
                  <a:lnTo>
                    <a:pt x="818" y="767"/>
                  </a:lnTo>
                  <a:lnTo>
                    <a:pt x="818" y="768"/>
                  </a:lnTo>
                  <a:lnTo>
                    <a:pt x="819" y="768"/>
                  </a:lnTo>
                  <a:lnTo>
                    <a:pt x="819" y="769"/>
                  </a:lnTo>
                  <a:lnTo>
                    <a:pt x="820" y="769"/>
                  </a:lnTo>
                  <a:lnTo>
                    <a:pt x="821" y="770"/>
                  </a:lnTo>
                  <a:lnTo>
                    <a:pt x="823" y="770"/>
                  </a:lnTo>
                  <a:lnTo>
                    <a:pt x="823" y="772"/>
                  </a:lnTo>
                  <a:lnTo>
                    <a:pt x="823" y="773"/>
                  </a:lnTo>
                  <a:lnTo>
                    <a:pt x="823" y="774"/>
                  </a:lnTo>
                  <a:lnTo>
                    <a:pt x="824" y="774"/>
                  </a:lnTo>
                  <a:lnTo>
                    <a:pt x="824" y="775"/>
                  </a:lnTo>
                  <a:lnTo>
                    <a:pt x="824" y="776"/>
                  </a:lnTo>
                  <a:lnTo>
                    <a:pt x="824" y="778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5" y="780"/>
                  </a:lnTo>
                  <a:lnTo>
                    <a:pt x="825" y="781"/>
                  </a:lnTo>
                  <a:lnTo>
                    <a:pt x="826" y="781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5" y="784"/>
                  </a:lnTo>
                  <a:lnTo>
                    <a:pt x="826" y="785"/>
                  </a:lnTo>
                  <a:lnTo>
                    <a:pt x="827" y="786"/>
                  </a:lnTo>
                  <a:lnTo>
                    <a:pt x="829" y="787"/>
                  </a:lnTo>
                  <a:lnTo>
                    <a:pt x="829" y="789"/>
                  </a:lnTo>
                  <a:lnTo>
                    <a:pt x="830" y="790"/>
                  </a:lnTo>
                  <a:lnTo>
                    <a:pt x="830" y="791"/>
                  </a:lnTo>
                  <a:lnTo>
                    <a:pt x="830" y="792"/>
                  </a:lnTo>
                  <a:lnTo>
                    <a:pt x="830" y="793"/>
                  </a:lnTo>
                  <a:lnTo>
                    <a:pt x="830" y="795"/>
                  </a:lnTo>
                  <a:lnTo>
                    <a:pt x="830" y="796"/>
                  </a:lnTo>
                  <a:lnTo>
                    <a:pt x="830" y="797"/>
                  </a:lnTo>
                  <a:lnTo>
                    <a:pt x="830" y="798"/>
                  </a:lnTo>
                  <a:lnTo>
                    <a:pt x="830" y="799"/>
                  </a:lnTo>
                  <a:lnTo>
                    <a:pt x="831" y="799"/>
                  </a:lnTo>
                  <a:lnTo>
                    <a:pt x="832" y="799"/>
                  </a:lnTo>
                  <a:lnTo>
                    <a:pt x="832" y="798"/>
                  </a:lnTo>
                  <a:lnTo>
                    <a:pt x="833" y="798"/>
                  </a:lnTo>
                  <a:lnTo>
                    <a:pt x="833" y="799"/>
                  </a:lnTo>
                  <a:lnTo>
                    <a:pt x="835" y="799"/>
                  </a:lnTo>
                  <a:lnTo>
                    <a:pt x="835" y="801"/>
                  </a:lnTo>
                  <a:lnTo>
                    <a:pt x="836" y="801"/>
                  </a:lnTo>
                  <a:lnTo>
                    <a:pt x="837" y="802"/>
                  </a:lnTo>
                  <a:lnTo>
                    <a:pt x="837" y="803"/>
                  </a:lnTo>
                  <a:lnTo>
                    <a:pt x="838" y="803"/>
                  </a:lnTo>
                  <a:lnTo>
                    <a:pt x="838" y="804"/>
                  </a:lnTo>
                  <a:lnTo>
                    <a:pt x="839" y="804"/>
                  </a:lnTo>
                  <a:lnTo>
                    <a:pt x="841" y="805"/>
                  </a:lnTo>
                  <a:lnTo>
                    <a:pt x="842" y="805"/>
                  </a:lnTo>
                  <a:lnTo>
                    <a:pt x="842" y="807"/>
                  </a:lnTo>
                  <a:lnTo>
                    <a:pt x="842" y="808"/>
                  </a:lnTo>
                  <a:lnTo>
                    <a:pt x="843" y="808"/>
                  </a:lnTo>
                  <a:lnTo>
                    <a:pt x="844" y="808"/>
                  </a:lnTo>
                  <a:lnTo>
                    <a:pt x="845" y="808"/>
                  </a:lnTo>
                  <a:lnTo>
                    <a:pt x="845" y="809"/>
                  </a:lnTo>
                  <a:lnTo>
                    <a:pt x="847" y="809"/>
                  </a:lnTo>
                  <a:lnTo>
                    <a:pt x="847" y="810"/>
                  </a:lnTo>
                  <a:lnTo>
                    <a:pt x="848" y="810"/>
                  </a:lnTo>
                  <a:lnTo>
                    <a:pt x="848" y="812"/>
                  </a:lnTo>
                  <a:lnTo>
                    <a:pt x="848" y="813"/>
                  </a:lnTo>
                  <a:lnTo>
                    <a:pt x="849" y="813"/>
                  </a:lnTo>
                  <a:lnTo>
                    <a:pt x="849" y="814"/>
                  </a:lnTo>
                  <a:lnTo>
                    <a:pt x="850" y="814"/>
                  </a:lnTo>
                  <a:lnTo>
                    <a:pt x="850" y="815"/>
                  </a:lnTo>
                  <a:lnTo>
                    <a:pt x="850" y="816"/>
                  </a:lnTo>
                  <a:lnTo>
                    <a:pt x="850" y="818"/>
                  </a:lnTo>
                  <a:lnTo>
                    <a:pt x="850" y="819"/>
                  </a:lnTo>
                  <a:lnTo>
                    <a:pt x="849" y="819"/>
                  </a:lnTo>
                  <a:lnTo>
                    <a:pt x="848" y="819"/>
                  </a:lnTo>
                  <a:lnTo>
                    <a:pt x="848" y="820"/>
                  </a:lnTo>
                  <a:lnTo>
                    <a:pt x="847" y="820"/>
                  </a:lnTo>
                  <a:lnTo>
                    <a:pt x="847" y="821"/>
                  </a:lnTo>
                  <a:lnTo>
                    <a:pt x="845" y="822"/>
                  </a:lnTo>
                  <a:lnTo>
                    <a:pt x="844" y="824"/>
                  </a:lnTo>
                  <a:lnTo>
                    <a:pt x="843" y="825"/>
                  </a:lnTo>
                  <a:lnTo>
                    <a:pt x="843" y="826"/>
                  </a:lnTo>
                  <a:lnTo>
                    <a:pt x="842" y="827"/>
                  </a:lnTo>
                  <a:lnTo>
                    <a:pt x="841" y="827"/>
                  </a:lnTo>
                  <a:lnTo>
                    <a:pt x="841" y="828"/>
                  </a:lnTo>
                  <a:lnTo>
                    <a:pt x="839" y="828"/>
                  </a:lnTo>
                  <a:lnTo>
                    <a:pt x="838" y="828"/>
                  </a:lnTo>
                  <a:lnTo>
                    <a:pt x="837" y="828"/>
                  </a:lnTo>
                  <a:lnTo>
                    <a:pt x="837" y="830"/>
                  </a:lnTo>
                  <a:lnTo>
                    <a:pt x="836" y="830"/>
                  </a:lnTo>
                  <a:lnTo>
                    <a:pt x="836" y="831"/>
                  </a:lnTo>
                  <a:lnTo>
                    <a:pt x="835" y="832"/>
                  </a:lnTo>
                  <a:lnTo>
                    <a:pt x="833" y="832"/>
                  </a:lnTo>
                  <a:lnTo>
                    <a:pt x="832" y="832"/>
                  </a:lnTo>
                  <a:lnTo>
                    <a:pt x="832" y="833"/>
                  </a:lnTo>
                  <a:lnTo>
                    <a:pt x="831" y="833"/>
                  </a:lnTo>
                  <a:lnTo>
                    <a:pt x="831" y="834"/>
                  </a:lnTo>
                  <a:lnTo>
                    <a:pt x="830" y="834"/>
                  </a:lnTo>
                  <a:lnTo>
                    <a:pt x="829" y="834"/>
                  </a:lnTo>
                  <a:lnTo>
                    <a:pt x="827" y="834"/>
                  </a:lnTo>
                  <a:lnTo>
                    <a:pt x="827" y="836"/>
                  </a:lnTo>
                  <a:lnTo>
                    <a:pt x="826" y="836"/>
                  </a:lnTo>
                  <a:lnTo>
                    <a:pt x="826" y="837"/>
                  </a:lnTo>
                  <a:lnTo>
                    <a:pt x="825" y="837"/>
                  </a:lnTo>
                  <a:lnTo>
                    <a:pt x="825" y="838"/>
                  </a:lnTo>
                  <a:lnTo>
                    <a:pt x="825" y="839"/>
                  </a:lnTo>
                  <a:lnTo>
                    <a:pt x="825" y="841"/>
                  </a:lnTo>
                  <a:lnTo>
                    <a:pt x="825" y="842"/>
                  </a:lnTo>
                  <a:lnTo>
                    <a:pt x="825" y="843"/>
                  </a:lnTo>
                  <a:lnTo>
                    <a:pt x="825" y="844"/>
                  </a:lnTo>
                  <a:lnTo>
                    <a:pt x="825" y="845"/>
                  </a:lnTo>
                  <a:lnTo>
                    <a:pt x="824" y="845"/>
                  </a:lnTo>
                  <a:lnTo>
                    <a:pt x="823" y="845"/>
                  </a:lnTo>
                  <a:lnTo>
                    <a:pt x="823" y="847"/>
                  </a:lnTo>
                  <a:lnTo>
                    <a:pt x="824" y="847"/>
                  </a:lnTo>
                  <a:lnTo>
                    <a:pt x="823" y="848"/>
                  </a:lnTo>
                  <a:lnTo>
                    <a:pt x="823" y="847"/>
                  </a:lnTo>
                  <a:lnTo>
                    <a:pt x="823" y="848"/>
                  </a:lnTo>
                  <a:lnTo>
                    <a:pt x="821" y="848"/>
                  </a:lnTo>
                  <a:lnTo>
                    <a:pt x="821" y="849"/>
                  </a:lnTo>
                  <a:lnTo>
                    <a:pt x="821" y="850"/>
                  </a:lnTo>
                  <a:lnTo>
                    <a:pt x="820" y="850"/>
                  </a:lnTo>
                  <a:lnTo>
                    <a:pt x="820" y="851"/>
                  </a:lnTo>
                  <a:lnTo>
                    <a:pt x="819" y="851"/>
                  </a:lnTo>
                  <a:lnTo>
                    <a:pt x="818" y="851"/>
                  </a:lnTo>
                  <a:lnTo>
                    <a:pt x="818" y="853"/>
                  </a:lnTo>
                  <a:lnTo>
                    <a:pt x="818" y="854"/>
                  </a:lnTo>
                  <a:lnTo>
                    <a:pt x="816" y="854"/>
                  </a:lnTo>
                  <a:lnTo>
                    <a:pt x="818" y="854"/>
                  </a:lnTo>
                  <a:lnTo>
                    <a:pt x="818" y="855"/>
                  </a:lnTo>
                  <a:lnTo>
                    <a:pt x="819" y="855"/>
                  </a:lnTo>
                  <a:lnTo>
                    <a:pt x="819" y="856"/>
                  </a:lnTo>
                  <a:lnTo>
                    <a:pt x="819" y="857"/>
                  </a:lnTo>
                  <a:lnTo>
                    <a:pt x="818" y="857"/>
                  </a:lnTo>
                  <a:lnTo>
                    <a:pt x="819" y="859"/>
                  </a:lnTo>
                  <a:lnTo>
                    <a:pt x="819" y="860"/>
                  </a:lnTo>
                  <a:lnTo>
                    <a:pt x="820" y="860"/>
                  </a:lnTo>
                  <a:lnTo>
                    <a:pt x="820" y="861"/>
                  </a:lnTo>
                  <a:lnTo>
                    <a:pt x="819" y="861"/>
                  </a:lnTo>
                  <a:lnTo>
                    <a:pt x="818" y="861"/>
                  </a:lnTo>
                  <a:lnTo>
                    <a:pt x="818" y="862"/>
                  </a:lnTo>
                  <a:lnTo>
                    <a:pt x="818" y="863"/>
                  </a:lnTo>
                  <a:lnTo>
                    <a:pt x="818" y="865"/>
                  </a:lnTo>
                  <a:lnTo>
                    <a:pt x="819" y="865"/>
                  </a:lnTo>
                  <a:lnTo>
                    <a:pt x="818" y="865"/>
                  </a:lnTo>
                  <a:lnTo>
                    <a:pt x="818" y="866"/>
                  </a:lnTo>
                  <a:lnTo>
                    <a:pt x="818" y="867"/>
                  </a:lnTo>
                  <a:lnTo>
                    <a:pt x="819" y="867"/>
                  </a:lnTo>
                  <a:lnTo>
                    <a:pt x="819" y="868"/>
                  </a:lnTo>
                  <a:lnTo>
                    <a:pt x="819" y="870"/>
                  </a:lnTo>
                  <a:lnTo>
                    <a:pt x="819" y="871"/>
                  </a:lnTo>
                  <a:lnTo>
                    <a:pt x="819" y="872"/>
                  </a:lnTo>
                  <a:lnTo>
                    <a:pt x="820" y="872"/>
                  </a:lnTo>
                  <a:lnTo>
                    <a:pt x="820" y="873"/>
                  </a:lnTo>
                  <a:lnTo>
                    <a:pt x="819" y="873"/>
                  </a:lnTo>
                  <a:lnTo>
                    <a:pt x="819" y="874"/>
                  </a:lnTo>
                  <a:lnTo>
                    <a:pt x="820" y="876"/>
                  </a:lnTo>
                  <a:lnTo>
                    <a:pt x="820" y="877"/>
                  </a:lnTo>
                  <a:lnTo>
                    <a:pt x="820" y="878"/>
                  </a:lnTo>
                  <a:lnTo>
                    <a:pt x="820" y="879"/>
                  </a:lnTo>
                  <a:lnTo>
                    <a:pt x="819" y="879"/>
                  </a:lnTo>
                  <a:lnTo>
                    <a:pt x="818" y="879"/>
                  </a:lnTo>
                  <a:lnTo>
                    <a:pt x="818" y="880"/>
                  </a:lnTo>
                  <a:lnTo>
                    <a:pt x="818" y="882"/>
                  </a:lnTo>
                  <a:lnTo>
                    <a:pt x="819" y="882"/>
                  </a:lnTo>
                  <a:lnTo>
                    <a:pt x="819" y="883"/>
                  </a:lnTo>
                  <a:lnTo>
                    <a:pt x="818" y="883"/>
                  </a:lnTo>
                  <a:lnTo>
                    <a:pt x="818" y="884"/>
                  </a:lnTo>
                  <a:lnTo>
                    <a:pt x="818" y="885"/>
                  </a:lnTo>
                  <a:lnTo>
                    <a:pt x="818" y="886"/>
                  </a:lnTo>
                  <a:lnTo>
                    <a:pt x="818" y="888"/>
                  </a:lnTo>
                  <a:lnTo>
                    <a:pt x="818" y="889"/>
                  </a:lnTo>
                  <a:lnTo>
                    <a:pt x="816" y="889"/>
                  </a:lnTo>
                  <a:lnTo>
                    <a:pt x="816" y="890"/>
                  </a:lnTo>
                  <a:lnTo>
                    <a:pt x="816" y="891"/>
                  </a:lnTo>
                  <a:lnTo>
                    <a:pt x="816" y="892"/>
                  </a:lnTo>
                  <a:lnTo>
                    <a:pt x="818" y="892"/>
                  </a:lnTo>
                  <a:lnTo>
                    <a:pt x="818" y="894"/>
                  </a:lnTo>
                  <a:lnTo>
                    <a:pt x="816" y="895"/>
                  </a:lnTo>
                  <a:lnTo>
                    <a:pt x="815" y="896"/>
                  </a:lnTo>
                  <a:lnTo>
                    <a:pt x="815" y="897"/>
                  </a:lnTo>
                  <a:lnTo>
                    <a:pt x="814" y="899"/>
                  </a:lnTo>
                  <a:lnTo>
                    <a:pt x="813" y="899"/>
                  </a:lnTo>
                  <a:lnTo>
                    <a:pt x="813" y="900"/>
                  </a:lnTo>
                  <a:lnTo>
                    <a:pt x="812" y="900"/>
                  </a:lnTo>
                  <a:lnTo>
                    <a:pt x="812" y="901"/>
                  </a:lnTo>
                  <a:lnTo>
                    <a:pt x="812" y="902"/>
                  </a:lnTo>
                  <a:lnTo>
                    <a:pt x="810" y="902"/>
                  </a:lnTo>
                  <a:lnTo>
                    <a:pt x="810" y="903"/>
                  </a:lnTo>
                  <a:lnTo>
                    <a:pt x="809" y="903"/>
                  </a:lnTo>
                  <a:lnTo>
                    <a:pt x="809" y="905"/>
                  </a:lnTo>
                  <a:lnTo>
                    <a:pt x="810" y="905"/>
                  </a:lnTo>
                  <a:lnTo>
                    <a:pt x="809" y="905"/>
                  </a:lnTo>
                  <a:lnTo>
                    <a:pt x="809" y="906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82" name="Freeform 56"/>
            <p:cNvSpPr>
              <a:spLocks noChangeAspect="1"/>
            </p:cNvSpPr>
            <p:nvPr/>
          </p:nvSpPr>
          <p:spPr bwMode="gray">
            <a:xfrm>
              <a:off x="738" y="2490"/>
              <a:ext cx="3" cy="1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1 w 2"/>
                <a:gd name="T7" fmla="*/ 1 h 1"/>
                <a:gd name="T8" fmla="*/ 1 w 2"/>
                <a:gd name="T9" fmla="*/ 0 h 1"/>
                <a:gd name="T10" fmla="*/ 1 w 2"/>
                <a:gd name="T11" fmla="*/ 1 h 1"/>
                <a:gd name="T12" fmla="*/ 1 w 2"/>
                <a:gd name="T13" fmla="*/ 0 h 1"/>
                <a:gd name="T14" fmla="*/ 1 w 2"/>
                <a:gd name="T15" fmla="*/ 1 h 1"/>
                <a:gd name="T16" fmla="*/ 1 w 2"/>
                <a:gd name="T17" fmla="*/ 0 h 1"/>
                <a:gd name="T18" fmla="*/ 2 w 2"/>
                <a:gd name="T19" fmla="*/ 0 h 1"/>
                <a:gd name="T20" fmla="*/ 2 w 2"/>
                <a:gd name="T21" fmla="*/ 1 h 1"/>
                <a:gd name="T22" fmla="*/ 1 w 2"/>
                <a:gd name="T23" fmla="*/ 1 h 1"/>
                <a:gd name="T24" fmla="*/ 0 w 2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83" name="Freeform 57"/>
            <p:cNvSpPr>
              <a:spLocks noChangeAspect="1"/>
            </p:cNvSpPr>
            <p:nvPr/>
          </p:nvSpPr>
          <p:spPr bwMode="gray">
            <a:xfrm>
              <a:off x="740" y="249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84" name="Freeform 58"/>
            <p:cNvSpPr>
              <a:spLocks noChangeAspect="1"/>
            </p:cNvSpPr>
            <p:nvPr/>
          </p:nvSpPr>
          <p:spPr bwMode="gray">
            <a:xfrm>
              <a:off x="1344" y="3385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1 h 2"/>
                <a:gd name="T6" fmla="*/ 1 w 1"/>
                <a:gd name="T7" fmla="*/ 1 h 2"/>
                <a:gd name="T8" fmla="*/ 1 w 1"/>
                <a:gd name="T9" fmla="*/ 2 h 2"/>
                <a:gd name="T10" fmla="*/ 0 w 1"/>
                <a:gd name="T11" fmla="*/ 2 h 2"/>
                <a:gd name="T12" fmla="*/ 0 w 1"/>
                <a:gd name="T13" fmla="*/ 1 h 2"/>
                <a:gd name="T14" fmla="*/ 0 w 1"/>
                <a:gd name="T15" fmla="*/ 2 h 2"/>
                <a:gd name="T16" fmla="*/ 0 w 1"/>
                <a:gd name="T17" fmla="*/ 1 h 2"/>
                <a:gd name="T18" fmla="*/ 0 w 1"/>
                <a:gd name="T19" fmla="*/ 0 h 2"/>
                <a:gd name="T20" fmla="*/ 1 w 1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2"/>
                <a:gd name="T35" fmla="*/ 1 w 1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85" name="Freeform 59"/>
            <p:cNvSpPr>
              <a:spLocks noChangeAspect="1"/>
            </p:cNvSpPr>
            <p:nvPr/>
          </p:nvSpPr>
          <p:spPr bwMode="gray">
            <a:xfrm>
              <a:off x="1343" y="3386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86" name="Freeform 60"/>
            <p:cNvSpPr>
              <a:spLocks noChangeAspect="1"/>
            </p:cNvSpPr>
            <p:nvPr/>
          </p:nvSpPr>
          <p:spPr bwMode="gray">
            <a:xfrm>
              <a:off x="1223" y="3307"/>
              <a:ext cx="27" cy="20"/>
            </a:xfrm>
            <a:custGeom>
              <a:avLst/>
              <a:gdLst>
                <a:gd name="T0" fmla="*/ 6 w 26"/>
                <a:gd name="T1" fmla="*/ 1 h 19"/>
                <a:gd name="T2" fmla="*/ 6 w 26"/>
                <a:gd name="T3" fmla="*/ 1 h 19"/>
                <a:gd name="T4" fmla="*/ 9 w 26"/>
                <a:gd name="T5" fmla="*/ 2 h 19"/>
                <a:gd name="T6" fmla="*/ 10 w 26"/>
                <a:gd name="T7" fmla="*/ 4 h 19"/>
                <a:gd name="T8" fmla="*/ 10 w 26"/>
                <a:gd name="T9" fmla="*/ 4 h 19"/>
                <a:gd name="T10" fmla="*/ 11 w 26"/>
                <a:gd name="T11" fmla="*/ 5 h 19"/>
                <a:gd name="T12" fmla="*/ 11 w 26"/>
                <a:gd name="T13" fmla="*/ 5 h 19"/>
                <a:gd name="T14" fmla="*/ 13 w 26"/>
                <a:gd name="T15" fmla="*/ 5 h 19"/>
                <a:gd name="T16" fmla="*/ 15 w 26"/>
                <a:gd name="T17" fmla="*/ 6 h 19"/>
                <a:gd name="T18" fmla="*/ 17 w 26"/>
                <a:gd name="T19" fmla="*/ 6 h 19"/>
                <a:gd name="T20" fmla="*/ 17 w 26"/>
                <a:gd name="T21" fmla="*/ 6 h 19"/>
                <a:gd name="T22" fmla="*/ 18 w 26"/>
                <a:gd name="T23" fmla="*/ 7 h 19"/>
                <a:gd name="T24" fmla="*/ 19 w 26"/>
                <a:gd name="T25" fmla="*/ 8 h 19"/>
                <a:gd name="T26" fmla="*/ 21 w 26"/>
                <a:gd name="T27" fmla="*/ 10 h 19"/>
                <a:gd name="T28" fmla="*/ 21 w 26"/>
                <a:gd name="T29" fmla="*/ 10 h 19"/>
                <a:gd name="T30" fmla="*/ 22 w 26"/>
                <a:gd name="T31" fmla="*/ 11 h 19"/>
                <a:gd name="T32" fmla="*/ 23 w 26"/>
                <a:gd name="T33" fmla="*/ 13 h 19"/>
                <a:gd name="T34" fmla="*/ 24 w 26"/>
                <a:gd name="T35" fmla="*/ 14 h 19"/>
                <a:gd name="T36" fmla="*/ 24 w 26"/>
                <a:gd name="T37" fmla="*/ 14 h 19"/>
                <a:gd name="T38" fmla="*/ 26 w 26"/>
                <a:gd name="T39" fmla="*/ 16 h 19"/>
                <a:gd name="T40" fmla="*/ 26 w 26"/>
                <a:gd name="T41" fmla="*/ 18 h 19"/>
                <a:gd name="T42" fmla="*/ 24 w 26"/>
                <a:gd name="T43" fmla="*/ 19 h 19"/>
                <a:gd name="T44" fmla="*/ 22 w 26"/>
                <a:gd name="T45" fmla="*/ 19 h 19"/>
                <a:gd name="T46" fmla="*/ 21 w 26"/>
                <a:gd name="T47" fmla="*/ 18 h 19"/>
                <a:gd name="T48" fmla="*/ 19 w 26"/>
                <a:gd name="T49" fmla="*/ 17 h 19"/>
                <a:gd name="T50" fmla="*/ 17 w 26"/>
                <a:gd name="T51" fmla="*/ 17 h 19"/>
                <a:gd name="T52" fmla="*/ 16 w 26"/>
                <a:gd name="T53" fmla="*/ 18 h 19"/>
                <a:gd name="T54" fmla="*/ 15 w 26"/>
                <a:gd name="T55" fmla="*/ 18 h 19"/>
                <a:gd name="T56" fmla="*/ 15 w 26"/>
                <a:gd name="T57" fmla="*/ 18 h 19"/>
                <a:gd name="T58" fmla="*/ 13 w 26"/>
                <a:gd name="T59" fmla="*/ 17 h 19"/>
                <a:gd name="T60" fmla="*/ 12 w 26"/>
                <a:gd name="T61" fmla="*/ 16 h 19"/>
                <a:gd name="T62" fmla="*/ 12 w 26"/>
                <a:gd name="T63" fmla="*/ 16 h 19"/>
                <a:gd name="T64" fmla="*/ 11 w 26"/>
                <a:gd name="T65" fmla="*/ 14 h 19"/>
                <a:gd name="T66" fmla="*/ 11 w 26"/>
                <a:gd name="T67" fmla="*/ 13 h 19"/>
                <a:gd name="T68" fmla="*/ 11 w 26"/>
                <a:gd name="T69" fmla="*/ 11 h 19"/>
                <a:gd name="T70" fmla="*/ 11 w 26"/>
                <a:gd name="T71" fmla="*/ 8 h 19"/>
                <a:gd name="T72" fmla="*/ 11 w 26"/>
                <a:gd name="T73" fmla="*/ 8 h 19"/>
                <a:gd name="T74" fmla="*/ 10 w 26"/>
                <a:gd name="T75" fmla="*/ 7 h 19"/>
                <a:gd name="T76" fmla="*/ 10 w 26"/>
                <a:gd name="T77" fmla="*/ 7 h 19"/>
                <a:gd name="T78" fmla="*/ 10 w 26"/>
                <a:gd name="T79" fmla="*/ 7 h 19"/>
                <a:gd name="T80" fmla="*/ 9 w 26"/>
                <a:gd name="T81" fmla="*/ 6 h 19"/>
                <a:gd name="T82" fmla="*/ 9 w 26"/>
                <a:gd name="T83" fmla="*/ 6 h 19"/>
                <a:gd name="T84" fmla="*/ 6 w 26"/>
                <a:gd name="T85" fmla="*/ 6 h 19"/>
                <a:gd name="T86" fmla="*/ 5 w 26"/>
                <a:gd name="T87" fmla="*/ 5 h 19"/>
                <a:gd name="T88" fmla="*/ 5 w 26"/>
                <a:gd name="T89" fmla="*/ 5 h 19"/>
                <a:gd name="T90" fmla="*/ 5 w 26"/>
                <a:gd name="T91" fmla="*/ 5 h 19"/>
                <a:gd name="T92" fmla="*/ 3 w 26"/>
                <a:gd name="T93" fmla="*/ 5 h 19"/>
                <a:gd name="T94" fmla="*/ 4 w 26"/>
                <a:gd name="T95" fmla="*/ 4 h 19"/>
                <a:gd name="T96" fmla="*/ 3 w 26"/>
                <a:gd name="T97" fmla="*/ 2 h 19"/>
                <a:gd name="T98" fmla="*/ 1 w 26"/>
                <a:gd name="T99" fmla="*/ 1 h 19"/>
                <a:gd name="T100" fmla="*/ 0 w 26"/>
                <a:gd name="T101" fmla="*/ 0 h 19"/>
                <a:gd name="T102" fmla="*/ 1 w 26"/>
                <a:gd name="T103" fmla="*/ 1 h 19"/>
                <a:gd name="T104" fmla="*/ 4 w 26"/>
                <a:gd name="T105" fmla="*/ 1 h 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6"/>
                <a:gd name="T160" fmla="*/ 0 h 19"/>
                <a:gd name="T161" fmla="*/ 26 w 26"/>
                <a:gd name="T162" fmla="*/ 19 h 1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6" h="19">
                  <a:moveTo>
                    <a:pt x="5" y="1"/>
                  </a:moveTo>
                  <a:lnTo>
                    <a:pt x="6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3" y="13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6" y="17"/>
                  </a:lnTo>
                  <a:lnTo>
                    <a:pt x="26" y="18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3" y="19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5" y="17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87" name="Freeform 61"/>
            <p:cNvSpPr>
              <a:spLocks noChangeAspect="1"/>
            </p:cNvSpPr>
            <p:nvPr/>
          </p:nvSpPr>
          <p:spPr bwMode="gray">
            <a:xfrm>
              <a:off x="1223" y="3356"/>
              <a:ext cx="23" cy="26"/>
            </a:xfrm>
            <a:custGeom>
              <a:avLst/>
              <a:gdLst>
                <a:gd name="T0" fmla="*/ 12 w 22"/>
                <a:gd name="T1" fmla="*/ 21 h 25"/>
                <a:gd name="T2" fmla="*/ 10 w 22"/>
                <a:gd name="T3" fmla="*/ 21 h 25"/>
                <a:gd name="T4" fmla="*/ 9 w 22"/>
                <a:gd name="T5" fmla="*/ 19 h 25"/>
                <a:gd name="T6" fmla="*/ 9 w 22"/>
                <a:gd name="T7" fmla="*/ 17 h 25"/>
                <a:gd name="T8" fmla="*/ 7 w 22"/>
                <a:gd name="T9" fmla="*/ 16 h 25"/>
                <a:gd name="T10" fmla="*/ 6 w 22"/>
                <a:gd name="T11" fmla="*/ 15 h 25"/>
                <a:gd name="T12" fmla="*/ 6 w 22"/>
                <a:gd name="T13" fmla="*/ 15 h 25"/>
                <a:gd name="T14" fmla="*/ 6 w 22"/>
                <a:gd name="T15" fmla="*/ 15 h 25"/>
                <a:gd name="T16" fmla="*/ 5 w 22"/>
                <a:gd name="T17" fmla="*/ 13 h 25"/>
                <a:gd name="T18" fmla="*/ 6 w 22"/>
                <a:gd name="T19" fmla="*/ 12 h 25"/>
                <a:gd name="T20" fmla="*/ 5 w 22"/>
                <a:gd name="T21" fmla="*/ 11 h 25"/>
                <a:gd name="T22" fmla="*/ 5 w 22"/>
                <a:gd name="T23" fmla="*/ 9 h 25"/>
                <a:gd name="T24" fmla="*/ 4 w 22"/>
                <a:gd name="T25" fmla="*/ 7 h 25"/>
                <a:gd name="T26" fmla="*/ 3 w 22"/>
                <a:gd name="T27" fmla="*/ 6 h 25"/>
                <a:gd name="T28" fmla="*/ 3 w 22"/>
                <a:gd name="T29" fmla="*/ 4 h 25"/>
                <a:gd name="T30" fmla="*/ 1 w 22"/>
                <a:gd name="T31" fmla="*/ 2 h 25"/>
                <a:gd name="T32" fmla="*/ 0 w 22"/>
                <a:gd name="T33" fmla="*/ 1 h 25"/>
                <a:gd name="T34" fmla="*/ 1 w 22"/>
                <a:gd name="T35" fmla="*/ 0 h 25"/>
                <a:gd name="T36" fmla="*/ 3 w 22"/>
                <a:gd name="T37" fmla="*/ 1 h 25"/>
                <a:gd name="T38" fmla="*/ 3 w 22"/>
                <a:gd name="T39" fmla="*/ 1 h 25"/>
                <a:gd name="T40" fmla="*/ 4 w 22"/>
                <a:gd name="T41" fmla="*/ 2 h 25"/>
                <a:gd name="T42" fmla="*/ 5 w 22"/>
                <a:gd name="T43" fmla="*/ 4 h 25"/>
                <a:gd name="T44" fmla="*/ 6 w 22"/>
                <a:gd name="T45" fmla="*/ 6 h 25"/>
                <a:gd name="T46" fmla="*/ 7 w 22"/>
                <a:gd name="T47" fmla="*/ 7 h 25"/>
                <a:gd name="T48" fmla="*/ 9 w 22"/>
                <a:gd name="T49" fmla="*/ 9 h 25"/>
                <a:gd name="T50" fmla="*/ 9 w 22"/>
                <a:gd name="T51" fmla="*/ 11 h 25"/>
                <a:gd name="T52" fmla="*/ 10 w 22"/>
                <a:gd name="T53" fmla="*/ 12 h 25"/>
                <a:gd name="T54" fmla="*/ 11 w 22"/>
                <a:gd name="T55" fmla="*/ 13 h 25"/>
                <a:gd name="T56" fmla="*/ 12 w 22"/>
                <a:gd name="T57" fmla="*/ 15 h 25"/>
                <a:gd name="T58" fmla="*/ 13 w 22"/>
                <a:gd name="T59" fmla="*/ 16 h 25"/>
                <a:gd name="T60" fmla="*/ 15 w 22"/>
                <a:gd name="T61" fmla="*/ 17 h 25"/>
                <a:gd name="T62" fmla="*/ 16 w 22"/>
                <a:gd name="T63" fmla="*/ 18 h 25"/>
                <a:gd name="T64" fmla="*/ 17 w 22"/>
                <a:gd name="T65" fmla="*/ 19 h 25"/>
                <a:gd name="T66" fmla="*/ 18 w 22"/>
                <a:gd name="T67" fmla="*/ 21 h 25"/>
                <a:gd name="T68" fmla="*/ 21 w 22"/>
                <a:gd name="T69" fmla="*/ 22 h 25"/>
                <a:gd name="T70" fmla="*/ 22 w 22"/>
                <a:gd name="T71" fmla="*/ 23 h 25"/>
                <a:gd name="T72" fmla="*/ 21 w 22"/>
                <a:gd name="T73" fmla="*/ 23 h 25"/>
                <a:gd name="T74" fmla="*/ 18 w 22"/>
                <a:gd name="T75" fmla="*/ 23 h 25"/>
                <a:gd name="T76" fmla="*/ 17 w 22"/>
                <a:gd name="T77" fmla="*/ 24 h 25"/>
                <a:gd name="T78" fmla="*/ 16 w 22"/>
                <a:gd name="T79" fmla="*/ 25 h 25"/>
                <a:gd name="T80" fmla="*/ 15 w 22"/>
                <a:gd name="T81" fmla="*/ 24 h 25"/>
                <a:gd name="T82" fmla="*/ 15 w 22"/>
                <a:gd name="T83" fmla="*/ 24 h 25"/>
                <a:gd name="T84" fmla="*/ 15 w 22"/>
                <a:gd name="T85" fmla="*/ 24 h 25"/>
                <a:gd name="T86" fmla="*/ 13 w 22"/>
                <a:gd name="T87" fmla="*/ 23 h 25"/>
                <a:gd name="T88" fmla="*/ 13 w 22"/>
                <a:gd name="T89" fmla="*/ 23 h 2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"/>
                <a:gd name="T136" fmla="*/ 0 h 25"/>
                <a:gd name="T137" fmla="*/ 22 w 22"/>
                <a:gd name="T138" fmla="*/ 25 h 2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" h="25">
                  <a:moveTo>
                    <a:pt x="12" y="22"/>
                  </a:moveTo>
                  <a:lnTo>
                    <a:pt x="12" y="21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6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6" y="17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1" y="22"/>
                  </a:lnTo>
                  <a:lnTo>
                    <a:pt x="21" y="23"/>
                  </a:lnTo>
                  <a:lnTo>
                    <a:pt x="22" y="23"/>
                  </a:lnTo>
                  <a:lnTo>
                    <a:pt x="21" y="24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2"/>
                  </a:lnTo>
                  <a:lnTo>
                    <a:pt x="13" y="23"/>
                  </a:lnTo>
                  <a:lnTo>
                    <a:pt x="12" y="2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88" name="Freeform 62"/>
            <p:cNvSpPr>
              <a:spLocks noChangeAspect="1"/>
            </p:cNvSpPr>
            <p:nvPr/>
          </p:nvSpPr>
          <p:spPr bwMode="gray">
            <a:xfrm>
              <a:off x="1155" y="3247"/>
              <a:ext cx="3" cy="1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1 h 1"/>
                <a:gd name="T4" fmla="*/ 3 w 3"/>
                <a:gd name="T5" fmla="*/ 0 h 1"/>
                <a:gd name="T6" fmla="*/ 3 w 3"/>
                <a:gd name="T7" fmla="*/ 1 h 1"/>
                <a:gd name="T8" fmla="*/ 2 w 3"/>
                <a:gd name="T9" fmla="*/ 1 h 1"/>
                <a:gd name="T10" fmla="*/ 0 w 3"/>
                <a:gd name="T11" fmla="*/ 1 h 1"/>
                <a:gd name="T12" fmla="*/ 2 w 3"/>
                <a:gd name="T13" fmla="*/ 1 h 1"/>
                <a:gd name="T14" fmla="*/ 2 w 3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"/>
                <a:gd name="T26" fmla="*/ 3 w 3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">
                  <a:moveTo>
                    <a:pt x="2" y="0"/>
                  </a:move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89" name="Freeform 63"/>
            <p:cNvSpPr>
              <a:spLocks noChangeAspect="1"/>
            </p:cNvSpPr>
            <p:nvPr/>
          </p:nvSpPr>
          <p:spPr bwMode="gray">
            <a:xfrm>
              <a:off x="1151" y="3248"/>
              <a:ext cx="4" cy="2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2 h 2"/>
                <a:gd name="T4" fmla="*/ 3 w 4"/>
                <a:gd name="T5" fmla="*/ 2 h 2"/>
                <a:gd name="T6" fmla="*/ 3 w 4"/>
                <a:gd name="T7" fmla="*/ 0 h 2"/>
                <a:gd name="T8" fmla="*/ 2 w 4"/>
                <a:gd name="T9" fmla="*/ 0 h 2"/>
                <a:gd name="T10" fmla="*/ 1 w 4"/>
                <a:gd name="T11" fmla="*/ 0 h 2"/>
                <a:gd name="T12" fmla="*/ 0 w 4"/>
                <a:gd name="T13" fmla="*/ 0 h 2"/>
                <a:gd name="T14" fmla="*/ 1 w 4"/>
                <a:gd name="T15" fmla="*/ 0 h 2"/>
                <a:gd name="T16" fmla="*/ 2 w 4"/>
                <a:gd name="T17" fmla="*/ 0 h 2"/>
                <a:gd name="T18" fmla="*/ 3 w 4"/>
                <a:gd name="T19" fmla="*/ 0 h 2"/>
                <a:gd name="T20" fmla="*/ 4 w 4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2"/>
                <a:gd name="T35" fmla="*/ 4 w 4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2">
                  <a:moveTo>
                    <a:pt x="4" y="0"/>
                  </a:moveTo>
                  <a:lnTo>
                    <a:pt x="4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90" name="Freeform 64"/>
            <p:cNvSpPr>
              <a:spLocks noChangeAspect="1"/>
            </p:cNvSpPr>
            <p:nvPr/>
          </p:nvSpPr>
          <p:spPr bwMode="gray">
            <a:xfrm>
              <a:off x="1139" y="3328"/>
              <a:ext cx="13" cy="9"/>
            </a:xfrm>
            <a:custGeom>
              <a:avLst/>
              <a:gdLst>
                <a:gd name="T0" fmla="*/ 2 w 12"/>
                <a:gd name="T1" fmla="*/ 2 h 9"/>
                <a:gd name="T2" fmla="*/ 3 w 12"/>
                <a:gd name="T3" fmla="*/ 2 h 9"/>
                <a:gd name="T4" fmla="*/ 3 w 12"/>
                <a:gd name="T5" fmla="*/ 0 h 9"/>
                <a:gd name="T6" fmla="*/ 3 w 12"/>
                <a:gd name="T7" fmla="*/ 2 h 9"/>
                <a:gd name="T8" fmla="*/ 3 w 12"/>
                <a:gd name="T9" fmla="*/ 0 h 9"/>
                <a:gd name="T10" fmla="*/ 3 w 12"/>
                <a:gd name="T11" fmla="*/ 2 h 9"/>
                <a:gd name="T12" fmla="*/ 3 w 12"/>
                <a:gd name="T13" fmla="*/ 0 h 9"/>
                <a:gd name="T14" fmla="*/ 3 w 12"/>
                <a:gd name="T15" fmla="*/ 2 h 9"/>
                <a:gd name="T16" fmla="*/ 4 w 12"/>
                <a:gd name="T17" fmla="*/ 2 h 9"/>
                <a:gd name="T18" fmla="*/ 4 w 12"/>
                <a:gd name="T19" fmla="*/ 3 h 9"/>
                <a:gd name="T20" fmla="*/ 6 w 12"/>
                <a:gd name="T21" fmla="*/ 3 h 9"/>
                <a:gd name="T22" fmla="*/ 7 w 12"/>
                <a:gd name="T23" fmla="*/ 3 h 9"/>
                <a:gd name="T24" fmla="*/ 8 w 12"/>
                <a:gd name="T25" fmla="*/ 3 h 9"/>
                <a:gd name="T26" fmla="*/ 8 w 12"/>
                <a:gd name="T27" fmla="*/ 4 h 9"/>
                <a:gd name="T28" fmla="*/ 9 w 12"/>
                <a:gd name="T29" fmla="*/ 4 h 9"/>
                <a:gd name="T30" fmla="*/ 9 w 12"/>
                <a:gd name="T31" fmla="*/ 5 h 9"/>
                <a:gd name="T32" fmla="*/ 11 w 12"/>
                <a:gd name="T33" fmla="*/ 5 h 9"/>
                <a:gd name="T34" fmla="*/ 11 w 12"/>
                <a:gd name="T35" fmla="*/ 7 h 9"/>
                <a:gd name="T36" fmla="*/ 12 w 12"/>
                <a:gd name="T37" fmla="*/ 7 h 9"/>
                <a:gd name="T38" fmla="*/ 11 w 12"/>
                <a:gd name="T39" fmla="*/ 8 h 9"/>
                <a:gd name="T40" fmla="*/ 9 w 12"/>
                <a:gd name="T41" fmla="*/ 8 h 9"/>
                <a:gd name="T42" fmla="*/ 9 w 12"/>
                <a:gd name="T43" fmla="*/ 9 h 9"/>
                <a:gd name="T44" fmla="*/ 8 w 12"/>
                <a:gd name="T45" fmla="*/ 9 h 9"/>
                <a:gd name="T46" fmla="*/ 7 w 12"/>
                <a:gd name="T47" fmla="*/ 9 h 9"/>
                <a:gd name="T48" fmla="*/ 7 w 12"/>
                <a:gd name="T49" fmla="*/ 8 h 9"/>
                <a:gd name="T50" fmla="*/ 6 w 12"/>
                <a:gd name="T51" fmla="*/ 8 h 9"/>
                <a:gd name="T52" fmla="*/ 4 w 12"/>
                <a:gd name="T53" fmla="*/ 8 h 9"/>
                <a:gd name="T54" fmla="*/ 4 w 12"/>
                <a:gd name="T55" fmla="*/ 7 h 9"/>
                <a:gd name="T56" fmla="*/ 3 w 12"/>
                <a:gd name="T57" fmla="*/ 7 h 9"/>
                <a:gd name="T58" fmla="*/ 2 w 12"/>
                <a:gd name="T59" fmla="*/ 7 h 9"/>
                <a:gd name="T60" fmla="*/ 1 w 12"/>
                <a:gd name="T61" fmla="*/ 7 h 9"/>
                <a:gd name="T62" fmla="*/ 1 w 12"/>
                <a:gd name="T63" fmla="*/ 5 h 9"/>
                <a:gd name="T64" fmla="*/ 0 w 12"/>
                <a:gd name="T65" fmla="*/ 5 h 9"/>
                <a:gd name="T66" fmla="*/ 1 w 12"/>
                <a:gd name="T67" fmla="*/ 5 h 9"/>
                <a:gd name="T68" fmla="*/ 0 w 12"/>
                <a:gd name="T69" fmla="*/ 5 h 9"/>
                <a:gd name="T70" fmla="*/ 1 w 12"/>
                <a:gd name="T71" fmla="*/ 5 h 9"/>
                <a:gd name="T72" fmla="*/ 0 w 12"/>
                <a:gd name="T73" fmla="*/ 5 h 9"/>
                <a:gd name="T74" fmla="*/ 1 w 12"/>
                <a:gd name="T75" fmla="*/ 5 h 9"/>
                <a:gd name="T76" fmla="*/ 0 w 12"/>
                <a:gd name="T77" fmla="*/ 5 h 9"/>
                <a:gd name="T78" fmla="*/ 1 w 12"/>
                <a:gd name="T79" fmla="*/ 4 h 9"/>
                <a:gd name="T80" fmla="*/ 0 w 12"/>
                <a:gd name="T81" fmla="*/ 4 h 9"/>
                <a:gd name="T82" fmla="*/ 0 w 12"/>
                <a:gd name="T83" fmla="*/ 3 h 9"/>
                <a:gd name="T84" fmla="*/ 0 w 12"/>
                <a:gd name="T85" fmla="*/ 2 h 9"/>
                <a:gd name="T86" fmla="*/ 0 w 12"/>
                <a:gd name="T87" fmla="*/ 3 h 9"/>
                <a:gd name="T88" fmla="*/ 1 w 12"/>
                <a:gd name="T89" fmla="*/ 3 h 9"/>
                <a:gd name="T90" fmla="*/ 1 w 12"/>
                <a:gd name="T91" fmla="*/ 2 h 9"/>
                <a:gd name="T92" fmla="*/ 2 w 12"/>
                <a:gd name="T93" fmla="*/ 2 h 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2"/>
                <a:gd name="T142" fmla="*/ 0 h 9"/>
                <a:gd name="T143" fmla="*/ 12 w 12"/>
                <a:gd name="T144" fmla="*/ 9 h 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2" h="9">
                  <a:moveTo>
                    <a:pt x="2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2" y="7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6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91" name="Freeform 65"/>
            <p:cNvSpPr>
              <a:spLocks noChangeAspect="1"/>
            </p:cNvSpPr>
            <p:nvPr/>
          </p:nvSpPr>
          <p:spPr bwMode="gray">
            <a:xfrm>
              <a:off x="889" y="2818"/>
              <a:ext cx="3" cy="3"/>
            </a:xfrm>
            <a:custGeom>
              <a:avLst/>
              <a:gdLst>
                <a:gd name="T0" fmla="*/ 3 w 3"/>
                <a:gd name="T1" fmla="*/ 1 h 2"/>
                <a:gd name="T2" fmla="*/ 3 w 3"/>
                <a:gd name="T3" fmla="*/ 2 h 2"/>
                <a:gd name="T4" fmla="*/ 1 w 3"/>
                <a:gd name="T5" fmla="*/ 2 h 2"/>
                <a:gd name="T6" fmla="*/ 0 w 3"/>
                <a:gd name="T7" fmla="*/ 2 h 2"/>
                <a:gd name="T8" fmla="*/ 0 w 3"/>
                <a:gd name="T9" fmla="*/ 1 h 2"/>
                <a:gd name="T10" fmla="*/ 1 w 3"/>
                <a:gd name="T11" fmla="*/ 1 h 2"/>
                <a:gd name="T12" fmla="*/ 1 w 3"/>
                <a:gd name="T13" fmla="*/ 0 h 2"/>
                <a:gd name="T14" fmla="*/ 3 w 3"/>
                <a:gd name="T15" fmla="*/ 0 h 2"/>
                <a:gd name="T16" fmla="*/ 3 w 3"/>
                <a:gd name="T17" fmla="*/ 1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2"/>
                <a:gd name="T29" fmla="*/ 3 w 3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2">
                  <a:moveTo>
                    <a:pt x="3" y="1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92" name="Freeform 66"/>
            <p:cNvSpPr>
              <a:spLocks noChangeAspect="1"/>
            </p:cNvSpPr>
            <p:nvPr/>
          </p:nvSpPr>
          <p:spPr bwMode="gray">
            <a:xfrm>
              <a:off x="890" y="2824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93" name="Freeform 67"/>
            <p:cNvSpPr>
              <a:spLocks noChangeAspect="1"/>
            </p:cNvSpPr>
            <p:nvPr/>
          </p:nvSpPr>
          <p:spPr bwMode="gray">
            <a:xfrm>
              <a:off x="1109" y="3240"/>
              <a:ext cx="35" cy="13"/>
            </a:xfrm>
            <a:custGeom>
              <a:avLst/>
              <a:gdLst>
                <a:gd name="T0" fmla="*/ 30 w 33"/>
                <a:gd name="T1" fmla="*/ 4 h 12"/>
                <a:gd name="T2" fmla="*/ 32 w 33"/>
                <a:gd name="T3" fmla="*/ 4 h 12"/>
                <a:gd name="T4" fmla="*/ 33 w 33"/>
                <a:gd name="T5" fmla="*/ 5 h 12"/>
                <a:gd name="T6" fmla="*/ 32 w 33"/>
                <a:gd name="T7" fmla="*/ 6 h 12"/>
                <a:gd name="T8" fmla="*/ 31 w 33"/>
                <a:gd name="T9" fmla="*/ 7 h 12"/>
                <a:gd name="T10" fmla="*/ 30 w 33"/>
                <a:gd name="T11" fmla="*/ 9 h 12"/>
                <a:gd name="T12" fmla="*/ 27 w 33"/>
                <a:gd name="T13" fmla="*/ 9 h 12"/>
                <a:gd name="T14" fmla="*/ 26 w 33"/>
                <a:gd name="T15" fmla="*/ 10 h 12"/>
                <a:gd name="T16" fmla="*/ 24 w 33"/>
                <a:gd name="T17" fmla="*/ 10 h 12"/>
                <a:gd name="T18" fmla="*/ 21 w 33"/>
                <a:gd name="T19" fmla="*/ 10 h 12"/>
                <a:gd name="T20" fmla="*/ 20 w 33"/>
                <a:gd name="T21" fmla="*/ 11 h 12"/>
                <a:gd name="T22" fmla="*/ 18 w 33"/>
                <a:gd name="T23" fmla="*/ 11 h 12"/>
                <a:gd name="T24" fmla="*/ 17 w 33"/>
                <a:gd name="T25" fmla="*/ 12 h 12"/>
                <a:gd name="T26" fmla="*/ 14 w 33"/>
                <a:gd name="T27" fmla="*/ 12 h 12"/>
                <a:gd name="T28" fmla="*/ 12 w 33"/>
                <a:gd name="T29" fmla="*/ 12 h 12"/>
                <a:gd name="T30" fmla="*/ 9 w 33"/>
                <a:gd name="T31" fmla="*/ 12 h 12"/>
                <a:gd name="T32" fmla="*/ 7 w 33"/>
                <a:gd name="T33" fmla="*/ 12 h 12"/>
                <a:gd name="T34" fmla="*/ 6 w 33"/>
                <a:gd name="T35" fmla="*/ 11 h 12"/>
                <a:gd name="T36" fmla="*/ 3 w 33"/>
                <a:gd name="T37" fmla="*/ 11 h 12"/>
                <a:gd name="T38" fmla="*/ 3 w 33"/>
                <a:gd name="T39" fmla="*/ 9 h 12"/>
                <a:gd name="T40" fmla="*/ 2 w 33"/>
                <a:gd name="T41" fmla="*/ 7 h 12"/>
                <a:gd name="T42" fmla="*/ 3 w 33"/>
                <a:gd name="T43" fmla="*/ 6 h 12"/>
                <a:gd name="T44" fmla="*/ 2 w 33"/>
                <a:gd name="T45" fmla="*/ 5 h 12"/>
                <a:gd name="T46" fmla="*/ 3 w 33"/>
                <a:gd name="T47" fmla="*/ 4 h 12"/>
                <a:gd name="T48" fmla="*/ 2 w 33"/>
                <a:gd name="T49" fmla="*/ 3 h 12"/>
                <a:gd name="T50" fmla="*/ 0 w 33"/>
                <a:gd name="T51" fmla="*/ 3 h 12"/>
                <a:gd name="T52" fmla="*/ 0 w 33"/>
                <a:gd name="T53" fmla="*/ 0 h 12"/>
                <a:gd name="T54" fmla="*/ 2 w 33"/>
                <a:gd name="T55" fmla="*/ 0 h 12"/>
                <a:gd name="T56" fmla="*/ 2 w 33"/>
                <a:gd name="T57" fmla="*/ 0 h 12"/>
                <a:gd name="T58" fmla="*/ 2 w 33"/>
                <a:gd name="T59" fmla="*/ 0 h 12"/>
                <a:gd name="T60" fmla="*/ 3 w 33"/>
                <a:gd name="T61" fmla="*/ 1 h 12"/>
                <a:gd name="T62" fmla="*/ 3 w 33"/>
                <a:gd name="T63" fmla="*/ 1 h 12"/>
                <a:gd name="T64" fmla="*/ 6 w 33"/>
                <a:gd name="T65" fmla="*/ 1 h 12"/>
                <a:gd name="T66" fmla="*/ 7 w 33"/>
                <a:gd name="T67" fmla="*/ 3 h 12"/>
                <a:gd name="T68" fmla="*/ 9 w 33"/>
                <a:gd name="T69" fmla="*/ 3 h 12"/>
                <a:gd name="T70" fmla="*/ 12 w 33"/>
                <a:gd name="T71" fmla="*/ 3 h 12"/>
                <a:gd name="T72" fmla="*/ 14 w 33"/>
                <a:gd name="T73" fmla="*/ 3 h 12"/>
                <a:gd name="T74" fmla="*/ 14 w 33"/>
                <a:gd name="T75" fmla="*/ 3 h 12"/>
                <a:gd name="T76" fmla="*/ 15 w 33"/>
                <a:gd name="T77" fmla="*/ 4 h 12"/>
                <a:gd name="T78" fmla="*/ 18 w 33"/>
                <a:gd name="T79" fmla="*/ 4 h 12"/>
                <a:gd name="T80" fmla="*/ 19 w 33"/>
                <a:gd name="T81" fmla="*/ 5 h 12"/>
                <a:gd name="T82" fmla="*/ 20 w 33"/>
                <a:gd name="T83" fmla="*/ 6 h 12"/>
                <a:gd name="T84" fmla="*/ 23 w 33"/>
                <a:gd name="T85" fmla="*/ 6 h 12"/>
                <a:gd name="T86" fmla="*/ 23 w 33"/>
                <a:gd name="T87" fmla="*/ 6 h 12"/>
                <a:gd name="T88" fmla="*/ 24 w 33"/>
                <a:gd name="T89" fmla="*/ 7 h 12"/>
                <a:gd name="T90" fmla="*/ 25 w 33"/>
                <a:gd name="T91" fmla="*/ 6 h 12"/>
                <a:gd name="T92" fmla="*/ 25 w 33"/>
                <a:gd name="T93" fmla="*/ 6 h 12"/>
                <a:gd name="T94" fmla="*/ 26 w 33"/>
                <a:gd name="T95" fmla="*/ 5 h 12"/>
                <a:gd name="T96" fmla="*/ 27 w 33"/>
                <a:gd name="T97" fmla="*/ 4 h 12"/>
                <a:gd name="T98" fmla="*/ 29 w 33"/>
                <a:gd name="T99" fmla="*/ 3 h 12"/>
                <a:gd name="T100" fmla="*/ 29 w 33"/>
                <a:gd name="T101" fmla="*/ 3 h 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3"/>
                <a:gd name="T154" fmla="*/ 0 h 12"/>
                <a:gd name="T155" fmla="*/ 33 w 33"/>
                <a:gd name="T156" fmla="*/ 12 h 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3" h="12">
                  <a:moveTo>
                    <a:pt x="30" y="3"/>
                  </a:move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5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94" name="Freeform 68"/>
            <p:cNvSpPr>
              <a:spLocks noChangeAspect="1"/>
            </p:cNvSpPr>
            <p:nvPr/>
          </p:nvSpPr>
          <p:spPr bwMode="gray">
            <a:xfrm>
              <a:off x="895" y="2824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0 h 2"/>
                <a:gd name="T10" fmla="*/ 1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2"/>
                <a:gd name="T26" fmla="*/ 1 w 1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95" name="Freeform 69"/>
            <p:cNvSpPr>
              <a:spLocks noChangeAspect="1"/>
            </p:cNvSpPr>
            <p:nvPr/>
          </p:nvSpPr>
          <p:spPr bwMode="gray">
            <a:xfrm>
              <a:off x="1080" y="3246"/>
              <a:ext cx="25" cy="14"/>
            </a:xfrm>
            <a:custGeom>
              <a:avLst/>
              <a:gdLst>
                <a:gd name="T0" fmla="*/ 17 w 23"/>
                <a:gd name="T1" fmla="*/ 0 h 14"/>
                <a:gd name="T2" fmla="*/ 16 w 23"/>
                <a:gd name="T3" fmla="*/ 1 h 14"/>
                <a:gd name="T4" fmla="*/ 16 w 23"/>
                <a:gd name="T5" fmla="*/ 4 h 14"/>
                <a:gd name="T6" fmla="*/ 17 w 23"/>
                <a:gd name="T7" fmla="*/ 5 h 14"/>
                <a:gd name="T8" fmla="*/ 19 w 23"/>
                <a:gd name="T9" fmla="*/ 5 h 14"/>
                <a:gd name="T10" fmla="*/ 21 w 23"/>
                <a:gd name="T11" fmla="*/ 6 h 14"/>
                <a:gd name="T12" fmla="*/ 21 w 23"/>
                <a:gd name="T13" fmla="*/ 6 h 14"/>
                <a:gd name="T14" fmla="*/ 22 w 23"/>
                <a:gd name="T15" fmla="*/ 5 h 14"/>
                <a:gd name="T16" fmla="*/ 22 w 23"/>
                <a:gd name="T17" fmla="*/ 7 h 14"/>
                <a:gd name="T18" fmla="*/ 23 w 23"/>
                <a:gd name="T19" fmla="*/ 8 h 14"/>
                <a:gd name="T20" fmla="*/ 22 w 23"/>
                <a:gd name="T21" fmla="*/ 10 h 14"/>
                <a:gd name="T22" fmla="*/ 19 w 23"/>
                <a:gd name="T23" fmla="*/ 10 h 14"/>
                <a:gd name="T24" fmla="*/ 18 w 23"/>
                <a:gd name="T25" fmla="*/ 11 h 14"/>
                <a:gd name="T26" fmla="*/ 17 w 23"/>
                <a:gd name="T27" fmla="*/ 12 h 14"/>
                <a:gd name="T28" fmla="*/ 16 w 23"/>
                <a:gd name="T29" fmla="*/ 13 h 14"/>
                <a:gd name="T30" fmla="*/ 13 w 23"/>
                <a:gd name="T31" fmla="*/ 13 h 14"/>
                <a:gd name="T32" fmla="*/ 11 w 23"/>
                <a:gd name="T33" fmla="*/ 13 h 14"/>
                <a:gd name="T34" fmla="*/ 10 w 23"/>
                <a:gd name="T35" fmla="*/ 14 h 14"/>
                <a:gd name="T36" fmla="*/ 9 w 23"/>
                <a:gd name="T37" fmla="*/ 13 h 14"/>
                <a:gd name="T38" fmla="*/ 7 w 23"/>
                <a:gd name="T39" fmla="*/ 12 h 14"/>
                <a:gd name="T40" fmla="*/ 5 w 23"/>
                <a:gd name="T41" fmla="*/ 12 h 14"/>
                <a:gd name="T42" fmla="*/ 5 w 23"/>
                <a:gd name="T43" fmla="*/ 10 h 14"/>
                <a:gd name="T44" fmla="*/ 4 w 23"/>
                <a:gd name="T45" fmla="*/ 8 h 14"/>
                <a:gd name="T46" fmla="*/ 3 w 23"/>
                <a:gd name="T47" fmla="*/ 7 h 14"/>
                <a:gd name="T48" fmla="*/ 3 w 23"/>
                <a:gd name="T49" fmla="*/ 5 h 14"/>
                <a:gd name="T50" fmla="*/ 0 w 23"/>
                <a:gd name="T51" fmla="*/ 5 h 14"/>
                <a:gd name="T52" fmla="*/ 0 w 23"/>
                <a:gd name="T53" fmla="*/ 5 h 14"/>
                <a:gd name="T54" fmla="*/ 0 w 23"/>
                <a:gd name="T55" fmla="*/ 2 h 14"/>
                <a:gd name="T56" fmla="*/ 3 w 23"/>
                <a:gd name="T57" fmla="*/ 2 h 14"/>
                <a:gd name="T58" fmla="*/ 4 w 23"/>
                <a:gd name="T59" fmla="*/ 4 h 14"/>
                <a:gd name="T60" fmla="*/ 5 w 23"/>
                <a:gd name="T61" fmla="*/ 2 h 14"/>
                <a:gd name="T62" fmla="*/ 7 w 23"/>
                <a:gd name="T63" fmla="*/ 2 h 14"/>
                <a:gd name="T64" fmla="*/ 9 w 23"/>
                <a:gd name="T65" fmla="*/ 1 h 14"/>
                <a:gd name="T66" fmla="*/ 11 w 23"/>
                <a:gd name="T67" fmla="*/ 1 h 14"/>
                <a:gd name="T68" fmla="*/ 13 w 23"/>
                <a:gd name="T69" fmla="*/ 1 h 14"/>
                <a:gd name="T70" fmla="*/ 15 w 23"/>
                <a:gd name="T71" fmla="*/ 0 h 1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3"/>
                <a:gd name="T109" fmla="*/ 0 h 14"/>
                <a:gd name="T110" fmla="*/ 23 w 23"/>
                <a:gd name="T111" fmla="*/ 14 h 1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3" h="14">
                  <a:moveTo>
                    <a:pt x="16" y="0"/>
                  </a:moveTo>
                  <a:lnTo>
                    <a:pt x="17" y="0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96" name="Freeform 70"/>
            <p:cNvSpPr>
              <a:spLocks noChangeAspect="1"/>
            </p:cNvSpPr>
            <p:nvPr/>
          </p:nvSpPr>
          <p:spPr bwMode="gray">
            <a:xfrm>
              <a:off x="899" y="2827"/>
              <a:ext cx="9" cy="5"/>
            </a:xfrm>
            <a:custGeom>
              <a:avLst/>
              <a:gdLst>
                <a:gd name="T0" fmla="*/ 0 w 8"/>
                <a:gd name="T1" fmla="*/ 2 h 5"/>
                <a:gd name="T2" fmla="*/ 0 w 8"/>
                <a:gd name="T3" fmla="*/ 0 h 5"/>
                <a:gd name="T4" fmla="*/ 1 w 8"/>
                <a:gd name="T5" fmla="*/ 0 h 5"/>
                <a:gd name="T6" fmla="*/ 2 w 8"/>
                <a:gd name="T7" fmla="*/ 0 h 5"/>
                <a:gd name="T8" fmla="*/ 3 w 8"/>
                <a:gd name="T9" fmla="*/ 0 h 5"/>
                <a:gd name="T10" fmla="*/ 5 w 8"/>
                <a:gd name="T11" fmla="*/ 0 h 5"/>
                <a:gd name="T12" fmla="*/ 5 w 8"/>
                <a:gd name="T13" fmla="*/ 2 h 5"/>
                <a:gd name="T14" fmla="*/ 6 w 8"/>
                <a:gd name="T15" fmla="*/ 2 h 5"/>
                <a:gd name="T16" fmla="*/ 6 w 8"/>
                <a:gd name="T17" fmla="*/ 3 h 5"/>
                <a:gd name="T18" fmla="*/ 6 w 8"/>
                <a:gd name="T19" fmla="*/ 2 h 5"/>
                <a:gd name="T20" fmla="*/ 6 w 8"/>
                <a:gd name="T21" fmla="*/ 3 h 5"/>
                <a:gd name="T22" fmla="*/ 7 w 8"/>
                <a:gd name="T23" fmla="*/ 3 h 5"/>
                <a:gd name="T24" fmla="*/ 8 w 8"/>
                <a:gd name="T25" fmla="*/ 3 h 5"/>
                <a:gd name="T26" fmla="*/ 8 w 8"/>
                <a:gd name="T27" fmla="*/ 4 h 5"/>
                <a:gd name="T28" fmla="*/ 8 w 8"/>
                <a:gd name="T29" fmla="*/ 5 h 5"/>
                <a:gd name="T30" fmla="*/ 7 w 8"/>
                <a:gd name="T31" fmla="*/ 5 h 5"/>
                <a:gd name="T32" fmla="*/ 6 w 8"/>
                <a:gd name="T33" fmla="*/ 5 h 5"/>
                <a:gd name="T34" fmla="*/ 6 w 8"/>
                <a:gd name="T35" fmla="*/ 4 h 5"/>
                <a:gd name="T36" fmla="*/ 5 w 8"/>
                <a:gd name="T37" fmla="*/ 4 h 5"/>
                <a:gd name="T38" fmla="*/ 5 w 8"/>
                <a:gd name="T39" fmla="*/ 3 h 5"/>
                <a:gd name="T40" fmla="*/ 3 w 8"/>
                <a:gd name="T41" fmla="*/ 3 h 5"/>
                <a:gd name="T42" fmla="*/ 2 w 8"/>
                <a:gd name="T43" fmla="*/ 3 h 5"/>
                <a:gd name="T44" fmla="*/ 1 w 8"/>
                <a:gd name="T45" fmla="*/ 3 h 5"/>
                <a:gd name="T46" fmla="*/ 1 w 8"/>
                <a:gd name="T47" fmla="*/ 2 h 5"/>
                <a:gd name="T48" fmla="*/ 0 w 8"/>
                <a:gd name="T49" fmla="*/ 2 h 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"/>
                <a:gd name="T76" fmla="*/ 0 h 5"/>
                <a:gd name="T77" fmla="*/ 8 w 8"/>
                <a:gd name="T78" fmla="*/ 5 h 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" h="5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97" name="Freeform 71"/>
            <p:cNvSpPr>
              <a:spLocks noChangeAspect="1"/>
            </p:cNvSpPr>
            <p:nvPr/>
          </p:nvSpPr>
          <p:spPr bwMode="gray">
            <a:xfrm>
              <a:off x="1063" y="3240"/>
              <a:ext cx="12" cy="8"/>
            </a:xfrm>
            <a:custGeom>
              <a:avLst/>
              <a:gdLst>
                <a:gd name="T0" fmla="*/ 8 w 12"/>
                <a:gd name="T1" fmla="*/ 1 h 7"/>
                <a:gd name="T2" fmla="*/ 8 w 12"/>
                <a:gd name="T3" fmla="*/ 3 h 7"/>
                <a:gd name="T4" fmla="*/ 8 w 12"/>
                <a:gd name="T5" fmla="*/ 4 h 7"/>
                <a:gd name="T6" fmla="*/ 9 w 12"/>
                <a:gd name="T7" fmla="*/ 4 h 7"/>
                <a:gd name="T8" fmla="*/ 10 w 12"/>
                <a:gd name="T9" fmla="*/ 4 h 7"/>
                <a:gd name="T10" fmla="*/ 11 w 12"/>
                <a:gd name="T11" fmla="*/ 4 h 7"/>
                <a:gd name="T12" fmla="*/ 11 w 12"/>
                <a:gd name="T13" fmla="*/ 5 h 7"/>
                <a:gd name="T14" fmla="*/ 12 w 12"/>
                <a:gd name="T15" fmla="*/ 5 h 7"/>
                <a:gd name="T16" fmla="*/ 12 w 12"/>
                <a:gd name="T17" fmla="*/ 6 h 7"/>
                <a:gd name="T18" fmla="*/ 11 w 12"/>
                <a:gd name="T19" fmla="*/ 6 h 7"/>
                <a:gd name="T20" fmla="*/ 10 w 12"/>
                <a:gd name="T21" fmla="*/ 6 h 7"/>
                <a:gd name="T22" fmla="*/ 9 w 12"/>
                <a:gd name="T23" fmla="*/ 6 h 7"/>
                <a:gd name="T24" fmla="*/ 8 w 12"/>
                <a:gd name="T25" fmla="*/ 6 h 7"/>
                <a:gd name="T26" fmla="*/ 8 w 12"/>
                <a:gd name="T27" fmla="*/ 7 h 7"/>
                <a:gd name="T28" fmla="*/ 6 w 12"/>
                <a:gd name="T29" fmla="*/ 7 h 7"/>
                <a:gd name="T30" fmla="*/ 6 w 12"/>
                <a:gd name="T31" fmla="*/ 6 h 7"/>
                <a:gd name="T32" fmla="*/ 5 w 12"/>
                <a:gd name="T33" fmla="*/ 6 h 7"/>
                <a:gd name="T34" fmla="*/ 4 w 12"/>
                <a:gd name="T35" fmla="*/ 5 h 7"/>
                <a:gd name="T36" fmla="*/ 3 w 12"/>
                <a:gd name="T37" fmla="*/ 5 h 7"/>
                <a:gd name="T38" fmla="*/ 3 w 12"/>
                <a:gd name="T39" fmla="*/ 6 h 7"/>
                <a:gd name="T40" fmla="*/ 3 w 12"/>
                <a:gd name="T41" fmla="*/ 5 h 7"/>
                <a:gd name="T42" fmla="*/ 3 w 12"/>
                <a:gd name="T43" fmla="*/ 6 h 7"/>
                <a:gd name="T44" fmla="*/ 2 w 12"/>
                <a:gd name="T45" fmla="*/ 6 h 7"/>
                <a:gd name="T46" fmla="*/ 2 w 12"/>
                <a:gd name="T47" fmla="*/ 5 h 7"/>
                <a:gd name="T48" fmla="*/ 0 w 12"/>
                <a:gd name="T49" fmla="*/ 5 h 7"/>
                <a:gd name="T50" fmla="*/ 2 w 12"/>
                <a:gd name="T51" fmla="*/ 5 h 7"/>
                <a:gd name="T52" fmla="*/ 2 w 12"/>
                <a:gd name="T53" fmla="*/ 4 h 7"/>
                <a:gd name="T54" fmla="*/ 3 w 12"/>
                <a:gd name="T55" fmla="*/ 4 h 7"/>
                <a:gd name="T56" fmla="*/ 3 w 12"/>
                <a:gd name="T57" fmla="*/ 3 h 7"/>
                <a:gd name="T58" fmla="*/ 4 w 12"/>
                <a:gd name="T59" fmla="*/ 3 h 7"/>
                <a:gd name="T60" fmla="*/ 4 w 12"/>
                <a:gd name="T61" fmla="*/ 4 h 7"/>
                <a:gd name="T62" fmla="*/ 4 w 12"/>
                <a:gd name="T63" fmla="*/ 3 h 7"/>
                <a:gd name="T64" fmla="*/ 4 w 12"/>
                <a:gd name="T65" fmla="*/ 4 h 7"/>
                <a:gd name="T66" fmla="*/ 4 w 12"/>
                <a:gd name="T67" fmla="*/ 3 h 7"/>
                <a:gd name="T68" fmla="*/ 4 w 12"/>
                <a:gd name="T69" fmla="*/ 4 h 7"/>
                <a:gd name="T70" fmla="*/ 5 w 12"/>
                <a:gd name="T71" fmla="*/ 4 h 7"/>
                <a:gd name="T72" fmla="*/ 5 w 12"/>
                <a:gd name="T73" fmla="*/ 3 h 7"/>
                <a:gd name="T74" fmla="*/ 6 w 12"/>
                <a:gd name="T75" fmla="*/ 3 h 7"/>
                <a:gd name="T76" fmla="*/ 6 w 12"/>
                <a:gd name="T77" fmla="*/ 1 h 7"/>
                <a:gd name="T78" fmla="*/ 8 w 12"/>
                <a:gd name="T79" fmla="*/ 1 h 7"/>
                <a:gd name="T80" fmla="*/ 6 w 12"/>
                <a:gd name="T81" fmla="*/ 1 h 7"/>
                <a:gd name="T82" fmla="*/ 6 w 12"/>
                <a:gd name="T83" fmla="*/ 0 h 7"/>
                <a:gd name="T84" fmla="*/ 8 w 12"/>
                <a:gd name="T85" fmla="*/ 0 h 7"/>
                <a:gd name="T86" fmla="*/ 8 w 12"/>
                <a:gd name="T87" fmla="*/ 1 h 7"/>
                <a:gd name="T88" fmla="*/ 8 w 12"/>
                <a:gd name="T89" fmla="*/ 0 h 7"/>
                <a:gd name="T90" fmla="*/ 8 w 12"/>
                <a:gd name="T91" fmla="*/ 1 h 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7"/>
                <a:gd name="T140" fmla="*/ 12 w 12"/>
                <a:gd name="T141" fmla="*/ 7 h 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7">
                  <a:moveTo>
                    <a:pt x="8" y="1"/>
                  </a:moveTo>
                  <a:lnTo>
                    <a:pt x="8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98" name="Freeform 72"/>
            <p:cNvSpPr>
              <a:spLocks noChangeAspect="1"/>
            </p:cNvSpPr>
            <p:nvPr/>
          </p:nvSpPr>
          <p:spPr bwMode="gray">
            <a:xfrm>
              <a:off x="903" y="283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399" name="Freeform 73"/>
            <p:cNvSpPr>
              <a:spLocks noChangeAspect="1"/>
            </p:cNvSpPr>
            <p:nvPr/>
          </p:nvSpPr>
          <p:spPr bwMode="gray">
            <a:xfrm>
              <a:off x="933" y="2796"/>
              <a:ext cx="4" cy="4"/>
            </a:xfrm>
            <a:custGeom>
              <a:avLst/>
              <a:gdLst>
                <a:gd name="T0" fmla="*/ 0 w 4"/>
                <a:gd name="T1" fmla="*/ 2 h 3"/>
                <a:gd name="T2" fmla="*/ 2 w 4"/>
                <a:gd name="T3" fmla="*/ 2 h 3"/>
                <a:gd name="T4" fmla="*/ 2 w 4"/>
                <a:gd name="T5" fmla="*/ 0 h 3"/>
                <a:gd name="T6" fmla="*/ 3 w 4"/>
                <a:gd name="T7" fmla="*/ 0 h 3"/>
                <a:gd name="T8" fmla="*/ 3 w 4"/>
                <a:gd name="T9" fmla="*/ 2 h 3"/>
                <a:gd name="T10" fmla="*/ 4 w 4"/>
                <a:gd name="T11" fmla="*/ 2 h 3"/>
                <a:gd name="T12" fmla="*/ 4 w 4"/>
                <a:gd name="T13" fmla="*/ 3 h 3"/>
                <a:gd name="T14" fmla="*/ 3 w 4"/>
                <a:gd name="T15" fmla="*/ 3 h 3"/>
                <a:gd name="T16" fmla="*/ 4 w 4"/>
                <a:gd name="T17" fmla="*/ 3 h 3"/>
                <a:gd name="T18" fmla="*/ 4 w 4"/>
                <a:gd name="T19" fmla="*/ 2 h 3"/>
                <a:gd name="T20" fmla="*/ 4 w 4"/>
                <a:gd name="T21" fmla="*/ 3 h 3"/>
                <a:gd name="T22" fmla="*/ 3 w 4"/>
                <a:gd name="T23" fmla="*/ 3 h 3"/>
                <a:gd name="T24" fmla="*/ 2 w 4"/>
                <a:gd name="T25" fmla="*/ 3 h 3"/>
                <a:gd name="T26" fmla="*/ 2 w 4"/>
                <a:gd name="T27" fmla="*/ 2 h 3"/>
                <a:gd name="T28" fmla="*/ 2 w 4"/>
                <a:gd name="T29" fmla="*/ 3 h 3"/>
                <a:gd name="T30" fmla="*/ 2 w 4"/>
                <a:gd name="T31" fmla="*/ 2 h 3"/>
                <a:gd name="T32" fmla="*/ 2 w 4"/>
                <a:gd name="T33" fmla="*/ 3 h 3"/>
                <a:gd name="T34" fmla="*/ 0 w 4"/>
                <a:gd name="T35" fmla="*/ 3 h 3"/>
                <a:gd name="T36" fmla="*/ 0 w 4"/>
                <a:gd name="T37" fmla="*/ 2 h 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"/>
                <a:gd name="T58" fmla="*/ 0 h 3"/>
                <a:gd name="T59" fmla="*/ 4 w 4"/>
                <a:gd name="T60" fmla="*/ 3 h 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" h="3">
                  <a:moveTo>
                    <a:pt x="0" y="2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00" name="Freeform 74"/>
            <p:cNvSpPr>
              <a:spLocks noChangeAspect="1"/>
            </p:cNvSpPr>
            <p:nvPr/>
          </p:nvSpPr>
          <p:spPr bwMode="gray">
            <a:xfrm>
              <a:off x="906" y="2829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01" name="Freeform 75"/>
            <p:cNvSpPr>
              <a:spLocks noChangeAspect="1"/>
            </p:cNvSpPr>
            <p:nvPr/>
          </p:nvSpPr>
          <p:spPr bwMode="gray">
            <a:xfrm>
              <a:off x="930" y="279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02" name="Freeform 76"/>
            <p:cNvSpPr>
              <a:spLocks noChangeAspect="1"/>
            </p:cNvSpPr>
            <p:nvPr/>
          </p:nvSpPr>
          <p:spPr bwMode="gray">
            <a:xfrm>
              <a:off x="929" y="2795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03" name="Freeform 77"/>
            <p:cNvSpPr>
              <a:spLocks noChangeAspect="1"/>
            </p:cNvSpPr>
            <p:nvPr/>
          </p:nvSpPr>
          <p:spPr bwMode="gray">
            <a:xfrm>
              <a:off x="925" y="2794"/>
              <a:ext cx="2" cy="2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0 w 2"/>
                <a:gd name="T7" fmla="*/ 1 h 2"/>
                <a:gd name="T8" fmla="*/ 1 w 2"/>
                <a:gd name="T9" fmla="*/ 1 h 2"/>
                <a:gd name="T10" fmla="*/ 0 w 2"/>
                <a:gd name="T11" fmla="*/ 1 h 2"/>
                <a:gd name="T12" fmla="*/ 0 w 2"/>
                <a:gd name="T13" fmla="*/ 0 h 2"/>
                <a:gd name="T14" fmla="*/ 1 w 2"/>
                <a:gd name="T15" fmla="*/ 0 h 2"/>
                <a:gd name="T16" fmla="*/ 1 w 2"/>
                <a:gd name="T17" fmla="*/ 1 h 2"/>
                <a:gd name="T18" fmla="*/ 2 w 2"/>
                <a:gd name="T19" fmla="*/ 1 h 2"/>
                <a:gd name="T20" fmla="*/ 2 w 2"/>
                <a:gd name="T21" fmla="*/ 2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2"/>
                <a:gd name="T35" fmla="*/ 2 w 2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2">
                  <a:moveTo>
                    <a:pt x="2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04" name="Freeform 78"/>
            <p:cNvSpPr>
              <a:spLocks noChangeAspect="1"/>
            </p:cNvSpPr>
            <p:nvPr/>
          </p:nvSpPr>
          <p:spPr bwMode="gray">
            <a:xfrm>
              <a:off x="1343" y="1581"/>
              <a:ext cx="538" cy="780"/>
            </a:xfrm>
            <a:custGeom>
              <a:avLst/>
              <a:gdLst>
                <a:gd name="T0" fmla="*/ 512 w 512"/>
                <a:gd name="T1" fmla="*/ 684 h 741"/>
                <a:gd name="T2" fmla="*/ 512 w 512"/>
                <a:gd name="T3" fmla="*/ 737 h 741"/>
                <a:gd name="T4" fmla="*/ 459 w 512"/>
                <a:gd name="T5" fmla="*/ 740 h 741"/>
                <a:gd name="T6" fmla="*/ 404 w 512"/>
                <a:gd name="T7" fmla="*/ 740 h 741"/>
                <a:gd name="T8" fmla="*/ 350 w 512"/>
                <a:gd name="T9" fmla="*/ 740 h 741"/>
                <a:gd name="T10" fmla="*/ 298 w 512"/>
                <a:gd name="T11" fmla="*/ 741 h 741"/>
                <a:gd name="T12" fmla="*/ 244 w 512"/>
                <a:gd name="T13" fmla="*/ 741 h 741"/>
                <a:gd name="T14" fmla="*/ 194 w 512"/>
                <a:gd name="T15" fmla="*/ 740 h 741"/>
                <a:gd name="T16" fmla="*/ 137 w 512"/>
                <a:gd name="T17" fmla="*/ 740 h 741"/>
                <a:gd name="T18" fmla="*/ 86 w 512"/>
                <a:gd name="T19" fmla="*/ 740 h 741"/>
                <a:gd name="T20" fmla="*/ 32 w 512"/>
                <a:gd name="T21" fmla="*/ 740 h 741"/>
                <a:gd name="T22" fmla="*/ 18 w 512"/>
                <a:gd name="T23" fmla="*/ 701 h 741"/>
                <a:gd name="T24" fmla="*/ 18 w 512"/>
                <a:gd name="T25" fmla="*/ 647 h 741"/>
                <a:gd name="T26" fmla="*/ 18 w 512"/>
                <a:gd name="T27" fmla="*/ 595 h 741"/>
                <a:gd name="T28" fmla="*/ 18 w 512"/>
                <a:gd name="T29" fmla="*/ 545 h 741"/>
                <a:gd name="T30" fmla="*/ 26 w 512"/>
                <a:gd name="T31" fmla="*/ 515 h 741"/>
                <a:gd name="T32" fmla="*/ 3 w 512"/>
                <a:gd name="T33" fmla="*/ 501 h 741"/>
                <a:gd name="T34" fmla="*/ 9 w 512"/>
                <a:gd name="T35" fmla="*/ 468 h 741"/>
                <a:gd name="T36" fmla="*/ 30 w 512"/>
                <a:gd name="T37" fmla="*/ 436 h 741"/>
                <a:gd name="T38" fmla="*/ 42 w 512"/>
                <a:gd name="T39" fmla="*/ 407 h 741"/>
                <a:gd name="T40" fmla="*/ 56 w 512"/>
                <a:gd name="T41" fmla="*/ 371 h 741"/>
                <a:gd name="T42" fmla="*/ 53 w 512"/>
                <a:gd name="T43" fmla="*/ 341 h 741"/>
                <a:gd name="T44" fmla="*/ 26 w 512"/>
                <a:gd name="T45" fmla="*/ 317 h 741"/>
                <a:gd name="T46" fmla="*/ 19 w 512"/>
                <a:gd name="T47" fmla="*/ 285 h 741"/>
                <a:gd name="T48" fmla="*/ 16 w 512"/>
                <a:gd name="T49" fmla="*/ 241 h 741"/>
                <a:gd name="T50" fmla="*/ 16 w 512"/>
                <a:gd name="T51" fmla="*/ 189 h 741"/>
                <a:gd name="T52" fmla="*/ 16 w 512"/>
                <a:gd name="T53" fmla="*/ 138 h 741"/>
                <a:gd name="T54" fmla="*/ 16 w 512"/>
                <a:gd name="T55" fmla="*/ 86 h 741"/>
                <a:gd name="T56" fmla="*/ 16 w 512"/>
                <a:gd name="T57" fmla="*/ 35 h 741"/>
                <a:gd name="T58" fmla="*/ 37 w 512"/>
                <a:gd name="T59" fmla="*/ 0 h 741"/>
                <a:gd name="T60" fmla="*/ 95 w 512"/>
                <a:gd name="T61" fmla="*/ 0 h 741"/>
                <a:gd name="T62" fmla="*/ 98 w 512"/>
                <a:gd name="T63" fmla="*/ 47 h 741"/>
                <a:gd name="T64" fmla="*/ 98 w 512"/>
                <a:gd name="T65" fmla="*/ 101 h 741"/>
                <a:gd name="T66" fmla="*/ 114 w 512"/>
                <a:gd name="T67" fmla="*/ 127 h 741"/>
                <a:gd name="T68" fmla="*/ 122 w 512"/>
                <a:gd name="T69" fmla="*/ 153 h 741"/>
                <a:gd name="T70" fmla="*/ 131 w 512"/>
                <a:gd name="T71" fmla="*/ 172 h 741"/>
                <a:gd name="T72" fmla="*/ 160 w 512"/>
                <a:gd name="T73" fmla="*/ 188 h 741"/>
                <a:gd name="T74" fmla="*/ 182 w 512"/>
                <a:gd name="T75" fmla="*/ 214 h 741"/>
                <a:gd name="T76" fmla="*/ 203 w 512"/>
                <a:gd name="T77" fmla="*/ 236 h 741"/>
                <a:gd name="T78" fmla="*/ 216 w 512"/>
                <a:gd name="T79" fmla="*/ 248 h 741"/>
                <a:gd name="T80" fmla="*/ 241 w 512"/>
                <a:gd name="T81" fmla="*/ 256 h 741"/>
                <a:gd name="T82" fmla="*/ 232 w 512"/>
                <a:gd name="T83" fmla="*/ 285 h 741"/>
                <a:gd name="T84" fmla="*/ 230 w 512"/>
                <a:gd name="T85" fmla="*/ 307 h 741"/>
                <a:gd name="T86" fmla="*/ 233 w 512"/>
                <a:gd name="T87" fmla="*/ 325 h 741"/>
                <a:gd name="T88" fmla="*/ 224 w 512"/>
                <a:gd name="T89" fmla="*/ 345 h 741"/>
                <a:gd name="T90" fmla="*/ 230 w 512"/>
                <a:gd name="T91" fmla="*/ 365 h 741"/>
                <a:gd name="T92" fmla="*/ 254 w 512"/>
                <a:gd name="T93" fmla="*/ 365 h 741"/>
                <a:gd name="T94" fmla="*/ 276 w 512"/>
                <a:gd name="T95" fmla="*/ 357 h 741"/>
                <a:gd name="T96" fmla="*/ 286 w 512"/>
                <a:gd name="T97" fmla="*/ 380 h 741"/>
                <a:gd name="T98" fmla="*/ 302 w 512"/>
                <a:gd name="T99" fmla="*/ 407 h 741"/>
                <a:gd name="T100" fmla="*/ 312 w 512"/>
                <a:gd name="T101" fmla="*/ 436 h 741"/>
                <a:gd name="T102" fmla="*/ 338 w 512"/>
                <a:gd name="T103" fmla="*/ 447 h 741"/>
                <a:gd name="T104" fmla="*/ 353 w 512"/>
                <a:gd name="T105" fmla="*/ 484 h 741"/>
                <a:gd name="T106" fmla="*/ 373 w 512"/>
                <a:gd name="T107" fmla="*/ 475 h 741"/>
                <a:gd name="T108" fmla="*/ 401 w 512"/>
                <a:gd name="T109" fmla="*/ 481 h 741"/>
                <a:gd name="T110" fmla="*/ 424 w 512"/>
                <a:gd name="T111" fmla="*/ 474 h 741"/>
                <a:gd name="T112" fmla="*/ 449 w 512"/>
                <a:gd name="T113" fmla="*/ 474 h 741"/>
                <a:gd name="T114" fmla="*/ 476 w 512"/>
                <a:gd name="T115" fmla="*/ 469 h 741"/>
                <a:gd name="T116" fmla="*/ 483 w 512"/>
                <a:gd name="T117" fmla="*/ 449 h 741"/>
                <a:gd name="T118" fmla="*/ 501 w 512"/>
                <a:gd name="T119" fmla="*/ 469 h 741"/>
                <a:gd name="T120" fmla="*/ 512 w 512"/>
                <a:gd name="T121" fmla="*/ 514 h 741"/>
                <a:gd name="T122" fmla="*/ 512 w 512"/>
                <a:gd name="T123" fmla="*/ 565 h 741"/>
                <a:gd name="T124" fmla="*/ 512 w 512"/>
                <a:gd name="T125" fmla="*/ 617 h 7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12"/>
                <a:gd name="T190" fmla="*/ 0 h 741"/>
                <a:gd name="T191" fmla="*/ 512 w 512"/>
                <a:gd name="T192" fmla="*/ 741 h 7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12" h="741">
                  <a:moveTo>
                    <a:pt x="512" y="632"/>
                  </a:moveTo>
                  <a:lnTo>
                    <a:pt x="512" y="633"/>
                  </a:lnTo>
                  <a:lnTo>
                    <a:pt x="512" y="635"/>
                  </a:lnTo>
                  <a:lnTo>
                    <a:pt x="512" y="636"/>
                  </a:lnTo>
                  <a:lnTo>
                    <a:pt x="512" y="637"/>
                  </a:lnTo>
                  <a:lnTo>
                    <a:pt x="512" y="638"/>
                  </a:lnTo>
                  <a:lnTo>
                    <a:pt x="512" y="639"/>
                  </a:lnTo>
                  <a:lnTo>
                    <a:pt x="512" y="641"/>
                  </a:lnTo>
                  <a:lnTo>
                    <a:pt x="512" y="642"/>
                  </a:lnTo>
                  <a:lnTo>
                    <a:pt x="512" y="643"/>
                  </a:lnTo>
                  <a:lnTo>
                    <a:pt x="512" y="644"/>
                  </a:lnTo>
                  <a:lnTo>
                    <a:pt x="512" y="647"/>
                  </a:lnTo>
                  <a:lnTo>
                    <a:pt x="512" y="648"/>
                  </a:lnTo>
                  <a:lnTo>
                    <a:pt x="512" y="649"/>
                  </a:lnTo>
                  <a:lnTo>
                    <a:pt x="512" y="650"/>
                  </a:lnTo>
                  <a:lnTo>
                    <a:pt x="512" y="652"/>
                  </a:lnTo>
                  <a:lnTo>
                    <a:pt x="512" y="653"/>
                  </a:lnTo>
                  <a:lnTo>
                    <a:pt x="512" y="654"/>
                  </a:lnTo>
                  <a:lnTo>
                    <a:pt x="512" y="655"/>
                  </a:lnTo>
                  <a:lnTo>
                    <a:pt x="512" y="656"/>
                  </a:lnTo>
                  <a:lnTo>
                    <a:pt x="512" y="658"/>
                  </a:lnTo>
                  <a:lnTo>
                    <a:pt x="512" y="659"/>
                  </a:lnTo>
                  <a:lnTo>
                    <a:pt x="512" y="660"/>
                  </a:lnTo>
                  <a:lnTo>
                    <a:pt x="512" y="661"/>
                  </a:lnTo>
                  <a:lnTo>
                    <a:pt x="512" y="662"/>
                  </a:lnTo>
                  <a:lnTo>
                    <a:pt x="512" y="664"/>
                  </a:lnTo>
                  <a:lnTo>
                    <a:pt x="512" y="665"/>
                  </a:lnTo>
                  <a:lnTo>
                    <a:pt x="512" y="666"/>
                  </a:lnTo>
                  <a:lnTo>
                    <a:pt x="512" y="667"/>
                  </a:lnTo>
                  <a:lnTo>
                    <a:pt x="512" y="668"/>
                  </a:lnTo>
                  <a:lnTo>
                    <a:pt x="512" y="670"/>
                  </a:lnTo>
                  <a:lnTo>
                    <a:pt x="512" y="671"/>
                  </a:lnTo>
                  <a:lnTo>
                    <a:pt x="512" y="672"/>
                  </a:lnTo>
                  <a:lnTo>
                    <a:pt x="512" y="673"/>
                  </a:lnTo>
                  <a:lnTo>
                    <a:pt x="512" y="675"/>
                  </a:lnTo>
                  <a:lnTo>
                    <a:pt x="512" y="676"/>
                  </a:lnTo>
                  <a:lnTo>
                    <a:pt x="512" y="677"/>
                  </a:lnTo>
                  <a:lnTo>
                    <a:pt x="512" y="678"/>
                  </a:lnTo>
                  <a:lnTo>
                    <a:pt x="512" y="681"/>
                  </a:lnTo>
                  <a:lnTo>
                    <a:pt x="512" y="682"/>
                  </a:lnTo>
                  <a:lnTo>
                    <a:pt x="512" y="683"/>
                  </a:lnTo>
                  <a:lnTo>
                    <a:pt x="512" y="684"/>
                  </a:lnTo>
                  <a:lnTo>
                    <a:pt x="512" y="685"/>
                  </a:lnTo>
                  <a:lnTo>
                    <a:pt x="512" y="687"/>
                  </a:lnTo>
                  <a:lnTo>
                    <a:pt x="512" y="688"/>
                  </a:lnTo>
                  <a:lnTo>
                    <a:pt x="512" y="690"/>
                  </a:lnTo>
                  <a:lnTo>
                    <a:pt x="512" y="691"/>
                  </a:lnTo>
                  <a:lnTo>
                    <a:pt x="512" y="693"/>
                  </a:lnTo>
                  <a:lnTo>
                    <a:pt x="512" y="694"/>
                  </a:lnTo>
                  <a:lnTo>
                    <a:pt x="512" y="695"/>
                  </a:lnTo>
                  <a:lnTo>
                    <a:pt x="512" y="696"/>
                  </a:lnTo>
                  <a:lnTo>
                    <a:pt x="512" y="697"/>
                  </a:lnTo>
                  <a:lnTo>
                    <a:pt x="512" y="699"/>
                  </a:lnTo>
                  <a:lnTo>
                    <a:pt x="512" y="700"/>
                  </a:lnTo>
                  <a:lnTo>
                    <a:pt x="512" y="701"/>
                  </a:lnTo>
                  <a:lnTo>
                    <a:pt x="512" y="702"/>
                  </a:lnTo>
                  <a:lnTo>
                    <a:pt x="512" y="704"/>
                  </a:lnTo>
                  <a:lnTo>
                    <a:pt x="512" y="705"/>
                  </a:lnTo>
                  <a:lnTo>
                    <a:pt x="512" y="706"/>
                  </a:lnTo>
                  <a:lnTo>
                    <a:pt x="512" y="707"/>
                  </a:lnTo>
                  <a:lnTo>
                    <a:pt x="512" y="710"/>
                  </a:lnTo>
                  <a:lnTo>
                    <a:pt x="512" y="711"/>
                  </a:lnTo>
                  <a:lnTo>
                    <a:pt x="512" y="712"/>
                  </a:lnTo>
                  <a:lnTo>
                    <a:pt x="512" y="713"/>
                  </a:lnTo>
                  <a:lnTo>
                    <a:pt x="512" y="714"/>
                  </a:lnTo>
                  <a:lnTo>
                    <a:pt x="512" y="716"/>
                  </a:lnTo>
                  <a:lnTo>
                    <a:pt x="512" y="717"/>
                  </a:lnTo>
                  <a:lnTo>
                    <a:pt x="512" y="718"/>
                  </a:lnTo>
                  <a:lnTo>
                    <a:pt x="512" y="719"/>
                  </a:lnTo>
                  <a:lnTo>
                    <a:pt x="512" y="720"/>
                  </a:lnTo>
                  <a:lnTo>
                    <a:pt x="512" y="722"/>
                  </a:lnTo>
                  <a:lnTo>
                    <a:pt x="512" y="723"/>
                  </a:lnTo>
                  <a:lnTo>
                    <a:pt x="512" y="724"/>
                  </a:lnTo>
                  <a:lnTo>
                    <a:pt x="512" y="725"/>
                  </a:lnTo>
                  <a:lnTo>
                    <a:pt x="512" y="726"/>
                  </a:lnTo>
                  <a:lnTo>
                    <a:pt x="512" y="728"/>
                  </a:lnTo>
                  <a:lnTo>
                    <a:pt x="512" y="729"/>
                  </a:lnTo>
                  <a:lnTo>
                    <a:pt x="512" y="730"/>
                  </a:lnTo>
                  <a:lnTo>
                    <a:pt x="512" y="731"/>
                  </a:lnTo>
                  <a:lnTo>
                    <a:pt x="512" y="733"/>
                  </a:lnTo>
                  <a:lnTo>
                    <a:pt x="512" y="734"/>
                  </a:lnTo>
                  <a:lnTo>
                    <a:pt x="512" y="735"/>
                  </a:lnTo>
                  <a:lnTo>
                    <a:pt x="512" y="736"/>
                  </a:lnTo>
                  <a:lnTo>
                    <a:pt x="512" y="737"/>
                  </a:lnTo>
                  <a:lnTo>
                    <a:pt x="512" y="739"/>
                  </a:lnTo>
                  <a:lnTo>
                    <a:pt x="512" y="740"/>
                  </a:lnTo>
                  <a:lnTo>
                    <a:pt x="511" y="740"/>
                  </a:lnTo>
                  <a:lnTo>
                    <a:pt x="509" y="740"/>
                  </a:lnTo>
                  <a:lnTo>
                    <a:pt x="508" y="740"/>
                  </a:lnTo>
                  <a:lnTo>
                    <a:pt x="507" y="740"/>
                  </a:lnTo>
                  <a:lnTo>
                    <a:pt x="506" y="740"/>
                  </a:lnTo>
                  <a:lnTo>
                    <a:pt x="505" y="740"/>
                  </a:lnTo>
                  <a:lnTo>
                    <a:pt x="503" y="740"/>
                  </a:lnTo>
                  <a:lnTo>
                    <a:pt x="501" y="740"/>
                  </a:lnTo>
                  <a:lnTo>
                    <a:pt x="500" y="740"/>
                  </a:lnTo>
                  <a:lnTo>
                    <a:pt x="498" y="740"/>
                  </a:lnTo>
                  <a:lnTo>
                    <a:pt x="497" y="740"/>
                  </a:lnTo>
                  <a:lnTo>
                    <a:pt x="496" y="740"/>
                  </a:lnTo>
                  <a:lnTo>
                    <a:pt x="495" y="740"/>
                  </a:lnTo>
                  <a:lnTo>
                    <a:pt x="494" y="740"/>
                  </a:lnTo>
                  <a:lnTo>
                    <a:pt x="492" y="740"/>
                  </a:lnTo>
                  <a:lnTo>
                    <a:pt x="491" y="740"/>
                  </a:lnTo>
                  <a:lnTo>
                    <a:pt x="490" y="740"/>
                  </a:lnTo>
                  <a:lnTo>
                    <a:pt x="489" y="740"/>
                  </a:lnTo>
                  <a:lnTo>
                    <a:pt x="488" y="740"/>
                  </a:lnTo>
                  <a:lnTo>
                    <a:pt x="486" y="740"/>
                  </a:lnTo>
                  <a:lnTo>
                    <a:pt x="485" y="740"/>
                  </a:lnTo>
                  <a:lnTo>
                    <a:pt x="484" y="740"/>
                  </a:lnTo>
                  <a:lnTo>
                    <a:pt x="483" y="740"/>
                  </a:lnTo>
                  <a:lnTo>
                    <a:pt x="482" y="740"/>
                  </a:lnTo>
                  <a:lnTo>
                    <a:pt x="480" y="740"/>
                  </a:lnTo>
                  <a:lnTo>
                    <a:pt x="479" y="740"/>
                  </a:lnTo>
                  <a:lnTo>
                    <a:pt x="478" y="740"/>
                  </a:lnTo>
                  <a:lnTo>
                    <a:pt x="477" y="740"/>
                  </a:lnTo>
                  <a:lnTo>
                    <a:pt x="474" y="740"/>
                  </a:lnTo>
                  <a:lnTo>
                    <a:pt x="473" y="740"/>
                  </a:lnTo>
                  <a:lnTo>
                    <a:pt x="472" y="740"/>
                  </a:lnTo>
                  <a:lnTo>
                    <a:pt x="471" y="740"/>
                  </a:lnTo>
                  <a:lnTo>
                    <a:pt x="468" y="740"/>
                  </a:lnTo>
                  <a:lnTo>
                    <a:pt x="467" y="740"/>
                  </a:lnTo>
                  <a:lnTo>
                    <a:pt x="466" y="740"/>
                  </a:lnTo>
                  <a:lnTo>
                    <a:pt x="465" y="740"/>
                  </a:lnTo>
                  <a:lnTo>
                    <a:pt x="464" y="740"/>
                  </a:lnTo>
                  <a:lnTo>
                    <a:pt x="462" y="740"/>
                  </a:lnTo>
                  <a:lnTo>
                    <a:pt x="461" y="740"/>
                  </a:lnTo>
                  <a:lnTo>
                    <a:pt x="459" y="740"/>
                  </a:lnTo>
                  <a:lnTo>
                    <a:pt x="458" y="740"/>
                  </a:lnTo>
                  <a:lnTo>
                    <a:pt x="456" y="740"/>
                  </a:lnTo>
                  <a:lnTo>
                    <a:pt x="454" y="740"/>
                  </a:lnTo>
                  <a:lnTo>
                    <a:pt x="453" y="740"/>
                  </a:lnTo>
                  <a:lnTo>
                    <a:pt x="451" y="740"/>
                  </a:lnTo>
                  <a:lnTo>
                    <a:pt x="450" y="740"/>
                  </a:lnTo>
                  <a:lnTo>
                    <a:pt x="449" y="740"/>
                  </a:lnTo>
                  <a:lnTo>
                    <a:pt x="448" y="740"/>
                  </a:lnTo>
                  <a:lnTo>
                    <a:pt x="447" y="740"/>
                  </a:lnTo>
                  <a:lnTo>
                    <a:pt x="445" y="740"/>
                  </a:lnTo>
                  <a:lnTo>
                    <a:pt x="444" y="740"/>
                  </a:lnTo>
                  <a:lnTo>
                    <a:pt x="443" y="740"/>
                  </a:lnTo>
                  <a:lnTo>
                    <a:pt x="442" y="740"/>
                  </a:lnTo>
                  <a:lnTo>
                    <a:pt x="441" y="740"/>
                  </a:lnTo>
                  <a:lnTo>
                    <a:pt x="439" y="740"/>
                  </a:lnTo>
                  <a:lnTo>
                    <a:pt x="438" y="740"/>
                  </a:lnTo>
                  <a:lnTo>
                    <a:pt x="437" y="740"/>
                  </a:lnTo>
                  <a:lnTo>
                    <a:pt x="436" y="740"/>
                  </a:lnTo>
                  <a:lnTo>
                    <a:pt x="435" y="740"/>
                  </a:lnTo>
                  <a:lnTo>
                    <a:pt x="433" y="740"/>
                  </a:lnTo>
                  <a:lnTo>
                    <a:pt x="432" y="740"/>
                  </a:lnTo>
                  <a:lnTo>
                    <a:pt x="431" y="740"/>
                  </a:lnTo>
                  <a:lnTo>
                    <a:pt x="430" y="740"/>
                  </a:lnTo>
                  <a:lnTo>
                    <a:pt x="429" y="740"/>
                  </a:lnTo>
                  <a:lnTo>
                    <a:pt x="427" y="740"/>
                  </a:lnTo>
                  <a:lnTo>
                    <a:pt x="426" y="740"/>
                  </a:lnTo>
                  <a:lnTo>
                    <a:pt x="424" y="740"/>
                  </a:lnTo>
                  <a:lnTo>
                    <a:pt x="423" y="740"/>
                  </a:lnTo>
                  <a:lnTo>
                    <a:pt x="421" y="740"/>
                  </a:lnTo>
                  <a:lnTo>
                    <a:pt x="420" y="740"/>
                  </a:lnTo>
                  <a:lnTo>
                    <a:pt x="419" y="740"/>
                  </a:lnTo>
                  <a:lnTo>
                    <a:pt x="418" y="740"/>
                  </a:lnTo>
                  <a:lnTo>
                    <a:pt x="417" y="740"/>
                  </a:lnTo>
                  <a:lnTo>
                    <a:pt x="415" y="740"/>
                  </a:lnTo>
                  <a:lnTo>
                    <a:pt x="414" y="740"/>
                  </a:lnTo>
                  <a:lnTo>
                    <a:pt x="413" y="740"/>
                  </a:lnTo>
                  <a:lnTo>
                    <a:pt x="412" y="740"/>
                  </a:lnTo>
                  <a:lnTo>
                    <a:pt x="411" y="740"/>
                  </a:lnTo>
                  <a:lnTo>
                    <a:pt x="409" y="740"/>
                  </a:lnTo>
                  <a:lnTo>
                    <a:pt x="408" y="740"/>
                  </a:lnTo>
                  <a:lnTo>
                    <a:pt x="406" y="740"/>
                  </a:lnTo>
                  <a:lnTo>
                    <a:pt x="404" y="740"/>
                  </a:lnTo>
                  <a:lnTo>
                    <a:pt x="403" y="740"/>
                  </a:lnTo>
                  <a:lnTo>
                    <a:pt x="402" y="740"/>
                  </a:lnTo>
                  <a:lnTo>
                    <a:pt x="401" y="740"/>
                  </a:lnTo>
                  <a:lnTo>
                    <a:pt x="400" y="740"/>
                  </a:lnTo>
                  <a:lnTo>
                    <a:pt x="398" y="740"/>
                  </a:lnTo>
                  <a:lnTo>
                    <a:pt x="396" y="740"/>
                  </a:lnTo>
                  <a:lnTo>
                    <a:pt x="395" y="740"/>
                  </a:lnTo>
                  <a:lnTo>
                    <a:pt x="394" y="740"/>
                  </a:lnTo>
                  <a:lnTo>
                    <a:pt x="392" y="740"/>
                  </a:lnTo>
                  <a:lnTo>
                    <a:pt x="391" y="740"/>
                  </a:lnTo>
                  <a:lnTo>
                    <a:pt x="390" y="740"/>
                  </a:lnTo>
                  <a:lnTo>
                    <a:pt x="389" y="740"/>
                  </a:lnTo>
                  <a:lnTo>
                    <a:pt x="388" y="740"/>
                  </a:lnTo>
                  <a:lnTo>
                    <a:pt x="386" y="740"/>
                  </a:lnTo>
                  <a:lnTo>
                    <a:pt x="385" y="740"/>
                  </a:lnTo>
                  <a:lnTo>
                    <a:pt x="384" y="740"/>
                  </a:lnTo>
                  <a:lnTo>
                    <a:pt x="383" y="740"/>
                  </a:lnTo>
                  <a:lnTo>
                    <a:pt x="382" y="740"/>
                  </a:lnTo>
                  <a:lnTo>
                    <a:pt x="380" y="740"/>
                  </a:lnTo>
                  <a:lnTo>
                    <a:pt x="379" y="740"/>
                  </a:lnTo>
                  <a:lnTo>
                    <a:pt x="378" y="740"/>
                  </a:lnTo>
                  <a:lnTo>
                    <a:pt x="377" y="740"/>
                  </a:lnTo>
                  <a:lnTo>
                    <a:pt x="376" y="740"/>
                  </a:lnTo>
                  <a:lnTo>
                    <a:pt x="374" y="740"/>
                  </a:lnTo>
                  <a:lnTo>
                    <a:pt x="372" y="740"/>
                  </a:lnTo>
                  <a:lnTo>
                    <a:pt x="371" y="740"/>
                  </a:lnTo>
                  <a:lnTo>
                    <a:pt x="370" y="740"/>
                  </a:lnTo>
                  <a:lnTo>
                    <a:pt x="368" y="740"/>
                  </a:lnTo>
                  <a:lnTo>
                    <a:pt x="367" y="740"/>
                  </a:lnTo>
                  <a:lnTo>
                    <a:pt x="366" y="740"/>
                  </a:lnTo>
                  <a:lnTo>
                    <a:pt x="365" y="740"/>
                  </a:lnTo>
                  <a:lnTo>
                    <a:pt x="363" y="740"/>
                  </a:lnTo>
                  <a:lnTo>
                    <a:pt x="362" y="740"/>
                  </a:lnTo>
                  <a:lnTo>
                    <a:pt x="361" y="740"/>
                  </a:lnTo>
                  <a:lnTo>
                    <a:pt x="360" y="740"/>
                  </a:lnTo>
                  <a:lnTo>
                    <a:pt x="359" y="740"/>
                  </a:lnTo>
                  <a:lnTo>
                    <a:pt x="357" y="740"/>
                  </a:lnTo>
                  <a:lnTo>
                    <a:pt x="356" y="740"/>
                  </a:lnTo>
                  <a:lnTo>
                    <a:pt x="355" y="740"/>
                  </a:lnTo>
                  <a:lnTo>
                    <a:pt x="353" y="740"/>
                  </a:lnTo>
                  <a:lnTo>
                    <a:pt x="351" y="740"/>
                  </a:lnTo>
                  <a:lnTo>
                    <a:pt x="350" y="740"/>
                  </a:lnTo>
                  <a:lnTo>
                    <a:pt x="348" y="740"/>
                  </a:lnTo>
                  <a:lnTo>
                    <a:pt x="347" y="740"/>
                  </a:lnTo>
                  <a:lnTo>
                    <a:pt x="345" y="740"/>
                  </a:lnTo>
                  <a:lnTo>
                    <a:pt x="344" y="740"/>
                  </a:lnTo>
                  <a:lnTo>
                    <a:pt x="343" y="740"/>
                  </a:lnTo>
                  <a:lnTo>
                    <a:pt x="342" y="740"/>
                  </a:lnTo>
                  <a:lnTo>
                    <a:pt x="341" y="740"/>
                  </a:lnTo>
                  <a:lnTo>
                    <a:pt x="339" y="740"/>
                  </a:lnTo>
                  <a:lnTo>
                    <a:pt x="338" y="740"/>
                  </a:lnTo>
                  <a:lnTo>
                    <a:pt x="337" y="740"/>
                  </a:lnTo>
                  <a:lnTo>
                    <a:pt x="336" y="740"/>
                  </a:lnTo>
                  <a:lnTo>
                    <a:pt x="335" y="740"/>
                  </a:lnTo>
                  <a:lnTo>
                    <a:pt x="333" y="740"/>
                  </a:lnTo>
                  <a:lnTo>
                    <a:pt x="332" y="740"/>
                  </a:lnTo>
                  <a:lnTo>
                    <a:pt x="331" y="740"/>
                  </a:lnTo>
                  <a:lnTo>
                    <a:pt x="330" y="740"/>
                  </a:lnTo>
                  <a:lnTo>
                    <a:pt x="330" y="741"/>
                  </a:lnTo>
                  <a:lnTo>
                    <a:pt x="329" y="741"/>
                  </a:lnTo>
                  <a:lnTo>
                    <a:pt x="327" y="741"/>
                  </a:lnTo>
                  <a:lnTo>
                    <a:pt x="326" y="741"/>
                  </a:lnTo>
                  <a:lnTo>
                    <a:pt x="325" y="741"/>
                  </a:lnTo>
                  <a:lnTo>
                    <a:pt x="324" y="741"/>
                  </a:lnTo>
                  <a:lnTo>
                    <a:pt x="321" y="741"/>
                  </a:lnTo>
                  <a:lnTo>
                    <a:pt x="320" y="741"/>
                  </a:lnTo>
                  <a:lnTo>
                    <a:pt x="319" y="741"/>
                  </a:lnTo>
                  <a:lnTo>
                    <a:pt x="318" y="741"/>
                  </a:lnTo>
                  <a:lnTo>
                    <a:pt x="316" y="741"/>
                  </a:lnTo>
                  <a:lnTo>
                    <a:pt x="315" y="741"/>
                  </a:lnTo>
                  <a:lnTo>
                    <a:pt x="314" y="741"/>
                  </a:lnTo>
                  <a:lnTo>
                    <a:pt x="313" y="741"/>
                  </a:lnTo>
                  <a:lnTo>
                    <a:pt x="312" y="741"/>
                  </a:lnTo>
                  <a:lnTo>
                    <a:pt x="310" y="741"/>
                  </a:lnTo>
                  <a:lnTo>
                    <a:pt x="309" y="741"/>
                  </a:lnTo>
                  <a:lnTo>
                    <a:pt x="308" y="741"/>
                  </a:lnTo>
                  <a:lnTo>
                    <a:pt x="307" y="741"/>
                  </a:lnTo>
                  <a:lnTo>
                    <a:pt x="306" y="741"/>
                  </a:lnTo>
                  <a:lnTo>
                    <a:pt x="304" y="741"/>
                  </a:lnTo>
                  <a:lnTo>
                    <a:pt x="303" y="741"/>
                  </a:lnTo>
                  <a:lnTo>
                    <a:pt x="302" y="741"/>
                  </a:lnTo>
                  <a:lnTo>
                    <a:pt x="301" y="741"/>
                  </a:lnTo>
                  <a:lnTo>
                    <a:pt x="300" y="741"/>
                  </a:lnTo>
                  <a:lnTo>
                    <a:pt x="298" y="741"/>
                  </a:lnTo>
                  <a:lnTo>
                    <a:pt x="297" y="741"/>
                  </a:lnTo>
                  <a:lnTo>
                    <a:pt x="296" y="741"/>
                  </a:lnTo>
                  <a:lnTo>
                    <a:pt x="295" y="741"/>
                  </a:lnTo>
                  <a:lnTo>
                    <a:pt x="294" y="741"/>
                  </a:lnTo>
                  <a:lnTo>
                    <a:pt x="292" y="741"/>
                  </a:lnTo>
                  <a:lnTo>
                    <a:pt x="291" y="741"/>
                  </a:lnTo>
                  <a:lnTo>
                    <a:pt x="290" y="741"/>
                  </a:lnTo>
                  <a:lnTo>
                    <a:pt x="289" y="741"/>
                  </a:lnTo>
                  <a:lnTo>
                    <a:pt x="288" y="741"/>
                  </a:lnTo>
                  <a:lnTo>
                    <a:pt x="286" y="741"/>
                  </a:lnTo>
                  <a:lnTo>
                    <a:pt x="284" y="741"/>
                  </a:lnTo>
                  <a:lnTo>
                    <a:pt x="283" y="741"/>
                  </a:lnTo>
                  <a:lnTo>
                    <a:pt x="282" y="741"/>
                  </a:lnTo>
                  <a:lnTo>
                    <a:pt x="279" y="741"/>
                  </a:lnTo>
                  <a:lnTo>
                    <a:pt x="278" y="741"/>
                  </a:lnTo>
                  <a:lnTo>
                    <a:pt x="277" y="741"/>
                  </a:lnTo>
                  <a:lnTo>
                    <a:pt x="276" y="741"/>
                  </a:lnTo>
                  <a:lnTo>
                    <a:pt x="274" y="741"/>
                  </a:lnTo>
                  <a:lnTo>
                    <a:pt x="273" y="741"/>
                  </a:lnTo>
                  <a:lnTo>
                    <a:pt x="272" y="741"/>
                  </a:lnTo>
                  <a:lnTo>
                    <a:pt x="271" y="741"/>
                  </a:lnTo>
                  <a:lnTo>
                    <a:pt x="269" y="741"/>
                  </a:lnTo>
                  <a:lnTo>
                    <a:pt x="268" y="741"/>
                  </a:lnTo>
                  <a:lnTo>
                    <a:pt x="267" y="741"/>
                  </a:lnTo>
                  <a:lnTo>
                    <a:pt x="266" y="741"/>
                  </a:lnTo>
                  <a:lnTo>
                    <a:pt x="265" y="741"/>
                  </a:lnTo>
                  <a:lnTo>
                    <a:pt x="263" y="741"/>
                  </a:lnTo>
                  <a:lnTo>
                    <a:pt x="262" y="741"/>
                  </a:lnTo>
                  <a:lnTo>
                    <a:pt x="261" y="741"/>
                  </a:lnTo>
                  <a:lnTo>
                    <a:pt x="260" y="741"/>
                  </a:lnTo>
                  <a:lnTo>
                    <a:pt x="259" y="741"/>
                  </a:lnTo>
                  <a:lnTo>
                    <a:pt x="257" y="741"/>
                  </a:lnTo>
                  <a:lnTo>
                    <a:pt x="255" y="741"/>
                  </a:lnTo>
                  <a:lnTo>
                    <a:pt x="254" y="741"/>
                  </a:lnTo>
                  <a:lnTo>
                    <a:pt x="253" y="741"/>
                  </a:lnTo>
                  <a:lnTo>
                    <a:pt x="251" y="741"/>
                  </a:lnTo>
                  <a:lnTo>
                    <a:pt x="250" y="741"/>
                  </a:lnTo>
                  <a:lnTo>
                    <a:pt x="249" y="741"/>
                  </a:lnTo>
                  <a:lnTo>
                    <a:pt x="248" y="741"/>
                  </a:lnTo>
                  <a:lnTo>
                    <a:pt x="247" y="741"/>
                  </a:lnTo>
                  <a:lnTo>
                    <a:pt x="245" y="741"/>
                  </a:lnTo>
                  <a:lnTo>
                    <a:pt x="244" y="741"/>
                  </a:lnTo>
                  <a:lnTo>
                    <a:pt x="243" y="741"/>
                  </a:lnTo>
                  <a:lnTo>
                    <a:pt x="242" y="741"/>
                  </a:lnTo>
                  <a:lnTo>
                    <a:pt x="241" y="741"/>
                  </a:lnTo>
                  <a:lnTo>
                    <a:pt x="239" y="741"/>
                  </a:lnTo>
                  <a:lnTo>
                    <a:pt x="238" y="741"/>
                  </a:lnTo>
                  <a:lnTo>
                    <a:pt x="237" y="741"/>
                  </a:lnTo>
                  <a:lnTo>
                    <a:pt x="236" y="741"/>
                  </a:lnTo>
                  <a:lnTo>
                    <a:pt x="235" y="741"/>
                  </a:lnTo>
                  <a:lnTo>
                    <a:pt x="233" y="741"/>
                  </a:lnTo>
                  <a:lnTo>
                    <a:pt x="232" y="741"/>
                  </a:lnTo>
                  <a:lnTo>
                    <a:pt x="231" y="741"/>
                  </a:lnTo>
                  <a:lnTo>
                    <a:pt x="230" y="741"/>
                  </a:lnTo>
                  <a:lnTo>
                    <a:pt x="229" y="741"/>
                  </a:lnTo>
                  <a:lnTo>
                    <a:pt x="227" y="741"/>
                  </a:lnTo>
                  <a:lnTo>
                    <a:pt x="226" y="741"/>
                  </a:lnTo>
                  <a:lnTo>
                    <a:pt x="225" y="741"/>
                  </a:lnTo>
                  <a:lnTo>
                    <a:pt x="224" y="741"/>
                  </a:lnTo>
                  <a:lnTo>
                    <a:pt x="222" y="741"/>
                  </a:lnTo>
                  <a:lnTo>
                    <a:pt x="221" y="741"/>
                  </a:lnTo>
                  <a:lnTo>
                    <a:pt x="220" y="741"/>
                  </a:lnTo>
                  <a:lnTo>
                    <a:pt x="219" y="741"/>
                  </a:lnTo>
                  <a:lnTo>
                    <a:pt x="218" y="741"/>
                  </a:lnTo>
                  <a:lnTo>
                    <a:pt x="216" y="741"/>
                  </a:lnTo>
                  <a:lnTo>
                    <a:pt x="215" y="740"/>
                  </a:lnTo>
                  <a:lnTo>
                    <a:pt x="214" y="740"/>
                  </a:lnTo>
                  <a:lnTo>
                    <a:pt x="213" y="740"/>
                  </a:lnTo>
                  <a:lnTo>
                    <a:pt x="212" y="740"/>
                  </a:lnTo>
                  <a:lnTo>
                    <a:pt x="210" y="740"/>
                  </a:lnTo>
                  <a:lnTo>
                    <a:pt x="209" y="740"/>
                  </a:lnTo>
                  <a:lnTo>
                    <a:pt x="208" y="740"/>
                  </a:lnTo>
                  <a:lnTo>
                    <a:pt x="207" y="740"/>
                  </a:lnTo>
                  <a:lnTo>
                    <a:pt x="206" y="740"/>
                  </a:lnTo>
                  <a:lnTo>
                    <a:pt x="204" y="740"/>
                  </a:lnTo>
                  <a:lnTo>
                    <a:pt x="203" y="740"/>
                  </a:lnTo>
                  <a:lnTo>
                    <a:pt x="202" y="740"/>
                  </a:lnTo>
                  <a:lnTo>
                    <a:pt x="201" y="740"/>
                  </a:lnTo>
                  <a:lnTo>
                    <a:pt x="200" y="740"/>
                  </a:lnTo>
                  <a:lnTo>
                    <a:pt x="198" y="740"/>
                  </a:lnTo>
                  <a:lnTo>
                    <a:pt x="197" y="740"/>
                  </a:lnTo>
                  <a:lnTo>
                    <a:pt x="196" y="740"/>
                  </a:lnTo>
                  <a:lnTo>
                    <a:pt x="195" y="740"/>
                  </a:lnTo>
                  <a:lnTo>
                    <a:pt x="194" y="740"/>
                  </a:lnTo>
                  <a:lnTo>
                    <a:pt x="191" y="740"/>
                  </a:lnTo>
                  <a:lnTo>
                    <a:pt x="190" y="740"/>
                  </a:lnTo>
                  <a:lnTo>
                    <a:pt x="189" y="740"/>
                  </a:lnTo>
                  <a:lnTo>
                    <a:pt x="188" y="740"/>
                  </a:lnTo>
                  <a:lnTo>
                    <a:pt x="186" y="740"/>
                  </a:lnTo>
                  <a:lnTo>
                    <a:pt x="185" y="740"/>
                  </a:lnTo>
                  <a:lnTo>
                    <a:pt x="184" y="740"/>
                  </a:lnTo>
                  <a:lnTo>
                    <a:pt x="182" y="740"/>
                  </a:lnTo>
                  <a:lnTo>
                    <a:pt x="180" y="740"/>
                  </a:lnTo>
                  <a:lnTo>
                    <a:pt x="179" y="740"/>
                  </a:lnTo>
                  <a:lnTo>
                    <a:pt x="178" y="740"/>
                  </a:lnTo>
                  <a:lnTo>
                    <a:pt x="177" y="740"/>
                  </a:lnTo>
                  <a:lnTo>
                    <a:pt x="175" y="740"/>
                  </a:lnTo>
                  <a:lnTo>
                    <a:pt x="174" y="740"/>
                  </a:lnTo>
                  <a:lnTo>
                    <a:pt x="173" y="740"/>
                  </a:lnTo>
                  <a:lnTo>
                    <a:pt x="172" y="740"/>
                  </a:lnTo>
                  <a:lnTo>
                    <a:pt x="171" y="740"/>
                  </a:lnTo>
                  <a:lnTo>
                    <a:pt x="168" y="740"/>
                  </a:lnTo>
                  <a:lnTo>
                    <a:pt x="167" y="740"/>
                  </a:lnTo>
                  <a:lnTo>
                    <a:pt x="166" y="740"/>
                  </a:lnTo>
                  <a:lnTo>
                    <a:pt x="165" y="740"/>
                  </a:lnTo>
                  <a:lnTo>
                    <a:pt x="163" y="740"/>
                  </a:lnTo>
                  <a:lnTo>
                    <a:pt x="162" y="740"/>
                  </a:lnTo>
                  <a:lnTo>
                    <a:pt x="161" y="740"/>
                  </a:lnTo>
                  <a:lnTo>
                    <a:pt x="160" y="740"/>
                  </a:lnTo>
                  <a:lnTo>
                    <a:pt x="159" y="740"/>
                  </a:lnTo>
                  <a:lnTo>
                    <a:pt x="157" y="740"/>
                  </a:lnTo>
                  <a:lnTo>
                    <a:pt x="155" y="740"/>
                  </a:lnTo>
                  <a:lnTo>
                    <a:pt x="154" y="740"/>
                  </a:lnTo>
                  <a:lnTo>
                    <a:pt x="153" y="740"/>
                  </a:lnTo>
                  <a:lnTo>
                    <a:pt x="151" y="740"/>
                  </a:lnTo>
                  <a:lnTo>
                    <a:pt x="150" y="740"/>
                  </a:lnTo>
                  <a:lnTo>
                    <a:pt x="149" y="740"/>
                  </a:lnTo>
                  <a:lnTo>
                    <a:pt x="147" y="740"/>
                  </a:lnTo>
                  <a:lnTo>
                    <a:pt x="145" y="740"/>
                  </a:lnTo>
                  <a:lnTo>
                    <a:pt x="144" y="740"/>
                  </a:lnTo>
                  <a:lnTo>
                    <a:pt x="143" y="740"/>
                  </a:lnTo>
                  <a:lnTo>
                    <a:pt x="142" y="740"/>
                  </a:lnTo>
                  <a:lnTo>
                    <a:pt x="141" y="740"/>
                  </a:lnTo>
                  <a:lnTo>
                    <a:pt x="139" y="740"/>
                  </a:lnTo>
                  <a:lnTo>
                    <a:pt x="138" y="740"/>
                  </a:lnTo>
                  <a:lnTo>
                    <a:pt x="137" y="740"/>
                  </a:lnTo>
                  <a:lnTo>
                    <a:pt x="136" y="740"/>
                  </a:lnTo>
                  <a:lnTo>
                    <a:pt x="134" y="740"/>
                  </a:lnTo>
                  <a:lnTo>
                    <a:pt x="133" y="740"/>
                  </a:lnTo>
                  <a:lnTo>
                    <a:pt x="132" y="740"/>
                  </a:lnTo>
                  <a:lnTo>
                    <a:pt x="131" y="740"/>
                  </a:lnTo>
                  <a:lnTo>
                    <a:pt x="130" y="740"/>
                  </a:lnTo>
                  <a:lnTo>
                    <a:pt x="128" y="740"/>
                  </a:lnTo>
                  <a:lnTo>
                    <a:pt x="127" y="740"/>
                  </a:lnTo>
                  <a:lnTo>
                    <a:pt x="126" y="740"/>
                  </a:lnTo>
                  <a:lnTo>
                    <a:pt x="125" y="740"/>
                  </a:lnTo>
                  <a:lnTo>
                    <a:pt x="124" y="740"/>
                  </a:lnTo>
                  <a:lnTo>
                    <a:pt x="122" y="740"/>
                  </a:lnTo>
                  <a:lnTo>
                    <a:pt x="121" y="740"/>
                  </a:lnTo>
                  <a:lnTo>
                    <a:pt x="120" y="740"/>
                  </a:lnTo>
                  <a:lnTo>
                    <a:pt x="119" y="740"/>
                  </a:lnTo>
                  <a:lnTo>
                    <a:pt x="118" y="740"/>
                  </a:lnTo>
                  <a:lnTo>
                    <a:pt x="116" y="740"/>
                  </a:lnTo>
                  <a:lnTo>
                    <a:pt x="115" y="740"/>
                  </a:lnTo>
                  <a:lnTo>
                    <a:pt x="114" y="740"/>
                  </a:lnTo>
                  <a:lnTo>
                    <a:pt x="113" y="740"/>
                  </a:lnTo>
                  <a:lnTo>
                    <a:pt x="112" y="740"/>
                  </a:lnTo>
                  <a:lnTo>
                    <a:pt x="110" y="740"/>
                  </a:lnTo>
                  <a:lnTo>
                    <a:pt x="109" y="740"/>
                  </a:lnTo>
                  <a:lnTo>
                    <a:pt x="108" y="740"/>
                  </a:lnTo>
                  <a:lnTo>
                    <a:pt x="107" y="740"/>
                  </a:lnTo>
                  <a:lnTo>
                    <a:pt x="106" y="740"/>
                  </a:lnTo>
                  <a:lnTo>
                    <a:pt x="104" y="740"/>
                  </a:lnTo>
                  <a:lnTo>
                    <a:pt x="103" y="740"/>
                  </a:lnTo>
                  <a:lnTo>
                    <a:pt x="102" y="740"/>
                  </a:lnTo>
                  <a:lnTo>
                    <a:pt x="101" y="740"/>
                  </a:lnTo>
                  <a:lnTo>
                    <a:pt x="100" y="740"/>
                  </a:lnTo>
                  <a:lnTo>
                    <a:pt x="98" y="740"/>
                  </a:lnTo>
                  <a:lnTo>
                    <a:pt x="97" y="740"/>
                  </a:lnTo>
                  <a:lnTo>
                    <a:pt x="96" y="740"/>
                  </a:lnTo>
                  <a:lnTo>
                    <a:pt x="95" y="740"/>
                  </a:lnTo>
                  <a:lnTo>
                    <a:pt x="94" y="740"/>
                  </a:lnTo>
                  <a:lnTo>
                    <a:pt x="92" y="740"/>
                  </a:lnTo>
                  <a:lnTo>
                    <a:pt x="91" y="740"/>
                  </a:lnTo>
                  <a:lnTo>
                    <a:pt x="90" y="740"/>
                  </a:lnTo>
                  <a:lnTo>
                    <a:pt x="89" y="740"/>
                  </a:lnTo>
                  <a:lnTo>
                    <a:pt x="87" y="740"/>
                  </a:lnTo>
                  <a:lnTo>
                    <a:pt x="86" y="740"/>
                  </a:lnTo>
                  <a:lnTo>
                    <a:pt x="85" y="740"/>
                  </a:lnTo>
                  <a:lnTo>
                    <a:pt x="84" y="740"/>
                  </a:lnTo>
                  <a:lnTo>
                    <a:pt x="81" y="740"/>
                  </a:lnTo>
                  <a:lnTo>
                    <a:pt x="80" y="740"/>
                  </a:lnTo>
                  <a:lnTo>
                    <a:pt x="79" y="740"/>
                  </a:lnTo>
                  <a:lnTo>
                    <a:pt x="77" y="740"/>
                  </a:lnTo>
                  <a:lnTo>
                    <a:pt x="75" y="740"/>
                  </a:lnTo>
                  <a:lnTo>
                    <a:pt x="74" y="740"/>
                  </a:lnTo>
                  <a:lnTo>
                    <a:pt x="73" y="740"/>
                  </a:lnTo>
                  <a:lnTo>
                    <a:pt x="72" y="740"/>
                  </a:lnTo>
                  <a:lnTo>
                    <a:pt x="71" y="740"/>
                  </a:lnTo>
                  <a:lnTo>
                    <a:pt x="69" y="740"/>
                  </a:lnTo>
                  <a:lnTo>
                    <a:pt x="68" y="740"/>
                  </a:lnTo>
                  <a:lnTo>
                    <a:pt x="67" y="740"/>
                  </a:lnTo>
                  <a:lnTo>
                    <a:pt x="66" y="740"/>
                  </a:lnTo>
                  <a:lnTo>
                    <a:pt x="65" y="740"/>
                  </a:lnTo>
                  <a:lnTo>
                    <a:pt x="63" y="740"/>
                  </a:lnTo>
                  <a:lnTo>
                    <a:pt x="62" y="740"/>
                  </a:lnTo>
                  <a:lnTo>
                    <a:pt x="61" y="740"/>
                  </a:lnTo>
                  <a:lnTo>
                    <a:pt x="60" y="740"/>
                  </a:lnTo>
                  <a:lnTo>
                    <a:pt x="59" y="740"/>
                  </a:lnTo>
                  <a:lnTo>
                    <a:pt x="57" y="740"/>
                  </a:lnTo>
                  <a:lnTo>
                    <a:pt x="56" y="740"/>
                  </a:lnTo>
                  <a:lnTo>
                    <a:pt x="55" y="740"/>
                  </a:lnTo>
                  <a:lnTo>
                    <a:pt x="54" y="740"/>
                  </a:lnTo>
                  <a:lnTo>
                    <a:pt x="53" y="740"/>
                  </a:lnTo>
                  <a:lnTo>
                    <a:pt x="51" y="740"/>
                  </a:lnTo>
                  <a:lnTo>
                    <a:pt x="50" y="740"/>
                  </a:lnTo>
                  <a:lnTo>
                    <a:pt x="49" y="740"/>
                  </a:lnTo>
                  <a:lnTo>
                    <a:pt x="47" y="740"/>
                  </a:lnTo>
                  <a:lnTo>
                    <a:pt x="45" y="740"/>
                  </a:lnTo>
                  <a:lnTo>
                    <a:pt x="44" y="740"/>
                  </a:lnTo>
                  <a:lnTo>
                    <a:pt x="43" y="740"/>
                  </a:lnTo>
                  <a:lnTo>
                    <a:pt x="42" y="740"/>
                  </a:lnTo>
                  <a:lnTo>
                    <a:pt x="40" y="740"/>
                  </a:lnTo>
                  <a:lnTo>
                    <a:pt x="39" y="740"/>
                  </a:lnTo>
                  <a:lnTo>
                    <a:pt x="38" y="740"/>
                  </a:lnTo>
                  <a:lnTo>
                    <a:pt x="37" y="740"/>
                  </a:lnTo>
                  <a:lnTo>
                    <a:pt x="36" y="740"/>
                  </a:lnTo>
                  <a:lnTo>
                    <a:pt x="34" y="740"/>
                  </a:lnTo>
                  <a:lnTo>
                    <a:pt x="33" y="740"/>
                  </a:lnTo>
                  <a:lnTo>
                    <a:pt x="32" y="740"/>
                  </a:lnTo>
                  <a:lnTo>
                    <a:pt x="31" y="740"/>
                  </a:lnTo>
                  <a:lnTo>
                    <a:pt x="30" y="740"/>
                  </a:lnTo>
                  <a:lnTo>
                    <a:pt x="28" y="740"/>
                  </a:lnTo>
                  <a:lnTo>
                    <a:pt x="27" y="740"/>
                  </a:lnTo>
                  <a:lnTo>
                    <a:pt x="26" y="740"/>
                  </a:lnTo>
                  <a:lnTo>
                    <a:pt x="25" y="740"/>
                  </a:lnTo>
                  <a:lnTo>
                    <a:pt x="24" y="740"/>
                  </a:lnTo>
                  <a:lnTo>
                    <a:pt x="22" y="740"/>
                  </a:lnTo>
                  <a:lnTo>
                    <a:pt x="20" y="740"/>
                  </a:lnTo>
                  <a:lnTo>
                    <a:pt x="19" y="740"/>
                  </a:lnTo>
                  <a:lnTo>
                    <a:pt x="18" y="740"/>
                  </a:lnTo>
                  <a:lnTo>
                    <a:pt x="18" y="739"/>
                  </a:lnTo>
                  <a:lnTo>
                    <a:pt x="18" y="737"/>
                  </a:lnTo>
                  <a:lnTo>
                    <a:pt x="18" y="736"/>
                  </a:lnTo>
                  <a:lnTo>
                    <a:pt x="18" y="735"/>
                  </a:lnTo>
                  <a:lnTo>
                    <a:pt x="18" y="734"/>
                  </a:lnTo>
                  <a:lnTo>
                    <a:pt x="18" y="733"/>
                  </a:lnTo>
                  <a:lnTo>
                    <a:pt x="18" y="731"/>
                  </a:lnTo>
                  <a:lnTo>
                    <a:pt x="18" y="730"/>
                  </a:lnTo>
                  <a:lnTo>
                    <a:pt x="18" y="729"/>
                  </a:lnTo>
                  <a:lnTo>
                    <a:pt x="18" y="728"/>
                  </a:lnTo>
                  <a:lnTo>
                    <a:pt x="18" y="726"/>
                  </a:lnTo>
                  <a:lnTo>
                    <a:pt x="18" y="725"/>
                  </a:lnTo>
                  <a:lnTo>
                    <a:pt x="18" y="724"/>
                  </a:lnTo>
                  <a:lnTo>
                    <a:pt x="18" y="723"/>
                  </a:lnTo>
                  <a:lnTo>
                    <a:pt x="18" y="720"/>
                  </a:lnTo>
                  <a:lnTo>
                    <a:pt x="18" y="719"/>
                  </a:lnTo>
                  <a:lnTo>
                    <a:pt x="18" y="718"/>
                  </a:lnTo>
                  <a:lnTo>
                    <a:pt x="18" y="717"/>
                  </a:lnTo>
                  <a:lnTo>
                    <a:pt x="18" y="716"/>
                  </a:lnTo>
                  <a:lnTo>
                    <a:pt x="18" y="714"/>
                  </a:lnTo>
                  <a:lnTo>
                    <a:pt x="18" y="713"/>
                  </a:lnTo>
                  <a:lnTo>
                    <a:pt x="18" y="712"/>
                  </a:lnTo>
                  <a:lnTo>
                    <a:pt x="18" y="711"/>
                  </a:lnTo>
                  <a:lnTo>
                    <a:pt x="18" y="710"/>
                  </a:lnTo>
                  <a:lnTo>
                    <a:pt x="18" y="708"/>
                  </a:lnTo>
                  <a:lnTo>
                    <a:pt x="18" y="707"/>
                  </a:lnTo>
                  <a:lnTo>
                    <a:pt x="18" y="706"/>
                  </a:lnTo>
                  <a:lnTo>
                    <a:pt x="18" y="705"/>
                  </a:lnTo>
                  <a:lnTo>
                    <a:pt x="18" y="704"/>
                  </a:lnTo>
                  <a:lnTo>
                    <a:pt x="18" y="702"/>
                  </a:lnTo>
                  <a:lnTo>
                    <a:pt x="18" y="701"/>
                  </a:lnTo>
                  <a:lnTo>
                    <a:pt x="18" y="700"/>
                  </a:lnTo>
                  <a:lnTo>
                    <a:pt x="18" y="699"/>
                  </a:lnTo>
                  <a:lnTo>
                    <a:pt x="18" y="697"/>
                  </a:lnTo>
                  <a:lnTo>
                    <a:pt x="18" y="696"/>
                  </a:lnTo>
                  <a:lnTo>
                    <a:pt x="18" y="695"/>
                  </a:lnTo>
                  <a:lnTo>
                    <a:pt x="18" y="694"/>
                  </a:lnTo>
                  <a:lnTo>
                    <a:pt x="18" y="693"/>
                  </a:lnTo>
                  <a:lnTo>
                    <a:pt x="18" y="691"/>
                  </a:lnTo>
                  <a:lnTo>
                    <a:pt x="18" y="690"/>
                  </a:lnTo>
                  <a:lnTo>
                    <a:pt x="18" y="688"/>
                  </a:lnTo>
                  <a:lnTo>
                    <a:pt x="18" y="687"/>
                  </a:lnTo>
                  <a:lnTo>
                    <a:pt x="18" y="685"/>
                  </a:lnTo>
                  <a:lnTo>
                    <a:pt x="18" y="684"/>
                  </a:lnTo>
                  <a:lnTo>
                    <a:pt x="18" y="683"/>
                  </a:lnTo>
                  <a:lnTo>
                    <a:pt x="18" y="682"/>
                  </a:lnTo>
                  <a:lnTo>
                    <a:pt x="18" y="681"/>
                  </a:lnTo>
                  <a:lnTo>
                    <a:pt x="18" y="679"/>
                  </a:lnTo>
                  <a:lnTo>
                    <a:pt x="18" y="677"/>
                  </a:lnTo>
                  <a:lnTo>
                    <a:pt x="18" y="676"/>
                  </a:lnTo>
                  <a:lnTo>
                    <a:pt x="18" y="675"/>
                  </a:lnTo>
                  <a:lnTo>
                    <a:pt x="18" y="673"/>
                  </a:lnTo>
                  <a:lnTo>
                    <a:pt x="18" y="672"/>
                  </a:lnTo>
                  <a:lnTo>
                    <a:pt x="18" y="671"/>
                  </a:lnTo>
                  <a:lnTo>
                    <a:pt x="18" y="670"/>
                  </a:lnTo>
                  <a:lnTo>
                    <a:pt x="18" y="668"/>
                  </a:lnTo>
                  <a:lnTo>
                    <a:pt x="18" y="667"/>
                  </a:lnTo>
                  <a:lnTo>
                    <a:pt x="18" y="666"/>
                  </a:lnTo>
                  <a:lnTo>
                    <a:pt x="18" y="665"/>
                  </a:lnTo>
                  <a:lnTo>
                    <a:pt x="18" y="664"/>
                  </a:lnTo>
                  <a:lnTo>
                    <a:pt x="18" y="662"/>
                  </a:lnTo>
                  <a:lnTo>
                    <a:pt x="18" y="661"/>
                  </a:lnTo>
                  <a:lnTo>
                    <a:pt x="18" y="660"/>
                  </a:lnTo>
                  <a:lnTo>
                    <a:pt x="18" y="659"/>
                  </a:lnTo>
                  <a:lnTo>
                    <a:pt x="18" y="656"/>
                  </a:lnTo>
                  <a:lnTo>
                    <a:pt x="18" y="655"/>
                  </a:lnTo>
                  <a:lnTo>
                    <a:pt x="18" y="654"/>
                  </a:lnTo>
                  <a:lnTo>
                    <a:pt x="18" y="653"/>
                  </a:lnTo>
                  <a:lnTo>
                    <a:pt x="18" y="652"/>
                  </a:lnTo>
                  <a:lnTo>
                    <a:pt x="18" y="650"/>
                  </a:lnTo>
                  <a:lnTo>
                    <a:pt x="18" y="649"/>
                  </a:lnTo>
                  <a:lnTo>
                    <a:pt x="18" y="648"/>
                  </a:lnTo>
                  <a:lnTo>
                    <a:pt x="18" y="647"/>
                  </a:lnTo>
                  <a:lnTo>
                    <a:pt x="18" y="646"/>
                  </a:lnTo>
                  <a:lnTo>
                    <a:pt x="18" y="644"/>
                  </a:lnTo>
                  <a:lnTo>
                    <a:pt x="18" y="643"/>
                  </a:lnTo>
                  <a:lnTo>
                    <a:pt x="18" y="642"/>
                  </a:lnTo>
                  <a:lnTo>
                    <a:pt x="18" y="641"/>
                  </a:lnTo>
                  <a:lnTo>
                    <a:pt x="18" y="639"/>
                  </a:lnTo>
                  <a:lnTo>
                    <a:pt x="18" y="638"/>
                  </a:lnTo>
                  <a:lnTo>
                    <a:pt x="18" y="637"/>
                  </a:lnTo>
                  <a:lnTo>
                    <a:pt x="18" y="636"/>
                  </a:lnTo>
                  <a:lnTo>
                    <a:pt x="18" y="635"/>
                  </a:lnTo>
                  <a:lnTo>
                    <a:pt x="18" y="633"/>
                  </a:lnTo>
                  <a:lnTo>
                    <a:pt x="18" y="632"/>
                  </a:lnTo>
                  <a:lnTo>
                    <a:pt x="18" y="631"/>
                  </a:lnTo>
                  <a:lnTo>
                    <a:pt x="18" y="630"/>
                  </a:lnTo>
                  <a:lnTo>
                    <a:pt x="18" y="629"/>
                  </a:lnTo>
                  <a:lnTo>
                    <a:pt x="18" y="627"/>
                  </a:lnTo>
                  <a:lnTo>
                    <a:pt x="18" y="626"/>
                  </a:lnTo>
                  <a:lnTo>
                    <a:pt x="18" y="625"/>
                  </a:lnTo>
                  <a:lnTo>
                    <a:pt x="18" y="624"/>
                  </a:lnTo>
                  <a:lnTo>
                    <a:pt x="18" y="623"/>
                  </a:lnTo>
                  <a:lnTo>
                    <a:pt x="18" y="621"/>
                  </a:lnTo>
                  <a:lnTo>
                    <a:pt x="18" y="620"/>
                  </a:lnTo>
                  <a:lnTo>
                    <a:pt x="18" y="619"/>
                  </a:lnTo>
                  <a:lnTo>
                    <a:pt x="18" y="618"/>
                  </a:lnTo>
                  <a:lnTo>
                    <a:pt x="18" y="617"/>
                  </a:lnTo>
                  <a:lnTo>
                    <a:pt x="18" y="615"/>
                  </a:lnTo>
                  <a:lnTo>
                    <a:pt x="18" y="614"/>
                  </a:lnTo>
                  <a:lnTo>
                    <a:pt x="18" y="613"/>
                  </a:lnTo>
                  <a:lnTo>
                    <a:pt x="18" y="612"/>
                  </a:lnTo>
                  <a:lnTo>
                    <a:pt x="18" y="610"/>
                  </a:lnTo>
                  <a:lnTo>
                    <a:pt x="18" y="609"/>
                  </a:lnTo>
                  <a:lnTo>
                    <a:pt x="18" y="608"/>
                  </a:lnTo>
                  <a:lnTo>
                    <a:pt x="18" y="607"/>
                  </a:lnTo>
                  <a:lnTo>
                    <a:pt x="18" y="606"/>
                  </a:lnTo>
                  <a:lnTo>
                    <a:pt x="18" y="604"/>
                  </a:lnTo>
                  <a:lnTo>
                    <a:pt x="18" y="603"/>
                  </a:lnTo>
                  <a:lnTo>
                    <a:pt x="18" y="602"/>
                  </a:lnTo>
                  <a:lnTo>
                    <a:pt x="18" y="601"/>
                  </a:lnTo>
                  <a:lnTo>
                    <a:pt x="18" y="598"/>
                  </a:lnTo>
                  <a:lnTo>
                    <a:pt x="18" y="597"/>
                  </a:lnTo>
                  <a:lnTo>
                    <a:pt x="18" y="596"/>
                  </a:lnTo>
                  <a:lnTo>
                    <a:pt x="18" y="595"/>
                  </a:lnTo>
                  <a:lnTo>
                    <a:pt x="18" y="594"/>
                  </a:lnTo>
                  <a:lnTo>
                    <a:pt x="18" y="592"/>
                  </a:lnTo>
                  <a:lnTo>
                    <a:pt x="18" y="590"/>
                  </a:lnTo>
                  <a:lnTo>
                    <a:pt x="18" y="589"/>
                  </a:lnTo>
                  <a:lnTo>
                    <a:pt x="18" y="588"/>
                  </a:lnTo>
                  <a:lnTo>
                    <a:pt x="18" y="586"/>
                  </a:lnTo>
                  <a:lnTo>
                    <a:pt x="18" y="585"/>
                  </a:lnTo>
                  <a:lnTo>
                    <a:pt x="18" y="584"/>
                  </a:lnTo>
                  <a:lnTo>
                    <a:pt x="18" y="583"/>
                  </a:lnTo>
                  <a:lnTo>
                    <a:pt x="18" y="581"/>
                  </a:lnTo>
                  <a:lnTo>
                    <a:pt x="18" y="580"/>
                  </a:lnTo>
                  <a:lnTo>
                    <a:pt x="18" y="579"/>
                  </a:lnTo>
                  <a:lnTo>
                    <a:pt x="18" y="578"/>
                  </a:lnTo>
                  <a:lnTo>
                    <a:pt x="18" y="577"/>
                  </a:lnTo>
                  <a:lnTo>
                    <a:pt x="18" y="575"/>
                  </a:lnTo>
                  <a:lnTo>
                    <a:pt x="18" y="574"/>
                  </a:lnTo>
                  <a:lnTo>
                    <a:pt x="18" y="573"/>
                  </a:lnTo>
                  <a:lnTo>
                    <a:pt x="18" y="572"/>
                  </a:lnTo>
                  <a:lnTo>
                    <a:pt x="18" y="571"/>
                  </a:lnTo>
                  <a:lnTo>
                    <a:pt x="18" y="569"/>
                  </a:lnTo>
                  <a:lnTo>
                    <a:pt x="18" y="568"/>
                  </a:lnTo>
                  <a:lnTo>
                    <a:pt x="18" y="567"/>
                  </a:lnTo>
                  <a:lnTo>
                    <a:pt x="18" y="566"/>
                  </a:lnTo>
                  <a:lnTo>
                    <a:pt x="18" y="565"/>
                  </a:lnTo>
                  <a:lnTo>
                    <a:pt x="18" y="563"/>
                  </a:lnTo>
                  <a:lnTo>
                    <a:pt x="18" y="562"/>
                  </a:lnTo>
                  <a:lnTo>
                    <a:pt x="18" y="561"/>
                  </a:lnTo>
                  <a:lnTo>
                    <a:pt x="18" y="560"/>
                  </a:lnTo>
                  <a:lnTo>
                    <a:pt x="18" y="559"/>
                  </a:lnTo>
                  <a:lnTo>
                    <a:pt x="18" y="557"/>
                  </a:lnTo>
                  <a:lnTo>
                    <a:pt x="18" y="556"/>
                  </a:lnTo>
                  <a:lnTo>
                    <a:pt x="18" y="555"/>
                  </a:lnTo>
                  <a:lnTo>
                    <a:pt x="18" y="554"/>
                  </a:lnTo>
                  <a:lnTo>
                    <a:pt x="18" y="552"/>
                  </a:lnTo>
                  <a:lnTo>
                    <a:pt x="18" y="551"/>
                  </a:lnTo>
                  <a:lnTo>
                    <a:pt x="18" y="550"/>
                  </a:lnTo>
                  <a:lnTo>
                    <a:pt x="18" y="549"/>
                  </a:lnTo>
                  <a:lnTo>
                    <a:pt x="18" y="548"/>
                  </a:lnTo>
                  <a:lnTo>
                    <a:pt x="18" y="546"/>
                  </a:lnTo>
                  <a:lnTo>
                    <a:pt x="16" y="546"/>
                  </a:lnTo>
                  <a:lnTo>
                    <a:pt x="16" y="545"/>
                  </a:lnTo>
                  <a:lnTo>
                    <a:pt x="18" y="545"/>
                  </a:lnTo>
                  <a:lnTo>
                    <a:pt x="19" y="545"/>
                  </a:lnTo>
                  <a:lnTo>
                    <a:pt x="19" y="544"/>
                  </a:lnTo>
                  <a:lnTo>
                    <a:pt x="18" y="544"/>
                  </a:lnTo>
                  <a:lnTo>
                    <a:pt x="18" y="543"/>
                  </a:lnTo>
                  <a:lnTo>
                    <a:pt x="19" y="543"/>
                  </a:lnTo>
                  <a:lnTo>
                    <a:pt x="20" y="543"/>
                  </a:lnTo>
                  <a:lnTo>
                    <a:pt x="21" y="543"/>
                  </a:lnTo>
                  <a:lnTo>
                    <a:pt x="21" y="542"/>
                  </a:lnTo>
                  <a:lnTo>
                    <a:pt x="21" y="540"/>
                  </a:lnTo>
                  <a:lnTo>
                    <a:pt x="21" y="539"/>
                  </a:lnTo>
                  <a:lnTo>
                    <a:pt x="21" y="538"/>
                  </a:lnTo>
                  <a:lnTo>
                    <a:pt x="21" y="537"/>
                  </a:lnTo>
                  <a:lnTo>
                    <a:pt x="22" y="537"/>
                  </a:lnTo>
                  <a:lnTo>
                    <a:pt x="22" y="536"/>
                  </a:lnTo>
                  <a:lnTo>
                    <a:pt x="22" y="534"/>
                  </a:lnTo>
                  <a:lnTo>
                    <a:pt x="22" y="533"/>
                  </a:lnTo>
                  <a:lnTo>
                    <a:pt x="21" y="533"/>
                  </a:lnTo>
                  <a:lnTo>
                    <a:pt x="21" y="532"/>
                  </a:lnTo>
                  <a:lnTo>
                    <a:pt x="22" y="532"/>
                  </a:lnTo>
                  <a:lnTo>
                    <a:pt x="22" y="531"/>
                  </a:lnTo>
                  <a:lnTo>
                    <a:pt x="24" y="531"/>
                  </a:lnTo>
                  <a:lnTo>
                    <a:pt x="25" y="531"/>
                  </a:lnTo>
                  <a:lnTo>
                    <a:pt x="25" y="530"/>
                  </a:lnTo>
                  <a:lnTo>
                    <a:pt x="25" y="528"/>
                  </a:lnTo>
                  <a:lnTo>
                    <a:pt x="24" y="528"/>
                  </a:lnTo>
                  <a:lnTo>
                    <a:pt x="25" y="527"/>
                  </a:lnTo>
                  <a:lnTo>
                    <a:pt x="25" y="526"/>
                  </a:lnTo>
                  <a:lnTo>
                    <a:pt x="25" y="525"/>
                  </a:lnTo>
                  <a:lnTo>
                    <a:pt x="24" y="525"/>
                  </a:lnTo>
                  <a:lnTo>
                    <a:pt x="22" y="523"/>
                  </a:lnTo>
                  <a:lnTo>
                    <a:pt x="21" y="523"/>
                  </a:lnTo>
                  <a:lnTo>
                    <a:pt x="21" y="522"/>
                  </a:lnTo>
                  <a:lnTo>
                    <a:pt x="21" y="521"/>
                  </a:lnTo>
                  <a:lnTo>
                    <a:pt x="21" y="520"/>
                  </a:lnTo>
                  <a:lnTo>
                    <a:pt x="21" y="519"/>
                  </a:lnTo>
                  <a:lnTo>
                    <a:pt x="22" y="519"/>
                  </a:lnTo>
                  <a:lnTo>
                    <a:pt x="24" y="519"/>
                  </a:lnTo>
                  <a:lnTo>
                    <a:pt x="25" y="519"/>
                  </a:lnTo>
                  <a:lnTo>
                    <a:pt x="25" y="517"/>
                  </a:lnTo>
                  <a:lnTo>
                    <a:pt x="25" y="516"/>
                  </a:lnTo>
                  <a:lnTo>
                    <a:pt x="26" y="516"/>
                  </a:lnTo>
                  <a:lnTo>
                    <a:pt x="26" y="515"/>
                  </a:lnTo>
                  <a:lnTo>
                    <a:pt x="26" y="514"/>
                  </a:lnTo>
                  <a:lnTo>
                    <a:pt x="27" y="514"/>
                  </a:lnTo>
                  <a:lnTo>
                    <a:pt x="27" y="513"/>
                  </a:lnTo>
                  <a:lnTo>
                    <a:pt x="28" y="513"/>
                  </a:lnTo>
                  <a:lnTo>
                    <a:pt x="28" y="511"/>
                  </a:lnTo>
                  <a:lnTo>
                    <a:pt x="28" y="510"/>
                  </a:lnTo>
                  <a:lnTo>
                    <a:pt x="27" y="510"/>
                  </a:lnTo>
                  <a:lnTo>
                    <a:pt x="27" y="509"/>
                  </a:lnTo>
                  <a:lnTo>
                    <a:pt x="26" y="509"/>
                  </a:lnTo>
                  <a:lnTo>
                    <a:pt x="26" y="508"/>
                  </a:lnTo>
                  <a:lnTo>
                    <a:pt x="25" y="508"/>
                  </a:lnTo>
                  <a:lnTo>
                    <a:pt x="24" y="508"/>
                  </a:lnTo>
                  <a:lnTo>
                    <a:pt x="22" y="508"/>
                  </a:lnTo>
                  <a:lnTo>
                    <a:pt x="21" y="508"/>
                  </a:lnTo>
                  <a:lnTo>
                    <a:pt x="21" y="507"/>
                  </a:lnTo>
                  <a:lnTo>
                    <a:pt x="21" y="505"/>
                  </a:lnTo>
                  <a:lnTo>
                    <a:pt x="21" y="504"/>
                  </a:lnTo>
                  <a:lnTo>
                    <a:pt x="21" y="503"/>
                  </a:lnTo>
                  <a:lnTo>
                    <a:pt x="20" y="503"/>
                  </a:lnTo>
                  <a:lnTo>
                    <a:pt x="19" y="503"/>
                  </a:lnTo>
                  <a:lnTo>
                    <a:pt x="18" y="503"/>
                  </a:lnTo>
                  <a:lnTo>
                    <a:pt x="18" y="502"/>
                  </a:lnTo>
                  <a:lnTo>
                    <a:pt x="16" y="502"/>
                  </a:lnTo>
                  <a:lnTo>
                    <a:pt x="16" y="503"/>
                  </a:lnTo>
                  <a:lnTo>
                    <a:pt x="15" y="503"/>
                  </a:lnTo>
                  <a:lnTo>
                    <a:pt x="15" y="504"/>
                  </a:lnTo>
                  <a:lnTo>
                    <a:pt x="14" y="504"/>
                  </a:lnTo>
                  <a:lnTo>
                    <a:pt x="14" y="503"/>
                  </a:lnTo>
                  <a:lnTo>
                    <a:pt x="13" y="503"/>
                  </a:lnTo>
                  <a:lnTo>
                    <a:pt x="13" y="502"/>
                  </a:lnTo>
                  <a:lnTo>
                    <a:pt x="12" y="502"/>
                  </a:lnTo>
                  <a:lnTo>
                    <a:pt x="12" y="501"/>
                  </a:lnTo>
                  <a:lnTo>
                    <a:pt x="12" y="499"/>
                  </a:lnTo>
                  <a:lnTo>
                    <a:pt x="10" y="499"/>
                  </a:lnTo>
                  <a:lnTo>
                    <a:pt x="9" y="499"/>
                  </a:lnTo>
                  <a:lnTo>
                    <a:pt x="8" y="501"/>
                  </a:lnTo>
                  <a:lnTo>
                    <a:pt x="8" y="502"/>
                  </a:lnTo>
                  <a:lnTo>
                    <a:pt x="7" y="502"/>
                  </a:lnTo>
                  <a:lnTo>
                    <a:pt x="6" y="502"/>
                  </a:lnTo>
                  <a:lnTo>
                    <a:pt x="6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3" y="499"/>
                  </a:lnTo>
                  <a:lnTo>
                    <a:pt x="2" y="499"/>
                  </a:lnTo>
                  <a:lnTo>
                    <a:pt x="2" y="498"/>
                  </a:lnTo>
                  <a:lnTo>
                    <a:pt x="1" y="497"/>
                  </a:lnTo>
                  <a:lnTo>
                    <a:pt x="1" y="496"/>
                  </a:lnTo>
                  <a:lnTo>
                    <a:pt x="2" y="496"/>
                  </a:lnTo>
                  <a:lnTo>
                    <a:pt x="3" y="496"/>
                  </a:lnTo>
                  <a:lnTo>
                    <a:pt x="3" y="494"/>
                  </a:lnTo>
                  <a:lnTo>
                    <a:pt x="3" y="493"/>
                  </a:lnTo>
                  <a:lnTo>
                    <a:pt x="3" y="492"/>
                  </a:lnTo>
                  <a:lnTo>
                    <a:pt x="2" y="491"/>
                  </a:lnTo>
                  <a:lnTo>
                    <a:pt x="1" y="490"/>
                  </a:lnTo>
                  <a:lnTo>
                    <a:pt x="0" y="490"/>
                  </a:lnTo>
                  <a:lnTo>
                    <a:pt x="0" y="488"/>
                  </a:lnTo>
                  <a:lnTo>
                    <a:pt x="0" y="487"/>
                  </a:lnTo>
                  <a:lnTo>
                    <a:pt x="0" y="486"/>
                  </a:lnTo>
                  <a:lnTo>
                    <a:pt x="1" y="486"/>
                  </a:lnTo>
                  <a:lnTo>
                    <a:pt x="1" y="485"/>
                  </a:lnTo>
                  <a:lnTo>
                    <a:pt x="1" y="484"/>
                  </a:lnTo>
                  <a:lnTo>
                    <a:pt x="2" y="484"/>
                  </a:lnTo>
                  <a:lnTo>
                    <a:pt x="2" y="482"/>
                  </a:lnTo>
                  <a:lnTo>
                    <a:pt x="2" y="481"/>
                  </a:lnTo>
                  <a:lnTo>
                    <a:pt x="2" y="480"/>
                  </a:lnTo>
                  <a:lnTo>
                    <a:pt x="1" y="480"/>
                  </a:lnTo>
                  <a:lnTo>
                    <a:pt x="1" y="479"/>
                  </a:lnTo>
                  <a:lnTo>
                    <a:pt x="1" y="478"/>
                  </a:lnTo>
                  <a:lnTo>
                    <a:pt x="2" y="478"/>
                  </a:lnTo>
                  <a:lnTo>
                    <a:pt x="2" y="476"/>
                  </a:lnTo>
                  <a:lnTo>
                    <a:pt x="3" y="476"/>
                  </a:lnTo>
                  <a:lnTo>
                    <a:pt x="3" y="475"/>
                  </a:lnTo>
                  <a:lnTo>
                    <a:pt x="3" y="474"/>
                  </a:lnTo>
                  <a:lnTo>
                    <a:pt x="4" y="474"/>
                  </a:lnTo>
                  <a:lnTo>
                    <a:pt x="4" y="473"/>
                  </a:lnTo>
                  <a:lnTo>
                    <a:pt x="6" y="473"/>
                  </a:lnTo>
                  <a:lnTo>
                    <a:pt x="7" y="473"/>
                  </a:lnTo>
                  <a:lnTo>
                    <a:pt x="7" y="472"/>
                  </a:lnTo>
                  <a:lnTo>
                    <a:pt x="8" y="470"/>
                  </a:lnTo>
                  <a:lnTo>
                    <a:pt x="8" y="469"/>
                  </a:lnTo>
                  <a:lnTo>
                    <a:pt x="7" y="469"/>
                  </a:lnTo>
                  <a:lnTo>
                    <a:pt x="7" y="468"/>
                  </a:lnTo>
                  <a:lnTo>
                    <a:pt x="8" y="468"/>
                  </a:lnTo>
                  <a:lnTo>
                    <a:pt x="9" y="468"/>
                  </a:lnTo>
                  <a:lnTo>
                    <a:pt x="9" y="467"/>
                  </a:lnTo>
                  <a:lnTo>
                    <a:pt x="9" y="465"/>
                  </a:lnTo>
                  <a:lnTo>
                    <a:pt x="9" y="464"/>
                  </a:lnTo>
                  <a:lnTo>
                    <a:pt x="9" y="463"/>
                  </a:lnTo>
                  <a:lnTo>
                    <a:pt x="10" y="463"/>
                  </a:lnTo>
                  <a:lnTo>
                    <a:pt x="10" y="462"/>
                  </a:lnTo>
                  <a:lnTo>
                    <a:pt x="12" y="461"/>
                  </a:lnTo>
                  <a:lnTo>
                    <a:pt x="12" y="459"/>
                  </a:lnTo>
                  <a:lnTo>
                    <a:pt x="12" y="458"/>
                  </a:lnTo>
                  <a:lnTo>
                    <a:pt x="13" y="457"/>
                  </a:lnTo>
                  <a:lnTo>
                    <a:pt x="13" y="456"/>
                  </a:lnTo>
                  <a:lnTo>
                    <a:pt x="13" y="455"/>
                  </a:lnTo>
                  <a:lnTo>
                    <a:pt x="14" y="455"/>
                  </a:lnTo>
                  <a:lnTo>
                    <a:pt x="14" y="453"/>
                  </a:lnTo>
                  <a:lnTo>
                    <a:pt x="14" y="452"/>
                  </a:lnTo>
                  <a:lnTo>
                    <a:pt x="14" y="451"/>
                  </a:lnTo>
                  <a:lnTo>
                    <a:pt x="15" y="451"/>
                  </a:lnTo>
                  <a:lnTo>
                    <a:pt x="15" y="450"/>
                  </a:lnTo>
                  <a:lnTo>
                    <a:pt x="16" y="450"/>
                  </a:lnTo>
                  <a:lnTo>
                    <a:pt x="16" y="449"/>
                  </a:lnTo>
                  <a:lnTo>
                    <a:pt x="18" y="449"/>
                  </a:lnTo>
                  <a:lnTo>
                    <a:pt x="19" y="449"/>
                  </a:lnTo>
                  <a:lnTo>
                    <a:pt x="20" y="449"/>
                  </a:lnTo>
                  <a:lnTo>
                    <a:pt x="20" y="447"/>
                  </a:lnTo>
                  <a:lnTo>
                    <a:pt x="21" y="447"/>
                  </a:lnTo>
                  <a:lnTo>
                    <a:pt x="21" y="446"/>
                  </a:lnTo>
                  <a:lnTo>
                    <a:pt x="22" y="446"/>
                  </a:lnTo>
                  <a:lnTo>
                    <a:pt x="24" y="446"/>
                  </a:lnTo>
                  <a:lnTo>
                    <a:pt x="25" y="446"/>
                  </a:lnTo>
                  <a:lnTo>
                    <a:pt x="25" y="445"/>
                  </a:lnTo>
                  <a:lnTo>
                    <a:pt x="25" y="444"/>
                  </a:lnTo>
                  <a:lnTo>
                    <a:pt x="25" y="443"/>
                  </a:lnTo>
                  <a:lnTo>
                    <a:pt x="26" y="443"/>
                  </a:lnTo>
                  <a:lnTo>
                    <a:pt x="26" y="441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8" y="439"/>
                  </a:lnTo>
                  <a:lnTo>
                    <a:pt x="27" y="439"/>
                  </a:lnTo>
                  <a:lnTo>
                    <a:pt x="27" y="438"/>
                  </a:lnTo>
                  <a:lnTo>
                    <a:pt x="28" y="438"/>
                  </a:lnTo>
                  <a:lnTo>
                    <a:pt x="30" y="438"/>
                  </a:lnTo>
                  <a:lnTo>
                    <a:pt x="30" y="436"/>
                  </a:lnTo>
                  <a:lnTo>
                    <a:pt x="31" y="436"/>
                  </a:lnTo>
                  <a:lnTo>
                    <a:pt x="31" y="435"/>
                  </a:lnTo>
                  <a:lnTo>
                    <a:pt x="32" y="435"/>
                  </a:lnTo>
                  <a:lnTo>
                    <a:pt x="32" y="434"/>
                  </a:lnTo>
                  <a:lnTo>
                    <a:pt x="32" y="433"/>
                  </a:lnTo>
                  <a:lnTo>
                    <a:pt x="32" y="432"/>
                  </a:lnTo>
                  <a:lnTo>
                    <a:pt x="33" y="432"/>
                  </a:lnTo>
                  <a:lnTo>
                    <a:pt x="33" y="430"/>
                  </a:lnTo>
                  <a:lnTo>
                    <a:pt x="33" y="429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2" y="427"/>
                  </a:lnTo>
                  <a:lnTo>
                    <a:pt x="32" y="426"/>
                  </a:lnTo>
                  <a:lnTo>
                    <a:pt x="33" y="426"/>
                  </a:lnTo>
                  <a:lnTo>
                    <a:pt x="33" y="424"/>
                  </a:lnTo>
                  <a:lnTo>
                    <a:pt x="32" y="424"/>
                  </a:lnTo>
                  <a:lnTo>
                    <a:pt x="32" y="426"/>
                  </a:lnTo>
                  <a:lnTo>
                    <a:pt x="31" y="426"/>
                  </a:lnTo>
                  <a:lnTo>
                    <a:pt x="31" y="424"/>
                  </a:lnTo>
                  <a:lnTo>
                    <a:pt x="32" y="424"/>
                  </a:lnTo>
                  <a:lnTo>
                    <a:pt x="32" y="423"/>
                  </a:lnTo>
                  <a:lnTo>
                    <a:pt x="32" y="422"/>
                  </a:lnTo>
                  <a:lnTo>
                    <a:pt x="32" y="421"/>
                  </a:lnTo>
                  <a:lnTo>
                    <a:pt x="32" y="420"/>
                  </a:lnTo>
                  <a:lnTo>
                    <a:pt x="33" y="420"/>
                  </a:lnTo>
                  <a:lnTo>
                    <a:pt x="33" y="418"/>
                  </a:lnTo>
                  <a:lnTo>
                    <a:pt x="34" y="418"/>
                  </a:lnTo>
                  <a:lnTo>
                    <a:pt x="34" y="417"/>
                  </a:lnTo>
                  <a:lnTo>
                    <a:pt x="36" y="417"/>
                  </a:lnTo>
                  <a:lnTo>
                    <a:pt x="36" y="416"/>
                  </a:lnTo>
                  <a:lnTo>
                    <a:pt x="37" y="416"/>
                  </a:lnTo>
                  <a:lnTo>
                    <a:pt x="37" y="415"/>
                  </a:lnTo>
                  <a:lnTo>
                    <a:pt x="37" y="414"/>
                  </a:lnTo>
                  <a:lnTo>
                    <a:pt x="37" y="412"/>
                  </a:lnTo>
                  <a:lnTo>
                    <a:pt x="38" y="412"/>
                  </a:lnTo>
                  <a:lnTo>
                    <a:pt x="38" y="411"/>
                  </a:lnTo>
                  <a:lnTo>
                    <a:pt x="39" y="411"/>
                  </a:lnTo>
                  <a:lnTo>
                    <a:pt x="39" y="410"/>
                  </a:lnTo>
                  <a:lnTo>
                    <a:pt x="40" y="410"/>
                  </a:lnTo>
                  <a:lnTo>
                    <a:pt x="40" y="409"/>
                  </a:lnTo>
                  <a:lnTo>
                    <a:pt x="42" y="409"/>
                  </a:lnTo>
                  <a:lnTo>
                    <a:pt x="42" y="407"/>
                  </a:lnTo>
                  <a:lnTo>
                    <a:pt x="42" y="406"/>
                  </a:lnTo>
                  <a:lnTo>
                    <a:pt x="42" y="405"/>
                  </a:lnTo>
                  <a:lnTo>
                    <a:pt x="42" y="404"/>
                  </a:lnTo>
                  <a:lnTo>
                    <a:pt x="43" y="404"/>
                  </a:lnTo>
                  <a:lnTo>
                    <a:pt x="43" y="403"/>
                  </a:lnTo>
                  <a:lnTo>
                    <a:pt x="43" y="401"/>
                  </a:lnTo>
                  <a:lnTo>
                    <a:pt x="43" y="400"/>
                  </a:lnTo>
                  <a:lnTo>
                    <a:pt x="43" y="399"/>
                  </a:lnTo>
                  <a:lnTo>
                    <a:pt x="44" y="399"/>
                  </a:lnTo>
                  <a:lnTo>
                    <a:pt x="44" y="398"/>
                  </a:lnTo>
                  <a:lnTo>
                    <a:pt x="44" y="397"/>
                  </a:lnTo>
                  <a:lnTo>
                    <a:pt x="44" y="395"/>
                  </a:lnTo>
                  <a:lnTo>
                    <a:pt x="45" y="395"/>
                  </a:lnTo>
                  <a:lnTo>
                    <a:pt x="45" y="394"/>
                  </a:lnTo>
                  <a:lnTo>
                    <a:pt x="47" y="394"/>
                  </a:lnTo>
                  <a:lnTo>
                    <a:pt x="47" y="393"/>
                  </a:lnTo>
                  <a:lnTo>
                    <a:pt x="47" y="392"/>
                  </a:lnTo>
                  <a:lnTo>
                    <a:pt x="47" y="391"/>
                  </a:lnTo>
                  <a:lnTo>
                    <a:pt x="47" y="389"/>
                  </a:lnTo>
                  <a:lnTo>
                    <a:pt x="47" y="388"/>
                  </a:lnTo>
                  <a:lnTo>
                    <a:pt x="47" y="387"/>
                  </a:lnTo>
                  <a:lnTo>
                    <a:pt x="48" y="387"/>
                  </a:lnTo>
                  <a:lnTo>
                    <a:pt x="48" y="386"/>
                  </a:lnTo>
                  <a:lnTo>
                    <a:pt x="49" y="386"/>
                  </a:lnTo>
                  <a:lnTo>
                    <a:pt x="49" y="385"/>
                  </a:lnTo>
                  <a:lnTo>
                    <a:pt x="49" y="383"/>
                  </a:lnTo>
                  <a:lnTo>
                    <a:pt x="50" y="383"/>
                  </a:lnTo>
                  <a:lnTo>
                    <a:pt x="50" y="382"/>
                  </a:lnTo>
                  <a:lnTo>
                    <a:pt x="50" y="381"/>
                  </a:lnTo>
                  <a:lnTo>
                    <a:pt x="51" y="381"/>
                  </a:lnTo>
                  <a:lnTo>
                    <a:pt x="51" y="380"/>
                  </a:lnTo>
                  <a:lnTo>
                    <a:pt x="53" y="380"/>
                  </a:lnTo>
                  <a:lnTo>
                    <a:pt x="53" y="378"/>
                  </a:lnTo>
                  <a:lnTo>
                    <a:pt x="53" y="377"/>
                  </a:lnTo>
                  <a:lnTo>
                    <a:pt x="54" y="377"/>
                  </a:lnTo>
                  <a:lnTo>
                    <a:pt x="54" y="376"/>
                  </a:lnTo>
                  <a:lnTo>
                    <a:pt x="54" y="375"/>
                  </a:lnTo>
                  <a:lnTo>
                    <a:pt x="55" y="375"/>
                  </a:lnTo>
                  <a:lnTo>
                    <a:pt x="55" y="374"/>
                  </a:lnTo>
                  <a:lnTo>
                    <a:pt x="56" y="374"/>
                  </a:lnTo>
                  <a:lnTo>
                    <a:pt x="56" y="372"/>
                  </a:lnTo>
                  <a:lnTo>
                    <a:pt x="56" y="371"/>
                  </a:lnTo>
                  <a:lnTo>
                    <a:pt x="56" y="370"/>
                  </a:lnTo>
                  <a:lnTo>
                    <a:pt x="56" y="369"/>
                  </a:lnTo>
                  <a:lnTo>
                    <a:pt x="57" y="369"/>
                  </a:lnTo>
                  <a:lnTo>
                    <a:pt x="57" y="368"/>
                  </a:lnTo>
                  <a:lnTo>
                    <a:pt x="57" y="366"/>
                  </a:lnTo>
                  <a:lnTo>
                    <a:pt x="59" y="366"/>
                  </a:lnTo>
                  <a:lnTo>
                    <a:pt x="59" y="365"/>
                  </a:lnTo>
                  <a:lnTo>
                    <a:pt x="59" y="364"/>
                  </a:lnTo>
                  <a:lnTo>
                    <a:pt x="60" y="364"/>
                  </a:lnTo>
                  <a:lnTo>
                    <a:pt x="61" y="364"/>
                  </a:lnTo>
                  <a:lnTo>
                    <a:pt x="61" y="363"/>
                  </a:lnTo>
                  <a:lnTo>
                    <a:pt x="60" y="363"/>
                  </a:lnTo>
                  <a:lnTo>
                    <a:pt x="61" y="363"/>
                  </a:lnTo>
                  <a:lnTo>
                    <a:pt x="61" y="362"/>
                  </a:lnTo>
                  <a:lnTo>
                    <a:pt x="62" y="362"/>
                  </a:lnTo>
                  <a:lnTo>
                    <a:pt x="62" y="360"/>
                  </a:lnTo>
                  <a:lnTo>
                    <a:pt x="63" y="360"/>
                  </a:lnTo>
                  <a:lnTo>
                    <a:pt x="63" y="359"/>
                  </a:lnTo>
                  <a:lnTo>
                    <a:pt x="63" y="358"/>
                  </a:lnTo>
                  <a:lnTo>
                    <a:pt x="63" y="357"/>
                  </a:lnTo>
                  <a:lnTo>
                    <a:pt x="63" y="356"/>
                  </a:lnTo>
                  <a:lnTo>
                    <a:pt x="62" y="356"/>
                  </a:lnTo>
                  <a:lnTo>
                    <a:pt x="62" y="354"/>
                  </a:lnTo>
                  <a:lnTo>
                    <a:pt x="61" y="354"/>
                  </a:lnTo>
                  <a:lnTo>
                    <a:pt x="61" y="353"/>
                  </a:lnTo>
                  <a:lnTo>
                    <a:pt x="60" y="353"/>
                  </a:lnTo>
                  <a:lnTo>
                    <a:pt x="60" y="352"/>
                  </a:lnTo>
                  <a:lnTo>
                    <a:pt x="59" y="352"/>
                  </a:lnTo>
                  <a:lnTo>
                    <a:pt x="59" y="351"/>
                  </a:lnTo>
                  <a:lnTo>
                    <a:pt x="59" y="349"/>
                  </a:lnTo>
                  <a:lnTo>
                    <a:pt x="57" y="349"/>
                  </a:lnTo>
                  <a:lnTo>
                    <a:pt x="57" y="348"/>
                  </a:lnTo>
                  <a:lnTo>
                    <a:pt x="57" y="347"/>
                  </a:lnTo>
                  <a:lnTo>
                    <a:pt x="57" y="346"/>
                  </a:lnTo>
                  <a:lnTo>
                    <a:pt x="57" y="345"/>
                  </a:lnTo>
                  <a:lnTo>
                    <a:pt x="57" y="343"/>
                  </a:lnTo>
                  <a:lnTo>
                    <a:pt x="56" y="343"/>
                  </a:lnTo>
                  <a:lnTo>
                    <a:pt x="56" y="342"/>
                  </a:lnTo>
                  <a:lnTo>
                    <a:pt x="55" y="342"/>
                  </a:lnTo>
                  <a:lnTo>
                    <a:pt x="54" y="342"/>
                  </a:lnTo>
                  <a:lnTo>
                    <a:pt x="54" y="341"/>
                  </a:lnTo>
                  <a:lnTo>
                    <a:pt x="53" y="341"/>
                  </a:lnTo>
                  <a:lnTo>
                    <a:pt x="53" y="340"/>
                  </a:lnTo>
                  <a:lnTo>
                    <a:pt x="51" y="340"/>
                  </a:lnTo>
                  <a:lnTo>
                    <a:pt x="50" y="340"/>
                  </a:lnTo>
                  <a:lnTo>
                    <a:pt x="49" y="340"/>
                  </a:lnTo>
                  <a:lnTo>
                    <a:pt x="48" y="340"/>
                  </a:lnTo>
                  <a:lnTo>
                    <a:pt x="47" y="340"/>
                  </a:lnTo>
                  <a:lnTo>
                    <a:pt x="45" y="339"/>
                  </a:lnTo>
                  <a:lnTo>
                    <a:pt x="45" y="337"/>
                  </a:lnTo>
                  <a:lnTo>
                    <a:pt x="44" y="337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3" y="335"/>
                  </a:lnTo>
                  <a:lnTo>
                    <a:pt x="42" y="335"/>
                  </a:lnTo>
                  <a:lnTo>
                    <a:pt x="40" y="336"/>
                  </a:lnTo>
                  <a:lnTo>
                    <a:pt x="39" y="336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7" y="335"/>
                  </a:lnTo>
                  <a:lnTo>
                    <a:pt x="37" y="334"/>
                  </a:lnTo>
                  <a:lnTo>
                    <a:pt x="37" y="333"/>
                  </a:lnTo>
                  <a:lnTo>
                    <a:pt x="36" y="333"/>
                  </a:lnTo>
                  <a:lnTo>
                    <a:pt x="36" y="331"/>
                  </a:lnTo>
                  <a:lnTo>
                    <a:pt x="36" y="330"/>
                  </a:lnTo>
                  <a:lnTo>
                    <a:pt x="34" y="330"/>
                  </a:lnTo>
                  <a:lnTo>
                    <a:pt x="34" y="329"/>
                  </a:lnTo>
                  <a:lnTo>
                    <a:pt x="33" y="329"/>
                  </a:lnTo>
                  <a:lnTo>
                    <a:pt x="32" y="329"/>
                  </a:lnTo>
                  <a:lnTo>
                    <a:pt x="32" y="328"/>
                  </a:lnTo>
                  <a:lnTo>
                    <a:pt x="31" y="328"/>
                  </a:lnTo>
                  <a:lnTo>
                    <a:pt x="31" y="327"/>
                  </a:lnTo>
                  <a:lnTo>
                    <a:pt x="31" y="325"/>
                  </a:lnTo>
                  <a:lnTo>
                    <a:pt x="30" y="325"/>
                  </a:lnTo>
                  <a:lnTo>
                    <a:pt x="30" y="324"/>
                  </a:lnTo>
                  <a:lnTo>
                    <a:pt x="30" y="323"/>
                  </a:lnTo>
                  <a:lnTo>
                    <a:pt x="30" y="322"/>
                  </a:lnTo>
                  <a:lnTo>
                    <a:pt x="28" y="322"/>
                  </a:lnTo>
                  <a:lnTo>
                    <a:pt x="28" y="320"/>
                  </a:lnTo>
                  <a:lnTo>
                    <a:pt x="28" y="319"/>
                  </a:lnTo>
                  <a:lnTo>
                    <a:pt x="27" y="319"/>
                  </a:lnTo>
                  <a:lnTo>
                    <a:pt x="27" y="318"/>
                  </a:lnTo>
                  <a:lnTo>
                    <a:pt x="26" y="318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6" y="314"/>
                  </a:lnTo>
                  <a:lnTo>
                    <a:pt x="25" y="314"/>
                  </a:lnTo>
                  <a:lnTo>
                    <a:pt x="25" y="313"/>
                  </a:lnTo>
                  <a:lnTo>
                    <a:pt x="25" y="312"/>
                  </a:lnTo>
                  <a:lnTo>
                    <a:pt x="24" y="312"/>
                  </a:lnTo>
                  <a:lnTo>
                    <a:pt x="24" y="311"/>
                  </a:lnTo>
                  <a:lnTo>
                    <a:pt x="24" y="310"/>
                  </a:lnTo>
                  <a:lnTo>
                    <a:pt x="22" y="310"/>
                  </a:lnTo>
                  <a:lnTo>
                    <a:pt x="22" y="308"/>
                  </a:lnTo>
                  <a:lnTo>
                    <a:pt x="21" y="308"/>
                  </a:lnTo>
                  <a:lnTo>
                    <a:pt x="21" y="307"/>
                  </a:lnTo>
                  <a:lnTo>
                    <a:pt x="22" y="307"/>
                  </a:lnTo>
                  <a:lnTo>
                    <a:pt x="22" y="306"/>
                  </a:lnTo>
                  <a:lnTo>
                    <a:pt x="24" y="306"/>
                  </a:lnTo>
                  <a:lnTo>
                    <a:pt x="24" y="305"/>
                  </a:lnTo>
                  <a:lnTo>
                    <a:pt x="24" y="304"/>
                  </a:lnTo>
                  <a:lnTo>
                    <a:pt x="25" y="304"/>
                  </a:lnTo>
                  <a:lnTo>
                    <a:pt x="25" y="302"/>
                  </a:lnTo>
                  <a:lnTo>
                    <a:pt x="25" y="301"/>
                  </a:lnTo>
                  <a:lnTo>
                    <a:pt x="25" y="300"/>
                  </a:lnTo>
                  <a:lnTo>
                    <a:pt x="26" y="300"/>
                  </a:lnTo>
                  <a:lnTo>
                    <a:pt x="26" y="299"/>
                  </a:lnTo>
                  <a:lnTo>
                    <a:pt x="25" y="299"/>
                  </a:lnTo>
                  <a:lnTo>
                    <a:pt x="25" y="298"/>
                  </a:lnTo>
                  <a:lnTo>
                    <a:pt x="24" y="298"/>
                  </a:lnTo>
                  <a:lnTo>
                    <a:pt x="24" y="296"/>
                  </a:lnTo>
                  <a:lnTo>
                    <a:pt x="22" y="296"/>
                  </a:lnTo>
                  <a:lnTo>
                    <a:pt x="22" y="295"/>
                  </a:lnTo>
                  <a:lnTo>
                    <a:pt x="22" y="294"/>
                  </a:lnTo>
                  <a:lnTo>
                    <a:pt x="22" y="293"/>
                  </a:lnTo>
                  <a:lnTo>
                    <a:pt x="24" y="293"/>
                  </a:lnTo>
                  <a:lnTo>
                    <a:pt x="22" y="293"/>
                  </a:lnTo>
                  <a:lnTo>
                    <a:pt x="22" y="291"/>
                  </a:lnTo>
                  <a:lnTo>
                    <a:pt x="22" y="290"/>
                  </a:lnTo>
                  <a:lnTo>
                    <a:pt x="22" y="289"/>
                  </a:lnTo>
                  <a:lnTo>
                    <a:pt x="21" y="289"/>
                  </a:lnTo>
                  <a:lnTo>
                    <a:pt x="20" y="288"/>
                  </a:lnTo>
                  <a:lnTo>
                    <a:pt x="20" y="287"/>
                  </a:lnTo>
                  <a:lnTo>
                    <a:pt x="21" y="287"/>
                  </a:lnTo>
                  <a:lnTo>
                    <a:pt x="20" y="285"/>
                  </a:lnTo>
                  <a:lnTo>
                    <a:pt x="19" y="285"/>
                  </a:lnTo>
                  <a:lnTo>
                    <a:pt x="19" y="284"/>
                  </a:lnTo>
                  <a:lnTo>
                    <a:pt x="18" y="284"/>
                  </a:lnTo>
                  <a:lnTo>
                    <a:pt x="18" y="283"/>
                  </a:lnTo>
                  <a:lnTo>
                    <a:pt x="18" y="282"/>
                  </a:lnTo>
                  <a:lnTo>
                    <a:pt x="16" y="281"/>
                  </a:lnTo>
                  <a:lnTo>
                    <a:pt x="15" y="281"/>
                  </a:lnTo>
                  <a:lnTo>
                    <a:pt x="14" y="281"/>
                  </a:lnTo>
                  <a:lnTo>
                    <a:pt x="14" y="279"/>
                  </a:lnTo>
                  <a:lnTo>
                    <a:pt x="14" y="278"/>
                  </a:lnTo>
                  <a:lnTo>
                    <a:pt x="15" y="278"/>
                  </a:lnTo>
                  <a:lnTo>
                    <a:pt x="15" y="277"/>
                  </a:lnTo>
                  <a:lnTo>
                    <a:pt x="15" y="276"/>
                  </a:lnTo>
                  <a:lnTo>
                    <a:pt x="16" y="276"/>
                  </a:lnTo>
                  <a:lnTo>
                    <a:pt x="16" y="275"/>
                  </a:lnTo>
                  <a:lnTo>
                    <a:pt x="16" y="273"/>
                  </a:lnTo>
                  <a:lnTo>
                    <a:pt x="16" y="272"/>
                  </a:lnTo>
                  <a:lnTo>
                    <a:pt x="16" y="271"/>
                  </a:lnTo>
                  <a:lnTo>
                    <a:pt x="16" y="270"/>
                  </a:lnTo>
                  <a:lnTo>
                    <a:pt x="16" y="269"/>
                  </a:lnTo>
                  <a:lnTo>
                    <a:pt x="16" y="267"/>
                  </a:lnTo>
                  <a:lnTo>
                    <a:pt x="16" y="266"/>
                  </a:lnTo>
                  <a:lnTo>
                    <a:pt x="16" y="265"/>
                  </a:lnTo>
                  <a:lnTo>
                    <a:pt x="16" y="264"/>
                  </a:lnTo>
                  <a:lnTo>
                    <a:pt x="16" y="263"/>
                  </a:lnTo>
                  <a:lnTo>
                    <a:pt x="16" y="261"/>
                  </a:lnTo>
                  <a:lnTo>
                    <a:pt x="16" y="260"/>
                  </a:lnTo>
                  <a:lnTo>
                    <a:pt x="16" y="259"/>
                  </a:lnTo>
                  <a:lnTo>
                    <a:pt x="16" y="258"/>
                  </a:lnTo>
                  <a:lnTo>
                    <a:pt x="16" y="256"/>
                  </a:lnTo>
                  <a:lnTo>
                    <a:pt x="16" y="255"/>
                  </a:lnTo>
                  <a:lnTo>
                    <a:pt x="16" y="254"/>
                  </a:lnTo>
                  <a:lnTo>
                    <a:pt x="16" y="253"/>
                  </a:lnTo>
                  <a:lnTo>
                    <a:pt x="16" y="252"/>
                  </a:lnTo>
                  <a:lnTo>
                    <a:pt x="16" y="250"/>
                  </a:lnTo>
                  <a:lnTo>
                    <a:pt x="16" y="249"/>
                  </a:lnTo>
                  <a:lnTo>
                    <a:pt x="16" y="248"/>
                  </a:lnTo>
                  <a:lnTo>
                    <a:pt x="16" y="247"/>
                  </a:lnTo>
                  <a:lnTo>
                    <a:pt x="16" y="246"/>
                  </a:lnTo>
                  <a:lnTo>
                    <a:pt x="16" y="244"/>
                  </a:lnTo>
                  <a:lnTo>
                    <a:pt x="16" y="243"/>
                  </a:lnTo>
                  <a:lnTo>
                    <a:pt x="16" y="242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6" y="238"/>
                  </a:lnTo>
                  <a:lnTo>
                    <a:pt x="16" y="237"/>
                  </a:lnTo>
                  <a:lnTo>
                    <a:pt x="16" y="236"/>
                  </a:lnTo>
                  <a:lnTo>
                    <a:pt x="16" y="235"/>
                  </a:lnTo>
                  <a:lnTo>
                    <a:pt x="16" y="234"/>
                  </a:lnTo>
                  <a:lnTo>
                    <a:pt x="16" y="232"/>
                  </a:lnTo>
                  <a:lnTo>
                    <a:pt x="16" y="231"/>
                  </a:lnTo>
                  <a:lnTo>
                    <a:pt x="16" y="230"/>
                  </a:lnTo>
                  <a:lnTo>
                    <a:pt x="16" y="229"/>
                  </a:lnTo>
                  <a:lnTo>
                    <a:pt x="16" y="227"/>
                  </a:lnTo>
                  <a:lnTo>
                    <a:pt x="16" y="226"/>
                  </a:lnTo>
                  <a:lnTo>
                    <a:pt x="16" y="225"/>
                  </a:lnTo>
                  <a:lnTo>
                    <a:pt x="16" y="224"/>
                  </a:lnTo>
                  <a:lnTo>
                    <a:pt x="16" y="223"/>
                  </a:lnTo>
                  <a:lnTo>
                    <a:pt x="16" y="221"/>
                  </a:lnTo>
                  <a:lnTo>
                    <a:pt x="16" y="220"/>
                  </a:lnTo>
                  <a:lnTo>
                    <a:pt x="16" y="219"/>
                  </a:lnTo>
                  <a:lnTo>
                    <a:pt x="16" y="218"/>
                  </a:lnTo>
                  <a:lnTo>
                    <a:pt x="16" y="217"/>
                  </a:lnTo>
                  <a:lnTo>
                    <a:pt x="16" y="215"/>
                  </a:lnTo>
                  <a:lnTo>
                    <a:pt x="16" y="214"/>
                  </a:lnTo>
                  <a:lnTo>
                    <a:pt x="16" y="213"/>
                  </a:lnTo>
                  <a:lnTo>
                    <a:pt x="16" y="212"/>
                  </a:lnTo>
                  <a:lnTo>
                    <a:pt x="16" y="211"/>
                  </a:lnTo>
                  <a:lnTo>
                    <a:pt x="16" y="209"/>
                  </a:lnTo>
                  <a:lnTo>
                    <a:pt x="16" y="208"/>
                  </a:lnTo>
                  <a:lnTo>
                    <a:pt x="16" y="207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2"/>
                  </a:lnTo>
                  <a:lnTo>
                    <a:pt x="16" y="201"/>
                  </a:lnTo>
                  <a:lnTo>
                    <a:pt x="16" y="200"/>
                  </a:lnTo>
                  <a:lnTo>
                    <a:pt x="16" y="198"/>
                  </a:lnTo>
                  <a:lnTo>
                    <a:pt x="16" y="197"/>
                  </a:lnTo>
                  <a:lnTo>
                    <a:pt x="16" y="196"/>
                  </a:lnTo>
                  <a:lnTo>
                    <a:pt x="16" y="195"/>
                  </a:lnTo>
                  <a:lnTo>
                    <a:pt x="16" y="194"/>
                  </a:lnTo>
                  <a:lnTo>
                    <a:pt x="16" y="192"/>
                  </a:lnTo>
                  <a:lnTo>
                    <a:pt x="16" y="191"/>
                  </a:lnTo>
                  <a:lnTo>
                    <a:pt x="16" y="190"/>
                  </a:lnTo>
                  <a:lnTo>
                    <a:pt x="16" y="189"/>
                  </a:lnTo>
                  <a:lnTo>
                    <a:pt x="16" y="188"/>
                  </a:lnTo>
                  <a:lnTo>
                    <a:pt x="16" y="186"/>
                  </a:lnTo>
                  <a:lnTo>
                    <a:pt x="16" y="185"/>
                  </a:lnTo>
                  <a:lnTo>
                    <a:pt x="16" y="184"/>
                  </a:lnTo>
                  <a:lnTo>
                    <a:pt x="16" y="183"/>
                  </a:lnTo>
                  <a:lnTo>
                    <a:pt x="16" y="182"/>
                  </a:lnTo>
                  <a:lnTo>
                    <a:pt x="16" y="180"/>
                  </a:lnTo>
                  <a:lnTo>
                    <a:pt x="16" y="179"/>
                  </a:lnTo>
                  <a:lnTo>
                    <a:pt x="16" y="178"/>
                  </a:lnTo>
                  <a:lnTo>
                    <a:pt x="16" y="177"/>
                  </a:lnTo>
                  <a:lnTo>
                    <a:pt x="16" y="176"/>
                  </a:lnTo>
                  <a:lnTo>
                    <a:pt x="16" y="174"/>
                  </a:lnTo>
                  <a:lnTo>
                    <a:pt x="16" y="173"/>
                  </a:lnTo>
                  <a:lnTo>
                    <a:pt x="16" y="172"/>
                  </a:lnTo>
                  <a:lnTo>
                    <a:pt x="16" y="171"/>
                  </a:lnTo>
                  <a:lnTo>
                    <a:pt x="16" y="169"/>
                  </a:lnTo>
                  <a:lnTo>
                    <a:pt x="16" y="168"/>
                  </a:lnTo>
                  <a:lnTo>
                    <a:pt x="16" y="167"/>
                  </a:lnTo>
                  <a:lnTo>
                    <a:pt x="16" y="166"/>
                  </a:lnTo>
                  <a:lnTo>
                    <a:pt x="16" y="165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6" y="161"/>
                  </a:lnTo>
                  <a:lnTo>
                    <a:pt x="16" y="160"/>
                  </a:lnTo>
                  <a:lnTo>
                    <a:pt x="16" y="159"/>
                  </a:lnTo>
                  <a:lnTo>
                    <a:pt x="16" y="157"/>
                  </a:lnTo>
                  <a:lnTo>
                    <a:pt x="16" y="156"/>
                  </a:lnTo>
                  <a:lnTo>
                    <a:pt x="16" y="155"/>
                  </a:lnTo>
                  <a:lnTo>
                    <a:pt x="16" y="154"/>
                  </a:lnTo>
                  <a:lnTo>
                    <a:pt x="16" y="153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6" y="148"/>
                  </a:lnTo>
                  <a:lnTo>
                    <a:pt x="16" y="147"/>
                  </a:lnTo>
                  <a:lnTo>
                    <a:pt x="16" y="145"/>
                  </a:lnTo>
                  <a:lnTo>
                    <a:pt x="16" y="144"/>
                  </a:lnTo>
                  <a:lnTo>
                    <a:pt x="16" y="143"/>
                  </a:lnTo>
                  <a:lnTo>
                    <a:pt x="16" y="142"/>
                  </a:lnTo>
                  <a:lnTo>
                    <a:pt x="16" y="140"/>
                  </a:lnTo>
                  <a:lnTo>
                    <a:pt x="16" y="139"/>
                  </a:lnTo>
                  <a:lnTo>
                    <a:pt x="16" y="138"/>
                  </a:lnTo>
                  <a:lnTo>
                    <a:pt x="16" y="137"/>
                  </a:lnTo>
                  <a:lnTo>
                    <a:pt x="16" y="136"/>
                  </a:lnTo>
                  <a:lnTo>
                    <a:pt x="16" y="133"/>
                  </a:lnTo>
                  <a:lnTo>
                    <a:pt x="16" y="132"/>
                  </a:lnTo>
                  <a:lnTo>
                    <a:pt x="16" y="131"/>
                  </a:lnTo>
                  <a:lnTo>
                    <a:pt x="16" y="130"/>
                  </a:lnTo>
                  <a:lnTo>
                    <a:pt x="16" y="128"/>
                  </a:lnTo>
                  <a:lnTo>
                    <a:pt x="16" y="127"/>
                  </a:lnTo>
                  <a:lnTo>
                    <a:pt x="16" y="126"/>
                  </a:lnTo>
                  <a:lnTo>
                    <a:pt x="16" y="125"/>
                  </a:lnTo>
                  <a:lnTo>
                    <a:pt x="16" y="124"/>
                  </a:lnTo>
                  <a:lnTo>
                    <a:pt x="16" y="122"/>
                  </a:lnTo>
                  <a:lnTo>
                    <a:pt x="16" y="121"/>
                  </a:lnTo>
                  <a:lnTo>
                    <a:pt x="16" y="120"/>
                  </a:lnTo>
                  <a:lnTo>
                    <a:pt x="16" y="119"/>
                  </a:lnTo>
                  <a:lnTo>
                    <a:pt x="16" y="118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4"/>
                  </a:lnTo>
                  <a:lnTo>
                    <a:pt x="16" y="113"/>
                  </a:lnTo>
                  <a:lnTo>
                    <a:pt x="16" y="111"/>
                  </a:lnTo>
                  <a:lnTo>
                    <a:pt x="16" y="110"/>
                  </a:lnTo>
                  <a:lnTo>
                    <a:pt x="16" y="109"/>
                  </a:lnTo>
                  <a:lnTo>
                    <a:pt x="16" y="108"/>
                  </a:lnTo>
                  <a:lnTo>
                    <a:pt x="16" y="107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6" y="102"/>
                  </a:lnTo>
                  <a:lnTo>
                    <a:pt x="16" y="101"/>
                  </a:lnTo>
                  <a:lnTo>
                    <a:pt x="16" y="99"/>
                  </a:lnTo>
                  <a:lnTo>
                    <a:pt x="16" y="98"/>
                  </a:lnTo>
                  <a:lnTo>
                    <a:pt x="16" y="97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6" y="93"/>
                  </a:lnTo>
                  <a:lnTo>
                    <a:pt x="16" y="92"/>
                  </a:lnTo>
                  <a:lnTo>
                    <a:pt x="16" y="91"/>
                  </a:lnTo>
                  <a:lnTo>
                    <a:pt x="16" y="90"/>
                  </a:lnTo>
                  <a:lnTo>
                    <a:pt x="16" y="89"/>
                  </a:lnTo>
                  <a:lnTo>
                    <a:pt x="16" y="87"/>
                  </a:lnTo>
                  <a:lnTo>
                    <a:pt x="16" y="86"/>
                  </a:lnTo>
                  <a:lnTo>
                    <a:pt x="16" y="85"/>
                  </a:lnTo>
                  <a:lnTo>
                    <a:pt x="16" y="84"/>
                  </a:lnTo>
                  <a:lnTo>
                    <a:pt x="16" y="82"/>
                  </a:lnTo>
                  <a:lnTo>
                    <a:pt x="16" y="81"/>
                  </a:lnTo>
                  <a:lnTo>
                    <a:pt x="16" y="80"/>
                  </a:lnTo>
                  <a:lnTo>
                    <a:pt x="16" y="79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6" y="73"/>
                  </a:lnTo>
                  <a:lnTo>
                    <a:pt x="16" y="72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6" y="63"/>
                  </a:lnTo>
                  <a:lnTo>
                    <a:pt x="16" y="62"/>
                  </a:lnTo>
                  <a:lnTo>
                    <a:pt x="16" y="61"/>
                  </a:lnTo>
                  <a:lnTo>
                    <a:pt x="16" y="60"/>
                  </a:lnTo>
                  <a:lnTo>
                    <a:pt x="16" y="58"/>
                  </a:lnTo>
                  <a:lnTo>
                    <a:pt x="16" y="57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9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6" y="44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6" y="40"/>
                  </a:lnTo>
                  <a:lnTo>
                    <a:pt x="16" y="39"/>
                  </a:lnTo>
                  <a:lnTo>
                    <a:pt x="16" y="38"/>
                  </a:lnTo>
                  <a:lnTo>
                    <a:pt x="16" y="37"/>
                  </a:lnTo>
                  <a:lnTo>
                    <a:pt x="16" y="35"/>
                  </a:lnTo>
                  <a:lnTo>
                    <a:pt x="16" y="34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6" y="20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8" y="2"/>
                  </a:lnTo>
                  <a:lnTo>
                    <a:pt x="98" y="3"/>
                  </a:lnTo>
                  <a:lnTo>
                    <a:pt x="98" y="4"/>
                  </a:lnTo>
                  <a:lnTo>
                    <a:pt x="98" y="5"/>
                  </a:lnTo>
                  <a:lnTo>
                    <a:pt x="98" y="6"/>
                  </a:lnTo>
                  <a:lnTo>
                    <a:pt x="98" y="8"/>
                  </a:lnTo>
                  <a:lnTo>
                    <a:pt x="98" y="9"/>
                  </a:lnTo>
                  <a:lnTo>
                    <a:pt x="98" y="10"/>
                  </a:lnTo>
                  <a:lnTo>
                    <a:pt x="98" y="11"/>
                  </a:lnTo>
                  <a:lnTo>
                    <a:pt x="98" y="12"/>
                  </a:lnTo>
                  <a:lnTo>
                    <a:pt x="98" y="14"/>
                  </a:lnTo>
                  <a:lnTo>
                    <a:pt x="98" y="15"/>
                  </a:lnTo>
                  <a:lnTo>
                    <a:pt x="98" y="16"/>
                  </a:lnTo>
                  <a:lnTo>
                    <a:pt x="98" y="17"/>
                  </a:lnTo>
                  <a:lnTo>
                    <a:pt x="98" y="18"/>
                  </a:lnTo>
                  <a:lnTo>
                    <a:pt x="98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8" y="28"/>
                  </a:lnTo>
                  <a:lnTo>
                    <a:pt x="98" y="29"/>
                  </a:lnTo>
                  <a:lnTo>
                    <a:pt x="98" y="31"/>
                  </a:lnTo>
                  <a:lnTo>
                    <a:pt x="98" y="32"/>
                  </a:lnTo>
                  <a:lnTo>
                    <a:pt x="98" y="33"/>
                  </a:lnTo>
                  <a:lnTo>
                    <a:pt x="98" y="34"/>
                  </a:lnTo>
                  <a:lnTo>
                    <a:pt x="98" y="35"/>
                  </a:lnTo>
                  <a:lnTo>
                    <a:pt x="98" y="37"/>
                  </a:lnTo>
                  <a:lnTo>
                    <a:pt x="98" y="38"/>
                  </a:lnTo>
                  <a:lnTo>
                    <a:pt x="98" y="39"/>
                  </a:lnTo>
                  <a:lnTo>
                    <a:pt x="98" y="40"/>
                  </a:lnTo>
                  <a:lnTo>
                    <a:pt x="98" y="41"/>
                  </a:lnTo>
                  <a:lnTo>
                    <a:pt x="98" y="43"/>
                  </a:lnTo>
                  <a:lnTo>
                    <a:pt x="98" y="44"/>
                  </a:lnTo>
                  <a:lnTo>
                    <a:pt x="98" y="45"/>
                  </a:lnTo>
                  <a:lnTo>
                    <a:pt x="98" y="46"/>
                  </a:lnTo>
                  <a:lnTo>
                    <a:pt x="98" y="47"/>
                  </a:lnTo>
                  <a:lnTo>
                    <a:pt x="98" y="49"/>
                  </a:lnTo>
                  <a:lnTo>
                    <a:pt x="98" y="50"/>
                  </a:lnTo>
                  <a:lnTo>
                    <a:pt x="98" y="51"/>
                  </a:lnTo>
                  <a:lnTo>
                    <a:pt x="98" y="52"/>
                  </a:lnTo>
                  <a:lnTo>
                    <a:pt x="98" y="53"/>
                  </a:lnTo>
                  <a:lnTo>
                    <a:pt x="98" y="55"/>
                  </a:lnTo>
                  <a:lnTo>
                    <a:pt x="98" y="56"/>
                  </a:lnTo>
                  <a:lnTo>
                    <a:pt x="98" y="57"/>
                  </a:lnTo>
                  <a:lnTo>
                    <a:pt x="98" y="58"/>
                  </a:lnTo>
                  <a:lnTo>
                    <a:pt x="98" y="60"/>
                  </a:lnTo>
                  <a:lnTo>
                    <a:pt x="98" y="61"/>
                  </a:lnTo>
                  <a:lnTo>
                    <a:pt x="98" y="62"/>
                  </a:lnTo>
                  <a:lnTo>
                    <a:pt x="98" y="63"/>
                  </a:lnTo>
                  <a:lnTo>
                    <a:pt x="98" y="64"/>
                  </a:lnTo>
                  <a:lnTo>
                    <a:pt x="98" y="66"/>
                  </a:lnTo>
                  <a:lnTo>
                    <a:pt x="98" y="68"/>
                  </a:lnTo>
                  <a:lnTo>
                    <a:pt x="98" y="69"/>
                  </a:lnTo>
                  <a:lnTo>
                    <a:pt x="98" y="70"/>
                  </a:lnTo>
                  <a:lnTo>
                    <a:pt x="98" y="72"/>
                  </a:lnTo>
                  <a:lnTo>
                    <a:pt x="98" y="73"/>
                  </a:lnTo>
                  <a:lnTo>
                    <a:pt x="98" y="74"/>
                  </a:lnTo>
                  <a:lnTo>
                    <a:pt x="98" y="75"/>
                  </a:lnTo>
                  <a:lnTo>
                    <a:pt x="98" y="76"/>
                  </a:lnTo>
                  <a:lnTo>
                    <a:pt x="98" y="78"/>
                  </a:lnTo>
                  <a:lnTo>
                    <a:pt x="98" y="79"/>
                  </a:lnTo>
                  <a:lnTo>
                    <a:pt x="98" y="80"/>
                  </a:lnTo>
                  <a:lnTo>
                    <a:pt x="98" y="81"/>
                  </a:lnTo>
                  <a:lnTo>
                    <a:pt x="98" y="82"/>
                  </a:lnTo>
                  <a:lnTo>
                    <a:pt x="98" y="85"/>
                  </a:lnTo>
                  <a:lnTo>
                    <a:pt x="98" y="86"/>
                  </a:lnTo>
                  <a:lnTo>
                    <a:pt x="98" y="87"/>
                  </a:lnTo>
                  <a:lnTo>
                    <a:pt x="98" y="89"/>
                  </a:lnTo>
                  <a:lnTo>
                    <a:pt x="98" y="90"/>
                  </a:lnTo>
                  <a:lnTo>
                    <a:pt x="98" y="91"/>
                  </a:lnTo>
                  <a:lnTo>
                    <a:pt x="98" y="92"/>
                  </a:lnTo>
                  <a:lnTo>
                    <a:pt x="98" y="93"/>
                  </a:lnTo>
                  <a:lnTo>
                    <a:pt x="98" y="95"/>
                  </a:lnTo>
                  <a:lnTo>
                    <a:pt x="98" y="96"/>
                  </a:lnTo>
                  <a:lnTo>
                    <a:pt x="98" y="97"/>
                  </a:lnTo>
                  <a:lnTo>
                    <a:pt x="98" y="98"/>
                  </a:lnTo>
                  <a:lnTo>
                    <a:pt x="98" y="99"/>
                  </a:lnTo>
                  <a:lnTo>
                    <a:pt x="98" y="101"/>
                  </a:lnTo>
                  <a:lnTo>
                    <a:pt x="98" y="102"/>
                  </a:lnTo>
                  <a:lnTo>
                    <a:pt x="98" y="103"/>
                  </a:lnTo>
                  <a:lnTo>
                    <a:pt x="98" y="104"/>
                  </a:lnTo>
                  <a:lnTo>
                    <a:pt x="98" y="105"/>
                  </a:lnTo>
                  <a:lnTo>
                    <a:pt x="98" y="107"/>
                  </a:lnTo>
                  <a:lnTo>
                    <a:pt x="98" y="108"/>
                  </a:lnTo>
                  <a:lnTo>
                    <a:pt x="98" y="109"/>
                  </a:lnTo>
                  <a:lnTo>
                    <a:pt x="100" y="109"/>
                  </a:lnTo>
                  <a:lnTo>
                    <a:pt x="101" y="109"/>
                  </a:lnTo>
                  <a:lnTo>
                    <a:pt x="101" y="110"/>
                  </a:lnTo>
                  <a:lnTo>
                    <a:pt x="101" y="111"/>
                  </a:lnTo>
                  <a:lnTo>
                    <a:pt x="102" y="111"/>
                  </a:lnTo>
                  <a:lnTo>
                    <a:pt x="102" y="113"/>
                  </a:lnTo>
                  <a:lnTo>
                    <a:pt x="103" y="113"/>
                  </a:lnTo>
                  <a:lnTo>
                    <a:pt x="102" y="113"/>
                  </a:lnTo>
                  <a:lnTo>
                    <a:pt x="102" y="114"/>
                  </a:lnTo>
                  <a:lnTo>
                    <a:pt x="103" y="114"/>
                  </a:lnTo>
                  <a:lnTo>
                    <a:pt x="103" y="115"/>
                  </a:lnTo>
                  <a:lnTo>
                    <a:pt x="104" y="115"/>
                  </a:lnTo>
                  <a:lnTo>
                    <a:pt x="104" y="116"/>
                  </a:lnTo>
                  <a:lnTo>
                    <a:pt x="106" y="116"/>
                  </a:lnTo>
                  <a:lnTo>
                    <a:pt x="106" y="118"/>
                  </a:lnTo>
                  <a:lnTo>
                    <a:pt x="107" y="118"/>
                  </a:lnTo>
                  <a:lnTo>
                    <a:pt x="107" y="119"/>
                  </a:lnTo>
                  <a:lnTo>
                    <a:pt x="108" y="119"/>
                  </a:lnTo>
                  <a:lnTo>
                    <a:pt x="108" y="120"/>
                  </a:lnTo>
                  <a:lnTo>
                    <a:pt x="108" y="121"/>
                  </a:lnTo>
                  <a:lnTo>
                    <a:pt x="109" y="121"/>
                  </a:lnTo>
                  <a:lnTo>
                    <a:pt x="109" y="122"/>
                  </a:lnTo>
                  <a:lnTo>
                    <a:pt x="110" y="122"/>
                  </a:lnTo>
                  <a:lnTo>
                    <a:pt x="112" y="122"/>
                  </a:lnTo>
                  <a:lnTo>
                    <a:pt x="112" y="121"/>
                  </a:lnTo>
                  <a:lnTo>
                    <a:pt x="112" y="122"/>
                  </a:lnTo>
                  <a:lnTo>
                    <a:pt x="113" y="122"/>
                  </a:lnTo>
                  <a:lnTo>
                    <a:pt x="113" y="124"/>
                  </a:lnTo>
                  <a:lnTo>
                    <a:pt x="114" y="124"/>
                  </a:lnTo>
                  <a:lnTo>
                    <a:pt x="114" y="125"/>
                  </a:lnTo>
                  <a:lnTo>
                    <a:pt x="115" y="125"/>
                  </a:lnTo>
                  <a:lnTo>
                    <a:pt x="115" y="126"/>
                  </a:lnTo>
                  <a:lnTo>
                    <a:pt x="114" y="126"/>
                  </a:lnTo>
                  <a:lnTo>
                    <a:pt x="115" y="126"/>
                  </a:lnTo>
                  <a:lnTo>
                    <a:pt x="114" y="127"/>
                  </a:lnTo>
                  <a:lnTo>
                    <a:pt x="115" y="127"/>
                  </a:lnTo>
                  <a:lnTo>
                    <a:pt x="115" y="128"/>
                  </a:lnTo>
                  <a:lnTo>
                    <a:pt x="114" y="128"/>
                  </a:lnTo>
                  <a:lnTo>
                    <a:pt x="115" y="128"/>
                  </a:lnTo>
                  <a:lnTo>
                    <a:pt x="115" y="130"/>
                  </a:lnTo>
                  <a:lnTo>
                    <a:pt x="115" y="131"/>
                  </a:lnTo>
                  <a:lnTo>
                    <a:pt x="116" y="132"/>
                  </a:lnTo>
                  <a:lnTo>
                    <a:pt x="118" y="132"/>
                  </a:lnTo>
                  <a:lnTo>
                    <a:pt x="118" y="131"/>
                  </a:lnTo>
                  <a:lnTo>
                    <a:pt x="119" y="131"/>
                  </a:lnTo>
                  <a:lnTo>
                    <a:pt x="119" y="132"/>
                  </a:lnTo>
                  <a:lnTo>
                    <a:pt x="120" y="132"/>
                  </a:lnTo>
                  <a:lnTo>
                    <a:pt x="120" y="133"/>
                  </a:lnTo>
                  <a:lnTo>
                    <a:pt x="120" y="134"/>
                  </a:lnTo>
                  <a:lnTo>
                    <a:pt x="120" y="136"/>
                  </a:lnTo>
                  <a:lnTo>
                    <a:pt x="121" y="136"/>
                  </a:lnTo>
                  <a:lnTo>
                    <a:pt x="122" y="136"/>
                  </a:lnTo>
                  <a:lnTo>
                    <a:pt x="124" y="136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4" y="137"/>
                  </a:lnTo>
                  <a:lnTo>
                    <a:pt x="125" y="137"/>
                  </a:lnTo>
                  <a:lnTo>
                    <a:pt x="125" y="138"/>
                  </a:lnTo>
                  <a:lnTo>
                    <a:pt x="125" y="139"/>
                  </a:lnTo>
                  <a:lnTo>
                    <a:pt x="125" y="140"/>
                  </a:lnTo>
                  <a:lnTo>
                    <a:pt x="124" y="140"/>
                  </a:lnTo>
                  <a:lnTo>
                    <a:pt x="124" y="142"/>
                  </a:lnTo>
                  <a:lnTo>
                    <a:pt x="124" y="143"/>
                  </a:lnTo>
                  <a:lnTo>
                    <a:pt x="125" y="144"/>
                  </a:lnTo>
                  <a:lnTo>
                    <a:pt x="126" y="144"/>
                  </a:lnTo>
                  <a:lnTo>
                    <a:pt x="126" y="145"/>
                  </a:lnTo>
                  <a:lnTo>
                    <a:pt x="127" y="145"/>
                  </a:lnTo>
                  <a:lnTo>
                    <a:pt x="127" y="147"/>
                  </a:lnTo>
                  <a:lnTo>
                    <a:pt x="127" y="148"/>
                  </a:lnTo>
                  <a:lnTo>
                    <a:pt x="127" y="149"/>
                  </a:lnTo>
                  <a:lnTo>
                    <a:pt x="126" y="149"/>
                  </a:lnTo>
                  <a:lnTo>
                    <a:pt x="126" y="150"/>
                  </a:lnTo>
                  <a:lnTo>
                    <a:pt x="125" y="150"/>
                  </a:lnTo>
                  <a:lnTo>
                    <a:pt x="125" y="151"/>
                  </a:lnTo>
                  <a:lnTo>
                    <a:pt x="124" y="151"/>
                  </a:lnTo>
                  <a:lnTo>
                    <a:pt x="124" y="153"/>
                  </a:lnTo>
                  <a:lnTo>
                    <a:pt x="122" y="153"/>
                  </a:lnTo>
                  <a:lnTo>
                    <a:pt x="122" y="154"/>
                  </a:lnTo>
                  <a:lnTo>
                    <a:pt x="124" y="154"/>
                  </a:lnTo>
                  <a:lnTo>
                    <a:pt x="124" y="155"/>
                  </a:lnTo>
                  <a:lnTo>
                    <a:pt x="125" y="155"/>
                  </a:lnTo>
                  <a:lnTo>
                    <a:pt x="126" y="155"/>
                  </a:lnTo>
                  <a:lnTo>
                    <a:pt x="127" y="155"/>
                  </a:lnTo>
                  <a:lnTo>
                    <a:pt x="127" y="156"/>
                  </a:lnTo>
                  <a:lnTo>
                    <a:pt x="126" y="156"/>
                  </a:lnTo>
                  <a:lnTo>
                    <a:pt x="126" y="157"/>
                  </a:lnTo>
                  <a:lnTo>
                    <a:pt x="127" y="159"/>
                  </a:lnTo>
                  <a:lnTo>
                    <a:pt x="127" y="160"/>
                  </a:lnTo>
                  <a:lnTo>
                    <a:pt x="128" y="160"/>
                  </a:lnTo>
                  <a:lnTo>
                    <a:pt x="130" y="160"/>
                  </a:lnTo>
                  <a:lnTo>
                    <a:pt x="130" y="161"/>
                  </a:lnTo>
                  <a:lnTo>
                    <a:pt x="131" y="161"/>
                  </a:lnTo>
                  <a:lnTo>
                    <a:pt x="132" y="161"/>
                  </a:lnTo>
                  <a:lnTo>
                    <a:pt x="132" y="162"/>
                  </a:lnTo>
                  <a:lnTo>
                    <a:pt x="132" y="163"/>
                  </a:lnTo>
                  <a:lnTo>
                    <a:pt x="131" y="163"/>
                  </a:lnTo>
                  <a:lnTo>
                    <a:pt x="130" y="163"/>
                  </a:lnTo>
                  <a:lnTo>
                    <a:pt x="128" y="163"/>
                  </a:lnTo>
                  <a:lnTo>
                    <a:pt x="127" y="163"/>
                  </a:lnTo>
                  <a:lnTo>
                    <a:pt x="126" y="163"/>
                  </a:lnTo>
                  <a:lnTo>
                    <a:pt x="125" y="163"/>
                  </a:lnTo>
                  <a:lnTo>
                    <a:pt x="125" y="165"/>
                  </a:lnTo>
                  <a:lnTo>
                    <a:pt x="124" y="165"/>
                  </a:lnTo>
                  <a:lnTo>
                    <a:pt x="122" y="165"/>
                  </a:lnTo>
                  <a:lnTo>
                    <a:pt x="122" y="166"/>
                  </a:lnTo>
                  <a:lnTo>
                    <a:pt x="122" y="167"/>
                  </a:lnTo>
                  <a:lnTo>
                    <a:pt x="124" y="167"/>
                  </a:lnTo>
                  <a:lnTo>
                    <a:pt x="124" y="166"/>
                  </a:lnTo>
                  <a:lnTo>
                    <a:pt x="124" y="167"/>
                  </a:lnTo>
                  <a:lnTo>
                    <a:pt x="125" y="167"/>
                  </a:lnTo>
                  <a:lnTo>
                    <a:pt x="126" y="167"/>
                  </a:lnTo>
                  <a:lnTo>
                    <a:pt x="127" y="167"/>
                  </a:lnTo>
                  <a:lnTo>
                    <a:pt x="127" y="168"/>
                  </a:lnTo>
                  <a:lnTo>
                    <a:pt x="128" y="168"/>
                  </a:lnTo>
                  <a:lnTo>
                    <a:pt x="128" y="169"/>
                  </a:lnTo>
                  <a:lnTo>
                    <a:pt x="130" y="169"/>
                  </a:lnTo>
                  <a:lnTo>
                    <a:pt x="131" y="169"/>
                  </a:lnTo>
                  <a:lnTo>
                    <a:pt x="131" y="171"/>
                  </a:lnTo>
                  <a:lnTo>
                    <a:pt x="131" y="172"/>
                  </a:lnTo>
                  <a:lnTo>
                    <a:pt x="132" y="172"/>
                  </a:lnTo>
                  <a:lnTo>
                    <a:pt x="133" y="172"/>
                  </a:lnTo>
                  <a:lnTo>
                    <a:pt x="133" y="171"/>
                  </a:lnTo>
                  <a:lnTo>
                    <a:pt x="134" y="171"/>
                  </a:lnTo>
                  <a:lnTo>
                    <a:pt x="134" y="172"/>
                  </a:lnTo>
                  <a:lnTo>
                    <a:pt x="136" y="172"/>
                  </a:lnTo>
                  <a:lnTo>
                    <a:pt x="137" y="172"/>
                  </a:lnTo>
                  <a:lnTo>
                    <a:pt x="137" y="173"/>
                  </a:lnTo>
                  <a:lnTo>
                    <a:pt x="137" y="174"/>
                  </a:lnTo>
                  <a:lnTo>
                    <a:pt x="138" y="174"/>
                  </a:lnTo>
                  <a:lnTo>
                    <a:pt x="139" y="174"/>
                  </a:lnTo>
                  <a:lnTo>
                    <a:pt x="139" y="176"/>
                  </a:lnTo>
                  <a:lnTo>
                    <a:pt x="139" y="177"/>
                  </a:lnTo>
                  <a:lnTo>
                    <a:pt x="141" y="177"/>
                  </a:lnTo>
                  <a:lnTo>
                    <a:pt x="141" y="178"/>
                  </a:lnTo>
                  <a:lnTo>
                    <a:pt x="141" y="179"/>
                  </a:lnTo>
                  <a:lnTo>
                    <a:pt x="141" y="180"/>
                  </a:lnTo>
                  <a:lnTo>
                    <a:pt x="142" y="180"/>
                  </a:lnTo>
                  <a:lnTo>
                    <a:pt x="143" y="180"/>
                  </a:lnTo>
                  <a:lnTo>
                    <a:pt x="144" y="180"/>
                  </a:lnTo>
                  <a:lnTo>
                    <a:pt x="144" y="182"/>
                  </a:lnTo>
                  <a:lnTo>
                    <a:pt x="145" y="182"/>
                  </a:lnTo>
                  <a:lnTo>
                    <a:pt x="147" y="182"/>
                  </a:lnTo>
                  <a:lnTo>
                    <a:pt x="148" y="182"/>
                  </a:lnTo>
                  <a:lnTo>
                    <a:pt x="149" y="182"/>
                  </a:lnTo>
                  <a:lnTo>
                    <a:pt x="150" y="182"/>
                  </a:lnTo>
                  <a:lnTo>
                    <a:pt x="150" y="183"/>
                  </a:lnTo>
                  <a:lnTo>
                    <a:pt x="150" y="184"/>
                  </a:lnTo>
                  <a:lnTo>
                    <a:pt x="151" y="184"/>
                  </a:lnTo>
                  <a:lnTo>
                    <a:pt x="153" y="184"/>
                  </a:lnTo>
                  <a:lnTo>
                    <a:pt x="153" y="183"/>
                  </a:lnTo>
                  <a:lnTo>
                    <a:pt x="154" y="184"/>
                  </a:lnTo>
                  <a:lnTo>
                    <a:pt x="155" y="184"/>
                  </a:lnTo>
                  <a:lnTo>
                    <a:pt x="156" y="184"/>
                  </a:lnTo>
                  <a:lnTo>
                    <a:pt x="157" y="184"/>
                  </a:lnTo>
                  <a:lnTo>
                    <a:pt x="159" y="184"/>
                  </a:lnTo>
                  <a:lnTo>
                    <a:pt x="159" y="185"/>
                  </a:lnTo>
                  <a:lnTo>
                    <a:pt x="157" y="185"/>
                  </a:lnTo>
                  <a:lnTo>
                    <a:pt x="159" y="185"/>
                  </a:lnTo>
                  <a:lnTo>
                    <a:pt x="159" y="186"/>
                  </a:lnTo>
                  <a:lnTo>
                    <a:pt x="159" y="188"/>
                  </a:lnTo>
                  <a:lnTo>
                    <a:pt x="160" y="188"/>
                  </a:lnTo>
                  <a:lnTo>
                    <a:pt x="160" y="189"/>
                  </a:lnTo>
                  <a:lnTo>
                    <a:pt x="161" y="189"/>
                  </a:lnTo>
                  <a:lnTo>
                    <a:pt x="160" y="190"/>
                  </a:lnTo>
                  <a:lnTo>
                    <a:pt x="160" y="191"/>
                  </a:lnTo>
                  <a:lnTo>
                    <a:pt x="161" y="191"/>
                  </a:lnTo>
                  <a:lnTo>
                    <a:pt x="161" y="192"/>
                  </a:lnTo>
                  <a:lnTo>
                    <a:pt x="162" y="192"/>
                  </a:lnTo>
                  <a:lnTo>
                    <a:pt x="163" y="192"/>
                  </a:lnTo>
                  <a:lnTo>
                    <a:pt x="163" y="194"/>
                  </a:lnTo>
                  <a:lnTo>
                    <a:pt x="163" y="195"/>
                  </a:lnTo>
                  <a:lnTo>
                    <a:pt x="165" y="195"/>
                  </a:lnTo>
                  <a:lnTo>
                    <a:pt x="165" y="196"/>
                  </a:lnTo>
                  <a:lnTo>
                    <a:pt x="166" y="196"/>
                  </a:lnTo>
                  <a:lnTo>
                    <a:pt x="167" y="196"/>
                  </a:lnTo>
                  <a:lnTo>
                    <a:pt x="168" y="197"/>
                  </a:lnTo>
                  <a:lnTo>
                    <a:pt x="169" y="197"/>
                  </a:lnTo>
                  <a:lnTo>
                    <a:pt x="169" y="198"/>
                  </a:lnTo>
                  <a:lnTo>
                    <a:pt x="171" y="200"/>
                  </a:lnTo>
                  <a:lnTo>
                    <a:pt x="171" y="201"/>
                  </a:lnTo>
                  <a:lnTo>
                    <a:pt x="172" y="201"/>
                  </a:lnTo>
                  <a:lnTo>
                    <a:pt x="173" y="201"/>
                  </a:lnTo>
                  <a:lnTo>
                    <a:pt x="173" y="202"/>
                  </a:lnTo>
                  <a:lnTo>
                    <a:pt x="173" y="203"/>
                  </a:lnTo>
                  <a:lnTo>
                    <a:pt x="174" y="203"/>
                  </a:lnTo>
                  <a:lnTo>
                    <a:pt x="174" y="205"/>
                  </a:lnTo>
                  <a:lnTo>
                    <a:pt x="174" y="206"/>
                  </a:lnTo>
                  <a:lnTo>
                    <a:pt x="175" y="206"/>
                  </a:lnTo>
                  <a:lnTo>
                    <a:pt x="175" y="207"/>
                  </a:lnTo>
                  <a:lnTo>
                    <a:pt x="177" y="207"/>
                  </a:lnTo>
                  <a:lnTo>
                    <a:pt x="177" y="206"/>
                  </a:lnTo>
                  <a:lnTo>
                    <a:pt x="177" y="207"/>
                  </a:lnTo>
                  <a:lnTo>
                    <a:pt x="178" y="207"/>
                  </a:lnTo>
                  <a:lnTo>
                    <a:pt x="178" y="208"/>
                  </a:lnTo>
                  <a:lnTo>
                    <a:pt x="178" y="209"/>
                  </a:lnTo>
                  <a:lnTo>
                    <a:pt x="179" y="209"/>
                  </a:lnTo>
                  <a:lnTo>
                    <a:pt x="179" y="208"/>
                  </a:lnTo>
                  <a:lnTo>
                    <a:pt x="179" y="209"/>
                  </a:lnTo>
                  <a:lnTo>
                    <a:pt x="179" y="211"/>
                  </a:lnTo>
                  <a:lnTo>
                    <a:pt x="179" y="212"/>
                  </a:lnTo>
                  <a:lnTo>
                    <a:pt x="180" y="213"/>
                  </a:lnTo>
                  <a:lnTo>
                    <a:pt x="180" y="214"/>
                  </a:lnTo>
                  <a:lnTo>
                    <a:pt x="182" y="214"/>
                  </a:lnTo>
                  <a:lnTo>
                    <a:pt x="183" y="214"/>
                  </a:lnTo>
                  <a:lnTo>
                    <a:pt x="184" y="214"/>
                  </a:lnTo>
                  <a:lnTo>
                    <a:pt x="185" y="214"/>
                  </a:lnTo>
                  <a:lnTo>
                    <a:pt x="185" y="215"/>
                  </a:lnTo>
                  <a:lnTo>
                    <a:pt x="185" y="217"/>
                  </a:lnTo>
                  <a:lnTo>
                    <a:pt x="186" y="217"/>
                  </a:lnTo>
                  <a:lnTo>
                    <a:pt x="186" y="218"/>
                  </a:lnTo>
                  <a:lnTo>
                    <a:pt x="188" y="218"/>
                  </a:lnTo>
                  <a:lnTo>
                    <a:pt x="188" y="219"/>
                  </a:lnTo>
                  <a:lnTo>
                    <a:pt x="189" y="219"/>
                  </a:lnTo>
                  <a:lnTo>
                    <a:pt x="190" y="219"/>
                  </a:lnTo>
                  <a:lnTo>
                    <a:pt x="190" y="220"/>
                  </a:lnTo>
                  <a:lnTo>
                    <a:pt x="191" y="220"/>
                  </a:lnTo>
                  <a:lnTo>
                    <a:pt x="191" y="221"/>
                  </a:lnTo>
                  <a:lnTo>
                    <a:pt x="190" y="221"/>
                  </a:lnTo>
                  <a:lnTo>
                    <a:pt x="190" y="223"/>
                  </a:lnTo>
                  <a:lnTo>
                    <a:pt x="190" y="224"/>
                  </a:lnTo>
                  <a:lnTo>
                    <a:pt x="190" y="225"/>
                  </a:lnTo>
                  <a:lnTo>
                    <a:pt x="189" y="225"/>
                  </a:lnTo>
                  <a:lnTo>
                    <a:pt x="189" y="226"/>
                  </a:lnTo>
                  <a:lnTo>
                    <a:pt x="190" y="226"/>
                  </a:lnTo>
                  <a:lnTo>
                    <a:pt x="191" y="226"/>
                  </a:lnTo>
                  <a:lnTo>
                    <a:pt x="191" y="227"/>
                  </a:lnTo>
                  <a:lnTo>
                    <a:pt x="191" y="229"/>
                  </a:lnTo>
                  <a:lnTo>
                    <a:pt x="191" y="230"/>
                  </a:lnTo>
                  <a:lnTo>
                    <a:pt x="192" y="230"/>
                  </a:lnTo>
                  <a:lnTo>
                    <a:pt x="194" y="230"/>
                  </a:lnTo>
                  <a:lnTo>
                    <a:pt x="194" y="231"/>
                  </a:lnTo>
                  <a:lnTo>
                    <a:pt x="194" y="232"/>
                  </a:lnTo>
                  <a:lnTo>
                    <a:pt x="194" y="231"/>
                  </a:lnTo>
                  <a:lnTo>
                    <a:pt x="195" y="231"/>
                  </a:lnTo>
                  <a:lnTo>
                    <a:pt x="196" y="231"/>
                  </a:lnTo>
                  <a:lnTo>
                    <a:pt x="196" y="232"/>
                  </a:lnTo>
                  <a:lnTo>
                    <a:pt x="197" y="232"/>
                  </a:lnTo>
                  <a:lnTo>
                    <a:pt x="197" y="234"/>
                  </a:lnTo>
                  <a:lnTo>
                    <a:pt x="198" y="234"/>
                  </a:lnTo>
                  <a:lnTo>
                    <a:pt x="198" y="235"/>
                  </a:lnTo>
                  <a:lnTo>
                    <a:pt x="200" y="235"/>
                  </a:lnTo>
                  <a:lnTo>
                    <a:pt x="201" y="235"/>
                  </a:lnTo>
                  <a:lnTo>
                    <a:pt x="202" y="235"/>
                  </a:lnTo>
                  <a:lnTo>
                    <a:pt x="202" y="236"/>
                  </a:lnTo>
                  <a:lnTo>
                    <a:pt x="203" y="236"/>
                  </a:lnTo>
                  <a:lnTo>
                    <a:pt x="203" y="237"/>
                  </a:lnTo>
                  <a:lnTo>
                    <a:pt x="204" y="237"/>
                  </a:lnTo>
                  <a:lnTo>
                    <a:pt x="204" y="238"/>
                  </a:lnTo>
                  <a:lnTo>
                    <a:pt x="204" y="240"/>
                  </a:lnTo>
                  <a:lnTo>
                    <a:pt x="203" y="240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2" y="242"/>
                  </a:lnTo>
                  <a:lnTo>
                    <a:pt x="203" y="242"/>
                  </a:lnTo>
                  <a:lnTo>
                    <a:pt x="203" y="243"/>
                  </a:lnTo>
                  <a:lnTo>
                    <a:pt x="204" y="243"/>
                  </a:lnTo>
                  <a:lnTo>
                    <a:pt x="206" y="243"/>
                  </a:lnTo>
                  <a:lnTo>
                    <a:pt x="206" y="242"/>
                  </a:lnTo>
                  <a:lnTo>
                    <a:pt x="207" y="242"/>
                  </a:lnTo>
                  <a:lnTo>
                    <a:pt x="208" y="242"/>
                  </a:lnTo>
                  <a:lnTo>
                    <a:pt x="208" y="241"/>
                  </a:lnTo>
                  <a:lnTo>
                    <a:pt x="209" y="241"/>
                  </a:lnTo>
                  <a:lnTo>
                    <a:pt x="209" y="240"/>
                  </a:lnTo>
                  <a:lnTo>
                    <a:pt x="209" y="238"/>
                  </a:lnTo>
                  <a:lnTo>
                    <a:pt x="210" y="240"/>
                  </a:lnTo>
                  <a:lnTo>
                    <a:pt x="212" y="240"/>
                  </a:lnTo>
                  <a:lnTo>
                    <a:pt x="213" y="240"/>
                  </a:lnTo>
                  <a:lnTo>
                    <a:pt x="214" y="240"/>
                  </a:lnTo>
                  <a:lnTo>
                    <a:pt x="214" y="241"/>
                  </a:lnTo>
                  <a:lnTo>
                    <a:pt x="215" y="241"/>
                  </a:lnTo>
                  <a:lnTo>
                    <a:pt x="215" y="242"/>
                  </a:lnTo>
                  <a:lnTo>
                    <a:pt x="216" y="242"/>
                  </a:lnTo>
                  <a:lnTo>
                    <a:pt x="216" y="243"/>
                  </a:lnTo>
                  <a:lnTo>
                    <a:pt x="215" y="243"/>
                  </a:lnTo>
                  <a:lnTo>
                    <a:pt x="215" y="244"/>
                  </a:lnTo>
                  <a:lnTo>
                    <a:pt x="215" y="246"/>
                  </a:lnTo>
                  <a:lnTo>
                    <a:pt x="214" y="246"/>
                  </a:lnTo>
                  <a:lnTo>
                    <a:pt x="215" y="246"/>
                  </a:lnTo>
                  <a:lnTo>
                    <a:pt x="215" y="247"/>
                  </a:lnTo>
                  <a:lnTo>
                    <a:pt x="214" y="247"/>
                  </a:lnTo>
                  <a:lnTo>
                    <a:pt x="215" y="247"/>
                  </a:lnTo>
                  <a:lnTo>
                    <a:pt x="215" y="248"/>
                  </a:lnTo>
                  <a:lnTo>
                    <a:pt x="216" y="248"/>
                  </a:lnTo>
                  <a:lnTo>
                    <a:pt x="216" y="249"/>
                  </a:lnTo>
                  <a:lnTo>
                    <a:pt x="216" y="250"/>
                  </a:lnTo>
                  <a:lnTo>
                    <a:pt x="218" y="250"/>
                  </a:lnTo>
                  <a:lnTo>
                    <a:pt x="219" y="250"/>
                  </a:lnTo>
                  <a:lnTo>
                    <a:pt x="220" y="250"/>
                  </a:lnTo>
                  <a:lnTo>
                    <a:pt x="220" y="249"/>
                  </a:lnTo>
                  <a:lnTo>
                    <a:pt x="221" y="249"/>
                  </a:lnTo>
                  <a:lnTo>
                    <a:pt x="222" y="249"/>
                  </a:lnTo>
                  <a:lnTo>
                    <a:pt x="222" y="248"/>
                  </a:lnTo>
                  <a:lnTo>
                    <a:pt x="222" y="249"/>
                  </a:lnTo>
                  <a:lnTo>
                    <a:pt x="224" y="249"/>
                  </a:lnTo>
                  <a:lnTo>
                    <a:pt x="225" y="249"/>
                  </a:lnTo>
                  <a:lnTo>
                    <a:pt x="226" y="249"/>
                  </a:lnTo>
                  <a:lnTo>
                    <a:pt x="226" y="250"/>
                  </a:lnTo>
                  <a:lnTo>
                    <a:pt x="227" y="250"/>
                  </a:lnTo>
                  <a:lnTo>
                    <a:pt x="229" y="250"/>
                  </a:lnTo>
                  <a:lnTo>
                    <a:pt x="230" y="250"/>
                  </a:lnTo>
                  <a:lnTo>
                    <a:pt x="230" y="249"/>
                  </a:lnTo>
                  <a:lnTo>
                    <a:pt x="230" y="248"/>
                  </a:lnTo>
                  <a:lnTo>
                    <a:pt x="231" y="248"/>
                  </a:lnTo>
                  <a:lnTo>
                    <a:pt x="232" y="248"/>
                  </a:lnTo>
                  <a:lnTo>
                    <a:pt x="232" y="247"/>
                  </a:lnTo>
                  <a:lnTo>
                    <a:pt x="233" y="248"/>
                  </a:lnTo>
                  <a:lnTo>
                    <a:pt x="233" y="247"/>
                  </a:lnTo>
                  <a:lnTo>
                    <a:pt x="233" y="248"/>
                  </a:lnTo>
                  <a:lnTo>
                    <a:pt x="235" y="248"/>
                  </a:lnTo>
                  <a:lnTo>
                    <a:pt x="235" y="247"/>
                  </a:lnTo>
                  <a:lnTo>
                    <a:pt x="236" y="247"/>
                  </a:lnTo>
                  <a:lnTo>
                    <a:pt x="237" y="247"/>
                  </a:lnTo>
                  <a:lnTo>
                    <a:pt x="238" y="247"/>
                  </a:lnTo>
                  <a:lnTo>
                    <a:pt x="239" y="247"/>
                  </a:lnTo>
                  <a:lnTo>
                    <a:pt x="239" y="248"/>
                  </a:lnTo>
                  <a:lnTo>
                    <a:pt x="241" y="248"/>
                  </a:lnTo>
                  <a:lnTo>
                    <a:pt x="241" y="249"/>
                  </a:lnTo>
                  <a:lnTo>
                    <a:pt x="241" y="250"/>
                  </a:lnTo>
                  <a:lnTo>
                    <a:pt x="241" y="252"/>
                  </a:lnTo>
                  <a:lnTo>
                    <a:pt x="241" y="253"/>
                  </a:lnTo>
                  <a:lnTo>
                    <a:pt x="241" y="254"/>
                  </a:lnTo>
                  <a:lnTo>
                    <a:pt x="239" y="254"/>
                  </a:lnTo>
                  <a:lnTo>
                    <a:pt x="239" y="255"/>
                  </a:lnTo>
                  <a:lnTo>
                    <a:pt x="239" y="256"/>
                  </a:lnTo>
                  <a:lnTo>
                    <a:pt x="241" y="256"/>
                  </a:lnTo>
                  <a:lnTo>
                    <a:pt x="239" y="256"/>
                  </a:lnTo>
                  <a:lnTo>
                    <a:pt x="239" y="258"/>
                  </a:lnTo>
                  <a:lnTo>
                    <a:pt x="239" y="259"/>
                  </a:lnTo>
                  <a:lnTo>
                    <a:pt x="238" y="259"/>
                  </a:lnTo>
                  <a:lnTo>
                    <a:pt x="239" y="259"/>
                  </a:lnTo>
                  <a:lnTo>
                    <a:pt x="239" y="260"/>
                  </a:lnTo>
                  <a:lnTo>
                    <a:pt x="238" y="260"/>
                  </a:lnTo>
                  <a:lnTo>
                    <a:pt x="238" y="261"/>
                  </a:lnTo>
                  <a:lnTo>
                    <a:pt x="239" y="261"/>
                  </a:lnTo>
                  <a:lnTo>
                    <a:pt x="239" y="263"/>
                  </a:lnTo>
                  <a:lnTo>
                    <a:pt x="238" y="263"/>
                  </a:lnTo>
                  <a:lnTo>
                    <a:pt x="238" y="264"/>
                  </a:lnTo>
                  <a:lnTo>
                    <a:pt x="237" y="264"/>
                  </a:lnTo>
                  <a:lnTo>
                    <a:pt x="236" y="264"/>
                  </a:lnTo>
                  <a:lnTo>
                    <a:pt x="235" y="264"/>
                  </a:lnTo>
                  <a:lnTo>
                    <a:pt x="235" y="265"/>
                  </a:lnTo>
                  <a:lnTo>
                    <a:pt x="235" y="266"/>
                  </a:lnTo>
                  <a:lnTo>
                    <a:pt x="235" y="267"/>
                  </a:lnTo>
                  <a:lnTo>
                    <a:pt x="236" y="267"/>
                  </a:lnTo>
                  <a:lnTo>
                    <a:pt x="236" y="269"/>
                  </a:lnTo>
                  <a:lnTo>
                    <a:pt x="236" y="270"/>
                  </a:lnTo>
                  <a:lnTo>
                    <a:pt x="237" y="270"/>
                  </a:lnTo>
                  <a:lnTo>
                    <a:pt x="237" y="271"/>
                  </a:lnTo>
                  <a:lnTo>
                    <a:pt x="236" y="271"/>
                  </a:lnTo>
                  <a:lnTo>
                    <a:pt x="236" y="272"/>
                  </a:lnTo>
                  <a:lnTo>
                    <a:pt x="236" y="273"/>
                  </a:lnTo>
                  <a:lnTo>
                    <a:pt x="235" y="273"/>
                  </a:lnTo>
                  <a:lnTo>
                    <a:pt x="235" y="275"/>
                  </a:lnTo>
                  <a:lnTo>
                    <a:pt x="233" y="275"/>
                  </a:lnTo>
                  <a:lnTo>
                    <a:pt x="233" y="276"/>
                  </a:lnTo>
                  <a:lnTo>
                    <a:pt x="232" y="276"/>
                  </a:lnTo>
                  <a:lnTo>
                    <a:pt x="232" y="277"/>
                  </a:lnTo>
                  <a:lnTo>
                    <a:pt x="233" y="277"/>
                  </a:lnTo>
                  <a:lnTo>
                    <a:pt x="233" y="278"/>
                  </a:lnTo>
                  <a:lnTo>
                    <a:pt x="233" y="279"/>
                  </a:lnTo>
                  <a:lnTo>
                    <a:pt x="233" y="281"/>
                  </a:lnTo>
                  <a:lnTo>
                    <a:pt x="233" y="282"/>
                  </a:lnTo>
                  <a:lnTo>
                    <a:pt x="232" y="282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1" y="284"/>
                  </a:lnTo>
                  <a:lnTo>
                    <a:pt x="232" y="285"/>
                  </a:lnTo>
                  <a:lnTo>
                    <a:pt x="232" y="287"/>
                  </a:lnTo>
                  <a:lnTo>
                    <a:pt x="232" y="288"/>
                  </a:lnTo>
                  <a:lnTo>
                    <a:pt x="231" y="288"/>
                  </a:lnTo>
                  <a:lnTo>
                    <a:pt x="230" y="288"/>
                  </a:lnTo>
                  <a:lnTo>
                    <a:pt x="230" y="289"/>
                  </a:lnTo>
                  <a:lnTo>
                    <a:pt x="230" y="288"/>
                  </a:lnTo>
                  <a:lnTo>
                    <a:pt x="229" y="288"/>
                  </a:lnTo>
                  <a:lnTo>
                    <a:pt x="229" y="289"/>
                  </a:lnTo>
                  <a:lnTo>
                    <a:pt x="229" y="290"/>
                  </a:lnTo>
                  <a:lnTo>
                    <a:pt x="229" y="291"/>
                  </a:lnTo>
                  <a:lnTo>
                    <a:pt x="230" y="291"/>
                  </a:lnTo>
                  <a:lnTo>
                    <a:pt x="230" y="293"/>
                  </a:lnTo>
                  <a:lnTo>
                    <a:pt x="231" y="293"/>
                  </a:lnTo>
                  <a:lnTo>
                    <a:pt x="230" y="293"/>
                  </a:lnTo>
                  <a:lnTo>
                    <a:pt x="231" y="293"/>
                  </a:lnTo>
                  <a:lnTo>
                    <a:pt x="231" y="294"/>
                  </a:lnTo>
                  <a:lnTo>
                    <a:pt x="230" y="294"/>
                  </a:lnTo>
                  <a:lnTo>
                    <a:pt x="230" y="295"/>
                  </a:lnTo>
                  <a:lnTo>
                    <a:pt x="231" y="295"/>
                  </a:lnTo>
                  <a:lnTo>
                    <a:pt x="231" y="296"/>
                  </a:lnTo>
                  <a:lnTo>
                    <a:pt x="231" y="298"/>
                  </a:lnTo>
                  <a:lnTo>
                    <a:pt x="231" y="299"/>
                  </a:lnTo>
                  <a:lnTo>
                    <a:pt x="231" y="300"/>
                  </a:lnTo>
                  <a:lnTo>
                    <a:pt x="231" y="299"/>
                  </a:lnTo>
                  <a:lnTo>
                    <a:pt x="230" y="299"/>
                  </a:lnTo>
                  <a:lnTo>
                    <a:pt x="229" y="300"/>
                  </a:lnTo>
                  <a:lnTo>
                    <a:pt x="227" y="300"/>
                  </a:lnTo>
                  <a:lnTo>
                    <a:pt x="226" y="300"/>
                  </a:lnTo>
                  <a:lnTo>
                    <a:pt x="225" y="300"/>
                  </a:lnTo>
                  <a:lnTo>
                    <a:pt x="225" y="301"/>
                  </a:lnTo>
                  <a:lnTo>
                    <a:pt x="224" y="301"/>
                  </a:lnTo>
                  <a:lnTo>
                    <a:pt x="224" y="302"/>
                  </a:lnTo>
                  <a:lnTo>
                    <a:pt x="225" y="302"/>
                  </a:lnTo>
                  <a:lnTo>
                    <a:pt x="225" y="304"/>
                  </a:lnTo>
                  <a:lnTo>
                    <a:pt x="224" y="304"/>
                  </a:lnTo>
                  <a:lnTo>
                    <a:pt x="225" y="304"/>
                  </a:lnTo>
                  <a:lnTo>
                    <a:pt x="225" y="305"/>
                  </a:lnTo>
                  <a:lnTo>
                    <a:pt x="226" y="305"/>
                  </a:lnTo>
                  <a:lnTo>
                    <a:pt x="227" y="305"/>
                  </a:lnTo>
                  <a:lnTo>
                    <a:pt x="229" y="305"/>
                  </a:lnTo>
                  <a:lnTo>
                    <a:pt x="229" y="306"/>
                  </a:lnTo>
                  <a:lnTo>
                    <a:pt x="230" y="307"/>
                  </a:lnTo>
                  <a:lnTo>
                    <a:pt x="230" y="308"/>
                  </a:lnTo>
                  <a:lnTo>
                    <a:pt x="229" y="308"/>
                  </a:lnTo>
                  <a:lnTo>
                    <a:pt x="230" y="308"/>
                  </a:lnTo>
                  <a:lnTo>
                    <a:pt x="229" y="308"/>
                  </a:lnTo>
                  <a:lnTo>
                    <a:pt x="229" y="310"/>
                  </a:lnTo>
                  <a:lnTo>
                    <a:pt x="229" y="311"/>
                  </a:lnTo>
                  <a:lnTo>
                    <a:pt x="227" y="311"/>
                  </a:lnTo>
                  <a:lnTo>
                    <a:pt x="227" y="312"/>
                  </a:lnTo>
                  <a:lnTo>
                    <a:pt x="226" y="312"/>
                  </a:lnTo>
                  <a:lnTo>
                    <a:pt x="226" y="313"/>
                  </a:lnTo>
                  <a:lnTo>
                    <a:pt x="225" y="313"/>
                  </a:lnTo>
                  <a:lnTo>
                    <a:pt x="226" y="313"/>
                  </a:lnTo>
                  <a:lnTo>
                    <a:pt x="225" y="313"/>
                  </a:lnTo>
                  <a:lnTo>
                    <a:pt x="225" y="314"/>
                  </a:lnTo>
                  <a:lnTo>
                    <a:pt x="226" y="314"/>
                  </a:lnTo>
                  <a:lnTo>
                    <a:pt x="227" y="314"/>
                  </a:lnTo>
                  <a:lnTo>
                    <a:pt x="229" y="314"/>
                  </a:lnTo>
                  <a:lnTo>
                    <a:pt x="229" y="316"/>
                  </a:lnTo>
                  <a:lnTo>
                    <a:pt x="227" y="316"/>
                  </a:lnTo>
                  <a:lnTo>
                    <a:pt x="227" y="317"/>
                  </a:lnTo>
                  <a:lnTo>
                    <a:pt x="227" y="316"/>
                  </a:lnTo>
                  <a:lnTo>
                    <a:pt x="227" y="317"/>
                  </a:lnTo>
                  <a:lnTo>
                    <a:pt x="227" y="318"/>
                  </a:lnTo>
                  <a:lnTo>
                    <a:pt x="229" y="318"/>
                  </a:lnTo>
                  <a:lnTo>
                    <a:pt x="229" y="317"/>
                  </a:lnTo>
                  <a:lnTo>
                    <a:pt x="230" y="317"/>
                  </a:lnTo>
                  <a:lnTo>
                    <a:pt x="230" y="318"/>
                  </a:lnTo>
                  <a:lnTo>
                    <a:pt x="231" y="318"/>
                  </a:lnTo>
                  <a:lnTo>
                    <a:pt x="232" y="318"/>
                  </a:lnTo>
                  <a:lnTo>
                    <a:pt x="232" y="319"/>
                  </a:lnTo>
                  <a:lnTo>
                    <a:pt x="233" y="319"/>
                  </a:lnTo>
                  <a:lnTo>
                    <a:pt x="233" y="320"/>
                  </a:lnTo>
                  <a:lnTo>
                    <a:pt x="235" y="320"/>
                  </a:lnTo>
                  <a:lnTo>
                    <a:pt x="233" y="320"/>
                  </a:lnTo>
                  <a:lnTo>
                    <a:pt x="235" y="320"/>
                  </a:lnTo>
                  <a:lnTo>
                    <a:pt x="235" y="322"/>
                  </a:lnTo>
                  <a:lnTo>
                    <a:pt x="233" y="322"/>
                  </a:lnTo>
                  <a:lnTo>
                    <a:pt x="233" y="323"/>
                  </a:lnTo>
                  <a:lnTo>
                    <a:pt x="232" y="323"/>
                  </a:lnTo>
                  <a:lnTo>
                    <a:pt x="232" y="324"/>
                  </a:lnTo>
                  <a:lnTo>
                    <a:pt x="232" y="325"/>
                  </a:lnTo>
                  <a:lnTo>
                    <a:pt x="233" y="325"/>
                  </a:lnTo>
                  <a:lnTo>
                    <a:pt x="233" y="327"/>
                  </a:lnTo>
                  <a:lnTo>
                    <a:pt x="233" y="328"/>
                  </a:lnTo>
                  <a:lnTo>
                    <a:pt x="235" y="328"/>
                  </a:lnTo>
                  <a:lnTo>
                    <a:pt x="235" y="329"/>
                  </a:lnTo>
                  <a:lnTo>
                    <a:pt x="236" y="329"/>
                  </a:lnTo>
                  <a:lnTo>
                    <a:pt x="236" y="330"/>
                  </a:lnTo>
                  <a:lnTo>
                    <a:pt x="235" y="330"/>
                  </a:lnTo>
                  <a:lnTo>
                    <a:pt x="235" y="331"/>
                  </a:lnTo>
                  <a:lnTo>
                    <a:pt x="235" y="330"/>
                  </a:lnTo>
                  <a:lnTo>
                    <a:pt x="233" y="330"/>
                  </a:lnTo>
                  <a:lnTo>
                    <a:pt x="233" y="331"/>
                  </a:lnTo>
                  <a:lnTo>
                    <a:pt x="233" y="333"/>
                  </a:lnTo>
                  <a:lnTo>
                    <a:pt x="232" y="333"/>
                  </a:lnTo>
                  <a:lnTo>
                    <a:pt x="232" y="331"/>
                  </a:lnTo>
                  <a:lnTo>
                    <a:pt x="232" y="333"/>
                  </a:lnTo>
                  <a:lnTo>
                    <a:pt x="232" y="331"/>
                  </a:lnTo>
                  <a:lnTo>
                    <a:pt x="231" y="331"/>
                  </a:lnTo>
                  <a:lnTo>
                    <a:pt x="230" y="331"/>
                  </a:lnTo>
                  <a:lnTo>
                    <a:pt x="230" y="333"/>
                  </a:lnTo>
                  <a:lnTo>
                    <a:pt x="229" y="333"/>
                  </a:lnTo>
                  <a:lnTo>
                    <a:pt x="229" y="334"/>
                  </a:lnTo>
                  <a:lnTo>
                    <a:pt x="227" y="334"/>
                  </a:lnTo>
                  <a:lnTo>
                    <a:pt x="227" y="333"/>
                  </a:lnTo>
                  <a:lnTo>
                    <a:pt x="226" y="333"/>
                  </a:lnTo>
                  <a:lnTo>
                    <a:pt x="226" y="334"/>
                  </a:lnTo>
                  <a:lnTo>
                    <a:pt x="225" y="334"/>
                  </a:lnTo>
                  <a:lnTo>
                    <a:pt x="225" y="335"/>
                  </a:lnTo>
                  <a:lnTo>
                    <a:pt x="225" y="336"/>
                  </a:lnTo>
                  <a:lnTo>
                    <a:pt x="224" y="336"/>
                  </a:lnTo>
                  <a:lnTo>
                    <a:pt x="224" y="337"/>
                  </a:lnTo>
                  <a:lnTo>
                    <a:pt x="222" y="337"/>
                  </a:lnTo>
                  <a:lnTo>
                    <a:pt x="222" y="339"/>
                  </a:lnTo>
                  <a:lnTo>
                    <a:pt x="222" y="340"/>
                  </a:lnTo>
                  <a:lnTo>
                    <a:pt x="221" y="340"/>
                  </a:lnTo>
                  <a:lnTo>
                    <a:pt x="221" y="341"/>
                  </a:lnTo>
                  <a:lnTo>
                    <a:pt x="220" y="341"/>
                  </a:lnTo>
                  <a:lnTo>
                    <a:pt x="221" y="341"/>
                  </a:lnTo>
                  <a:lnTo>
                    <a:pt x="221" y="342"/>
                  </a:lnTo>
                  <a:lnTo>
                    <a:pt x="222" y="342"/>
                  </a:lnTo>
                  <a:lnTo>
                    <a:pt x="222" y="343"/>
                  </a:lnTo>
                  <a:lnTo>
                    <a:pt x="222" y="345"/>
                  </a:lnTo>
                  <a:lnTo>
                    <a:pt x="224" y="345"/>
                  </a:lnTo>
                  <a:lnTo>
                    <a:pt x="224" y="346"/>
                  </a:lnTo>
                  <a:lnTo>
                    <a:pt x="225" y="346"/>
                  </a:lnTo>
                  <a:lnTo>
                    <a:pt x="226" y="347"/>
                  </a:lnTo>
                  <a:lnTo>
                    <a:pt x="226" y="348"/>
                  </a:lnTo>
                  <a:lnTo>
                    <a:pt x="226" y="349"/>
                  </a:lnTo>
                  <a:lnTo>
                    <a:pt x="225" y="349"/>
                  </a:lnTo>
                  <a:lnTo>
                    <a:pt x="225" y="351"/>
                  </a:lnTo>
                  <a:lnTo>
                    <a:pt x="226" y="351"/>
                  </a:lnTo>
                  <a:lnTo>
                    <a:pt x="226" y="352"/>
                  </a:lnTo>
                  <a:lnTo>
                    <a:pt x="226" y="353"/>
                  </a:lnTo>
                  <a:lnTo>
                    <a:pt x="225" y="353"/>
                  </a:lnTo>
                  <a:lnTo>
                    <a:pt x="225" y="354"/>
                  </a:lnTo>
                  <a:lnTo>
                    <a:pt x="224" y="354"/>
                  </a:lnTo>
                  <a:lnTo>
                    <a:pt x="222" y="354"/>
                  </a:lnTo>
                  <a:lnTo>
                    <a:pt x="222" y="356"/>
                  </a:lnTo>
                  <a:lnTo>
                    <a:pt x="222" y="354"/>
                  </a:lnTo>
                  <a:lnTo>
                    <a:pt x="221" y="354"/>
                  </a:lnTo>
                  <a:lnTo>
                    <a:pt x="221" y="356"/>
                  </a:lnTo>
                  <a:lnTo>
                    <a:pt x="221" y="357"/>
                  </a:lnTo>
                  <a:lnTo>
                    <a:pt x="221" y="358"/>
                  </a:lnTo>
                  <a:lnTo>
                    <a:pt x="222" y="358"/>
                  </a:lnTo>
                  <a:lnTo>
                    <a:pt x="222" y="359"/>
                  </a:lnTo>
                  <a:lnTo>
                    <a:pt x="222" y="360"/>
                  </a:lnTo>
                  <a:lnTo>
                    <a:pt x="221" y="360"/>
                  </a:lnTo>
                  <a:lnTo>
                    <a:pt x="221" y="362"/>
                  </a:lnTo>
                  <a:lnTo>
                    <a:pt x="221" y="363"/>
                  </a:lnTo>
                  <a:lnTo>
                    <a:pt x="220" y="363"/>
                  </a:lnTo>
                  <a:lnTo>
                    <a:pt x="220" y="364"/>
                  </a:lnTo>
                  <a:lnTo>
                    <a:pt x="221" y="364"/>
                  </a:lnTo>
                  <a:lnTo>
                    <a:pt x="222" y="364"/>
                  </a:lnTo>
                  <a:lnTo>
                    <a:pt x="222" y="363"/>
                  </a:lnTo>
                  <a:lnTo>
                    <a:pt x="224" y="363"/>
                  </a:lnTo>
                  <a:lnTo>
                    <a:pt x="225" y="363"/>
                  </a:lnTo>
                  <a:lnTo>
                    <a:pt x="225" y="364"/>
                  </a:lnTo>
                  <a:lnTo>
                    <a:pt x="226" y="364"/>
                  </a:lnTo>
                  <a:lnTo>
                    <a:pt x="227" y="364"/>
                  </a:lnTo>
                  <a:lnTo>
                    <a:pt x="229" y="363"/>
                  </a:lnTo>
                  <a:lnTo>
                    <a:pt x="229" y="364"/>
                  </a:lnTo>
                  <a:lnTo>
                    <a:pt x="230" y="364"/>
                  </a:lnTo>
                  <a:lnTo>
                    <a:pt x="229" y="364"/>
                  </a:lnTo>
                  <a:lnTo>
                    <a:pt x="230" y="364"/>
                  </a:lnTo>
                  <a:lnTo>
                    <a:pt x="230" y="365"/>
                  </a:lnTo>
                  <a:lnTo>
                    <a:pt x="229" y="365"/>
                  </a:lnTo>
                  <a:lnTo>
                    <a:pt x="230" y="365"/>
                  </a:lnTo>
                  <a:lnTo>
                    <a:pt x="231" y="366"/>
                  </a:lnTo>
                  <a:lnTo>
                    <a:pt x="232" y="366"/>
                  </a:lnTo>
                  <a:lnTo>
                    <a:pt x="232" y="368"/>
                  </a:lnTo>
                  <a:lnTo>
                    <a:pt x="232" y="369"/>
                  </a:lnTo>
                  <a:lnTo>
                    <a:pt x="233" y="369"/>
                  </a:lnTo>
                  <a:lnTo>
                    <a:pt x="235" y="369"/>
                  </a:lnTo>
                  <a:lnTo>
                    <a:pt x="235" y="370"/>
                  </a:lnTo>
                  <a:lnTo>
                    <a:pt x="236" y="370"/>
                  </a:lnTo>
                  <a:lnTo>
                    <a:pt x="237" y="371"/>
                  </a:lnTo>
                  <a:lnTo>
                    <a:pt x="237" y="372"/>
                  </a:lnTo>
                  <a:lnTo>
                    <a:pt x="238" y="372"/>
                  </a:lnTo>
                  <a:lnTo>
                    <a:pt x="238" y="374"/>
                  </a:lnTo>
                  <a:lnTo>
                    <a:pt x="239" y="374"/>
                  </a:lnTo>
                  <a:lnTo>
                    <a:pt x="239" y="375"/>
                  </a:lnTo>
                  <a:lnTo>
                    <a:pt x="239" y="374"/>
                  </a:lnTo>
                  <a:lnTo>
                    <a:pt x="241" y="374"/>
                  </a:lnTo>
                  <a:lnTo>
                    <a:pt x="242" y="374"/>
                  </a:lnTo>
                  <a:lnTo>
                    <a:pt x="242" y="372"/>
                  </a:lnTo>
                  <a:lnTo>
                    <a:pt x="243" y="372"/>
                  </a:lnTo>
                  <a:lnTo>
                    <a:pt x="244" y="372"/>
                  </a:lnTo>
                  <a:lnTo>
                    <a:pt x="244" y="371"/>
                  </a:lnTo>
                  <a:lnTo>
                    <a:pt x="245" y="371"/>
                  </a:lnTo>
                  <a:lnTo>
                    <a:pt x="245" y="370"/>
                  </a:lnTo>
                  <a:lnTo>
                    <a:pt x="245" y="369"/>
                  </a:lnTo>
                  <a:lnTo>
                    <a:pt x="247" y="369"/>
                  </a:lnTo>
                  <a:lnTo>
                    <a:pt x="247" y="368"/>
                  </a:lnTo>
                  <a:lnTo>
                    <a:pt x="247" y="366"/>
                  </a:lnTo>
                  <a:lnTo>
                    <a:pt x="247" y="365"/>
                  </a:lnTo>
                  <a:lnTo>
                    <a:pt x="248" y="365"/>
                  </a:lnTo>
                  <a:lnTo>
                    <a:pt x="249" y="365"/>
                  </a:lnTo>
                  <a:lnTo>
                    <a:pt x="250" y="365"/>
                  </a:lnTo>
                  <a:lnTo>
                    <a:pt x="250" y="366"/>
                  </a:lnTo>
                  <a:lnTo>
                    <a:pt x="251" y="366"/>
                  </a:lnTo>
                  <a:lnTo>
                    <a:pt x="251" y="365"/>
                  </a:lnTo>
                  <a:lnTo>
                    <a:pt x="253" y="365"/>
                  </a:lnTo>
                  <a:lnTo>
                    <a:pt x="253" y="364"/>
                  </a:lnTo>
                  <a:lnTo>
                    <a:pt x="253" y="365"/>
                  </a:lnTo>
                  <a:lnTo>
                    <a:pt x="253" y="364"/>
                  </a:lnTo>
                  <a:lnTo>
                    <a:pt x="253" y="365"/>
                  </a:lnTo>
                  <a:lnTo>
                    <a:pt x="254" y="365"/>
                  </a:lnTo>
                  <a:lnTo>
                    <a:pt x="254" y="364"/>
                  </a:lnTo>
                  <a:lnTo>
                    <a:pt x="255" y="364"/>
                  </a:lnTo>
                  <a:lnTo>
                    <a:pt x="256" y="364"/>
                  </a:lnTo>
                  <a:lnTo>
                    <a:pt x="256" y="363"/>
                  </a:lnTo>
                  <a:lnTo>
                    <a:pt x="256" y="362"/>
                  </a:lnTo>
                  <a:lnTo>
                    <a:pt x="257" y="362"/>
                  </a:lnTo>
                  <a:lnTo>
                    <a:pt x="259" y="360"/>
                  </a:lnTo>
                  <a:lnTo>
                    <a:pt x="260" y="360"/>
                  </a:lnTo>
                  <a:lnTo>
                    <a:pt x="261" y="360"/>
                  </a:lnTo>
                  <a:lnTo>
                    <a:pt x="261" y="359"/>
                  </a:lnTo>
                  <a:lnTo>
                    <a:pt x="260" y="359"/>
                  </a:lnTo>
                  <a:lnTo>
                    <a:pt x="261" y="359"/>
                  </a:lnTo>
                  <a:lnTo>
                    <a:pt x="260" y="359"/>
                  </a:lnTo>
                  <a:lnTo>
                    <a:pt x="261" y="359"/>
                  </a:lnTo>
                  <a:lnTo>
                    <a:pt x="261" y="358"/>
                  </a:lnTo>
                  <a:lnTo>
                    <a:pt x="261" y="357"/>
                  </a:lnTo>
                  <a:lnTo>
                    <a:pt x="262" y="357"/>
                  </a:lnTo>
                  <a:lnTo>
                    <a:pt x="262" y="356"/>
                  </a:lnTo>
                  <a:lnTo>
                    <a:pt x="263" y="356"/>
                  </a:lnTo>
                  <a:lnTo>
                    <a:pt x="263" y="354"/>
                  </a:lnTo>
                  <a:lnTo>
                    <a:pt x="265" y="354"/>
                  </a:lnTo>
                  <a:lnTo>
                    <a:pt x="266" y="354"/>
                  </a:lnTo>
                  <a:lnTo>
                    <a:pt x="266" y="353"/>
                  </a:lnTo>
                  <a:lnTo>
                    <a:pt x="266" y="352"/>
                  </a:lnTo>
                  <a:lnTo>
                    <a:pt x="265" y="352"/>
                  </a:lnTo>
                  <a:lnTo>
                    <a:pt x="266" y="351"/>
                  </a:lnTo>
                  <a:lnTo>
                    <a:pt x="266" y="349"/>
                  </a:lnTo>
                  <a:lnTo>
                    <a:pt x="267" y="349"/>
                  </a:lnTo>
                  <a:lnTo>
                    <a:pt x="268" y="349"/>
                  </a:lnTo>
                  <a:lnTo>
                    <a:pt x="268" y="348"/>
                  </a:lnTo>
                  <a:lnTo>
                    <a:pt x="269" y="348"/>
                  </a:lnTo>
                  <a:lnTo>
                    <a:pt x="269" y="349"/>
                  </a:lnTo>
                  <a:lnTo>
                    <a:pt x="271" y="349"/>
                  </a:lnTo>
                  <a:lnTo>
                    <a:pt x="272" y="349"/>
                  </a:lnTo>
                  <a:lnTo>
                    <a:pt x="273" y="349"/>
                  </a:lnTo>
                  <a:lnTo>
                    <a:pt x="273" y="351"/>
                  </a:lnTo>
                  <a:lnTo>
                    <a:pt x="273" y="352"/>
                  </a:lnTo>
                  <a:lnTo>
                    <a:pt x="274" y="353"/>
                  </a:lnTo>
                  <a:lnTo>
                    <a:pt x="274" y="354"/>
                  </a:lnTo>
                  <a:lnTo>
                    <a:pt x="276" y="354"/>
                  </a:lnTo>
                  <a:lnTo>
                    <a:pt x="276" y="356"/>
                  </a:lnTo>
                  <a:lnTo>
                    <a:pt x="276" y="357"/>
                  </a:lnTo>
                  <a:lnTo>
                    <a:pt x="277" y="357"/>
                  </a:lnTo>
                  <a:lnTo>
                    <a:pt x="277" y="358"/>
                  </a:lnTo>
                  <a:lnTo>
                    <a:pt x="278" y="358"/>
                  </a:lnTo>
                  <a:lnTo>
                    <a:pt x="278" y="357"/>
                  </a:lnTo>
                  <a:lnTo>
                    <a:pt x="279" y="357"/>
                  </a:lnTo>
                  <a:lnTo>
                    <a:pt x="280" y="357"/>
                  </a:lnTo>
                  <a:lnTo>
                    <a:pt x="280" y="358"/>
                  </a:lnTo>
                  <a:lnTo>
                    <a:pt x="282" y="358"/>
                  </a:lnTo>
                  <a:lnTo>
                    <a:pt x="283" y="359"/>
                  </a:lnTo>
                  <a:lnTo>
                    <a:pt x="284" y="359"/>
                  </a:lnTo>
                  <a:lnTo>
                    <a:pt x="284" y="360"/>
                  </a:lnTo>
                  <a:lnTo>
                    <a:pt x="284" y="362"/>
                  </a:lnTo>
                  <a:lnTo>
                    <a:pt x="283" y="362"/>
                  </a:lnTo>
                  <a:lnTo>
                    <a:pt x="283" y="363"/>
                  </a:lnTo>
                  <a:lnTo>
                    <a:pt x="282" y="363"/>
                  </a:lnTo>
                  <a:lnTo>
                    <a:pt x="283" y="363"/>
                  </a:lnTo>
                  <a:lnTo>
                    <a:pt x="283" y="364"/>
                  </a:lnTo>
                  <a:lnTo>
                    <a:pt x="283" y="365"/>
                  </a:lnTo>
                  <a:lnTo>
                    <a:pt x="282" y="365"/>
                  </a:lnTo>
                  <a:lnTo>
                    <a:pt x="282" y="366"/>
                  </a:lnTo>
                  <a:lnTo>
                    <a:pt x="282" y="368"/>
                  </a:lnTo>
                  <a:lnTo>
                    <a:pt x="283" y="368"/>
                  </a:lnTo>
                  <a:lnTo>
                    <a:pt x="284" y="368"/>
                  </a:lnTo>
                  <a:lnTo>
                    <a:pt x="285" y="368"/>
                  </a:lnTo>
                  <a:lnTo>
                    <a:pt x="286" y="368"/>
                  </a:lnTo>
                  <a:lnTo>
                    <a:pt x="286" y="369"/>
                  </a:lnTo>
                  <a:lnTo>
                    <a:pt x="286" y="370"/>
                  </a:lnTo>
                  <a:lnTo>
                    <a:pt x="286" y="371"/>
                  </a:lnTo>
                  <a:lnTo>
                    <a:pt x="288" y="371"/>
                  </a:lnTo>
                  <a:lnTo>
                    <a:pt x="288" y="372"/>
                  </a:lnTo>
                  <a:lnTo>
                    <a:pt x="286" y="372"/>
                  </a:lnTo>
                  <a:lnTo>
                    <a:pt x="286" y="374"/>
                  </a:lnTo>
                  <a:lnTo>
                    <a:pt x="285" y="375"/>
                  </a:lnTo>
                  <a:lnTo>
                    <a:pt x="286" y="375"/>
                  </a:lnTo>
                  <a:lnTo>
                    <a:pt x="286" y="376"/>
                  </a:lnTo>
                  <a:lnTo>
                    <a:pt x="286" y="377"/>
                  </a:lnTo>
                  <a:lnTo>
                    <a:pt x="288" y="377"/>
                  </a:lnTo>
                  <a:lnTo>
                    <a:pt x="288" y="378"/>
                  </a:lnTo>
                  <a:lnTo>
                    <a:pt x="286" y="378"/>
                  </a:lnTo>
                  <a:lnTo>
                    <a:pt x="285" y="378"/>
                  </a:lnTo>
                  <a:lnTo>
                    <a:pt x="286" y="378"/>
                  </a:lnTo>
                  <a:lnTo>
                    <a:pt x="286" y="380"/>
                  </a:lnTo>
                  <a:lnTo>
                    <a:pt x="288" y="380"/>
                  </a:lnTo>
                  <a:lnTo>
                    <a:pt x="288" y="381"/>
                  </a:lnTo>
                  <a:lnTo>
                    <a:pt x="289" y="381"/>
                  </a:lnTo>
                  <a:lnTo>
                    <a:pt x="290" y="382"/>
                  </a:lnTo>
                  <a:lnTo>
                    <a:pt x="289" y="382"/>
                  </a:lnTo>
                  <a:lnTo>
                    <a:pt x="289" y="383"/>
                  </a:lnTo>
                  <a:lnTo>
                    <a:pt x="290" y="383"/>
                  </a:lnTo>
                  <a:lnTo>
                    <a:pt x="289" y="383"/>
                  </a:lnTo>
                  <a:lnTo>
                    <a:pt x="289" y="385"/>
                  </a:lnTo>
                  <a:lnTo>
                    <a:pt x="290" y="385"/>
                  </a:lnTo>
                  <a:lnTo>
                    <a:pt x="290" y="386"/>
                  </a:lnTo>
                  <a:lnTo>
                    <a:pt x="289" y="386"/>
                  </a:lnTo>
                  <a:lnTo>
                    <a:pt x="289" y="387"/>
                  </a:lnTo>
                  <a:lnTo>
                    <a:pt x="289" y="388"/>
                  </a:lnTo>
                  <a:lnTo>
                    <a:pt x="290" y="388"/>
                  </a:lnTo>
                  <a:lnTo>
                    <a:pt x="290" y="389"/>
                  </a:lnTo>
                  <a:lnTo>
                    <a:pt x="291" y="389"/>
                  </a:lnTo>
                  <a:lnTo>
                    <a:pt x="291" y="391"/>
                  </a:lnTo>
                  <a:lnTo>
                    <a:pt x="291" y="392"/>
                  </a:lnTo>
                  <a:lnTo>
                    <a:pt x="292" y="392"/>
                  </a:lnTo>
                  <a:lnTo>
                    <a:pt x="294" y="393"/>
                  </a:lnTo>
                  <a:lnTo>
                    <a:pt x="294" y="394"/>
                  </a:lnTo>
                  <a:lnTo>
                    <a:pt x="292" y="394"/>
                  </a:lnTo>
                  <a:lnTo>
                    <a:pt x="292" y="395"/>
                  </a:lnTo>
                  <a:lnTo>
                    <a:pt x="294" y="395"/>
                  </a:lnTo>
                  <a:lnTo>
                    <a:pt x="294" y="397"/>
                  </a:lnTo>
                  <a:lnTo>
                    <a:pt x="295" y="397"/>
                  </a:lnTo>
                  <a:lnTo>
                    <a:pt x="296" y="397"/>
                  </a:lnTo>
                  <a:lnTo>
                    <a:pt x="296" y="398"/>
                  </a:lnTo>
                  <a:lnTo>
                    <a:pt x="296" y="399"/>
                  </a:lnTo>
                  <a:lnTo>
                    <a:pt x="297" y="399"/>
                  </a:lnTo>
                  <a:lnTo>
                    <a:pt x="297" y="400"/>
                  </a:lnTo>
                  <a:lnTo>
                    <a:pt x="298" y="400"/>
                  </a:lnTo>
                  <a:lnTo>
                    <a:pt x="298" y="401"/>
                  </a:lnTo>
                  <a:lnTo>
                    <a:pt x="300" y="401"/>
                  </a:lnTo>
                  <a:lnTo>
                    <a:pt x="300" y="403"/>
                  </a:lnTo>
                  <a:lnTo>
                    <a:pt x="301" y="403"/>
                  </a:lnTo>
                  <a:lnTo>
                    <a:pt x="301" y="404"/>
                  </a:lnTo>
                  <a:lnTo>
                    <a:pt x="301" y="405"/>
                  </a:lnTo>
                  <a:lnTo>
                    <a:pt x="301" y="406"/>
                  </a:lnTo>
                  <a:lnTo>
                    <a:pt x="302" y="406"/>
                  </a:lnTo>
                  <a:lnTo>
                    <a:pt x="302" y="407"/>
                  </a:lnTo>
                  <a:lnTo>
                    <a:pt x="303" y="407"/>
                  </a:lnTo>
                  <a:lnTo>
                    <a:pt x="303" y="409"/>
                  </a:lnTo>
                  <a:lnTo>
                    <a:pt x="302" y="409"/>
                  </a:lnTo>
                  <a:lnTo>
                    <a:pt x="302" y="410"/>
                  </a:lnTo>
                  <a:lnTo>
                    <a:pt x="303" y="410"/>
                  </a:lnTo>
                  <a:lnTo>
                    <a:pt x="304" y="411"/>
                  </a:lnTo>
                  <a:lnTo>
                    <a:pt x="306" y="411"/>
                  </a:lnTo>
                  <a:lnTo>
                    <a:pt x="307" y="411"/>
                  </a:lnTo>
                  <a:lnTo>
                    <a:pt x="308" y="411"/>
                  </a:lnTo>
                  <a:lnTo>
                    <a:pt x="308" y="412"/>
                  </a:lnTo>
                  <a:lnTo>
                    <a:pt x="307" y="414"/>
                  </a:lnTo>
                  <a:lnTo>
                    <a:pt x="308" y="414"/>
                  </a:lnTo>
                  <a:lnTo>
                    <a:pt x="308" y="415"/>
                  </a:lnTo>
                  <a:lnTo>
                    <a:pt x="309" y="415"/>
                  </a:lnTo>
                  <a:lnTo>
                    <a:pt x="309" y="416"/>
                  </a:lnTo>
                  <a:lnTo>
                    <a:pt x="310" y="416"/>
                  </a:lnTo>
                  <a:lnTo>
                    <a:pt x="312" y="416"/>
                  </a:lnTo>
                  <a:lnTo>
                    <a:pt x="313" y="416"/>
                  </a:lnTo>
                  <a:lnTo>
                    <a:pt x="313" y="417"/>
                  </a:lnTo>
                  <a:lnTo>
                    <a:pt x="313" y="418"/>
                  </a:lnTo>
                  <a:lnTo>
                    <a:pt x="313" y="420"/>
                  </a:lnTo>
                  <a:lnTo>
                    <a:pt x="313" y="421"/>
                  </a:lnTo>
                  <a:lnTo>
                    <a:pt x="313" y="422"/>
                  </a:lnTo>
                  <a:lnTo>
                    <a:pt x="314" y="422"/>
                  </a:lnTo>
                  <a:lnTo>
                    <a:pt x="313" y="422"/>
                  </a:lnTo>
                  <a:lnTo>
                    <a:pt x="313" y="423"/>
                  </a:lnTo>
                  <a:lnTo>
                    <a:pt x="313" y="424"/>
                  </a:lnTo>
                  <a:lnTo>
                    <a:pt x="313" y="426"/>
                  </a:lnTo>
                  <a:lnTo>
                    <a:pt x="313" y="427"/>
                  </a:lnTo>
                  <a:lnTo>
                    <a:pt x="313" y="428"/>
                  </a:lnTo>
                  <a:lnTo>
                    <a:pt x="312" y="428"/>
                  </a:lnTo>
                  <a:lnTo>
                    <a:pt x="310" y="428"/>
                  </a:lnTo>
                  <a:lnTo>
                    <a:pt x="309" y="428"/>
                  </a:lnTo>
                  <a:lnTo>
                    <a:pt x="309" y="429"/>
                  </a:lnTo>
                  <a:lnTo>
                    <a:pt x="309" y="430"/>
                  </a:lnTo>
                  <a:lnTo>
                    <a:pt x="309" y="432"/>
                  </a:lnTo>
                  <a:lnTo>
                    <a:pt x="310" y="432"/>
                  </a:lnTo>
                  <a:lnTo>
                    <a:pt x="310" y="433"/>
                  </a:lnTo>
                  <a:lnTo>
                    <a:pt x="310" y="434"/>
                  </a:lnTo>
                  <a:lnTo>
                    <a:pt x="312" y="434"/>
                  </a:lnTo>
                  <a:lnTo>
                    <a:pt x="312" y="435"/>
                  </a:lnTo>
                  <a:lnTo>
                    <a:pt x="312" y="436"/>
                  </a:lnTo>
                  <a:lnTo>
                    <a:pt x="313" y="436"/>
                  </a:lnTo>
                  <a:lnTo>
                    <a:pt x="313" y="438"/>
                  </a:lnTo>
                  <a:lnTo>
                    <a:pt x="314" y="438"/>
                  </a:lnTo>
                  <a:lnTo>
                    <a:pt x="314" y="439"/>
                  </a:lnTo>
                  <a:lnTo>
                    <a:pt x="315" y="439"/>
                  </a:lnTo>
                  <a:lnTo>
                    <a:pt x="315" y="440"/>
                  </a:lnTo>
                  <a:lnTo>
                    <a:pt x="316" y="440"/>
                  </a:lnTo>
                  <a:lnTo>
                    <a:pt x="318" y="440"/>
                  </a:lnTo>
                  <a:lnTo>
                    <a:pt x="319" y="440"/>
                  </a:lnTo>
                  <a:lnTo>
                    <a:pt x="319" y="441"/>
                  </a:lnTo>
                  <a:lnTo>
                    <a:pt x="320" y="441"/>
                  </a:lnTo>
                  <a:lnTo>
                    <a:pt x="320" y="443"/>
                  </a:lnTo>
                  <a:lnTo>
                    <a:pt x="321" y="443"/>
                  </a:lnTo>
                  <a:lnTo>
                    <a:pt x="321" y="444"/>
                  </a:lnTo>
                  <a:lnTo>
                    <a:pt x="321" y="445"/>
                  </a:lnTo>
                  <a:lnTo>
                    <a:pt x="320" y="445"/>
                  </a:lnTo>
                  <a:lnTo>
                    <a:pt x="321" y="445"/>
                  </a:lnTo>
                  <a:lnTo>
                    <a:pt x="321" y="446"/>
                  </a:lnTo>
                  <a:lnTo>
                    <a:pt x="323" y="445"/>
                  </a:lnTo>
                  <a:lnTo>
                    <a:pt x="324" y="445"/>
                  </a:lnTo>
                  <a:lnTo>
                    <a:pt x="324" y="444"/>
                  </a:lnTo>
                  <a:lnTo>
                    <a:pt x="325" y="444"/>
                  </a:lnTo>
                  <a:lnTo>
                    <a:pt x="326" y="444"/>
                  </a:lnTo>
                  <a:lnTo>
                    <a:pt x="326" y="443"/>
                  </a:lnTo>
                  <a:lnTo>
                    <a:pt x="327" y="443"/>
                  </a:lnTo>
                  <a:lnTo>
                    <a:pt x="329" y="443"/>
                  </a:lnTo>
                  <a:lnTo>
                    <a:pt x="329" y="441"/>
                  </a:lnTo>
                  <a:lnTo>
                    <a:pt x="330" y="441"/>
                  </a:lnTo>
                  <a:lnTo>
                    <a:pt x="330" y="443"/>
                  </a:lnTo>
                  <a:lnTo>
                    <a:pt x="331" y="443"/>
                  </a:lnTo>
                  <a:lnTo>
                    <a:pt x="332" y="443"/>
                  </a:lnTo>
                  <a:lnTo>
                    <a:pt x="333" y="443"/>
                  </a:lnTo>
                  <a:lnTo>
                    <a:pt x="333" y="444"/>
                  </a:lnTo>
                  <a:lnTo>
                    <a:pt x="335" y="444"/>
                  </a:lnTo>
                  <a:lnTo>
                    <a:pt x="335" y="445"/>
                  </a:lnTo>
                  <a:lnTo>
                    <a:pt x="336" y="445"/>
                  </a:lnTo>
                  <a:lnTo>
                    <a:pt x="336" y="446"/>
                  </a:lnTo>
                  <a:lnTo>
                    <a:pt x="337" y="446"/>
                  </a:lnTo>
                  <a:lnTo>
                    <a:pt x="338" y="446"/>
                  </a:lnTo>
                  <a:lnTo>
                    <a:pt x="339" y="446"/>
                  </a:lnTo>
                  <a:lnTo>
                    <a:pt x="339" y="447"/>
                  </a:lnTo>
                  <a:lnTo>
                    <a:pt x="338" y="447"/>
                  </a:lnTo>
                  <a:lnTo>
                    <a:pt x="338" y="449"/>
                  </a:lnTo>
                  <a:lnTo>
                    <a:pt x="339" y="449"/>
                  </a:lnTo>
                  <a:lnTo>
                    <a:pt x="339" y="450"/>
                  </a:lnTo>
                  <a:lnTo>
                    <a:pt x="341" y="451"/>
                  </a:lnTo>
                  <a:lnTo>
                    <a:pt x="342" y="451"/>
                  </a:lnTo>
                  <a:lnTo>
                    <a:pt x="342" y="452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3" y="456"/>
                  </a:lnTo>
                  <a:lnTo>
                    <a:pt x="343" y="457"/>
                  </a:lnTo>
                  <a:lnTo>
                    <a:pt x="344" y="457"/>
                  </a:lnTo>
                  <a:lnTo>
                    <a:pt x="344" y="458"/>
                  </a:lnTo>
                  <a:lnTo>
                    <a:pt x="344" y="459"/>
                  </a:lnTo>
                  <a:lnTo>
                    <a:pt x="345" y="461"/>
                  </a:lnTo>
                  <a:lnTo>
                    <a:pt x="345" y="462"/>
                  </a:lnTo>
                  <a:lnTo>
                    <a:pt x="345" y="463"/>
                  </a:lnTo>
                  <a:lnTo>
                    <a:pt x="344" y="463"/>
                  </a:lnTo>
                  <a:lnTo>
                    <a:pt x="343" y="464"/>
                  </a:lnTo>
                  <a:lnTo>
                    <a:pt x="343" y="465"/>
                  </a:lnTo>
                  <a:lnTo>
                    <a:pt x="344" y="467"/>
                  </a:lnTo>
                  <a:lnTo>
                    <a:pt x="344" y="468"/>
                  </a:lnTo>
                  <a:lnTo>
                    <a:pt x="345" y="468"/>
                  </a:lnTo>
                  <a:lnTo>
                    <a:pt x="347" y="469"/>
                  </a:lnTo>
                  <a:lnTo>
                    <a:pt x="347" y="470"/>
                  </a:lnTo>
                  <a:lnTo>
                    <a:pt x="347" y="472"/>
                  </a:lnTo>
                  <a:lnTo>
                    <a:pt x="348" y="472"/>
                  </a:lnTo>
                  <a:lnTo>
                    <a:pt x="348" y="473"/>
                  </a:lnTo>
                  <a:lnTo>
                    <a:pt x="349" y="473"/>
                  </a:lnTo>
                  <a:lnTo>
                    <a:pt x="349" y="474"/>
                  </a:lnTo>
                  <a:lnTo>
                    <a:pt x="349" y="475"/>
                  </a:lnTo>
                  <a:lnTo>
                    <a:pt x="348" y="475"/>
                  </a:lnTo>
                  <a:lnTo>
                    <a:pt x="348" y="476"/>
                  </a:lnTo>
                  <a:lnTo>
                    <a:pt x="348" y="478"/>
                  </a:lnTo>
                  <a:lnTo>
                    <a:pt x="349" y="478"/>
                  </a:lnTo>
                  <a:lnTo>
                    <a:pt x="349" y="479"/>
                  </a:lnTo>
                  <a:lnTo>
                    <a:pt x="349" y="480"/>
                  </a:lnTo>
                  <a:lnTo>
                    <a:pt x="349" y="481"/>
                  </a:lnTo>
                  <a:lnTo>
                    <a:pt x="350" y="481"/>
                  </a:lnTo>
                  <a:lnTo>
                    <a:pt x="351" y="481"/>
                  </a:lnTo>
                  <a:lnTo>
                    <a:pt x="351" y="482"/>
                  </a:lnTo>
                  <a:lnTo>
                    <a:pt x="351" y="484"/>
                  </a:lnTo>
                  <a:lnTo>
                    <a:pt x="353" y="484"/>
                  </a:lnTo>
                  <a:lnTo>
                    <a:pt x="354" y="484"/>
                  </a:lnTo>
                  <a:lnTo>
                    <a:pt x="354" y="485"/>
                  </a:lnTo>
                  <a:lnTo>
                    <a:pt x="355" y="485"/>
                  </a:lnTo>
                  <a:lnTo>
                    <a:pt x="356" y="485"/>
                  </a:lnTo>
                  <a:lnTo>
                    <a:pt x="356" y="486"/>
                  </a:lnTo>
                  <a:lnTo>
                    <a:pt x="357" y="486"/>
                  </a:lnTo>
                  <a:lnTo>
                    <a:pt x="359" y="486"/>
                  </a:lnTo>
                  <a:lnTo>
                    <a:pt x="360" y="486"/>
                  </a:lnTo>
                  <a:lnTo>
                    <a:pt x="360" y="487"/>
                  </a:lnTo>
                  <a:lnTo>
                    <a:pt x="360" y="488"/>
                  </a:lnTo>
                  <a:lnTo>
                    <a:pt x="360" y="490"/>
                  </a:lnTo>
                  <a:lnTo>
                    <a:pt x="361" y="490"/>
                  </a:lnTo>
                  <a:lnTo>
                    <a:pt x="362" y="490"/>
                  </a:lnTo>
                  <a:lnTo>
                    <a:pt x="362" y="491"/>
                  </a:lnTo>
                  <a:lnTo>
                    <a:pt x="363" y="491"/>
                  </a:lnTo>
                  <a:lnTo>
                    <a:pt x="363" y="490"/>
                  </a:lnTo>
                  <a:lnTo>
                    <a:pt x="365" y="490"/>
                  </a:lnTo>
                  <a:lnTo>
                    <a:pt x="365" y="488"/>
                  </a:lnTo>
                  <a:lnTo>
                    <a:pt x="366" y="488"/>
                  </a:lnTo>
                  <a:lnTo>
                    <a:pt x="366" y="487"/>
                  </a:lnTo>
                  <a:lnTo>
                    <a:pt x="365" y="487"/>
                  </a:lnTo>
                  <a:lnTo>
                    <a:pt x="365" y="486"/>
                  </a:lnTo>
                  <a:lnTo>
                    <a:pt x="366" y="486"/>
                  </a:lnTo>
                  <a:lnTo>
                    <a:pt x="365" y="486"/>
                  </a:lnTo>
                  <a:lnTo>
                    <a:pt x="365" y="485"/>
                  </a:lnTo>
                  <a:lnTo>
                    <a:pt x="363" y="485"/>
                  </a:lnTo>
                  <a:lnTo>
                    <a:pt x="363" y="484"/>
                  </a:lnTo>
                  <a:lnTo>
                    <a:pt x="363" y="482"/>
                  </a:lnTo>
                  <a:lnTo>
                    <a:pt x="365" y="482"/>
                  </a:lnTo>
                  <a:lnTo>
                    <a:pt x="365" y="481"/>
                  </a:lnTo>
                  <a:lnTo>
                    <a:pt x="365" y="480"/>
                  </a:lnTo>
                  <a:lnTo>
                    <a:pt x="366" y="480"/>
                  </a:lnTo>
                  <a:lnTo>
                    <a:pt x="367" y="480"/>
                  </a:lnTo>
                  <a:lnTo>
                    <a:pt x="367" y="479"/>
                  </a:lnTo>
                  <a:lnTo>
                    <a:pt x="367" y="478"/>
                  </a:lnTo>
                  <a:lnTo>
                    <a:pt x="368" y="478"/>
                  </a:lnTo>
                  <a:lnTo>
                    <a:pt x="370" y="478"/>
                  </a:lnTo>
                  <a:lnTo>
                    <a:pt x="370" y="476"/>
                  </a:lnTo>
                  <a:lnTo>
                    <a:pt x="371" y="476"/>
                  </a:lnTo>
                  <a:lnTo>
                    <a:pt x="372" y="476"/>
                  </a:lnTo>
                  <a:lnTo>
                    <a:pt x="372" y="475"/>
                  </a:lnTo>
                  <a:lnTo>
                    <a:pt x="373" y="475"/>
                  </a:lnTo>
                  <a:lnTo>
                    <a:pt x="374" y="475"/>
                  </a:lnTo>
                  <a:lnTo>
                    <a:pt x="376" y="475"/>
                  </a:lnTo>
                  <a:lnTo>
                    <a:pt x="376" y="476"/>
                  </a:lnTo>
                  <a:lnTo>
                    <a:pt x="377" y="476"/>
                  </a:lnTo>
                  <a:lnTo>
                    <a:pt x="378" y="476"/>
                  </a:lnTo>
                  <a:lnTo>
                    <a:pt x="378" y="478"/>
                  </a:lnTo>
                  <a:lnTo>
                    <a:pt x="379" y="478"/>
                  </a:lnTo>
                  <a:lnTo>
                    <a:pt x="379" y="476"/>
                  </a:lnTo>
                  <a:lnTo>
                    <a:pt x="379" y="478"/>
                  </a:lnTo>
                  <a:lnTo>
                    <a:pt x="379" y="476"/>
                  </a:lnTo>
                  <a:lnTo>
                    <a:pt x="380" y="476"/>
                  </a:lnTo>
                  <a:lnTo>
                    <a:pt x="380" y="478"/>
                  </a:lnTo>
                  <a:lnTo>
                    <a:pt x="382" y="478"/>
                  </a:lnTo>
                  <a:lnTo>
                    <a:pt x="383" y="476"/>
                  </a:lnTo>
                  <a:lnTo>
                    <a:pt x="384" y="476"/>
                  </a:lnTo>
                  <a:lnTo>
                    <a:pt x="384" y="478"/>
                  </a:lnTo>
                  <a:lnTo>
                    <a:pt x="385" y="478"/>
                  </a:lnTo>
                  <a:lnTo>
                    <a:pt x="386" y="478"/>
                  </a:lnTo>
                  <a:lnTo>
                    <a:pt x="388" y="478"/>
                  </a:lnTo>
                  <a:lnTo>
                    <a:pt x="389" y="478"/>
                  </a:lnTo>
                  <a:lnTo>
                    <a:pt x="389" y="479"/>
                  </a:lnTo>
                  <a:lnTo>
                    <a:pt x="390" y="478"/>
                  </a:lnTo>
                  <a:lnTo>
                    <a:pt x="390" y="479"/>
                  </a:lnTo>
                  <a:lnTo>
                    <a:pt x="390" y="478"/>
                  </a:lnTo>
                  <a:lnTo>
                    <a:pt x="390" y="479"/>
                  </a:lnTo>
                  <a:lnTo>
                    <a:pt x="391" y="479"/>
                  </a:lnTo>
                  <a:lnTo>
                    <a:pt x="391" y="480"/>
                  </a:lnTo>
                  <a:lnTo>
                    <a:pt x="391" y="479"/>
                  </a:lnTo>
                  <a:lnTo>
                    <a:pt x="392" y="479"/>
                  </a:lnTo>
                  <a:lnTo>
                    <a:pt x="394" y="479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5" y="479"/>
                  </a:lnTo>
                  <a:lnTo>
                    <a:pt x="396" y="479"/>
                  </a:lnTo>
                  <a:lnTo>
                    <a:pt x="396" y="480"/>
                  </a:lnTo>
                  <a:lnTo>
                    <a:pt x="397" y="480"/>
                  </a:lnTo>
                  <a:lnTo>
                    <a:pt x="398" y="480"/>
                  </a:lnTo>
                  <a:lnTo>
                    <a:pt x="398" y="481"/>
                  </a:lnTo>
                  <a:lnTo>
                    <a:pt x="398" y="480"/>
                  </a:lnTo>
                  <a:lnTo>
                    <a:pt x="400" y="480"/>
                  </a:lnTo>
                  <a:lnTo>
                    <a:pt x="400" y="481"/>
                  </a:lnTo>
                  <a:lnTo>
                    <a:pt x="401" y="481"/>
                  </a:lnTo>
                  <a:lnTo>
                    <a:pt x="401" y="480"/>
                  </a:lnTo>
                  <a:lnTo>
                    <a:pt x="402" y="480"/>
                  </a:lnTo>
                  <a:lnTo>
                    <a:pt x="402" y="479"/>
                  </a:lnTo>
                  <a:lnTo>
                    <a:pt x="402" y="478"/>
                  </a:lnTo>
                  <a:lnTo>
                    <a:pt x="403" y="478"/>
                  </a:lnTo>
                  <a:lnTo>
                    <a:pt x="403" y="476"/>
                  </a:lnTo>
                  <a:lnTo>
                    <a:pt x="403" y="475"/>
                  </a:lnTo>
                  <a:lnTo>
                    <a:pt x="403" y="474"/>
                  </a:lnTo>
                  <a:lnTo>
                    <a:pt x="403" y="473"/>
                  </a:lnTo>
                  <a:lnTo>
                    <a:pt x="403" y="472"/>
                  </a:lnTo>
                  <a:lnTo>
                    <a:pt x="404" y="472"/>
                  </a:lnTo>
                  <a:lnTo>
                    <a:pt x="406" y="472"/>
                  </a:lnTo>
                  <a:lnTo>
                    <a:pt x="407" y="472"/>
                  </a:lnTo>
                  <a:lnTo>
                    <a:pt x="407" y="470"/>
                  </a:lnTo>
                  <a:lnTo>
                    <a:pt x="407" y="469"/>
                  </a:lnTo>
                  <a:lnTo>
                    <a:pt x="408" y="469"/>
                  </a:lnTo>
                  <a:lnTo>
                    <a:pt x="409" y="469"/>
                  </a:lnTo>
                  <a:lnTo>
                    <a:pt x="409" y="468"/>
                  </a:lnTo>
                  <a:lnTo>
                    <a:pt x="409" y="469"/>
                  </a:lnTo>
                  <a:lnTo>
                    <a:pt x="411" y="469"/>
                  </a:lnTo>
                  <a:lnTo>
                    <a:pt x="412" y="468"/>
                  </a:lnTo>
                  <a:lnTo>
                    <a:pt x="412" y="469"/>
                  </a:lnTo>
                  <a:lnTo>
                    <a:pt x="412" y="468"/>
                  </a:lnTo>
                  <a:lnTo>
                    <a:pt x="413" y="468"/>
                  </a:lnTo>
                  <a:lnTo>
                    <a:pt x="413" y="469"/>
                  </a:lnTo>
                  <a:lnTo>
                    <a:pt x="414" y="469"/>
                  </a:lnTo>
                  <a:lnTo>
                    <a:pt x="414" y="470"/>
                  </a:lnTo>
                  <a:lnTo>
                    <a:pt x="414" y="472"/>
                  </a:lnTo>
                  <a:lnTo>
                    <a:pt x="415" y="472"/>
                  </a:lnTo>
                  <a:lnTo>
                    <a:pt x="417" y="472"/>
                  </a:lnTo>
                  <a:lnTo>
                    <a:pt x="418" y="472"/>
                  </a:lnTo>
                  <a:lnTo>
                    <a:pt x="418" y="473"/>
                  </a:lnTo>
                  <a:lnTo>
                    <a:pt x="418" y="472"/>
                  </a:lnTo>
                  <a:lnTo>
                    <a:pt x="419" y="472"/>
                  </a:lnTo>
                  <a:lnTo>
                    <a:pt x="420" y="472"/>
                  </a:lnTo>
                  <a:lnTo>
                    <a:pt x="421" y="472"/>
                  </a:lnTo>
                  <a:lnTo>
                    <a:pt x="423" y="472"/>
                  </a:lnTo>
                  <a:lnTo>
                    <a:pt x="421" y="472"/>
                  </a:lnTo>
                  <a:lnTo>
                    <a:pt x="423" y="472"/>
                  </a:lnTo>
                  <a:lnTo>
                    <a:pt x="423" y="473"/>
                  </a:lnTo>
                  <a:lnTo>
                    <a:pt x="424" y="473"/>
                  </a:lnTo>
                  <a:lnTo>
                    <a:pt x="424" y="474"/>
                  </a:lnTo>
                  <a:lnTo>
                    <a:pt x="425" y="474"/>
                  </a:lnTo>
                  <a:lnTo>
                    <a:pt x="425" y="473"/>
                  </a:lnTo>
                  <a:lnTo>
                    <a:pt x="426" y="473"/>
                  </a:lnTo>
                  <a:lnTo>
                    <a:pt x="426" y="472"/>
                  </a:lnTo>
                  <a:lnTo>
                    <a:pt x="426" y="473"/>
                  </a:lnTo>
                  <a:lnTo>
                    <a:pt x="426" y="472"/>
                  </a:lnTo>
                  <a:lnTo>
                    <a:pt x="427" y="472"/>
                  </a:lnTo>
                  <a:lnTo>
                    <a:pt x="429" y="472"/>
                  </a:lnTo>
                  <a:lnTo>
                    <a:pt x="429" y="473"/>
                  </a:lnTo>
                  <a:lnTo>
                    <a:pt x="430" y="473"/>
                  </a:lnTo>
                  <a:lnTo>
                    <a:pt x="430" y="472"/>
                  </a:lnTo>
                  <a:lnTo>
                    <a:pt x="430" y="470"/>
                  </a:lnTo>
                  <a:lnTo>
                    <a:pt x="431" y="470"/>
                  </a:lnTo>
                  <a:lnTo>
                    <a:pt x="431" y="472"/>
                  </a:lnTo>
                  <a:lnTo>
                    <a:pt x="432" y="472"/>
                  </a:lnTo>
                  <a:lnTo>
                    <a:pt x="433" y="472"/>
                  </a:lnTo>
                  <a:lnTo>
                    <a:pt x="435" y="472"/>
                  </a:lnTo>
                  <a:lnTo>
                    <a:pt x="436" y="472"/>
                  </a:lnTo>
                  <a:lnTo>
                    <a:pt x="436" y="470"/>
                  </a:lnTo>
                  <a:lnTo>
                    <a:pt x="436" y="472"/>
                  </a:lnTo>
                  <a:lnTo>
                    <a:pt x="436" y="470"/>
                  </a:lnTo>
                  <a:lnTo>
                    <a:pt x="437" y="470"/>
                  </a:lnTo>
                  <a:lnTo>
                    <a:pt x="437" y="469"/>
                  </a:lnTo>
                  <a:lnTo>
                    <a:pt x="438" y="469"/>
                  </a:lnTo>
                  <a:lnTo>
                    <a:pt x="439" y="469"/>
                  </a:lnTo>
                  <a:lnTo>
                    <a:pt x="439" y="470"/>
                  </a:lnTo>
                  <a:lnTo>
                    <a:pt x="439" y="469"/>
                  </a:lnTo>
                  <a:lnTo>
                    <a:pt x="441" y="469"/>
                  </a:lnTo>
                  <a:lnTo>
                    <a:pt x="442" y="469"/>
                  </a:lnTo>
                  <a:lnTo>
                    <a:pt x="443" y="469"/>
                  </a:lnTo>
                  <a:lnTo>
                    <a:pt x="444" y="469"/>
                  </a:lnTo>
                  <a:lnTo>
                    <a:pt x="443" y="469"/>
                  </a:lnTo>
                  <a:lnTo>
                    <a:pt x="444" y="469"/>
                  </a:lnTo>
                  <a:lnTo>
                    <a:pt x="444" y="470"/>
                  </a:lnTo>
                  <a:lnTo>
                    <a:pt x="444" y="472"/>
                  </a:lnTo>
                  <a:lnTo>
                    <a:pt x="445" y="472"/>
                  </a:lnTo>
                  <a:lnTo>
                    <a:pt x="445" y="473"/>
                  </a:lnTo>
                  <a:lnTo>
                    <a:pt x="447" y="474"/>
                  </a:lnTo>
                  <a:lnTo>
                    <a:pt x="447" y="475"/>
                  </a:lnTo>
                  <a:lnTo>
                    <a:pt x="448" y="475"/>
                  </a:lnTo>
                  <a:lnTo>
                    <a:pt x="448" y="474"/>
                  </a:lnTo>
                  <a:lnTo>
                    <a:pt x="449" y="474"/>
                  </a:lnTo>
                  <a:lnTo>
                    <a:pt x="448" y="474"/>
                  </a:lnTo>
                  <a:lnTo>
                    <a:pt x="449" y="474"/>
                  </a:lnTo>
                  <a:lnTo>
                    <a:pt x="448" y="474"/>
                  </a:lnTo>
                  <a:lnTo>
                    <a:pt x="449" y="474"/>
                  </a:lnTo>
                  <a:lnTo>
                    <a:pt x="449" y="473"/>
                  </a:lnTo>
                  <a:lnTo>
                    <a:pt x="450" y="473"/>
                  </a:lnTo>
                  <a:lnTo>
                    <a:pt x="451" y="473"/>
                  </a:lnTo>
                  <a:lnTo>
                    <a:pt x="453" y="473"/>
                  </a:lnTo>
                  <a:lnTo>
                    <a:pt x="453" y="472"/>
                  </a:lnTo>
                  <a:lnTo>
                    <a:pt x="454" y="472"/>
                  </a:lnTo>
                  <a:lnTo>
                    <a:pt x="455" y="472"/>
                  </a:lnTo>
                  <a:lnTo>
                    <a:pt x="456" y="472"/>
                  </a:lnTo>
                  <a:lnTo>
                    <a:pt x="456" y="470"/>
                  </a:lnTo>
                  <a:lnTo>
                    <a:pt x="458" y="469"/>
                  </a:lnTo>
                  <a:lnTo>
                    <a:pt x="459" y="470"/>
                  </a:lnTo>
                  <a:lnTo>
                    <a:pt x="459" y="469"/>
                  </a:lnTo>
                  <a:lnTo>
                    <a:pt x="460" y="469"/>
                  </a:lnTo>
                  <a:lnTo>
                    <a:pt x="460" y="470"/>
                  </a:lnTo>
                  <a:lnTo>
                    <a:pt x="461" y="470"/>
                  </a:lnTo>
                  <a:lnTo>
                    <a:pt x="462" y="470"/>
                  </a:lnTo>
                  <a:lnTo>
                    <a:pt x="464" y="470"/>
                  </a:lnTo>
                  <a:lnTo>
                    <a:pt x="465" y="470"/>
                  </a:lnTo>
                  <a:lnTo>
                    <a:pt x="466" y="470"/>
                  </a:lnTo>
                  <a:lnTo>
                    <a:pt x="466" y="469"/>
                  </a:lnTo>
                  <a:lnTo>
                    <a:pt x="467" y="469"/>
                  </a:lnTo>
                  <a:lnTo>
                    <a:pt x="468" y="469"/>
                  </a:lnTo>
                  <a:lnTo>
                    <a:pt x="468" y="470"/>
                  </a:lnTo>
                  <a:lnTo>
                    <a:pt x="470" y="470"/>
                  </a:lnTo>
                  <a:lnTo>
                    <a:pt x="470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2" y="470"/>
                  </a:lnTo>
                  <a:lnTo>
                    <a:pt x="472" y="472"/>
                  </a:lnTo>
                  <a:lnTo>
                    <a:pt x="473" y="472"/>
                  </a:lnTo>
                  <a:lnTo>
                    <a:pt x="474" y="472"/>
                  </a:lnTo>
                  <a:lnTo>
                    <a:pt x="476" y="472"/>
                  </a:lnTo>
                  <a:lnTo>
                    <a:pt x="477" y="472"/>
                  </a:lnTo>
                  <a:lnTo>
                    <a:pt x="477" y="470"/>
                  </a:lnTo>
                  <a:lnTo>
                    <a:pt x="477" y="469"/>
                  </a:lnTo>
                  <a:lnTo>
                    <a:pt x="476" y="469"/>
                  </a:lnTo>
                  <a:lnTo>
                    <a:pt x="476" y="470"/>
                  </a:lnTo>
                  <a:lnTo>
                    <a:pt x="476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3" y="468"/>
                  </a:lnTo>
                  <a:lnTo>
                    <a:pt x="474" y="468"/>
                  </a:lnTo>
                  <a:lnTo>
                    <a:pt x="473" y="468"/>
                  </a:lnTo>
                  <a:lnTo>
                    <a:pt x="473" y="467"/>
                  </a:lnTo>
                  <a:lnTo>
                    <a:pt x="472" y="467"/>
                  </a:lnTo>
                  <a:lnTo>
                    <a:pt x="472" y="465"/>
                  </a:lnTo>
                  <a:lnTo>
                    <a:pt x="472" y="464"/>
                  </a:lnTo>
                  <a:lnTo>
                    <a:pt x="473" y="463"/>
                  </a:lnTo>
                  <a:lnTo>
                    <a:pt x="473" y="462"/>
                  </a:lnTo>
                  <a:lnTo>
                    <a:pt x="473" y="461"/>
                  </a:lnTo>
                  <a:lnTo>
                    <a:pt x="472" y="461"/>
                  </a:lnTo>
                  <a:lnTo>
                    <a:pt x="473" y="461"/>
                  </a:lnTo>
                  <a:lnTo>
                    <a:pt x="473" y="459"/>
                  </a:lnTo>
                  <a:lnTo>
                    <a:pt x="474" y="459"/>
                  </a:lnTo>
                  <a:lnTo>
                    <a:pt x="474" y="461"/>
                  </a:lnTo>
                  <a:lnTo>
                    <a:pt x="474" y="459"/>
                  </a:lnTo>
                  <a:lnTo>
                    <a:pt x="476" y="459"/>
                  </a:lnTo>
                  <a:lnTo>
                    <a:pt x="476" y="458"/>
                  </a:lnTo>
                  <a:lnTo>
                    <a:pt x="477" y="458"/>
                  </a:lnTo>
                  <a:lnTo>
                    <a:pt x="476" y="458"/>
                  </a:lnTo>
                  <a:lnTo>
                    <a:pt x="476" y="457"/>
                  </a:lnTo>
                  <a:lnTo>
                    <a:pt x="477" y="457"/>
                  </a:lnTo>
                  <a:lnTo>
                    <a:pt x="476" y="457"/>
                  </a:lnTo>
                  <a:lnTo>
                    <a:pt x="476" y="456"/>
                  </a:lnTo>
                  <a:lnTo>
                    <a:pt x="476" y="455"/>
                  </a:lnTo>
                  <a:lnTo>
                    <a:pt x="474" y="455"/>
                  </a:lnTo>
                  <a:lnTo>
                    <a:pt x="474" y="453"/>
                  </a:lnTo>
                  <a:lnTo>
                    <a:pt x="476" y="453"/>
                  </a:lnTo>
                  <a:lnTo>
                    <a:pt x="477" y="453"/>
                  </a:lnTo>
                  <a:lnTo>
                    <a:pt x="478" y="453"/>
                  </a:lnTo>
                  <a:lnTo>
                    <a:pt x="478" y="452"/>
                  </a:lnTo>
                  <a:lnTo>
                    <a:pt x="479" y="452"/>
                  </a:lnTo>
                  <a:lnTo>
                    <a:pt x="480" y="452"/>
                  </a:lnTo>
                  <a:lnTo>
                    <a:pt x="480" y="453"/>
                  </a:lnTo>
                  <a:lnTo>
                    <a:pt x="482" y="453"/>
                  </a:lnTo>
                  <a:lnTo>
                    <a:pt x="482" y="452"/>
                  </a:lnTo>
                  <a:lnTo>
                    <a:pt x="483" y="452"/>
                  </a:lnTo>
                  <a:lnTo>
                    <a:pt x="483" y="451"/>
                  </a:lnTo>
                  <a:lnTo>
                    <a:pt x="483" y="450"/>
                  </a:lnTo>
                  <a:lnTo>
                    <a:pt x="483" y="449"/>
                  </a:lnTo>
                  <a:lnTo>
                    <a:pt x="484" y="449"/>
                  </a:lnTo>
                  <a:lnTo>
                    <a:pt x="484" y="450"/>
                  </a:lnTo>
                  <a:lnTo>
                    <a:pt x="485" y="450"/>
                  </a:lnTo>
                  <a:lnTo>
                    <a:pt x="485" y="451"/>
                  </a:lnTo>
                  <a:lnTo>
                    <a:pt x="486" y="451"/>
                  </a:lnTo>
                  <a:lnTo>
                    <a:pt x="486" y="452"/>
                  </a:lnTo>
                  <a:lnTo>
                    <a:pt x="486" y="451"/>
                  </a:lnTo>
                  <a:lnTo>
                    <a:pt x="488" y="451"/>
                  </a:lnTo>
                  <a:lnTo>
                    <a:pt x="489" y="451"/>
                  </a:lnTo>
                  <a:lnTo>
                    <a:pt x="489" y="452"/>
                  </a:lnTo>
                  <a:lnTo>
                    <a:pt x="489" y="453"/>
                  </a:lnTo>
                  <a:lnTo>
                    <a:pt x="490" y="453"/>
                  </a:lnTo>
                  <a:lnTo>
                    <a:pt x="490" y="455"/>
                  </a:lnTo>
                  <a:lnTo>
                    <a:pt x="491" y="455"/>
                  </a:lnTo>
                  <a:lnTo>
                    <a:pt x="491" y="456"/>
                  </a:lnTo>
                  <a:lnTo>
                    <a:pt x="492" y="456"/>
                  </a:lnTo>
                  <a:lnTo>
                    <a:pt x="492" y="457"/>
                  </a:lnTo>
                  <a:lnTo>
                    <a:pt x="492" y="458"/>
                  </a:lnTo>
                  <a:lnTo>
                    <a:pt x="494" y="458"/>
                  </a:lnTo>
                  <a:lnTo>
                    <a:pt x="492" y="458"/>
                  </a:lnTo>
                  <a:lnTo>
                    <a:pt x="492" y="459"/>
                  </a:lnTo>
                  <a:lnTo>
                    <a:pt x="492" y="461"/>
                  </a:lnTo>
                  <a:lnTo>
                    <a:pt x="494" y="461"/>
                  </a:lnTo>
                  <a:lnTo>
                    <a:pt x="494" y="459"/>
                  </a:lnTo>
                  <a:lnTo>
                    <a:pt x="495" y="459"/>
                  </a:lnTo>
                  <a:lnTo>
                    <a:pt x="495" y="461"/>
                  </a:lnTo>
                  <a:lnTo>
                    <a:pt x="496" y="461"/>
                  </a:lnTo>
                  <a:lnTo>
                    <a:pt x="496" y="462"/>
                  </a:lnTo>
                  <a:lnTo>
                    <a:pt x="497" y="462"/>
                  </a:lnTo>
                  <a:lnTo>
                    <a:pt x="497" y="463"/>
                  </a:lnTo>
                  <a:lnTo>
                    <a:pt x="496" y="463"/>
                  </a:lnTo>
                  <a:lnTo>
                    <a:pt x="495" y="463"/>
                  </a:lnTo>
                  <a:lnTo>
                    <a:pt x="495" y="464"/>
                  </a:lnTo>
                  <a:lnTo>
                    <a:pt x="496" y="464"/>
                  </a:lnTo>
                  <a:lnTo>
                    <a:pt x="496" y="465"/>
                  </a:lnTo>
                  <a:lnTo>
                    <a:pt x="496" y="467"/>
                  </a:lnTo>
                  <a:lnTo>
                    <a:pt x="496" y="468"/>
                  </a:lnTo>
                  <a:lnTo>
                    <a:pt x="497" y="468"/>
                  </a:lnTo>
                  <a:lnTo>
                    <a:pt x="498" y="468"/>
                  </a:lnTo>
                  <a:lnTo>
                    <a:pt x="500" y="468"/>
                  </a:lnTo>
                  <a:lnTo>
                    <a:pt x="501" y="468"/>
                  </a:lnTo>
                  <a:lnTo>
                    <a:pt x="501" y="469"/>
                  </a:lnTo>
                  <a:lnTo>
                    <a:pt x="501" y="470"/>
                  </a:lnTo>
                  <a:lnTo>
                    <a:pt x="502" y="470"/>
                  </a:lnTo>
                  <a:lnTo>
                    <a:pt x="502" y="472"/>
                  </a:lnTo>
                  <a:lnTo>
                    <a:pt x="503" y="472"/>
                  </a:lnTo>
                  <a:lnTo>
                    <a:pt x="505" y="473"/>
                  </a:lnTo>
                  <a:lnTo>
                    <a:pt x="503" y="474"/>
                  </a:lnTo>
                  <a:lnTo>
                    <a:pt x="505" y="475"/>
                  </a:lnTo>
                  <a:lnTo>
                    <a:pt x="505" y="476"/>
                  </a:lnTo>
                  <a:lnTo>
                    <a:pt x="506" y="476"/>
                  </a:lnTo>
                  <a:lnTo>
                    <a:pt x="507" y="478"/>
                  </a:lnTo>
                  <a:lnTo>
                    <a:pt x="508" y="478"/>
                  </a:lnTo>
                  <a:lnTo>
                    <a:pt x="509" y="478"/>
                  </a:lnTo>
                  <a:lnTo>
                    <a:pt x="511" y="479"/>
                  </a:lnTo>
                  <a:lnTo>
                    <a:pt x="512" y="479"/>
                  </a:lnTo>
                  <a:lnTo>
                    <a:pt x="512" y="480"/>
                  </a:lnTo>
                  <a:lnTo>
                    <a:pt x="512" y="481"/>
                  </a:lnTo>
                  <a:lnTo>
                    <a:pt x="512" y="482"/>
                  </a:lnTo>
                  <a:lnTo>
                    <a:pt x="512" y="484"/>
                  </a:lnTo>
                  <a:lnTo>
                    <a:pt x="512" y="486"/>
                  </a:lnTo>
                  <a:lnTo>
                    <a:pt x="512" y="487"/>
                  </a:lnTo>
                  <a:lnTo>
                    <a:pt x="512" y="488"/>
                  </a:lnTo>
                  <a:lnTo>
                    <a:pt x="512" y="490"/>
                  </a:lnTo>
                  <a:lnTo>
                    <a:pt x="512" y="491"/>
                  </a:lnTo>
                  <a:lnTo>
                    <a:pt x="512" y="492"/>
                  </a:lnTo>
                  <a:lnTo>
                    <a:pt x="512" y="493"/>
                  </a:lnTo>
                  <a:lnTo>
                    <a:pt x="512" y="494"/>
                  </a:lnTo>
                  <a:lnTo>
                    <a:pt x="512" y="496"/>
                  </a:lnTo>
                  <a:lnTo>
                    <a:pt x="512" y="497"/>
                  </a:lnTo>
                  <a:lnTo>
                    <a:pt x="512" y="498"/>
                  </a:lnTo>
                  <a:lnTo>
                    <a:pt x="512" y="499"/>
                  </a:lnTo>
                  <a:lnTo>
                    <a:pt x="512" y="501"/>
                  </a:lnTo>
                  <a:lnTo>
                    <a:pt x="512" y="502"/>
                  </a:lnTo>
                  <a:lnTo>
                    <a:pt x="512" y="503"/>
                  </a:lnTo>
                  <a:lnTo>
                    <a:pt x="512" y="504"/>
                  </a:lnTo>
                  <a:lnTo>
                    <a:pt x="512" y="505"/>
                  </a:lnTo>
                  <a:lnTo>
                    <a:pt x="512" y="507"/>
                  </a:lnTo>
                  <a:lnTo>
                    <a:pt x="512" y="508"/>
                  </a:lnTo>
                  <a:lnTo>
                    <a:pt x="512" y="509"/>
                  </a:lnTo>
                  <a:lnTo>
                    <a:pt x="512" y="510"/>
                  </a:lnTo>
                  <a:lnTo>
                    <a:pt x="512" y="511"/>
                  </a:lnTo>
                  <a:lnTo>
                    <a:pt x="512" y="513"/>
                  </a:lnTo>
                  <a:lnTo>
                    <a:pt x="512" y="514"/>
                  </a:lnTo>
                  <a:lnTo>
                    <a:pt x="512" y="515"/>
                  </a:lnTo>
                  <a:lnTo>
                    <a:pt x="512" y="516"/>
                  </a:lnTo>
                  <a:lnTo>
                    <a:pt x="512" y="517"/>
                  </a:lnTo>
                  <a:lnTo>
                    <a:pt x="512" y="519"/>
                  </a:lnTo>
                  <a:lnTo>
                    <a:pt x="512" y="520"/>
                  </a:lnTo>
                  <a:lnTo>
                    <a:pt x="512" y="521"/>
                  </a:lnTo>
                  <a:lnTo>
                    <a:pt x="512" y="522"/>
                  </a:lnTo>
                  <a:lnTo>
                    <a:pt x="512" y="523"/>
                  </a:lnTo>
                  <a:lnTo>
                    <a:pt x="512" y="525"/>
                  </a:lnTo>
                  <a:lnTo>
                    <a:pt x="512" y="526"/>
                  </a:lnTo>
                  <a:lnTo>
                    <a:pt x="512" y="527"/>
                  </a:lnTo>
                  <a:lnTo>
                    <a:pt x="512" y="528"/>
                  </a:lnTo>
                  <a:lnTo>
                    <a:pt x="512" y="530"/>
                  </a:lnTo>
                  <a:lnTo>
                    <a:pt x="512" y="531"/>
                  </a:lnTo>
                  <a:lnTo>
                    <a:pt x="512" y="532"/>
                  </a:lnTo>
                  <a:lnTo>
                    <a:pt x="512" y="533"/>
                  </a:lnTo>
                  <a:lnTo>
                    <a:pt x="512" y="534"/>
                  </a:lnTo>
                  <a:lnTo>
                    <a:pt x="512" y="536"/>
                  </a:lnTo>
                  <a:lnTo>
                    <a:pt x="512" y="537"/>
                  </a:lnTo>
                  <a:lnTo>
                    <a:pt x="512" y="538"/>
                  </a:lnTo>
                  <a:lnTo>
                    <a:pt x="512" y="539"/>
                  </a:lnTo>
                  <a:lnTo>
                    <a:pt x="512" y="540"/>
                  </a:lnTo>
                  <a:lnTo>
                    <a:pt x="512" y="542"/>
                  </a:lnTo>
                  <a:lnTo>
                    <a:pt x="512" y="543"/>
                  </a:lnTo>
                  <a:lnTo>
                    <a:pt x="512" y="544"/>
                  </a:lnTo>
                  <a:lnTo>
                    <a:pt x="512" y="545"/>
                  </a:lnTo>
                  <a:lnTo>
                    <a:pt x="512" y="546"/>
                  </a:lnTo>
                  <a:lnTo>
                    <a:pt x="512" y="548"/>
                  </a:lnTo>
                  <a:lnTo>
                    <a:pt x="512" y="549"/>
                  </a:lnTo>
                  <a:lnTo>
                    <a:pt x="512" y="550"/>
                  </a:lnTo>
                  <a:lnTo>
                    <a:pt x="512" y="551"/>
                  </a:lnTo>
                  <a:lnTo>
                    <a:pt x="512" y="552"/>
                  </a:lnTo>
                  <a:lnTo>
                    <a:pt x="512" y="554"/>
                  </a:lnTo>
                  <a:lnTo>
                    <a:pt x="512" y="555"/>
                  </a:lnTo>
                  <a:lnTo>
                    <a:pt x="512" y="556"/>
                  </a:lnTo>
                  <a:lnTo>
                    <a:pt x="512" y="557"/>
                  </a:lnTo>
                  <a:lnTo>
                    <a:pt x="512" y="559"/>
                  </a:lnTo>
                  <a:lnTo>
                    <a:pt x="512" y="560"/>
                  </a:lnTo>
                  <a:lnTo>
                    <a:pt x="512" y="561"/>
                  </a:lnTo>
                  <a:lnTo>
                    <a:pt x="512" y="562"/>
                  </a:lnTo>
                  <a:lnTo>
                    <a:pt x="512" y="563"/>
                  </a:lnTo>
                  <a:lnTo>
                    <a:pt x="512" y="565"/>
                  </a:lnTo>
                  <a:lnTo>
                    <a:pt x="512" y="566"/>
                  </a:lnTo>
                  <a:lnTo>
                    <a:pt x="512" y="567"/>
                  </a:lnTo>
                  <a:lnTo>
                    <a:pt x="512" y="568"/>
                  </a:lnTo>
                  <a:lnTo>
                    <a:pt x="512" y="569"/>
                  </a:lnTo>
                  <a:lnTo>
                    <a:pt x="512" y="571"/>
                  </a:lnTo>
                  <a:lnTo>
                    <a:pt x="512" y="572"/>
                  </a:lnTo>
                  <a:lnTo>
                    <a:pt x="512" y="573"/>
                  </a:lnTo>
                  <a:lnTo>
                    <a:pt x="512" y="574"/>
                  </a:lnTo>
                  <a:lnTo>
                    <a:pt x="512" y="575"/>
                  </a:lnTo>
                  <a:lnTo>
                    <a:pt x="512" y="577"/>
                  </a:lnTo>
                  <a:lnTo>
                    <a:pt x="512" y="578"/>
                  </a:lnTo>
                  <a:lnTo>
                    <a:pt x="512" y="580"/>
                  </a:lnTo>
                  <a:lnTo>
                    <a:pt x="512" y="581"/>
                  </a:lnTo>
                  <a:lnTo>
                    <a:pt x="512" y="583"/>
                  </a:lnTo>
                  <a:lnTo>
                    <a:pt x="512" y="584"/>
                  </a:lnTo>
                  <a:lnTo>
                    <a:pt x="512" y="585"/>
                  </a:lnTo>
                  <a:lnTo>
                    <a:pt x="512" y="586"/>
                  </a:lnTo>
                  <a:lnTo>
                    <a:pt x="512" y="588"/>
                  </a:lnTo>
                  <a:lnTo>
                    <a:pt x="512" y="589"/>
                  </a:lnTo>
                  <a:lnTo>
                    <a:pt x="512" y="590"/>
                  </a:lnTo>
                  <a:lnTo>
                    <a:pt x="512" y="591"/>
                  </a:lnTo>
                  <a:lnTo>
                    <a:pt x="512" y="592"/>
                  </a:lnTo>
                  <a:lnTo>
                    <a:pt x="512" y="594"/>
                  </a:lnTo>
                  <a:lnTo>
                    <a:pt x="512" y="595"/>
                  </a:lnTo>
                  <a:lnTo>
                    <a:pt x="512" y="596"/>
                  </a:lnTo>
                  <a:lnTo>
                    <a:pt x="512" y="597"/>
                  </a:lnTo>
                  <a:lnTo>
                    <a:pt x="512" y="598"/>
                  </a:lnTo>
                  <a:lnTo>
                    <a:pt x="512" y="600"/>
                  </a:lnTo>
                  <a:lnTo>
                    <a:pt x="512" y="601"/>
                  </a:lnTo>
                  <a:lnTo>
                    <a:pt x="512" y="602"/>
                  </a:lnTo>
                  <a:lnTo>
                    <a:pt x="512" y="603"/>
                  </a:lnTo>
                  <a:lnTo>
                    <a:pt x="512" y="604"/>
                  </a:lnTo>
                  <a:lnTo>
                    <a:pt x="512" y="606"/>
                  </a:lnTo>
                  <a:lnTo>
                    <a:pt x="512" y="607"/>
                  </a:lnTo>
                  <a:lnTo>
                    <a:pt x="512" y="608"/>
                  </a:lnTo>
                  <a:lnTo>
                    <a:pt x="512" y="609"/>
                  </a:lnTo>
                  <a:lnTo>
                    <a:pt x="512" y="610"/>
                  </a:lnTo>
                  <a:lnTo>
                    <a:pt x="512" y="612"/>
                  </a:lnTo>
                  <a:lnTo>
                    <a:pt x="512" y="613"/>
                  </a:lnTo>
                  <a:lnTo>
                    <a:pt x="512" y="614"/>
                  </a:lnTo>
                  <a:lnTo>
                    <a:pt x="512" y="615"/>
                  </a:lnTo>
                  <a:lnTo>
                    <a:pt x="512" y="617"/>
                  </a:lnTo>
                  <a:lnTo>
                    <a:pt x="512" y="618"/>
                  </a:lnTo>
                  <a:lnTo>
                    <a:pt x="512" y="619"/>
                  </a:lnTo>
                  <a:lnTo>
                    <a:pt x="512" y="620"/>
                  </a:lnTo>
                  <a:lnTo>
                    <a:pt x="512" y="621"/>
                  </a:lnTo>
                  <a:lnTo>
                    <a:pt x="512" y="623"/>
                  </a:lnTo>
                  <a:lnTo>
                    <a:pt x="512" y="624"/>
                  </a:lnTo>
                  <a:lnTo>
                    <a:pt x="512" y="625"/>
                  </a:lnTo>
                  <a:lnTo>
                    <a:pt x="512" y="626"/>
                  </a:lnTo>
                  <a:lnTo>
                    <a:pt x="512" y="627"/>
                  </a:lnTo>
                  <a:lnTo>
                    <a:pt x="512" y="629"/>
                  </a:lnTo>
                  <a:lnTo>
                    <a:pt x="512" y="630"/>
                  </a:lnTo>
                  <a:lnTo>
                    <a:pt x="512" y="631"/>
                  </a:lnTo>
                  <a:lnTo>
                    <a:pt x="512" y="63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05" name="Freeform 79"/>
            <p:cNvSpPr>
              <a:spLocks noChangeAspect="1"/>
            </p:cNvSpPr>
            <p:nvPr/>
          </p:nvSpPr>
          <p:spPr bwMode="gray">
            <a:xfrm>
              <a:off x="1446" y="1581"/>
              <a:ext cx="1044" cy="517"/>
            </a:xfrm>
            <a:custGeom>
              <a:avLst/>
              <a:gdLst>
                <a:gd name="T0" fmla="*/ 975 w 992"/>
                <a:gd name="T1" fmla="*/ 423 h 491"/>
                <a:gd name="T2" fmla="*/ 922 w 992"/>
                <a:gd name="T3" fmla="*/ 423 h 491"/>
                <a:gd name="T4" fmla="*/ 869 w 992"/>
                <a:gd name="T5" fmla="*/ 423 h 491"/>
                <a:gd name="T6" fmla="*/ 810 w 992"/>
                <a:gd name="T7" fmla="*/ 423 h 491"/>
                <a:gd name="T8" fmla="*/ 755 w 992"/>
                <a:gd name="T9" fmla="*/ 423 h 491"/>
                <a:gd name="T10" fmla="*/ 699 w 992"/>
                <a:gd name="T11" fmla="*/ 423 h 491"/>
                <a:gd name="T12" fmla="*/ 640 w 992"/>
                <a:gd name="T13" fmla="*/ 423 h 491"/>
                <a:gd name="T14" fmla="*/ 586 w 992"/>
                <a:gd name="T15" fmla="*/ 423 h 491"/>
                <a:gd name="T16" fmla="*/ 531 w 992"/>
                <a:gd name="T17" fmla="*/ 422 h 491"/>
                <a:gd name="T18" fmla="*/ 476 w 992"/>
                <a:gd name="T19" fmla="*/ 423 h 491"/>
                <a:gd name="T20" fmla="*/ 423 w 992"/>
                <a:gd name="T21" fmla="*/ 423 h 491"/>
                <a:gd name="T22" fmla="*/ 413 w 992"/>
                <a:gd name="T23" fmla="*/ 465 h 491"/>
                <a:gd name="T24" fmla="*/ 396 w 992"/>
                <a:gd name="T25" fmla="*/ 461 h 491"/>
                <a:gd name="T26" fmla="*/ 379 w 992"/>
                <a:gd name="T27" fmla="*/ 458 h 491"/>
                <a:gd name="T28" fmla="*/ 363 w 992"/>
                <a:gd name="T29" fmla="*/ 470 h 491"/>
                <a:gd name="T30" fmla="*/ 337 w 992"/>
                <a:gd name="T31" fmla="*/ 472 h 491"/>
                <a:gd name="T32" fmla="*/ 309 w 992"/>
                <a:gd name="T33" fmla="*/ 469 h 491"/>
                <a:gd name="T34" fmla="*/ 284 w 992"/>
                <a:gd name="T35" fmla="*/ 478 h 491"/>
                <a:gd name="T36" fmla="*/ 262 w 992"/>
                <a:gd name="T37" fmla="*/ 490 h 491"/>
                <a:gd name="T38" fmla="*/ 245 w 992"/>
                <a:gd name="T39" fmla="*/ 456 h 491"/>
                <a:gd name="T40" fmla="*/ 218 w 992"/>
                <a:gd name="T41" fmla="*/ 440 h 491"/>
                <a:gd name="T42" fmla="*/ 205 w 992"/>
                <a:gd name="T43" fmla="*/ 410 h 491"/>
                <a:gd name="T44" fmla="*/ 191 w 992"/>
                <a:gd name="T45" fmla="*/ 381 h 491"/>
                <a:gd name="T46" fmla="*/ 179 w 992"/>
                <a:gd name="T47" fmla="*/ 357 h 491"/>
                <a:gd name="T48" fmla="*/ 155 w 992"/>
                <a:gd name="T49" fmla="*/ 365 h 491"/>
                <a:gd name="T50" fmla="*/ 132 w 992"/>
                <a:gd name="T51" fmla="*/ 364 h 491"/>
                <a:gd name="T52" fmla="*/ 123 w 992"/>
                <a:gd name="T53" fmla="*/ 341 h 491"/>
                <a:gd name="T54" fmla="*/ 137 w 992"/>
                <a:gd name="T55" fmla="*/ 320 h 491"/>
                <a:gd name="T56" fmla="*/ 127 w 992"/>
                <a:gd name="T57" fmla="*/ 302 h 491"/>
                <a:gd name="T58" fmla="*/ 134 w 992"/>
                <a:gd name="T59" fmla="*/ 276 h 491"/>
                <a:gd name="T60" fmla="*/ 139 w 992"/>
                <a:gd name="T61" fmla="*/ 247 h 491"/>
                <a:gd name="T62" fmla="*/ 116 w 992"/>
                <a:gd name="T63" fmla="*/ 240 h 491"/>
                <a:gd name="T64" fmla="*/ 93 w 992"/>
                <a:gd name="T65" fmla="*/ 230 h 491"/>
                <a:gd name="T66" fmla="*/ 75 w 992"/>
                <a:gd name="T67" fmla="*/ 203 h 491"/>
                <a:gd name="T68" fmla="*/ 46 w 992"/>
                <a:gd name="T69" fmla="*/ 182 h 491"/>
                <a:gd name="T70" fmla="*/ 33 w 992"/>
                <a:gd name="T71" fmla="*/ 163 h 491"/>
                <a:gd name="T72" fmla="*/ 24 w 992"/>
                <a:gd name="T73" fmla="*/ 136 h 491"/>
                <a:gd name="T74" fmla="*/ 4 w 992"/>
                <a:gd name="T75" fmla="*/ 113 h 491"/>
                <a:gd name="T76" fmla="*/ 0 w 992"/>
                <a:gd name="T77" fmla="*/ 63 h 491"/>
                <a:gd name="T78" fmla="*/ 0 w 992"/>
                <a:gd name="T79" fmla="*/ 10 h 491"/>
                <a:gd name="T80" fmla="*/ 49 w 992"/>
                <a:gd name="T81" fmla="*/ 0 h 491"/>
                <a:gd name="T82" fmla="*/ 108 w 992"/>
                <a:gd name="T83" fmla="*/ 0 h 491"/>
                <a:gd name="T84" fmla="*/ 165 w 992"/>
                <a:gd name="T85" fmla="*/ 0 h 491"/>
                <a:gd name="T86" fmla="*/ 222 w 992"/>
                <a:gd name="T87" fmla="*/ 0 h 491"/>
                <a:gd name="T88" fmla="*/ 280 w 992"/>
                <a:gd name="T89" fmla="*/ 0 h 491"/>
                <a:gd name="T90" fmla="*/ 343 w 992"/>
                <a:gd name="T91" fmla="*/ 0 h 491"/>
                <a:gd name="T92" fmla="*/ 408 w 992"/>
                <a:gd name="T93" fmla="*/ 0 h 491"/>
                <a:gd name="T94" fmla="*/ 466 w 992"/>
                <a:gd name="T95" fmla="*/ 0 h 491"/>
                <a:gd name="T96" fmla="*/ 525 w 992"/>
                <a:gd name="T97" fmla="*/ 0 h 491"/>
                <a:gd name="T98" fmla="*/ 586 w 992"/>
                <a:gd name="T99" fmla="*/ 0 h 491"/>
                <a:gd name="T100" fmla="*/ 642 w 992"/>
                <a:gd name="T101" fmla="*/ 0 h 491"/>
                <a:gd name="T102" fmla="*/ 699 w 992"/>
                <a:gd name="T103" fmla="*/ 0 h 491"/>
                <a:gd name="T104" fmla="*/ 760 w 992"/>
                <a:gd name="T105" fmla="*/ 0 h 491"/>
                <a:gd name="T106" fmla="*/ 816 w 992"/>
                <a:gd name="T107" fmla="*/ 0 h 491"/>
                <a:gd name="T108" fmla="*/ 874 w 992"/>
                <a:gd name="T109" fmla="*/ 0 h 491"/>
                <a:gd name="T110" fmla="*/ 934 w 992"/>
                <a:gd name="T111" fmla="*/ 0 h 491"/>
                <a:gd name="T112" fmla="*/ 992 w 992"/>
                <a:gd name="T113" fmla="*/ 0 h 491"/>
                <a:gd name="T114" fmla="*/ 992 w 992"/>
                <a:gd name="T115" fmla="*/ 57 h 491"/>
                <a:gd name="T116" fmla="*/ 992 w 992"/>
                <a:gd name="T117" fmla="*/ 113 h 491"/>
                <a:gd name="T118" fmla="*/ 992 w 992"/>
                <a:gd name="T119" fmla="*/ 168 h 491"/>
                <a:gd name="T120" fmla="*/ 992 w 992"/>
                <a:gd name="T121" fmla="*/ 221 h 491"/>
                <a:gd name="T122" fmla="*/ 992 w 992"/>
                <a:gd name="T123" fmla="*/ 278 h 491"/>
                <a:gd name="T124" fmla="*/ 992 w 992"/>
                <a:gd name="T125" fmla="*/ 333 h 4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2"/>
                <a:gd name="T190" fmla="*/ 0 h 491"/>
                <a:gd name="T191" fmla="*/ 992 w 992"/>
                <a:gd name="T192" fmla="*/ 491 h 49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2" h="491">
                  <a:moveTo>
                    <a:pt x="992" y="383"/>
                  </a:moveTo>
                  <a:lnTo>
                    <a:pt x="992" y="385"/>
                  </a:lnTo>
                  <a:lnTo>
                    <a:pt x="992" y="386"/>
                  </a:lnTo>
                  <a:lnTo>
                    <a:pt x="992" y="387"/>
                  </a:lnTo>
                  <a:lnTo>
                    <a:pt x="992" y="388"/>
                  </a:lnTo>
                  <a:lnTo>
                    <a:pt x="992" y="391"/>
                  </a:lnTo>
                  <a:lnTo>
                    <a:pt x="992" y="392"/>
                  </a:lnTo>
                  <a:lnTo>
                    <a:pt x="992" y="393"/>
                  </a:lnTo>
                  <a:lnTo>
                    <a:pt x="992" y="395"/>
                  </a:lnTo>
                  <a:lnTo>
                    <a:pt x="992" y="397"/>
                  </a:lnTo>
                  <a:lnTo>
                    <a:pt x="992" y="398"/>
                  </a:lnTo>
                  <a:lnTo>
                    <a:pt x="992" y="399"/>
                  </a:lnTo>
                  <a:lnTo>
                    <a:pt x="992" y="400"/>
                  </a:lnTo>
                  <a:lnTo>
                    <a:pt x="992" y="401"/>
                  </a:lnTo>
                  <a:lnTo>
                    <a:pt x="992" y="403"/>
                  </a:lnTo>
                  <a:lnTo>
                    <a:pt x="992" y="404"/>
                  </a:lnTo>
                  <a:lnTo>
                    <a:pt x="992" y="405"/>
                  </a:lnTo>
                  <a:lnTo>
                    <a:pt x="992" y="406"/>
                  </a:lnTo>
                  <a:lnTo>
                    <a:pt x="992" y="407"/>
                  </a:lnTo>
                  <a:lnTo>
                    <a:pt x="992" y="409"/>
                  </a:lnTo>
                  <a:lnTo>
                    <a:pt x="992" y="410"/>
                  </a:lnTo>
                  <a:lnTo>
                    <a:pt x="992" y="411"/>
                  </a:lnTo>
                  <a:lnTo>
                    <a:pt x="992" y="412"/>
                  </a:lnTo>
                  <a:lnTo>
                    <a:pt x="992" y="414"/>
                  </a:lnTo>
                  <a:lnTo>
                    <a:pt x="992" y="415"/>
                  </a:lnTo>
                  <a:lnTo>
                    <a:pt x="992" y="416"/>
                  </a:lnTo>
                  <a:lnTo>
                    <a:pt x="992" y="417"/>
                  </a:lnTo>
                  <a:lnTo>
                    <a:pt x="992" y="418"/>
                  </a:lnTo>
                  <a:lnTo>
                    <a:pt x="992" y="421"/>
                  </a:lnTo>
                  <a:lnTo>
                    <a:pt x="992" y="422"/>
                  </a:lnTo>
                  <a:lnTo>
                    <a:pt x="992" y="423"/>
                  </a:lnTo>
                  <a:lnTo>
                    <a:pt x="991" y="423"/>
                  </a:lnTo>
                  <a:lnTo>
                    <a:pt x="990" y="423"/>
                  </a:lnTo>
                  <a:lnTo>
                    <a:pt x="989" y="423"/>
                  </a:lnTo>
                  <a:lnTo>
                    <a:pt x="987" y="423"/>
                  </a:lnTo>
                  <a:lnTo>
                    <a:pt x="986" y="423"/>
                  </a:lnTo>
                  <a:lnTo>
                    <a:pt x="985" y="423"/>
                  </a:lnTo>
                  <a:lnTo>
                    <a:pt x="984" y="423"/>
                  </a:lnTo>
                  <a:lnTo>
                    <a:pt x="983" y="423"/>
                  </a:lnTo>
                  <a:lnTo>
                    <a:pt x="981" y="423"/>
                  </a:lnTo>
                  <a:lnTo>
                    <a:pt x="980" y="423"/>
                  </a:lnTo>
                  <a:lnTo>
                    <a:pt x="979" y="423"/>
                  </a:lnTo>
                  <a:lnTo>
                    <a:pt x="977" y="423"/>
                  </a:lnTo>
                  <a:lnTo>
                    <a:pt x="975" y="423"/>
                  </a:lnTo>
                  <a:lnTo>
                    <a:pt x="974" y="423"/>
                  </a:lnTo>
                  <a:lnTo>
                    <a:pt x="973" y="423"/>
                  </a:lnTo>
                  <a:lnTo>
                    <a:pt x="972" y="423"/>
                  </a:lnTo>
                  <a:lnTo>
                    <a:pt x="971" y="423"/>
                  </a:lnTo>
                  <a:lnTo>
                    <a:pt x="969" y="423"/>
                  </a:lnTo>
                  <a:lnTo>
                    <a:pt x="968" y="423"/>
                  </a:lnTo>
                  <a:lnTo>
                    <a:pt x="967" y="423"/>
                  </a:lnTo>
                  <a:lnTo>
                    <a:pt x="966" y="423"/>
                  </a:lnTo>
                  <a:lnTo>
                    <a:pt x="965" y="423"/>
                  </a:lnTo>
                  <a:lnTo>
                    <a:pt x="963" y="423"/>
                  </a:lnTo>
                  <a:lnTo>
                    <a:pt x="962" y="423"/>
                  </a:lnTo>
                  <a:lnTo>
                    <a:pt x="961" y="423"/>
                  </a:lnTo>
                  <a:lnTo>
                    <a:pt x="960" y="423"/>
                  </a:lnTo>
                  <a:lnTo>
                    <a:pt x="959" y="423"/>
                  </a:lnTo>
                  <a:lnTo>
                    <a:pt x="957" y="423"/>
                  </a:lnTo>
                  <a:lnTo>
                    <a:pt x="956" y="423"/>
                  </a:lnTo>
                  <a:lnTo>
                    <a:pt x="955" y="423"/>
                  </a:lnTo>
                  <a:lnTo>
                    <a:pt x="954" y="423"/>
                  </a:lnTo>
                  <a:lnTo>
                    <a:pt x="953" y="423"/>
                  </a:lnTo>
                  <a:lnTo>
                    <a:pt x="951" y="423"/>
                  </a:lnTo>
                  <a:lnTo>
                    <a:pt x="950" y="423"/>
                  </a:lnTo>
                  <a:lnTo>
                    <a:pt x="949" y="423"/>
                  </a:lnTo>
                  <a:lnTo>
                    <a:pt x="948" y="423"/>
                  </a:lnTo>
                  <a:lnTo>
                    <a:pt x="946" y="423"/>
                  </a:lnTo>
                  <a:lnTo>
                    <a:pt x="945" y="423"/>
                  </a:lnTo>
                  <a:lnTo>
                    <a:pt x="944" y="423"/>
                  </a:lnTo>
                  <a:lnTo>
                    <a:pt x="943" y="423"/>
                  </a:lnTo>
                  <a:lnTo>
                    <a:pt x="942" y="423"/>
                  </a:lnTo>
                  <a:lnTo>
                    <a:pt x="940" y="423"/>
                  </a:lnTo>
                  <a:lnTo>
                    <a:pt x="939" y="423"/>
                  </a:lnTo>
                  <a:lnTo>
                    <a:pt x="938" y="423"/>
                  </a:lnTo>
                  <a:lnTo>
                    <a:pt x="937" y="423"/>
                  </a:lnTo>
                  <a:lnTo>
                    <a:pt x="936" y="423"/>
                  </a:lnTo>
                  <a:lnTo>
                    <a:pt x="934" y="423"/>
                  </a:lnTo>
                  <a:lnTo>
                    <a:pt x="933" y="423"/>
                  </a:lnTo>
                  <a:lnTo>
                    <a:pt x="932" y="423"/>
                  </a:lnTo>
                  <a:lnTo>
                    <a:pt x="931" y="423"/>
                  </a:lnTo>
                  <a:lnTo>
                    <a:pt x="930" y="423"/>
                  </a:lnTo>
                  <a:lnTo>
                    <a:pt x="928" y="423"/>
                  </a:lnTo>
                  <a:lnTo>
                    <a:pt x="927" y="423"/>
                  </a:lnTo>
                  <a:lnTo>
                    <a:pt x="926" y="423"/>
                  </a:lnTo>
                  <a:lnTo>
                    <a:pt x="925" y="423"/>
                  </a:lnTo>
                  <a:lnTo>
                    <a:pt x="924" y="423"/>
                  </a:lnTo>
                  <a:lnTo>
                    <a:pt x="922" y="423"/>
                  </a:lnTo>
                  <a:lnTo>
                    <a:pt x="921" y="423"/>
                  </a:lnTo>
                  <a:lnTo>
                    <a:pt x="920" y="423"/>
                  </a:lnTo>
                  <a:lnTo>
                    <a:pt x="919" y="423"/>
                  </a:lnTo>
                  <a:lnTo>
                    <a:pt x="918" y="423"/>
                  </a:lnTo>
                  <a:lnTo>
                    <a:pt x="916" y="423"/>
                  </a:lnTo>
                  <a:lnTo>
                    <a:pt x="915" y="423"/>
                  </a:lnTo>
                  <a:lnTo>
                    <a:pt x="914" y="423"/>
                  </a:lnTo>
                  <a:lnTo>
                    <a:pt x="913" y="423"/>
                  </a:lnTo>
                  <a:lnTo>
                    <a:pt x="912" y="423"/>
                  </a:lnTo>
                  <a:lnTo>
                    <a:pt x="910" y="423"/>
                  </a:lnTo>
                  <a:lnTo>
                    <a:pt x="909" y="423"/>
                  </a:lnTo>
                  <a:lnTo>
                    <a:pt x="908" y="423"/>
                  </a:lnTo>
                  <a:lnTo>
                    <a:pt x="907" y="423"/>
                  </a:lnTo>
                  <a:lnTo>
                    <a:pt x="906" y="423"/>
                  </a:lnTo>
                  <a:lnTo>
                    <a:pt x="904" y="423"/>
                  </a:lnTo>
                  <a:lnTo>
                    <a:pt x="903" y="423"/>
                  </a:lnTo>
                  <a:lnTo>
                    <a:pt x="902" y="423"/>
                  </a:lnTo>
                  <a:lnTo>
                    <a:pt x="901" y="423"/>
                  </a:lnTo>
                  <a:lnTo>
                    <a:pt x="899" y="423"/>
                  </a:lnTo>
                  <a:lnTo>
                    <a:pt x="898" y="423"/>
                  </a:lnTo>
                  <a:lnTo>
                    <a:pt x="897" y="423"/>
                  </a:lnTo>
                  <a:lnTo>
                    <a:pt x="896" y="423"/>
                  </a:lnTo>
                  <a:lnTo>
                    <a:pt x="895" y="423"/>
                  </a:lnTo>
                  <a:lnTo>
                    <a:pt x="893" y="423"/>
                  </a:lnTo>
                  <a:lnTo>
                    <a:pt x="892" y="423"/>
                  </a:lnTo>
                  <a:lnTo>
                    <a:pt x="891" y="423"/>
                  </a:lnTo>
                  <a:lnTo>
                    <a:pt x="890" y="423"/>
                  </a:lnTo>
                  <a:lnTo>
                    <a:pt x="889" y="423"/>
                  </a:lnTo>
                  <a:lnTo>
                    <a:pt x="887" y="423"/>
                  </a:lnTo>
                  <a:lnTo>
                    <a:pt x="886" y="423"/>
                  </a:lnTo>
                  <a:lnTo>
                    <a:pt x="885" y="423"/>
                  </a:lnTo>
                  <a:lnTo>
                    <a:pt x="884" y="423"/>
                  </a:lnTo>
                  <a:lnTo>
                    <a:pt x="883" y="423"/>
                  </a:lnTo>
                  <a:lnTo>
                    <a:pt x="881" y="423"/>
                  </a:lnTo>
                  <a:lnTo>
                    <a:pt x="880" y="423"/>
                  </a:lnTo>
                  <a:lnTo>
                    <a:pt x="879" y="423"/>
                  </a:lnTo>
                  <a:lnTo>
                    <a:pt x="878" y="423"/>
                  </a:lnTo>
                  <a:lnTo>
                    <a:pt x="877" y="423"/>
                  </a:lnTo>
                  <a:lnTo>
                    <a:pt x="875" y="423"/>
                  </a:lnTo>
                  <a:lnTo>
                    <a:pt x="874" y="423"/>
                  </a:lnTo>
                  <a:lnTo>
                    <a:pt x="873" y="423"/>
                  </a:lnTo>
                  <a:lnTo>
                    <a:pt x="872" y="423"/>
                  </a:lnTo>
                  <a:lnTo>
                    <a:pt x="871" y="423"/>
                  </a:lnTo>
                  <a:lnTo>
                    <a:pt x="869" y="423"/>
                  </a:lnTo>
                  <a:lnTo>
                    <a:pt x="868" y="423"/>
                  </a:lnTo>
                  <a:lnTo>
                    <a:pt x="867" y="423"/>
                  </a:lnTo>
                  <a:lnTo>
                    <a:pt x="866" y="423"/>
                  </a:lnTo>
                  <a:lnTo>
                    <a:pt x="865" y="423"/>
                  </a:lnTo>
                  <a:lnTo>
                    <a:pt x="862" y="423"/>
                  </a:lnTo>
                  <a:lnTo>
                    <a:pt x="860" y="423"/>
                  </a:lnTo>
                  <a:lnTo>
                    <a:pt x="859" y="423"/>
                  </a:lnTo>
                  <a:lnTo>
                    <a:pt x="857" y="423"/>
                  </a:lnTo>
                  <a:lnTo>
                    <a:pt x="856" y="423"/>
                  </a:lnTo>
                  <a:lnTo>
                    <a:pt x="855" y="423"/>
                  </a:lnTo>
                  <a:lnTo>
                    <a:pt x="854" y="423"/>
                  </a:lnTo>
                  <a:lnTo>
                    <a:pt x="852" y="423"/>
                  </a:lnTo>
                  <a:lnTo>
                    <a:pt x="851" y="423"/>
                  </a:lnTo>
                  <a:lnTo>
                    <a:pt x="850" y="423"/>
                  </a:lnTo>
                  <a:lnTo>
                    <a:pt x="849" y="423"/>
                  </a:lnTo>
                  <a:lnTo>
                    <a:pt x="846" y="423"/>
                  </a:lnTo>
                  <a:lnTo>
                    <a:pt x="845" y="423"/>
                  </a:lnTo>
                  <a:lnTo>
                    <a:pt x="843" y="423"/>
                  </a:lnTo>
                  <a:lnTo>
                    <a:pt x="842" y="423"/>
                  </a:lnTo>
                  <a:lnTo>
                    <a:pt x="840" y="423"/>
                  </a:lnTo>
                  <a:lnTo>
                    <a:pt x="839" y="423"/>
                  </a:lnTo>
                  <a:lnTo>
                    <a:pt x="838" y="423"/>
                  </a:lnTo>
                  <a:lnTo>
                    <a:pt x="837" y="423"/>
                  </a:lnTo>
                  <a:lnTo>
                    <a:pt x="836" y="423"/>
                  </a:lnTo>
                  <a:lnTo>
                    <a:pt x="833" y="423"/>
                  </a:lnTo>
                  <a:lnTo>
                    <a:pt x="832" y="423"/>
                  </a:lnTo>
                  <a:lnTo>
                    <a:pt x="831" y="423"/>
                  </a:lnTo>
                  <a:lnTo>
                    <a:pt x="830" y="423"/>
                  </a:lnTo>
                  <a:lnTo>
                    <a:pt x="828" y="423"/>
                  </a:lnTo>
                  <a:lnTo>
                    <a:pt x="827" y="423"/>
                  </a:lnTo>
                  <a:lnTo>
                    <a:pt x="826" y="423"/>
                  </a:lnTo>
                  <a:lnTo>
                    <a:pt x="825" y="423"/>
                  </a:lnTo>
                  <a:lnTo>
                    <a:pt x="824" y="423"/>
                  </a:lnTo>
                  <a:lnTo>
                    <a:pt x="822" y="423"/>
                  </a:lnTo>
                  <a:lnTo>
                    <a:pt x="821" y="423"/>
                  </a:lnTo>
                  <a:lnTo>
                    <a:pt x="820" y="423"/>
                  </a:lnTo>
                  <a:lnTo>
                    <a:pt x="819" y="423"/>
                  </a:lnTo>
                  <a:lnTo>
                    <a:pt x="818" y="423"/>
                  </a:lnTo>
                  <a:lnTo>
                    <a:pt x="816" y="423"/>
                  </a:lnTo>
                  <a:lnTo>
                    <a:pt x="815" y="423"/>
                  </a:lnTo>
                  <a:lnTo>
                    <a:pt x="814" y="423"/>
                  </a:lnTo>
                  <a:lnTo>
                    <a:pt x="813" y="423"/>
                  </a:lnTo>
                  <a:lnTo>
                    <a:pt x="811" y="423"/>
                  </a:lnTo>
                  <a:lnTo>
                    <a:pt x="810" y="423"/>
                  </a:lnTo>
                  <a:lnTo>
                    <a:pt x="809" y="423"/>
                  </a:lnTo>
                  <a:lnTo>
                    <a:pt x="808" y="423"/>
                  </a:lnTo>
                  <a:lnTo>
                    <a:pt x="807" y="423"/>
                  </a:lnTo>
                  <a:lnTo>
                    <a:pt x="805" y="423"/>
                  </a:lnTo>
                  <a:lnTo>
                    <a:pt x="804" y="423"/>
                  </a:lnTo>
                  <a:lnTo>
                    <a:pt x="803" y="423"/>
                  </a:lnTo>
                  <a:lnTo>
                    <a:pt x="802" y="423"/>
                  </a:lnTo>
                  <a:lnTo>
                    <a:pt x="801" y="423"/>
                  </a:lnTo>
                  <a:lnTo>
                    <a:pt x="799" y="423"/>
                  </a:lnTo>
                  <a:lnTo>
                    <a:pt x="798" y="423"/>
                  </a:lnTo>
                  <a:lnTo>
                    <a:pt x="797" y="423"/>
                  </a:lnTo>
                  <a:lnTo>
                    <a:pt x="796" y="423"/>
                  </a:lnTo>
                  <a:lnTo>
                    <a:pt x="795" y="423"/>
                  </a:lnTo>
                  <a:lnTo>
                    <a:pt x="793" y="423"/>
                  </a:lnTo>
                  <a:lnTo>
                    <a:pt x="792" y="423"/>
                  </a:lnTo>
                  <a:lnTo>
                    <a:pt x="791" y="423"/>
                  </a:lnTo>
                  <a:lnTo>
                    <a:pt x="790" y="423"/>
                  </a:lnTo>
                  <a:lnTo>
                    <a:pt x="787" y="423"/>
                  </a:lnTo>
                  <a:lnTo>
                    <a:pt x="786" y="423"/>
                  </a:lnTo>
                  <a:lnTo>
                    <a:pt x="785" y="423"/>
                  </a:lnTo>
                  <a:lnTo>
                    <a:pt x="784" y="423"/>
                  </a:lnTo>
                  <a:lnTo>
                    <a:pt x="783" y="423"/>
                  </a:lnTo>
                  <a:lnTo>
                    <a:pt x="781" y="423"/>
                  </a:lnTo>
                  <a:lnTo>
                    <a:pt x="780" y="423"/>
                  </a:lnTo>
                  <a:lnTo>
                    <a:pt x="779" y="423"/>
                  </a:lnTo>
                  <a:lnTo>
                    <a:pt x="778" y="423"/>
                  </a:lnTo>
                  <a:lnTo>
                    <a:pt x="777" y="423"/>
                  </a:lnTo>
                  <a:lnTo>
                    <a:pt x="775" y="423"/>
                  </a:lnTo>
                  <a:lnTo>
                    <a:pt x="774" y="423"/>
                  </a:lnTo>
                  <a:lnTo>
                    <a:pt x="773" y="423"/>
                  </a:lnTo>
                  <a:lnTo>
                    <a:pt x="772" y="423"/>
                  </a:lnTo>
                  <a:lnTo>
                    <a:pt x="771" y="423"/>
                  </a:lnTo>
                  <a:lnTo>
                    <a:pt x="768" y="423"/>
                  </a:lnTo>
                  <a:lnTo>
                    <a:pt x="767" y="423"/>
                  </a:lnTo>
                  <a:lnTo>
                    <a:pt x="766" y="423"/>
                  </a:lnTo>
                  <a:lnTo>
                    <a:pt x="764" y="423"/>
                  </a:lnTo>
                  <a:lnTo>
                    <a:pt x="763" y="423"/>
                  </a:lnTo>
                  <a:lnTo>
                    <a:pt x="762" y="423"/>
                  </a:lnTo>
                  <a:lnTo>
                    <a:pt x="761" y="423"/>
                  </a:lnTo>
                  <a:lnTo>
                    <a:pt x="760" y="423"/>
                  </a:lnTo>
                  <a:lnTo>
                    <a:pt x="758" y="423"/>
                  </a:lnTo>
                  <a:lnTo>
                    <a:pt x="757" y="423"/>
                  </a:lnTo>
                  <a:lnTo>
                    <a:pt x="756" y="423"/>
                  </a:lnTo>
                  <a:lnTo>
                    <a:pt x="755" y="423"/>
                  </a:lnTo>
                  <a:lnTo>
                    <a:pt x="754" y="423"/>
                  </a:lnTo>
                  <a:lnTo>
                    <a:pt x="752" y="423"/>
                  </a:lnTo>
                  <a:lnTo>
                    <a:pt x="751" y="423"/>
                  </a:lnTo>
                  <a:lnTo>
                    <a:pt x="750" y="423"/>
                  </a:lnTo>
                  <a:lnTo>
                    <a:pt x="749" y="423"/>
                  </a:lnTo>
                  <a:lnTo>
                    <a:pt x="748" y="423"/>
                  </a:lnTo>
                  <a:lnTo>
                    <a:pt x="746" y="423"/>
                  </a:lnTo>
                  <a:lnTo>
                    <a:pt x="745" y="423"/>
                  </a:lnTo>
                  <a:lnTo>
                    <a:pt x="744" y="423"/>
                  </a:lnTo>
                  <a:lnTo>
                    <a:pt x="743" y="423"/>
                  </a:lnTo>
                  <a:lnTo>
                    <a:pt x="742" y="423"/>
                  </a:lnTo>
                  <a:lnTo>
                    <a:pt x="740" y="423"/>
                  </a:lnTo>
                  <a:lnTo>
                    <a:pt x="739" y="423"/>
                  </a:lnTo>
                  <a:lnTo>
                    <a:pt x="738" y="423"/>
                  </a:lnTo>
                  <a:lnTo>
                    <a:pt x="737" y="423"/>
                  </a:lnTo>
                  <a:lnTo>
                    <a:pt x="736" y="423"/>
                  </a:lnTo>
                  <a:lnTo>
                    <a:pt x="734" y="423"/>
                  </a:lnTo>
                  <a:lnTo>
                    <a:pt x="733" y="423"/>
                  </a:lnTo>
                  <a:lnTo>
                    <a:pt x="731" y="423"/>
                  </a:lnTo>
                  <a:lnTo>
                    <a:pt x="730" y="423"/>
                  </a:lnTo>
                  <a:lnTo>
                    <a:pt x="728" y="423"/>
                  </a:lnTo>
                  <a:lnTo>
                    <a:pt x="727" y="423"/>
                  </a:lnTo>
                  <a:lnTo>
                    <a:pt x="726" y="423"/>
                  </a:lnTo>
                  <a:lnTo>
                    <a:pt x="725" y="423"/>
                  </a:lnTo>
                  <a:lnTo>
                    <a:pt x="724" y="423"/>
                  </a:lnTo>
                  <a:lnTo>
                    <a:pt x="722" y="423"/>
                  </a:lnTo>
                  <a:lnTo>
                    <a:pt x="721" y="423"/>
                  </a:lnTo>
                  <a:lnTo>
                    <a:pt x="720" y="423"/>
                  </a:lnTo>
                  <a:lnTo>
                    <a:pt x="719" y="423"/>
                  </a:lnTo>
                  <a:lnTo>
                    <a:pt x="717" y="423"/>
                  </a:lnTo>
                  <a:lnTo>
                    <a:pt x="716" y="423"/>
                  </a:lnTo>
                  <a:lnTo>
                    <a:pt x="715" y="423"/>
                  </a:lnTo>
                  <a:lnTo>
                    <a:pt x="714" y="423"/>
                  </a:lnTo>
                  <a:lnTo>
                    <a:pt x="713" y="423"/>
                  </a:lnTo>
                  <a:lnTo>
                    <a:pt x="710" y="423"/>
                  </a:lnTo>
                  <a:lnTo>
                    <a:pt x="709" y="423"/>
                  </a:lnTo>
                  <a:lnTo>
                    <a:pt x="708" y="423"/>
                  </a:lnTo>
                  <a:lnTo>
                    <a:pt x="707" y="423"/>
                  </a:lnTo>
                  <a:lnTo>
                    <a:pt x="705" y="423"/>
                  </a:lnTo>
                  <a:lnTo>
                    <a:pt x="704" y="423"/>
                  </a:lnTo>
                  <a:lnTo>
                    <a:pt x="703" y="423"/>
                  </a:lnTo>
                  <a:lnTo>
                    <a:pt x="702" y="423"/>
                  </a:lnTo>
                  <a:lnTo>
                    <a:pt x="701" y="423"/>
                  </a:lnTo>
                  <a:lnTo>
                    <a:pt x="699" y="423"/>
                  </a:lnTo>
                  <a:lnTo>
                    <a:pt x="698" y="423"/>
                  </a:lnTo>
                  <a:lnTo>
                    <a:pt x="696" y="423"/>
                  </a:lnTo>
                  <a:lnTo>
                    <a:pt x="695" y="423"/>
                  </a:lnTo>
                  <a:lnTo>
                    <a:pt x="693" y="423"/>
                  </a:lnTo>
                  <a:lnTo>
                    <a:pt x="692" y="423"/>
                  </a:lnTo>
                  <a:lnTo>
                    <a:pt x="691" y="423"/>
                  </a:lnTo>
                  <a:lnTo>
                    <a:pt x="690" y="423"/>
                  </a:lnTo>
                  <a:lnTo>
                    <a:pt x="689" y="423"/>
                  </a:lnTo>
                  <a:lnTo>
                    <a:pt x="687" y="423"/>
                  </a:lnTo>
                  <a:lnTo>
                    <a:pt x="686" y="423"/>
                  </a:lnTo>
                  <a:lnTo>
                    <a:pt x="684" y="423"/>
                  </a:lnTo>
                  <a:lnTo>
                    <a:pt x="683" y="423"/>
                  </a:lnTo>
                  <a:lnTo>
                    <a:pt x="681" y="423"/>
                  </a:lnTo>
                  <a:lnTo>
                    <a:pt x="680" y="423"/>
                  </a:lnTo>
                  <a:lnTo>
                    <a:pt x="678" y="423"/>
                  </a:lnTo>
                  <a:lnTo>
                    <a:pt x="677" y="423"/>
                  </a:lnTo>
                  <a:lnTo>
                    <a:pt x="675" y="423"/>
                  </a:lnTo>
                  <a:lnTo>
                    <a:pt x="674" y="423"/>
                  </a:lnTo>
                  <a:lnTo>
                    <a:pt x="673" y="423"/>
                  </a:lnTo>
                  <a:lnTo>
                    <a:pt x="672" y="423"/>
                  </a:lnTo>
                  <a:lnTo>
                    <a:pt x="670" y="423"/>
                  </a:lnTo>
                  <a:lnTo>
                    <a:pt x="669" y="423"/>
                  </a:lnTo>
                  <a:lnTo>
                    <a:pt x="668" y="423"/>
                  </a:lnTo>
                  <a:lnTo>
                    <a:pt x="667" y="423"/>
                  </a:lnTo>
                  <a:lnTo>
                    <a:pt x="666" y="423"/>
                  </a:lnTo>
                  <a:lnTo>
                    <a:pt x="663" y="423"/>
                  </a:lnTo>
                  <a:lnTo>
                    <a:pt x="662" y="423"/>
                  </a:lnTo>
                  <a:lnTo>
                    <a:pt x="661" y="423"/>
                  </a:lnTo>
                  <a:lnTo>
                    <a:pt x="658" y="423"/>
                  </a:lnTo>
                  <a:lnTo>
                    <a:pt x="657" y="423"/>
                  </a:lnTo>
                  <a:lnTo>
                    <a:pt x="656" y="423"/>
                  </a:lnTo>
                  <a:lnTo>
                    <a:pt x="655" y="423"/>
                  </a:lnTo>
                  <a:lnTo>
                    <a:pt x="654" y="423"/>
                  </a:lnTo>
                  <a:lnTo>
                    <a:pt x="652" y="423"/>
                  </a:lnTo>
                  <a:lnTo>
                    <a:pt x="651" y="423"/>
                  </a:lnTo>
                  <a:lnTo>
                    <a:pt x="650" y="423"/>
                  </a:lnTo>
                  <a:lnTo>
                    <a:pt x="649" y="423"/>
                  </a:lnTo>
                  <a:lnTo>
                    <a:pt x="648" y="423"/>
                  </a:lnTo>
                  <a:lnTo>
                    <a:pt x="646" y="423"/>
                  </a:lnTo>
                  <a:lnTo>
                    <a:pt x="645" y="423"/>
                  </a:lnTo>
                  <a:lnTo>
                    <a:pt x="644" y="423"/>
                  </a:lnTo>
                  <a:lnTo>
                    <a:pt x="643" y="423"/>
                  </a:lnTo>
                  <a:lnTo>
                    <a:pt x="642" y="423"/>
                  </a:lnTo>
                  <a:lnTo>
                    <a:pt x="640" y="423"/>
                  </a:lnTo>
                  <a:lnTo>
                    <a:pt x="639" y="423"/>
                  </a:lnTo>
                  <a:lnTo>
                    <a:pt x="638" y="423"/>
                  </a:lnTo>
                  <a:lnTo>
                    <a:pt x="637" y="423"/>
                  </a:lnTo>
                  <a:lnTo>
                    <a:pt x="636" y="423"/>
                  </a:lnTo>
                  <a:lnTo>
                    <a:pt x="634" y="423"/>
                  </a:lnTo>
                  <a:lnTo>
                    <a:pt x="633" y="423"/>
                  </a:lnTo>
                  <a:lnTo>
                    <a:pt x="632" y="423"/>
                  </a:lnTo>
                  <a:lnTo>
                    <a:pt x="629" y="423"/>
                  </a:lnTo>
                  <a:lnTo>
                    <a:pt x="628" y="423"/>
                  </a:lnTo>
                  <a:lnTo>
                    <a:pt x="627" y="423"/>
                  </a:lnTo>
                  <a:lnTo>
                    <a:pt x="626" y="423"/>
                  </a:lnTo>
                  <a:lnTo>
                    <a:pt x="625" y="423"/>
                  </a:lnTo>
                  <a:lnTo>
                    <a:pt x="623" y="423"/>
                  </a:lnTo>
                  <a:lnTo>
                    <a:pt x="622" y="423"/>
                  </a:lnTo>
                  <a:lnTo>
                    <a:pt x="621" y="423"/>
                  </a:lnTo>
                  <a:lnTo>
                    <a:pt x="620" y="423"/>
                  </a:lnTo>
                  <a:lnTo>
                    <a:pt x="619" y="423"/>
                  </a:lnTo>
                  <a:lnTo>
                    <a:pt x="617" y="423"/>
                  </a:lnTo>
                  <a:lnTo>
                    <a:pt x="616" y="423"/>
                  </a:lnTo>
                  <a:lnTo>
                    <a:pt x="615" y="423"/>
                  </a:lnTo>
                  <a:lnTo>
                    <a:pt x="614" y="423"/>
                  </a:lnTo>
                  <a:lnTo>
                    <a:pt x="613" y="423"/>
                  </a:lnTo>
                  <a:lnTo>
                    <a:pt x="611" y="423"/>
                  </a:lnTo>
                  <a:lnTo>
                    <a:pt x="610" y="423"/>
                  </a:lnTo>
                  <a:lnTo>
                    <a:pt x="609" y="423"/>
                  </a:lnTo>
                  <a:lnTo>
                    <a:pt x="608" y="423"/>
                  </a:lnTo>
                  <a:lnTo>
                    <a:pt x="607" y="423"/>
                  </a:lnTo>
                  <a:lnTo>
                    <a:pt x="605" y="423"/>
                  </a:lnTo>
                  <a:lnTo>
                    <a:pt x="604" y="423"/>
                  </a:lnTo>
                  <a:lnTo>
                    <a:pt x="603" y="423"/>
                  </a:lnTo>
                  <a:lnTo>
                    <a:pt x="602" y="423"/>
                  </a:lnTo>
                  <a:lnTo>
                    <a:pt x="601" y="423"/>
                  </a:lnTo>
                  <a:lnTo>
                    <a:pt x="599" y="423"/>
                  </a:lnTo>
                  <a:lnTo>
                    <a:pt x="598" y="423"/>
                  </a:lnTo>
                  <a:lnTo>
                    <a:pt x="597" y="423"/>
                  </a:lnTo>
                  <a:lnTo>
                    <a:pt x="596" y="423"/>
                  </a:lnTo>
                  <a:lnTo>
                    <a:pt x="595" y="423"/>
                  </a:lnTo>
                  <a:lnTo>
                    <a:pt x="593" y="423"/>
                  </a:lnTo>
                  <a:lnTo>
                    <a:pt x="592" y="423"/>
                  </a:lnTo>
                  <a:lnTo>
                    <a:pt x="591" y="423"/>
                  </a:lnTo>
                  <a:lnTo>
                    <a:pt x="590" y="423"/>
                  </a:lnTo>
                  <a:lnTo>
                    <a:pt x="589" y="423"/>
                  </a:lnTo>
                  <a:lnTo>
                    <a:pt x="587" y="423"/>
                  </a:lnTo>
                  <a:lnTo>
                    <a:pt x="586" y="423"/>
                  </a:lnTo>
                  <a:lnTo>
                    <a:pt x="585" y="423"/>
                  </a:lnTo>
                  <a:lnTo>
                    <a:pt x="584" y="423"/>
                  </a:lnTo>
                  <a:lnTo>
                    <a:pt x="582" y="423"/>
                  </a:lnTo>
                  <a:lnTo>
                    <a:pt x="581" y="423"/>
                  </a:lnTo>
                  <a:lnTo>
                    <a:pt x="580" y="423"/>
                  </a:lnTo>
                  <a:lnTo>
                    <a:pt x="579" y="423"/>
                  </a:lnTo>
                  <a:lnTo>
                    <a:pt x="578" y="423"/>
                  </a:lnTo>
                  <a:lnTo>
                    <a:pt x="576" y="423"/>
                  </a:lnTo>
                  <a:lnTo>
                    <a:pt x="575" y="423"/>
                  </a:lnTo>
                  <a:lnTo>
                    <a:pt x="574" y="422"/>
                  </a:lnTo>
                  <a:lnTo>
                    <a:pt x="573" y="422"/>
                  </a:lnTo>
                  <a:lnTo>
                    <a:pt x="572" y="422"/>
                  </a:lnTo>
                  <a:lnTo>
                    <a:pt x="570" y="422"/>
                  </a:lnTo>
                  <a:lnTo>
                    <a:pt x="569" y="422"/>
                  </a:lnTo>
                  <a:lnTo>
                    <a:pt x="568" y="422"/>
                  </a:lnTo>
                  <a:lnTo>
                    <a:pt x="567" y="422"/>
                  </a:lnTo>
                  <a:lnTo>
                    <a:pt x="566" y="422"/>
                  </a:lnTo>
                  <a:lnTo>
                    <a:pt x="564" y="422"/>
                  </a:lnTo>
                  <a:lnTo>
                    <a:pt x="563" y="422"/>
                  </a:lnTo>
                  <a:lnTo>
                    <a:pt x="562" y="422"/>
                  </a:lnTo>
                  <a:lnTo>
                    <a:pt x="561" y="422"/>
                  </a:lnTo>
                  <a:lnTo>
                    <a:pt x="560" y="422"/>
                  </a:lnTo>
                  <a:lnTo>
                    <a:pt x="557" y="422"/>
                  </a:lnTo>
                  <a:lnTo>
                    <a:pt x="556" y="422"/>
                  </a:lnTo>
                  <a:lnTo>
                    <a:pt x="555" y="422"/>
                  </a:lnTo>
                  <a:lnTo>
                    <a:pt x="554" y="422"/>
                  </a:lnTo>
                  <a:lnTo>
                    <a:pt x="551" y="422"/>
                  </a:lnTo>
                  <a:lnTo>
                    <a:pt x="550" y="422"/>
                  </a:lnTo>
                  <a:lnTo>
                    <a:pt x="549" y="422"/>
                  </a:lnTo>
                  <a:lnTo>
                    <a:pt x="548" y="422"/>
                  </a:lnTo>
                  <a:lnTo>
                    <a:pt x="546" y="422"/>
                  </a:lnTo>
                  <a:lnTo>
                    <a:pt x="545" y="422"/>
                  </a:lnTo>
                  <a:lnTo>
                    <a:pt x="544" y="422"/>
                  </a:lnTo>
                  <a:lnTo>
                    <a:pt x="543" y="422"/>
                  </a:lnTo>
                  <a:lnTo>
                    <a:pt x="542" y="422"/>
                  </a:lnTo>
                  <a:lnTo>
                    <a:pt x="540" y="422"/>
                  </a:lnTo>
                  <a:lnTo>
                    <a:pt x="539" y="422"/>
                  </a:lnTo>
                  <a:lnTo>
                    <a:pt x="538" y="422"/>
                  </a:lnTo>
                  <a:lnTo>
                    <a:pt x="537" y="422"/>
                  </a:lnTo>
                  <a:lnTo>
                    <a:pt x="535" y="422"/>
                  </a:lnTo>
                  <a:lnTo>
                    <a:pt x="534" y="422"/>
                  </a:lnTo>
                  <a:lnTo>
                    <a:pt x="533" y="422"/>
                  </a:lnTo>
                  <a:lnTo>
                    <a:pt x="532" y="422"/>
                  </a:lnTo>
                  <a:lnTo>
                    <a:pt x="531" y="422"/>
                  </a:lnTo>
                  <a:lnTo>
                    <a:pt x="529" y="422"/>
                  </a:lnTo>
                  <a:lnTo>
                    <a:pt x="528" y="422"/>
                  </a:lnTo>
                  <a:lnTo>
                    <a:pt x="527" y="422"/>
                  </a:lnTo>
                  <a:lnTo>
                    <a:pt x="526" y="422"/>
                  </a:lnTo>
                  <a:lnTo>
                    <a:pt x="525" y="423"/>
                  </a:lnTo>
                  <a:lnTo>
                    <a:pt x="523" y="423"/>
                  </a:lnTo>
                  <a:lnTo>
                    <a:pt x="522" y="423"/>
                  </a:lnTo>
                  <a:lnTo>
                    <a:pt x="521" y="423"/>
                  </a:lnTo>
                  <a:lnTo>
                    <a:pt x="520" y="423"/>
                  </a:lnTo>
                  <a:lnTo>
                    <a:pt x="519" y="423"/>
                  </a:lnTo>
                  <a:lnTo>
                    <a:pt x="517" y="422"/>
                  </a:lnTo>
                  <a:lnTo>
                    <a:pt x="516" y="422"/>
                  </a:lnTo>
                  <a:lnTo>
                    <a:pt x="515" y="422"/>
                  </a:lnTo>
                  <a:lnTo>
                    <a:pt x="514" y="422"/>
                  </a:lnTo>
                  <a:lnTo>
                    <a:pt x="513" y="422"/>
                  </a:lnTo>
                  <a:lnTo>
                    <a:pt x="511" y="422"/>
                  </a:lnTo>
                  <a:lnTo>
                    <a:pt x="510" y="422"/>
                  </a:lnTo>
                  <a:lnTo>
                    <a:pt x="509" y="422"/>
                  </a:lnTo>
                  <a:lnTo>
                    <a:pt x="508" y="422"/>
                  </a:lnTo>
                  <a:lnTo>
                    <a:pt x="507" y="422"/>
                  </a:lnTo>
                  <a:lnTo>
                    <a:pt x="505" y="422"/>
                  </a:lnTo>
                  <a:lnTo>
                    <a:pt x="504" y="422"/>
                  </a:lnTo>
                  <a:lnTo>
                    <a:pt x="502" y="422"/>
                  </a:lnTo>
                  <a:lnTo>
                    <a:pt x="501" y="422"/>
                  </a:lnTo>
                  <a:lnTo>
                    <a:pt x="499" y="422"/>
                  </a:lnTo>
                  <a:lnTo>
                    <a:pt x="498" y="422"/>
                  </a:lnTo>
                  <a:lnTo>
                    <a:pt x="497" y="422"/>
                  </a:lnTo>
                  <a:lnTo>
                    <a:pt x="496" y="422"/>
                  </a:lnTo>
                  <a:lnTo>
                    <a:pt x="495" y="422"/>
                  </a:lnTo>
                  <a:lnTo>
                    <a:pt x="493" y="422"/>
                  </a:lnTo>
                  <a:lnTo>
                    <a:pt x="492" y="422"/>
                  </a:lnTo>
                  <a:lnTo>
                    <a:pt x="491" y="422"/>
                  </a:lnTo>
                  <a:lnTo>
                    <a:pt x="490" y="422"/>
                  </a:lnTo>
                  <a:lnTo>
                    <a:pt x="488" y="423"/>
                  </a:lnTo>
                  <a:lnTo>
                    <a:pt x="487" y="423"/>
                  </a:lnTo>
                  <a:lnTo>
                    <a:pt x="486" y="423"/>
                  </a:lnTo>
                  <a:lnTo>
                    <a:pt x="485" y="423"/>
                  </a:lnTo>
                  <a:lnTo>
                    <a:pt x="484" y="423"/>
                  </a:lnTo>
                  <a:lnTo>
                    <a:pt x="482" y="423"/>
                  </a:lnTo>
                  <a:lnTo>
                    <a:pt x="481" y="423"/>
                  </a:lnTo>
                  <a:lnTo>
                    <a:pt x="480" y="423"/>
                  </a:lnTo>
                  <a:lnTo>
                    <a:pt x="479" y="423"/>
                  </a:lnTo>
                  <a:lnTo>
                    <a:pt x="478" y="423"/>
                  </a:lnTo>
                  <a:lnTo>
                    <a:pt x="476" y="423"/>
                  </a:lnTo>
                  <a:lnTo>
                    <a:pt x="475" y="423"/>
                  </a:lnTo>
                  <a:lnTo>
                    <a:pt x="474" y="423"/>
                  </a:lnTo>
                  <a:lnTo>
                    <a:pt x="473" y="423"/>
                  </a:lnTo>
                  <a:lnTo>
                    <a:pt x="472" y="423"/>
                  </a:lnTo>
                  <a:lnTo>
                    <a:pt x="470" y="423"/>
                  </a:lnTo>
                  <a:lnTo>
                    <a:pt x="469" y="423"/>
                  </a:lnTo>
                  <a:lnTo>
                    <a:pt x="468" y="423"/>
                  </a:lnTo>
                  <a:lnTo>
                    <a:pt x="467" y="423"/>
                  </a:lnTo>
                  <a:lnTo>
                    <a:pt x="466" y="423"/>
                  </a:lnTo>
                  <a:lnTo>
                    <a:pt x="464" y="423"/>
                  </a:lnTo>
                  <a:lnTo>
                    <a:pt x="463" y="423"/>
                  </a:lnTo>
                  <a:lnTo>
                    <a:pt x="462" y="423"/>
                  </a:lnTo>
                  <a:lnTo>
                    <a:pt x="461" y="423"/>
                  </a:lnTo>
                  <a:lnTo>
                    <a:pt x="460" y="423"/>
                  </a:lnTo>
                  <a:lnTo>
                    <a:pt x="458" y="423"/>
                  </a:lnTo>
                  <a:lnTo>
                    <a:pt x="457" y="423"/>
                  </a:lnTo>
                  <a:lnTo>
                    <a:pt x="456" y="423"/>
                  </a:lnTo>
                  <a:lnTo>
                    <a:pt x="455" y="423"/>
                  </a:lnTo>
                  <a:lnTo>
                    <a:pt x="454" y="423"/>
                  </a:lnTo>
                  <a:lnTo>
                    <a:pt x="452" y="423"/>
                  </a:lnTo>
                  <a:lnTo>
                    <a:pt x="451" y="423"/>
                  </a:lnTo>
                  <a:lnTo>
                    <a:pt x="450" y="423"/>
                  </a:lnTo>
                  <a:lnTo>
                    <a:pt x="449" y="423"/>
                  </a:lnTo>
                  <a:lnTo>
                    <a:pt x="446" y="423"/>
                  </a:lnTo>
                  <a:lnTo>
                    <a:pt x="445" y="423"/>
                  </a:lnTo>
                  <a:lnTo>
                    <a:pt x="444" y="423"/>
                  </a:lnTo>
                  <a:lnTo>
                    <a:pt x="443" y="423"/>
                  </a:lnTo>
                  <a:lnTo>
                    <a:pt x="441" y="423"/>
                  </a:lnTo>
                  <a:lnTo>
                    <a:pt x="440" y="423"/>
                  </a:lnTo>
                  <a:lnTo>
                    <a:pt x="439" y="423"/>
                  </a:lnTo>
                  <a:lnTo>
                    <a:pt x="438" y="423"/>
                  </a:lnTo>
                  <a:lnTo>
                    <a:pt x="437" y="423"/>
                  </a:lnTo>
                  <a:lnTo>
                    <a:pt x="435" y="423"/>
                  </a:lnTo>
                  <a:lnTo>
                    <a:pt x="435" y="422"/>
                  </a:lnTo>
                  <a:lnTo>
                    <a:pt x="434" y="422"/>
                  </a:lnTo>
                  <a:lnTo>
                    <a:pt x="433" y="422"/>
                  </a:lnTo>
                  <a:lnTo>
                    <a:pt x="432" y="422"/>
                  </a:lnTo>
                  <a:lnTo>
                    <a:pt x="431" y="422"/>
                  </a:lnTo>
                  <a:lnTo>
                    <a:pt x="429" y="422"/>
                  </a:lnTo>
                  <a:lnTo>
                    <a:pt x="428" y="422"/>
                  </a:lnTo>
                  <a:lnTo>
                    <a:pt x="427" y="423"/>
                  </a:lnTo>
                  <a:lnTo>
                    <a:pt x="426" y="423"/>
                  </a:lnTo>
                  <a:lnTo>
                    <a:pt x="425" y="423"/>
                  </a:lnTo>
                  <a:lnTo>
                    <a:pt x="423" y="423"/>
                  </a:lnTo>
                  <a:lnTo>
                    <a:pt x="422" y="423"/>
                  </a:lnTo>
                  <a:lnTo>
                    <a:pt x="421" y="423"/>
                  </a:lnTo>
                  <a:lnTo>
                    <a:pt x="420" y="423"/>
                  </a:lnTo>
                  <a:lnTo>
                    <a:pt x="419" y="423"/>
                  </a:lnTo>
                  <a:lnTo>
                    <a:pt x="417" y="423"/>
                  </a:lnTo>
                  <a:lnTo>
                    <a:pt x="416" y="423"/>
                  </a:lnTo>
                  <a:lnTo>
                    <a:pt x="415" y="423"/>
                  </a:lnTo>
                  <a:lnTo>
                    <a:pt x="414" y="423"/>
                  </a:lnTo>
                  <a:lnTo>
                    <a:pt x="413" y="423"/>
                  </a:lnTo>
                  <a:lnTo>
                    <a:pt x="413" y="424"/>
                  </a:lnTo>
                  <a:lnTo>
                    <a:pt x="413" y="426"/>
                  </a:lnTo>
                  <a:lnTo>
                    <a:pt x="413" y="427"/>
                  </a:lnTo>
                  <a:lnTo>
                    <a:pt x="413" y="428"/>
                  </a:lnTo>
                  <a:lnTo>
                    <a:pt x="413" y="429"/>
                  </a:lnTo>
                  <a:lnTo>
                    <a:pt x="413" y="430"/>
                  </a:lnTo>
                  <a:lnTo>
                    <a:pt x="413" y="432"/>
                  </a:lnTo>
                  <a:lnTo>
                    <a:pt x="413" y="433"/>
                  </a:lnTo>
                  <a:lnTo>
                    <a:pt x="413" y="434"/>
                  </a:lnTo>
                  <a:lnTo>
                    <a:pt x="413" y="435"/>
                  </a:lnTo>
                  <a:lnTo>
                    <a:pt x="413" y="436"/>
                  </a:lnTo>
                  <a:lnTo>
                    <a:pt x="413" y="438"/>
                  </a:lnTo>
                  <a:lnTo>
                    <a:pt x="413" y="439"/>
                  </a:lnTo>
                  <a:lnTo>
                    <a:pt x="413" y="440"/>
                  </a:lnTo>
                  <a:lnTo>
                    <a:pt x="413" y="441"/>
                  </a:lnTo>
                  <a:lnTo>
                    <a:pt x="413" y="443"/>
                  </a:lnTo>
                  <a:lnTo>
                    <a:pt x="413" y="444"/>
                  </a:lnTo>
                  <a:lnTo>
                    <a:pt x="413" y="445"/>
                  </a:lnTo>
                  <a:lnTo>
                    <a:pt x="413" y="446"/>
                  </a:lnTo>
                  <a:lnTo>
                    <a:pt x="413" y="447"/>
                  </a:lnTo>
                  <a:lnTo>
                    <a:pt x="413" y="449"/>
                  </a:lnTo>
                  <a:lnTo>
                    <a:pt x="413" y="450"/>
                  </a:lnTo>
                  <a:lnTo>
                    <a:pt x="413" y="451"/>
                  </a:lnTo>
                  <a:lnTo>
                    <a:pt x="413" y="452"/>
                  </a:lnTo>
                  <a:lnTo>
                    <a:pt x="413" y="453"/>
                  </a:lnTo>
                  <a:lnTo>
                    <a:pt x="413" y="455"/>
                  </a:lnTo>
                  <a:lnTo>
                    <a:pt x="413" y="456"/>
                  </a:lnTo>
                  <a:lnTo>
                    <a:pt x="413" y="457"/>
                  </a:lnTo>
                  <a:lnTo>
                    <a:pt x="413" y="458"/>
                  </a:lnTo>
                  <a:lnTo>
                    <a:pt x="413" y="459"/>
                  </a:lnTo>
                  <a:lnTo>
                    <a:pt x="413" y="461"/>
                  </a:lnTo>
                  <a:lnTo>
                    <a:pt x="413" y="462"/>
                  </a:lnTo>
                  <a:lnTo>
                    <a:pt x="413" y="463"/>
                  </a:lnTo>
                  <a:lnTo>
                    <a:pt x="413" y="464"/>
                  </a:lnTo>
                  <a:lnTo>
                    <a:pt x="413" y="465"/>
                  </a:lnTo>
                  <a:lnTo>
                    <a:pt x="413" y="467"/>
                  </a:lnTo>
                  <a:lnTo>
                    <a:pt x="413" y="468"/>
                  </a:lnTo>
                  <a:lnTo>
                    <a:pt x="413" y="469"/>
                  </a:lnTo>
                  <a:lnTo>
                    <a:pt x="413" y="470"/>
                  </a:lnTo>
                  <a:lnTo>
                    <a:pt x="413" y="472"/>
                  </a:lnTo>
                  <a:lnTo>
                    <a:pt x="413" y="473"/>
                  </a:lnTo>
                  <a:lnTo>
                    <a:pt x="413" y="474"/>
                  </a:lnTo>
                  <a:lnTo>
                    <a:pt x="413" y="475"/>
                  </a:lnTo>
                  <a:lnTo>
                    <a:pt x="414" y="475"/>
                  </a:lnTo>
                  <a:lnTo>
                    <a:pt x="414" y="478"/>
                  </a:lnTo>
                  <a:lnTo>
                    <a:pt x="414" y="479"/>
                  </a:lnTo>
                  <a:lnTo>
                    <a:pt x="413" y="479"/>
                  </a:lnTo>
                  <a:lnTo>
                    <a:pt x="411" y="478"/>
                  </a:lnTo>
                  <a:lnTo>
                    <a:pt x="410" y="478"/>
                  </a:lnTo>
                  <a:lnTo>
                    <a:pt x="409" y="478"/>
                  </a:lnTo>
                  <a:lnTo>
                    <a:pt x="408" y="476"/>
                  </a:lnTo>
                  <a:lnTo>
                    <a:pt x="407" y="476"/>
                  </a:lnTo>
                  <a:lnTo>
                    <a:pt x="407" y="475"/>
                  </a:lnTo>
                  <a:lnTo>
                    <a:pt x="405" y="474"/>
                  </a:lnTo>
                  <a:lnTo>
                    <a:pt x="407" y="473"/>
                  </a:lnTo>
                  <a:lnTo>
                    <a:pt x="405" y="472"/>
                  </a:lnTo>
                  <a:lnTo>
                    <a:pt x="404" y="472"/>
                  </a:lnTo>
                  <a:lnTo>
                    <a:pt x="404" y="470"/>
                  </a:lnTo>
                  <a:lnTo>
                    <a:pt x="403" y="470"/>
                  </a:lnTo>
                  <a:lnTo>
                    <a:pt x="403" y="469"/>
                  </a:lnTo>
                  <a:lnTo>
                    <a:pt x="403" y="468"/>
                  </a:lnTo>
                  <a:lnTo>
                    <a:pt x="402" y="468"/>
                  </a:lnTo>
                  <a:lnTo>
                    <a:pt x="400" y="468"/>
                  </a:lnTo>
                  <a:lnTo>
                    <a:pt x="399" y="468"/>
                  </a:lnTo>
                  <a:lnTo>
                    <a:pt x="398" y="468"/>
                  </a:lnTo>
                  <a:lnTo>
                    <a:pt x="398" y="467"/>
                  </a:lnTo>
                  <a:lnTo>
                    <a:pt x="398" y="465"/>
                  </a:lnTo>
                  <a:lnTo>
                    <a:pt x="398" y="464"/>
                  </a:lnTo>
                  <a:lnTo>
                    <a:pt x="397" y="464"/>
                  </a:lnTo>
                  <a:lnTo>
                    <a:pt x="397" y="463"/>
                  </a:lnTo>
                  <a:lnTo>
                    <a:pt x="398" y="463"/>
                  </a:lnTo>
                  <a:lnTo>
                    <a:pt x="399" y="463"/>
                  </a:lnTo>
                  <a:lnTo>
                    <a:pt x="399" y="462"/>
                  </a:lnTo>
                  <a:lnTo>
                    <a:pt x="398" y="462"/>
                  </a:lnTo>
                  <a:lnTo>
                    <a:pt x="398" y="461"/>
                  </a:lnTo>
                  <a:lnTo>
                    <a:pt x="397" y="461"/>
                  </a:lnTo>
                  <a:lnTo>
                    <a:pt x="397" y="459"/>
                  </a:lnTo>
                  <a:lnTo>
                    <a:pt x="396" y="459"/>
                  </a:lnTo>
                  <a:lnTo>
                    <a:pt x="396" y="461"/>
                  </a:lnTo>
                  <a:lnTo>
                    <a:pt x="394" y="461"/>
                  </a:lnTo>
                  <a:lnTo>
                    <a:pt x="394" y="459"/>
                  </a:lnTo>
                  <a:lnTo>
                    <a:pt x="394" y="458"/>
                  </a:lnTo>
                  <a:lnTo>
                    <a:pt x="396" y="458"/>
                  </a:lnTo>
                  <a:lnTo>
                    <a:pt x="394" y="458"/>
                  </a:lnTo>
                  <a:lnTo>
                    <a:pt x="394" y="457"/>
                  </a:lnTo>
                  <a:lnTo>
                    <a:pt x="394" y="456"/>
                  </a:lnTo>
                  <a:lnTo>
                    <a:pt x="393" y="456"/>
                  </a:lnTo>
                  <a:lnTo>
                    <a:pt x="393" y="455"/>
                  </a:lnTo>
                  <a:lnTo>
                    <a:pt x="392" y="455"/>
                  </a:lnTo>
                  <a:lnTo>
                    <a:pt x="392" y="453"/>
                  </a:lnTo>
                  <a:lnTo>
                    <a:pt x="391" y="453"/>
                  </a:lnTo>
                  <a:lnTo>
                    <a:pt x="391" y="452"/>
                  </a:lnTo>
                  <a:lnTo>
                    <a:pt x="391" y="451"/>
                  </a:lnTo>
                  <a:lnTo>
                    <a:pt x="390" y="451"/>
                  </a:lnTo>
                  <a:lnTo>
                    <a:pt x="388" y="451"/>
                  </a:lnTo>
                  <a:lnTo>
                    <a:pt x="388" y="452"/>
                  </a:lnTo>
                  <a:lnTo>
                    <a:pt x="388" y="451"/>
                  </a:lnTo>
                  <a:lnTo>
                    <a:pt x="387" y="451"/>
                  </a:lnTo>
                  <a:lnTo>
                    <a:pt x="387" y="450"/>
                  </a:lnTo>
                  <a:lnTo>
                    <a:pt x="386" y="450"/>
                  </a:lnTo>
                  <a:lnTo>
                    <a:pt x="386" y="449"/>
                  </a:lnTo>
                  <a:lnTo>
                    <a:pt x="385" y="449"/>
                  </a:lnTo>
                  <a:lnTo>
                    <a:pt x="385" y="450"/>
                  </a:lnTo>
                  <a:lnTo>
                    <a:pt x="385" y="451"/>
                  </a:lnTo>
                  <a:lnTo>
                    <a:pt x="385" y="452"/>
                  </a:lnTo>
                  <a:lnTo>
                    <a:pt x="384" y="452"/>
                  </a:lnTo>
                  <a:lnTo>
                    <a:pt x="384" y="453"/>
                  </a:lnTo>
                  <a:lnTo>
                    <a:pt x="382" y="453"/>
                  </a:lnTo>
                  <a:lnTo>
                    <a:pt x="382" y="452"/>
                  </a:lnTo>
                  <a:lnTo>
                    <a:pt x="381" y="452"/>
                  </a:lnTo>
                  <a:lnTo>
                    <a:pt x="380" y="452"/>
                  </a:lnTo>
                  <a:lnTo>
                    <a:pt x="380" y="453"/>
                  </a:lnTo>
                  <a:lnTo>
                    <a:pt x="379" y="453"/>
                  </a:lnTo>
                  <a:lnTo>
                    <a:pt x="378" y="453"/>
                  </a:lnTo>
                  <a:lnTo>
                    <a:pt x="376" y="453"/>
                  </a:lnTo>
                  <a:lnTo>
                    <a:pt x="376" y="455"/>
                  </a:lnTo>
                  <a:lnTo>
                    <a:pt x="378" y="455"/>
                  </a:lnTo>
                  <a:lnTo>
                    <a:pt x="378" y="456"/>
                  </a:lnTo>
                  <a:lnTo>
                    <a:pt x="378" y="457"/>
                  </a:lnTo>
                  <a:lnTo>
                    <a:pt x="379" y="457"/>
                  </a:lnTo>
                  <a:lnTo>
                    <a:pt x="378" y="457"/>
                  </a:lnTo>
                  <a:lnTo>
                    <a:pt x="378" y="458"/>
                  </a:lnTo>
                  <a:lnTo>
                    <a:pt x="379" y="458"/>
                  </a:lnTo>
                  <a:lnTo>
                    <a:pt x="378" y="458"/>
                  </a:lnTo>
                  <a:lnTo>
                    <a:pt x="378" y="459"/>
                  </a:lnTo>
                  <a:lnTo>
                    <a:pt x="376" y="459"/>
                  </a:lnTo>
                  <a:lnTo>
                    <a:pt x="376" y="461"/>
                  </a:lnTo>
                  <a:lnTo>
                    <a:pt x="376" y="459"/>
                  </a:lnTo>
                  <a:lnTo>
                    <a:pt x="375" y="459"/>
                  </a:lnTo>
                  <a:lnTo>
                    <a:pt x="375" y="461"/>
                  </a:lnTo>
                  <a:lnTo>
                    <a:pt x="374" y="461"/>
                  </a:lnTo>
                  <a:lnTo>
                    <a:pt x="375" y="461"/>
                  </a:lnTo>
                  <a:lnTo>
                    <a:pt x="375" y="462"/>
                  </a:lnTo>
                  <a:lnTo>
                    <a:pt x="375" y="463"/>
                  </a:lnTo>
                  <a:lnTo>
                    <a:pt x="374" y="464"/>
                  </a:lnTo>
                  <a:lnTo>
                    <a:pt x="374" y="465"/>
                  </a:lnTo>
                  <a:lnTo>
                    <a:pt x="374" y="467"/>
                  </a:lnTo>
                  <a:lnTo>
                    <a:pt x="375" y="467"/>
                  </a:lnTo>
                  <a:lnTo>
                    <a:pt x="375" y="468"/>
                  </a:lnTo>
                  <a:lnTo>
                    <a:pt x="376" y="468"/>
                  </a:lnTo>
                  <a:lnTo>
                    <a:pt x="375" y="468"/>
                  </a:lnTo>
                  <a:lnTo>
                    <a:pt x="375" y="469"/>
                  </a:lnTo>
                  <a:lnTo>
                    <a:pt x="376" y="469"/>
                  </a:lnTo>
                  <a:lnTo>
                    <a:pt x="378" y="469"/>
                  </a:lnTo>
                  <a:lnTo>
                    <a:pt x="378" y="470"/>
                  </a:lnTo>
                  <a:lnTo>
                    <a:pt x="378" y="469"/>
                  </a:lnTo>
                  <a:lnTo>
                    <a:pt x="379" y="469"/>
                  </a:lnTo>
                  <a:lnTo>
                    <a:pt x="379" y="470"/>
                  </a:lnTo>
                  <a:lnTo>
                    <a:pt x="379" y="472"/>
                  </a:lnTo>
                  <a:lnTo>
                    <a:pt x="378" y="472"/>
                  </a:lnTo>
                  <a:lnTo>
                    <a:pt x="376" y="472"/>
                  </a:lnTo>
                  <a:lnTo>
                    <a:pt x="375" y="472"/>
                  </a:lnTo>
                  <a:lnTo>
                    <a:pt x="374" y="472"/>
                  </a:lnTo>
                  <a:lnTo>
                    <a:pt x="374" y="470"/>
                  </a:lnTo>
                  <a:lnTo>
                    <a:pt x="373" y="470"/>
                  </a:lnTo>
                  <a:lnTo>
                    <a:pt x="373" y="469"/>
                  </a:lnTo>
                  <a:lnTo>
                    <a:pt x="372" y="469"/>
                  </a:lnTo>
                  <a:lnTo>
                    <a:pt x="372" y="470"/>
                  </a:lnTo>
                  <a:lnTo>
                    <a:pt x="370" y="470"/>
                  </a:lnTo>
                  <a:lnTo>
                    <a:pt x="370" y="469"/>
                  </a:lnTo>
                  <a:lnTo>
                    <a:pt x="369" y="469"/>
                  </a:lnTo>
                  <a:lnTo>
                    <a:pt x="368" y="469"/>
                  </a:lnTo>
                  <a:lnTo>
                    <a:pt x="368" y="470"/>
                  </a:lnTo>
                  <a:lnTo>
                    <a:pt x="367" y="470"/>
                  </a:lnTo>
                  <a:lnTo>
                    <a:pt x="366" y="470"/>
                  </a:lnTo>
                  <a:lnTo>
                    <a:pt x="364" y="470"/>
                  </a:lnTo>
                  <a:lnTo>
                    <a:pt x="363" y="470"/>
                  </a:lnTo>
                  <a:lnTo>
                    <a:pt x="362" y="470"/>
                  </a:lnTo>
                  <a:lnTo>
                    <a:pt x="362" y="469"/>
                  </a:lnTo>
                  <a:lnTo>
                    <a:pt x="361" y="469"/>
                  </a:lnTo>
                  <a:lnTo>
                    <a:pt x="361" y="470"/>
                  </a:lnTo>
                  <a:lnTo>
                    <a:pt x="360" y="469"/>
                  </a:lnTo>
                  <a:lnTo>
                    <a:pt x="358" y="470"/>
                  </a:lnTo>
                  <a:lnTo>
                    <a:pt x="358" y="472"/>
                  </a:lnTo>
                  <a:lnTo>
                    <a:pt x="357" y="472"/>
                  </a:lnTo>
                  <a:lnTo>
                    <a:pt x="356" y="472"/>
                  </a:lnTo>
                  <a:lnTo>
                    <a:pt x="355" y="472"/>
                  </a:lnTo>
                  <a:lnTo>
                    <a:pt x="355" y="473"/>
                  </a:lnTo>
                  <a:lnTo>
                    <a:pt x="353" y="473"/>
                  </a:lnTo>
                  <a:lnTo>
                    <a:pt x="352" y="473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0" y="474"/>
                  </a:lnTo>
                  <a:lnTo>
                    <a:pt x="351" y="474"/>
                  </a:lnTo>
                  <a:lnTo>
                    <a:pt x="350" y="474"/>
                  </a:lnTo>
                  <a:lnTo>
                    <a:pt x="351" y="474"/>
                  </a:lnTo>
                  <a:lnTo>
                    <a:pt x="350" y="474"/>
                  </a:lnTo>
                  <a:lnTo>
                    <a:pt x="350" y="475"/>
                  </a:lnTo>
                  <a:lnTo>
                    <a:pt x="349" y="475"/>
                  </a:lnTo>
                  <a:lnTo>
                    <a:pt x="349" y="474"/>
                  </a:lnTo>
                  <a:lnTo>
                    <a:pt x="347" y="473"/>
                  </a:lnTo>
                  <a:lnTo>
                    <a:pt x="347" y="472"/>
                  </a:lnTo>
                  <a:lnTo>
                    <a:pt x="346" y="472"/>
                  </a:lnTo>
                  <a:lnTo>
                    <a:pt x="346" y="470"/>
                  </a:lnTo>
                  <a:lnTo>
                    <a:pt x="346" y="469"/>
                  </a:lnTo>
                  <a:lnTo>
                    <a:pt x="345" y="469"/>
                  </a:lnTo>
                  <a:lnTo>
                    <a:pt x="346" y="469"/>
                  </a:lnTo>
                  <a:lnTo>
                    <a:pt x="345" y="469"/>
                  </a:lnTo>
                  <a:lnTo>
                    <a:pt x="344" y="469"/>
                  </a:lnTo>
                  <a:lnTo>
                    <a:pt x="343" y="469"/>
                  </a:lnTo>
                  <a:lnTo>
                    <a:pt x="341" y="469"/>
                  </a:lnTo>
                  <a:lnTo>
                    <a:pt x="341" y="470"/>
                  </a:lnTo>
                  <a:lnTo>
                    <a:pt x="341" y="469"/>
                  </a:lnTo>
                  <a:lnTo>
                    <a:pt x="340" y="469"/>
                  </a:lnTo>
                  <a:lnTo>
                    <a:pt x="339" y="469"/>
                  </a:lnTo>
                  <a:lnTo>
                    <a:pt x="339" y="470"/>
                  </a:lnTo>
                  <a:lnTo>
                    <a:pt x="338" y="470"/>
                  </a:lnTo>
                  <a:lnTo>
                    <a:pt x="338" y="472"/>
                  </a:lnTo>
                  <a:lnTo>
                    <a:pt x="338" y="470"/>
                  </a:lnTo>
                  <a:lnTo>
                    <a:pt x="338" y="472"/>
                  </a:lnTo>
                  <a:lnTo>
                    <a:pt x="337" y="472"/>
                  </a:lnTo>
                  <a:lnTo>
                    <a:pt x="335" y="472"/>
                  </a:lnTo>
                  <a:lnTo>
                    <a:pt x="334" y="472"/>
                  </a:lnTo>
                  <a:lnTo>
                    <a:pt x="333" y="472"/>
                  </a:lnTo>
                  <a:lnTo>
                    <a:pt x="333" y="470"/>
                  </a:lnTo>
                  <a:lnTo>
                    <a:pt x="332" y="470"/>
                  </a:lnTo>
                  <a:lnTo>
                    <a:pt x="332" y="472"/>
                  </a:lnTo>
                  <a:lnTo>
                    <a:pt x="332" y="473"/>
                  </a:lnTo>
                  <a:lnTo>
                    <a:pt x="331" y="473"/>
                  </a:lnTo>
                  <a:lnTo>
                    <a:pt x="331" y="472"/>
                  </a:lnTo>
                  <a:lnTo>
                    <a:pt x="329" y="472"/>
                  </a:lnTo>
                  <a:lnTo>
                    <a:pt x="328" y="472"/>
                  </a:lnTo>
                  <a:lnTo>
                    <a:pt x="328" y="473"/>
                  </a:lnTo>
                  <a:lnTo>
                    <a:pt x="328" y="472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7" y="474"/>
                  </a:lnTo>
                  <a:lnTo>
                    <a:pt x="326" y="474"/>
                  </a:lnTo>
                  <a:lnTo>
                    <a:pt x="326" y="473"/>
                  </a:lnTo>
                  <a:lnTo>
                    <a:pt x="325" y="473"/>
                  </a:lnTo>
                  <a:lnTo>
                    <a:pt x="325" y="472"/>
                  </a:lnTo>
                  <a:lnTo>
                    <a:pt x="323" y="472"/>
                  </a:lnTo>
                  <a:lnTo>
                    <a:pt x="325" y="472"/>
                  </a:lnTo>
                  <a:lnTo>
                    <a:pt x="323" y="472"/>
                  </a:lnTo>
                  <a:lnTo>
                    <a:pt x="322" y="472"/>
                  </a:lnTo>
                  <a:lnTo>
                    <a:pt x="321" y="472"/>
                  </a:lnTo>
                  <a:lnTo>
                    <a:pt x="320" y="472"/>
                  </a:lnTo>
                  <a:lnTo>
                    <a:pt x="320" y="473"/>
                  </a:lnTo>
                  <a:lnTo>
                    <a:pt x="320" y="472"/>
                  </a:lnTo>
                  <a:lnTo>
                    <a:pt x="319" y="472"/>
                  </a:lnTo>
                  <a:lnTo>
                    <a:pt x="317" y="472"/>
                  </a:lnTo>
                  <a:lnTo>
                    <a:pt x="316" y="472"/>
                  </a:lnTo>
                  <a:lnTo>
                    <a:pt x="316" y="470"/>
                  </a:lnTo>
                  <a:lnTo>
                    <a:pt x="316" y="469"/>
                  </a:lnTo>
                  <a:lnTo>
                    <a:pt x="315" y="469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9"/>
                  </a:lnTo>
                  <a:lnTo>
                    <a:pt x="314" y="468"/>
                  </a:lnTo>
                  <a:lnTo>
                    <a:pt x="313" y="469"/>
                  </a:lnTo>
                  <a:lnTo>
                    <a:pt x="311" y="469"/>
                  </a:lnTo>
                  <a:lnTo>
                    <a:pt x="311" y="468"/>
                  </a:lnTo>
                  <a:lnTo>
                    <a:pt x="311" y="469"/>
                  </a:lnTo>
                  <a:lnTo>
                    <a:pt x="310" y="469"/>
                  </a:lnTo>
                  <a:lnTo>
                    <a:pt x="309" y="469"/>
                  </a:lnTo>
                  <a:lnTo>
                    <a:pt x="309" y="470"/>
                  </a:lnTo>
                  <a:lnTo>
                    <a:pt x="309" y="472"/>
                  </a:lnTo>
                  <a:lnTo>
                    <a:pt x="308" y="472"/>
                  </a:lnTo>
                  <a:lnTo>
                    <a:pt x="306" y="472"/>
                  </a:lnTo>
                  <a:lnTo>
                    <a:pt x="305" y="472"/>
                  </a:lnTo>
                  <a:lnTo>
                    <a:pt x="305" y="473"/>
                  </a:lnTo>
                  <a:lnTo>
                    <a:pt x="305" y="474"/>
                  </a:lnTo>
                  <a:lnTo>
                    <a:pt x="305" y="475"/>
                  </a:lnTo>
                  <a:lnTo>
                    <a:pt x="305" y="476"/>
                  </a:lnTo>
                  <a:lnTo>
                    <a:pt x="305" y="478"/>
                  </a:lnTo>
                  <a:lnTo>
                    <a:pt x="304" y="478"/>
                  </a:lnTo>
                  <a:lnTo>
                    <a:pt x="304" y="479"/>
                  </a:lnTo>
                  <a:lnTo>
                    <a:pt x="304" y="480"/>
                  </a:lnTo>
                  <a:lnTo>
                    <a:pt x="303" y="480"/>
                  </a:lnTo>
                  <a:lnTo>
                    <a:pt x="303" y="481"/>
                  </a:lnTo>
                  <a:lnTo>
                    <a:pt x="302" y="481"/>
                  </a:lnTo>
                  <a:lnTo>
                    <a:pt x="302" y="480"/>
                  </a:lnTo>
                  <a:lnTo>
                    <a:pt x="300" y="480"/>
                  </a:lnTo>
                  <a:lnTo>
                    <a:pt x="300" y="481"/>
                  </a:lnTo>
                  <a:lnTo>
                    <a:pt x="300" y="480"/>
                  </a:lnTo>
                  <a:lnTo>
                    <a:pt x="299" y="480"/>
                  </a:lnTo>
                  <a:lnTo>
                    <a:pt x="298" y="480"/>
                  </a:lnTo>
                  <a:lnTo>
                    <a:pt x="298" y="479"/>
                  </a:lnTo>
                  <a:lnTo>
                    <a:pt x="297" y="479"/>
                  </a:lnTo>
                  <a:lnTo>
                    <a:pt x="296" y="479"/>
                  </a:lnTo>
                  <a:lnTo>
                    <a:pt x="296" y="478"/>
                  </a:lnTo>
                  <a:lnTo>
                    <a:pt x="296" y="479"/>
                  </a:lnTo>
                  <a:lnTo>
                    <a:pt x="294" y="479"/>
                  </a:lnTo>
                  <a:lnTo>
                    <a:pt x="293" y="479"/>
                  </a:lnTo>
                  <a:lnTo>
                    <a:pt x="293" y="480"/>
                  </a:lnTo>
                  <a:lnTo>
                    <a:pt x="293" y="479"/>
                  </a:lnTo>
                  <a:lnTo>
                    <a:pt x="292" y="479"/>
                  </a:lnTo>
                  <a:lnTo>
                    <a:pt x="292" y="478"/>
                  </a:lnTo>
                  <a:lnTo>
                    <a:pt x="292" y="479"/>
                  </a:lnTo>
                  <a:lnTo>
                    <a:pt x="292" y="478"/>
                  </a:lnTo>
                  <a:lnTo>
                    <a:pt x="291" y="479"/>
                  </a:lnTo>
                  <a:lnTo>
                    <a:pt x="291" y="478"/>
                  </a:lnTo>
                  <a:lnTo>
                    <a:pt x="290" y="478"/>
                  </a:lnTo>
                  <a:lnTo>
                    <a:pt x="288" y="478"/>
                  </a:lnTo>
                  <a:lnTo>
                    <a:pt x="287" y="478"/>
                  </a:lnTo>
                  <a:lnTo>
                    <a:pt x="286" y="478"/>
                  </a:lnTo>
                  <a:lnTo>
                    <a:pt x="286" y="476"/>
                  </a:lnTo>
                  <a:lnTo>
                    <a:pt x="285" y="476"/>
                  </a:lnTo>
                  <a:lnTo>
                    <a:pt x="284" y="478"/>
                  </a:lnTo>
                  <a:lnTo>
                    <a:pt x="282" y="478"/>
                  </a:lnTo>
                  <a:lnTo>
                    <a:pt x="282" y="476"/>
                  </a:lnTo>
                  <a:lnTo>
                    <a:pt x="281" y="476"/>
                  </a:lnTo>
                  <a:lnTo>
                    <a:pt x="281" y="478"/>
                  </a:lnTo>
                  <a:lnTo>
                    <a:pt x="281" y="476"/>
                  </a:lnTo>
                  <a:lnTo>
                    <a:pt x="281" y="478"/>
                  </a:lnTo>
                  <a:lnTo>
                    <a:pt x="280" y="478"/>
                  </a:lnTo>
                  <a:lnTo>
                    <a:pt x="280" y="476"/>
                  </a:lnTo>
                  <a:lnTo>
                    <a:pt x="279" y="476"/>
                  </a:lnTo>
                  <a:lnTo>
                    <a:pt x="278" y="476"/>
                  </a:lnTo>
                  <a:lnTo>
                    <a:pt x="278" y="475"/>
                  </a:lnTo>
                  <a:lnTo>
                    <a:pt x="276" y="475"/>
                  </a:lnTo>
                  <a:lnTo>
                    <a:pt x="275" y="475"/>
                  </a:lnTo>
                  <a:lnTo>
                    <a:pt x="274" y="475"/>
                  </a:lnTo>
                  <a:lnTo>
                    <a:pt x="274" y="476"/>
                  </a:lnTo>
                  <a:lnTo>
                    <a:pt x="273" y="476"/>
                  </a:lnTo>
                  <a:lnTo>
                    <a:pt x="272" y="476"/>
                  </a:lnTo>
                  <a:lnTo>
                    <a:pt x="272" y="478"/>
                  </a:lnTo>
                  <a:lnTo>
                    <a:pt x="270" y="478"/>
                  </a:lnTo>
                  <a:lnTo>
                    <a:pt x="269" y="478"/>
                  </a:lnTo>
                  <a:lnTo>
                    <a:pt x="269" y="479"/>
                  </a:lnTo>
                  <a:lnTo>
                    <a:pt x="269" y="480"/>
                  </a:lnTo>
                  <a:lnTo>
                    <a:pt x="268" y="480"/>
                  </a:lnTo>
                  <a:lnTo>
                    <a:pt x="267" y="480"/>
                  </a:lnTo>
                  <a:lnTo>
                    <a:pt x="267" y="481"/>
                  </a:lnTo>
                  <a:lnTo>
                    <a:pt x="267" y="482"/>
                  </a:lnTo>
                  <a:lnTo>
                    <a:pt x="265" y="482"/>
                  </a:lnTo>
                  <a:lnTo>
                    <a:pt x="265" y="484"/>
                  </a:lnTo>
                  <a:lnTo>
                    <a:pt x="265" y="485"/>
                  </a:lnTo>
                  <a:lnTo>
                    <a:pt x="267" y="485"/>
                  </a:lnTo>
                  <a:lnTo>
                    <a:pt x="267" y="486"/>
                  </a:lnTo>
                  <a:lnTo>
                    <a:pt x="268" y="486"/>
                  </a:lnTo>
                  <a:lnTo>
                    <a:pt x="267" y="486"/>
                  </a:lnTo>
                  <a:lnTo>
                    <a:pt x="267" y="487"/>
                  </a:lnTo>
                  <a:lnTo>
                    <a:pt x="268" y="487"/>
                  </a:lnTo>
                  <a:lnTo>
                    <a:pt x="268" y="488"/>
                  </a:lnTo>
                  <a:lnTo>
                    <a:pt x="267" y="488"/>
                  </a:lnTo>
                  <a:lnTo>
                    <a:pt x="267" y="490"/>
                  </a:lnTo>
                  <a:lnTo>
                    <a:pt x="265" y="490"/>
                  </a:lnTo>
                  <a:lnTo>
                    <a:pt x="265" y="491"/>
                  </a:lnTo>
                  <a:lnTo>
                    <a:pt x="264" y="491"/>
                  </a:lnTo>
                  <a:lnTo>
                    <a:pt x="264" y="490"/>
                  </a:lnTo>
                  <a:lnTo>
                    <a:pt x="263" y="490"/>
                  </a:lnTo>
                  <a:lnTo>
                    <a:pt x="262" y="490"/>
                  </a:lnTo>
                  <a:lnTo>
                    <a:pt x="262" y="488"/>
                  </a:lnTo>
                  <a:lnTo>
                    <a:pt x="262" y="487"/>
                  </a:lnTo>
                  <a:lnTo>
                    <a:pt x="262" y="486"/>
                  </a:lnTo>
                  <a:lnTo>
                    <a:pt x="261" y="486"/>
                  </a:lnTo>
                  <a:lnTo>
                    <a:pt x="259" y="486"/>
                  </a:lnTo>
                  <a:lnTo>
                    <a:pt x="258" y="486"/>
                  </a:lnTo>
                  <a:lnTo>
                    <a:pt x="258" y="485"/>
                  </a:lnTo>
                  <a:lnTo>
                    <a:pt x="257" y="485"/>
                  </a:lnTo>
                  <a:lnTo>
                    <a:pt x="256" y="485"/>
                  </a:lnTo>
                  <a:lnTo>
                    <a:pt x="256" y="484"/>
                  </a:lnTo>
                  <a:lnTo>
                    <a:pt x="255" y="484"/>
                  </a:lnTo>
                  <a:lnTo>
                    <a:pt x="253" y="484"/>
                  </a:lnTo>
                  <a:lnTo>
                    <a:pt x="253" y="482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1"/>
                  </a:lnTo>
                  <a:lnTo>
                    <a:pt x="251" y="480"/>
                  </a:lnTo>
                  <a:lnTo>
                    <a:pt x="251" y="479"/>
                  </a:lnTo>
                  <a:lnTo>
                    <a:pt x="251" y="478"/>
                  </a:lnTo>
                  <a:lnTo>
                    <a:pt x="250" y="478"/>
                  </a:lnTo>
                  <a:lnTo>
                    <a:pt x="250" y="476"/>
                  </a:lnTo>
                  <a:lnTo>
                    <a:pt x="250" y="475"/>
                  </a:lnTo>
                  <a:lnTo>
                    <a:pt x="251" y="475"/>
                  </a:lnTo>
                  <a:lnTo>
                    <a:pt x="251" y="474"/>
                  </a:lnTo>
                  <a:lnTo>
                    <a:pt x="251" y="473"/>
                  </a:lnTo>
                  <a:lnTo>
                    <a:pt x="250" y="473"/>
                  </a:lnTo>
                  <a:lnTo>
                    <a:pt x="250" y="472"/>
                  </a:lnTo>
                  <a:lnTo>
                    <a:pt x="249" y="472"/>
                  </a:lnTo>
                  <a:lnTo>
                    <a:pt x="249" y="470"/>
                  </a:lnTo>
                  <a:lnTo>
                    <a:pt x="249" y="469"/>
                  </a:lnTo>
                  <a:lnTo>
                    <a:pt x="247" y="468"/>
                  </a:lnTo>
                  <a:lnTo>
                    <a:pt x="246" y="468"/>
                  </a:lnTo>
                  <a:lnTo>
                    <a:pt x="246" y="467"/>
                  </a:lnTo>
                  <a:lnTo>
                    <a:pt x="245" y="465"/>
                  </a:lnTo>
                  <a:lnTo>
                    <a:pt x="245" y="464"/>
                  </a:lnTo>
                  <a:lnTo>
                    <a:pt x="246" y="463"/>
                  </a:lnTo>
                  <a:lnTo>
                    <a:pt x="247" y="463"/>
                  </a:lnTo>
                  <a:lnTo>
                    <a:pt x="247" y="462"/>
                  </a:lnTo>
                  <a:lnTo>
                    <a:pt x="247" y="461"/>
                  </a:lnTo>
                  <a:lnTo>
                    <a:pt x="246" y="459"/>
                  </a:lnTo>
                  <a:lnTo>
                    <a:pt x="246" y="458"/>
                  </a:lnTo>
                  <a:lnTo>
                    <a:pt x="246" y="457"/>
                  </a:lnTo>
                  <a:lnTo>
                    <a:pt x="245" y="457"/>
                  </a:lnTo>
                  <a:lnTo>
                    <a:pt x="245" y="456"/>
                  </a:lnTo>
                  <a:lnTo>
                    <a:pt x="244" y="455"/>
                  </a:lnTo>
                  <a:lnTo>
                    <a:pt x="244" y="453"/>
                  </a:lnTo>
                  <a:lnTo>
                    <a:pt x="244" y="452"/>
                  </a:lnTo>
                  <a:lnTo>
                    <a:pt x="244" y="451"/>
                  </a:lnTo>
                  <a:lnTo>
                    <a:pt x="243" y="451"/>
                  </a:lnTo>
                  <a:lnTo>
                    <a:pt x="241" y="450"/>
                  </a:lnTo>
                  <a:lnTo>
                    <a:pt x="241" y="449"/>
                  </a:lnTo>
                  <a:lnTo>
                    <a:pt x="240" y="449"/>
                  </a:lnTo>
                  <a:lnTo>
                    <a:pt x="240" y="447"/>
                  </a:lnTo>
                  <a:lnTo>
                    <a:pt x="241" y="447"/>
                  </a:lnTo>
                  <a:lnTo>
                    <a:pt x="241" y="446"/>
                  </a:lnTo>
                  <a:lnTo>
                    <a:pt x="240" y="446"/>
                  </a:lnTo>
                  <a:lnTo>
                    <a:pt x="239" y="446"/>
                  </a:lnTo>
                  <a:lnTo>
                    <a:pt x="238" y="446"/>
                  </a:lnTo>
                  <a:lnTo>
                    <a:pt x="238" y="445"/>
                  </a:lnTo>
                  <a:lnTo>
                    <a:pt x="237" y="445"/>
                  </a:lnTo>
                  <a:lnTo>
                    <a:pt x="237" y="444"/>
                  </a:lnTo>
                  <a:lnTo>
                    <a:pt x="235" y="444"/>
                  </a:lnTo>
                  <a:lnTo>
                    <a:pt x="235" y="443"/>
                  </a:lnTo>
                  <a:lnTo>
                    <a:pt x="234" y="443"/>
                  </a:lnTo>
                  <a:lnTo>
                    <a:pt x="233" y="443"/>
                  </a:lnTo>
                  <a:lnTo>
                    <a:pt x="232" y="443"/>
                  </a:lnTo>
                  <a:lnTo>
                    <a:pt x="232" y="441"/>
                  </a:lnTo>
                  <a:lnTo>
                    <a:pt x="231" y="441"/>
                  </a:lnTo>
                  <a:lnTo>
                    <a:pt x="231" y="443"/>
                  </a:lnTo>
                  <a:lnTo>
                    <a:pt x="229" y="443"/>
                  </a:lnTo>
                  <a:lnTo>
                    <a:pt x="228" y="443"/>
                  </a:lnTo>
                  <a:lnTo>
                    <a:pt x="228" y="444"/>
                  </a:lnTo>
                  <a:lnTo>
                    <a:pt x="227" y="444"/>
                  </a:lnTo>
                  <a:lnTo>
                    <a:pt x="226" y="444"/>
                  </a:lnTo>
                  <a:lnTo>
                    <a:pt x="226" y="445"/>
                  </a:lnTo>
                  <a:lnTo>
                    <a:pt x="225" y="445"/>
                  </a:lnTo>
                  <a:lnTo>
                    <a:pt x="223" y="446"/>
                  </a:lnTo>
                  <a:lnTo>
                    <a:pt x="223" y="445"/>
                  </a:lnTo>
                  <a:lnTo>
                    <a:pt x="222" y="445"/>
                  </a:lnTo>
                  <a:lnTo>
                    <a:pt x="223" y="445"/>
                  </a:lnTo>
                  <a:lnTo>
                    <a:pt x="223" y="444"/>
                  </a:lnTo>
                  <a:lnTo>
                    <a:pt x="223" y="443"/>
                  </a:lnTo>
                  <a:lnTo>
                    <a:pt x="222" y="443"/>
                  </a:lnTo>
                  <a:lnTo>
                    <a:pt x="222" y="441"/>
                  </a:lnTo>
                  <a:lnTo>
                    <a:pt x="221" y="441"/>
                  </a:lnTo>
                  <a:lnTo>
                    <a:pt x="221" y="440"/>
                  </a:lnTo>
                  <a:lnTo>
                    <a:pt x="220" y="440"/>
                  </a:lnTo>
                  <a:lnTo>
                    <a:pt x="218" y="440"/>
                  </a:lnTo>
                  <a:lnTo>
                    <a:pt x="217" y="440"/>
                  </a:lnTo>
                  <a:lnTo>
                    <a:pt x="217" y="439"/>
                  </a:lnTo>
                  <a:lnTo>
                    <a:pt x="216" y="439"/>
                  </a:lnTo>
                  <a:lnTo>
                    <a:pt x="216" y="438"/>
                  </a:lnTo>
                  <a:lnTo>
                    <a:pt x="215" y="438"/>
                  </a:lnTo>
                  <a:lnTo>
                    <a:pt x="215" y="436"/>
                  </a:lnTo>
                  <a:lnTo>
                    <a:pt x="214" y="436"/>
                  </a:lnTo>
                  <a:lnTo>
                    <a:pt x="214" y="435"/>
                  </a:lnTo>
                  <a:lnTo>
                    <a:pt x="214" y="434"/>
                  </a:lnTo>
                  <a:lnTo>
                    <a:pt x="212" y="434"/>
                  </a:lnTo>
                  <a:lnTo>
                    <a:pt x="212" y="433"/>
                  </a:lnTo>
                  <a:lnTo>
                    <a:pt x="212" y="432"/>
                  </a:lnTo>
                  <a:lnTo>
                    <a:pt x="211" y="432"/>
                  </a:lnTo>
                  <a:lnTo>
                    <a:pt x="211" y="430"/>
                  </a:lnTo>
                  <a:lnTo>
                    <a:pt x="211" y="429"/>
                  </a:lnTo>
                  <a:lnTo>
                    <a:pt x="211" y="428"/>
                  </a:lnTo>
                  <a:lnTo>
                    <a:pt x="212" y="428"/>
                  </a:lnTo>
                  <a:lnTo>
                    <a:pt x="214" y="428"/>
                  </a:lnTo>
                  <a:lnTo>
                    <a:pt x="215" y="428"/>
                  </a:lnTo>
                  <a:lnTo>
                    <a:pt x="215" y="427"/>
                  </a:lnTo>
                  <a:lnTo>
                    <a:pt x="215" y="426"/>
                  </a:lnTo>
                  <a:lnTo>
                    <a:pt x="215" y="424"/>
                  </a:lnTo>
                  <a:lnTo>
                    <a:pt x="215" y="423"/>
                  </a:lnTo>
                  <a:lnTo>
                    <a:pt x="215" y="422"/>
                  </a:lnTo>
                  <a:lnTo>
                    <a:pt x="216" y="422"/>
                  </a:lnTo>
                  <a:lnTo>
                    <a:pt x="215" y="422"/>
                  </a:lnTo>
                  <a:lnTo>
                    <a:pt x="215" y="421"/>
                  </a:lnTo>
                  <a:lnTo>
                    <a:pt x="215" y="420"/>
                  </a:lnTo>
                  <a:lnTo>
                    <a:pt x="215" y="418"/>
                  </a:lnTo>
                  <a:lnTo>
                    <a:pt x="215" y="417"/>
                  </a:lnTo>
                  <a:lnTo>
                    <a:pt x="215" y="416"/>
                  </a:lnTo>
                  <a:lnTo>
                    <a:pt x="214" y="416"/>
                  </a:lnTo>
                  <a:lnTo>
                    <a:pt x="212" y="416"/>
                  </a:lnTo>
                  <a:lnTo>
                    <a:pt x="211" y="416"/>
                  </a:lnTo>
                  <a:lnTo>
                    <a:pt x="211" y="415"/>
                  </a:lnTo>
                  <a:lnTo>
                    <a:pt x="210" y="415"/>
                  </a:lnTo>
                  <a:lnTo>
                    <a:pt x="210" y="414"/>
                  </a:lnTo>
                  <a:lnTo>
                    <a:pt x="209" y="414"/>
                  </a:lnTo>
                  <a:lnTo>
                    <a:pt x="210" y="412"/>
                  </a:lnTo>
                  <a:lnTo>
                    <a:pt x="210" y="411"/>
                  </a:lnTo>
                  <a:lnTo>
                    <a:pt x="209" y="411"/>
                  </a:lnTo>
                  <a:lnTo>
                    <a:pt x="208" y="411"/>
                  </a:lnTo>
                  <a:lnTo>
                    <a:pt x="206" y="411"/>
                  </a:lnTo>
                  <a:lnTo>
                    <a:pt x="205" y="410"/>
                  </a:lnTo>
                  <a:lnTo>
                    <a:pt x="204" y="410"/>
                  </a:lnTo>
                  <a:lnTo>
                    <a:pt x="204" y="409"/>
                  </a:lnTo>
                  <a:lnTo>
                    <a:pt x="205" y="409"/>
                  </a:lnTo>
                  <a:lnTo>
                    <a:pt x="205" y="407"/>
                  </a:lnTo>
                  <a:lnTo>
                    <a:pt x="204" y="407"/>
                  </a:lnTo>
                  <a:lnTo>
                    <a:pt x="204" y="406"/>
                  </a:lnTo>
                  <a:lnTo>
                    <a:pt x="203" y="406"/>
                  </a:lnTo>
                  <a:lnTo>
                    <a:pt x="203" y="405"/>
                  </a:lnTo>
                  <a:lnTo>
                    <a:pt x="203" y="404"/>
                  </a:lnTo>
                  <a:lnTo>
                    <a:pt x="203" y="403"/>
                  </a:lnTo>
                  <a:lnTo>
                    <a:pt x="202" y="403"/>
                  </a:lnTo>
                  <a:lnTo>
                    <a:pt x="202" y="401"/>
                  </a:lnTo>
                  <a:lnTo>
                    <a:pt x="200" y="401"/>
                  </a:lnTo>
                  <a:lnTo>
                    <a:pt x="200" y="400"/>
                  </a:lnTo>
                  <a:lnTo>
                    <a:pt x="199" y="400"/>
                  </a:lnTo>
                  <a:lnTo>
                    <a:pt x="199" y="399"/>
                  </a:lnTo>
                  <a:lnTo>
                    <a:pt x="198" y="399"/>
                  </a:lnTo>
                  <a:lnTo>
                    <a:pt x="198" y="398"/>
                  </a:lnTo>
                  <a:lnTo>
                    <a:pt x="198" y="397"/>
                  </a:lnTo>
                  <a:lnTo>
                    <a:pt x="197" y="397"/>
                  </a:lnTo>
                  <a:lnTo>
                    <a:pt x="196" y="397"/>
                  </a:lnTo>
                  <a:lnTo>
                    <a:pt x="196" y="395"/>
                  </a:lnTo>
                  <a:lnTo>
                    <a:pt x="194" y="395"/>
                  </a:lnTo>
                  <a:lnTo>
                    <a:pt x="194" y="394"/>
                  </a:lnTo>
                  <a:lnTo>
                    <a:pt x="196" y="394"/>
                  </a:lnTo>
                  <a:lnTo>
                    <a:pt x="196" y="393"/>
                  </a:lnTo>
                  <a:lnTo>
                    <a:pt x="194" y="392"/>
                  </a:lnTo>
                  <a:lnTo>
                    <a:pt x="193" y="392"/>
                  </a:lnTo>
                  <a:lnTo>
                    <a:pt x="193" y="391"/>
                  </a:lnTo>
                  <a:lnTo>
                    <a:pt x="193" y="389"/>
                  </a:lnTo>
                  <a:lnTo>
                    <a:pt x="192" y="389"/>
                  </a:lnTo>
                  <a:lnTo>
                    <a:pt x="192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1" y="386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1" y="385"/>
                  </a:lnTo>
                  <a:lnTo>
                    <a:pt x="191" y="383"/>
                  </a:lnTo>
                  <a:lnTo>
                    <a:pt x="192" y="383"/>
                  </a:lnTo>
                  <a:lnTo>
                    <a:pt x="191" y="383"/>
                  </a:lnTo>
                  <a:lnTo>
                    <a:pt x="191" y="382"/>
                  </a:lnTo>
                  <a:lnTo>
                    <a:pt x="192" y="382"/>
                  </a:lnTo>
                  <a:lnTo>
                    <a:pt x="191" y="381"/>
                  </a:lnTo>
                  <a:lnTo>
                    <a:pt x="190" y="381"/>
                  </a:lnTo>
                  <a:lnTo>
                    <a:pt x="190" y="380"/>
                  </a:lnTo>
                  <a:lnTo>
                    <a:pt x="188" y="380"/>
                  </a:lnTo>
                  <a:lnTo>
                    <a:pt x="188" y="378"/>
                  </a:lnTo>
                  <a:lnTo>
                    <a:pt x="187" y="378"/>
                  </a:lnTo>
                  <a:lnTo>
                    <a:pt x="188" y="378"/>
                  </a:lnTo>
                  <a:lnTo>
                    <a:pt x="190" y="378"/>
                  </a:lnTo>
                  <a:lnTo>
                    <a:pt x="190" y="377"/>
                  </a:lnTo>
                  <a:lnTo>
                    <a:pt x="188" y="377"/>
                  </a:lnTo>
                  <a:lnTo>
                    <a:pt x="188" y="376"/>
                  </a:lnTo>
                  <a:lnTo>
                    <a:pt x="188" y="375"/>
                  </a:lnTo>
                  <a:lnTo>
                    <a:pt x="187" y="375"/>
                  </a:lnTo>
                  <a:lnTo>
                    <a:pt x="188" y="374"/>
                  </a:lnTo>
                  <a:lnTo>
                    <a:pt x="188" y="372"/>
                  </a:lnTo>
                  <a:lnTo>
                    <a:pt x="190" y="372"/>
                  </a:lnTo>
                  <a:lnTo>
                    <a:pt x="190" y="371"/>
                  </a:lnTo>
                  <a:lnTo>
                    <a:pt x="188" y="371"/>
                  </a:lnTo>
                  <a:lnTo>
                    <a:pt x="188" y="370"/>
                  </a:lnTo>
                  <a:lnTo>
                    <a:pt x="188" y="369"/>
                  </a:lnTo>
                  <a:lnTo>
                    <a:pt x="188" y="368"/>
                  </a:lnTo>
                  <a:lnTo>
                    <a:pt x="187" y="368"/>
                  </a:lnTo>
                  <a:lnTo>
                    <a:pt x="186" y="368"/>
                  </a:lnTo>
                  <a:lnTo>
                    <a:pt x="185" y="368"/>
                  </a:lnTo>
                  <a:lnTo>
                    <a:pt x="184" y="368"/>
                  </a:lnTo>
                  <a:lnTo>
                    <a:pt x="184" y="366"/>
                  </a:lnTo>
                  <a:lnTo>
                    <a:pt x="184" y="365"/>
                  </a:lnTo>
                  <a:lnTo>
                    <a:pt x="185" y="365"/>
                  </a:lnTo>
                  <a:lnTo>
                    <a:pt x="185" y="364"/>
                  </a:lnTo>
                  <a:lnTo>
                    <a:pt x="185" y="363"/>
                  </a:lnTo>
                  <a:lnTo>
                    <a:pt x="184" y="363"/>
                  </a:lnTo>
                  <a:lnTo>
                    <a:pt x="185" y="363"/>
                  </a:lnTo>
                  <a:lnTo>
                    <a:pt x="185" y="362"/>
                  </a:lnTo>
                  <a:lnTo>
                    <a:pt x="186" y="362"/>
                  </a:lnTo>
                  <a:lnTo>
                    <a:pt x="186" y="360"/>
                  </a:lnTo>
                  <a:lnTo>
                    <a:pt x="186" y="359"/>
                  </a:lnTo>
                  <a:lnTo>
                    <a:pt x="185" y="359"/>
                  </a:lnTo>
                  <a:lnTo>
                    <a:pt x="184" y="358"/>
                  </a:lnTo>
                  <a:lnTo>
                    <a:pt x="182" y="358"/>
                  </a:lnTo>
                  <a:lnTo>
                    <a:pt x="182" y="357"/>
                  </a:lnTo>
                  <a:lnTo>
                    <a:pt x="181" y="357"/>
                  </a:lnTo>
                  <a:lnTo>
                    <a:pt x="180" y="357"/>
                  </a:lnTo>
                  <a:lnTo>
                    <a:pt x="180" y="358"/>
                  </a:lnTo>
                  <a:lnTo>
                    <a:pt x="179" y="358"/>
                  </a:lnTo>
                  <a:lnTo>
                    <a:pt x="179" y="357"/>
                  </a:lnTo>
                  <a:lnTo>
                    <a:pt x="178" y="357"/>
                  </a:lnTo>
                  <a:lnTo>
                    <a:pt x="178" y="356"/>
                  </a:lnTo>
                  <a:lnTo>
                    <a:pt x="178" y="354"/>
                  </a:lnTo>
                  <a:lnTo>
                    <a:pt x="176" y="354"/>
                  </a:lnTo>
                  <a:lnTo>
                    <a:pt x="176" y="353"/>
                  </a:lnTo>
                  <a:lnTo>
                    <a:pt x="175" y="352"/>
                  </a:lnTo>
                  <a:lnTo>
                    <a:pt x="175" y="351"/>
                  </a:lnTo>
                  <a:lnTo>
                    <a:pt x="175" y="349"/>
                  </a:lnTo>
                  <a:lnTo>
                    <a:pt x="174" y="349"/>
                  </a:lnTo>
                  <a:lnTo>
                    <a:pt x="173" y="349"/>
                  </a:lnTo>
                  <a:lnTo>
                    <a:pt x="171" y="349"/>
                  </a:lnTo>
                  <a:lnTo>
                    <a:pt x="171" y="348"/>
                  </a:lnTo>
                  <a:lnTo>
                    <a:pt x="170" y="348"/>
                  </a:lnTo>
                  <a:lnTo>
                    <a:pt x="170" y="349"/>
                  </a:lnTo>
                  <a:lnTo>
                    <a:pt x="169" y="349"/>
                  </a:lnTo>
                  <a:lnTo>
                    <a:pt x="168" y="349"/>
                  </a:lnTo>
                  <a:lnTo>
                    <a:pt x="168" y="351"/>
                  </a:lnTo>
                  <a:lnTo>
                    <a:pt x="167" y="352"/>
                  </a:lnTo>
                  <a:lnTo>
                    <a:pt x="168" y="352"/>
                  </a:lnTo>
                  <a:lnTo>
                    <a:pt x="168" y="353"/>
                  </a:lnTo>
                  <a:lnTo>
                    <a:pt x="168" y="354"/>
                  </a:lnTo>
                  <a:lnTo>
                    <a:pt x="167" y="354"/>
                  </a:lnTo>
                  <a:lnTo>
                    <a:pt x="165" y="354"/>
                  </a:lnTo>
                  <a:lnTo>
                    <a:pt x="165" y="356"/>
                  </a:lnTo>
                  <a:lnTo>
                    <a:pt x="164" y="356"/>
                  </a:lnTo>
                  <a:lnTo>
                    <a:pt x="164" y="357"/>
                  </a:lnTo>
                  <a:lnTo>
                    <a:pt x="163" y="357"/>
                  </a:lnTo>
                  <a:lnTo>
                    <a:pt x="163" y="358"/>
                  </a:lnTo>
                  <a:lnTo>
                    <a:pt x="163" y="359"/>
                  </a:lnTo>
                  <a:lnTo>
                    <a:pt x="162" y="359"/>
                  </a:lnTo>
                  <a:lnTo>
                    <a:pt x="163" y="359"/>
                  </a:lnTo>
                  <a:lnTo>
                    <a:pt x="162" y="359"/>
                  </a:lnTo>
                  <a:lnTo>
                    <a:pt x="163" y="359"/>
                  </a:lnTo>
                  <a:lnTo>
                    <a:pt x="163" y="360"/>
                  </a:lnTo>
                  <a:lnTo>
                    <a:pt x="162" y="360"/>
                  </a:lnTo>
                  <a:lnTo>
                    <a:pt x="161" y="360"/>
                  </a:lnTo>
                  <a:lnTo>
                    <a:pt x="159" y="362"/>
                  </a:lnTo>
                  <a:lnTo>
                    <a:pt x="158" y="362"/>
                  </a:lnTo>
                  <a:lnTo>
                    <a:pt x="158" y="363"/>
                  </a:lnTo>
                  <a:lnTo>
                    <a:pt x="158" y="364"/>
                  </a:lnTo>
                  <a:lnTo>
                    <a:pt x="157" y="364"/>
                  </a:lnTo>
                  <a:lnTo>
                    <a:pt x="156" y="364"/>
                  </a:lnTo>
                  <a:lnTo>
                    <a:pt x="156" y="365"/>
                  </a:lnTo>
                  <a:lnTo>
                    <a:pt x="155" y="365"/>
                  </a:lnTo>
                  <a:lnTo>
                    <a:pt x="155" y="364"/>
                  </a:lnTo>
                  <a:lnTo>
                    <a:pt x="155" y="365"/>
                  </a:lnTo>
                  <a:lnTo>
                    <a:pt x="155" y="364"/>
                  </a:lnTo>
                  <a:lnTo>
                    <a:pt x="155" y="365"/>
                  </a:lnTo>
                  <a:lnTo>
                    <a:pt x="153" y="365"/>
                  </a:lnTo>
                  <a:lnTo>
                    <a:pt x="153" y="366"/>
                  </a:lnTo>
                  <a:lnTo>
                    <a:pt x="152" y="366"/>
                  </a:lnTo>
                  <a:lnTo>
                    <a:pt x="152" y="365"/>
                  </a:lnTo>
                  <a:lnTo>
                    <a:pt x="151" y="365"/>
                  </a:lnTo>
                  <a:lnTo>
                    <a:pt x="150" y="365"/>
                  </a:lnTo>
                  <a:lnTo>
                    <a:pt x="149" y="365"/>
                  </a:lnTo>
                  <a:lnTo>
                    <a:pt x="149" y="366"/>
                  </a:lnTo>
                  <a:lnTo>
                    <a:pt x="149" y="368"/>
                  </a:lnTo>
                  <a:lnTo>
                    <a:pt x="149" y="369"/>
                  </a:lnTo>
                  <a:lnTo>
                    <a:pt x="147" y="369"/>
                  </a:lnTo>
                  <a:lnTo>
                    <a:pt x="147" y="370"/>
                  </a:lnTo>
                  <a:lnTo>
                    <a:pt x="147" y="371"/>
                  </a:lnTo>
                  <a:lnTo>
                    <a:pt x="146" y="371"/>
                  </a:lnTo>
                  <a:lnTo>
                    <a:pt x="146" y="372"/>
                  </a:lnTo>
                  <a:lnTo>
                    <a:pt x="145" y="372"/>
                  </a:lnTo>
                  <a:lnTo>
                    <a:pt x="144" y="372"/>
                  </a:lnTo>
                  <a:lnTo>
                    <a:pt x="144" y="374"/>
                  </a:lnTo>
                  <a:lnTo>
                    <a:pt x="143" y="374"/>
                  </a:lnTo>
                  <a:lnTo>
                    <a:pt x="141" y="374"/>
                  </a:lnTo>
                  <a:lnTo>
                    <a:pt x="141" y="375"/>
                  </a:lnTo>
                  <a:lnTo>
                    <a:pt x="141" y="374"/>
                  </a:lnTo>
                  <a:lnTo>
                    <a:pt x="140" y="374"/>
                  </a:lnTo>
                  <a:lnTo>
                    <a:pt x="140" y="372"/>
                  </a:lnTo>
                  <a:lnTo>
                    <a:pt x="139" y="372"/>
                  </a:lnTo>
                  <a:lnTo>
                    <a:pt x="139" y="371"/>
                  </a:lnTo>
                  <a:lnTo>
                    <a:pt x="138" y="370"/>
                  </a:lnTo>
                  <a:lnTo>
                    <a:pt x="137" y="370"/>
                  </a:lnTo>
                  <a:lnTo>
                    <a:pt x="137" y="369"/>
                  </a:lnTo>
                  <a:lnTo>
                    <a:pt x="135" y="369"/>
                  </a:lnTo>
                  <a:lnTo>
                    <a:pt x="134" y="369"/>
                  </a:lnTo>
                  <a:lnTo>
                    <a:pt x="134" y="368"/>
                  </a:lnTo>
                  <a:lnTo>
                    <a:pt x="134" y="366"/>
                  </a:lnTo>
                  <a:lnTo>
                    <a:pt x="133" y="366"/>
                  </a:lnTo>
                  <a:lnTo>
                    <a:pt x="132" y="365"/>
                  </a:lnTo>
                  <a:lnTo>
                    <a:pt x="131" y="365"/>
                  </a:lnTo>
                  <a:lnTo>
                    <a:pt x="132" y="365"/>
                  </a:lnTo>
                  <a:lnTo>
                    <a:pt x="132" y="364"/>
                  </a:lnTo>
                  <a:lnTo>
                    <a:pt x="131" y="364"/>
                  </a:lnTo>
                  <a:lnTo>
                    <a:pt x="132" y="364"/>
                  </a:lnTo>
                  <a:lnTo>
                    <a:pt x="131" y="364"/>
                  </a:lnTo>
                  <a:lnTo>
                    <a:pt x="131" y="363"/>
                  </a:lnTo>
                  <a:lnTo>
                    <a:pt x="129" y="364"/>
                  </a:lnTo>
                  <a:lnTo>
                    <a:pt x="128" y="364"/>
                  </a:lnTo>
                  <a:lnTo>
                    <a:pt x="127" y="364"/>
                  </a:lnTo>
                  <a:lnTo>
                    <a:pt x="127" y="363"/>
                  </a:lnTo>
                  <a:lnTo>
                    <a:pt x="126" y="363"/>
                  </a:lnTo>
                  <a:lnTo>
                    <a:pt x="124" y="363"/>
                  </a:lnTo>
                  <a:lnTo>
                    <a:pt x="124" y="364"/>
                  </a:lnTo>
                  <a:lnTo>
                    <a:pt x="123" y="364"/>
                  </a:lnTo>
                  <a:lnTo>
                    <a:pt x="122" y="364"/>
                  </a:lnTo>
                  <a:lnTo>
                    <a:pt x="122" y="363"/>
                  </a:lnTo>
                  <a:lnTo>
                    <a:pt x="123" y="363"/>
                  </a:lnTo>
                  <a:lnTo>
                    <a:pt x="123" y="362"/>
                  </a:lnTo>
                  <a:lnTo>
                    <a:pt x="123" y="360"/>
                  </a:lnTo>
                  <a:lnTo>
                    <a:pt x="124" y="360"/>
                  </a:lnTo>
                  <a:lnTo>
                    <a:pt x="124" y="359"/>
                  </a:lnTo>
                  <a:lnTo>
                    <a:pt x="124" y="358"/>
                  </a:lnTo>
                  <a:lnTo>
                    <a:pt x="123" y="358"/>
                  </a:lnTo>
                  <a:lnTo>
                    <a:pt x="123" y="357"/>
                  </a:lnTo>
                  <a:lnTo>
                    <a:pt x="123" y="356"/>
                  </a:lnTo>
                  <a:lnTo>
                    <a:pt x="123" y="354"/>
                  </a:lnTo>
                  <a:lnTo>
                    <a:pt x="124" y="354"/>
                  </a:lnTo>
                  <a:lnTo>
                    <a:pt x="124" y="356"/>
                  </a:lnTo>
                  <a:lnTo>
                    <a:pt x="124" y="354"/>
                  </a:lnTo>
                  <a:lnTo>
                    <a:pt x="126" y="354"/>
                  </a:lnTo>
                  <a:lnTo>
                    <a:pt x="127" y="354"/>
                  </a:lnTo>
                  <a:lnTo>
                    <a:pt x="127" y="353"/>
                  </a:lnTo>
                  <a:lnTo>
                    <a:pt x="128" y="353"/>
                  </a:lnTo>
                  <a:lnTo>
                    <a:pt x="128" y="352"/>
                  </a:lnTo>
                  <a:lnTo>
                    <a:pt x="128" y="351"/>
                  </a:lnTo>
                  <a:lnTo>
                    <a:pt x="127" y="351"/>
                  </a:lnTo>
                  <a:lnTo>
                    <a:pt x="127" y="349"/>
                  </a:lnTo>
                  <a:lnTo>
                    <a:pt x="128" y="349"/>
                  </a:lnTo>
                  <a:lnTo>
                    <a:pt x="128" y="348"/>
                  </a:lnTo>
                  <a:lnTo>
                    <a:pt x="128" y="347"/>
                  </a:lnTo>
                  <a:lnTo>
                    <a:pt x="127" y="346"/>
                  </a:lnTo>
                  <a:lnTo>
                    <a:pt x="126" y="346"/>
                  </a:lnTo>
                  <a:lnTo>
                    <a:pt x="126" y="345"/>
                  </a:lnTo>
                  <a:lnTo>
                    <a:pt x="124" y="345"/>
                  </a:lnTo>
                  <a:lnTo>
                    <a:pt x="124" y="343"/>
                  </a:lnTo>
                  <a:lnTo>
                    <a:pt x="124" y="342"/>
                  </a:lnTo>
                  <a:lnTo>
                    <a:pt x="123" y="342"/>
                  </a:lnTo>
                  <a:lnTo>
                    <a:pt x="123" y="341"/>
                  </a:lnTo>
                  <a:lnTo>
                    <a:pt x="122" y="341"/>
                  </a:lnTo>
                  <a:lnTo>
                    <a:pt x="123" y="341"/>
                  </a:lnTo>
                  <a:lnTo>
                    <a:pt x="123" y="340"/>
                  </a:lnTo>
                  <a:lnTo>
                    <a:pt x="124" y="340"/>
                  </a:lnTo>
                  <a:lnTo>
                    <a:pt x="124" y="339"/>
                  </a:lnTo>
                  <a:lnTo>
                    <a:pt x="124" y="337"/>
                  </a:lnTo>
                  <a:lnTo>
                    <a:pt x="126" y="337"/>
                  </a:lnTo>
                  <a:lnTo>
                    <a:pt x="126" y="336"/>
                  </a:lnTo>
                  <a:lnTo>
                    <a:pt x="127" y="336"/>
                  </a:lnTo>
                  <a:lnTo>
                    <a:pt x="127" y="335"/>
                  </a:lnTo>
                  <a:lnTo>
                    <a:pt x="127" y="334"/>
                  </a:lnTo>
                  <a:lnTo>
                    <a:pt x="128" y="334"/>
                  </a:lnTo>
                  <a:lnTo>
                    <a:pt x="128" y="333"/>
                  </a:lnTo>
                  <a:lnTo>
                    <a:pt x="129" y="333"/>
                  </a:lnTo>
                  <a:lnTo>
                    <a:pt x="129" y="334"/>
                  </a:lnTo>
                  <a:lnTo>
                    <a:pt x="131" y="334"/>
                  </a:lnTo>
                  <a:lnTo>
                    <a:pt x="131" y="333"/>
                  </a:lnTo>
                  <a:lnTo>
                    <a:pt x="132" y="333"/>
                  </a:lnTo>
                  <a:lnTo>
                    <a:pt x="132" y="331"/>
                  </a:lnTo>
                  <a:lnTo>
                    <a:pt x="133" y="331"/>
                  </a:lnTo>
                  <a:lnTo>
                    <a:pt x="134" y="331"/>
                  </a:lnTo>
                  <a:lnTo>
                    <a:pt x="134" y="333"/>
                  </a:lnTo>
                  <a:lnTo>
                    <a:pt x="134" y="331"/>
                  </a:lnTo>
                  <a:lnTo>
                    <a:pt x="134" y="333"/>
                  </a:lnTo>
                  <a:lnTo>
                    <a:pt x="135" y="333"/>
                  </a:lnTo>
                  <a:lnTo>
                    <a:pt x="135" y="331"/>
                  </a:lnTo>
                  <a:lnTo>
                    <a:pt x="135" y="330"/>
                  </a:lnTo>
                  <a:lnTo>
                    <a:pt x="137" y="330"/>
                  </a:lnTo>
                  <a:lnTo>
                    <a:pt x="137" y="331"/>
                  </a:lnTo>
                  <a:lnTo>
                    <a:pt x="137" y="330"/>
                  </a:lnTo>
                  <a:lnTo>
                    <a:pt x="138" y="330"/>
                  </a:lnTo>
                  <a:lnTo>
                    <a:pt x="138" y="329"/>
                  </a:lnTo>
                  <a:lnTo>
                    <a:pt x="137" y="329"/>
                  </a:lnTo>
                  <a:lnTo>
                    <a:pt x="137" y="328"/>
                  </a:lnTo>
                  <a:lnTo>
                    <a:pt x="135" y="328"/>
                  </a:lnTo>
                  <a:lnTo>
                    <a:pt x="135" y="327"/>
                  </a:lnTo>
                  <a:lnTo>
                    <a:pt x="135" y="325"/>
                  </a:lnTo>
                  <a:lnTo>
                    <a:pt x="134" y="325"/>
                  </a:lnTo>
                  <a:lnTo>
                    <a:pt x="134" y="324"/>
                  </a:lnTo>
                  <a:lnTo>
                    <a:pt x="134" y="323"/>
                  </a:lnTo>
                  <a:lnTo>
                    <a:pt x="135" y="323"/>
                  </a:lnTo>
                  <a:lnTo>
                    <a:pt x="135" y="322"/>
                  </a:lnTo>
                  <a:lnTo>
                    <a:pt x="137" y="322"/>
                  </a:lnTo>
                  <a:lnTo>
                    <a:pt x="137" y="320"/>
                  </a:lnTo>
                  <a:lnTo>
                    <a:pt x="135" y="320"/>
                  </a:lnTo>
                  <a:lnTo>
                    <a:pt x="137" y="320"/>
                  </a:lnTo>
                  <a:lnTo>
                    <a:pt x="135" y="320"/>
                  </a:lnTo>
                  <a:lnTo>
                    <a:pt x="135" y="319"/>
                  </a:lnTo>
                  <a:lnTo>
                    <a:pt x="134" y="319"/>
                  </a:lnTo>
                  <a:lnTo>
                    <a:pt x="134" y="318"/>
                  </a:lnTo>
                  <a:lnTo>
                    <a:pt x="133" y="318"/>
                  </a:lnTo>
                  <a:lnTo>
                    <a:pt x="132" y="318"/>
                  </a:lnTo>
                  <a:lnTo>
                    <a:pt x="132" y="317"/>
                  </a:lnTo>
                  <a:lnTo>
                    <a:pt x="131" y="317"/>
                  </a:lnTo>
                  <a:lnTo>
                    <a:pt x="131" y="318"/>
                  </a:lnTo>
                  <a:lnTo>
                    <a:pt x="129" y="318"/>
                  </a:lnTo>
                  <a:lnTo>
                    <a:pt x="129" y="317"/>
                  </a:lnTo>
                  <a:lnTo>
                    <a:pt x="129" y="316"/>
                  </a:lnTo>
                  <a:lnTo>
                    <a:pt x="129" y="317"/>
                  </a:lnTo>
                  <a:lnTo>
                    <a:pt x="129" y="316"/>
                  </a:lnTo>
                  <a:lnTo>
                    <a:pt x="131" y="316"/>
                  </a:lnTo>
                  <a:lnTo>
                    <a:pt x="131" y="314"/>
                  </a:lnTo>
                  <a:lnTo>
                    <a:pt x="129" y="314"/>
                  </a:lnTo>
                  <a:lnTo>
                    <a:pt x="128" y="314"/>
                  </a:lnTo>
                  <a:lnTo>
                    <a:pt x="127" y="314"/>
                  </a:lnTo>
                  <a:lnTo>
                    <a:pt x="127" y="313"/>
                  </a:lnTo>
                  <a:lnTo>
                    <a:pt x="128" y="313"/>
                  </a:lnTo>
                  <a:lnTo>
                    <a:pt x="127" y="313"/>
                  </a:lnTo>
                  <a:lnTo>
                    <a:pt x="128" y="313"/>
                  </a:lnTo>
                  <a:lnTo>
                    <a:pt x="128" y="312"/>
                  </a:lnTo>
                  <a:lnTo>
                    <a:pt x="129" y="312"/>
                  </a:lnTo>
                  <a:lnTo>
                    <a:pt x="129" y="311"/>
                  </a:lnTo>
                  <a:lnTo>
                    <a:pt x="131" y="311"/>
                  </a:lnTo>
                  <a:lnTo>
                    <a:pt x="131" y="310"/>
                  </a:lnTo>
                  <a:lnTo>
                    <a:pt x="131" y="308"/>
                  </a:lnTo>
                  <a:lnTo>
                    <a:pt x="132" y="308"/>
                  </a:lnTo>
                  <a:lnTo>
                    <a:pt x="131" y="308"/>
                  </a:lnTo>
                  <a:lnTo>
                    <a:pt x="132" y="308"/>
                  </a:lnTo>
                  <a:lnTo>
                    <a:pt x="132" y="307"/>
                  </a:lnTo>
                  <a:lnTo>
                    <a:pt x="131" y="306"/>
                  </a:lnTo>
                  <a:lnTo>
                    <a:pt x="131" y="305"/>
                  </a:lnTo>
                  <a:lnTo>
                    <a:pt x="129" y="305"/>
                  </a:lnTo>
                  <a:lnTo>
                    <a:pt x="128" y="305"/>
                  </a:lnTo>
                  <a:lnTo>
                    <a:pt x="127" y="305"/>
                  </a:lnTo>
                  <a:lnTo>
                    <a:pt x="127" y="304"/>
                  </a:lnTo>
                  <a:lnTo>
                    <a:pt x="126" y="304"/>
                  </a:lnTo>
                  <a:lnTo>
                    <a:pt x="127" y="304"/>
                  </a:lnTo>
                  <a:lnTo>
                    <a:pt x="127" y="302"/>
                  </a:lnTo>
                  <a:lnTo>
                    <a:pt x="126" y="302"/>
                  </a:lnTo>
                  <a:lnTo>
                    <a:pt x="126" y="301"/>
                  </a:lnTo>
                  <a:lnTo>
                    <a:pt x="127" y="301"/>
                  </a:lnTo>
                  <a:lnTo>
                    <a:pt x="127" y="300"/>
                  </a:lnTo>
                  <a:lnTo>
                    <a:pt x="128" y="300"/>
                  </a:lnTo>
                  <a:lnTo>
                    <a:pt x="129" y="300"/>
                  </a:lnTo>
                  <a:lnTo>
                    <a:pt x="131" y="300"/>
                  </a:lnTo>
                  <a:lnTo>
                    <a:pt x="132" y="299"/>
                  </a:lnTo>
                  <a:lnTo>
                    <a:pt x="133" y="299"/>
                  </a:lnTo>
                  <a:lnTo>
                    <a:pt x="133" y="300"/>
                  </a:lnTo>
                  <a:lnTo>
                    <a:pt x="133" y="299"/>
                  </a:lnTo>
                  <a:lnTo>
                    <a:pt x="133" y="298"/>
                  </a:lnTo>
                  <a:lnTo>
                    <a:pt x="133" y="296"/>
                  </a:lnTo>
                  <a:lnTo>
                    <a:pt x="133" y="295"/>
                  </a:lnTo>
                  <a:lnTo>
                    <a:pt x="132" y="295"/>
                  </a:lnTo>
                  <a:lnTo>
                    <a:pt x="132" y="294"/>
                  </a:lnTo>
                  <a:lnTo>
                    <a:pt x="133" y="294"/>
                  </a:lnTo>
                  <a:lnTo>
                    <a:pt x="133" y="293"/>
                  </a:lnTo>
                  <a:lnTo>
                    <a:pt x="132" y="293"/>
                  </a:lnTo>
                  <a:lnTo>
                    <a:pt x="133" y="293"/>
                  </a:lnTo>
                  <a:lnTo>
                    <a:pt x="132" y="293"/>
                  </a:lnTo>
                  <a:lnTo>
                    <a:pt x="132" y="291"/>
                  </a:lnTo>
                  <a:lnTo>
                    <a:pt x="131" y="291"/>
                  </a:lnTo>
                  <a:lnTo>
                    <a:pt x="131" y="290"/>
                  </a:lnTo>
                  <a:lnTo>
                    <a:pt x="131" y="289"/>
                  </a:lnTo>
                  <a:lnTo>
                    <a:pt x="131" y="288"/>
                  </a:lnTo>
                  <a:lnTo>
                    <a:pt x="132" y="288"/>
                  </a:lnTo>
                  <a:lnTo>
                    <a:pt x="132" y="289"/>
                  </a:lnTo>
                  <a:lnTo>
                    <a:pt x="132" y="288"/>
                  </a:lnTo>
                  <a:lnTo>
                    <a:pt x="133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4" y="285"/>
                  </a:lnTo>
                  <a:lnTo>
                    <a:pt x="133" y="284"/>
                  </a:lnTo>
                  <a:lnTo>
                    <a:pt x="134" y="284"/>
                  </a:lnTo>
                  <a:lnTo>
                    <a:pt x="134" y="283"/>
                  </a:lnTo>
                  <a:lnTo>
                    <a:pt x="134" y="282"/>
                  </a:lnTo>
                  <a:lnTo>
                    <a:pt x="135" y="282"/>
                  </a:lnTo>
                  <a:lnTo>
                    <a:pt x="135" y="281"/>
                  </a:lnTo>
                  <a:lnTo>
                    <a:pt x="135" y="279"/>
                  </a:lnTo>
                  <a:lnTo>
                    <a:pt x="135" y="278"/>
                  </a:lnTo>
                  <a:lnTo>
                    <a:pt x="135" y="277"/>
                  </a:lnTo>
                  <a:lnTo>
                    <a:pt x="134" y="277"/>
                  </a:lnTo>
                  <a:lnTo>
                    <a:pt x="134" y="276"/>
                  </a:lnTo>
                  <a:lnTo>
                    <a:pt x="135" y="276"/>
                  </a:lnTo>
                  <a:lnTo>
                    <a:pt x="135" y="275"/>
                  </a:lnTo>
                  <a:lnTo>
                    <a:pt x="137" y="275"/>
                  </a:lnTo>
                  <a:lnTo>
                    <a:pt x="137" y="273"/>
                  </a:lnTo>
                  <a:lnTo>
                    <a:pt x="138" y="273"/>
                  </a:lnTo>
                  <a:lnTo>
                    <a:pt x="138" y="272"/>
                  </a:lnTo>
                  <a:lnTo>
                    <a:pt x="138" y="271"/>
                  </a:lnTo>
                  <a:lnTo>
                    <a:pt x="139" y="271"/>
                  </a:lnTo>
                  <a:lnTo>
                    <a:pt x="139" y="270"/>
                  </a:lnTo>
                  <a:lnTo>
                    <a:pt x="138" y="270"/>
                  </a:lnTo>
                  <a:lnTo>
                    <a:pt x="138" y="269"/>
                  </a:lnTo>
                  <a:lnTo>
                    <a:pt x="138" y="267"/>
                  </a:lnTo>
                  <a:lnTo>
                    <a:pt x="137" y="267"/>
                  </a:lnTo>
                  <a:lnTo>
                    <a:pt x="137" y="266"/>
                  </a:lnTo>
                  <a:lnTo>
                    <a:pt x="137" y="265"/>
                  </a:lnTo>
                  <a:lnTo>
                    <a:pt x="137" y="264"/>
                  </a:lnTo>
                  <a:lnTo>
                    <a:pt x="138" y="264"/>
                  </a:lnTo>
                  <a:lnTo>
                    <a:pt x="139" y="264"/>
                  </a:lnTo>
                  <a:lnTo>
                    <a:pt x="140" y="264"/>
                  </a:lnTo>
                  <a:lnTo>
                    <a:pt x="140" y="263"/>
                  </a:lnTo>
                  <a:lnTo>
                    <a:pt x="141" y="263"/>
                  </a:lnTo>
                  <a:lnTo>
                    <a:pt x="141" y="261"/>
                  </a:lnTo>
                  <a:lnTo>
                    <a:pt x="140" y="261"/>
                  </a:lnTo>
                  <a:lnTo>
                    <a:pt x="140" y="260"/>
                  </a:lnTo>
                  <a:lnTo>
                    <a:pt x="141" y="260"/>
                  </a:lnTo>
                  <a:lnTo>
                    <a:pt x="141" y="259"/>
                  </a:lnTo>
                  <a:lnTo>
                    <a:pt x="140" y="259"/>
                  </a:lnTo>
                  <a:lnTo>
                    <a:pt x="141" y="259"/>
                  </a:lnTo>
                  <a:lnTo>
                    <a:pt x="141" y="258"/>
                  </a:lnTo>
                  <a:lnTo>
                    <a:pt x="141" y="256"/>
                  </a:lnTo>
                  <a:lnTo>
                    <a:pt x="143" y="256"/>
                  </a:lnTo>
                  <a:lnTo>
                    <a:pt x="141" y="256"/>
                  </a:lnTo>
                  <a:lnTo>
                    <a:pt x="141" y="255"/>
                  </a:lnTo>
                  <a:lnTo>
                    <a:pt x="141" y="254"/>
                  </a:lnTo>
                  <a:lnTo>
                    <a:pt x="143" y="254"/>
                  </a:lnTo>
                  <a:lnTo>
                    <a:pt x="143" y="253"/>
                  </a:lnTo>
                  <a:lnTo>
                    <a:pt x="143" y="252"/>
                  </a:lnTo>
                  <a:lnTo>
                    <a:pt x="143" y="250"/>
                  </a:lnTo>
                  <a:lnTo>
                    <a:pt x="143" y="249"/>
                  </a:lnTo>
                  <a:lnTo>
                    <a:pt x="143" y="248"/>
                  </a:lnTo>
                  <a:lnTo>
                    <a:pt x="141" y="248"/>
                  </a:lnTo>
                  <a:lnTo>
                    <a:pt x="141" y="247"/>
                  </a:lnTo>
                  <a:lnTo>
                    <a:pt x="140" y="247"/>
                  </a:lnTo>
                  <a:lnTo>
                    <a:pt x="139" y="247"/>
                  </a:lnTo>
                  <a:lnTo>
                    <a:pt x="138" y="247"/>
                  </a:lnTo>
                  <a:lnTo>
                    <a:pt x="137" y="247"/>
                  </a:lnTo>
                  <a:lnTo>
                    <a:pt x="137" y="248"/>
                  </a:lnTo>
                  <a:lnTo>
                    <a:pt x="135" y="248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4" y="247"/>
                  </a:lnTo>
                  <a:lnTo>
                    <a:pt x="134" y="248"/>
                  </a:lnTo>
                  <a:lnTo>
                    <a:pt x="133" y="248"/>
                  </a:lnTo>
                  <a:lnTo>
                    <a:pt x="132" y="248"/>
                  </a:lnTo>
                  <a:lnTo>
                    <a:pt x="132" y="249"/>
                  </a:lnTo>
                  <a:lnTo>
                    <a:pt x="132" y="250"/>
                  </a:lnTo>
                  <a:lnTo>
                    <a:pt x="131" y="250"/>
                  </a:lnTo>
                  <a:lnTo>
                    <a:pt x="129" y="250"/>
                  </a:lnTo>
                  <a:lnTo>
                    <a:pt x="128" y="250"/>
                  </a:lnTo>
                  <a:lnTo>
                    <a:pt x="128" y="249"/>
                  </a:lnTo>
                  <a:lnTo>
                    <a:pt x="127" y="249"/>
                  </a:lnTo>
                  <a:lnTo>
                    <a:pt x="126" y="249"/>
                  </a:lnTo>
                  <a:lnTo>
                    <a:pt x="124" y="249"/>
                  </a:lnTo>
                  <a:lnTo>
                    <a:pt x="124" y="248"/>
                  </a:lnTo>
                  <a:lnTo>
                    <a:pt x="124" y="249"/>
                  </a:lnTo>
                  <a:lnTo>
                    <a:pt x="123" y="249"/>
                  </a:lnTo>
                  <a:lnTo>
                    <a:pt x="122" y="249"/>
                  </a:lnTo>
                  <a:lnTo>
                    <a:pt x="122" y="250"/>
                  </a:lnTo>
                  <a:lnTo>
                    <a:pt x="121" y="250"/>
                  </a:lnTo>
                  <a:lnTo>
                    <a:pt x="120" y="250"/>
                  </a:lnTo>
                  <a:lnTo>
                    <a:pt x="118" y="250"/>
                  </a:lnTo>
                  <a:lnTo>
                    <a:pt x="118" y="249"/>
                  </a:lnTo>
                  <a:lnTo>
                    <a:pt x="118" y="248"/>
                  </a:lnTo>
                  <a:lnTo>
                    <a:pt x="117" y="248"/>
                  </a:lnTo>
                  <a:lnTo>
                    <a:pt x="117" y="247"/>
                  </a:lnTo>
                  <a:lnTo>
                    <a:pt x="116" y="247"/>
                  </a:lnTo>
                  <a:lnTo>
                    <a:pt x="117" y="247"/>
                  </a:lnTo>
                  <a:lnTo>
                    <a:pt x="117" y="246"/>
                  </a:lnTo>
                  <a:lnTo>
                    <a:pt x="116" y="246"/>
                  </a:lnTo>
                  <a:lnTo>
                    <a:pt x="117" y="246"/>
                  </a:lnTo>
                  <a:lnTo>
                    <a:pt x="117" y="244"/>
                  </a:lnTo>
                  <a:lnTo>
                    <a:pt x="117" y="243"/>
                  </a:lnTo>
                  <a:lnTo>
                    <a:pt x="118" y="243"/>
                  </a:lnTo>
                  <a:lnTo>
                    <a:pt x="118" y="242"/>
                  </a:lnTo>
                  <a:lnTo>
                    <a:pt x="117" y="242"/>
                  </a:lnTo>
                  <a:lnTo>
                    <a:pt x="117" y="241"/>
                  </a:lnTo>
                  <a:lnTo>
                    <a:pt x="116" y="241"/>
                  </a:lnTo>
                  <a:lnTo>
                    <a:pt x="116" y="240"/>
                  </a:lnTo>
                  <a:lnTo>
                    <a:pt x="115" y="240"/>
                  </a:lnTo>
                  <a:lnTo>
                    <a:pt x="114" y="240"/>
                  </a:lnTo>
                  <a:lnTo>
                    <a:pt x="112" y="240"/>
                  </a:lnTo>
                  <a:lnTo>
                    <a:pt x="111" y="238"/>
                  </a:lnTo>
                  <a:lnTo>
                    <a:pt x="111" y="240"/>
                  </a:lnTo>
                  <a:lnTo>
                    <a:pt x="111" y="241"/>
                  </a:lnTo>
                  <a:lnTo>
                    <a:pt x="110" y="241"/>
                  </a:lnTo>
                  <a:lnTo>
                    <a:pt x="110" y="242"/>
                  </a:lnTo>
                  <a:lnTo>
                    <a:pt x="109" y="242"/>
                  </a:lnTo>
                  <a:lnTo>
                    <a:pt x="108" y="242"/>
                  </a:lnTo>
                  <a:lnTo>
                    <a:pt x="108" y="243"/>
                  </a:lnTo>
                  <a:lnTo>
                    <a:pt x="106" y="243"/>
                  </a:lnTo>
                  <a:lnTo>
                    <a:pt x="105" y="243"/>
                  </a:lnTo>
                  <a:lnTo>
                    <a:pt x="105" y="242"/>
                  </a:lnTo>
                  <a:lnTo>
                    <a:pt x="104" y="242"/>
                  </a:lnTo>
                  <a:lnTo>
                    <a:pt x="104" y="241"/>
                  </a:lnTo>
                  <a:lnTo>
                    <a:pt x="105" y="241"/>
                  </a:lnTo>
                  <a:lnTo>
                    <a:pt x="104" y="241"/>
                  </a:lnTo>
                  <a:lnTo>
                    <a:pt x="105" y="241"/>
                  </a:lnTo>
                  <a:lnTo>
                    <a:pt x="104" y="241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6" y="240"/>
                  </a:lnTo>
                  <a:lnTo>
                    <a:pt x="106" y="238"/>
                  </a:lnTo>
                  <a:lnTo>
                    <a:pt x="106" y="237"/>
                  </a:lnTo>
                  <a:lnTo>
                    <a:pt x="105" y="237"/>
                  </a:lnTo>
                  <a:lnTo>
                    <a:pt x="105" y="236"/>
                  </a:lnTo>
                  <a:lnTo>
                    <a:pt x="104" y="236"/>
                  </a:lnTo>
                  <a:lnTo>
                    <a:pt x="104" y="235"/>
                  </a:lnTo>
                  <a:lnTo>
                    <a:pt x="103" y="235"/>
                  </a:lnTo>
                  <a:lnTo>
                    <a:pt x="102" y="235"/>
                  </a:lnTo>
                  <a:lnTo>
                    <a:pt x="100" y="235"/>
                  </a:lnTo>
                  <a:lnTo>
                    <a:pt x="100" y="234"/>
                  </a:lnTo>
                  <a:lnTo>
                    <a:pt x="99" y="234"/>
                  </a:lnTo>
                  <a:lnTo>
                    <a:pt x="99" y="232"/>
                  </a:lnTo>
                  <a:lnTo>
                    <a:pt x="98" y="232"/>
                  </a:lnTo>
                  <a:lnTo>
                    <a:pt x="98" y="231"/>
                  </a:lnTo>
                  <a:lnTo>
                    <a:pt x="97" y="231"/>
                  </a:lnTo>
                  <a:lnTo>
                    <a:pt x="96" y="231"/>
                  </a:lnTo>
                  <a:lnTo>
                    <a:pt x="96" y="232"/>
                  </a:lnTo>
                  <a:lnTo>
                    <a:pt x="96" y="231"/>
                  </a:lnTo>
                  <a:lnTo>
                    <a:pt x="96" y="230"/>
                  </a:lnTo>
                  <a:lnTo>
                    <a:pt x="94" y="230"/>
                  </a:lnTo>
                  <a:lnTo>
                    <a:pt x="93" y="230"/>
                  </a:lnTo>
                  <a:lnTo>
                    <a:pt x="93" y="229"/>
                  </a:lnTo>
                  <a:lnTo>
                    <a:pt x="93" y="227"/>
                  </a:lnTo>
                  <a:lnTo>
                    <a:pt x="93" y="226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5"/>
                  </a:lnTo>
                  <a:lnTo>
                    <a:pt x="92" y="225"/>
                  </a:lnTo>
                  <a:lnTo>
                    <a:pt x="92" y="224"/>
                  </a:lnTo>
                  <a:lnTo>
                    <a:pt x="92" y="223"/>
                  </a:lnTo>
                  <a:lnTo>
                    <a:pt x="92" y="221"/>
                  </a:lnTo>
                  <a:lnTo>
                    <a:pt x="93" y="221"/>
                  </a:lnTo>
                  <a:lnTo>
                    <a:pt x="93" y="220"/>
                  </a:lnTo>
                  <a:lnTo>
                    <a:pt x="92" y="220"/>
                  </a:lnTo>
                  <a:lnTo>
                    <a:pt x="92" y="219"/>
                  </a:lnTo>
                  <a:lnTo>
                    <a:pt x="91" y="219"/>
                  </a:lnTo>
                  <a:lnTo>
                    <a:pt x="90" y="219"/>
                  </a:lnTo>
                  <a:lnTo>
                    <a:pt x="90" y="218"/>
                  </a:lnTo>
                  <a:lnTo>
                    <a:pt x="88" y="218"/>
                  </a:lnTo>
                  <a:lnTo>
                    <a:pt x="88" y="217"/>
                  </a:lnTo>
                  <a:lnTo>
                    <a:pt x="87" y="217"/>
                  </a:lnTo>
                  <a:lnTo>
                    <a:pt x="87" y="215"/>
                  </a:lnTo>
                  <a:lnTo>
                    <a:pt x="87" y="214"/>
                  </a:lnTo>
                  <a:lnTo>
                    <a:pt x="86" y="214"/>
                  </a:lnTo>
                  <a:lnTo>
                    <a:pt x="85" y="214"/>
                  </a:lnTo>
                  <a:lnTo>
                    <a:pt x="84" y="214"/>
                  </a:lnTo>
                  <a:lnTo>
                    <a:pt x="82" y="214"/>
                  </a:lnTo>
                  <a:lnTo>
                    <a:pt x="82" y="213"/>
                  </a:lnTo>
                  <a:lnTo>
                    <a:pt x="81" y="212"/>
                  </a:lnTo>
                  <a:lnTo>
                    <a:pt x="81" y="211"/>
                  </a:lnTo>
                  <a:lnTo>
                    <a:pt x="81" y="209"/>
                  </a:lnTo>
                  <a:lnTo>
                    <a:pt x="81" y="208"/>
                  </a:lnTo>
                  <a:lnTo>
                    <a:pt x="81" y="209"/>
                  </a:lnTo>
                  <a:lnTo>
                    <a:pt x="80" y="209"/>
                  </a:lnTo>
                  <a:lnTo>
                    <a:pt x="80" y="208"/>
                  </a:lnTo>
                  <a:lnTo>
                    <a:pt x="80" y="207"/>
                  </a:lnTo>
                  <a:lnTo>
                    <a:pt x="79" y="207"/>
                  </a:lnTo>
                  <a:lnTo>
                    <a:pt x="79" y="206"/>
                  </a:lnTo>
                  <a:lnTo>
                    <a:pt x="79" y="207"/>
                  </a:lnTo>
                  <a:lnTo>
                    <a:pt x="77" y="207"/>
                  </a:lnTo>
                  <a:lnTo>
                    <a:pt x="77" y="206"/>
                  </a:lnTo>
                  <a:lnTo>
                    <a:pt x="76" y="206"/>
                  </a:lnTo>
                  <a:lnTo>
                    <a:pt x="76" y="205"/>
                  </a:lnTo>
                  <a:lnTo>
                    <a:pt x="76" y="203"/>
                  </a:lnTo>
                  <a:lnTo>
                    <a:pt x="75" y="203"/>
                  </a:lnTo>
                  <a:lnTo>
                    <a:pt x="75" y="202"/>
                  </a:lnTo>
                  <a:lnTo>
                    <a:pt x="75" y="201"/>
                  </a:lnTo>
                  <a:lnTo>
                    <a:pt x="74" y="201"/>
                  </a:lnTo>
                  <a:lnTo>
                    <a:pt x="73" y="201"/>
                  </a:lnTo>
                  <a:lnTo>
                    <a:pt x="73" y="200"/>
                  </a:lnTo>
                  <a:lnTo>
                    <a:pt x="71" y="198"/>
                  </a:lnTo>
                  <a:lnTo>
                    <a:pt x="71" y="197"/>
                  </a:lnTo>
                  <a:lnTo>
                    <a:pt x="70" y="197"/>
                  </a:lnTo>
                  <a:lnTo>
                    <a:pt x="69" y="196"/>
                  </a:lnTo>
                  <a:lnTo>
                    <a:pt x="68" y="196"/>
                  </a:lnTo>
                  <a:lnTo>
                    <a:pt x="67" y="196"/>
                  </a:lnTo>
                  <a:lnTo>
                    <a:pt x="67" y="195"/>
                  </a:lnTo>
                  <a:lnTo>
                    <a:pt x="65" y="195"/>
                  </a:lnTo>
                  <a:lnTo>
                    <a:pt x="65" y="194"/>
                  </a:lnTo>
                  <a:lnTo>
                    <a:pt x="65" y="192"/>
                  </a:lnTo>
                  <a:lnTo>
                    <a:pt x="64" y="192"/>
                  </a:lnTo>
                  <a:lnTo>
                    <a:pt x="63" y="192"/>
                  </a:lnTo>
                  <a:lnTo>
                    <a:pt x="63" y="191"/>
                  </a:lnTo>
                  <a:lnTo>
                    <a:pt x="62" y="191"/>
                  </a:lnTo>
                  <a:lnTo>
                    <a:pt x="62" y="190"/>
                  </a:lnTo>
                  <a:lnTo>
                    <a:pt x="63" y="189"/>
                  </a:lnTo>
                  <a:lnTo>
                    <a:pt x="62" y="189"/>
                  </a:lnTo>
                  <a:lnTo>
                    <a:pt x="62" y="188"/>
                  </a:lnTo>
                  <a:lnTo>
                    <a:pt x="61" y="188"/>
                  </a:lnTo>
                  <a:lnTo>
                    <a:pt x="61" y="186"/>
                  </a:lnTo>
                  <a:lnTo>
                    <a:pt x="61" y="185"/>
                  </a:lnTo>
                  <a:lnTo>
                    <a:pt x="59" y="185"/>
                  </a:lnTo>
                  <a:lnTo>
                    <a:pt x="61" y="185"/>
                  </a:lnTo>
                  <a:lnTo>
                    <a:pt x="61" y="184"/>
                  </a:lnTo>
                  <a:lnTo>
                    <a:pt x="59" y="184"/>
                  </a:lnTo>
                  <a:lnTo>
                    <a:pt x="58" y="184"/>
                  </a:lnTo>
                  <a:lnTo>
                    <a:pt x="57" y="184"/>
                  </a:lnTo>
                  <a:lnTo>
                    <a:pt x="56" y="184"/>
                  </a:lnTo>
                  <a:lnTo>
                    <a:pt x="55" y="183"/>
                  </a:lnTo>
                  <a:lnTo>
                    <a:pt x="55" y="184"/>
                  </a:lnTo>
                  <a:lnTo>
                    <a:pt x="53" y="184"/>
                  </a:lnTo>
                  <a:lnTo>
                    <a:pt x="52" y="184"/>
                  </a:lnTo>
                  <a:lnTo>
                    <a:pt x="52" y="183"/>
                  </a:lnTo>
                  <a:lnTo>
                    <a:pt x="52" y="182"/>
                  </a:lnTo>
                  <a:lnTo>
                    <a:pt x="51" y="182"/>
                  </a:lnTo>
                  <a:lnTo>
                    <a:pt x="50" y="182"/>
                  </a:lnTo>
                  <a:lnTo>
                    <a:pt x="49" y="182"/>
                  </a:lnTo>
                  <a:lnTo>
                    <a:pt x="47" y="182"/>
                  </a:lnTo>
                  <a:lnTo>
                    <a:pt x="46" y="182"/>
                  </a:lnTo>
                  <a:lnTo>
                    <a:pt x="46" y="180"/>
                  </a:lnTo>
                  <a:lnTo>
                    <a:pt x="45" y="180"/>
                  </a:lnTo>
                  <a:lnTo>
                    <a:pt x="44" y="180"/>
                  </a:lnTo>
                  <a:lnTo>
                    <a:pt x="43" y="180"/>
                  </a:lnTo>
                  <a:lnTo>
                    <a:pt x="43" y="179"/>
                  </a:lnTo>
                  <a:lnTo>
                    <a:pt x="43" y="178"/>
                  </a:lnTo>
                  <a:lnTo>
                    <a:pt x="43" y="177"/>
                  </a:lnTo>
                  <a:lnTo>
                    <a:pt x="41" y="177"/>
                  </a:lnTo>
                  <a:lnTo>
                    <a:pt x="41" y="176"/>
                  </a:lnTo>
                  <a:lnTo>
                    <a:pt x="41" y="174"/>
                  </a:lnTo>
                  <a:lnTo>
                    <a:pt x="40" y="174"/>
                  </a:lnTo>
                  <a:lnTo>
                    <a:pt x="39" y="174"/>
                  </a:lnTo>
                  <a:lnTo>
                    <a:pt x="39" y="173"/>
                  </a:lnTo>
                  <a:lnTo>
                    <a:pt x="39" y="172"/>
                  </a:lnTo>
                  <a:lnTo>
                    <a:pt x="38" y="172"/>
                  </a:lnTo>
                  <a:lnTo>
                    <a:pt x="36" y="172"/>
                  </a:lnTo>
                  <a:lnTo>
                    <a:pt x="36" y="171"/>
                  </a:lnTo>
                  <a:lnTo>
                    <a:pt x="35" y="171"/>
                  </a:lnTo>
                  <a:lnTo>
                    <a:pt x="35" y="172"/>
                  </a:lnTo>
                  <a:lnTo>
                    <a:pt x="34" y="172"/>
                  </a:lnTo>
                  <a:lnTo>
                    <a:pt x="33" y="172"/>
                  </a:lnTo>
                  <a:lnTo>
                    <a:pt x="33" y="171"/>
                  </a:lnTo>
                  <a:lnTo>
                    <a:pt x="33" y="169"/>
                  </a:lnTo>
                  <a:lnTo>
                    <a:pt x="32" y="169"/>
                  </a:lnTo>
                  <a:lnTo>
                    <a:pt x="30" y="169"/>
                  </a:lnTo>
                  <a:lnTo>
                    <a:pt x="30" y="168"/>
                  </a:lnTo>
                  <a:lnTo>
                    <a:pt x="29" y="168"/>
                  </a:lnTo>
                  <a:lnTo>
                    <a:pt x="29" y="167"/>
                  </a:lnTo>
                  <a:lnTo>
                    <a:pt x="28" y="167"/>
                  </a:lnTo>
                  <a:lnTo>
                    <a:pt x="27" y="167"/>
                  </a:lnTo>
                  <a:lnTo>
                    <a:pt x="26" y="167"/>
                  </a:lnTo>
                  <a:lnTo>
                    <a:pt x="26" y="166"/>
                  </a:lnTo>
                  <a:lnTo>
                    <a:pt x="26" y="167"/>
                  </a:lnTo>
                  <a:lnTo>
                    <a:pt x="24" y="167"/>
                  </a:lnTo>
                  <a:lnTo>
                    <a:pt x="24" y="166"/>
                  </a:lnTo>
                  <a:lnTo>
                    <a:pt x="24" y="165"/>
                  </a:lnTo>
                  <a:lnTo>
                    <a:pt x="26" y="165"/>
                  </a:lnTo>
                  <a:lnTo>
                    <a:pt x="27" y="165"/>
                  </a:lnTo>
                  <a:lnTo>
                    <a:pt x="27" y="163"/>
                  </a:lnTo>
                  <a:lnTo>
                    <a:pt x="28" y="163"/>
                  </a:lnTo>
                  <a:lnTo>
                    <a:pt x="29" y="163"/>
                  </a:lnTo>
                  <a:lnTo>
                    <a:pt x="30" y="163"/>
                  </a:lnTo>
                  <a:lnTo>
                    <a:pt x="32" y="163"/>
                  </a:lnTo>
                  <a:lnTo>
                    <a:pt x="33" y="163"/>
                  </a:lnTo>
                  <a:lnTo>
                    <a:pt x="34" y="163"/>
                  </a:lnTo>
                  <a:lnTo>
                    <a:pt x="34" y="162"/>
                  </a:lnTo>
                  <a:lnTo>
                    <a:pt x="34" y="161"/>
                  </a:lnTo>
                  <a:lnTo>
                    <a:pt x="33" y="161"/>
                  </a:lnTo>
                  <a:lnTo>
                    <a:pt x="32" y="161"/>
                  </a:lnTo>
                  <a:lnTo>
                    <a:pt x="32" y="160"/>
                  </a:lnTo>
                  <a:lnTo>
                    <a:pt x="30" y="160"/>
                  </a:lnTo>
                  <a:lnTo>
                    <a:pt x="29" y="160"/>
                  </a:lnTo>
                  <a:lnTo>
                    <a:pt x="29" y="159"/>
                  </a:lnTo>
                  <a:lnTo>
                    <a:pt x="28" y="157"/>
                  </a:lnTo>
                  <a:lnTo>
                    <a:pt x="28" y="156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5"/>
                  </a:lnTo>
                  <a:lnTo>
                    <a:pt x="27" y="155"/>
                  </a:lnTo>
                  <a:lnTo>
                    <a:pt x="26" y="155"/>
                  </a:lnTo>
                  <a:lnTo>
                    <a:pt x="26" y="154"/>
                  </a:lnTo>
                  <a:lnTo>
                    <a:pt x="24" y="154"/>
                  </a:lnTo>
                  <a:lnTo>
                    <a:pt x="24" y="153"/>
                  </a:lnTo>
                  <a:lnTo>
                    <a:pt x="26" y="153"/>
                  </a:lnTo>
                  <a:lnTo>
                    <a:pt x="26" y="151"/>
                  </a:lnTo>
                  <a:lnTo>
                    <a:pt x="27" y="151"/>
                  </a:lnTo>
                  <a:lnTo>
                    <a:pt x="27" y="150"/>
                  </a:lnTo>
                  <a:lnTo>
                    <a:pt x="28" y="150"/>
                  </a:lnTo>
                  <a:lnTo>
                    <a:pt x="28" y="149"/>
                  </a:lnTo>
                  <a:lnTo>
                    <a:pt x="29" y="149"/>
                  </a:lnTo>
                  <a:lnTo>
                    <a:pt x="29" y="148"/>
                  </a:lnTo>
                  <a:lnTo>
                    <a:pt x="29" y="147"/>
                  </a:lnTo>
                  <a:lnTo>
                    <a:pt x="29" y="145"/>
                  </a:lnTo>
                  <a:lnTo>
                    <a:pt x="28" y="145"/>
                  </a:lnTo>
                  <a:lnTo>
                    <a:pt x="28" y="144"/>
                  </a:lnTo>
                  <a:lnTo>
                    <a:pt x="27" y="144"/>
                  </a:lnTo>
                  <a:lnTo>
                    <a:pt x="26" y="143"/>
                  </a:lnTo>
                  <a:lnTo>
                    <a:pt x="26" y="142"/>
                  </a:lnTo>
                  <a:lnTo>
                    <a:pt x="26" y="140"/>
                  </a:lnTo>
                  <a:lnTo>
                    <a:pt x="27" y="140"/>
                  </a:lnTo>
                  <a:lnTo>
                    <a:pt x="27" y="139"/>
                  </a:lnTo>
                  <a:lnTo>
                    <a:pt x="27" y="138"/>
                  </a:lnTo>
                  <a:lnTo>
                    <a:pt x="27" y="137"/>
                  </a:lnTo>
                  <a:lnTo>
                    <a:pt x="26" y="137"/>
                  </a:lnTo>
                  <a:lnTo>
                    <a:pt x="27" y="137"/>
                  </a:lnTo>
                  <a:lnTo>
                    <a:pt x="26" y="137"/>
                  </a:lnTo>
                  <a:lnTo>
                    <a:pt x="26" y="136"/>
                  </a:lnTo>
                  <a:lnTo>
                    <a:pt x="24" y="136"/>
                  </a:lnTo>
                  <a:lnTo>
                    <a:pt x="23" y="136"/>
                  </a:lnTo>
                  <a:lnTo>
                    <a:pt x="22" y="136"/>
                  </a:lnTo>
                  <a:lnTo>
                    <a:pt x="22" y="134"/>
                  </a:lnTo>
                  <a:lnTo>
                    <a:pt x="22" y="133"/>
                  </a:lnTo>
                  <a:lnTo>
                    <a:pt x="22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0" y="131"/>
                  </a:lnTo>
                  <a:lnTo>
                    <a:pt x="20" y="132"/>
                  </a:lnTo>
                  <a:lnTo>
                    <a:pt x="18" y="132"/>
                  </a:lnTo>
                  <a:lnTo>
                    <a:pt x="17" y="131"/>
                  </a:lnTo>
                  <a:lnTo>
                    <a:pt x="17" y="130"/>
                  </a:lnTo>
                  <a:lnTo>
                    <a:pt x="17" y="128"/>
                  </a:lnTo>
                  <a:lnTo>
                    <a:pt x="16" y="128"/>
                  </a:lnTo>
                  <a:lnTo>
                    <a:pt x="17" y="128"/>
                  </a:lnTo>
                  <a:lnTo>
                    <a:pt x="17" y="127"/>
                  </a:lnTo>
                  <a:lnTo>
                    <a:pt x="16" y="127"/>
                  </a:lnTo>
                  <a:lnTo>
                    <a:pt x="17" y="126"/>
                  </a:lnTo>
                  <a:lnTo>
                    <a:pt x="16" y="126"/>
                  </a:lnTo>
                  <a:lnTo>
                    <a:pt x="17" y="126"/>
                  </a:lnTo>
                  <a:lnTo>
                    <a:pt x="17" y="125"/>
                  </a:lnTo>
                  <a:lnTo>
                    <a:pt x="16" y="125"/>
                  </a:lnTo>
                  <a:lnTo>
                    <a:pt x="16" y="124"/>
                  </a:lnTo>
                  <a:lnTo>
                    <a:pt x="15" y="124"/>
                  </a:lnTo>
                  <a:lnTo>
                    <a:pt x="15" y="122"/>
                  </a:lnTo>
                  <a:lnTo>
                    <a:pt x="14" y="122"/>
                  </a:lnTo>
                  <a:lnTo>
                    <a:pt x="14" y="121"/>
                  </a:lnTo>
                  <a:lnTo>
                    <a:pt x="14" y="122"/>
                  </a:lnTo>
                  <a:lnTo>
                    <a:pt x="12" y="122"/>
                  </a:lnTo>
                  <a:lnTo>
                    <a:pt x="11" y="122"/>
                  </a:lnTo>
                  <a:lnTo>
                    <a:pt x="11" y="121"/>
                  </a:lnTo>
                  <a:lnTo>
                    <a:pt x="10" y="121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9" y="119"/>
                  </a:lnTo>
                  <a:lnTo>
                    <a:pt x="9" y="118"/>
                  </a:lnTo>
                  <a:lnTo>
                    <a:pt x="8" y="118"/>
                  </a:lnTo>
                  <a:lnTo>
                    <a:pt x="8" y="116"/>
                  </a:lnTo>
                  <a:lnTo>
                    <a:pt x="6" y="116"/>
                  </a:lnTo>
                  <a:lnTo>
                    <a:pt x="6" y="115"/>
                  </a:lnTo>
                  <a:lnTo>
                    <a:pt x="5" y="115"/>
                  </a:lnTo>
                  <a:lnTo>
                    <a:pt x="5" y="114"/>
                  </a:lnTo>
                  <a:lnTo>
                    <a:pt x="4" y="114"/>
                  </a:lnTo>
                  <a:lnTo>
                    <a:pt x="4" y="113"/>
                  </a:lnTo>
                  <a:lnTo>
                    <a:pt x="5" y="113"/>
                  </a:lnTo>
                  <a:lnTo>
                    <a:pt x="4" y="113"/>
                  </a:lnTo>
                  <a:lnTo>
                    <a:pt x="4" y="111"/>
                  </a:lnTo>
                  <a:lnTo>
                    <a:pt x="3" y="111"/>
                  </a:lnTo>
                  <a:lnTo>
                    <a:pt x="3" y="110"/>
                  </a:lnTo>
                  <a:lnTo>
                    <a:pt x="3" y="109"/>
                  </a:lnTo>
                  <a:lnTo>
                    <a:pt x="2" y="109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8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3" y="0"/>
                  </a:lnTo>
                  <a:lnTo>
                    <a:pt x="255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1" y="0"/>
                  </a:lnTo>
                  <a:lnTo>
                    <a:pt x="262" y="0"/>
                  </a:lnTo>
                  <a:lnTo>
                    <a:pt x="263" y="0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7" y="0"/>
                  </a:lnTo>
                  <a:lnTo>
                    <a:pt x="288" y="0"/>
                  </a:lnTo>
                  <a:lnTo>
                    <a:pt x="290" y="0"/>
                  </a:lnTo>
                  <a:lnTo>
                    <a:pt x="291" y="0"/>
                  </a:lnTo>
                  <a:lnTo>
                    <a:pt x="293" y="0"/>
                  </a:lnTo>
                  <a:lnTo>
                    <a:pt x="294" y="0"/>
                  </a:lnTo>
                  <a:lnTo>
                    <a:pt x="296" y="0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2" y="0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09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4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9" y="0"/>
                  </a:lnTo>
                  <a:lnTo>
                    <a:pt x="320" y="0"/>
                  </a:lnTo>
                  <a:lnTo>
                    <a:pt x="321" y="0"/>
                  </a:lnTo>
                  <a:lnTo>
                    <a:pt x="322" y="0"/>
                  </a:lnTo>
                  <a:lnTo>
                    <a:pt x="323" y="0"/>
                  </a:lnTo>
                  <a:lnTo>
                    <a:pt x="325" y="0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9" y="0"/>
                  </a:lnTo>
                  <a:lnTo>
                    <a:pt x="331" y="0"/>
                  </a:lnTo>
                  <a:lnTo>
                    <a:pt x="333" y="0"/>
                  </a:lnTo>
                  <a:lnTo>
                    <a:pt x="334" y="0"/>
                  </a:lnTo>
                  <a:lnTo>
                    <a:pt x="335" y="0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1" y="0"/>
                  </a:lnTo>
                  <a:lnTo>
                    <a:pt x="343" y="0"/>
                  </a:lnTo>
                  <a:lnTo>
                    <a:pt x="345" y="0"/>
                  </a:lnTo>
                  <a:lnTo>
                    <a:pt x="346" y="0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5" y="0"/>
                  </a:lnTo>
                  <a:lnTo>
                    <a:pt x="357" y="0"/>
                  </a:lnTo>
                  <a:lnTo>
                    <a:pt x="358" y="0"/>
                  </a:lnTo>
                  <a:lnTo>
                    <a:pt x="361" y="0"/>
                  </a:lnTo>
                  <a:lnTo>
                    <a:pt x="362" y="0"/>
                  </a:lnTo>
                  <a:lnTo>
                    <a:pt x="364" y="0"/>
                  </a:lnTo>
                  <a:lnTo>
                    <a:pt x="366" y="0"/>
                  </a:lnTo>
                  <a:lnTo>
                    <a:pt x="367" y="0"/>
                  </a:lnTo>
                  <a:lnTo>
                    <a:pt x="369" y="0"/>
                  </a:lnTo>
                  <a:lnTo>
                    <a:pt x="370" y="0"/>
                  </a:lnTo>
                  <a:lnTo>
                    <a:pt x="372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0"/>
                  </a:lnTo>
                  <a:lnTo>
                    <a:pt x="376" y="0"/>
                  </a:lnTo>
                  <a:lnTo>
                    <a:pt x="378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0"/>
                  </a:lnTo>
                  <a:lnTo>
                    <a:pt x="382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391" y="0"/>
                  </a:lnTo>
                  <a:lnTo>
                    <a:pt x="392" y="0"/>
                  </a:lnTo>
                  <a:lnTo>
                    <a:pt x="393" y="0"/>
                  </a:lnTo>
                  <a:lnTo>
                    <a:pt x="394" y="0"/>
                  </a:lnTo>
                  <a:lnTo>
                    <a:pt x="396" y="0"/>
                  </a:lnTo>
                  <a:lnTo>
                    <a:pt x="397" y="0"/>
                  </a:lnTo>
                  <a:lnTo>
                    <a:pt x="398" y="0"/>
                  </a:lnTo>
                  <a:lnTo>
                    <a:pt x="399" y="0"/>
                  </a:lnTo>
                  <a:lnTo>
                    <a:pt x="400" y="0"/>
                  </a:lnTo>
                  <a:lnTo>
                    <a:pt x="402" y="0"/>
                  </a:lnTo>
                  <a:lnTo>
                    <a:pt x="403" y="0"/>
                  </a:lnTo>
                  <a:lnTo>
                    <a:pt x="405" y="0"/>
                  </a:lnTo>
                  <a:lnTo>
                    <a:pt x="407" y="0"/>
                  </a:lnTo>
                  <a:lnTo>
                    <a:pt x="408" y="0"/>
                  </a:lnTo>
                  <a:lnTo>
                    <a:pt x="409" y="0"/>
                  </a:lnTo>
                  <a:lnTo>
                    <a:pt x="410" y="0"/>
                  </a:lnTo>
                  <a:lnTo>
                    <a:pt x="411" y="0"/>
                  </a:lnTo>
                  <a:lnTo>
                    <a:pt x="413" y="0"/>
                  </a:lnTo>
                  <a:lnTo>
                    <a:pt x="414" y="0"/>
                  </a:lnTo>
                  <a:lnTo>
                    <a:pt x="416" y="0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0" y="0"/>
                  </a:lnTo>
                  <a:lnTo>
                    <a:pt x="421" y="0"/>
                  </a:lnTo>
                  <a:lnTo>
                    <a:pt x="422" y="0"/>
                  </a:lnTo>
                  <a:lnTo>
                    <a:pt x="423" y="0"/>
                  </a:lnTo>
                  <a:lnTo>
                    <a:pt x="426" y="0"/>
                  </a:lnTo>
                  <a:lnTo>
                    <a:pt x="427" y="0"/>
                  </a:lnTo>
                  <a:lnTo>
                    <a:pt x="428" y="0"/>
                  </a:lnTo>
                  <a:lnTo>
                    <a:pt x="429" y="0"/>
                  </a:lnTo>
                  <a:lnTo>
                    <a:pt x="431" y="0"/>
                  </a:lnTo>
                  <a:lnTo>
                    <a:pt x="433" y="0"/>
                  </a:lnTo>
                  <a:lnTo>
                    <a:pt x="434" y="0"/>
                  </a:lnTo>
                  <a:lnTo>
                    <a:pt x="435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1" y="0"/>
                  </a:lnTo>
                  <a:lnTo>
                    <a:pt x="443" y="0"/>
                  </a:lnTo>
                  <a:lnTo>
                    <a:pt x="444" y="0"/>
                  </a:lnTo>
                  <a:lnTo>
                    <a:pt x="446" y="0"/>
                  </a:lnTo>
                  <a:lnTo>
                    <a:pt x="447" y="0"/>
                  </a:lnTo>
                  <a:lnTo>
                    <a:pt x="449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2" y="0"/>
                  </a:lnTo>
                  <a:lnTo>
                    <a:pt x="454" y="0"/>
                  </a:lnTo>
                  <a:lnTo>
                    <a:pt x="455" y="0"/>
                  </a:lnTo>
                  <a:lnTo>
                    <a:pt x="456" y="0"/>
                  </a:lnTo>
                  <a:lnTo>
                    <a:pt x="457" y="0"/>
                  </a:lnTo>
                  <a:lnTo>
                    <a:pt x="458" y="0"/>
                  </a:lnTo>
                  <a:lnTo>
                    <a:pt x="460" y="0"/>
                  </a:lnTo>
                  <a:lnTo>
                    <a:pt x="461" y="0"/>
                  </a:lnTo>
                  <a:lnTo>
                    <a:pt x="462" y="0"/>
                  </a:lnTo>
                  <a:lnTo>
                    <a:pt x="463" y="0"/>
                  </a:lnTo>
                  <a:lnTo>
                    <a:pt x="464" y="0"/>
                  </a:lnTo>
                  <a:lnTo>
                    <a:pt x="466" y="0"/>
                  </a:lnTo>
                  <a:lnTo>
                    <a:pt x="467" y="0"/>
                  </a:lnTo>
                  <a:lnTo>
                    <a:pt x="468" y="0"/>
                  </a:lnTo>
                  <a:lnTo>
                    <a:pt x="469" y="0"/>
                  </a:lnTo>
                  <a:lnTo>
                    <a:pt x="470" y="0"/>
                  </a:lnTo>
                  <a:lnTo>
                    <a:pt x="472" y="0"/>
                  </a:lnTo>
                  <a:lnTo>
                    <a:pt x="474" y="0"/>
                  </a:lnTo>
                  <a:lnTo>
                    <a:pt x="475" y="0"/>
                  </a:lnTo>
                  <a:lnTo>
                    <a:pt x="476" y="0"/>
                  </a:lnTo>
                  <a:lnTo>
                    <a:pt x="478" y="0"/>
                  </a:lnTo>
                  <a:lnTo>
                    <a:pt x="479" y="0"/>
                  </a:lnTo>
                  <a:lnTo>
                    <a:pt x="480" y="0"/>
                  </a:lnTo>
                  <a:lnTo>
                    <a:pt x="482" y="0"/>
                  </a:lnTo>
                  <a:lnTo>
                    <a:pt x="484" y="0"/>
                  </a:lnTo>
                  <a:lnTo>
                    <a:pt x="486" y="0"/>
                  </a:lnTo>
                  <a:lnTo>
                    <a:pt x="487" y="0"/>
                  </a:lnTo>
                  <a:lnTo>
                    <a:pt x="488" y="0"/>
                  </a:lnTo>
                  <a:lnTo>
                    <a:pt x="490" y="0"/>
                  </a:lnTo>
                  <a:lnTo>
                    <a:pt x="491" y="0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5" y="0"/>
                  </a:lnTo>
                  <a:lnTo>
                    <a:pt x="496" y="0"/>
                  </a:lnTo>
                  <a:lnTo>
                    <a:pt x="497" y="0"/>
                  </a:lnTo>
                  <a:lnTo>
                    <a:pt x="498" y="0"/>
                  </a:lnTo>
                  <a:lnTo>
                    <a:pt x="499" y="0"/>
                  </a:lnTo>
                  <a:lnTo>
                    <a:pt x="501" y="0"/>
                  </a:lnTo>
                  <a:lnTo>
                    <a:pt x="502" y="0"/>
                  </a:lnTo>
                  <a:lnTo>
                    <a:pt x="504" y="0"/>
                  </a:lnTo>
                  <a:lnTo>
                    <a:pt x="505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10" y="0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5" y="0"/>
                  </a:lnTo>
                  <a:lnTo>
                    <a:pt x="516" y="0"/>
                  </a:lnTo>
                  <a:lnTo>
                    <a:pt x="517" y="0"/>
                  </a:lnTo>
                  <a:lnTo>
                    <a:pt x="520" y="0"/>
                  </a:lnTo>
                  <a:lnTo>
                    <a:pt x="521" y="0"/>
                  </a:lnTo>
                  <a:lnTo>
                    <a:pt x="522" y="0"/>
                  </a:lnTo>
                  <a:lnTo>
                    <a:pt x="523" y="0"/>
                  </a:lnTo>
                  <a:lnTo>
                    <a:pt x="525" y="0"/>
                  </a:lnTo>
                  <a:lnTo>
                    <a:pt x="526" y="0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29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0"/>
                  </a:lnTo>
                  <a:lnTo>
                    <a:pt x="535" y="0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0"/>
                  </a:lnTo>
                  <a:lnTo>
                    <a:pt x="546" y="0"/>
                  </a:lnTo>
                  <a:lnTo>
                    <a:pt x="548" y="0"/>
                  </a:lnTo>
                  <a:lnTo>
                    <a:pt x="550" y="0"/>
                  </a:lnTo>
                  <a:lnTo>
                    <a:pt x="551" y="0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0"/>
                  </a:lnTo>
                  <a:lnTo>
                    <a:pt x="557" y="0"/>
                  </a:lnTo>
                  <a:lnTo>
                    <a:pt x="558" y="0"/>
                  </a:lnTo>
                  <a:lnTo>
                    <a:pt x="561" y="0"/>
                  </a:lnTo>
                  <a:lnTo>
                    <a:pt x="562" y="0"/>
                  </a:lnTo>
                  <a:lnTo>
                    <a:pt x="563" y="0"/>
                  </a:lnTo>
                  <a:lnTo>
                    <a:pt x="566" y="0"/>
                  </a:lnTo>
                  <a:lnTo>
                    <a:pt x="568" y="0"/>
                  </a:lnTo>
                  <a:lnTo>
                    <a:pt x="569" y="0"/>
                  </a:lnTo>
                  <a:lnTo>
                    <a:pt x="572" y="0"/>
                  </a:lnTo>
                  <a:lnTo>
                    <a:pt x="573" y="0"/>
                  </a:lnTo>
                  <a:lnTo>
                    <a:pt x="574" y="0"/>
                  </a:lnTo>
                  <a:lnTo>
                    <a:pt x="575" y="0"/>
                  </a:lnTo>
                  <a:lnTo>
                    <a:pt x="576" y="0"/>
                  </a:lnTo>
                  <a:lnTo>
                    <a:pt x="578" y="0"/>
                  </a:lnTo>
                  <a:lnTo>
                    <a:pt x="579" y="0"/>
                  </a:lnTo>
                  <a:lnTo>
                    <a:pt x="580" y="0"/>
                  </a:lnTo>
                  <a:lnTo>
                    <a:pt x="581" y="0"/>
                  </a:lnTo>
                  <a:lnTo>
                    <a:pt x="582" y="0"/>
                  </a:lnTo>
                  <a:lnTo>
                    <a:pt x="584" y="0"/>
                  </a:lnTo>
                  <a:lnTo>
                    <a:pt x="585" y="0"/>
                  </a:lnTo>
                  <a:lnTo>
                    <a:pt x="586" y="0"/>
                  </a:lnTo>
                  <a:lnTo>
                    <a:pt x="587" y="0"/>
                  </a:lnTo>
                  <a:lnTo>
                    <a:pt x="589" y="0"/>
                  </a:lnTo>
                  <a:lnTo>
                    <a:pt x="590" y="0"/>
                  </a:lnTo>
                  <a:lnTo>
                    <a:pt x="591" y="0"/>
                  </a:lnTo>
                  <a:lnTo>
                    <a:pt x="592" y="0"/>
                  </a:lnTo>
                  <a:lnTo>
                    <a:pt x="593" y="0"/>
                  </a:lnTo>
                  <a:lnTo>
                    <a:pt x="595" y="0"/>
                  </a:lnTo>
                  <a:lnTo>
                    <a:pt x="596" y="0"/>
                  </a:lnTo>
                  <a:lnTo>
                    <a:pt x="597" y="0"/>
                  </a:lnTo>
                  <a:lnTo>
                    <a:pt x="598" y="0"/>
                  </a:lnTo>
                  <a:lnTo>
                    <a:pt x="599" y="0"/>
                  </a:lnTo>
                  <a:lnTo>
                    <a:pt x="601" y="0"/>
                  </a:lnTo>
                  <a:lnTo>
                    <a:pt x="602" y="0"/>
                  </a:lnTo>
                  <a:lnTo>
                    <a:pt x="603" y="0"/>
                  </a:lnTo>
                  <a:lnTo>
                    <a:pt x="604" y="0"/>
                  </a:lnTo>
                  <a:lnTo>
                    <a:pt x="605" y="0"/>
                  </a:lnTo>
                  <a:lnTo>
                    <a:pt x="607" y="0"/>
                  </a:lnTo>
                  <a:lnTo>
                    <a:pt x="608" y="0"/>
                  </a:lnTo>
                  <a:lnTo>
                    <a:pt x="609" y="0"/>
                  </a:lnTo>
                  <a:lnTo>
                    <a:pt x="610" y="0"/>
                  </a:lnTo>
                  <a:lnTo>
                    <a:pt x="611" y="0"/>
                  </a:lnTo>
                  <a:lnTo>
                    <a:pt x="613" y="0"/>
                  </a:lnTo>
                  <a:lnTo>
                    <a:pt x="614" y="0"/>
                  </a:lnTo>
                  <a:lnTo>
                    <a:pt x="615" y="0"/>
                  </a:lnTo>
                  <a:lnTo>
                    <a:pt x="617" y="0"/>
                  </a:lnTo>
                  <a:lnTo>
                    <a:pt x="619" y="0"/>
                  </a:lnTo>
                  <a:lnTo>
                    <a:pt x="620" y="0"/>
                  </a:lnTo>
                  <a:lnTo>
                    <a:pt x="621" y="0"/>
                  </a:lnTo>
                  <a:lnTo>
                    <a:pt x="623" y="0"/>
                  </a:lnTo>
                  <a:lnTo>
                    <a:pt x="625" y="0"/>
                  </a:lnTo>
                  <a:lnTo>
                    <a:pt x="626" y="0"/>
                  </a:lnTo>
                  <a:lnTo>
                    <a:pt x="627" y="0"/>
                  </a:lnTo>
                  <a:lnTo>
                    <a:pt x="628" y="0"/>
                  </a:lnTo>
                  <a:lnTo>
                    <a:pt x="629" y="0"/>
                  </a:lnTo>
                  <a:lnTo>
                    <a:pt x="631" y="0"/>
                  </a:lnTo>
                  <a:lnTo>
                    <a:pt x="632" y="0"/>
                  </a:lnTo>
                  <a:lnTo>
                    <a:pt x="633" y="0"/>
                  </a:lnTo>
                  <a:lnTo>
                    <a:pt x="634" y="0"/>
                  </a:lnTo>
                  <a:lnTo>
                    <a:pt x="636" y="0"/>
                  </a:lnTo>
                  <a:lnTo>
                    <a:pt x="637" y="0"/>
                  </a:lnTo>
                  <a:lnTo>
                    <a:pt x="638" y="0"/>
                  </a:lnTo>
                  <a:lnTo>
                    <a:pt x="639" y="0"/>
                  </a:lnTo>
                  <a:lnTo>
                    <a:pt x="640" y="0"/>
                  </a:lnTo>
                  <a:lnTo>
                    <a:pt x="642" y="0"/>
                  </a:lnTo>
                  <a:lnTo>
                    <a:pt x="643" y="0"/>
                  </a:lnTo>
                  <a:lnTo>
                    <a:pt x="644" y="0"/>
                  </a:lnTo>
                  <a:lnTo>
                    <a:pt x="645" y="0"/>
                  </a:lnTo>
                  <a:lnTo>
                    <a:pt x="646" y="0"/>
                  </a:lnTo>
                  <a:lnTo>
                    <a:pt x="648" y="0"/>
                  </a:lnTo>
                  <a:lnTo>
                    <a:pt x="649" y="0"/>
                  </a:lnTo>
                  <a:lnTo>
                    <a:pt x="650" y="0"/>
                  </a:lnTo>
                  <a:lnTo>
                    <a:pt x="651" y="0"/>
                  </a:lnTo>
                  <a:lnTo>
                    <a:pt x="652" y="0"/>
                  </a:lnTo>
                  <a:lnTo>
                    <a:pt x="654" y="0"/>
                  </a:lnTo>
                  <a:lnTo>
                    <a:pt x="655" y="0"/>
                  </a:lnTo>
                  <a:lnTo>
                    <a:pt x="656" y="0"/>
                  </a:lnTo>
                  <a:lnTo>
                    <a:pt x="657" y="0"/>
                  </a:lnTo>
                  <a:lnTo>
                    <a:pt x="658" y="0"/>
                  </a:lnTo>
                  <a:lnTo>
                    <a:pt x="660" y="0"/>
                  </a:lnTo>
                  <a:lnTo>
                    <a:pt x="661" y="0"/>
                  </a:lnTo>
                  <a:lnTo>
                    <a:pt x="663" y="0"/>
                  </a:lnTo>
                  <a:lnTo>
                    <a:pt x="664" y="0"/>
                  </a:lnTo>
                  <a:lnTo>
                    <a:pt x="666" y="0"/>
                  </a:lnTo>
                  <a:lnTo>
                    <a:pt x="667" y="0"/>
                  </a:lnTo>
                  <a:lnTo>
                    <a:pt x="668" y="0"/>
                  </a:lnTo>
                  <a:lnTo>
                    <a:pt x="669" y="0"/>
                  </a:lnTo>
                  <a:lnTo>
                    <a:pt x="672" y="0"/>
                  </a:lnTo>
                  <a:lnTo>
                    <a:pt x="673" y="0"/>
                  </a:lnTo>
                  <a:lnTo>
                    <a:pt x="674" y="0"/>
                  </a:lnTo>
                  <a:lnTo>
                    <a:pt x="675" y="0"/>
                  </a:lnTo>
                  <a:lnTo>
                    <a:pt x="677" y="0"/>
                  </a:lnTo>
                  <a:lnTo>
                    <a:pt x="678" y="0"/>
                  </a:lnTo>
                  <a:lnTo>
                    <a:pt x="679" y="0"/>
                  </a:lnTo>
                  <a:lnTo>
                    <a:pt x="681" y="0"/>
                  </a:lnTo>
                  <a:lnTo>
                    <a:pt x="683" y="0"/>
                  </a:lnTo>
                  <a:lnTo>
                    <a:pt x="684" y="0"/>
                  </a:lnTo>
                  <a:lnTo>
                    <a:pt x="685" y="0"/>
                  </a:lnTo>
                  <a:lnTo>
                    <a:pt x="686" y="0"/>
                  </a:lnTo>
                  <a:lnTo>
                    <a:pt x="687" y="0"/>
                  </a:lnTo>
                  <a:lnTo>
                    <a:pt x="689" y="0"/>
                  </a:lnTo>
                  <a:lnTo>
                    <a:pt x="690" y="0"/>
                  </a:lnTo>
                  <a:lnTo>
                    <a:pt x="691" y="0"/>
                  </a:lnTo>
                  <a:lnTo>
                    <a:pt x="692" y="0"/>
                  </a:lnTo>
                  <a:lnTo>
                    <a:pt x="695" y="0"/>
                  </a:lnTo>
                  <a:lnTo>
                    <a:pt x="696" y="0"/>
                  </a:lnTo>
                  <a:lnTo>
                    <a:pt x="697" y="0"/>
                  </a:lnTo>
                  <a:lnTo>
                    <a:pt x="698" y="0"/>
                  </a:lnTo>
                  <a:lnTo>
                    <a:pt x="699" y="0"/>
                  </a:lnTo>
                  <a:lnTo>
                    <a:pt x="701" y="0"/>
                  </a:lnTo>
                  <a:lnTo>
                    <a:pt x="702" y="0"/>
                  </a:lnTo>
                  <a:lnTo>
                    <a:pt x="703" y="0"/>
                  </a:lnTo>
                  <a:lnTo>
                    <a:pt x="704" y="0"/>
                  </a:lnTo>
                  <a:lnTo>
                    <a:pt x="705" y="0"/>
                  </a:lnTo>
                  <a:lnTo>
                    <a:pt x="707" y="0"/>
                  </a:lnTo>
                  <a:lnTo>
                    <a:pt x="708" y="0"/>
                  </a:lnTo>
                  <a:lnTo>
                    <a:pt x="709" y="0"/>
                  </a:lnTo>
                  <a:lnTo>
                    <a:pt x="710" y="0"/>
                  </a:lnTo>
                  <a:lnTo>
                    <a:pt x="711" y="0"/>
                  </a:lnTo>
                  <a:lnTo>
                    <a:pt x="713" y="0"/>
                  </a:lnTo>
                  <a:lnTo>
                    <a:pt x="714" y="0"/>
                  </a:lnTo>
                  <a:lnTo>
                    <a:pt x="715" y="0"/>
                  </a:lnTo>
                  <a:lnTo>
                    <a:pt x="717" y="0"/>
                  </a:lnTo>
                  <a:lnTo>
                    <a:pt x="719" y="0"/>
                  </a:lnTo>
                  <a:lnTo>
                    <a:pt x="720" y="0"/>
                  </a:lnTo>
                  <a:lnTo>
                    <a:pt x="721" y="0"/>
                  </a:lnTo>
                  <a:lnTo>
                    <a:pt x="724" y="0"/>
                  </a:lnTo>
                  <a:lnTo>
                    <a:pt x="725" y="0"/>
                  </a:lnTo>
                  <a:lnTo>
                    <a:pt x="727" y="0"/>
                  </a:lnTo>
                  <a:lnTo>
                    <a:pt x="728" y="0"/>
                  </a:lnTo>
                  <a:lnTo>
                    <a:pt x="730" y="0"/>
                  </a:lnTo>
                  <a:lnTo>
                    <a:pt x="731" y="0"/>
                  </a:lnTo>
                  <a:lnTo>
                    <a:pt x="732" y="0"/>
                  </a:lnTo>
                  <a:lnTo>
                    <a:pt x="733" y="0"/>
                  </a:lnTo>
                  <a:lnTo>
                    <a:pt x="734" y="0"/>
                  </a:lnTo>
                  <a:lnTo>
                    <a:pt x="736" y="0"/>
                  </a:lnTo>
                  <a:lnTo>
                    <a:pt x="737" y="0"/>
                  </a:lnTo>
                  <a:lnTo>
                    <a:pt x="738" y="0"/>
                  </a:lnTo>
                  <a:lnTo>
                    <a:pt x="739" y="0"/>
                  </a:lnTo>
                  <a:lnTo>
                    <a:pt x="740" y="0"/>
                  </a:lnTo>
                  <a:lnTo>
                    <a:pt x="743" y="0"/>
                  </a:lnTo>
                  <a:lnTo>
                    <a:pt x="744" y="0"/>
                  </a:lnTo>
                  <a:lnTo>
                    <a:pt x="746" y="0"/>
                  </a:lnTo>
                  <a:lnTo>
                    <a:pt x="748" y="0"/>
                  </a:lnTo>
                  <a:lnTo>
                    <a:pt x="749" y="0"/>
                  </a:lnTo>
                  <a:lnTo>
                    <a:pt x="751" y="0"/>
                  </a:lnTo>
                  <a:lnTo>
                    <a:pt x="752" y="0"/>
                  </a:lnTo>
                  <a:lnTo>
                    <a:pt x="754" y="0"/>
                  </a:lnTo>
                  <a:lnTo>
                    <a:pt x="755" y="0"/>
                  </a:lnTo>
                  <a:lnTo>
                    <a:pt x="756" y="0"/>
                  </a:lnTo>
                  <a:lnTo>
                    <a:pt x="757" y="0"/>
                  </a:lnTo>
                  <a:lnTo>
                    <a:pt x="758" y="0"/>
                  </a:lnTo>
                  <a:lnTo>
                    <a:pt x="760" y="0"/>
                  </a:lnTo>
                  <a:lnTo>
                    <a:pt x="761" y="0"/>
                  </a:lnTo>
                  <a:lnTo>
                    <a:pt x="762" y="0"/>
                  </a:lnTo>
                  <a:lnTo>
                    <a:pt x="764" y="0"/>
                  </a:lnTo>
                  <a:lnTo>
                    <a:pt x="766" y="0"/>
                  </a:lnTo>
                  <a:lnTo>
                    <a:pt x="767" y="0"/>
                  </a:lnTo>
                  <a:lnTo>
                    <a:pt x="768" y="0"/>
                  </a:lnTo>
                  <a:lnTo>
                    <a:pt x="769" y="0"/>
                  </a:lnTo>
                  <a:lnTo>
                    <a:pt x="772" y="0"/>
                  </a:lnTo>
                  <a:lnTo>
                    <a:pt x="773" y="0"/>
                  </a:lnTo>
                  <a:lnTo>
                    <a:pt x="774" y="0"/>
                  </a:lnTo>
                  <a:lnTo>
                    <a:pt x="775" y="0"/>
                  </a:lnTo>
                  <a:lnTo>
                    <a:pt x="777" y="0"/>
                  </a:lnTo>
                  <a:lnTo>
                    <a:pt x="778" y="0"/>
                  </a:lnTo>
                  <a:lnTo>
                    <a:pt x="779" y="0"/>
                  </a:lnTo>
                  <a:lnTo>
                    <a:pt x="780" y="0"/>
                  </a:lnTo>
                  <a:lnTo>
                    <a:pt x="781" y="0"/>
                  </a:lnTo>
                  <a:lnTo>
                    <a:pt x="783" y="0"/>
                  </a:lnTo>
                  <a:lnTo>
                    <a:pt x="784" y="0"/>
                  </a:lnTo>
                  <a:lnTo>
                    <a:pt x="785" y="0"/>
                  </a:lnTo>
                  <a:lnTo>
                    <a:pt x="786" y="0"/>
                  </a:lnTo>
                  <a:lnTo>
                    <a:pt x="787" y="0"/>
                  </a:lnTo>
                  <a:lnTo>
                    <a:pt x="789" y="0"/>
                  </a:lnTo>
                  <a:lnTo>
                    <a:pt x="790" y="0"/>
                  </a:lnTo>
                  <a:lnTo>
                    <a:pt x="791" y="0"/>
                  </a:lnTo>
                  <a:lnTo>
                    <a:pt x="792" y="0"/>
                  </a:lnTo>
                  <a:lnTo>
                    <a:pt x="793" y="0"/>
                  </a:lnTo>
                  <a:lnTo>
                    <a:pt x="795" y="0"/>
                  </a:lnTo>
                  <a:lnTo>
                    <a:pt x="796" y="0"/>
                  </a:lnTo>
                  <a:lnTo>
                    <a:pt x="797" y="0"/>
                  </a:lnTo>
                  <a:lnTo>
                    <a:pt x="798" y="0"/>
                  </a:lnTo>
                  <a:lnTo>
                    <a:pt x="799" y="0"/>
                  </a:lnTo>
                  <a:lnTo>
                    <a:pt x="801" y="0"/>
                  </a:lnTo>
                  <a:lnTo>
                    <a:pt x="802" y="0"/>
                  </a:lnTo>
                  <a:lnTo>
                    <a:pt x="804" y="0"/>
                  </a:lnTo>
                  <a:lnTo>
                    <a:pt x="805" y="0"/>
                  </a:lnTo>
                  <a:lnTo>
                    <a:pt x="807" y="0"/>
                  </a:lnTo>
                  <a:lnTo>
                    <a:pt x="808" y="0"/>
                  </a:lnTo>
                  <a:lnTo>
                    <a:pt x="809" y="0"/>
                  </a:lnTo>
                  <a:lnTo>
                    <a:pt x="810" y="0"/>
                  </a:lnTo>
                  <a:lnTo>
                    <a:pt x="811" y="0"/>
                  </a:lnTo>
                  <a:lnTo>
                    <a:pt x="813" y="0"/>
                  </a:lnTo>
                  <a:lnTo>
                    <a:pt x="814" y="0"/>
                  </a:lnTo>
                  <a:lnTo>
                    <a:pt x="815" y="0"/>
                  </a:lnTo>
                  <a:lnTo>
                    <a:pt x="816" y="0"/>
                  </a:lnTo>
                  <a:lnTo>
                    <a:pt x="818" y="0"/>
                  </a:lnTo>
                  <a:lnTo>
                    <a:pt x="819" y="0"/>
                  </a:lnTo>
                  <a:lnTo>
                    <a:pt x="820" y="0"/>
                  </a:lnTo>
                  <a:lnTo>
                    <a:pt x="821" y="0"/>
                  </a:lnTo>
                  <a:lnTo>
                    <a:pt x="822" y="0"/>
                  </a:lnTo>
                  <a:lnTo>
                    <a:pt x="824" y="0"/>
                  </a:lnTo>
                  <a:lnTo>
                    <a:pt x="825" y="0"/>
                  </a:lnTo>
                  <a:lnTo>
                    <a:pt x="826" y="0"/>
                  </a:lnTo>
                  <a:lnTo>
                    <a:pt x="827" y="0"/>
                  </a:lnTo>
                  <a:lnTo>
                    <a:pt x="828" y="0"/>
                  </a:lnTo>
                  <a:lnTo>
                    <a:pt x="831" y="0"/>
                  </a:lnTo>
                  <a:lnTo>
                    <a:pt x="832" y="0"/>
                  </a:lnTo>
                  <a:lnTo>
                    <a:pt x="833" y="0"/>
                  </a:lnTo>
                  <a:lnTo>
                    <a:pt x="834" y="0"/>
                  </a:lnTo>
                  <a:lnTo>
                    <a:pt x="836" y="0"/>
                  </a:lnTo>
                  <a:lnTo>
                    <a:pt x="837" y="0"/>
                  </a:lnTo>
                  <a:lnTo>
                    <a:pt x="838" y="0"/>
                  </a:lnTo>
                  <a:lnTo>
                    <a:pt x="839" y="0"/>
                  </a:lnTo>
                  <a:lnTo>
                    <a:pt x="840" y="0"/>
                  </a:lnTo>
                  <a:lnTo>
                    <a:pt x="843" y="0"/>
                  </a:lnTo>
                  <a:lnTo>
                    <a:pt x="844" y="0"/>
                  </a:lnTo>
                  <a:lnTo>
                    <a:pt x="845" y="0"/>
                  </a:lnTo>
                  <a:lnTo>
                    <a:pt x="848" y="0"/>
                  </a:lnTo>
                  <a:lnTo>
                    <a:pt x="849" y="0"/>
                  </a:lnTo>
                  <a:lnTo>
                    <a:pt x="850" y="0"/>
                  </a:lnTo>
                  <a:lnTo>
                    <a:pt x="851" y="0"/>
                  </a:lnTo>
                  <a:lnTo>
                    <a:pt x="852" y="0"/>
                  </a:lnTo>
                  <a:lnTo>
                    <a:pt x="854" y="0"/>
                  </a:lnTo>
                  <a:lnTo>
                    <a:pt x="855" y="0"/>
                  </a:lnTo>
                  <a:lnTo>
                    <a:pt x="856" y="0"/>
                  </a:lnTo>
                  <a:lnTo>
                    <a:pt x="857" y="0"/>
                  </a:lnTo>
                  <a:lnTo>
                    <a:pt x="859" y="0"/>
                  </a:lnTo>
                  <a:lnTo>
                    <a:pt x="860" y="0"/>
                  </a:lnTo>
                  <a:lnTo>
                    <a:pt x="861" y="0"/>
                  </a:lnTo>
                  <a:lnTo>
                    <a:pt x="862" y="0"/>
                  </a:lnTo>
                  <a:lnTo>
                    <a:pt x="863" y="0"/>
                  </a:lnTo>
                  <a:lnTo>
                    <a:pt x="866" y="0"/>
                  </a:lnTo>
                  <a:lnTo>
                    <a:pt x="867" y="0"/>
                  </a:lnTo>
                  <a:lnTo>
                    <a:pt x="868" y="0"/>
                  </a:lnTo>
                  <a:lnTo>
                    <a:pt x="869" y="0"/>
                  </a:lnTo>
                  <a:lnTo>
                    <a:pt x="871" y="0"/>
                  </a:lnTo>
                  <a:lnTo>
                    <a:pt x="872" y="0"/>
                  </a:lnTo>
                  <a:lnTo>
                    <a:pt x="873" y="0"/>
                  </a:lnTo>
                  <a:lnTo>
                    <a:pt x="874" y="0"/>
                  </a:lnTo>
                  <a:lnTo>
                    <a:pt x="875" y="0"/>
                  </a:lnTo>
                  <a:lnTo>
                    <a:pt x="877" y="0"/>
                  </a:lnTo>
                  <a:lnTo>
                    <a:pt x="878" y="0"/>
                  </a:lnTo>
                  <a:lnTo>
                    <a:pt x="879" y="0"/>
                  </a:lnTo>
                  <a:lnTo>
                    <a:pt x="880" y="0"/>
                  </a:lnTo>
                  <a:lnTo>
                    <a:pt x="881" y="0"/>
                  </a:lnTo>
                  <a:lnTo>
                    <a:pt x="883" y="0"/>
                  </a:lnTo>
                  <a:lnTo>
                    <a:pt x="884" y="0"/>
                  </a:lnTo>
                  <a:lnTo>
                    <a:pt x="885" y="0"/>
                  </a:lnTo>
                  <a:lnTo>
                    <a:pt x="886" y="0"/>
                  </a:lnTo>
                  <a:lnTo>
                    <a:pt x="889" y="0"/>
                  </a:lnTo>
                  <a:lnTo>
                    <a:pt x="890" y="0"/>
                  </a:lnTo>
                  <a:lnTo>
                    <a:pt x="891" y="0"/>
                  </a:lnTo>
                  <a:lnTo>
                    <a:pt x="892" y="0"/>
                  </a:lnTo>
                  <a:lnTo>
                    <a:pt x="893" y="0"/>
                  </a:lnTo>
                  <a:lnTo>
                    <a:pt x="895" y="0"/>
                  </a:lnTo>
                  <a:lnTo>
                    <a:pt x="896" y="0"/>
                  </a:lnTo>
                  <a:lnTo>
                    <a:pt x="897" y="0"/>
                  </a:lnTo>
                  <a:lnTo>
                    <a:pt x="898" y="0"/>
                  </a:lnTo>
                  <a:lnTo>
                    <a:pt x="899" y="0"/>
                  </a:lnTo>
                  <a:lnTo>
                    <a:pt x="902" y="0"/>
                  </a:lnTo>
                  <a:lnTo>
                    <a:pt x="903" y="0"/>
                  </a:lnTo>
                  <a:lnTo>
                    <a:pt x="904" y="0"/>
                  </a:lnTo>
                  <a:lnTo>
                    <a:pt x="906" y="0"/>
                  </a:lnTo>
                  <a:lnTo>
                    <a:pt x="907" y="0"/>
                  </a:lnTo>
                  <a:lnTo>
                    <a:pt x="908" y="0"/>
                  </a:lnTo>
                  <a:lnTo>
                    <a:pt x="909" y="0"/>
                  </a:lnTo>
                  <a:lnTo>
                    <a:pt x="910" y="0"/>
                  </a:lnTo>
                  <a:lnTo>
                    <a:pt x="912" y="0"/>
                  </a:lnTo>
                  <a:lnTo>
                    <a:pt x="913" y="0"/>
                  </a:lnTo>
                  <a:lnTo>
                    <a:pt x="915" y="0"/>
                  </a:lnTo>
                  <a:lnTo>
                    <a:pt x="916" y="0"/>
                  </a:lnTo>
                  <a:lnTo>
                    <a:pt x="918" y="0"/>
                  </a:lnTo>
                  <a:lnTo>
                    <a:pt x="920" y="0"/>
                  </a:lnTo>
                  <a:lnTo>
                    <a:pt x="921" y="0"/>
                  </a:lnTo>
                  <a:lnTo>
                    <a:pt x="922" y="0"/>
                  </a:lnTo>
                  <a:lnTo>
                    <a:pt x="924" y="0"/>
                  </a:lnTo>
                  <a:lnTo>
                    <a:pt x="925" y="0"/>
                  </a:lnTo>
                  <a:lnTo>
                    <a:pt x="926" y="0"/>
                  </a:lnTo>
                  <a:lnTo>
                    <a:pt x="927" y="0"/>
                  </a:lnTo>
                  <a:lnTo>
                    <a:pt x="928" y="0"/>
                  </a:lnTo>
                  <a:lnTo>
                    <a:pt x="931" y="0"/>
                  </a:lnTo>
                  <a:lnTo>
                    <a:pt x="932" y="0"/>
                  </a:lnTo>
                  <a:lnTo>
                    <a:pt x="934" y="0"/>
                  </a:lnTo>
                  <a:lnTo>
                    <a:pt x="936" y="0"/>
                  </a:lnTo>
                  <a:lnTo>
                    <a:pt x="938" y="0"/>
                  </a:lnTo>
                  <a:lnTo>
                    <a:pt x="939" y="0"/>
                  </a:lnTo>
                  <a:lnTo>
                    <a:pt x="940" y="0"/>
                  </a:lnTo>
                  <a:lnTo>
                    <a:pt x="942" y="0"/>
                  </a:lnTo>
                  <a:lnTo>
                    <a:pt x="943" y="0"/>
                  </a:lnTo>
                  <a:lnTo>
                    <a:pt x="944" y="0"/>
                  </a:lnTo>
                  <a:lnTo>
                    <a:pt x="945" y="0"/>
                  </a:lnTo>
                  <a:lnTo>
                    <a:pt x="946" y="0"/>
                  </a:lnTo>
                  <a:lnTo>
                    <a:pt x="949" y="0"/>
                  </a:lnTo>
                  <a:lnTo>
                    <a:pt x="950" y="0"/>
                  </a:lnTo>
                  <a:lnTo>
                    <a:pt x="951" y="0"/>
                  </a:lnTo>
                  <a:lnTo>
                    <a:pt x="953" y="0"/>
                  </a:lnTo>
                  <a:lnTo>
                    <a:pt x="955" y="0"/>
                  </a:lnTo>
                  <a:lnTo>
                    <a:pt x="956" y="0"/>
                  </a:lnTo>
                  <a:lnTo>
                    <a:pt x="957" y="0"/>
                  </a:lnTo>
                  <a:lnTo>
                    <a:pt x="959" y="0"/>
                  </a:lnTo>
                  <a:lnTo>
                    <a:pt x="960" y="0"/>
                  </a:lnTo>
                  <a:lnTo>
                    <a:pt x="961" y="0"/>
                  </a:lnTo>
                  <a:lnTo>
                    <a:pt x="963" y="0"/>
                  </a:lnTo>
                  <a:lnTo>
                    <a:pt x="965" y="0"/>
                  </a:lnTo>
                  <a:lnTo>
                    <a:pt x="966" y="0"/>
                  </a:lnTo>
                  <a:lnTo>
                    <a:pt x="967" y="0"/>
                  </a:lnTo>
                  <a:lnTo>
                    <a:pt x="968" y="0"/>
                  </a:lnTo>
                  <a:lnTo>
                    <a:pt x="969" y="0"/>
                  </a:lnTo>
                  <a:lnTo>
                    <a:pt x="971" y="0"/>
                  </a:lnTo>
                  <a:lnTo>
                    <a:pt x="972" y="0"/>
                  </a:lnTo>
                  <a:lnTo>
                    <a:pt x="973" y="0"/>
                  </a:lnTo>
                  <a:lnTo>
                    <a:pt x="974" y="0"/>
                  </a:lnTo>
                  <a:lnTo>
                    <a:pt x="975" y="0"/>
                  </a:lnTo>
                  <a:lnTo>
                    <a:pt x="977" y="0"/>
                  </a:lnTo>
                  <a:lnTo>
                    <a:pt x="978" y="0"/>
                  </a:lnTo>
                  <a:lnTo>
                    <a:pt x="979" y="0"/>
                  </a:lnTo>
                  <a:lnTo>
                    <a:pt x="980" y="0"/>
                  </a:lnTo>
                  <a:lnTo>
                    <a:pt x="981" y="0"/>
                  </a:lnTo>
                  <a:lnTo>
                    <a:pt x="983" y="0"/>
                  </a:lnTo>
                  <a:lnTo>
                    <a:pt x="984" y="0"/>
                  </a:lnTo>
                  <a:lnTo>
                    <a:pt x="985" y="0"/>
                  </a:lnTo>
                  <a:lnTo>
                    <a:pt x="986" y="0"/>
                  </a:lnTo>
                  <a:lnTo>
                    <a:pt x="987" y="0"/>
                  </a:lnTo>
                  <a:lnTo>
                    <a:pt x="989" y="0"/>
                  </a:lnTo>
                  <a:lnTo>
                    <a:pt x="990" y="0"/>
                  </a:lnTo>
                  <a:lnTo>
                    <a:pt x="991" y="0"/>
                  </a:lnTo>
                  <a:lnTo>
                    <a:pt x="992" y="0"/>
                  </a:lnTo>
                  <a:lnTo>
                    <a:pt x="992" y="2"/>
                  </a:lnTo>
                  <a:lnTo>
                    <a:pt x="992" y="3"/>
                  </a:lnTo>
                  <a:lnTo>
                    <a:pt x="992" y="4"/>
                  </a:lnTo>
                  <a:lnTo>
                    <a:pt x="992" y="5"/>
                  </a:lnTo>
                  <a:lnTo>
                    <a:pt x="992" y="6"/>
                  </a:lnTo>
                  <a:lnTo>
                    <a:pt x="992" y="8"/>
                  </a:lnTo>
                  <a:lnTo>
                    <a:pt x="992" y="9"/>
                  </a:lnTo>
                  <a:lnTo>
                    <a:pt x="992" y="10"/>
                  </a:lnTo>
                  <a:lnTo>
                    <a:pt x="992" y="11"/>
                  </a:lnTo>
                  <a:lnTo>
                    <a:pt x="992" y="12"/>
                  </a:lnTo>
                  <a:lnTo>
                    <a:pt x="992" y="14"/>
                  </a:lnTo>
                  <a:lnTo>
                    <a:pt x="992" y="15"/>
                  </a:lnTo>
                  <a:lnTo>
                    <a:pt x="992" y="16"/>
                  </a:lnTo>
                  <a:lnTo>
                    <a:pt x="992" y="17"/>
                  </a:lnTo>
                  <a:lnTo>
                    <a:pt x="992" y="18"/>
                  </a:lnTo>
                  <a:lnTo>
                    <a:pt x="992" y="21"/>
                  </a:lnTo>
                  <a:lnTo>
                    <a:pt x="992" y="22"/>
                  </a:lnTo>
                  <a:lnTo>
                    <a:pt x="992" y="23"/>
                  </a:lnTo>
                  <a:lnTo>
                    <a:pt x="992" y="24"/>
                  </a:lnTo>
                  <a:lnTo>
                    <a:pt x="992" y="26"/>
                  </a:lnTo>
                  <a:lnTo>
                    <a:pt x="992" y="27"/>
                  </a:lnTo>
                  <a:lnTo>
                    <a:pt x="992" y="28"/>
                  </a:lnTo>
                  <a:lnTo>
                    <a:pt x="992" y="29"/>
                  </a:lnTo>
                  <a:lnTo>
                    <a:pt x="992" y="31"/>
                  </a:lnTo>
                  <a:lnTo>
                    <a:pt x="992" y="33"/>
                  </a:lnTo>
                  <a:lnTo>
                    <a:pt x="992" y="34"/>
                  </a:lnTo>
                  <a:lnTo>
                    <a:pt x="992" y="35"/>
                  </a:lnTo>
                  <a:lnTo>
                    <a:pt x="992" y="37"/>
                  </a:lnTo>
                  <a:lnTo>
                    <a:pt x="992" y="38"/>
                  </a:lnTo>
                  <a:lnTo>
                    <a:pt x="992" y="39"/>
                  </a:lnTo>
                  <a:lnTo>
                    <a:pt x="992" y="40"/>
                  </a:lnTo>
                  <a:lnTo>
                    <a:pt x="992" y="41"/>
                  </a:lnTo>
                  <a:lnTo>
                    <a:pt x="992" y="43"/>
                  </a:lnTo>
                  <a:lnTo>
                    <a:pt x="992" y="44"/>
                  </a:lnTo>
                  <a:lnTo>
                    <a:pt x="992" y="45"/>
                  </a:lnTo>
                  <a:lnTo>
                    <a:pt x="992" y="46"/>
                  </a:lnTo>
                  <a:lnTo>
                    <a:pt x="992" y="47"/>
                  </a:lnTo>
                  <a:lnTo>
                    <a:pt x="992" y="49"/>
                  </a:lnTo>
                  <a:lnTo>
                    <a:pt x="992" y="50"/>
                  </a:lnTo>
                  <a:lnTo>
                    <a:pt x="992" y="51"/>
                  </a:lnTo>
                  <a:lnTo>
                    <a:pt x="992" y="52"/>
                  </a:lnTo>
                  <a:lnTo>
                    <a:pt x="992" y="53"/>
                  </a:lnTo>
                  <a:lnTo>
                    <a:pt x="992" y="56"/>
                  </a:lnTo>
                  <a:lnTo>
                    <a:pt x="992" y="57"/>
                  </a:lnTo>
                  <a:lnTo>
                    <a:pt x="992" y="58"/>
                  </a:lnTo>
                  <a:lnTo>
                    <a:pt x="992" y="60"/>
                  </a:lnTo>
                  <a:lnTo>
                    <a:pt x="992" y="61"/>
                  </a:lnTo>
                  <a:lnTo>
                    <a:pt x="992" y="62"/>
                  </a:lnTo>
                  <a:lnTo>
                    <a:pt x="992" y="63"/>
                  </a:lnTo>
                  <a:lnTo>
                    <a:pt x="992" y="64"/>
                  </a:lnTo>
                  <a:lnTo>
                    <a:pt x="992" y="66"/>
                  </a:lnTo>
                  <a:lnTo>
                    <a:pt x="992" y="67"/>
                  </a:lnTo>
                  <a:lnTo>
                    <a:pt x="992" y="68"/>
                  </a:lnTo>
                  <a:lnTo>
                    <a:pt x="992" y="69"/>
                  </a:lnTo>
                  <a:lnTo>
                    <a:pt x="992" y="70"/>
                  </a:lnTo>
                  <a:lnTo>
                    <a:pt x="992" y="72"/>
                  </a:lnTo>
                  <a:lnTo>
                    <a:pt x="992" y="73"/>
                  </a:lnTo>
                  <a:lnTo>
                    <a:pt x="992" y="74"/>
                  </a:lnTo>
                  <a:lnTo>
                    <a:pt x="992" y="75"/>
                  </a:lnTo>
                  <a:lnTo>
                    <a:pt x="992" y="78"/>
                  </a:lnTo>
                  <a:lnTo>
                    <a:pt x="992" y="79"/>
                  </a:lnTo>
                  <a:lnTo>
                    <a:pt x="992" y="80"/>
                  </a:lnTo>
                  <a:lnTo>
                    <a:pt x="992" y="81"/>
                  </a:lnTo>
                  <a:lnTo>
                    <a:pt x="992" y="82"/>
                  </a:lnTo>
                  <a:lnTo>
                    <a:pt x="992" y="84"/>
                  </a:lnTo>
                  <a:lnTo>
                    <a:pt x="992" y="85"/>
                  </a:lnTo>
                  <a:lnTo>
                    <a:pt x="992" y="86"/>
                  </a:lnTo>
                  <a:lnTo>
                    <a:pt x="992" y="87"/>
                  </a:lnTo>
                  <a:lnTo>
                    <a:pt x="992" y="89"/>
                  </a:lnTo>
                  <a:lnTo>
                    <a:pt x="992" y="90"/>
                  </a:lnTo>
                  <a:lnTo>
                    <a:pt x="992" y="91"/>
                  </a:lnTo>
                  <a:lnTo>
                    <a:pt x="992" y="92"/>
                  </a:lnTo>
                  <a:lnTo>
                    <a:pt x="992" y="95"/>
                  </a:lnTo>
                  <a:lnTo>
                    <a:pt x="992" y="96"/>
                  </a:lnTo>
                  <a:lnTo>
                    <a:pt x="992" y="97"/>
                  </a:lnTo>
                  <a:lnTo>
                    <a:pt x="992" y="98"/>
                  </a:lnTo>
                  <a:lnTo>
                    <a:pt x="992" y="99"/>
                  </a:lnTo>
                  <a:lnTo>
                    <a:pt x="992" y="101"/>
                  </a:lnTo>
                  <a:lnTo>
                    <a:pt x="992" y="102"/>
                  </a:lnTo>
                  <a:lnTo>
                    <a:pt x="992" y="103"/>
                  </a:lnTo>
                  <a:lnTo>
                    <a:pt x="992" y="104"/>
                  </a:lnTo>
                  <a:lnTo>
                    <a:pt x="992" y="105"/>
                  </a:lnTo>
                  <a:lnTo>
                    <a:pt x="992" y="107"/>
                  </a:lnTo>
                  <a:lnTo>
                    <a:pt x="992" y="108"/>
                  </a:lnTo>
                  <a:lnTo>
                    <a:pt x="992" y="109"/>
                  </a:lnTo>
                  <a:lnTo>
                    <a:pt x="992" y="110"/>
                  </a:lnTo>
                  <a:lnTo>
                    <a:pt x="992" y="111"/>
                  </a:lnTo>
                  <a:lnTo>
                    <a:pt x="992" y="113"/>
                  </a:lnTo>
                  <a:lnTo>
                    <a:pt x="992" y="114"/>
                  </a:lnTo>
                  <a:lnTo>
                    <a:pt x="992" y="115"/>
                  </a:lnTo>
                  <a:lnTo>
                    <a:pt x="992" y="116"/>
                  </a:lnTo>
                  <a:lnTo>
                    <a:pt x="992" y="118"/>
                  </a:lnTo>
                  <a:lnTo>
                    <a:pt x="992" y="119"/>
                  </a:lnTo>
                  <a:lnTo>
                    <a:pt x="992" y="120"/>
                  </a:lnTo>
                  <a:lnTo>
                    <a:pt x="992" y="121"/>
                  </a:lnTo>
                  <a:lnTo>
                    <a:pt x="992" y="122"/>
                  </a:lnTo>
                  <a:lnTo>
                    <a:pt x="992" y="124"/>
                  </a:lnTo>
                  <a:lnTo>
                    <a:pt x="992" y="125"/>
                  </a:lnTo>
                  <a:lnTo>
                    <a:pt x="992" y="126"/>
                  </a:lnTo>
                  <a:lnTo>
                    <a:pt x="992" y="127"/>
                  </a:lnTo>
                  <a:lnTo>
                    <a:pt x="992" y="128"/>
                  </a:lnTo>
                  <a:lnTo>
                    <a:pt x="992" y="130"/>
                  </a:lnTo>
                  <a:lnTo>
                    <a:pt x="992" y="131"/>
                  </a:lnTo>
                  <a:lnTo>
                    <a:pt x="992" y="132"/>
                  </a:lnTo>
                  <a:lnTo>
                    <a:pt x="992" y="133"/>
                  </a:lnTo>
                  <a:lnTo>
                    <a:pt x="992" y="134"/>
                  </a:lnTo>
                  <a:lnTo>
                    <a:pt x="992" y="136"/>
                  </a:lnTo>
                  <a:lnTo>
                    <a:pt x="992" y="137"/>
                  </a:lnTo>
                  <a:lnTo>
                    <a:pt x="992" y="138"/>
                  </a:lnTo>
                  <a:lnTo>
                    <a:pt x="992" y="139"/>
                  </a:lnTo>
                  <a:lnTo>
                    <a:pt x="992" y="140"/>
                  </a:lnTo>
                  <a:lnTo>
                    <a:pt x="992" y="142"/>
                  </a:lnTo>
                  <a:lnTo>
                    <a:pt x="992" y="143"/>
                  </a:lnTo>
                  <a:lnTo>
                    <a:pt x="992" y="144"/>
                  </a:lnTo>
                  <a:lnTo>
                    <a:pt x="992" y="145"/>
                  </a:lnTo>
                  <a:lnTo>
                    <a:pt x="992" y="147"/>
                  </a:lnTo>
                  <a:lnTo>
                    <a:pt x="992" y="148"/>
                  </a:lnTo>
                  <a:lnTo>
                    <a:pt x="992" y="149"/>
                  </a:lnTo>
                  <a:lnTo>
                    <a:pt x="992" y="150"/>
                  </a:lnTo>
                  <a:lnTo>
                    <a:pt x="992" y="153"/>
                  </a:lnTo>
                  <a:lnTo>
                    <a:pt x="992" y="154"/>
                  </a:lnTo>
                  <a:lnTo>
                    <a:pt x="992" y="155"/>
                  </a:lnTo>
                  <a:lnTo>
                    <a:pt x="992" y="156"/>
                  </a:lnTo>
                  <a:lnTo>
                    <a:pt x="992" y="157"/>
                  </a:lnTo>
                  <a:lnTo>
                    <a:pt x="992" y="159"/>
                  </a:lnTo>
                  <a:lnTo>
                    <a:pt x="992" y="160"/>
                  </a:lnTo>
                  <a:lnTo>
                    <a:pt x="992" y="161"/>
                  </a:lnTo>
                  <a:lnTo>
                    <a:pt x="992" y="162"/>
                  </a:lnTo>
                  <a:lnTo>
                    <a:pt x="992" y="163"/>
                  </a:lnTo>
                  <a:lnTo>
                    <a:pt x="992" y="165"/>
                  </a:lnTo>
                  <a:lnTo>
                    <a:pt x="992" y="167"/>
                  </a:lnTo>
                  <a:lnTo>
                    <a:pt x="992" y="168"/>
                  </a:lnTo>
                  <a:lnTo>
                    <a:pt x="992" y="169"/>
                  </a:lnTo>
                  <a:lnTo>
                    <a:pt x="992" y="171"/>
                  </a:lnTo>
                  <a:lnTo>
                    <a:pt x="992" y="172"/>
                  </a:lnTo>
                  <a:lnTo>
                    <a:pt x="992" y="173"/>
                  </a:lnTo>
                  <a:lnTo>
                    <a:pt x="992" y="174"/>
                  </a:lnTo>
                  <a:lnTo>
                    <a:pt x="992" y="176"/>
                  </a:lnTo>
                  <a:lnTo>
                    <a:pt x="992" y="177"/>
                  </a:lnTo>
                  <a:lnTo>
                    <a:pt x="992" y="178"/>
                  </a:lnTo>
                  <a:lnTo>
                    <a:pt x="992" y="179"/>
                  </a:lnTo>
                  <a:lnTo>
                    <a:pt x="992" y="180"/>
                  </a:lnTo>
                  <a:lnTo>
                    <a:pt x="992" y="182"/>
                  </a:lnTo>
                  <a:lnTo>
                    <a:pt x="992" y="183"/>
                  </a:lnTo>
                  <a:lnTo>
                    <a:pt x="992" y="184"/>
                  </a:lnTo>
                  <a:lnTo>
                    <a:pt x="992" y="185"/>
                  </a:lnTo>
                  <a:lnTo>
                    <a:pt x="992" y="186"/>
                  </a:lnTo>
                  <a:lnTo>
                    <a:pt x="992" y="188"/>
                  </a:lnTo>
                  <a:lnTo>
                    <a:pt x="992" y="189"/>
                  </a:lnTo>
                  <a:lnTo>
                    <a:pt x="992" y="190"/>
                  </a:lnTo>
                  <a:lnTo>
                    <a:pt x="992" y="191"/>
                  </a:lnTo>
                  <a:lnTo>
                    <a:pt x="992" y="192"/>
                  </a:lnTo>
                  <a:lnTo>
                    <a:pt x="992" y="194"/>
                  </a:lnTo>
                  <a:lnTo>
                    <a:pt x="992" y="195"/>
                  </a:lnTo>
                  <a:lnTo>
                    <a:pt x="992" y="196"/>
                  </a:lnTo>
                  <a:lnTo>
                    <a:pt x="992" y="197"/>
                  </a:lnTo>
                  <a:lnTo>
                    <a:pt x="992" y="198"/>
                  </a:lnTo>
                  <a:lnTo>
                    <a:pt x="992" y="200"/>
                  </a:lnTo>
                  <a:lnTo>
                    <a:pt x="992" y="201"/>
                  </a:lnTo>
                  <a:lnTo>
                    <a:pt x="992" y="202"/>
                  </a:lnTo>
                  <a:lnTo>
                    <a:pt x="992" y="203"/>
                  </a:lnTo>
                  <a:lnTo>
                    <a:pt x="992" y="205"/>
                  </a:lnTo>
                  <a:lnTo>
                    <a:pt x="992" y="206"/>
                  </a:lnTo>
                  <a:lnTo>
                    <a:pt x="992" y="207"/>
                  </a:lnTo>
                  <a:lnTo>
                    <a:pt x="992" y="208"/>
                  </a:lnTo>
                  <a:lnTo>
                    <a:pt x="992" y="209"/>
                  </a:lnTo>
                  <a:lnTo>
                    <a:pt x="992" y="211"/>
                  </a:lnTo>
                  <a:lnTo>
                    <a:pt x="992" y="212"/>
                  </a:lnTo>
                  <a:lnTo>
                    <a:pt x="992" y="213"/>
                  </a:lnTo>
                  <a:lnTo>
                    <a:pt x="992" y="214"/>
                  </a:lnTo>
                  <a:lnTo>
                    <a:pt x="992" y="215"/>
                  </a:lnTo>
                  <a:lnTo>
                    <a:pt x="992" y="217"/>
                  </a:lnTo>
                  <a:lnTo>
                    <a:pt x="992" y="218"/>
                  </a:lnTo>
                  <a:lnTo>
                    <a:pt x="992" y="219"/>
                  </a:lnTo>
                  <a:lnTo>
                    <a:pt x="992" y="220"/>
                  </a:lnTo>
                  <a:lnTo>
                    <a:pt x="992" y="221"/>
                  </a:lnTo>
                  <a:lnTo>
                    <a:pt x="992" y="223"/>
                  </a:lnTo>
                  <a:lnTo>
                    <a:pt x="992" y="224"/>
                  </a:lnTo>
                  <a:lnTo>
                    <a:pt x="992" y="225"/>
                  </a:lnTo>
                  <a:lnTo>
                    <a:pt x="992" y="226"/>
                  </a:lnTo>
                  <a:lnTo>
                    <a:pt x="992" y="227"/>
                  </a:lnTo>
                  <a:lnTo>
                    <a:pt x="992" y="229"/>
                  </a:lnTo>
                  <a:lnTo>
                    <a:pt x="992" y="230"/>
                  </a:lnTo>
                  <a:lnTo>
                    <a:pt x="992" y="231"/>
                  </a:lnTo>
                  <a:lnTo>
                    <a:pt x="992" y="232"/>
                  </a:lnTo>
                  <a:lnTo>
                    <a:pt x="992" y="234"/>
                  </a:lnTo>
                  <a:lnTo>
                    <a:pt x="992" y="235"/>
                  </a:lnTo>
                  <a:lnTo>
                    <a:pt x="992" y="236"/>
                  </a:lnTo>
                  <a:lnTo>
                    <a:pt x="992" y="237"/>
                  </a:lnTo>
                  <a:lnTo>
                    <a:pt x="992" y="238"/>
                  </a:lnTo>
                  <a:lnTo>
                    <a:pt x="992" y="240"/>
                  </a:lnTo>
                  <a:lnTo>
                    <a:pt x="992" y="241"/>
                  </a:lnTo>
                  <a:lnTo>
                    <a:pt x="992" y="242"/>
                  </a:lnTo>
                  <a:lnTo>
                    <a:pt x="992" y="243"/>
                  </a:lnTo>
                  <a:lnTo>
                    <a:pt x="992" y="244"/>
                  </a:lnTo>
                  <a:lnTo>
                    <a:pt x="992" y="246"/>
                  </a:lnTo>
                  <a:lnTo>
                    <a:pt x="992" y="247"/>
                  </a:lnTo>
                  <a:lnTo>
                    <a:pt x="992" y="248"/>
                  </a:lnTo>
                  <a:lnTo>
                    <a:pt x="992" y="249"/>
                  </a:lnTo>
                  <a:lnTo>
                    <a:pt x="992" y="250"/>
                  </a:lnTo>
                  <a:lnTo>
                    <a:pt x="992" y="252"/>
                  </a:lnTo>
                  <a:lnTo>
                    <a:pt x="992" y="253"/>
                  </a:lnTo>
                  <a:lnTo>
                    <a:pt x="992" y="254"/>
                  </a:lnTo>
                  <a:lnTo>
                    <a:pt x="992" y="255"/>
                  </a:lnTo>
                  <a:lnTo>
                    <a:pt x="992" y="256"/>
                  </a:lnTo>
                  <a:lnTo>
                    <a:pt x="992" y="258"/>
                  </a:lnTo>
                  <a:lnTo>
                    <a:pt x="992" y="259"/>
                  </a:lnTo>
                  <a:lnTo>
                    <a:pt x="992" y="260"/>
                  </a:lnTo>
                  <a:lnTo>
                    <a:pt x="992" y="261"/>
                  </a:lnTo>
                  <a:lnTo>
                    <a:pt x="992" y="264"/>
                  </a:lnTo>
                  <a:lnTo>
                    <a:pt x="992" y="266"/>
                  </a:lnTo>
                  <a:lnTo>
                    <a:pt x="992" y="267"/>
                  </a:lnTo>
                  <a:lnTo>
                    <a:pt x="992" y="269"/>
                  </a:lnTo>
                  <a:lnTo>
                    <a:pt x="992" y="270"/>
                  </a:lnTo>
                  <a:lnTo>
                    <a:pt x="992" y="271"/>
                  </a:lnTo>
                  <a:lnTo>
                    <a:pt x="992" y="272"/>
                  </a:lnTo>
                  <a:lnTo>
                    <a:pt x="992" y="273"/>
                  </a:lnTo>
                  <a:lnTo>
                    <a:pt x="992" y="275"/>
                  </a:lnTo>
                  <a:lnTo>
                    <a:pt x="992" y="277"/>
                  </a:lnTo>
                  <a:lnTo>
                    <a:pt x="992" y="278"/>
                  </a:lnTo>
                  <a:lnTo>
                    <a:pt x="992" y="279"/>
                  </a:lnTo>
                  <a:lnTo>
                    <a:pt x="992" y="281"/>
                  </a:lnTo>
                  <a:lnTo>
                    <a:pt x="992" y="282"/>
                  </a:lnTo>
                  <a:lnTo>
                    <a:pt x="992" y="283"/>
                  </a:lnTo>
                  <a:lnTo>
                    <a:pt x="992" y="284"/>
                  </a:lnTo>
                  <a:lnTo>
                    <a:pt x="992" y="285"/>
                  </a:lnTo>
                  <a:lnTo>
                    <a:pt x="992" y="287"/>
                  </a:lnTo>
                  <a:lnTo>
                    <a:pt x="992" y="288"/>
                  </a:lnTo>
                  <a:lnTo>
                    <a:pt x="992" y="289"/>
                  </a:lnTo>
                  <a:lnTo>
                    <a:pt x="992" y="290"/>
                  </a:lnTo>
                  <a:lnTo>
                    <a:pt x="992" y="291"/>
                  </a:lnTo>
                  <a:lnTo>
                    <a:pt x="992" y="293"/>
                  </a:lnTo>
                  <a:lnTo>
                    <a:pt x="992" y="294"/>
                  </a:lnTo>
                  <a:lnTo>
                    <a:pt x="992" y="295"/>
                  </a:lnTo>
                  <a:lnTo>
                    <a:pt x="992" y="296"/>
                  </a:lnTo>
                  <a:lnTo>
                    <a:pt x="992" y="298"/>
                  </a:lnTo>
                  <a:lnTo>
                    <a:pt x="992" y="299"/>
                  </a:lnTo>
                  <a:lnTo>
                    <a:pt x="992" y="300"/>
                  </a:lnTo>
                  <a:lnTo>
                    <a:pt x="992" y="301"/>
                  </a:lnTo>
                  <a:lnTo>
                    <a:pt x="992" y="302"/>
                  </a:lnTo>
                  <a:lnTo>
                    <a:pt x="992" y="304"/>
                  </a:lnTo>
                  <a:lnTo>
                    <a:pt x="992" y="305"/>
                  </a:lnTo>
                  <a:lnTo>
                    <a:pt x="992" y="306"/>
                  </a:lnTo>
                  <a:lnTo>
                    <a:pt x="992" y="307"/>
                  </a:lnTo>
                  <a:lnTo>
                    <a:pt x="992" y="308"/>
                  </a:lnTo>
                  <a:lnTo>
                    <a:pt x="992" y="310"/>
                  </a:lnTo>
                  <a:lnTo>
                    <a:pt x="992" y="311"/>
                  </a:lnTo>
                  <a:lnTo>
                    <a:pt x="992" y="312"/>
                  </a:lnTo>
                  <a:lnTo>
                    <a:pt x="992" y="313"/>
                  </a:lnTo>
                  <a:lnTo>
                    <a:pt x="992" y="314"/>
                  </a:lnTo>
                  <a:lnTo>
                    <a:pt x="992" y="316"/>
                  </a:lnTo>
                  <a:lnTo>
                    <a:pt x="992" y="317"/>
                  </a:lnTo>
                  <a:lnTo>
                    <a:pt x="992" y="318"/>
                  </a:lnTo>
                  <a:lnTo>
                    <a:pt x="992" y="319"/>
                  </a:lnTo>
                  <a:lnTo>
                    <a:pt x="992" y="322"/>
                  </a:lnTo>
                  <a:lnTo>
                    <a:pt x="992" y="323"/>
                  </a:lnTo>
                  <a:lnTo>
                    <a:pt x="992" y="324"/>
                  </a:lnTo>
                  <a:lnTo>
                    <a:pt x="992" y="325"/>
                  </a:lnTo>
                  <a:lnTo>
                    <a:pt x="992" y="327"/>
                  </a:lnTo>
                  <a:lnTo>
                    <a:pt x="992" y="328"/>
                  </a:lnTo>
                  <a:lnTo>
                    <a:pt x="992" y="329"/>
                  </a:lnTo>
                  <a:lnTo>
                    <a:pt x="992" y="330"/>
                  </a:lnTo>
                  <a:lnTo>
                    <a:pt x="992" y="331"/>
                  </a:lnTo>
                  <a:lnTo>
                    <a:pt x="992" y="333"/>
                  </a:lnTo>
                  <a:lnTo>
                    <a:pt x="992" y="334"/>
                  </a:lnTo>
                  <a:lnTo>
                    <a:pt x="992" y="335"/>
                  </a:lnTo>
                  <a:lnTo>
                    <a:pt x="992" y="336"/>
                  </a:lnTo>
                  <a:lnTo>
                    <a:pt x="992" y="337"/>
                  </a:lnTo>
                  <a:lnTo>
                    <a:pt x="992" y="339"/>
                  </a:lnTo>
                  <a:lnTo>
                    <a:pt x="992" y="340"/>
                  </a:lnTo>
                  <a:lnTo>
                    <a:pt x="992" y="341"/>
                  </a:lnTo>
                  <a:lnTo>
                    <a:pt x="992" y="342"/>
                  </a:lnTo>
                  <a:lnTo>
                    <a:pt x="992" y="343"/>
                  </a:lnTo>
                  <a:lnTo>
                    <a:pt x="992" y="345"/>
                  </a:lnTo>
                  <a:lnTo>
                    <a:pt x="992" y="347"/>
                  </a:lnTo>
                  <a:lnTo>
                    <a:pt x="992" y="348"/>
                  </a:lnTo>
                  <a:lnTo>
                    <a:pt x="992" y="349"/>
                  </a:lnTo>
                  <a:lnTo>
                    <a:pt x="992" y="351"/>
                  </a:lnTo>
                  <a:lnTo>
                    <a:pt x="992" y="352"/>
                  </a:lnTo>
                  <a:lnTo>
                    <a:pt x="992" y="353"/>
                  </a:lnTo>
                  <a:lnTo>
                    <a:pt x="992" y="354"/>
                  </a:lnTo>
                  <a:lnTo>
                    <a:pt x="992" y="356"/>
                  </a:lnTo>
                  <a:lnTo>
                    <a:pt x="992" y="357"/>
                  </a:lnTo>
                  <a:lnTo>
                    <a:pt x="992" y="358"/>
                  </a:lnTo>
                  <a:lnTo>
                    <a:pt x="992" y="359"/>
                  </a:lnTo>
                  <a:lnTo>
                    <a:pt x="992" y="360"/>
                  </a:lnTo>
                  <a:lnTo>
                    <a:pt x="992" y="362"/>
                  </a:lnTo>
                  <a:lnTo>
                    <a:pt x="992" y="363"/>
                  </a:lnTo>
                  <a:lnTo>
                    <a:pt x="992" y="364"/>
                  </a:lnTo>
                  <a:lnTo>
                    <a:pt x="992" y="365"/>
                  </a:lnTo>
                  <a:lnTo>
                    <a:pt x="992" y="366"/>
                  </a:lnTo>
                  <a:lnTo>
                    <a:pt x="992" y="368"/>
                  </a:lnTo>
                  <a:lnTo>
                    <a:pt x="992" y="369"/>
                  </a:lnTo>
                  <a:lnTo>
                    <a:pt x="992" y="370"/>
                  </a:lnTo>
                  <a:lnTo>
                    <a:pt x="992" y="371"/>
                  </a:lnTo>
                  <a:lnTo>
                    <a:pt x="992" y="372"/>
                  </a:lnTo>
                  <a:lnTo>
                    <a:pt x="992" y="374"/>
                  </a:lnTo>
                  <a:lnTo>
                    <a:pt x="992" y="375"/>
                  </a:lnTo>
                  <a:lnTo>
                    <a:pt x="992" y="376"/>
                  </a:lnTo>
                  <a:lnTo>
                    <a:pt x="992" y="377"/>
                  </a:lnTo>
                  <a:lnTo>
                    <a:pt x="992" y="378"/>
                  </a:lnTo>
                  <a:lnTo>
                    <a:pt x="992" y="380"/>
                  </a:lnTo>
                  <a:lnTo>
                    <a:pt x="992" y="381"/>
                  </a:lnTo>
                  <a:lnTo>
                    <a:pt x="992" y="38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06" name="Freeform 80"/>
            <p:cNvSpPr>
              <a:spLocks noChangeAspect="1"/>
            </p:cNvSpPr>
            <p:nvPr/>
          </p:nvSpPr>
          <p:spPr bwMode="gray">
            <a:xfrm>
              <a:off x="1880" y="2025"/>
              <a:ext cx="609" cy="446"/>
            </a:xfrm>
            <a:custGeom>
              <a:avLst/>
              <a:gdLst>
                <a:gd name="T0" fmla="*/ 578 w 578"/>
                <a:gd name="T1" fmla="*/ 393 h 424"/>
                <a:gd name="T2" fmla="*/ 577 w 578"/>
                <a:gd name="T3" fmla="*/ 423 h 424"/>
                <a:gd name="T4" fmla="*/ 546 w 578"/>
                <a:gd name="T5" fmla="*/ 423 h 424"/>
                <a:gd name="T6" fmla="*/ 514 w 578"/>
                <a:gd name="T7" fmla="*/ 424 h 424"/>
                <a:gd name="T8" fmla="*/ 482 w 578"/>
                <a:gd name="T9" fmla="*/ 424 h 424"/>
                <a:gd name="T10" fmla="*/ 452 w 578"/>
                <a:gd name="T11" fmla="*/ 424 h 424"/>
                <a:gd name="T12" fmla="*/ 419 w 578"/>
                <a:gd name="T13" fmla="*/ 424 h 424"/>
                <a:gd name="T14" fmla="*/ 388 w 578"/>
                <a:gd name="T15" fmla="*/ 424 h 424"/>
                <a:gd name="T16" fmla="*/ 356 w 578"/>
                <a:gd name="T17" fmla="*/ 423 h 424"/>
                <a:gd name="T18" fmla="*/ 325 w 578"/>
                <a:gd name="T19" fmla="*/ 423 h 424"/>
                <a:gd name="T20" fmla="*/ 292 w 578"/>
                <a:gd name="T21" fmla="*/ 423 h 424"/>
                <a:gd name="T22" fmla="*/ 261 w 578"/>
                <a:gd name="T23" fmla="*/ 423 h 424"/>
                <a:gd name="T24" fmla="*/ 231 w 578"/>
                <a:gd name="T25" fmla="*/ 424 h 424"/>
                <a:gd name="T26" fmla="*/ 200 w 578"/>
                <a:gd name="T27" fmla="*/ 424 h 424"/>
                <a:gd name="T28" fmla="*/ 168 w 578"/>
                <a:gd name="T29" fmla="*/ 424 h 424"/>
                <a:gd name="T30" fmla="*/ 139 w 578"/>
                <a:gd name="T31" fmla="*/ 424 h 424"/>
                <a:gd name="T32" fmla="*/ 109 w 578"/>
                <a:gd name="T33" fmla="*/ 424 h 424"/>
                <a:gd name="T34" fmla="*/ 77 w 578"/>
                <a:gd name="T35" fmla="*/ 424 h 424"/>
                <a:gd name="T36" fmla="*/ 47 w 578"/>
                <a:gd name="T37" fmla="*/ 424 h 424"/>
                <a:gd name="T38" fmla="*/ 13 w 578"/>
                <a:gd name="T39" fmla="*/ 424 h 424"/>
                <a:gd name="T40" fmla="*/ 1 w 578"/>
                <a:gd name="T41" fmla="*/ 405 h 424"/>
                <a:gd name="T42" fmla="*/ 1 w 578"/>
                <a:gd name="T43" fmla="*/ 372 h 424"/>
                <a:gd name="T44" fmla="*/ 1 w 578"/>
                <a:gd name="T45" fmla="*/ 342 h 424"/>
                <a:gd name="T46" fmla="*/ 1 w 578"/>
                <a:gd name="T47" fmla="*/ 311 h 424"/>
                <a:gd name="T48" fmla="*/ 1 w 578"/>
                <a:gd name="T49" fmla="*/ 279 h 424"/>
                <a:gd name="T50" fmla="*/ 1 w 578"/>
                <a:gd name="T51" fmla="*/ 246 h 424"/>
                <a:gd name="T52" fmla="*/ 1 w 578"/>
                <a:gd name="T53" fmla="*/ 215 h 424"/>
                <a:gd name="T54" fmla="*/ 1 w 578"/>
                <a:gd name="T55" fmla="*/ 185 h 424"/>
                <a:gd name="T56" fmla="*/ 1 w 578"/>
                <a:gd name="T57" fmla="*/ 153 h 424"/>
                <a:gd name="T58" fmla="*/ 1 w 578"/>
                <a:gd name="T59" fmla="*/ 123 h 424"/>
                <a:gd name="T60" fmla="*/ 1 w 578"/>
                <a:gd name="T61" fmla="*/ 93 h 424"/>
                <a:gd name="T62" fmla="*/ 1 w 578"/>
                <a:gd name="T63" fmla="*/ 62 h 424"/>
                <a:gd name="T64" fmla="*/ 0 w 578"/>
                <a:gd name="T65" fmla="*/ 31 h 424"/>
                <a:gd name="T66" fmla="*/ 0 w 578"/>
                <a:gd name="T67" fmla="*/ 1 h 424"/>
                <a:gd name="T68" fmla="*/ 28 w 578"/>
                <a:gd name="T69" fmla="*/ 1 h 424"/>
                <a:gd name="T70" fmla="*/ 60 w 578"/>
                <a:gd name="T71" fmla="*/ 1 h 424"/>
                <a:gd name="T72" fmla="*/ 91 w 578"/>
                <a:gd name="T73" fmla="*/ 0 h 424"/>
                <a:gd name="T74" fmla="*/ 121 w 578"/>
                <a:gd name="T75" fmla="*/ 0 h 424"/>
                <a:gd name="T76" fmla="*/ 154 w 578"/>
                <a:gd name="T77" fmla="*/ 0 h 424"/>
                <a:gd name="T78" fmla="*/ 184 w 578"/>
                <a:gd name="T79" fmla="*/ 1 h 424"/>
                <a:gd name="T80" fmla="*/ 214 w 578"/>
                <a:gd name="T81" fmla="*/ 1 h 424"/>
                <a:gd name="T82" fmla="*/ 245 w 578"/>
                <a:gd name="T83" fmla="*/ 1 h 424"/>
                <a:gd name="T84" fmla="*/ 280 w 578"/>
                <a:gd name="T85" fmla="*/ 1 h 424"/>
                <a:gd name="T86" fmla="*/ 313 w 578"/>
                <a:gd name="T87" fmla="*/ 1 h 424"/>
                <a:gd name="T88" fmla="*/ 344 w 578"/>
                <a:gd name="T89" fmla="*/ 1 h 424"/>
                <a:gd name="T90" fmla="*/ 377 w 578"/>
                <a:gd name="T91" fmla="*/ 1 h 424"/>
                <a:gd name="T92" fmla="*/ 407 w 578"/>
                <a:gd name="T93" fmla="*/ 1 h 424"/>
                <a:gd name="T94" fmla="*/ 441 w 578"/>
                <a:gd name="T95" fmla="*/ 1 h 424"/>
                <a:gd name="T96" fmla="*/ 473 w 578"/>
                <a:gd name="T97" fmla="*/ 1 h 424"/>
                <a:gd name="T98" fmla="*/ 503 w 578"/>
                <a:gd name="T99" fmla="*/ 1 h 424"/>
                <a:gd name="T100" fmla="*/ 533 w 578"/>
                <a:gd name="T101" fmla="*/ 1 h 424"/>
                <a:gd name="T102" fmla="*/ 564 w 578"/>
                <a:gd name="T103" fmla="*/ 1 h 424"/>
                <a:gd name="T104" fmla="*/ 578 w 578"/>
                <a:gd name="T105" fmla="*/ 21 h 424"/>
                <a:gd name="T106" fmla="*/ 578 w 578"/>
                <a:gd name="T107" fmla="*/ 52 h 424"/>
                <a:gd name="T108" fmla="*/ 578 w 578"/>
                <a:gd name="T109" fmla="*/ 83 h 424"/>
                <a:gd name="T110" fmla="*/ 578 w 578"/>
                <a:gd name="T111" fmla="*/ 116 h 424"/>
                <a:gd name="T112" fmla="*/ 578 w 578"/>
                <a:gd name="T113" fmla="*/ 146 h 424"/>
                <a:gd name="T114" fmla="*/ 578 w 578"/>
                <a:gd name="T115" fmla="*/ 176 h 424"/>
                <a:gd name="T116" fmla="*/ 578 w 578"/>
                <a:gd name="T117" fmla="*/ 210 h 424"/>
                <a:gd name="T118" fmla="*/ 578 w 578"/>
                <a:gd name="T119" fmla="*/ 243 h 424"/>
                <a:gd name="T120" fmla="*/ 578 w 578"/>
                <a:gd name="T121" fmla="*/ 274 h 424"/>
                <a:gd name="T122" fmla="*/ 578 w 578"/>
                <a:gd name="T123" fmla="*/ 304 h 424"/>
                <a:gd name="T124" fmla="*/ 578 w 578"/>
                <a:gd name="T125" fmla="*/ 336 h 42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78"/>
                <a:gd name="T190" fmla="*/ 0 h 424"/>
                <a:gd name="T191" fmla="*/ 578 w 578"/>
                <a:gd name="T192" fmla="*/ 424 h 42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78" h="424">
                  <a:moveTo>
                    <a:pt x="578" y="364"/>
                  </a:moveTo>
                  <a:lnTo>
                    <a:pt x="578" y="365"/>
                  </a:lnTo>
                  <a:lnTo>
                    <a:pt x="578" y="366"/>
                  </a:lnTo>
                  <a:lnTo>
                    <a:pt x="578" y="367"/>
                  </a:lnTo>
                  <a:lnTo>
                    <a:pt x="578" y="369"/>
                  </a:lnTo>
                  <a:lnTo>
                    <a:pt x="578" y="370"/>
                  </a:lnTo>
                  <a:lnTo>
                    <a:pt x="578" y="371"/>
                  </a:lnTo>
                  <a:lnTo>
                    <a:pt x="578" y="372"/>
                  </a:lnTo>
                  <a:lnTo>
                    <a:pt x="578" y="373"/>
                  </a:lnTo>
                  <a:lnTo>
                    <a:pt x="578" y="375"/>
                  </a:lnTo>
                  <a:lnTo>
                    <a:pt x="578" y="376"/>
                  </a:lnTo>
                  <a:lnTo>
                    <a:pt x="578" y="377"/>
                  </a:lnTo>
                  <a:lnTo>
                    <a:pt x="578" y="378"/>
                  </a:lnTo>
                  <a:lnTo>
                    <a:pt x="578" y="379"/>
                  </a:lnTo>
                  <a:lnTo>
                    <a:pt x="578" y="381"/>
                  </a:lnTo>
                  <a:lnTo>
                    <a:pt x="578" y="382"/>
                  </a:lnTo>
                  <a:lnTo>
                    <a:pt x="578" y="383"/>
                  </a:lnTo>
                  <a:lnTo>
                    <a:pt x="578" y="384"/>
                  </a:lnTo>
                  <a:lnTo>
                    <a:pt x="578" y="385"/>
                  </a:lnTo>
                  <a:lnTo>
                    <a:pt x="578" y="387"/>
                  </a:lnTo>
                  <a:lnTo>
                    <a:pt x="578" y="388"/>
                  </a:lnTo>
                  <a:lnTo>
                    <a:pt x="578" y="389"/>
                  </a:lnTo>
                  <a:lnTo>
                    <a:pt x="578" y="390"/>
                  </a:lnTo>
                  <a:lnTo>
                    <a:pt x="578" y="391"/>
                  </a:lnTo>
                  <a:lnTo>
                    <a:pt x="578" y="393"/>
                  </a:lnTo>
                  <a:lnTo>
                    <a:pt x="578" y="394"/>
                  </a:lnTo>
                  <a:lnTo>
                    <a:pt x="578" y="395"/>
                  </a:lnTo>
                  <a:lnTo>
                    <a:pt x="578" y="396"/>
                  </a:lnTo>
                  <a:lnTo>
                    <a:pt x="578" y="398"/>
                  </a:lnTo>
                  <a:lnTo>
                    <a:pt x="578" y="399"/>
                  </a:lnTo>
                  <a:lnTo>
                    <a:pt x="578" y="400"/>
                  </a:lnTo>
                  <a:lnTo>
                    <a:pt x="578" y="401"/>
                  </a:lnTo>
                  <a:lnTo>
                    <a:pt x="578" y="402"/>
                  </a:lnTo>
                  <a:lnTo>
                    <a:pt x="578" y="404"/>
                  </a:lnTo>
                  <a:lnTo>
                    <a:pt x="578" y="405"/>
                  </a:lnTo>
                  <a:lnTo>
                    <a:pt x="578" y="406"/>
                  </a:lnTo>
                  <a:lnTo>
                    <a:pt x="578" y="407"/>
                  </a:lnTo>
                  <a:lnTo>
                    <a:pt x="578" y="408"/>
                  </a:lnTo>
                  <a:lnTo>
                    <a:pt x="578" y="410"/>
                  </a:lnTo>
                  <a:lnTo>
                    <a:pt x="578" y="411"/>
                  </a:lnTo>
                  <a:lnTo>
                    <a:pt x="578" y="412"/>
                  </a:lnTo>
                  <a:lnTo>
                    <a:pt x="578" y="414"/>
                  </a:lnTo>
                  <a:lnTo>
                    <a:pt x="578" y="416"/>
                  </a:lnTo>
                  <a:lnTo>
                    <a:pt x="578" y="417"/>
                  </a:lnTo>
                  <a:lnTo>
                    <a:pt x="578" y="418"/>
                  </a:lnTo>
                  <a:lnTo>
                    <a:pt x="578" y="419"/>
                  </a:lnTo>
                  <a:lnTo>
                    <a:pt x="578" y="420"/>
                  </a:lnTo>
                  <a:lnTo>
                    <a:pt x="578" y="422"/>
                  </a:lnTo>
                  <a:lnTo>
                    <a:pt x="578" y="423"/>
                  </a:lnTo>
                  <a:lnTo>
                    <a:pt x="577" y="423"/>
                  </a:lnTo>
                  <a:lnTo>
                    <a:pt x="576" y="423"/>
                  </a:lnTo>
                  <a:lnTo>
                    <a:pt x="574" y="423"/>
                  </a:lnTo>
                  <a:lnTo>
                    <a:pt x="573" y="423"/>
                  </a:lnTo>
                  <a:lnTo>
                    <a:pt x="572" y="423"/>
                  </a:lnTo>
                  <a:lnTo>
                    <a:pt x="571" y="423"/>
                  </a:lnTo>
                  <a:lnTo>
                    <a:pt x="570" y="423"/>
                  </a:lnTo>
                  <a:lnTo>
                    <a:pt x="568" y="423"/>
                  </a:lnTo>
                  <a:lnTo>
                    <a:pt x="567" y="423"/>
                  </a:lnTo>
                  <a:lnTo>
                    <a:pt x="566" y="423"/>
                  </a:lnTo>
                  <a:lnTo>
                    <a:pt x="565" y="423"/>
                  </a:lnTo>
                  <a:lnTo>
                    <a:pt x="564" y="423"/>
                  </a:lnTo>
                  <a:lnTo>
                    <a:pt x="562" y="423"/>
                  </a:lnTo>
                  <a:lnTo>
                    <a:pt x="561" y="423"/>
                  </a:lnTo>
                  <a:lnTo>
                    <a:pt x="560" y="423"/>
                  </a:lnTo>
                  <a:lnTo>
                    <a:pt x="559" y="423"/>
                  </a:lnTo>
                  <a:lnTo>
                    <a:pt x="556" y="423"/>
                  </a:lnTo>
                  <a:lnTo>
                    <a:pt x="555" y="423"/>
                  </a:lnTo>
                  <a:lnTo>
                    <a:pt x="554" y="423"/>
                  </a:lnTo>
                  <a:lnTo>
                    <a:pt x="553" y="423"/>
                  </a:lnTo>
                  <a:lnTo>
                    <a:pt x="552" y="423"/>
                  </a:lnTo>
                  <a:lnTo>
                    <a:pt x="550" y="423"/>
                  </a:lnTo>
                  <a:lnTo>
                    <a:pt x="549" y="423"/>
                  </a:lnTo>
                  <a:lnTo>
                    <a:pt x="548" y="423"/>
                  </a:lnTo>
                  <a:lnTo>
                    <a:pt x="547" y="423"/>
                  </a:lnTo>
                  <a:lnTo>
                    <a:pt x="546" y="423"/>
                  </a:lnTo>
                  <a:lnTo>
                    <a:pt x="544" y="423"/>
                  </a:lnTo>
                  <a:lnTo>
                    <a:pt x="543" y="423"/>
                  </a:lnTo>
                  <a:lnTo>
                    <a:pt x="542" y="423"/>
                  </a:lnTo>
                  <a:lnTo>
                    <a:pt x="541" y="423"/>
                  </a:lnTo>
                  <a:lnTo>
                    <a:pt x="540" y="423"/>
                  </a:lnTo>
                  <a:lnTo>
                    <a:pt x="538" y="423"/>
                  </a:lnTo>
                  <a:lnTo>
                    <a:pt x="537" y="423"/>
                  </a:lnTo>
                  <a:lnTo>
                    <a:pt x="536" y="423"/>
                  </a:lnTo>
                  <a:lnTo>
                    <a:pt x="535" y="423"/>
                  </a:lnTo>
                  <a:lnTo>
                    <a:pt x="533" y="423"/>
                  </a:lnTo>
                  <a:lnTo>
                    <a:pt x="532" y="423"/>
                  </a:lnTo>
                  <a:lnTo>
                    <a:pt x="531" y="423"/>
                  </a:lnTo>
                  <a:lnTo>
                    <a:pt x="530" y="423"/>
                  </a:lnTo>
                  <a:lnTo>
                    <a:pt x="527" y="423"/>
                  </a:lnTo>
                  <a:lnTo>
                    <a:pt x="527" y="424"/>
                  </a:lnTo>
                  <a:lnTo>
                    <a:pt x="526" y="424"/>
                  </a:lnTo>
                  <a:lnTo>
                    <a:pt x="525" y="424"/>
                  </a:lnTo>
                  <a:lnTo>
                    <a:pt x="524" y="424"/>
                  </a:lnTo>
                  <a:lnTo>
                    <a:pt x="523" y="424"/>
                  </a:lnTo>
                  <a:lnTo>
                    <a:pt x="521" y="424"/>
                  </a:lnTo>
                  <a:lnTo>
                    <a:pt x="520" y="424"/>
                  </a:lnTo>
                  <a:lnTo>
                    <a:pt x="519" y="424"/>
                  </a:lnTo>
                  <a:lnTo>
                    <a:pt x="517" y="424"/>
                  </a:lnTo>
                  <a:lnTo>
                    <a:pt x="515" y="424"/>
                  </a:lnTo>
                  <a:lnTo>
                    <a:pt x="514" y="424"/>
                  </a:lnTo>
                  <a:lnTo>
                    <a:pt x="512" y="424"/>
                  </a:lnTo>
                  <a:lnTo>
                    <a:pt x="511" y="424"/>
                  </a:lnTo>
                  <a:lnTo>
                    <a:pt x="509" y="424"/>
                  </a:lnTo>
                  <a:lnTo>
                    <a:pt x="508" y="424"/>
                  </a:lnTo>
                  <a:lnTo>
                    <a:pt x="507" y="424"/>
                  </a:lnTo>
                  <a:lnTo>
                    <a:pt x="506" y="424"/>
                  </a:lnTo>
                  <a:lnTo>
                    <a:pt x="505" y="424"/>
                  </a:lnTo>
                  <a:lnTo>
                    <a:pt x="503" y="424"/>
                  </a:lnTo>
                  <a:lnTo>
                    <a:pt x="502" y="424"/>
                  </a:lnTo>
                  <a:lnTo>
                    <a:pt x="500" y="424"/>
                  </a:lnTo>
                  <a:lnTo>
                    <a:pt x="499" y="424"/>
                  </a:lnTo>
                  <a:lnTo>
                    <a:pt x="497" y="424"/>
                  </a:lnTo>
                  <a:lnTo>
                    <a:pt x="496" y="424"/>
                  </a:lnTo>
                  <a:lnTo>
                    <a:pt x="495" y="424"/>
                  </a:lnTo>
                  <a:lnTo>
                    <a:pt x="494" y="424"/>
                  </a:lnTo>
                  <a:lnTo>
                    <a:pt x="493" y="424"/>
                  </a:lnTo>
                  <a:lnTo>
                    <a:pt x="491" y="424"/>
                  </a:lnTo>
                  <a:lnTo>
                    <a:pt x="490" y="424"/>
                  </a:lnTo>
                  <a:lnTo>
                    <a:pt x="489" y="424"/>
                  </a:lnTo>
                  <a:lnTo>
                    <a:pt x="488" y="424"/>
                  </a:lnTo>
                  <a:lnTo>
                    <a:pt x="486" y="424"/>
                  </a:lnTo>
                  <a:lnTo>
                    <a:pt x="485" y="424"/>
                  </a:lnTo>
                  <a:lnTo>
                    <a:pt x="484" y="424"/>
                  </a:lnTo>
                  <a:lnTo>
                    <a:pt x="483" y="424"/>
                  </a:lnTo>
                  <a:lnTo>
                    <a:pt x="482" y="424"/>
                  </a:lnTo>
                  <a:lnTo>
                    <a:pt x="480" y="424"/>
                  </a:lnTo>
                  <a:lnTo>
                    <a:pt x="479" y="424"/>
                  </a:lnTo>
                  <a:lnTo>
                    <a:pt x="478" y="424"/>
                  </a:lnTo>
                  <a:lnTo>
                    <a:pt x="477" y="424"/>
                  </a:lnTo>
                  <a:lnTo>
                    <a:pt x="476" y="424"/>
                  </a:lnTo>
                  <a:lnTo>
                    <a:pt x="474" y="424"/>
                  </a:lnTo>
                  <a:lnTo>
                    <a:pt x="473" y="424"/>
                  </a:lnTo>
                  <a:lnTo>
                    <a:pt x="472" y="424"/>
                  </a:lnTo>
                  <a:lnTo>
                    <a:pt x="471" y="424"/>
                  </a:lnTo>
                  <a:lnTo>
                    <a:pt x="470" y="424"/>
                  </a:lnTo>
                  <a:lnTo>
                    <a:pt x="468" y="424"/>
                  </a:lnTo>
                  <a:lnTo>
                    <a:pt x="467" y="424"/>
                  </a:lnTo>
                  <a:lnTo>
                    <a:pt x="466" y="424"/>
                  </a:lnTo>
                  <a:lnTo>
                    <a:pt x="465" y="424"/>
                  </a:lnTo>
                  <a:lnTo>
                    <a:pt x="464" y="424"/>
                  </a:lnTo>
                  <a:lnTo>
                    <a:pt x="462" y="424"/>
                  </a:lnTo>
                  <a:lnTo>
                    <a:pt x="461" y="424"/>
                  </a:lnTo>
                  <a:lnTo>
                    <a:pt x="460" y="424"/>
                  </a:lnTo>
                  <a:lnTo>
                    <a:pt x="459" y="424"/>
                  </a:lnTo>
                  <a:lnTo>
                    <a:pt x="458" y="424"/>
                  </a:lnTo>
                  <a:lnTo>
                    <a:pt x="456" y="424"/>
                  </a:lnTo>
                  <a:lnTo>
                    <a:pt x="455" y="424"/>
                  </a:lnTo>
                  <a:lnTo>
                    <a:pt x="454" y="424"/>
                  </a:lnTo>
                  <a:lnTo>
                    <a:pt x="453" y="424"/>
                  </a:lnTo>
                  <a:lnTo>
                    <a:pt x="452" y="424"/>
                  </a:lnTo>
                  <a:lnTo>
                    <a:pt x="450" y="424"/>
                  </a:lnTo>
                  <a:lnTo>
                    <a:pt x="449" y="424"/>
                  </a:lnTo>
                  <a:lnTo>
                    <a:pt x="448" y="424"/>
                  </a:lnTo>
                  <a:lnTo>
                    <a:pt x="447" y="424"/>
                  </a:lnTo>
                  <a:lnTo>
                    <a:pt x="446" y="424"/>
                  </a:lnTo>
                  <a:lnTo>
                    <a:pt x="444" y="424"/>
                  </a:lnTo>
                  <a:lnTo>
                    <a:pt x="443" y="424"/>
                  </a:lnTo>
                  <a:lnTo>
                    <a:pt x="442" y="424"/>
                  </a:lnTo>
                  <a:lnTo>
                    <a:pt x="441" y="424"/>
                  </a:lnTo>
                  <a:lnTo>
                    <a:pt x="439" y="424"/>
                  </a:lnTo>
                  <a:lnTo>
                    <a:pt x="438" y="424"/>
                  </a:lnTo>
                  <a:lnTo>
                    <a:pt x="437" y="424"/>
                  </a:lnTo>
                  <a:lnTo>
                    <a:pt x="436" y="424"/>
                  </a:lnTo>
                  <a:lnTo>
                    <a:pt x="435" y="424"/>
                  </a:lnTo>
                  <a:lnTo>
                    <a:pt x="433" y="424"/>
                  </a:lnTo>
                  <a:lnTo>
                    <a:pt x="432" y="424"/>
                  </a:lnTo>
                  <a:lnTo>
                    <a:pt x="431" y="424"/>
                  </a:lnTo>
                  <a:lnTo>
                    <a:pt x="429" y="424"/>
                  </a:lnTo>
                  <a:lnTo>
                    <a:pt x="427" y="424"/>
                  </a:lnTo>
                  <a:lnTo>
                    <a:pt x="426" y="424"/>
                  </a:lnTo>
                  <a:lnTo>
                    <a:pt x="425" y="424"/>
                  </a:lnTo>
                  <a:lnTo>
                    <a:pt x="424" y="424"/>
                  </a:lnTo>
                  <a:lnTo>
                    <a:pt x="421" y="424"/>
                  </a:lnTo>
                  <a:lnTo>
                    <a:pt x="420" y="424"/>
                  </a:lnTo>
                  <a:lnTo>
                    <a:pt x="419" y="424"/>
                  </a:lnTo>
                  <a:lnTo>
                    <a:pt x="418" y="424"/>
                  </a:lnTo>
                  <a:lnTo>
                    <a:pt x="417" y="424"/>
                  </a:lnTo>
                  <a:lnTo>
                    <a:pt x="415" y="424"/>
                  </a:lnTo>
                  <a:lnTo>
                    <a:pt x="414" y="424"/>
                  </a:lnTo>
                  <a:lnTo>
                    <a:pt x="413" y="424"/>
                  </a:lnTo>
                  <a:lnTo>
                    <a:pt x="411" y="424"/>
                  </a:lnTo>
                  <a:lnTo>
                    <a:pt x="409" y="424"/>
                  </a:lnTo>
                  <a:lnTo>
                    <a:pt x="408" y="424"/>
                  </a:lnTo>
                  <a:lnTo>
                    <a:pt x="407" y="424"/>
                  </a:lnTo>
                  <a:lnTo>
                    <a:pt x="406" y="424"/>
                  </a:lnTo>
                  <a:lnTo>
                    <a:pt x="405" y="424"/>
                  </a:lnTo>
                  <a:lnTo>
                    <a:pt x="403" y="424"/>
                  </a:lnTo>
                  <a:lnTo>
                    <a:pt x="402" y="424"/>
                  </a:lnTo>
                  <a:lnTo>
                    <a:pt x="401" y="424"/>
                  </a:lnTo>
                  <a:lnTo>
                    <a:pt x="400" y="424"/>
                  </a:lnTo>
                  <a:lnTo>
                    <a:pt x="398" y="424"/>
                  </a:lnTo>
                  <a:lnTo>
                    <a:pt x="397" y="424"/>
                  </a:lnTo>
                  <a:lnTo>
                    <a:pt x="396" y="424"/>
                  </a:lnTo>
                  <a:lnTo>
                    <a:pt x="395" y="424"/>
                  </a:lnTo>
                  <a:lnTo>
                    <a:pt x="394" y="424"/>
                  </a:lnTo>
                  <a:lnTo>
                    <a:pt x="392" y="424"/>
                  </a:lnTo>
                  <a:lnTo>
                    <a:pt x="391" y="424"/>
                  </a:lnTo>
                  <a:lnTo>
                    <a:pt x="390" y="424"/>
                  </a:lnTo>
                  <a:lnTo>
                    <a:pt x="389" y="424"/>
                  </a:lnTo>
                  <a:lnTo>
                    <a:pt x="388" y="424"/>
                  </a:lnTo>
                  <a:lnTo>
                    <a:pt x="386" y="424"/>
                  </a:lnTo>
                  <a:lnTo>
                    <a:pt x="385" y="423"/>
                  </a:lnTo>
                  <a:lnTo>
                    <a:pt x="384" y="423"/>
                  </a:lnTo>
                  <a:lnTo>
                    <a:pt x="382" y="423"/>
                  </a:lnTo>
                  <a:lnTo>
                    <a:pt x="380" y="423"/>
                  </a:lnTo>
                  <a:lnTo>
                    <a:pt x="379" y="423"/>
                  </a:lnTo>
                  <a:lnTo>
                    <a:pt x="378" y="423"/>
                  </a:lnTo>
                  <a:lnTo>
                    <a:pt x="377" y="423"/>
                  </a:lnTo>
                  <a:lnTo>
                    <a:pt x="376" y="423"/>
                  </a:lnTo>
                  <a:lnTo>
                    <a:pt x="374" y="423"/>
                  </a:lnTo>
                  <a:lnTo>
                    <a:pt x="373" y="423"/>
                  </a:lnTo>
                  <a:lnTo>
                    <a:pt x="372" y="423"/>
                  </a:lnTo>
                  <a:lnTo>
                    <a:pt x="371" y="423"/>
                  </a:lnTo>
                  <a:lnTo>
                    <a:pt x="370" y="423"/>
                  </a:lnTo>
                  <a:lnTo>
                    <a:pt x="368" y="423"/>
                  </a:lnTo>
                  <a:lnTo>
                    <a:pt x="367" y="423"/>
                  </a:lnTo>
                  <a:lnTo>
                    <a:pt x="366" y="423"/>
                  </a:lnTo>
                  <a:lnTo>
                    <a:pt x="365" y="423"/>
                  </a:lnTo>
                  <a:lnTo>
                    <a:pt x="364" y="423"/>
                  </a:lnTo>
                  <a:lnTo>
                    <a:pt x="362" y="423"/>
                  </a:lnTo>
                  <a:lnTo>
                    <a:pt x="361" y="423"/>
                  </a:lnTo>
                  <a:lnTo>
                    <a:pt x="360" y="423"/>
                  </a:lnTo>
                  <a:lnTo>
                    <a:pt x="359" y="423"/>
                  </a:lnTo>
                  <a:lnTo>
                    <a:pt x="358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3"/>
                  </a:lnTo>
                  <a:lnTo>
                    <a:pt x="350" y="423"/>
                  </a:lnTo>
                  <a:lnTo>
                    <a:pt x="349" y="423"/>
                  </a:lnTo>
                  <a:lnTo>
                    <a:pt x="348" y="423"/>
                  </a:lnTo>
                  <a:lnTo>
                    <a:pt x="347" y="423"/>
                  </a:lnTo>
                  <a:lnTo>
                    <a:pt x="345" y="423"/>
                  </a:lnTo>
                  <a:lnTo>
                    <a:pt x="344" y="423"/>
                  </a:lnTo>
                  <a:lnTo>
                    <a:pt x="343" y="423"/>
                  </a:lnTo>
                  <a:lnTo>
                    <a:pt x="342" y="423"/>
                  </a:lnTo>
                  <a:lnTo>
                    <a:pt x="341" y="423"/>
                  </a:lnTo>
                  <a:lnTo>
                    <a:pt x="338" y="423"/>
                  </a:lnTo>
                  <a:lnTo>
                    <a:pt x="337" y="423"/>
                  </a:lnTo>
                  <a:lnTo>
                    <a:pt x="336" y="423"/>
                  </a:lnTo>
                  <a:lnTo>
                    <a:pt x="335" y="423"/>
                  </a:lnTo>
                  <a:lnTo>
                    <a:pt x="333" y="423"/>
                  </a:lnTo>
                  <a:lnTo>
                    <a:pt x="332" y="423"/>
                  </a:lnTo>
                  <a:lnTo>
                    <a:pt x="331" y="423"/>
                  </a:lnTo>
                  <a:lnTo>
                    <a:pt x="330" y="423"/>
                  </a:lnTo>
                  <a:lnTo>
                    <a:pt x="329" y="423"/>
                  </a:lnTo>
                  <a:lnTo>
                    <a:pt x="327" y="423"/>
                  </a:lnTo>
                  <a:lnTo>
                    <a:pt x="326" y="423"/>
                  </a:lnTo>
                  <a:lnTo>
                    <a:pt x="325" y="423"/>
                  </a:lnTo>
                  <a:lnTo>
                    <a:pt x="324" y="423"/>
                  </a:lnTo>
                  <a:lnTo>
                    <a:pt x="323" y="423"/>
                  </a:lnTo>
                  <a:lnTo>
                    <a:pt x="321" y="423"/>
                  </a:lnTo>
                  <a:lnTo>
                    <a:pt x="319" y="423"/>
                  </a:lnTo>
                  <a:lnTo>
                    <a:pt x="318" y="423"/>
                  </a:lnTo>
                  <a:lnTo>
                    <a:pt x="317" y="423"/>
                  </a:lnTo>
                  <a:lnTo>
                    <a:pt x="315" y="423"/>
                  </a:lnTo>
                  <a:lnTo>
                    <a:pt x="314" y="423"/>
                  </a:lnTo>
                  <a:lnTo>
                    <a:pt x="312" y="423"/>
                  </a:lnTo>
                  <a:lnTo>
                    <a:pt x="311" y="423"/>
                  </a:lnTo>
                  <a:lnTo>
                    <a:pt x="309" y="423"/>
                  </a:lnTo>
                  <a:lnTo>
                    <a:pt x="308" y="423"/>
                  </a:lnTo>
                  <a:lnTo>
                    <a:pt x="307" y="423"/>
                  </a:lnTo>
                  <a:lnTo>
                    <a:pt x="306" y="423"/>
                  </a:lnTo>
                  <a:lnTo>
                    <a:pt x="304" y="423"/>
                  </a:lnTo>
                  <a:lnTo>
                    <a:pt x="303" y="423"/>
                  </a:lnTo>
                  <a:lnTo>
                    <a:pt x="302" y="423"/>
                  </a:lnTo>
                  <a:lnTo>
                    <a:pt x="301" y="423"/>
                  </a:lnTo>
                  <a:lnTo>
                    <a:pt x="300" y="423"/>
                  </a:lnTo>
                  <a:lnTo>
                    <a:pt x="298" y="423"/>
                  </a:lnTo>
                  <a:lnTo>
                    <a:pt x="297" y="423"/>
                  </a:lnTo>
                  <a:lnTo>
                    <a:pt x="296" y="423"/>
                  </a:lnTo>
                  <a:lnTo>
                    <a:pt x="295" y="423"/>
                  </a:lnTo>
                  <a:lnTo>
                    <a:pt x="294" y="423"/>
                  </a:lnTo>
                  <a:lnTo>
                    <a:pt x="292" y="423"/>
                  </a:lnTo>
                  <a:lnTo>
                    <a:pt x="291" y="423"/>
                  </a:lnTo>
                  <a:lnTo>
                    <a:pt x="290" y="423"/>
                  </a:lnTo>
                  <a:lnTo>
                    <a:pt x="289" y="423"/>
                  </a:lnTo>
                  <a:lnTo>
                    <a:pt x="288" y="423"/>
                  </a:lnTo>
                  <a:lnTo>
                    <a:pt x="286" y="423"/>
                  </a:lnTo>
                  <a:lnTo>
                    <a:pt x="285" y="423"/>
                  </a:lnTo>
                  <a:lnTo>
                    <a:pt x="284" y="423"/>
                  </a:lnTo>
                  <a:lnTo>
                    <a:pt x="283" y="423"/>
                  </a:lnTo>
                  <a:lnTo>
                    <a:pt x="280" y="423"/>
                  </a:lnTo>
                  <a:lnTo>
                    <a:pt x="279" y="423"/>
                  </a:lnTo>
                  <a:lnTo>
                    <a:pt x="278" y="423"/>
                  </a:lnTo>
                  <a:lnTo>
                    <a:pt x="277" y="423"/>
                  </a:lnTo>
                  <a:lnTo>
                    <a:pt x="276" y="423"/>
                  </a:lnTo>
                  <a:lnTo>
                    <a:pt x="274" y="423"/>
                  </a:lnTo>
                  <a:lnTo>
                    <a:pt x="273" y="423"/>
                  </a:lnTo>
                  <a:lnTo>
                    <a:pt x="272" y="423"/>
                  </a:lnTo>
                  <a:lnTo>
                    <a:pt x="271" y="423"/>
                  </a:lnTo>
                  <a:lnTo>
                    <a:pt x="270" y="423"/>
                  </a:lnTo>
                  <a:lnTo>
                    <a:pt x="268" y="423"/>
                  </a:lnTo>
                  <a:lnTo>
                    <a:pt x="267" y="423"/>
                  </a:lnTo>
                  <a:lnTo>
                    <a:pt x="266" y="423"/>
                  </a:lnTo>
                  <a:lnTo>
                    <a:pt x="265" y="423"/>
                  </a:lnTo>
                  <a:lnTo>
                    <a:pt x="264" y="423"/>
                  </a:lnTo>
                  <a:lnTo>
                    <a:pt x="262" y="423"/>
                  </a:lnTo>
                  <a:lnTo>
                    <a:pt x="261" y="423"/>
                  </a:lnTo>
                  <a:lnTo>
                    <a:pt x="260" y="423"/>
                  </a:lnTo>
                  <a:lnTo>
                    <a:pt x="259" y="423"/>
                  </a:lnTo>
                  <a:lnTo>
                    <a:pt x="257" y="423"/>
                  </a:lnTo>
                  <a:lnTo>
                    <a:pt x="256" y="423"/>
                  </a:lnTo>
                  <a:lnTo>
                    <a:pt x="255" y="423"/>
                  </a:lnTo>
                  <a:lnTo>
                    <a:pt x="254" y="423"/>
                  </a:lnTo>
                  <a:lnTo>
                    <a:pt x="253" y="423"/>
                  </a:lnTo>
                  <a:lnTo>
                    <a:pt x="251" y="423"/>
                  </a:lnTo>
                  <a:lnTo>
                    <a:pt x="250" y="423"/>
                  </a:lnTo>
                  <a:lnTo>
                    <a:pt x="249" y="423"/>
                  </a:lnTo>
                  <a:lnTo>
                    <a:pt x="248" y="423"/>
                  </a:lnTo>
                  <a:lnTo>
                    <a:pt x="247" y="423"/>
                  </a:lnTo>
                  <a:lnTo>
                    <a:pt x="245" y="423"/>
                  </a:lnTo>
                  <a:lnTo>
                    <a:pt x="244" y="423"/>
                  </a:lnTo>
                  <a:lnTo>
                    <a:pt x="243" y="423"/>
                  </a:lnTo>
                  <a:lnTo>
                    <a:pt x="242" y="423"/>
                  </a:lnTo>
                  <a:lnTo>
                    <a:pt x="241" y="423"/>
                  </a:lnTo>
                  <a:lnTo>
                    <a:pt x="239" y="424"/>
                  </a:lnTo>
                  <a:lnTo>
                    <a:pt x="238" y="424"/>
                  </a:lnTo>
                  <a:lnTo>
                    <a:pt x="237" y="424"/>
                  </a:lnTo>
                  <a:lnTo>
                    <a:pt x="236" y="424"/>
                  </a:lnTo>
                  <a:lnTo>
                    <a:pt x="235" y="424"/>
                  </a:lnTo>
                  <a:lnTo>
                    <a:pt x="233" y="424"/>
                  </a:lnTo>
                  <a:lnTo>
                    <a:pt x="232" y="424"/>
                  </a:lnTo>
                  <a:lnTo>
                    <a:pt x="231" y="424"/>
                  </a:lnTo>
                  <a:lnTo>
                    <a:pt x="230" y="424"/>
                  </a:lnTo>
                  <a:lnTo>
                    <a:pt x="229" y="424"/>
                  </a:lnTo>
                  <a:lnTo>
                    <a:pt x="227" y="424"/>
                  </a:lnTo>
                  <a:lnTo>
                    <a:pt x="225" y="424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1" y="424"/>
                  </a:lnTo>
                  <a:lnTo>
                    <a:pt x="220" y="424"/>
                  </a:lnTo>
                  <a:lnTo>
                    <a:pt x="219" y="424"/>
                  </a:lnTo>
                  <a:lnTo>
                    <a:pt x="218" y="424"/>
                  </a:lnTo>
                  <a:lnTo>
                    <a:pt x="216" y="424"/>
                  </a:lnTo>
                  <a:lnTo>
                    <a:pt x="215" y="424"/>
                  </a:lnTo>
                  <a:lnTo>
                    <a:pt x="214" y="424"/>
                  </a:lnTo>
                  <a:lnTo>
                    <a:pt x="213" y="424"/>
                  </a:lnTo>
                  <a:lnTo>
                    <a:pt x="212" y="424"/>
                  </a:lnTo>
                  <a:lnTo>
                    <a:pt x="210" y="424"/>
                  </a:lnTo>
                  <a:lnTo>
                    <a:pt x="209" y="424"/>
                  </a:lnTo>
                  <a:lnTo>
                    <a:pt x="208" y="424"/>
                  </a:lnTo>
                  <a:lnTo>
                    <a:pt x="207" y="424"/>
                  </a:lnTo>
                  <a:lnTo>
                    <a:pt x="206" y="424"/>
                  </a:lnTo>
                  <a:lnTo>
                    <a:pt x="204" y="424"/>
                  </a:lnTo>
                  <a:lnTo>
                    <a:pt x="203" y="424"/>
                  </a:lnTo>
                  <a:lnTo>
                    <a:pt x="202" y="424"/>
                  </a:lnTo>
                  <a:lnTo>
                    <a:pt x="201" y="424"/>
                  </a:lnTo>
                  <a:lnTo>
                    <a:pt x="200" y="424"/>
                  </a:lnTo>
                  <a:lnTo>
                    <a:pt x="198" y="424"/>
                  </a:lnTo>
                  <a:lnTo>
                    <a:pt x="197" y="424"/>
                  </a:lnTo>
                  <a:lnTo>
                    <a:pt x="196" y="424"/>
                  </a:lnTo>
                  <a:lnTo>
                    <a:pt x="195" y="424"/>
                  </a:lnTo>
                  <a:lnTo>
                    <a:pt x="194" y="424"/>
                  </a:lnTo>
                  <a:lnTo>
                    <a:pt x="192" y="424"/>
                  </a:lnTo>
                  <a:lnTo>
                    <a:pt x="191" y="424"/>
                  </a:lnTo>
                  <a:lnTo>
                    <a:pt x="190" y="424"/>
                  </a:lnTo>
                  <a:lnTo>
                    <a:pt x="189" y="424"/>
                  </a:lnTo>
                  <a:lnTo>
                    <a:pt x="188" y="424"/>
                  </a:lnTo>
                  <a:lnTo>
                    <a:pt x="186" y="424"/>
                  </a:lnTo>
                  <a:lnTo>
                    <a:pt x="185" y="424"/>
                  </a:lnTo>
                  <a:lnTo>
                    <a:pt x="184" y="424"/>
                  </a:lnTo>
                  <a:lnTo>
                    <a:pt x="183" y="424"/>
                  </a:lnTo>
                  <a:lnTo>
                    <a:pt x="182" y="424"/>
                  </a:lnTo>
                  <a:lnTo>
                    <a:pt x="180" y="424"/>
                  </a:lnTo>
                  <a:lnTo>
                    <a:pt x="179" y="424"/>
                  </a:lnTo>
                  <a:lnTo>
                    <a:pt x="178" y="424"/>
                  </a:lnTo>
                  <a:lnTo>
                    <a:pt x="177" y="424"/>
                  </a:lnTo>
                  <a:lnTo>
                    <a:pt x="174" y="424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69" y="424"/>
                  </a:lnTo>
                  <a:lnTo>
                    <a:pt x="168" y="424"/>
                  </a:lnTo>
                  <a:lnTo>
                    <a:pt x="167" y="424"/>
                  </a:lnTo>
                  <a:lnTo>
                    <a:pt x="166" y="424"/>
                  </a:lnTo>
                  <a:lnTo>
                    <a:pt x="165" y="424"/>
                  </a:lnTo>
                  <a:lnTo>
                    <a:pt x="162" y="424"/>
                  </a:lnTo>
                  <a:lnTo>
                    <a:pt x="161" y="424"/>
                  </a:lnTo>
                  <a:lnTo>
                    <a:pt x="160" y="424"/>
                  </a:lnTo>
                  <a:lnTo>
                    <a:pt x="159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4" y="424"/>
                  </a:lnTo>
                  <a:lnTo>
                    <a:pt x="154" y="423"/>
                  </a:lnTo>
                  <a:lnTo>
                    <a:pt x="153" y="423"/>
                  </a:lnTo>
                  <a:lnTo>
                    <a:pt x="151" y="423"/>
                  </a:lnTo>
                  <a:lnTo>
                    <a:pt x="150" y="423"/>
                  </a:lnTo>
                  <a:lnTo>
                    <a:pt x="149" y="423"/>
                  </a:lnTo>
                  <a:lnTo>
                    <a:pt x="149" y="424"/>
                  </a:lnTo>
                  <a:lnTo>
                    <a:pt x="148" y="424"/>
                  </a:lnTo>
                  <a:lnTo>
                    <a:pt x="147" y="424"/>
                  </a:lnTo>
                  <a:lnTo>
                    <a:pt x="145" y="424"/>
                  </a:lnTo>
                  <a:lnTo>
                    <a:pt x="144" y="424"/>
                  </a:lnTo>
                  <a:lnTo>
                    <a:pt x="143" y="424"/>
                  </a:lnTo>
                  <a:lnTo>
                    <a:pt x="142" y="424"/>
                  </a:lnTo>
                  <a:lnTo>
                    <a:pt x="141" y="424"/>
                  </a:lnTo>
                  <a:lnTo>
                    <a:pt x="139" y="424"/>
                  </a:lnTo>
                  <a:lnTo>
                    <a:pt x="138" y="424"/>
                  </a:lnTo>
                  <a:lnTo>
                    <a:pt x="137" y="424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3" y="424"/>
                  </a:lnTo>
                  <a:lnTo>
                    <a:pt x="132" y="424"/>
                  </a:lnTo>
                  <a:lnTo>
                    <a:pt x="131" y="424"/>
                  </a:lnTo>
                  <a:lnTo>
                    <a:pt x="130" y="424"/>
                  </a:lnTo>
                  <a:lnTo>
                    <a:pt x="129" y="424"/>
                  </a:lnTo>
                  <a:lnTo>
                    <a:pt x="127" y="424"/>
                  </a:lnTo>
                  <a:lnTo>
                    <a:pt x="126" y="424"/>
                  </a:lnTo>
                  <a:lnTo>
                    <a:pt x="125" y="424"/>
                  </a:lnTo>
                  <a:lnTo>
                    <a:pt x="124" y="424"/>
                  </a:lnTo>
                  <a:lnTo>
                    <a:pt x="122" y="424"/>
                  </a:lnTo>
                  <a:lnTo>
                    <a:pt x="121" y="424"/>
                  </a:lnTo>
                  <a:lnTo>
                    <a:pt x="120" y="424"/>
                  </a:lnTo>
                  <a:lnTo>
                    <a:pt x="119" y="424"/>
                  </a:lnTo>
                  <a:lnTo>
                    <a:pt x="118" y="424"/>
                  </a:lnTo>
                  <a:lnTo>
                    <a:pt x="116" y="424"/>
                  </a:lnTo>
                  <a:lnTo>
                    <a:pt x="115" y="424"/>
                  </a:lnTo>
                  <a:lnTo>
                    <a:pt x="114" y="424"/>
                  </a:lnTo>
                  <a:lnTo>
                    <a:pt x="113" y="424"/>
                  </a:lnTo>
                  <a:lnTo>
                    <a:pt x="112" y="424"/>
                  </a:lnTo>
                  <a:lnTo>
                    <a:pt x="110" y="424"/>
                  </a:lnTo>
                  <a:lnTo>
                    <a:pt x="109" y="424"/>
                  </a:lnTo>
                  <a:lnTo>
                    <a:pt x="108" y="424"/>
                  </a:lnTo>
                  <a:lnTo>
                    <a:pt x="107" y="424"/>
                  </a:lnTo>
                  <a:lnTo>
                    <a:pt x="106" y="424"/>
                  </a:lnTo>
                  <a:lnTo>
                    <a:pt x="104" y="424"/>
                  </a:lnTo>
                  <a:lnTo>
                    <a:pt x="103" y="424"/>
                  </a:lnTo>
                  <a:lnTo>
                    <a:pt x="102" y="424"/>
                  </a:lnTo>
                  <a:lnTo>
                    <a:pt x="100" y="424"/>
                  </a:lnTo>
                  <a:lnTo>
                    <a:pt x="98" y="424"/>
                  </a:lnTo>
                  <a:lnTo>
                    <a:pt x="97" y="424"/>
                  </a:lnTo>
                  <a:lnTo>
                    <a:pt x="95" y="424"/>
                  </a:lnTo>
                  <a:lnTo>
                    <a:pt x="94" y="424"/>
                  </a:lnTo>
                  <a:lnTo>
                    <a:pt x="92" y="424"/>
                  </a:lnTo>
                  <a:lnTo>
                    <a:pt x="91" y="424"/>
                  </a:lnTo>
                  <a:lnTo>
                    <a:pt x="90" y="424"/>
                  </a:lnTo>
                  <a:lnTo>
                    <a:pt x="89" y="424"/>
                  </a:lnTo>
                  <a:lnTo>
                    <a:pt x="88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4" y="424"/>
                  </a:lnTo>
                  <a:lnTo>
                    <a:pt x="83" y="424"/>
                  </a:lnTo>
                  <a:lnTo>
                    <a:pt x="82" y="424"/>
                  </a:lnTo>
                  <a:lnTo>
                    <a:pt x="80" y="424"/>
                  </a:lnTo>
                  <a:lnTo>
                    <a:pt x="79" y="424"/>
                  </a:lnTo>
                  <a:lnTo>
                    <a:pt x="78" y="424"/>
                  </a:lnTo>
                  <a:lnTo>
                    <a:pt x="77" y="424"/>
                  </a:lnTo>
                  <a:lnTo>
                    <a:pt x="75" y="424"/>
                  </a:lnTo>
                  <a:lnTo>
                    <a:pt x="74" y="424"/>
                  </a:lnTo>
                  <a:lnTo>
                    <a:pt x="73" y="424"/>
                  </a:lnTo>
                  <a:lnTo>
                    <a:pt x="72" y="424"/>
                  </a:lnTo>
                  <a:lnTo>
                    <a:pt x="71" y="424"/>
                  </a:lnTo>
                  <a:lnTo>
                    <a:pt x="69" y="424"/>
                  </a:lnTo>
                  <a:lnTo>
                    <a:pt x="68" y="424"/>
                  </a:lnTo>
                  <a:lnTo>
                    <a:pt x="67" y="424"/>
                  </a:lnTo>
                  <a:lnTo>
                    <a:pt x="66" y="424"/>
                  </a:lnTo>
                  <a:lnTo>
                    <a:pt x="65" y="424"/>
                  </a:lnTo>
                  <a:lnTo>
                    <a:pt x="63" y="424"/>
                  </a:lnTo>
                  <a:lnTo>
                    <a:pt x="62" y="424"/>
                  </a:lnTo>
                  <a:lnTo>
                    <a:pt x="61" y="424"/>
                  </a:lnTo>
                  <a:lnTo>
                    <a:pt x="60" y="424"/>
                  </a:lnTo>
                  <a:lnTo>
                    <a:pt x="59" y="424"/>
                  </a:lnTo>
                  <a:lnTo>
                    <a:pt x="57" y="424"/>
                  </a:lnTo>
                  <a:lnTo>
                    <a:pt x="56" y="424"/>
                  </a:lnTo>
                  <a:lnTo>
                    <a:pt x="55" y="424"/>
                  </a:lnTo>
                  <a:lnTo>
                    <a:pt x="54" y="424"/>
                  </a:lnTo>
                  <a:lnTo>
                    <a:pt x="53" y="424"/>
                  </a:lnTo>
                  <a:lnTo>
                    <a:pt x="51" y="424"/>
                  </a:lnTo>
                  <a:lnTo>
                    <a:pt x="50" y="424"/>
                  </a:lnTo>
                  <a:lnTo>
                    <a:pt x="49" y="424"/>
                  </a:lnTo>
                  <a:lnTo>
                    <a:pt x="48" y="424"/>
                  </a:lnTo>
                  <a:lnTo>
                    <a:pt x="47" y="424"/>
                  </a:lnTo>
                  <a:lnTo>
                    <a:pt x="45" y="424"/>
                  </a:lnTo>
                  <a:lnTo>
                    <a:pt x="44" y="424"/>
                  </a:lnTo>
                  <a:lnTo>
                    <a:pt x="43" y="424"/>
                  </a:lnTo>
                  <a:lnTo>
                    <a:pt x="41" y="424"/>
                  </a:lnTo>
                  <a:lnTo>
                    <a:pt x="39" y="424"/>
                  </a:lnTo>
                  <a:lnTo>
                    <a:pt x="38" y="424"/>
                  </a:lnTo>
                  <a:lnTo>
                    <a:pt x="37" y="424"/>
                  </a:lnTo>
                  <a:lnTo>
                    <a:pt x="36" y="424"/>
                  </a:lnTo>
                  <a:lnTo>
                    <a:pt x="33" y="424"/>
                  </a:lnTo>
                  <a:lnTo>
                    <a:pt x="32" y="424"/>
                  </a:lnTo>
                  <a:lnTo>
                    <a:pt x="31" y="424"/>
                  </a:lnTo>
                  <a:lnTo>
                    <a:pt x="30" y="424"/>
                  </a:lnTo>
                  <a:lnTo>
                    <a:pt x="28" y="424"/>
                  </a:lnTo>
                  <a:lnTo>
                    <a:pt x="27" y="424"/>
                  </a:lnTo>
                  <a:lnTo>
                    <a:pt x="26" y="424"/>
                  </a:lnTo>
                  <a:lnTo>
                    <a:pt x="25" y="424"/>
                  </a:lnTo>
                  <a:lnTo>
                    <a:pt x="24" y="424"/>
                  </a:lnTo>
                  <a:lnTo>
                    <a:pt x="22" y="424"/>
                  </a:lnTo>
                  <a:lnTo>
                    <a:pt x="20" y="424"/>
                  </a:lnTo>
                  <a:lnTo>
                    <a:pt x="19" y="424"/>
                  </a:lnTo>
                  <a:lnTo>
                    <a:pt x="18" y="424"/>
                  </a:lnTo>
                  <a:lnTo>
                    <a:pt x="16" y="424"/>
                  </a:lnTo>
                  <a:lnTo>
                    <a:pt x="15" y="424"/>
                  </a:lnTo>
                  <a:lnTo>
                    <a:pt x="14" y="424"/>
                  </a:lnTo>
                  <a:lnTo>
                    <a:pt x="13" y="424"/>
                  </a:lnTo>
                  <a:lnTo>
                    <a:pt x="12" y="424"/>
                  </a:lnTo>
                  <a:lnTo>
                    <a:pt x="10" y="424"/>
                  </a:lnTo>
                  <a:lnTo>
                    <a:pt x="9" y="424"/>
                  </a:lnTo>
                  <a:lnTo>
                    <a:pt x="8" y="424"/>
                  </a:lnTo>
                  <a:lnTo>
                    <a:pt x="7" y="424"/>
                  </a:lnTo>
                  <a:lnTo>
                    <a:pt x="6" y="424"/>
                  </a:lnTo>
                  <a:lnTo>
                    <a:pt x="4" y="424"/>
                  </a:lnTo>
                  <a:lnTo>
                    <a:pt x="3" y="424"/>
                  </a:lnTo>
                  <a:lnTo>
                    <a:pt x="2" y="424"/>
                  </a:lnTo>
                  <a:lnTo>
                    <a:pt x="1" y="424"/>
                  </a:lnTo>
                  <a:lnTo>
                    <a:pt x="1" y="423"/>
                  </a:lnTo>
                  <a:lnTo>
                    <a:pt x="1" y="422"/>
                  </a:lnTo>
                  <a:lnTo>
                    <a:pt x="1" y="420"/>
                  </a:lnTo>
                  <a:lnTo>
                    <a:pt x="1" y="419"/>
                  </a:lnTo>
                  <a:lnTo>
                    <a:pt x="1" y="418"/>
                  </a:lnTo>
                  <a:lnTo>
                    <a:pt x="1" y="417"/>
                  </a:lnTo>
                  <a:lnTo>
                    <a:pt x="1" y="416"/>
                  </a:lnTo>
                  <a:lnTo>
                    <a:pt x="1" y="414"/>
                  </a:lnTo>
                  <a:lnTo>
                    <a:pt x="1" y="413"/>
                  </a:lnTo>
                  <a:lnTo>
                    <a:pt x="1" y="412"/>
                  </a:lnTo>
                  <a:lnTo>
                    <a:pt x="1" y="411"/>
                  </a:lnTo>
                  <a:lnTo>
                    <a:pt x="1" y="408"/>
                  </a:lnTo>
                  <a:lnTo>
                    <a:pt x="1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1" y="404"/>
                  </a:lnTo>
                  <a:lnTo>
                    <a:pt x="1" y="402"/>
                  </a:lnTo>
                  <a:lnTo>
                    <a:pt x="1" y="401"/>
                  </a:lnTo>
                  <a:lnTo>
                    <a:pt x="1" y="400"/>
                  </a:lnTo>
                  <a:lnTo>
                    <a:pt x="1" y="399"/>
                  </a:lnTo>
                  <a:lnTo>
                    <a:pt x="1" y="398"/>
                  </a:lnTo>
                  <a:lnTo>
                    <a:pt x="1" y="396"/>
                  </a:lnTo>
                  <a:lnTo>
                    <a:pt x="1" y="395"/>
                  </a:lnTo>
                  <a:lnTo>
                    <a:pt x="1" y="394"/>
                  </a:lnTo>
                  <a:lnTo>
                    <a:pt x="1" y="391"/>
                  </a:lnTo>
                  <a:lnTo>
                    <a:pt x="1" y="390"/>
                  </a:lnTo>
                  <a:lnTo>
                    <a:pt x="1" y="389"/>
                  </a:lnTo>
                  <a:lnTo>
                    <a:pt x="1" y="388"/>
                  </a:lnTo>
                  <a:lnTo>
                    <a:pt x="1" y="387"/>
                  </a:lnTo>
                  <a:lnTo>
                    <a:pt x="1" y="385"/>
                  </a:lnTo>
                  <a:lnTo>
                    <a:pt x="1" y="384"/>
                  </a:lnTo>
                  <a:lnTo>
                    <a:pt x="1" y="383"/>
                  </a:lnTo>
                  <a:lnTo>
                    <a:pt x="1" y="382"/>
                  </a:lnTo>
                  <a:lnTo>
                    <a:pt x="1" y="379"/>
                  </a:lnTo>
                  <a:lnTo>
                    <a:pt x="1" y="378"/>
                  </a:lnTo>
                  <a:lnTo>
                    <a:pt x="1" y="377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3"/>
                  </a:lnTo>
                  <a:lnTo>
                    <a:pt x="1" y="372"/>
                  </a:lnTo>
                  <a:lnTo>
                    <a:pt x="1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1" y="367"/>
                  </a:lnTo>
                  <a:lnTo>
                    <a:pt x="1" y="366"/>
                  </a:lnTo>
                  <a:lnTo>
                    <a:pt x="1" y="365"/>
                  </a:lnTo>
                  <a:lnTo>
                    <a:pt x="1" y="364"/>
                  </a:lnTo>
                  <a:lnTo>
                    <a:pt x="1" y="362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9"/>
                  </a:lnTo>
                  <a:lnTo>
                    <a:pt x="1" y="358"/>
                  </a:lnTo>
                  <a:lnTo>
                    <a:pt x="1" y="356"/>
                  </a:lnTo>
                  <a:lnTo>
                    <a:pt x="1" y="355"/>
                  </a:lnTo>
                  <a:lnTo>
                    <a:pt x="1" y="354"/>
                  </a:lnTo>
                  <a:lnTo>
                    <a:pt x="1" y="353"/>
                  </a:lnTo>
                  <a:lnTo>
                    <a:pt x="1" y="352"/>
                  </a:lnTo>
                  <a:lnTo>
                    <a:pt x="1" y="350"/>
                  </a:lnTo>
                  <a:lnTo>
                    <a:pt x="1" y="349"/>
                  </a:lnTo>
                  <a:lnTo>
                    <a:pt x="1" y="348"/>
                  </a:lnTo>
                  <a:lnTo>
                    <a:pt x="1" y="347"/>
                  </a:lnTo>
                  <a:lnTo>
                    <a:pt x="1" y="346"/>
                  </a:lnTo>
                  <a:lnTo>
                    <a:pt x="1" y="344"/>
                  </a:lnTo>
                  <a:lnTo>
                    <a:pt x="1" y="343"/>
                  </a:lnTo>
                  <a:lnTo>
                    <a:pt x="1" y="342"/>
                  </a:lnTo>
                  <a:lnTo>
                    <a:pt x="1" y="341"/>
                  </a:lnTo>
                  <a:lnTo>
                    <a:pt x="1" y="338"/>
                  </a:lnTo>
                  <a:lnTo>
                    <a:pt x="1" y="337"/>
                  </a:lnTo>
                  <a:lnTo>
                    <a:pt x="1" y="336"/>
                  </a:lnTo>
                  <a:lnTo>
                    <a:pt x="1" y="335"/>
                  </a:lnTo>
                  <a:lnTo>
                    <a:pt x="1" y="333"/>
                  </a:lnTo>
                  <a:lnTo>
                    <a:pt x="1" y="332"/>
                  </a:lnTo>
                  <a:lnTo>
                    <a:pt x="1" y="331"/>
                  </a:lnTo>
                  <a:lnTo>
                    <a:pt x="1" y="330"/>
                  </a:lnTo>
                  <a:lnTo>
                    <a:pt x="1" y="329"/>
                  </a:lnTo>
                  <a:lnTo>
                    <a:pt x="1" y="327"/>
                  </a:lnTo>
                  <a:lnTo>
                    <a:pt x="1" y="326"/>
                  </a:lnTo>
                  <a:lnTo>
                    <a:pt x="1" y="325"/>
                  </a:lnTo>
                  <a:lnTo>
                    <a:pt x="1" y="324"/>
                  </a:lnTo>
                  <a:lnTo>
                    <a:pt x="1" y="323"/>
                  </a:lnTo>
                  <a:lnTo>
                    <a:pt x="1" y="321"/>
                  </a:lnTo>
                  <a:lnTo>
                    <a:pt x="1" y="320"/>
                  </a:lnTo>
                  <a:lnTo>
                    <a:pt x="1" y="319"/>
                  </a:lnTo>
                  <a:lnTo>
                    <a:pt x="1" y="318"/>
                  </a:lnTo>
                  <a:lnTo>
                    <a:pt x="1" y="317"/>
                  </a:lnTo>
                  <a:lnTo>
                    <a:pt x="1" y="315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1"/>
                  </a:lnTo>
                  <a:lnTo>
                    <a:pt x="1" y="309"/>
                  </a:lnTo>
                  <a:lnTo>
                    <a:pt x="1" y="308"/>
                  </a:lnTo>
                  <a:lnTo>
                    <a:pt x="1" y="307"/>
                  </a:lnTo>
                  <a:lnTo>
                    <a:pt x="1" y="306"/>
                  </a:lnTo>
                  <a:lnTo>
                    <a:pt x="1" y="304"/>
                  </a:lnTo>
                  <a:lnTo>
                    <a:pt x="1" y="303"/>
                  </a:lnTo>
                  <a:lnTo>
                    <a:pt x="1" y="302"/>
                  </a:lnTo>
                  <a:lnTo>
                    <a:pt x="1" y="301"/>
                  </a:lnTo>
                  <a:lnTo>
                    <a:pt x="1" y="300"/>
                  </a:lnTo>
                  <a:lnTo>
                    <a:pt x="1" y="298"/>
                  </a:lnTo>
                  <a:lnTo>
                    <a:pt x="1" y="297"/>
                  </a:lnTo>
                  <a:lnTo>
                    <a:pt x="1" y="296"/>
                  </a:lnTo>
                  <a:lnTo>
                    <a:pt x="1" y="295"/>
                  </a:lnTo>
                  <a:lnTo>
                    <a:pt x="1" y="294"/>
                  </a:lnTo>
                  <a:lnTo>
                    <a:pt x="1" y="292"/>
                  </a:lnTo>
                  <a:lnTo>
                    <a:pt x="1" y="291"/>
                  </a:lnTo>
                  <a:lnTo>
                    <a:pt x="1" y="290"/>
                  </a:lnTo>
                  <a:lnTo>
                    <a:pt x="1" y="289"/>
                  </a:lnTo>
                  <a:lnTo>
                    <a:pt x="1" y="288"/>
                  </a:lnTo>
                  <a:lnTo>
                    <a:pt x="1" y="285"/>
                  </a:lnTo>
                  <a:lnTo>
                    <a:pt x="1" y="284"/>
                  </a:lnTo>
                  <a:lnTo>
                    <a:pt x="1" y="283"/>
                  </a:lnTo>
                  <a:lnTo>
                    <a:pt x="1" y="282"/>
                  </a:lnTo>
                  <a:lnTo>
                    <a:pt x="1" y="280"/>
                  </a:lnTo>
                  <a:lnTo>
                    <a:pt x="1" y="279"/>
                  </a:lnTo>
                  <a:lnTo>
                    <a:pt x="1" y="278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1" y="272"/>
                  </a:lnTo>
                  <a:lnTo>
                    <a:pt x="1" y="271"/>
                  </a:lnTo>
                  <a:lnTo>
                    <a:pt x="1" y="269"/>
                  </a:lnTo>
                  <a:lnTo>
                    <a:pt x="1" y="268"/>
                  </a:lnTo>
                  <a:lnTo>
                    <a:pt x="1" y="266"/>
                  </a:lnTo>
                  <a:lnTo>
                    <a:pt x="1" y="265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1" y="261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1" y="256"/>
                  </a:lnTo>
                  <a:lnTo>
                    <a:pt x="1" y="255"/>
                  </a:lnTo>
                  <a:lnTo>
                    <a:pt x="1" y="254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1" y="250"/>
                  </a:lnTo>
                  <a:lnTo>
                    <a:pt x="1" y="249"/>
                  </a:lnTo>
                  <a:lnTo>
                    <a:pt x="1" y="248"/>
                  </a:lnTo>
                  <a:lnTo>
                    <a:pt x="1" y="246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1" y="243"/>
                  </a:lnTo>
                  <a:lnTo>
                    <a:pt x="1" y="242"/>
                  </a:lnTo>
                  <a:lnTo>
                    <a:pt x="1" y="240"/>
                  </a:lnTo>
                  <a:lnTo>
                    <a:pt x="1" y="239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1" y="236"/>
                  </a:lnTo>
                  <a:lnTo>
                    <a:pt x="1" y="234"/>
                  </a:lnTo>
                  <a:lnTo>
                    <a:pt x="1" y="233"/>
                  </a:lnTo>
                  <a:lnTo>
                    <a:pt x="1" y="232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8"/>
                  </a:lnTo>
                  <a:lnTo>
                    <a:pt x="1" y="227"/>
                  </a:lnTo>
                  <a:lnTo>
                    <a:pt x="1" y="226"/>
                  </a:lnTo>
                  <a:lnTo>
                    <a:pt x="1" y="225"/>
                  </a:lnTo>
                  <a:lnTo>
                    <a:pt x="1" y="222"/>
                  </a:lnTo>
                  <a:lnTo>
                    <a:pt x="1" y="221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1" y="217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1" y="213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09"/>
                  </a:lnTo>
                  <a:lnTo>
                    <a:pt x="1" y="208"/>
                  </a:lnTo>
                  <a:lnTo>
                    <a:pt x="1" y="207"/>
                  </a:lnTo>
                  <a:lnTo>
                    <a:pt x="1" y="205"/>
                  </a:lnTo>
                  <a:lnTo>
                    <a:pt x="1" y="204"/>
                  </a:lnTo>
                  <a:lnTo>
                    <a:pt x="1" y="203"/>
                  </a:lnTo>
                  <a:lnTo>
                    <a:pt x="1" y="202"/>
                  </a:lnTo>
                  <a:lnTo>
                    <a:pt x="1" y="201"/>
                  </a:lnTo>
                  <a:lnTo>
                    <a:pt x="1" y="199"/>
                  </a:lnTo>
                  <a:lnTo>
                    <a:pt x="1" y="198"/>
                  </a:lnTo>
                  <a:lnTo>
                    <a:pt x="1" y="197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1" y="193"/>
                  </a:lnTo>
                  <a:lnTo>
                    <a:pt x="1" y="192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88"/>
                  </a:lnTo>
                  <a:lnTo>
                    <a:pt x="1" y="187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1" y="182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9"/>
                  </a:lnTo>
                  <a:lnTo>
                    <a:pt x="1" y="178"/>
                  </a:lnTo>
                  <a:lnTo>
                    <a:pt x="1" y="176"/>
                  </a:lnTo>
                  <a:lnTo>
                    <a:pt x="1" y="175"/>
                  </a:lnTo>
                  <a:lnTo>
                    <a:pt x="1" y="174"/>
                  </a:lnTo>
                  <a:lnTo>
                    <a:pt x="1" y="173"/>
                  </a:lnTo>
                  <a:lnTo>
                    <a:pt x="1" y="172"/>
                  </a:lnTo>
                  <a:lnTo>
                    <a:pt x="1" y="170"/>
                  </a:lnTo>
                  <a:lnTo>
                    <a:pt x="1" y="169"/>
                  </a:lnTo>
                  <a:lnTo>
                    <a:pt x="1" y="168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4"/>
                  </a:lnTo>
                  <a:lnTo>
                    <a:pt x="1" y="163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1" y="156"/>
                  </a:lnTo>
                  <a:lnTo>
                    <a:pt x="1" y="155"/>
                  </a:lnTo>
                  <a:lnTo>
                    <a:pt x="1" y="153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1" y="149"/>
                  </a:lnTo>
                  <a:lnTo>
                    <a:pt x="1" y="147"/>
                  </a:lnTo>
                  <a:lnTo>
                    <a:pt x="1" y="146"/>
                  </a:lnTo>
                  <a:lnTo>
                    <a:pt x="1" y="145"/>
                  </a:lnTo>
                  <a:lnTo>
                    <a:pt x="1" y="144"/>
                  </a:lnTo>
                  <a:lnTo>
                    <a:pt x="1" y="143"/>
                  </a:lnTo>
                  <a:lnTo>
                    <a:pt x="1" y="141"/>
                  </a:lnTo>
                  <a:lnTo>
                    <a:pt x="1" y="140"/>
                  </a:lnTo>
                  <a:lnTo>
                    <a:pt x="1" y="139"/>
                  </a:lnTo>
                  <a:lnTo>
                    <a:pt x="1" y="138"/>
                  </a:lnTo>
                  <a:lnTo>
                    <a:pt x="1" y="137"/>
                  </a:lnTo>
                  <a:lnTo>
                    <a:pt x="1" y="135"/>
                  </a:lnTo>
                  <a:lnTo>
                    <a:pt x="1" y="134"/>
                  </a:lnTo>
                  <a:lnTo>
                    <a:pt x="1" y="133"/>
                  </a:lnTo>
                  <a:lnTo>
                    <a:pt x="1" y="132"/>
                  </a:lnTo>
                  <a:lnTo>
                    <a:pt x="1" y="130"/>
                  </a:lnTo>
                  <a:lnTo>
                    <a:pt x="1" y="129"/>
                  </a:lnTo>
                  <a:lnTo>
                    <a:pt x="1" y="128"/>
                  </a:lnTo>
                  <a:lnTo>
                    <a:pt x="1" y="127"/>
                  </a:lnTo>
                  <a:lnTo>
                    <a:pt x="1" y="126"/>
                  </a:lnTo>
                  <a:lnTo>
                    <a:pt x="1" y="124"/>
                  </a:lnTo>
                  <a:lnTo>
                    <a:pt x="1" y="123"/>
                  </a:lnTo>
                  <a:lnTo>
                    <a:pt x="1" y="122"/>
                  </a:lnTo>
                  <a:lnTo>
                    <a:pt x="1" y="121"/>
                  </a:lnTo>
                  <a:lnTo>
                    <a:pt x="1" y="120"/>
                  </a:lnTo>
                  <a:lnTo>
                    <a:pt x="1" y="118"/>
                  </a:lnTo>
                  <a:lnTo>
                    <a:pt x="1" y="117"/>
                  </a:lnTo>
                  <a:lnTo>
                    <a:pt x="1" y="116"/>
                  </a:lnTo>
                  <a:lnTo>
                    <a:pt x="1" y="115"/>
                  </a:lnTo>
                  <a:lnTo>
                    <a:pt x="1" y="114"/>
                  </a:lnTo>
                  <a:lnTo>
                    <a:pt x="1" y="112"/>
                  </a:lnTo>
                  <a:lnTo>
                    <a:pt x="1" y="111"/>
                  </a:lnTo>
                  <a:lnTo>
                    <a:pt x="1" y="110"/>
                  </a:lnTo>
                  <a:lnTo>
                    <a:pt x="1" y="109"/>
                  </a:lnTo>
                  <a:lnTo>
                    <a:pt x="1" y="108"/>
                  </a:lnTo>
                  <a:lnTo>
                    <a:pt x="1" y="106"/>
                  </a:lnTo>
                  <a:lnTo>
                    <a:pt x="1" y="105"/>
                  </a:lnTo>
                  <a:lnTo>
                    <a:pt x="1" y="104"/>
                  </a:lnTo>
                  <a:lnTo>
                    <a:pt x="1" y="103"/>
                  </a:lnTo>
                  <a:lnTo>
                    <a:pt x="1" y="101"/>
                  </a:lnTo>
                  <a:lnTo>
                    <a:pt x="1" y="100"/>
                  </a:lnTo>
                  <a:lnTo>
                    <a:pt x="1" y="99"/>
                  </a:lnTo>
                  <a:lnTo>
                    <a:pt x="1" y="98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1" y="89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1" y="83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1" y="66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59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2" y="1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1"/>
                  </a:lnTo>
                  <a:lnTo>
                    <a:pt x="163" y="1"/>
                  </a:lnTo>
                  <a:lnTo>
                    <a:pt x="165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76" y="1"/>
                  </a:lnTo>
                  <a:lnTo>
                    <a:pt x="177" y="1"/>
                  </a:lnTo>
                  <a:lnTo>
                    <a:pt x="178" y="1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6" y="1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2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200" y="1"/>
                  </a:lnTo>
                  <a:lnTo>
                    <a:pt x="201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4" y="1"/>
                  </a:lnTo>
                  <a:lnTo>
                    <a:pt x="206" y="1"/>
                  </a:lnTo>
                  <a:lnTo>
                    <a:pt x="207" y="1"/>
                  </a:lnTo>
                  <a:lnTo>
                    <a:pt x="208" y="1"/>
                  </a:lnTo>
                  <a:lnTo>
                    <a:pt x="209" y="1"/>
                  </a:lnTo>
                  <a:lnTo>
                    <a:pt x="210" y="1"/>
                  </a:ln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6" y="1"/>
                  </a:lnTo>
                  <a:lnTo>
                    <a:pt x="219" y="1"/>
                  </a:lnTo>
                  <a:lnTo>
                    <a:pt x="220" y="1"/>
                  </a:lnTo>
                  <a:lnTo>
                    <a:pt x="221" y="1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7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3" y="1"/>
                  </a:lnTo>
                  <a:lnTo>
                    <a:pt x="235" y="1"/>
                  </a:lnTo>
                  <a:lnTo>
                    <a:pt x="236" y="1"/>
                  </a:lnTo>
                  <a:lnTo>
                    <a:pt x="237" y="1"/>
                  </a:lnTo>
                  <a:lnTo>
                    <a:pt x="238" y="1"/>
                  </a:lnTo>
                  <a:lnTo>
                    <a:pt x="239" y="1"/>
                  </a:lnTo>
                  <a:lnTo>
                    <a:pt x="241" y="1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1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1"/>
                  </a:lnTo>
                  <a:lnTo>
                    <a:pt x="253" y="1"/>
                  </a:lnTo>
                  <a:lnTo>
                    <a:pt x="254" y="1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7" y="1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1"/>
                  </a:lnTo>
                  <a:lnTo>
                    <a:pt x="264" y="1"/>
                  </a:lnTo>
                  <a:lnTo>
                    <a:pt x="265" y="1"/>
                  </a:lnTo>
                  <a:lnTo>
                    <a:pt x="267" y="1"/>
                  </a:lnTo>
                  <a:lnTo>
                    <a:pt x="268" y="1"/>
                  </a:lnTo>
                  <a:lnTo>
                    <a:pt x="270" y="1"/>
                  </a:lnTo>
                  <a:lnTo>
                    <a:pt x="271" y="1"/>
                  </a:lnTo>
                  <a:lnTo>
                    <a:pt x="273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5" y="1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2" y="1"/>
                  </a:lnTo>
                  <a:lnTo>
                    <a:pt x="294" y="1"/>
                  </a:lnTo>
                  <a:lnTo>
                    <a:pt x="295" y="1"/>
                  </a:lnTo>
                  <a:lnTo>
                    <a:pt x="296" y="1"/>
                  </a:lnTo>
                  <a:lnTo>
                    <a:pt x="297" y="1"/>
                  </a:lnTo>
                  <a:lnTo>
                    <a:pt x="300" y="1"/>
                  </a:lnTo>
                  <a:lnTo>
                    <a:pt x="301" y="1"/>
                  </a:lnTo>
                  <a:lnTo>
                    <a:pt x="302" y="1"/>
                  </a:lnTo>
                  <a:lnTo>
                    <a:pt x="303" y="1"/>
                  </a:lnTo>
                  <a:lnTo>
                    <a:pt x="304" y="1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8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2" y="1"/>
                  </a:lnTo>
                  <a:lnTo>
                    <a:pt x="313" y="1"/>
                  </a:lnTo>
                  <a:lnTo>
                    <a:pt x="314" y="1"/>
                  </a:lnTo>
                  <a:lnTo>
                    <a:pt x="315" y="1"/>
                  </a:lnTo>
                  <a:lnTo>
                    <a:pt x="317" y="1"/>
                  </a:lnTo>
                  <a:lnTo>
                    <a:pt x="318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0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1"/>
                  </a:lnTo>
                  <a:lnTo>
                    <a:pt x="341" y="1"/>
                  </a:lnTo>
                  <a:lnTo>
                    <a:pt x="342" y="1"/>
                  </a:lnTo>
                  <a:lnTo>
                    <a:pt x="343" y="1"/>
                  </a:lnTo>
                  <a:lnTo>
                    <a:pt x="344" y="1"/>
                  </a:lnTo>
                  <a:lnTo>
                    <a:pt x="345" y="1"/>
                  </a:lnTo>
                  <a:lnTo>
                    <a:pt x="347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0" y="1"/>
                  </a:lnTo>
                  <a:lnTo>
                    <a:pt x="351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5" y="1"/>
                  </a:lnTo>
                  <a:lnTo>
                    <a:pt x="358" y="1"/>
                  </a:lnTo>
                  <a:lnTo>
                    <a:pt x="359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2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6" y="1"/>
                  </a:lnTo>
                  <a:lnTo>
                    <a:pt x="367" y="1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1" y="1"/>
                  </a:lnTo>
                  <a:lnTo>
                    <a:pt x="372" y="1"/>
                  </a:lnTo>
                  <a:lnTo>
                    <a:pt x="373" y="1"/>
                  </a:lnTo>
                  <a:lnTo>
                    <a:pt x="374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79" y="1"/>
                  </a:lnTo>
                  <a:lnTo>
                    <a:pt x="380" y="1"/>
                  </a:lnTo>
                  <a:lnTo>
                    <a:pt x="382" y="1"/>
                  </a:lnTo>
                  <a:lnTo>
                    <a:pt x="383" y="1"/>
                  </a:lnTo>
                  <a:lnTo>
                    <a:pt x="384" y="1"/>
                  </a:lnTo>
                  <a:lnTo>
                    <a:pt x="385" y="1"/>
                  </a:lnTo>
                  <a:lnTo>
                    <a:pt x="386" y="1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1" y="1"/>
                  </a:lnTo>
                  <a:lnTo>
                    <a:pt x="392" y="1"/>
                  </a:lnTo>
                  <a:lnTo>
                    <a:pt x="394" y="1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7" y="1"/>
                  </a:lnTo>
                  <a:lnTo>
                    <a:pt x="398" y="1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2" y="1"/>
                  </a:lnTo>
                  <a:lnTo>
                    <a:pt x="403" y="1"/>
                  </a:lnTo>
                  <a:lnTo>
                    <a:pt x="405" y="1"/>
                  </a:lnTo>
                  <a:lnTo>
                    <a:pt x="406" y="1"/>
                  </a:lnTo>
                  <a:lnTo>
                    <a:pt x="407" y="1"/>
                  </a:lnTo>
                  <a:lnTo>
                    <a:pt x="408" y="1"/>
                  </a:lnTo>
                  <a:lnTo>
                    <a:pt x="409" y="1"/>
                  </a:lnTo>
                  <a:lnTo>
                    <a:pt x="411" y="1"/>
                  </a:lnTo>
                  <a:lnTo>
                    <a:pt x="412" y="1"/>
                  </a:lnTo>
                  <a:lnTo>
                    <a:pt x="413" y="1"/>
                  </a:lnTo>
                  <a:lnTo>
                    <a:pt x="414" y="1"/>
                  </a:lnTo>
                  <a:lnTo>
                    <a:pt x="415" y="1"/>
                  </a:lnTo>
                  <a:lnTo>
                    <a:pt x="417" y="1"/>
                  </a:lnTo>
                  <a:lnTo>
                    <a:pt x="418" y="1"/>
                  </a:lnTo>
                  <a:lnTo>
                    <a:pt x="419" y="1"/>
                  </a:lnTo>
                  <a:lnTo>
                    <a:pt x="420" y="1"/>
                  </a:lnTo>
                  <a:lnTo>
                    <a:pt x="423" y="1"/>
                  </a:lnTo>
                  <a:lnTo>
                    <a:pt x="424" y="1"/>
                  </a:lnTo>
                  <a:lnTo>
                    <a:pt x="425" y="1"/>
                  </a:lnTo>
                  <a:lnTo>
                    <a:pt x="426" y="1"/>
                  </a:lnTo>
                  <a:lnTo>
                    <a:pt x="427" y="1"/>
                  </a:lnTo>
                  <a:lnTo>
                    <a:pt x="429" y="1"/>
                  </a:lnTo>
                  <a:lnTo>
                    <a:pt x="430" y="1"/>
                  </a:lnTo>
                  <a:lnTo>
                    <a:pt x="432" y="1"/>
                  </a:lnTo>
                  <a:lnTo>
                    <a:pt x="433" y="1"/>
                  </a:lnTo>
                  <a:lnTo>
                    <a:pt x="436" y="1"/>
                  </a:lnTo>
                  <a:lnTo>
                    <a:pt x="437" y="1"/>
                  </a:lnTo>
                  <a:lnTo>
                    <a:pt x="438" y="1"/>
                  </a:lnTo>
                  <a:lnTo>
                    <a:pt x="439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3" y="1"/>
                  </a:lnTo>
                  <a:lnTo>
                    <a:pt x="444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9" y="1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4" y="1"/>
                  </a:lnTo>
                  <a:lnTo>
                    <a:pt x="455" y="1"/>
                  </a:lnTo>
                  <a:lnTo>
                    <a:pt x="456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0" y="1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4" y="1"/>
                  </a:lnTo>
                  <a:lnTo>
                    <a:pt x="465" y="1"/>
                  </a:lnTo>
                  <a:lnTo>
                    <a:pt x="466" y="1"/>
                  </a:lnTo>
                  <a:lnTo>
                    <a:pt x="467" y="1"/>
                  </a:lnTo>
                  <a:lnTo>
                    <a:pt x="468" y="1"/>
                  </a:lnTo>
                  <a:lnTo>
                    <a:pt x="470" y="1"/>
                  </a:lnTo>
                  <a:lnTo>
                    <a:pt x="471" y="1"/>
                  </a:lnTo>
                  <a:lnTo>
                    <a:pt x="472" y="1"/>
                  </a:lnTo>
                  <a:lnTo>
                    <a:pt x="473" y="1"/>
                  </a:lnTo>
                  <a:lnTo>
                    <a:pt x="474" y="1"/>
                  </a:lnTo>
                  <a:lnTo>
                    <a:pt x="476" y="1"/>
                  </a:lnTo>
                  <a:lnTo>
                    <a:pt x="477" y="1"/>
                  </a:lnTo>
                  <a:lnTo>
                    <a:pt x="478" y="1"/>
                  </a:lnTo>
                  <a:lnTo>
                    <a:pt x="479" y="1"/>
                  </a:lnTo>
                  <a:lnTo>
                    <a:pt x="480" y="1"/>
                  </a:lnTo>
                  <a:lnTo>
                    <a:pt x="482" y="1"/>
                  </a:lnTo>
                  <a:lnTo>
                    <a:pt x="483" y="1"/>
                  </a:lnTo>
                  <a:lnTo>
                    <a:pt x="484" y="1"/>
                  </a:lnTo>
                  <a:lnTo>
                    <a:pt x="485" y="1"/>
                  </a:lnTo>
                  <a:lnTo>
                    <a:pt x="486" y="1"/>
                  </a:lnTo>
                  <a:lnTo>
                    <a:pt x="488" y="1"/>
                  </a:lnTo>
                  <a:lnTo>
                    <a:pt x="489" y="1"/>
                  </a:lnTo>
                  <a:lnTo>
                    <a:pt x="490" y="1"/>
                  </a:lnTo>
                  <a:lnTo>
                    <a:pt x="491" y="1"/>
                  </a:lnTo>
                  <a:lnTo>
                    <a:pt x="493" y="1"/>
                  </a:lnTo>
                  <a:lnTo>
                    <a:pt x="494" y="1"/>
                  </a:lnTo>
                  <a:lnTo>
                    <a:pt x="495" y="1"/>
                  </a:lnTo>
                  <a:lnTo>
                    <a:pt x="496" y="1"/>
                  </a:lnTo>
                  <a:lnTo>
                    <a:pt x="497" y="1"/>
                  </a:lnTo>
                  <a:lnTo>
                    <a:pt x="499" y="1"/>
                  </a:lnTo>
                  <a:lnTo>
                    <a:pt x="500" y="1"/>
                  </a:lnTo>
                  <a:lnTo>
                    <a:pt x="501" y="1"/>
                  </a:lnTo>
                  <a:lnTo>
                    <a:pt x="502" y="1"/>
                  </a:lnTo>
                  <a:lnTo>
                    <a:pt x="503" y="1"/>
                  </a:lnTo>
                  <a:lnTo>
                    <a:pt x="505" y="1"/>
                  </a:lnTo>
                  <a:lnTo>
                    <a:pt x="506" y="1"/>
                  </a:lnTo>
                  <a:lnTo>
                    <a:pt x="507" y="1"/>
                  </a:lnTo>
                  <a:lnTo>
                    <a:pt x="508" y="1"/>
                  </a:lnTo>
                  <a:lnTo>
                    <a:pt x="509" y="1"/>
                  </a:lnTo>
                  <a:lnTo>
                    <a:pt x="511" y="1"/>
                  </a:lnTo>
                  <a:lnTo>
                    <a:pt x="512" y="1"/>
                  </a:lnTo>
                  <a:lnTo>
                    <a:pt x="513" y="1"/>
                  </a:lnTo>
                  <a:lnTo>
                    <a:pt x="514" y="1"/>
                  </a:lnTo>
                  <a:lnTo>
                    <a:pt x="515" y="1"/>
                  </a:lnTo>
                  <a:lnTo>
                    <a:pt x="517" y="1"/>
                  </a:lnTo>
                  <a:lnTo>
                    <a:pt x="518" y="1"/>
                  </a:lnTo>
                  <a:lnTo>
                    <a:pt x="519" y="1"/>
                  </a:lnTo>
                  <a:lnTo>
                    <a:pt x="520" y="1"/>
                  </a:lnTo>
                  <a:lnTo>
                    <a:pt x="521" y="1"/>
                  </a:lnTo>
                  <a:lnTo>
                    <a:pt x="523" y="1"/>
                  </a:lnTo>
                  <a:lnTo>
                    <a:pt x="524" y="1"/>
                  </a:lnTo>
                  <a:lnTo>
                    <a:pt x="525" y="1"/>
                  </a:lnTo>
                  <a:lnTo>
                    <a:pt x="526" y="1"/>
                  </a:lnTo>
                  <a:lnTo>
                    <a:pt x="527" y="1"/>
                  </a:lnTo>
                  <a:lnTo>
                    <a:pt x="529" y="1"/>
                  </a:lnTo>
                  <a:lnTo>
                    <a:pt x="530" y="1"/>
                  </a:lnTo>
                  <a:lnTo>
                    <a:pt x="531" y="1"/>
                  </a:lnTo>
                  <a:lnTo>
                    <a:pt x="532" y="1"/>
                  </a:lnTo>
                  <a:lnTo>
                    <a:pt x="533" y="1"/>
                  </a:lnTo>
                  <a:lnTo>
                    <a:pt x="535" y="1"/>
                  </a:lnTo>
                  <a:lnTo>
                    <a:pt x="536" y="1"/>
                  </a:lnTo>
                  <a:lnTo>
                    <a:pt x="537" y="1"/>
                  </a:lnTo>
                  <a:lnTo>
                    <a:pt x="538" y="1"/>
                  </a:lnTo>
                  <a:lnTo>
                    <a:pt x="540" y="1"/>
                  </a:lnTo>
                  <a:lnTo>
                    <a:pt x="541" y="1"/>
                  </a:lnTo>
                  <a:lnTo>
                    <a:pt x="542" y="1"/>
                  </a:lnTo>
                  <a:lnTo>
                    <a:pt x="543" y="1"/>
                  </a:lnTo>
                  <a:lnTo>
                    <a:pt x="544" y="1"/>
                  </a:lnTo>
                  <a:lnTo>
                    <a:pt x="546" y="1"/>
                  </a:lnTo>
                  <a:lnTo>
                    <a:pt x="547" y="1"/>
                  </a:lnTo>
                  <a:lnTo>
                    <a:pt x="548" y="1"/>
                  </a:lnTo>
                  <a:lnTo>
                    <a:pt x="549" y="1"/>
                  </a:lnTo>
                  <a:lnTo>
                    <a:pt x="550" y="1"/>
                  </a:lnTo>
                  <a:lnTo>
                    <a:pt x="552" y="1"/>
                  </a:lnTo>
                  <a:lnTo>
                    <a:pt x="553" y="1"/>
                  </a:lnTo>
                  <a:lnTo>
                    <a:pt x="554" y="1"/>
                  </a:lnTo>
                  <a:lnTo>
                    <a:pt x="555" y="1"/>
                  </a:lnTo>
                  <a:lnTo>
                    <a:pt x="556" y="1"/>
                  </a:lnTo>
                  <a:lnTo>
                    <a:pt x="558" y="1"/>
                  </a:lnTo>
                  <a:lnTo>
                    <a:pt x="559" y="1"/>
                  </a:lnTo>
                  <a:lnTo>
                    <a:pt x="560" y="1"/>
                  </a:lnTo>
                  <a:lnTo>
                    <a:pt x="561" y="1"/>
                  </a:lnTo>
                  <a:lnTo>
                    <a:pt x="562" y="1"/>
                  </a:lnTo>
                  <a:lnTo>
                    <a:pt x="564" y="1"/>
                  </a:lnTo>
                  <a:lnTo>
                    <a:pt x="566" y="1"/>
                  </a:lnTo>
                  <a:lnTo>
                    <a:pt x="567" y="1"/>
                  </a:lnTo>
                  <a:lnTo>
                    <a:pt x="568" y="1"/>
                  </a:lnTo>
                  <a:lnTo>
                    <a:pt x="570" y="1"/>
                  </a:lnTo>
                  <a:lnTo>
                    <a:pt x="571" y="1"/>
                  </a:lnTo>
                  <a:lnTo>
                    <a:pt x="572" y="1"/>
                  </a:lnTo>
                  <a:lnTo>
                    <a:pt x="573" y="1"/>
                  </a:lnTo>
                  <a:lnTo>
                    <a:pt x="574" y="1"/>
                  </a:lnTo>
                  <a:lnTo>
                    <a:pt x="576" y="1"/>
                  </a:lnTo>
                  <a:lnTo>
                    <a:pt x="577" y="1"/>
                  </a:lnTo>
                  <a:lnTo>
                    <a:pt x="578" y="1"/>
                  </a:lnTo>
                  <a:lnTo>
                    <a:pt x="578" y="2"/>
                  </a:lnTo>
                  <a:lnTo>
                    <a:pt x="578" y="4"/>
                  </a:lnTo>
                  <a:lnTo>
                    <a:pt x="578" y="6"/>
                  </a:lnTo>
                  <a:lnTo>
                    <a:pt x="578" y="7"/>
                  </a:lnTo>
                  <a:lnTo>
                    <a:pt x="578" y="8"/>
                  </a:lnTo>
                  <a:lnTo>
                    <a:pt x="578" y="10"/>
                  </a:lnTo>
                  <a:lnTo>
                    <a:pt x="578" y="11"/>
                  </a:lnTo>
                  <a:lnTo>
                    <a:pt x="578" y="12"/>
                  </a:lnTo>
                  <a:lnTo>
                    <a:pt x="578" y="14"/>
                  </a:lnTo>
                  <a:lnTo>
                    <a:pt x="578" y="16"/>
                  </a:lnTo>
                  <a:lnTo>
                    <a:pt x="578" y="17"/>
                  </a:lnTo>
                  <a:lnTo>
                    <a:pt x="578" y="18"/>
                  </a:lnTo>
                  <a:lnTo>
                    <a:pt x="578" y="19"/>
                  </a:lnTo>
                  <a:lnTo>
                    <a:pt x="578" y="21"/>
                  </a:lnTo>
                  <a:lnTo>
                    <a:pt x="578" y="22"/>
                  </a:lnTo>
                  <a:lnTo>
                    <a:pt x="578" y="23"/>
                  </a:lnTo>
                  <a:lnTo>
                    <a:pt x="578" y="24"/>
                  </a:lnTo>
                  <a:lnTo>
                    <a:pt x="578" y="25"/>
                  </a:lnTo>
                  <a:lnTo>
                    <a:pt x="578" y="28"/>
                  </a:lnTo>
                  <a:lnTo>
                    <a:pt x="578" y="29"/>
                  </a:lnTo>
                  <a:lnTo>
                    <a:pt x="578" y="30"/>
                  </a:lnTo>
                  <a:lnTo>
                    <a:pt x="578" y="31"/>
                  </a:lnTo>
                  <a:lnTo>
                    <a:pt x="578" y="33"/>
                  </a:lnTo>
                  <a:lnTo>
                    <a:pt x="578" y="34"/>
                  </a:lnTo>
                  <a:lnTo>
                    <a:pt x="578" y="35"/>
                  </a:lnTo>
                  <a:lnTo>
                    <a:pt x="578" y="36"/>
                  </a:lnTo>
                  <a:lnTo>
                    <a:pt x="578" y="37"/>
                  </a:lnTo>
                  <a:lnTo>
                    <a:pt x="578" y="39"/>
                  </a:lnTo>
                  <a:lnTo>
                    <a:pt x="578" y="40"/>
                  </a:lnTo>
                  <a:lnTo>
                    <a:pt x="578" y="41"/>
                  </a:lnTo>
                  <a:lnTo>
                    <a:pt x="578" y="42"/>
                  </a:lnTo>
                  <a:lnTo>
                    <a:pt x="578" y="43"/>
                  </a:lnTo>
                  <a:lnTo>
                    <a:pt x="578" y="45"/>
                  </a:lnTo>
                  <a:lnTo>
                    <a:pt x="578" y="46"/>
                  </a:lnTo>
                  <a:lnTo>
                    <a:pt x="578" y="47"/>
                  </a:lnTo>
                  <a:lnTo>
                    <a:pt x="578" y="48"/>
                  </a:lnTo>
                  <a:lnTo>
                    <a:pt x="578" y="50"/>
                  </a:lnTo>
                  <a:lnTo>
                    <a:pt x="578" y="51"/>
                  </a:lnTo>
                  <a:lnTo>
                    <a:pt x="578" y="52"/>
                  </a:lnTo>
                  <a:lnTo>
                    <a:pt x="578" y="53"/>
                  </a:lnTo>
                  <a:lnTo>
                    <a:pt x="578" y="56"/>
                  </a:lnTo>
                  <a:lnTo>
                    <a:pt x="578" y="57"/>
                  </a:lnTo>
                  <a:lnTo>
                    <a:pt x="578" y="58"/>
                  </a:lnTo>
                  <a:lnTo>
                    <a:pt x="578" y="59"/>
                  </a:lnTo>
                  <a:lnTo>
                    <a:pt x="578" y="60"/>
                  </a:lnTo>
                  <a:lnTo>
                    <a:pt x="578" y="62"/>
                  </a:lnTo>
                  <a:lnTo>
                    <a:pt x="578" y="63"/>
                  </a:lnTo>
                  <a:lnTo>
                    <a:pt x="578" y="64"/>
                  </a:lnTo>
                  <a:lnTo>
                    <a:pt x="578" y="65"/>
                  </a:lnTo>
                  <a:lnTo>
                    <a:pt x="578" y="66"/>
                  </a:lnTo>
                  <a:lnTo>
                    <a:pt x="578" y="68"/>
                  </a:lnTo>
                  <a:lnTo>
                    <a:pt x="578" y="69"/>
                  </a:lnTo>
                  <a:lnTo>
                    <a:pt x="578" y="70"/>
                  </a:lnTo>
                  <a:lnTo>
                    <a:pt x="578" y="71"/>
                  </a:lnTo>
                  <a:lnTo>
                    <a:pt x="578" y="72"/>
                  </a:lnTo>
                  <a:lnTo>
                    <a:pt x="578" y="74"/>
                  </a:lnTo>
                  <a:lnTo>
                    <a:pt x="578" y="75"/>
                  </a:lnTo>
                  <a:lnTo>
                    <a:pt x="578" y="76"/>
                  </a:lnTo>
                  <a:lnTo>
                    <a:pt x="578" y="77"/>
                  </a:lnTo>
                  <a:lnTo>
                    <a:pt x="578" y="79"/>
                  </a:lnTo>
                  <a:lnTo>
                    <a:pt x="578" y="80"/>
                  </a:lnTo>
                  <a:lnTo>
                    <a:pt x="578" y="81"/>
                  </a:lnTo>
                  <a:lnTo>
                    <a:pt x="578" y="82"/>
                  </a:lnTo>
                  <a:lnTo>
                    <a:pt x="578" y="83"/>
                  </a:lnTo>
                  <a:lnTo>
                    <a:pt x="578" y="85"/>
                  </a:lnTo>
                  <a:lnTo>
                    <a:pt x="578" y="86"/>
                  </a:lnTo>
                  <a:lnTo>
                    <a:pt x="578" y="87"/>
                  </a:lnTo>
                  <a:lnTo>
                    <a:pt x="578" y="88"/>
                  </a:lnTo>
                  <a:lnTo>
                    <a:pt x="578" y="89"/>
                  </a:lnTo>
                  <a:lnTo>
                    <a:pt x="578" y="91"/>
                  </a:lnTo>
                  <a:lnTo>
                    <a:pt x="578" y="92"/>
                  </a:lnTo>
                  <a:lnTo>
                    <a:pt x="578" y="93"/>
                  </a:lnTo>
                  <a:lnTo>
                    <a:pt x="578" y="94"/>
                  </a:lnTo>
                  <a:lnTo>
                    <a:pt x="578" y="97"/>
                  </a:lnTo>
                  <a:lnTo>
                    <a:pt x="578" y="98"/>
                  </a:lnTo>
                  <a:lnTo>
                    <a:pt x="578" y="99"/>
                  </a:lnTo>
                  <a:lnTo>
                    <a:pt x="578" y="100"/>
                  </a:lnTo>
                  <a:lnTo>
                    <a:pt x="578" y="101"/>
                  </a:lnTo>
                  <a:lnTo>
                    <a:pt x="578" y="104"/>
                  </a:lnTo>
                  <a:lnTo>
                    <a:pt x="578" y="105"/>
                  </a:lnTo>
                  <a:lnTo>
                    <a:pt x="578" y="106"/>
                  </a:lnTo>
                  <a:lnTo>
                    <a:pt x="578" y="108"/>
                  </a:lnTo>
                  <a:lnTo>
                    <a:pt x="578" y="109"/>
                  </a:lnTo>
                  <a:lnTo>
                    <a:pt x="578" y="110"/>
                  </a:lnTo>
                  <a:lnTo>
                    <a:pt x="578" y="111"/>
                  </a:lnTo>
                  <a:lnTo>
                    <a:pt x="578" y="112"/>
                  </a:lnTo>
                  <a:lnTo>
                    <a:pt x="578" y="114"/>
                  </a:lnTo>
                  <a:lnTo>
                    <a:pt x="578" y="115"/>
                  </a:lnTo>
                  <a:lnTo>
                    <a:pt x="578" y="116"/>
                  </a:lnTo>
                  <a:lnTo>
                    <a:pt x="578" y="117"/>
                  </a:lnTo>
                  <a:lnTo>
                    <a:pt x="578" y="118"/>
                  </a:lnTo>
                  <a:lnTo>
                    <a:pt x="578" y="120"/>
                  </a:lnTo>
                  <a:lnTo>
                    <a:pt x="578" y="121"/>
                  </a:lnTo>
                  <a:lnTo>
                    <a:pt x="578" y="122"/>
                  </a:lnTo>
                  <a:lnTo>
                    <a:pt x="578" y="123"/>
                  </a:lnTo>
                  <a:lnTo>
                    <a:pt x="578" y="124"/>
                  </a:lnTo>
                  <a:lnTo>
                    <a:pt x="578" y="126"/>
                  </a:lnTo>
                  <a:lnTo>
                    <a:pt x="578" y="127"/>
                  </a:lnTo>
                  <a:lnTo>
                    <a:pt x="578" y="128"/>
                  </a:lnTo>
                  <a:lnTo>
                    <a:pt x="578" y="129"/>
                  </a:lnTo>
                  <a:lnTo>
                    <a:pt x="578" y="130"/>
                  </a:lnTo>
                  <a:lnTo>
                    <a:pt x="578" y="132"/>
                  </a:lnTo>
                  <a:lnTo>
                    <a:pt x="578" y="133"/>
                  </a:lnTo>
                  <a:lnTo>
                    <a:pt x="578" y="134"/>
                  </a:lnTo>
                  <a:lnTo>
                    <a:pt x="578" y="135"/>
                  </a:lnTo>
                  <a:lnTo>
                    <a:pt x="578" y="137"/>
                  </a:lnTo>
                  <a:lnTo>
                    <a:pt x="578" y="138"/>
                  </a:lnTo>
                  <a:lnTo>
                    <a:pt x="578" y="139"/>
                  </a:lnTo>
                  <a:lnTo>
                    <a:pt x="578" y="140"/>
                  </a:lnTo>
                  <a:lnTo>
                    <a:pt x="578" y="141"/>
                  </a:lnTo>
                  <a:lnTo>
                    <a:pt x="578" y="143"/>
                  </a:lnTo>
                  <a:lnTo>
                    <a:pt x="578" y="144"/>
                  </a:lnTo>
                  <a:lnTo>
                    <a:pt x="578" y="145"/>
                  </a:lnTo>
                  <a:lnTo>
                    <a:pt x="578" y="146"/>
                  </a:lnTo>
                  <a:lnTo>
                    <a:pt x="578" y="147"/>
                  </a:lnTo>
                  <a:lnTo>
                    <a:pt x="578" y="149"/>
                  </a:lnTo>
                  <a:lnTo>
                    <a:pt x="578" y="150"/>
                  </a:lnTo>
                  <a:lnTo>
                    <a:pt x="578" y="151"/>
                  </a:lnTo>
                  <a:lnTo>
                    <a:pt x="578" y="152"/>
                  </a:lnTo>
                  <a:lnTo>
                    <a:pt x="578" y="153"/>
                  </a:lnTo>
                  <a:lnTo>
                    <a:pt x="578" y="155"/>
                  </a:lnTo>
                  <a:lnTo>
                    <a:pt x="578" y="156"/>
                  </a:lnTo>
                  <a:lnTo>
                    <a:pt x="578" y="157"/>
                  </a:lnTo>
                  <a:lnTo>
                    <a:pt x="578" y="158"/>
                  </a:lnTo>
                  <a:lnTo>
                    <a:pt x="578" y="159"/>
                  </a:lnTo>
                  <a:lnTo>
                    <a:pt x="578" y="161"/>
                  </a:lnTo>
                  <a:lnTo>
                    <a:pt x="578" y="162"/>
                  </a:lnTo>
                  <a:lnTo>
                    <a:pt x="578" y="163"/>
                  </a:lnTo>
                  <a:lnTo>
                    <a:pt x="578" y="164"/>
                  </a:lnTo>
                  <a:lnTo>
                    <a:pt x="578" y="166"/>
                  </a:lnTo>
                  <a:lnTo>
                    <a:pt x="578" y="167"/>
                  </a:lnTo>
                  <a:lnTo>
                    <a:pt x="578" y="168"/>
                  </a:lnTo>
                  <a:lnTo>
                    <a:pt x="578" y="169"/>
                  </a:lnTo>
                  <a:lnTo>
                    <a:pt x="578" y="170"/>
                  </a:lnTo>
                  <a:lnTo>
                    <a:pt x="578" y="172"/>
                  </a:lnTo>
                  <a:lnTo>
                    <a:pt x="578" y="173"/>
                  </a:lnTo>
                  <a:lnTo>
                    <a:pt x="578" y="174"/>
                  </a:lnTo>
                  <a:lnTo>
                    <a:pt x="578" y="175"/>
                  </a:lnTo>
                  <a:lnTo>
                    <a:pt x="578" y="176"/>
                  </a:lnTo>
                  <a:lnTo>
                    <a:pt x="578" y="178"/>
                  </a:lnTo>
                  <a:lnTo>
                    <a:pt x="578" y="179"/>
                  </a:lnTo>
                  <a:lnTo>
                    <a:pt x="578" y="180"/>
                  </a:lnTo>
                  <a:lnTo>
                    <a:pt x="578" y="181"/>
                  </a:lnTo>
                  <a:lnTo>
                    <a:pt x="578" y="184"/>
                  </a:lnTo>
                  <a:lnTo>
                    <a:pt x="578" y="185"/>
                  </a:lnTo>
                  <a:lnTo>
                    <a:pt x="578" y="186"/>
                  </a:lnTo>
                  <a:lnTo>
                    <a:pt x="578" y="187"/>
                  </a:lnTo>
                  <a:lnTo>
                    <a:pt x="578" y="188"/>
                  </a:lnTo>
                  <a:lnTo>
                    <a:pt x="578" y="190"/>
                  </a:lnTo>
                  <a:lnTo>
                    <a:pt x="578" y="191"/>
                  </a:lnTo>
                  <a:lnTo>
                    <a:pt x="578" y="192"/>
                  </a:lnTo>
                  <a:lnTo>
                    <a:pt x="578" y="193"/>
                  </a:lnTo>
                  <a:lnTo>
                    <a:pt x="578" y="195"/>
                  </a:lnTo>
                  <a:lnTo>
                    <a:pt x="578" y="196"/>
                  </a:lnTo>
                  <a:lnTo>
                    <a:pt x="578" y="197"/>
                  </a:lnTo>
                  <a:lnTo>
                    <a:pt x="578" y="198"/>
                  </a:lnTo>
                  <a:lnTo>
                    <a:pt x="578" y="199"/>
                  </a:lnTo>
                  <a:lnTo>
                    <a:pt x="578" y="202"/>
                  </a:lnTo>
                  <a:lnTo>
                    <a:pt x="578" y="203"/>
                  </a:lnTo>
                  <a:lnTo>
                    <a:pt x="578" y="204"/>
                  </a:lnTo>
                  <a:lnTo>
                    <a:pt x="578" y="207"/>
                  </a:lnTo>
                  <a:lnTo>
                    <a:pt x="578" y="208"/>
                  </a:lnTo>
                  <a:lnTo>
                    <a:pt x="578" y="209"/>
                  </a:lnTo>
                  <a:lnTo>
                    <a:pt x="578" y="210"/>
                  </a:lnTo>
                  <a:lnTo>
                    <a:pt x="578" y="211"/>
                  </a:lnTo>
                  <a:lnTo>
                    <a:pt x="578" y="213"/>
                  </a:lnTo>
                  <a:lnTo>
                    <a:pt x="578" y="214"/>
                  </a:lnTo>
                  <a:lnTo>
                    <a:pt x="578" y="215"/>
                  </a:lnTo>
                  <a:lnTo>
                    <a:pt x="578" y="217"/>
                  </a:lnTo>
                  <a:lnTo>
                    <a:pt x="578" y="219"/>
                  </a:lnTo>
                  <a:lnTo>
                    <a:pt x="578" y="220"/>
                  </a:lnTo>
                  <a:lnTo>
                    <a:pt x="578" y="221"/>
                  </a:lnTo>
                  <a:lnTo>
                    <a:pt x="578" y="222"/>
                  </a:lnTo>
                  <a:lnTo>
                    <a:pt x="578" y="225"/>
                  </a:lnTo>
                  <a:lnTo>
                    <a:pt x="578" y="226"/>
                  </a:lnTo>
                  <a:lnTo>
                    <a:pt x="578" y="227"/>
                  </a:lnTo>
                  <a:lnTo>
                    <a:pt x="578" y="228"/>
                  </a:lnTo>
                  <a:lnTo>
                    <a:pt x="578" y="230"/>
                  </a:lnTo>
                  <a:lnTo>
                    <a:pt x="578" y="231"/>
                  </a:lnTo>
                  <a:lnTo>
                    <a:pt x="578" y="232"/>
                  </a:lnTo>
                  <a:lnTo>
                    <a:pt x="578" y="233"/>
                  </a:lnTo>
                  <a:lnTo>
                    <a:pt x="578" y="234"/>
                  </a:lnTo>
                  <a:lnTo>
                    <a:pt x="578" y="236"/>
                  </a:lnTo>
                  <a:lnTo>
                    <a:pt x="578" y="237"/>
                  </a:lnTo>
                  <a:lnTo>
                    <a:pt x="578" y="238"/>
                  </a:lnTo>
                  <a:lnTo>
                    <a:pt x="578" y="239"/>
                  </a:lnTo>
                  <a:lnTo>
                    <a:pt x="578" y="240"/>
                  </a:lnTo>
                  <a:lnTo>
                    <a:pt x="578" y="242"/>
                  </a:lnTo>
                  <a:lnTo>
                    <a:pt x="578" y="243"/>
                  </a:lnTo>
                  <a:lnTo>
                    <a:pt x="578" y="244"/>
                  </a:lnTo>
                  <a:lnTo>
                    <a:pt x="578" y="245"/>
                  </a:lnTo>
                  <a:lnTo>
                    <a:pt x="578" y="246"/>
                  </a:lnTo>
                  <a:lnTo>
                    <a:pt x="578" y="248"/>
                  </a:lnTo>
                  <a:lnTo>
                    <a:pt x="578" y="249"/>
                  </a:lnTo>
                  <a:lnTo>
                    <a:pt x="578" y="250"/>
                  </a:lnTo>
                  <a:lnTo>
                    <a:pt x="578" y="251"/>
                  </a:lnTo>
                  <a:lnTo>
                    <a:pt x="578" y="253"/>
                  </a:lnTo>
                  <a:lnTo>
                    <a:pt x="578" y="254"/>
                  </a:lnTo>
                  <a:lnTo>
                    <a:pt x="578" y="255"/>
                  </a:lnTo>
                  <a:lnTo>
                    <a:pt x="578" y="256"/>
                  </a:lnTo>
                  <a:lnTo>
                    <a:pt x="578" y="257"/>
                  </a:lnTo>
                  <a:lnTo>
                    <a:pt x="578" y="259"/>
                  </a:lnTo>
                  <a:lnTo>
                    <a:pt x="578" y="260"/>
                  </a:lnTo>
                  <a:lnTo>
                    <a:pt x="578" y="261"/>
                  </a:lnTo>
                  <a:lnTo>
                    <a:pt x="578" y="262"/>
                  </a:lnTo>
                  <a:lnTo>
                    <a:pt x="578" y="263"/>
                  </a:lnTo>
                  <a:lnTo>
                    <a:pt x="578" y="265"/>
                  </a:lnTo>
                  <a:lnTo>
                    <a:pt x="578" y="267"/>
                  </a:lnTo>
                  <a:lnTo>
                    <a:pt x="578" y="268"/>
                  </a:lnTo>
                  <a:lnTo>
                    <a:pt x="578" y="269"/>
                  </a:lnTo>
                  <a:lnTo>
                    <a:pt x="578" y="271"/>
                  </a:lnTo>
                  <a:lnTo>
                    <a:pt x="578" y="272"/>
                  </a:lnTo>
                  <a:lnTo>
                    <a:pt x="578" y="273"/>
                  </a:lnTo>
                  <a:lnTo>
                    <a:pt x="578" y="274"/>
                  </a:lnTo>
                  <a:lnTo>
                    <a:pt x="578" y="275"/>
                  </a:lnTo>
                  <a:lnTo>
                    <a:pt x="578" y="277"/>
                  </a:lnTo>
                  <a:lnTo>
                    <a:pt x="578" y="278"/>
                  </a:lnTo>
                  <a:lnTo>
                    <a:pt x="578" y="279"/>
                  </a:lnTo>
                  <a:lnTo>
                    <a:pt x="578" y="280"/>
                  </a:lnTo>
                  <a:lnTo>
                    <a:pt x="578" y="282"/>
                  </a:lnTo>
                  <a:lnTo>
                    <a:pt x="578" y="283"/>
                  </a:lnTo>
                  <a:lnTo>
                    <a:pt x="578" y="284"/>
                  </a:lnTo>
                  <a:lnTo>
                    <a:pt x="578" y="285"/>
                  </a:lnTo>
                  <a:lnTo>
                    <a:pt x="578" y="286"/>
                  </a:lnTo>
                  <a:lnTo>
                    <a:pt x="578" y="288"/>
                  </a:lnTo>
                  <a:lnTo>
                    <a:pt x="578" y="289"/>
                  </a:lnTo>
                  <a:lnTo>
                    <a:pt x="578" y="290"/>
                  </a:lnTo>
                  <a:lnTo>
                    <a:pt x="578" y="291"/>
                  </a:lnTo>
                  <a:lnTo>
                    <a:pt x="578" y="292"/>
                  </a:lnTo>
                  <a:lnTo>
                    <a:pt x="578" y="294"/>
                  </a:lnTo>
                  <a:lnTo>
                    <a:pt x="578" y="295"/>
                  </a:lnTo>
                  <a:lnTo>
                    <a:pt x="578" y="296"/>
                  </a:lnTo>
                  <a:lnTo>
                    <a:pt x="578" y="297"/>
                  </a:lnTo>
                  <a:lnTo>
                    <a:pt x="578" y="298"/>
                  </a:lnTo>
                  <a:lnTo>
                    <a:pt x="578" y="300"/>
                  </a:lnTo>
                  <a:lnTo>
                    <a:pt x="578" y="301"/>
                  </a:lnTo>
                  <a:lnTo>
                    <a:pt x="578" y="302"/>
                  </a:lnTo>
                  <a:lnTo>
                    <a:pt x="578" y="303"/>
                  </a:lnTo>
                  <a:lnTo>
                    <a:pt x="578" y="304"/>
                  </a:lnTo>
                  <a:lnTo>
                    <a:pt x="578" y="306"/>
                  </a:lnTo>
                  <a:lnTo>
                    <a:pt x="578" y="307"/>
                  </a:lnTo>
                  <a:lnTo>
                    <a:pt x="578" y="308"/>
                  </a:lnTo>
                  <a:lnTo>
                    <a:pt x="578" y="309"/>
                  </a:lnTo>
                  <a:lnTo>
                    <a:pt x="578" y="311"/>
                  </a:lnTo>
                  <a:lnTo>
                    <a:pt x="578" y="312"/>
                  </a:lnTo>
                  <a:lnTo>
                    <a:pt x="578" y="313"/>
                  </a:lnTo>
                  <a:lnTo>
                    <a:pt x="578" y="314"/>
                  </a:lnTo>
                  <a:lnTo>
                    <a:pt x="578" y="315"/>
                  </a:lnTo>
                  <a:lnTo>
                    <a:pt x="578" y="317"/>
                  </a:lnTo>
                  <a:lnTo>
                    <a:pt x="578" y="318"/>
                  </a:lnTo>
                  <a:lnTo>
                    <a:pt x="578" y="319"/>
                  </a:lnTo>
                  <a:lnTo>
                    <a:pt x="578" y="320"/>
                  </a:lnTo>
                  <a:lnTo>
                    <a:pt x="578" y="321"/>
                  </a:lnTo>
                  <a:lnTo>
                    <a:pt x="578" y="323"/>
                  </a:lnTo>
                  <a:lnTo>
                    <a:pt x="578" y="324"/>
                  </a:lnTo>
                  <a:lnTo>
                    <a:pt x="578" y="325"/>
                  </a:lnTo>
                  <a:lnTo>
                    <a:pt x="578" y="326"/>
                  </a:lnTo>
                  <a:lnTo>
                    <a:pt x="578" y="327"/>
                  </a:lnTo>
                  <a:lnTo>
                    <a:pt x="578" y="329"/>
                  </a:lnTo>
                  <a:lnTo>
                    <a:pt x="578" y="330"/>
                  </a:lnTo>
                  <a:lnTo>
                    <a:pt x="578" y="331"/>
                  </a:lnTo>
                  <a:lnTo>
                    <a:pt x="578" y="333"/>
                  </a:lnTo>
                  <a:lnTo>
                    <a:pt x="578" y="335"/>
                  </a:lnTo>
                  <a:lnTo>
                    <a:pt x="578" y="336"/>
                  </a:lnTo>
                  <a:lnTo>
                    <a:pt x="578" y="337"/>
                  </a:lnTo>
                  <a:lnTo>
                    <a:pt x="578" y="338"/>
                  </a:lnTo>
                  <a:lnTo>
                    <a:pt x="578" y="340"/>
                  </a:lnTo>
                  <a:lnTo>
                    <a:pt x="578" y="341"/>
                  </a:lnTo>
                  <a:lnTo>
                    <a:pt x="578" y="342"/>
                  </a:lnTo>
                  <a:lnTo>
                    <a:pt x="578" y="343"/>
                  </a:lnTo>
                  <a:lnTo>
                    <a:pt x="578" y="344"/>
                  </a:lnTo>
                  <a:lnTo>
                    <a:pt x="578" y="346"/>
                  </a:lnTo>
                  <a:lnTo>
                    <a:pt x="578" y="347"/>
                  </a:lnTo>
                  <a:lnTo>
                    <a:pt x="578" y="348"/>
                  </a:lnTo>
                  <a:lnTo>
                    <a:pt x="578" y="349"/>
                  </a:lnTo>
                  <a:lnTo>
                    <a:pt x="578" y="350"/>
                  </a:lnTo>
                  <a:lnTo>
                    <a:pt x="578" y="352"/>
                  </a:lnTo>
                  <a:lnTo>
                    <a:pt x="578" y="353"/>
                  </a:lnTo>
                  <a:lnTo>
                    <a:pt x="578" y="354"/>
                  </a:lnTo>
                  <a:lnTo>
                    <a:pt x="578" y="355"/>
                  </a:lnTo>
                  <a:lnTo>
                    <a:pt x="578" y="356"/>
                  </a:lnTo>
                  <a:lnTo>
                    <a:pt x="578" y="358"/>
                  </a:lnTo>
                  <a:lnTo>
                    <a:pt x="578" y="359"/>
                  </a:lnTo>
                  <a:lnTo>
                    <a:pt x="578" y="360"/>
                  </a:lnTo>
                  <a:lnTo>
                    <a:pt x="578" y="361"/>
                  </a:lnTo>
                  <a:lnTo>
                    <a:pt x="578" y="362"/>
                  </a:lnTo>
                  <a:lnTo>
                    <a:pt x="578" y="36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07" name="Freeform 81"/>
            <p:cNvSpPr>
              <a:spLocks noChangeAspect="1"/>
            </p:cNvSpPr>
            <p:nvPr/>
          </p:nvSpPr>
          <p:spPr bwMode="gray">
            <a:xfrm>
              <a:off x="2663" y="2582"/>
              <a:ext cx="651" cy="334"/>
            </a:xfrm>
            <a:custGeom>
              <a:avLst/>
              <a:gdLst>
                <a:gd name="T0" fmla="*/ 615 w 618"/>
                <a:gd name="T1" fmla="*/ 131 h 318"/>
                <a:gd name="T2" fmla="*/ 615 w 618"/>
                <a:gd name="T3" fmla="*/ 161 h 318"/>
                <a:gd name="T4" fmla="*/ 615 w 618"/>
                <a:gd name="T5" fmla="*/ 191 h 318"/>
                <a:gd name="T6" fmla="*/ 615 w 618"/>
                <a:gd name="T7" fmla="*/ 221 h 318"/>
                <a:gd name="T8" fmla="*/ 614 w 618"/>
                <a:gd name="T9" fmla="*/ 252 h 318"/>
                <a:gd name="T10" fmla="*/ 614 w 618"/>
                <a:gd name="T11" fmla="*/ 276 h 318"/>
                <a:gd name="T12" fmla="*/ 614 w 618"/>
                <a:gd name="T13" fmla="*/ 306 h 318"/>
                <a:gd name="T14" fmla="*/ 596 w 618"/>
                <a:gd name="T15" fmla="*/ 318 h 318"/>
                <a:gd name="T16" fmla="*/ 566 w 618"/>
                <a:gd name="T17" fmla="*/ 318 h 318"/>
                <a:gd name="T18" fmla="*/ 534 w 618"/>
                <a:gd name="T19" fmla="*/ 318 h 318"/>
                <a:gd name="T20" fmla="*/ 504 w 618"/>
                <a:gd name="T21" fmla="*/ 318 h 318"/>
                <a:gd name="T22" fmla="*/ 474 w 618"/>
                <a:gd name="T23" fmla="*/ 318 h 318"/>
                <a:gd name="T24" fmla="*/ 444 w 618"/>
                <a:gd name="T25" fmla="*/ 318 h 318"/>
                <a:gd name="T26" fmla="*/ 413 w 618"/>
                <a:gd name="T27" fmla="*/ 318 h 318"/>
                <a:gd name="T28" fmla="*/ 382 w 618"/>
                <a:gd name="T29" fmla="*/ 318 h 318"/>
                <a:gd name="T30" fmla="*/ 352 w 618"/>
                <a:gd name="T31" fmla="*/ 318 h 318"/>
                <a:gd name="T32" fmla="*/ 322 w 618"/>
                <a:gd name="T33" fmla="*/ 318 h 318"/>
                <a:gd name="T34" fmla="*/ 291 w 618"/>
                <a:gd name="T35" fmla="*/ 318 h 318"/>
                <a:gd name="T36" fmla="*/ 261 w 618"/>
                <a:gd name="T37" fmla="*/ 318 h 318"/>
                <a:gd name="T38" fmla="*/ 229 w 618"/>
                <a:gd name="T39" fmla="*/ 318 h 318"/>
                <a:gd name="T40" fmla="*/ 202 w 618"/>
                <a:gd name="T41" fmla="*/ 318 h 318"/>
                <a:gd name="T42" fmla="*/ 170 w 618"/>
                <a:gd name="T43" fmla="*/ 317 h 318"/>
                <a:gd name="T44" fmla="*/ 139 w 618"/>
                <a:gd name="T45" fmla="*/ 317 h 318"/>
                <a:gd name="T46" fmla="*/ 110 w 618"/>
                <a:gd name="T47" fmla="*/ 318 h 318"/>
                <a:gd name="T48" fmla="*/ 80 w 618"/>
                <a:gd name="T49" fmla="*/ 318 h 318"/>
                <a:gd name="T50" fmla="*/ 47 w 618"/>
                <a:gd name="T51" fmla="*/ 318 h 318"/>
                <a:gd name="T52" fmla="*/ 17 w 618"/>
                <a:gd name="T53" fmla="*/ 318 h 318"/>
                <a:gd name="T54" fmla="*/ 0 w 618"/>
                <a:gd name="T55" fmla="*/ 303 h 318"/>
                <a:gd name="T56" fmla="*/ 0 w 618"/>
                <a:gd name="T57" fmla="*/ 273 h 318"/>
                <a:gd name="T58" fmla="*/ 0 w 618"/>
                <a:gd name="T59" fmla="*/ 242 h 318"/>
                <a:gd name="T60" fmla="*/ 0 w 618"/>
                <a:gd name="T61" fmla="*/ 209 h 318"/>
                <a:gd name="T62" fmla="*/ 0 w 618"/>
                <a:gd name="T63" fmla="*/ 178 h 318"/>
                <a:gd name="T64" fmla="*/ 0 w 618"/>
                <a:gd name="T65" fmla="*/ 148 h 318"/>
                <a:gd name="T66" fmla="*/ 0 w 618"/>
                <a:gd name="T67" fmla="*/ 116 h 318"/>
                <a:gd name="T68" fmla="*/ 0 w 618"/>
                <a:gd name="T69" fmla="*/ 85 h 318"/>
                <a:gd name="T70" fmla="*/ 0 w 618"/>
                <a:gd name="T71" fmla="*/ 53 h 318"/>
                <a:gd name="T72" fmla="*/ 0 w 618"/>
                <a:gd name="T73" fmla="*/ 21 h 318"/>
                <a:gd name="T74" fmla="*/ 10 w 618"/>
                <a:gd name="T75" fmla="*/ 0 h 318"/>
                <a:gd name="T76" fmla="*/ 40 w 618"/>
                <a:gd name="T77" fmla="*/ 0 h 318"/>
                <a:gd name="T78" fmla="*/ 72 w 618"/>
                <a:gd name="T79" fmla="*/ 0 h 318"/>
                <a:gd name="T80" fmla="*/ 103 w 618"/>
                <a:gd name="T81" fmla="*/ 0 h 318"/>
                <a:gd name="T82" fmla="*/ 134 w 618"/>
                <a:gd name="T83" fmla="*/ 0 h 318"/>
                <a:gd name="T84" fmla="*/ 166 w 618"/>
                <a:gd name="T85" fmla="*/ 0 h 318"/>
                <a:gd name="T86" fmla="*/ 196 w 618"/>
                <a:gd name="T87" fmla="*/ 0 h 318"/>
                <a:gd name="T88" fmla="*/ 227 w 618"/>
                <a:gd name="T89" fmla="*/ 0 h 318"/>
                <a:gd name="T90" fmla="*/ 257 w 618"/>
                <a:gd name="T91" fmla="*/ 0 h 318"/>
                <a:gd name="T92" fmla="*/ 287 w 618"/>
                <a:gd name="T93" fmla="*/ 0 h 318"/>
                <a:gd name="T94" fmla="*/ 317 w 618"/>
                <a:gd name="T95" fmla="*/ 0 h 318"/>
                <a:gd name="T96" fmla="*/ 348 w 618"/>
                <a:gd name="T97" fmla="*/ 0 h 318"/>
                <a:gd name="T98" fmla="*/ 380 w 618"/>
                <a:gd name="T99" fmla="*/ 0 h 318"/>
                <a:gd name="T100" fmla="*/ 410 w 618"/>
                <a:gd name="T101" fmla="*/ 0 h 318"/>
                <a:gd name="T102" fmla="*/ 440 w 618"/>
                <a:gd name="T103" fmla="*/ 0 h 318"/>
                <a:gd name="T104" fmla="*/ 474 w 618"/>
                <a:gd name="T105" fmla="*/ 0 h 318"/>
                <a:gd name="T106" fmla="*/ 505 w 618"/>
                <a:gd name="T107" fmla="*/ 0 h 318"/>
                <a:gd name="T108" fmla="*/ 536 w 618"/>
                <a:gd name="T109" fmla="*/ 0 h 318"/>
                <a:gd name="T110" fmla="*/ 562 w 618"/>
                <a:gd name="T111" fmla="*/ 6 h 318"/>
                <a:gd name="T112" fmla="*/ 580 w 618"/>
                <a:gd name="T113" fmla="*/ 14 h 318"/>
                <a:gd name="T114" fmla="*/ 592 w 618"/>
                <a:gd name="T115" fmla="*/ 22 h 318"/>
                <a:gd name="T116" fmla="*/ 586 w 618"/>
                <a:gd name="T117" fmla="*/ 27 h 318"/>
                <a:gd name="T118" fmla="*/ 575 w 618"/>
                <a:gd name="T119" fmla="*/ 45 h 318"/>
                <a:gd name="T120" fmla="*/ 586 w 618"/>
                <a:gd name="T121" fmla="*/ 62 h 318"/>
                <a:gd name="T122" fmla="*/ 595 w 618"/>
                <a:gd name="T123" fmla="*/ 78 h 318"/>
                <a:gd name="T124" fmla="*/ 610 w 618"/>
                <a:gd name="T125" fmla="*/ 88 h 3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18"/>
                <a:gd name="T190" fmla="*/ 0 h 318"/>
                <a:gd name="T191" fmla="*/ 618 w 618"/>
                <a:gd name="T192" fmla="*/ 318 h 3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18" h="318">
                  <a:moveTo>
                    <a:pt x="615" y="102"/>
                  </a:moveTo>
                  <a:lnTo>
                    <a:pt x="615" y="103"/>
                  </a:lnTo>
                  <a:lnTo>
                    <a:pt x="615" y="104"/>
                  </a:lnTo>
                  <a:lnTo>
                    <a:pt x="615" y="105"/>
                  </a:lnTo>
                  <a:lnTo>
                    <a:pt x="615" y="107"/>
                  </a:lnTo>
                  <a:lnTo>
                    <a:pt x="615" y="108"/>
                  </a:lnTo>
                  <a:lnTo>
                    <a:pt x="615" y="109"/>
                  </a:lnTo>
                  <a:lnTo>
                    <a:pt x="615" y="110"/>
                  </a:lnTo>
                  <a:lnTo>
                    <a:pt x="615" y="111"/>
                  </a:lnTo>
                  <a:lnTo>
                    <a:pt x="615" y="113"/>
                  </a:lnTo>
                  <a:lnTo>
                    <a:pt x="615" y="114"/>
                  </a:lnTo>
                  <a:lnTo>
                    <a:pt x="615" y="115"/>
                  </a:lnTo>
                  <a:lnTo>
                    <a:pt x="615" y="116"/>
                  </a:lnTo>
                  <a:lnTo>
                    <a:pt x="615" y="117"/>
                  </a:lnTo>
                  <a:lnTo>
                    <a:pt x="615" y="119"/>
                  </a:lnTo>
                  <a:lnTo>
                    <a:pt x="615" y="120"/>
                  </a:lnTo>
                  <a:lnTo>
                    <a:pt x="615" y="121"/>
                  </a:lnTo>
                  <a:lnTo>
                    <a:pt x="615" y="122"/>
                  </a:lnTo>
                  <a:lnTo>
                    <a:pt x="615" y="123"/>
                  </a:lnTo>
                  <a:lnTo>
                    <a:pt x="615" y="125"/>
                  </a:lnTo>
                  <a:lnTo>
                    <a:pt x="615" y="126"/>
                  </a:lnTo>
                  <a:lnTo>
                    <a:pt x="615" y="127"/>
                  </a:lnTo>
                  <a:lnTo>
                    <a:pt x="615" y="128"/>
                  </a:lnTo>
                  <a:lnTo>
                    <a:pt x="615" y="129"/>
                  </a:lnTo>
                  <a:lnTo>
                    <a:pt x="615" y="131"/>
                  </a:lnTo>
                  <a:lnTo>
                    <a:pt x="615" y="132"/>
                  </a:lnTo>
                  <a:lnTo>
                    <a:pt x="615" y="133"/>
                  </a:lnTo>
                  <a:lnTo>
                    <a:pt x="615" y="134"/>
                  </a:lnTo>
                  <a:lnTo>
                    <a:pt x="615" y="136"/>
                  </a:lnTo>
                  <a:lnTo>
                    <a:pt x="615" y="137"/>
                  </a:lnTo>
                  <a:lnTo>
                    <a:pt x="615" y="138"/>
                  </a:lnTo>
                  <a:lnTo>
                    <a:pt x="615" y="139"/>
                  </a:lnTo>
                  <a:lnTo>
                    <a:pt x="615" y="140"/>
                  </a:lnTo>
                  <a:lnTo>
                    <a:pt x="615" y="142"/>
                  </a:lnTo>
                  <a:lnTo>
                    <a:pt x="615" y="143"/>
                  </a:lnTo>
                  <a:lnTo>
                    <a:pt x="615" y="144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5" y="148"/>
                  </a:lnTo>
                  <a:lnTo>
                    <a:pt x="615" y="149"/>
                  </a:lnTo>
                  <a:lnTo>
                    <a:pt x="615" y="150"/>
                  </a:lnTo>
                  <a:lnTo>
                    <a:pt x="615" y="151"/>
                  </a:lnTo>
                  <a:lnTo>
                    <a:pt x="615" y="152"/>
                  </a:lnTo>
                  <a:lnTo>
                    <a:pt x="615" y="154"/>
                  </a:lnTo>
                  <a:lnTo>
                    <a:pt x="615" y="155"/>
                  </a:lnTo>
                  <a:lnTo>
                    <a:pt x="615" y="156"/>
                  </a:lnTo>
                  <a:lnTo>
                    <a:pt x="615" y="157"/>
                  </a:lnTo>
                  <a:lnTo>
                    <a:pt x="615" y="158"/>
                  </a:lnTo>
                  <a:lnTo>
                    <a:pt x="615" y="160"/>
                  </a:lnTo>
                  <a:lnTo>
                    <a:pt x="615" y="161"/>
                  </a:lnTo>
                  <a:lnTo>
                    <a:pt x="615" y="162"/>
                  </a:lnTo>
                  <a:lnTo>
                    <a:pt x="615" y="163"/>
                  </a:lnTo>
                  <a:lnTo>
                    <a:pt x="615" y="165"/>
                  </a:lnTo>
                  <a:lnTo>
                    <a:pt x="615" y="166"/>
                  </a:lnTo>
                  <a:lnTo>
                    <a:pt x="615" y="167"/>
                  </a:lnTo>
                  <a:lnTo>
                    <a:pt x="615" y="168"/>
                  </a:lnTo>
                  <a:lnTo>
                    <a:pt x="615" y="169"/>
                  </a:lnTo>
                  <a:lnTo>
                    <a:pt x="615" y="171"/>
                  </a:lnTo>
                  <a:lnTo>
                    <a:pt x="615" y="172"/>
                  </a:lnTo>
                  <a:lnTo>
                    <a:pt x="615" y="173"/>
                  </a:lnTo>
                  <a:lnTo>
                    <a:pt x="615" y="174"/>
                  </a:lnTo>
                  <a:lnTo>
                    <a:pt x="615" y="175"/>
                  </a:lnTo>
                  <a:lnTo>
                    <a:pt x="615" y="177"/>
                  </a:lnTo>
                  <a:lnTo>
                    <a:pt x="615" y="178"/>
                  </a:lnTo>
                  <a:lnTo>
                    <a:pt x="615" y="179"/>
                  </a:lnTo>
                  <a:lnTo>
                    <a:pt x="615" y="180"/>
                  </a:lnTo>
                  <a:lnTo>
                    <a:pt x="615" y="181"/>
                  </a:lnTo>
                  <a:lnTo>
                    <a:pt x="615" y="183"/>
                  </a:lnTo>
                  <a:lnTo>
                    <a:pt x="615" y="184"/>
                  </a:lnTo>
                  <a:lnTo>
                    <a:pt x="615" y="185"/>
                  </a:lnTo>
                  <a:lnTo>
                    <a:pt x="615" y="186"/>
                  </a:lnTo>
                  <a:lnTo>
                    <a:pt x="615" y="187"/>
                  </a:lnTo>
                  <a:lnTo>
                    <a:pt x="615" y="189"/>
                  </a:lnTo>
                  <a:lnTo>
                    <a:pt x="615" y="190"/>
                  </a:lnTo>
                  <a:lnTo>
                    <a:pt x="615" y="191"/>
                  </a:lnTo>
                  <a:lnTo>
                    <a:pt x="615" y="192"/>
                  </a:lnTo>
                  <a:lnTo>
                    <a:pt x="615" y="194"/>
                  </a:lnTo>
                  <a:lnTo>
                    <a:pt x="615" y="195"/>
                  </a:lnTo>
                  <a:lnTo>
                    <a:pt x="615" y="196"/>
                  </a:lnTo>
                  <a:lnTo>
                    <a:pt x="615" y="197"/>
                  </a:lnTo>
                  <a:lnTo>
                    <a:pt x="615" y="198"/>
                  </a:lnTo>
                  <a:lnTo>
                    <a:pt x="615" y="200"/>
                  </a:lnTo>
                  <a:lnTo>
                    <a:pt x="615" y="201"/>
                  </a:lnTo>
                  <a:lnTo>
                    <a:pt x="615" y="202"/>
                  </a:lnTo>
                  <a:lnTo>
                    <a:pt x="615" y="203"/>
                  </a:lnTo>
                  <a:lnTo>
                    <a:pt x="615" y="204"/>
                  </a:lnTo>
                  <a:lnTo>
                    <a:pt x="615" y="206"/>
                  </a:lnTo>
                  <a:lnTo>
                    <a:pt x="615" y="207"/>
                  </a:lnTo>
                  <a:lnTo>
                    <a:pt x="615" y="208"/>
                  </a:lnTo>
                  <a:lnTo>
                    <a:pt x="615" y="209"/>
                  </a:lnTo>
                  <a:lnTo>
                    <a:pt x="615" y="210"/>
                  </a:lnTo>
                  <a:lnTo>
                    <a:pt x="615" y="212"/>
                  </a:lnTo>
                  <a:lnTo>
                    <a:pt x="615" y="213"/>
                  </a:lnTo>
                  <a:lnTo>
                    <a:pt x="615" y="214"/>
                  </a:lnTo>
                  <a:lnTo>
                    <a:pt x="615" y="215"/>
                  </a:lnTo>
                  <a:lnTo>
                    <a:pt x="615" y="216"/>
                  </a:lnTo>
                  <a:lnTo>
                    <a:pt x="615" y="218"/>
                  </a:lnTo>
                  <a:lnTo>
                    <a:pt x="615" y="219"/>
                  </a:lnTo>
                  <a:lnTo>
                    <a:pt x="615" y="220"/>
                  </a:lnTo>
                  <a:lnTo>
                    <a:pt x="615" y="221"/>
                  </a:lnTo>
                  <a:lnTo>
                    <a:pt x="615" y="223"/>
                  </a:lnTo>
                  <a:lnTo>
                    <a:pt x="615" y="224"/>
                  </a:lnTo>
                  <a:lnTo>
                    <a:pt x="615" y="225"/>
                  </a:lnTo>
                  <a:lnTo>
                    <a:pt x="615" y="226"/>
                  </a:lnTo>
                  <a:lnTo>
                    <a:pt x="615" y="227"/>
                  </a:lnTo>
                  <a:lnTo>
                    <a:pt x="615" y="229"/>
                  </a:lnTo>
                  <a:lnTo>
                    <a:pt x="615" y="230"/>
                  </a:lnTo>
                  <a:lnTo>
                    <a:pt x="615" y="231"/>
                  </a:lnTo>
                  <a:lnTo>
                    <a:pt x="615" y="232"/>
                  </a:lnTo>
                  <a:lnTo>
                    <a:pt x="614" y="233"/>
                  </a:lnTo>
                  <a:lnTo>
                    <a:pt x="614" y="235"/>
                  </a:lnTo>
                  <a:lnTo>
                    <a:pt x="614" y="236"/>
                  </a:lnTo>
                  <a:lnTo>
                    <a:pt x="614" y="237"/>
                  </a:lnTo>
                  <a:lnTo>
                    <a:pt x="614" y="238"/>
                  </a:lnTo>
                  <a:lnTo>
                    <a:pt x="614" y="239"/>
                  </a:lnTo>
                  <a:lnTo>
                    <a:pt x="614" y="241"/>
                  </a:lnTo>
                  <a:lnTo>
                    <a:pt x="614" y="242"/>
                  </a:lnTo>
                  <a:lnTo>
                    <a:pt x="614" y="243"/>
                  </a:lnTo>
                  <a:lnTo>
                    <a:pt x="614" y="244"/>
                  </a:lnTo>
                  <a:lnTo>
                    <a:pt x="614" y="245"/>
                  </a:lnTo>
                  <a:lnTo>
                    <a:pt x="614" y="247"/>
                  </a:lnTo>
                  <a:lnTo>
                    <a:pt x="614" y="248"/>
                  </a:lnTo>
                  <a:lnTo>
                    <a:pt x="614" y="249"/>
                  </a:lnTo>
                  <a:lnTo>
                    <a:pt x="614" y="250"/>
                  </a:lnTo>
                  <a:lnTo>
                    <a:pt x="614" y="252"/>
                  </a:lnTo>
                  <a:lnTo>
                    <a:pt x="614" y="253"/>
                  </a:lnTo>
                  <a:lnTo>
                    <a:pt x="614" y="254"/>
                  </a:lnTo>
                  <a:lnTo>
                    <a:pt x="614" y="255"/>
                  </a:lnTo>
                  <a:lnTo>
                    <a:pt x="614" y="256"/>
                  </a:lnTo>
                  <a:lnTo>
                    <a:pt x="615" y="256"/>
                  </a:lnTo>
                  <a:lnTo>
                    <a:pt x="614" y="256"/>
                  </a:lnTo>
                  <a:lnTo>
                    <a:pt x="615" y="256"/>
                  </a:lnTo>
                  <a:lnTo>
                    <a:pt x="614" y="258"/>
                  </a:lnTo>
                  <a:lnTo>
                    <a:pt x="615" y="258"/>
                  </a:lnTo>
                  <a:lnTo>
                    <a:pt x="615" y="259"/>
                  </a:lnTo>
                  <a:lnTo>
                    <a:pt x="615" y="260"/>
                  </a:lnTo>
                  <a:lnTo>
                    <a:pt x="615" y="261"/>
                  </a:lnTo>
                  <a:lnTo>
                    <a:pt x="615" y="262"/>
                  </a:lnTo>
                  <a:lnTo>
                    <a:pt x="615" y="264"/>
                  </a:lnTo>
                  <a:lnTo>
                    <a:pt x="615" y="265"/>
                  </a:lnTo>
                  <a:lnTo>
                    <a:pt x="615" y="266"/>
                  </a:lnTo>
                  <a:lnTo>
                    <a:pt x="615" y="267"/>
                  </a:lnTo>
                  <a:lnTo>
                    <a:pt x="615" y="268"/>
                  </a:lnTo>
                  <a:lnTo>
                    <a:pt x="615" y="270"/>
                  </a:lnTo>
                  <a:lnTo>
                    <a:pt x="615" y="271"/>
                  </a:lnTo>
                  <a:lnTo>
                    <a:pt x="615" y="272"/>
                  </a:lnTo>
                  <a:lnTo>
                    <a:pt x="615" y="273"/>
                  </a:lnTo>
                  <a:lnTo>
                    <a:pt x="614" y="273"/>
                  </a:lnTo>
                  <a:lnTo>
                    <a:pt x="614" y="274"/>
                  </a:lnTo>
                  <a:lnTo>
                    <a:pt x="614" y="276"/>
                  </a:lnTo>
                  <a:lnTo>
                    <a:pt x="614" y="277"/>
                  </a:lnTo>
                  <a:lnTo>
                    <a:pt x="614" y="278"/>
                  </a:lnTo>
                  <a:lnTo>
                    <a:pt x="614" y="279"/>
                  </a:lnTo>
                  <a:lnTo>
                    <a:pt x="614" y="281"/>
                  </a:lnTo>
                  <a:lnTo>
                    <a:pt x="614" y="282"/>
                  </a:lnTo>
                  <a:lnTo>
                    <a:pt x="614" y="283"/>
                  </a:lnTo>
                  <a:lnTo>
                    <a:pt x="614" y="284"/>
                  </a:lnTo>
                  <a:lnTo>
                    <a:pt x="614" y="285"/>
                  </a:lnTo>
                  <a:lnTo>
                    <a:pt x="614" y="287"/>
                  </a:lnTo>
                  <a:lnTo>
                    <a:pt x="614" y="288"/>
                  </a:lnTo>
                  <a:lnTo>
                    <a:pt x="614" y="289"/>
                  </a:lnTo>
                  <a:lnTo>
                    <a:pt x="614" y="290"/>
                  </a:lnTo>
                  <a:lnTo>
                    <a:pt x="614" y="291"/>
                  </a:lnTo>
                  <a:lnTo>
                    <a:pt x="614" y="293"/>
                  </a:lnTo>
                  <a:lnTo>
                    <a:pt x="614" y="294"/>
                  </a:lnTo>
                  <a:lnTo>
                    <a:pt x="614" y="295"/>
                  </a:lnTo>
                  <a:lnTo>
                    <a:pt x="614" y="296"/>
                  </a:lnTo>
                  <a:lnTo>
                    <a:pt x="614" y="297"/>
                  </a:lnTo>
                  <a:lnTo>
                    <a:pt x="614" y="299"/>
                  </a:lnTo>
                  <a:lnTo>
                    <a:pt x="614" y="300"/>
                  </a:lnTo>
                  <a:lnTo>
                    <a:pt x="614" y="301"/>
                  </a:lnTo>
                  <a:lnTo>
                    <a:pt x="614" y="302"/>
                  </a:lnTo>
                  <a:lnTo>
                    <a:pt x="614" y="303"/>
                  </a:lnTo>
                  <a:lnTo>
                    <a:pt x="614" y="305"/>
                  </a:lnTo>
                  <a:lnTo>
                    <a:pt x="614" y="306"/>
                  </a:lnTo>
                  <a:lnTo>
                    <a:pt x="614" y="307"/>
                  </a:lnTo>
                  <a:lnTo>
                    <a:pt x="614" y="308"/>
                  </a:lnTo>
                  <a:lnTo>
                    <a:pt x="614" y="310"/>
                  </a:lnTo>
                  <a:lnTo>
                    <a:pt x="614" y="311"/>
                  </a:lnTo>
                  <a:lnTo>
                    <a:pt x="614" y="312"/>
                  </a:lnTo>
                  <a:lnTo>
                    <a:pt x="614" y="313"/>
                  </a:lnTo>
                  <a:lnTo>
                    <a:pt x="614" y="314"/>
                  </a:lnTo>
                  <a:lnTo>
                    <a:pt x="614" y="316"/>
                  </a:lnTo>
                  <a:lnTo>
                    <a:pt x="614" y="317"/>
                  </a:lnTo>
                  <a:lnTo>
                    <a:pt x="614" y="318"/>
                  </a:lnTo>
                  <a:lnTo>
                    <a:pt x="613" y="318"/>
                  </a:lnTo>
                  <a:lnTo>
                    <a:pt x="612" y="318"/>
                  </a:lnTo>
                  <a:lnTo>
                    <a:pt x="610" y="318"/>
                  </a:lnTo>
                  <a:lnTo>
                    <a:pt x="609" y="318"/>
                  </a:lnTo>
                  <a:lnTo>
                    <a:pt x="608" y="318"/>
                  </a:lnTo>
                  <a:lnTo>
                    <a:pt x="607" y="318"/>
                  </a:lnTo>
                  <a:lnTo>
                    <a:pt x="605" y="318"/>
                  </a:lnTo>
                  <a:lnTo>
                    <a:pt x="604" y="318"/>
                  </a:lnTo>
                  <a:lnTo>
                    <a:pt x="603" y="318"/>
                  </a:lnTo>
                  <a:lnTo>
                    <a:pt x="602" y="318"/>
                  </a:lnTo>
                  <a:lnTo>
                    <a:pt x="601" y="318"/>
                  </a:lnTo>
                  <a:lnTo>
                    <a:pt x="599" y="318"/>
                  </a:lnTo>
                  <a:lnTo>
                    <a:pt x="598" y="318"/>
                  </a:lnTo>
                  <a:lnTo>
                    <a:pt x="597" y="318"/>
                  </a:lnTo>
                  <a:lnTo>
                    <a:pt x="596" y="318"/>
                  </a:lnTo>
                  <a:lnTo>
                    <a:pt x="595" y="318"/>
                  </a:lnTo>
                  <a:lnTo>
                    <a:pt x="593" y="318"/>
                  </a:lnTo>
                  <a:lnTo>
                    <a:pt x="592" y="318"/>
                  </a:lnTo>
                  <a:lnTo>
                    <a:pt x="591" y="318"/>
                  </a:lnTo>
                  <a:lnTo>
                    <a:pt x="590" y="318"/>
                  </a:lnTo>
                  <a:lnTo>
                    <a:pt x="589" y="318"/>
                  </a:lnTo>
                  <a:lnTo>
                    <a:pt x="587" y="318"/>
                  </a:lnTo>
                  <a:lnTo>
                    <a:pt x="586" y="318"/>
                  </a:lnTo>
                  <a:lnTo>
                    <a:pt x="585" y="318"/>
                  </a:lnTo>
                  <a:lnTo>
                    <a:pt x="584" y="318"/>
                  </a:lnTo>
                  <a:lnTo>
                    <a:pt x="583" y="318"/>
                  </a:lnTo>
                  <a:lnTo>
                    <a:pt x="581" y="318"/>
                  </a:lnTo>
                  <a:lnTo>
                    <a:pt x="580" y="318"/>
                  </a:lnTo>
                  <a:lnTo>
                    <a:pt x="579" y="318"/>
                  </a:lnTo>
                  <a:lnTo>
                    <a:pt x="578" y="318"/>
                  </a:lnTo>
                  <a:lnTo>
                    <a:pt x="577" y="318"/>
                  </a:lnTo>
                  <a:lnTo>
                    <a:pt x="575" y="318"/>
                  </a:lnTo>
                  <a:lnTo>
                    <a:pt x="574" y="318"/>
                  </a:lnTo>
                  <a:lnTo>
                    <a:pt x="573" y="318"/>
                  </a:lnTo>
                  <a:lnTo>
                    <a:pt x="572" y="318"/>
                  </a:lnTo>
                  <a:lnTo>
                    <a:pt x="571" y="318"/>
                  </a:lnTo>
                  <a:lnTo>
                    <a:pt x="569" y="318"/>
                  </a:lnTo>
                  <a:lnTo>
                    <a:pt x="568" y="318"/>
                  </a:lnTo>
                  <a:lnTo>
                    <a:pt x="567" y="318"/>
                  </a:lnTo>
                  <a:lnTo>
                    <a:pt x="566" y="318"/>
                  </a:lnTo>
                  <a:lnTo>
                    <a:pt x="564" y="318"/>
                  </a:lnTo>
                  <a:lnTo>
                    <a:pt x="563" y="318"/>
                  </a:lnTo>
                  <a:lnTo>
                    <a:pt x="562" y="318"/>
                  </a:lnTo>
                  <a:lnTo>
                    <a:pt x="561" y="318"/>
                  </a:lnTo>
                  <a:lnTo>
                    <a:pt x="560" y="318"/>
                  </a:lnTo>
                  <a:lnTo>
                    <a:pt x="557" y="318"/>
                  </a:lnTo>
                  <a:lnTo>
                    <a:pt x="556" y="318"/>
                  </a:lnTo>
                  <a:lnTo>
                    <a:pt x="555" y="318"/>
                  </a:lnTo>
                  <a:lnTo>
                    <a:pt x="554" y="318"/>
                  </a:lnTo>
                  <a:lnTo>
                    <a:pt x="552" y="318"/>
                  </a:lnTo>
                  <a:lnTo>
                    <a:pt x="551" y="318"/>
                  </a:lnTo>
                  <a:lnTo>
                    <a:pt x="550" y="318"/>
                  </a:lnTo>
                  <a:lnTo>
                    <a:pt x="549" y="318"/>
                  </a:lnTo>
                  <a:lnTo>
                    <a:pt x="548" y="318"/>
                  </a:lnTo>
                  <a:lnTo>
                    <a:pt x="546" y="318"/>
                  </a:lnTo>
                  <a:lnTo>
                    <a:pt x="545" y="318"/>
                  </a:lnTo>
                  <a:lnTo>
                    <a:pt x="544" y="318"/>
                  </a:lnTo>
                  <a:lnTo>
                    <a:pt x="543" y="318"/>
                  </a:lnTo>
                  <a:lnTo>
                    <a:pt x="542" y="318"/>
                  </a:lnTo>
                  <a:lnTo>
                    <a:pt x="540" y="318"/>
                  </a:lnTo>
                  <a:lnTo>
                    <a:pt x="539" y="318"/>
                  </a:lnTo>
                  <a:lnTo>
                    <a:pt x="538" y="318"/>
                  </a:lnTo>
                  <a:lnTo>
                    <a:pt x="537" y="318"/>
                  </a:lnTo>
                  <a:lnTo>
                    <a:pt x="536" y="318"/>
                  </a:lnTo>
                  <a:lnTo>
                    <a:pt x="534" y="318"/>
                  </a:lnTo>
                  <a:lnTo>
                    <a:pt x="533" y="318"/>
                  </a:lnTo>
                  <a:lnTo>
                    <a:pt x="532" y="318"/>
                  </a:lnTo>
                  <a:lnTo>
                    <a:pt x="531" y="318"/>
                  </a:lnTo>
                  <a:lnTo>
                    <a:pt x="530" y="318"/>
                  </a:lnTo>
                  <a:lnTo>
                    <a:pt x="528" y="318"/>
                  </a:lnTo>
                  <a:lnTo>
                    <a:pt x="527" y="318"/>
                  </a:lnTo>
                  <a:lnTo>
                    <a:pt x="526" y="318"/>
                  </a:lnTo>
                  <a:lnTo>
                    <a:pt x="525" y="318"/>
                  </a:lnTo>
                  <a:lnTo>
                    <a:pt x="524" y="318"/>
                  </a:lnTo>
                  <a:lnTo>
                    <a:pt x="522" y="318"/>
                  </a:lnTo>
                  <a:lnTo>
                    <a:pt x="521" y="318"/>
                  </a:lnTo>
                  <a:lnTo>
                    <a:pt x="520" y="318"/>
                  </a:lnTo>
                  <a:lnTo>
                    <a:pt x="519" y="318"/>
                  </a:lnTo>
                  <a:lnTo>
                    <a:pt x="517" y="318"/>
                  </a:lnTo>
                  <a:lnTo>
                    <a:pt x="516" y="318"/>
                  </a:lnTo>
                  <a:lnTo>
                    <a:pt x="515" y="318"/>
                  </a:lnTo>
                  <a:lnTo>
                    <a:pt x="514" y="318"/>
                  </a:lnTo>
                  <a:lnTo>
                    <a:pt x="513" y="318"/>
                  </a:lnTo>
                  <a:lnTo>
                    <a:pt x="511" y="318"/>
                  </a:lnTo>
                  <a:lnTo>
                    <a:pt x="510" y="318"/>
                  </a:lnTo>
                  <a:lnTo>
                    <a:pt x="509" y="318"/>
                  </a:lnTo>
                  <a:lnTo>
                    <a:pt x="508" y="318"/>
                  </a:lnTo>
                  <a:lnTo>
                    <a:pt x="507" y="318"/>
                  </a:lnTo>
                  <a:lnTo>
                    <a:pt x="505" y="318"/>
                  </a:lnTo>
                  <a:lnTo>
                    <a:pt x="504" y="318"/>
                  </a:lnTo>
                  <a:lnTo>
                    <a:pt x="503" y="318"/>
                  </a:lnTo>
                  <a:lnTo>
                    <a:pt x="502" y="318"/>
                  </a:lnTo>
                  <a:lnTo>
                    <a:pt x="501" y="318"/>
                  </a:lnTo>
                  <a:lnTo>
                    <a:pt x="499" y="318"/>
                  </a:lnTo>
                  <a:lnTo>
                    <a:pt x="498" y="318"/>
                  </a:lnTo>
                  <a:lnTo>
                    <a:pt x="497" y="318"/>
                  </a:lnTo>
                  <a:lnTo>
                    <a:pt x="496" y="318"/>
                  </a:lnTo>
                  <a:lnTo>
                    <a:pt x="495" y="318"/>
                  </a:lnTo>
                  <a:lnTo>
                    <a:pt x="493" y="318"/>
                  </a:lnTo>
                  <a:lnTo>
                    <a:pt x="492" y="318"/>
                  </a:lnTo>
                  <a:lnTo>
                    <a:pt x="491" y="318"/>
                  </a:lnTo>
                  <a:lnTo>
                    <a:pt x="490" y="318"/>
                  </a:lnTo>
                  <a:lnTo>
                    <a:pt x="489" y="318"/>
                  </a:lnTo>
                  <a:lnTo>
                    <a:pt x="487" y="318"/>
                  </a:lnTo>
                  <a:lnTo>
                    <a:pt x="486" y="318"/>
                  </a:lnTo>
                  <a:lnTo>
                    <a:pt x="485" y="318"/>
                  </a:lnTo>
                  <a:lnTo>
                    <a:pt x="484" y="318"/>
                  </a:lnTo>
                  <a:lnTo>
                    <a:pt x="483" y="318"/>
                  </a:lnTo>
                  <a:lnTo>
                    <a:pt x="481" y="318"/>
                  </a:lnTo>
                  <a:lnTo>
                    <a:pt x="480" y="318"/>
                  </a:lnTo>
                  <a:lnTo>
                    <a:pt x="479" y="318"/>
                  </a:lnTo>
                  <a:lnTo>
                    <a:pt x="478" y="318"/>
                  </a:lnTo>
                  <a:lnTo>
                    <a:pt x="477" y="318"/>
                  </a:lnTo>
                  <a:lnTo>
                    <a:pt x="475" y="318"/>
                  </a:lnTo>
                  <a:lnTo>
                    <a:pt x="474" y="318"/>
                  </a:lnTo>
                  <a:lnTo>
                    <a:pt x="473" y="318"/>
                  </a:lnTo>
                  <a:lnTo>
                    <a:pt x="472" y="318"/>
                  </a:lnTo>
                  <a:lnTo>
                    <a:pt x="470" y="318"/>
                  </a:lnTo>
                  <a:lnTo>
                    <a:pt x="469" y="318"/>
                  </a:lnTo>
                  <a:lnTo>
                    <a:pt x="468" y="318"/>
                  </a:lnTo>
                  <a:lnTo>
                    <a:pt x="467" y="318"/>
                  </a:lnTo>
                  <a:lnTo>
                    <a:pt x="466" y="318"/>
                  </a:lnTo>
                  <a:lnTo>
                    <a:pt x="464" y="318"/>
                  </a:lnTo>
                  <a:lnTo>
                    <a:pt x="463" y="318"/>
                  </a:lnTo>
                  <a:lnTo>
                    <a:pt x="462" y="318"/>
                  </a:lnTo>
                  <a:lnTo>
                    <a:pt x="461" y="318"/>
                  </a:lnTo>
                  <a:lnTo>
                    <a:pt x="460" y="318"/>
                  </a:lnTo>
                  <a:lnTo>
                    <a:pt x="458" y="318"/>
                  </a:lnTo>
                  <a:lnTo>
                    <a:pt x="457" y="318"/>
                  </a:lnTo>
                  <a:lnTo>
                    <a:pt x="456" y="318"/>
                  </a:lnTo>
                  <a:lnTo>
                    <a:pt x="455" y="318"/>
                  </a:lnTo>
                  <a:lnTo>
                    <a:pt x="454" y="318"/>
                  </a:lnTo>
                  <a:lnTo>
                    <a:pt x="452" y="318"/>
                  </a:lnTo>
                  <a:lnTo>
                    <a:pt x="451" y="318"/>
                  </a:lnTo>
                  <a:lnTo>
                    <a:pt x="450" y="318"/>
                  </a:lnTo>
                  <a:lnTo>
                    <a:pt x="449" y="318"/>
                  </a:lnTo>
                  <a:lnTo>
                    <a:pt x="448" y="318"/>
                  </a:lnTo>
                  <a:lnTo>
                    <a:pt x="446" y="318"/>
                  </a:lnTo>
                  <a:lnTo>
                    <a:pt x="445" y="318"/>
                  </a:lnTo>
                  <a:lnTo>
                    <a:pt x="444" y="318"/>
                  </a:lnTo>
                  <a:lnTo>
                    <a:pt x="442" y="318"/>
                  </a:lnTo>
                  <a:lnTo>
                    <a:pt x="440" y="318"/>
                  </a:lnTo>
                  <a:lnTo>
                    <a:pt x="439" y="318"/>
                  </a:lnTo>
                  <a:lnTo>
                    <a:pt x="438" y="318"/>
                  </a:lnTo>
                  <a:lnTo>
                    <a:pt x="437" y="318"/>
                  </a:lnTo>
                  <a:lnTo>
                    <a:pt x="436" y="318"/>
                  </a:lnTo>
                  <a:lnTo>
                    <a:pt x="434" y="318"/>
                  </a:lnTo>
                  <a:lnTo>
                    <a:pt x="433" y="318"/>
                  </a:lnTo>
                  <a:lnTo>
                    <a:pt x="432" y="318"/>
                  </a:lnTo>
                  <a:lnTo>
                    <a:pt x="431" y="318"/>
                  </a:lnTo>
                  <a:lnTo>
                    <a:pt x="430" y="318"/>
                  </a:lnTo>
                  <a:lnTo>
                    <a:pt x="428" y="318"/>
                  </a:lnTo>
                  <a:lnTo>
                    <a:pt x="427" y="318"/>
                  </a:lnTo>
                  <a:lnTo>
                    <a:pt x="426" y="318"/>
                  </a:lnTo>
                  <a:lnTo>
                    <a:pt x="425" y="318"/>
                  </a:lnTo>
                  <a:lnTo>
                    <a:pt x="423" y="318"/>
                  </a:lnTo>
                  <a:lnTo>
                    <a:pt x="422" y="318"/>
                  </a:lnTo>
                  <a:lnTo>
                    <a:pt x="421" y="318"/>
                  </a:lnTo>
                  <a:lnTo>
                    <a:pt x="420" y="318"/>
                  </a:lnTo>
                  <a:lnTo>
                    <a:pt x="419" y="318"/>
                  </a:lnTo>
                  <a:lnTo>
                    <a:pt x="417" y="318"/>
                  </a:lnTo>
                  <a:lnTo>
                    <a:pt x="416" y="318"/>
                  </a:lnTo>
                  <a:lnTo>
                    <a:pt x="415" y="318"/>
                  </a:lnTo>
                  <a:lnTo>
                    <a:pt x="414" y="318"/>
                  </a:lnTo>
                  <a:lnTo>
                    <a:pt x="413" y="318"/>
                  </a:lnTo>
                  <a:lnTo>
                    <a:pt x="411" y="318"/>
                  </a:lnTo>
                  <a:lnTo>
                    <a:pt x="410" y="318"/>
                  </a:lnTo>
                  <a:lnTo>
                    <a:pt x="409" y="318"/>
                  </a:lnTo>
                  <a:lnTo>
                    <a:pt x="408" y="318"/>
                  </a:lnTo>
                  <a:lnTo>
                    <a:pt x="407" y="318"/>
                  </a:lnTo>
                  <a:lnTo>
                    <a:pt x="405" y="318"/>
                  </a:lnTo>
                  <a:lnTo>
                    <a:pt x="404" y="318"/>
                  </a:lnTo>
                  <a:lnTo>
                    <a:pt x="403" y="318"/>
                  </a:lnTo>
                  <a:lnTo>
                    <a:pt x="402" y="318"/>
                  </a:lnTo>
                  <a:lnTo>
                    <a:pt x="401" y="318"/>
                  </a:lnTo>
                  <a:lnTo>
                    <a:pt x="399" y="318"/>
                  </a:lnTo>
                  <a:lnTo>
                    <a:pt x="398" y="318"/>
                  </a:lnTo>
                  <a:lnTo>
                    <a:pt x="397" y="318"/>
                  </a:lnTo>
                  <a:lnTo>
                    <a:pt x="396" y="318"/>
                  </a:lnTo>
                  <a:lnTo>
                    <a:pt x="395" y="318"/>
                  </a:lnTo>
                  <a:lnTo>
                    <a:pt x="393" y="318"/>
                  </a:lnTo>
                  <a:lnTo>
                    <a:pt x="392" y="318"/>
                  </a:lnTo>
                  <a:lnTo>
                    <a:pt x="391" y="318"/>
                  </a:lnTo>
                  <a:lnTo>
                    <a:pt x="390" y="318"/>
                  </a:lnTo>
                  <a:lnTo>
                    <a:pt x="389" y="318"/>
                  </a:lnTo>
                  <a:lnTo>
                    <a:pt x="387" y="318"/>
                  </a:lnTo>
                  <a:lnTo>
                    <a:pt x="386" y="318"/>
                  </a:lnTo>
                  <a:lnTo>
                    <a:pt x="385" y="318"/>
                  </a:lnTo>
                  <a:lnTo>
                    <a:pt x="384" y="318"/>
                  </a:lnTo>
                  <a:lnTo>
                    <a:pt x="382" y="318"/>
                  </a:lnTo>
                  <a:lnTo>
                    <a:pt x="381" y="318"/>
                  </a:lnTo>
                  <a:lnTo>
                    <a:pt x="380" y="318"/>
                  </a:lnTo>
                  <a:lnTo>
                    <a:pt x="379" y="318"/>
                  </a:lnTo>
                  <a:lnTo>
                    <a:pt x="378" y="318"/>
                  </a:lnTo>
                  <a:lnTo>
                    <a:pt x="376" y="318"/>
                  </a:lnTo>
                  <a:lnTo>
                    <a:pt x="375" y="318"/>
                  </a:lnTo>
                  <a:lnTo>
                    <a:pt x="374" y="318"/>
                  </a:lnTo>
                  <a:lnTo>
                    <a:pt x="373" y="318"/>
                  </a:lnTo>
                  <a:lnTo>
                    <a:pt x="372" y="318"/>
                  </a:lnTo>
                  <a:lnTo>
                    <a:pt x="370" y="318"/>
                  </a:lnTo>
                  <a:lnTo>
                    <a:pt x="369" y="318"/>
                  </a:lnTo>
                  <a:lnTo>
                    <a:pt x="368" y="318"/>
                  </a:lnTo>
                  <a:lnTo>
                    <a:pt x="367" y="318"/>
                  </a:lnTo>
                  <a:lnTo>
                    <a:pt x="366" y="318"/>
                  </a:lnTo>
                  <a:lnTo>
                    <a:pt x="364" y="318"/>
                  </a:lnTo>
                  <a:lnTo>
                    <a:pt x="363" y="318"/>
                  </a:lnTo>
                  <a:lnTo>
                    <a:pt x="362" y="318"/>
                  </a:lnTo>
                  <a:lnTo>
                    <a:pt x="361" y="318"/>
                  </a:lnTo>
                  <a:lnTo>
                    <a:pt x="360" y="318"/>
                  </a:lnTo>
                  <a:lnTo>
                    <a:pt x="358" y="318"/>
                  </a:lnTo>
                  <a:lnTo>
                    <a:pt x="357" y="318"/>
                  </a:lnTo>
                  <a:lnTo>
                    <a:pt x="356" y="318"/>
                  </a:lnTo>
                  <a:lnTo>
                    <a:pt x="355" y="318"/>
                  </a:lnTo>
                  <a:lnTo>
                    <a:pt x="354" y="318"/>
                  </a:lnTo>
                  <a:lnTo>
                    <a:pt x="352" y="318"/>
                  </a:lnTo>
                  <a:lnTo>
                    <a:pt x="351" y="318"/>
                  </a:lnTo>
                  <a:lnTo>
                    <a:pt x="350" y="318"/>
                  </a:lnTo>
                  <a:lnTo>
                    <a:pt x="349" y="318"/>
                  </a:lnTo>
                  <a:lnTo>
                    <a:pt x="348" y="318"/>
                  </a:lnTo>
                  <a:lnTo>
                    <a:pt x="346" y="318"/>
                  </a:lnTo>
                  <a:lnTo>
                    <a:pt x="345" y="318"/>
                  </a:lnTo>
                  <a:lnTo>
                    <a:pt x="344" y="318"/>
                  </a:lnTo>
                  <a:lnTo>
                    <a:pt x="343" y="318"/>
                  </a:lnTo>
                  <a:lnTo>
                    <a:pt x="342" y="318"/>
                  </a:lnTo>
                  <a:lnTo>
                    <a:pt x="340" y="318"/>
                  </a:lnTo>
                  <a:lnTo>
                    <a:pt x="339" y="318"/>
                  </a:lnTo>
                  <a:lnTo>
                    <a:pt x="338" y="318"/>
                  </a:lnTo>
                  <a:lnTo>
                    <a:pt x="337" y="318"/>
                  </a:lnTo>
                  <a:lnTo>
                    <a:pt x="335" y="318"/>
                  </a:lnTo>
                  <a:lnTo>
                    <a:pt x="334" y="318"/>
                  </a:lnTo>
                  <a:lnTo>
                    <a:pt x="333" y="318"/>
                  </a:lnTo>
                  <a:lnTo>
                    <a:pt x="332" y="318"/>
                  </a:lnTo>
                  <a:lnTo>
                    <a:pt x="331" y="318"/>
                  </a:lnTo>
                  <a:lnTo>
                    <a:pt x="329" y="318"/>
                  </a:lnTo>
                  <a:lnTo>
                    <a:pt x="328" y="318"/>
                  </a:lnTo>
                  <a:lnTo>
                    <a:pt x="327" y="318"/>
                  </a:lnTo>
                  <a:lnTo>
                    <a:pt x="326" y="318"/>
                  </a:lnTo>
                  <a:lnTo>
                    <a:pt x="325" y="318"/>
                  </a:lnTo>
                  <a:lnTo>
                    <a:pt x="323" y="318"/>
                  </a:lnTo>
                  <a:lnTo>
                    <a:pt x="322" y="318"/>
                  </a:lnTo>
                  <a:lnTo>
                    <a:pt x="321" y="318"/>
                  </a:lnTo>
                  <a:lnTo>
                    <a:pt x="320" y="318"/>
                  </a:lnTo>
                  <a:lnTo>
                    <a:pt x="319" y="318"/>
                  </a:lnTo>
                  <a:lnTo>
                    <a:pt x="317" y="318"/>
                  </a:lnTo>
                  <a:lnTo>
                    <a:pt x="316" y="318"/>
                  </a:lnTo>
                  <a:lnTo>
                    <a:pt x="315" y="318"/>
                  </a:lnTo>
                  <a:lnTo>
                    <a:pt x="314" y="318"/>
                  </a:lnTo>
                  <a:lnTo>
                    <a:pt x="313" y="318"/>
                  </a:lnTo>
                  <a:lnTo>
                    <a:pt x="310" y="318"/>
                  </a:lnTo>
                  <a:lnTo>
                    <a:pt x="309" y="318"/>
                  </a:lnTo>
                  <a:lnTo>
                    <a:pt x="308" y="318"/>
                  </a:lnTo>
                  <a:lnTo>
                    <a:pt x="307" y="318"/>
                  </a:lnTo>
                  <a:lnTo>
                    <a:pt x="305" y="318"/>
                  </a:lnTo>
                  <a:lnTo>
                    <a:pt x="304" y="318"/>
                  </a:lnTo>
                  <a:lnTo>
                    <a:pt x="303" y="318"/>
                  </a:lnTo>
                  <a:lnTo>
                    <a:pt x="302" y="318"/>
                  </a:lnTo>
                  <a:lnTo>
                    <a:pt x="301" y="318"/>
                  </a:lnTo>
                  <a:lnTo>
                    <a:pt x="299" y="318"/>
                  </a:lnTo>
                  <a:lnTo>
                    <a:pt x="298" y="318"/>
                  </a:lnTo>
                  <a:lnTo>
                    <a:pt x="297" y="318"/>
                  </a:lnTo>
                  <a:lnTo>
                    <a:pt x="296" y="318"/>
                  </a:lnTo>
                  <a:lnTo>
                    <a:pt x="295" y="318"/>
                  </a:lnTo>
                  <a:lnTo>
                    <a:pt x="293" y="318"/>
                  </a:lnTo>
                  <a:lnTo>
                    <a:pt x="292" y="318"/>
                  </a:lnTo>
                  <a:lnTo>
                    <a:pt x="291" y="318"/>
                  </a:lnTo>
                  <a:lnTo>
                    <a:pt x="290" y="318"/>
                  </a:lnTo>
                  <a:lnTo>
                    <a:pt x="288" y="318"/>
                  </a:lnTo>
                  <a:lnTo>
                    <a:pt x="287" y="318"/>
                  </a:lnTo>
                  <a:lnTo>
                    <a:pt x="286" y="318"/>
                  </a:lnTo>
                  <a:lnTo>
                    <a:pt x="285" y="318"/>
                  </a:lnTo>
                  <a:lnTo>
                    <a:pt x="284" y="318"/>
                  </a:lnTo>
                  <a:lnTo>
                    <a:pt x="282" y="318"/>
                  </a:lnTo>
                  <a:lnTo>
                    <a:pt x="281" y="318"/>
                  </a:lnTo>
                  <a:lnTo>
                    <a:pt x="280" y="318"/>
                  </a:lnTo>
                  <a:lnTo>
                    <a:pt x="279" y="318"/>
                  </a:lnTo>
                  <a:lnTo>
                    <a:pt x="278" y="318"/>
                  </a:lnTo>
                  <a:lnTo>
                    <a:pt x="276" y="318"/>
                  </a:lnTo>
                  <a:lnTo>
                    <a:pt x="275" y="318"/>
                  </a:lnTo>
                  <a:lnTo>
                    <a:pt x="274" y="318"/>
                  </a:lnTo>
                  <a:lnTo>
                    <a:pt x="273" y="318"/>
                  </a:lnTo>
                  <a:lnTo>
                    <a:pt x="272" y="318"/>
                  </a:lnTo>
                  <a:lnTo>
                    <a:pt x="270" y="318"/>
                  </a:lnTo>
                  <a:lnTo>
                    <a:pt x="269" y="318"/>
                  </a:lnTo>
                  <a:lnTo>
                    <a:pt x="268" y="318"/>
                  </a:lnTo>
                  <a:lnTo>
                    <a:pt x="267" y="318"/>
                  </a:lnTo>
                  <a:lnTo>
                    <a:pt x="266" y="318"/>
                  </a:lnTo>
                  <a:lnTo>
                    <a:pt x="264" y="318"/>
                  </a:lnTo>
                  <a:lnTo>
                    <a:pt x="263" y="318"/>
                  </a:lnTo>
                  <a:lnTo>
                    <a:pt x="262" y="318"/>
                  </a:lnTo>
                  <a:lnTo>
                    <a:pt x="261" y="318"/>
                  </a:lnTo>
                  <a:lnTo>
                    <a:pt x="260" y="318"/>
                  </a:lnTo>
                  <a:lnTo>
                    <a:pt x="258" y="318"/>
                  </a:lnTo>
                  <a:lnTo>
                    <a:pt x="257" y="318"/>
                  </a:lnTo>
                  <a:lnTo>
                    <a:pt x="256" y="318"/>
                  </a:lnTo>
                  <a:lnTo>
                    <a:pt x="254" y="318"/>
                  </a:lnTo>
                  <a:lnTo>
                    <a:pt x="252" y="318"/>
                  </a:lnTo>
                  <a:lnTo>
                    <a:pt x="251" y="318"/>
                  </a:lnTo>
                  <a:lnTo>
                    <a:pt x="250" y="318"/>
                  </a:lnTo>
                  <a:lnTo>
                    <a:pt x="249" y="318"/>
                  </a:lnTo>
                  <a:lnTo>
                    <a:pt x="248" y="318"/>
                  </a:lnTo>
                  <a:lnTo>
                    <a:pt x="246" y="318"/>
                  </a:lnTo>
                  <a:lnTo>
                    <a:pt x="245" y="318"/>
                  </a:lnTo>
                  <a:lnTo>
                    <a:pt x="244" y="318"/>
                  </a:lnTo>
                  <a:lnTo>
                    <a:pt x="243" y="318"/>
                  </a:lnTo>
                  <a:lnTo>
                    <a:pt x="241" y="318"/>
                  </a:lnTo>
                  <a:lnTo>
                    <a:pt x="240" y="318"/>
                  </a:lnTo>
                  <a:lnTo>
                    <a:pt x="239" y="318"/>
                  </a:lnTo>
                  <a:lnTo>
                    <a:pt x="238" y="318"/>
                  </a:lnTo>
                  <a:lnTo>
                    <a:pt x="237" y="318"/>
                  </a:lnTo>
                  <a:lnTo>
                    <a:pt x="235" y="318"/>
                  </a:lnTo>
                  <a:lnTo>
                    <a:pt x="234" y="318"/>
                  </a:lnTo>
                  <a:lnTo>
                    <a:pt x="233" y="318"/>
                  </a:lnTo>
                  <a:lnTo>
                    <a:pt x="232" y="318"/>
                  </a:lnTo>
                  <a:lnTo>
                    <a:pt x="231" y="318"/>
                  </a:lnTo>
                  <a:lnTo>
                    <a:pt x="229" y="318"/>
                  </a:lnTo>
                  <a:lnTo>
                    <a:pt x="228" y="318"/>
                  </a:lnTo>
                  <a:lnTo>
                    <a:pt x="227" y="318"/>
                  </a:lnTo>
                  <a:lnTo>
                    <a:pt x="226" y="318"/>
                  </a:lnTo>
                  <a:lnTo>
                    <a:pt x="225" y="318"/>
                  </a:lnTo>
                  <a:lnTo>
                    <a:pt x="223" y="318"/>
                  </a:lnTo>
                  <a:lnTo>
                    <a:pt x="222" y="318"/>
                  </a:lnTo>
                  <a:lnTo>
                    <a:pt x="222" y="317"/>
                  </a:lnTo>
                  <a:lnTo>
                    <a:pt x="221" y="317"/>
                  </a:lnTo>
                  <a:lnTo>
                    <a:pt x="220" y="317"/>
                  </a:lnTo>
                  <a:lnTo>
                    <a:pt x="220" y="318"/>
                  </a:lnTo>
                  <a:lnTo>
                    <a:pt x="219" y="318"/>
                  </a:lnTo>
                  <a:lnTo>
                    <a:pt x="217" y="318"/>
                  </a:lnTo>
                  <a:lnTo>
                    <a:pt x="216" y="318"/>
                  </a:lnTo>
                  <a:lnTo>
                    <a:pt x="215" y="318"/>
                  </a:lnTo>
                  <a:lnTo>
                    <a:pt x="214" y="318"/>
                  </a:lnTo>
                  <a:lnTo>
                    <a:pt x="213" y="318"/>
                  </a:lnTo>
                  <a:lnTo>
                    <a:pt x="211" y="318"/>
                  </a:lnTo>
                  <a:lnTo>
                    <a:pt x="210" y="318"/>
                  </a:lnTo>
                  <a:lnTo>
                    <a:pt x="209" y="318"/>
                  </a:lnTo>
                  <a:lnTo>
                    <a:pt x="208" y="318"/>
                  </a:lnTo>
                  <a:lnTo>
                    <a:pt x="207" y="318"/>
                  </a:lnTo>
                  <a:lnTo>
                    <a:pt x="205" y="318"/>
                  </a:lnTo>
                  <a:lnTo>
                    <a:pt x="204" y="318"/>
                  </a:lnTo>
                  <a:lnTo>
                    <a:pt x="203" y="318"/>
                  </a:lnTo>
                  <a:lnTo>
                    <a:pt x="202" y="318"/>
                  </a:lnTo>
                  <a:lnTo>
                    <a:pt x="200" y="318"/>
                  </a:lnTo>
                  <a:lnTo>
                    <a:pt x="199" y="318"/>
                  </a:lnTo>
                  <a:lnTo>
                    <a:pt x="198" y="318"/>
                  </a:lnTo>
                  <a:lnTo>
                    <a:pt x="198" y="317"/>
                  </a:lnTo>
                  <a:lnTo>
                    <a:pt x="197" y="317"/>
                  </a:lnTo>
                  <a:lnTo>
                    <a:pt x="196" y="317"/>
                  </a:lnTo>
                  <a:lnTo>
                    <a:pt x="194" y="317"/>
                  </a:lnTo>
                  <a:lnTo>
                    <a:pt x="193" y="317"/>
                  </a:lnTo>
                  <a:lnTo>
                    <a:pt x="192" y="317"/>
                  </a:lnTo>
                  <a:lnTo>
                    <a:pt x="190" y="317"/>
                  </a:lnTo>
                  <a:lnTo>
                    <a:pt x="188" y="317"/>
                  </a:lnTo>
                  <a:lnTo>
                    <a:pt x="187" y="317"/>
                  </a:lnTo>
                  <a:lnTo>
                    <a:pt x="186" y="317"/>
                  </a:lnTo>
                  <a:lnTo>
                    <a:pt x="185" y="317"/>
                  </a:lnTo>
                  <a:lnTo>
                    <a:pt x="184" y="317"/>
                  </a:lnTo>
                  <a:lnTo>
                    <a:pt x="182" y="317"/>
                  </a:lnTo>
                  <a:lnTo>
                    <a:pt x="181" y="317"/>
                  </a:lnTo>
                  <a:lnTo>
                    <a:pt x="180" y="317"/>
                  </a:lnTo>
                  <a:lnTo>
                    <a:pt x="179" y="317"/>
                  </a:lnTo>
                  <a:lnTo>
                    <a:pt x="178" y="317"/>
                  </a:lnTo>
                  <a:lnTo>
                    <a:pt x="176" y="317"/>
                  </a:lnTo>
                  <a:lnTo>
                    <a:pt x="175" y="317"/>
                  </a:lnTo>
                  <a:lnTo>
                    <a:pt x="173" y="317"/>
                  </a:lnTo>
                  <a:lnTo>
                    <a:pt x="172" y="317"/>
                  </a:lnTo>
                  <a:lnTo>
                    <a:pt x="170" y="317"/>
                  </a:lnTo>
                  <a:lnTo>
                    <a:pt x="169" y="317"/>
                  </a:lnTo>
                  <a:lnTo>
                    <a:pt x="168" y="317"/>
                  </a:lnTo>
                  <a:lnTo>
                    <a:pt x="167" y="317"/>
                  </a:lnTo>
                  <a:lnTo>
                    <a:pt x="166" y="317"/>
                  </a:lnTo>
                  <a:lnTo>
                    <a:pt x="163" y="317"/>
                  </a:lnTo>
                  <a:lnTo>
                    <a:pt x="162" y="317"/>
                  </a:lnTo>
                  <a:lnTo>
                    <a:pt x="161" y="317"/>
                  </a:lnTo>
                  <a:lnTo>
                    <a:pt x="160" y="317"/>
                  </a:lnTo>
                  <a:lnTo>
                    <a:pt x="158" y="317"/>
                  </a:lnTo>
                  <a:lnTo>
                    <a:pt x="157" y="317"/>
                  </a:lnTo>
                  <a:lnTo>
                    <a:pt x="156" y="317"/>
                  </a:lnTo>
                  <a:lnTo>
                    <a:pt x="155" y="317"/>
                  </a:lnTo>
                  <a:lnTo>
                    <a:pt x="153" y="317"/>
                  </a:lnTo>
                  <a:lnTo>
                    <a:pt x="152" y="317"/>
                  </a:lnTo>
                  <a:lnTo>
                    <a:pt x="151" y="317"/>
                  </a:lnTo>
                  <a:lnTo>
                    <a:pt x="150" y="317"/>
                  </a:lnTo>
                  <a:lnTo>
                    <a:pt x="149" y="317"/>
                  </a:lnTo>
                  <a:lnTo>
                    <a:pt x="147" y="317"/>
                  </a:lnTo>
                  <a:lnTo>
                    <a:pt x="146" y="317"/>
                  </a:lnTo>
                  <a:lnTo>
                    <a:pt x="145" y="317"/>
                  </a:lnTo>
                  <a:lnTo>
                    <a:pt x="144" y="317"/>
                  </a:lnTo>
                  <a:lnTo>
                    <a:pt x="143" y="317"/>
                  </a:lnTo>
                  <a:lnTo>
                    <a:pt x="141" y="317"/>
                  </a:lnTo>
                  <a:lnTo>
                    <a:pt x="140" y="317"/>
                  </a:lnTo>
                  <a:lnTo>
                    <a:pt x="139" y="317"/>
                  </a:lnTo>
                  <a:lnTo>
                    <a:pt x="138" y="317"/>
                  </a:lnTo>
                  <a:lnTo>
                    <a:pt x="137" y="317"/>
                  </a:lnTo>
                  <a:lnTo>
                    <a:pt x="135" y="317"/>
                  </a:lnTo>
                  <a:lnTo>
                    <a:pt x="134" y="317"/>
                  </a:lnTo>
                  <a:lnTo>
                    <a:pt x="133" y="317"/>
                  </a:lnTo>
                  <a:lnTo>
                    <a:pt x="132" y="317"/>
                  </a:lnTo>
                  <a:lnTo>
                    <a:pt x="131" y="317"/>
                  </a:lnTo>
                  <a:lnTo>
                    <a:pt x="129" y="317"/>
                  </a:lnTo>
                  <a:lnTo>
                    <a:pt x="128" y="317"/>
                  </a:lnTo>
                  <a:lnTo>
                    <a:pt x="127" y="317"/>
                  </a:lnTo>
                  <a:lnTo>
                    <a:pt x="126" y="317"/>
                  </a:lnTo>
                  <a:lnTo>
                    <a:pt x="125" y="317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21" y="317"/>
                  </a:lnTo>
                  <a:lnTo>
                    <a:pt x="120" y="317"/>
                  </a:lnTo>
                  <a:lnTo>
                    <a:pt x="119" y="317"/>
                  </a:lnTo>
                  <a:lnTo>
                    <a:pt x="117" y="317"/>
                  </a:lnTo>
                  <a:lnTo>
                    <a:pt x="117" y="318"/>
                  </a:lnTo>
                  <a:lnTo>
                    <a:pt x="116" y="318"/>
                  </a:lnTo>
                  <a:lnTo>
                    <a:pt x="115" y="318"/>
                  </a:lnTo>
                  <a:lnTo>
                    <a:pt x="114" y="318"/>
                  </a:lnTo>
                  <a:lnTo>
                    <a:pt x="113" y="318"/>
                  </a:lnTo>
                  <a:lnTo>
                    <a:pt x="111" y="318"/>
                  </a:lnTo>
                  <a:lnTo>
                    <a:pt x="110" y="318"/>
                  </a:lnTo>
                  <a:lnTo>
                    <a:pt x="109" y="318"/>
                  </a:lnTo>
                  <a:lnTo>
                    <a:pt x="108" y="318"/>
                  </a:lnTo>
                  <a:lnTo>
                    <a:pt x="106" y="318"/>
                  </a:lnTo>
                  <a:lnTo>
                    <a:pt x="105" y="318"/>
                  </a:lnTo>
                  <a:lnTo>
                    <a:pt x="104" y="318"/>
                  </a:lnTo>
                  <a:lnTo>
                    <a:pt x="103" y="318"/>
                  </a:lnTo>
                  <a:lnTo>
                    <a:pt x="102" y="318"/>
                  </a:lnTo>
                  <a:lnTo>
                    <a:pt x="100" y="318"/>
                  </a:lnTo>
                  <a:lnTo>
                    <a:pt x="99" y="318"/>
                  </a:lnTo>
                  <a:lnTo>
                    <a:pt x="98" y="318"/>
                  </a:lnTo>
                  <a:lnTo>
                    <a:pt x="97" y="318"/>
                  </a:lnTo>
                  <a:lnTo>
                    <a:pt x="96" y="318"/>
                  </a:lnTo>
                  <a:lnTo>
                    <a:pt x="94" y="318"/>
                  </a:lnTo>
                  <a:lnTo>
                    <a:pt x="93" y="318"/>
                  </a:lnTo>
                  <a:lnTo>
                    <a:pt x="92" y="318"/>
                  </a:lnTo>
                  <a:lnTo>
                    <a:pt x="91" y="318"/>
                  </a:lnTo>
                  <a:lnTo>
                    <a:pt x="90" y="318"/>
                  </a:lnTo>
                  <a:lnTo>
                    <a:pt x="88" y="318"/>
                  </a:lnTo>
                  <a:lnTo>
                    <a:pt x="87" y="318"/>
                  </a:lnTo>
                  <a:lnTo>
                    <a:pt x="86" y="318"/>
                  </a:lnTo>
                  <a:lnTo>
                    <a:pt x="85" y="318"/>
                  </a:lnTo>
                  <a:lnTo>
                    <a:pt x="84" y="318"/>
                  </a:lnTo>
                  <a:lnTo>
                    <a:pt x="82" y="318"/>
                  </a:lnTo>
                  <a:lnTo>
                    <a:pt x="81" y="318"/>
                  </a:lnTo>
                  <a:lnTo>
                    <a:pt x="80" y="318"/>
                  </a:lnTo>
                  <a:lnTo>
                    <a:pt x="79" y="318"/>
                  </a:lnTo>
                  <a:lnTo>
                    <a:pt x="78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3" y="318"/>
                  </a:lnTo>
                  <a:lnTo>
                    <a:pt x="72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7" y="318"/>
                  </a:lnTo>
                  <a:lnTo>
                    <a:pt x="66" y="318"/>
                  </a:lnTo>
                  <a:lnTo>
                    <a:pt x="63" y="318"/>
                  </a:lnTo>
                  <a:lnTo>
                    <a:pt x="62" y="318"/>
                  </a:lnTo>
                  <a:lnTo>
                    <a:pt x="61" y="318"/>
                  </a:lnTo>
                  <a:lnTo>
                    <a:pt x="58" y="318"/>
                  </a:lnTo>
                  <a:lnTo>
                    <a:pt x="57" y="318"/>
                  </a:lnTo>
                  <a:lnTo>
                    <a:pt x="56" y="318"/>
                  </a:lnTo>
                  <a:lnTo>
                    <a:pt x="55" y="318"/>
                  </a:lnTo>
                  <a:lnTo>
                    <a:pt x="53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5" y="318"/>
                  </a:lnTo>
                  <a:lnTo>
                    <a:pt x="44" y="318"/>
                  </a:lnTo>
                  <a:lnTo>
                    <a:pt x="43" y="318"/>
                  </a:lnTo>
                  <a:lnTo>
                    <a:pt x="41" y="318"/>
                  </a:lnTo>
                  <a:lnTo>
                    <a:pt x="40" y="318"/>
                  </a:lnTo>
                  <a:lnTo>
                    <a:pt x="39" y="318"/>
                  </a:lnTo>
                  <a:lnTo>
                    <a:pt x="38" y="318"/>
                  </a:lnTo>
                  <a:lnTo>
                    <a:pt x="37" y="318"/>
                  </a:lnTo>
                  <a:lnTo>
                    <a:pt x="35" y="318"/>
                  </a:lnTo>
                  <a:lnTo>
                    <a:pt x="34" y="318"/>
                  </a:lnTo>
                  <a:lnTo>
                    <a:pt x="33" y="318"/>
                  </a:lnTo>
                  <a:lnTo>
                    <a:pt x="32" y="318"/>
                  </a:lnTo>
                  <a:lnTo>
                    <a:pt x="31" y="318"/>
                  </a:lnTo>
                  <a:lnTo>
                    <a:pt x="29" y="318"/>
                  </a:lnTo>
                  <a:lnTo>
                    <a:pt x="28" y="318"/>
                  </a:lnTo>
                  <a:lnTo>
                    <a:pt x="27" y="318"/>
                  </a:lnTo>
                  <a:lnTo>
                    <a:pt x="26" y="318"/>
                  </a:lnTo>
                  <a:lnTo>
                    <a:pt x="25" y="318"/>
                  </a:lnTo>
                  <a:lnTo>
                    <a:pt x="23" y="318"/>
                  </a:lnTo>
                  <a:lnTo>
                    <a:pt x="22" y="318"/>
                  </a:lnTo>
                  <a:lnTo>
                    <a:pt x="21" y="318"/>
                  </a:lnTo>
                  <a:lnTo>
                    <a:pt x="20" y="318"/>
                  </a:lnTo>
                  <a:lnTo>
                    <a:pt x="18" y="318"/>
                  </a:lnTo>
                  <a:lnTo>
                    <a:pt x="17" y="318"/>
                  </a:lnTo>
                  <a:lnTo>
                    <a:pt x="16" y="318"/>
                  </a:lnTo>
                  <a:lnTo>
                    <a:pt x="15" y="318"/>
                  </a:lnTo>
                  <a:lnTo>
                    <a:pt x="14" y="318"/>
                  </a:lnTo>
                  <a:lnTo>
                    <a:pt x="12" y="318"/>
                  </a:lnTo>
                  <a:lnTo>
                    <a:pt x="11" y="318"/>
                  </a:lnTo>
                  <a:lnTo>
                    <a:pt x="10" y="318"/>
                  </a:lnTo>
                  <a:lnTo>
                    <a:pt x="9" y="318"/>
                  </a:lnTo>
                  <a:lnTo>
                    <a:pt x="8" y="318"/>
                  </a:lnTo>
                  <a:lnTo>
                    <a:pt x="6" y="318"/>
                  </a:lnTo>
                  <a:lnTo>
                    <a:pt x="5" y="318"/>
                  </a:lnTo>
                  <a:lnTo>
                    <a:pt x="4" y="318"/>
                  </a:lnTo>
                  <a:lnTo>
                    <a:pt x="3" y="318"/>
                  </a:lnTo>
                  <a:lnTo>
                    <a:pt x="2" y="318"/>
                  </a:lnTo>
                  <a:lnTo>
                    <a:pt x="0" y="318"/>
                  </a:lnTo>
                  <a:lnTo>
                    <a:pt x="0" y="317"/>
                  </a:lnTo>
                  <a:lnTo>
                    <a:pt x="0" y="316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1"/>
                  </a:lnTo>
                  <a:lnTo>
                    <a:pt x="0" y="310"/>
                  </a:lnTo>
                  <a:lnTo>
                    <a:pt x="0" y="308"/>
                  </a:lnTo>
                  <a:lnTo>
                    <a:pt x="0" y="306"/>
                  </a:lnTo>
                  <a:lnTo>
                    <a:pt x="0" y="305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4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3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6"/>
                  </a:lnTo>
                  <a:lnTo>
                    <a:pt x="0" y="274"/>
                  </a:lnTo>
                  <a:lnTo>
                    <a:pt x="0" y="273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0" y="270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3"/>
                  </a:lnTo>
                  <a:lnTo>
                    <a:pt x="0" y="252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0" y="248"/>
                  </a:lnTo>
                  <a:lnTo>
                    <a:pt x="0" y="247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2"/>
                  </a:lnTo>
                  <a:lnTo>
                    <a:pt x="0" y="241"/>
                  </a:lnTo>
                  <a:lnTo>
                    <a:pt x="0" y="239"/>
                  </a:lnTo>
                  <a:lnTo>
                    <a:pt x="0" y="238"/>
                  </a:lnTo>
                  <a:lnTo>
                    <a:pt x="0" y="237"/>
                  </a:lnTo>
                  <a:lnTo>
                    <a:pt x="0" y="236"/>
                  </a:lnTo>
                  <a:lnTo>
                    <a:pt x="0" y="235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0" y="230"/>
                  </a:lnTo>
                  <a:lnTo>
                    <a:pt x="0" y="229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1"/>
                  </a:lnTo>
                  <a:lnTo>
                    <a:pt x="0" y="219"/>
                  </a:lnTo>
                  <a:lnTo>
                    <a:pt x="0" y="218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0" y="213"/>
                  </a:lnTo>
                  <a:lnTo>
                    <a:pt x="0" y="212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3"/>
                  </a:lnTo>
                  <a:lnTo>
                    <a:pt x="0" y="202"/>
                  </a:lnTo>
                  <a:lnTo>
                    <a:pt x="0" y="201"/>
                  </a:lnTo>
                  <a:lnTo>
                    <a:pt x="0" y="200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5"/>
                  </a:lnTo>
                  <a:lnTo>
                    <a:pt x="0" y="184"/>
                  </a:lnTo>
                  <a:lnTo>
                    <a:pt x="0" y="183"/>
                  </a:lnTo>
                  <a:lnTo>
                    <a:pt x="0" y="181"/>
                  </a:lnTo>
                  <a:lnTo>
                    <a:pt x="0" y="180"/>
                  </a:lnTo>
                  <a:lnTo>
                    <a:pt x="0" y="179"/>
                  </a:lnTo>
                  <a:lnTo>
                    <a:pt x="0" y="178"/>
                  </a:lnTo>
                  <a:lnTo>
                    <a:pt x="0" y="177"/>
                  </a:lnTo>
                  <a:lnTo>
                    <a:pt x="0" y="175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1"/>
                  </a:lnTo>
                  <a:lnTo>
                    <a:pt x="0" y="169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0" y="154"/>
                  </a:lnTo>
                  <a:lnTo>
                    <a:pt x="0" y="152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0" y="144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0" y="136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2"/>
                  </a:lnTo>
                  <a:lnTo>
                    <a:pt x="0" y="131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4"/>
                  </a:lnTo>
                  <a:lnTo>
                    <a:pt x="0" y="93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7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5" y="0"/>
                  </a:lnTo>
                  <a:lnTo>
                    <a:pt x="256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2" y="0"/>
                  </a:lnTo>
                  <a:lnTo>
                    <a:pt x="263" y="0"/>
                  </a:lnTo>
                  <a:lnTo>
                    <a:pt x="264" y="0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4" y="0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7" y="0"/>
                  </a:lnTo>
                  <a:lnTo>
                    <a:pt x="288" y="0"/>
                  </a:lnTo>
                  <a:lnTo>
                    <a:pt x="290" y="0"/>
                  </a:lnTo>
                  <a:lnTo>
                    <a:pt x="291" y="0"/>
                  </a:lnTo>
                  <a:lnTo>
                    <a:pt x="292" y="0"/>
                  </a:lnTo>
                  <a:lnTo>
                    <a:pt x="293" y="0"/>
                  </a:lnTo>
                  <a:lnTo>
                    <a:pt x="295" y="0"/>
                  </a:lnTo>
                  <a:lnTo>
                    <a:pt x="296" y="0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8" y="0"/>
                  </a:lnTo>
                  <a:lnTo>
                    <a:pt x="309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4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9" y="0"/>
                  </a:lnTo>
                  <a:lnTo>
                    <a:pt x="320" y="0"/>
                  </a:lnTo>
                  <a:lnTo>
                    <a:pt x="321" y="0"/>
                  </a:lnTo>
                  <a:lnTo>
                    <a:pt x="322" y="0"/>
                  </a:lnTo>
                  <a:lnTo>
                    <a:pt x="323" y="0"/>
                  </a:lnTo>
                  <a:lnTo>
                    <a:pt x="325" y="0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9" y="0"/>
                  </a:lnTo>
                  <a:lnTo>
                    <a:pt x="331" y="0"/>
                  </a:lnTo>
                  <a:lnTo>
                    <a:pt x="332" y="0"/>
                  </a:lnTo>
                  <a:lnTo>
                    <a:pt x="333" y="0"/>
                  </a:lnTo>
                  <a:lnTo>
                    <a:pt x="334" y="0"/>
                  </a:lnTo>
                  <a:lnTo>
                    <a:pt x="335" y="0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2" y="0"/>
                  </a:lnTo>
                  <a:lnTo>
                    <a:pt x="343" y="0"/>
                  </a:lnTo>
                  <a:lnTo>
                    <a:pt x="344" y="0"/>
                  </a:lnTo>
                  <a:lnTo>
                    <a:pt x="345" y="0"/>
                  </a:lnTo>
                  <a:lnTo>
                    <a:pt x="346" y="0"/>
                  </a:lnTo>
                  <a:lnTo>
                    <a:pt x="348" y="0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6" y="0"/>
                  </a:lnTo>
                  <a:lnTo>
                    <a:pt x="357" y="0"/>
                  </a:lnTo>
                  <a:lnTo>
                    <a:pt x="358" y="0"/>
                  </a:lnTo>
                  <a:lnTo>
                    <a:pt x="360" y="0"/>
                  </a:lnTo>
                  <a:lnTo>
                    <a:pt x="361" y="0"/>
                  </a:lnTo>
                  <a:lnTo>
                    <a:pt x="362" y="0"/>
                  </a:lnTo>
                  <a:lnTo>
                    <a:pt x="363" y="0"/>
                  </a:lnTo>
                  <a:lnTo>
                    <a:pt x="364" y="0"/>
                  </a:lnTo>
                  <a:lnTo>
                    <a:pt x="366" y="0"/>
                  </a:lnTo>
                  <a:lnTo>
                    <a:pt x="367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2" y="0"/>
                  </a:lnTo>
                  <a:lnTo>
                    <a:pt x="373" y="0"/>
                  </a:lnTo>
                  <a:lnTo>
                    <a:pt x="375" y="0"/>
                  </a:lnTo>
                  <a:lnTo>
                    <a:pt x="376" y="0"/>
                  </a:lnTo>
                  <a:lnTo>
                    <a:pt x="378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0"/>
                  </a:lnTo>
                  <a:lnTo>
                    <a:pt x="382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7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1" y="0"/>
                  </a:lnTo>
                  <a:lnTo>
                    <a:pt x="392" y="0"/>
                  </a:lnTo>
                  <a:lnTo>
                    <a:pt x="393" y="0"/>
                  </a:lnTo>
                  <a:lnTo>
                    <a:pt x="395" y="0"/>
                  </a:lnTo>
                  <a:lnTo>
                    <a:pt x="396" y="0"/>
                  </a:lnTo>
                  <a:lnTo>
                    <a:pt x="397" y="0"/>
                  </a:lnTo>
                  <a:lnTo>
                    <a:pt x="398" y="0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2" y="0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5" y="0"/>
                  </a:lnTo>
                  <a:lnTo>
                    <a:pt x="407" y="0"/>
                  </a:lnTo>
                  <a:lnTo>
                    <a:pt x="408" y="0"/>
                  </a:lnTo>
                  <a:lnTo>
                    <a:pt x="409" y="0"/>
                  </a:lnTo>
                  <a:lnTo>
                    <a:pt x="410" y="0"/>
                  </a:lnTo>
                  <a:lnTo>
                    <a:pt x="411" y="0"/>
                  </a:lnTo>
                  <a:lnTo>
                    <a:pt x="413" y="0"/>
                  </a:lnTo>
                  <a:lnTo>
                    <a:pt x="414" y="0"/>
                  </a:lnTo>
                  <a:lnTo>
                    <a:pt x="415" y="0"/>
                  </a:lnTo>
                  <a:lnTo>
                    <a:pt x="416" y="0"/>
                  </a:lnTo>
                  <a:lnTo>
                    <a:pt x="417" y="0"/>
                  </a:lnTo>
                  <a:lnTo>
                    <a:pt x="419" y="0"/>
                  </a:lnTo>
                  <a:lnTo>
                    <a:pt x="420" y="0"/>
                  </a:lnTo>
                  <a:lnTo>
                    <a:pt x="421" y="0"/>
                  </a:lnTo>
                  <a:lnTo>
                    <a:pt x="422" y="0"/>
                  </a:lnTo>
                  <a:lnTo>
                    <a:pt x="423" y="0"/>
                  </a:lnTo>
                  <a:lnTo>
                    <a:pt x="425" y="0"/>
                  </a:lnTo>
                  <a:lnTo>
                    <a:pt x="426" y="0"/>
                  </a:lnTo>
                  <a:lnTo>
                    <a:pt x="427" y="0"/>
                  </a:lnTo>
                  <a:lnTo>
                    <a:pt x="428" y="0"/>
                  </a:lnTo>
                  <a:lnTo>
                    <a:pt x="430" y="0"/>
                  </a:lnTo>
                  <a:lnTo>
                    <a:pt x="431" y="0"/>
                  </a:lnTo>
                  <a:lnTo>
                    <a:pt x="432" y="0"/>
                  </a:lnTo>
                  <a:lnTo>
                    <a:pt x="433" y="0"/>
                  </a:lnTo>
                  <a:lnTo>
                    <a:pt x="434" y="0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2" y="0"/>
                  </a:lnTo>
                  <a:lnTo>
                    <a:pt x="443" y="0"/>
                  </a:lnTo>
                  <a:lnTo>
                    <a:pt x="444" y="0"/>
                  </a:lnTo>
                  <a:lnTo>
                    <a:pt x="445" y="0"/>
                  </a:lnTo>
                  <a:lnTo>
                    <a:pt x="446" y="0"/>
                  </a:lnTo>
                  <a:lnTo>
                    <a:pt x="448" y="0"/>
                  </a:lnTo>
                  <a:lnTo>
                    <a:pt x="449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2" y="0"/>
                  </a:lnTo>
                  <a:lnTo>
                    <a:pt x="454" y="0"/>
                  </a:lnTo>
                  <a:lnTo>
                    <a:pt x="456" y="0"/>
                  </a:lnTo>
                  <a:lnTo>
                    <a:pt x="457" y="0"/>
                  </a:lnTo>
                  <a:lnTo>
                    <a:pt x="458" y="0"/>
                  </a:lnTo>
                  <a:lnTo>
                    <a:pt x="461" y="0"/>
                  </a:lnTo>
                  <a:lnTo>
                    <a:pt x="462" y="0"/>
                  </a:lnTo>
                  <a:lnTo>
                    <a:pt x="463" y="0"/>
                  </a:lnTo>
                  <a:lnTo>
                    <a:pt x="464" y="0"/>
                  </a:lnTo>
                  <a:lnTo>
                    <a:pt x="467" y="0"/>
                  </a:lnTo>
                  <a:lnTo>
                    <a:pt x="468" y="0"/>
                  </a:lnTo>
                  <a:lnTo>
                    <a:pt x="469" y="0"/>
                  </a:lnTo>
                  <a:lnTo>
                    <a:pt x="470" y="0"/>
                  </a:lnTo>
                  <a:lnTo>
                    <a:pt x="472" y="0"/>
                  </a:lnTo>
                  <a:lnTo>
                    <a:pt x="473" y="0"/>
                  </a:lnTo>
                  <a:lnTo>
                    <a:pt x="474" y="0"/>
                  </a:lnTo>
                  <a:lnTo>
                    <a:pt x="475" y="0"/>
                  </a:lnTo>
                  <a:lnTo>
                    <a:pt x="478" y="0"/>
                  </a:lnTo>
                  <a:lnTo>
                    <a:pt x="479" y="0"/>
                  </a:lnTo>
                  <a:lnTo>
                    <a:pt x="480" y="0"/>
                  </a:lnTo>
                  <a:lnTo>
                    <a:pt x="481" y="0"/>
                  </a:lnTo>
                  <a:lnTo>
                    <a:pt x="483" y="0"/>
                  </a:lnTo>
                  <a:lnTo>
                    <a:pt x="484" y="0"/>
                  </a:lnTo>
                  <a:lnTo>
                    <a:pt x="485" y="0"/>
                  </a:lnTo>
                  <a:lnTo>
                    <a:pt x="486" y="0"/>
                  </a:lnTo>
                  <a:lnTo>
                    <a:pt x="487" y="0"/>
                  </a:lnTo>
                  <a:lnTo>
                    <a:pt x="489" y="0"/>
                  </a:lnTo>
                  <a:lnTo>
                    <a:pt x="490" y="0"/>
                  </a:lnTo>
                  <a:lnTo>
                    <a:pt x="491" y="0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5" y="0"/>
                  </a:lnTo>
                  <a:lnTo>
                    <a:pt x="496" y="0"/>
                  </a:lnTo>
                  <a:lnTo>
                    <a:pt x="497" y="0"/>
                  </a:lnTo>
                  <a:lnTo>
                    <a:pt x="498" y="0"/>
                  </a:lnTo>
                  <a:lnTo>
                    <a:pt x="499" y="0"/>
                  </a:lnTo>
                  <a:lnTo>
                    <a:pt x="501" y="0"/>
                  </a:lnTo>
                  <a:lnTo>
                    <a:pt x="502" y="0"/>
                  </a:lnTo>
                  <a:lnTo>
                    <a:pt x="503" y="0"/>
                  </a:lnTo>
                  <a:lnTo>
                    <a:pt x="504" y="0"/>
                  </a:lnTo>
                  <a:lnTo>
                    <a:pt x="505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09" y="0"/>
                  </a:lnTo>
                  <a:lnTo>
                    <a:pt x="510" y="0"/>
                  </a:lnTo>
                  <a:lnTo>
                    <a:pt x="511" y="0"/>
                  </a:lnTo>
                  <a:lnTo>
                    <a:pt x="513" y="0"/>
                  </a:lnTo>
                  <a:lnTo>
                    <a:pt x="514" y="0"/>
                  </a:lnTo>
                  <a:lnTo>
                    <a:pt x="515" y="0"/>
                  </a:lnTo>
                  <a:lnTo>
                    <a:pt x="516" y="0"/>
                  </a:lnTo>
                  <a:lnTo>
                    <a:pt x="517" y="0"/>
                  </a:lnTo>
                  <a:lnTo>
                    <a:pt x="519" y="0"/>
                  </a:lnTo>
                  <a:lnTo>
                    <a:pt x="520" y="0"/>
                  </a:lnTo>
                  <a:lnTo>
                    <a:pt x="521" y="0"/>
                  </a:lnTo>
                  <a:lnTo>
                    <a:pt x="522" y="0"/>
                  </a:lnTo>
                  <a:lnTo>
                    <a:pt x="524" y="0"/>
                  </a:lnTo>
                  <a:lnTo>
                    <a:pt x="525" y="0"/>
                  </a:lnTo>
                  <a:lnTo>
                    <a:pt x="526" y="0"/>
                  </a:lnTo>
                  <a:lnTo>
                    <a:pt x="527" y="0"/>
                  </a:lnTo>
                  <a:lnTo>
                    <a:pt x="528" y="0"/>
                  </a:lnTo>
                  <a:lnTo>
                    <a:pt x="530" y="0"/>
                  </a:lnTo>
                  <a:lnTo>
                    <a:pt x="531" y="0"/>
                  </a:lnTo>
                  <a:lnTo>
                    <a:pt x="532" y="0"/>
                  </a:lnTo>
                  <a:lnTo>
                    <a:pt x="533" y="0"/>
                  </a:lnTo>
                  <a:lnTo>
                    <a:pt x="534" y="0"/>
                  </a:lnTo>
                  <a:lnTo>
                    <a:pt x="536" y="0"/>
                  </a:lnTo>
                  <a:lnTo>
                    <a:pt x="537" y="0"/>
                  </a:lnTo>
                  <a:lnTo>
                    <a:pt x="538" y="0"/>
                  </a:lnTo>
                  <a:lnTo>
                    <a:pt x="539" y="0"/>
                  </a:lnTo>
                  <a:lnTo>
                    <a:pt x="540" y="0"/>
                  </a:lnTo>
                  <a:lnTo>
                    <a:pt x="542" y="0"/>
                  </a:lnTo>
                  <a:lnTo>
                    <a:pt x="543" y="0"/>
                  </a:lnTo>
                  <a:lnTo>
                    <a:pt x="544" y="0"/>
                  </a:lnTo>
                  <a:lnTo>
                    <a:pt x="545" y="0"/>
                  </a:lnTo>
                  <a:lnTo>
                    <a:pt x="546" y="0"/>
                  </a:lnTo>
                  <a:lnTo>
                    <a:pt x="548" y="0"/>
                  </a:lnTo>
                  <a:lnTo>
                    <a:pt x="549" y="0"/>
                  </a:lnTo>
                  <a:lnTo>
                    <a:pt x="550" y="0"/>
                  </a:lnTo>
                  <a:lnTo>
                    <a:pt x="552" y="0"/>
                  </a:lnTo>
                  <a:lnTo>
                    <a:pt x="554" y="0"/>
                  </a:lnTo>
                  <a:lnTo>
                    <a:pt x="555" y="0"/>
                  </a:lnTo>
                  <a:lnTo>
                    <a:pt x="556" y="0"/>
                  </a:lnTo>
                  <a:lnTo>
                    <a:pt x="557" y="0"/>
                  </a:lnTo>
                  <a:lnTo>
                    <a:pt x="557" y="1"/>
                  </a:lnTo>
                  <a:lnTo>
                    <a:pt x="558" y="3"/>
                  </a:lnTo>
                  <a:lnTo>
                    <a:pt x="560" y="3"/>
                  </a:lnTo>
                  <a:lnTo>
                    <a:pt x="560" y="4"/>
                  </a:lnTo>
                  <a:lnTo>
                    <a:pt x="561" y="4"/>
                  </a:lnTo>
                  <a:lnTo>
                    <a:pt x="561" y="5"/>
                  </a:lnTo>
                  <a:lnTo>
                    <a:pt x="562" y="5"/>
                  </a:lnTo>
                  <a:lnTo>
                    <a:pt x="562" y="6"/>
                  </a:lnTo>
                  <a:lnTo>
                    <a:pt x="563" y="6"/>
                  </a:lnTo>
                  <a:lnTo>
                    <a:pt x="564" y="6"/>
                  </a:lnTo>
                  <a:lnTo>
                    <a:pt x="566" y="6"/>
                  </a:lnTo>
                  <a:lnTo>
                    <a:pt x="566" y="7"/>
                  </a:lnTo>
                  <a:lnTo>
                    <a:pt x="566" y="9"/>
                  </a:lnTo>
                  <a:lnTo>
                    <a:pt x="566" y="10"/>
                  </a:lnTo>
                  <a:lnTo>
                    <a:pt x="566" y="11"/>
                  </a:lnTo>
                  <a:lnTo>
                    <a:pt x="567" y="11"/>
                  </a:lnTo>
                  <a:lnTo>
                    <a:pt x="568" y="11"/>
                  </a:lnTo>
                  <a:lnTo>
                    <a:pt x="569" y="11"/>
                  </a:lnTo>
                  <a:lnTo>
                    <a:pt x="569" y="10"/>
                  </a:lnTo>
                  <a:lnTo>
                    <a:pt x="571" y="10"/>
                  </a:lnTo>
                  <a:lnTo>
                    <a:pt x="571" y="11"/>
                  </a:lnTo>
                  <a:lnTo>
                    <a:pt x="571" y="12"/>
                  </a:lnTo>
                  <a:lnTo>
                    <a:pt x="572" y="12"/>
                  </a:lnTo>
                  <a:lnTo>
                    <a:pt x="572" y="14"/>
                  </a:lnTo>
                  <a:lnTo>
                    <a:pt x="573" y="14"/>
                  </a:lnTo>
                  <a:lnTo>
                    <a:pt x="574" y="14"/>
                  </a:lnTo>
                  <a:lnTo>
                    <a:pt x="574" y="15"/>
                  </a:lnTo>
                  <a:lnTo>
                    <a:pt x="575" y="15"/>
                  </a:lnTo>
                  <a:lnTo>
                    <a:pt x="577" y="15"/>
                  </a:lnTo>
                  <a:lnTo>
                    <a:pt x="578" y="15"/>
                  </a:lnTo>
                  <a:lnTo>
                    <a:pt x="579" y="15"/>
                  </a:lnTo>
                  <a:lnTo>
                    <a:pt x="580" y="15"/>
                  </a:lnTo>
                  <a:lnTo>
                    <a:pt x="580" y="14"/>
                  </a:lnTo>
                  <a:lnTo>
                    <a:pt x="581" y="14"/>
                  </a:lnTo>
                  <a:lnTo>
                    <a:pt x="580" y="12"/>
                  </a:lnTo>
                  <a:lnTo>
                    <a:pt x="581" y="12"/>
                  </a:lnTo>
                  <a:lnTo>
                    <a:pt x="581" y="11"/>
                  </a:lnTo>
                  <a:lnTo>
                    <a:pt x="583" y="11"/>
                  </a:lnTo>
                  <a:lnTo>
                    <a:pt x="584" y="11"/>
                  </a:lnTo>
                  <a:lnTo>
                    <a:pt x="585" y="11"/>
                  </a:lnTo>
                  <a:lnTo>
                    <a:pt x="586" y="11"/>
                  </a:lnTo>
                  <a:lnTo>
                    <a:pt x="587" y="11"/>
                  </a:lnTo>
                  <a:lnTo>
                    <a:pt x="589" y="11"/>
                  </a:lnTo>
                  <a:lnTo>
                    <a:pt x="589" y="12"/>
                  </a:lnTo>
                  <a:lnTo>
                    <a:pt x="589" y="14"/>
                  </a:lnTo>
                  <a:lnTo>
                    <a:pt x="589" y="15"/>
                  </a:lnTo>
                  <a:lnTo>
                    <a:pt x="587" y="15"/>
                  </a:lnTo>
                  <a:lnTo>
                    <a:pt x="587" y="16"/>
                  </a:lnTo>
                  <a:lnTo>
                    <a:pt x="589" y="16"/>
                  </a:lnTo>
                  <a:lnTo>
                    <a:pt x="589" y="17"/>
                  </a:lnTo>
                  <a:lnTo>
                    <a:pt x="590" y="17"/>
                  </a:lnTo>
                  <a:lnTo>
                    <a:pt x="590" y="18"/>
                  </a:lnTo>
                  <a:lnTo>
                    <a:pt x="591" y="18"/>
                  </a:lnTo>
                  <a:lnTo>
                    <a:pt x="592" y="18"/>
                  </a:lnTo>
                  <a:lnTo>
                    <a:pt x="593" y="18"/>
                  </a:lnTo>
                  <a:lnTo>
                    <a:pt x="593" y="20"/>
                  </a:lnTo>
                  <a:lnTo>
                    <a:pt x="593" y="21"/>
                  </a:lnTo>
                  <a:lnTo>
                    <a:pt x="592" y="22"/>
                  </a:lnTo>
                  <a:lnTo>
                    <a:pt x="591" y="22"/>
                  </a:lnTo>
                  <a:lnTo>
                    <a:pt x="590" y="22"/>
                  </a:lnTo>
                  <a:lnTo>
                    <a:pt x="589" y="22"/>
                  </a:lnTo>
                  <a:lnTo>
                    <a:pt x="589" y="23"/>
                  </a:lnTo>
                  <a:lnTo>
                    <a:pt x="589" y="24"/>
                  </a:lnTo>
                  <a:lnTo>
                    <a:pt x="589" y="26"/>
                  </a:lnTo>
                  <a:lnTo>
                    <a:pt x="590" y="26"/>
                  </a:lnTo>
                  <a:lnTo>
                    <a:pt x="591" y="26"/>
                  </a:lnTo>
                  <a:lnTo>
                    <a:pt x="592" y="26"/>
                  </a:lnTo>
                  <a:lnTo>
                    <a:pt x="592" y="24"/>
                  </a:lnTo>
                  <a:lnTo>
                    <a:pt x="593" y="24"/>
                  </a:lnTo>
                  <a:lnTo>
                    <a:pt x="595" y="24"/>
                  </a:lnTo>
                  <a:lnTo>
                    <a:pt x="595" y="26"/>
                  </a:lnTo>
                  <a:lnTo>
                    <a:pt x="595" y="27"/>
                  </a:lnTo>
                  <a:lnTo>
                    <a:pt x="595" y="28"/>
                  </a:lnTo>
                  <a:lnTo>
                    <a:pt x="593" y="28"/>
                  </a:lnTo>
                  <a:lnTo>
                    <a:pt x="593" y="29"/>
                  </a:lnTo>
                  <a:lnTo>
                    <a:pt x="592" y="29"/>
                  </a:lnTo>
                  <a:lnTo>
                    <a:pt x="591" y="29"/>
                  </a:lnTo>
                  <a:lnTo>
                    <a:pt x="590" y="29"/>
                  </a:lnTo>
                  <a:lnTo>
                    <a:pt x="589" y="29"/>
                  </a:lnTo>
                  <a:lnTo>
                    <a:pt x="589" y="28"/>
                  </a:lnTo>
                  <a:lnTo>
                    <a:pt x="587" y="28"/>
                  </a:lnTo>
                  <a:lnTo>
                    <a:pt x="587" y="27"/>
                  </a:lnTo>
                  <a:lnTo>
                    <a:pt x="586" y="27"/>
                  </a:lnTo>
                  <a:lnTo>
                    <a:pt x="586" y="28"/>
                  </a:lnTo>
                  <a:lnTo>
                    <a:pt x="585" y="28"/>
                  </a:lnTo>
                  <a:lnTo>
                    <a:pt x="585" y="29"/>
                  </a:lnTo>
                  <a:lnTo>
                    <a:pt x="585" y="30"/>
                  </a:lnTo>
                  <a:lnTo>
                    <a:pt x="585" y="32"/>
                  </a:lnTo>
                  <a:lnTo>
                    <a:pt x="585" y="33"/>
                  </a:lnTo>
                  <a:lnTo>
                    <a:pt x="585" y="34"/>
                  </a:lnTo>
                  <a:lnTo>
                    <a:pt x="584" y="34"/>
                  </a:lnTo>
                  <a:lnTo>
                    <a:pt x="583" y="34"/>
                  </a:lnTo>
                  <a:lnTo>
                    <a:pt x="581" y="34"/>
                  </a:lnTo>
                  <a:lnTo>
                    <a:pt x="581" y="35"/>
                  </a:lnTo>
                  <a:lnTo>
                    <a:pt x="580" y="35"/>
                  </a:lnTo>
                  <a:lnTo>
                    <a:pt x="580" y="36"/>
                  </a:lnTo>
                  <a:lnTo>
                    <a:pt x="580" y="38"/>
                  </a:lnTo>
                  <a:lnTo>
                    <a:pt x="579" y="38"/>
                  </a:lnTo>
                  <a:lnTo>
                    <a:pt x="579" y="39"/>
                  </a:lnTo>
                  <a:lnTo>
                    <a:pt x="579" y="40"/>
                  </a:lnTo>
                  <a:lnTo>
                    <a:pt x="578" y="40"/>
                  </a:lnTo>
                  <a:lnTo>
                    <a:pt x="579" y="40"/>
                  </a:lnTo>
                  <a:lnTo>
                    <a:pt x="579" y="41"/>
                  </a:lnTo>
                  <a:lnTo>
                    <a:pt x="579" y="43"/>
                  </a:lnTo>
                  <a:lnTo>
                    <a:pt x="579" y="44"/>
                  </a:lnTo>
                  <a:lnTo>
                    <a:pt x="578" y="45"/>
                  </a:lnTo>
                  <a:lnTo>
                    <a:pt x="577" y="45"/>
                  </a:lnTo>
                  <a:lnTo>
                    <a:pt x="575" y="45"/>
                  </a:lnTo>
                  <a:lnTo>
                    <a:pt x="574" y="45"/>
                  </a:lnTo>
                  <a:lnTo>
                    <a:pt x="574" y="46"/>
                  </a:lnTo>
                  <a:lnTo>
                    <a:pt x="574" y="47"/>
                  </a:lnTo>
                  <a:lnTo>
                    <a:pt x="573" y="47"/>
                  </a:lnTo>
                  <a:lnTo>
                    <a:pt x="574" y="49"/>
                  </a:lnTo>
                  <a:lnTo>
                    <a:pt x="574" y="50"/>
                  </a:lnTo>
                  <a:lnTo>
                    <a:pt x="575" y="50"/>
                  </a:lnTo>
                  <a:lnTo>
                    <a:pt x="575" y="51"/>
                  </a:lnTo>
                  <a:lnTo>
                    <a:pt x="577" y="51"/>
                  </a:lnTo>
                  <a:lnTo>
                    <a:pt x="577" y="52"/>
                  </a:lnTo>
                  <a:lnTo>
                    <a:pt x="578" y="52"/>
                  </a:lnTo>
                  <a:lnTo>
                    <a:pt x="578" y="53"/>
                  </a:lnTo>
                  <a:lnTo>
                    <a:pt x="579" y="53"/>
                  </a:lnTo>
                  <a:lnTo>
                    <a:pt x="579" y="55"/>
                  </a:lnTo>
                  <a:lnTo>
                    <a:pt x="579" y="56"/>
                  </a:lnTo>
                  <a:lnTo>
                    <a:pt x="579" y="57"/>
                  </a:lnTo>
                  <a:lnTo>
                    <a:pt x="580" y="57"/>
                  </a:lnTo>
                  <a:lnTo>
                    <a:pt x="581" y="58"/>
                  </a:lnTo>
                  <a:lnTo>
                    <a:pt x="583" y="58"/>
                  </a:lnTo>
                  <a:lnTo>
                    <a:pt x="584" y="58"/>
                  </a:lnTo>
                  <a:lnTo>
                    <a:pt x="584" y="59"/>
                  </a:lnTo>
                  <a:lnTo>
                    <a:pt x="585" y="59"/>
                  </a:lnTo>
                  <a:lnTo>
                    <a:pt x="585" y="61"/>
                  </a:lnTo>
                  <a:lnTo>
                    <a:pt x="585" y="62"/>
                  </a:lnTo>
                  <a:lnTo>
                    <a:pt x="586" y="62"/>
                  </a:lnTo>
                  <a:lnTo>
                    <a:pt x="587" y="63"/>
                  </a:lnTo>
                  <a:lnTo>
                    <a:pt x="587" y="64"/>
                  </a:lnTo>
                  <a:lnTo>
                    <a:pt x="587" y="65"/>
                  </a:lnTo>
                  <a:lnTo>
                    <a:pt x="589" y="65"/>
                  </a:lnTo>
                  <a:lnTo>
                    <a:pt x="590" y="65"/>
                  </a:lnTo>
                  <a:lnTo>
                    <a:pt x="591" y="64"/>
                  </a:lnTo>
                  <a:lnTo>
                    <a:pt x="592" y="64"/>
                  </a:lnTo>
                  <a:lnTo>
                    <a:pt x="592" y="65"/>
                  </a:lnTo>
                  <a:lnTo>
                    <a:pt x="593" y="65"/>
                  </a:lnTo>
                  <a:lnTo>
                    <a:pt x="593" y="67"/>
                  </a:lnTo>
                  <a:lnTo>
                    <a:pt x="592" y="67"/>
                  </a:lnTo>
                  <a:lnTo>
                    <a:pt x="592" y="68"/>
                  </a:lnTo>
                  <a:lnTo>
                    <a:pt x="591" y="68"/>
                  </a:lnTo>
                  <a:lnTo>
                    <a:pt x="590" y="69"/>
                  </a:lnTo>
                  <a:lnTo>
                    <a:pt x="590" y="70"/>
                  </a:lnTo>
                  <a:lnTo>
                    <a:pt x="591" y="70"/>
                  </a:lnTo>
                  <a:lnTo>
                    <a:pt x="591" y="71"/>
                  </a:lnTo>
                  <a:lnTo>
                    <a:pt x="591" y="73"/>
                  </a:lnTo>
                  <a:lnTo>
                    <a:pt x="591" y="74"/>
                  </a:lnTo>
                  <a:lnTo>
                    <a:pt x="591" y="75"/>
                  </a:lnTo>
                  <a:lnTo>
                    <a:pt x="592" y="75"/>
                  </a:lnTo>
                  <a:lnTo>
                    <a:pt x="592" y="76"/>
                  </a:lnTo>
                  <a:lnTo>
                    <a:pt x="593" y="76"/>
                  </a:lnTo>
                  <a:lnTo>
                    <a:pt x="595" y="76"/>
                  </a:lnTo>
                  <a:lnTo>
                    <a:pt x="595" y="78"/>
                  </a:lnTo>
                  <a:lnTo>
                    <a:pt x="596" y="78"/>
                  </a:lnTo>
                  <a:lnTo>
                    <a:pt x="596" y="79"/>
                  </a:lnTo>
                  <a:lnTo>
                    <a:pt x="597" y="79"/>
                  </a:lnTo>
                  <a:lnTo>
                    <a:pt x="597" y="80"/>
                  </a:lnTo>
                  <a:lnTo>
                    <a:pt x="597" y="81"/>
                  </a:lnTo>
                  <a:lnTo>
                    <a:pt x="597" y="82"/>
                  </a:lnTo>
                  <a:lnTo>
                    <a:pt x="597" y="84"/>
                  </a:lnTo>
                  <a:lnTo>
                    <a:pt x="598" y="84"/>
                  </a:lnTo>
                  <a:lnTo>
                    <a:pt x="599" y="84"/>
                  </a:lnTo>
                  <a:lnTo>
                    <a:pt x="601" y="84"/>
                  </a:lnTo>
                  <a:lnTo>
                    <a:pt x="601" y="85"/>
                  </a:lnTo>
                  <a:lnTo>
                    <a:pt x="602" y="85"/>
                  </a:lnTo>
                  <a:lnTo>
                    <a:pt x="602" y="86"/>
                  </a:lnTo>
                  <a:lnTo>
                    <a:pt x="602" y="87"/>
                  </a:lnTo>
                  <a:lnTo>
                    <a:pt x="603" y="87"/>
                  </a:lnTo>
                  <a:lnTo>
                    <a:pt x="604" y="88"/>
                  </a:lnTo>
                  <a:lnTo>
                    <a:pt x="605" y="88"/>
                  </a:lnTo>
                  <a:lnTo>
                    <a:pt x="607" y="88"/>
                  </a:lnTo>
                  <a:lnTo>
                    <a:pt x="608" y="87"/>
                  </a:lnTo>
                  <a:lnTo>
                    <a:pt x="609" y="87"/>
                  </a:lnTo>
                  <a:lnTo>
                    <a:pt x="609" y="86"/>
                  </a:lnTo>
                  <a:lnTo>
                    <a:pt x="610" y="87"/>
                  </a:lnTo>
                  <a:lnTo>
                    <a:pt x="612" y="87"/>
                  </a:lnTo>
                  <a:lnTo>
                    <a:pt x="612" y="88"/>
                  </a:lnTo>
                  <a:lnTo>
                    <a:pt x="610" y="88"/>
                  </a:lnTo>
                  <a:lnTo>
                    <a:pt x="612" y="90"/>
                  </a:lnTo>
                  <a:lnTo>
                    <a:pt x="613" y="90"/>
                  </a:lnTo>
                  <a:lnTo>
                    <a:pt x="614" y="90"/>
                  </a:lnTo>
                  <a:lnTo>
                    <a:pt x="615" y="90"/>
                  </a:lnTo>
                  <a:lnTo>
                    <a:pt x="615" y="88"/>
                  </a:lnTo>
                  <a:lnTo>
                    <a:pt x="616" y="90"/>
                  </a:lnTo>
                  <a:lnTo>
                    <a:pt x="618" y="91"/>
                  </a:lnTo>
                  <a:lnTo>
                    <a:pt x="616" y="91"/>
                  </a:lnTo>
                  <a:lnTo>
                    <a:pt x="616" y="92"/>
                  </a:lnTo>
                  <a:lnTo>
                    <a:pt x="615" y="93"/>
                  </a:lnTo>
                  <a:lnTo>
                    <a:pt x="615" y="94"/>
                  </a:lnTo>
                  <a:lnTo>
                    <a:pt x="615" y="96"/>
                  </a:lnTo>
                  <a:lnTo>
                    <a:pt x="615" y="97"/>
                  </a:lnTo>
                  <a:lnTo>
                    <a:pt x="615" y="98"/>
                  </a:lnTo>
                  <a:lnTo>
                    <a:pt x="615" y="99"/>
                  </a:lnTo>
                  <a:lnTo>
                    <a:pt x="615" y="100"/>
                  </a:lnTo>
                  <a:lnTo>
                    <a:pt x="615" y="10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08" name="Freeform 82"/>
            <p:cNvSpPr>
              <a:spLocks noChangeAspect="1"/>
            </p:cNvSpPr>
            <p:nvPr/>
          </p:nvSpPr>
          <p:spPr bwMode="gray">
            <a:xfrm>
              <a:off x="2489" y="2247"/>
              <a:ext cx="760" cy="335"/>
            </a:xfrm>
            <a:custGeom>
              <a:avLst/>
              <a:gdLst>
                <a:gd name="T0" fmla="*/ 716 w 723"/>
                <a:gd name="T1" fmla="*/ 309 h 318"/>
                <a:gd name="T2" fmla="*/ 710 w 723"/>
                <a:gd name="T3" fmla="*/ 318 h 318"/>
                <a:gd name="T4" fmla="*/ 675 w 723"/>
                <a:gd name="T5" fmla="*/ 318 h 318"/>
                <a:gd name="T6" fmla="*/ 639 w 723"/>
                <a:gd name="T7" fmla="*/ 318 h 318"/>
                <a:gd name="T8" fmla="*/ 600 w 723"/>
                <a:gd name="T9" fmla="*/ 318 h 318"/>
                <a:gd name="T10" fmla="*/ 565 w 723"/>
                <a:gd name="T11" fmla="*/ 318 h 318"/>
                <a:gd name="T12" fmla="*/ 528 w 723"/>
                <a:gd name="T13" fmla="*/ 318 h 318"/>
                <a:gd name="T14" fmla="*/ 493 w 723"/>
                <a:gd name="T15" fmla="*/ 318 h 318"/>
                <a:gd name="T16" fmla="*/ 458 w 723"/>
                <a:gd name="T17" fmla="*/ 318 h 318"/>
                <a:gd name="T18" fmla="*/ 423 w 723"/>
                <a:gd name="T19" fmla="*/ 318 h 318"/>
                <a:gd name="T20" fmla="*/ 388 w 723"/>
                <a:gd name="T21" fmla="*/ 318 h 318"/>
                <a:gd name="T22" fmla="*/ 352 w 723"/>
                <a:gd name="T23" fmla="*/ 318 h 318"/>
                <a:gd name="T24" fmla="*/ 317 w 723"/>
                <a:gd name="T25" fmla="*/ 318 h 318"/>
                <a:gd name="T26" fmla="*/ 280 w 723"/>
                <a:gd name="T27" fmla="*/ 318 h 318"/>
                <a:gd name="T28" fmla="*/ 244 w 723"/>
                <a:gd name="T29" fmla="*/ 318 h 318"/>
                <a:gd name="T30" fmla="*/ 207 w 723"/>
                <a:gd name="T31" fmla="*/ 318 h 318"/>
                <a:gd name="T32" fmla="*/ 172 w 723"/>
                <a:gd name="T33" fmla="*/ 318 h 318"/>
                <a:gd name="T34" fmla="*/ 166 w 723"/>
                <a:gd name="T35" fmla="*/ 289 h 318"/>
                <a:gd name="T36" fmla="*/ 166 w 723"/>
                <a:gd name="T37" fmla="*/ 253 h 318"/>
                <a:gd name="T38" fmla="*/ 166 w 723"/>
                <a:gd name="T39" fmla="*/ 218 h 318"/>
                <a:gd name="T40" fmla="*/ 137 w 723"/>
                <a:gd name="T41" fmla="*/ 212 h 318"/>
                <a:gd name="T42" fmla="*/ 103 w 723"/>
                <a:gd name="T43" fmla="*/ 212 h 318"/>
                <a:gd name="T44" fmla="*/ 66 w 723"/>
                <a:gd name="T45" fmla="*/ 212 h 318"/>
                <a:gd name="T46" fmla="*/ 30 w 723"/>
                <a:gd name="T47" fmla="*/ 212 h 318"/>
                <a:gd name="T48" fmla="*/ 0 w 723"/>
                <a:gd name="T49" fmla="*/ 207 h 318"/>
                <a:gd name="T50" fmla="*/ 0 w 723"/>
                <a:gd name="T51" fmla="*/ 171 h 318"/>
                <a:gd name="T52" fmla="*/ 0 w 723"/>
                <a:gd name="T53" fmla="*/ 136 h 318"/>
                <a:gd name="T54" fmla="*/ 0 w 723"/>
                <a:gd name="T55" fmla="*/ 100 h 318"/>
                <a:gd name="T56" fmla="*/ 0 w 723"/>
                <a:gd name="T57" fmla="*/ 64 h 318"/>
                <a:gd name="T58" fmla="*/ 0 w 723"/>
                <a:gd name="T59" fmla="*/ 28 h 318"/>
                <a:gd name="T60" fmla="*/ 9 w 723"/>
                <a:gd name="T61" fmla="*/ 2 h 318"/>
                <a:gd name="T62" fmla="*/ 45 w 723"/>
                <a:gd name="T63" fmla="*/ 2 h 318"/>
                <a:gd name="T64" fmla="*/ 81 w 723"/>
                <a:gd name="T65" fmla="*/ 2 h 318"/>
                <a:gd name="T66" fmla="*/ 117 w 723"/>
                <a:gd name="T67" fmla="*/ 2 h 318"/>
                <a:gd name="T68" fmla="*/ 156 w 723"/>
                <a:gd name="T69" fmla="*/ 2 h 318"/>
                <a:gd name="T70" fmla="*/ 193 w 723"/>
                <a:gd name="T71" fmla="*/ 2 h 318"/>
                <a:gd name="T72" fmla="*/ 232 w 723"/>
                <a:gd name="T73" fmla="*/ 2 h 318"/>
                <a:gd name="T74" fmla="*/ 266 w 723"/>
                <a:gd name="T75" fmla="*/ 2 h 318"/>
                <a:gd name="T76" fmla="*/ 303 w 723"/>
                <a:gd name="T77" fmla="*/ 2 h 318"/>
                <a:gd name="T78" fmla="*/ 341 w 723"/>
                <a:gd name="T79" fmla="*/ 2 h 318"/>
                <a:gd name="T80" fmla="*/ 376 w 723"/>
                <a:gd name="T81" fmla="*/ 2 h 318"/>
                <a:gd name="T82" fmla="*/ 412 w 723"/>
                <a:gd name="T83" fmla="*/ 2 h 318"/>
                <a:gd name="T84" fmla="*/ 448 w 723"/>
                <a:gd name="T85" fmla="*/ 2 h 318"/>
                <a:gd name="T86" fmla="*/ 474 w 723"/>
                <a:gd name="T87" fmla="*/ 14 h 318"/>
                <a:gd name="T88" fmla="*/ 503 w 723"/>
                <a:gd name="T89" fmla="*/ 26 h 318"/>
                <a:gd name="T90" fmla="*/ 529 w 723"/>
                <a:gd name="T91" fmla="*/ 17 h 318"/>
                <a:gd name="T92" fmla="*/ 557 w 723"/>
                <a:gd name="T93" fmla="*/ 16 h 318"/>
                <a:gd name="T94" fmla="*/ 580 w 723"/>
                <a:gd name="T95" fmla="*/ 26 h 318"/>
                <a:gd name="T96" fmla="*/ 600 w 723"/>
                <a:gd name="T97" fmla="*/ 37 h 318"/>
                <a:gd name="T98" fmla="*/ 615 w 723"/>
                <a:gd name="T99" fmla="*/ 52 h 318"/>
                <a:gd name="T100" fmla="*/ 632 w 723"/>
                <a:gd name="T101" fmla="*/ 63 h 318"/>
                <a:gd name="T102" fmla="*/ 638 w 723"/>
                <a:gd name="T103" fmla="*/ 87 h 318"/>
                <a:gd name="T104" fmla="*/ 647 w 723"/>
                <a:gd name="T105" fmla="*/ 107 h 318"/>
                <a:gd name="T106" fmla="*/ 657 w 723"/>
                <a:gd name="T107" fmla="*/ 122 h 318"/>
                <a:gd name="T108" fmla="*/ 656 w 723"/>
                <a:gd name="T109" fmla="*/ 139 h 318"/>
                <a:gd name="T110" fmla="*/ 667 w 723"/>
                <a:gd name="T111" fmla="*/ 156 h 318"/>
                <a:gd name="T112" fmla="*/ 673 w 723"/>
                <a:gd name="T113" fmla="*/ 179 h 318"/>
                <a:gd name="T114" fmla="*/ 673 w 723"/>
                <a:gd name="T115" fmla="*/ 193 h 318"/>
                <a:gd name="T116" fmla="*/ 679 w 723"/>
                <a:gd name="T117" fmla="*/ 213 h 318"/>
                <a:gd name="T118" fmla="*/ 680 w 723"/>
                <a:gd name="T119" fmla="*/ 237 h 318"/>
                <a:gd name="T120" fmla="*/ 687 w 723"/>
                <a:gd name="T121" fmla="*/ 255 h 318"/>
                <a:gd name="T122" fmla="*/ 694 w 723"/>
                <a:gd name="T123" fmla="*/ 264 h 318"/>
                <a:gd name="T124" fmla="*/ 697 w 723"/>
                <a:gd name="T125" fmla="*/ 283 h 3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23"/>
                <a:gd name="T190" fmla="*/ 0 h 318"/>
                <a:gd name="T191" fmla="*/ 723 w 723"/>
                <a:gd name="T192" fmla="*/ 318 h 3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23" h="318">
                  <a:moveTo>
                    <a:pt x="703" y="290"/>
                  </a:moveTo>
                  <a:lnTo>
                    <a:pt x="704" y="290"/>
                  </a:lnTo>
                  <a:lnTo>
                    <a:pt x="704" y="292"/>
                  </a:lnTo>
                  <a:lnTo>
                    <a:pt x="705" y="292"/>
                  </a:lnTo>
                  <a:lnTo>
                    <a:pt x="706" y="292"/>
                  </a:lnTo>
                  <a:lnTo>
                    <a:pt x="708" y="292"/>
                  </a:lnTo>
                  <a:lnTo>
                    <a:pt x="709" y="292"/>
                  </a:lnTo>
                  <a:lnTo>
                    <a:pt x="709" y="293"/>
                  </a:lnTo>
                  <a:lnTo>
                    <a:pt x="710" y="293"/>
                  </a:lnTo>
                  <a:lnTo>
                    <a:pt x="710" y="294"/>
                  </a:lnTo>
                  <a:lnTo>
                    <a:pt x="710" y="295"/>
                  </a:lnTo>
                  <a:lnTo>
                    <a:pt x="710" y="296"/>
                  </a:lnTo>
                  <a:lnTo>
                    <a:pt x="709" y="296"/>
                  </a:lnTo>
                  <a:lnTo>
                    <a:pt x="709" y="298"/>
                  </a:lnTo>
                  <a:lnTo>
                    <a:pt x="709" y="299"/>
                  </a:lnTo>
                  <a:lnTo>
                    <a:pt x="710" y="299"/>
                  </a:lnTo>
                  <a:lnTo>
                    <a:pt x="710" y="300"/>
                  </a:lnTo>
                  <a:lnTo>
                    <a:pt x="711" y="300"/>
                  </a:lnTo>
                  <a:lnTo>
                    <a:pt x="711" y="301"/>
                  </a:lnTo>
                  <a:lnTo>
                    <a:pt x="712" y="301"/>
                  </a:lnTo>
                  <a:lnTo>
                    <a:pt x="712" y="303"/>
                  </a:lnTo>
                  <a:lnTo>
                    <a:pt x="714" y="303"/>
                  </a:lnTo>
                  <a:lnTo>
                    <a:pt x="714" y="304"/>
                  </a:lnTo>
                  <a:lnTo>
                    <a:pt x="714" y="305"/>
                  </a:lnTo>
                  <a:lnTo>
                    <a:pt x="715" y="305"/>
                  </a:lnTo>
                  <a:lnTo>
                    <a:pt x="716" y="305"/>
                  </a:lnTo>
                  <a:lnTo>
                    <a:pt x="716" y="306"/>
                  </a:lnTo>
                  <a:lnTo>
                    <a:pt x="716" y="307"/>
                  </a:lnTo>
                  <a:lnTo>
                    <a:pt x="716" y="309"/>
                  </a:lnTo>
                  <a:lnTo>
                    <a:pt x="716" y="310"/>
                  </a:lnTo>
                  <a:lnTo>
                    <a:pt x="716" y="311"/>
                  </a:lnTo>
                  <a:lnTo>
                    <a:pt x="715" y="311"/>
                  </a:lnTo>
                  <a:lnTo>
                    <a:pt x="714" y="312"/>
                  </a:lnTo>
                  <a:lnTo>
                    <a:pt x="714" y="313"/>
                  </a:lnTo>
                  <a:lnTo>
                    <a:pt x="715" y="313"/>
                  </a:lnTo>
                  <a:lnTo>
                    <a:pt x="715" y="315"/>
                  </a:lnTo>
                  <a:lnTo>
                    <a:pt x="716" y="315"/>
                  </a:lnTo>
                  <a:lnTo>
                    <a:pt x="716" y="316"/>
                  </a:lnTo>
                  <a:lnTo>
                    <a:pt x="717" y="316"/>
                  </a:lnTo>
                  <a:lnTo>
                    <a:pt x="718" y="316"/>
                  </a:lnTo>
                  <a:lnTo>
                    <a:pt x="718" y="315"/>
                  </a:lnTo>
                  <a:lnTo>
                    <a:pt x="720" y="315"/>
                  </a:lnTo>
                  <a:lnTo>
                    <a:pt x="720" y="316"/>
                  </a:lnTo>
                  <a:lnTo>
                    <a:pt x="721" y="316"/>
                  </a:lnTo>
                  <a:lnTo>
                    <a:pt x="721" y="317"/>
                  </a:lnTo>
                  <a:lnTo>
                    <a:pt x="722" y="317"/>
                  </a:lnTo>
                  <a:lnTo>
                    <a:pt x="723" y="317"/>
                  </a:lnTo>
                  <a:lnTo>
                    <a:pt x="723" y="318"/>
                  </a:lnTo>
                  <a:lnTo>
                    <a:pt x="722" y="318"/>
                  </a:lnTo>
                  <a:lnTo>
                    <a:pt x="721" y="318"/>
                  </a:lnTo>
                  <a:lnTo>
                    <a:pt x="720" y="318"/>
                  </a:lnTo>
                  <a:lnTo>
                    <a:pt x="718" y="318"/>
                  </a:lnTo>
                  <a:lnTo>
                    <a:pt x="716" y="318"/>
                  </a:lnTo>
                  <a:lnTo>
                    <a:pt x="715" y="318"/>
                  </a:lnTo>
                  <a:lnTo>
                    <a:pt x="714" y="318"/>
                  </a:lnTo>
                  <a:lnTo>
                    <a:pt x="712" y="318"/>
                  </a:lnTo>
                  <a:lnTo>
                    <a:pt x="711" y="318"/>
                  </a:lnTo>
                  <a:lnTo>
                    <a:pt x="710" y="318"/>
                  </a:lnTo>
                  <a:lnTo>
                    <a:pt x="709" y="318"/>
                  </a:lnTo>
                  <a:lnTo>
                    <a:pt x="708" y="318"/>
                  </a:lnTo>
                  <a:lnTo>
                    <a:pt x="706" y="318"/>
                  </a:lnTo>
                  <a:lnTo>
                    <a:pt x="705" y="318"/>
                  </a:lnTo>
                  <a:lnTo>
                    <a:pt x="704" y="318"/>
                  </a:lnTo>
                  <a:lnTo>
                    <a:pt x="703" y="318"/>
                  </a:lnTo>
                  <a:lnTo>
                    <a:pt x="702" y="318"/>
                  </a:lnTo>
                  <a:lnTo>
                    <a:pt x="700" y="318"/>
                  </a:lnTo>
                  <a:lnTo>
                    <a:pt x="699" y="318"/>
                  </a:lnTo>
                  <a:lnTo>
                    <a:pt x="698" y="318"/>
                  </a:lnTo>
                  <a:lnTo>
                    <a:pt x="697" y="318"/>
                  </a:lnTo>
                  <a:lnTo>
                    <a:pt x="696" y="318"/>
                  </a:lnTo>
                  <a:lnTo>
                    <a:pt x="694" y="318"/>
                  </a:lnTo>
                  <a:lnTo>
                    <a:pt x="693" y="318"/>
                  </a:lnTo>
                  <a:lnTo>
                    <a:pt x="692" y="318"/>
                  </a:lnTo>
                  <a:lnTo>
                    <a:pt x="691" y="318"/>
                  </a:lnTo>
                  <a:lnTo>
                    <a:pt x="690" y="318"/>
                  </a:lnTo>
                  <a:lnTo>
                    <a:pt x="688" y="318"/>
                  </a:lnTo>
                  <a:lnTo>
                    <a:pt x="687" y="318"/>
                  </a:lnTo>
                  <a:lnTo>
                    <a:pt x="686" y="318"/>
                  </a:lnTo>
                  <a:lnTo>
                    <a:pt x="685" y="318"/>
                  </a:lnTo>
                  <a:lnTo>
                    <a:pt x="683" y="318"/>
                  </a:lnTo>
                  <a:lnTo>
                    <a:pt x="682" y="318"/>
                  </a:lnTo>
                  <a:lnTo>
                    <a:pt x="681" y="318"/>
                  </a:lnTo>
                  <a:lnTo>
                    <a:pt x="680" y="318"/>
                  </a:lnTo>
                  <a:lnTo>
                    <a:pt x="679" y="318"/>
                  </a:lnTo>
                  <a:lnTo>
                    <a:pt x="677" y="318"/>
                  </a:lnTo>
                  <a:lnTo>
                    <a:pt x="676" y="318"/>
                  </a:lnTo>
                  <a:lnTo>
                    <a:pt x="675" y="318"/>
                  </a:lnTo>
                  <a:lnTo>
                    <a:pt x="674" y="318"/>
                  </a:lnTo>
                  <a:lnTo>
                    <a:pt x="673" y="318"/>
                  </a:lnTo>
                  <a:lnTo>
                    <a:pt x="671" y="318"/>
                  </a:lnTo>
                  <a:lnTo>
                    <a:pt x="670" y="318"/>
                  </a:lnTo>
                  <a:lnTo>
                    <a:pt x="669" y="318"/>
                  </a:lnTo>
                  <a:lnTo>
                    <a:pt x="668" y="318"/>
                  </a:lnTo>
                  <a:lnTo>
                    <a:pt x="667" y="318"/>
                  </a:lnTo>
                  <a:lnTo>
                    <a:pt x="665" y="318"/>
                  </a:lnTo>
                  <a:lnTo>
                    <a:pt x="664" y="318"/>
                  </a:lnTo>
                  <a:lnTo>
                    <a:pt x="663" y="318"/>
                  </a:lnTo>
                  <a:lnTo>
                    <a:pt x="662" y="318"/>
                  </a:lnTo>
                  <a:lnTo>
                    <a:pt x="661" y="318"/>
                  </a:lnTo>
                  <a:lnTo>
                    <a:pt x="659" y="318"/>
                  </a:lnTo>
                  <a:lnTo>
                    <a:pt x="658" y="318"/>
                  </a:lnTo>
                  <a:lnTo>
                    <a:pt x="657" y="318"/>
                  </a:lnTo>
                  <a:lnTo>
                    <a:pt x="656" y="318"/>
                  </a:lnTo>
                  <a:lnTo>
                    <a:pt x="655" y="318"/>
                  </a:lnTo>
                  <a:lnTo>
                    <a:pt x="653" y="318"/>
                  </a:lnTo>
                  <a:lnTo>
                    <a:pt x="652" y="318"/>
                  </a:lnTo>
                  <a:lnTo>
                    <a:pt x="651" y="318"/>
                  </a:lnTo>
                  <a:lnTo>
                    <a:pt x="650" y="318"/>
                  </a:lnTo>
                  <a:lnTo>
                    <a:pt x="649" y="318"/>
                  </a:lnTo>
                  <a:lnTo>
                    <a:pt x="647" y="318"/>
                  </a:lnTo>
                  <a:lnTo>
                    <a:pt x="646" y="318"/>
                  </a:lnTo>
                  <a:lnTo>
                    <a:pt x="645" y="318"/>
                  </a:lnTo>
                  <a:lnTo>
                    <a:pt x="644" y="318"/>
                  </a:lnTo>
                  <a:lnTo>
                    <a:pt x="641" y="318"/>
                  </a:lnTo>
                  <a:lnTo>
                    <a:pt x="640" y="318"/>
                  </a:lnTo>
                  <a:lnTo>
                    <a:pt x="639" y="318"/>
                  </a:lnTo>
                  <a:lnTo>
                    <a:pt x="638" y="318"/>
                  </a:lnTo>
                  <a:lnTo>
                    <a:pt x="636" y="318"/>
                  </a:lnTo>
                  <a:lnTo>
                    <a:pt x="635" y="318"/>
                  </a:lnTo>
                  <a:lnTo>
                    <a:pt x="634" y="318"/>
                  </a:lnTo>
                  <a:lnTo>
                    <a:pt x="633" y="318"/>
                  </a:lnTo>
                  <a:lnTo>
                    <a:pt x="630" y="318"/>
                  </a:lnTo>
                  <a:lnTo>
                    <a:pt x="629" y="318"/>
                  </a:lnTo>
                  <a:lnTo>
                    <a:pt x="628" y="318"/>
                  </a:lnTo>
                  <a:lnTo>
                    <a:pt x="627" y="318"/>
                  </a:lnTo>
                  <a:lnTo>
                    <a:pt x="624" y="318"/>
                  </a:lnTo>
                  <a:lnTo>
                    <a:pt x="623" y="318"/>
                  </a:lnTo>
                  <a:lnTo>
                    <a:pt x="622" y="318"/>
                  </a:lnTo>
                  <a:lnTo>
                    <a:pt x="620" y="318"/>
                  </a:lnTo>
                  <a:lnTo>
                    <a:pt x="618" y="318"/>
                  </a:lnTo>
                  <a:lnTo>
                    <a:pt x="617" y="318"/>
                  </a:lnTo>
                  <a:lnTo>
                    <a:pt x="616" y="318"/>
                  </a:lnTo>
                  <a:lnTo>
                    <a:pt x="615" y="318"/>
                  </a:lnTo>
                  <a:lnTo>
                    <a:pt x="614" y="318"/>
                  </a:lnTo>
                  <a:lnTo>
                    <a:pt x="612" y="318"/>
                  </a:lnTo>
                  <a:lnTo>
                    <a:pt x="611" y="318"/>
                  </a:lnTo>
                  <a:lnTo>
                    <a:pt x="610" y="318"/>
                  </a:lnTo>
                  <a:lnTo>
                    <a:pt x="609" y="318"/>
                  </a:lnTo>
                  <a:lnTo>
                    <a:pt x="608" y="318"/>
                  </a:lnTo>
                  <a:lnTo>
                    <a:pt x="606" y="318"/>
                  </a:lnTo>
                  <a:lnTo>
                    <a:pt x="605" y="318"/>
                  </a:lnTo>
                  <a:lnTo>
                    <a:pt x="604" y="318"/>
                  </a:lnTo>
                  <a:lnTo>
                    <a:pt x="603" y="318"/>
                  </a:lnTo>
                  <a:lnTo>
                    <a:pt x="602" y="318"/>
                  </a:lnTo>
                  <a:lnTo>
                    <a:pt x="600" y="318"/>
                  </a:lnTo>
                  <a:lnTo>
                    <a:pt x="599" y="318"/>
                  </a:lnTo>
                  <a:lnTo>
                    <a:pt x="598" y="318"/>
                  </a:lnTo>
                  <a:lnTo>
                    <a:pt x="597" y="318"/>
                  </a:lnTo>
                  <a:lnTo>
                    <a:pt x="596" y="318"/>
                  </a:lnTo>
                  <a:lnTo>
                    <a:pt x="594" y="318"/>
                  </a:lnTo>
                  <a:lnTo>
                    <a:pt x="593" y="318"/>
                  </a:lnTo>
                  <a:lnTo>
                    <a:pt x="592" y="318"/>
                  </a:lnTo>
                  <a:lnTo>
                    <a:pt x="591" y="318"/>
                  </a:lnTo>
                  <a:lnTo>
                    <a:pt x="589" y="318"/>
                  </a:lnTo>
                  <a:lnTo>
                    <a:pt x="588" y="318"/>
                  </a:lnTo>
                  <a:lnTo>
                    <a:pt x="587" y="318"/>
                  </a:lnTo>
                  <a:lnTo>
                    <a:pt x="586" y="318"/>
                  </a:lnTo>
                  <a:lnTo>
                    <a:pt x="585" y="318"/>
                  </a:lnTo>
                  <a:lnTo>
                    <a:pt x="583" y="318"/>
                  </a:lnTo>
                  <a:lnTo>
                    <a:pt x="582" y="318"/>
                  </a:lnTo>
                  <a:lnTo>
                    <a:pt x="581" y="318"/>
                  </a:lnTo>
                  <a:lnTo>
                    <a:pt x="580" y="318"/>
                  </a:lnTo>
                  <a:lnTo>
                    <a:pt x="579" y="318"/>
                  </a:lnTo>
                  <a:lnTo>
                    <a:pt x="577" y="318"/>
                  </a:lnTo>
                  <a:lnTo>
                    <a:pt x="576" y="318"/>
                  </a:lnTo>
                  <a:lnTo>
                    <a:pt x="575" y="318"/>
                  </a:lnTo>
                  <a:lnTo>
                    <a:pt x="574" y="318"/>
                  </a:lnTo>
                  <a:lnTo>
                    <a:pt x="573" y="318"/>
                  </a:lnTo>
                  <a:lnTo>
                    <a:pt x="571" y="318"/>
                  </a:lnTo>
                  <a:lnTo>
                    <a:pt x="570" y="318"/>
                  </a:lnTo>
                  <a:lnTo>
                    <a:pt x="569" y="318"/>
                  </a:lnTo>
                  <a:lnTo>
                    <a:pt x="568" y="318"/>
                  </a:lnTo>
                  <a:lnTo>
                    <a:pt x="567" y="318"/>
                  </a:lnTo>
                  <a:lnTo>
                    <a:pt x="565" y="318"/>
                  </a:lnTo>
                  <a:lnTo>
                    <a:pt x="564" y="318"/>
                  </a:lnTo>
                  <a:lnTo>
                    <a:pt x="563" y="318"/>
                  </a:lnTo>
                  <a:lnTo>
                    <a:pt x="562" y="318"/>
                  </a:lnTo>
                  <a:lnTo>
                    <a:pt x="561" y="318"/>
                  </a:lnTo>
                  <a:lnTo>
                    <a:pt x="559" y="318"/>
                  </a:lnTo>
                  <a:lnTo>
                    <a:pt x="558" y="318"/>
                  </a:lnTo>
                  <a:lnTo>
                    <a:pt x="557" y="318"/>
                  </a:lnTo>
                  <a:lnTo>
                    <a:pt x="556" y="318"/>
                  </a:lnTo>
                  <a:lnTo>
                    <a:pt x="555" y="318"/>
                  </a:lnTo>
                  <a:lnTo>
                    <a:pt x="553" y="318"/>
                  </a:lnTo>
                  <a:lnTo>
                    <a:pt x="552" y="318"/>
                  </a:lnTo>
                  <a:lnTo>
                    <a:pt x="551" y="318"/>
                  </a:lnTo>
                  <a:lnTo>
                    <a:pt x="550" y="318"/>
                  </a:lnTo>
                  <a:lnTo>
                    <a:pt x="548" y="318"/>
                  </a:lnTo>
                  <a:lnTo>
                    <a:pt x="547" y="318"/>
                  </a:lnTo>
                  <a:lnTo>
                    <a:pt x="546" y="318"/>
                  </a:lnTo>
                  <a:lnTo>
                    <a:pt x="545" y="318"/>
                  </a:lnTo>
                  <a:lnTo>
                    <a:pt x="544" y="318"/>
                  </a:lnTo>
                  <a:lnTo>
                    <a:pt x="542" y="318"/>
                  </a:lnTo>
                  <a:lnTo>
                    <a:pt x="541" y="318"/>
                  </a:lnTo>
                  <a:lnTo>
                    <a:pt x="539" y="318"/>
                  </a:lnTo>
                  <a:lnTo>
                    <a:pt x="538" y="318"/>
                  </a:lnTo>
                  <a:lnTo>
                    <a:pt x="536" y="318"/>
                  </a:lnTo>
                  <a:lnTo>
                    <a:pt x="534" y="318"/>
                  </a:lnTo>
                  <a:lnTo>
                    <a:pt x="533" y="318"/>
                  </a:lnTo>
                  <a:lnTo>
                    <a:pt x="532" y="318"/>
                  </a:lnTo>
                  <a:lnTo>
                    <a:pt x="530" y="318"/>
                  </a:lnTo>
                  <a:lnTo>
                    <a:pt x="529" y="318"/>
                  </a:lnTo>
                  <a:lnTo>
                    <a:pt x="528" y="318"/>
                  </a:lnTo>
                  <a:lnTo>
                    <a:pt x="527" y="318"/>
                  </a:lnTo>
                  <a:lnTo>
                    <a:pt x="526" y="318"/>
                  </a:lnTo>
                  <a:lnTo>
                    <a:pt x="524" y="318"/>
                  </a:lnTo>
                  <a:lnTo>
                    <a:pt x="523" y="318"/>
                  </a:lnTo>
                  <a:lnTo>
                    <a:pt x="522" y="318"/>
                  </a:lnTo>
                  <a:lnTo>
                    <a:pt x="521" y="318"/>
                  </a:lnTo>
                  <a:lnTo>
                    <a:pt x="520" y="318"/>
                  </a:lnTo>
                  <a:lnTo>
                    <a:pt x="518" y="318"/>
                  </a:lnTo>
                  <a:lnTo>
                    <a:pt x="517" y="318"/>
                  </a:lnTo>
                  <a:lnTo>
                    <a:pt x="516" y="318"/>
                  </a:lnTo>
                  <a:lnTo>
                    <a:pt x="515" y="318"/>
                  </a:lnTo>
                  <a:lnTo>
                    <a:pt x="514" y="318"/>
                  </a:lnTo>
                  <a:lnTo>
                    <a:pt x="512" y="318"/>
                  </a:lnTo>
                  <a:lnTo>
                    <a:pt x="511" y="318"/>
                  </a:lnTo>
                  <a:lnTo>
                    <a:pt x="510" y="318"/>
                  </a:lnTo>
                  <a:lnTo>
                    <a:pt x="509" y="318"/>
                  </a:lnTo>
                  <a:lnTo>
                    <a:pt x="508" y="318"/>
                  </a:lnTo>
                  <a:lnTo>
                    <a:pt x="506" y="318"/>
                  </a:lnTo>
                  <a:lnTo>
                    <a:pt x="505" y="318"/>
                  </a:lnTo>
                  <a:lnTo>
                    <a:pt x="504" y="318"/>
                  </a:lnTo>
                  <a:lnTo>
                    <a:pt x="503" y="318"/>
                  </a:lnTo>
                  <a:lnTo>
                    <a:pt x="501" y="318"/>
                  </a:lnTo>
                  <a:lnTo>
                    <a:pt x="500" y="318"/>
                  </a:lnTo>
                  <a:lnTo>
                    <a:pt x="499" y="318"/>
                  </a:lnTo>
                  <a:lnTo>
                    <a:pt x="498" y="318"/>
                  </a:lnTo>
                  <a:lnTo>
                    <a:pt x="497" y="318"/>
                  </a:lnTo>
                  <a:lnTo>
                    <a:pt x="495" y="318"/>
                  </a:lnTo>
                  <a:lnTo>
                    <a:pt x="494" y="318"/>
                  </a:lnTo>
                  <a:lnTo>
                    <a:pt x="493" y="318"/>
                  </a:lnTo>
                  <a:lnTo>
                    <a:pt x="492" y="318"/>
                  </a:lnTo>
                  <a:lnTo>
                    <a:pt x="491" y="318"/>
                  </a:lnTo>
                  <a:lnTo>
                    <a:pt x="489" y="318"/>
                  </a:lnTo>
                  <a:lnTo>
                    <a:pt x="488" y="318"/>
                  </a:lnTo>
                  <a:lnTo>
                    <a:pt x="487" y="318"/>
                  </a:lnTo>
                  <a:lnTo>
                    <a:pt x="486" y="318"/>
                  </a:lnTo>
                  <a:lnTo>
                    <a:pt x="485" y="318"/>
                  </a:lnTo>
                  <a:lnTo>
                    <a:pt x="483" y="318"/>
                  </a:lnTo>
                  <a:lnTo>
                    <a:pt x="482" y="318"/>
                  </a:lnTo>
                  <a:lnTo>
                    <a:pt x="481" y="318"/>
                  </a:lnTo>
                  <a:lnTo>
                    <a:pt x="480" y="318"/>
                  </a:lnTo>
                  <a:lnTo>
                    <a:pt x="479" y="318"/>
                  </a:lnTo>
                  <a:lnTo>
                    <a:pt x="477" y="318"/>
                  </a:lnTo>
                  <a:lnTo>
                    <a:pt x="476" y="318"/>
                  </a:lnTo>
                  <a:lnTo>
                    <a:pt x="475" y="318"/>
                  </a:lnTo>
                  <a:lnTo>
                    <a:pt x="474" y="318"/>
                  </a:lnTo>
                  <a:lnTo>
                    <a:pt x="473" y="318"/>
                  </a:lnTo>
                  <a:lnTo>
                    <a:pt x="471" y="318"/>
                  </a:lnTo>
                  <a:lnTo>
                    <a:pt x="470" y="318"/>
                  </a:lnTo>
                  <a:lnTo>
                    <a:pt x="469" y="318"/>
                  </a:lnTo>
                  <a:lnTo>
                    <a:pt x="468" y="318"/>
                  </a:lnTo>
                  <a:lnTo>
                    <a:pt x="467" y="318"/>
                  </a:lnTo>
                  <a:lnTo>
                    <a:pt x="465" y="318"/>
                  </a:lnTo>
                  <a:lnTo>
                    <a:pt x="464" y="318"/>
                  </a:lnTo>
                  <a:lnTo>
                    <a:pt x="463" y="318"/>
                  </a:lnTo>
                  <a:lnTo>
                    <a:pt x="462" y="318"/>
                  </a:lnTo>
                  <a:lnTo>
                    <a:pt x="461" y="318"/>
                  </a:lnTo>
                  <a:lnTo>
                    <a:pt x="459" y="318"/>
                  </a:lnTo>
                  <a:lnTo>
                    <a:pt x="458" y="318"/>
                  </a:lnTo>
                  <a:lnTo>
                    <a:pt x="457" y="318"/>
                  </a:lnTo>
                  <a:lnTo>
                    <a:pt x="456" y="318"/>
                  </a:lnTo>
                  <a:lnTo>
                    <a:pt x="454" y="318"/>
                  </a:lnTo>
                  <a:lnTo>
                    <a:pt x="453" y="318"/>
                  </a:lnTo>
                  <a:lnTo>
                    <a:pt x="452" y="318"/>
                  </a:lnTo>
                  <a:lnTo>
                    <a:pt x="451" y="318"/>
                  </a:lnTo>
                  <a:lnTo>
                    <a:pt x="450" y="318"/>
                  </a:lnTo>
                  <a:lnTo>
                    <a:pt x="448" y="318"/>
                  </a:lnTo>
                  <a:lnTo>
                    <a:pt x="447" y="318"/>
                  </a:lnTo>
                  <a:lnTo>
                    <a:pt x="446" y="318"/>
                  </a:lnTo>
                  <a:lnTo>
                    <a:pt x="445" y="318"/>
                  </a:lnTo>
                  <a:lnTo>
                    <a:pt x="444" y="318"/>
                  </a:lnTo>
                  <a:lnTo>
                    <a:pt x="442" y="318"/>
                  </a:lnTo>
                  <a:lnTo>
                    <a:pt x="441" y="318"/>
                  </a:lnTo>
                  <a:lnTo>
                    <a:pt x="440" y="318"/>
                  </a:lnTo>
                  <a:lnTo>
                    <a:pt x="439" y="318"/>
                  </a:lnTo>
                  <a:lnTo>
                    <a:pt x="438" y="318"/>
                  </a:lnTo>
                  <a:lnTo>
                    <a:pt x="436" y="318"/>
                  </a:lnTo>
                  <a:lnTo>
                    <a:pt x="435" y="318"/>
                  </a:lnTo>
                  <a:lnTo>
                    <a:pt x="434" y="318"/>
                  </a:lnTo>
                  <a:lnTo>
                    <a:pt x="433" y="318"/>
                  </a:lnTo>
                  <a:lnTo>
                    <a:pt x="432" y="318"/>
                  </a:lnTo>
                  <a:lnTo>
                    <a:pt x="430" y="318"/>
                  </a:lnTo>
                  <a:lnTo>
                    <a:pt x="429" y="318"/>
                  </a:lnTo>
                  <a:lnTo>
                    <a:pt x="428" y="318"/>
                  </a:lnTo>
                  <a:lnTo>
                    <a:pt x="427" y="318"/>
                  </a:lnTo>
                  <a:lnTo>
                    <a:pt x="426" y="318"/>
                  </a:lnTo>
                  <a:lnTo>
                    <a:pt x="424" y="318"/>
                  </a:lnTo>
                  <a:lnTo>
                    <a:pt x="423" y="318"/>
                  </a:lnTo>
                  <a:lnTo>
                    <a:pt x="422" y="318"/>
                  </a:lnTo>
                  <a:lnTo>
                    <a:pt x="421" y="318"/>
                  </a:lnTo>
                  <a:lnTo>
                    <a:pt x="420" y="318"/>
                  </a:lnTo>
                  <a:lnTo>
                    <a:pt x="418" y="318"/>
                  </a:lnTo>
                  <a:lnTo>
                    <a:pt x="417" y="318"/>
                  </a:lnTo>
                  <a:lnTo>
                    <a:pt x="416" y="318"/>
                  </a:lnTo>
                  <a:lnTo>
                    <a:pt x="415" y="318"/>
                  </a:lnTo>
                  <a:lnTo>
                    <a:pt x="414" y="318"/>
                  </a:lnTo>
                  <a:lnTo>
                    <a:pt x="412" y="318"/>
                  </a:lnTo>
                  <a:lnTo>
                    <a:pt x="411" y="318"/>
                  </a:lnTo>
                  <a:lnTo>
                    <a:pt x="410" y="318"/>
                  </a:lnTo>
                  <a:lnTo>
                    <a:pt x="409" y="318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5" y="318"/>
                  </a:lnTo>
                  <a:lnTo>
                    <a:pt x="404" y="318"/>
                  </a:lnTo>
                  <a:lnTo>
                    <a:pt x="403" y="318"/>
                  </a:lnTo>
                  <a:lnTo>
                    <a:pt x="401" y="318"/>
                  </a:lnTo>
                  <a:lnTo>
                    <a:pt x="400" y="318"/>
                  </a:lnTo>
                  <a:lnTo>
                    <a:pt x="399" y="318"/>
                  </a:lnTo>
                  <a:lnTo>
                    <a:pt x="398" y="318"/>
                  </a:lnTo>
                  <a:lnTo>
                    <a:pt x="397" y="318"/>
                  </a:lnTo>
                  <a:lnTo>
                    <a:pt x="395" y="318"/>
                  </a:lnTo>
                  <a:lnTo>
                    <a:pt x="394" y="318"/>
                  </a:lnTo>
                  <a:lnTo>
                    <a:pt x="393" y="318"/>
                  </a:lnTo>
                  <a:lnTo>
                    <a:pt x="392" y="318"/>
                  </a:lnTo>
                  <a:lnTo>
                    <a:pt x="391" y="318"/>
                  </a:lnTo>
                  <a:lnTo>
                    <a:pt x="389" y="318"/>
                  </a:lnTo>
                  <a:lnTo>
                    <a:pt x="388" y="318"/>
                  </a:lnTo>
                  <a:lnTo>
                    <a:pt x="387" y="318"/>
                  </a:lnTo>
                  <a:lnTo>
                    <a:pt x="386" y="318"/>
                  </a:lnTo>
                  <a:lnTo>
                    <a:pt x="385" y="318"/>
                  </a:lnTo>
                  <a:lnTo>
                    <a:pt x="383" y="318"/>
                  </a:lnTo>
                  <a:lnTo>
                    <a:pt x="382" y="318"/>
                  </a:lnTo>
                  <a:lnTo>
                    <a:pt x="381" y="318"/>
                  </a:lnTo>
                  <a:lnTo>
                    <a:pt x="380" y="318"/>
                  </a:lnTo>
                  <a:lnTo>
                    <a:pt x="379" y="318"/>
                  </a:lnTo>
                  <a:lnTo>
                    <a:pt x="377" y="318"/>
                  </a:lnTo>
                  <a:lnTo>
                    <a:pt x="376" y="318"/>
                  </a:lnTo>
                  <a:lnTo>
                    <a:pt x="375" y="318"/>
                  </a:lnTo>
                  <a:lnTo>
                    <a:pt x="374" y="318"/>
                  </a:lnTo>
                  <a:lnTo>
                    <a:pt x="373" y="318"/>
                  </a:lnTo>
                  <a:lnTo>
                    <a:pt x="371" y="318"/>
                  </a:lnTo>
                  <a:lnTo>
                    <a:pt x="370" y="318"/>
                  </a:lnTo>
                  <a:lnTo>
                    <a:pt x="369" y="318"/>
                  </a:lnTo>
                  <a:lnTo>
                    <a:pt x="368" y="318"/>
                  </a:lnTo>
                  <a:lnTo>
                    <a:pt x="366" y="318"/>
                  </a:lnTo>
                  <a:lnTo>
                    <a:pt x="365" y="318"/>
                  </a:lnTo>
                  <a:lnTo>
                    <a:pt x="363" y="318"/>
                  </a:lnTo>
                  <a:lnTo>
                    <a:pt x="362" y="318"/>
                  </a:lnTo>
                  <a:lnTo>
                    <a:pt x="360" y="318"/>
                  </a:lnTo>
                  <a:lnTo>
                    <a:pt x="359" y="318"/>
                  </a:lnTo>
                  <a:lnTo>
                    <a:pt x="358" y="318"/>
                  </a:lnTo>
                  <a:lnTo>
                    <a:pt x="357" y="318"/>
                  </a:lnTo>
                  <a:lnTo>
                    <a:pt x="356" y="318"/>
                  </a:lnTo>
                  <a:lnTo>
                    <a:pt x="354" y="318"/>
                  </a:lnTo>
                  <a:lnTo>
                    <a:pt x="353" y="318"/>
                  </a:lnTo>
                  <a:lnTo>
                    <a:pt x="352" y="318"/>
                  </a:lnTo>
                  <a:lnTo>
                    <a:pt x="351" y="318"/>
                  </a:lnTo>
                  <a:lnTo>
                    <a:pt x="350" y="318"/>
                  </a:lnTo>
                  <a:lnTo>
                    <a:pt x="348" y="318"/>
                  </a:lnTo>
                  <a:lnTo>
                    <a:pt x="347" y="318"/>
                  </a:lnTo>
                  <a:lnTo>
                    <a:pt x="346" y="318"/>
                  </a:lnTo>
                  <a:lnTo>
                    <a:pt x="345" y="318"/>
                  </a:lnTo>
                  <a:lnTo>
                    <a:pt x="344" y="318"/>
                  </a:lnTo>
                  <a:lnTo>
                    <a:pt x="342" y="318"/>
                  </a:lnTo>
                  <a:lnTo>
                    <a:pt x="341" y="318"/>
                  </a:lnTo>
                  <a:lnTo>
                    <a:pt x="340" y="318"/>
                  </a:lnTo>
                  <a:lnTo>
                    <a:pt x="339" y="318"/>
                  </a:lnTo>
                  <a:lnTo>
                    <a:pt x="338" y="318"/>
                  </a:lnTo>
                  <a:lnTo>
                    <a:pt x="336" y="318"/>
                  </a:lnTo>
                  <a:lnTo>
                    <a:pt x="335" y="318"/>
                  </a:lnTo>
                  <a:lnTo>
                    <a:pt x="334" y="318"/>
                  </a:lnTo>
                  <a:lnTo>
                    <a:pt x="333" y="318"/>
                  </a:lnTo>
                  <a:lnTo>
                    <a:pt x="332" y="318"/>
                  </a:lnTo>
                  <a:lnTo>
                    <a:pt x="330" y="318"/>
                  </a:lnTo>
                  <a:lnTo>
                    <a:pt x="329" y="318"/>
                  </a:lnTo>
                  <a:lnTo>
                    <a:pt x="328" y="318"/>
                  </a:lnTo>
                  <a:lnTo>
                    <a:pt x="327" y="318"/>
                  </a:lnTo>
                  <a:lnTo>
                    <a:pt x="326" y="318"/>
                  </a:lnTo>
                  <a:lnTo>
                    <a:pt x="324" y="318"/>
                  </a:lnTo>
                  <a:lnTo>
                    <a:pt x="323" y="318"/>
                  </a:lnTo>
                  <a:lnTo>
                    <a:pt x="322" y="318"/>
                  </a:lnTo>
                  <a:lnTo>
                    <a:pt x="321" y="318"/>
                  </a:lnTo>
                  <a:lnTo>
                    <a:pt x="319" y="318"/>
                  </a:lnTo>
                  <a:lnTo>
                    <a:pt x="318" y="318"/>
                  </a:lnTo>
                  <a:lnTo>
                    <a:pt x="317" y="318"/>
                  </a:lnTo>
                  <a:lnTo>
                    <a:pt x="316" y="318"/>
                  </a:lnTo>
                  <a:lnTo>
                    <a:pt x="315" y="318"/>
                  </a:lnTo>
                  <a:lnTo>
                    <a:pt x="313" y="318"/>
                  </a:lnTo>
                  <a:lnTo>
                    <a:pt x="312" y="318"/>
                  </a:lnTo>
                  <a:lnTo>
                    <a:pt x="311" y="318"/>
                  </a:lnTo>
                  <a:lnTo>
                    <a:pt x="310" y="318"/>
                  </a:lnTo>
                  <a:lnTo>
                    <a:pt x="309" y="318"/>
                  </a:lnTo>
                  <a:lnTo>
                    <a:pt x="307" y="318"/>
                  </a:lnTo>
                  <a:lnTo>
                    <a:pt x="305" y="318"/>
                  </a:lnTo>
                  <a:lnTo>
                    <a:pt x="304" y="318"/>
                  </a:lnTo>
                  <a:lnTo>
                    <a:pt x="303" y="318"/>
                  </a:lnTo>
                  <a:lnTo>
                    <a:pt x="301" y="318"/>
                  </a:lnTo>
                  <a:lnTo>
                    <a:pt x="300" y="318"/>
                  </a:lnTo>
                  <a:lnTo>
                    <a:pt x="299" y="318"/>
                  </a:lnTo>
                  <a:lnTo>
                    <a:pt x="298" y="318"/>
                  </a:lnTo>
                  <a:lnTo>
                    <a:pt x="297" y="318"/>
                  </a:lnTo>
                  <a:lnTo>
                    <a:pt x="295" y="318"/>
                  </a:lnTo>
                  <a:lnTo>
                    <a:pt x="294" y="318"/>
                  </a:lnTo>
                  <a:lnTo>
                    <a:pt x="293" y="318"/>
                  </a:lnTo>
                  <a:lnTo>
                    <a:pt x="292" y="318"/>
                  </a:lnTo>
                  <a:lnTo>
                    <a:pt x="291" y="318"/>
                  </a:lnTo>
                  <a:lnTo>
                    <a:pt x="289" y="318"/>
                  </a:lnTo>
                  <a:lnTo>
                    <a:pt x="288" y="318"/>
                  </a:lnTo>
                  <a:lnTo>
                    <a:pt x="287" y="318"/>
                  </a:lnTo>
                  <a:lnTo>
                    <a:pt x="286" y="318"/>
                  </a:lnTo>
                  <a:lnTo>
                    <a:pt x="283" y="318"/>
                  </a:lnTo>
                  <a:lnTo>
                    <a:pt x="282" y="318"/>
                  </a:lnTo>
                  <a:lnTo>
                    <a:pt x="281" y="318"/>
                  </a:lnTo>
                  <a:lnTo>
                    <a:pt x="280" y="318"/>
                  </a:lnTo>
                  <a:lnTo>
                    <a:pt x="279" y="318"/>
                  </a:lnTo>
                  <a:lnTo>
                    <a:pt x="277" y="318"/>
                  </a:lnTo>
                  <a:lnTo>
                    <a:pt x="276" y="318"/>
                  </a:lnTo>
                  <a:lnTo>
                    <a:pt x="275" y="318"/>
                  </a:lnTo>
                  <a:lnTo>
                    <a:pt x="274" y="318"/>
                  </a:lnTo>
                  <a:lnTo>
                    <a:pt x="272" y="318"/>
                  </a:lnTo>
                  <a:lnTo>
                    <a:pt x="271" y="318"/>
                  </a:lnTo>
                  <a:lnTo>
                    <a:pt x="270" y="318"/>
                  </a:lnTo>
                  <a:lnTo>
                    <a:pt x="269" y="318"/>
                  </a:lnTo>
                  <a:lnTo>
                    <a:pt x="266" y="318"/>
                  </a:lnTo>
                  <a:lnTo>
                    <a:pt x="265" y="318"/>
                  </a:lnTo>
                  <a:lnTo>
                    <a:pt x="264" y="318"/>
                  </a:lnTo>
                  <a:lnTo>
                    <a:pt x="263" y="318"/>
                  </a:lnTo>
                  <a:lnTo>
                    <a:pt x="262" y="318"/>
                  </a:lnTo>
                  <a:lnTo>
                    <a:pt x="260" y="318"/>
                  </a:lnTo>
                  <a:lnTo>
                    <a:pt x="259" y="318"/>
                  </a:lnTo>
                  <a:lnTo>
                    <a:pt x="258" y="318"/>
                  </a:lnTo>
                  <a:lnTo>
                    <a:pt x="257" y="318"/>
                  </a:lnTo>
                  <a:lnTo>
                    <a:pt x="256" y="318"/>
                  </a:lnTo>
                  <a:lnTo>
                    <a:pt x="254" y="318"/>
                  </a:lnTo>
                  <a:lnTo>
                    <a:pt x="253" y="318"/>
                  </a:lnTo>
                  <a:lnTo>
                    <a:pt x="252" y="318"/>
                  </a:lnTo>
                  <a:lnTo>
                    <a:pt x="251" y="318"/>
                  </a:lnTo>
                  <a:lnTo>
                    <a:pt x="250" y="318"/>
                  </a:lnTo>
                  <a:lnTo>
                    <a:pt x="248" y="318"/>
                  </a:lnTo>
                  <a:lnTo>
                    <a:pt x="247" y="318"/>
                  </a:lnTo>
                  <a:lnTo>
                    <a:pt x="246" y="318"/>
                  </a:lnTo>
                  <a:lnTo>
                    <a:pt x="245" y="318"/>
                  </a:lnTo>
                  <a:lnTo>
                    <a:pt x="244" y="318"/>
                  </a:lnTo>
                  <a:lnTo>
                    <a:pt x="242" y="318"/>
                  </a:lnTo>
                  <a:lnTo>
                    <a:pt x="241" y="318"/>
                  </a:lnTo>
                  <a:lnTo>
                    <a:pt x="240" y="318"/>
                  </a:lnTo>
                  <a:lnTo>
                    <a:pt x="239" y="318"/>
                  </a:lnTo>
                  <a:lnTo>
                    <a:pt x="238" y="318"/>
                  </a:lnTo>
                  <a:lnTo>
                    <a:pt x="236" y="318"/>
                  </a:lnTo>
                  <a:lnTo>
                    <a:pt x="235" y="318"/>
                  </a:lnTo>
                  <a:lnTo>
                    <a:pt x="234" y="318"/>
                  </a:lnTo>
                  <a:lnTo>
                    <a:pt x="233" y="318"/>
                  </a:lnTo>
                  <a:lnTo>
                    <a:pt x="232" y="318"/>
                  </a:lnTo>
                  <a:lnTo>
                    <a:pt x="230" y="318"/>
                  </a:lnTo>
                  <a:lnTo>
                    <a:pt x="229" y="318"/>
                  </a:lnTo>
                  <a:lnTo>
                    <a:pt x="227" y="318"/>
                  </a:lnTo>
                  <a:lnTo>
                    <a:pt x="225" y="318"/>
                  </a:lnTo>
                  <a:lnTo>
                    <a:pt x="224" y="318"/>
                  </a:lnTo>
                  <a:lnTo>
                    <a:pt x="223" y="318"/>
                  </a:lnTo>
                  <a:lnTo>
                    <a:pt x="222" y="318"/>
                  </a:lnTo>
                  <a:lnTo>
                    <a:pt x="221" y="318"/>
                  </a:lnTo>
                  <a:lnTo>
                    <a:pt x="219" y="318"/>
                  </a:lnTo>
                  <a:lnTo>
                    <a:pt x="218" y="318"/>
                  </a:lnTo>
                  <a:lnTo>
                    <a:pt x="217" y="318"/>
                  </a:lnTo>
                  <a:lnTo>
                    <a:pt x="216" y="318"/>
                  </a:lnTo>
                  <a:lnTo>
                    <a:pt x="215" y="318"/>
                  </a:lnTo>
                  <a:lnTo>
                    <a:pt x="213" y="318"/>
                  </a:lnTo>
                  <a:lnTo>
                    <a:pt x="212" y="318"/>
                  </a:lnTo>
                  <a:lnTo>
                    <a:pt x="211" y="318"/>
                  </a:lnTo>
                  <a:lnTo>
                    <a:pt x="210" y="318"/>
                  </a:lnTo>
                  <a:lnTo>
                    <a:pt x="209" y="318"/>
                  </a:lnTo>
                  <a:lnTo>
                    <a:pt x="207" y="318"/>
                  </a:lnTo>
                  <a:lnTo>
                    <a:pt x="206" y="318"/>
                  </a:lnTo>
                  <a:lnTo>
                    <a:pt x="205" y="318"/>
                  </a:lnTo>
                  <a:lnTo>
                    <a:pt x="204" y="318"/>
                  </a:lnTo>
                  <a:lnTo>
                    <a:pt x="203" y="318"/>
                  </a:lnTo>
                  <a:lnTo>
                    <a:pt x="201" y="318"/>
                  </a:lnTo>
                  <a:lnTo>
                    <a:pt x="200" y="318"/>
                  </a:lnTo>
                  <a:lnTo>
                    <a:pt x="199" y="318"/>
                  </a:lnTo>
                  <a:lnTo>
                    <a:pt x="198" y="318"/>
                  </a:lnTo>
                  <a:lnTo>
                    <a:pt x="197" y="318"/>
                  </a:lnTo>
                  <a:lnTo>
                    <a:pt x="195" y="318"/>
                  </a:lnTo>
                  <a:lnTo>
                    <a:pt x="194" y="318"/>
                  </a:lnTo>
                  <a:lnTo>
                    <a:pt x="193" y="318"/>
                  </a:lnTo>
                  <a:lnTo>
                    <a:pt x="192" y="318"/>
                  </a:lnTo>
                  <a:lnTo>
                    <a:pt x="191" y="318"/>
                  </a:lnTo>
                  <a:lnTo>
                    <a:pt x="189" y="318"/>
                  </a:lnTo>
                  <a:lnTo>
                    <a:pt x="188" y="318"/>
                  </a:lnTo>
                  <a:lnTo>
                    <a:pt x="187" y="318"/>
                  </a:lnTo>
                  <a:lnTo>
                    <a:pt x="186" y="318"/>
                  </a:lnTo>
                  <a:lnTo>
                    <a:pt x="184" y="318"/>
                  </a:lnTo>
                  <a:lnTo>
                    <a:pt x="183" y="318"/>
                  </a:lnTo>
                  <a:lnTo>
                    <a:pt x="182" y="318"/>
                  </a:lnTo>
                  <a:lnTo>
                    <a:pt x="181" y="318"/>
                  </a:lnTo>
                  <a:lnTo>
                    <a:pt x="180" y="318"/>
                  </a:lnTo>
                  <a:lnTo>
                    <a:pt x="178" y="318"/>
                  </a:lnTo>
                  <a:lnTo>
                    <a:pt x="177" y="318"/>
                  </a:lnTo>
                  <a:lnTo>
                    <a:pt x="176" y="318"/>
                  </a:lnTo>
                  <a:lnTo>
                    <a:pt x="175" y="318"/>
                  </a:lnTo>
                  <a:lnTo>
                    <a:pt x="174" y="318"/>
                  </a:lnTo>
                  <a:lnTo>
                    <a:pt x="172" y="318"/>
                  </a:lnTo>
                  <a:lnTo>
                    <a:pt x="171" y="318"/>
                  </a:lnTo>
                  <a:lnTo>
                    <a:pt x="170" y="318"/>
                  </a:lnTo>
                  <a:lnTo>
                    <a:pt x="169" y="318"/>
                  </a:lnTo>
                  <a:lnTo>
                    <a:pt x="168" y="318"/>
                  </a:lnTo>
                  <a:lnTo>
                    <a:pt x="166" y="318"/>
                  </a:lnTo>
                  <a:lnTo>
                    <a:pt x="166" y="317"/>
                  </a:lnTo>
                  <a:lnTo>
                    <a:pt x="166" y="316"/>
                  </a:lnTo>
                  <a:lnTo>
                    <a:pt x="166" y="315"/>
                  </a:lnTo>
                  <a:lnTo>
                    <a:pt x="166" y="313"/>
                  </a:lnTo>
                  <a:lnTo>
                    <a:pt x="166" y="312"/>
                  </a:lnTo>
                  <a:lnTo>
                    <a:pt x="166" y="311"/>
                  </a:lnTo>
                  <a:lnTo>
                    <a:pt x="166" y="310"/>
                  </a:lnTo>
                  <a:lnTo>
                    <a:pt x="166" y="309"/>
                  </a:lnTo>
                  <a:lnTo>
                    <a:pt x="166" y="307"/>
                  </a:lnTo>
                  <a:lnTo>
                    <a:pt x="166" y="306"/>
                  </a:lnTo>
                  <a:lnTo>
                    <a:pt x="166" y="305"/>
                  </a:lnTo>
                  <a:lnTo>
                    <a:pt x="166" y="304"/>
                  </a:lnTo>
                  <a:lnTo>
                    <a:pt x="166" y="303"/>
                  </a:lnTo>
                  <a:lnTo>
                    <a:pt x="166" y="301"/>
                  </a:lnTo>
                  <a:lnTo>
                    <a:pt x="166" y="300"/>
                  </a:lnTo>
                  <a:lnTo>
                    <a:pt x="166" y="299"/>
                  </a:lnTo>
                  <a:lnTo>
                    <a:pt x="166" y="298"/>
                  </a:lnTo>
                  <a:lnTo>
                    <a:pt x="166" y="296"/>
                  </a:lnTo>
                  <a:lnTo>
                    <a:pt x="166" y="295"/>
                  </a:lnTo>
                  <a:lnTo>
                    <a:pt x="166" y="294"/>
                  </a:lnTo>
                  <a:lnTo>
                    <a:pt x="166" y="293"/>
                  </a:lnTo>
                  <a:lnTo>
                    <a:pt x="166" y="292"/>
                  </a:lnTo>
                  <a:lnTo>
                    <a:pt x="166" y="290"/>
                  </a:lnTo>
                  <a:lnTo>
                    <a:pt x="166" y="289"/>
                  </a:lnTo>
                  <a:lnTo>
                    <a:pt x="166" y="288"/>
                  </a:lnTo>
                  <a:lnTo>
                    <a:pt x="166" y="287"/>
                  </a:lnTo>
                  <a:lnTo>
                    <a:pt x="166" y="286"/>
                  </a:lnTo>
                  <a:lnTo>
                    <a:pt x="166" y="284"/>
                  </a:lnTo>
                  <a:lnTo>
                    <a:pt x="166" y="283"/>
                  </a:lnTo>
                  <a:lnTo>
                    <a:pt x="166" y="282"/>
                  </a:lnTo>
                  <a:lnTo>
                    <a:pt x="166" y="281"/>
                  </a:lnTo>
                  <a:lnTo>
                    <a:pt x="166" y="278"/>
                  </a:lnTo>
                  <a:lnTo>
                    <a:pt x="166" y="277"/>
                  </a:lnTo>
                  <a:lnTo>
                    <a:pt x="166" y="276"/>
                  </a:lnTo>
                  <a:lnTo>
                    <a:pt x="166" y="275"/>
                  </a:lnTo>
                  <a:lnTo>
                    <a:pt x="166" y="274"/>
                  </a:lnTo>
                  <a:lnTo>
                    <a:pt x="166" y="272"/>
                  </a:lnTo>
                  <a:lnTo>
                    <a:pt x="166" y="271"/>
                  </a:lnTo>
                  <a:lnTo>
                    <a:pt x="166" y="270"/>
                  </a:lnTo>
                  <a:lnTo>
                    <a:pt x="166" y="269"/>
                  </a:lnTo>
                  <a:lnTo>
                    <a:pt x="166" y="267"/>
                  </a:lnTo>
                  <a:lnTo>
                    <a:pt x="166" y="266"/>
                  </a:lnTo>
                  <a:lnTo>
                    <a:pt x="166" y="265"/>
                  </a:lnTo>
                  <a:lnTo>
                    <a:pt x="166" y="264"/>
                  </a:lnTo>
                  <a:lnTo>
                    <a:pt x="166" y="263"/>
                  </a:lnTo>
                  <a:lnTo>
                    <a:pt x="166" y="261"/>
                  </a:lnTo>
                  <a:lnTo>
                    <a:pt x="166" y="260"/>
                  </a:lnTo>
                  <a:lnTo>
                    <a:pt x="166" y="259"/>
                  </a:lnTo>
                  <a:lnTo>
                    <a:pt x="166" y="258"/>
                  </a:lnTo>
                  <a:lnTo>
                    <a:pt x="166" y="257"/>
                  </a:lnTo>
                  <a:lnTo>
                    <a:pt x="166" y="255"/>
                  </a:lnTo>
                  <a:lnTo>
                    <a:pt x="166" y="254"/>
                  </a:lnTo>
                  <a:lnTo>
                    <a:pt x="166" y="253"/>
                  </a:lnTo>
                  <a:lnTo>
                    <a:pt x="166" y="252"/>
                  </a:lnTo>
                  <a:lnTo>
                    <a:pt x="166" y="251"/>
                  </a:lnTo>
                  <a:lnTo>
                    <a:pt x="166" y="249"/>
                  </a:lnTo>
                  <a:lnTo>
                    <a:pt x="166" y="248"/>
                  </a:lnTo>
                  <a:lnTo>
                    <a:pt x="166" y="247"/>
                  </a:lnTo>
                  <a:lnTo>
                    <a:pt x="166" y="246"/>
                  </a:lnTo>
                  <a:lnTo>
                    <a:pt x="166" y="245"/>
                  </a:lnTo>
                  <a:lnTo>
                    <a:pt x="166" y="243"/>
                  </a:lnTo>
                  <a:lnTo>
                    <a:pt x="166" y="242"/>
                  </a:lnTo>
                  <a:lnTo>
                    <a:pt x="166" y="241"/>
                  </a:lnTo>
                  <a:lnTo>
                    <a:pt x="166" y="240"/>
                  </a:lnTo>
                  <a:lnTo>
                    <a:pt x="166" y="238"/>
                  </a:lnTo>
                  <a:lnTo>
                    <a:pt x="166" y="237"/>
                  </a:lnTo>
                  <a:lnTo>
                    <a:pt x="166" y="236"/>
                  </a:lnTo>
                  <a:lnTo>
                    <a:pt x="166" y="235"/>
                  </a:lnTo>
                  <a:lnTo>
                    <a:pt x="166" y="234"/>
                  </a:lnTo>
                  <a:lnTo>
                    <a:pt x="166" y="232"/>
                  </a:lnTo>
                  <a:lnTo>
                    <a:pt x="166" y="231"/>
                  </a:lnTo>
                  <a:lnTo>
                    <a:pt x="166" y="230"/>
                  </a:lnTo>
                  <a:lnTo>
                    <a:pt x="166" y="229"/>
                  </a:lnTo>
                  <a:lnTo>
                    <a:pt x="166" y="228"/>
                  </a:lnTo>
                  <a:lnTo>
                    <a:pt x="166" y="226"/>
                  </a:lnTo>
                  <a:lnTo>
                    <a:pt x="166" y="225"/>
                  </a:lnTo>
                  <a:lnTo>
                    <a:pt x="166" y="224"/>
                  </a:lnTo>
                  <a:lnTo>
                    <a:pt x="166" y="223"/>
                  </a:lnTo>
                  <a:lnTo>
                    <a:pt x="166" y="222"/>
                  </a:lnTo>
                  <a:lnTo>
                    <a:pt x="166" y="220"/>
                  </a:lnTo>
                  <a:lnTo>
                    <a:pt x="166" y="219"/>
                  </a:lnTo>
                  <a:lnTo>
                    <a:pt x="166" y="218"/>
                  </a:lnTo>
                  <a:lnTo>
                    <a:pt x="166" y="217"/>
                  </a:lnTo>
                  <a:lnTo>
                    <a:pt x="166" y="216"/>
                  </a:lnTo>
                  <a:lnTo>
                    <a:pt x="166" y="214"/>
                  </a:lnTo>
                  <a:lnTo>
                    <a:pt x="166" y="213"/>
                  </a:lnTo>
                  <a:lnTo>
                    <a:pt x="166" y="212"/>
                  </a:lnTo>
                  <a:lnTo>
                    <a:pt x="165" y="212"/>
                  </a:lnTo>
                  <a:lnTo>
                    <a:pt x="164" y="212"/>
                  </a:lnTo>
                  <a:lnTo>
                    <a:pt x="163" y="212"/>
                  </a:lnTo>
                  <a:lnTo>
                    <a:pt x="162" y="212"/>
                  </a:lnTo>
                  <a:lnTo>
                    <a:pt x="160" y="212"/>
                  </a:lnTo>
                  <a:lnTo>
                    <a:pt x="159" y="212"/>
                  </a:lnTo>
                  <a:lnTo>
                    <a:pt x="158" y="212"/>
                  </a:lnTo>
                  <a:lnTo>
                    <a:pt x="157" y="212"/>
                  </a:lnTo>
                  <a:lnTo>
                    <a:pt x="156" y="212"/>
                  </a:lnTo>
                  <a:lnTo>
                    <a:pt x="154" y="212"/>
                  </a:lnTo>
                  <a:lnTo>
                    <a:pt x="153" y="212"/>
                  </a:lnTo>
                  <a:lnTo>
                    <a:pt x="152" y="212"/>
                  </a:lnTo>
                  <a:lnTo>
                    <a:pt x="151" y="212"/>
                  </a:lnTo>
                  <a:lnTo>
                    <a:pt x="150" y="212"/>
                  </a:lnTo>
                  <a:lnTo>
                    <a:pt x="148" y="212"/>
                  </a:lnTo>
                  <a:lnTo>
                    <a:pt x="147" y="212"/>
                  </a:lnTo>
                  <a:lnTo>
                    <a:pt x="146" y="212"/>
                  </a:lnTo>
                  <a:lnTo>
                    <a:pt x="145" y="212"/>
                  </a:lnTo>
                  <a:lnTo>
                    <a:pt x="144" y="212"/>
                  </a:lnTo>
                  <a:lnTo>
                    <a:pt x="142" y="212"/>
                  </a:lnTo>
                  <a:lnTo>
                    <a:pt x="141" y="212"/>
                  </a:lnTo>
                  <a:lnTo>
                    <a:pt x="140" y="212"/>
                  </a:lnTo>
                  <a:lnTo>
                    <a:pt x="139" y="212"/>
                  </a:lnTo>
                  <a:lnTo>
                    <a:pt x="137" y="212"/>
                  </a:lnTo>
                  <a:lnTo>
                    <a:pt x="136" y="212"/>
                  </a:lnTo>
                  <a:lnTo>
                    <a:pt x="135" y="212"/>
                  </a:lnTo>
                  <a:lnTo>
                    <a:pt x="134" y="212"/>
                  </a:lnTo>
                  <a:lnTo>
                    <a:pt x="133" y="212"/>
                  </a:lnTo>
                  <a:lnTo>
                    <a:pt x="131" y="212"/>
                  </a:lnTo>
                  <a:lnTo>
                    <a:pt x="130" y="212"/>
                  </a:lnTo>
                  <a:lnTo>
                    <a:pt x="129" y="212"/>
                  </a:lnTo>
                  <a:lnTo>
                    <a:pt x="128" y="212"/>
                  </a:lnTo>
                  <a:lnTo>
                    <a:pt x="127" y="212"/>
                  </a:lnTo>
                  <a:lnTo>
                    <a:pt x="125" y="212"/>
                  </a:lnTo>
                  <a:lnTo>
                    <a:pt x="124" y="212"/>
                  </a:lnTo>
                  <a:lnTo>
                    <a:pt x="123" y="212"/>
                  </a:lnTo>
                  <a:lnTo>
                    <a:pt x="122" y="212"/>
                  </a:lnTo>
                  <a:lnTo>
                    <a:pt x="121" y="212"/>
                  </a:lnTo>
                  <a:lnTo>
                    <a:pt x="119" y="212"/>
                  </a:lnTo>
                  <a:lnTo>
                    <a:pt x="118" y="212"/>
                  </a:lnTo>
                  <a:lnTo>
                    <a:pt x="117" y="212"/>
                  </a:lnTo>
                  <a:lnTo>
                    <a:pt x="116" y="212"/>
                  </a:lnTo>
                  <a:lnTo>
                    <a:pt x="115" y="212"/>
                  </a:lnTo>
                  <a:lnTo>
                    <a:pt x="113" y="212"/>
                  </a:lnTo>
                  <a:lnTo>
                    <a:pt x="112" y="212"/>
                  </a:lnTo>
                  <a:lnTo>
                    <a:pt x="111" y="212"/>
                  </a:lnTo>
                  <a:lnTo>
                    <a:pt x="110" y="212"/>
                  </a:lnTo>
                  <a:lnTo>
                    <a:pt x="109" y="212"/>
                  </a:lnTo>
                  <a:lnTo>
                    <a:pt x="107" y="212"/>
                  </a:lnTo>
                  <a:lnTo>
                    <a:pt x="106" y="212"/>
                  </a:lnTo>
                  <a:lnTo>
                    <a:pt x="105" y="212"/>
                  </a:lnTo>
                  <a:lnTo>
                    <a:pt x="104" y="212"/>
                  </a:lnTo>
                  <a:lnTo>
                    <a:pt x="103" y="212"/>
                  </a:lnTo>
                  <a:lnTo>
                    <a:pt x="101" y="212"/>
                  </a:lnTo>
                  <a:lnTo>
                    <a:pt x="100" y="212"/>
                  </a:lnTo>
                  <a:lnTo>
                    <a:pt x="99" y="212"/>
                  </a:lnTo>
                  <a:lnTo>
                    <a:pt x="98" y="212"/>
                  </a:lnTo>
                  <a:lnTo>
                    <a:pt x="97" y="212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3" y="212"/>
                  </a:lnTo>
                  <a:lnTo>
                    <a:pt x="92" y="212"/>
                  </a:lnTo>
                  <a:lnTo>
                    <a:pt x="90" y="212"/>
                  </a:lnTo>
                  <a:lnTo>
                    <a:pt x="89" y="212"/>
                  </a:lnTo>
                  <a:lnTo>
                    <a:pt x="88" y="212"/>
                  </a:lnTo>
                  <a:lnTo>
                    <a:pt x="87" y="212"/>
                  </a:lnTo>
                  <a:lnTo>
                    <a:pt x="86" y="212"/>
                  </a:lnTo>
                  <a:lnTo>
                    <a:pt x="84" y="212"/>
                  </a:lnTo>
                  <a:lnTo>
                    <a:pt x="83" y="212"/>
                  </a:lnTo>
                  <a:lnTo>
                    <a:pt x="81" y="212"/>
                  </a:lnTo>
                  <a:lnTo>
                    <a:pt x="80" y="212"/>
                  </a:lnTo>
                  <a:lnTo>
                    <a:pt x="78" y="212"/>
                  </a:lnTo>
                  <a:lnTo>
                    <a:pt x="77" y="212"/>
                  </a:lnTo>
                  <a:lnTo>
                    <a:pt x="76" y="212"/>
                  </a:lnTo>
                  <a:lnTo>
                    <a:pt x="75" y="212"/>
                  </a:lnTo>
                  <a:lnTo>
                    <a:pt x="74" y="212"/>
                  </a:lnTo>
                  <a:lnTo>
                    <a:pt x="72" y="212"/>
                  </a:lnTo>
                  <a:lnTo>
                    <a:pt x="71" y="212"/>
                  </a:lnTo>
                  <a:lnTo>
                    <a:pt x="70" y="212"/>
                  </a:lnTo>
                  <a:lnTo>
                    <a:pt x="69" y="212"/>
                  </a:lnTo>
                  <a:lnTo>
                    <a:pt x="68" y="212"/>
                  </a:lnTo>
                  <a:lnTo>
                    <a:pt x="66" y="212"/>
                  </a:lnTo>
                  <a:lnTo>
                    <a:pt x="65" y="212"/>
                  </a:lnTo>
                  <a:lnTo>
                    <a:pt x="64" y="212"/>
                  </a:lnTo>
                  <a:lnTo>
                    <a:pt x="63" y="212"/>
                  </a:lnTo>
                  <a:lnTo>
                    <a:pt x="62" y="212"/>
                  </a:lnTo>
                  <a:lnTo>
                    <a:pt x="60" y="212"/>
                  </a:lnTo>
                  <a:lnTo>
                    <a:pt x="59" y="212"/>
                  </a:lnTo>
                  <a:lnTo>
                    <a:pt x="58" y="212"/>
                  </a:lnTo>
                  <a:lnTo>
                    <a:pt x="57" y="212"/>
                  </a:lnTo>
                  <a:lnTo>
                    <a:pt x="56" y="212"/>
                  </a:lnTo>
                  <a:lnTo>
                    <a:pt x="54" y="212"/>
                  </a:lnTo>
                  <a:lnTo>
                    <a:pt x="53" y="212"/>
                  </a:lnTo>
                  <a:lnTo>
                    <a:pt x="52" y="212"/>
                  </a:lnTo>
                  <a:lnTo>
                    <a:pt x="51" y="212"/>
                  </a:lnTo>
                  <a:lnTo>
                    <a:pt x="50" y="212"/>
                  </a:lnTo>
                  <a:lnTo>
                    <a:pt x="48" y="212"/>
                  </a:lnTo>
                  <a:lnTo>
                    <a:pt x="47" y="212"/>
                  </a:lnTo>
                  <a:lnTo>
                    <a:pt x="46" y="212"/>
                  </a:lnTo>
                  <a:lnTo>
                    <a:pt x="45" y="212"/>
                  </a:lnTo>
                  <a:lnTo>
                    <a:pt x="43" y="212"/>
                  </a:lnTo>
                  <a:lnTo>
                    <a:pt x="42" y="212"/>
                  </a:lnTo>
                  <a:lnTo>
                    <a:pt x="41" y="212"/>
                  </a:lnTo>
                  <a:lnTo>
                    <a:pt x="40" y="212"/>
                  </a:lnTo>
                  <a:lnTo>
                    <a:pt x="39" y="212"/>
                  </a:lnTo>
                  <a:lnTo>
                    <a:pt x="37" y="212"/>
                  </a:lnTo>
                  <a:lnTo>
                    <a:pt x="36" y="212"/>
                  </a:lnTo>
                  <a:lnTo>
                    <a:pt x="35" y="212"/>
                  </a:lnTo>
                  <a:lnTo>
                    <a:pt x="34" y="212"/>
                  </a:lnTo>
                  <a:lnTo>
                    <a:pt x="31" y="212"/>
                  </a:lnTo>
                  <a:lnTo>
                    <a:pt x="30" y="212"/>
                  </a:lnTo>
                  <a:lnTo>
                    <a:pt x="29" y="212"/>
                  </a:lnTo>
                  <a:lnTo>
                    <a:pt x="28" y="212"/>
                  </a:lnTo>
                  <a:lnTo>
                    <a:pt x="27" y="212"/>
                  </a:lnTo>
                  <a:lnTo>
                    <a:pt x="25" y="212"/>
                  </a:lnTo>
                  <a:lnTo>
                    <a:pt x="24" y="212"/>
                  </a:lnTo>
                  <a:lnTo>
                    <a:pt x="23" y="212"/>
                  </a:lnTo>
                  <a:lnTo>
                    <a:pt x="22" y="212"/>
                  </a:lnTo>
                  <a:lnTo>
                    <a:pt x="21" y="212"/>
                  </a:lnTo>
                  <a:lnTo>
                    <a:pt x="19" y="212"/>
                  </a:lnTo>
                  <a:lnTo>
                    <a:pt x="18" y="212"/>
                  </a:lnTo>
                  <a:lnTo>
                    <a:pt x="17" y="212"/>
                  </a:lnTo>
                  <a:lnTo>
                    <a:pt x="16" y="212"/>
                  </a:lnTo>
                  <a:lnTo>
                    <a:pt x="15" y="212"/>
                  </a:lnTo>
                  <a:lnTo>
                    <a:pt x="13" y="212"/>
                  </a:lnTo>
                  <a:lnTo>
                    <a:pt x="12" y="212"/>
                  </a:lnTo>
                  <a:lnTo>
                    <a:pt x="11" y="212"/>
                  </a:lnTo>
                  <a:lnTo>
                    <a:pt x="10" y="212"/>
                  </a:lnTo>
                  <a:lnTo>
                    <a:pt x="9" y="212"/>
                  </a:lnTo>
                  <a:lnTo>
                    <a:pt x="7" y="212"/>
                  </a:lnTo>
                  <a:lnTo>
                    <a:pt x="6" y="212"/>
                  </a:lnTo>
                  <a:lnTo>
                    <a:pt x="5" y="212"/>
                  </a:lnTo>
                  <a:lnTo>
                    <a:pt x="4" y="212"/>
                  </a:lnTo>
                  <a:lnTo>
                    <a:pt x="2" y="212"/>
                  </a:lnTo>
                  <a:lnTo>
                    <a:pt x="1" y="212"/>
                  </a:lnTo>
                  <a:lnTo>
                    <a:pt x="0" y="212"/>
                  </a:lnTo>
                  <a:lnTo>
                    <a:pt x="0" y="211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0" y="203"/>
                  </a:lnTo>
                  <a:lnTo>
                    <a:pt x="0" y="201"/>
                  </a:lnTo>
                  <a:lnTo>
                    <a:pt x="0" y="200"/>
                  </a:lnTo>
                  <a:lnTo>
                    <a:pt x="0" y="19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0" y="194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5"/>
                  </a:lnTo>
                  <a:lnTo>
                    <a:pt x="0" y="184"/>
                  </a:lnTo>
                  <a:lnTo>
                    <a:pt x="0" y="183"/>
                  </a:lnTo>
                  <a:lnTo>
                    <a:pt x="0" y="182"/>
                  </a:lnTo>
                  <a:lnTo>
                    <a:pt x="0" y="180"/>
                  </a:lnTo>
                  <a:lnTo>
                    <a:pt x="0" y="179"/>
                  </a:lnTo>
                  <a:lnTo>
                    <a:pt x="0" y="178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0" y="171"/>
                  </a:lnTo>
                  <a:lnTo>
                    <a:pt x="0" y="170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0" y="154"/>
                  </a:lnTo>
                  <a:lnTo>
                    <a:pt x="0" y="153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7"/>
                  </a:lnTo>
                  <a:lnTo>
                    <a:pt x="0" y="145"/>
                  </a:lnTo>
                  <a:lnTo>
                    <a:pt x="0" y="144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7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0" y="133"/>
                  </a:lnTo>
                  <a:lnTo>
                    <a:pt x="0" y="132"/>
                  </a:lnTo>
                  <a:lnTo>
                    <a:pt x="0" y="131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2"/>
                  </a:lnTo>
                  <a:lnTo>
                    <a:pt x="0" y="120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4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4"/>
                  </a:lnTo>
                  <a:lnTo>
                    <a:pt x="0" y="103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0" y="98"/>
                  </a:lnTo>
                  <a:lnTo>
                    <a:pt x="0" y="97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3"/>
                  </a:lnTo>
                  <a:lnTo>
                    <a:pt x="0" y="92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3" y="2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0" y="2"/>
                  </a:lnTo>
                  <a:lnTo>
                    <a:pt x="71" y="2"/>
                  </a:lnTo>
                  <a:lnTo>
                    <a:pt x="72" y="2"/>
                  </a:lnTo>
                  <a:lnTo>
                    <a:pt x="74" y="2"/>
                  </a:lnTo>
                  <a:lnTo>
                    <a:pt x="75" y="2"/>
                  </a:lnTo>
                  <a:lnTo>
                    <a:pt x="76" y="2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80" y="2"/>
                  </a:lnTo>
                  <a:lnTo>
                    <a:pt x="81" y="2"/>
                  </a:lnTo>
                  <a:lnTo>
                    <a:pt x="82" y="2"/>
                  </a:lnTo>
                  <a:lnTo>
                    <a:pt x="83" y="2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5" y="2"/>
                  </a:lnTo>
                  <a:lnTo>
                    <a:pt x="116" y="2"/>
                  </a:lnTo>
                  <a:lnTo>
                    <a:pt x="117" y="2"/>
                  </a:lnTo>
                  <a:lnTo>
                    <a:pt x="118" y="2"/>
                  </a:lnTo>
                  <a:lnTo>
                    <a:pt x="119" y="2"/>
                  </a:lnTo>
                  <a:lnTo>
                    <a:pt x="121" y="2"/>
                  </a:lnTo>
                  <a:lnTo>
                    <a:pt x="123" y="2"/>
                  </a:lnTo>
                  <a:lnTo>
                    <a:pt x="124" y="2"/>
                  </a:lnTo>
                  <a:lnTo>
                    <a:pt x="127" y="2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2"/>
                  </a:lnTo>
                  <a:lnTo>
                    <a:pt x="131" y="2"/>
                  </a:lnTo>
                  <a:lnTo>
                    <a:pt x="133" y="2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0" y="2"/>
                  </a:lnTo>
                  <a:lnTo>
                    <a:pt x="141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3" y="2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0" y="2"/>
                  </a:lnTo>
                  <a:lnTo>
                    <a:pt x="162" y="2"/>
                  </a:lnTo>
                  <a:lnTo>
                    <a:pt x="164" y="2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9" y="2"/>
                  </a:lnTo>
                  <a:lnTo>
                    <a:pt x="170" y="2"/>
                  </a:lnTo>
                  <a:lnTo>
                    <a:pt x="171" y="2"/>
                  </a:lnTo>
                  <a:lnTo>
                    <a:pt x="172" y="2"/>
                  </a:lnTo>
                  <a:lnTo>
                    <a:pt x="174" y="2"/>
                  </a:lnTo>
                  <a:lnTo>
                    <a:pt x="175" y="2"/>
                  </a:lnTo>
                  <a:lnTo>
                    <a:pt x="176" y="2"/>
                  </a:lnTo>
                  <a:lnTo>
                    <a:pt x="177" y="2"/>
                  </a:lnTo>
                  <a:lnTo>
                    <a:pt x="178" y="2"/>
                  </a:lnTo>
                  <a:lnTo>
                    <a:pt x="180" y="2"/>
                  </a:lnTo>
                  <a:lnTo>
                    <a:pt x="181" y="2"/>
                  </a:lnTo>
                  <a:lnTo>
                    <a:pt x="182" y="2"/>
                  </a:lnTo>
                  <a:lnTo>
                    <a:pt x="183" y="2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8" y="2"/>
                  </a:lnTo>
                  <a:lnTo>
                    <a:pt x="199" y="2"/>
                  </a:lnTo>
                  <a:lnTo>
                    <a:pt x="200" y="2"/>
                  </a:lnTo>
                  <a:lnTo>
                    <a:pt x="201" y="2"/>
                  </a:lnTo>
                  <a:lnTo>
                    <a:pt x="203" y="2"/>
                  </a:lnTo>
                  <a:lnTo>
                    <a:pt x="204" y="2"/>
                  </a:lnTo>
                  <a:lnTo>
                    <a:pt x="205" y="2"/>
                  </a:lnTo>
                  <a:lnTo>
                    <a:pt x="206" y="2"/>
                  </a:lnTo>
                  <a:lnTo>
                    <a:pt x="207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5" y="2"/>
                  </a:lnTo>
                  <a:lnTo>
                    <a:pt x="216" y="2"/>
                  </a:lnTo>
                  <a:lnTo>
                    <a:pt x="217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1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4" y="2"/>
                  </a:lnTo>
                  <a:lnTo>
                    <a:pt x="225" y="2"/>
                  </a:lnTo>
                  <a:lnTo>
                    <a:pt x="227" y="2"/>
                  </a:lnTo>
                  <a:lnTo>
                    <a:pt x="228" y="2"/>
                  </a:lnTo>
                  <a:lnTo>
                    <a:pt x="229" y="2"/>
                  </a:lnTo>
                  <a:lnTo>
                    <a:pt x="232" y="2"/>
                  </a:lnTo>
                  <a:lnTo>
                    <a:pt x="233" y="2"/>
                  </a:lnTo>
                  <a:lnTo>
                    <a:pt x="234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8" y="2"/>
                  </a:lnTo>
                  <a:lnTo>
                    <a:pt x="239" y="2"/>
                  </a:lnTo>
                  <a:lnTo>
                    <a:pt x="240" y="2"/>
                  </a:lnTo>
                  <a:lnTo>
                    <a:pt x="241" y="2"/>
                  </a:lnTo>
                  <a:lnTo>
                    <a:pt x="242" y="2"/>
                  </a:lnTo>
                  <a:lnTo>
                    <a:pt x="244" y="2"/>
                  </a:lnTo>
                  <a:lnTo>
                    <a:pt x="245" y="2"/>
                  </a:lnTo>
                  <a:lnTo>
                    <a:pt x="246" y="2"/>
                  </a:lnTo>
                  <a:lnTo>
                    <a:pt x="247" y="2"/>
                  </a:lnTo>
                  <a:lnTo>
                    <a:pt x="248" y="2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2" y="2"/>
                  </a:lnTo>
                  <a:lnTo>
                    <a:pt x="253" y="2"/>
                  </a:lnTo>
                  <a:lnTo>
                    <a:pt x="254" y="2"/>
                  </a:lnTo>
                  <a:lnTo>
                    <a:pt x="256" y="2"/>
                  </a:lnTo>
                  <a:lnTo>
                    <a:pt x="257" y="2"/>
                  </a:lnTo>
                  <a:lnTo>
                    <a:pt x="258" y="2"/>
                  </a:lnTo>
                  <a:lnTo>
                    <a:pt x="259" y="2"/>
                  </a:lnTo>
                  <a:lnTo>
                    <a:pt x="260" y="2"/>
                  </a:lnTo>
                  <a:lnTo>
                    <a:pt x="262" y="2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5" y="2"/>
                  </a:lnTo>
                  <a:lnTo>
                    <a:pt x="266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70" y="2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4" y="2"/>
                  </a:lnTo>
                  <a:lnTo>
                    <a:pt x="275" y="2"/>
                  </a:lnTo>
                  <a:lnTo>
                    <a:pt x="276" y="2"/>
                  </a:lnTo>
                  <a:lnTo>
                    <a:pt x="277" y="2"/>
                  </a:lnTo>
                  <a:lnTo>
                    <a:pt x="279" y="2"/>
                  </a:lnTo>
                  <a:lnTo>
                    <a:pt x="280" y="2"/>
                  </a:lnTo>
                  <a:lnTo>
                    <a:pt x="281" y="2"/>
                  </a:lnTo>
                  <a:lnTo>
                    <a:pt x="282" y="2"/>
                  </a:lnTo>
                  <a:lnTo>
                    <a:pt x="283" y="2"/>
                  </a:lnTo>
                  <a:lnTo>
                    <a:pt x="285" y="2"/>
                  </a:lnTo>
                  <a:lnTo>
                    <a:pt x="287" y="2"/>
                  </a:lnTo>
                  <a:lnTo>
                    <a:pt x="288" y="2"/>
                  </a:lnTo>
                  <a:lnTo>
                    <a:pt x="289" y="2"/>
                  </a:lnTo>
                  <a:lnTo>
                    <a:pt x="291" y="2"/>
                  </a:lnTo>
                  <a:lnTo>
                    <a:pt x="292" y="2"/>
                  </a:lnTo>
                  <a:lnTo>
                    <a:pt x="293" y="2"/>
                  </a:lnTo>
                  <a:lnTo>
                    <a:pt x="294" y="2"/>
                  </a:lnTo>
                  <a:lnTo>
                    <a:pt x="295" y="2"/>
                  </a:lnTo>
                  <a:lnTo>
                    <a:pt x="297" y="2"/>
                  </a:lnTo>
                  <a:lnTo>
                    <a:pt x="298" y="2"/>
                  </a:lnTo>
                  <a:lnTo>
                    <a:pt x="299" y="2"/>
                  </a:lnTo>
                  <a:lnTo>
                    <a:pt x="300" y="2"/>
                  </a:lnTo>
                  <a:lnTo>
                    <a:pt x="301" y="2"/>
                  </a:lnTo>
                  <a:lnTo>
                    <a:pt x="303" y="2"/>
                  </a:lnTo>
                  <a:lnTo>
                    <a:pt x="304" y="2"/>
                  </a:lnTo>
                  <a:lnTo>
                    <a:pt x="305" y="2"/>
                  </a:lnTo>
                  <a:lnTo>
                    <a:pt x="306" y="2"/>
                  </a:lnTo>
                  <a:lnTo>
                    <a:pt x="309" y="2"/>
                  </a:lnTo>
                  <a:lnTo>
                    <a:pt x="310" y="2"/>
                  </a:lnTo>
                  <a:lnTo>
                    <a:pt x="311" y="2"/>
                  </a:lnTo>
                  <a:lnTo>
                    <a:pt x="312" y="2"/>
                  </a:lnTo>
                  <a:lnTo>
                    <a:pt x="313" y="2"/>
                  </a:lnTo>
                  <a:lnTo>
                    <a:pt x="315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1" y="2"/>
                  </a:lnTo>
                  <a:lnTo>
                    <a:pt x="322" y="2"/>
                  </a:lnTo>
                  <a:lnTo>
                    <a:pt x="323" y="2"/>
                  </a:lnTo>
                  <a:lnTo>
                    <a:pt x="324" y="2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8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6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50" y="2"/>
                  </a:lnTo>
                  <a:lnTo>
                    <a:pt x="351" y="2"/>
                  </a:lnTo>
                  <a:lnTo>
                    <a:pt x="352" y="2"/>
                  </a:lnTo>
                  <a:lnTo>
                    <a:pt x="353" y="2"/>
                  </a:lnTo>
                  <a:lnTo>
                    <a:pt x="354" y="2"/>
                  </a:lnTo>
                  <a:lnTo>
                    <a:pt x="356" y="2"/>
                  </a:lnTo>
                  <a:lnTo>
                    <a:pt x="357" y="2"/>
                  </a:lnTo>
                  <a:lnTo>
                    <a:pt x="358" y="2"/>
                  </a:lnTo>
                  <a:lnTo>
                    <a:pt x="359" y="2"/>
                  </a:lnTo>
                  <a:lnTo>
                    <a:pt x="360" y="2"/>
                  </a:lnTo>
                  <a:lnTo>
                    <a:pt x="362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5" y="2"/>
                  </a:lnTo>
                  <a:lnTo>
                    <a:pt x="366" y="2"/>
                  </a:lnTo>
                  <a:lnTo>
                    <a:pt x="368" y="2"/>
                  </a:lnTo>
                  <a:lnTo>
                    <a:pt x="369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3" y="2"/>
                  </a:lnTo>
                  <a:lnTo>
                    <a:pt x="374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7" y="2"/>
                  </a:lnTo>
                  <a:lnTo>
                    <a:pt x="379" y="2"/>
                  </a:lnTo>
                  <a:lnTo>
                    <a:pt x="380" y="2"/>
                  </a:lnTo>
                  <a:lnTo>
                    <a:pt x="381" y="2"/>
                  </a:lnTo>
                  <a:lnTo>
                    <a:pt x="382" y="2"/>
                  </a:lnTo>
                  <a:lnTo>
                    <a:pt x="383" y="2"/>
                  </a:lnTo>
                  <a:lnTo>
                    <a:pt x="385" y="2"/>
                  </a:lnTo>
                  <a:lnTo>
                    <a:pt x="386" y="2"/>
                  </a:lnTo>
                  <a:lnTo>
                    <a:pt x="387" y="2"/>
                  </a:lnTo>
                  <a:lnTo>
                    <a:pt x="388" y="2"/>
                  </a:lnTo>
                  <a:lnTo>
                    <a:pt x="389" y="2"/>
                  </a:lnTo>
                  <a:lnTo>
                    <a:pt x="391" y="2"/>
                  </a:lnTo>
                  <a:lnTo>
                    <a:pt x="392" y="2"/>
                  </a:lnTo>
                  <a:lnTo>
                    <a:pt x="393" y="2"/>
                  </a:lnTo>
                  <a:lnTo>
                    <a:pt x="394" y="2"/>
                  </a:lnTo>
                  <a:lnTo>
                    <a:pt x="395" y="2"/>
                  </a:lnTo>
                  <a:lnTo>
                    <a:pt x="397" y="2"/>
                  </a:lnTo>
                  <a:lnTo>
                    <a:pt x="398" y="2"/>
                  </a:lnTo>
                  <a:lnTo>
                    <a:pt x="399" y="2"/>
                  </a:lnTo>
                  <a:lnTo>
                    <a:pt x="400" y="2"/>
                  </a:lnTo>
                  <a:lnTo>
                    <a:pt x="403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6" y="2"/>
                  </a:lnTo>
                  <a:lnTo>
                    <a:pt x="407" y="2"/>
                  </a:lnTo>
                  <a:lnTo>
                    <a:pt x="409" y="2"/>
                  </a:lnTo>
                  <a:lnTo>
                    <a:pt x="410" y="2"/>
                  </a:lnTo>
                  <a:lnTo>
                    <a:pt x="411" y="2"/>
                  </a:lnTo>
                  <a:lnTo>
                    <a:pt x="412" y="2"/>
                  </a:lnTo>
                  <a:lnTo>
                    <a:pt x="414" y="2"/>
                  </a:lnTo>
                  <a:lnTo>
                    <a:pt x="415" y="2"/>
                  </a:lnTo>
                  <a:lnTo>
                    <a:pt x="416" y="2"/>
                  </a:lnTo>
                  <a:lnTo>
                    <a:pt x="417" y="2"/>
                  </a:lnTo>
                  <a:lnTo>
                    <a:pt x="418" y="2"/>
                  </a:lnTo>
                  <a:lnTo>
                    <a:pt x="420" y="2"/>
                  </a:lnTo>
                  <a:lnTo>
                    <a:pt x="421" y="2"/>
                  </a:lnTo>
                  <a:lnTo>
                    <a:pt x="422" y="2"/>
                  </a:lnTo>
                  <a:lnTo>
                    <a:pt x="423" y="2"/>
                  </a:lnTo>
                  <a:lnTo>
                    <a:pt x="424" y="2"/>
                  </a:lnTo>
                  <a:lnTo>
                    <a:pt x="426" y="2"/>
                  </a:lnTo>
                  <a:lnTo>
                    <a:pt x="427" y="2"/>
                  </a:lnTo>
                  <a:lnTo>
                    <a:pt x="428" y="2"/>
                  </a:lnTo>
                  <a:lnTo>
                    <a:pt x="429" y="2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2"/>
                  </a:lnTo>
                  <a:lnTo>
                    <a:pt x="435" y="2"/>
                  </a:lnTo>
                  <a:lnTo>
                    <a:pt x="436" y="2"/>
                  </a:lnTo>
                  <a:lnTo>
                    <a:pt x="438" y="2"/>
                  </a:lnTo>
                  <a:lnTo>
                    <a:pt x="439" y="2"/>
                  </a:lnTo>
                  <a:lnTo>
                    <a:pt x="440" y="2"/>
                  </a:lnTo>
                  <a:lnTo>
                    <a:pt x="441" y="2"/>
                  </a:lnTo>
                  <a:lnTo>
                    <a:pt x="442" y="2"/>
                  </a:lnTo>
                  <a:lnTo>
                    <a:pt x="444" y="2"/>
                  </a:lnTo>
                  <a:lnTo>
                    <a:pt x="445" y="2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8" y="2"/>
                  </a:lnTo>
                  <a:lnTo>
                    <a:pt x="450" y="2"/>
                  </a:lnTo>
                  <a:lnTo>
                    <a:pt x="451" y="2"/>
                  </a:lnTo>
                  <a:lnTo>
                    <a:pt x="452" y="2"/>
                  </a:lnTo>
                  <a:lnTo>
                    <a:pt x="453" y="2"/>
                  </a:lnTo>
                  <a:lnTo>
                    <a:pt x="454" y="2"/>
                  </a:lnTo>
                  <a:lnTo>
                    <a:pt x="456" y="2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59" y="2"/>
                  </a:lnTo>
                  <a:lnTo>
                    <a:pt x="461" y="3"/>
                  </a:lnTo>
                  <a:lnTo>
                    <a:pt x="461" y="4"/>
                  </a:lnTo>
                  <a:lnTo>
                    <a:pt x="461" y="5"/>
                  </a:lnTo>
                  <a:lnTo>
                    <a:pt x="462" y="5"/>
                  </a:lnTo>
                  <a:lnTo>
                    <a:pt x="462" y="6"/>
                  </a:lnTo>
                  <a:lnTo>
                    <a:pt x="463" y="6"/>
                  </a:lnTo>
                  <a:lnTo>
                    <a:pt x="463" y="8"/>
                  </a:lnTo>
                  <a:lnTo>
                    <a:pt x="464" y="8"/>
                  </a:lnTo>
                  <a:lnTo>
                    <a:pt x="464" y="9"/>
                  </a:lnTo>
                  <a:lnTo>
                    <a:pt x="465" y="9"/>
                  </a:lnTo>
                  <a:lnTo>
                    <a:pt x="467" y="9"/>
                  </a:lnTo>
                  <a:lnTo>
                    <a:pt x="468" y="9"/>
                  </a:lnTo>
                  <a:lnTo>
                    <a:pt x="468" y="10"/>
                  </a:lnTo>
                  <a:lnTo>
                    <a:pt x="469" y="10"/>
                  </a:lnTo>
                  <a:lnTo>
                    <a:pt x="470" y="10"/>
                  </a:lnTo>
                  <a:lnTo>
                    <a:pt x="471" y="11"/>
                  </a:lnTo>
                  <a:lnTo>
                    <a:pt x="473" y="11"/>
                  </a:lnTo>
                  <a:lnTo>
                    <a:pt x="473" y="13"/>
                  </a:lnTo>
                  <a:lnTo>
                    <a:pt x="474" y="13"/>
                  </a:lnTo>
                  <a:lnTo>
                    <a:pt x="474" y="14"/>
                  </a:lnTo>
                  <a:lnTo>
                    <a:pt x="475" y="14"/>
                  </a:lnTo>
                  <a:lnTo>
                    <a:pt x="476" y="14"/>
                  </a:lnTo>
                  <a:lnTo>
                    <a:pt x="477" y="15"/>
                  </a:lnTo>
                  <a:lnTo>
                    <a:pt x="479" y="15"/>
                  </a:lnTo>
                  <a:lnTo>
                    <a:pt x="480" y="15"/>
                  </a:lnTo>
                  <a:lnTo>
                    <a:pt x="481" y="15"/>
                  </a:lnTo>
                  <a:lnTo>
                    <a:pt x="482" y="16"/>
                  </a:lnTo>
                  <a:lnTo>
                    <a:pt x="483" y="17"/>
                  </a:lnTo>
                  <a:lnTo>
                    <a:pt x="485" y="17"/>
                  </a:lnTo>
                  <a:lnTo>
                    <a:pt x="486" y="19"/>
                  </a:lnTo>
                  <a:lnTo>
                    <a:pt x="487" y="19"/>
                  </a:lnTo>
                  <a:lnTo>
                    <a:pt x="488" y="19"/>
                  </a:lnTo>
                  <a:lnTo>
                    <a:pt x="489" y="19"/>
                  </a:lnTo>
                  <a:lnTo>
                    <a:pt x="489" y="20"/>
                  </a:lnTo>
                  <a:lnTo>
                    <a:pt x="491" y="20"/>
                  </a:lnTo>
                  <a:lnTo>
                    <a:pt x="491" y="21"/>
                  </a:lnTo>
                  <a:lnTo>
                    <a:pt x="492" y="21"/>
                  </a:lnTo>
                  <a:lnTo>
                    <a:pt x="493" y="22"/>
                  </a:lnTo>
                  <a:lnTo>
                    <a:pt x="493" y="23"/>
                  </a:lnTo>
                  <a:lnTo>
                    <a:pt x="494" y="23"/>
                  </a:lnTo>
                  <a:lnTo>
                    <a:pt x="495" y="23"/>
                  </a:lnTo>
                  <a:lnTo>
                    <a:pt x="495" y="25"/>
                  </a:lnTo>
                  <a:lnTo>
                    <a:pt x="495" y="26"/>
                  </a:lnTo>
                  <a:lnTo>
                    <a:pt x="497" y="26"/>
                  </a:lnTo>
                  <a:lnTo>
                    <a:pt x="498" y="26"/>
                  </a:lnTo>
                  <a:lnTo>
                    <a:pt x="499" y="26"/>
                  </a:lnTo>
                  <a:lnTo>
                    <a:pt x="500" y="26"/>
                  </a:lnTo>
                  <a:lnTo>
                    <a:pt x="501" y="26"/>
                  </a:lnTo>
                  <a:lnTo>
                    <a:pt x="503" y="26"/>
                  </a:lnTo>
                  <a:lnTo>
                    <a:pt x="504" y="26"/>
                  </a:lnTo>
                  <a:lnTo>
                    <a:pt x="505" y="26"/>
                  </a:lnTo>
                  <a:lnTo>
                    <a:pt x="506" y="25"/>
                  </a:lnTo>
                  <a:lnTo>
                    <a:pt x="508" y="23"/>
                  </a:lnTo>
                  <a:lnTo>
                    <a:pt x="509" y="23"/>
                  </a:lnTo>
                  <a:lnTo>
                    <a:pt x="509" y="22"/>
                  </a:lnTo>
                  <a:lnTo>
                    <a:pt x="510" y="21"/>
                  </a:lnTo>
                  <a:lnTo>
                    <a:pt x="510" y="20"/>
                  </a:lnTo>
                  <a:lnTo>
                    <a:pt x="511" y="20"/>
                  </a:lnTo>
                  <a:lnTo>
                    <a:pt x="511" y="19"/>
                  </a:lnTo>
                  <a:lnTo>
                    <a:pt x="511" y="17"/>
                  </a:lnTo>
                  <a:lnTo>
                    <a:pt x="511" y="16"/>
                  </a:lnTo>
                  <a:lnTo>
                    <a:pt x="512" y="16"/>
                  </a:lnTo>
                  <a:lnTo>
                    <a:pt x="512" y="15"/>
                  </a:lnTo>
                  <a:lnTo>
                    <a:pt x="514" y="15"/>
                  </a:lnTo>
                  <a:lnTo>
                    <a:pt x="515" y="15"/>
                  </a:lnTo>
                  <a:lnTo>
                    <a:pt x="516" y="16"/>
                  </a:lnTo>
                  <a:lnTo>
                    <a:pt x="517" y="16"/>
                  </a:lnTo>
                  <a:lnTo>
                    <a:pt x="518" y="16"/>
                  </a:lnTo>
                  <a:lnTo>
                    <a:pt x="518" y="17"/>
                  </a:lnTo>
                  <a:lnTo>
                    <a:pt x="520" y="17"/>
                  </a:lnTo>
                  <a:lnTo>
                    <a:pt x="521" y="17"/>
                  </a:lnTo>
                  <a:lnTo>
                    <a:pt x="522" y="17"/>
                  </a:lnTo>
                  <a:lnTo>
                    <a:pt x="523" y="17"/>
                  </a:lnTo>
                  <a:lnTo>
                    <a:pt x="524" y="17"/>
                  </a:lnTo>
                  <a:lnTo>
                    <a:pt x="526" y="17"/>
                  </a:lnTo>
                  <a:lnTo>
                    <a:pt x="527" y="17"/>
                  </a:lnTo>
                  <a:lnTo>
                    <a:pt x="528" y="17"/>
                  </a:lnTo>
                  <a:lnTo>
                    <a:pt x="529" y="17"/>
                  </a:lnTo>
                  <a:lnTo>
                    <a:pt x="530" y="17"/>
                  </a:lnTo>
                  <a:lnTo>
                    <a:pt x="532" y="17"/>
                  </a:lnTo>
                  <a:lnTo>
                    <a:pt x="532" y="16"/>
                  </a:lnTo>
                  <a:lnTo>
                    <a:pt x="533" y="16"/>
                  </a:lnTo>
                  <a:lnTo>
                    <a:pt x="534" y="16"/>
                  </a:lnTo>
                  <a:lnTo>
                    <a:pt x="535" y="17"/>
                  </a:lnTo>
                  <a:lnTo>
                    <a:pt x="536" y="17"/>
                  </a:lnTo>
                  <a:lnTo>
                    <a:pt x="538" y="17"/>
                  </a:lnTo>
                  <a:lnTo>
                    <a:pt x="539" y="17"/>
                  </a:lnTo>
                  <a:lnTo>
                    <a:pt x="540" y="17"/>
                  </a:lnTo>
                  <a:lnTo>
                    <a:pt x="541" y="16"/>
                  </a:lnTo>
                  <a:lnTo>
                    <a:pt x="542" y="16"/>
                  </a:lnTo>
                  <a:lnTo>
                    <a:pt x="542" y="17"/>
                  </a:lnTo>
                  <a:lnTo>
                    <a:pt x="544" y="17"/>
                  </a:lnTo>
                  <a:lnTo>
                    <a:pt x="545" y="17"/>
                  </a:lnTo>
                  <a:lnTo>
                    <a:pt x="546" y="17"/>
                  </a:lnTo>
                  <a:lnTo>
                    <a:pt x="547" y="17"/>
                  </a:lnTo>
                  <a:lnTo>
                    <a:pt x="548" y="17"/>
                  </a:lnTo>
                  <a:lnTo>
                    <a:pt x="548" y="16"/>
                  </a:lnTo>
                  <a:lnTo>
                    <a:pt x="548" y="15"/>
                  </a:lnTo>
                  <a:lnTo>
                    <a:pt x="550" y="15"/>
                  </a:lnTo>
                  <a:lnTo>
                    <a:pt x="551" y="15"/>
                  </a:lnTo>
                  <a:lnTo>
                    <a:pt x="551" y="16"/>
                  </a:lnTo>
                  <a:lnTo>
                    <a:pt x="552" y="15"/>
                  </a:lnTo>
                  <a:lnTo>
                    <a:pt x="552" y="16"/>
                  </a:lnTo>
                  <a:lnTo>
                    <a:pt x="553" y="16"/>
                  </a:lnTo>
                  <a:lnTo>
                    <a:pt x="555" y="16"/>
                  </a:lnTo>
                  <a:lnTo>
                    <a:pt x="556" y="16"/>
                  </a:lnTo>
                  <a:lnTo>
                    <a:pt x="557" y="16"/>
                  </a:lnTo>
                  <a:lnTo>
                    <a:pt x="558" y="15"/>
                  </a:lnTo>
                  <a:lnTo>
                    <a:pt x="558" y="16"/>
                  </a:lnTo>
                  <a:lnTo>
                    <a:pt x="559" y="16"/>
                  </a:lnTo>
                  <a:lnTo>
                    <a:pt x="561" y="16"/>
                  </a:lnTo>
                  <a:lnTo>
                    <a:pt x="561" y="17"/>
                  </a:lnTo>
                  <a:lnTo>
                    <a:pt x="562" y="17"/>
                  </a:lnTo>
                  <a:lnTo>
                    <a:pt x="562" y="16"/>
                  </a:lnTo>
                  <a:lnTo>
                    <a:pt x="563" y="16"/>
                  </a:lnTo>
                  <a:lnTo>
                    <a:pt x="564" y="16"/>
                  </a:lnTo>
                  <a:lnTo>
                    <a:pt x="564" y="17"/>
                  </a:lnTo>
                  <a:lnTo>
                    <a:pt x="565" y="17"/>
                  </a:lnTo>
                  <a:lnTo>
                    <a:pt x="565" y="19"/>
                  </a:lnTo>
                  <a:lnTo>
                    <a:pt x="565" y="20"/>
                  </a:lnTo>
                  <a:lnTo>
                    <a:pt x="565" y="21"/>
                  </a:lnTo>
                  <a:lnTo>
                    <a:pt x="567" y="21"/>
                  </a:lnTo>
                  <a:lnTo>
                    <a:pt x="567" y="22"/>
                  </a:lnTo>
                  <a:lnTo>
                    <a:pt x="568" y="22"/>
                  </a:lnTo>
                  <a:lnTo>
                    <a:pt x="569" y="22"/>
                  </a:lnTo>
                  <a:lnTo>
                    <a:pt x="570" y="22"/>
                  </a:lnTo>
                  <a:lnTo>
                    <a:pt x="571" y="23"/>
                  </a:lnTo>
                  <a:lnTo>
                    <a:pt x="571" y="25"/>
                  </a:lnTo>
                  <a:lnTo>
                    <a:pt x="573" y="25"/>
                  </a:lnTo>
                  <a:lnTo>
                    <a:pt x="573" y="26"/>
                  </a:lnTo>
                  <a:lnTo>
                    <a:pt x="574" y="26"/>
                  </a:lnTo>
                  <a:lnTo>
                    <a:pt x="575" y="26"/>
                  </a:lnTo>
                  <a:lnTo>
                    <a:pt x="576" y="26"/>
                  </a:lnTo>
                  <a:lnTo>
                    <a:pt x="577" y="26"/>
                  </a:lnTo>
                  <a:lnTo>
                    <a:pt x="579" y="26"/>
                  </a:lnTo>
                  <a:lnTo>
                    <a:pt x="580" y="26"/>
                  </a:lnTo>
                  <a:lnTo>
                    <a:pt x="581" y="26"/>
                  </a:lnTo>
                  <a:lnTo>
                    <a:pt x="582" y="26"/>
                  </a:lnTo>
                  <a:lnTo>
                    <a:pt x="582" y="27"/>
                  </a:lnTo>
                  <a:lnTo>
                    <a:pt x="583" y="27"/>
                  </a:lnTo>
                  <a:lnTo>
                    <a:pt x="585" y="27"/>
                  </a:lnTo>
                  <a:lnTo>
                    <a:pt x="586" y="27"/>
                  </a:lnTo>
                  <a:lnTo>
                    <a:pt x="586" y="28"/>
                  </a:lnTo>
                  <a:lnTo>
                    <a:pt x="587" y="28"/>
                  </a:lnTo>
                  <a:lnTo>
                    <a:pt x="587" y="29"/>
                  </a:lnTo>
                  <a:lnTo>
                    <a:pt x="586" y="29"/>
                  </a:lnTo>
                  <a:lnTo>
                    <a:pt x="586" y="31"/>
                  </a:lnTo>
                  <a:lnTo>
                    <a:pt x="587" y="31"/>
                  </a:lnTo>
                  <a:lnTo>
                    <a:pt x="588" y="31"/>
                  </a:lnTo>
                  <a:lnTo>
                    <a:pt x="589" y="31"/>
                  </a:lnTo>
                  <a:lnTo>
                    <a:pt x="589" y="29"/>
                  </a:lnTo>
                  <a:lnTo>
                    <a:pt x="591" y="29"/>
                  </a:lnTo>
                  <a:lnTo>
                    <a:pt x="592" y="29"/>
                  </a:lnTo>
                  <a:lnTo>
                    <a:pt x="593" y="31"/>
                  </a:lnTo>
                  <a:lnTo>
                    <a:pt x="594" y="31"/>
                  </a:lnTo>
                  <a:lnTo>
                    <a:pt x="596" y="31"/>
                  </a:lnTo>
                  <a:lnTo>
                    <a:pt x="596" y="32"/>
                  </a:lnTo>
                  <a:lnTo>
                    <a:pt x="597" y="32"/>
                  </a:lnTo>
                  <a:lnTo>
                    <a:pt x="598" y="32"/>
                  </a:lnTo>
                  <a:lnTo>
                    <a:pt x="599" y="32"/>
                  </a:lnTo>
                  <a:lnTo>
                    <a:pt x="599" y="33"/>
                  </a:lnTo>
                  <a:lnTo>
                    <a:pt x="600" y="33"/>
                  </a:lnTo>
                  <a:lnTo>
                    <a:pt x="600" y="34"/>
                  </a:lnTo>
                  <a:lnTo>
                    <a:pt x="600" y="35"/>
                  </a:lnTo>
                  <a:lnTo>
                    <a:pt x="600" y="37"/>
                  </a:lnTo>
                  <a:lnTo>
                    <a:pt x="602" y="37"/>
                  </a:lnTo>
                  <a:lnTo>
                    <a:pt x="603" y="37"/>
                  </a:lnTo>
                  <a:lnTo>
                    <a:pt x="604" y="37"/>
                  </a:lnTo>
                  <a:lnTo>
                    <a:pt x="605" y="37"/>
                  </a:lnTo>
                  <a:lnTo>
                    <a:pt x="606" y="37"/>
                  </a:lnTo>
                  <a:lnTo>
                    <a:pt x="608" y="37"/>
                  </a:lnTo>
                  <a:lnTo>
                    <a:pt x="609" y="37"/>
                  </a:lnTo>
                  <a:lnTo>
                    <a:pt x="609" y="38"/>
                  </a:lnTo>
                  <a:lnTo>
                    <a:pt x="610" y="38"/>
                  </a:lnTo>
                  <a:lnTo>
                    <a:pt x="609" y="38"/>
                  </a:lnTo>
                  <a:lnTo>
                    <a:pt x="609" y="39"/>
                  </a:lnTo>
                  <a:lnTo>
                    <a:pt x="609" y="40"/>
                  </a:lnTo>
                  <a:lnTo>
                    <a:pt x="608" y="40"/>
                  </a:lnTo>
                  <a:lnTo>
                    <a:pt x="608" y="42"/>
                  </a:lnTo>
                  <a:lnTo>
                    <a:pt x="608" y="43"/>
                  </a:lnTo>
                  <a:lnTo>
                    <a:pt x="608" y="44"/>
                  </a:lnTo>
                  <a:lnTo>
                    <a:pt x="609" y="44"/>
                  </a:lnTo>
                  <a:lnTo>
                    <a:pt x="609" y="45"/>
                  </a:lnTo>
                  <a:lnTo>
                    <a:pt x="610" y="45"/>
                  </a:lnTo>
                  <a:lnTo>
                    <a:pt x="610" y="46"/>
                  </a:lnTo>
                  <a:lnTo>
                    <a:pt x="611" y="46"/>
                  </a:lnTo>
                  <a:lnTo>
                    <a:pt x="611" y="48"/>
                  </a:lnTo>
                  <a:lnTo>
                    <a:pt x="612" y="48"/>
                  </a:lnTo>
                  <a:lnTo>
                    <a:pt x="614" y="48"/>
                  </a:lnTo>
                  <a:lnTo>
                    <a:pt x="614" y="49"/>
                  </a:lnTo>
                  <a:lnTo>
                    <a:pt x="614" y="50"/>
                  </a:lnTo>
                  <a:lnTo>
                    <a:pt x="614" y="51"/>
                  </a:lnTo>
                  <a:lnTo>
                    <a:pt x="614" y="52"/>
                  </a:lnTo>
                  <a:lnTo>
                    <a:pt x="615" y="52"/>
                  </a:lnTo>
                  <a:lnTo>
                    <a:pt x="615" y="54"/>
                  </a:lnTo>
                  <a:lnTo>
                    <a:pt x="616" y="54"/>
                  </a:lnTo>
                  <a:lnTo>
                    <a:pt x="617" y="54"/>
                  </a:lnTo>
                  <a:lnTo>
                    <a:pt x="618" y="54"/>
                  </a:lnTo>
                  <a:lnTo>
                    <a:pt x="618" y="52"/>
                  </a:lnTo>
                  <a:lnTo>
                    <a:pt x="620" y="52"/>
                  </a:lnTo>
                  <a:lnTo>
                    <a:pt x="621" y="52"/>
                  </a:lnTo>
                  <a:lnTo>
                    <a:pt x="622" y="52"/>
                  </a:lnTo>
                  <a:lnTo>
                    <a:pt x="623" y="52"/>
                  </a:lnTo>
                  <a:lnTo>
                    <a:pt x="623" y="54"/>
                  </a:lnTo>
                  <a:lnTo>
                    <a:pt x="623" y="55"/>
                  </a:lnTo>
                  <a:lnTo>
                    <a:pt x="624" y="55"/>
                  </a:lnTo>
                  <a:lnTo>
                    <a:pt x="624" y="56"/>
                  </a:lnTo>
                  <a:lnTo>
                    <a:pt x="626" y="56"/>
                  </a:lnTo>
                  <a:lnTo>
                    <a:pt x="627" y="56"/>
                  </a:lnTo>
                  <a:lnTo>
                    <a:pt x="628" y="56"/>
                  </a:lnTo>
                  <a:lnTo>
                    <a:pt x="629" y="55"/>
                  </a:lnTo>
                  <a:lnTo>
                    <a:pt x="630" y="55"/>
                  </a:lnTo>
                  <a:lnTo>
                    <a:pt x="632" y="55"/>
                  </a:lnTo>
                  <a:lnTo>
                    <a:pt x="633" y="55"/>
                  </a:lnTo>
                  <a:lnTo>
                    <a:pt x="633" y="56"/>
                  </a:lnTo>
                  <a:lnTo>
                    <a:pt x="634" y="56"/>
                  </a:lnTo>
                  <a:lnTo>
                    <a:pt x="634" y="57"/>
                  </a:lnTo>
                  <a:lnTo>
                    <a:pt x="635" y="58"/>
                  </a:lnTo>
                  <a:lnTo>
                    <a:pt x="635" y="60"/>
                  </a:lnTo>
                  <a:lnTo>
                    <a:pt x="634" y="61"/>
                  </a:lnTo>
                  <a:lnTo>
                    <a:pt x="633" y="62"/>
                  </a:lnTo>
                  <a:lnTo>
                    <a:pt x="633" y="63"/>
                  </a:lnTo>
                  <a:lnTo>
                    <a:pt x="632" y="63"/>
                  </a:lnTo>
                  <a:lnTo>
                    <a:pt x="632" y="64"/>
                  </a:lnTo>
                  <a:lnTo>
                    <a:pt x="632" y="66"/>
                  </a:lnTo>
                  <a:lnTo>
                    <a:pt x="633" y="67"/>
                  </a:lnTo>
                  <a:lnTo>
                    <a:pt x="632" y="68"/>
                  </a:lnTo>
                  <a:lnTo>
                    <a:pt x="632" y="69"/>
                  </a:lnTo>
                  <a:lnTo>
                    <a:pt x="632" y="71"/>
                  </a:lnTo>
                  <a:lnTo>
                    <a:pt x="633" y="72"/>
                  </a:lnTo>
                  <a:lnTo>
                    <a:pt x="634" y="72"/>
                  </a:lnTo>
                  <a:lnTo>
                    <a:pt x="634" y="73"/>
                  </a:lnTo>
                  <a:lnTo>
                    <a:pt x="635" y="73"/>
                  </a:lnTo>
                  <a:lnTo>
                    <a:pt x="635" y="74"/>
                  </a:lnTo>
                  <a:lnTo>
                    <a:pt x="635" y="75"/>
                  </a:lnTo>
                  <a:lnTo>
                    <a:pt x="635" y="77"/>
                  </a:lnTo>
                  <a:lnTo>
                    <a:pt x="636" y="77"/>
                  </a:lnTo>
                  <a:lnTo>
                    <a:pt x="636" y="78"/>
                  </a:lnTo>
                  <a:lnTo>
                    <a:pt x="638" y="78"/>
                  </a:lnTo>
                  <a:lnTo>
                    <a:pt x="638" y="79"/>
                  </a:lnTo>
                  <a:lnTo>
                    <a:pt x="639" y="79"/>
                  </a:lnTo>
                  <a:lnTo>
                    <a:pt x="639" y="80"/>
                  </a:lnTo>
                  <a:lnTo>
                    <a:pt x="639" y="81"/>
                  </a:lnTo>
                  <a:lnTo>
                    <a:pt x="639" y="83"/>
                  </a:lnTo>
                  <a:lnTo>
                    <a:pt x="640" y="83"/>
                  </a:lnTo>
                  <a:lnTo>
                    <a:pt x="639" y="83"/>
                  </a:lnTo>
                  <a:lnTo>
                    <a:pt x="639" y="84"/>
                  </a:lnTo>
                  <a:lnTo>
                    <a:pt x="638" y="84"/>
                  </a:lnTo>
                  <a:lnTo>
                    <a:pt x="636" y="84"/>
                  </a:lnTo>
                  <a:lnTo>
                    <a:pt x="636" y="85"/>
                  </a:lnTo>
                  <a:lnTo>
                    <a:pt x="638" y="86"/>
                  </a:lnTo>
                  <a:lnTo>
                    <a:pt x="638" y="87"/>
                  </a:lnTo>
                  <a:lnTo>
                    <a:pt x="638" y="89"/>
                  </a:lnTo>
                  <a:lnTo>
                    <a:pt x="638" y="90"/>
                  </a:lnTo>
                  <a:lnTo>
                    <a:pt x="639" y="90"/>
                  </a:lnTo>
                  <a:lnTo>
                    <a:pt x="639" y="91"/>
                  </a:lnTo>
                  <a:lnTo>
                    <a:pt x="640" y="91"/>
                  </a:lnTo>
                  <a:lnTo>
                    <a:pt x="640" y="92"/>
                  </a:lnTo>
                  <a:lnTo>
                    <a:pt x="640" y="93"/>
                  </a:lnTo>
                  <a:lnTo>
                    <a:pt x="641" y="93"/>
                  </a:lnTo>
                  <a:lnTo>
                    <a:pt x="643" y="93"/>
                  </a:lnTo>
                  <a:lnTo>
                    <a:pt x="644" y="93"/>
                  </a:lnTo>
                  <a:lnTo>
                    <a:pt x="644" y="95"/>
                  </a:lnTo>
                  <a:lnTo>
                    <a:pt x="644" y="96"/>
                  </a:lnTo>
                  <a:lnTo>
                    <a:pt x="644" y="97"/>
                  </a:lnTo>
                  <a:lnTo>
                    <a:pt x="644" y="98"/>
                  </a:lnTo>
                  <a:lnTo>
                    <a:pt x="644" y="100"/>
                  </a:lnTo>
                  <a:lnTo>
                    <a:pt x="644" y="101"/>
                  </a:lnTo>
                  <a:lnTo>
                    <a:pt x="644" y="102"/>
                  </a:lnTo>
                  <a:lnTo>
                    <a:pt x="645" y="103"/>
                  </a:lnTo>
                  <a:lnTo>
                    <a:pt x="646" y="103"/>
                  </a:lnTo>
                  <a:lnTo>
                    <a:pt x="646" y="102"/>
                  </a:lnTo>
                  <a:lnTo>
                    <a:pt x="646" y="103"/>
                  </a:lnTo>
                  <a:lnTo>
                    <a:pt x="647" y="103"/>
                  </a:lnTo>
                  <a:lnTo>
                    <a:pt x="647" y="104"/>
                  </a:lnTo>
                  <a:lnTo>
                    <a:pt x="647" y="106"/>
                  </a:lnTo>
                  <a:lnTo>
                    <a:pt x="646" y="106"/>
                  </a:lnTo>
                  <a:lnTo>
                    <a:pt x="646" y="107"/>
                  </a:lnTo>
                  <a:lnTo>
                    <a:pt x="647" y="107"/>
                  </a:lnTo>
                  <a:lnTo>
                    <a:pt x="647" y="108"/>
                  </a:lnTo>
                  <a:lnTo>
                    <a:pt x="647" y="107"/>
                  </a:lnTo>
                  <a:lnTo>
                    <a:pt x="649" y="107"/>
                  </a:lnTo>
                  <a:lnTo>
                    <a:pt x="649" y="106"/>
                  </a:lnTo>
                  <a:lnTo>
                    <a:pt x="650" y="106"/>
                  </a:lnTo>
                  <a:lnTo>
                    <a:pt x="651" y="106"/>
                  </a:lnTo>
                  <a:lnTo>
                    <a:pt x="651" y="107"/>
                  </a:lnTo>
                  <a:lnTo>
                    <a:pt x="651" y="108"/>
                  </a:lnTo>
                  <a:lnTo>
                    <a:pt x="650" y="108"/>
                  </a:lnTo>
                  <a:lnTo>
                    <a:pt x="650" y="109"/>
                  </a:lnTo>
                  <a:lnTo>
                    <a:pt x="651" y="109"/>
                  </a:lnTo>
                  <a:lnTo>
                    <a:pt x="652" y="109"/>
                  </a:lnTo>
                  <a:lnTo>
                    <a:pt x="653" y="109"/>
                  </a:lnTo>
                  <a:lnTo>
                    <a:pt x="655" y="109"/>
                  </a:lnTo>
                  <a:lnTo>
                    <a:pt x="656" y="109"/>
                  </a:lnTo>
                  <a:lnTo>
                    <a:pt x="656" y="110"/>
                  </a:lnTo>
                  <a:lnTo>
                    <a:pt x="656" y="112"/>
                  </a:lnTo>
                  <a:lnTo>
                    <a:pt x="655" y="112"/>
                  </a:lnTo>
                  <a:lnTo>
                    <a:pt x="655" y="113"/>
                  </a:lnTo>
                  <a:lnTo>
                    <a:pt x="655" y="114"/>
                  </a:lnTo>
                  <a:lnTo>
                    <a:pt x="655" y="115"/>
                  </a:lnTo>
                  <a:lnTo>
                    <a:pt x="655" y="116"/>
                  </a:lnTo>
                  <a:lnTo>
                    <a:pt x="653" y="116"/>
                  </a:lnTo>
                  <a:lnTo>
                    <a:pt x="653" y="118"/>
                  </a:lnTo>
                  <a:lnTo>
                    <a:pt x="653" y="119"/>
                  </a:lnTo>
                  <a:lnTo>
                    <a:pt x="655" y="119"/>
                  </a:lnTo>
                  <a:lnTo>
                    <a:pt x="655" y="120"/>
                  </a:lnTo>
                  <a:lnTo>
                    <a:pt x="655" y="121"/>
                  </a:lnTo>
                  <a:lnTo>
                    <a:pt x="656" y="121"/>
                  </a:lnTo>
                  <a:lnTo>
                    <a:pt x="656" y="122"/>
                  </a:lnTo>
                  <a:lnTo>
                    <a:pt x="657" y="122"/>
                  </a:lnTo>
                  <a:lnTo>
                    <a:pt x="657" y="124"/>
                  </a:lnTo>
                  <a:lnTo>
                    <a:pt x="657" y="125"/>
                  </a:lnTo>
                  <a:lnTo>
                    <a:pt x="657" y="126"/>
                  </a:lnTo>
                  <a:lnTo>
                    <a:pt x="658" y="126"/>
                  </a:lnTo>
                  <a:lnTo>
                    <a:pt x="658" y="127"/>
                  </a:lnTo>
                  <a:lnTo>
                    <a:pt x="659" y="127"/>
                  </a:lnTo>
                  <a:lnTo>
                    <a:pt x="661" y="127"/>
                  </a:lnTo>
                  <a:lnTo>
                    <a:pt x="661" y="129"/>
                  </a:lnTo>
                  <a:lnTo>
                    <a:pt x="661" y="130"/>
                  </a:lnTo>
                  <a:lnTo>
                    <a:pt x="659" y="130"/>
                  </a:lnTo>
                  <a:lnTo>
                    <a:pt x="659" y="131"/>
                  </a:lnTo>
                  <a:lnTo>
                    <a:pt x="659" y="132"/>
                  </a:lnTo>
                  <a:lnTo>
                    <a:pt x="659" y="133"/>
                  </a:lnTo>
                  <a:lnTo>
                    <a:pt x="658" y="133"/>
                  </a:lnTo>
                  <a:lnTo>
                    <a:pt x="657" y="133"/>
                  </a:lnTo>
                  <a:lnTo>
                    <a:pt x="657" y="135"/>
                  </a:lnTo>
                  <a:lnTo>
                    <a:pt x="657" y="136"/>
                  </a:lnTo>
                  <a:lnTo>
                    <a:pt x="658" y="136"/>
                  </a:lnTo>
                  <a:lnTo>
                    <a:pt x="659" y="136"/>
                  </a:lnTo>
                  <a:lnTo>
                    <a:pt x="659" y="137"/>
                  </a:lnTo>
                  <a:lnTo>
                    <a:pt x="661" y="137"/>
                  </a:lnTo>
                  <a:lnTo>
                    <a:pt x="661" y="138"/>
                  </a:lnTo>
                  <a:lnTo>
                    <a:pt x="659" y="138"/>
                  </a:lnTo>
                  <a:lnTo>
                    <a:pt x="659" y="139"/>
                  </a:lnTo>
                  <a:lnTo>
                    <a:pt x="658" y="139"/>
                  </a:lnTo>
                  <a:lnTo>
                    <a:pt x="658" y="138"/>
                  </a:lnTo>
                  <a:lnTo>
                    <a:pt x="657" y="138"/>
                  </a:lnTo>
                  <a:lnTo>
                    <a:pt x="657" y="139"/>
                  </a:lnTo>
                  <a:lnTo>
                    <a:pt x="656" y="139"/>
                  </a:lnTo>
                  <a:lnTo>
                    <a:pt x="656" y="141"/>
                  </a:lnTo>
                  <a:lnTo>
                    <a:pt x="657" y="142"/>
                  </a:lnTo>
                  <a:lnTo>
                    <a:pt x="658" y="143"/>
                  </a:lnTo>
                  <a:lnTo>
                    <a:pt x="658" y="144"/>
                  </a:lnTo>
                  <a:lnTo>
                    <a:pt x="658" y="145"/>
                  </a:lnTo>
                  <a:lnTo>
                    <a:pt x="657" y="147"/>
                  </a:lnTo>
                  <a:lnTo>
                    <a:pt x="657" y="148"/>
                  </a:lnTo>
                  <a:lnTo>
                    <a:pt x="657" y="149"/>
                  </a:lnTo>
                  <a:lnTo>
                    <a:pt x="657" y="150"/>
                  </a:lnTo>
                  <a:lnTo>
                    <a:pt x="658" y="150"/>
                  </a:lnTo>
                  <a:lnTo>
                    <a:pt x="659" y="150"/>
                  </a:lnTo>
                  <a:lnTo>
                    <a:pt x="659" y="151"/>
                  </a:lnTo>
                  <a:lnTo>
                    <a:pt x="659" y="153"/>
                  </a:lnTo>
                  <a:lnTo>
                    <a:pt x="658" y="154"/>
                  </a:lnTo>
                  <a:lnTo>
                    <a:pt x="658" y="155"/>
                  </a:lnTo>
                  <a:lnTo>
                    <a:pt x="658" y="156"/>
                  </a:lnTo>
                  <a:lnTo>
                    <a:pt x="659" y="156"/>
                  </a:lnTo>
                  <a:lnTo>
                    <a:pt x="659" y="158"/>
                  </a:lnTo>
                  <a:lnTo>
                    <a:pt x="661" y="158"/>
                  </a:lnTo>
                  <a:lnTo>
                    <a:pt x="661" y="159"/>
                  </a:lnTo>
                  <a:lnTo>
                    <a:pt x="662" y="159"/>
                  </a:lnTo>
                  <a:lnTo>
                    <a:pt x="663" y="159"/>
                  </a:lnTo>
                  <a:lnTo>
                    <a:pt x="663" y="158"/>
                  </a:lnTo>
                  <a:lnTo>
                    <a:pt x="664" y="158"/>
                  </a:lnTo>
                  <a:lnTo>
                    <a:pt x="664" y="156"/>
                  </a:lnTo>
                  <a:lnTo>
                    <a:pt x="664" y="155"/>
                  </a:lnTo>
                  <a:lnTo>
                    <a:pt x="665" y="155"/>
                  </a:lnTo>
                  <a:lnTo>
                    <a:pt x="667" y="155"/>
                  </a:lnTo>
                  <a:lnTo>
                    <a:pt x="667" y="156"/>
                  </a:lnTo>
                  <a:lnTo>
                    <a:pt x="667" y="158"/>
                  </a:lnTo>
                  <a:lnTo>
                    <a:pt x="667" y="159"/>
                  </a:lnTo>
                  <a:lnTo>
                    <a:pt x="667" y="160"/>
                  </a:lnTo>
                  <a:lnTo>
                    <a:pt x="665" y="160"/>
                  </a:lnTo>
                  <a:lnTo>
                    <a:pt x="665" y="161"/>
                  </a:lnTo>
                  <a:lnTo>
                    <a:pt x="664" y="161"/>
                  </a:lnTo>
                  <a:lnTo>
                    <a:pt x="665" y="161"/>
                  </a:lnTo>
                  <a:lnTo>
                    <a:pt x="665" y="162"/>
                  </a:lnTo>
                  <a:lnTo>
                    <a:pt x="667" y="162"/>
                  </a:lnTo>
                  <a:lnTo>
                    <a:pt x="668" y="162"/>
                  </a:lnTo>
                  <a:lnTo>
                    <a:pt x="668" y="164"/>
                  </a:lnTo>
                  <a:lnTo>
                    <a:pt x="669" y="164"/>
                  </a:lnTo>
                  <a:lnTo>
                    <a:pt x="670" y="164"/>
                  </a:lnTo>
                  <a:lnTo>
                    <a:pt x="671" y="164"/>
                  </a:lnTo>
                  <a:lnTo>
                    <a:pt x="673" y="164"/>
                  </a:lnTo>
                  <a:lnTo>
                    <a:pt x="673" y="165"/>
                  </a:lnTo>
                  <a:lnTo>
                    <a:pt x="673" y="166"/>
                  </a:lnTo>
                  <a:lnTo>
                    <a:pt x="671" y="167"/>
                  </a:lnTo>
                  <a:lnTo>
                    <a:pt x="671" y="168"/>
                  </a:lnTo>
                  <a:lnTo>
                    <a:pt x="671" y="170"/>
                  </a:lnTo>
                  <a:lnTo>
                    <a:pt x="671" y="171"/>
                  </a:lnTo>
                  <a:lnTo>
                    <a:pt x="671" y="172"/>
                  </a:lnTo>
                  <a:lnTo>
                    <a:pt x="673" y="173"/>
                  </a:lnTo>
                  <a:lnTo>
                    <a:pt x="671" y="174"/>
                  </a:lnTo>
                  <a:lnTo>
                    <a:pt x="670" y="176"/>
                  </a:lnTo>
                  <a:lnTo>
                    <a:pt x="670" y="177"/>
                  </a:lnTo>
                  <a:lnTo>
                    <a:pt x="671" y="178"/>
                  </a:lnTo>
                  <a:lnTo>
                    <a:pt x="673" y="178"/>
                  </a:lnTo>
                  <a:lnTo>
                    <a:pt x="673" y="179"/>
                  </a:lnTo>
                  <a:lnTo>
                    <a:pt x="674" y="179"/>
                  </a:lnTo>
                  <a:lnTo>
                    <a:pt x="675" y="178"/>
                  </a:lnTo>
                  <a:lnTo>
                    <a:pt x="675" y="179"/>
                  </a:lnTo>
                  <a:lnTo>
                    <a:pt x="676" y="179"/>
                  </a:lnTo>
                  <a:lnTo>
                    <a:pt x="676" y="180"/>
                  </a:lnTo>
                  <a:lnTo>
                    <a:pt x="676" y="182"/>
                  </a:lnTo>
                  <a:lnTo>
                    <a:pt x="676" y="183"/>
                  </a:lnTo>
                  <a:lnTo>
                    <a:pt x="675" y="183"/>
                  </a:lnTo>
                  <a:lnTo>
                    <a:pt x="674" y="184"/>
                  </a:lnTo>
                  <a:lnTo>
                    <a:pt x="674" y="183"/>
                  </a:lnTo>
                  <a:lnTo>
                    <a:pt x="674" y="182"/>
                  </a:lnTo>
                  <a:lnTo>
                    <a:pt x="674" y="180"/>
                  </a:lnTo>
                  <a:lnTo>
                    <a:pt x="673" y="180"/>
                  </a:lnTo>
                  <a:lnTo>
                    <a:pt x="673" y="182"/>
                  </a:lnTo>
                  <a:lnTo>
                    <a:pt x="671" y="182"/>
                  </a:lnTo>
                  <a:lnTo>
                    <a:pt x="671" y="183"/>
                  </a:lnTo>
                  <a:lnTo>
                    <a:pt x="673" y="183"/>
                  </a:lnTo>
                  <a:lnTo>
                    <a:pt x="673" y="184"/>
                  </a:lnTo>
                  <a:lnTo>
                    <a:pt x="674" y="184"/>
                  </a:lnTo>
                  <a:lnTo>
                    <a:pt x="673" y="184"/>
                  </a:lnTo>
                  <a:lnTo>
                    <a:pt x="673" y="185"/>
                  </a:lnTo>
                  <a:lnTo>
                    <a:pt x="673" y="187"/>
                  </a:lnTo>
                  <a:lnTo>
                    <a:pt x="674" y="187"/>
                  </a:lnTo>
                  <a:lnTo>
                    <a:pt x="674" y="188"/>
                  </a:lnTo>
                  <a:lnTo>
                    <a:pt x="674" y="189"/>
                  </a:lnTo>
                  <a:lnTo>
                    <a:pt x="673" y="189"/>
                  </a:lnTo>
                  <a:lnTo>
                    <a:pt x="673" y="190"/>
                  </a:lnTo>
                  <a:lnTo>
                    <a:pt x="673" y="191"/>
                  </a:lnTo>
                  <a:lnTo>
                    <a:pt x="673" y="193"/>
                  </a:lnTo>
                  <a:lnTo>
                    <a:pt x="674" y="193"/>
                  </a:lnTo>
                  <a:lnTo>
                    <a:pt x="675" y="193"/>
                  </a:lnTo>
                  <a:lnTo>
                    <a:pt x="676" y="193"/>
                  </a:lnTo>
                  <a:lnTo>
                    <a:pt x="677" y="193"/>
                  </a:lnTo>
                  <a:lnTo>
                    <a:pt x="679" y="193"/>
                  </a:lnTo>
                  <a:lnTo>
                    <a:pt x="679" y="194"/>
                  </a:lnTo>
                  <a:lnTo>
                    <a:pt x="680" y="194"/>
                  </a:lnTo>
                  <a:lnTo>
                    <a:pt x="680" y="195"/>
                  </a:lnTo>
                  <a:lnTo>
                    <a:pt x="679" y="195"/>
                  </a:lnTo>
                  <a:lnTo>
                    <a:pt x="677" y="195"/>
                  </a:lnTo>
                  <a:lnTo>
                    <a:pt x="676" y="195"/>
                  </a:lnTo>
                  <a:lnTo>
                    <a:pt x="676" y="196"/>
                  </a:lnTo>
                  <a:lnTo>
                    <a:pt x="676" y="197"/>
                  </a:lnTo>
                  <a:lnTo>
                    <a:pt x="676" y="199"/>
                  </a:lnTo>
                  <a:lnTo>
                    <a:pt x="677" y="200"/>
                  </a:lnTo>
                  <a:lnTo>
                    <a:pt x="677" y="201"/>
                  </a:lnTo>
                  <a:lnTo>
                    <a:pt x="677" y="202"/>
                  </a:lnTo>
                  <a:lnTo>
                    <a:pt x="677" y="203"/>
                  </a:lnTo>
                  <a:lnTo>
                    <a:pt x="677" y="205"/>
                  </a:lnTo>
                  <a:lnTo>
                    <a:pt x="676" y="205"/>
                  </a:lnTo>
                  <a:lnTo>
                    <a:pt x="676" y="206"/>
                  </a:lnTo>
                  <a:lnTo>
                    <a:pt x="676" y="207"/>
                  </a:lnTo>
                  <a:lnTo>
                    <a:pt x="676" y="208"/>
                  </a:lnTo>
                  <a:lnTo>
                    <a:pt x="677" y="208"/>
                  </a:lnTo>
                  <a:lnTo>
                    <a:pt x="677" y="209"/>
                  </a:lnTo>
                  <a:lnTo>
                    <a:pt x="677" y="211"/>
                  </a:lnTo>
                  <a:lnTo>
                    <a:pt x="677" y="212"/>
                  </a:lnTo>
                  <a:lnTo>
                    <a:pt x="677" y="213"/>
                  </a:lnTo>
                  <a:lnTo>
                    <a:pt x="679" y="213"/>
                  </a:lnTo>
                  <a:lnTo>
                    <a:pt x="679" y="214"/>
                  </a:lnTo>
                  <a:lnTo>
                    <a:pt x="680" y="214"/>
                  </a:lnTo>
                  <a:lnTo>
                    <a:pt x="680" y="216"/>
                  </a:lnTo>
                  <a:lnTo>
                    <a:pt x="680" y="217"/>
                  </a:lnTo>
                  <a:lnTo>
                    <a:pt x="680" y="218"/>
                  </a:lnTo>
                  <a:lnTo>
                    <a:pt x="680" y="219"/>
                  </a:lnTo>
                  <a:lnTo>
                    <a:pt x="680" y="220"/>
                  </a:lnTo>
                  <a:lnTo>
                    <a:pt x="680" y="222"/>
                  </a:lnTo>
                  <a:lnTo>
                    <a:pt x="681" y="222"/>
                  </a:lnTo>
                  <a:lnTo>
                    <a:pt x="681" y="223"/>
                  </a:lnTo>
                  <a:lnTo>
                    <a:pt x="682" y="223"/>
                  </a:lnTo>
                  <a:lnTo>
                    <a:pt x="682" y="224"/>
                  </a:lnTo>
                  <a:lnTo>
                    <a:pt x="682" y="225"/>
                  </a:lnTo>
                  <a:lnTo>
                    <a:pt x="681" y="225"/>
                  </a:lnTo>
                  <a:lnTo>
                    <a:pt x="681" y="226"/>
                  </a:lnTo>
                  <a:lnTo>
                    <a:pt x="680" y="226"/>
                  </a:lnTo>
                  <a:lnTo>
                    <a:pt x="679" y="226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0" y="231"/>
                  </a:lnTo>
                  <a:lnTo>
                    <a:pt x="679" y="231"/>
                  </a:lnTo>
                  <a:lnTo>
                    <a:pt x="679" y="232"/>
                  </a:lnTo>
                  <a:lnTo>
                    <a:pt x="679" y="234"/>
                  </a:lnTo>
                  <a:lnTo>
                    <a:pt x="680" y="234"/>
                  </a:lnTo>
                  <a:lnTo>
                    <a:pt x="680" y="235"/>
                  </a:lnTo>
                  <a:lnTo>
                    <a:pt x="680" y="236"/>
                  </a:lnTo>
                  <a:lnTo>
                    <a:pt x="680" y="237"/>
                  </a:lnTo>
                  <a:lnTo>
                    <a:pt x="679" y="237"/>
                  </a:lnTo>
                  <a:lnTo>
                    <a:pt x="677" y="237"/>
                  </a:lnTo>
                  <a:lnTo>
                    <a:pt x="677" y="238"/>
                  </a:lnTo>
                  <a:lnTo>
                    <a:pt x="676" y="238"/>
                  </a:lnTo>
                  <a:lnTo>
                    <a:pt x="676" y="240"/>
                  </a:lnTo>
                  <a:lnTo>
                    <a:pt x="675" y="240"/>
                  </a:lnTo>
                  <a:lnTo>
                    <a:pt x="675" y="241"/>
                  </a:lnTo>
                  <a:lnTo>
                    <a:pt x="675" y="242"/>
                  </a:lnTo>
                  <a:lnTo>
                    <a:pt x="676" y="242"/>
                  </a:lnTo>
                  <a:lnTo>
                    <a:pt x="676" y="243"/>
                  </a:lnTo>
                  <a:lnTo>
                    <a:pt x="677" y="243"/>
                  </a:lnTo>
                  <a:lnTo>
                    <a:pt x="679" y="243"/>
                  </a:lnTo>
                  <a:lnTo>
                    <a:pt x="679" y="245"/>
                  </a:lnTo>
                  <a:lnTo>
                    <a:pt x="679" y="246"/>
                  </a:lnTo>
                  <a:lnTo>
                    <a:pt x="679" y="247"/>
                  </a:lnTo>
                  <a:lnTo>
                    <a:pt x="680" y="247"/>
                  </a:lnTo>
                  <a:lnTo>
                    <a:pt x="680" y="248"/>
                  </a:lnTo>
                  <a:lnTo>
                    <a:pt x="681" y="248"/>
                  </a:lnTo>
                  <a:lnTo>
                    <a:pt x="682" y="248"/>
                  </a:lnTo>
                  <a:lnTo>
                    <a:pt x="683" y="248"/>
                  </a:lnTo>
                  <a:lnTo>
                    <a:pt x="683" y="249"/>
                  </a:lnTo>
                  <a:lnTo>
                    <a:pt x="685" y="249"/>
                  </a:lnTo>
                  <a:lnTo>
                    <a:pt x="685" y="251"/>
                  </a:lnTo>
                  <a:lnTo>
                    <a:pt x="685" y="252"/>
                  </a:lnTo>
                  <a:lnTo>
                    <a:pt x="685" y="253"/>
                  </a:lnTo>
                  <a:lnTo>
                    <a:pt x="686" y="253"/>
                  </a:lnTo>
                  <a:lnTo>
                    <a:pt x="686" y="254"/>
                  </a:lnTo>
                  <a:lnTo>
                    <a:pt x="687" y="254"/>
                  </a:lnTo>
                  <a:lnTo>
                    <a:pt x="687" y="255"/>
                  </a:lnTo>
                  <a:lnTo>
                    <a:pt x="686" y="255"/>
                  </a:lnTo>
                  <a:lnTo>
                    <a:pt x="686" y="257"/>
                  </a:lnTo>
                  <a:lnTo>
                    <a:pt x="685" y="257"/>
                  </a:lnTo>
                  <a:lnTo>
                    <a:pt x="685" y="258"/>
                  </a:lnTo>
                  <a:lnTo>
                    <a:pt x="685" y="259"/>
                  </a:lnTo>
                  <a:lnTo>
                    <a:pt x="686" y="259"/>
                  </a:lnTo>
                  <a:lnTo>
                    <a:pt x="686" y="260"/>
                  </a:lnTo>
                  <a:lnTo>
                    <a:pt x="686" y="261"/>
                  </a:lnTo>
                  <a:lnTo>
                    <a:pt x="685" y="261"/>
                  </a:lnTo>
                  <a:lnTo>
                    <a:pt x="686" y="261"/>
                  </a:lnTo>
                  <a:lnTo>
                    <a:pt x="686" y="263"/>
                  </a:lnTo>
                  <a:lnTo>
                    <a:pt x="687" y="263"/>
                  </a:lnTo>
                  <a:lnTo>
                    <a:pt x="688" y="263"/>
                  </a:lnTo>
                  <a:lnTo>
                    <a:pt x="690" y="263"/>
                  </a:lnTo>
                  <a:lnTo>
                    <a:pt x="691" y="263"/>
                  </a:lnTo>
                  <a:lnTo>
                    <a:pt x="692" y="263"/>
                  </a:lnTo>
                  <a:lnTo>
                    <a:pt x="692" y="261"/>
                  </a:lnTo>
                  <a:lnTo>
                    <a:pt x="691" y="261"/>
                  </a:lnTo>
                  <a:lnTo>
                    <a:pt x="691" y="260"/>
                  </a:lnTo>
                  <a:lnTo>
                    <a:pt x="692" y="260"/>
                  </a:lnTo>
                  <a:lnTo>
                    <a:pt x="692" y="259"/>
                  </a:lnTo>
                  <a:lnTo>
                    <a:pt x="693" y="259"/>
                  </a:lnTo>
                  <a:lnTo>
                    <a:pt x="694" y="259"/>
                  </a:lnTo>
                  <a:lnTo>
                    <a:pt x="694" y="260"/>
                  </a:lnTo>
                  <a:lnTo>
                    <a:pt x="694" y="261"/>
                  </a:lnTo>
                  <a:lnTo>
                    <a:pt x="696" y="261"/>
                  </a:lnTo>
                  <a:lnTo>
                    <a:pt x="694" y="261"/>
                  </a:lnTo>
                  <a:lnTo>
                    <a:pt x="694" y="263"/>
                  </a:lnTo>
                  <a:lnTo>
                    <a:pt x="694" y="264"/>
                  </a:lnTo>
                  <a:lnTo>
                    <a:pt x="693" y="264"/>
                  </a:lnTo>
                  <a:lnTo>
                    <a:pt x="692" y="264"/>
                  </a:lnTo>
                  <a:lnTo>
                    <a:pt x="692" y="265"/>
                  </a:lnTo>
                  <a:lnTo>
                    <a:pt x="691" y="265"/>
                  </a:lnTo>
                  <a:lnTo>
                    <a:pt x="692" y="265"/>
                  </a:lnTo>
                  <a:lnTo>
                    <a:pt x="693" y="266"/>
                  </a:lnTo>
                  <a:lnTo>
                    <a:pt x="692" y="266"/>
                  </a:lnTo>
                  <a:lnTo>
                    <a:pt x="692" y="267"/>
                  </a:lnTo>
                  <a:lnTo>
                    <a:pt x="691" y="267"/>
                  </a:lnTo>
                  <a:lnTo>
                    <a:pt x="692" y="269"/>
                  </a:lnTo>
                  <a:lnTo>
                    <a:pt x="692" y="270"/>
                  </a:lnTo>
                  <a:lnTo>
                    <a:pt x="693" y="270"/>
                  </a:lnTo>
                  <a:lnTo>
                    <a:pt x="694" y="270"/>
                  </a:lnTo>
                  <a:lnTo>
                    <a:pt x="696" y="270"/>
                  </a:lnTo>
                  <a:lnTo>
                    <a:pt x="696" y="271"/>
                  </a:lnTo>
                  <a:lnTo>
                    <a:pt x="696" y="272"/>
                  </a:lnTo>
                  <a:lnTo>
                    <a:pt x="696" y="274"/>
                  </a:lnTo>
                  <a:lnTo>
                    <a:pt x="694" y="274"/>
                  </a:lnTo>
                  <a:lnTo>
                    <a:pt x="694" y="275"/>
                  </a:lnTo>
                  <a:lnTo>
                    <a:pt x="694" y="276"/>
                  </a:lnTo>
                  <a:lnTo>
                    <a:pt x="696" y="276"/>
                  </a:lnTo>
                  <a:lnTo>
                    <a:pt x="696" y="277"/>
                  </a:lnTo>
                  <a:lnTo>
                    <a:pt x="696" y="278"/>
                  </a:lnTo>
                  <a:lnTo>
                    <a:pt x="696" y="280"/>
                  </a:lnTo>
                  <a:lnTo>
                    <a:pt x="697" y="280"/>
                  </a:lnTo>
                  <a:lnTo>
                    <a:pt x="697" y="281"/>
                  </a:lnTo>
                  <a:lnTo>
                    <a:pt x="697" y="282"/>
                  </a:lnTo>
                  <a:lnTo>
                    <a:pt x="698" y="282"/>
                  </a:lnTo>
                  <a:lnTo>
                    <a:pt x="697" y="283"/>
                  </a:lnTo>
                  <a:lnTo>
                    <a:pt x="696" y="283"/>
                  </a:lnTo>
                  <a:lnTo>
                    <a:pt x="696" y="284"/>
                  </a:lnTo>
                  <a:lnTo>
                    <a:pt x="694" y="284"/>
                  </a:lnTo>
                  <a:lnTo>
                    <a:pt x="694" y="286"/>
                  </a:lnTo>
                  <a:lnTo>
                    <a:pt x="696" y="286"/>
                  </a:lnTo>
                  <a:lnTo>
                    <a:pt x="697" y="286"/>
                  </a:lnTo>
                  <a:lnTo>
                    <a:pt x="698" y="286"/>
                  </a:lnTo>
                  <a:lnTo>
                    <a:pt x="699" y="286"/>
                  </a:lnTo>
                  <a:lnTo>
                    <a:pt x="700" y="286"/>
                  </a:lnTo>
                  <a:lnTo>
                    <a:pt x="700" y="287"/>
                  </a:lnTo>
                  <a:lnTo>
                    <a:pt x="702" y="287"/>
                  </a:lnTo>
                  <a:lnTo>
                    <a:pt x="703" y="287"/>
                  </a:lnTo>
                  <a:lnTo>
                    <a:pt x="703" y="288"/>
                  </a:lnTo>
                  <a:lnTo>
                    <a:pt x="703" y="289"/>
                  </a:lnTo>
                  <a:lnTo>
                    <a:pt x="703" y="29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09" name="Freeform 83"/>
            <p:cNvSpPr>
              <a:spLocks noChangeAspect="1"/>
            </p:cNvSpPr>
            <p:nvPr/>
          </p:nvSpPr>
          <p:spPr bwMode="gray">
            <a:xfrm>
              <a:off x="2580" y="2915"/>
              <a:ext cx="746" cy="378"/>
            </a:xfrm>
            <a:custGeom>
              <a:avLst/>
              <a:gdLst>
                <a:gd name="T0" fmla="*/ 707 w 709"/>
                <a:gd name="T1" fmla="*/ 215 h 359"/>
                <a:gd name="T2" fmla="*/ 706 w 709"/>
                <a:gd name="T3" fmla="*/ 251 h 359"/>
                <a:gd name="T4" fmla="*/ 706 w 709"/>
                <a:gd name="T5" fmla="*/ 286 h 359"/>
                <a:gd name="T6" fmla="*/ 705 w 709"/>
                <a:gd name="T7" fmla="*/ 322 h 359"/>
                <a:gd name="T8" fmla="*/ 703 w 709"/>
                <a:gd name="T9" fmla="*/ 357 h 359"/>
                <a:gd name="T10" fmla="*/ 693 w 709"/>
                <a:gd name="T11" fmla="*/ 351 h 359"/>
                <a:gd name="T12" fmla="*/ 686 w 709"/>
                <a:gd name="T13" fmla="*/ 350 h 359"/>
                <a:gd name="T14" fmla="*/ 676 w 709"/>
                <a:gd name="T15" fmla="*/ 342 h 359"/>
                <a:gd name="T16" fmla="*/ 665 w 709"/>
                <a:gd name="T17" fmla="*/ 333 h 359"/>
                <a:gd name="T18" fmla="*/ 651 w 709"/>
                <a:gd name="T19" fmla="*/ 327 h 359"/>
                <a:gd name="T20" fmla="*/ 635 w 709"/>
                <a:gd name="T21" fmla="*/ 330 h 359"/>
                <a:gd name="T22" fmla="*/ 613 w 709"/>
                <a:gd name="T23" fmla="*/ 325 h 359"/>
                <a:gd name="T24" fmla="*/ 594 w 709"/>
                <a:gd name="T25" fmla="*/ 332 h 359"/>
                <a:gd name="T26" fmla="*/ 576 w 709"/>
                <a:gd name="T27" fmla="*/ 334 h 359"/>
                <a:gd name="T28" fmla="*/ 563 w 709"/>
                <a:gd name="T29" fmla="*/ 344 h 359"/>
                <a:gd name="T30" fmla="*/ 540 w 709"/>
                <a:gd name="T31" fmla="*/ 342 h 359"/>
                <a:gd name="T32" fmla="*/ 523 w 709"/>
                <a:gd name="T33" fmla="*/ 327 h 359"/>
                <a:gd name="T34" fmla="*/ 505 w 709"/>
                <a:gd name="T35" fmla="*/ 326 h 359"/>
                <a:gd name="T36" fmla="*/ 490 w 709"/>
                <a:gd name="T37" fmla="*/ 332 h 359"/>
                <a:gd name="T38" fmla="*/ 481 w 709"/>
                <a:gd name="T39" fmla="*/ 341 h 359"/>
                <a:gd name="T40" fmla="*/ 471 w 709"/>
                <a:gd name="T41" fmla="*/ 330 h 359"/>
                <a:gd name="T42" fmla="*/ 459 w 709"/>
                <a:gd name="T43" fmla="*/ 332 h 359"/>
                <a:gd name="T44" fmla="*/ 441 w 709"/>
                <a:gd name="T45" fmla="*/ 319 h 359"/>
                <a:gd name="T46" fmla="*/ 424 w 709"/>
                <a:gd name="T47" fmla="*/ 333 h 359"/>
                <a:gd name="T48" fmla="*/ 416 w 709"/>
                <a:gd name="T49" fmla="*/ 316 h 359"/>
                <a:gd name="T50" fmla="*/ 406 w 709"/>
                <a:gd name="T51" fmla="*/ 302 h 359"/>
                <a:gd name="T52" fmla="*/ 382 w 709"/>
                <a:gd name="T53" fmla="*/ 302 h 359"/>
                <a:gd name="T54" fmla="*/ 366 w 709"/>
                <a:gd name="T55" fmla="*/ 302 h 359"/>
                <a:gd name="T56" fmla="*/ 342 w 709"/>
                <a:gd name="T57" fmla="*/ 301 h 359"/>
                <a:gd name="T58" fmla="*/ 322 w 709"/>
                <a:gd name="T59" fmla="*/ 296 h 359"/>
                <a:gd name="T60" fmla="*/ 311 w 709"/>
                <a:gd name="T61" fmla="*/ 279 h 359"/>
                <a:gd name="T62" fmla="*/ 298 w 709"/>
                <a:gd name="T63" fmla="*/ 278 h 359"/>
                <a:gd name="T64" fmla="*/ 279 w 709"/>
                <a:gd name="T65" fmla="*/ 278 h 359"/>
                <a:gd name="T66" fmla="*/ 261 w 709"/>
                <a:gd name="T67" fmla="*/ 263 h 359"/>
                <a:gd name="T68" fmla="*/ 248 w 709"/>
                <a:gd name="T69" fmla="*/ 53 h 359"/>
                <a:gd name="T70" fmla="*/ 12 w 709"/>
                <a:gd name="T71" fmla="*/ 53 h 359"/>
                <a:gd name="T72" fmla="*/ 0 w 709"/>
                <a:gd name="T73" fmla="*/ 20 h 359"/>
                <a:gd name="T74" fmla="*/ 13 w 709"/>
                <a:gd name="T75" fmla="*/ 1 h 359"/>
                <a:gd name="T76" fmla="*/ 47 w 709"/>
                <a:gd name="T77" fmla="*/ 1 h 359"/>
                <a:gd name="T78" fmla="*/ 82 w 709"/>
                <a:gd name="T79" fmla="*/ 1 h 359"/>
                <a:gd name="T80" fmla="*/ 117 w 709"/>
                <a:gd name="T81" fmla="*/ 1 h 359"/>
                <a:gd name="T82" fmla="*/ 154 w 709"/>
                <a:gd name="T83" fmla="*/ 1 h 359"/>
                <a:gd name="T84" fmla="*/ 189 w 709"/>
                <a:gd name="T85" fmla="*/ 1 h 359"/>
                <a:gd name="T86" fmla="*/ 223 w 709"/>
                <a:gd name="T87" fmla="*/ 0 h 359"/>
                <a:gd name="T88" fmla="*/ 260 w 709"/>
                <a:gd name="T89" fmla="*/ 0 h 359"/>
                <a:gd name="T90" fmla="*/ 295 w 709"/>
                <a:gd name="T91" fmla="*/ 1 h 359"/>
                <a:gd name="T92" fmla="*/ 328 w 709"/>
                <a:gd name="T93" fmla="*/ 1 h 359"/>
                <a:gd name="T94" fmla="*/ 364 w 709"/>
                <a:gd name="T95" fmla="*/ 1 h 359"/>
                <a:gd name="T96" fmla="*/ 400 w 709"/>
                <a:gd name="T97" fmla="*/ 1 h 359"/>
                <a:gd name="T98" fmla="*/ 435 w 709"/>
                <a:gd name="T99" fmla="*/ 1 h 359"/>
                <a:gd name="T100" fmla="*/ 470 w 709"/>
                <a:gd name="T101" fmla="*/ 1 h 359"/>
                <a:gd name="T102" fmla="*/ 505 w 709"/>
                <a:gd name="T103" fmla="*/ 1 h 359"/>
                <a:gd name="T104" fmla="*/ 541 w 709"/>
                <a:gd name="T105" fmla="*/ 1 h 359"/>
                <a:gd name="T106" fmla="*/ 576 w 709"/>
                <a:gd name="T107" fmla="*/ 1 h 359"/>
                <a:gd name="T108" fmla="*/ 611 w 709"/>
                <a:gd name="T109" fmla="*/ 1 h 359"/>
                <a:gd name="T110" fmla="*/ 647 w 709"/>
                <a:gd name="T111" fmla="*/ 1 h 359"/>
                <a:gd name="T112" fmla="*/ 682 w 709"/>
                <a:gd name="T113" fmla="*/ 1 h 359"/>
                <a:gd name="T114" fmla="*/ 693 w 709"/>
                <a:gd name="T115" fmla="*/ 26 h 359"/>
                <a:gd name="T116" fmla="*/ 694 w 709"/>
                <a:gd name="T117" fmla="*/ 61 h 359"/>
                <a:gd name="T118" fmla="*/ 699 w 709"/>
                <a:gd name="T119" fmla="*/ 98 h 359"/>
                <a:gd name="T120" fmla="*/ 704 w 709"/>
                <a:gd name="T121" fmla="*/ 129 h 359"/>
                <a:gd name="T122" fmla="*/ 707 w 709"/>
                <a:gd name="T123" fmla="*/ 162 h 3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09"/>
                <a:gd name="T187" fmla="*/ 0 h 359"/>
                <a:gd name="T188" fmla="*/ 709 w 709"/>
                <a:gd name="T189" fmla="*/ 359 h 35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09" h="359">
                  <a:moveTo>
                    <a:pt x="709" y="181"/>
                  </a:moveTo>
                  <a:lnTo>
                    <a:pt x="709" y="182"/>
                  </a:lnTo>
                  <a:lnTo>
                    <a:pt x="709" y="183"/>
                  </a:lnTo>
                  <a:lnTo>
                    <a:pt x="709" y="185"/>
                  </a:lnTo>
                  <a:lnTo>
                    <a:pt x="709" y="186"/>
                  </a:lnTo>
                  <a:lnTo>
                    <a:pt x="709" y="187"/>
                  </a:lnTo>
                  <a:lnTo>
                    <a:pt x="709" y="188"/>
                  </a:lnTo>
                  <a:lnTo>
                    <a:pt x="709" y="189"/>
                  </a:lnTo>
                  <a:lnTo>
                    <a:pt x="709" y="191"/>
                  </a:lnTo>
                  <a:lnTo>
                    <a:pt x="709" y="192"/>
                  </a:lnTo>
                  <a:lnTo>
                    <a:pt x="709" y="193"/>
                  </a:lnTo>
                  <a:lnTo>
                    <a:pt x="709" y="194"/>
                  </a:lnTo>
                  <a:lnTo>
                    <a:pt x="709" y="196"/>
                  </a:lnTo>
                  <a:lnTo>
                    <a:pt x="709" y="197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09" y="200"/>
                  </a:lnTo>
                  <a:lnTo>
                    <a:pt x="709" y="202"/>
                  </a:lnTo>
                  <a:lnTo>
                    <a:pt x="707" y="203"/>
                  </a:lnTo>
                  <a:lnTo>
                    <a:pt x="707" y="204"/>
                  </a:lnTo>
                  <a:lnTo>
                    <a:pt x="707" y="205"/>
                  </a:lnTo>
                  <a:lnTo>
                    <a:pt x="707" y="206"/>
                  </a:lnTo>
                  <a:lnTo>
                    <a:pt x="707" y="208"/>
                  </a:lnTo>
                  <a:lnTo>
                    <a:pt x="707" y="209"/>
                  </a:lnTo>
                  <a:lnTo>
                    <a:pt x="707" y="210"/>
                  </a:lnTo>
                  <a:lnTo>
                    <a:pt x="707" y="211"/>
                  </a:lnTo>
                  <a:lnTo>
                    <a:pt x="707" y="212"/>
                  </a:lnTo>
                  <a:lnTo>
                    <a:pt x="707" y="214"/>
                  </a:lnTo>
                  <a:lnTo>
                    <a:pt x="707" y="215"/>
                  </a:lnTo>
                  <a:lnTo>
                    <a:pt x="707" y="216"/>
                  </a:lnTo>
                  <a:lnTo>
                    <a:pt x="707" y="217"/>
                  </a:lnTo>
                  <a:lnTo>
                    <a:pt x="707" y="218"/>
                  </a:lnTo>
                  <a:lnTo>
                    <a:pt x="707" y="220"/>
                  </a:lnTo>
                  <a:lnTo>
                    <a:pt x="707" y="221"/>
                  </a:lnTo>
                  <a:lnTo>
                    <a:pt x="707" y="222"/>
                  </a:lnTo>
                  <a:lnTo>
                    <a:pt x="707" y="223"/>
                  </a:lnTo>
                  <a:lnTo>
                    <a:pt x="707" y="225"/>
                  </a:lnTo>
                  <a:lnTo>
                    <a:pt x="707" y="226"/>
                  </a:lnTo>
                  <a:lnTo>
                    <a:pt x="707" y="227"/>
                  </a:lnTo>
                  <a:lnTo>
                    <a:pt x="707" y="229"/>
                  </a:lnTo>
                  <a:lnTo>
                    <a:pt x="707" y="231"/>
                  </a:lnTo>
                  <a:lnTo>
                    <a:pt x="707" y="232"/>
                  </a:lnTo>
                  <a:lnTo>
                    <a:pt x="707" y="233"/>
                  </a:lnTo>
                  <a:lnTo>
                    <a:pt x="707" y="234"/>
                  </a:lnTo>
                  <a:lnTo>
                    <a:pt x="707" y="235"/>
                  </a:lnTo>
                  <a:lnTo>
                    <a:pt x="707" y="237"/>
                  </a:lnTo>
                  <a:lnTo>
                    <a:pt x="707" y="238"/>
                  </a:lnTo>
                  <a:lnTo>
                    <a:pt x="707" y="239"/>
                  </a:lnTo>
                  <a:lnTo>
                    <a:pt x="707" y="240"/>
                  </a:lnTo>
                  <a:lnTo>
                    <a:pt x="707" y="241"/>
                  </a:lnTo>
                  <a:lnTo>
                    <a:pt x="707" y="243"/>
                  </a:lnTo>
                  <a:lnTo>
                    <a:pt x="707" y="244"/>
                  </a:lnTo>
                  <a:lnTo>
                    <a:pt x="707" y="245"/>
                  </a:lnTo>
                  <a:lnTo>
                    <a:pt x="707" y="246"/>
                  </a:lnTo>
                  <a:lnTo>
                    <a:pt x="707" y="247"/>
                  </a:lnTo>
                  <a:lnTo>
                    <a:pt x="706" y="249"/>
                  </a:lnTo>
                  <a:lnTo>
                    <a:pt x="706" y="250"/>
                  </a:lnTo>
                  <a:lnTo>
                    <a:pt x="706" y="251"/>
                  </a:lnTo>
                  <a:lnTo>
                    <a:pt x="706" y="252"/>
                  </a:lnTo>
                  <a:lnTo>
                    <a:pt x="706" y="254"/>
                  </a:lnTo>
                  <a:lnTo>
                    <a:pt x="706" y="255"/>
                  </a:lnTo>
                  <a:lnTo>
                    <a:pt x="706" y="256"/>
                  </a:lnTo>
                  <a:lnTo>
                    <a:pt x="706" y="257"/>
                  </a:lnTo>
                  <a:lnTo>
                    <a:pt x="706" y="258"/>
                  </a:lnTo>
                  <a:lnTo>
                    <a:pt x="706" y="260"/>
                  </a:lnTo>
                  <a:lnTo>
                    <a:pt x="706" y="261"/>
                  </a:lnTo>
                  <a:lnTo>
                    <a:pt x="706" y="262"/>
                  </a:lnTo>
                  <a:lnTo>
                    <a:pt x="706" y="263"/>
                  </a:lnTo>
                  <a:lnTo>
                    <a:pt x="706" y="264"/>
                  </a:lnTo>
                  <a:lnTo>
                    <a:pt x="706" y="266"/>
                  </a:lnTo>
                  <a:lnTo>
                    <a:pt x="706" y="267"/>
                  </a:lnTo>
                  <a:lnTo>
                    <a:pt x="706" y="268"/>
                  </a:lnTo>
                  <a:lnTo>
                    <a:pt x="706" y="269"/>
                  </a:lnTo>
                  <a:lnTo>
                    <a:pt x="706" y="270"/>
                  </a:lnTo>
                  <a:lnTo>
                    <a:pt x="706" y="272"/>
                  </a:lnTo>
                  <a:lnTo>
                    <a:pt x="706" y="273"/>
                  </a:lnTo>
                  <a:lnTo>
                    <a:pt x="706" y="274"/>
                  </a:lnTo>
                  <a:lnTo>
                    <a:pt x="706" y="275"/>
                  </a:lnTo>
                  <a:lnTo>
                    <a:pt x="706" y="276"/>
                  </a:lnTo>
                  <a:lnTo>
                    <a:pt x="706" y="278"/>
                  </a:lnTo>
                  <a:lnTo>
                    <a:pt x="706" y="279"/>
                  </a:lnTo>
                  <a:lnTo>
                    <a:pt x="706" y="280"/>
                  </a:lnTo>
                  <a:lnTo>
                    <a:pt x="706" y="281"/>
                  </a:lnTo>
                  <a:lnTo>
                    <a:pt x="706" y="283"/>
                  </a:lnTo>
                  <a:lnTo>
                    <a:pt x="706" y="284"/>
                  </a:lnTo>
                  <a:lnTo>
                    <a:pt x="706" y="285"/>
                  </a:lnTo>
                  <a:lnTo>
                    <a:pt x="706" y="286"/>
                  </a:lnTo>
                  <a:lnTo>
                    <a:pt x="706" y="287"/>
                  </a:lnTo>
                  <a:lnTo>
                    <a:pt x="706" y="289"/>
                  </a:lnTo>
                  <a:lnTo>
                    <a:pt x="706" y="290"/>
                  </a:lnTo>
                  <a:lnTo>
                    <a:pt x="706" y="291"/>
                  </a:lnTo>
                  <a:lnTo>
                    <a:pt x="706" y="292"/>
                  </a:lnTo>
                  <a:lnTo>
                    <a:pt x="706" y="293"/>
                  </a:lnTo>
                  <a:lnTo>
                    <a:pt x="706" y="295"/>
                  </a:lnTo>
                  <a:lnTo>
                    <a:pt x="706" y="296"/>
                  </a:lnTo>
                  <a:lnTo>
                    <a:pt x="706" y="297"/>
                  </a:lnTo>
                  <a:lnTo>
                    <a:pt x="706" y="298"/>
                  </a:lnTo>
                  <a:lnTo>
                    <a:pt x="706" y="299"/>
                  </a:lnTo>
                  <a:lnTo>
                    <a:pt x="706" y="301"/>
                  </a:lnTo>
                  <a:lnTo>
                    <a:pt x="705" y="302"/>
                  </a:lnTo>
                  <a:lnTo>
                    <a:pt x="705" y="303"/>
                  </a:lnTo>
                  <a:lnTo>
                    <a:pt x="705" y="304"/>
                  </a:lnTo>
                  <a:lnTo>
                    <a:pt x="705" y="305"/>
                  </a:lnTo>
                  <a:lnTo>
                    <a:pt x="705" y="307"/>
                  </a:lnTo>
                  <a:lnTo>
                    <a:pt x="705" y="308"/>
                  </a:lnTo>
                  <a:lnTo>
                    <a:pt x="705" y="309"/>
                  </a:lnTo>
                  <a:lnTo>
                    <a:pt x="705" y="310"/>
                  </a:lnTo>
                  <a:lnTo>
                    <a:pt x="705" y="312"/>
                  </a:lnTo>
                  <a:lnTo>
                    <a:pt x="705" y="313"/>
                  </a:lnTo>
                  <a:lnTo>
                    <a:pt x="705" y="315"/>
                  </a:lnTo>
                  <a:lnTo>
                    <a:pt x="705" y="316"/>
                  </a:lnTo>
                  <a:lnTo>
                    <a:pt x="705" y="318"/>
                  </a:lnTo>
                  <a:lnTo>
                    <a:pt x="705" y="319"/>
                  </a:lnTo>
                  <a:lnTo>
                    <a:pt x="705" y="320"/>
                  </a:lnTo>
                  <a:lnTo>
                    <a:pt x="705" y="321"/>
                  </a:lnTo>
                  <a:lnTo>
                    <a:pt x="705" y="322"/>
                  </a:lnTo>
                  <a:lnTo>
                    <a:pt x="705" y="324"/>
                  </a:lnTo>
                  <a:lnTo>
                    <a:pt x="705" y="325"/>
                  </a:lnTo>
                  <a:lnTo>
                    <a:pt x="705" y="326"/>
                  </a:lnTo>
                  <a:lnTo>
                    <a:pt x="705" y="327"/>
                  </a:lnTo>
                  <a:lnTo>
                    <a:pt x="705" y="328"/>
                  </a:lnTo>
                  <a:lnTo>
                    <a:pt x="705" y="330"/>
                  </a:lnTo>
                  <a:lnTo>
                    <a:pt x="705" y="331"/>
                  </a:lnTo>
                  <a:lnTo>
                    <a:pt x="705" y="332"/>
                  </a:lnTo>
                  <a:lnTo>
                    <a:pt x="705" y="333"/>
                  </a:lnTo>
                  <a:lnTo>
                    <a:pt x="705" y="334"/>
                  </a:lnTo>
                  <a:lnTo>
                    <a:pt x="705" y="336"/>
                  </a:lnTo>
                  <a:lnTo>
                    <a:pt x="705" y="338"/>
                  </a:lnTo>
                  <a:lnTo>
                    <a:pt x="705" y="339"/>
                  </a:lnTo>
                  <a:lnTo>
                    <a:pt x="705" y="342"/>
                  </a:lnTo>
                  <a:lnTo>
                    <a:pt x="705" y="343"/>
                  </a:lnTo>
                  <a:lnTo>
                    <a:pt x="705" y="344"/>
                  </a:lnTo>
                  <a:lnTo>
                    <a:pt x="705" y="345"/>
                  </a:lnTo>
                  <a:lnTo>
                    <a:pt x="705" y="347"/>
                  </a:lnTo>
                  <a:lnTo>
                    <a:pt x="705" y="348"/>
                  </a:lnTo>
                  <a:lnTo>
                    <a:pt x="705" y="349"/>
                  </a:lnTo>
                  <a:lnTo>
                    <a:pt x="705" y="350"/>
                  </a:lnTo>
                  <a:lnTo>
                    <a:pt x="705" y="351"/>
                  </a:lnTo>
                  <a:lnTo>
                    <a:pt x="705" y="353"/>
                  </a:lnTo>
                  <a:lnTo>
                    <a:pt x="705" y="354"/>
                  </a:lnTo>
                  <a:lnTo>
                    <a:pt x="705" y="355"/>
                  </a:lnTo>
                  <a:lnTo>
                    <a:pt x="705" y="356"/>
                  </a:lnTo>
                  <a:lnTo>
                    <a:pt x="704" y="356"/>
                  </a:lnTo>
                  <a:lnTo>
                    <a:pt x="704" y="357"/>
                  </a:lnTo>
                  <a:lnTo>
                    <a:pt x="703" y="357"/>
                  </a:lnTo>
                  <a:lnTo>
                    <a:pt x="701" y="356"/>
                  </a:lnTo>
                  <a:lnTo>
                    <a:pt x="701" y="357"/>
                  </a:lnTo>
                  <a:lnTo>
                    <a:pt x="701" y="359"/>
                  </a:lnTo>
                  <a:lnTo>
                    <a:pt x="700" y="357"/>
                  </a:lnTo>
                  <a:lnTo>
                    <a:pt x="700" y="356"/>
                  </a:lnTo>
                  <a:lnTo>
                    <a:pt x="701" y="356"/>
                  </a:lnTo>
                  <a:lnTo>
                    <a:pt x="701" y="355"/>
                  </a:lnTo>
                  <a:lnTo>
                    <a:pt x="700" y="356"/>
                  </a:lnTo>
                  <a:lnTo>
                    <a:pt x="699" y="356"/>
                  </a:lnTo>
                  <a:lnTo>
                    <a:pt x="699" y="357"/>
                  </a:lnTo>
                  <a:lnTo>
                    <a:pt x="698" y="357"/>
                  </a:lnTo>
                  <a:lnTo>
                    <a:pt x="698" y="356"/>
                  </a:lnTo>
                  <a:lnTo>
                    <a:pt x="698" y="355"/>
                  </a:lnTo>
                  <a:lnTo>
                    <a:pt x="699" y="355"/>
                  </a:lnTo>
                  <a:lnTo>
                    <a:pt x="699" y="354"/>
                  </a:lnTo>
                  <a:lnTo>
                    <a:pt x="698" y="354"/>
                  </a:lnTo>
                  <a:lnTo>
                    <a:pt x="697" y="355"/>
                  </a:lnTo>
                  <a:lnTo>
                    <a:pt x="695" y="355"/>
                  </a:lnTo>
                  <a:lnTo>
                    <a:pt x="697" y="354"/>
                  </a:lnTo>
                  <a:lnTo>
                    <a:pt x="698" y="353"/>
                  </a:lnTo>
                  <a:lnTo>
                    <a:pt x="697" y="353"/>
                  </a:lnTo>
                  <a:lnTo>
                    <a:pt x="697" y="351"/>
                  </a:lnTo>
                  <a:lnTo>
                    <a:pt x="697" y="350"/>
                  </a:lnTo>
                  <a:lnTo>
                    <a:pt x="695" y="350"/>
                  </a:lnTo>
                  <a:lnTo>
                    <a:pt x="695" y="351"/>
                  </a:lnTo>
                  <a:lnTo>
                    <a:pt x="695" y="353"/>
                  </a:lnTo>
                  <a:lnTo>
                    <a:pt x="694" y="353"/>
                  </a:lnTo>
                  <a:lnTo>
                    <a:pt x="694" y="351"/>
                  </a:lnTo>
                  <a:lnTo>
                    <a:pt x="693" y="351"/>
                  </a:lnTo>
                  <a:lnTo>
                    <a:pt x="692" y="353"/>
                  </a:lnTo>
                  <a:lnTo>
                    <a:pt x="692" y="354"/>
                  </a:lnTo>
                  <a:lnTo>
                    <a:pt x="691" y="353"/>
                  </a:lnTo>
                  <a:lnTo>
                    <a:pt x="691" y="354"/>
                  </a:lnTo>
                  <a:lnTo>
                    <a:pt x="689" y="354"/>
                  </a:lnTo>
                  <a:lnTo>
                    <a:pt x="689" y="353"/>
                  </a:lnTo>
                  <a:lnTo>
                    <a:pt x="689" y="351"/>
                  </a:lnTo>
                  <a:lnTo>
                    <a:pt x="691" y="351"/>
                  </a:lnTo>
                  <a:lnTo>
                    <a:pt x="691" y="353"/>
                  </a:lnTo>
                  <a:lnTo>
                    <a:pt x="692" y="351"/>
                  </a:lnTo>
                  <a:lnTo>
                    <a:pt x="691" y="351"/>
                  </a:lnTo>
                  <a:lnTo>
                    <a:pt x="692" y="350"/>
                  </a:lnTo>
                  <a:lnTo>
                    <a:pt x="692" y="349"/>
                  </a:lnTo>
                  <a:lnTo>
                    <a:pt x="691" y="349"/>
                  </a:lnTo>
                  <a:lnTo>
                    <a:pt x="691" y="350"/>
                  </a:lnTo>
                  <a:lnTo>
                    <a:pt x="689" y="350"/>
                  </a:lnTo>
                  <a:lnTo>
                    <a:pt x="688" y="350"/>
                  </a:lnTo>
                  <a:lnTo>
                    <a:pt x="688" y="351"/>
                  </a:lnTo>
                  <a:lnTo>
                    <a:pt x="687" y="350"/>
                  </a:lnTo>
                  <a:lnTo>
                    <a:pt x="686" y="350"/>
                  </a:lnTo>
                  <a:lnTo>
                    <a:pt x="686" y="349"/>
                  </a:lnTo>
                  <a:lnTo>
                    <a:pt x="687" y="349"/>
                  </a:lnTo>
                  <a:lnTo>
                    <a:pt x="686" y="349"/>
                  </a:lnTo>
                  <a:lnTo>
                    <a:pt x="684" y="348"/>
                  </a:lnTo>
                  <a:lnTo>
                    <a:pt x="683" y="348"/>
                  </a:lnTo>
                  <a:lnTo>
                    <a:pt x="684" y="348"/>
                  </a:lnTo>
                  <a:lnTo>
                    <a:pt x="684" y="349"/>
                  </a:lnTo>
                  <a:lnTo>
                    <a:pt x="686" y="349"/>
                  </a:lnTo>
                  <a:lnTo>
                    <a:pt x="686" y="350"/>
                  </a:lnTo>
                  <a:lnTo>
                    <a:pt x="684" y="350"/>
                  </a:lnTo>
                  <a:lnTo>
                    <a:pt x="683" y="350"/>
                  </a:lnTo>
                  <a:lnTo>
                    <a:pt x="683" y="349"/>
                  </a:lnTo>
                  <a:lnTo>
                    <a:pt x="682" y="349"/>
                  </a:lnTo>
                  <a:lnTo>
                    <a:pt x="682" y="348"/>
                  </a:lnTo>
                  <a:lnTo>
                    <a:pt x="683" y="348"/>
                  </a:lnTo>
                  <a:lnTo>
                    <a:pt x="684" y="347"/>
                  </a:lnTo>
                  <a:lnTo>
                    <a:pt x="683" y="347"/>
                  </a:lnTo>
                  <a:lnTo>
                    <a:pt x="683" y="348"/>
                  </a:lnTo>
                  <a:lnTo>
                    <a:pt x="682" y="348"/>
                  </a:lnTo>
                  <a:lnTo>
                    <a:pt x="683" y="347"/>
                  </a:lnTo>
                  <a:lnTo>
                    <a:pt x="682" y="347"/>
                  </a:lnTo>
                  <a:lnTo>
                    <a:pt x="682" y="345"/>
                  </a:lnTo>
                  <a:lnTo>
                    <a:pt x="682" y="347"/>
                  </a:lnTo>
                  <a:lnTo>
                    <a:pt x="681" y="347"/>
                  </a:lnTo>
                  <a:lnTo>
                    <a:pt x="680" y="347"/>
                  </a:lnTo>
                  <a:lnTo>
                    <a:pt x="680" y="345"/>
                  </a:lnTo>
                  <a:lnTo>
                    <a:pt x="680" y="344"/>
                  </a:lnTo>
                  <a:lnTo>
                    <a:pt x="681" y="344"/>
                  </a:lnTo>
                  <a:lnTo>
                    <a:pt x="682" y="344"/>
                  </a:lnTo>
                  <a:lnTo>
                    <a:pt x="682" y="343"/>
                  </a:lnTo>
                  <a:lnTo>
                    <a:pt x="681" y="343"/>
                  </a:lnTo>
                  <a:lnTo>
                    <a:pt x="680" y="344"/>
                  </a:lnTo>
                  <a:lnTo>
                    <a:pt x="678" y="345"/>
                  </a:lnTo>
                  <a:lnTo>
                    <a:pt x="677" y="345"/>
                  </a:lnTo>
                  <a:lnTo>
                    <a:pt x="677" y="344"/>
                  </a:lnTo>
                  <a:lnTo>
                    <a:pt x="677" y="343"/>
                  </a:lnTo>
                  <a:lnTo>
                    <a:pt x="677" y="342"/>
                  </a:lnTo>
                  <a:lnTo>
                    <a:pt x="676" y="342"/>
                  </a:lnTo>
                  <a:lnTo>
                    <a:pt x="676" y="343"/>
                  </a:lnTo>
                  <a:lnTo>
                    <a:pt x="676" y="344"/>
                  </a:lnTo>
                  <a:lnTo>
                    <a:pt x="677" y="345"/>
                  </a:lnTo>
                  <a:lnTo>
                    <a:pt x="676" y="345"/>
                  </a:lnTo>
                  <a:lnTo>
                    <a:pt x="675" y="345"/>
                  </a:lnTo>
                  <a:lnTo>
                    <a:pt x="674" y="344"/>
                  </a:lnTo>
                  <a:lnTo>
                    <a:pt x="672" y="344"/>
                  </a:lnTo>
                  <a:lnTo>
                    <a:pt x="672" y="343"/>
                  </a:lnTo>
                  <a:lnTo>
                    <a:pt x="672" y="342"/>
                  </a:lnTo>
                  <a:lnTo>
                    <a:pt x="672" y="343"/>
                  </a:lnTo>
                  <a:lnTo>
                    <a:pt x="671" y="342"/>
                  </a:lnTo>
                  <a:lnTo>
                    <a:pt x="670" y="342"/>
                  </a:lnTo>
                  <a:lnTo>
                    <a:pt x="670" y="341"/>
                  </a:lnTo>
                  <a:lnTo>
                    <a:pt x="669" y="341"/>
                  </a:lnTo>
                  <a:lnTo>
                    <a:pt x="669" y="339"/>
                  </a:lnTo>
                  <a:lnTo>
                    <a:pt x="669" y="338"/>
                  </a:lnTo>
                  <a:lnTo>
                    <a:pt x="669" y="337"/>
                  </a:lnTo>
                  <a:lnTo>
                    <a:pt x="669" y="336"/>
                  </a:lnTo>
                  <a:lnTo>
                    <a:pt x="668" y="336"/>
                  </a:lnTo>
                  <a:lnTo>
                    <a:pt x="668" y="337"/>
                  </a:lnTo>
                  <a:lnTo>
                    <a:pt x="669" y="337"/>
                  </a:lnTo>
                  <a:lnTo>
                    <a:pt x="668" y="337"/>
                  </a:lnTo>
                  <a:lnTo>
                    <a:pt x="669" y="338"/>
                  </a:lnTo>
                  <a:lnTo>
                    <a:pt x="666" y="338"/>
                  </a:lnTo>
                  <a:lnTo>
                    <a:pt x="665" y="337"/>
                  </a:lnTo>
                  <a:lnTo>
                    <a:pt x="666" y="336"/>
                  </a:lnTo>
                  <a:lnTo>
                    <a:pt x="666" y="334"/>
                  </a:lnTo>
                  <a:lnTo>
                    <a:pt x="665" y="334"/>
                  </a:lnTo>
                  <a:lnTo>
                    <a:pt x="665" y="333"/>
                  </a:lnTo>
                  <a:lnTo>
                    <a:pt x="664" y="332"/>
                  </a:lnTo>
                  <a:lnTo>
                    <a:pt x="664" y="333"/>
                  </a:lnTo>
                  <a:lnTo>
                    <a:pt x="663" y="333"/>
                  </a:lnTo>
                  <a:lnTo>
                    <a:pt x="662" y="332"/>
                  </a:lnTo>
                  <a:lnTo>
                    <a:pt x="660" y="332"/>
                  </a:lnTo>
                  <a:lnTo>
                    <a:pt x="659" y="332"/>
                  </a:lnTo>
                  <a:lnTo>
                    <a:pt x="658" y="332"/>
                  </a:lnTo>
                  <a:lnTo>
                    <a:pt x="658" y="331"/>
                  </a:lnTo>
                  <a:lnTo>
                    <a:pt x="657" y="330"/>
                  </a:lnTo>
                  <a:lnTo>
                    <a:pt x="657" y="328"/>
                  </a:lnTo>
                  <a:lnTo>
                    <a:pt x="657" y="327"/>
                  </a:lnTo>
                  <a:lnTo>
                    <a:pt x="656" y="327"/>
                  </a:lnTo>
                  <a:lnTo>
                    <a:pt x="656" y="328"/>
                  </a:lnTo>
                  <a:lnTo>
                    <a:pt x="656" y="327"/>
                  </a:lnTo>
                  <a:lnTo>
                    <a:pt x="657" y="327"/>
                  </a:lnTo>
                  <a:lnTo>
                    <a:pt x="657" y="326"/>
                  </a:lnTo>
                  <a:lnTo>
                    <a:pt x="656" y="326"/>
                  </a:lnTo>
                  <a:lnTo>
                    <a:pt x="656" y="327"/>
                  </a:lnTo>
                  <a:lnTo>
                    <a:pt x="656" y="330"/>
                  </a:lnTo>
                  <a:lnTo>
                    <a:pt x="654" y="330"/>
                  </a:lnTo>
                  <a:lnTo>
                    <a:pt x="653" y="328"/>
                  </a:lnTo>
                  <a:lnTo>
                    <a:pt x="654" y="328"/>
                  </a:lnTo>
                  <a:lnTo>
                    <a:pt x="654" y="327"/>
                  </a:lnTo>
                  <a:lnTo>
                    <a:pt x="656" y="327"/>
                  </a:lnTo>
                  <a:lnTo>
                    <a:pt x="656" y="326"/>
                  </a:lnTo>
                  <a:lnTo>
                    <a:pt x="654" y="326"/>
                  </a:lnTo>
                  <a:lnTo>
                    <a:pt x="653" y="327"/>
                  </a:lnTo>
                  <a:lnTo>
                    <a:pt x="652" y="327"/>
                  </a:lnTo>
                  <a:lnTo>
                    <a:pt x="651" y="327"/>
                  </a:lnTo>
                  <a:lnTo>
                    <a:pt x="651" y="326"/>
                  </a:lnTo>
                  <a:lnTo>
                    <a:pt x="652" y="326"/>
                  </a:lnTo>
                  <a:lnTo>
                    <a:pt x="652" y="325"/>
                  </a:lnTo>
                  <a:lnTo>
                    <a:pt x="651" y="324"/>
                  </a:lnTo>
                  <a:lnTo>
                    <a:pt x="650" y="325"/>
                  </a:lnTo>
                  <a:lnTo>
                    <a:pt x="650" y="324"/>
                  </a:lnTo>
                  <a:lnTo>
                    <a:pt x="648" y="324"/>
                  </a:lnTo>
                  <a:lnTo>
                    <a:pt x="647" y="324"/>
                  </a:lnTo>
                  <a:lnTo>
                    <a:pt x="647" y="322"/>
                  </a:lnTo>
                  <a:lnTo>
                    <a:pt x="645" y="322"/>
                  </a:lnTo>
                  <a:lnTo>
                    <a:pt x="643" y="321"/>
                  </a:lnTo>
                  <a:lnTo>
                    <a:pt x="642" y="321"/>
                  </a:lnTo>
                  <a:lnTo>
                    <a:pt x="642" y="322"/>
                  </a:lnTo>
                  <a:lnTo>
                    <a:pt x="642" y="324"/>
                  </a:lnTo>
                  <a:lnTo>
                    <a:pt x="641" y="324"/>
                  </a:lnTo>
                  <a:lnTo>
                    <a:pt x="641" y="325"/>
                  </a:lnTo>
                  <a:lnTo>
                    <a:pt x="641" y="326"/>
                  </a:lnTo>
                  <a:lnTo>
                    <a:pt x="641" y="327"/>
                  </a:lnTo>
                  <a:lnTo>
                    <a:pt x="641" y="328"/>
                  </a:lnTo>
                  <a:lnTo>
                    <a:pt x="640" y="330"/>
                  </a:lnTo>
                  <a:lnTo>
                    <a:pt x="640" y="328"/>
                  </a:lnTo>
                  <a:lnTo>
                    <a:pt x="640" y="327"/>
                  </a:lnTo>
                  <a:lnTo>
                    <a:pt x="639" y="327"/>
                  </a:lnTo>
                  <a:lnTo>
                    <a:pt x="639" y="328"/>
                  </a:lnTo>
                  <a:lnTo>
                    <a:pt x="639" y="330"/>
                  </a:lnTo>
                  <a:lnTo>
                    <a:pt x="639" y="331"/>
                  </a:lnTo>
                  <a:lnTo>
                    <a:pt x="637" y="331"/>
                  </a:lnTo>
                  <a:lnTo>
                    <a:pt x="636" y="330"/>
                  </a:lnTo>
                  <a:lnTo>
                    <a:pt x="635" y="330"/>
                  </a:lnTo>
                  <a:lnTo>
                    <a:pt x="634" y="330"/>
                  </a:lnTo>
                  <a:lnTo>
                    <a:pt x="634" y="331"/>
                  </a:lnTo>
                  <a:lnTo>
                    <a:pt x="633" y="331"/>
                  </a:lnTo>
                  <a:lnTo>
                    <a:pt x="631" y="331"/>
                  </a:lnTo>
                  <a:lnTo>
                    <a:pt x="630" y="331"/>
                  </a:lnTo>
                  <a:lnTo>
                    <a:pt x="629" y="331"/>
                  </a:lnTo>
                  <a:lnTo>
                    <a:pt x="629" y="332"/>
                  </a:lnTo>
                  <a:lnTo>
                    <a:pt x="628" y="332"/>
                  </a:lnTo>
                  <a:lnTo>
                    <a:pt x="627" y="331"/>
                  </a:lnTo>
                  <a:lnTo>
                    <a:pt x="625" y="331"/>
                  </a:lnTo>
                  <a:lnTo>
                    <a:pt x="624" y="331"/>
                  </a:lnTo>
                  <a:lnTo>
                    <a:pt x="623" y="331"/>
                  </a:lnTo>
                  <a:lnTo>
                    <a:pt x="624" y="330"/>
                  </a:lnTo>
                  <a:lnTo>
                    <a:pt x="623" y="330"/>
                  </a:lnTo>
                  <a:lnTo>
                    <a:pt x="622" y="330"/>
                  </a:lnTo>
                  <a:lnTo>
                    <a:pt x="622" y="331"/>
                  </a:lnTo>
                  <a:lnTo>
                    <a:pt x="621" y="331"/>
                  </a:lnTo>
                  <a:lnTo>
                    <a:pt x="621" y="330"/>
                  </a:lnTo>
                  <a:lnTo>
                    <a:pt x="619" y="328"/>
                  </a:lnTo>
                  <a:lnTo>
                    <a:pt x="619" y="330"/>
                  </a:lnTo>
                  <a:lnTo>
                    <a:pt x="618" y="330"/>
                  </a:lnTo>
                  <a:lnTo>
                    <a:pt x="617" y="330"/>
                  </a:lnTo>
                  <a:lnTo>
                    <a:pt x="616" y="330"/>
                  </a:lnTo>
                  <a:lnTo>
                    <a:pt x="616" y="328"/>
                  </a:lnTo>
                  <a:lnTo>
                    <a:pt x="617" y="328"/>
                  </a:lnTo>
                  <a:lnTo>
                    <a:pt x="617" y="327"/>
                  </a:lnTo>
                  <a:lnTo>
                    <a:pt x="616" y="326"/>
                  </a:lnTo>
                  <a:lnTo>
                    <a:pt x="616" y="325"/>
                  </a:lnTo>
                  <a:lnTo>
                    <a:pt x="613" y="325"/>
                  </a:lnTo>
                  <a:lnTo>
                    <a:pt x="613" y="324"/>
                  </a:lnTo>
                  <a:lnTo>
                    <a:pt x="612" y="324"/>
                  </a:lnTo>
                  <a:lnTo>
                    <a:pt x="612" y="325"/>
                  </a:lnTo>
                  <a:lnTo>
                    <a:pt x="612" y="326"/>
                  </a:lnTo>
                  <a:lnTo>
                    <a:pt x="611" y="326"/>
                  </a:lnTo>
                  <a:lnTo>
                    <a:pt x="610" y="326"/>
                  </a:lnTo>
                  <a:lnTo>
                    <a:pt x="610" y="327"/>
                  </a:lnTo>
                  <a:lnTo>
                    <a:pt x="609" y="327"/>
                  </a:lnTo>
                  <a:lnTo>
                    <a:pt x="607" y="327"/>
                  </a:lnTo>
                  <a:lnTo>
                    <a:pt x="606" y="327"/>
                  </a:lnTo>
                  <a:lnTo>
                    <a:pt x="606" y="328"/>
                  </a:lnTo>
                  <a:lnTo>
                    <a:pt x="605" y="330"/>
                  </a:lnTo>
                  <a:lnTo>
                    <a:pt x="604" y="330"/>
                  </a:lnTo>
                  <a:lnTo>
                    <a:pt x="603" y="330"/>
                  </a:lnTo>
                  <a:lnTo>
                    <a:pt x="601" y="328"/>
                  </a:lnTo>
                  <a:lnTo>
                    <a:pt x="600" y="328"/>
                  </a:lnTo>
                  <a:lnTo>
                    <a:pt x="599" y="328"/>
                  </a:lnTo>
                  <a:lnTo>
                    <a:pt x="599" y="330"/>
                  </a:lnTo>
                  <a:lnTo>
                    <a:pt x="599" y="331"/>
                  </a:lnTo>
                  <a:lnTo>
                    <a:pt x="599" y="332"/>
                  </a:lnTo>
                  <a:lnTo>
                    <a:pt x="600" y="332"/>
                  </a:lnTo>
                  <a:lnTo>
                    <a:pt x="600" y="333"/>
                  </a:lnTo>
                  <a:lnTo>
                    <a:pt x="599" y="333"/>
                  </a:lnTo>
                  <a:lnTo>
                    <a:pt x="598" y="334"/>
                  </a:lnTo>
                  <a:lnTo>
                    <a:pt x="598" y="333"/>
                  </a:lnTo>
                  <a:lnTo>
                    <a:pt x="596" y="333"/>
                  </a:lnTo>
                  <a:lnTo>
                    <a:pt x="596" y="332"/>
                  </a:lnTo>
                  <a:lnTo>
                    <a:pt x="595" y="332"/>
                  </a:lnTo>
                  <a:lnTo>
                    <a:pt x="594" y="332"/>
                  </a:lnTo>
                  <a:lnTo>
                    <a:pt x="594" y="333"/>
                  </a:lnTo>
                  <a:lnTo>
                    <a:pt x="594" y="334"/>
                  </a:lnTo>
                  <a:lnTo>
                    <a:pt x="593" y="334"/>
                  </a:lnTo>
                  <a:lnTo>
                    <a:pt x="592" y="334"/>
                  </a:lnTo>
                  <a:lnTo>
                    <a:pt x="592" y="333"/>
                  </a:lnTo>
                  <a:lnTo>
                    <a:pt x="590" y="333"/>
                  </a:lnTo>
                  <a:lnTo>
                    <a:pt x="589" y="332"/>
                  </a:lnTo>
                  <a:lnTo>
                    <a:pt x="588" y="332"/>
                  </a:lnTo>
                  <a:lnTo>
                    <a:pt x="587" y="331"/>
                  </a:lnTo>
                  <a:lnTo>
                    <a:pt x="586" y="330"/>
                  </a:lnTo>
                  <a:lnTo>
                    <a:pt x="584" y="330"/>
                  </a:lnTo>
                  <a:lnTo>
                    <a:pt x="584" y="331"/>
                  </a:lnTo>
                  <a:lnTo>
                    <a:pt x="584" y="332"/>
                  </a:lnTo>
                  <a:lnTo>
                    <a:pt x="583" y="332"/>
                  </a:lnTo>
                  <a:lnTo>
                    <a:pt x="582" y="332"/>
                  </a:lnTo>
                  <a:lnTo>
                    <a:pt x="581" y="333"/>
                  </a:lnTo>
                  <a:lnTo>
                    <a:pt x="581" y="332"/>
                  </a:lnTo>
                  <a:lnTo>
                    <a:pt x="580" y="331"/>
                  </a:lnTo>
                  <a:lnTo>
                    <a:pt x="578" y="331"/>
                  </a:lnTo>
                  <a:lnTo>
                    <a:pt x="580" y="332"/>
                  </a:lnTo>
                  <a:lnTo>
                    <a:pt x="580" y="333"/>
                  </a:lnTo>
                  <a:lnTo>
                    <a:pt x="578" y="333"/>
                  </a:lnTo>
                  <a:lnTo>
                    <a:pt x="578" y="334"/>
                  </a:lnTo>
                  <a:lnTo>
                    <a:pt x="577" y="334"/>
                  </a:lnTo>
                  <a:lnTo>
                    <a:pt x="577" y="333"/>
                  </a:lnTo>
                  <a:lnTo>
                    <a:pt x="577" y="332"/>
                  </a:lnTo>
                  <a:lnTo>
                    <a:pt x="577" y="333"/>
                  </a:lnTo>
                  <a:lnTo>
                    <a:pt x="576" y="333"/>
                  </a:lnTo>
                  <a:lnTo>
                    <a:pt x="576" y="334"/>
                  </a:lnTo>
                  <a:lnTo>
                    <a:pt x="575" y="334"/>
                  </a:lnTo>
                  <a:lnTo>
                    <a:pt x="574" y="334"/>
                  </a:lnTo>
                  <a:lnTo>
                    <a:pt x="572" y="333"/>
                  </a:lnTo>
                  <a:lnTo>
                    <a:pt x="571" y="333"/>
                  </a:lnTo>
                  <a:lnTo>
                    <a:pt x="571" y="334"/>
                  </a:lnTo>
                  <a:lnTo>
                    <a:pt x="571" y="336"/>
                  </a:lnTo>
                  <a:lnTo>
                    <a:pt x="570" y="336"/>
                  </a:lnTo>
                  <a:lnTo>
                    <a:pt x="570" y="334"/>
                  </a:lnTo>
                  <a:lnTo>
                    <a:pt x="569" y="334"/>
                  </a:lnTo>
                  <a:lnTo>
                    <a:pt x="568" y="334"/>
                  </a:lnTo>
                  <a:lnTo>
                    <a:pt x="566" y="334"/>
                  </a:lnTo>
                  <a:lnTo>
                    <a:pt x="566" y="336"/>
                  </a:lnTo>
                  <a:lnTo>
                    <a:pt x="566" y="337"/>
                  </a:lnTo>
                  <a:lnTo>
                    <a:pt x="565" y="337"/>
                  </a:lnTo>
                  <a:lnTo>
                    <a:pt x="564" y="338"/>
                  </a:lnTo>
                  <a:lnTo>
                    <a:pt x="565" y="338"/>
                  </a:lnTo>
                  <a:lnTo>
                    <a:pt x="565" y="337"/>
                  </a:lnTo>
                  <a:lnTo>
                    <a:pt x="566" y="337"/>
                  </a:lnTo>
                  <a:lnTo>
                    <a:pt x="566" y="338"/>
                  </a:lnTo>
                  <a:lnTo>
                    <a:pt x="566" y="339"/>
                  </a:lnTo>
                  <a:lnTo>
                    <a:pt x="565" y="339"/>
                  </a:lnTo>
                  <a:lnTo>
                    <a:pt x="566" y="339"/>
                  </a:lnTo>
                  <a:lnTo>
                    <a:pt x="565" y="341"/>
                  </a:lnTo>
                  <a:lnTo>
                    <a:pt x="566" y="341"/>
                  </a:lnTo>
                  <a:lnTo>
                    <a:pt x="565" y="341"/>
                  </a:lnTo>
                  <a:lnTo>
                    <a:pt x="565" y="342"/>
                  </a:lnTo>
                  <a:lnTo>
                    <a:pt x="564" y="343"/>
                  </a:lnTo>
                  <a:lnTo>
                    <a:pt x="563" y="343"/>
                  </a:lnTo>
                  <a:lnTo>
                    <a:pt x="563" y="344"/>
                  </a:lnTo>
                  <a:lnTo>
                    <a:pt x="562" y="344"/>
                  </a:lnTo>
                  <a:lnTo>
                    <a:pt x="560" y="344"/>
                  </a:lnTo>
                  <a:lnTo>
                    <a:pt x="559" y="343"/>
                  </a:lnTo>
                  <a:lnTo>
                    <a:pt x="558" y="343"/>
                  </a:lnTo>
                  <a:lnTo>
                    <a:pt x="557" y="342"/>
                  </a:lnTo>
                  <a:lnTo>
                    <a:pt x="556" y="342"/>
                  </a:lnTo>
                  <a:lnTo>
                    <a:pt x="554" y="343"/>
                  </a:lnTo>
                  <a:lnTo>
                    <a:pt x="554" y="344"/>
                  </a:lnTo>
                  <a:lnTo>
                    <a:pt x="554" y="345"/>
                  </a:lnTo>
                  <a:lnTo>
                    <a:pt x="554" y="347"/>
                  </a:lnTo>
                  <a:lnTo>
                    <a:pt x="554" y="348"/>
                  </a:lnTo>
                  <a:lnTo>
                    <a:pt x="553" y="349"/>
                  </a:lnTo>
                  <a:lnTo>
                    <a:pt x="553" y="350"/>
                  </a:lnTo>
                  <a:lnTo>
                    <a:pt x="552" y="350"/>
                  </a:lnTo>
                  <a:lnTo>
                    <a:pt x="551" y="350"/>
                  </a:lnTo>
                  <a:lnTo>
                    <a:pt x="549" y="350"/>
                  </a:lnTo>
                  <a:lnTo>
                    <a:pt x="549" y="349"/>
                  </a:lnTo>
                  <a:lnTo>
                    <a:pt x="548" y="348"/>
                  </a:lnTo>
                  <a:lnTo>
                    <a:pt x="548" y="347"/>
                  </a:lnTo>
                  <a:lnTo>
                    <a:pt x="547" y="347"/>
                  </a:lnTo>
                  <a:lnTo>
                    <a:pt x="547" y="345"/>
                  </a:lnTo>
                  <a:lnTo>
                    <a:pt x="546" y="345"/>
                  </a:lnTo>
                  <a:lnTo>
                    <a:pt x="546" y="344"/>
                  </a:lnTo>
                  <a:lnTo>
                    <a:pt x="545" y="343"/>
                  </a:lnTo>
                  <a:lnTo>
                    <a:pt x="545" y="342"/>
                  </a:lnTo>
                  <a:lnTo>
                    <a:pt x="543" y="341"/>
                  </a:lnTo>
                  <a:lnTo>
                    <a:pt x="542" y="341"/>
                  </a:lnTo>
                  <a:lnTo>
                    <a:pt x="541" y="342"/>
                  </a:lnTo>
                  <a:lnTo>
                    <a:pt x="540" y="342"/>
                  </a:lnTo>
                  <a:lnTo>
                    <a:pt x="539" y="342"/>
                  </a:lnTo>
                  <a:lnTo>
                    <a:pt x="537" y="342"/>
                  </a:lnTo>
                  <a:lnTo>
                    <a:pt x="537" y="341"/>
                  </a:lnTo>
                  <a:lnTo>
                    <a:pt x="536" y="339"/>
                  </a:lnTo>
                  <a:lnTo>
                    <a:pt x="536" y="338"/>
                  </a:lnTo>
                  <a:lnTo>
                    <a:pt x="536" y="337"/>
                  </a:lnTo>
                  <a:lnTo>
                    <a:pt x="535" y="337"/>
                  </a:lnTo>
                  <a:lnTo>
                    <a:pt x="535" y="336"/>
                  </a:lnTo>
                  <a:lnTo>
                    <a:pt x="535" y="337"/>
                  </a:lnTo>
                  <a:lnTo>
                    <a:pt x="534" y="337"/>
                  </a:lnTo>
                  <a:lnTo>
                    <a:pt x="533" y="337"/>
                  </a:lnTo>
                  <a:lnTo>
                    <a:pt x="531" y="337"/>
                  </a:lnTo>
                  <a:lnTo>
                    <a:pt x="530" y="336"/>
                  </a:lnTo>
                  <a:lnTo>
                    <a:pt x="528" y="334"/>
                  </a:lnTo>
                  <a:lnTo>
                    <a:pt x="528" y="333"/>
                  </a:lnTo>
                  <a:lnTo>
                    <a:pt x="527" y="333"/>
                  </a:lnTo>
                  <a:lnTo>
                    <a:pt x="528" y="332"/>
                  </a:lnTo>
                  <a:lnTo>
                    <a:pt x="529" y="331"/>
                  </a:lnTo>
                  <a:lnTo>
                    <a:pt x="530" y="331"/>
                  </a:lnTo>
                  <a:lnTo>
                    <a:pt x="530" y="330"/>
                  </a:lnTo>
                  <a:lnTo>
                    <a:pt x="531" y="330"/>
                  </a:lnTo>
                  <a:lnTo>
                    <a:pt x="531" y="328"/>
                  </a:lnTo>
                  <a:lnTo>
                    <a:pt x="530" y="328"/>
                  </a:lnTo>
                  <a:lnTo>
                    <a:pt x="529" y="328"/>
                  </a:lnTo>
                  <a:lnTo>
                    <a:pt x="528" y="328"/>
                  </a:lnTo>
                  <a:lnTo>
                    <a:pt x="525" y="327"/>
                  </a:lnTo>
                  <a:lnTo>
                    <a:pt x="525" y="326"/>
                  </a:lnTo>
                  <a:lnTo>
                    <a:pt x="524" y="326"/>
                  </a:lnTo>
                  <a:lnTo>
                    <a:pt x="523" y="327"/>
                  </a:lnTo>
                  <a:lnTo>
                    <a:pt x="523" y="328"/>
                  </a:lnTo>
                  <a:lnTo>
                    <a:pt x="523" y="330"/>
                  </a:lnTo>
                  <a:lnTo>
                    <a:pt x="523" y="331"/>
                  </a:lnTo>
                  <a:lnTo>
                    <a:pt x="523" y="332"/>
                  </a:lnTo>
                  <a:lnTo>
                    <a:pt x="522" y="333"/>
                  </a:lnTo>
                  <a:lnTo>
                    <a:pt x="522" y="334"/>
                  </a:lnTo>
                  <a:lnTo>
                    <a:pt x="521" y="334"/>
                  </a:lnTo>
                  <a:lnTo>
                    <a:pt x="521" y="336"/>
                  </a:lnTo>
                  <a:lnTo>
                    <a:pt x="519" y="336"/>
                  </a:lnTo>
                  <a:lnTo>
                    <a:pt x="517" y="336"/>
                  </a:lnTo>
                  <a:lnTo>
                    <a:pt x="516" y="336"/>
                  </a:lnTo>
                  <a:lnTo>
                    <a:pt x="516" y="334"/>
                  </a:lnTo>
                  <a:lnTo>
                    <a:pt x="515" y="334"/>
                  </a:lnTo>
                  <a:lnTo>
                    <a:pt x="515" y="333"/>
                  </a:lnTo>
                  <a:lnTo>
                    <a:pt x="515" y="332"/>
                  </a:lnTo>
                  <a:lnTo>
                    <a:pt x="513" y="331"/>
                  </a:lnTo>
                  <a:lnTo>
                    <a:pt x="512" y="331"/>
                  </a:lnTo>
                  <a:lnTo>
                    <a:pt x="511" y="331"/>
                  </a:lnTo>
                  <a:lnTo>
                    <a:pt x="510" y="331"/>
                  </a:lnTo>
                  <a:lnTo>
                    <a:pt x="510" y="332"/>
                  </a:lnTo>
                  <a:lnTo>
                    <a:pt x="510" y="333"/>
                  </a:lnTo>
                  <a:lnTo>
                    <a:pt x="509" y="333"/>
                  </a:lnTo>
                  <a:lnTo>
                    <a:pt x="507" y="333"/>
                  </a:lnTo>
                  <a:lnTo>
                    <a:pt x="506" y="332"/>
                  </a:lnTo>
                  <a:lnTo>
                    <a:pt x="506" y="331"/>
                  </a:lnTo>
                  <a:lnTo>
                    <a:pt x="506" y="330"/>
                  </a:lnTo>
                  <a:lnTo>
                    <a:pt x="505" y="328"/>
                  </a:lnTo>
                  <a:lnTo>
                    <a:pt x="505" y="327"/>
                  </a:lnTo>
                  <a:lnTo>
                    <a:pt x="505" y="326"/>
                  </a:lnTo>
                  <a:lnTo>
                    <a:pt x="505" y="325"/>
                  </a:lnTo>
                  <a:lnTo>
                    <a:pt x="505" y="324"/>
                  </a:lnTo>
                  <a:lnTo>
                    <a:pt x="504" y="322"/>
                  </a:lnTo>
                  <a:lnTo>
                    <a:pt x="504" y="321"/>
                  </a:lnTo>
                  <a:lnTo>
                    <a:pt x="502" y="321"/>
                  </a:lnTo>
                  <a:lnTo>
                    <a:pt x="502" y="322"/>
                  </a:lnTo>
                  <a:lnTo>
                    <a:pt x="501" y="322"/>
                  </a:lnTo>
                  <a:lnTo>
                    <a:pt x="500" y="324"/>
                  </a:lnTo>
                  <a:lnTo>
                    <a:pt x="499" y="324"/>
                  </a:lnTo>
                  <a:lnTo>
                    <a:pt x="499" y="325"/>
                  </a:lnTo>
                  <a:lnTo>
                    <a:pt x="499" y="324"/>
                  </a:lnTo>
                  <a:lnTo>
                    <a:pt x="498" y="324"/>
                  </a:lnTo>
                  <a:lnTo>
                    <a:pt x="498" y="322"/>
                  </a:lnTo>
                  <a:lnTo>
                    <a:pt x="496" y="322"/>
                  </a:lnTo>
                  <a:lnTo>
                    <a:pt x="496" y="324"/>
                  </a:lnTo>
                  <a:lnTo>
                    <a:pt x="496" y="325"/>
                  </a:lnTo>
                  <a:lnTo>
                    <a:pt x="498" y="326"/>
                  </a:lnTo>
                  <a:lnTo>
                    <a:pt x="498" y="327"/>
                  </a:lnTo>
                  <a:lnTo>
                    <a:pt x="498" y="328"/>
                  </a:lnTo>
                  <a:lnTo>
                    <a:pt x="498" y="330"/>
                  </a:lnTo>
                  <a:lnTo>
                    <a:pt x="496" y="331"/>
                  </a:lnTo>
                  <a:lnTo>
                    <a:pt x="496" y="332"/>
                  </a:lnTo>
                  <a:lnTo>
                    <a:pt x="495" y="332"/>
                  </a:lnTo>
                  <a:lnTo>
                    <a:pt x="495" y="333"/>
                  </a:lnTo>
                  <a:lnTo>
                    <a:pt x="494" y="334"/>
                  </a:lnTo>
                  <a:lnTo>
                    <a:pt x="493" y="334"/>
                  </a:lnTo>
                  <a:lnTo>
                    <a:pt x="492" y="333"/>
                  </a:lnTo>
                  <a:lnTo>
                    <a:pt x="492" y="332"/>
                  </a:lnTo>
                  <a:lnTo>
                    <a:pt x="490" y="332"/>
                  </a:lnTo>
                  <a:lnTo>
                    <a:pt x="489" y="333"/>
                  </a:lnTo>
                  <a:lnTo>
                    <a:pt x="489" y="334"/>
                  </a:lnTo>
                  <a:lnTo>
                    <a:pt x="490" y="334"/>
                  </a:lnTo>
                  <a:lnTo>
                    <a:pt x="492" y="334"/>
                  </a:lnTo>
                  <a:lnTo>
                    <a:pt x="493" y="336"/>
                  </a:lnTo>
                  <a:lnTo>
                    <a:pt x="493" y="337"/>
                  </a:lnTo>
                  <a:lnTo>
                    <a:pt x="492" y="337"/>
                  </a:lnTo>
                  <a:lnTo>
                    <a:pt x="490" y="337"/>
                  </a:lnTo>
                  <a:lnTo>
                    <a:pt x="489" y="338"/>
                  </a:lnTo>
                  <a:lnTo>
                    <a:pt x="489" y="339"/>
                  </a:lnTo>
                  <a:lnTo>
                    <a:pt x="489" y="341"/>
                  </a:lnTo>
                  <a:lnTo>
                    <a:pt x="489" y="342"/>
                  </a:lnTo>
                  <a:lnTo>
                    <a:pt x="489" y="343"/>
                  </a:lnTo>
                  <a:lnTo>
                    <a:pt x="489" y="344"/>
                  </a:lnTo>
                  <a:lnTo>
                    <a:pt x="489" y="345"/>
                  </a:lnTo>
                  <a:lnTo>
                    <a:pt x="489" y="347"/>
                  </a:lnTo>
                  <a:lnTo>
                    <a:pt x="488" y="347"/>
                  </a:lnTo>
                  <a:lnTo>
                    <a:pt x="487" y="348"/>
                  </a:lnTo>
                  <a:lnTo>
                    <a:pt x="486" y="348"/>
                  </a:lnTo>
                  <a:lnTo>
                    <a:pt x="484" y="347"/>
                  </a:lnTo>
                  <a:lnTo>
                    <a:pt x="483" y="347"/>
                  </a:lnTo>
                  <a:lnTo>
                    <a:pt x="482" y="345"/>
                  </a:lnTo>
                  <a:lnTo>
                    <a:pt x="482" y="344"/>
                  </a:lnTo>
                  <a:lnTo>
                    <a:pt x="482" y="343"/>
                  </a:lnTo>
                  <a:lnTo>
                    <a:pt x="481" y="343"/>
                  </a:lnTo>
                  <a:lnTo>
                    <a:pt x="481" y="342"/>
                  </a:lnTo>
                  <a:lnTo>
                    <a:pt x="481" y="341"/>
                  </a:lnTo>
                  <a:lnTo>
                    <a:pt x="481" y="342"/>
                  </a:lnTo>
                  <a:lnTo>
                    <a:pt x="481" y="341"/>
                  </a:lnTo>
                  <a:lnTo>
                    <a:pt x="481" y="339"/>
                  </a:lnTo>
                  <a:lnTo>
                    <a:pt x="480" y="339"/>
                  </a:lnTo>
                  <a:lnTo>
                    <a:pt x="480" y="338"/>
                  </a:lnTo>
                  <a:lnTo>
                    <a:pt x="480" y="337"/>
                  </a:lnTo>
                  <a:lnTo>
                    <a:pt x="480" y="338"/>
                  </a:lnTo>
                  <a:lnTo>
                    <a:pt x="480" y="337"/>
                  </a:lnTo>
                  <a:lnTo>
                    <a:pt x="481" y="336"/>
                  </a:lnTo>
                  <a:lnTo>
                    <a:pt x="482" y="336"/>
                  </a:lnTo>
                  <a:lnTo>
                    <a:pt x="482" y="334"/>
                  </a:lnTo>
                  <a:lnTo>
                    <a:pt x="483" y="334"/>
                  </a:lnTo>
                  <a:lnTo>
                    <a:pt x="483" y="333"/>
                  </a:lnTo>
                  <a:lnTo>
                    <a:pt x="482" y="332"/>
                  </a:lnTo>
                  <a:lnTo>
                    <a:pt x="482" y="331"/>
                  </a:lnTo>
                  <a:lnTo>
                    <a:pt x="482" y="330"/>
                  </a:lnTo>
                  <a:lnTo>
                    <a:pt x="482" y="328"/>
                  </a:lnTo>
                  <a:lnTo>
                    <a:pt x="481" y="328"/>
                  </a:lnTo>
                  <a:lnTo>
                    <a:pt x="480" y="327"/>
                  </a:lnTo>
                  <a:lnTo>
                    <a:pt x="480" y="326"/>
                  </a:lnTo>
                  <a:lnTo>
                    <a:pt x="478" y="326"/>
                  </a:lnTo>
                  <a:lnTo>
                    <a:pt x="477" y="327"/>
                  </a:lnTo>
                  <a:lnTo>
                    <a:pt x="476" y="327"/>
                  </a:lnTo>
                  <a:lnTo>
                    <a:pt x="476" y="328"/>
                  </a:lnTo>
                  <a:lnTo>
                    <a:pt x="476" y="330"/>
                  </a:lnTo>
                  <a:lnTo>
                    <a:pt x="476" y="331"/>
                  </a:lnTo>
                  <a:lnTo>
                    <a:pt x="476" y="332"/>
                  </a:lnTo>
                  <a:lnTo>
                    <a:pt x="475" y="332"/>
                  </a:lnTo>
                  <a:lnTo>
                    <a:pt x="474" y="332"/>
                  </a:lnTo>
                  <a:lnTo>
                    <a:pt x="472" y="331"/>
                  </a:lnTo>
                  <a:lnTo>
                    <a:pt x="471" y="330"/>
                  </a:lnTo>
                  <a:lnTo>
                    <a:pt x="471" y="331"/>
                  </a:lnTo>
                  <a:lnTo>
                    <a:pt x="471" y="332"/>
                  </a:lnTo>
                  <a:lnTo>
                    <a:pt x="470" y="332"/>
                  </a:lnTo>
                  <a:lnTo>
                    <a:pt x="470" y="333"/>
                  </a:lnTo>
                  <a:lnTo>
                    <a:pt x="469" y="333"/>
                  </a:lnTo>
                  <a:lnTo>
                    <a:pt x="469" y="332"/>
                  </a:lnTo>
                  <a:lnTo>
                    <a:pt x="470" y="331"/>
                  </a:lnTo>
                  <a:lnTo>
                    <a:pt x="470" y="330"/>
                  </a:lnTo>
                  <a:lnTo>
                    <a:pt x="469" y="330"/>
                  </a:lnTo>
                  <a:lnTo>
                    <a:pt x="469" y="331"/>
                  </a:lnTo>
                  <a:lnTo>
                    <a:pt x="469" y="332"/>
                  </a:lnTo>
                  <a:lnTo>
                    <a:pt x="469" y="333"/>
                  </a:lnTo>
                  <a:lnTo>
                    <a:pt x="468" y="333"/>
                  </a:lnTo>
                  <a:lnTo>
                    <a:pt x="468" y="334"/>
                  </a:lnTo>
                  <a:lnTo>
                    <a:pt x="468" y="336"/>
                  </a:lnTo>
                  <a:lnTo>
                    <a:pt x="466" y="336"/>
                  </a:lnTo>
                  <a:lnTo>
                    <a:pt x="466" y="337"/>
                  </a:lnTo>
                  <a:lnTo>
                    <a:pt x="465" y="337"/>
                  </a:lnTo>
                  <a:lnTo>
                    <a:pt x="464" y="337"/>
                  </a:lnTo>
                  <a:lnTo>
                    <a:pt x="463" y="337"/>
                  </a:lnTo>
                  <a:lnTo>
                    <a:pt x="461" y="337"/>
                  </a:lnTo>
                  <a:lnTo>
                    <a:pt x="460" y="337"/>
                  </a:lnTo>
                  <a:lnTo>
                    <a:pt x="460" y="336"/>
                  </a:lnTo>
                  <a:lnTo>
                    <a:pt x="459" y="336"/>
                  </a:lnTo>
                  <a:lnTo>
                    <a:pt x="459" y="334"/>
                  </a:lnTo>
                  <a:lnTo>
                    <a:pt x="458" y="334"/>
                  </a:lnTo>
                  <a:lnTo>
                    <a:pt x="458" y="333"/>
                  </a:lnTo>
                  <a:lnTo>
                    <a:pt x="459" y="333"/>
                  </a:lnTo>
                  <a:lnTo>
                    <a:pt x="459" y="332"/>
                  </a:lnTo>
                  <a:lnTo>
                    <a:pt x="459" y="331"/>
                  </a:lnTo>
                  <a:lnTo>
                    <a:pt x="459" y="330"/>
                  </a:lnTo>
                  <a:lnTo>
                    <a:pt x="459" y="328"/>
                  </a:lnTo>
                  <a:lnTo>
                    <a:pt x="459" y="327"/>
                  </a:lnTo>
                  <a:lnTo>
                    <a:pt x="458" y="327"/>
                  </a:lnTo>
                  <a:lnTo>
                    <a:pt x="457" y="326"/>
                  </a:lnTo>
                  <a:lnTo>
                    <a:pt x="455" y="326"/>
                  </a:lnTo>
                  <a:lnTo>
                    <a:pt x="454" y="326"/>
                  </a:lnTo>
                  <a:lnTo>
                    <a:pt x="453" y="327"/>
                  </a:lnTo>
                  <a:lnTo>
                    <a:pt x="452" y="327"/>
                  </a:lnTo>
                  <a:lnTo>
                    <a:pt x="451" y="328"/>
                  </a:lnTo>
                  <a:lnTo>
                    <a:pt x="449" y="328"/>
                  </a:lnTo>
                  <a:lnTo>
                    <a:pt x="449" y="327"/>
                  </a:lnTo>
                  <a:lnTo>
                    <a:pt x="449" y="328"/>
                  </a:lnTo>
                  <a:lnTo>
                    <a:pt x="448" y="328"/>
                  </a:lnTo>
                  <a:lnTo>
                    <a:pt x="448" y="327"/>
                  </a:lnTo>
                  <a:lnTo>
                    <a:pt x="447" y="327"/>
                  </a:lnTo>
                  <a:lnTo>
                    <a:pt x="447" y="326"/>
                  </a:lnTo>
                  <a:lnTo>
                    <a:pt x="448" y="325"/>
                  </a:lnTo>
                  <a:lnTo>
                    <a:pt x="447" y="325"/>
                  </a:lnTo>
                  <a:lnTo>
                    <a:pt x="447" y="324"/>
                  </a:lnTo>
                  <a:lnTo>
                    <a:pt x="448" y="322"/>
                  </a:lnTo>
                  <a:lnTo>
                    <a:pt x="447" y="322"/>
                  </a:lnTo>
                  <a:lnTo>
                    <a:pt x="447" y="321"/>
                  </a:lnTo>
                  <a:lnTo>
                    <a:pt x="446" y="321"/>
                  </a:lnTo>
                  <a:lnTo>
                    <a:pt x="445" y="320"/>
                  </a:lnTo>
                  <a:lnTo>
                    <a:pt x="443" y="319"/>
                  </a:lnTo>
                  <a:lnTo>
                    <a:pt x="442" y="319"/>
                  </a:lnTo>
                  <a:lnTo>
                    <a:pt x="441" y="319"/>
                  </a:lnTo>
                  <a:lnTo>
                    <a:pt x="440" y="319"/>
                  </a:lnTo>
                  <a:lnTo>
                    <a:pt x="439" y="320"/>
                  </a:lnTo>
                  <a:lnTo>
                    <a:pt x="439" y="321"/>
                  </a:lnTo>
                  <a:lnTo>
                    <a:pt x="437" y="322"/>
                  </a:lnTo>
                  <a:lnTo>
                    <a:pt x="437" y="324"/>
                  </a:lnTo>
                  <a:lnTo>
                    <a:pt x="436" y="324"/>
                  </a:lnTo>
                  <a:lnTo>
                    <a:pt x="435" y="324"/>
                  </a:lnTo>
                  <a:lnTo>
                    <a:pt x="435" y="325"/>
                  </a:lnTo>
                  <a:lnTo>
                    <a:pt x="435" y="324"/>
                  </a:lnTo>
                  <a:lnTo>
                    <a:pt x="434" y="324"/>
                  </a:lnTo>
                  <a:lnTo>
                    <a:pt x="434" y="325"/>
                  </a:lnTo>
                  <a:lnTo>
                    <a:pt x="434" y="326"/>
                  </a:lnTo>
                  <a:lnTo>
                    <a:pt x="433" y="326"/>
                  </a:lnTo>
                  <a:lnTo>
                    <a:pt x="431" y="326"/>
                  </a:lnTo>
                  <a:lnTo>
                    <a:pt x="431" y="327"/>
                  </a:lnTo>
                  <a:lnTo>
                    <a:pt x="433" y="327"/>
                  </a:lnTo>
                  <a:lnTo>
                    <a:pt x="433" y="328"/>
                  </a:lnTo>
                  <a:lnTo>
                    <a:pt x="431" y="328"/>
                  </a:lnTo>
                  <a:lnTo>
                    <a:pt x="430" y="328"/>
                  </a:lnTo>
                  <a:lnTo>
                    <a:pt x="430" y="330"/>
                  </a:lnTo>
                  <a:lnTo>
                    <a:pt x="430" y="331"/>
                  </a:lnTo>
                  <a:lnTo>
                    <a:pt x="429" y="330"/>
                  </a:lnTo>
                  <a:lnTo>
                    <a:pt x="429" y="331"/>
                  </a:lnTo>
                  <a:lnTo>
                    <a:pt x="429" y="332"/>
                  </a:lnTo>
                  <a:lnTo>
                    <a:pt x="428" y="332"/>
                  </a:lnTo>
                  <a:lnTo>
                    <a:pt x="427" y="332"/>
                  </a:lnTo>
                  <a:lnTo>
                    <a:pt x="427" y="333"/>
                  </a:lnTo>
                  <a:lnTo>
                    <a:pt x="425" y="333"/>
                  </a:lnTo>
                  <a:lnTo>
                    <a:pt x="424" y="333"/>
                  </a:lnTo>
                  <a:lnTo>
                    <a:pt x="423" y="333"/>
                  </a:lnTo>
                  <a:lnTo>
                    <a:pt x="423" y="332"/>
                  </a:lnTo>
                  <a:lnTo>
                    <a:pt x="422" y="332"/>
                  </a:lnTo>
                  <a:lnTo>
                    <a:pt x="421" y="331"/>
                  </a:lnTo>
                  <a:lnTo>
                    <a:pt x="419" y="331"/>
                  </a:lnTo>
                  <a:lnTo>
                    <a:pt x="419" y="330"/>
                  </a:lnTo>
                  <a:lnTo>
                    <a:pt x="418" y="330"/>
                  </a:lnTo>
                  <a:lnTo>
                    <a:pt x="418" y="331"/>
                  </a:lnTo>
                  <a:lnTo>
                    <a:pt x="417" y="331"/>
                  </a:lnTo>
                  <a:lnTo>
                    <a:pt x="417" y="330"/>
                  </a:lnTo>
                  <a:lnTo>
                    <a:pt x="416" y="330"/>
                  </a:lnTo>
                  <a:lnTo>
                    <a:pt x="416" y="328"/>
                  </a:lnTo>
                  <a:lnTo>
                    <a:pt x="416" y="327"/>
                  </a:lnTo>
                  <a:lnTo>
                    <a:pt x="417" y="327"/>
                  </a:lnTo>
                  <a:lnTo>
                    <a:pt x="417" y="326"/>
                  </a:lnTo>
                  <a:lnTo>
                    <a:pt x="418" y="326"/>
                  </a:lnTo>
                  <a:lnTo>
                    <a:pt x="418" y="325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7" y="324"/>
                  </a:lnTo>
                  <a:lnTo>
                    <a:pt x="416" y="324"/>
                  </a:lnTo>
                  <a:lnTo>
                    <a:pt x="417" y="324"/>
                  </a:lnTo>
                  <a:lnTo>
                    <a:pt x="417" y="322"/>
                  </a:lnTo>
                  <a:lnTo>
                    <a:pt x="418" y="321"/>
                  </a:lnTo>
                  <a:lnTo>
                    <a:pt x="418" y="319"/>
                  </a:lnTo>
                  <a:lnTo>
                    <a:pt x="417" y="319"/>
                  </a:lnTo>
                  <a:lnTo>
                    <a:pt x="417" y="318"/>
                  </a:lnTo>
                  <a:lnTo>
                    <a:pt x="416" y="316"/>
                  </a:lnTo>
                  <a:lnTo>
                    <a:pt x="416" y="318"/>
                  </a:lnTo>
                  <a:lnTo>
                    <a:pt x="414" y="318"/>
                  </a:lnTo>
                  <a:lnTo>
                    <a:pt x="413" y="318"/>
                  </a:lnTo>
                  <a:lnTo>
                    <a:pt x="412" y="318"/>
                  </a:lnTo>
                  <a:lnTo>
                    <a:pt x="412" y="319"/>
                  </a:lnTo>
                  <a:lnTo>
                    <a:pt x="411" y="318"/>
                  </a:lnTo>
                  <a:lnTo>
                    <a:pt x="410" y="318"/>
                  </a:lnTo>
                  <a:lnTo>
                    <a:pt x="408" y="318"/>
                  </a:lnTo>
                  <a:lnTo>
                    <a:pt x="407" y="318"/>
                  </a:lnTo>
                  <a:lnTo>
                    <a:pt x="406" y="316"/>
                  </a:lnTo>
                  <a:lnTo>
                    <a:pt x="407" y="316"/>
                  </a:lnTo>
                  <a:lnTo>
                    <a:pt x="406" y="315"/>
                  </a:lnTo>
                  <a:lnTo>
                    <a:pt x="405" y="314"/>
                  </a:lnTo>
                  <a:lnTo>
                    <a:pt x="406" y="314"/>
                  </a:lnTo>
                  <a:lnTo>
                    <a:pt x="407" y="314"/>
                  </a:lnTo>
                  <a:lnTo>
                    <a:pt x="407" y="313"/>
                  </a:lnTo>
                  <a:lnTo>
                    <a:pt x="406" y="313"/>
                  </a:lnTo>
                  <a:lnTo>
                    <a:pt x="405" y="312"/>
                  </a:lnTo>
                  <a:lnTo>
                    <a:pt x="404" y="310"/>
                  </a:lnTo>
                  <a:lnTo>
                    <a:pt x="404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5" y="307"/>
                  </a:lnTo>
                  <a:lnTo>
                    <a:pt x="406" y="307"/>
                  </a:lnTo>
                  <a:lnTo>
                    <a:pt x="406" y="305"/>
                  </a:lnTo>
                  <a:lnTo>
                    <a:pt x="406" y="304"/>
                  </a:lnTo>
                  <a:lnTo>
                    <a:pt x="406" y="303"/>
                  </a:lnTo>
                  <a:lnTo>
                    <a:pt x="405" y="303"/>
                  </a:lnTo>
                  <a:lnTo>
                    <a:pt x="406" y="302"/>
                  </a:lnTo>
                  <a:lnTo>
                    <a:pt x="405" y="301"/>
                  </a:lnTo>
                  <a:lnTo>
                    <a:pt x="404" y="301"/>
                  </a:lnTo>
                  <a:lnTo>
                    <a:pt x="404" y="302"/>
                  </a:lnTo>
                  <a:lnTo>
                    <a:pt x="402" y="302"/>
                  </a:lnTo>
                  <a:lnTo>
                    <a:pt x="402" y="303"/>
                  </a:lnTo>
                  <a:lnTo>
                    <a:pt x="401" y="303"/>
                  </a:lnTo>
                  <a:lnTo>
                    <a:pt x="401" y="304"/>
                  </a:lnTo>
                  <a:lnTo>
                    <a:pt x="400" y="305"/>
                  </a:lnTo>
                  <a:lnTo>
                    <a:pt x="399" y="305"/>
                  </a:lnTo>
                  <a:lnTo>
                    <a:pt x="398" y="305"/>
                  </a:lnTo>
                  <a:lnTo>
                    <a:pt x="396" y="305"/>
                  </a:lnTo>
                  <a:lnTo>
                    <a:pt x="396" y="304"/>
                  </a:lnTo>
                  <a:lnTo>
                    <a:pt x="395" y="304"/>
                  </a:lnTo>
                  <a:lnTo>
                    <a:pt x="395" y="303"/>
                  </a:lnTo>
                  <a:lnTo>
                    <a:pt x="394" y="303"/>
                  </a:lnTo>
                  <a:lnTo>
                    <a:pt x="393" y="304"/>
                  </a:lnTo>
                  <a:lnTo>
                    <a:pt x="393" y="303"/>
                  </a:lnTo>
                  <a:lnTo>
                    <a:pt x="392" y="303"/>
                  </a:lnTo>
                  <a:lnTo>
                    <a:pt x="390" y="303"/>
                  </a:lnTo>
                  <a:lnTo>
                    <a:pt x="389" y="303"/>
                  </a:lnTo>
                  <a:lnTo>
                    <a:pt x="388" y="303"/>
                  </a:lnTo>
                  <a:lnTo>
                    <a:pt x="388" y="302"/>
                  </a:lnTo>
                  <a:lnTo>
                    <a:pt x="387" y="302"/>
                  </a:lnTo>
                  <a:lnTo>
                    <a:pt x="386" y="302"/>
                  </a:lnTo>
                  <a:lnTo>
                    <a:pt x="386" y="301"/>
                  </a:lnTo>
                  <a:lnTo>
                    <a:pt x="384" y="301"/>
                  </a:lnTo>
                  <a:lnTo>
                    <a:pt x="383" y="301"/>
                  </a:lnTo>
                  <a:lnTo>
                    <a:pt x="383" y="302"/>
                  </a:lnTo>
                  <a:lnTo>
                    <a:pt x="382" y="302"/>
                  </a:lnTo>
                  <a:lnTo>
                    <a:pt x="382" y="303"/>
                  </a:lnTo>
                  <a:lnTo>
                    <a:pt x="382" y="304"/>
                  </a:lnTo>
                  <a:lnTo>
                    <a:pt x="382" y="303"/>
                  </a:lnTo>
                  <a:lnTo>
                    <a:pt x="381" y="303"/>
                  </a:lnTo>
                  <a:lnTo>
                    <a:pt x="381" y="304"/>
                  </a:lnTo>
                  <a:lnTo>
                    <a:pt x="381" y="305"/>
                  </a:lnTo>
                  <a:lnTo>
                    <a:pt x="381" y="307"/>
                  </a:lnTo>
                  <a:lnTo>
                    <a:pt x="380" y="307"/>
                  </a:lnTo>
                  <a:lnTo>
                    <a:pt x="380" y="308"/>
                  </a:lnTo>
                  <a:lnTo>
                    <a:pt x="380" y="309"/>
                  </a:lnTo>
                  <a:lnTo>
                    <a:pt x="378" y="309"/>
                  </a:lnTo>
                  <a:lnTo>
                    <a:pt x="378" y="308"/>
                  </a:lnTo>
                  <a:lnTo>
                    <a:pt x="377" y="309"/>
                  </a:lnTo>
                  <a:lnTo>
                    <a:pt x="377" y="310"/>
                  </a:lnTo>
                  <a:lnTo>
                    <a:pt x="376" y="310"/>
                  </a:lnTo>
                  <a:lnTo>
                    <a:pt x="376" y="309"/>
                  </a:lnTo>
                  <a:lnTo>
                    <a:pt x="375" y="310"/>
                  </a:lnTo>
                  <a:lnTo>
                    <a:pt x="374" y="310"/>
                  </a:lnTo>
                  <a:lnTo>
                    <a:pt x="372" y="310"/>
                  </a:lnTo>
                  <a:lnTo>
                    <a:pt x="371" y="309"/>
                  </a:lnTo>
                  <a:lnTo>
                    <a:pt x="371" y="308"/>
                  </a:lnTo>
                  <a:lnTo>
                    <a:pt x="370" y="308"/>
                  </a:lnTo>
                  <a:lnTo>
                    <a:pt x="370" y="307"/>
                  </a:lnTo>
                  <a:lnTo>
                    <a:pt x="369" y="304"/>
                  </a:lnTo>
                  <a:lnTo>
                    <a:pt x="367" y="304"/>
                  </a:lnTo>
                  <a:lnTo>
                    <a:pt x="369" y="304"/>
                  </a:lnTo>
                  <a:lnTo>
                    <a:pt x="369" y="303"/>
                  </a:lnTo>
                  <a:lnTo>
                    <a:pt x="367" y="303"/>
                  </a:lnTo>
                  <a:lnTo>
                    <a:pt x="366" y="302"/>
                  </a:lnTo>
                  <a:lnTo>
                    <a:pt x="365" y="302"/>
                  </a:lnTo>
                  <a:lnTo>
                    <a:pt x="365" y="301"/>
                  </a:lnTo>
                  <a:lnTo>
                    <a:pt x="364" y="301"/>
                  </a:lnTo>
                  <a:lnTo>
                    <a:pt x="363" y="301"/>
                  </a:lnTo>
                  <a:lnTo>
                    <a:pt x="361" y="301"/>
                  </a:lnTo>
                  <a:lnTo>
                    <a:pt x="360" y="301"/>
                  </a:lnTo>
                  <a:lnTo>
                    <a:pt x="359" y="301"/>
                  </a:lnTo>
                  <a:lnTo>
                    <a:pt x="359" y="302"/>
                  </a:lnTo>
                  <a:lnTo>
                    <a:pt x="358" y="302"/>
                  </a:lnTo>
                  <a:lnTo>
                    <a:pt x="358" y="303"/>
                  </a:lnTo>
                  <a:lnTo>
                    <a:pt x="357" y="303"/>
                  </a:lnTo>
                  <a:lnTo>
                    <a:pt x="355" y="303"/>
                  </a:lnTo>
                  <a:lnTo>
                    <a:pt x="354" y="303"/>
                  </a:lnTo>
                  <a:lnTo>
                    <a:pt x="353" y="303"/>
                  </a:lnTo>
                  <a:lnTo>
                    <a:pt x="353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51" y="303"/>
                  </a:lnTo>
                  <a:lnTo>
                    <a:pt x="349" y="303"/>
                  </a:lnTo>
                  <a:lnTo>
                    <a:pt x="349" y="302"/>
                  </a:lnTo>
                  <a:lnTo>
                    <a:pt x="348" y="302"/>
                  </a:lnTo>
                  <a:lnTo>
                    <a:pt x="347" y="301"/>
                  </a:lnTo>
                  <a:lnTo>
                    <a:pt x="345" y="301"/>
                  </a:lnTo>
                  <a:lnTo>
                    <a:pt x="343" y="301"/>
                  </a:lnTo>
                  <a:lnTo>
                    <a:pt x="343" y="302"/>
                  </a:lnTo>
                  <a:lnTo>
                    <a:pt x="342" y="302"/>
                  </a:lnTo>
                  <a:lnTo>
                    <a:pt x="342" y="301"/>
                  </a:lnTo>
                  <a:lnTo>
                    <a:pt x="341" y="301"/>
                  </a:lnTo>
                  <a:lnTo>
                    <a:pt x="342" y="301"/>
                  </a:lnTo>
                  <a:lnTo>
                    <a:pt x="342" y="299"/>
                  </a:lnTo>
                  <a:lnTo>
                    <a:pt x="341" y="299"/>
                  </a:lnTo>
                  <a:lnTo>
                    <a:pt x="340" y="299"/>
                  </a:lnTo>
                  <a:lnTo>
                    <a:pt x="339" y="298"/>
                  </a:lnTo>
                  <a:lnTo>
                    <a:pt x="337" y="298"/>
                  </a:lnTo>
                  <a:lnTo>
                    <a:pt x="337" y="297"/>
                  </a:lnTo>
                  <a:lnTo>
                    <a:pt x="336" y="297"/>
                  </a:lnTo>
                  <a:lnTo>
                    <a:pt x="336" y="296"/>
                  </a:lnTo>
                  <a:lnTo>
                    <a:pt x="335" y="296"/>
                  </a:lnTo>
                  <a:lnTo>
                    <a:pt x="335" y="295"/>
                  </a:lnTo>
                  <a:lnTo>
                    <a:pt x="335" y="296"/>
                  </a:lnTo>
                  <a:lnTo>
                    <a:pt x="334" y="296"/>
                  </a:lnTo>
                  <a:lnTo>
                    <a:pt x="333" y="296"/>
                  </a:lnTo>
                  <a:lnTo>
                    <a:pt x="333" y="295"/>
                  </a:lnTo>
                  <a:lnTo>
                    <a:pt x="331" y="295"/>
                  </a:lnTo>
                  <a:lnTo>
                    <a:pt x="331" y="296"/>
                  </a:lnTo>
                  <a:lnTo>
                    <a:pt x="330" y="296"/>
                  </a:lnTo>
                  <a:lnTo>
                    <a:pt x="329" y="296"/>
                  </a:lnTo>
                  <a:lnTo>
                    <a:pt x="328" y="296"/>
                  </a:lnTo>
                  <a:lnTo>
                    <a:pt x="328" y="297"/>
                  </a:lnTo>
                  <a:lnTo>
                    <a:pt x="327" y="296"/>
                  </a:lnTo>
                  <a:lnTo>
                    <a:pt x="325" y="296"/>
                  </a:lnTo>
                  <a:lnTo>
                    <a:pt x="325" y="295"/>
                  </a:lnTo>
                  <a:lnTo>
                    <a:pt x="324" y="295"/>
                  </a:lnTo>
                  <a:lnTo>
                    <a:pt x="324" y="296"/>
                  </a:lnTo>
                  <a:lnTo>
                    <a:pt x="324" y="295"/>
                  </a:lnTo>
                  <a:lnTo>
                    <a:pt x="323" y="295"/>
                  </a:lnTo>
                  <a:lnTo>
                    <a:pt x="323" y="296"/>
                  </a:lnTo>
                  <a:lnTo>
                    <a:pt x="322" y="296"/>
                  </a:lnTo>
                  <a:lnTo>
                    <a:pt x="320" y="296"/>
                  </a:lnTo>
                  <a:lnTo>
                    <a:pt x="320" y="295"/>
                  </a:lnTo>
                  <a:lnTo>
                    <a:pt x="319" y="295"/>
                  </a:lnTo>
                  <a:lnTo>
                    <a:pt x="319" y="296"/>
                  </a:lnTo>
                  <a:lnTo>
                    <a:pt x="318" y="296"/>
                  </a:lnTo>
                  <a:lnTo>
                    <a:pt x="317" y="295"/>
                  </a:lnTo>
                  <a:lnTo>
                    <a:pt x="316" y="295"/>
                  </a:lnTo>
                  <a:lnTo>
                    <a:pt x="316" y="293"/>
                  </a:lnTo>
                  <a:lnTo>
                    <a:pt x="314" y="292"/>
                  </a:lnTo>
                  <a:lnTo>
                    <a:pt x="314" y="291"/>
                  </a:lnTo>
                  <a:lnTo>
                    <a:pt x="316" y="291"/>
                  </a:lnTo>
                  <a:lnTo>
                    <a:pt x="316" y="290"/>
                  </a:lnTo>
                  <a:lnTo>
                    <a:pt x="314" y="290"/>
                  </a:lnTo>
                  <a:lnTo>
                    <a:pt x="314" y="289"/>
                  </a:lnTo>
                  <a:lnTo>
                    <a:pt x="316" y="289"/>
                  </a:lnTo>
                  <a:lnTo>
                    <a:pt x="314" y="289"/>
                  </a:lnTo>
                  <a:lnTo>
                    <a:pt x="316" y="287"/>
                  </a:lnTo>
                  <a:lnTo>
                    <a:pt x="314" y="287"/>
                  </a:lnTo>
                  <a:lnTo>
                    <a:pt x="313" y="286"/>
                  </a:lnTo>
                  <a:lnTo>
                    <a:pt x="314" y="286"/>
                  </a:lnTo>
                  <a:lnTo>
                    <a:pt x="313" y="285"/>
                  </a:lnTo>
                  <a:lnTo>
                    <a:pt x="313" y="284"/>
                  </a:lnTo>
                  <a:lnTo>
                    <a:pt x="314" y="284"/>
                  </a:lnTo>
                  <a:lnTo>
                    <a:pt x="313" y="283"/>
                  </a:lnTo>
                  <a:lnTo>
                    <a:pt x="313" y="281"/>
                  </a:lnTo>
                  <a:lnTo>
                    <a:pt x="312" y="281"/>
                  </a:lnTo>
                  <a:lnTo>
                    <a:pt x="312" y="280"/>
                  </a:lnTo>
                  <a:lnTo>
                    <a:pt x="312" y="279"/>
                  </a:lnTo>
                  <a:lnTo>
                    <a:pt x="311" y="279"/>
                  </a:lnTo>
                  <a:lnTo>
                    <a:pt x="311" y="278"/>
                  </a:lnTo>
                  <a:lnTo>
                    <a:pt x="310" y="278"/>
                  </a:lnTo>
                  <a:lnTo>
                    <a:pt x="308" y="276"/>
                  </a:lnTo>
                  <a:lnTo>
                    <a:pt x="310" y="276"/>
                  </a:lnTo>
                  <a:lnTo>
                    <a:pt x="310" y="275"/>
                  </a:lnTo>
                  <a:lnTo>
                    <a:pt x="310" y="274"/>
                  </a:lnTo>
                  <a:lnTo>
                    <a:pt x="308" y="275"/>
                  </a:lnTo>
                  <a:lnTo>
                    <a:pt x="307" y="275"/>
                  </a:lnTo>
                  <a:lnTo>
                    <a:pt x="308" y="274"/>
                  </a:lnTo>
                  <a:lnTo>
                    <a:pt x="307" y="274"/>
                  </a:lnTo>
                  <a:lnTo>
                    <a:pt x="306" y="274"/>
                  </a:lnTo>
                  <a:lnTo>
                    <a:pt x="305" y="274"/>
                  </a:lnTo>
                  <a:lnTo>
                    <a:pt x="305" y="273"/>
                  </a:lnTo>
                  <a:lnTo>
                    <a:pt x="304" y="273"/>
                  </a:lnTo>
                  <a:lnTo>
                    <a:pt x="304" y="272"/>
                  </a:lnTo>
                  <a:lnTo>
                    <a:pt x="302" y="272"/>
                  </a:lnTo>
                  <a:lnTo>
                    <a:pt x="301" y="270"/>
                  </a:lnTo>
                  <a:lnTo>
                    <a:pt x="302" y="270"/>
                  </a:lnTo>
                  <a:lnTo>
                    <a:pt x="302" y="269"/>
                  </a:lnTo>
                  <a:lnTo>
                    <a:pt x="301" y="269"/>
                  </a:lnTo>
                  <a:lnTo>
                    <a:pt x="300" y="269"/>
                  </a:lnTo>
                  <a:lnTo>
                    <a:pt x="299" y="270"/>
                  </a:lnTo>
                  <a:lnTo>
                    <a:pt x="299" y="272"/>
                  </a:lnTo>
                  <a:lnTo>
                    <a:pt x="299" y="273"/>
                  </a:lnTo>
                  <a:lnTo>
                    <a:pt x="299" y="274"/>
                  </a:lnTo>
                  <a:lnTo>
                    <a:pt x="299" y="275"/>
                  </a:lnTo>
                  <a:lnTo>
                    <a:pt x="299" y="276"/>
                  </a:lnTo>
                  <a:lnTo>
                    <a:pt x="299" y="278"/>
                  </a:lnTo>
                  <a:lnTo>
                    <a:pt x="298" y="278"/>
                  </a:lnTo>
                  <a:lnTo>
                    <a:pt x="296" y="278"/>
                  </a:lnTo>
                  <a:lnTo>
                    <a:pt x="296" y="276"/>
                  </a:lnTo>
                  <a:lnTo>
                    <a:pt x="295" y="278"/>
                  </a:lnTo>
                  <a:lnTo>
                    <a:pt x="295" y="279"/>
                  </a:lnTo>
                  <a:lnTo>
                    <a:pt x="295" y="278"/>
                  </a:lnTo>
                  <a:lnTo>
                    <a:pt x="295" y="279"/>
                  </a:lnTo>
                  <a:lnTo>
                    <a:pt x="295" y="278"/>
                  </a:lnTo>
                  <a:lnTo>
                    <a:pt x="294" y="278"/>
                  </a:lnTo>
                  <a:lnTo>
                    <a:pt x="294" y="276"/>
                  </a:lnTo>
                  <a:lnTo>
                    <a:pt x="294" y="278"/>
                  </a:lnTo>
                  <a:lnTo>
                    <a:pt x="293" y="278"/>
                  </a:lnTo>
                  <a:lnTo>
                    <a:pt x="293" y="276"/>
                  </a:lnTo>
                  <a:lnTo>
                    <a:pt x="293" y="275"/>
                  </a:lnTo>
                  <a:lnTo>
                    <a:pt x="292" y="275"/>
                  </a:lnTo>
                  <a:lnTo>
                    <a:pt x="290" y="275"/>
                  </a:lnTo>
                  <a:lnTo>
                    <a:pt x="290" y="274"/>
                  </a:lnTo>
                  <a:lnTo>
                    <a:pt x="289" y="274"/>
                  </a:lnTo>
                  <a:lnTo>
                    <a:pt x="288" y="274"/>
                  </a:lnTo>
                  <a:lnTo>
                    <a:pt x="287" y="274"/>
                  </a:lnTo>
                  <a:lnTo>
                    <a:pt x="286" y="274"/>
                  </a:lnTo>
                  <a:lnTo>
                    <a:pt x="284" y="273"/>
                  </a:lnTo>
                  <a:lnTo>
                    <a:pt x="283" y="273"/>
                  </a:lnTo>
                  <a:lnTo>
                    <a:pt x="283" y="274"/>
                  </a:lnTo>
                  <a:lnTo>
                    <a:pt x="283" y="275"/>
                  </a:lnTo>
                  <a:lnTo>
                    <a:pt x="283" y="276"/>
                  </a:lnTo>
                  <a:lnTo>
                    <a:pt x="282" y="276"/>
                  </a:lnTo>
                  <a:lnTo>
                    <a:pt x="282" y="278"/>
                  </a:lnTo>
                  <a:lnTo>
                    <a:pt x="281" y="278"/>
                  </a:lnTo>
                  <a:lnTo>
                    <a:pt x="279" y="278"/>
                  </a:lnTo>
                  <a:lnTo>
                    <a:pt x="278" y="278"/>
                  </a:lnTo>
                  <a:lnTo>
                    <a:pt x="278" y="276"/>
                  </a:lnTo>
                  <a:lnTo>
                    <a:pt x="277" y="276"/>
                  </a:lnTo>
                  <a:lnTo>
                    <a:pt x="277" y="278"/>
                  </a:lnTo>
                  <a:lnTo>
                    <a:pt x="276" y="278"/>
                  </a:lnTo>
                  <a:lnTo>
                    <a:pt x="275" y="278"/>
                  </a:lnTo>
                  <a:lnTo>
                    <a:pt x="273" y="278"/>
                  </a:lnTo>
                  <a:lnTo>
                    <a:pt x="273" y="276"/>
                  </a:lnTo>
                  <a:lnTo>
                    <a:pt x="272" y="276"/>
                  </a:lnTo>
                  <a:lnTo>
                    <a:pt x="272" y="275"/>
                  </a:lnTo>
                  <a:lnTo>
                    <a:pt x="272" y="274"/>
                  </a:lnTo>
                  <a:lnTo>
                    <a:pt x="271" y="274"/>
                  </a:lnTo>
                  <a:lnTo>
                    <a:pt x="270" y="274"/>
                  </a:lnTo>
                  <a:lnTo>
                    <a:pt x="270" y="273"/>
                  </a:lnTo>
                  <a:lnTo>
                    <a:pt x="269" y="273"/>
                  </a:lnTo>
                  <a:lnTo>
                    <a:pt x="269" y="272"/>
                  </a:lnTo>
                  <a:lnTo>
                    <a:pt x="267" y="272"/>
                  </a:lnTo>
                  <a:lnTo>
                    <a:pt x="267" y="270"/>
                  </a:lnTo>
                  <a:lnTo>
                    <a:pt x="266" y="270"/>
                  </a:lnTo>
                  <a:lnTo>
                    <a:pt x="266" y="269"/>
                  </a:lnTo>
                  <a:lnTo>
                    <a:pt x="265" y="269"/>
                  </a:lnTo>
                  <a:lnTo>
                    <a:pt x="265" y="268"/>
                  </a:lnTo>
                  <a:lnTo>
                    <a:pt x="264" y="268"/>
                  </a:lnTo>
                  <a:lnTo>
                    <a:pt x="264" y="267"/>
                  </a:lnTo>
                  <a:lnTo>
                    <a:pt x="264" y="266"/>
                  </a:lnTo>
                  <a:lnTo>
                    <a:pt x="264" y="264"/>
                  </a:lnTo>
                  <a:lnTo>
                    <a:pt x="263" y="264"/>
                  </a:lnTo>
                  <a:lnTo>
                    <a:pt x="261" y="264"/>
                  </a:lnTo>
                  <a:lnTo>
                    <a:pt x="261" y="263"/>
                  </a:lnTo>
                  <a:lnTo>
                    <a:pt x="260" y="263"/>
                  </a:lnTo>
                  <a:lnTo>
                    <a:pt x="260" y="262"/>
                  </a:lnTo>
                  <a:lnTo>
                    <a:pt x="259" y="262"/>
                  </a:lnTo>
                  <a:lnTo>
                    <a:pt x="259" y="261"/>
                  </a:lnTo>
                  <a:lnTo>
                    <a:pt x="258" y="260"/>
                  </a:lnTo>
                  <a:lnTo>
                    <a:pt x="257" y="258"/>
                  </a:lnTo>
                  <a:lnTo>
                    <a:pt x="255" y="257"/>
                  </a:lnTo>
                  <a:lnTo>
                    <a:pt x="254" y="256"/>
                  </a:lnTo>
                  <a:lnTo>
                    <a:pt x="253" y="256"/>
                  </a:lnTo>
                  <a:lnTo>
                    <a:pt x="252" y="256"/>
                  </a:lnTo>
                  <a:lnTo>
                    <a:pt x="252" y="257"/>
                  </a:lnTo>
                  <a:lnTo>
                    <a:pt x="251" y="258"/>
                  </a:lnTo>
                  <a:lnTo>
                    <a:pt x="249" y="258"/>
                  </a:lnTo>
                  <a:lnTo>
                    <a:pt x="248" y="258"/>
                  </a:lnTo>
                  <a:lnTo>
                    <a:pt x="248" y="257"/>
                  </a:lnTo>
                  <a:lnTo>
                    <a:pt x="248" y="239"/>
                  </a:lnTo>
                  <a:lnTo>
                    <a:pt x="248" y="227"/>
                  </a:lnTo>
                  <a:lnTo>
                    <a:pt x="248" y="209"/>
                  </a:lnTo>
                  <a:lnTo>
                    <a:pt x="248" y="192"/>
                  </a:lnTo>
                  <a:lnTo>
                    <a:pt x="248" y="180"/>
                  </a:lnTo>
                  <a:lnTo>
                    <a:pt x="248" y="168"/>
                  </a:lnTo>
                  <a:lnTo>
                    <a:pt x="248" y="146"/>
                  </a:lnTo>
                  <a:lnTo>
                    <a:pt x="248" y="118"/>
                  </a:lnTo>
                  <a:lnTo>
                    <a:pt x="248" y="100"/>
                  </a:lnTo>
                  <a:lnTo>
                    <a:pt x="248" y="93"/>
                  </a:lnTo>
                  <a:lnTo>
                    <a:pt x="248" y="84"/>
                  </a:lnTo>
                  <a:lnTo>
                    <a:pt x="248" y="78"/>
                  </a:lnTo>
                  <a:lnTo>
                    <a:pt x="248" y="61"/>
                  </a:lnTo>
                  <a:lnTo>
                    <a:pt x="248" y="53"/>
                  </a:lnTo>
                  <a:lnTo>
                    <a:pt x="228" y="53"/>
                  </a:lnTo>
                  <a:lnTo>
                    <a:pt x="222" y="53"/>
                  </a:lnTo>
                  <a:lnTo>
                    <a:pt x="219" y="53"/>
                  </a:lnTo>
                  <a:lnTo>
                    <a:pt x="208" y="53"/>
                  </a:lnTo>
                  <a:lnTo>
                    <a:pt x="207" y="53"/>
                  </a:lnTo>
                  <a:lnTo>
                    <a:pt x="204" y="53"/>
                  </a:lnTo>
                  <a:lnTo>
                    <a:pt x="182" y="53"/>
                  </a:lnTo>
                  <a:lnTo>
                    <a:pt x="170" y="53"/>
                  </a:lnTo>
                  <a:lnTo>
                    <a:pt x="161" y="53"/>
                  </a:lnTo>
                  <a:lnTo>
                    <a:pt x="159" y="53"/>
                  </a:lnTo>
                  <a:lnTo>
                    <a:pt x="158" y="53"/>
                  </a:lnTo>
                  <a:lnTo>
                    <a:pt x="155" y="53"/>
                  </a:lnTo>
                  <a:lnTo>
                    <a:pt x="114" y="53"/>
                  </a:lnTo>
                  <a:lnTo>
                    <a:pt x="111" y="53"/>
                  </a:lnTo>
                  <a:lnTo>
                    <a:pt x="105" y="53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7" y="53"/>
                  </a:lnTo>
                  <a:lnTo>
                    <a:pt x="96" y="53"/>
                  </a:lnTo>
                  <a:lnTo>
                    <a:pt x="90" y="53"/>
                  </a:lnTo>
                  <a:lnTo>
                    <a:pt x="82" y="53"/>
                  </a:lnTo>
                  <a:lnTo>
                    <a:pt x="81" y="53"/>
                  </a:lnTo>
                  <a:lnTo>
                    <a:pt x="73" y="53"/>
                  </a:lnTo>
                  <a:lnTo>
                    <a:pt x="71" y="53"/>
                  </a:lnTo>
                  <a:lnTo>
                    <a:pt x="70" y="53"/>
                  </a:lnTo>
                  <a:lnTo>
                    <a:pt x="63" y="53"/>
                  </a:lnTo>
                  <a:lnTo>
                    <a:pt x="18" y="53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5" y="1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3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3" y="1"/>
                  </a:lnTo>
                  <a:lnTo>
                    <a:pt x="175" y="1"/>
                  </a:lnTo>
                  <a:lnTo>
                    <a:pt x="176" y="1"/>
                  </a:lnTo>
                  <a:lnTo>
                    <a:pt x="177" y="1"/>
                  </a:lnTo>
                  <a:lnTo>
                    <a:pt x="178" y="1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7" y="1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1"/>
                  </a:lnTo>
                  <a:lnTo>
                    <a:pt x="193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6" y="0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2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5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69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1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6" y="1"/>
                  </a:lnTo>
                  <a:lnTo>
                    <a:pt x="287" y="1"/>
                  </a:lnTo>
                  <a:lnTo>
                    <a:pt x="288" y="1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4" y="1"/>
                  </a:lnTo>
                  <a:lnTo>
                    <a:pt x="295" y="1"/>
                  </a:lnTo>
                  <a:lnTo>
                    <a:pt x="296" y="1"/>
                  </a:lnTo>
                  <a:lnTo>
                    <a:pt x="298" y="1"/>
                  </a:lnTo>
                  <a:lnTo>
                    <a:pt x="299" y="1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1" y="1"/>
                  </a:lnTo>
                  <a:lnTo>
                    <a:pt x="302" y="1"/>
                  </a:lnTo>
                  <a:lnTo>
                    <a:pt x="304" y="1"/>
                  </a:lnTo>
                  <a:lnTo>
                    <a:pt x="305" y="1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8" y="1"/>
                  </a:lnTo>
                  <a:lnTo>
                    <a:pt x="310" y="1"/>
                  </a:lnTo>
                  <a:lnTo>
                    <a:pt x="311" y="1"/>
                  </a:lnTo>
                  <a:lnTo>
                    <a:pt x="312" y="1"/>
                  </a:lnTo>
                  <a:lnTo>
                    <a:pt x="313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8" y="1"/>
                  </a:lnTo>
                  <a:lnTo>
                    <a:pt x="329" y="1"/>
                  </a:lnTo>
                  <a:lnTo>
                    <a:pt x="330" y="1"/>
                  </a:lnTo>
                  <a:lnTo>
                    <a:pt x="331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1"/>
                  </a:lnTo>
                  <a:lnTo>
                    <a:pt x="340" y="1"/>
                  </a:lnTo>
                  <a:lnTo>
                    <a:pt x="341" y="1"/>
                  </a:lnTo>
                  <a:lnTo>
                    <a:pt x="342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1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5" y="1"/>
                  </a:lnTo>
                  <a:lnTo>
                    <a:pt x="357" y="1"/>
                  </a:lnTo>
                  <a:lnTo>
                    <a:pt x="358" y="1"/>
                  </a:lnTo>
                  <a:lnTo>
                    <a:pt x="359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6" y="1"/>
                  </a:lnTo>
                  <a:lnTo>
                    <a:pt x="367" y="1"/>
                  </a:lnTo>
                  <a:lnTo>
                    <a:pt x="369" y="1"/>
                  </a:lnTo>
                  <a:lnTo>
                    <a:pt x="370" y="1"/>
                  </a:lnTo>
                  <a:lnTo>
                    <a:pt x="371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80" y="1"/>
                  </a:lnTo>
                  <a:lnTo>
                    <a:pt x="381" y="1"/>
                  </a:lnTo>
                  <a:lnTo>
                    <a:pt x="382" y="1"/>
                  </a:lnTo>
                  <a:lnTo>
                    <a:pt x="383" y="1"/>
                  </a:lnTo>
                  <a:lnTo>
                    <a:pt x="384" y="1"/>
                  </a:lnTo>
                  <a:lnTo>
                    <a:pt x="386" y="1"/>
                  </a:lnTo>
                  <a:lnTo>
                    <a:pt x="387" y="1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2" y="1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8" y="1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1" y="1"/>
                  </a:lnTo>
                  <a:lnTo>
                    <a:pt x="402" y="1"/>
                  </a:lnTo>
                  <a:lnTo>
                    <a:pt x="404" y="1"/>
                  </a:lnTo>
                  <a:lnTo>
                    <a:pt x="405" y="1"/>
                  </a:lnTo>
                  <a:lnTo>
                    <a:pt x="406" y="1"/>
                  </a:lnTo>
                  <a:lnTo>
                    <a:pt x="407" y="1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1"/>
                  </a:lnTo>
                  <a:lnTo>
                    <a:pt x="412" y="1"/>
                  </a:lnTo>
                  <a:lnTo>
                    <a:pt x="413" y="1"/>
                  </a:lnTo>
                  <a:lnTo>
                    <a:pt x="414" y="1"/>
                  </a:lnTo>
                  <a:lnTo>
                    <a:pt x="416" y="1"/>
                  </a:lnTo>
                  <a:lnTo>
                    <a:pt x="417" y="1"/>
                  </a:lnTo>
                  <a:lnTo>
                    <a:pt x="418" y="1"/>
                  </a:lnTo>
                  <a:lnTo>
                    <a:pt x="419" y="1"/>
                  </a:lnTo>
                  <a:lnTo>
                    <a:pt x="421" y="1"/>
                  </a:lnTo>
                  <a:lnTo>
                    <a:pt x="422" y="1"/>
                  </a:lnTo>
                  <a:lnTo>
                    <a:pt x="423" y="1"/>
                  </a:lnTo>
                  <a:lnTo>
                    <a:pt x="424" y="1"/>
                  </a:lnTo>
                  <a:lnTo>
                    <a:pt x="425" y="1"/>
                  </a:lnTo>
                  <a:lnTo>
                    <a:pt x="427" y="1"/>
                  </a:lnTo>
                  <a:lnTo>
                    <a:pt x="428" y="1"/>
                  </a:lnTo>
                  <a:lnTo>
                    <a:pt x="429" y="1"/>
                  </a:lnTo>
                  <a:lnTo>
                    <a:pt x="430" y="1"/>
                  </a:lnTo>
                  <a:lnTo>
                    <a:pt x="431" y="1"/>
                  </a:lnTo>
                  <a:lnTo>
                    <a:pt x="433" y="1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1"/>
                  </a:lnTo>
                  <a:lnTo>
                    <a:pt x="437" y="1"/>
                  </a:lnTo>
                  <a:lnTo>
                    <a:pt x="439" y="1"/>
                  </a:lnTo>
                  <a:lnTo>
                    <a:pt x="440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3" y="1"/>
                  </a:lnTo>
                  <a:lnTo>
                    <a:pt x="445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8" y="1"/>
                  </a:lnTo>
                  <a:lnTo>
                    <a:pt x="449" y="1"/>
                  </a:lnTo>
                  <a:lnTo>
                    <a:pt x="451" y="1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4" y="1"/>
                  </a:lnTo>
                  <a:lnTo>
                    <a:pt x="455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0" y="1"/>
                  </a:lnTo>
                  <a:lnTo>
                    <a:pt x="461" y="1"/>
                  </a:lnTo>
                  <a:lnTo>
                    <a:pt x="463" y="1"/>
                  </a:lnTo>
                  <a:lnTo>
                    <a:pt x="464" y="1"/>
                  </a:lnTo>
                  <a:lnTo>
                    <a:pt x="465" y="1"/>
                  </a:lnTo>
                  <a:lnTo>
                    <a:pt x="466" y="1"/>
                  </a:lnTo>
                  <a:lnTo>
                    <a:pt x="468" y="1"/>
                  </a:lnTo>
                  <a:lnTo>
                    <a:pt x="469" y="1"/>
                  </a:lnTo>
                  <a:lnTo>
                    <a:pt x="470" y="1"/>
                  </a:lnTo>
                  <a:lnTo>
                    <a:pt x="471" y="1"/>
                  </a:lnTo>
                  <a:lnTo>
                    <a:pt x="472" y="1"/>
                  </a:lnTo>
                  <a:lnTo>
                    <a:pt x="474" y="1"/>
                  </a:lnTo>
                  <a:lnTo>
                    <a:pt x="475" y="1"/>
                  </a:lnTo>
                  <a:lnTo>
                    <a:pt x="476" y="1"/>
                  </a:lnTo>
                  <a:lnTo>
                    <a:pt x="477" y="1"/>
                  </a:lnTo>
                  <a:lnTo>
                    <a:pt x="478" y="1"/>
                  </a:lnTo>
                  <a:lnTo>
                    <a:pt x="480" y="1"/>
                  </a:lnTo>
                  <a:lnTo>
                    <a:pt x="481" y="1"/>
                  </a:lnTo>
                  <a:lnTo>
                    <a:pt x="482" y="1"/>
                  </a:lnTo>
                  <a:lnTo>
                    <a:pt x="483" y="1"/>
                  </a:lnTo>
                  <a:lnTo>
                    <a:pt x="484" y="1"/>
                  </a:lnTo>
                  <a:lnTo>
                    <a:pt x="486" y="1"/>
                  </a:lnTo>
                  <a:lnTo>
                    <a:pt x="487" y="1"/>
                  </a:lnTo>
                  <a:lnTo>
                    <a:pt x="488" y="1"/>
                  </a:lnTo>
                  <a:lnTo>
                    <a:pt x="489" y="1"/>
                  </a:lnTo>
                  <a:lnTo>
                    <a:pt x="490" y="1"/>
                  </a:lnTo>
                  <a:lnTo>
                    <a:pt x="492" y="1"/>
                  </a:lnTo>
                  <a:lnTo>
                    <a:pt x="493" y="1"/>
                  </a:lnTo>
                  <a:lnTo>
                    <a:pt x="494" y="1"/>
                  </a:lnTo>
                  <a:lnTo>
                    <a:pt x="495" y="1"/>
                  </a:lnTo>
                  <a:lnTo>
                    <a:pt x="496" y="1"/>
                  </a:lnTo>
                  <a:lnTo>
                    <a:pt x="498" y="1"/>
                  </a:lnTo>
                  <a:lnTo>
                    <a:pt x="499" y="1"/>
                  </a:lnTo>
                  <a:lnTo>
                    <a:pt x="500" y="1"/>
                  </a:lnTo>
                  <a:lnTo>
                    <a:pt x="501" y="1"/>
                  </a:lnTo>
                  <a:lnTo>
                    <a:pt x="502" y="1"/>
                  </a:lnTo>
                  <a:lnTo>
                    <a:pt x="504" y="1"/>
                  </a:lnTo>
                  <a:lnTo>
                    <a:pt x="505" y="1"/>
                  </a:lnTo>
                  <a:lnTo>
                    <a:pt x="506" y="1"/>
                  </a:lnTo>
                  <a:lnTo>
                    <a:pt x="507" y="1"/>
                  </a:lnTo>
                  <a:lnTo>
                    <a:pt x="509" y="1"/>
                  </a:lnTo>
                  <a:lnTo>
                    <a:pt x="510" y="1"/>
                  </a:lnTo>
                  <a:lnTo>
                    <a:pt x="511" y="1"/>
                  </a:lnTo>
                  <a:lnTo>
                    <a:pt x="512" y="1"/>
                  </a:lnTo>
                  <a:lnTo>
                    <a:pt x="513" y="1"/>
                  </a:lnTo>
                  <a:lnTo>
                    <a:pt x="515" y="1"/>
                  </a:lnTo>
                  <a:lnTo>
                    <a:pt x="516" y="1"/>
                  </a:lnTo>
                  <a:lnTo>
                    <a:pt x="517" y="1"/>
                  </a:lnTo>
                  <a:lnTo>
                    <a:pt x="518" y="1"/>
                  </a:lnTo>
                  <a:lnTo>
                    <a:pt x="519" y="1"/>
                  </a:lnTo>
                  <a:lnTo>
                    <a:pt x="521" y="1"/>
                  </a:lnTo>
                  <a:lnTo>
                    <a:pt x="523" y="1"/>
                  </a:lnTo>
                  <a:lnTo>
                    <a:pt x="524" y="1"/>
                  </a:lnTo>
                  <a:lnTo>
                    <a:pt x="525" y="1"/>
                  </a:lnTo>
                  <a:lnTo>
                    <a:pt x="527" y="1"/>
                  </a:lnTo>
                  <a:lnTo>
                    <a:pt x="528" y="1"/>
                  </a:lnTo>
                  <a:lnTo>
                    <a:pt x="529" y="1"/>
                  </a:lnTo>
                  <a:lnTo>
                    <a:pt x="530" y="1"/>
                  </a:lnTo>
                  <a:lnTo>
                    <a:pt x="531" y="1"/>
                  </a:lnTo>
                  <a:lnTo>
                    <a:pt x="533" y="1"/>
                  </a:lnTo>
                  <a:lnTo>
                    <a:pt x="534" y="1"/>
                  </a:lnTo>
                  <a:lnTo>
                    <a:pt x="535" y="1"/>
                  </a:lnTo>
                  <a:lnTo>
                    <a:pt x="536" y="1"/>
                  </a:lnTo>
                  <a:lnTo>
                    <a:pt x="537" y="1"/>
                  </a:lnTo>
                  <a:lnTo>
                    <a:pt x="539" y="1"/>
                  </a:lnTo>
                  <a:lnTo>
                    <a:pt x="540" y="1"/>
                  </a:lnTo>
                  <a:lnTo>
                    <a:pt x="541" y="1"/>
                  </a:lnTo>
                  <a:lnTo>
                    <a:pt x="542" y="1"/>
                  </a:lnTo>
                  <a:lnTo>
                    <a:pt x="543" y="1"/>
                  </a:lnTo>
                  <a:lnTo>
                    <a:pt x="545" y="1"/>
                  </a:lnTo>
                  <a:lnTo>
                    <a:pt x="546" y="1"/>
                  </a:lnTo>
                  <a:lnTo>
                    <a:pt x="547" y="1"/>
                  </a:lnTo>
                  <a:lnTo>
                    <a:pt x="548" y="1"/>
                  </a:lnTo>
                  <a:lnTo>
                    <a:pt x="549" y="1"/>
                  </a:lnTo>
                  <a:lnTo>
                    <a:pt x="551" y="1"/>
                  </a:lnTo>
                  <a:lnTo>
                    <a:pt x="552" y="1"/>
                  </a:lnTo>
                  <a:lnTo>
                    <a:pt x="553" y="1"/>
                  </a:lnTo>
                  <a:lnTo>
                    <a:pt x="554" y="1"/>
                  </a:lnTo>
                  <a:lnTo>
                    <a:pt x="556" y="1"/>
                  </a:lnTo>
                  <a:lnTo>
                    <a:pt x="557" y="1"/>
                  </a:lnTo>
                  <a:lnTo>
                    <a:pt x="558" y="1"/>
                  </a:lnTo>
                  <a:lnTo>
                    <a:pt x="559" y="1"/>
                  </a:lnTo>
                  <a:lnTo>
                    <a:pt x="560" y="1"/>
                  </a:lnTo>
                  <a:lnTo>
                    <a:pt x="562" y="1"/>
                  </a:lnTo>
                  <a:lnTo>
                    <a:pt x="563" y="1"/>
                  </a:lnTo>
                  <a:lnTo>
                    <a:pt x="564" y="1"/>
                  </a:lnTo>
                  <a:lnTo>
                    <a:pt x="565" y="1"/>
                  </a:lnTo>
                  <a:lnTo>
                    <a:pt x="566" y="1"/>
                  </a:lnTo>
                  <a:lnTo>
                    <a:pt x="568" y="1"/>
                  </a:lnTo>
                  <a:lnTo>
                    <a:pt x="569" y="1"/>
                  </a:lnTo>
                  <a:lnTo>
                    <a:pt x="570" y="1"/>
                  </a:lnTo>
                  <a:lnTo>
                    <a:pt x="571" y="1"/>
                  </a:lnTo>
                  <a:lnTo>
                    <a:pt x="572" y="1"/>
                  </a:lnTo>
                  <a:lnTo>
                    <a:pt x="574" y="1"/>
                  </a:lnTo>
                  <a:lnTo>
                    <a:pt x="575" y="1"/>
                  </a:lnTo>
                  <a:lnTo>
                    <a:pt x="576" y="1"/>
                  </a:lnTo>
                  <a:lnTo>
                    <a:pt x="577" y="1"/>
                  </a:lnTo>
                  <a:lnTo>
                    <a:pt x="578" y="1"/>
                  </a:lnTo>
                  <a:lnTo>
                    <a:pt x="580" y="1"/>
                  </a:lnTo>
                  <a:lnTo>
                    <a:pt x="581" y="1"/>
                  </a:lnTo>
                  <a:lnTo>
                    <a:pt x="582" y="1"/>
                  </a:lnTo>
                  <a:lnTo>
                    <a:pt x="583" y="1"/>
                  </a:lnTo>
                  <a:lnTo>
                    <a:pt x="584" y="1"/>
                  </a:lnTo>
                  <a:lnTo>
                    <a:pt x="586" y="1"/>
                  </a:lnTo>
                  <a:lnTo>
                    <a:pt x="587" y="1"/>
                  </a:lnTo>
                  <a:lnTo>
                    <a:pt x="588" y="1"/>
                  </a:lnTo>
                  <a:lnTo>
                    <a:pt x="589" y="1"/>
                  </a:lnTo>
                  <a:lnTo>
                    <a:pt x="590" y="1"/>
                  </a:lnTo>
                  <a:lnTo>
                    <a:pt x="592" y="1"/>
                  </a:lnTo>
                  <a:lnTo>
                    <a:pt x="593" y="1"/>
                  </a:lnTo>
                  <a:lnTo>
                    <a:pt x="594" y="1"/>
                  </a:lnTo>
                  <a:lnTo>
                    <a:pt x="595" y="1"/>
                  </a:lnTo>
                  <a:lnTo>
                    <a:pt x="596" y="1"/>
                  </a:lnTo>
                  <a:lnTo>
                    <a:pt x="598" y="1"/>
                  </a:lnTo>
                  <a:lnTo>
                    <a:pt x="599" y="1"/>
                  </a:lnTo>
                  <a:lnTo>
                    <a:pt x="600" y="1"/>
                  </a:lnTo>
                  <a:lnTo>
                    <a:pt x="601" y="1"/>
                  </a:lnTo>
                  <a:lnTo>
                    <a:pt x="603" y="1"/>
                  </a:lnTo>
                  <a:lnTo>
                    <a:pt x="604" y="1"/>
                  </a:lnTo>
                  <a:lnTo>
                    <a:pt x="605" y="1"/>
                  </a:lnTo>
                  <a:lnTo>
                    <a:pt x="606" y="1"/>
                  </a:lnTo>
                  <a:lnTo>
                    <a:pt x="607" y="1"/>
                  </a:lnTo>
                  <a:lnTo>
                    <a:pt x="609" y="1"/>
                  </a:lnTo>
                  <a:lnTo>
                    <a:pt x="610" y="1"/>
                  </a:lnTo>
                  <a:lnTo>
                    <a:pt x="611" y="1"/>
                  </a:lnTo>
                  <a:lnTo>
                    <a:pt x="612" y="1"/>
                  </a:lnTo>
                  <a:lnTo>
                    <a:pt x="613" y="1"/>
                  </a:lnTo>
                  <a:lnTo>
                    <a:pt x="615" y="1"/>
                  </a:lnTo>
                  <a:lnTo>
                    <a:pt x="616" y="1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19" y="1"/>
                  </a:lnTo>
                  <a:lnTo>
                    <a:pt x="621" y="1"/>
                  </a:lnTo>
                  <a:lnTo>
                    <a:pt x="622" y="1"/>
                  </a:lnTo>
                  <a:lnTo>
                    <a:pt x="623" y="1"/>
                  </a:lnTo>
                  <a:lnTo>
                    <a:pt x="624" y="1"/>
                  </a:lnTo>
                  <a:lnTo>
                    <a:pt x="625" y="1"/>
                  </a:lnTo>
                  <a:lnTo>
                    <a:pt x="627" y="1"/>
                  </a:lnTo>
                  <a:lnTo>
                    <a:pt x="628" y="1"/>
                  </a:lnTo>
                  <a:lnTo>
                    <a:pt x="629" y="1"/>
                  </a:lnTo>
                  <a:lnTo>
                    <a:pt x="630" y="1"/>
                  </a:lnTo>
                  <a:lnTo>
                    <a:pt x="631" y="1"/>
                  </a:lnTo>
                  <a:lnTo>
                    <a:pt x="633" y="1"/>
                  </a:lnTo>
                  <a:lnTo>
                    <a:pt x="634" y="1"/>
                  </a:lnTo>
                  <a:lnTo>
                    <a:pt x="635" y="1"/>
                  </a:lnTo>
                  <a:lnTo>
                    <a:pt x="636" y="1"/>
                  </a:lnTo>
                  <a:lnTo>
                    <a:pt x="639" y="1"/>
                  </a:lnTo>
                  <a:lnTo>
                    <a:pt x="640" y="1"/>
                  </a:lnTo>
                  <a:lnTo>
                    <a:pt x="641" y="1"/>
                  </a:lnTo>
                  <a:lnTo>
                    <a:pt x="642" y="1"/>
                  </a:lnTo>
                  <a:lnTo>
                    <a:pt x="643" y="1"/>
                  </a:lnTo>
                  <a:lnTo>
                    <a:pt x="645" y="1"/>
                  </a:lnTo>
                  <a:lnTo>
                    <a:pt x="646" y="1"/>
                  </a:lnTo>
                  <a:lnTo>
                    <a:pt x="647" y="1"/>
                  </a:lnTo>
                  <a:lnTo>
                    <a:pt x="648" y="1"/>
                  </a:lnTo>
                  <a:lnTo>
                    <a:pt x="650" y="1"/>
                  </a:lnTo>
                  <a:lnTo>
                    <a:pt x="651" y="1"/>
                  </a:lnTo>
                  <a:lnTo>
                    <a:pt x="652" y="1"/>
                  </a:lnTo>
                  <a:lnTo>
                    <a:pt x="653" y="1"/>
                  </a:lnTo>
                  <a:lnTo>
                    <a:pt x="654" y="1"/>
                  </a:lnTo>
                  <a:lnTo>
                    <a:pt x="656" y="1"/>
                  </a:lnTo>
                  <a:lnTo>
                    <a:pt x="657" y="1"/>
                  </a:lnTo>
                  <a:lnTo>
                    <a:pt x="658" y="1"/>
                  </a:lnTo>
                  <a:lnTo>
                    <a:pt x="659" y="1"/>
                  </a:lnTo>
                  <a:lnTo>
                    <a:pt x="660" y="1"/>
                  </a:lnTo>
                  <a:lnTo>
                    <a:pt x="662" y="1"/>
                  </a:lnTo>
                  <a:lnTo>
                    <a:pt x="663" y="1"/>
                  </a:lnTo>
                  <a:lnTo>
                    <a:pt x="664" y="1"/>
                  </a:lnTo>
                  <a:lnTo>
                    <a:pt x="665" y="1"/>
                  </a:lnTo>
                  <a:lnTo>
                    <a:pt x="666" y="1"/>
                  </a:lnTo>
                  <a:lnTo>
                    <a:pt x="668" y="1"/>
                  </a:lnTo>
                  <a:lnTo>
                    <a:pt x="669" y="1"/>
                  </a:lnTo>
                  <a:lnTo>
                    <a:pt x="670" y="1"/>
                  </a:lnTo>
                  <a:lnTo>
                    <a:pt x="671" y="1"/>
                  </a:lnTo>
                  <a:lnTo>
                    <a:pt x="672" y="1"/>
                  </a:lnTo>
                  <a:lnTo>
                    <a:pt x="674" y="1"/>
                  </a:lnTo>
                  <a:lnTo>
                    <a:pt x="675" y="1"/>
                  </a:lnTo>
                  <a:lnTo>
                    <a:pt x="676" y="1"/>
                  </a:lnTo>
                  <a:lnTo>
                    <a:pt x="677" y="1"/>
                  </a:lnTo>
                  <a:lnTo>
                    <a:pt x="678" y="1"/>
                  </a:lnTo>
                  <a:lnTo>
                    <a:pt x="680" y="1"/>
                  </a:lnTo>
                  <a:lnTo>
                    <a:pt x="681" y="1"/>
                  </a:lnTo>
                  <a:lnTo>
                    <a:pt x="682" y="1"/>
                  </a:lnTo>
                  <a:lnTo>
                    <a:pt x="683" y="1"/>
                  </a:lnTo>
                  <a:lnTo>
                    <a:pt x="684" y="1"/>
                  </a:lnTo>
                  <a:lnTo>
                    <a:pt x="686" y="1"/>
                  </a:lnTo>
                  <a:lnTo>
                    <a:pt x="687" y="1"/>
                  </a:lnTo>
                  <a:lnTo>
                    <a:pt x="688" y="1"/>
                  </a:lnTo>
                  <a:lnTo>
                    <a:pt x="689" y="1"/>
                  </a:lnTo>
                  <a:lnTo>
                    <a:pt x="691" y="1"/>
                  </a:lnTo>
                  <a:lnTo>
                    <a:pt x="692" y="1"/>
                  </a:lnTo>
                  <a:lnTo>
                    <a:pt x="693" y="1"/>
                  </a:lnTo>
                  <a:lnTo>
                    <a:pt x="693" y="2"/>
                  </a:lnTo>
                  <a:lnTo>
                    <a:pt x="693" y="3"/>
                  </a:lnTo>
                  <a:lnTo>
                    <a:pt x="693" y="5"/>
                  </a:lnTo>
                  <a:lnTo>
                    <a:pt x="693" y="6"/>
                  </a:lnTo>
                  <a:lnTo>
                    <a:pt x="693" y="7"/>
                  </a:lnTo>
                  <a:lnTo>
                    <a:pt x="693" y="8"/>
                  </a:lnTo>
                  <a:lnTo>
                    <a:pt x="693" y="9"/>
                  </a:lnTo>
                  <a:lnTo>
                    <a:pt x="693" y="11"/>
                  </a:lnTo>
                  <a:lnTo>
                    <a:pt x="693" y="12"/>
                  </a:lnTo>
                  <a:lnTo>
                    <a:pt x="693" y="13"/>
                  </a:lnTo>
                  <a:lnTo>
                    <a:pt x="693" y="14"/>
                  </a:lnTo>
                  <a:lnTo>
                    <a:pt x="693" y="15"/>
                  </a:lnTo>
                  <a:lnTo>
                    <a:pt x="693" y="17"/>
                  </a:lnTo>
                  <a:lnTo>
                    <a:pt x="693" y="18"/>
                  </a:lnTo>
                  <a:lnTo>
                    <a:pt x="693" y="19"/>
                  </a:lnTo>
                  <a:lnTo>
                    <a:pt x="693" y="20"/>
                  </a:lnTo>
                  <a:lnTo>
                    <a:pt x="693" y="22"/>
                  </a:lnTo>
                  <a:lnTo>
                    <a:pt x="693" y="24"/>
                  </a:lnTo>
                  <a:lnTo>
                    <a:pt x="693" y="25"/>
                  </a:lnTo>
                  <a:lnTo>
                    <a:pt x="693" y="26"/>
                  </a:lnTo>
                  <a:lnTo>
                    <a:pt x="693" y="28"/>
                  </a:lnTo>
                  <a:lnTo>
                    <a:pt x="693" y="29"/>
                  </a:lnTo>
                  <a:lnTo>
                    <a:pt x="693" y="30"/>
                  </a:lnTo>
                  <a:lnTo>
                    <a:pt x="693" y="31"/>
                  </a:lnTo>
                  <a:lnTo>
                    <a:pt x="693" y="32"/>
                  </a:lnTo>
                  <a:lnTo>
                    <a:pt x="693" y="34"/>
                  </a:lnTo>
                  <a:lnTo>
                    <a:pt x="693" y="35"/>
                  </a:lnTo>
                  <a:lnTo>
                    <a:pt x="693" y="36"/>
                  </a:lnTo>
                  <a:lnTo>
                    <a:pt x="693" y="37"/>
                  </a:lnTo>
                  <a:lnTo>
                    <a:pt x="693" y="38"/>
                  </a:lnTo>
                  <a:lnTo>
                    <a:pt x="693" y="40"/>
                  </a:lnTo>
                  <a:lnTo>
                    <a:pt x="693" y="41"/>
                  </a:lnTo>
                  <a:lnTo>
                    <a:pt x="693" y="42"/>
                  </a:lnTo>
                  <a:lnTo>
                    <a:pt x="693" y="43"/>
                  </a:lnTo>
                  <a:lnTo>
                    <a:pt x="693" y="44"/>
                  </a:lnTo>
                  <a:lnTo>
                    <a:pt x="693" y="46"/>
                  </a:lnTo>
                  <a:lnTo>
                    <a:pt x="693" y="47"/>
                  </a:lnTo>
                  <a:lnTo>
                    <a:pt x="693" y="48"/>
                  </a:lnTo>
                  <a:lnTo>
                    <a:pt x="693" y="49"/>
                  </a:lnTo>
                  <a:lnTo>
                    <a:pt x="693" y="51"/>
                  </a:lnTo>
                  <a:lnTo>
                    <a:pt x="693" y="52"/>
                  </a:lnTo>
                  <a:lnTo>
                    <a:pt x="693" y="53"/>
                  </a:lnTo>
                  <a:lnTo>
                    <a:pt x="694" y="54"/>
                  </a:lnTo>
                  <a:lnTo>
                    <a:pt x="694" y="55"/>
                  </a:lnTo>
                  <a:lnTo>
                    <a:pt x="694" y="57"/>
                  </a:lnTo>
                  <a:lnTo>
                    <a:pt x="694" y="58"/>
                  </a:lnTo>
                  <a:lnTo>
                    <a:pt x="694" y="59"/>
                  </a:lnTo>
                  <a:lnTo>
                    <a:pt x="694" y="60"/>
                  </a:lnTo>
                  <a:lnTo>
                    <a:pt x="694" y="61"/>
                  </a:lnTo>
                  <a:lnTo>
                    <a:pt x="694" y="63"/>
                  </a:lnTo>
                  <a:lnTo>
                    <a:pt x="695" y="64"/>
                  </a:lnTo>
                  <a:lnTo>
                    <a:pt x="695" y="65"/>
                  </a:lnTo>
                  <a:lnTo>
                    <a:pt x="695" y="66"/>
                  </a:lnTo>
                  <a:lnTo>
                    <a:pt x="695" y="67"/>
                  </a:lnTo>
                  <a:lnTo>
                    <a:pt x="695" y="69"/>
                  </a:lnTo>
                  <a:lnTo>
                    <a:pt x="695" y="70"/>
                  </a:lnTo>
                  <a:lnTo>
                    <a:pt x="695" y="71"/>
                  </a:lnTo>
                  <a:lnTo>
                    <a:pt x="695" y="72"/>
                  </a:lnTo>
                  <a:lnTo>
                    <a:pt x="697" y="73"/>
                  </a:lnTo>
                  <a:lnTo>
                    <a:pt x="697" y="75"/>
                  </a:lnTo>
                  <a:lnTo>
                    <a:pt x="697" y="76"/>
                  </a:lnTo>
                  <a:lnTo>
                    <a:pt x="697" y="77"/>
                  </a:lnTo>
                  <a:lnTo>
                    <a:pt x="697" y="78"/>
                  </a:lnTo>
                  <a:lnTo>
                    <a:pt x="697" y="80"/>
                  </a:lnTo>
                  <a:lnTo>
                    <a:pt x="697" y="81"/>
                  </a:lnTo>
                  <a:lnTo>
                    <a:pt x="697" y="82"/>
                  </a:lnTo>
                  <a:lnTo>
                    <a:pt x="698" y="83"/>
                  </a:lnTo>
                  <a:lnTo>
                    <a:pt x="698" y="84"/>
                  </a:lnTo>
                  <a:lnTo>
                    <a:pt x="698" y="86"/>
                  </a:lnTo>
                  <a:lnTo>
                    <a:pt x="698" y="87"/>
                  </a:lnTo>
                  <a:lnTo>
                    <a:pt x="698" y="88"/>
                  </a:lnTo>
                  <a:lnTo>
                    <a:pt x="698" y="89"/>
                  </a:lnTo>
                  <a:lnTo>
                    <a:pt x="698" y="90"/>
                  </a:lnTo>
                  <a:lnTo>
                    <a:pt x="699" y="93"/>
                  </a:lnTo>
                  <a:lnTo>
                    <a:pt x="699" y="94"/>
                  </a:lnTo>
                  <a:lnTo>
                    <a:pt x="699" y="95"/>
                  </a:lnTo>
                  <a:lnTo>
                    <a:pt x="699" y="96"/>
                  </a:lnTo>
                  <a:lnTo>
                    <a:pt x="699" y="98"/>
                  </a:lnTo>
                  <a:lnTo>
                    <a:pt x="699" y="99"/>
                  </a:lnTo>
                  <a:lnTo>
                    <a:pt x="699" y="100"/>
                  </a:lnTo>
                  <a:lnTo>
                    <a:pt x="700" y="100"/>
                  </a:lnTo>
                  <a:lnTo>
                    <a:pt x="700" y="102"/>
                  </a:lnTo>
                  <a:lnTo>
                    <a:pt x="700" y="104"/>
                  </a:lnTo>
                  <a:lnTo>
                    <a:pt x="700" y="105"/>
                  </a:lnTo>
                  <a:lnTo>
                    <a:pt x="700" y="106"/>
                  </a:lnTo>
                  <a:lnTo>
                    <a:pt x="700" y="107"/>
                  </a:lnTo>
                  <a:lnTo>
                    <a:pt x="700" y="109"/>
                  </a:lnTo>
                  <a:lnTo>
                    <a:pt x="701" y="109"/>
                  </a:lnTo>
                  <a:lnTo>
                    <a:pt x="701" y="110"/>
                  </a:lnTo>
                  <a:lnTo>
                    <a:pt x="701" y="111"/>
                  </a:lnTo>
                  <a:lnTo>
                    <a:pt x="701" y="112"/>
                  </a:lnTo>
                  <a:lnTo>
                    <a:pt x="701" y="113"/>
                  </a:lnTo>
                  <a:lnTo>
                    <a:pt x="701" y="115"/>
                  </a:lnTo>
                  <a:lnTo>
                    <a:pt x="701" y="116"/>
                  </a:lnTo>
                  <a:lnTo>
                    <a:pt x="701" y="117"/>
                  </a:lnTo>
                  <a:lnTo>
                    <a:pt x="701" y="118"/>
                  </a:lnTo>
                  <a:lnTo>
                    <a:pt x="703" y="118"/>
                  </a:lnTo>
                  <a:lnTo>
                    <a:pt x="703" y="119"/>
                  </a:lnTo>
                  <a:lnTo>
                    <a:pt x="703" y="121"/>
                  </a:lnTo>
                  <a:lnTo>
                    <a:pt x="703" y="122"/>
                  </a:lnTo>
                  <a:lnTo>
                    <a:pt x="703" y="123"/>
                  </a:lnTo>
                  <a:lnTo>
                    <a:pt x="703" y="124"/>
                  </a:lnTo>
                  <a:lnTo>
                    <a:pt x="703" y="125"/>
                  </a:lnTo>
                  <a:lnTo>
                    <a:pt x="703" y="127"/>
                  </a:lnTo>
                  <a:lnTo>
                    <a:pt x="704" y="127"/>
                  </a:lnTo>
                  <a:lnTo>
                    <a:pt x="704" y="128"/>
                  </a:lnTo>
                  <a:lnTo>
                    <a:pt x="704" y="129"/>
                  </a:lnTo>
                  <a:lnTo>
                    <a:pt x="704" y="130"/>
                  </a:lnTo>
                  <a:lnTo>
                    <a:pt x="704" y="131"/>
                  </a:lnTo>
                  <a:lnTo>
                    <a:pt x="704" y="133"/>
                  </a:lnTo>
                  <a:lnTo>
                    <a:pt x="704" y="134"/>
                  </a:lnTo>
                  <a:lnTo>
                    <a:pt x="704" y="135"/>
                  </a:lnTo>
                  <a:lnTo>
                    <a:pt x="705" y="136"/>
                  </a:lnTo>
                  <a:lnTo>
                    <a:pt x="705" y="138"/>
                  </a:lnTo>
                  <a:lnTo>
                    <a:pt x="705" y="139"/>
                  </a:lnTo>
                  <a:lnTo>
                    <a:pt x="705" y="140"/>
                  </a:lnTo>
                  <a:lnTo>
                    <a:pt x="705" y="141"/>
                  </a:lnTo>
                  <a:lnTo>
                    <a:pt x="705" y="142"/>
                  </a:lnTo>
                  <a:lnTo>
                    <a:pt x="705" y="144"/>
                  </a:lnTo>
                  <a:lnTo>
                    <a:pt x="705" y="145"/>
                  </a:lnTo>
                  <a:lnTo>
                    <a:pt x="706" y="145"/>
                  </a:lnTo>
                  <a:lnTo>
                    <a:pt x="706" y="146"/>
                  </a:lnTo>
                  <a:lnTo>
                    <a:pt x="706" y="147"/>
                  </a:lnTo>
                  <a:lnTo>
                    <a:pt x="706" y="148"/>
                  </a:lnTo>
                  <a:lnTo>
                    <a:pt x="706" y="150"/>
                  </a:lnTo>
                  <a:lnTo>
                    <a:pt x="706" y="151"/>
                  </a:lnTo>
                  <a:lnTo>
                    <a:pt x="706" y="152"/>
                  </a:lnTo>
                  <a:lnTo>
                    <a:pt x="706" y="153"/>
                  </a:lnTo>
                  <a:lnTo>
                    <a:pt x="706" y="154"/>
                  </a:lnTo>
                  <a:lnTo>
                    <a:pt x="707" y="154"/>
                  </a:lnTo>
                  <a:lnTo>
                    <a:pt x="707" y="156"/>
                  </a:lnTo>
                  <a:lnTo>
                    <a:pt x="707" y="157"/>
                  </a:lnTo>
                  <a:lnTo>
                    <a:pt x="707" y="158"/>
                  </a:lnTo>
                  <a:lnTo>
                    <a:pt x="707" y="159"/>
                  </a:lnTo>
                  <a:lnTo>
                    <a:pt x="707" y="160"/>
                  </a:lnTo>
                  <a:lnTo>
                    <a:pt x="707" y="162"/>
                  </a:lnTo>
                  <a:lnTo>
                    <a:pt x="707" y="163"/>
                  </a:lnTo>
                  <a:lnTo>
                    <a:pt x="709" y="164"/>
                  </a:lnTo>
                  <a:lnTo>
                    <a:pt x="709" y="165"/>
                  </a:lnTo>
                  <a:lnTo>
                    <a:pt x="709" y="168"/>
                  </a:lnTo>
                  <a:lnTo>
                    <a:pt x="709" y="169"/>
                  </a:lnTo>
                  <a:lnTo>
                    <a:pt x="709" y="170"/>
                  </a:lnTo>
                  <a:lnTo>
                    <a:pt x="709" y="171"/>
                  </a:lnTo>
                  <a:lnTo>
                    <a:pt x="709" y="173"/>
                  </a:lnTo>
                  <a:lnTo>
                    <a:pt x="709" y="174"/>
                  </a:lnTo>
                  <a:lnTo>
                    <a:pt x="709" y="175"/>
                  </a:lnTo>
                  <a:lnTo>
                    <a:pt x="709" y="176"/>
                  </a:lnTo>
                  <a:lnTo>
                    <a:pt x="709" y="177"/>
                  </a:lnTo>
                  <a:lnTo>
                    <a:pt x="709" y="179"/>
                  </a:lnTo>
                  <a:lnTo>
                    <a:pt x="709" y="180"/>
                  </a:lnTo>
                  <a:lnTo>
                    <a:pt x="709" y="181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10" name="Freeform 84"/>
            <p:cNvSpPr>
              <a:spLocks noChangeAspect="1"/>
            </p:cNvSpPr>
            <p:nvPr/>
          </p:nvSpPr>
          <p:spPr bwMode="gray">
            <a:xfrm>
              <a:off x="2489" y="1921"/>
              <a:ext cx="662" cy="385"/>
            </a:xfrm>
            <a:custGeom>
              <a:avLst/>
              <a:gdLst>
                <a:gd name="T0" fmla="*/ 629 w 630"/>
                <a:gd name="T1" fmla="*/ 182 h 366"/>
                <a:gd name="T2" fmla="*/ 629 w 630"/>
                <a:gd name="T3" fmla="*/ 220 h 366"/>
                <a:gd name="T4" fmla="*/ 629 w 630"/>
                <a:gd name="T5" fmla="*/ 257 h 366"/>
                <a:gd name="T6" fmla="*/ 620 w 630"/>
                <a:gd name="T7" fmla="*/ 266 h 366"/>
                <a:gd name="T8" fmla="*/ 622 w 630"/>
                <a:gd name="T9" fmla="*/ 280 h 366"/>
                <a:gd name="T10" fmla="*/ 624 w 630"/>
                <a:gd name="T11" fmla="*/ 287 h 366"/>
                <a:gd name="T12" fmla="*/ 627 w 630"/>
                <a:gd name="T13" fmla="*/ 306 h 366"/>
                <a:gd name="T14" fmla="*/ 622 w 630"/>
                <a:gd name="T15" fmla="*/ 321 h 366"/>
                <a:gd name="T16" fmla="*/ 616 w 630"/>
                <a:gd name="T17" fmla="*/ 335 h 366"/>
                <a:gd name="T18" fmla="*/ 620 w 630"/>
                <a:gd name="T19" fmla="*/ 347 h 366"/>
                <a:gd name="T20" fmla="*/ 627 w 630"/>
                <a:gd name="T21" fmla="*/ 362 h 366"/>
                <a:gd name="T22" fmla="*/ 611 w 630"/>
                <a:gd name="T23" fmla="*/ 356 h 366"/>
                <a:gd name="T24" fmla="*/ 596 w 630"/>
                <a:gd name="T25" fmla="*/ 342 h 366"/>
                <a:gd name="T26" fmla="*/ 571 w 630"/>
                <a:gd name="T27" fmla="*/ 335 h 366"/>
                <a:gd name="T28" fmla="*/ 550 w 630"/>
                <a:gd name="T29" fmla="*/ 325 h 366"/>
                <a:gd name="T30" fmla="*/ 520 w 630"/>
                <a:gd name="T31" fmla="*/ 327 h 366"/>
                <a:gd name="T32" fmla="*/ 495 w 630"/>
                <a:gd name="T33" fmla="*/ 333 h 366"/>
                <a:gd name="T34" fmla="*/ 468 w 630"/>
                <a:gd name="T35" fmla="*/ 319 h 366"/>
                <a:gd name="T36" fmla="*/ 439 w 630"/>
                <a:gd name="T37" fmla="*/ 312 h 366"/>
                <a:gd name="T38" fmla="*/ 403 w 630"/>
                <a:gd name="T39" fmla="*/ 312 h 366"/>
                <a:gd name="T40" fmla="*/ 366 w 630"/>
                <a:gd name="T41" fmla="*/ 312 h 366"/>
                <a:gd name="T42" fmla="*/ 330 w 630"/>
                <a:gd name="T43" fmla="*/ 312 h 366"/>
                <a:gd name="T44" fmla="*/ 293 w 630"/>
                <a:gd name="T45" fmla="*/ 312 h 366"/>
                <a:gd name="T46" fmla="*/ 257 w 630"/>
                <a:gd name="T47" fmla="*/ 312 h 366"/>
                <a:gd name="T48" fmla="*/ 221 w 630"/>
                <a:gd name="T49" fmla="*/ 312 h 366"/>
                <a:gd name="T50" fmla="*/ 183 w 630"/>
                <a:gd name="T51" fmla="*/ 312 h 366"/>
                <a:gd name="T52" fmla="*/ 146 w 630"/>
                <a:gd name="T53" fmla="*/ 312 h 366"/>
                <a:gd name="T54" fmla="*/ 106 w 630"/>
                <a:gd name="T55" fmla="*/ 312 h 366"/>
                <a:gd name="T56" fmla="*/ 71 w 630"/>
                <a:gd name="T57" fmla="*/ 312 h 366"/>
                <a:gd name="T58" fmla="*/ 35 w 630"/>
                <a:gd name="T59" fmla="*/ 312 h 366"/>
                <a:gd name="T60" fmla="*/ 1 w 630"/>
                <a:gd name="T61" fmla="*/ 312 h 366"/>
                <a:gd name="T62" fmla="*/ 0 w 630"/>
                <a:gd name="T63" fmla="*/ 274 h 366"/>
                <a:gd name="T64" fmla="*/ 0 w 630"/>
                <a:gd name="T65" fmla="*/ 239 h 366"/>
                <a:gd name="T66" fmla="*/ 0 w 630"/>
                <a:gd name="T67" fmla="*/ 204 h 366"/>
                <a:gd name="T68" fmla="*/ 0 w 630"/>
                <a:gd name="T69" fmla="*/ 167 h 366"/>
                <a:gd name="T70" fmla="*/ 0 w 630"/>
                <a:gd name="T71" fmla="*/ 130 h 366"/>
                <a:gd name="T72" fmla="*/ 1 w 630"/>
                <a:gd name="T73" fmla="*/ 92 h 366"/>
                <a:gd name="T74" fmla="*/ 1 w 630"/>
                <a:gd name="T75" fmla="*/ 53 h 366"/>
                <a:gd name="T76" fmla="*/ 1 w 630"/>
                <a:gd name="T77" fmla="*/ 17 h 366"/>
                <a:gd name="T78" fmla="*/ 21 w 630"/>
                <a:gd name="T79" fmla="*/ 0 h 366"/>
                <a:gd name="T80" fmla="*/ 58 w 630"/>
                <a:gd name="T81" fmla="*/ 0 h 366"/>
                <a:gd name="T82" fmla="*/ 94 w 630"/>
                <a:gd name="T83" fmla="*/ 0 h 366"/>
                <a:gd name="T84" fmla="*/ 129 w 630"/>
                <a:gd name="T85" fmla="*/ 0 h 366"/>
                <a:gd name="T86" fmla="*/ 168 w 630"/>
                <a:gd name="T87" fmla="*/ 0 h 366"/>
                <a:gd name="T88" fmla="*/ 204 w 630"/>
                <a:gd name="T89" fmla="*/ 0 h 366"/>
                <a:gd name="T90" fmla="*/ 240 w 630"/>
                <a:gd name="T91" fmla="*/ 0 h 366"/>
                <a:gd name="T92" fmla="*/ 276 w 630"/>
                <a:gd name="T93" fmla="*/ 0 h 366"/>
                <a:gd name="T94" fmla="*/ 312 w 630"/>
                <a:gd name="T95" fmla="*/ 0 h 366"/>
                <a:gd name="T96" fmla="*/ 351 w 630"/>
                <a:gd name="T97" fmla="*/ 0 h 366"/>
                <a:gd name="T98" fmla="*/ 387 w 630"/>
                <a:gd name="T99" fmla="*/ 0 h 366"/>
                <a:gd name="T100" fmla="*/ 422 w 630"/>
                <a:gd name="T101" fmla="*/ 0 h 366"/>
                <a:gd name="T102" fmla="*/ 452 w 630"/>
                <a:gd name="T103" fmla="*/ 1 h 366"/>
                <a:gd name="T104" fmla="*/ 488 w 630"/>
                <a:gd name="T105" fmla="*/ 1 h 366"/>
                <a:gd name="T106" fmla="*/ 524 w 630"/>
                <a:gd name="T107" fmla="*/ 1 h 366"/>
                <a:gd name="T108" fmla="*/ 561 w 630"/>
                <a:gd name="T109" fmla="*/ 1 h 366"/>
                <a:gd name="T110" fmla="*/ 600 w 630"/>
                <a:gd name="T111" fmla="*/ 1 h 366"/>
                <a:gd name="T112" fmla="*/ 616 w 630"/>
                <a:gd name="T113" fmla="*/ 16 h 366"/>
                <a:gd name="T114" fmla="*/ 596 w 630"/>
                <a:gd name="T115" fmla="*/ 34 h 366"/>
                <a:gd name="T116" fmla="*/ 610 w 630"/>
                <a:gd name="T117" fmla="*/ 57 h 366"/>
                <a:gd name="T118" fmla="*/ 629 w 630"/>
                <a:gd name="T119" fmla="*/ 75 h 366"/>
                <a:gd name="T120" fmla="*/ 629 w 630"/>
                <a:gd name="T121" fmla="*/ 112 h 366"/>
                <a:gd name="T122" fmla="*/ 629 w 630"/>
                <a:gd name="T123" fmla="*/ 149 h 3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30"/>
                <a:gd name="T187" fmla="*/ 0 h 366"/>
                <a:gd name="T188" fmla="*/ 630 w 630"/>
                <a:gd name="T189" fmla="*/ 366 h 3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30" h="366">
                  <a:moveTo>
                    <a:pt x="629" y="149"/>
                  </a:moveTo>
                  <a:lnTo>
                    <a:pt x="629" y="150"/>
                  </a:lnTo>
                  <a:lnTo>
                    <a:pt x="629" y="151"/>
                  </a:lnTo>
                  <a:lnTo>
                    <a:pt x="629" y="152"/>
                  </a:lnTo>
                  <a:lnTo>
                    <a:pt x="629" y="153"/>
                  </a:lnTo>
                  <a:lnTo>
                    <a:pt x="629" y="155"/>
                  </a:lnTo>
                  <a:lnTo>
                    <a:pt x="629" y="156"/>
                  </a:lnTo>
                  <a:lnTo>
                    <a:pt x="629" y="157"/>
                  </a:lnTo>
                  <a:lnTo>
                    <a:pt x="629" y="158"/>
                  </a:lnTo>
                  <a:lnTo>
                    <a:pt x="629" y="159"/>
                  </a:lnTo>
                  <a:lnTo>
                    <a:pt x="629" y="161"/>
                  </a:lnTo>
                  <a:lnTo>
                    <a:pt x="629" y="162"/>
                  </a:lnTo>
                  <a:lnTo>
                    <a:pt x="629" y="163"/>
                  </a:lnTo>
                  <a:lnTo>
                    <a:pt x="629" y="164"/>
                  </a:lnTo>
                  <a:lnTo>
                    <a:pt x="629" y="165"/>
                  </a:lnTo>
                  <a:lnTo>
                    <a:pt x="629" y="167"/>
                  </a:lnTo>
                  <a:lnTo>
                    <a:pt x="629" y="168"/>
                  </a:lnTo>
                  <a:lnTo>
                    <a:pt x="629" y="169"/>
                  </a:lnTo>
                  <a:lnTo>
                    <a:pt x="629" y="170"/>
                  </a:lnTo>
                  <a:lnTo>
                    <a:pt x="629" y="171"/>
                  </a:lnTo>
                  <a:lnTo>
                    <a:pt x="629" y="173"/>
                  </a:lnTo>
                  <a:lnTo>
                    <a:pt x="629" y="174"/>
                  </a:lnTo>
                  <a:lnTo>
                    <a:pt x="629" y="175"/>
                  </a:lnTo>
                  <a:lnTo>
                    <a:pt x="629" y="176"/>
                  </a:lnTo>
                  <a:lnTo>
                    <a:pt x="629" y="178"/>
                  </a:lnTo>
                  <a:lnTo>
                    <a:pt x="629" y="179"/>
                  </a:lnTo>
                  <a:lnTo>
                    <a:pt x="629" y="180"/>
                  </a:lnTo>
                  <a:lnTo>
                    <a:pt x="629" y="181"/>
                  </a:lnTo>
                  <a:lnTo>
                    <a:pt x="629" y="182"/>
                  </a:lnTo>
                  <a:lnTo>
                    <a:pt x="629" y="184"/>
                  </a:lnTo>
                  <a:lnTo>
                    <a:pt x="629" y="185"/>
                  </a:lnTo>
                  <a:lnTo>
                    <a:pt x="629" y="186"/>
                  </a:lnTo>
                  <a:lnTo>
                    <a:pt x="629" y="187"/>
                  </a:lnTo>
                  <a:lnTo>
                    <a:pt x="629" y="190"/>
                  </a:lnTo>
                  <a:lnTo>
                    <a:pt x="629" y="191"/>
                  </a:lnTo>
                  <a:lnTo>
                    <a:pt x="629" y="192"/>
                  </a:lnTo>
                  <a:lnTo>
                    <a:pt x="629" y="193"/>
                  </a:lnTo>
                  <a:lnTo>
                    <a:pt x="629" y="194"/>
                  </a:lnTo>
                  <a:lnTo>
                    <a:pt x="629" y="196"/>
                  </a:lnTo>
                  <a:lnTo>
                    <a:pt x="629" y="197"/>
                  </a:lnTo>
                  <a:lnTo>
                    <a:pt x="629" y="198"/>
                  </a:lnTo>
                  <a:lnTo>
                    <a:pt x="629" y="200"/>
                  </a:lnTo>
                  <a:lnTo>
                    <a:pt x="629" y="202"/>
                  </a:lnTo>
                  <a:lnTo>
                    <a:pt x="629" y="203"/>
                  </a:lnTo>
                  <a:lnTo>
                    <a:pt x="629" y="204"/>
                  </a:lnTo>
                  <a:lnTo>
                    <a:pt x="629" y="205"/>
                  </a:lnTo>
                  <a:lnTo>
                    <a:pt x="629" y="207"/>
                  </a:lnTo>
                  <a:lnTo>
                    <a:pt x="629" y="208"/>
                  </a:lnTo>
                  <a:lnTo>
                    <a:pt x="629" y="209"/>
                  </a:lnTo>
                  <a:lnTo>
                    <a:pt x="629" y="210"/>
                  </a:lnTo>
                  <a:lnTo>
                    <a:pt x="629" y="211"/>
                  </a:lnTo>
                  <a:lnTo>
                    <a:pt x="629" y="213"/>
                  </a:lnTo>
                  <a:lnTo>
                    <a:pt x="629" y="214"/>
                  </a:lnTo>
                  <a:lnTo>
                    <a:pt x="629" y="215"/>
                  </a:lnTo>
                  <a:lnTo>
                    <a:pt x="629" y="216"/>
                  </a:lnTo>
                  <a:lnTo>
                    <a:pt x="629" y="217"/>
                  </a:lnTo>
                  <a:lnTo>
                    <a:pt x="629" y="219"/>
                  </a:lnTo>
                  <a:lnTo>
                    <a:pt x="629" y="220"/>
                  </a:lnTo>
                  <a:lnTo>
                    <a:pt x="629" y="221"/>
                  </a:lnTo>
                  <a:lnTo>
                    <a:pt x="629" y="222"/>
                  </a:lnTo>
                  <a:lnTo>
                    <a:pt x="629" y="223"/>
                  </a:lnTo>
                  <a:lnTo>
                    <a:pt x="629" y="225"/>
                  </a:lnTo>
                  <a:lnTo>
                    <a:pt x="629" y="226"/>
                  </a:lnTo>
                  <a:lnTo>
                    <a:pt x="629" y="227"/>
                  </a:lnTo>
                  <a:lnTo>
                    <a:pt x="629" y="228"/>
                  </a:lnTo>
                  <a:lnTo>
                    <a:pt x="629" y="229"/>
                  </a:lnTo>
                  <a:lnTo>
                    <a:pt x="629" y="231"/>
                  </a:lnTo>
                  <a:lnTo>
                    <a:pt x="629" y="232"/>
                  </a:lnTo>
                  <a:lnTo>
                    <a:pt x="629" y="233"/>
                  </a:lnTo>
                  <a:lnTo>
                    <a:pt x="629" y="236"/>
                  </a:lnTo>
                  <a:lnTo>
                    <a:pt x="629" y="237"/>
                  </a:lnTo>
                  <a:lnTo>
                    <a:pt x="629" y="238"/>
                  </a:lnTo>
                  <a:lnTo>
                    <a:pt x="629" y="239"/>
                  </a:lnTo>
                  <a:lnTo>
                    <a:pt x="629" y="240"/>
                  </a:lnTo>
                  <a:lnTo>
                    <a:pt x="629" y="242"/>
                  </a:lnTo>
                  <a:lnTo>
                    <a:pt x="629" y="243"/>
                  </a:lnTo>
                  <a:lnTo>
                    <a:pt x="629" y="244"/>
                  </a:lnTo>
                  <a:lnTo>
                    <a:pt x="629" y="245"/>
                  </a:lnTo>
                  <a:lnTo>
                    <a:pt x="629" y="246"/>
                  </a:lnTo>
                  <a:lnTo>
                    <a:pt x="629" y="248"/>
                  </a:lnTo>
                  <a:lnTo>
                    <a:pt x="629" y="249"/>
                  </a:lnTo>
                  <a:lnTo>
                    <a:pt x="629" y="250"/>
                  </a:lnTo>
                  <a:lnTo>
                    <a:pt x="629" y="251"/>
                  </a:lnTo>
                  <a:lnTo>
                    <a:pt x="629" y="252"/>
                  </a:lnTo>
                  <a:lnTo>
                    <a:pt x="629" y="254"/>
                  </a:lnTo>
                  <a:lnTo>
                    <a:pt x="629" y="255"/>
                  </a:lnTo>
                  <a:lnTo>
                    <a:pt x="629" y="257"/>
                  </a:lnTo>
                  <a:lnTo>
                    <a:pt x="629" y="258"/>
                  </a:lnTo>
                  <a:lnTo>
                    <a:pt x="628" y="258"/>
                  </a:lnTo>
                  <a:lnTo>
                    <a:pt x="627" y="258"/>
                  </a:lnTo>
                  <a:lnTo>
                    <a:pt x="626" y="258"/>
                  </a:lnTo>
                  <a:lnTo>
                    <a:pt x="624" y="258"/>
                  </a:lnTo>
                  <a:lnTo>
                    <a:pt x="623" y="258"/>
                  </a:lnTo>
                  <a:lnTo>
                    <a:pt x="622" y="258"/>
                  </a:lnTo>
                  <a:lnTo>
                    <a:pt x="621" y="258"/>
                  </a:lnTo>
                  <a:lnTo>
                    <a:pt x="620" y="258"/>
                  </a:lnTo>
                  <a:lnTo>
                    <a:pt x="618" y="258"/>
                  </a:lnTo>
                  <a:lnTo>
                    <a:pt x="617" y="258"/>
                  </a:lnTo>
                  <a:lnTo>
                    <a:pt x="617" y="260"/>
                  </a:lnTo>
                  <a:lnTo>
                    <a:pt x="618" y="260"/>
                  </a:lnTo>
                  <a:lnTo>
                    <a:pt x="617" y="260"/>
                  </a:lnTo>
                  <a:lnTo>
                    <a:pt x="618" y="260"/>
                  </a:lnTo>
                  <a:lnTo>
                    <a:pt x="618" y="261"/>
                  </a:lnTo>
                  <a:lnTo>
                    <a:pt x="617" y="261"/>
                  </a:lnTo>
                  <a:lnTo>
                    <a:pt x="618" y="261"/>
                  </a:lnTo>
                  <a:lnTo>
                    <a:pt x="618" y="262"/>
                  </a:lnTo>
                  <a:lnTo>
                    <a:pt x="617" y="262"/>
                  </a:lnTo>
                  <a:lnTo>
                    <a:pt x="617" y="263"/>
                  </a:lnTo>
                  <a:lnTo>
                    <a:pt x="616" y="263"/>
                  </a:lnTo>
                  <a:lnTo>
                    <a:pt x="617" y="263"/>
                  </a:lnTo>
                  <a:lnTo>
                    <a:pt x="616" y="263"/>
                  </a:lnTo>
                  <a:lnTo>
                    <a:pt x="616" y="265"/>
                  </a:lnTo>
                  <a:lnTo>
                    <a:pt x="617" y="265"/>
                  </a:lnTo>
                  <a:lnTo>
                    <a:pt x="617" y="266"/>
                  </a:lnTo>
                  <a:lnTo>
                    <a:pt x="618" y="266"/>
                  </a:lnTo>
                  <a:lnTo>
                    <a:pt x="620" y="266"/>
                  </a:lnTo>
                  <a:lnTo>
                    <a:pt x="620" y="267"/>
                  </a:lnTo>
                  <a:lnTo>
                    <a:pt x="618" y="267"/>
                  </a:lnTo>
                  <a:lnTo>
                    <a:pt x="620" y="267"/>
                  </a:lnTo>
                  <a:lnTo>
                    <a:pt x="620" y="268"/>
                  </a:lnTo>
                  <a:lnTo>
                    <a:pt x="621" y="268"/>
                  </a:lnTo>
                  <a:lnTo>
                    <a:pt x="621" y="269"/>
                  </a:lnTo>
                  <a:lnTo>
                    <a:pt x="622" y="269"/>
                  </a:lnTo>
                  <a:lnTo>
                    <a:pt x="623" y="269"/>
                  </a:lnTo>
                  <a:lnTo>
                    <a:pt x="623" y="271"/>
                  </a:lnTo>
                  <a:lnTo>
                    <a:pt x="623" y="272"/>
                  </a:lnTo>
                  <a:lnTo>
                    <a:pt x="622" y="272"/>
                  </a:lnTo>
                  <a:lnTo>
                    <a:pt x="622" y="273"/>
                  </a:lnTo>
                  <a:lnTo>
                    <a:pt x="623" y="273"/>
                  </a:lnTo>
                  <a:lnTo>
                    <a:pt x="622" y="273"/>
                  </a:lnTo>
                  <a:lnTo>
                    <a:pt x="623" y="274"/>
                  </a:lnTo>
                  <a:lnTo>
                    <a:pt x="622" y="274"/>
                  </a:lnTo>
                  <a:lnTo>
                    <a:pt x="623" y="274"/>
                  </a:lnTo>
                  <a:lnTo>
                    <a:pt x="623" y="275"/>
                  </a:lnTo>
                  <a:lnTo>
                    <a:pt x="622" y="275"/>
                  </a:lnTo>
                  <a:lnTo>
                    <a:pt x="622" y="277"/>
                  </a:lnTo>
                  <a:lnTo>
                    <a:pt x="622" y="278"/>
                  </a:lnTo>
                  <a:lnTo>
                    <a:pt x="623" y="278"/>
                  </a:lnTo>
                  <a:lnTo>
                    <a:pt x="622" y="278"/>
                  </a:lnTo>
                  <a:lnTo>
                    <a:pt x="623" y="278"/>
                  </a:lnTo>
                  <a:lnTo>
                    <a:pt x="623" y="279"/>
                  </a:lnTo>
                  <a:lnTo>
                    <a:pt x="622" y="279"/>
                  </a:lnTo>
                  <a:lnTo>
                    <a:pt x="623" y="279"/>
                  </a:lnTo>
                  <a:lnTo>
                    <a:pt x="622" y="279"/>
                  </a:lnTo>
                  <a:lnTo>
                    <a:pt x="622" y="280"/>
                  </a:lnTo>
                  <a:lnTo>
                    <a:pt x="621" y="280"/>
                  </a:lnTo>
                  <a:lnTo>
                    <a:pt x="620" y="280"/>
                  </a:lnTo>
                  <a:lnTo>
                    <a:pt x="618" y="280"/>
                  </a:lnTo>
                  <a:lnTo>
                    <a:pt x="618" y="279"/>
                  </a:lnTo>
                  <a:lnTo>
                    <a:pt x="618" y="280"/>
                  </a:lnTo>
                  <a:lnTo>
                    <a:pt x="617" y="280"/>
                  </a:lnTo>
                  <a:lnTo>
                    <a:pt x="618" y="280"/>
                  </a:lnTo>
                  <a:lnTo>
                    <a:pt x="618" y="281"/>
                  </a:lnTo>
                  <a:lnTo>
                    <a:pt x="618" y="283"/>
                  </a:lnTo>
                  <a:lnTo>
                    <a:pt x="618" y="281"/>
                  </a:lnTo>
                  <a:lnTo>
                    <a:pt x="618" y="283"/>
                  </a:lnTo>
                  <a:lnTo>
                    <a:pt x="617" y="283"/>
                  </a:lnTo>
                  <a:lnTo>
                    <a:pt x="618" y="283"/>
                  </a:lnTo>
                  <a:lnTo>
                    <a:pt x="620" y="284"/>
                  </a:lnTo>
                  <a:lnTo>
                    <a:pt x="621" y="284"/>
                  </a:lnTo>
                  <a:lnTo>
                    <a:pt x="621" y="285"/>
                  </a:lnTo>
                  <a:lnTo>
                    <a:pt x="620" y="285"/>
                  </a:lnTo>
                  <a:lnTo>
                    <a:pt x="620" y="286"/>
                  </a:lnTo>
                  <a:lnTo>
                    <a:pt x="618" y="286"/>
                  </a:lnTo>
                  <a:lnTo>
                    <a:pt x="620" y="286"/>
                  </a:lnTo>
                  <a:lnTo>
                    <a:pt x="620" y="287"/>
                  </a:lnTo>
                  <a:lnTo>
                    <a:pt x="621" y="287"/>
                  </a:lnTo>
                  <a:lnTo>
                    <a:pt x="622" y="287"/>
                  </a:lnTo>
                  <a:lnTo>
                    <a:pt x="623" y="287"/>
                  </a:lnTo>
                  <a:lnTo>
                    <a:pt x="623" y="289"/>
                  </a:lnTo>
                  <a:lnTo>
                    <a:pt x="623" y="287"/>
                  </a:lnTo>
                  <a:lnTo>
                    <a:pt x="623" y="289"/>
                  </a:lnTo>
                  <a:lnTo>
                    <a:pt x="624" y="289"/>
                  </a:lnTo>
                  <a:lnTo>
                    <a:pt x="624" y="287"/>
                  </a:lnTo>
                  <a:lnTo>
                    <a:pt x="626" y="287"/>
                  </a:lnTo>
                  <a:lnTo>
                    <a:pt x="627" y="287"/>
                  </a:lnTo>
                  <a:lnTo>
                    <a:pt x="627" y="289"/>
                  </a:lnTo>
                  <a:lnTo>
                    <a:pt x="627" y="290"/>
                  </a:lnTo>
                  <a:lnTo>
                    <a:pt x="627" y="291"/>
                  </a:lnTo>
                  <a:lnTo>
                    <a:pt x="628" y="291"/>
                  </a:lnTo>
                  <a:lnTo>
                    <a:pt x="628" y="292"/>
                  </a:lnTo>
                  <a:lnTo>
                    <a:pt x="628" y="294"/>
                  </a:lnTo>
                  <a:lnTo>
                    <a:pt x="627" y="294"/>
                  </a:lnTo>
                  <a:lnTo>
                    <a:pt x="628" y="294"/>
                  </a:lnTo>
                  <a:lnTo>
                    <a:pt x="628" y="295"/>
                  </a:lnTo>
                  <a:lnTo>
                    <a:pt x="627" y="295"/>
                  </a:lnTo>
                  <a:lnTo>
                    <a:pt x="628" y="295"/>
                  </a:lnTo>
                  <a:lnTo>
                    <a:pt x="628" y="296"/>
                  </a:lnTo>
                  <a:lnTo>
                    <a:pt x="629" y="296"/>
                  </a:lnTo>
                  <a:lnTo>
                    <a:pt x="629" y="297"/>
                  </a:lnTo>
                  <a:lnTo>
                    <a:pt x="629" y="298"/>
                  </a:lnTo>
                  <a:lnTo>
                    <a:pt x="630" y="298"/>
                  </a:lnTo>
                  <a:lnTo>
                    <a:pt x="630" y="300"/>
                  </a:lnTo>
                  <a:lnTo>
                    <a:pt x="629" y="300"/>
                  </a:lnTo>
                  <a:lnTo>
                    <a:pt x="629" y="301"/>
                  </a:lnTo>
                  <a:lnTo>
                    <a:pt x="628" y="301"/>
                  </a:lnTo>
                  <a:lnTo>
                    <a:pt x="628" y="302"/>
                  </a:lnTo>
                  <a:lnTo>
                    <a:pt x="629" y="302"/>
                  </a:lnTo>
                  <a:lnTo>
                    <a:pt x="628" y="302"/>
                  </a:lnTo>
                  <a:lnTo>
                    <a:pt x="628" y="303"/>
                  </a:lnTo>
                  <a:lnTo>
                    <a:pt x="628" y="304"/>
                  </a:lnTo>
                  <a:lnTo>
                    <a:pt x="627" y="304"/>
                  </a:lnTo>
                  <a:lnTo>
                    <a:pt x="627" y="306"/>
                  </a:lnTo>
                  <a:lnTo>
                    <a:pt x="626" y="306"/>
                  </a:lnTo>
                  <a:lnTo>
                    <a:pt x="624" y="306"/>
                  </a:lnTo>
                  <a:lnTo>
                    <a:pt x="623" y="307"/>
                  </a:lnTo>
                  <a:lnTo>
                    <a:pt x="624" y="307"/>
                  </a:lnTo>
                  <a:lnTo>
                    <a:pt x="624" y="308"/>
                  </a:lnTo>
                  <a:lnTo>
                    <a:pt x="623" y="308"/>
                  </a:lnTo>
                  <a:lnTo>
                    <a:pt x="624" y="308"/>
                  </a:lnTo>
                  <a:lnTo>
                    <a:pt x="624" y="309"/>
                  </a:lnTo>
                  <a:lnTo>
                    <a:pt x="626" y="309"/>
                  </a:lnTo>
                  <a:lnTo>
                    <a:pt x="626" y="310"/>
                  </a:lnTo>
                  <a:lnTo>
                    <a:pt x="626" y="312"/>
                  </a:lnTo>
                  <a:lnTo>
                    <a:pt x="624" y="312"/>
                  </a:lnTo>
                  <a:lnTo>
                    <a:pt x="623" y="312"/>
                  </a:lnTo>
                  <a:lnTo>
                    <a:pt x="624" y="312"/>
                  </a:lnTo>
                  <a:lnTo>
                    <a:pt x="624" y="313"/>
                  </a:lnTo>
                  <a:lnTo>
                    <a:pt x="623" y="313"/>
                  </a:lnTo>
                  <a:lnTo>
                    <a:pt x="623" y="314"/>
                  </a:lnTo>
                  <a:lnTo>
                    <a:pt x="624" y="314"/>
                  </a:lnTo>
                  <a:lnTo>
                    <a:pt x="624" y="315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3" y="316"/>
                  </a:lnTo>
                  <a:lnTo>
                    <a:pt x="623" y="318"/>
                  </a:lnTo>
                  <a:lnTo>
                    <a:pt x="623" y="319"/>
                  </a:lnTo>
                  <a:lnTo>
                    <a:pt x="623" y="318"/>
                  </a:lnTo>
                  <a:lnTo>
                    <a:pt x="622" y="318"/>
                  </a:lnTo>
                  <a:lnTo>
                    <a:pt x="622" y="319"/>
                  </a:lnTo>
                  <a:lnTo>
                    <a:pt x="622" y="320"/>
                  </a:lnTo>
                  <a:lnTo>
                    <a:pt x="622" y="321"/>
                  </a:lnTo>
                  <a:lnTo>
                    <a:pt x="621" y="321"/>
                  </a:lnTo>
                  <a:lnTo>
                    <a:pt x="622" y="321"/>
                  </a:lnTo>
                  <a:lnTo>
                    <a:pt x="622" y="323"/>
                  </a:lnTo>
                  <a:lnTo>
                    <a:pt x="623" y="323"/>
                  </a:lnTo>
                  <a:lnTo>
                    <a:pt x="622" y="323"/>
                  </a:lnTo>
                  <a:lnTo>
                    <a:pt x="622" y="324"/>
                  </a:lnTo>
                  <a:lnTo>
                    <a:pt x="621" y="324"/>
                  </a:lnTo>
                  <a:lnTo>
                    <a:pt x="622" y="324"/>
                  </a:lnTo>
                  <a:lnTo>
                    <a:pt x="621" y="324"/>
                  </a:lnTo>
                  <a:lnTo>
                    <a:pt x="621" y="325"/>
                  </a:lnTo>
                  <a:lnTo>
                    <a:pt x="621" y="326"/>
                  </a:lnTo>
                  <a:lnTo>
                    <a:pt x="622" y="326"/>
                  </a:lnTo>
                  <a:lnTo>
                    <a:pt x="621" y="326"/>
                  </a:lnTo>
                  <a:lnTo>
                    <a:pt x="621" y="327"/>
                  </a:lnTo>
                  <a:lnTo>
                    <a:pt x="621" y="329"/>
                  </a:lnTo>
                  <a:lnTo>
                    <a:pt x="620" y="329"/>
                  </a:lnTo>
                  <a:lnTo>
                    <a:pt x="620" y="330"/>
                  </a:lnTo>
                  <a:lnTo>
                    <a:pt x="620" y="329"/>
                  </a:lnTo>
                  <a:lnTo>
                    <a:pt x="618" y="329"/>
                  </a:lnTo>
                  <a:lnTo>
                    <a:pt x="618" y="330"/>
                  </a:lnTo>
                  <a:lnTo>
                    <a:pt x="617" y="330"/>
                  </a:lnTo>
                  <a:lnTo>
                    <a:pt x="618" y="330"/>
                  </a:lnTo>
                  <a:lnTo>
                    <a:pt x="617" y="331"/>
                  </a:lnTo>
                  <a:lnTo>
                    <a:pt x="617" y="332"/>
                  </a:lnTo>
                  <a:lnTo>
                    <a:pt x="617" y="333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6" y="333"/>
                  </a:lnTo>
                  <a:lnTo>
                    <a:pt x="616" y="335"/>
                  </a:lnTo>
                  <a:lnTo>
                    <a:pt x="615" y="335"/>
                  </a:lnTo>
                  <a:lnTo>
                    <a:pt x="615" y="333"/>
                  </a:lnTo>
                  <a:lnTo>
                    <a:pt x="615" y="335"/>
                  </a:lnTo>
                  <a:lnTo>
                    <a:pt x="615" y="336"/>
                  </a:lnTo>
                  <a:lnTo>
                    <a:pt x="614" y="336"/>
                  </a:lnTo>
                  <a:lnTo>
                    <a:pt x="614" y="337"/>
                  </a:lnTo>
                  <a:lnTo>
                    <a:pt x="615" y="337"/>
                  </a:lnTo>
                  <a:lnTo>
                    <a:pt x="614" y="337"/>
                  </a:lnTo>
                  <a:lnTo>
                    <a:pt x="614" y="338"/>
                  </a:lnTo>
                  <a:lnTo>
                    <a:pt x="614" y="339"/>
                  </a:lnTo>
                  <a:lnTo>
                    <a:pt x="614" y="341"/>
                  </a:lnTo>
                  <a:lnTo>
                    <a:pt x="615" y="341"/>
                  </a:lnTo>
                  <a:lnTo>
                    <a:pt x="615" y="342"/>
                  </a:lnTo>
                  <a:lnTo>
                    <a:pt x="614" y="342"/>
                  </a:lnTo>
                  <a:lnTo>
                    <a:pt x="615" y="342"/>
                  </a:lnTo>
                  <a:lnTo>
                    <a:pt x="615" y="343"/>
                  </a:lnTo>
                  <a:lnTo>
                    <a:pt x="615" y="342"/>
                  </a:lnTo>
                  <a:lnTo>
                    <a:pt x="615" y="343"/>
                  </a:lnTo>
                  <a:lnTo>
                    <a:pt x="616" y="343"/>
                  </a:lnTo>
                  <a:lnTo>
                    <a:pt x="617" y="343"/>
                  </a:lnTo>
                  <a:lnTo>
                    <a:pt x="617" y="344"/>
                  </a:lnTo>
                  <a:lnTo>
                    <a:pt x="618" y="344"/>
                  </a:lnTo>
                  <a:lnTo>
                    <a:pt x="617" y="344"/>
                  </a:lnTo>
                  <a:lnTo>
                    <a:pt x="618" y="344"/>
                  </a:lnTo>
                  <a:lnTo>
                    <a:pt x="618" y="345"/>
                  </a:lnTo>
                  <a:lnTo>
                    <a:pt x="620" y="345"/>
                  </a:lnTo>
                  <a:lnTo>
                    <a:pt x="620" y="347"/>
                  </a:lnTo>
                  <a:lnTo>
                    <a:pt x="621" y="347"/>
                  </a:lnTo>
                  <a:lnTo>
                    <a:pt x="620" y="347"/>
                  </a:lnTo>
                  <a:lnTo>
                    <a:pt x="620" y="348"/>
                  </a:lnTo>
                  <a:lnTo>
                    <a:pt x="621" y="348"/>
                  </a:lnTo>
                  <a:lnTo>
                    <a:pt x="621" y="347"/>
                  </a:lnTo>
                  <a:lnTo>
                    <a:pt x="622" y="347"/>
                  </a:lnTo>
                  <a:lnTo>
                    <a:pt x="622" y="348"/>
                  </a:lnTo>
                  <a:lnTo>
                    <a:pt x="622" y="349"/>
                  </a:lnTo>
                  <a:lnTo>
                    <a:pt x="623" y="349"/>
                  </a:lnTo>
                  <a:lnTo>
                    <a:pt x="623" y="350"/>
                  </a:lnTo>
                  <a:lnTo>
                    <a:pt x="623" y="352"/>
                  </a:lnTo>
                  <a:lnTo>
                    <a:pt x="622" y="352"/>
                  </a:lnTo>
                  <a:lnTo>
                    <a:pt x="622" y="353"/>
                  </a:lnTo>
                  <a:lnTo>
                    <a:pt x="623" y="353"/>
                  </a:lnTo>
                  <a:lnTo>
                    <a:pt x="623" y="352"/>
                  </a:lnTo>
                  <a:lnTo>
                    <a:pt x="624" y="352"/>
                  </a:lnTo>
                  <a:lnTo>
                    <a:pt x="624" y="353"/>
                  </a:lnTo>
                  <a:lnTo>
                    <a:pt x="624" y="354"/>
                  </a:lnTo>
                  <a:lnTo>
                    <a:pt x="624" y="355"/>
                  </a:lnTo>
                  <a:lnTo>
                    <a:pt x="626" y="355"/>
                  </a:lnTo>
                  <a:lnTo>
                    <a:pt x="626" y="356"/>
                  </a:lnTo>
                  <a:lnTo>
                    <a:pt x="624" y="356"/>
                  </a:lnTo>
                  <a:lnTo>
                    <a:pt x="624" y="358"/>
                  </a:lnTo>
                  <a:lnTo>
                    <a:pt x="626" y="358"/>
                  </a:lnTo>
                  <a:lnTo>
                    <a:pt x="627" y="358"/>
                  </a:lnTo>
                  <a:lnTo>
                    <a:pt x="627" y="359"/>
                  </a:lnTo>
                  <a:lnTo>
                    <a:pt x="627" y="360"/>
                  </a:lnTo>
                  <a:lnTo>
                    <a:pt x="627" y="361"/>
                  </a:lnTo>
                  <a:lnTo>
                    <a:pt x="626" y="361"/>
                  </a:lnTo>
                  <a:lnTo>
                    <a:pt x="626" y="362"/>
                  </a:lnTo>
                  <a:lnTo>
                    <a:pt x="627" y="362"/>
                  </a:lnTo>
                  <a:lnTo>
                    <a:pt x="627" y="364"/>
                  </a:lnTo>
                  <a:lnTo>
                    <a:pt x="627" y="365"/>
                  </a:lnTo>
                  <a:lnTo>
                    <a:pt x="628" y="365"/>
                  </a:lnTo>
                  <a:lnTo>
                    <a:pt x="629" y="365"/>
                  </a:lnTo>
                  <a:lnTo>
                    <a:pt x="628" y="366"/>
                  </a:lnTo>
                  <a:lnTo>
                    <a:pt x="627" y="366"/>
                  </a:lnTo>
                  <a:lnTo>
                    <a:pt x="626" y="366"/>
                  </a:lnTo>
                  <a:lnTo>
                    <a:pt x="624" y="366"/>
                  </a:lnTo>
                  <a:lnTo>
                    <a:pt x="624" y="365"/>
                  </a:lnTo>
                  <a:lnTo>
                    <a:pt x="623" y="365"/>
                  </a:lnTo>
                  <a:lnTo>
                    <a:pt x="623" y="364"/>
                  </a:lnTo>
                  <a:lnTo>
                    <a:pt x="623" y="362"/>
                  </a:lnTo>
                  <a:lnTo>
                    <a:pt x="622" y="362"/>
                  </a:lnTo>
                  <a:lnTo>
                    <a:pt x="621" y="362"/>
                  </a:lnTo>
                  <a:lnTo>
                    <a:pt x="620" y="362"/>
                  </a:lnTo>
                  <a:lnTo>
                    <a:pt x="618" y="362"/>
                  </a:lnTo>
                  <a:lnTo>
                    <a:pt x="618" y="364"/>
                  </a:lnTo>
                  <a:lnTo>
                    <a:pt x="617" y="364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2"/>
                  </a:lnTo>
                  <a:lnTo>
                    <a:pt x="614" y="362"/>
                  </a:lnTo>
                  <a:lnTo>
                    <a:pt x="614" y="361"/>
                  </a:lnTo>
                  <a:lnTo>
                    <a:pt x="614" y="360"/>
                  </a:lnTo>
                  <a:lnTo>
                    <a:pt x="614" y="359"/>
                  </a:lnTo>
                  <a:lnTo>
                    <a:pt x="614" y="358"/>
                  </a:lnTo>
                  <a:lnTo>
                    <a:pt x="612" y="358"/>
                  </a:lnTo>
                  <a:lnTo>
                    <a:pt x="611" y="358"/>
                  </a:lnTo>
                  <a:lnTo>
                    <a:pt x="611" y="356"/>
                  </a:lnTo>
                  <a:lnTo>
                    <a:pt x="610" y="356"/>
                  </a:lnTo>
                  <a:lnTo>
                    <a:pt x="610" y="355"/>
                  </a:lnTo>
                  <a:lnTo>
                    <a:pt x="609" y="355"/>
                  </a:lnTo>
                  <a:lnTo>
                    <a:pt x="609" y="354"/>
                  </a:lnTo>
                  <a:lnTo>
                    <a:pt x="608" y="354"/>
                  </a:lnTo>
                  <a:lnTo>
                    <a:pt x="608" y="353"/>
                  </a:lnTo>
                  <a:lnTo>
                    <a:pt x="608" y="352"/>
                  </a:lnTo>
                  <a:lnTo>
                    <a:pt x="608" y="350"/>
                  </a:lnTo>
                  <a:lnTo>
                    <a:pt x="609" y="350"/>
                  </a:lnTo>
                  <a:lnTo>
                    <a:pt x="609" y="349"/>
                  </a:lnTo>
                  <a:lnTo>
                    <a:pt x="609" y="348"/>
                  </a:lnTo>
                  <a:lnTo>
                    <a:pt x="610" y="348"/>
                  </a:lnTo>
                  <a:lnTo>
                    <a:pt x="609" y="348"/>
                  </a:lnTo>
                  <a:lnTo>
                    <a:pt x="609" y="347"/>
                  </a:lnTo>
                  <a:lnTo>
                    <a:pt x="608" y="347"/>
                  </a:lnTo>
                  <a:lnTo>
                    <a:pt x="606" y="347"/>
                  </a:lnTo>
                  <a:lnTo>
                    <a:pt x="605" y="347"/>
                  </a:lnTo>
                  <a:lnTo>
                    <a:pt x="604" y="347"/>
                  </a:lnTo>
                  <a:lnTo>
                    <a:pt x="603" y="347"/>
                  </a:lnTo>
                  <a:lnTo>
                    <a:pt x="602" y="347"/>
                  </a:lnTo>
                  <a:lnTo>
                    <a:pt x="600" y="347"/>
                  </a:lnTo>
                  <a:lnTo>
                    <a:pt x="600" y="345"/>
                  </a:lnTo>
                  <a:lnTo>
                    <a:pt x="600" y="344"/>
                  </a:lnTo>
                  <a:lnTo>
                    <a:pt x="600" y="343"/>
                  </a:lnTo>
                  <a:lnTo>
                    <a:pt x="599" y="343"/>
                  </a:lnTo>
                  <a:lnTo>
                    <a:pt x="599" y="342"/>
                  </a:lnTo>
                  <a:lnTo>
                    <a:pt x="598" y="342"/>
                  </a:lnTo>
                  <a:lnTo>
                    <a:pt x="597" y="342"/>
                  </a:lnTo>
                  <a:lnTo>
                    <a:pt x="596" y="342"/>
                  </a:lnTo>
                  <a:lnTo>
                    <a:pt x="596" y="341"/>
                  </a:lnTo>
                  <a:lnTo>
                    <a:pt x="594" y="341"/>
                  </a:lnTo>
                  <a:lnTo>
                    <a:pt x="593" y="341"/>
                  </a:lnTo>
                  <a:lnTo>
                    <a:pt x="592" y="339"/>
                  </a:lnTo>
                  <a:lnTo>
                    <a:pt x="591" y="339"/>
                  </a:lnTo>
                  <a:lnTo>
                    <a:pt x="589" y="339"/>
                  </a:lnTo>
                  <a:lnTo>
                    <a:pt x="589" y="341"/>
                  </a:lnTo>
                  <a:lnTo>
                    <a:pt x="588" y="341"/>
                  </a:lnTo>
                  <a:lnTo>
                    <a:pt x="587" y="341"/>
                  </a:lnTo>
                  <a:lnTo>
                    <a:pt x="586" y="341"/>
                  </a:lnTo>
                  <a:lnTo>
                    <a:pt x="586" y="339"/>
                  </a:lnTo>
                  <a:lnTo>
                    <a:pt x="587" y="339"/>
                  </a:lnTo>
                  <a:lnTo>
                    <a:pt x="587" y="338"/>
                  </a:lnTo>
                  <a:lnTo>
                    <a:pt x="586" y="338"/>
                  </a:lnTo>
                  <a:lnTo>
                    <a:pt x="586" y="337"/>
                  </a:lnTo>
                  <a:lnTo>
                    <a:pt x="585" y="337"/>
                  </a:lnTo>
                  <a:lnTo>
                    <a:pt x="583" y="337"/>
                  </a:lnTo>
                  <a:lnTo>
                    <a:pt x="582" y="337"/>
                  </a:lnTo>
                  <a:lnTo>
                    <a:pt x="582" y="336"/>
                  </a:lnTo>
                  <a:lnTo>
                    <a:pt x="581" y="336"/>
                  </a:lnTo>
                  <a:lnTo>
                    <a:pt x="580" y="336"/>
                  </a:lnTo>
                  <a:lnTo>
                    <a:pt x="579" y="336"/>
                  </a:lnTo>
                  <a:lnTo>
                    <a:pt x="577" y="336"/>
                  </a:lnTo>
                  <a:lnTo>
                    <a:pt x="576" y="336"/>
                  </a:lnTo>
                  <a:lnTo>
                    <a:pt x="575" y="336"/>
                  </a:lnTo>
                  <a:lnTo>
                    <a:pt x="574" y="336"/>
                  </a:lnTo>
                  <a:lnTo>
                    <a:pt x="573" y="336"/>
                  </a:lnTo>
                  <a:lnTo>
                    <a:pt x="573" y="335"/>
                  </a:lnTo>
                  <a:lnTo>
                    <a:pt x="571" y="335"/>
                  </a:lnTo>
                  <a:lnTo>
                    <a:pt x="571" y="333"/>
                  </a:lnTo>
                  <a:lnTo>
                    <a:pt x="570" y="332"/>
                  </a:lnTo>
                  <a:lnTo>
                    <a:pt x="569" y="332"/>
                  </a:lnTo>
                  <a:lnTo>
                    <a:pt x="568" y="332"/>
                  </a:lnTo>
                  <a:lnTo>
                    <a:pt x="567" y="332"/>
                  </a:lnTo>
                  <a:lnTo>
                    <a:pt x="567" y="331"/>
                  </a:lnTo>
                  <a:lnTo>
                    <a:pt x="565" y="331"/>
                  </a:lnTo>
                  <a:lnTo>
                    <a:pt x="565" y="330"/>
                  </a:lnTo>
                  <a:lnTo>
                    <a:pt x="565" y="329"/>
                  </a:lnTo>
                  <a:lnTo>
                    <a:pt x="565" y="327"/>
                  </a:lnTo>
                  <a:lnTo>
                    <a:pt x="564" y="327"/>
                  </a:lnTo>
                  <a:lnTo>
                    <a:pt x="564" y="326"/>
                  </a:lnTo>
                  <a:lnTo>
                    <a:pt x="563" y="326"/>
                  </a:lnTo>
                  <a:lnTo>
                    <a:pt x="562" y="326"/>
                  </a:lnTo>
                  <a:lnTo>
                    <a:pt x="562" y="327"/>
                  </a:lnTo>
                  <a:lnTo>
                    <a:pt x="561" y="327"/>
                  </a:lnTo>
                  <a:lnTo>
                    <a:pt x="561" y="326"/>
                  </a:lnTo>
                  <a:lnTo>
                    <a:pt x="559" y="326"/>
                  </a:lnTo>
                  <a:lnTo>
                    <a:pt x="558" y="326"/>
                  </a:lnTo>
                  <a:lnTo>
                    <a:pt x="558" y="325"/>
                  </a:lnTo>
                  <a:lnTo>
                    <a:pt x="557" y="326"/>
                  </a:lnTo>
                  <a:lnTo>
                    <a:pt x="556" y="326"/>
                  </a:lnTo>
                  <a:lnTo>
                    <a:pt x="555" y="326"/>
                  </a:lnTo>
                  <a:lnTo>
                    <a:pt x="553" y="326"/>
                  </a:lnTo>
                  <a:lnTo>
                    <a:pt x="552" y="326"/>
                  </a:lnTo>
                  <a:lnTo>
                    <a:pt x="552" y="325"/>
                  </a:lnTo>
                  <a:lnTo>
                    <a:pt x="551" y="326"/>
                  </a:lnTo>
                  <a:lnTo>
                    <a:pt x="551" y="325"/>
                  </a:lnTo>
                  <a:lnTo>
                    <a:pt x="550" y="325"/>
                  </a:lnTo>
                  <a:lnTo>
                    <a:pt x="548" y="325"/>
                  </a:lnTo>
                  <a:lnTo>
                    <a:pt x="548" y="326"/>
                  </a:lnTo>
                  <a:lnTo>
                    <a:pt x="548" y="327"/>
                  </a:lnTo>
                  <a:lnTo>
                    <a:pt x="547" y="327"/>
                  </a:lnTo>
                  <a:lnTo>
                    <a:pt x="546" y="327"/>
                  </a:lnTo>
                  <a:lnTo>
                    <a:pt x="545" y="327"/>
                  </a:lnTo>
                  <a:lnTo>
                    <a:pt x="544" y="327"/>
                  </a:lnTo>
                  <a:lnTo>
                    <a:pt x="542" y="327"/>
                  </a:lnTo>
                  <a:lnTo>
                    <a:pt x="542" y="326"/>
                  </a:lnTo>
                  <a:lnTo>
                    <a:pt x="541" y="326"/>
                  </a:lnTo>
                  <a:lnTo>
                    <a:pt x="540" y="327"/>
                  </a:lnTo>
                  <a:lnTo>
                    <a:pt x="539" y="327"/>
                  </a:lnTo>
                  <a:lnTo>
                    <a:pt x="538" y="327"/>
                  </a:lnTo>
                  <a:lnTo>
                    <a:pt x="536" y="327"/>
                  </a:lnTo>
                  <a:lnTo>
                    <a:pt x="535" y="327"/>
                  </a:lnTo>
                  <a:lnTo>
                    <a:pt x="534" y="326"/>
                  </a:lnTo>
                  <a:lnTo>
                    <a:pt x="533" y="326"/>
                  </a:lnTo>
                  <a:lnTo>
                    <a:pt x="532" y="326"/>
                  </a:lnTo>
                  <a:lnTo>
                    <a:pt x="532" y="327"/>
                  </a:lnTo>
                  <a:lnTo>
                    <a:pt x="530" y="327"/>
                  </a:lnTo>
                  <a:lnTo>
                    <a:pt x="529" y="327"/>
                  </a:lnTo>
                  <a:lnTo>
                    <a:pt x="528" y="327"/>
                  </a:lnTo>
                  <a:lnTo>
                    <a:pt x="527" y="327"/>
                  </a:lnTo>
                  <a:lnTo>
                    <a:pt x="526" y="327"/>
                  </a:lnTo>
                  <a:lnTo>
                    <a:pt x="524" y="327"/>
                  </a:lnTo>
                  <a:lnTo>
                    <a:pt x="523" y="327"/>
                  </a:lnTo>
                  <a:lnTo>
                    <a:pt x="522" y="327"/>
                  </a:lnTo>
                  <a:lnTo>
                    <a:pt x="521" y="327"/>
                  </a:lnTo>
                  <a:lnTo>
                    <a:pt x="520" y="327"/>
                  </a:lnTo>
                  <a:lnTo>
                    <a:pt x="518" y="327"/>
                  </a:lnTo>
                  <a:lnTo>
                    <a:pt x="518" y="326"/>
                  </a:lnTo>
                  <a:lnTo>
                    <a:pt x="517" y="326"/>
                  </a:lnTo>
                  <a:lnTo>
                    <a:pt x="516" y="326"/>
                  </a:lnTo>
                  <a:lnTo>
                    <a:pt x="515" y="325"/>
                  </a:lnTo>
                  <a:lnTo>
                    <a:pt x="514" y="325"/>
                  </a:lnTo>
                  <a:lnTo>
                    <a:pt x="512" y="325"/>
                  </a:lnTo>
                  <a:lnTo>
                    <a:pt x="512" y="326"/>
                  </a:lnTo>
                  <a:lnTo>
                    <a:pt x="511" y="326"/>
                  </a:lnTo>
                  <a:lnTo>
                    <a:pt x="511" y="327"/>
                  </a:lnTo>
                  <a:lnTo>
                    <a:pt x="511" y="329"/>
                  </a:lnTo>
                  <a:lnTo>
                    <a:pt x="511" y="330"/>
                  </a:lnTo>
                  <a:lnTo>
                    <a:pt x="510" y="330"/>
                  </a:lnTo>
                  <a:lnTo>
                    <a:pt x="510" y="331"/>
                  </a:lnTo>
                  <a:lnTo>
                    <a:pt x="509" y="332"/>
                  </a:lnTo>
                  <a:lnTo>
                    <a:pt x="509" y="333"/>
                  </a:lnTo>
                  <a:lnTo>
                    <a:pt x="508" y="333"/>
                  </a:lnTo>
                  <a:lnTo>
                    <a:pt x="506" y="335"/>
                  </a:lnTo>
                  <a:lnTo>
                    <a:pt x="505" y="336"/>
                  </a:lnTo>
                  <a:lnTo>
                    <a:pt x="504" y="336"/>
                  </a:lnTo>
                  <a:lnTo>
                    <a:pt x="503" y="336"/>
                  </a:lnTo>
                  <a:lnTo>
                    <a:pt x="501" y="336"/>
                  </a:lnTo>
                  <a:lnTo>
                    <a:pt x="500" y="336"/>
                  </a:lnTo>
                  <a:lnTo>
                    <a:pt x="499" y="336"/>
                  </a:lnTo>
                  <a:lnTo>
                    <a:pt x="498" y="336"/>
                  </a:lnTo>
                  <a:lnTo>
                    <a:pt x="497" y="336"/>
                  </a:lnTo>
                  <a:lnTo>
                    <a:pt x="495" y="336"/>
                  </a:lnTo>
                  <a:lnTo>
                    <a:pt x="495" y="335"/>
                  </a:lnTo>
                  <a:lnTo>
                    <a:pt x="495" y="333"/>
                  </a:lnTo>
                  <a:lnTo>
                    <a:pt x="494" y="333"/>
                  </a:lnTo>
                  <a:lnTo>
                    <a:pt x="493" y="333"/>
                  </a:lnTo>
                  <a:lnTo>
                    <a:pt x="493" y="332"/>
                  </a:lnTo>
                  <a:lnTo>
                    <a:pt x="492" y="331"/>
                  </a:lnTo>
                  <a:lnTo>
                    <a:pt x="491" y="331"/>
                  </a:lnTo>
                  <a:lnTo>
                    <a:pt x="491" y="330"/>
                  </a:lnTo>
                  <a:lnTo>
                    <a:pt x="489" y="330"/>
                  </a:lnTo>
                  <a:lnTo>
                    <a:pt x="489" y="329"/>
                  </a:lnTo>
                  <a:lnTo>
                    <a:pt x="488" y="329"/>
                  </a:lnTo>
                  <a:lnTo>
                    <a:pt x="487" y="329"/>
                  </a:lnTo>
                  <a:lnTo>
                    <a:pt x="486" y="329"/>
                  </a:lnTo>
                  <a:lnTo>
                    <a:pt x="485" y="327"/>
                  </a:lnTo>
                  <a:lnTo>
                    <a:pt x="483" y="327"/>
                  </a:lnTo>
                  <a:lnTo>
                    <a:pt x="482" y="326"/>
                  </a:lnTo>
                  <a:lnTo>
                    <a:pt x="481" y="325"/>
                  </a:lnTo>
                  <a:lnTo>
                    <a:pt x="480" y="325"/>
                  </a:lnTo>
                  <a:lnTo>
                    <a:pt x="479" y="325"/>
                  </a:lnTo>
                  <a:lnTo>
                    <a:pt x="477" y="325"/>
                  </a:lnTo>
                  <a:lnTo>
                    <a:pt x="476" y="324"/>
                  </a:lnTo>
                  <a:lnTo>
                    <a:pt x="475" y="324"/>
                  </a:lnTo>
                  <a:lnTo>
                    <a:pt x="474" y="324"/>
                  </a:lnTo>
                  <a:lnTo>
                    <a:pt x="474" y="323"/>
                  </a:lnTo>
                  <a:lnTo>
                    <a:pt x="473" y="323"/>
                  </a:lnTo>
                  <a:lnTo>
                    <a:pt x="473" y="321"/>
                  </a:lnTo>
                  <a:lnTo>
                    <a:pt x="471" y="321"/>
                  </a:lnTo>
                  <a:lnTo>
                    <a:pt x="470" y="320"/>
                  </a:lnTo>
                  <a:lnTo>
                    <a:pt x="469" y="320"/>
                  </a:lnTo>
                  <a:lnTo>
                    <a:pt x="468" y="320"/>
                  </a:lnTo>
                  <a:lnTo>
                    <a:pt x="468" y="319"/>
                  </a:lnTo>
                  <a:lnTo>
                    <a:pt x="467" y="319"/>
                  </a:lnTo>
                  <a:lnTo>
                    <a:pt x="465" y="319"/>
                  </a:lnTo>
                  <a:lnTo>
                    <a:pt x="464" y="319"/>
                  </a:lnTo>
                  <a:lnTo>
                    <a:pt x="464" y="318"/>
                  </a:lnTo>
                  <a:lnTo>
                    <a:pt x="463" y="318"/>
                  </a:lnTo>
                  <a:lnTo>
                    <a:pt x="463" y="316"/>
                  </a:lnTo>
                  <a:lnTo>
                    <a:pt x="462" y="316"/>
                  </a:lnTo>
                  <a:lnTo>
                    <a:pt x="462" y="315"/>
                  </a:lnTo>
                  <a:lnTo>
                    <a:pt x="461" y="315"/>
                  </a:lnTo>
                  <a:lnTo>
                    <a:pt x="461" y="314"/>
                  </a:lnTo>
                  <a:lnTo>
                    <a:pt x="461" y="313"/>
                  </a:lnTo>
                  <a:lnTo>
                    <a:pt x="459" y="312"/>
                  </a:lnTo>
                  <a:lnTo>
                    <a:pt x="458" y="312"/>
                  </a:lnTo>
                  <a:lnTo>
                    <a:pt x="457" y="312"/>
                  </a:lnTo>
                  <a:lnTo>
                    <a:pt x="456" y="312"/>
                  </a:lnTo>
                  <a:lnTo>
                    <a:pt x="454" y="312"/>
                  </a:lnTo>
                  <a:lnTo>
                    <a:pt x="453" y="312"/>
                  </a:lnTo>
                  <a:lnTo>
                    <a:pt x="452" y="312"/>
                  </a:lnTo>
                  <a:lnTo>
                    <a:pt x="451" y="312"/>
                  </a:lnTo>
                  <a:lnTo>
                    <a:pt x="450" y="312"/>
                  </a:lnTo>
                  <a:lnTo>
                    <a:pt x="448" y="312"/>
                  </a:lnTo>
                  <a:lnTo>
                    <a:pt x="447" y="312"/>
                  </a:lnTo>
                  <a:lnTo>
                    <a:pt x="446" y="312"/>
                  </a:lnTo>
                  <a:lnTo>
                    <a:pt x="445" y="312"/>
                  </a:lnTo>
                  <a:lnTo>
                    <a:pt x="444" y="312"/>
                  </a:lnTo>
                  <a:lnTo>
                    <a:pt x="442" y="312"/>
                  </a:lnTo>
                  <a:lnTo>
                    <a:pt x="441" y="312"/>
                  </a:lnTo>
                  <a:lnTo>
                    <a:pt x="440" y="312"/>
                  </a:lnTo>
                  <a:lnTo>
                    <a:pt x="439" y="312"/>
                  </a:lnTo>
                  <a:lnTo>
                    <a:pt x="438" y="312"/>
                  </a:lnTo>
                  <a:lnTo>
                    <a:pt x="436" y="312"/>
                  </a:lnTo>
                  <a:lnTo>
                    <a:pt x="435" y="312"/>
                  </a:lnTo>
                  <a:lnTo>
                    <a:pt x="434" y="312"/>
                  </a:lnTo>
                  <a:lnTo>
                    <a:pt x="433" y="312"/>
                  </a:lnTo>
                  <a:lnTo>
                    <a:pt x="432" y="312"/>
                  </a:lnTo>
                  <a:lnTo>
                    <a:pt x="429" y="312"/>
                  </a:lnTo>
                  <a:lnTo>
                    <a:pt x="428" y="312"/>
                  </a:lnTo>
                  <a:lnTo>
                    <a:pt x="427" y="312"/>
                  </a:lnTo>
                  <a:lnTo>
                    <a:pt x="426" y="312"/>
                  </a:lnTo>
                  <a:lnTo>
                    <a:pt x="424" y="312"/>
                  </a:lnTo>
                  <a:lnTo>
                    <a:pt x="423" y="312"/>
                  </a:lnTo>
                  <a:lnTo>
                    <a:pt x="422" y="312"/>
                  </a:lnTo>
                  <a:lnTo>
                    <a:pt x="421" y="312"/>
                  </a:lnTo>
                  <a:lnTo>
                    <a:pt x="420" y="312"/>
                  </a:lnTo>
                  <a:lnTo>
                    <a:pt x="418" y="312"/>
                  </a:lnTo>
                  <a:lnTo>
                    <a:pt x="417" y="312"/>
                  </a:lnTo>
                  <a:lnTo>
                    <a:pt x="416" y="312"/>
                  </a:lnTo>
                  <a:lnTo>
                    <a:pt x="415" y="312"/>
                  </a:lnTo>
                  <a:lnTo>
                    <a:pt x="414" y="312"/>
                  </a:lnTo>
                  <a:lnTo>
                    <a:pt x="412" y="312"/>
                  </a:lnTo>
                  <a:lnTo>
                    <a:pt x="411" y="312"/>
                  </a:lnTo>
                  <a:lnTo>
                    <a:pt x="410" y="312"/>
                  </a:lnTo>
                  <a:lnTo>
                    <a:pt x="409" y="312"/>
                  </a:lnTo>
                  <a:lnTo>
                    <a:pt x="407" y="312"/>
                  </a:lnTo>
                  <a:lnTo>
                    <a:pt x="406" y="312"/>
                  </a:lnTo>
                  <a:lnTo>
                    <a:pt x="405" y="312"/>
                  </a:lnTo>
                  <a:lnTo>
                    <a:pt x="404" y="312"/>
                  </a:lnTo>
                  <a:lnTo>
                    <a:pt x="403" y="312"/>
                  </a:lnTo>
                  <a:lnTo>
                    <a:pt x="400" y="312"/>
                  </a:lnTo>
                  <a:lnTo>
                    <a:pt x="399" y="312"/>
                  </a:lnTo>
                  <a:lnTo>
                    <a:pt x="398" y="312"/>
                  </a:lnTo>
                  <a:lnTo>
                    <a:pt x="397" y="312"/>
                  </a:lnTo>
                  <a:lnTo>
                    <a:pt x="395" y="312"/>
                  </a:lnTo>
                  <a:lnTo>
                    <a:pt x="394" y="312"/>
                  </a:lnTo>
                  <a:lnTo>
                    <a:pt x="393" y="312"/>
                  </a:lnTo>
                  <a:lnTo>
                    <a:pt x="392" y="312"/>
                  </a:lnTo>
                  <a:lnTo>
                    <a:pt x="391" y="312"/>
                  </a:lnTo>
                  <a:lnTo>
                    <a:pt x="389" y="312"/>
                  </a:lnTo>
                  <a:lnTo>
                    <a:pt x="388" y="312"/>
                  </a:lnTo>
                  <a:lnTo>
                    <a:pt x="387" y="312"/>
                  </a:lnTo>
                  <a:lnTo>
                    <a:pt x="386" y="312"/>
                  </a:lnTo>
                  <a:lnTo>
                    <a:pt x="385" y="312"/>
                  </a:lnTo>
                  <a:lnTo>
                    <a:pt x="383" y="312"/>
                  </a:lnTo>
                  <a:lnTo>
                    <a:pt x="382" y="312"/>
                  </a:lnTo>
                  <a:lnTo>
                    <a:pt x="381" y="312"/>
                  </a:lnTo>
                  <a:lnTo>
                    <a:pt x="380" y="312"/>
                  </a:lnTo>
                  <a:lnTo>
                    <a:pt x="379" y="312"/>
                  </a:lnTo>
                  <a:lnTo>
                    <a:pt x="377" y="312"/>
                  </a:lnTo>
                  <a:lnTo>
                    <a:pt x="376" y="312"/>
                  </a:lnTo>
                  <a:lnTo>
                    <a:pt x="375" y="312"/>
                  </a:lnTo>
                  <a:lnTo>
                    <a:pt x="374" y="312"/>
                  </a:lnTo>
                  <a:lnTo>
                    <a:pt x="373" y="312"/>
                  </a:lnTo>
                  <a:lnTo>
                    <a:pt x="371" y="312"/>
                  </a:lnTo>
                  <a:lnTo>
                    <a:pt x="370" y="312"/>
                  </a:lnTo>
                  <a:lnTo>
                    <a:pt x="369" y="312"/>
                  </a:lnTo>
                  <a:lnTo>
                    <a:pt x="368" y="312"/>
                  </a:lnTo>
                  <a:lnTo>
                    <a:pt x="366" y="312"/>
                  </a:lnTo>
                  <a:lnTo>
                    <a:pt x="365" y="312"/>
                  </a:lnTo>
                  <a:lnTo>
                    <a:pt x="364" y="312"/>
                  </a:lnTo>
                  <a:lnTo>
                    <a:pt x="363" y="312"/>
                  </a:lnTo>
                  <a:lnTo>
                    <a:pt x="362" y="312"/>
                  </a:lnTo>
                  <a:lnTo>
                    <a:pt x="360" y="312"/>
                  </a:lnTo>
                  <a:lnTo>
                    <a:pt x="359" y="312"/>
                  </a:lnTo>
                  <a:lnTo>
                    <a:pt x="358" y="312"/>
                  </a:lnTo>
                  <a:lnTo>
                    <a:pt x="357" y="312"/>
                  </a:lnTo>
                  <a:lnTo>
                    <a:pt x="356" y="312"/>
                  </a:lnTo>
                  <a:lnTo>
                    <a:pt x="354" y="312"/>
                  </a:lnTo>
                  <a:lnTo>
                    <a:pt x="353" y="312"/>
                  </a:lnTo>
                  <a:lnTo>
                    <a:pt x="352" y="312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48" y="312"/>
                  </a:lnTo>
                  <a:lnTo>
                    <a:pt x="347" y="312"/>
                  </a:lnTo>
                  <a:lnTo>
                    <a:pt x="346" y="312"/>
                  </a:lnTo>
                  <a:lnTo>
                    <a:pt x="345" y="312"/>
                  </a:lnTo>
                  <a:lnTo>
                    <a:pt x="344" y="312"/>
                  </a:lnTo>
                  <a:lnTo>
                    <a:pt x="342" y="312"/>
                  </a:lnTo>
                  <a:lnTo>
                    <a:pt x="341" y="312"/>
                  </a:lnTo>
                  <a:lnTo>
                    <a:pt x="340" y="312"/>
                  </a:lnTo>
                  <a:lnTo>
                    <a:pt x="339" y="312"/>
                  </a:lnTo>
                  <a:lnTo>
                    <a:pt x="338" y="312"/>
                  </a:lnTo>
                  <a:lnTo>
                    <a:pt x="335" y="312"/>
                  </a:lnTo>
                  <a:lnTo>
                    <a:pt x="334" y="312"/>
                  </a:lnTo>
                  <a:lnTo>
                    <a:pt x="333" y="312"/>
                  </a:lnTo>
                  <a:lnTo>
                    <a:pt x="332" y="312"/>
                  </a:lnTo>
                  <a:lnTo>
                    <a:pt x="330" y="312"/>
                  </a:lnTo>
                  <a:lnTo>
                    <a:pt x="329" y="312"/>
                  </a:lnTo>
                  <a:lnTo>
                    <a:pt x="328" y="312"/>
                  </a:lnTo>
                  <a:lnTo>
                    <a:pt x="327" y="312"/>
                  </a:lnTo>
                  <a:lnTo>
                    <a:pt x="326" y="312"/>
                  </a:lnTo>
                  <a:lnTo>
                    <a:pt x="324" y="312"/>
                  </a:lnTo>
                  <a:lnTo>
                    <a:pt x="323" y="312"/>
                  </a:lnTo>
                  <a:lnTo>
                    <a:pt x="322" y="312"/>
                  </a:lnTo>
                  <a:lnTo>
                    <a:pt x="321" y="312"/>
                  </a:lnTo>
                  <a:lnTo>
                    <a:pt x="319" y="312"/>
                  </a:lnTo>
                  <a:lnTo>
                    <a:pt x="317" y="312"/>
                  </a:lnTo>
                  <a:lnTo>
                    <a:pt x="316" y="312"/>
                  </a:lnTo>
                  <a:lnTo>
                    <a:pt x="315" y="312"/>
                  </a:lnTo>
                  <a:lnTo>
                    <a:pt x="313" y="312"/>
                  </a:lnTo>
                  <a:lnTo>
                    <a:pt x="312" y="312"/>
                  </a:lnTo>
                  <a:lnTo>
                    <a:pt x="311" y="312"/>
                  </a:lnTo>
                  <a:lnTo>
                    <a:pt x="310" y="312"/>
                  </a:lnTo>
                  <a:lnTo>
                    <a:pt x="309" y="312"/>
                  </a:lnTo>
                  <a:lnTo>
                    <a:pt x="306" y="312"/>
                  </a:lnTo>
                  <a:lnTo>
                    <a:pt x="305" y="312"/>
                  </a:lnTo>
                  <a:lnTo>
                    <a:pt x="304" y="312"/>
                  </a:lnTo>
                  <a:lnTo>
                    <a:pt x="303" y="312"/>
                  </a:lnTo>
                  <a:lnTo>
                    <a:pt x="301" y="312"/>
                  </a:lnTo>
                  <a:lnTo>
                    <a:pt x="300" y="312"/>
                  </a:lnTo>
                  <a:lnTo>
                    <a:pt x="299" y="312"/>
                  </a:lnTo>
                  <a:lnTo>
                    <a:pt x="298" y="312"/>
                  </a:lnTo>
                  <a:lnTo>
                    <a:pt x="297" y="312"/>
                  </a:lnTo>
                  <a:lnTo>
                    <a:pt x="295" y="312"/>
                  </a:lnTo>
                  <a:lnTo>
                    <a:pt x="294" y="312"/>
                  </a:lnTo>
                  <a:lnTo>
                    <a:pt x="293" y="312"/>
                  </a:lnTo>
                  <a:lnTo>
                    <a:pt x="292" y="312"/>
                  </a:lnTo>
                  <a:lnTo>
                    <a:pt x="291" y="312"/>
                  </a:lnTo>
                  <a:lnTo>
                    <a:pt x="289" y="312"/>
                  </a:lnTo>
                  <a:lnTo>
                    <a:pt x="288" y="312"/>
                  </a:lnTo>
                  <a:lnTo>
                    <a:pt x="287" y="312"/>
                  </a:lnTo>
                  <a:lnTo>
                    <a:pt x="285" y="312"/>
                  </a:lnTo>
                  <a:lnTo>
                    <a:pt x="283" y="312"/>
                  </a:lnTo>
                  <a:lnTo>
                    <a:pt x="282" y="312"/>
                  </a:lnTo>
                  <a:lnTo>
                    <a:pt x="281" y="312"/>
                  </a:lnTo>
                  <a:lnTo>
                    <a:pt x="280" y="312"/>
                  </a:lnTo>
                  <a:lnTo>
                    <a:pt x="279" y="312"/>
                  </a:lnTo>
                  <a:lnTo>
                    <a:pt x="277" y="312"/>
                  </a:lnTo>
                  <a:lnTo>
                    <a:pt x="276" y="312"/>
                  </a:lnTo>
                  <a:lnTo>
                    <a:pt x="275" y="312"/>
                  </a:lnTo>
                  <a:lnTo>
                    <a:pt x="274" y="312"/>
                  </a:lnTo>
                  <a:lnTo>
                    <a:pt x="272" y="312"/>
                  </a:lnTo>
                  <a:lnTo>
                    <a:pt x="271" y="312"/>
                  </a:lnTo>
                  <a:lnTo>
                    <a:pt x="270" y="312"/>
                  </a:lnTo>
                  <a:lnTo>
                    <a:pt x="269" y="312"/>
                  </a:lnTo>
                  <a:lnTo>
                    <a:pt x="268" y="312"/>
                  </a:lnTo>
                  <a:lnTo>
                    <a:pt x="266" y="312"/>
                  </a:lnTo>
                  <a:lnTo>
                    <a:pt x="265" y="312"/>
                  </a:lnTo>
                  <a:lnTo>
                    <a:pt x="264" y="312"/>
                  </a:lnTo>
                  <a:lnTo>
                    <a:pt x="263" y="312"/>
                  </a:lnTo>
                  <a:lnTo>
                    <a:pt x="262" y="312"/>
                  </a:lnTo>
                  <a:lnTo>
                    <a:pt x="260" y="312"/>
                  </a:lnTo>
                  <a:lnTo>
                    <a:pt x="259" y="312"/>
                  </a:lnTo>
                  <a:lnTo>
                    <a:pt x="258" y="312"/>
                  </a:lnTo>
                  <a:lnTo>
                    <a:pt x="257" y="312"/>
                  </a:lnTo>
                  <a:lnTo>
                    <a:pt x="256" y="312"/>
                  </a:lnTo>
                  <a:lnTo>
                    <a:pt x="254" y="312"/>
                  </a:lnTo>
                  <a:lnTo>
                    <a:pt x="253" y="312"/>
                  </a:lnTo>
                  <a:lnTo>
                    <a:pt x="252" y="312"/>
                  </a:lnTo>
                  <a:lnTo>
                    <a:pt x="251" y="312"/>
                  </a:lnTo>
                  <a:lnTo>
                    <a:pt x="250" y="312"/>
                  </a:lnTo>
                  <a:lnTo>
                    <a:pt x="248" y="312"/>
                  </a:lnTo>
                  <a:lnTo>
                    <a:pt x="247" y="312"/>
                  </a:lnTo>
                  <a:lnTo>
                    <a:pt x="246" y="312"/>
                  </a:lnTo>
                  <a:lnTo>
                    <a:pt x="245" y="312"/>
                  </a:lnTo>
                  <a:lnTo>
                    <a:pt x="244" y="312"/>
                  </a:lnTo>
                  <a:lnTo>
                    <a:pt x="242" y="312"/>
                  </a:lnTo>
                  <a:lnTo>
                    <a:pt x="241" y="312"/>
                  </a:lnTo>
                  <a:lnTo>
                    <a:pt x="240" y="312"/>
                  </a:lnTo>
                  <a:lnTo>
                    <a:pt x="239" y="312"/>
                  </a:lnTo>
                  <a:lnTo>
                    <a:pt x="238" y="312"/>
                  </a:lnTo>
                  <a:lnTo>
                    <a:pt x="236" y="312"/>
                  </a:lnTo>
                  <a:lnTo>
                    <a:pt x="235" y="312"/>
                  </a:lnTo>
                  <a:lnTo>
                    <a:pt x="234" y="312"/>
                  </a:lnTo>
                  <a:lnTo>
                    <a:pt x="233" y="312"/>
                  </a:lnTo>
                  <a:lnTo>
                    <a:pt x="232" y="312"/>
                  </a:lnTo>
                  <a:lnTo>
                    <a:pt x="229" y="312"/>
                  </a:lnTo>
                  <a:lnTo>
                    <a:pt x="228" y="312"/>
                  </a:lnTo>
                  <a:lnTo>
                    <a:pt x="227" y="312"/>
                  </a:lnTo>
                  <a:lnTo>
                    <a:pt x="225" y="312"/>
                  </a:lnTo>
                  <a:lnTo>
                    <a:pt x="224" y="312"/>
                  </a:lnTo>
                  <a:lnTo>
                    <a:pt x="223" y="312"/>
                  </a:lnTo>
                  <a:lnTo>
                    <a:pt x="222" y="312"/>
                  </a:lnTo>
                  <a:lnTo>
                    <a:pt x="221" y="312"/>
                  </a:lnTo>
                  <a:lnTo>
                    <a:pt x="219" y="312"/>
                  </a:lnTo>
                  <a:lnTo>
                    <a:pt x="218" y="312"/>
                  </a:lnTo>
                  <a:lnTo>
                    <a:pt x="217" y="312"/>
                  </a:lnTo>
                  <a:lnTo>
                    <a:pt x="216" y="312"/>
                  </a:lnTo>
                  <a:lnTo>
                    <a:pt x="215" y="312"/>
                  </a:lnTo>
                  <a:lnTo>
                    <a:pt x="213" y="312"/>
                  </a:lnTo>
                  <a:lnTo>
                    <a:pt x="212" y="312"/>
                  </a:lnTo>
                  <a:lnTo>
                    <a:pt x="211" y="312"/>
                  </a:lnTo>
                  <a:lnTo>
                    <a:pt x="210" y="312"/>
                  </a:lnTo>
                  <a:lnTo>
                    <a:pt x="207" y="312"/>
                  </a:lnTo>
                  <a:lnTo>
                    <a:pt x="206" y="312"/>
                  </a:lnTo>
                  <a:lnTo>
                    <a:pt x="205" y="312"/>
                  </a:lnTo>
                  <a:lnTo>
                    <a:pt x="204" y="312"/>
                  </a:lnTo>
                  <a:lnTo>
                    <a:pt x="203" y="312"/>
                  </a:lnTo>
                  <a:lnTo>
                    <a:pt x="201" y="312"/>
                  </a:lnTo>
                  <a:lnTo>
                    <a:pt x="200" y="312"/>
                  </a:lnTo>
                  <a:lnTo>
                    <a:pt x="199" y="312"/>
                  </a:lnTo>
                  <a:lnTo>
                    <a:pt x="198" y="312"/>
                  </a:lnTo>
                  <a:lnTo>
                    <a:pt x="195" y="312"/>
                  </a:lnTo>
                  <a:lnTo>
                    <a:pt x="194" y="312"/>
                  </a:lnTo>
                  <a:lnTo>
                    <a:pt x="193" y="312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89" y="312"/>
                  </a:lnTo>
                  <a:lnTo>
                    <a:pt x="188" y="312"/>
                  </a:lnTo>
                  <a:lnTo>
                    <a:pt x="187" y="312"/>
                  </a:lnTo>
                  <a:lnTo>
                    <a:pt x="186" y="312"/>
                  </a:lnTo>
                  <a:lnTo>
                    <a:pt x="184" y="312"/>
                  </a:lnTo>
                  <a:lnTo>
                    <a:pt x="183" y="312"/>
                  </a:lnTo>
                  <a:lnTo>
                    <a:pt x="182" y="312"/>
                  </a:lnTo>
                  <a:lnTo>
                    <a:pt x="181" y="312"/>
                  </a:lnTo>
                  <a:lnTo>
                    <a:pt x="180" y="312"/>
                  </a:lnTo>
                  <a:lnTo>
                    <a:pt x="178" y="312"/>
                  </a:lnTo>
                  <a:lnTo>
                    <a:pt x="177" y="312"/>
                  </a:lnTo>
                  <a:lnTo>
                    <a:pt x="176" y="312"/>
                  </a:lnTo>
                  <a:lnTo>
                    <a:pt x="175" y="312"/>
                  </a:lnTo>
                  <a:lnTo>
                    <a:pt x="174" y="312"/>
                  </a:lnTo>
                  <a:lnTo>
                    <a:pt x="172" y="312"/>
                  </a:lnTo>
                  <a:lnTo>
                    <a:pt x="171" y="312"/>
                  </a:lnTo>
                  <a:lnTo>
                    <a:pt x="170" y="312"/>
                  </a:lnTo>
                  <a:lnTo>
                    <a:pt x="169" y="312"/>
                  </a:lnTo>
                  <a:lnTo>
                    <a:pt x="166" y="312"/>
                  </a:lnTo>
                  <a:lnTo>
                    <a:pt x="165" y="312"/>
                  </a:lnTo>
                  <a:lnTo>
                    <a:pt x="164" y="312"/>
                  </a:lnTo>
                  <a:lnTo>
                    <a:pt x="162" y="312"/>
                  </a:lnTo>
                  <a:lnTo>
                    <a:pt x="160" y="312"/>
                  </a:lnTo>
                  <a:lnTo>
                    <a:pt x="159" y="312"/>
                  </a:lnTo>
                  <a:lnTo>
                    <a:pt x="158" y="312"/>
                  </a:lnTo>
                  <a:lnTo>
                    <a:pt x="157" y="312"/>
                  </a:lnTo>
                  <a:lnTo>
                    <a:pt x="156" y="312"/>
                  </a:lnTo>
                  <a:lnTo>
                    <a:pt x="154" y="312"/>
                  </a:lnTo>
                  <a:lnTo>
                    <a:pt x="153" y="312"/>
                  </a:lnTo>
                  <a:lnTo>
                    <a:pt x="152" y="312"/>
                  </a:lnTo>
                  <a:lnTo>
                    <a:pt x="151" y="312"/>
                  </a:lnTo>
                  <a:lnTo>
                    <a:pt x="150" y="312"/>
                  </a:lnTo>
                  <a:lnTo>
                    <a:pt x="148" y="312"/>
                  </a:lnTo>
                  <a:lnTo>
                    <a:pt x="147" y="312"/>
                  </a:lnTo>
                  <a:lnTo>
                    <a:pt x="146" y="312"/>
                  </a:lnTo>
                  <a:lnTo>
                    <a:pt x="144" y="312"/>
                  </a:lnTo>
                  <a:lnTo>
                    <a:pt x="142" y="312"/>
                  </a:lnTo>
                  <a:lnTo>
                    <a:pt x="141" y="312"/>
                  </a:lnTo>
                  <a:lnTo>
                    <a:pt x="140" y="312"/>
                  </a:lnTo>
                  <a:lnTo>
                    <a:pt x="139" y="312"/>
                  </a:lnTo>
                  <a:lnTo>
                    <a:pt x="137" y="312"/>
                  </a:lnTo>
                  <a:lnTo>
                    <a:pt x="136" y="312"/>
                  </a:lnTo>
                  <a:lnTo>
                    <a:pt x="135" y="312"/>
                  </a:lnTo>
                  <a:lnTo>
                    <a:pt x="134" y="312"/>
                  </a:lnTo>
                  <a:lnTo>
                    <a:pt x="133" y="312"/>
                  </a:lnTo>
                  <a:lnTo>
                    <a:pt x="131" y="312"/>
                  </a:lnTo>
                  <a:lnTo>
                    <a:pt x="130" y="312"/>
                  </a:lnTo>
                  <a:lnTo>
                    <a:pt x="129" y="312"/>
                  </a:lnTo>
                  <a:lnTo>
                    <a:pt x="128" y="312"/>
                  </a:lnTo>
                  <a:lnTo>
                    <a:pt x="127" y="312"/>
                  </a:lnTo>
                  <a:lnTo>
                    <a:pt x="124" y="312"/>
                  </a:lnTo>
                  <a:lnTo>
                    <a:pt x="123" y="312"/>
                  </a:lnTo>
                  <a:lnTo>
                    <a:pt x="121" y="312"/>
                  </a:lnTo>
                  <a:lnTo>
                    <a:pt x="119" y="312"/>
                  </a:lnTo>
                  <a:lnTo>
                    <a:pt x="118" y="312"/>
                  </a:lnTo>
                  <a:lnTo>
                    <a:pt x="117" y="312"/>
                  </a:lnTo>
                  <a:lnTo>
                    <a:pt x="116" y="312"/>
                  </a:lnTo>
                  <a:lnTo>
                    <a:pt x="115" y="312"/>
                  </a:lnTo>
                  <a:lnTo>
                    <a:pt x="113" y="312"/>
                  </a:lnTo>
                  <a:lnTo>
                    <a:pt x="112" y="312"/>
                  </a:lnTo>
                  <a:lnTo>
                    <a:pt x="111" y="312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2"/>
                  </a:lnTo>
                  <a:lnTo>
                    <a:pt x="103" y="312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5" y="312"/>
                  </a:lnTo>
                  <a:lnTo>
                    <a:pt x="94" y="312"/>
                  </a:lnTo>
                  <a:lnTo>
                    <a:pt x="93" y="312"/>
                  </a:lnTo>
                  <a:lnTo>
                    <a:pt x="92" y="312"/>
                  </a:lnTo>
                  <a:lnTo>
                    <a:pt x="90" y="312"/>
                  </a:lnTo>
                  <a:lnTo>
                    <a:pt x="89" y="312"/>
                  </a:lnTo>
                  <a:lnTo>
                    <a:pt x="88" y="312"/>
                  </a:lnTo>
                  <a:lnTo>
                    <a:pt x="87" y="312"/>
                  </a:lnTo>
                  <a:lnTo>
                    <a:pt x="86" y="312"/>
                  </a:lnTo>
                  <a:lnTo>
                    <a:pt x="84" y="312"/>
                  </a:lnTo>
                  <a:lnTo>
                    <a:pt x="83" y="312"/>
                  </a:lnTo>
                  <a:lnTo>
                    <a:pt x="82" y="312"/>
                  </a:lnTo>
                  <a:lnTo>
                    <a:pt x="81" y="312"/>
                  </a:lnTo>
                  <a:lnTo>
                    <a:pt x="80" y="312"/>
                  </a:lnTo>
                  <a:lnTo>
                    <a:pt x="78" y="312"/>
                  </a:lnTo>
                  <a:lnTo>
                    <a:pt x="77" y="312"/>
                  </a:lnTo>
                  <a:lnTo>
                    <a:pt x="76" y="312"/>
                  </a:lnTo>
                  <a:lnTo>
                    <a:pt x="75" y="312"/>
                  </a:lnTo>
                  <a:lnTo>
                    <a:pt x="74" y="312"/>
                  </a:lnTo>
                  <a:lnTo>
                    <a:pt x="72" y="312"/>
                  </a:lnTo>
                  <a:lnTo>
                    <a:pt x="71" y="312"/>
                  </a:lnTo>
                  <a:lnTo>
                    <a:pt x="70" y="312"/>
                  </a:lnTo>
                  <a:lnTo>
                    <a:pt x="69" y="312"/>
                  </a:lnTo>
                  <a:lnTo>
                    <a:pt x="68" y="312"/>
                  </a:lnTo>
                  <a:lnTo>
                    <a:pt x="66" y="312"/>
                  </a:lnTo>
                  <a:lnTo>
                    <a:pt x="65" y="312"/>
                  </a:lnTo>
                  <a:lnTo>
                    <a:pt x="64" y="312"/>
                  </a:lnTo>
                  <a:lnTo>
                    <a:pt x="63" y="312"/>
                  </a:lnTo>
                  <a:lnTo>
                    <a:pt x="62" y="312"/>
                  </a:lnTo>
                  <a:lnTo>
                    <a:pt x="60" y="312"/>
                  </a:lnTo>
                  <a:lnTo>
                    <a:pt x="59" y="312"/>
                  </a:lnTo>
                  <a:lnTo>
                    <a:pt x="58" y="312"/>
                  </a:lnTo>
                  <a:lnTo>
                    <a:pt x="57" y="312"/>
                  </a:lnTo>
                  <a:lnTo>
                    <a:pt x="56" y="312"/>
                  </a:lnTo>
                  <a:lnTo>
                    <a:pt x="54" y="312"/>
                  </a:lnTo>
                  <a:lnTo>
                    <a:pt x="52" y="312"/>
                  </a:lnTo>
                  <a:lnTo>
                    <a:pt x="51" y="312"/>
                  </a:lnTo>
                  <a:lnTo>
                    <a:pt x="50" y="312"/>
                  </a:lnTo>
                  <a:lnTo>
                    <a:pt x="48" y="312"/>
                  </a:lnTo>
                  <a:lnTo>
                    <a:pt x="47" y="312"/>
                  </a:lnTo>
                  <a:lnTo>
                    <a:pt x="46" y="312"/>
                  </a:lnTo>
                  <a:lnTo>
                    <a:pt x="45" y="312"/>
                  </a:lnTo>
                  <a:lnTo>
                    <a:pt x="43" y="312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39" y="312"/>
                  </a:lnTo>
                  <a:lnTo>
                    <a:pt x="37" y="312"/>
                  </a:lnTo>
                  <a:lnTo>
                    <a:pt x="36" y="312"/>
                  </a:lnTo>
                  <a:lnTo>
                    <a:pt x="35" y="312"/>
                  </a:lnTo>
                  <a:lnTo>
                    <a:pt x="34" y="312"/>
                  </a:lnTo>
                  <a:lnTo>
                    <a:pt x="33" y="312"/>
                  </a:lnTo>
                  <a:lnTo>
                    <a:pt x="31" y="312"/>
                  </a:lnTo>
                  <a:lnTo>
                    <a:pt x="30" y="312"/>
                  </a:lnTo>
                  <a:lnTo>
                    <a:pt x="29" y="312"/>
                  </a:lnTo>
                  <a:lnTo>
                    <a:pt x="27" y="312"/>
                  </a:lnTo>
                  <a:lnTo>
                    <a:pt x="25" y="312"/>
                  </a:lnTo>
                  <a:lnTo>
                    <a:pt x="24" y="312"/>
                  </a:lnTo>
                  <a:lnTo>
                    <a:pt x="23" y="312"/>
                  </a:lnTo>
                  <a:lnTo>
                    <a:pt x="22" y="312"/>
                  </a:lnTo>
                  <a:lnTo>
                    <a:pt x="21" y="312"/>
                  </a:lnTo>
                  <a:lnTo>
                    <a:pt x="19" y="312"/>
                  </a:lnTo>
                  <a:lnTo>
                    <a:pt x="18" y="312"/>
                  </a:lnTo>
                  <a:lnTo>
                    <a:pt x="17" y="312"/>
                  </a:lnTo>
                  <a:lnTo>
                    <a:pt x="16" y="312"/>
                  </a:lnTo>
                  <a:lnTo>
                    <a:pt x="15" y="312"/>
                  </a:lnTo>
                  <a:lnTo>
                    <a:pt x="13" y="312"/>
                  </a:lnTo>
                  <a:lnTo>
                    <a:pt x="12" y="312"/>
                  </a:lnTo>
                  <a:lnTo>
                    <a:pt x="11" y="312"/>
                  </a:lnTo>
                  <a:lnTo>
                    <a:pt x="10" y="312"/>
                  </a:lnTo>
                  <a:lnTo>
                    <a:pt x="9" y="312"/>
                  </a:lnTo>
                  <a:lnTo>
                    <a:pt x="9" y="310"/>
                  </a:lnTo>
                  <a:lnTo>
                    <a:pt x="7" y="310"/>
                  </a:lnTo>
                  <a:lnTo>
                    <a:pt x="6" y="310"/>
                  </a:lnTo>
                  <a:lnTo>
                    <a:pt x="5" y="310"/>
                  </a:lnTo>
                  <a:lnTo>
                    <a:pt x="5" y="312"/>
                  </a:lnTo>
                  <a:lnTo>
                    <a:pt x="4" y="312"/>
                  </a:lnTo>
                  <a:lnTo>
                    <a:pt x="2" y="312"/>
                  </a:lnTo>
                  <a:lnTo>
                    <a:pt x="1" y="312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0" y="308"/>
                  </a:lnTo>
                  <a:lnTo>
                    <a:pt x="0" y="307"/>
                  </a:lnTo>
                  <a:lnTo>
                    <a:pt x="0" y="306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4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3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0" y="277"/>
                  </a:lnTo>
                  <a:lnTo>
                    <a:pt x="0" y="275"/>
                  </a:lnTo>
                  <a:lnTo>
                    <a:pt x="0" y="274"/>
                  </a:lnTo>
                  <a:lnTo>
                    <a:pt x="0" y="273"/>
                  </a:lnTo>
                  <a:lnTo>
                    <a:pt x="0" y="272"/>
                  </a:lnTo>
                  <a:lnTo>
                    <a:pt x="0" y="271"/>
                  </a:lnTo>
                  <a:lnTo>
                    <a:pt x="0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7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1"/>
                  </a:lnTo>
                  <a:lnTo>
                    <a:pt x="0" y="250"/>
                  </a:lnTo>
                  <a:lnTo>
                    <a:pt x="0" y="249"/>
                  </a:lnTo>
                  <a:lnTo>
                    <a:pt x="0" y="248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0" y="242"/>
                  </a:lnTo>
                  <a:lnTo>
                    <a:pt x="0" y="240"/>
                  </a:lnTo>
                  <a:lnTo>
                    <a:pt x="0" y="239"/>
                  </a:lnTo>
                  <a:lnTo>
                    <a:pt x="0" y="238"/>
                  </a:lnTo>
                  <a:lnTo>
                    <a:pt x="0" y="237"/>
                  </a:lnTo>
                  <a:lnTo>
                    <a:pt x="0" y="236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0" y="228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0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5"/>
                  </a:lnTo>
                  <a:lnTo>
                    <a:pt x="0" y="204"/>
                  </a:lnTo>
                  <a:lnTo>
                    <a:pt x="0" y="203"/>
                  </a:lnTo>
                  <a:lnTo>
                    <a:pt x="0" y="200"/>
                  </a:lnTo>
                  <a:lnTo>
                    <a:pt x="0" y="199"/>
                  </a:lnTo>
                  <a:lnTo>
                    <a:pt x="0" y="198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2"/>
                  </a:lnTo>
                  <a:lnTo>
                    <a:pt x="0" y="191"/>
                  </a:lnTo>
                  <a:lnTo>
                    <a:pt x="0" y="190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5"/>
                  </a:lnTo>
                  <a:lnTo>
                    <a:pt x="0" y="184"/>
                  </a:lnTo>
                  <a:lnTo>
                    <a:pt x="0" y="182"/>
                  </a:lnTo>
                  <a:lnTo>
                    <a:pt x="0" y="181"/>
                  </a:lnTo>
                  <a:lnTo>
                    <a:pt x="0" y="180"/>
                  </a:lnTo>
                  <a:lnTo>
                    <a:pt x="0" y="179"/>
                  </a:lnTo>
                  <a:lnTo>
                    <a:pt x="0" y="178"/>
                  </a:lnTo>
                  <a:lnTo>
                    <a:pt x="0" y="176"/>
                  </a:lnTo>
                  <a:lnTo>
                    <a:pt x="0" y="175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0" y="171"/>
                  </a:lnTo>
                  <a:lnTo>
                    <a:pt x="0" y="170"/>
                  </a:lnTo>
                  <a:lnTo>
                    <a:pt x="0" y="169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0" y="161"/>
                  </a:lnTo>
                  <a:lnTo>
                    <a:pt x="0" y="159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0" y="152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9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2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5"/>
                  </a:lnTo>
                  <a:lnTo>
                    <a:pt x="0" y="103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1" y="100"/>
                  </a:lnTo>
                  <a:lnTo>
                    <a:pt x="1" y="99"/>
                  </a:lnTo>
                  <a:lnTo>
                    <a:pt x="1" y="98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1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1" y="89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1" y="86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1" y="72"/>
                  </a:lnTo>
                  <a:lnTo>
                    <a:pt x="1" y="70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1" y="65"/>
                  </a:lnTo>
                  <a:lnTo>
                    <a:pt x="1" y="64"/>
                  </a:lnTo>
                  <a:lnTo>
                    <a:pt x="1" y="63"/>
                  </a:lnTo>
                  <a:lnTo>
                    <a:pt x="1" y="62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1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3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4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8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4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3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3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1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2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6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2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3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60" y="0"/>
                  </a:lnTo>
                  <a:lnTo>
                    <a:pt x="262" y="0"/>
                  </a:lnTo>
                  <a:lnTo>
                    <a:pt x="263" y="0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3" y="0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7" y="0"/>
                  </a:lnTo>
                  <a:lnTo>
                    <a:pt x="288" y="0"/>
                  </a:lnTo>
                  <a:lnTo>
                    <a:pt x="289" y="0"/>
                  </a:lnTo>
                  <a:lnTo>
                    <a:pt x="292" y="0"/>
                  </a:lnTo>
                  <a:lnTo>
                    <a:pt x="293" y="0"/>
                  </a:lnTo>
                  <a:lnTo>
                    <a:pt x="294" y="0"/>
                  </a:lnTo>
                  <a:lnTo>
                    <a:pt x="295" y="0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3" y="0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6" y="0"/>
                  </a:lnTo>
                  <a:lnTo>
                    <a:pt x="307" y="0"/>
                  </a:lnTo>
                  <a:lnTo>
                    <a:pt x="309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5" y="0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8" y="0"/>
                  </a:lnTo>
                  <a:lnTo>
                    <a:pt x="319" y="0"/>
                  </a:lnTo>
                  <a:lnTo>
                    <a:pt x="322" y="0"/>
                  </a:lnTo>
                  <a:lnTo>
                    <a:pt x="323" y="0"/>
                  </a:lnTo>
                  <a:lnTo>
                    <a:pt x="324" y="0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9" y="0"/>
                  </a:lnTo>
                  <a:lnTo>
                    <a:pt x="330" y="0"/>
                  </a:lnTo>
                  <a:lnTo>
                    <a:pt x="332" y="0"/>
                  </a:lnTo>
                  <a:lnTo>
                    <a:pt x="333" y="0"/>
                  </a:lnTo>
                  <a:lnTo>
                    <a:pt x="334" y="0"/>
                  </a:lnTo>
                  <a:lnTo>
                    <a:pt x="335" y="0"/>
                  </a:lnTo>
                  <a:lnTo>
                    <a:pt x="336" y="0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2" y="0"/>
                  </a:lnTo>
                  <a:lnTo>
                    <a:pt x="344" y="0"/>
                  </a:lnTo>
                  <a:lnTo>
                    <a:pt x="345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0"/>
                  </a:lnTo>
                  <a:lnTo>
                    <a:pt x="350" y="0"/>
                  </a:lnTo>
                  <a:lnTo>
                    <a:pt x="351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57" y="0"/>
                  </a:lnTo>
                  <a:lnTo>
                    <a:pt x="358" y="0"/>
                  </a:lnTo>
                  <a:lnTo>
                    <a:pt x="359" y="0"/>
                  </a:lnTo>
                  <a:lnTo>
                    <a:pt x="360" y="0"/>
                  </a:lnTo>
                  <a:lnTo>
                    <a:pt x="362" y="0"/>
                  </a:lnTo>
                  <a:lnTo>
                    <a:pt x="363" y="0"/>
                  </a:lnTo>
                  <a:lnTo>
                    <a:pt x="364" y="0"/>
                  </a:lnTo>
                  <a:lnTo>
                    <a:pt x="365" y="0"/>
                  </a:lnTo>
                  <a:lnTo>
                    <a:pt x="366" y="0"/>
                  </a:lnTo>
                  <a:lnTo>
                    <a:pt x="368" y="0"/>
                  </a:lnTo>
                  <a:lnTo>
                    <a:pt x="369" y="0"/>
                  </a:lnTo>
                  <a:lnTo>
                    <a:pt x="370" y="0"/>
                  </a:lnTo>
                  <a:lnTo>
                    <a:pt x="371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0"/>
                  </a:lnTo>
                  <a:lnTo>
                    <a:pt x="376" y="0"/>
                  </a:lnTo>
                  <a:lnTo>
                    <a:pt x="377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1" y="0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91" y="0"/>
                  </a:lnTo>
                  <a:lnTo>
                    <a:pt x="392" y="0"/>
                  </a:lnTo>
                  <a:lnTo>
                    <a:pt x="393" y="0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7" y="0"/>
                  </a:lnTo>
                  <a:lnTo>
                    <a:pt x="398" y="0"/>
                  </a:lnTo>
                  <a:lnTo>
                    <a:pt x="399" y="0"/>
                  </a:lnTo>
                  <a:lnTo>
                    <a:pt x="400" y="0"/>
                  </a:lnTo>
                  <a:lnTo>
                    <a:pt x="401" y="0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5" y="0"/>
                  </a:lnTo>
                  <a:lnTo>
                    <a:pt x="406" y="0"/>
                  </a:lnTo>
                  <a:lnTo>
                    <a:pt x="407" y="0"/>
                  </a:lnTo>
                  <a:lnTo>
                    <a:pt x="409" y="0"/>
                  </a:lnTo>
                  <a:lnTo>
                    <a:pt x="410" y="0"/>
                  </a:lnTo>
                  <a:lnTo>
                    <a:pt x="411" y="0"/>
                  </a:lnTo>
                  <a:lnTo>
                    <a:pt x="412" y="0"/>
                  </a:lnTo>
                  <a:lnTo>
                    <a:pt x="414" y="0"/>
                  </a:lnTo>
                  <a:lnTo>
                    <a:pt x="415" y="0"/>
                  </a:lnTo>
                  <a:lnTo>
                    <a:pt x="416" y="0"/>
                  </a:lnTo>
                  <a:lnTo>
                    <a:pt x="417" y="0"/>
                  </a:lnTo>
                  <a:lnTo>
                    <a:pt x="418" y="0"/>
                  </a:lnTo>
                  <a:lnTo>
                    <a:pt x="420" y="0"/>
                  </a:lnTo>
                  <a:lnTo>
                    <a:pt x="421" y="0"/>
                  </a:lnTo>
                  <a:lnTo>
                    <a:pt x="422" y="0"/>
                  </a:lnTo>
                  <a:lnTo>
                    <a:pt x="423" y="0"/>
                  </a:lnTo>
                  <a:lnTo>
                    <a:pt x="424" y="1"/>
                  </a:lnTo>
                  <a:lnTo>
                    <a:pt x="426" y="1"/>
                  </a:lnTo>
                  <a:lnTo>
                    <a:pt x="427" y="1"/>
                  </a:lnTo>
                  <a:lnTo>
                    <a:pt x="427" y="0"/>
                  </a:lnTo>
                  <a:lnTo>
                    <a:pt x="428" y="0"/>
                  </a:lnTo>
                  <a:lnTo>
                    <a:pt x="428" y="1"/>
                  </a:lnTo>
                  <a:lnTo>
                    <a:pt x="428" y="0"/>
                  </a:lnTo>
                  <a:lnTo>
                    <a:pt x="428" y="1"/>
                  </a:lnTo>
                  <a:lnTo>
                    <a:pt x="429" y="1"/>
                  </a:lnTo>
                  <a:lnTo>
                    <a:pt x="430" y="1"/>
                  </a:lnTo>
                  <a:lnTo>
                    <a:pt x="432" y="1"/>
                  </a:lnTo>
                  <a:lnTo>
                    <a:pt x="433" y="1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1"/>
                  </a:lnTo>
                  <a:lnTo>
                    <a:pt x="438" y="1"/>
                  </a:lnTo>
                  <a:lnTo>
                    <a:pt x="439" y="1"/>
                  </a:lnTo>
                  <a:lnTo>
                    <a:pt x="440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4" y="1"/>
                  </a:lnTo>
                  <a:lnTo>
                    <a:pt x="445" y="1"/>
                  </a:lnTo>
                  <a:lnTo>
                    <a:pt x="446" y="1"/>
                  </a:lnTo>
                  <a:lnTo>
                    <a:pt x="447" y="1"/>
                  </a:lnTo>
                  <a:lnTo>
                    <a:pt x="448" y="1"/>
                  </a:lnTo>
                  <a:lnTo>
                    <a:pt x="450" y="1"/>
                  </a:lnTo>
                  <a:lnTo>
                    <a:pt x="451" y="1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4" y="1"/>
                  </a:lnTo>
                  <a:lnTo>
                    <a:pt x="456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3" y="1"/>
                  </a:lnTo>
                  <a:lnTo>
                    <a:pt x="464" y="1"/>
                  </a:lnTo>
                  <a:lnTo>
                    <a:pt x="465" y="1"/>
                  </a:lnTo>
                  <a:lnTo>
                    <a:pt x="467" y="1"/>
                  </a:lnTo>
                  <a:lnTo>
                    <a:pt x="468" y="1"/>
                  </a:lnTo>
                  <a:lnTo>
                    <a:pt x="469" y="1"/>
                  </a:lnTo>
                  <a:lnTo>
                    <a:pt x="470" y="1"/>
                  </a:lnTo>
                  <a:lnTo>
                    <a:pt x="471" y="1"/>
                  </a:lnTo>
                  <a:lnTo>
                    <a:pt x="474" y="1"/>
                  </a:lnTo>
                  <a:lnTo>
                    <a:pt x="475" y="1"/>
                  </a:lnTo>
                  <a:lnTo>
                    <a:pt x="476" y="1"/>
                  </a:lnTo>
                  <a:lnTo>
                    <a:pt x="477" y="1"/>
                  </a:lnTo>
                  <a:lnTo>
                    <a:pt x="479" y="1"/>
                  </a:lnTo>
                  <a:lnTo>
                    <a:pt x="480" y="1"/>
                  </a:lnTo>
                  <a:lnTo>
                    <a:pt x="481" y="1"/>
                  </a:lnTo>
                  <a:lnTo>
                    <a:pt x="482" y="1"/>
                  </a:lnTo>
                  <a:lnTo>
                    <a:pt x="483" y="1"/>
                  </a:lnTo>
                  <a:lnTo>
                    <a:pt x="485" y="1"/>
                  </a:lnTo>
                  <a:lnTo>
                    <a:pt x="486" y="1"/>
                  </a:lnTo>
                  <a:lnTo>
                    <a:pt x="487" y="1"/>
                  </a:lnTo>
                  <a:lnTo>
                    <a:pt x="488" y="1"/>
                  </a:lnTo>
                  <a:lnTo>
                    <a:pt x="489" y="1"/>
                  </a:lnTo>
                  <a:lnTo>
                    <a:pt x="491" y="1"/>
                  </a:lnTo>
                  <a:lnTo>
                    <a:pt x="492" y="1"/>
                  </a:lnTo>
                  <a:lnTo>
                    <a:pt x="493" y="1"/>
                  </a:lnTo>
                  <a:lnTo>
                    <a:pt x="494" y="1"/>
                  </a:lnTo>
                  <a:lnTo>
                    <a:pt x="495" y="1"/>
                  </a:lnTo>
                  <a:lnTo>
                    <a:pt x="497" y="1"/>
                  </a:lnTo>
                  <a:lnTo>
                    <a:pt x="499" y="1"/>
                  </a:lnTo>
                  <a:lnTo>
                    <a:pt x="500" y="1"/>
                  </a:lnTo>
                  <a:lnTo>
                    <a:pt x="501" y="1"/>
                  </a:lnTo>
                  <a:lnTo>
                    <a:pt x="503" y="1"/>
                  </a:lnTo>
                  <a:lnTo>
                    <a:pt x="504" y="1"/>
                  </a:lnTo>
                  <a:lnTo>
                    <a:pt x="505" y="1"/>
                  </a:lnTo>
                  <a:lnTo>
                    <a:pt x="506" y="1"/>
                  </a:lnTo>
                  <a:lnTo>
                    <a:pt x="508" y="1"/>
                  </a:lnTo>
                  <a:lnTo>
                    <a:pt x="509" y="1"/>
                  </a:lnTo>
                  <a:lnTo>
                    <a:pt x="510" y="1"/>
                  </a:lnTo>
                  <a:lnTo>
                    <a:pt x="511" y="1"/>
                  </a:lnTo>
                  <a:lnTo>
                    <a:pt x="512" y="1"/>
                  </a:lnTo>
                  <a:lnTo>
                    <a:pt x="514" y="1"/>
                  </a:lnTo>
                  <a:lnTo>
                    <a:pt x="515" y="1"/>
                  </a:lnTo>
                  <a:lnTo>
                    <a:pt x="516" y="1"/>
                  </a:lnTo>
                  <a:lnTo>
                    <a:pt x="517" y="1"/>
                  </a:lnTo>
                  <a:lnTo>
                    <a:pt x="518" y="1"/>
                  </a:lnTo>
                  <a:lnTo>
                    <a:pt x="520" y="1"/>
                  </a:lnTo>
                  <a:lnTo>
                    <a:pt x="521" y="1"/>
                  </a:lnTo>
                  <a:lnTo>
                    <a:pt x="522" y="1"/>
                  </a:lnTo>
                  <a:lnTo>
                    <a:pt x="523" y="1"/>
                  </a:lnTo>
                  <a:lnTo>
                    <a:pt x="524" y="1"/>
                  </a:lnTo>
                  <a:lnTo>
                    <a:pt x="526" y="1"/>
                  </a:lnTo>
                  <a:lnTo>
                    <a:pt x="527" y="1"/>
                  </a:lnTo>
                  <a:lnTo>
                    <a:pt x="528" y="1"/>
                  </a:lnTo>
                  <a:lnTo>
                    <a:pt x="529" y="1"/>
                  </a:lnTo>
                  <a:lnTo>
                    <a:pt x="530" y="1"/>
                  </a:lnTo>
                  <a:lnTo>
                    <a:pt x="532" y="1"/>
                  </a:lnTo>
                  <a:lnTo>
                    <a:pt x="533" y="1"/>
                  </a:lnTo>
                  <a:lnTo>
                    <a:pt x="534" y="1"/>
                  </a:lnTo>
                  <a:lnTo>
                    <a:pt x="535" y="1"/>
                  </a:lnTo>
                  <a:lnTo>
                    <a:pt x="536" y="1"/>
                  </a:lnTo>
                  <a:lnTo>
                    <a:pt x="538" y="1"/>
                  </a:lnTo>
                  <a:lnTo>
                    <a:pt x="539" y="1"/>
                  </a:lnTo>
                  <a:lnTo>
                    <a:pt x="540" y="1"/>
                  </a:lnTo>
                  <a:lnTo>
                    <a:pt x="541" y="1"/>
                  </a:lnTo>
                  <a:lnTo>
                    <a:pt x="542" y="1"/>
                  </a:lnTo>
                  <a:lnTo>
                    <a:pt x="544" y="1"/>
                  </a:lnTo>
                  <a:lnTo>
                    <a:pt x="545" y="1"/>
                  </a:lnTo>
                  <a:lnTo>
                    <a:pt x="546" y="1"/>
                  </a:lnTo>
                  <a:lnTo>
                    <a:pt x="547" y="1"/>
                  </a:lnTo>
                  <a:lnTo>
                    <a:pt x="548" y="1"/>
                  </a:lnTo>
                  <a:lnTo>
                    <a:pt x="550" y="1"/>
                  </a:lnTo>
                  <a:lnTo>
                    <a:pt x="551" y="1"/>
                  </a:lnTo>
                  <a:lnTo>
                    <a:pt x="552" y="1"/>
                  </a:lnTo>
                  <a:lnTo>
                    <a:pt x="555" y="1"/>
                  </a:lnTo>
                  <a:lnTo>
                    <a:pt x="556" y="1"/>
                  </a:lnTo>
                  <a:lnTo>
                    <a:pt x="557" y="1"/>
                  </a:lnTo>
                  <a:lnTo>
                    <a:pt x="558" y="1"/>
                  </a:lnTo>
                  <a:lnTo>
                    <a:pt x="559" y="1"/>
                  </a:lnTo>
                  <a:lnTo>
                    <a:pt x="561" y="1"/>
                  </a:lnTo>
                  <a:lnTo>
                    <a:pt x="562" y="1"/>
                  </a:lnTo>
                  <a:lnTo>
                    <a:pt x="563" y="1"/>
                  </a:lnTo>
                  <a:lnTo>
                    <a:pt x="564" y="1"/>
                  </a:lnTo>
                  <a:lnTo>
                    <a:pt x="565" y="1"/>
                  </a:lnTo>
                  <a:lnTo>
                    <a:pt x="567" y="1"/>
                  </a:lnTo>
                  <a:lnTo>
                    <a:pt x="568" y="1"/>
                  </a:lnTo>
                  <a:lnTo>
                    <a:pt x="570" y="1"/>
                  </a:lnTo>
                  <a:lnTo>
                    <a:pt x="571" y="1"/>
                  </a:lnTo>
                  <a:lnTo>
                    <a:pt x="573" y="1"/>
                  </a:lnTo>
                  <a:lnTo>
                    <a:pt x="574" y="1"/>
                  </a:lnTo>
                  <a:lnTo>
                    <a:pt x="575" y="1"/>
                  </a:lnTo>
                  <a:lnTo>
                    <a:pt x="576" y="1"/>
                  </a:lnTo>
                  <a:lnTo>
                    <a:pt x="579" y="1"/>
                  </a:lnTo>
                  <a:lnTo>
                    <a:pt x="580" y="1"/>
                  </a:lnTo>
                  <a:lnTo>
                    <a:pt x="581" y="1"/>
                  </a:lnTo>
                  <a:lnTo>
                    <a:pt x="582" y="1"/>
                  </a:lnTo>
                  <a:lnTo>
                    <a:pt x="583" y="1"/>
                  </a:lnTo>
                  <a:lnTo>
                    <a:pt x="586" y="1"/>
                  </a:lnTo>
                  <a:lnTo>
                    <a:pt x="587" y="1"/>
                  </a:lnTo>
                  <a:lnTo>
                    <a:pt x="588" y="1"/>
                  </a:lnTo>
                  <a:lnTo>
                    <a:pt x="589" y="1"/>
                  </a:lnTo>
                  <a:lnTo>
                    <a:pt x="591" y="1"/>
                  </a:lnTo>
                  <a:lnTo>
                    <a:pt x="592" y="1"/>
                  </a:lnTo>
                  <a:lnTo>
                    <a:pt x="594" y="1"/>
                  </a:lnTo>
                  <a:lnTo>
                    <a:pt x="596" y="1"/>
                  </a:lnTo>
                  <a:lnTo>
                    <a:pt x="597" y="1"/>
                  </a:lnTo>
                  <a:lnTo>
                    <a:pt x="598" y="1"/>
                  </a:lnTo>
                  <a:lnTo>
                    <a:pt x="599" y="1"/>
                  </a:lnTo>
                  <a:lnTo>
                    <a:pt x="600" y="1"/>
                  </a:lnTo>
                  <a:lnTo>
                    <a:pt x="602" y="1"/>
                  </a:lnTo>
                  <a:lnTo>
                    <a:pt x="603" y="1"/>
                  </a:lnTo>
                  <a:lnTo>
                    <a:pt x="604" y="1"/>
                  </a:lnTo>
                  <a:lnTo>
                    <a:pt x="605" y="1"/>
                  </a:lnTo>
                  <a:lnTo>
                    <a:pt x="606" y="1"/>
                  </a:lnTo>
                  <a:lnTo>
                    <a:pt x="609" y="1"/>
                  </a:lnTo>
                  <a:lnTo>
                    <a:pt x="610" y="1"/>
                  </a:lnTo>
                  <a:lnTo>
                    <a:pt x="611" y="1"/>
                  </a:lnTo>
                  <a:lnTo>
                    <a:pt x="614" y="1"/>
                  </a:lnTo>
                  <a:lnTo>
                    <a:pt x="615" y="1"/>
                  </a:lnTo>
                  <a:lnTo>
                    <a:pt x="617" y="1"/>
                  </a:lnTo>
                  <a:lnTo>
                    <a:pt x="618" y="1"/>
                  </a:lnTo>
                  <a:lnTo>
                    <a:pt x="620" y="1"/>
                  </a:lnTo>
                  <a:lnTo>
                    <a:pt x="620" y="2"/>
                  </a:lnTo>
                  <a:lnTo>
                    <a:pt x="620" y="4"/>
                  </a:lnTo>
                  <a:lnTo>
                    <a:pt x="620" y="5"/>
                  </a:lnTo>
                  <a:lnTo>
                    <a:pt x="620" y="6"/>
                  </a:lnTo>
                  <a:lnTo>
                    <a:pt x="618" y="6"/>
                  </a:lnTo>
                  <a:lnTo>
                    <a:pt x="620" y="6"/>
                  </a:lnTo>
                  <a:lnTo>
                    <a:pt x="618" y="7"/>
                  </a:lnTo>
                  <a:lnTo>
                    <a:pt x="618" y="8"/>
                  </a:lnTo>
                  <a:lnTo>
                    <a:pt x="618" y="10"/>
                  </a:lnTo>
                  <a:lnTo>
                    <a:pt x="618" y="11"/>
                  </a:lnTo>
                  <a:lnTo>
                    <a:pt x="618" y="12"/>
                  </a:lnTo>
                  <a:lnTo>
                    <a:pt x="618" y="13"/>
                  </a:lnTo>
                  <a:lnTo>
                    <a:pt x="617" y="13"/>
                  </a:lnTo>
                  <a:lnTo>
                    <a:pt x="617" y="14"/>
                  </a:lnTo>
                  <a:lnTo>
                    <a:pt x="616" y="14"/>
                  </a:lnTo>
                  <a:lnTo>
                    <a:pt x="616" y="16"/>
                  </a:lnTo>
                  <a:lnTo>
                    <a:pt x="615" y="16"/>
                  </a:lnTo>
                  <a:lnTo>
                    <a:pt x="615" y="17"/>
                  </a:lnTo>
                  <a:lnTo>
                    <a:pt x="614" y="17"/>
                  </a:lnTo>
                  <a:lnTo>
                    <a:pt x="614" y="18"/>
                  </a:lnTo>
                  <a:lnTo>
                    <a:pt x="614" y="19"/>
                  </a:lnTo>
                  <a:lnTo>
                    <a:pt x="612" y="19"/>
                  </a:lnTo>
                  <a:lnTo>
                    <a:pt x="612" y="20"/>
                  </a:lnTo>
                  <a:lnTo>
                    <a:pt x="612" y="22"/>
                  </a:lnTo>
                  <a:lnTo>
                    <a:pt x="611" y="22"/>
                  </a:lnTo>
                  <a:lnTo>
                    <a:pt x="611" y="23"/>
                  </a:lnTo>
                  <a:lnTo>
                    <a:pt x="610" y="23"/>
                  </a:lnTo>
                  <a:lnTo>
                    <a:pt x="609" y="23"/>
                  </a:lnTo>
                  <a:lnTo>
                    <a:pt x="609" y="24"/>
                  </a:lnTo>
                  <a:lnTo>
                    <a:pt x="608" y="24"/>
                  </a:lnTo>
                  <a:lnTo>
                    <a:pt x="606" y="24"/>
                  </a:lnTo>
                  <a:lnTo>
                    <a:pt x="606" y="25"/>
                  </a:lnTo>
                  <a:lnTo>
                    <a:pt x="605" y="25"/>
                  </a:lnTo>
                  <a:lnTo>
                    <a:pt x="604" y="26"/>
                  </a:lnTo>
                  <a:lnTo>
                    <a:pt x="603" y="28"/>
                  </a:lnTo>
                  <a:lnTo>
                    <a:pt x="602" y="28"/>
                  </a:lnTo>
                  <a:lnTo>
                    <a:pt x="602" y="29"/>
                  </a:lnTo>
                  <a:lnTo>
                    <a:pt x="600" y="29"/>
                  </a:lnTo>
                  <a:lnTo>
                    <a:pt x="599" y="30"/>
                  </a:lnTo>
                  <a:lnTo>
                    <a:pt x="598" y="30"/>
                  </a:lnTo>
                  <a:lnTo>
                    <a:pt x="598" y="31"/>
                  </a:lnTo>
                  <a:lnTo>
                    <a:pt x="597" y="31"/>
                  </a:lnTo>
                  <a:lnTo>
                    <a:pt x="597" y="33"/>
                  </a:lnTo>
                  <a:lnTo>
                    <a:pt x="597" y="34"/>
                  </a:lnTo>
                  <a:lnTo>
                    <a:pt x="596" y="34"/>
                  </a:lnTo>
                  <a:lnTo>
                    <a:pt x="596" y="35"/>
                  </a:lnTo>
                  <a:lnTo>
                    <a:pt x="596" y="36"/>
                  </a:lnTo>
                  <a:lnTo>
                    <a:pt x="597" y="36"/>
                  </a:lnTo>
                  <a:lnTo>
                    <a:pt x="597" y="37"/>
                  </a:lnTo>
                  <a:lnTo>
                    <a:pt x="597" y="39"/>
                  </a:lnTo>
                  <a:lnTo>
                    <a:pt x="598" y="39"/>
                  </a:lnTo>
                  <a:lnTo>
                    <a:pt x="598" y="40"/>
                  </a:lnTo>
                  <a:lnTo>
                    <a:pt x="599" y="40"/>
                  </a:lnTo>
                  <a:lnTo>
                    <a:pt x="599" y="41"/>
                  </a:lnTo>
                  <a:lnTo>
                    <a:pt x="600" y="41"/>
                  </a:lnTo>
                  <a:lnTo>
                    <a:pt x="600" y="42"/>
                  </a:lnTo>
                  <a:lnTo>
                    <a:pt x="602" y="42"/>
                  </a:lnTo>
                  <a:lnTo>
                    <a:pt x="602" y="43"/>
                  </a:lnTo>
                  <a:lnTo>
                    <a:pt x="603" y="43"/>
                  </a:lnTo>
                  <a:lnTo>
                    <a:pt x="603" y="45"/>
                  </a:lnTo>
                  <a:lnTo>
                    <a:pt x="604" y="46"/>
                  </a:lnTo>
                  <a:lnTo>
                    <a:pt x="604" y="47"/>
                  </a:lnTo>
                  <a:lnTo>
                    <a:pt x="604" y="48"/>
                  </a:lnTo>
                  <a:lnTo>
                    <a:pt x="605" y="48"/>
                  </a:lnTo>
                  <a:lnTo>
                    <a:pt x="605" y="49"/>
                  </a:lnTo>
                  <a:lnTo>
                    <a:pt x="605" y="51"/>
                  </a:lnTo>
                  <a:lnTo>
                    <a:pt x="605" y="52"/>
                  </a:lnTo>
                  <a:lnTo>
                    <a:pt x="606" y="52"/>
                  </a:lnTo>
                  <a:lnTo>
                    <a:pt x="606" y="53"/>
                  </a:lnTo>
                  <a:lnTo>
                    <a:pt x="608" y="53"/>
                  </a:lnTo>
                  <a:lnTo>
                    <a:pt x="608" y="54"/>
                  </a:lnTo>
                  <a:lnTo>
                    <a:pt x="609" y="54"/>
                  </a:lnTo>
                  <a:lnTo>
                    <a:pt x="609" y="55"/>
                  </a:lnTo>
                  <a:lnTo>
                    <a:pt x="610" y="57"/>
                  </a:lnTo>
                  <a:lnTo>
                    <a:pt x="611" y="57"/>
                  </a:lnTo>
                  <a:lnTo>
                    <a:pt x="612" y="57"/>
                  </a:lnTo>
                  <a:lnTo>
                    <a:pt x="614" y="57"/>
                  </a:lnTo>
                  <a:lnTo>
                    <a:pt x="615" y="57"/>
                  </a:lnTo>
                  <a:lnTo>
                    <a:pt x="616" y="57"/>
                  </a:lnTo>
                  <a:lnTo>
                    <a:pt x="617" y="58"/>
                  </a:lnTo>
                  <a:lnTo>
                    <a:pt x="618" y="58"/>
                  </a:lnTo>
                  <a:lnTo>
                    <a:pt x="618" y="59"/>
                  </a:lnTo>
                  <a:lnTo>
                    <a:pt x="620" y="59"/>
                  </a:lnTo>
                  <a:lnTo>
                    <a:pt x="621" y="59"/>
                  </a:lnTo>
                  <a:lnTo>
                    <a:pt x="622" y="59"/>
                  </a:lnTo>
                  <a:lnTo>
                    <a:pt x="622" y="60"/>
                  </a:lnTo>
                  <a:lnTo>
                    <a:pt x="623" y="60"/>
                  </a:lnTo>
                  <a:lnTo>
                    <a:pt x="624" y="60"/>
                  </a:lnTo>
                  <a:lnTo>
                    <a:pt x="624" y="62"/>
                  </a:lnTo>
                  <a:lnTo>
                    <a:pt x="626" y="62"/>
                  </a:lnTo>
                  <a:lnTo>
                    <a:pt x="626" y="63"/>
                  </a:lnTo>
                  <a:lnTo>
                    <a:pt x="627" y="63"/>
                  </a:lnTo>
                  <a:lnTo>
                    <a:pt x="627" y="64"/>
                  </a:lnTo>
                  <a:lnTo>
                    <a:pt x="627" y="65"/>
                  </a:lnTo>
                  <a:lnTo>
                    <a:pt x="628" y="66"/>
                  </a:lnTo>
                  <a:lnTo>
                    <a:pt x="628" y="68"/>
                  </a:lnTo>
                  <a:lnTo>
                    <a:pt x="629" y="68"/>
                  </a:lnTo>
                  <a:lnTo>
                    <a:pt x="629" y="69"/>
                  </a:lnTo>
                  <a:lnTo>
                    <a:pt x="629" y="70"/>
                  </a:lnTo>
                  <a:lnTo>
                    <a:pt x="629" y="71"/>
                  </a:lnTo>
                  <a:lnTo>
                    <a:pt x="629" y="72"/>
                  </a:lnTo>
                  <a:lnTo>
                    <a:pt x="629" y="74"/>
                  </a:lnTo>
                  <a:lnTo>
                    <a:pt x="629" y="75"/>
                  </a:lnTo>
                  <a:lnTo>
                    <a:pt x="629" y="76"/>
                  </a:lnTo>
                  <a:lnTo>
                    <a:pt x="629" y="77"/>
                  </a:lnTo>
                  <a:lnTo>
                    <a:pt x="629" y="78"/>
                  </a:lnTo>
                  <a:lnTo>
                    <a:pt x="629" y="80"/>
                  </a:lnTo>
                  <a:lnTo>
                    <a:pt x="629" y="81"/>
                  </a:lnTo>
                  <a:lnTo>
                    <a:pt x="629" y="82"/>
                  </a:lnTo>
                  <a:lnTo>
                    <a:pt x="629" y="83"/>
                  </a:lnTo>
                  <a:lnTo>
                    <a:pt x="629" y="86"/>
                  </a:lnTo>
                  <a:lnTo>
                    <a:pt x="629" y="87"/>
                  </a:lnTo>
                  <a:lnTo>
                    <a:pt x="629" y="88"/>
                  </a:lnTo>
                  <a:lnTo>
                    <a:pt x="629" y="89"/>
                  </a:lnTo>
                  <a:lnTo>
                    <a:pt x="629" y="92"/>
                  </a:lnTo>
                  <a:lnTo>
                    <a:pt x="629" y="93"/>
                  </a:lnTo>
                  <a:lnTo>
                    <a:pt x="629" y="94"/>
                  </a:lnTo>
                  <a:lnTo>
                    <a:pt x="629" y="95"/>
                  </a:lnTo>
                  <a:lnTo>
                    <a:pt x="629" y="97"/>
                  </a:lnTo>
                  <a:lnTo>
                    <a:pt x="629" y="98"/>
                  </a:lnTo>
                  <a:lnTo>
                    <a:pt x="629" y="99"/>
                  </a:lnTo>
                  <a:lnTo>
                    <a:pt x="629" y="100"/>
                  </a:lnTo>
                  <a:lnTo>
                    <a:pt x="629" y="101"/>
                  </a:lnTo>
                  <a:lnTo>
                    <a:pt x="629" y="103"/>
                  </a:lnTo>
                  <a:lnTo>
                    <a:pt x="629" y="104"/>
                  </a:lnTo>
                  <a:lnTo>
                    <a:pt x="629" y="105"/>
                  </a:lnTo>
                  <a:lnTo>
                    <a:pt x="629" y="106"/>
                  </a:lnTo>
                  <a:lnTo>
                    <a:pt x="629" y="107"/>
                  </a:lnTo>
                  <a:lnTo>
                    <a:pt x="629" y="109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29" y="112"/>
                  </a:lnTo>
                  <a:lnTo>
                    <a:pt x="629" y="113"/>
                  </a:lnTo>
                  <a:lnTo>
                    <a:pt x="629" y="115"/>
                  </a:lnTo>
                  <a:lnTo>
                    <a:pt x="629" y="116"/>
                  </a:lnTo>
                  <a:lnTo>
                    <a:pt x="629" y="117"/>
                  </a:lnTo>
                  <a:lnTo>
                    <a:pt x="629" y="118"/>
                  </a:lnTo>
                  <a:lnTo>
                    <a:pt x="629" y="121"/>
                  </a:lnTo>
                  <a:lnTo>
                    <a:pt x="629" y="122"/>
                  </a:lnTo>
                  <a:lnTo>
                    <a:pt x="629" y="123"/>
                  </a:lnTo>
                  <a:lnTo>
                    <a:pt x="629" y="124"/>
                  </a:lnTo>
                  <a:lnTo>
                    <a:pt x="629" y="126"/>
                  </a:lnTo>
                  <a:lnTo>
                    <a:pt x="629" y="127"/>
                  </a:lnTo>
                  <a:lnTo>
                    <a:pt x="629" y="128"/>
                  </a:lnTo>
                  <a:lnTo>
                    <a:pt x="629" y="129"/>
                  </a:lnTo>
                  <a:lnTo>
                    <a:pt x="629" y="130"/>
                  </a:lnTo>
                  <a:lnTo>
                    <a:pt x="629" y="132"/>
                  </a:lnTo>
                  <a:lnTo>
                    <a:pt x="629" y="133"/>
                  </a:lnTo>
                  <a:lnTo>
                    <a:pt x="629" y="134"/>
                  </a:lnTo>
                  <a:lnTo>
                    <a:pt x="629" y="135"/>
                  </a:lnTo>
                  <a:lnTo>
                    <a:pt x="629" y="136"/>
                  </a:lnTo>
                  <a:lnTo>
                    <a:pt x="629" y="138"/>
                  </a:lnTo>
                  <a:lnTo>
                    <a:pt x="629" y="139"/>
                  </a:lnTo>
                  <a:lnTo>
                    <a:pt x="629" y="140"/>
                  </a:lnTo>
                  <a:lnTo>
                    <a:pt x="629" y="141"/>
                  </a:lnTo>
                  <a:lnTo>
                    <a:pt x="629" y="142"/>
                  </a:lnTo>
                  <a:lnTo>
                    <a:pt x="629" y="144"/>
                  </a:lnTo>
                  <a:lnTo>
                    <a:pt x="629" y="145"/>
                  </a:lnTo>
                  <a:lnTo>
                    <a:pt x="629" y="146"/>
                  </a:lnTo>
                  <a:lnTo>
                    <a:pt x="629" y="147"/>
                  </a:lnTo>
                  <a:lnTo>
                    <a:pt x="629" y="14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11" name="Freeform 85"/>
            <p:cNvSpPr>
              <a:spLocks noChangeAspect="1"/>
            </p:cNvSpPr>
            <p:nvPr/>
          </p:nvSpPr>
          <p:spPr bwMode="gray">
            <a:xfrm>
              <a:off x="3309" y="2971"/>
              <a:ext cx="434" cy="389"/>
            </a:xfrm>
            <a:custGeom>
              <a:avLst/>
              <a:gdLst>
                <a:gd name="T0" fmla="*/ 374 w 412"/>
                <a:gd name="T1" fmla="*/ 122 h 370"/>
                <a:gd name="T2" fmla="*/ 374 w 412"/>
                <a:gd name="T3" fmla="*/ 140 h 370"/>
                <a:gd name="T4" fmla="*/ 362 w 412"/>
                <a:gd name="T5" fmla="*/ 155 h 370"/>
                <a:gd name="T6" fmla="*/ 357 w 412"/>
                <a:gd name="T7" fmla="*/ 174 h 370"/>
                <a:gd name="T8" fmla="*/ 345 w 412"/>
                <a:gd name="T9" fmla="*/ 179 h 370"/>
                <a:gd name="T10" fmla="*/ 337 w 412"/>
                <a:gd name="T11" fmla="*/ 184 h 370"/>
                <a:gd name="T12" fmla="*/ 336 w 412"/>
                <a:gd name="T13" fmla="*/ 197 h 370"/>
                <a:gd name="T14" fmla="*/ 335 w 412"/>
                <a:gd name="T15" fmla="*/ 209 h 370"/>
                <a:gd name="T16" fmla="*/ 325 w 412"/>
                <a:gd name="T17" fmla="*/ 230 h 370"/>
                <a:gd name="T18" fmla="*/ 313 w 412"/>
                <a:gd name="T19" fmla="*/ 236 h 370"/>
                <a:gd name="T20" fmla="*/ 316 w 412"/>
                <a:gd name="T21" fmla="*/ 245 h 370"/>
                <a:gd name="T22" fmla="*/ 308 w 412"/>
                <a:gd name="T23" fmla="*/ 254 h 370"/>
                <a:gd name="T24" fmla="*/ 299 w 412"/>
                <a:gd name="T25" fmla="*/ 266 h 370"/>
                <a:gd name="T26" fmla="*/ 294 w 412"/>
                <a:gd name="T27" fmla="*/ 279 h 370"/>
                <a:gd name="T28" fmla="*/ 288 w 412"/>
                <a:gd name="T29" fmla="*/ 291 h 370"/>
                <a:gd name="T30" fmla="*/ 287 w 412"/>
                <a:gd name="T31" fmla="*/ 296 h 370"/>
                <a:gd name="T32" fmla="*/ 284 w 412"/>
                <a:gd name="T33" fmla="*/ 309 h 370"/>
                <a:gd name="T34" fmla="*/ 284 w 412"/>
                <a:gd name="T35" fmla="*/ 320 h 370"/>
                <a:gd name="T36" fmla="*/ 290 w 412"/>
                <a:gd name="T37" fmla="*/ 329 h 370"/>
                <a:gd name="T38" fmla="*/ 288 w 412"/>
                <a:gd name="T39" fmla="*/ 339 h 370"/>
                <a:gd name="T40" fmla="*/ 293 w 412"/>
                <a:gd name="T41" fmla="*/ 349 h 370"/>
                <a:gd name="T42" fmla="*/ 289 w 412"/>
                <a:gd name="T43" fmla="*/ 365 h 370"/>
                <a:gd name="T44" fmla="*/ 249 w 412"/>
                <a:gd name="T45" fmla="*/ 370 h 370"/>
                <a:gd name="T46" fmla="*/ 186 w 412"/>
                <a:gd name="T47" fmla="*/ 368 h 370"/>
                <a:gd name="T48" fmla="*/ 139 w 412"/>
                <a:gd name="T49" fmla="*/ 368 h 370"/>
                <a:gd name="T50" fmla="*/ 84 w 412"/>
                <a:gd name="T51" fmla="*/ 368 h 370"/>
                <a:gd name="T52" fmla="*/ 48 w 412"/>
                <a:gd name="T53" fmla="*/ 318 h 370"/>
                <a:gd name="T54" fmla="*/ 36 w 412"/>
                <a:gd name="T55" fmla="*/ 308 h 370"/>
                <a:gd name="T56" fmla="*/ 29 w 412"/>
                <a:gd name="T57" fmla="*/ 309 h 370"/>
                <a:gd name="T58" fmla="*/ 16 w 412"/>
                <a:gd name="T59" fmla="*/ 308 h 370"/>
                <a:gd name="T60" fmla="*/ 12 w 412"/>
                <a:gd name="T61" fmla="*/ 290 h 370"/>
                <a:gd name="T62" fmla="*/ 12 w 412"/>
                <a:gd name="T63" fmla="*/ 254 h 370"/>
                <a:gd name="T64" fmla="*/ 13 w 412"/>
                <a:gd name="T65" fmla="*/ 221 h 370"/>
                <a:gd name="T66" fmla="*/ 14 w 412"/>
                <a:gd name="T67" fmla="*/ 188 h 370"/>
                <a:gd name="T68" fmla="*/ 14 w 412"/>
                <a:gd name="T69" fmla="*/ 155 h 370"/>
                <a:gd name="T70" fmla="*/ 16 w 412"/>
                <a:gd name="T71" fmla="*/ 122 h 370"/>
                <a:gd name="T72" fmla="*/ 12 w 412"/>
                <a:gd name="T73" fmla="*/ 91 h 370"/>
                <a:gd name="T74" fmla="*/ 8 w 412"/>
                <a:gd name="T75" fmla="*/ 60 h 370"/>
                <a:gd name="T76" fmla="*/ 4 w 412"/>
                <a:gd name="T77" fmla="*/ 28 h 370"/>
                <a:gd name="T78" fmla="*/ 5 w 412"/>
                <a:gd name="T79" fmla="*/ 0 h 370"/>
                <a:gd name="T80" fmla="*/ 37 w 412"/>
                <a:gd name="T81" fmla="*/ 0 h 370"/>
                <a:gd name="T82" fmla="*/ 70 w 412"/>
                <a:gd name="T83" fmla="*/ 0 h 370"/>
                <a:gd name="T84" fmla="*/ 102 w 412"/>
                <a:gd name="T85" fmla="*/ 0 h 370"/>
                <a:gd name="T86" fmla="*/ 135 w 412"/>
                <a:gd name="T87" fmla="*/ 0 h 370"/>
                <a:gd name="T88" fmla="*/ 167 w 412"/>
                <a:gd name="T89" fmla="*/ 0 h 370"/>
                <a:gd name="T90" fmla="*/ 200 w 412"/>
                <a:gd name="T91" fmla="*/ 0 h 370"/>
                <a:gd name="T92" fmla="*/ 233 w 412"/>
                <a:gd name="T93" fmla="*/ 0 h 370"/>
                <a:gd name="T94" fmla="*/ 265 w 412"/>
                <a:gd name="T95" fmla="*/ 0 h 370"/>
                <a:gd name="T96" fmla="*/ 299 w 412"/>
                <a:gd name="T97" fmla="*/ 0 h 370"/>
                <a:gd name="T98" fmla="*/ 331 w 412"/>
                <a:gd name="T99" fmla="*/ 0 h 370"/>
                <a:gd name="T100" fmla="*/ 365 w 412"/>
                <a:gd name="T101" fmla="*/ 0 h 370"/>
                <a:gd name="T102" fmla="*/ 374 w 412"/>
                <a:gd name="T103" fmla="*/ 11 h 370"/>
                <a:gd name="T104" fmla="*/ 372 w 412"/>
                <a:gd name="T105" fmla="*/ 28 h 370"/>
                <a:gd name="T106" fmla="*/ 357 w 412"/>
                <a:gd name="T107" fmla="*/ 42 h 370"/>
                <a:gd name="T108" fmla="*/ 366 w 412"/>
                <a:gd name="T109" fmla="*/ 53 h 370"/>
                <a:gd name="T110" fmla="*/ 399 w 412"/>
                <a:gd name="T111" fmla="*/ 53 h 370"/>
                <a:gd name="T112" fmla="*/ 405 w 412"/>
                <a:gd name="T113" fmla="*/ 63 h 370"/>
                <a:gd name="T114" fmla="*/ 399 w 412"/>
                <a:gd name="T115" fmla="*/ 75 h 370"/>
                <a:gd name="T116" fmla="*/ 389 w 412"/>
                <a:gd name="T117" fmla="*/ 89 h 370"/>
                <a:gd name="T118" fmla="*/ 389 w 412"/>
                <a:gd name="T119" fmla="*/ 101 h 370"/>
                <a:gd name="T120" fmla="*/ 380 w 412"/>
                <a:gd name="T121" fmla="*/ 111 h 37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12"/>
                <a:gd name="T184" fmla="*/ 0 h 370"/>
                <a:gd name="T185" fmla="*/ 412 w 412"/>
                <a:gd name="T186" fmla="*/ 370 h 37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12" h="370">
                  <a:moveTo>
                    <a:pt x="371" y="112"/>
                  </a:moveTo>
                  <a:lnTo>
                    <a:pt x="370" y="112"/>
                  </a:lnTo>
                  <a:lnTo>
                    <a:pt x="369" y="114"/>
                  </a:lnTo>
                  <a:lnTo>
                    <a:pt x="369" y="115"/>
                  </a:lnTo>
                  <a:lnTo>
                    <a:pt x="368" y="115"/>
                  </a:lnTo>
                  <a:lnTo>
                    <a:pt x="368" y="116"/>
                  </a:lnTo>
                  <a:lnTo>
                    <a:pt x="368" y="117"/>
                  </a:lnTo>
                  <a:lnTo>
                    <a:pt x="368" y="118"/>
                  </a:lnTo>
                  <a:lnTo>
                    <a:pt x="369" y="120"/>
                  </a:lnTo>
                  <a:lnTo>
                    <a:pt x="370" y="120"/>
                  </a:lnTo>
                  <a:lnTo>
                    <a:pt x="371" y="120"/>
                  </a:lnTo>
                  <a:lnTo>
                    <a:pt x="371" y="118"/>
                  </a:lnTo>
                  <a:lnTo>
                    <a:pt x="370" y="118"/>
                  </a:lnTo>
                  <a:lnTo>
                    <a:pt x="370" y="117"/>
                  </a:lnTo>
                  <a:lnTo>
                    <a:pt x="370" y="116"/>
                  </a:lnTo>
                  <a:lnTo>
                    <a:pt x="371" y="116"/>
                  </a:lnTo>
                  <a:lnTo>
                    <a:pt x="371" y="115"/>
                  </a:lnTo>
                  <a:lnTo>
                    <a:pt x="372" y="115"/>
                  </a:lnTo>
                  <a:lnTo>
                    <a:pt x="372" y="116"/>
                  </a:lnTo>
                  <a:lnTo>
                    <a:pt x="374" y="116"/>
                  </a:lnTo>
                  <a:lnTo>
                    <a:pt x="375" y="117"/>
                  </a:lnTo>
                  <a:lnTo>
                    <a:pt x="375" y="118"/>
                  </a:lnTo>
                  <a:lnTo>
                    <a:pt x="376" y="118"/>
                  </a:lnTo>
                  <a:lnTo>
                    <a:pt x="376" y="120"/>
                  </a:lnTo>
                  <a:lnTo>
                    <a:pt x="375" y="120"/>
                  </a:lnTo>
                  <a:lnTo>
                    <a:pt x="375" y="121"/>
                  </a:lnTo>
                  <a:lnTo>
                    <a:pt x="374" y="122"/>
                  </a:lnTo>
                  <a:lnTo>
                    <a:pt x="374" y="123"/>
                  </a:lnTo>
                  <a:lnTo>
                    <a:pt x="374" y="124"/>
                  </a:lnTo>
                  <a:lnTo>
                    <a:pt x="374" y="126"/>
                  </a:lnTo>
                  <a:lnTo>
                    <a:pt x="374" y="127"/>
                  </a:lnTo>
                  <a:lnTo>
                    <a:pt x="372" y="127"/>
                  </a:lnTo>
                  <a:lnTo>
                    <a:pt x="371" y="127"/>
                  </a:lnTo>
                  <a:lnTo>
                    <a:pt x="370" y="127"/>
                  </a:lnTo>
                  <a:lnTo>
                    <a:pt x="369" y="127"/>
                  </a:lnTo>
                  <a:lnTo>
                    <a:pt x="369" y="128"/>
                  </a:lnTo>
                  <a:lnTo>
                    <a:pt x="369" y="129"/>
                  </a:lnTo>
                  <a:lnTo>
                    <a:pt x="369" y="130"/>
                  </a:lnTo>
                  <a:lnTo>
                    <a:pt x="370" y="132"/>
                  </a:lnTo>
                  <a:lnTo>
                    <a:pt x="371" y="132"/>
                  </a:lnTo>
                  <a:lnTo>
                    <a:pt x="372" y="132"/>
                  </a:lnTo>
                  <a:lnTo>
                    <a:pt x="374" y="132"/>
                  </a:lnTo>
                  <a:lnTo>
                    <a:pt x="374" y="133"/>
                  </a:lnTo>
                  <a:lnTo>
                    <a:pt x="375" y="133"/>
                  </a:lnTo>
                  <a:lnTo>
                    <a:pt x="375" y="134"/>
                  </a:lnTo>
                  <a:lnTo>
                    <a:pt x="376" y="134"/>
                  </a:lnTo>
                  <a:lnTo>
                    <a:pt x="376" y="135"/>
                  </a:lnTo>
                  <a:lnTo>
                    <a:pt x="376" y="136"/>
                  </a:lnTo>
                  <a:lnTo>
                    <a:pt x="375" y="136"/>
                  </a:lnTo>
                  <a:lnTo>
                    <a:pt x="374" y="138"/>
                  </a:lnTo>
                  <a:lnTo>
                    <a:pt x="372" y="138"/>
                  </a:lnTo>
                  <a:lnTo>
                    <a:pt x="372" y="139"/>
                  </a:lnTo>
                  <a:lnTo>
                    <a:pt x="372" y="140"/>
                  </a:lnTo>
                  <a:lnTo>
                    <a:pt x="374" y="140"/>
                  </a:lnTo>
                  <a:lnTo>
                    <a:pt x="374" y="141"/>
                  </a:lnTo>
                  <a:lnTo>
                    <a:pt x="375" y="143"/>
                  </a:lnTo>
                  <a:lnTo>
                    <a:pt x="376" y="143"/>
                  </a:lnTo>
                  <a:lnTo>
                    <a:pt x="377" y="143"/>
                  </a:lnTo>
                  <a:lnTo>
                    <a:pt x="377" y="144"/>
                  </a:lnTo>
                  <a:lnTo>
                    <a:pt x="377" y="145"/>
                  </a:lnTo>
                  <a:lnTo>
                    <a:pt x="376" y="145"/>
                  </a:lnTo>
                  <a:lnTo>
                    <a:pt x="375" y="146"/>
                  </a:lnTo>
                  <a:lnTo>
                    <a:pt x="374" y="146"/>
                  </a:lnTo>
                  <a:lnTo>
                    <a:pt x="372" y="146"/>
                  </a:lnTo>
                  <a:lnTo>
                    <a:pt x="371" y="145"/>
                  </a:lnTo>
                  <a:lnTo>
                    <a:pt x="370" y="145"/>
                  </a:lnTo>
                  <a:lnTo>
                    <a:pt x="369" y="145"/>
                  </a:lnTo>
                  <a:lnTo>
                    <a:pt x="369" y="146"/>
                  </a:lnTo>
                  <a:lnTo>
                    <a:pt x="368" y="146"/>
                  </a:lnTo>
                  <a:lnTo>
                    <a:pt x="368" y="147"/>
                  </a:lnTo>
                  <a:lnTo>
                    <a:pt x="368" y="149"/>
                  </a:lnTo>
                  <a:lnTo>
                    <a:pt x="368" y="150"/>
                  </a:lnTo>
                  <a:lnTo>
                    <a:pt x="366" y="151"/>
                  </a:lnTo>
                  <a:lnTo>
                    <a:pt x="366" y="152"/>
                  </a:lnTo>
                  <a:lnTo>
                    <a:pt x="366" y="153"/>
                  </a:lnTo>
                  <a:lnTo>
                    <a:pt x="366" y="155"/>
                  </a:lnTo>
                  <a:lnTo>
                    <a:pt x="365" y="156"/>
                  </a:lnTo>
                  <a:lnTo>
                    <a:pt x="364" y="156"/>
                  </a:lnTo>
                  <a:lnTo>
                    <a:pt x="363" y="156"/>
                  </a:lnTo>
                  <a:lnTo>
                    <a:pt x="362" y="156"/>
                  </a:lnTo>
                  <a:lnTo>
                    <a:pt x="362" y="155"/>
                  </a:lnTo>
                  <a:lnTo>
                    <a:pt x="360" y="155"/>
                  </a:lnTo>
                  <a:lnTo>
                    <a:pt x="359" y="155"/>
                  </a:lnTo>
                  <a:lnTo>
                    <a:pt x="358" y="155"/>
                  </a:lnTo>
                  <a:lnTo>
                    <a:pt x="358" y="156"/>
                  </a:lnTo>
                  <a:lnTo>
                    <a:pt x="357" y="156"/>
                  </a:lnTo>
                  <a:lnTo>
                    <a:pt x="357" y="157"/>
                  </a:lnTo>
                  <a:lnTo>
                    <a:pt x="357" y="158"/>
                  </a:lnTo>
                  <a:lnTo>
                    <a:pt x="357" y="159"/>
                  </a:lnTo>
                  <a:lnTo>
                    <a:pt x="357" y="161"/>
                  </a:lnTo>
                  <a:lnTo>
                    <a:pt x="358" y="161"/>
                  </a:lnTo>
                  <a:lnTo>
                    <a:pt x="358" y="162"/>
                  </a:lnTo>
                  <a:lnTo>
                    <a:pt x="359" y="162"/>
                  </a:lnTo>
                  <a:lnTo>
                    <a:pt x="359" y="163"/>
                  </a:lnTo>
                  <a:lnTo>
                    <a:pt x="360" y="163"/>
                  </a:lnTo>
                  <a:lnTo>
                    <a:pt x="362" y="163"/>
                  </a:lnTo>
                  <a:lnTo>
                    <a:pt x="362" y="164"/>
                  </a:lnTo>
                  <a:lnTo>
                    <a:pt x="362" y="165"/>
                  </a:lnTo>
                  <a:lnTo>
                    <a:pt x="362" y="167"/>
                  </a:lnTo>
                  <a:lnTo>
                    <a:pt x="362" y="168"/>
                  </a:lnTo>
                  <a:lnTo>
                    <a:pt x="362" y="169"/>
                  </a:lnTo>
                  <a:lnTo>
                    <a:pt x="360" y="169"/>
                  </a:lnTo>
                  <a:lnTo>
                    <a:pt x="360" y="170"/>
                  </a:lnTo>
                  <a:lnTo>
                    <a:pt x="359" y="170"/>
                  </a:lnTo>
                  <a:lnTo>
                    <a:pt x="358" y="172"/>
                  </a:lnTo>
                  <a:lnTo>
                    <a:pt x="357" y="172"/>
                  </a:lnTo>
                  <a:lnTo>
                    <a:pt x="357" y="173"/>
                  </a:lnTo>
                  <a:lnTo>
                    <a:pt x="357" y="174"/>
                  </a:lnTo>
                  <a:lnTo>
                    <a:pt x="357" y="175"/>
                  </a:lnTo>
                  <a:lnTo>
                    <a:pt x="355" y="175"/>
                  </a:lnTo>
                  <a:lnTo>
                    <a:pt x="354" y="174"/>
                  </a:lnTo>
                  <a:lnTo>
                    <a:pt x="353" y="174"/>
                  </a:lnTo>
                  <a:lnTo>
                    <a:pt x="352" y="175"/>
                  </a:lnTo>
                  <a:lnTo>
                    <a:pt x="351" y="175"/>
                  </a:lnTo>
                  <a:lnTo>
                    <a:pt x="349" y="175"/>
                  </a:lnTo>
                  <a:lnTo>
                    <a:pt x="349" y="176"/>
                  </a:lnTo>
                  <a:lnTo>
                    <a:pt x="348" y="176"/>
                  </a:lnTo>
                  <a:lnTo>
                    <a:pt x="347" y="176"/>
                  </a:lnTo>
                  <a:lnTo>
                    <a:pt x="347" y="175"/>
                  </a:lnTo>
                  <a:lnTo>
                    <a:pt x="347" y="174"/>
                  </a:lnTo>
                  <a:lnTo>
                    <a:pt x="347" y="173"/>
                  </a:lnTo>
                  <a:lnTo>
                    <a:pt x="347" y="172"/>
                  </a:lnTo>
                  <a:lnTo>
                    <a:pt x="346" y="172"/>
                  </a:lnTo>
                  <a:lnTo>
                    <a:pt x="346" y="170"/>
                  </a:lnTo>
                  <a:lnTo>
                    <a:pt x="345" y="170"/>
                  </a:lnTo>
                  <a:lnTo>
                    <a:pt x="343" y="170"/>
                  </a:lnTo>
                  <a:lnTo>
                    <a:pt x="342" y="172"/>
                  </a:lnTo>
                  <a:lnTo>
                    <a:pt x="342" y="173"/>
                  </a:lnTo>
                  <a:lnTo>
                    <a:pt x="342" y="174"/>
                  </a:lnTo>
                  <a:lnTo>
                    <a:pt x="343" y="174"/>
                  </a:lnTo>
                  <a:lnTo>
                    <a:pt x="343" y="175"/>
                  </a:lnTo>
                  <a:lnTo>
                    <a:pt x="343" y="176"/>
                  </a:lnTo>
                  <a:lnTo>
                    <a:pt x="345" y="176"/>
                  </a:lnTo>
                  <a:lnTo>
                    <a:pt x="345" y="178"/>
                  </a:lnTo>
                  <a:lnTo>
                    <a:pt x="345" y="179"/>
                  </a:lnTo>
                  <a:lnTo>
                    <a:pt x="343" y="179"/>
                  </a:lnTo>
                  <a:lnTo>
                    <a:pt x="343" y="180"/>
                  </a:lnTo>
                  <a:lnTo>
                    <a:pt x="343" y="181"/>
                  </a:lnTo>
                  <a:lnTo>
                    <a:pt x="343" y="182"/>
                  </a:lnTo>
                  <a:lnTo>
                    <a:pt x="345" y="184"/>
                  </a:lnTo>
                  <a:lnTo>
                    <a:pt x="345" y="185"/>
                  </a:lnTo>
                  <a:lnTo>
                    <a:pt x="345" y="186"/>
                  </a:lnTo>
                  <a:lnTo>
                    <a:pt x="345" y="187"/>
                  </a:lnTo>
                  <a:lnTo>
                    <a:pt x="343" y="187"/>
                  </a:lnTo>
                  <a:lnTo>
                    <a:pt x="342" y="188"/>
                  </a:lnTo>
                  <a:lnTo>
                    <a:pt x="341" y="188"/>
                  </a:lnTo>
                  <a:lnTo>
                    <a:pt x="340" y="187"/>
                  </a:lnTo>
                  <a:lnTo>
                    <a:pt x="339" y="187"/>
                  </a:lnTo>
                  <a:lnTo>
                    <a:pt x="339" y="186"/>
                  </a:lnTo>
                  <a:lnTo>
                    <a:pt x="339" y="185"/>
                  </a:lnTo>
                  <a:lnTo>
                    <a:pt x="340" y="185"/>
                  </a:lnTo>
                  <a:lnTo>
                    <a:pt x="340" y="184"/>
                  </a:lnTo>
                  <a:lnTo>
                    <a:pt x="341" y="184"/>
                  </a:lnTo>
                  <a:lnTo>
                    <a:pt x="341" y="182"/>
                  </a:lnTo>
                  <a:lnTo>
                    <a:pt x="341" y="181"/>
                  </a:lnTo>
                  <a:lnTo>
                    <a:pt x="340" y="181"/>
                  </a:lnTo>
                  <a:lnTo>
                    <a:pt x="340" y="180"/>
                  </a:lnTo>
                  <a:lnTo>
                    <a:pt x="339" y="180"/>
                  </a:lnTo>
                  <a:lnTo>
                    <a:pt x="337" y="180"/>
                  </a:lnTo>
                  <a:lnTo>
                    <a:pt x="337" y="181"/>
                  </a:lnTo>
                  <a:lnTo>
                    <a:pt x="337" y="182"/>
                  </a:lnTo>
                  <a:lnTo>
                    <a:pt x="337" y="184"/>
                  </a:lnTo>
                  <a:lnTo>
                    <a:pt x="337" y="185"/>
                  </a:lnTo>
                  <a:lnTo>
                    <a:pt x="337" y="186"/>
                  </a:lnTo>
                  <a:lnTo>
                    <a:pt x="336" y="186"/>
                  </a:lnTo>
                  <a:lnTo>
                    <a:pt x="335" y="186"/>
                  </a:lnTo>
                  <a:lnTo>
                    <a:pt x="335" y="187"/>
                  </a:lnTo>
                  <a:lnTo>
                    <a:pt x="335" y="188"/>
                  </a:lnTo>
                  <a:lnTo>
                    <a:pt x="336" y="188"/>
                  </a:lnTo>
                  <a:lnTo>
                    <a:pt x="336" y="190"/>
                  </a:lnTo>
                  <a:lnTo>
                    <a:pt x="337" y="190"/>
                  </a:lnTo>
                  <a:lnTo>
                    <a:pt x="337" y="191"/>
                  </a:lnTo>
                  <a:lnTo>
                    <a:pt x="339" y="191"/>
                  </a:lnTo>
                  <a:lnTo>
                    <a:pt x="340" y="191"/>
                  </a:lnTo>
                  <a:lnTo>
                    <a:pt x="341" y="191"/>
                  </a:lnTo>
                  <a:lnTo>
                    <a:pt x="342" y="191"/>
                  </a:lnTo>
                  <a:lnTo>
                    <a:pt x="343" y="191"/>
                  </a:lnTo>
                  <a:lnTo>
                    <a:pt x="343" y="192"/>
                  </a:lnTo>
                  <a:lnTo>
                    <a:pt x="343" y="193"/>
                  </a:lnTo>
                  <a:lnTo>
                    <a:pt x="343" y="194"/>
                  </a:lnTo>
                  <a:lnTo>
                    <a:pt x="342" y="194"/>
                  </a:lnTo>
                  <a:lnTo>
                    <a:pt x="342" y="196"/>
                  </a:lnTo>
                  <a:lnTo>
                    <a:pt x="341" y="196"/>
                  </a:lnTo>
                  <a:lnTo>
                    <a:pt x="341" y="197"/>
                  </a:lnTo>
                  <a:lnTo>
                    <a:pt x="340" y="197"/>
                  </a:lnTo>
                  <a:lnTo>
                    <a:pt x="340" y="198"/>
                  </a:lnTo>
                  <a:lnTo>
                    <a:pt x="339" y="198"/>
                  </a:lnTo>
                  <a:lnTo>
                    <a:pt x="337" y="198"/>
                  </a:lnTo>
                  <a:lnTo>
                    <a:pt x="336" y="197"/>
                  </a:lnTo>
                  <a:lnTo>
                    <a:pt x="336" y="196"/>
                  </a:lnTo>
                  <a:lnTo>
                    <a:pt x="336" y="194"/>
                  </a:lnTo>
                  <a:lnTo>
                    <a:pt x="337" y="194"/>
                  </a:lnTo>
                  <a:lnTo>
                    <a:pt x="337" y="193"/>
                  </a:lnTo>
                  <a:lnTo>
                    <a:pt x="337" y="192"/>
                  </a:lnTo>
                  <a:lnTo>
                    <a:pt x="337" y="191"/>
                  </a:lnTo>
                  <a:lnTo>
                    <a:pt x="336" y="191"/>
                  </a:lnTo>
                  <a:lnTo>
                    <a:pt x="335" y="191"/>
                  </a:lnTo>
                  <a:lnTo>
                    <a:pt x="335" y="192"/>
                  </a:lnTo>
                  <a:lnTo>
                    <a:pt x="334" y="192"/>
                  </a:lnTo>
                  <a:lnTo>
                    <a:pt x="334" y="193"/>
                  </a:lnTo>
                  <a:lnTo>
                    <a:pt x="334" y="194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8"/>
                  </a:lnTo>
                  <a:lnTo>
                    <a:pt x="334" y="199"/>
                  </a:lnTo>
                  <a:lnTo>
                    <a:pt x="334" y="201"/>
                  </a:lnTo>
                  <a:lnTo>
                    <a:pt x="335" y="202"/>
                  </a:lnTo>
                  <a:lnTo>
                    <a:pt x="335" y="203"/>
                  </a:lnTo>
                  <a:lnTo>
                    <a:pt x="336" y="203"/>
                  </a:lnTo>
                  <a:lnTo>
                    <a:pt x="336" y="204"/>
                  </a:lnTo>
                  <a:lnTo>
                    <a:pt x="337" y="205"/>
                  </a:lnTo>
                  <a:lnTo>
                    <a:pt x="337" y="207"/>
                  </a:lnTo>
                  <a:lnTo>
                    <a:pt x="337" y="208"/>
                  </a:lnTo>
                  <a:lnTo>
                    <a:pt x="336" y="208"/>
                  </a:lnTo>
                  <a:lnTo>
                    <a:pt x="336" y="209"/>
                  </a:lnTo>
                  <a:lnTo>
                    <a:pt x="335" y="209"/>
                  </a:lnTo>
                  <a:lnTo>
                    <a:pt x="335" y="210"/>
                  </a:lnTo>
                  <a:lnTo>
                    <a:pt x="334" y="210"/>
                  </a:lnTo>
                  <a:lnTo>
                    <a:pt x="334" y="211"/>
                  </a:lnTo>
                  <a:lnTo>
                    <a:pt x="334" y="213"/>
                  </a:lnTo>
                  <a:lnTo>
                    <a:pt x="334" y="214"/>
                  </a:lnTo>
                  <a:lnTo>
                    <a:pt x="334" y="215"/>
                  </a:lnTo>
                  <a:lnTo>
                    <a:pt x="334" y="216"/>
                  </a:lnTo>
                  <a:lnTo>
                    <a:pt x="335" y="216"/>
                  </a:lnTo>
                  <a:lnTo>
                    <a:pt x="335" y="217"/>
                  </a:lnTo>
                  <a:lnTo>
                    <a:pt x="335" y="219"/>
                  </a:lnTo>
                  <a:lnTo>
                    <a:pt x="335" y="220"/>
                  </a:lnTo>
                  <a:lnTo>
                    <a:pt x="335" y="221"/>
                  </a:lnTo>
                  <a:lnTo>
                    <a:pt x="334" y="221"/>
                  </a:lnTo>
                  <a:lnTo>
                    <a:pt x="333" y="222"/>
                  </a:lnTo>
                  <a:lnTo>
                    <a:pt x="331" y="223"/>
                  </a:lnTo>
                  <a:lnTo>
                    <a:pt x="330" y="223"/>
                  </a:lnTo>
                  <a:lnTo>
                    <a:pt x="329" y="223"/>
                  </a:lnTo>
                  <a:lnTo>
                    <a:pt x="329" y="225"/>
                  </a:lnTo>
                  <a:lnTo>
                    <a:pt x="328" y="225"/>
                  </a:lnTo>
                  <a:lnTo>
                    <a:pt x="328" y="226"/>
                  </a:lnTo>
                  <a:lnTo>
                    <a:pt x="327" y="227"/>
                  </a:lnTo>
                  <a:lnTo>
                    <a:pt x="328" y="228"/>
                  </a:lnTo>
                  <a:lnTo>
                    <a:pt x="328" y="230"/>
                  </a:lnTo>
                  <a:lnTo>
                    <a:pt x="328" y="231"/>
                  </a:lnTo>
                  <a:lnTo>
                    <a:pt x="327" y="232"/>
                  </a:lnTo>
                  <a:lnTo>
                    <a:pt x="325" y="231"/>
                  </a:lnTo>
                  <a:lnTo>
                    <a:pt x="325" y="230"/>
                  </a:lnTo>
                  <a:lnTo>
                    <a:pt x="325" y="228"/>
                  </a:lnTo>
                  <a:lnTo>
                    <a:pt x="325" y="227"/>
                  </a:lnTo>
                  <a:lnTo>
                    <a:pt x="327" y="227"/>
                  </a:lnTo>
                  <a:lnTo>
                    <a:pt x="327" y="226"/>
                  </a:lnTo>
                  <a:lnTo>
                    <a:pt x="327" y="225"/>
                  </a:lnTo>
                  <a:lnTo>
                    <a:pt x="325" y="226"/>
                  </a:lnTo>
                  <a:lnTo>
                    <a:pt x="324" y="226"/>
                  </a:lnTo>
                  <a:lnTo>
                    <a:pt x="323" y="226"/>
                  </a:lnTo>
                  <a:lnTo>
                    <a:pt x="322" y="226"/>
                  </a:lnTo>
                  <a:lnTo>
                    <a:pt x="321" y="226"/>
                  </a:lnTo>
                  <a:lnTo>
                    <a:pt x="319" y="226"/>
                  </a:lnTo>
                  <a:lnTo>
                    <a:pt x="319" y="227"/>
                  </a:lnTo>
                  <a:lnTo>
                    <a:pt x="318" y="227"/>
                  </a:lnTo>
                  <a:lnTo>
                    <a:pt x="319" y="228"/>
                  </a:lnTo>
                  <a:lnTo>
                    <a:pt x="319" y="230"/>
                  </a:lnTo>
                  <a:lnTo>
                    <a:pt x="321" y="230"/>
                  </a:lnTo>
                  <a:lnTo>
                    <a:pt x="321" y="231"/>
                  </a:lnTo>
                  <a:lnTo>
                    <a:pt x="321" y="232"/>
                  </a:lnTo>
                  <a:lnTo>
                    <a:pt x="321" y="233"/>
                  </a:lnTo>
                  <a:lnTo>
                    <a:pt x="321" y="234"/>
                  </a:lnTo>
                  <a:lnTo>
                    <a:pt x="319" y="234"/>
                  </a:lnTo>
                  <a:lnTo>
                    <a:pt x="318" y="234"/>
                  </a:lnTo>
                  <a:lnTo>
                    <a:pt x="317" y="234"/>
                  </a:lnTo>
                  <a:lnTo>
                    <a:pt x="316" y="234"/>
                  </a:lnTo>
                  <a:lnTo>
                    <a:pt x="314" y="234"/>
                  </a:lnTo>
                  <a:lnTo>
                    <a:pt x="314" y="236"/>
                  </a:lnTo>
                  <a:lnTo>
                    <a:pt x="313" y="236"/>
                  </a:lnTo>
                  <a:lnTo>
                    <a:pt x="313" y="237"/>
                  </a:lnTo>
                  <a:lnTo>
                    <a:pt x="313" y="238"/>
                  </a:lnTo>
                  <a:lnTo>
                    <a:pt x="313" y="239"/>
                  </a:lnTo>
                  <a:lnTo>
                    <a:pt x="313" y="240"/>
                  </a:lnTo>
                  <a:lnTo>
                    <a:pt x="312" y="242"/>
                  </a:lnTo>
                  <a:lnTo>
                    <a:pt x="312" y="243"/>
                  </a:lnTo>
                  <a:lnTo>
                    <a:pt x="311" y="242"/>
                  </a:lnTo>
                  <a:lnTo>
                    <a:pt x="310" y="242"/>
                  </a:lnTo>
                  <a:lnTo>
                    <a:pt x="308" y="242"/>
                  </a:lnTo>
                  <a:lnTo>
                    <a:pt x="308" y="240"/>
                  </a:lnTo>
                  <a:lnTo>
                    <a:pt x="307" y="240"/>
                  </a:lnTo>
                  <a:lnTo>
                    <a:pt x="307" y="239"/>
                  </a:lnTo>
                  <a:lnTo>
                    <a:pt x="307" y="238"/>
                  </a:lnTo>
                  <a:lnTo>
                    <a:pt x="306" y="238"/>
                  </a:lnTo>
                  <a:lnTo>
                    <a:pt x="305" y="239"/>
                  </a:lnTo>
                  <a:lnTo>
                    <a:pt x="305" y="240"/>
                  </a:lnTo>
                  <a:lnTo>
                    <a:pt x="305" y="242"/>
                  </a:lnTo>
                  <a:lnTo>
                    <a:pt x="306" y="243"/>
                  </a:lnTo>
                  <a:lnTo>
                    <a:pt x="306" y="244"/>
                  </a:lnTo>
                  <a:lnTo>
                    <a:pt x="307" y="244"/>
                  </a:lnTo>
                  <a:lnTo>
                    <a:pt x="308" y="245"/>
                  </a:lnTo>
                  <a:lnTo>
                    <a:pt x="310" y="245"/>
                  </a:lnTo>
                  <a:lnTo>
                    <a:pt x="311" y="245"/>
                  </a:lnTo>
                  <a:lnTo>
                    <a:pt x="312" y="245"/>
                  </a:lnTo>
                  <a:lnTo>
                    <a:pt x="313" y="245"/>
                  </a:lnTo>
                  <a:lnTo>
                    <a:pt x="314" y="245"/>
                  </a:lnTo>
                  <a:lnTo>
                    <a:pt x="316" y="245"/>
                  </a:lnTo>
                  <a:lnTo>
                    <a:pt x="316" y="246"/>
                  </a:lnTo>
                  <a:lnTo>
                    <a:pt x="316" y="248"/>
                  </a:lnTo>
                  <a:lnTo>
                    <a:pt x="314" y="249"/>
                  </a:lnTo>
                  <a:lnTo>
                    <a:pt x="314" y="250"/>
                  </a:lnTo>
                  <a:lnTo>
                    <a:pt x="313" y="250"/>
                  </a:lnTo>
                  <a:lnTo>
                    <a:pt x="312" y="250"/>
                  </a:lnTo>
                  <a:lnTo>
                    <a:pt x="311" y="250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7" y="246"/>
                  </a:lnTo>
                  <a:lnTo>
                    <a:pt x="306" y="248"/>
                  </a:lnTo>
                  <a:lnTo>
                    <a:pt x="305" y="249"/>
                  </a:lnTo>
                  <a:lnTo>
                    <a:pt x="304" y="249"/>
                  </a:lnTo>
                  <a:lnTo>
                    <a:pt x="304" y="250"/>
                  </a:lnTo>
                  <a:lnTo>
                    <a:pt x="302" y="250"/>
                  </a:lnTo>
                  <a:lnTo>
                    <a:pt x="302" y="251"/>
                  </a:lnTo>
                  <a:lnTo>
                    <a:pt x="304" y="251"/>
                  </a:lnTo>
                  <a:lnTo>
                    <a:pt x="304" y="252"/>
                  </a:lnTo>
                  <a:lnTo>
                    <a:pt x="304" y="254"/>
                  </a:lnTo>
                  <a:lnTo>
                    <a:pt x="305" y="254"/>
                  </a:lnTo>
                  <a:lnTo>
                    <a:pt x="306" y="254"/>
                  </a:lnTo>
                  <a:lnTo>
                    <a:pt x="306" y="255"/>
                  </a:lnTo>
                  <a:lnTo>
                    <a:pt x="307" y="255"/>
                  </a:lnTo>
                  <a:lnTo>
                    <a:pt x="308" y="255"/>
                  </a:lnTo>
                  <a:lnTo>
                    <a:pt x="308" y="254"/>
                  </a:lnTo>
                  <a:lnTo>
                    <a:pt x="310" y="254"/>
                  </a:lnTo>
                  <a:lnTo>
                    <a:pt x="310" y="255"/>
                  </a:lnTo>
                  <a:lnTo>
                    <a:pt x="310" y="256"/>
                  </a:lnTo>
                  <a:lnTo>
                    <a:pt x="310" y="257"/>
                  </a:lnTo>
                  <a:lnTo>
                    <a:pt x="310" y="259"/>
                  </a:lnTo>
                  <a:lnTo>
                    <a:pt x="308" y="259"/>
                  </a:lnTo>
                  <a:lnTo>
                    <a:pt x="308" y="260"/>
                  </a:lnTo>
                  <a:lnTo>
                    <a:pt x="308" y="261"/>
                  </a:lnTo>
                  <a:lnTo>
                    <a:pt x="308" y="262"/>
                  </a:lnTo>
                  <a:lnTo>
                    <a:pt x="307" y="262"/>
                  </a:lnTo>
                  <a:lnTo>
                    <a:pt x="306" y="262"/>
                  </a:lnTo>
                  <a:lnTo>
                    <a:pt x="305" y="262"/>
                  </a:lnTo>
                  <a:lnTo>
                    <a:pt x="304" y="262"/>
                  </a:lnTo>
                  <a:lnTo>
                    <a:pt x="302" y="262"/>
                  </a:lnTo>
                  <a:lnTo>
                    <a:pt x="301" y="262"/>
                  </a:lnTo>
                  <a:lnTo>
                    <a:pt x="300" y="262"/>
                  </a:lnTo>
                  <a:lnTo>
                    <a:pt x="301" y="263"/>
                  </a:lnTo>
                  <a:lnTo>
                    <a:pt x="301" y="265"/>
                  </a:lnTo>
                  <a:lnTo>
                    <a:pt x="301" y="266"/>
                  </a:lnTo>
                  <a:lnTo>
                    <a:pt x="302" y="266"/>
                  </a:lnTo>
                  <a:lnTo>
                    <a:pt x="302" y="267"/>
                  </a:lnTo>
                  <a:lnTo>
                    <a:pt x="302" y="268"/>
                  </a:lnTo>
                  <a:lnTo>
                    <a:pt x="301" y="268"/>
                  </a:lnTo>
                  <a:lnTo>
                    <a:pt x="300" y="268"/>
                  </a:lnTo>
                  <a:lnTo>
                    <a:pt x="299" y="268"/>
                  </a:lnTo>
                  <a:lnTo>
                    <a:pt x="299" y="267"/>
                  </a:lnTo>
                  <a:lnTo>
                    <a:pt x="299" y="266"/>
                  </a:lnTo>
                  <a:lnTo>
                    <a:pt x="299" y="265"/>
                  </a:lnTo>
                  <a:lnTo>
                    <a:pt x="298" y="265"/>
                  </a:lnTo>
                  <a:lnTo>
                    <a:pt x="296" y="265"/>
                  </a:lnTo>
                  <a:lnTo>
                    <a:pt x="296" y="266"/>
                  </a:lnTo>
                  <a:lnTo>
                    <a:pt x="295" y="266"/>
                  </a:lnTo>
                  <a:lnTo>
                    <a:pt x="294" y="266"/>
                  </a:lnTo>
                  <a:lnTo>
                    <a:pt x="293" y="266"/>
                  </a:lnTo>
                  <a:lnTo>
                    <a:pt x="293" y="267"/>
                  </a:lnTo>
                  <a:lnTo>
                    <a:pt x="292" y="267"/>
                  </a:lnTo>
                  <a:lnTo>
                    <a:pt x="292" y="268"/>
                  </a:lnTo>
                  <a:lnTo>
                    <a:pt x="293" y="268"/>
                  </a:lnTo>
                  <a:lnTo>
                    <a:pt x="293" y="269"/>
                  </a:lnTo>
                  <a:lnTo>
                    <a:pt x="294" y="269"/>
                  </a:lnTo>
                  <a:lnTo>
                    <a:pt x="295" y="269"/>
                  </a:lnTo>
                  <a:lnTo>
                    <a:pt x="295" y="271"/>
                  </a:lnTo>
                  <a:lnTo>
                    <a:pt x="296" y="271"/>
                  </a:lnTo>
                  <a:lnTo>
                    <a:pt x="298" y="271"/>
                  </a:lnTo>
                  <a:lnTo>
                    <a:pt x="298" y="272"/>
                  </a:lnTo>
                  <a:lnTo>
                    <a:pt x="299" y="272"/>
                  </a:lnTo>
                  <a:lnTo>
                    <a:pt x="299" y="273"/>
                  </a:lnTo>
                  <a:lnTo>
                    <a:pt x="298" y="273"/>
                  </a:lnTo>
                  <a:lnTo>
                    <a:pt x="298" y="274"/>
                  </a:lnTo>
                  <a:lnTo>
                    <a:pt x="296" y="274"/>
                  </a:lnTo>
                  <a:lnTo>
                    <a:pt x="296" y="275"/>
                  </a:lnTo>
                  <a:lnTo>
                    <a:pt x="295" y="277"/>
                  </a:lnTo>
                  <a:lnTo>
                    <a:pt x="294" y="278"/>
                  </a:lnTo>
                  <a:lnTo>
                    <a:pt x="294" y="279"/>
                  </a:lnTo>
                  <a:lnTo>
                    <a:pt x="294" y="280"/>
                  </a:lnTo>
                  <a:lnTo>
                    <a:pt x="294" y="281"/>
                  </a:lnTo>
                  <a:lnTo>
                    <a:pt x="294" y="283"/>
                  </a:lnTo>
                  <a:lnTo>
                    <a:pt x="295" y="283"/>
                  </a:lnTo>
                  <a:lnTo>
                    <a:pt x="295" y="284"/>
                  </a:lnTo>
                  <a:lnTo>
                    <a:pt x="296" y="284"/>
                  </a:lnTo>
                  <a:lnTo>
                    <a:pt x="298" y="285"/>
                  </a:lnTo>
                  <a:lnTo>
                    <a:pt x="299" y="285"/>
                  </a:lnTo>
                  <a:lnTo>
                    <a:pt x="300" y="285"/>
                  </a:lnTo>
                  <a:lnTo>
                    <a:pt x="300" y="286"/>
                  </a:lnTo>
                  <a:lnTo>
                    <a:pt x="300" y="288"/>
                  </a:lnTo>
                  <a:lnTo>
                    <a:pt x="300" y="289"/>
                  </a:lnTo>
                  <a:lnTo>
                    <a:pt x="299" y="289"/>
                  </a:lnTo>
                  <a:lnTo>
                    <a:pt x="299" y="290"/>
                  </a:lnTo>
                  <a:lnTo>
                    <a:pt x="298" y="290"/>
                  </a:lnTo>
                  <a:lnTo>
                    <a:pt x="296" y="289"/>
                  </a:lnTo>
                  <a:lnTo>
                    <a:pt x="295" y="288"/>
                  </a:lnTo>
                  <a:lnTo>
                    <a:pt x="294" y="288"/>
                  </a:lnTo>
                  <a:lnTo>
                    <a:pt x="293" y="288"/>
                  </a:lnTo>
                  <a:lnTo>
                    <a:pt x="292" y="289"/>
                  </a:lnTo>
                  <a:lnTo>
                    <a:pt x="290" y="289"/>
                  </a:lnTo>
                  <a:lnTo>
                    <a:pt x="290" y="288"/>
                  </a:lnTo>
                  <a:lnTo>
                    <a:pt x="289" y="288"/>
                  </a:lnTo>
                  <a:lnTo>
                    <a:pt x="288" y="288"/>
                  </a:lnTo>
                  <a:lnTo>
                    <a:pt x="288" y="289"/>
                  </a:lnTo>
                  <a:lnTo>
                    <a:pt x="288" y="290"/>
                  </a:lnTo>
                  <a:lnTo>
                    <a:pt x="288" y="291"/>
                  </a:lnTo>
                  <a:lnTo>
                    <a:pt x="288" y="292"/>
                  </a:lnTo>
                  <a:lnTo>
                    <a:pt x="288" y="294"/>
                  </a:lnTo>
                  <a:lnTo>
                    <a:pt x="288" y="295"/>
                  </a:lnTo>
                  <a:lnTo>
                    <a:pt x="289" y="295"/>
                  </a:lnTo>
                  <a:lnTo>
                    <a:pt x="290" y="296"/>
                  </a:lnTo>
                  <a:lnTo>
                    <a:pt x="292" y="296"/>
                  </a:lnTo>
                  <a:lnTo>
                    <a:pt x="293" y="295"/>
                  </a:lnTo>
                  <a:lnTo>
                    <a:pt x="294" y="295"/>
                  </a:lnTo>
                  <a:lnTo>
                    <a:pt x="295" y="295"/>
                  </a:lnTo>
                  <a:lnTo>
                    <a:pt x="295" y="296"/>
                  </a:lnTo>
                  <a:lnTo>
                    <a:pt x="296" y="296"/>
                  </a:lnTo>
                  <a:lnTo>
                    <a:pt x="296" y="297"/>
                  </a:lnTo>
                  <a:lnTo>
                    <a:pt x="298" y="297"/>
                  </a:lnTo>
                  <a:lnTo>
                    <a:pt x="298" y="298"/>
                  </a:lnTo>
                  <a:lnTo>
                    <a:pt x="296" y="298"/>
                  </a:lnTo>
                  <a:lnTo>
                    <a:pt x="296" y="300"/>
                  </a:lnTo>
                  <a:lnTo>
                    <a:pt x="295" y="300"/>
                  </a:lnTo>
                  <a:lnTo>
                    <a:pt x="294" y="300"/>
                  </a:lnTo>
                  <a:lnTo>
                    <a:pt x="293" y="301"/>
                  </a:lnTo>
                  <a:lnTo>
                    <a:pt x="292" y="301"/>
                  </a:lnTo>
                  <a:lnTo>
                    <a:pt x="290" y="300"/>
                  </a:lnTo>
                  <a:lnTo>
                    <a:pt x="289" y="300"/>
                  </a:lnTo>
                  <a:lnTo>
                    <a:pt x="289" y="298"/>
                  </a:lnTo>
                  <a:lnTo>
                    <a:pt x="288" y="298"/>
                  </a:lnTo>
                  <a:lnTo>
                    <a:pt x="288" y="297"/>
                  </a:lnTo>
                  <a:lnTo>
                    <a:pt x="287" y="297"/>
                  </a:lnTo>
                  <a:lnTo>
                    <a:pt x="287" y="296"/>
                  </a:lnTo>
                  <a:lnTo>
                    <a:pt x="286" y="296"/>
                  </a:lnTo>
                  <a:lnTo>
                    <a:pt x="284" y="296"/>
                  </a:lnTo>
                  <a:lnTo>
                    <a:pt x="283" y="296"/>
                  </a:lnTo>
                  <a:lnTo>
                    <a:pt x="282" y="296"/>
                  </a:lnTo>
                  <a:lnTo>
                    <a:pt x="282" y="297"/>
                  </a:lnTo>
                  <a:lnTo>
                    <a:pt x="281" y="297"/>
                  </a:lnTo>
                  <a:lnTo>
                    <a:pt x="281" y="298"/>
                  </a:lnTo>
                  <a:lnTo>
                    <a:pt x="281" y="300"/>
                  </a:lnTo>
                  <a:lnTo>
                    <a:pt x="282" y="301"/>
                  </a:lnTo>
                  <a:lnTo>
                    <a:pt x="283" y="301"/>
                  </a:lnTo>
                  <a:lnTo>
                    <a:pt x="284" y="301"/>
                  </a:lnTo>
                  <a:lnTo>
                    <a:pt x="286" y="302"/>
                  </a:lnTo>
                  <a:lnTo>
                    <a:pt x="287" y="302"/>
                  </a:lnTo>
                  <a:lnTo>
                    <a:pt x="287" y="303"/>
                  </a:lnTo>
                  <a:lnTo>
                    <a:pt x="288" y="303"/>
                  </a:lnTo>
                  <a:lnTo>
                    <a:pt x="288" y="304"/>
                  </a:lnTo>
                  <a:lnTo>
                    <a:pt x="288" y="306"/>
                  </a:lnTo>
                  <a:lnTo>
                    <a:pt x="289" y="306"/>
                  </a:lnTo>
                  <a:lnTo>
                    <a:pt x="289" y="307"/>
                  </a:lnTo>
                  <a:lnTo>
                    <a:pt x="288" y="307"/>
                  </a:lnTo>
                  <a:lnTo>
                    <a:pt x="288" y="308"/>
                  </a:lnTo>
                  <a:lnTo>
                    <a:pt x="287" y="308"/>
                  </a:lnTo>
                  <a:lnTo>
                    <a:pt x="287" y="309"/>
                  </a:lnTo>
                  <a:lnTo>
                    <a:pt x="286" y="309"/>
                  </a:lnTo>
                  <a:lnTo>
                    <a:pt x="286" y="308"/>
                  </a:lnTo>
                  <a:lnTo>
                    <a:pt x="284" y="308"/>
                  </a:lnTo>
                  <a:lnTo>
                    <a:pt x="284" y="309"/>
                  </a:lnTo>
                  <a:lnTo>
                    <a:pt x="283" y="309"/>
                  </a:lnTo>
                  <a:lnTo>
                    <a:pt x="282" y="310"/>
                  </a:lnTo>
                  <a:lnTo>
                    <a:pt x="281" y="310"/>
                  </a:lnTo>
                  <a:lnTo>
                    <a:pt x="281" y="312"/>
                  </a:lnTo>
                  <a:lnTo>
                    <a:pt x="281" y="313"/>
                  </a:lnTo>
                  <a:lnTo>
                    <a:pt x="281" y="314"/>
                  </a:lnTo>
                  <a:lnTo>
                    <a:pt x="282" y="314"/>
                  </a:lnTo>
                  <a:lnTo>
                    <a:pt x="283" y="315"/>
                  </a:lnTo>
                  <a:lnTo>
                    <a:pt x="284" y="317"/>
                  </a:lnTo>
                  <a:lnTo>
                    <a:pt x="284" y="318"/>
                  </a:lnTo>
                  <a:lnTo>
                    <a:pt x="283" y="318"/>
                  </a:lnTo>
                  <a:lnTo>
                    <a:pt x="283" y="319"/>
                  </a:lnTo>
                  <a:lnTo>
                    <a:pt x="282" y="320"/>
                  </a:lnTo>
                  <a:lnTo>
                    <a:pt x="282" y="321"/>
                  </a:lnTo>
                  <a:lnTo>
                    <a:pt x="281" y="321"/>
                  </a:lnTo>
                  <a:lnTo>
                    <a:pt x="281" y="323"/>
                  </a:lnTo>
                  <a:lnTo>
                    <a:pt x="281" y="324"/>
                  </a:lnTo>
                  <a:lnTo>
                    <a:pt x="280" y="324"/>
                  </a:lnTo>
                  <a:lnTo>
                    <a:pt x="281" y="324"/>
                  </a:lnTo>
                  <a:lnTo>
                    <a:pt x="282" y="324"/>
                  </a:lnTo>
                  <a:lnTo>
                    <a:pt x="283" y="324"/>
                  </a:lnTo>
                  <a:lnTo>
                    <a:pt x="284" y="324"/>
                  </a:lnTo>
                  <a:lnTo>
                    <a:pt x="284" y="323"/>
                  </a:lnTo>
                  <a:lnTo>
                    <a:pt x="286" y="323"/>
                  </a:lnTo>
                  <a:lnTo>
                    <a:pt x="286" y="321"/>
                  </a:lnTo>
                  <a:lnTo>
                    <a:pt x="286" y="320"/>
                  </a:lnTo>
                  <a:lnTo>
                    <a:pt x="284" y="320"/>
                  </a:lnTo>
                  <a:lnTo>
                    <a:pt x="284" y="319"/>
                  </a:lnTo>
                  <a:lnTo>
                    <a:pt x="286" y="319"/>
                  </a:lnTo>
                  <a:lnTo>
                    <a:pt x="286" y="318"/>
                  </a:lnTo>
                  <a:lnTo>
                    <a:pt x="287" y="318"/>
                  </a:lnTo>
                  <a:lnTo>
                    <a:pt x="287" y="319"/>
                  </a:lnTo>
                  <a:lnTo>
                    <a:pt x="288" y="319"/>
                  </a:lnTo>
                  <a:lnTo>
                    <a:pt x="289" y="320"/>
                  </a:lnTo>
                  <a:lnTo>
                    <a:pt x="289" y="321"/>
                  </a:lnTo>
                  <a:lnTo>
                    <a:pt x="289" y="323"/>
                  </a:lnTo>
                  <a:lnTo>
                    <a:pt x="289" y="324"/>
                  </a:lnTo>
                  <a:lnTo>
                    <a:pt x="289" y="325"/>
                  </a:lnTo>
                  <a:lnTo>
                    <a:pt x="288" y="325"/>
                  </a:lnTo>
                  <a:lnTo>
                    <a:pt x="287" y="325"/>
                  </a:lnTo>
                  <a:lnTo>
                    <a:pt x="286" y="325"/>
                  </a:lnTo>
                  <a:lnTo>
                    <a:pt x="286" y="326"/>
                  </a:lnTo>
                  <a:lnTo>
                    <a:pt x="284" y="326"/>
                  </a:lnTo>
                  <a:lnTo>
                    <a:pt x="283" y="326"/>
                  </a:lnTo>
                  <a:lnTo>
                    <a:pt x="282" y="326"/>
                  </a:lnTo>
                  <a:lnTo>
                    <a:pt x="282" y="327"/>
                  </a:lnTo>
                  <a:lnTo>
                    <a:pt x="283" y="329"/>
                  </a:lnTo>
                  <a:lnTo>
                    <a:pt x="284" y="330"/>
                  </a:lnTo>
                  <a:lnTo>
                    <a:pt x="286" y="330"/>
                  </a:lnTo>
                  <a:lnTo>
                    <a:pt x="287" y="330"/>
                  </a:lnTo>
                  <a:lnTo>
                    <a:pt x="288" y="330"/>
                  </a:lnTo>
                  <a:lnTo>
                    <a:pt x="289" y="330"/>
                  </a:lnTo>
                  <a:lnTo>
                    <a:pt x="289" y="329"/>
                  </a:lnTo>
                  <a:lnTo>
                    <a:pt x="290" y="329"/>
                  </a:lnTo>
                  <a:lnTo>
                    <a:pt x="290" y="327"/>
                  </a:lnTo>
                  <a:lnTo>
                    <a:pt x="292" y="327"/>
                  </a:lnTo>
                  <a:lnTo>
                    <a:pt x="292" y="326"/>
                  </a:lnTo>
                  <a:lnTo>
                    <a:pt x="292" y="325"/>
                  </a:lnTo>
                  <a:lnTo>
                    <a:pt x="292" y="324"/>
                  </a:lnTo>
                  <a:lnTo>
                    <a:pt x="292" y="323"/>
                  </a:lnTo>
                  <a:lnTo>
                    <a:pt x="293" y="323"/>
                  </a:lnTo>
                  <a:lnTo>
                    <a:pt x="294" y="323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4" y="326"/>
                  </a:lnTo>
                  <a:lnTo>
                    <a:pt x="293" y="327"/>
                  </a:lnTo>
                  <a:lnTo>
                    <a:pt x="293" y="329"/>
                  </a:lnTo>
                  <a:lnTo>
                    <a:pt x="292" y="329"/>
                  </a:lnTo>
                  <a:lnTo>
                    <a:pt x="292" y="330"/>
                  </a:lnTo>
                  <a:lnTo>
                    <a:pt x="290" y="330"/>
                  </a:lnTo>
                  <a:lnTo>
                    <a:pt x="290" y="331"/>
                  </a:lnTo>
                  <a:lnTo>
                    <a:pt x="289" y="331"/>
                  </a:lnTo>
                  <a:lnTo>
                    <a:pt x="289" y="332"/>
                  </a:lnTo>
                  <a:lnTo>
                    <a:pt x="288" y="332"/>
                  </a:lnTo>
                  <a:lnTo>
                    <a:pt x="288" y="333"/>
                  </a:lnTo>
                  <a:lnTo>
                    <a:pt x="288" y="335"/>
                  </a:lnTo>
                  <a:lnTo>
                    <a:pt x="288" y="336"/>
                  </a:lnTo>
                  <a:lnTo>
                    <a:pt x="288" y="337"/>
                  </a:lnTo>
                  <a:lnTo>
                    <a:pt x="288" y="338"/>
                  </a:lnTo>
                  <a:lnTo>
                    <a:pt x="288" y="339"/>
                  </a:lnTo>
                  <a:lnTo>
                    <a:pt x="289" y="339"/>
                  </a:lnTo>
                  <a:lnTo>
                    <a:pt x="289" y="341"/>
                  </a:lnTo>
                  <a:lnTo>
                    <a:pt x="289" y="342"/>
                  </a:lnTo>
                  <a:lnTo>
                    <a:pt x="290" y="343"/>
                  </a:lnTo>
                  <a:lnTo>
                    <a:pt x="290" y="344"/>
                  </a:lnTo>
                  <a:lnTo>
                    <a:pt x="292" y="346"/>
                  </a:lnTo>
                  <a:lnTo>
                    <a:pt x="292" y="344"/>
                  </a:lnTo>
                  <a:lnTo>
                    <a:pt x="292" y="343"/>
                  </a:lnTo>
                  <a:lnTo>
                    <a:pt x="292" y="342"/>
                  </a:lnTo>
                  <a:lnTo>
                    <a:pt x="293" y="342"/>
                  </a:lnTo>
                  <a:lnTo>
                    <a:pt x="293" y="341"/>
                  </a:lnTo>
                  <a:lnTo>
                    <a:pt x="293" y="339"/>
                  </a:lnTo>
                  <a:lnTo>
                    <a:pt x="294" y="339"/>
                  </a:lnTo>
                  <a:lnTo>
                    <a:pt x="295" y="339"/>
                  </a:lnTo>
                  <a:lnTo>
                    <a:pt x="295" y="341"/>
                  </a:lnTo>
                  <a:lnTo>
                    <a:pt x="296" y="341"/>
                  </a:lnTo>
                  <a:lnTo>
                    <a:pt x="296" y="342"/>
                  </a:lnTo>
                  <a:lnTo>
                    <a:pt x="295" y="342"/>
                  </a:lnTo>
                  <a:lnTo>
                    <a:pt x="295" y="343"/>
                  </a:lnTo>
                  <a:lnTo>
                    <a:pt x="295" y="344"/>
                  </a:lnTo>
                  <a:lnTo>
                    <a:pt x="294" y="344"/>
                  </a:lnTo>
                  <a:lnTo>
                    <a:pt x="294" y="346"/>
                  </a:lnTo>
                  <a:lnTo>
                    <a:pt x="294" y="347"/>
                  </a:lnTo>
                  <a:lnTo>
                    <a:pt x="293" y="347"/>
                  </a:lnTo>
                  <a:lnTo>
                    <a:pt x="292" y="347"/>
                  </a:lnTo>
                  <a:lnTo>
                    <a:pt x="292" y="348"/>
                  </a:lnTo>
                  <a:lnTo>
                    <a:pt x="293" y="349"/>
                  </a:lnTo>
                  <a:lnTo>
                    <a:pt x="293" y="350"/>
                  </a:lnTo>
                  <a:lnTo>
                    <a:pt x="293" y="352"/>
                  </a:lnTo>
                  <a:lnTo>
                    <a:pt x="293" y="353"/>
                  </a:lnTo>
                  <a:lnTo>
                    <a:pt x="293" y="354"/>
                  </a:lnTo>
                  <a:lnTo>
                    <a:pt x="293" y="355"/>
                  </a:lnTo>
                  <a:lnTo>
                    <a:pt x="292" y="355"/>
                  </a:lnTo>
                  <a:lnTo>
                    <a:pt x="292" y="356"/>
                  </a:lnTo>
                  <a:lnTo>
                    <a:pt x="290" y="356"/>
                  </a:lnTo>
                  <a:lnTo>
                    <a:pt x="289" y="356"/>
                  </a:lnTo>
                  <a:lnTo>
                    <a:pt x="288" y="356"/>
                  </a:lnTo>
                  <a:lnTo>
                    <a:pt x="287" y="356"/>
                  </a:lnTo>
                  <a:lnTo>
                    <a:pt x="287" y="355"/>
                  </a:lnTo>
                  <a:lnTo>
                    <a:pt x="286" y="355"/>
                  </a:lnTo>
                  <a:lnTo>
                    <a:pt x="284" y="355"/>
                  </a:lnTo>
                  <a:lnTo>
                    <a:pt x="283" y="355"/>
                  </a:lnTo>
                  <a:lnTo>
                    <a:pt x="283" y="356"/>
                  </a:lnTo>
                  <a:lnTo>
                    <a:pt x="283" y="358"/>
                  </a:lnTo>
                  <a:lnTo>
                    <a:pt x="283" y="359"/>
                  </a:lnTo>
                  <a:lnTo>
                    <a:pt x="284" y="360"/>
                  </a:lnTo>
                  <a:lnTo>
                    <a:pt x="286" y="360"/>
                  </a:lnTo>
                  <a:lnTo>
                    <a:pt x="286" y="361"/>
                  </a:lnTo>
                  <a:lnTo>
                    <a:pt x="287" y="361"/>
                  </a:lnTo>
                  <a:lnTo>
                    <a:pt x="288" y="361"/>
                  </a:lnTo>
                  <a:lnTo>
                    <a:pt x="288" y="362"/>
                  </a:lnTo>
                  <a:lnTo>
                    <a:pt x="289" y="362"/>
                  </a:lnTo>
                  <a:lnTo>
                    <a:pt x="289" y="364"/>
                  </a:lnTo>
                  <a:lnTo>
                    <a:pt x="289" y="365"/>
                  </a:lnTo>
                  <a:lnTo>
                    <a:pt x="289" y="366"/>
                  </a:lnTo>
                  <a:lnTo>
                    <a:pt x="289" y="367"/>
                  </a:lnTo>
                  <a:lnTo>
                    <a:pt x="288" y="367"/>
                  </a:lnTo>
                  <a:lnTo>
                    <a:pt x="287" y="367"/>
                  </a:lnTo>
                  <a:lnTo>
                    <a:pt x="286" y="368"/>
                  </a:lnTo>
                  <a:lnTo>
                    <a:pt x="286" y="370"/>
                  </a:lnTo>
                  <a:lnTo>
                    <a:pt x="282" y="370"/>
                  </a:lnTo>
                  <a:lnTo>
                    <a:pt x="278" y="370"/>
                  </a:lnTo>
                  <a:lnTo>
                    <a:pt x="277" y="370"/>
                  </a:lnTo>
                  <a:lnTo>
                    <a:pt x="276" y="370"/>
                  </a:lnTo>
                  <a:lnTo>
                    <a:pt x="275" y="370"/>
                  </a:lnTo>
                  <a:lnTo>
                    <a:pt x="274" y="370"/>
                  </a:lnTo>
                  <a:lnTo>
                    <a:pt x="272" y="370"/>
                  </a:lnTo>
                  <a:lnTo>
                    <a:pt x="271" y="370"/>
                  </a:lnTo>
                  <a:lnTo>
                    <a:pt x="270" y="370"/>
                  </a:lnTo>
                  <a:lnTo>
                    <a:pt x="267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1" y="370"/>
                  </a:lnTo>
                  <a:lnTo>
                    <a:pt x="260" y="370"/>
                  </a:lnTo>
                  <a:lnTo>
                    <a:pt x="259" y="370"/>
                  </a:lnTo>
                  <a:lnTo>
                    <a:pt x="258" y="370"/>
                  </a:lnTo>
                  <a:lnTo>
                    <a:pt x="253" y="370"/>
                  </a:lnTo>
                  <a:lnTo>
                    <a:pt x="252" y="370"/>
                  </a:lnTo>
                  <a:lnTo>
                    <a:pt x="251" y="370"/>
                  </a:lnTo>
                  <a:lnTo>
                    <a:pt x="249" y="370"/>
                  </a:lnTo>
                  <a:lnTo>
                    <a:pt x="248" y="370"/>
                  </a:lnTo>
                  <a:lnTo>
                    <a:pt x="245" y="370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0" y="370"/>
                  </a:lnTo>
                  <a:lnTo>
                    <a:pt x="239" y="370"/>
                  </a:lnTo>
                  <a:lnTo>
                    <a:pt x="237" y="370"/>
                  </a:lnTo>
                  <a:lnTo>
                    <a:pt x="234" y="370"/>
                  </a:lnTo>
                  <a:lnTo>
                    <a:pt x="227" y="370"/>
                  </a:lnTo>
                  <a:lnTo>
                    <a:pt x="225" y="370"/>
                  </a:lnTo>
                  <a:lnTo>
                    <a:pt x="224" y="370"/>
                  </a:lnTo>
                  <a:lnTo>
                    <a:pt x="223" y="370"/>
                  </a:lnTo>
                  <a:lnTo>
                    <a:pt x="220" y="370"/>
                  </a:lnTo>
                  <a:lnTo>
                    <a:pt x="219" y="370"/>
                  </a:lnTo>
                  <a:lnTo>
                    <a:pt x="217" y="370"/>
                  </a:lnTo>
                  <a:lnTo>
                    <a:pt x="213" y="370"/>
                  </a:lnTo>
                  <a:lnTo>
                    <a:pt x="211" y="370"/>
                  </a:lnTo>
                  <a:lnTo>
                    <a:pt x="206" y="370"/>
                  </a:lnTo>
                  <a:lnTo>
                    <a:pt x="201" y="370"/>
                  </a:lnTo>
                  <a:lnTo>
                    <a:pt x="199" y="370"/>
                  </a:lnTo>
                  <a:lnTo>
                    <a:pt x="195" y="370"/>
                  </a:lnTo>
                  <a:lnTo>
                    <a:pt x="194" y="370"/>
                  </a:lnTo>
                  <a:lnTo>
                    <a:pt x="193" y="370"/>
                  </a:lnTo>
                  <a:lnTo>
                    <a:pt x="190" y="368"/>
                  </a:lnTo>
                  <a:lnTo>
                    <a:pt x="189" y="368"/>
                  </a:lnTo>
                  <a:lnTo>
                    <a:pt x="187" y="368"/>
                  </a:lnTo>
                  <a:lnTo>
                    <a:pt x="186" y="368"/>
                  </a:lnTo>
                  <a:lnTo>
                    <a:pt x="184" y="368"/>
                  </a:lnTo>
                  <a:lnTo>
                    <a:pt x="183" y="368"/>
                  </a:lnTo>
                  <a:lnTo>
                    <a:pt x="181" y="368"/>
                  </a:lnTo>
                  <a:lnTo>
                    <a:pt x="177" y="368"/>
                  </a:lnTo>
                  <a:lnTo>
                    <a:pt x="176" y="368"/>
                  </a:lnTo>
                  <a:lnTo>
                    <a:pt x="175" y="368"/>
                  </a:lnTo>
                  <a:lnTo>
                    <a:pt x="173" y="368"/>
                  </a:lnTo>
                  <a:lnTo>
                    <a:pt x="171" y="368"/>
                  </a:lnTo>
                  <a:lnTo>
                    <a:pt x="170" y="368"/>
                  </a:lnTo>
                  <a:lnTo>
                    <a:pt x="169" y="368"/>
                  </a:lnTo>
                  <a:lnTo>
                    <a:pt x="166" y="368"/>
                  </a:lnTo>
                  <a:lnTo>
                    <a:pt x="165" y="368"/>
                  </a:lnTo>
                  <a:lnTo>
                    <a:pt x="164" y="368"/>
                  </a:lnTo>
                  <a:lnTo>
                    <a:pt x="161" y="368"/>
                  </a:lnTo>
                  <a:lnTo>
                    <a:pt x="160" y="368"/>
                  </a:lnTo>
                  <a:lnTo>
                    <a:pt x="159" y="368"/>
                  </a:lnTo>
                  <a:lnTo>
                    <a:pt x="158" y="368"/>
                  </a:lnTo>
                  <a:lnTo>
                    <a:pt x="157" y="368"/>
                  </a:lnTo>
                  <a:lnTo>
                    <a:pt x="155" y="368"/>
                  </a:lnTo>
                  <a:lnTo>
                    <a:pt x="153" y="368"/>
                  </a:lnTo>
                  <a:lnTo>
                    <a:pt x="151" y="368"/>
                  </a:lnTo>
                  <a:lnTo>
                    <a:pt x="149" y="368"/>
                  </a:lnTo>
                  <a:lnTo>
                    <a:pt x="147" y="368"/>
                  </a:lnTo>
                  <a:lnTo>
                    <a:pt x="146" y="368"/>
                  </a:lnTo>
                  <a:lnTo>
                    <a:pt x="143" y="368"/>
                  </a:lnTo>
                  <a:lnTo>
                    <a:pt x="142" y="368"/>
                  </a:lnTo>
                  <a:lnTo>
                    <a:pt x="139" y="368"/>
                  </a:lnTo>
                  <a:lnTo>
                    <a:pt x="136" y="368"/>
                  </a:lnTo>
                  <a:lnTo>
                    <a:pt x="135" y="368"/>
                  </a:lnTo>
                  <a:lnTo>
                    <a:pt x="134" y="368"/>
                  </a:lnTo>
                  <a:lnTo>
                    <a:pt x="132" y="368"/>
                  </a:lnTo>
                  <a:lnTo>
                    <a:pt x="130" y="368"/>
                  </a:lnTo>
                  <a:lnTo>
                    <a:pt x="128" y="368"/>
                  </a:lnTo>
                  <a:lnTo>
                    <a:pt x="125" y="368"/>
                  </a:lnTo>
                  <a:lnTo>
                    <a:pt x="124" y="368"/>
                  </a:lnTo>
                  <a:lnTo>
                    <a:pt x="123" y="368"/>
                  </a:lnTo>
                  <a:lnTo>
                    <a:pt x="122" y="368"/>
                  </a:lnTo>
                  <a:lnTo>
                    <a:pt x="119" y="368"/>
                  </a:lnTo>
                  <a:lnTo>
                    <a:pt x="118" y="368"/>
                  </a:lnTo>
                  <a:lnTo>
                    <a:pt x="117" y="368"/>
                  </a:lnTo>
                  <a:lnTo>
                    <a:pt x="116" y="368"/>
                  </a:lnTo>
                  <a:lnTo>
                    <a:pt x="114" y="368"/>
                  </a:lnTo>
                  <a:lnTo>
                    <a:pt x="113" y="368"/>
                  </a:lnTo>
                  <a:lnTo>
                    <a:pt x="107" y="368"/>
                  </a:lnTo>
                  <a:lnTo>
                    <a:pt x="104" y="368"/>
                  </a:lnTo>
                  <a:lnTo>
                    <a:pt x="102" y="368"/>
                  </a:lnTo>
                  <a:lnTo>
                    <a:pt x="101" y="368"/>
                  </a:lnTo>
                  <a:lnTo>
                    <a:pt x="99" y="368"/>
                  </a:lnTo>
                  <a:lnTo>
                    <a:pt x="98" y="368"/>
                  </a:lnTo>
                  <a:lnTo>
                    <a:pt x="95" y="368"/>
                  </a:lnTo>
                  <a:lnTo>
                    <a:pt x="94" y="368"/>
                  </a:lnTo>
                  <a:lnTo>
                    <a:pt x="92" y="368"/>
                  </a:lnTo>
                  <a:lnTo>
                    <a:pt x="90" y="368"/>
                  </a:lnTo>
                  <a:lnTo>
                    <a:pt x="84" y="368"/>
                  </a:lnTo>
                  <a:lnTo>
                    <a:pt x="78" y="368"/>
                  </a:lnTo>
                  <a:lnTo>
                    <a:pt x="72" y="368"/>
                  </a:lnTo>
                  <a:lnTo>
                    <a:pt x="67" y="368"/>
                  </a:lnTo>
                  <a:lnTo>
                    <a:pt x="60" y="368"/>
                  </a:lnTo>
                  <a:lnTo>
                    <a:pt x="58" y="368"/>
                  </a:lnTo>
                  <a:lnTo>
                    <a:pt x="53" y="368"/>
                  </a:lnTo>
                  <a:lnTo>
                    <a:pt x="49" y="368"/>
                  </a:lnTo>
                  <a:lnTo>
                    <a:pt x="48" y="368"/>
                  </a:lnTo>
                  <a:lnTo>
                    <a:pt x="48" y="358"/>
                  </a:lnTo>
                  <a:lnTo>
                    <a:pt x="48" y="355"/>
                  </a:lnTo>
                  <a:lnTo>
                    <a:pt x="48" y="353"/>
                  </a:lnTo>
                  <a:lnTo>
                    <a:pt x="48" y="349"/>
                  </a:lnTo>
                  <a:lnTo>
                    <a:pt x="48" y="342"/>
                  </a:lnTo>
                  <a:lnTo>
                    <a:pt x="48" y="335"/>
                  </a:lnTo>
                  <a:lnTo>
                    <a:pt x="48" y="333"/>
                  </a:lnTo>
                  <a:lnTo>
                    <a:pt x="48" y="332"/>
                  </a:lnTo>
                  <a:lnTo>
                    <a:pt x="48" y="331"/>
                  </a:lnTo>
                  <a:lnTo>
                    <a:pt x="48" y="329"/>
                  </a:lnTo>
                  <a:lnTo>
                    <a:pt x="48" y="327"/>
                  </a:lnTo>
                  <a:lnTo>
                    <a:pt x="48" y="326"/>
                  </a:lnTo>
                  <a:lnTo>
                    <a:pt x="48" y="325"/>
                  </a:lnTo>
                  <a:lnTo>
                    <a:pt x="48" y="324"/>
                  </a:lnTo>
                  <a:lnTo>
                    <a:pt x="48" y="323"/>
                  </a:lnTo>
                  <a:lnTo>
                    <a:pt x="48" y="321"/>
                  </a:lnTo>
                  <a:lnTo>
                    <a:pt x="48" y="320"/>
                  </a:lnTo>
                  <a:lnTo>
                    <a:pt x="48" y="319"/>
                  </a:lnTo>
                  <a:lnTo>
                    <a:pt x="48" y="318"/>
                  </a:lnTo>
                  <a:lnTo>
                    <a:pt x="48" y="312"/>
                  </a:lnTo>
                  <a:lnTo>
                    <a:pt x="47" y="312"/>
                  </a:lnTo>
                  <a:lnTo>
                    <a:pt x="46" y="312"/>
                  </a:lnTo>
                  <a:lnTo>
                    <a:pt x="46" y="310"/>
                  </a:lnTo>
                  <a:lnTo>
                    <a:pt x="47" y="310"/>
                  </a:lnTo>
                  <a:lnTo>
                    <a:pt x="46" y="310"/>
                  </a:lnTo>
                  <a:lnTo>
                    <a:pt x="46" y="309"/>
                  </a:lnTo>
                  <a:lnTo>
                    <a:pt x="46" y="308"/>
                  </a:lnTo>
                  <a:lnTo>
                    <a:pt x="46" y="309"/>
                  </a:lnTo>
                  <a:lnTo>
                    <a:pt x="45" y="309"/>
                  </a:lnTo>
                  <a:lnTo>
                    <a:pt x="43" y="309"/>
                  </a:lnTo>
                  <a:lnTo>
                    <a:pt x="42" y="310"/>
                  </a:lnTo>
                  <a:lnTo>
                    <a:pt x="41" y="312"/>
                  </a:lnTo>
                  <a:lnTo>
                    <a:pt x="41" y="310"/>
                  </a:lnTo>
                  <a:lnTo>
                    <a:pt x="40" y="309"/>
                  </a:lnTo>
                  <a:lnTo>
                    <a:pt x="40" y="310"/>
                  </a:lnTo>
                  <a:lnTo>
                    <a:pt x="38" y="310"/>
                  </a:lnTo>
                  <a:lnTo>
                    <a:pt x="38" y="309"/>
                  </a:lnTo>
                  <a:lnTo>
                    <a:pt x="40" y="309"/>
                  </a:lnTo>
                  <a:lnTo>
                    <a:pt x="40" y="308"/>
                  </a:lnTo>
                  <a:lnTo>
                    <a:pt x="40" y="309"/>
                  </a:lnTo>
                  <a:lnTo>
                    <a:pt x="38" y="309"/>
                  </a:lnTo>
                  <a:lnTo>
                    <a:pt x="38" y="308"/>
                  </a:lnTo>
                  <a:lnTo>
                    <a:pt x="37" y="308"/>
                  </a:lnTo>
                  <a:lnTo>
                    <a:pt x="36" y="308"/>
                  </a:lnTo>
                  <a:lnTo>
                    <a:pt x="36" y="307"/>
                  </a:lnTo>
                  <a:lnTo>
                    <a:pt x="36" y="308"/>
                  </a:lnTo>
                  <a:lnTo>
                    <a:pt x="35" y="308"/>
                  </a:lnTo>
                  <a:lnTo>
                    <a:pt x="35" y="309"/>
                  </a:lnTo>
                  <a:lnTo>
                    <a:pt x="34" y="308"/>
                  </a:lnTo>
                  <a:lnTo>
                    <a:pt x="34" y="309"/>
                  </a:lnTo>
                  <a:lnTo>
                    <a:pt x="35" y="309"/>
                  </a:lnTo>
                  <a:lnTo>
                    <a:pt x="36" y="309"/>
                  </a:lnTo>
                  <a:lnTo>
                    <a:pt x="36" y="310"/>
                  </a:lnTo>
                  <a:lnTo>
                    <a:pt x="36" y="312"/>
                  </a:lnTo>
                  <a:lnTo>
                    <a:pt x="35" y="312"/>
                  </a:lnTo>
                  <a:lnTo>
                    <a:pt x="35" y="310"/>
                  </a:lnTo>
                  <a:lnTo>
                    <a:pt x="34" y="310"/>
                  </a:lnTo>
                  <a:lnTo>
                    <a:pt x="34" y="312"/>
                  </a:lnTo>
                  <a:lnTo>
                    <a:pt x="32" y="312"/>
                  </a:lnTo>
                  <a:lnTo>
                    <a:pt x="31" y="312"/>
                  </a:lnTo>
                  <a:lnTo>
                    <a:pt x="31" y="310"/>
                  </a:lnTo>
                  <a:lnTo>
                    <a:pt x="31" y="309"/>
                  </a:lnTo>
                  <a:lnTo>
                    <a:pt x="32" y="309"/>
                  </a:lnTo>
                  <a:lnTo>
                    <a:pt x="32" y="308"/>
                  </a:lnTo>
                  <a:lnTo>
                    <a:pt x="31" y="308"/>
                  </a:lnTo>
                  <a:lnTo>
                    <a:pt x="30" y="308"/>
                  </a:lnTo>
                  <a:lnTo>
                    <a:pt x="30" y="309"/>
                  </a:lnTo>
                  <a:lnTo>
                    <a:pt x="29" y="310"/>
                  </a:lnTo>
                  <a:lnTo>
                    <a:pt x="29" y="312"/>
                  </a:lnTo>
                  <a:lnTo>
                    <a:pt x="28" y="312"/>
                  </a:lnTo>
                  <a:lnTo>
                    <a:pt x="28" y="310"/>
                  </a:lnTo>
                  <a:lnTo>
                    <a:pt x="28" y="309"/>
                  </a:lnTo>
                  <a:lnTo>
                    <a:pt x="29" y="309"/>
                  </a:lnTo>
                  <a:lnTo>
                    <a:pt x="28" y="309"/>
                  </a:lnTo>
                  <a:lnTo>
                    <a:pt x="28" y="308"/>
                  </a:lnTo>
                  <a:lnTo>
                    <a:pt x="28" y="309"/>
                  </a:lnTo>
                  <a:lnTo>
                    <a:pt x="26" y="309"/>
                  </a:lnTo>
                  <a:lnTo>
                    <a:pt x="26" y="310"/>
                  </a:lnTo>
                  <a:lnTo>
                    <a:pt x="26" y="312"/>
                  </a:lnTo>
                  <a:lnTo>
                    <a:pt x="25" y="312"/>
                  </a:lnTo>
                  <a:lnTo>
                    <a:pt x="24" y="312"/>
                  </a:lnTo>
                  <a:lnTo>
                    <a:pt x="24" y="310"/>
                  </a:lnTo>
                  <a:lnTo>
                    <a:pt x="23" y="310"/>
                  </a:lnTo>
                  <a:lnTo>
                    <a:pt x="23" y="312"/>
                  </a:lnTo>
                  <a:lnTo>
                    <a:pt x="23" y="313"/>
                  </a:lnTo>
                  <a:lnTo>
                    <a:pt x="22" y="313"/>
                  </a:lnTo>
                  <a:lnTo>
                    <a:pt x="20" y="313"/>
                  </a:lnTo>
                  <a:lnTo>
                    <a:pt x="19" y="313"/>
                  </a:lnTo>
                  <a:lnTo>
                    <a:pt x="19" y="312"/>
                  </a:lnTo>
                  <a:lnTo>
                    <a:pt x="18" y="312"/>
                  </a:lnTo>
                  <a:lnTo>
                    <a:pt x="18" y="310"/>
                  </a:lnTo>
                  <a:lnTo>
                    <a:pt x="19" y="310"/>
                  </a:lnTo>
                  <a:lnTo>
                    <a:pt x="20" y="310"/>
                  </a:lnTo>
                  <a:lnTo>
                    <a:pt x="20" y="309"/>
                  </a:lnTo>
                  <a:lnTo>
                    <a:pt x="20" y="308"/>
                  </a:lnTo>
                  <a:lnTo>
                    <a:pt x="19" y="309"/>
                  </a:lnTo>
                  <a:lnTo>
                    <a:pt x="18" y="310"/>
                  </a:lnTo>
                  <a:lnTo>
                    <a:pt x="17" y="309"/>
                  </a:lnTo>
                  <a:lnTo>
                    <a:pt x="17" y="308"/>
                  </a:lnTo>
                  <a:lnTo>
                    <a:pt x="16" y="308"/>
                  </a:lnTo>
                  <a:lnTo>
                    <a:pt x="16" y="307"/>
                  </a:lnTo>
                  <a:lnTo>
                    <a:pt x="16" y="308"/>
                  </a:lnTo>
                  <a:lnTo>
                    <a:pt x="14" y="308"/>
                  </a:lnTo>
                  <a:lnTo>
                    <a:pt x="14" y="307"/>
                  </a:lnTo>
                  <a:lnTo>
                    <a:pt x="13" y="307"/>
                  </a:lnTo>
                  <a:lnTo>
                    <a:pt x="12" y="307"/>
                  </a:lnTo>
                  <a:lnTo>
                    <a:pt x="13" y="306"/>
                  </a:lnTo>
                  <a:lnTo>
                    <a:pt x="14" y="306"/>
                  </a:lnTo>
                  <a:lnTo>
                    <a:pt x="14" y="304"/>
                  </a:lnTo>
                  <a:lnTo>
                    <a:pt x="13" y="304"/>
                  </a:lnTo>
                  <a:lnTo>
                    <a:pt x="13" y="303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3" y="302"/>
                  </a:lnTo>
                  <a:lnTo>
                    <a:pt x="13" y="303"/>
                  </a:lnTo>
                  <a:lnTo>
                    <a:pt x="12" y="303"/>
                  </a:lnTo>
                  <a:lnTo>
                    <a:pt x="12" y="302"/>
                  </a:lnTo>
                  <a:lnTo>
                    <a:pt x="12" y="301"/>
                  </a:lnTo>
                  <a:lnTo>
                    <a:pt x="12" y="300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2" y="296"/>
                  </a:lnTo>
                  <a:lnTo>
                    <a:pt x="12" y="295"/>
                  </a:lnTo>
                  <a:lnTo>
                    <a:pt x="12" y="294"/>
                  </a:lnTo>
                  <a:lnTo>
                    <a:pt x="12" y="292"/>
                  </a:lnTo>
                  <a:lnTo>
                    <a:pt x="12" y="291"/>
                  </a:lnTo>
                  <a:lnTo>
                    <a:pt x="12" y="290"/>
                  </a:lnTo>
                  <a:lnTo>
                    <a:pt x="12" y="289"/>
                  </a:lnTo>
                  <a:lnTo>
                    <a:pt x="12" y="286"/>
                  </a:lnTo>
                  <a:lnTo>
                    <a:pt x="12" y="285"/>
                  </a:lnTo>
                  <a:lnTo>
                    <a:pt x="12" y="283"/>
                  </a:lnTo>
                  <a:lnTo>
                    <a:pt x="12" y="281"/>
                  </a:lnTo>
                  <a:lnTo>
                    <a:pt x="12" y="280"/>
                  </a:lnTo>
                  <a:lnTo>
                    <a:pt x="12" y="279"/>
                  </a:lnTo>
                  <a:lnTo>
                    <a:pt x="12" y="278"/>
                  </a:lnTo>
                  <a:lnTo>
                    <a:pt x="12" y="277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2" y="273"/>
                  </a:lnTo>
                  <a:lnTo>
                    <a:pt x="12" y="272"/>
                  </a:lnTo>
                  <a:lnTo>
                    <a:pt x="12" y="271"/>
                  </a:lnTo>
                  <a:lnTo>
                    <a:pt x="12" y="269"/>
                  </a:lnTo>
                  <a:lnTo>
                    <a:pt x="12" y="268"/>
                  </a:lnTo>
                  <a:lnTo>
                    <a:pt x="12" y="267"/>
                  </a:lnTo>
                  <a:lnTo>
                    <a:pt x="12" y="266"/>
                  </a:lnTo>
                  <a:lnTo>
                    <a:pt x="12" y="265"/>
                  </a:lnTo>
                  <a:lnTo>
                    <a:pt x="12" y="263"/>
                  </a:lnTo>
                  <a:lnTo>
                    <a:pt x="12" y="262"/>
                  </a:lnTo>
                  <a:lnTo>
                    <a:pt x="12" y="260"/>
                  </a:lnTo>
                  <a:lnTo>
                    <a:pt x="12" y="259"/>
                  </a:lnTo>
                  <a:lnTo>
                    <a:pt x="12" y="257"/>
                  </a:lnTo>
                  <a:lnTo>
                    <a:pt x="12" y="256"/>
                  </a:lnTo>
                  <a:lnTo>
                    <a:pt x="12" y="255"/>
                  </a:lnTo>
                  <a:lnTo>
                    <a:pt x="12" y="254"/>
                  </a:lnTo>
                  <a:lnTo>
                    <a:pt x="12" y="252"/>
                  </a:lnTo>
                  <a:lnTo>
                    <a:pt x="12" y="251"/>
                  </a:lnTo>
                  <a:lnTo>
                    <a:pt x="12" y="250"/>
                  </a:lnTo>
                  <a:lnTo>
                    <a:pt x="12" y="249"/>
                  </a:lnTo>
                  <a:lnTo>
                    <a:pt x="13" y="248"/>
                  </a:lnTo>
                  <a:lnTo>
                    <a:pt x="13" y="246"/>
                  </a:lnTo>
                  <a:lnTo>
                    <a:pt x="13" y="245"/>
                  </a:lnTo>
                  <a:lnTo>
                    <a:pt x="13" y="244"/>
                  </a:lnTo>
                  <a:lnTo>
                    <a:pt x="13" y="243"/>
                  </a:lnTo>
                  <a:lnTo>
                    <a:pt x="13" y="242"/>
                  </a:lnTo>
                  <a:lnTo>
                    <a:pt x="13" y="240"/>
                  </a:lnTo>
                  <a:lnTo>
                    <a:pt x="13" y="239"/>
                  </a:lnTo>
                  <a:lnTo>
                    <a:pt x="13" y="238"/>
                  </a:lnTo>
                  <a:lnTo>
                    <a:pt x="13" y="237"/>
                  </a:lnTo>
                  <a:lnTo>
                    <a:pt x="13" y="236"/>
                  </a:lnTo>
                  <a:lnTo>
                    <a:pt x="13" y="234"/>
                  </a:lnTo>
                  <a:lnTo>
                    <a:pt x="13" y="233"/>
                  </a:lnTo>
                  <a:lnTo>
                    <a:pt x="13" y="232"/>
                  </a:lnTo>
                  <a:lnTo>
                    <a:pt x="13" y="231"/>
                  </a:lnTo>
                  <a:lnTo>
                    <a:pt x="13" y="230"/>
                  </a:lnTo>
                  <a:lnTo>
                    <a:pt x="13" y="228"/>
                  </a:lnTo>
                  <a:lnTo>
                    <a:pt x="13" y="227"/>
                  </a:lnTo>
                  <a:lnTo>
                    <a:pt x="13" y="226"/>
                  </a:lnTo>
                  <a:lnTo>
                    <a:pt x="13" y="225"/>
                  </a:lnTo>
                  <a:lnTo>
                    <a:pt x="13" y="223"/>
                  </a:lnTo>
                  <a:lnTo>
                    <a:pt x="13" y="222"/>
                  </a:lnTo>
                  <a:lnTo>
                    <a:pt x="13" y="221"/>
                  </a:lnTo>
                  <a:lnTo>
                    <a:pt x="13" y="220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3" y="213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3" y="209"/>
                  </a:lnTo>
                  <a:lnTo>
                    <a:pt x="13" y="208"/>
                  </a:lnTo>
                  <a:lnTo>
                    <a:pt x="13" y="207"/>
                  </a:lnTo>
                  <a:lnTo>
                    <a:pt x="13" y="205"/>
                  </a:lnTo>
                  <a:lnTo>
                    <a:pt x="13" y="204"/>
                  </a:lnTo>
                  <a:lnTo>
                    <a:pt x="13" y="203"/>
                  </a:lnTo>
                  <a:lnTo>
                    <a:pt x="13" y="202"/>
                  </a:lnTo>
                  <a:lnTo>
                    <a:pt x="13" y="201"/>
                  </a:lnTo>
                  <a:lnTo>
                    <a:pt x="13" y="199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3" y="196"/>
                  </a:lnTo>
                  <a:lnTo>
                    <a:pt x="14" y="194"/>
                  </a:lnTo>
                  <a:lnTo>
                    <a:pt x="14" y="193"/>
                  </a:lnTo>
                  <a:lnTo>
                    <a:pt x="14" y="192"/>
                  </a:lnTo>
                  <a:lnTo>
                    <a:pt x="14" y="191"/>
                  </a:lnTo>
                  <a:lnTo>
                    <a:pt x="14" y="190"/>
                  </a:lnTo>
                  <a:lnTo>
                    <a:pt x="14" y="188"/>
                  </a:lnTo>
                  <a:lnTo>
                    <a:pt x="14" y="187"/>
                  </a:lnTo>
                  <a:lnTo>
                    <a:pt x="14" y="186"/>
                  </a:lnTo>
                  <a:lnTo>
                    <a:pt x="14" y="185"/>
                  </a:lnTo>
                  <a:lnTo>
                    <a:pt x="14" y="184"/>
                  </a:lnTo>
                  <a:lnTo>
                    <a:pt x="14" y="182"/>
                  </a:lnTo>
                  <a:lnTo>
                    <a:pt x="14" y="181"/>
                  </a:lnTo>
                  <a:lnTo>
                    <a:pt x="14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4" y="176"/>
                  </a:lnTo>
                  <a:lnTo>
                    <a:pt x="14" y="174"/>
                  </a:lnTo>
                  <a:lnTo>
                    <a:pt x="14" y="173"/>
                  </a:lnTo>
                  <a:lnTo>
                    <a:pt x="14" y="172"/>
                  </a:lnTo>
                  <a:lnTo>
                    <a:pt x="14" y="170"/>
                  </a:lnTo>
                  <a:lnTo>
                    <a:pt x="14" y="169"/>
                  </a:lnTo>
                  <a:lnTo>
                    <a:pt x="14" y="168"/>
                  </a:lnTo>
                  <a:lnTo>
                    <a:pt x="14" y="167"/>
                  </a:lnTo>
                  <a:lnTo>
                    <a:pt x="14" y="165"/>
                  </a:lnTo>
                  <a:lnTo>
                    <a:pt x="14" y="164"/>
                  </a:lnTo>
                  <a:lnTo>
                    <a:pt x="14" y="163"/>
                  </a:lnTo>
                  <a:lnTo>
                    <a:pt x="14" y="162"/>
                  </a:lnTo>
                  <a:lnTo>
                    <a:pt x="14" y="161"/>
                  </a:lnTo>
                  <a:lnTo>
                    <a:pt x="14" y="159"/>
                  </a:lnTo>
                  <a:lnTo>
                    <a:pt x="14" y="158"/>
                  </a:lnTo>
                  <a:lnTo>
                    <a:pt x="14" y="157"/>
                  </a:lnTo>
                  <a:lnTo>
                    <a:pt x="14" y="156"/>
                  </a:lnTo>
                  <a:lnTo>
                    <a:pt x="14" y="155"/>
                  </a:lnTo>
                  <a:lnTo>
                    <a:pt x="14" y="153"/>
                  </a:lnTo>
                  <a:lnTo>
                    <a:pt x="14" y="152"/>
                  </a:lnTo>
                  <a:lnTo>
                    <a:pt x="14" y="151"/>
                  </a:lnTo>
                  <a:lnTo>
                    <a:pt x="14" y="150"/>
                  </a:lnTo>
                  <a:lnTo>
                    <a:pt x="16" y="149"/>
                  </a:lnTo>
                  <a:lnTo>
                    <a:pt x="16" y="147"/>
                  </a:lnTo>
                  <a:lnTo>
                    <a:pt x="16" y="146"/>
                  </a:lnTo>
                  <a:lnTo>
                    <a:pt x="16" y="145"/>
                  </a:lnTo>
                  <a:lnTo>
                    <a:pt x="16" y="144"/>
                  </a:lnTo>
                  <a:lnTo>
                    <a:pt x="16" y="143"/>
                  </a:lnTo>
                  <a:lnTo>
                    <a:pt x="16" y="141"/>
                  </a:lnTo>
                  <a:lnTo>
                    <a:pt x="16" y="140"/>
                  </a:lnTo>
                  <a:lnTo>
                    <a:pt x="16" y="139"/>
                  </a:lnTo>
                  <a:lnTo>
                    <a:pt x="16" y="138"/>
                  </a:lnTo>
                  <a:lnTo>
                    <a:pt x="16" y="136"/>
                  </a:lnTo>
                  <a:lnTo>
                    <a:pt x="16" y="135"/>
                  </a:lnTo>
                  <a:lnTo>
                    <a:pt x="16" y="134"/>
                  </a:lnTo>
                  <a:lnTo>
                    <a:pt x="16" y="133"/>
                  </a:lnTo>
                  <a:lnTo>
                    <a:pt x="16" y="132"/>
                  </a:lnTo>
                  <a:lnTo>
                    <a:pt x="16" y="130"/>
                  </a:lnTo>
                  <a:lnTo>
                    <a:pt x="16" y="129"/>
                  </a:lnTo>
                  <a:lnTo>
                    <a:pt x="16" y="128"/>
                  </a:lnTo>
                  <a:lnTo>
                    <a:pt x="16" y="127"/>
                  </a:lnTo>
                  <a:lnTo>
                    <a:pt x="16" y="126"/>
                  </a:lnTo>
                  <a:lnTo>
                    <a:pt x="16" y="124"/>
                  </a:lnTo>
                  <a:lnTo>
                    <a:pt x="16" y="123"/>
                  </a:lnTo>
                  <a:lnTo>
                    <a:pt x="16" y="122"/>
                  </a:lnTo>
                  <a:lnTo>
                    <a:pt x="16" y="121"/>
                  </a:lnTo>
                  <a:lnTo>
                    <a:pt x="16" y="120"/>
                  </a:lnTo>
                  <a:lnTo>
                    <a:pt x="16" y="118"/>
                  </a:lnTo>
                  <a:lnTo>
                    <a:pt x="16" y="117"/>
                  </a:lnTo>
                  <a:lnTo>
                    <a:pt x="16" y="116"/>
                  </a:lnTo>
                  <a:lnTo>
                    <a:pt x="16" y="115"/>
                  </a:lnTo>
                  <a:lnTo>
                    <a:pt x="16" y="112"/>
                  </a:lnTo>
                  <a:lnTo>
                    <a:pt x="16" y="111"/>
                  </a:lnTo>
                  <a:lnTo>
                    <a:pt x="14" y="110"/>
                  </a:lnTo>
                  <a:lnTo>
                    <a:pt x="14" y="109"/>
                  </a:lnTo>
                  <a:lnTo>
                    <a:pt x="14" y="107"/>
                  </a:lnTo>
                  <a:lnTo>
                    <a:pt x="14" y="106"/>
                  </a:lnTo>
                  <a:lnTo>
                    <a:pt x="14" y="105"/>
                  </a:lnTo>
                  <a:lnTo>
                    <a:pt x="14" y="104"/>
                  </a:lnTo>
                  <a:lnTo>
                    <a:pt x="14" y="103"/>
                  </a:lnTo>
                  <a:lnTo>
                    <a:pt x="14" y="101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3" y="99"/>
                  </a:lnTo>
                  <a:lnTo>
                    <a:pt x="13" y="98"/>
                  </a:lnTo>
                  <a:lnTo>
                    <a:pt x="13" y="97"/>
                  </a:lnTo>
                  <a:lnTo>
                    <a:pt x="13" y="95"/>
                  </a:lnTo>
                  <a:lnTo>
                    <a:pt x="13" y="94"/>
                  </a:lnTo>
                  <a:lnTo>
                    <a:pt x="13" y="93"/>
                  </a:lnTo>
                  <a:lnTo>
                    <a:pt x="13" y="92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2" y="89"/>
                  </a:lnTo>
                  <a:lnTo>
                    <a:pt x="12" y="88"/>
                  </a:lnTo>
                  <a:lnTo>
                    <a:pt x="12" y="87"/>
                  </a:lnTo>
                  <a:lnTo>
                    <a:pt x="12" y="86"/>
                  </a:lnTo>
                  <a:lnTo>
                    <a:pt x="12" y="85"/>
                  </a:lnTo>
                  <a:lnTo>
                    <a:pt x="12" y="83"/>
                  </a:lnTo>
                  <a:lnTo>
                    <a:pt x="11" y="82"/>
                  </a:lnTo>
                  <a:lnTo>
                    <a:pt x="11" y="81"/>
                  </a:lnTo>
                  <a:lnTo>
                    <a:pt x="11" y="80"/>
                  </a:lnTo>
                  <a:lnTo>
                    <a:pt x="11" y="78"/>
                  </a:lnTo>
                  <a:lnTo>
                    <a:pt x="11" y="77"/>
                  </a:lnTo>
                  <a:lnTo>
                    <a:pt x="11" y="76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0" y="74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10" y="70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8" y="60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49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6" y="40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80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3" y="0"/>
                  </a:lnTo>
                  <a:lnTo>
                    <a:pt x="184" y="0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7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6" y="0"/>
                  </a:lnTo>
                  <a:lnTo>
                    <a:pt x="237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2" y="0"/>
                  </a:lnTo>
                  <a:lnTo>
                    <a:pt x="243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3" y="0"/>
                  </a:lnTo>
                  <a:lnTo>
                    <a:pt x="254" y="0"/>
                  </a:lnTo>
                  <a:lnTo>
                    <a:pt x="255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4" y="0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80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3" y="0"/>
                  </a:lnTo>
                  <a:lnTo>
                    <a:pt x="284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89" y="0"/>
                  </a:lnTo>
                  <a:lnTo>
                    <a:pt x="290" y="0"/>
                  </a:lnTo>
                  <a:lnTo>
                    <a:pt x="292" y="0"/>
                  </a:lnTo>
                  <a:lnTo>
                    <a:pt x="293" y="0"/>
                  </a:lnTo>
                  <a:lnTo>
                    <a:pt x="294" y="0"/>
                  </a:lnTo>
                  <a:lnTo>
                    <a:pt x="295" y="0"/>
                  </a:lnTo>
                  <a:lnTo>
                    <a:pt x="296" y="0"/>
                  </a:lnTo>
                  <a:lnTo>
                    <a:pt x="298" y="0"/>
                  </a:lnTo>
                  <a:lnTo>
                    <a:pt x="299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4" y="0"/>
                  </a:lnTo>
                  <a:lnTo>
                    <a:pt x="305" y="0"/>
                  </a:lnTo>
                  <a:lnTo>
                    <a:pt x="306" y="0"/>
                  </a:lnTo>
                  <a:lnTo>
                    <a:pt x="307" y="0"/>
                  </a:lnTo>
                  <a:lnTo>
                    <a:pt x="308" y="0"/>
                  </a:lnTo>
                  <a:lnTo>
                    <a:pt x="310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14" y="0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8" y="0"/>
                  </a:lnTo>
                  <a:lnTo>
                    <a:pt x="319" y="0"/>
                  </a:lnTo>
                  <a:lnTo>
                    <a:pt x="321" y="0"/>
                  </a:lnTo>
                  <a:lnTo>
                    <a:pt x="322" y="0"/>
                  </a:lnTo>
                  <a:lnTo>
                    <a:pt x="323" y="0"/>
                  </a:lnTo>
                  <a:lnTo>
                    <a:pt x="324" y="0"/>
                  </a:lnTo>
                  <a:lnTo>
                    <a:pt x="325" y="0"/>
                  </a:lnTo>
                  <a:lnTo>
                    <a:pt x="327" y="0"/>
                  </a:lnTo>
                  <a:lnTo>
                    <a:pt x="328" y="0"/>
                  </a:lnTo>
                  <a:lnTo>
                    <a:pt x="329" y="0"/>
                  </a:lnTo>
                  <a:lnTo>
                    <a:pt x="330" y="0"/>
                  </a:lnTo>
                  <a:lnTo>
                    <a:pt x="331" y="0"/>
                  </a:lnTo>
                  <a:lnTo>
                    <a:pt x="333" y="0"/>
                  </a:lnTo>
                  <a:lnTo>
                    <a:pt x="334" y="0"/>
                  </a:lnTo>
                  <a:lnTo>
                    <a:pt x="335" y="0"/>
                  </a:lnTo>
                  <a:lnTo>
                    <a:pt x="336" y="0"/>
                  </a:lnTo>
                  <a:lnTo>
                    <a:pt x="337" y="0"/>
                  </a:lnTo>
                  <a:lnTo>
                    <a:pt x="339" y="0"/>
                  </a:lnTo>
                  <a:lnTo>
                    <a:pt x="340" y="0"/>
                  </a:lnTo>
                  <a:lnTo>
                    <a:pt x="341" y="0"/>
                  </a:lnTo>
                  <a:lnTo>
                    <a:pt x="342" y="0"/>
                  </a:lnTo>
                  <a:lnTo>
                    <a:pt x="343" y="0"/>
                  </a:lnTo>
                  <a:lnTo>
                    <a:pt x="345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0"/>
                  </a:lnTo>
                  <a:lnTo>
                    <a:pt x="349" y="0"/>
                  </a:lnTo>
                  <a:lnTo>
                    <a:pt x="351" y="0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7" y="0"/>
                  </a:lnTo>
                  <a:lnTo>
                    <a:pt x="358" y="0"/>
                  </a:lnTo>
                  <a:lnTo>
                    <a:pt x="359" y="0"/>
                  </a:lnTo>
                  <a:lnTo>
                    <a:pt x="360" y="0"/>
                  </a:lnTo>
                  <a:lnTo>
                    <a:pt x="362" y="0"/>
                  </a:lnTo>
                  <a:lnTo>
                    <a:pt x="363" y="0"/>
                  </a:lnTo>
                  <a:lnTo>
                    <a:pt x="364" y="0"/>
                  </a:lnTo>
                  <a:lnTo>
                    <a:pt x="365" y="0"/>
                  </a:lnTo>
                  <a:lnTo>
                    <a:pt x="366" y="0"/>
                  </a:lnTo>
                  <a:lnTo>
                    <a:pt x="368" y="0"/>
                  </a:lnTo>
                  <a:lnTo>
                    <a:pt x="369" y="0"/>
                  </a:lnTo>
                  <a:lnTo>
                    <a:pt x="370" y="0"/>
                  </a:lnTo>
                  <a:lnTo>
                    <a:pt x="370" y="1"/>
                  </a:lnTo>
                  <a:lnTo>
                    <a:pt x="369" y="1"/>
                  </a:lnTo>
                  <a:lnTo>
                    <a:pt x="369" y="2"/>
                  </a:lnTo>
                  <a:lnTo>
                    <a:pt x="370" y="2"/>
                  </a:lnTo>
                  <a:lnTo>
                    <a:pt x="370" y="4"/>
                  </a:lnTo>
                  <a:lnTo>
                    <a:pt x="369" y="4"/>
                  </a:lnTo>
                  <a:lnTo>
                    <a:pt x="370" y="4"/>
                  </a:lnTo>
                  <a:lnTo>
                    <a:pt x="370" y="5"/>
                  </a:lnTo>
                  <a:lnTo>
                    <a:pt x="370" y="4"/>
                  </a:lnTo>
                  <a:lnTo>
                    <a:pt x="371" y="4"/>
                  </a:lnTo>
                  <a:lnTo>
                    <a:pt x="370" y="5"/>
                  </a:lnTo>
                  <a:lnTo>
                    <a:pt x="371" y="5"/>
                  </a:lnTo>
                  <a:lnTo>
                    <a:pt x="371" y="6"/>
                  </a:lnTo>
                  <a:lnTo>
                    <a:pt x="371" y="7"/>
                  </a:lnTo>
                  <a:lnTo>
                    <a:pt x="370" y="7"/>
                  </a:lnTo>
                  <a:lnTo>
                    <a:pt x="370" y="8"/>
                  </a:lnTo>
                  <a:lnTo>
                    <a:pt x="371" y="8"/>
                  </a:lnTo>
                  <a:lnTo>
                    <a:pt x="371" y="10"/>
                  </a:lnTo>
                  <a:lnTo>
                    <a:pt x="372" y="10"/>
                  </a:lnTo>
                  <a:lnTo>
                    <a:pt x="374" y="10"/>
                  </a:lnTo>
                  <a:lnTo>
                    <a:pt x="374" y="11"/>
                  </a:lnTo>
                  <a:lnTo>
                    <a:pt x="374" y="10"/>
                  </a:lnTo>
                  <a:lnTo>
                    <a:pt x="374" y="11"/>
                  </a:lnTo>
                  <a:lnTo>
                    <a:pt x="375" y="11"/>
                  </a:lnTo>
                  <a:lnTo>
                    <a:pt x="376" y="11"/>
                  </a:lnTo>
                  <a:lnTo>
                    <a:pt x="376" y="12"/>
                  </a:lnTo>
                  <a:lnTo>
                    <a:pt x="377" y="12"/>
                  </a:lnTo>
                  <a:lnTo>
                    <a:pt x="376" y="12"/>
                  </a:lnTo>
                  <a:lnTo>
                    <a:pt x="377" y="12"/>
                  </a:lnTo>
                  <a:lnTo>
                    <a:pt x="377" y="13"/>
                  </a:lnTo>
                  <a:lnTo>
                    <a:pt x="377" y="14"/>
                  </a:lnTo>
                  <a:lnTo>
                    <a:pt x="377" y="16"/>
                  </a:lnTo>
                  <a:lnTo>
                    <a:pt x="376" y="16"/>
                  </a:lnTo>
                  <a:lnTo>
                    <a:pt x="376" y="17"/>
                  </a:lnTo>
                  <a:lnTo>
                    <a:pt x="376" y="18"/>
                  </a:lnTo>
                  <a:lnTo>
                    <a:pt x="376" y="19"/>
                  </a:lnTo>
                  <a:lnTo>
                    <a:pt x="376" y="20"/>
                  </a:lnTo>
                  <a:lnTo>
                    <a:pt x="377" y="20"/>
                  </a:lnTo>
                  <a:lnTo>
                    <a:pt x="377" y="22"/>
                  </a:lnTo>
                  <a:lnTo>
                    <a:pt x="376" y="22"/>
                  </a:lnTo>
                  <a:lnTo>
                    <a:pt x="376" y="23"/>
                  </a:lnTo>
                  <a:lnTo>
                    <a:pt x="376" y="24"/>
                  </a:lnTo>
                  <a:lnTo>
                    <a:pt x="375" y="24"/>
                  </a:lnTo>
                  <a:lnTo>
                    <a:pt x="374" y="24"/>
                  </a:lnTo>
                  <a:lnTo>
                    <a:pt x="374" y="25"/>
                  </a:lnTo>
                  <a:lnTo>
                    <a:pt x="372" y="25"/>
                  </a:lnTo>
                  <a:lnTo>
                    <a:pt x="372" y="27"/>
                  </a:lnTo>
                  <a:lnTo>
                    <a:pt x="372" y="28"/>
                  </a:lnTo>
                  <a:lnTo>
                    <a:pt x="371" y="28"/>
                  </a:lnTo>
                  <a:lnTo>
                    <a:pt x="372" y="28"/>
                  </a:lnTo>
                  <a:lnTo>
                    <a:pt x="372" y="29"/>
                  </a:lnTo>
                  <a:lnTo>
                    <a:pt x="371" y="29"/>
                  </a:lnTo>
                  <a:lnTo>
                    <a:pt x="372" y="29"/>
                  </a:lnTo>
                  <a:lnTo>
                    <a:pt x="371" y="29"/>
                  </a:lnTo>
                  <a:lnTo>
                    <a:pt x="370" y="29"/>
                  </a:lnTo>
                  <a:lnTo>
                    <a:pt x="370" y="30"/>
                  </a:lnTo>
                  <a:lnTo>
                    <a:pt x="369" y="30"/>
                  </a:lnTo>
                  <a:lnTo>
                    <a:pt x="368" y="30"/>
                  </a:lnTo>
                  <a:lnTo>
                    <a:pt x="368" y="31"/>
                  </a:lnTo>
                  <a:lnTo>
                    <a:pt x="366" y="31"/>
                  </a:lnTo>
                  <a:lnTo>
                    <a:pt x="366" y="33"/>
                  </a:lnTo>
                  <a:lnTo>
                    <a:pt x="365" y="33"/>
                  </a:lnTo>
                  <a:lnTo>
                    <a:pt x="365" y="34"/>
                  </a:lnTo>
                  <a:lnTo>
                    <a:pt x="364" y="34"/>
                  </a:lnTo>
                  <a:lnTo>
                    <a:pt x="364" y="35"/>
                  </a:lnTo>
                  <a:lnTo>
                    <a:pt x="363" y="35"/>
                  </a:lnTo>
                  <a:lnTo>
                    <a:pt x="363" y="36"/>
                  </a:lnTo>
                  <a:lnTo>
                    <a:pt x="363" y="37"/>
                  </a:lnTo>
                  <a:lnTo>
                    <a:pt x="363" y="39"/>
                  </a:lnTo>
                  <a:lnTo>
                    <a:pt x="362" y="39"/>
                  </a:lnTo>
                  <a:lnTo>
                    <a:pt x="362" y="40"/>
                  </a:lnTo>
                  <a:lnTo>
                    <a:pt x="360" y="40"/>
                  </a:lnTo>
                  <a:lnTo>
                    <a:pt x="360" y="41"/>
                  </a:lnTo>
                  <a:lnTo>
                    <a:pt x="359" y="41"/>
                  </a:lnTo>
                  <a:lnTo>
                    <a:pt x="358" y="41"/>
                  </a:lnTo>
                  <a:lnTo>
                    <a:pt x="358" y="42"/>
                  </a:lnTo>
                  <a:lnTo>
                    <a:pt x="357" y="42"/>
                  </a:lnTo>
                  <a:lnTo>
                    <a:pt x="357" y="43"/>
                  </a:lnTo>
                  <a:lnTo>
                    <a:pt x="355" y="43"/>
                  </a:lnTo>
                  <a:lnTo>
                    <a:pt x="355" y="45"/>
                  </a:lnTo>
                  <a:lnTo>
                    <a:pt x="355" y="46"/>
                  </a:lnTo>
                  <a:lnTo>
                    <a:pt x="354" y="46"/>
                  </a:lnTo>
                  <a:lnTo>
                    <a:pt x="354" y="47"/>
                  </a:lnTo>
                  <a:lnTo>
                    <a:pt x="354" y="48"/>
                  </a:lnTo>
                  <a:lnTo>
                    <a:pt x="353" y="48"/>
                  </a:lnTo>
                  <a:lnTo>
                    <a:pt x="353" y="49"/>
                  </a:lnTo>
                  <a:lnTo>
                    <a:pt x="353" y="51"/>
                  </a:lnTo>
                  <a:lnTo>
                    <a:pt x="352" y="51"/>
                  </a:lnTo>
                  <a:lnTo>
                    <a:pt x="352" y="52"/>
                  </a:lnTo>
                  <a:lnTo>
                    <a:pt x="352" y="53"/>
                  </a:lnTo>
                  <a:lnTo>
                    <a:pt x="351" y="53"/>
                  </a:lnTo>
                  <a:lnTo>
                    <a:pt x="352" y="53"/>
                  </a:lnTo>
                  <a:lnTo>
                    <a:pt x="353" y="53"/>
                  </a:lnTo>
                  <a:lnTo>
                    <a:pt x="354" y="53"/>
                  </a:lnTo>
                  <a:lnTo>
                    <a:pt x="355" y="53"/>
                  </a:lnTo>
                  <a:lnTo>
                    <a:pt x="357" y="53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4" y="53"/>
                  </a:lnTo>
                  <a:lnTo>
                    <a:pt x="365" y="53"/>
                  </a:lnTo>
                  <a:lnTo>
                    <a:pt x="366" y="53"/>
                  </a:lnTo>
                  <a:lnTo>
                    <a:pt x="368" y="53"/>
                  </a:lnTo>
                  <a:lnTo>
                    <a:pt x="369" y="53"/>
                  </a:lnTo>
                  <a:lnTo>
                    <a:pt x="370" y="53"/>
                  </a:lnTo>
                  <a:lnTo>
                    <a:pt x="371" y="53"/>
                  </a:lnTo>
                  <a:lnTo>
                    <a:pt x="372" y="53"/>
                  </a:lnTo>
                  <a:lnTo>
                    <a:pt x="374" y="53"/>
                  </a:lnTo>
                  <a:lnTo>
                    <a:pt x="375" y="53"/>
                  </a:lnTo>
                  <a:lnTo>
                    <a:pt x="376" y="53"/>
                  </a:lnTo>
                  <a:lnTo>
                    <a:pt x="377" y="53"/>
                  </a:lnTo>
                  <a:lnTo>
                    <a:pt x="378" y="53"/>
                  </a:lnTo>
                  <a:lnTo>
                    <a:pt x="380" y="53"/>
                  </a:lnTo>
                  <a:lnTo>
                    <a:pt x="381" y="53"/>
                  </a:lnTo>
                  <a:lnTo>
                    <a:pt x="382" y="53"/>
                  </a:lnTo>
                  <a:lnTo>
                    <a:pt x="383" y="53"/>
                  </a:lnTo>
                  <a:lnTo>
                    <a:pt x="384" y="53"/>
                  </a:lnTo>
                  <a:lnTo>
                    <a:pt x="386" y="53"/>
                  </a:lnTo>
                  <a:lnTo>
                    <a:pt x="387" y="53"/>
                  </a:lnTo>
                  <a:lnTo>
                    <a:pt x="388" y="53"/>
                  </a:lnTo>
                  <a:lnTo>
                    <a:pt x="389" y="53"/>
                  </a:lnTo>
                  <a:lnTo>
                    <a:pt x="390" y="53"/>
                  </a:lnTo>
                  <a:lnTo>
                    <a:pt x="392" y="53"/>
                  </a:lnTo>
                  <a:lnTo>
                    <a:pt x="393" y="53"/>
                  </a:lnTo>
                  <a:lnTo>
                    <a:pt x="394" y="53"/>
                  </a:lnTo>
                  <a:lnTo>
                    <a:pt x="395" y="53"/>
                  </a:lnTo>
                  <a:lnTo>
                    <a:pt x="396" y="53"/>
                  </a:lnTo>
                  <a:lnTo>
                    <a:pt x="398" y="53"/>
                  </a:lnTo>
                  <a:lnTo>
                    <a:pt x="399" y="53"/>
                  </a:lnTo>
                  <a:lnTo>
                    <a:pt x="400" y="53"/>
                  </a:lnTo>
                  <a:lnTo>
                    <a:pt x="401" y="53"/>
                  </a:lnTo>
                  <a:lnTo>
                    <a:pt x="402" y="53"/>
                  </a:lnTo>
                  <a:lnTo>
                    <a:pt x="404" y="53"/>
                  </a:lnTo>
                  <a:lnTo>
                    <a:pt x="405" y="53"/>
                  </a:lnTo>
                  <a:lnTo>
                    <a:pt x="405" y="54"/>
                  </a:lnTo>
                  <a:lnTo>
                    <a:pt x="405" y="56"/>
                  </a:lnTo>
                  <a:lnTo>
                    <a:pt x="405" y="57"/>
                  </a:lnTo>
                  <a:lnTo>
                    <a:pt x="406" y="57"/>
                  </a:lnTo>
                  <a:lnTo>
                    <a:pt x="406" y="58"/>
                  </a:lnTo>
                  <a:lnTo>
                    <a:pt x="407" y="58"/>
                  </a:lnTo>
                  <a:lnTo>
                    <a:pt x="409" y="59"/>
                  </a:lnTo>
                  <a:lnTo>
                    <a:pt x="410" y="59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1" y="62"/>
                  </a:lnTo>
                  <a:lnTo>
                    <a:pt x="411" y="63"/>
                  </a:lnTo>
                  <a:lnTo>
                    <a:pt x="412" y="63"/>
                  </a:lnTo>
                  <a:lnTo>
                    <a:pt x="411" y="63"/>
                  </a:lnTo>
                  <a:lnTo>
                    <a:pt x="411" y="64"/>
                  </a:lnTo>
                  <a:lnTo>
                    <a:pt x="411" y="65"/>
                  </a:lnTo>
                  <a:lnTo>
                    <a:pt x="410" y="65"/>
                  </a:lnTo>
                  <a:lnTo>
                    <a:pt x="409" y="65"/>
                  </a:lnTo>
                  <a:lnTo>
                    <a:pt x="409" y="64"/>
                  </a:lnTo>
                  <a:lnTo>
                    <a:pt x="407" y="64"/>
                  </a:lnTo>
                  <a:lnTo>
                    <a:pt x="406" y="63"/>
                  </a:lnTo>
                  <a:lnTo>
                    <a:pt x="405" y="63"/>
                  </a:lnTo>
                  <a:lnTo>
                    <a:pt x="404" y="63"/>
                  </a:lnTo>
                  <a:lnTo>
                    <a:pt x="404" y="64"/>
                  </a:lnTo>
                  <a:lnTo>
                    <a:pt x="402" y="64"/>
                  </a:lnTo>
                  <a:lnTo>
                    <a:pt x="401" y="64"/>
                  </a:lnTo>
                  <a:lnTo>
                    <a:pt x="401" y="65"/>
                  </a:lnTo>
                  <a:lnTo>
                    <a:pt x="401" y="66"/>
                  </a:lnTo>
                  <a:lnTo>
                    <a:pt x="401" y="68"/>
                  </a:lnTo>
                  <a:lnTo>
                    <a:pt x="402" y="68"/>
                  </a:lnTo>
                  <a:lnTo>
                    <a:pt x="402" y="69"/>
                  </a:lnTo>
                  <a:lnTo>
                    <a:pt x="404" y="69"/>
                  </a:lnTo>
                  <a:lnTo>
                    <a:pt x="405" y="69"/>
                  </a:lnTo>
                  <a:lnTo>
                    <a:pt x="405" y="70"/>
                  </a:lnTo>
                  <a:lnTo>
                    <a:pt x="406" y="70"/>
                  </a:lnTo>
                  <a:lnTo>
                    <a:pt x="407" y="70"/>
                  </a:lnTo>
                  <a:lnTo>
                    <a:pt x="407" y="71"/>
                  </a:lnTo>
                  <a:lnTo>
                    <a:pt x="407" y="72"/>
                  </a:lnTo>
                  <a:lnTo>
                    <a:pt x="406" y="72"/>
                  </a:lnTo>
                  <a:lnTo>
                    <a:pt x="405" y="72"/>
                  </a:lnTo>
                  <a:lnTo>
                    <a:pt x="405" y="74"/>
                  </a:lnTo>
                  <a:lnTo>
                    <a:pt x="404" y="74"/>
                  </a:lnTo>
                  <a:lnTo>
                    <a:pt x="402" y="74"/>
                  </a:lnTo>
                  <a:lnTo>
                    <a:pt x="401" y="74"/>
                  </a:lnTo>
                  <a:lnTo>
                    <a:pt x="401" y="72"/>
                  </a:lnTo>
                  <a:lnTo>
                    <a:pt x="401" y="74"/>
                  </a:lnTo>
                  <a:lnTo>
                    <a:pt x="400" y="74"/>
                  </a:lnTo>
                  <a:lnTo>
                    <a:pt x="400" y="75"/>
                  </a:lnTo>
                  <a:lnTo>
                    <a:pt x="399" y="75"/>
                  </a:lnTo>
                  <a:lnTo>
                    <a:pt x="399" y="76"/>
                  </a:lnTo>
                  <a:lnTo>
                    <a:pt x="399" y="77"/>
                  </a:lnTo>
                  <a:lnTo>
                    <a:pt x="398" y="77"/>
                  </a:lnTo>
                  <a:lnTo>
                    <a:pt x="398" y="78"/>
                  </a:lnTo>
                  <a:lnTo>
                    <a:pt x="396" y="78"/>
                  </a:lnTo>
                  <a:lnTo>
                    <a:pt x="395" y="78"/>
                  </a:lnTo>
                  <a:lnTo>
                    <a:pt x="394" y="78"/>
                  </a:lnTo>
                  <a:lnTo>
                    <a:pt x="394" y="80"/>
                  </a:lnTo>
                  <a:lnTo>
                    <a:pt x="393" y="80"/>
                  </a:lnTo>
                  <a:lnTo>
                    <a:pt x="393" y="81"/>
                  </a:lnTo>
                  <a:lnTo>
                    <a:pt x="392" y="80"/>
                  </a:lnTo>
                  <a:lnTo>
                    <a:pt x="390" y="78"/>
                  </a:lnTo>
                  <a:lnTo>
                    <a:pt x="389" y="78"/>
                  </a:lnTo>
                  <a:lnTo>
                    <a:pt x="389" y="80"/>
                  </a:lnTo>
                  <a:lnTo>
                    <a:pt x="388" y="80"/>
                  </a:lnTo>
                  <a:lnTo>
                    <a:pt x="387" y="80"/>
                  </a:lnTo>
                  <a:lnTo>
                    <a:pt x="387" y="81"/>
                  </a:lnTo>
                  <a:lnTo>
                    <a:pt x="386" y="81"/>
                  </a:lnTo>
                  <a:lnTo>
                    <a:pt x="386" y="82"/>
                  </a:lnTo>
                  <a:lnTo>
                    <a:pt x="386" y="83"/>
                  </a:lnTo>
                  <a:lnTo>
                    <a:pt x="386" y="85"/>
                  </a:lnTo>
                  <a:lnTo>
                    <a:pt x="386" y="86"/>
                  </a:lnTo>
                  <a:lnTo>
                    <a:pt x="387" y="87"/>
                  </a:lnTo>
                  <a:lnTo>
                    <a:pt x="387" y="88"/>
                  </a:lnTo>
                  <a:lnTo>
                    <a:pt x="388" y="88"/>
                  </a:lnTo>
                  <a:lnTo>
                    <a:pt x="388" y="89"/>
                  </a:lnTo>
                  <a:lnTo>
                    <a:pt x="389" y="89"/>
                  </a:lnTo>
                  <a:lnTo>
                    <a:pt x="390" y="89"/>
                  </a:lnTo>
                  <a:lnTo>
                    <a:pt x="390" y="91"/>
                  </a:lnTo>
                  <a:lnTo>
                    <a:pt x="390" y="89"/>
                  </a:lnTo>
                  <a:lnTo>
                    <a:pt x="392" y="89"/>
                  </a:lnTo>
                  <a:lnTo>
                    <a:pt x="392" y="88"/>
                  </a:lnTo>
                  <a:lnTo>
                    <a:pt x="393" y="88"/>
                  </a:lnTo>
                  <a:lnTo>
                    <a:pt x="394" y="88"/>
                  </a:lnTo>
                  <a:lnTo>
                    <a:pt x="394" y="89"/>
                  </a:lnTo>
                  <a:lnTo>
                    <a:pt x="394" y="91"/>
                  </a:lnTo>
                  <a:lnTo>
                    <a:pt x="394" y="92"/>
                  </a:lnTo>
                  <a:lnTo>
                    <a:pt x="393" y="92"/>
                  </a:lnTo>
                  <a:lnTo>
                    <a:pt x="393" y="93"/>
                  </a:lnTo>
                  <a:lnTo>
                    <a:pt x="392" y="93"/>
                  </a:lnTo>
                  <a:lnTo>
                    <a:pt x="390" y="94"/>
                  </a:lnTo>
                  <a:lnTo>
                    <a:pt x="389" y="94"/>
                  </a:lnTo>
                  <a:lnTo>
                    <a:pt x="389" y="93"/>
                  </a:lnTo>
                  <a:lnTo>
                    <a:pt x="389" y="94"/>
                  </a:lnTo>
                  <a:lnTo>
                    <a:pt x="388" y="94"/>
                  </a:lnTo>
                  <a:lnTo>
                    <a:pt x="387" y="95"/>
                  </a:lnTo>
                  <a:lnTo>
                    <a:pt x="386" y="95"/>
                  </a:lnTo>
                  <a:lnTo>
                    <a:pt x="386" y="97"/>
                  </a:lnTo>
                  <a:lnTo>
                    <a:pt x="386" y="98"/>
                  </a:lnTo>
                  <a:lnTo>
                    <a:pt x="387" y="99"/>
                  </a:lnTo>
                  <a:lnTo>
                    <a:pt x="387" y="100"/>
                  </a:lnTo>
                  <a:lnTo>
                    <a:pt x="388" y="100"/>
                  </a:lnTo>
                  <a:lnTo>
                    <a:pt x="389" y="100"/>
                  </a:lnTo>
                  <a:lnTo>
                    <a:pt x="389" y="101"/>
                  </a:lnTo>
                  <a:lnTo>
                    <a:pt x="390" y="101"/>
                  </a:lnTo>
                  <a:lnTo>
                    <a:pt x="390" y="103"/>
                  </a:lnTo>
                  <a:lnTo>
                    <a:pt x="389" y="104"/>
                  </a:lnTo>
                  <a:lnTo>
                    <a:pt x="388" y="104"/>
                  </a:lnTo>
                  <a:lnTo>
                    <a:pt x="387" y="104"/>
                  </a:lnTo>
                  <a:lnTo>
                    <a:pt x="386" y="104"/>
                  </a:lnTo>
                  <a:lnTo>
                    <a:pt x="386" y="103"/>
                  </a:lnTo>
                  <a:lnTo>
                    <a:pt x="386" y="101"/>
                  </a:lnTo>
                  <a:lnTo>
                    <a:pt x="384" y="101"/>
                  </a:lnTo>
                  <a:lnTo>
                    <a:pt x="384" y="100"/>
                  </a:lnTo>
                  <a:lnTo>
                    <a:pt x="383" y="100"/>
                  </a:lnTo>
                  <a:lnTo>
                    <a:pt x="383" y="99"/>
                  </a:lnTo>
                  <a:lnTo>
                    <a:pt x="382" y="99"/>
                  </a:lnTo>
                  <a:lnTo>
                    <a:pt x="381" y="100"/>
                  </a:lnTo>
                  <a:lnTo>
                    <a:pt x="380" y="100"/>
                  </a:lnTo>
                  <a:lnTo>
                    <a:pt x="378" y="100"/>
                  </a:lnTo>
                  <a:lnTo>
                    <a:pt x="378" y="101"/>
                  </a:lnTo>
                  <a:lnTo>
                    <a:pt x="378" y="103"/>
                  </a:lnTo>
                  <a:lnTo>
                    <a:pt x="378" y="104"/>
                  </a:lnTo>
                  <a:lnTo>
                    <a:pt x="378" y="105"/>
                  </a:lnTo>
                  <a:lnTo>
                    <a:pt x="378" y="106"/>
                  </a:lnTo>
                  <a:lnTo>
                    <a:pt x="380" y="107"/>
                  </a:lnTo>
                  <a:lnTo>
                    <a:pt x="380" y="109"/>
                  </a:lnTo>
                  <a:lnTo>
                    <a:pt x="381" y="109"/>
                  </a:lnTo>
                  <a:lnTo>
                    <a:pt x="381" y="110"/>
                  </a:lnTo>
                  <a:lnTo>
                    <a:pt x="381" y="111"/>
                  </a:lnTo>
                  <a:lnTo>
                    <a:pt x="380" y="111"/>
                  </a:lnTo>
                  <a:lnTo>
                    <a:pt x="380" y="112"/>
                  </a:lnTo>
                  <a:lnTo>
                    <a:pt x="380" y="114"/>
                  </a:lnTo>
                  <a:lnTo>
                    <a:pt x="378" y="114"/>
                  </a:lnTo>
                  <a:lnTo>
                    <a:pt x="378" y="115"/>
                  </a:lnTo>
                  <a:lnTo>
                    <a:pt x="378" y="116"/>
                  </a:lnTo>
                  <a:lnTo>
                    <a:pt x="377" y="116"/>
                  </a:lnTo>
                  <a:lnTo>
                    <a:pt x="378" y="117"/>
                  </a:lnTo>
                  <a:lnTo>
                    <a:pt x="377" y="117"/>
                  </a:lnTo>
                  <a:lnTo>
                    <a:pt x="377" y="116"/>
                  </a:lnTo>
                  <a:lnTo>
                    <a:pt x="376" y="116"/>
                  </a:lnTo>
                  <a:lnTo>
                    <a:pt x="377" y="115"/>
                  </a:lnTo>
                  <a:lnTo>
                    <a:pt x="376" y="114"/>
                  </a:lnTo>
                  <a:lnTo>
                    <a:pt x="376" y="112"/>
                  </a:lnTo>
                  <a:lnTo>
                    <a:pt x="376" y="111"/>
                  </a:lnTo>
                  <a:lnTo>
                    <a:pt x="376" y="110"/>
                  </a:lnTo>
                  <a:lnTo>
                    <a:pt x="377" y="110"/>
                  </a:lnTo>
                  <a:lnTo>
                    <a:pt x="376" y="110"/>
                  </a:lnTo>
                  <a:lnTo>
                    <a:pt x="376" y="109"/>
                  </a:lnTo>
                  <a:lnTo>
                    <a:pt x="375" y="109"/>
                  </a:lnTo>
                  <a:lnTo>
                    <a:pt x="374" y="109"/>
                  </a:lnTo>
                  <a:lnTo>
                    <a:pt x="372" y="109"/>
                  </a:lnTo>
                  <a:lnTo>
                    <a:pt x="372" y="110"/>
                  </a:lnTo>
                  <a:lnTo>
                    <a:pt x="372" y="111"/>
                  </a:lnTo>
                  <a:lnTo>
                    <a:pt x="371" y="112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12" name="Freeform 86"/>
            <p:cNvSpPr>
              <a:spLocks noChangeAspect="1"/>
            </p:cNvSpPr>
            <p:nvPr/>
          </p:nvSpPr>
          <p:spPr bwMode="gray">
            <a:xfrm>
              <a:off x="3360" y="3358"/>
              <a:ext cx="418" cy="438"/>
            </a:xfrm>
            <a:custGeom>
              <a:avLst/>
              <a:gdLst>
                <a:gd name="T0" fmla="*/ 123 w 397"/>
                <a:gd name="T1" fmla="*/ 0 h 416"/>
                <a:gd name="T2" fmla="*/ 226 w 397"/>
                <a:gd name="T3" fmla="*/ 2 h 416"/>
                <a:gd name="T4" fmla="*/ 242 w 397"/>
                <a:gd name="T5" fmla="*/ 17 h 416"/>
                <a:gd name="T6" fmla="*/ 248 w 397"/>
                <a:gd name="T7" fmla="*/ 40 h 416"/>
                <a:gd name="T8" fmla="*/ 248 w 397"/>
                <a:gd name="T9" fmla="*/ 62 h 416"/>
                <a:gd name="T10" fmla="*/ 252 w 397"/>
                <a:gd name="T11" fmla="*/ 87 h 416"/>
                <a:gd name="T12" fmla="*/ 250 w 397"/>
                <a:gd name="T13" fmla="*/ 96 h 416"/>
                <a:gd name="T14" fmla="*/ 230 w 397"/>
                <a:gd name="T15" fmla="*/ 124 h 416"/>
                <a:gd name="T16" fmla="*/ 218 w 397"/>
                <a:gd name="T17" fmla="*/ 143 h 416"/>
                <a:gd name="T18" fmla="*/ 210 w 397"/>
                <a:gd name="T19" fmla="*/ 168 h 416"/>
                <a:gd name="T20" fmla="*/ 198 w 397"/>
                <a:gd name="T21" fmla="*/ 187 h 416"/>
                <a:gd name="T22" fmla="*/ 232 w 397"/>
                <a:gd name="T23" fmla="*/ 213 h 416"/>
                <a:gd name="T24" fmla="*/ 340 w 397"/>
                <a:gd name="T25" fmla="*/ 213 h 416"/>
                <a:gd name="T26" fmla="*/ 351 w 397"/>
                <a:gd name="T27" fmla="*/ 236 h 416"/>
                <a:gd name="T28" fmla="*/ 350 w 397"/>
                <a:gd name="T29" fmla="*/ 258 h 416"/>
                <a:gd name="T30" fmla="*/ 364 w 397"/>
                <a:gd name="T31" fmla="*/ 282 h 416"/>
                <a:gd name="T32" fmla="*/ 364 w 397"/>
                <a:gd name="T33" fmla="*/ 303 h 416"/>
                <a:gd name="T34" fmla="*/ 353 w 397"/>
                <a:gd name="T35" fmla="*/ 325 h 416"/>
                <a:gd name="T36" fmla="*/ 375 w 397"/>
                <a:gd name="T37" fmla="*/ 317 h 416"/>
                <a:gd name="T38" fmla="*/ 387 w 397"/>
                <a:gd name="T39" fmla="*/ 330 h 416"/>
                <a:gd name="T40" fmla="*/ 393 w 397"/>
                <a:gd name="T41" fmla="*/ 342 h 416"/>
                <a:gd name="T42" fmla="*/ 377 w 397"/>
                <a:gd name="T43" fmla="*/ 345 h 416"/>
                <a:gd name="T44" fmla="*/ 373 w 397"/>
                <a:gd name="T45" fmla="*/ 346 h 416"/>
                <a:gd name="T46" fmla="*/ 373 w 397"/>
                <a:gd name="T47" fmla="*/ 354 h 416"/>
                <a:gd name="T48" fmla="*/ 359 w 397"/>
                <a:gd name="T49" fmla="*/ 361 h 416"/>
                <a:gd name="T50" fmla="*/ 374 w 397"/>
                <a:gd name="T51" fmla="*/ 377 h 416"/>
                <a:gd name="T52" fmla="*/ 385 w 397"/>
                <a:gd name="T53" fmla="*/ 383 h 416"/>
                <a:gd name="T54" fmla="*/ 394 w 397"/>
                <a:gd name="T55" fmla="*/ 388 h 416"/>
                <a:gd name="T56" fmla="*/ 388 w 397"/>
                <a:gd name="T57" fmla="*/ 408 h 416"/>
                <a:gd name="T58" fmla="*/ 373 w 397"/>
                <a:gd name="T59" fmla="*/ 400 h 416"/>
                <a:gd name="T60" fmla="*/ 348 w 397"/>
                <a:gd name="T61" fmla="*/ 390 h 416"/>
                <a:gd name="T62" fmla="*/ 347 w 397"/>
                <a:gd name="T63" fmla="*/ 376 h 416"/>
                <a:gd name="T64" fmla="*/ 333 w 397"/>
                <a:gd name="T65" fmla="*/ 373 h 416"/>
                <a:gd name="T66" fmla="*/ 318 w 397"/>
                <a:gd name="T67" fmla="*/ 369 h 416"/>
                <a:gd name="T68" fmla="*/ 329 w 397"/>
                <a:gd name="T69" fmla="*/ 381 h 416"/>
                <a:gd name="T70" fmla="*/ 324 w 397"/>
                <a:gd name="T71" fmla="*/ 392 h 416"/>
                <a:gd name="T72" fmla="*/ 320 w 397"/>
                <a:gd name="T73" fmla="*/ 414 h 416"/>
                <a:gd name="T74" fmla="*/ 312 w 397"/>
                <a:gd name="T75" fmla="*/ 402 h 416"/>
                <a:gd name="T76" fmla="*/ 304 w 397"/>
                <a:gd name="T77" fmla="*/ 394 h 416"/>
                <a:gd name="T78" fmla="*/ 289 w 397"/>
                <a:gd name="T79" fmla="*/ 392 h 416"/>
                <a:gd name="T80" fmla="*/ 286 w 397"/>
                <a:gd name="T81" fmla="*/ 403 h 416"/>
                <a:gd name="T82" fmla="*/ 281 w 397"/>
                <a:gd name="T83" fmla="*/ 402 h 416"/>
                <a:gd name="T84" fmla="*/ 271 w 397"/>
                <a:gd name="T85" fmla="*/ 412 h 416"/>
                <a:gd name="T86" fmla="*/ 263 w 397"/>
                <a:gd name="T87" fmla="*/ 416 h 416"/>
                <a:gd name="T88" fmla="*/ 230 w 397"/>
                <a:gd name="T89" fmla="*/ 399 h 416"/>
                <a:gd name="T90" fmla="*/ 238 w 397"/>
                <a:gd name="T91" fmla="*/ 398 h 416"/>
                <a:gd name="T92" fmla="*/ 229 w 397"/>
                <a:gd name="T93" fmla="*/ 370 h 416"/>
                <a:gd name="T94" fmla="*/ 205 w 397"/>
                <a:gd name="T95" fmla="*/ 358 h 416"/>
                <a:gd name="T96" fmla="*/ 179 w 397"/>
                <a:gd name="T97" fmla="*/ 346 h 416"/>
                <a:gd name="T98" fmla="*/ 157 w 397"/>
                <a:gd name="T99" fmla="*/ 350 h 416"/>
                <a:gd name="T100" fmla="*/ 169 w 397"/>
                <a:gd name="T101" fmla="*/ 361 h 416"/>
                <a:gd name="T102" fmla="*/ 128 w 397"/>
                <a:gd name="T103" fmla="*/ 365 h 416"/>
                <a:gd name="T104" fmla="*/ 82 w 397"/>
                <a:gd name="T105" fmla="*/ 347 h 416"/>
                <a:gd name="T106" fmla="*/ 25 w 397"/>
                <a:gd name="T107" fmla="*/ 347 h 416"/>
                <a:gd name="T108" fmla="*/ 25 w 397"/>
                <a:gd name="T109" fmla="*/ 311 h 416"/>
                <a:gd name="T110" fmla="*/ 23 w 397"/>
                <a:gd name="T111" fmla="*/ 282 h 416"/>
                <a:gd name="T112" fmla="*/ 27 w 397"/>
                <a:gd name="T113" fmla="*/ 258 h 416"/>
                <a:gd name="T114" fmla="*/ 40 w 397"/>
                <a:gd name="T115" fmla="*/ 226 h 416"/>
                <a:gd name="T116" fmla="*/ 41 w 397"/>
                <a:gd name="T117" fmla="*/ 199 h 416"/>
                <a:gd name="T118" fmla="*/ 30 w 397"/>
                <a:gd name="T119" fmla="*/ 172 h 416"/>
                <a:gd name="T120" fmla="*/ 18 w 397"/>
                <a:gd name="T121" fmla="*/ 147 h 416"/>
                <a:gd name="T122" fmla="*/ 10 w 397"/>
                <a:gd name="T123" fmla="*/ 120 h 41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7"/>
                <a:gd name="T187" fmla="*/ 0 h 416"/>
                <a:gd name="T188" fmla="*/ 397 w 397"/>
                <a:gd name="T189" fmla="*/ 416 h 41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7" h="416">
                  <a:moveTo>
                    <a:pt x="19" y="0"/>
                  </a:moveTo>
                  <a:lnTo>
                    <a:pt x="24" y="0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9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0" y="0"/>
                  </a:lnTo>
                  <a:lnTo>
                    <a:pt x="71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1" y="0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7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21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5" y="0"/>
                  </a:lnTo>
                  <a:lnTo>
                    <a:pt x="127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51" y="2"/>
                  </a:lnTo>
                  <a:lnTo>
                    <a:pt x="153" y="2"/>
                  </a:lnTo>
                  <a:lnTo>
                    <a:pt x="158" y="2"/>
                  </a:lnTo>
                  <a:lnTo>
                    <a:pt x="163" y="2"/>
                  </a:lnTo>
                  <a:lnTo>
                    <a:pt x="165" y="2"/>
                  </a:lnTo>
                  <a:lnTo>
                    <a:pt x="169" y="2"/>
                  </a:lnTo>
                  <a:lnTo>
                    <a:pt x="171" y="2"/>
                  </a:lnTo>
                  <a:lnTo>
                    <a:pt x="172" y="2"/>
                  </a:lnTo>
                  <a:lnTo>
                    <a:pt x="175" y="2"/>
                  </a:lnTo>
                  <a:lnTo>
                    <a:pt x="176" y="2"/>
                  </a:lnTo>
                  <a:lnTo>
                    <a:pt x="177" y="2"/>
                  </a:lnTo>
                  <a:lnTo>
                    <a:pt x="179" y="2"/>
                  </a:lnTo>
                  <a:lnTo>
                    <a:pt x="186" y="2"/>
                  </a:lnTo>
                  <a:lnTo>
                    <a:pt x="189" y="2"/>
                  </a:lnTo>
                  <a:lnTo>
                    <a:pt x="191" y="2"/>
                  </a:lnTo>
                  <a:lnTo>
                    <a:pt x="192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0" y="2"/>
                  </a:lnTo>
                  <a:lnTo>
                    <a:pt x="201" y="2"/>
                  </a:lnTo>
                  <a:lnTo>
                    <a:pt x="203" y="2"/>
                  </a:lnTo>
                  <a:lnTo>
                    <a:pt x="204" y="2"/>
                  </a:lnTo>
                  <a:lnTo>
                    <a:pt x="205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6" y="2"/>
                  </a:lnTo>
                  <a:lnTo>
                    <a:pt x="217" y="2"/>
                  </a:lnTo>
                  <a:lnTo>
                    <a:pt x="218" y="2"/>
                  </a:lnTo>
                  <a:lnTo>
                    <a:pt x="219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4" y="2"/>
                  </a:lnTo>
                  <a:lnTo>
                    <a:pt x="226" y="2"/>
                  </a:lnTo>
                  <a:lnTo>
                    <a:pt x="227" y="2"/>
                  </a:lnTo>
                  <a:lnTo>
                    <a:pt x="228" y="2"/>
                  </a:lnTo>
                  <a:lnTo>
                    <a:pt x="229" y="2"/>
                  </a:lnTo>
                  <a:lnTo>
                    <a:pt x="230" y="2"/>
                  </a:lnTo>
                  <a:lnTo>
                    <a:pt x="234" y="2"/>
                  </a:lnTo>
                  <a:lnTo>
                    <a:pt x="238" y="2"/>
                  </a:lnTo>
                  <a:lnTo>
                    <a:pt x="238" y="3"/>
                  </a:lnTo>
                  <a:lnTo>
                    <a:pt x="238" y="4"/>
                  </a:lnTo>
                  <a:lnTo>
                    <a:pt x="236" y="4"/>
                  </a:lnTo>
                  <a:lnTo>
                    <a:pt x="236" y="5"/>
                  </a:lnTo>
                  <a:lnTo>
                    <a:pt x="235" y="5"/>
                  </a:lnTo>
                  <a:lnTo>
                    <a:pt x="235" y="7"/>
                  </a:lnTo>
                  <a:lnTo>
                    <a:pt x="235" y="8"/>
                  </a:lnTo>
                  <a:lnTo>
                    <a:pt x="234" y="8"/>
                  </a:lnTo>
                  <a:lnTo>
                    <a:pt x="234" y="9"/>
                  </a:lnTo>
                  <a:lnTo>
                    <a:pt x="234" y="10"/>
                  </a:lnTo>
                  <a:lnTo>
                    <a:pt x="234" y="11"/>
                  </a:lnTo>
                  <a:lnTo>
                    <a:pt x="235" y="11"/>
                  </a:lnTo>
                  <a:lnTo>
                    <a:pt x="235" y="13"/>
                  </a:lnTo>
                  <a:lnTo>
                    <a:pt x="236" y="13"/>
                  </a:lnTo>
                  <a:lnTo>
                    <a:pt x="238" y="13"/>
                  </a:lnTo>
                  <a:lnTo>
                    <a:pt x="239" y="13"/>
                  </a:lnTo>
                  <a:lnTo>
                    <a:pt x="240" y="13"/>
                  </a:lnTo>
                  <a:lnTo>
                    <a:pt x="240" y="11"/>
                  </a:lnTo>
                  <a:lnTo>
                    <a:pt x="240" y="10"/>
                  </a:lnTo>
                  <a:lnTo>
                    <a:pt x="241" y="10"/>
                  </a:lnTo>
                  <a:lnTo>
                    <a:pt x="241" y="9"/>
                  </a:lnTo>
                  <a:lnTo>
                    <a:pt x="240" y="9"/>
                  </a:lnTo>
                  <a:lnTo>
                    <a:pt x="240" y="8"/>
                  </a:lnTo>
                  <a:lnTo>
                    <a:pt x="240" y="7"/>
                  </a:lnTo>
                  <a:lnTo>
                    <a:pt x="241" y="7"/>
                  </a:lnTo>
                  <a:lnTo>
                    <a:pt x="241" y="5"/>
                  </a:lnTo>
                  <a:lnTo>
                    <a:pt x="240" y="5"/>
                  </a:lnTo>
                  <a:lnTo>
                    <a:pt x="240" y="4"/>
                  </a:lnTo>
                  <a:lnTo>
                    <a:pt x="241" y="4"/>
                  </a:lnTo>
                  <a:lnTo>
                    <a:pt x="242" y="4"/>
                  </a:lnTo>
                  <a:lnTo>
                    <a:pt x="242" y="3"/>
                  </a:lnTo>
                  <a:lnTo>
                    <a:pt x="244" y="4"/>
                  </a:lnTo>
                  <a:lnTo>
                    <a:pt x="245" y="4"/>
                  </a:lnTo>
                  <a:lnTo>
                    <a:pt x="245" y="7"/>
                  </a:lnTo>
                  <a:lnTo>
                    <a:pt x="245" y="8"/>
                  </a:lnTo>
                  <a:lnTo>
                    <a:pt x="245" y="9"/>
                  </a:lnTo>
                  <a:lnTo>
                    <a:pt x="246" y="9"/>
                  </a:lnTo>
                  <a:lnTo>
                    <a:pt x="246" y="10"/>
                  </a:lnTo>
                  <a:lnTo>
                    <a:pt x="246" y="11"/>
                  </a:lnTo>
                  <a:lnTo>
                    <a:pt x="246" y="13"/>
                  </a:lnTo>
                  <a:lnTo>
                    <a:pt x="246" y="14"/>
                  </a:lnTo>
                  <a:lnTo>
                    <a:pt x="245" y="15"/>
                  </a:lnTo>
                  <a:lnTo>
                    <a:pt x="244" y="16"/>
                  </a:lnTo>
                  <a:lnTo>
                    <a:pt x="242" y="17"/>
                  </a:lnTo>
                  <a:lnTo>
                    <a:pt x="241" y="17"/>
                  </a:lnTo>
                  <a:lnTo>
                    <a:pt x="240" y="17"/>
                  </a:lnTo>
                  <a:lnTo>
                    <a:pt x="240" y="19"/>
                  </a:lnTo>
                  <a:lnTo>
                    <a:pt x="239" y="20"/>
                  </a:lnTo>
                  <a:lnTo>
                    <a:pt x="239" y="21"/>
                  </a:lnTo>
                  <a:lnTo>
                    <a:pt x="239" y="22"/>
                  </a:lnTo>
                  <a:lnTo>
                    <a:pt x="238" y="22"/>
                  </a:lnTo>
                  <a:lnTo>
                    <a:pt x="239" y="22"/>
                  </a:lnTo>
                  <a:lnTo>
                    <a:pt x="239" y="23"/>
                  </a:lnTo>
                  <a:lnTo>
                    <a:pt x="238" y="23"/>
                  </a:lnTo>
                  <a:lnTo>
                    <a:pt x="238" y="25"/>
                  </a:lnTo>
                  <a:lnTo>
                    <a:pt x="239" y="26"/>
                  </a:lnTo>
                  <a:lnTo>
                    <a:pt x="238" y="27"/>
                  </a:lnTo>
                  <a:lnTo>
                    <a:pt x="238" y="28"/>
                  </a:lnTo>
                  <a:lnTo>
                    <a:pt x="238" y="29"/>
                  </a:lnTo>
                  <a:lnTo>
                    <a:pt x="239" y="29"/>
                  </a:lnTo>
                  <a:lnTo>
                    <a:pt x="241" y="29"/>
                  </a:lnTo>
                  <a:lnTo>
                    <a:pt x="242" y="29"/>
                  </a:lnTo>
                  <a:lnTo>
                    <a:pt x="244" y="29"/>
                  </a:lnTo>
                  <a:lnTo>
                    <a:pt x="245" y="31"/>
                  </a:lnTo>
                  <a:lnTo>
                    <a:pt x="246" y="31"/>
                  </a:lnTo>
                  <a:lnTo>
                    <a:pt x="247" y="31"/>
                  </a:lnTo>
                  <a:lnTo>
                    <a:pt x="247" y="32"/>
                  </a:lnTo>
                  <a:lnTo>
                    <a:pt x="247" y="33"/>
                  </a:lnTo>
                  <a:lnTo>
                    <a:pt x="246" y="33"/>
                  </a:lnTo>
                  <a:lnTo>
                    <a:pt x="246" y="34"/>
                  </a:lnTo>
                  <a:lnTo>
                    <a:pt x="245" y="34"/>
                  </a:lnTo>
                  <a:lnTo>
                    <a:pt x="244" y="35"/>
                  </a:lnTo>
                  <a:lnTo>
                    <a:pt x="242" y="35"/>
                  </a:lnTo>
                  <a:lnTo>
                    <a:pt x="242" y="37"/>
                  </a:lnTo>
                  <a:lnTo>
                    <a:pt x="241" y="37"/>
                  </a:lnTo>
                  <a:lnTo>
                    <a:pt x="241" y="38"/>
                  </a:lnTo>
                  <a:lnTo>
                    <a:pt x="240" y="39"/>
                  </a:lnTo>
                  <a:lnTo>
                    <a:pt x="239" y="40"/>
                  </a:lnTo>
                  <a:lnTo>
                    <a:pt x="239" y="42"/>
                  </a:lnTo>
                  <a:lnTo>
                    <a:pt x="239" y="43"/>
                  </a:lnTo>
                  <a:lnTo>
                    <a:pt x="240" y="44"/>
                  </a:lnTo>
                  <a:lnTo>
                    <a:pt x="240" y="45"/>
                  </a:lnTo>
                  <a:lnTo>
                    <a:pt x="241" y="46"/>
                  </a:lnTo>
                  <a:lnTo>
                    <a:pt x="242" y="46"/>
                  </a:lnTo>
                  <a:lnTo>
                    <a:pt x="242" y="45"/>
                  </a:lnTo>
                  <a:lnTo>
                    <a:pt x="244" y="45"/>
                  </a:lnTo>
                  <a:lnTo>
                    <a:pt x="245" y="45"/>
                  </a:lnTo>
                  <a:lnTo>
                    <a:pt x="245" y="44"/>
                  </a:lnTo>
                  <a:lnTo>
                    <a:pt x="246" y="44"/>
                  </a:lnTo>
                  <a:lnTo>
                    <a:pt x="247" y="44"/>
                  </a:lnTo>
                  <a:lnTo>
                    <a:pt x="247" y="43"/>
                  </a:lnTo>
                  <a:lnTo>
                    <a:pt x="248" y="43"/>
                  </a:lnTo>
                  <a:lnTo>
                    <a:pt x="248" y="42"/>
                  </a:lnTo>
                  <a:lnTo>
                    <a:pt x="248" y="40"/>
                  </a:lnTo>
                  <a:lnTo>
                    <a:pt x="250" y="40"/>
                  </a:lnTo>
                  <a:lnTo>
                    <a:pt x="250" y="39"/>
                  </a:lnTo>
                  <a:lnTo>
                    <a:pt x="250" y="40"/>
                  </a:lnTo>
                  <a:lnTo>
                    <a:pt x="251" y="40"/>
                  </a:lnTo>
                  <a:lnTo>
                    <a:pt x="251" y="42"/>
                  </a:lnTo>
                  <a:lnTo>
                    <a:pt x="251" y="43"/>
                  </a:lnTo>
                  <a:lnTo>
                    <a:pt x="251" y="44"/>
                  </a:lnTo>
                  <a:lnTo>
                    <a:pt x="251" y="45"/>
                  </a:lnTo>
                  <a:lnTo>
                    <a:pt x="250" y="45"/>
                  </a:lnTo>
                  <a:lnTo>
                    <a:pt x="250" y="46"/>
                  </a:lnTo>
                  <a:lnTo>
                    <a:pt x="248" y="46"/>
                  </a:lnTo>
                  <a:lnTo>
                    <a:pt x="247" y="48"/>
                  </a:lnTo>
                  <a:lnTo>
                    <a:pt x="246" y="48"/>
                  </a:lnTo>
                  <a:lnTo>
                    <a:pt x="246" y="49"/>
                  </a:lnTo>
                  <a:lnTo>
                    <a:pt x="245" y="49"/>
                  </a:lnTo>
                  <a:lnTo>
                    <a:pt x="245" y="50"/>
                  </a:lnTo>
                  <a:lnTo>
                    <a:pt x="246" y="50"/>
                  </a:lnTo>
                  <a:lnTo>
                    <a:pt x="246" y="51"/>
                  </a:lnTo>
                  <a:lnTo>
                    <a:pt x="247" y="51"/>
                  </a:lnTo>
                  <a:lnTo>
                    <a:pt x="248" y="52"/>
                  </a:lnTo>
                  <a:lnTo>
                    <a:pt x="250" y="54"/>
                  </a:lnTo>
                  <a:lnTo>
                    <a:pt x="251" y="54"/>
                  </a:lnTo>
                  <a:lnTo>
                    <a:pt x="252" y="54"/>
                  </a:lnTo>
                  <a:lnTo>
                    <a:pt x="252" y="55"/>
                  </a:lnTo>
                  <a:lnTo>
                    <a:pt x="252" y="56"/>
                  </a:lnTo>
                  <a:lnTo>
                    <a:pt x="252" y="57"/>
                  </a:lnTo>
                  <a:lnTo>
                    <a:pt x="251" y="57"/>
                  </a:lnTo>
                  <a:lnTo>
                    <a:pt x="250" y="57"/>
                  </a:lnTo>
                  <a:lnTo>
                    <a:pt x="250" y="56"/>
                  </a:lnTo>
                  <a:lnTo>
                    <a:pt x="248" y="56"/>
                  </a:lnTo>
                  <a:lnTo>
                    <a:pt x="247" y="55"/>
                  </a:lnTo>
                  <a:lnTo>
                    <a:pt x="247" y="54"/>
                  </a:lnTo>
                  <a:lnTo>
                    <a:pt x="246" y="54"/>
                  </a:lnTo>
                  <a:lnTo>
                    <a:pt x="246" y="52"/>
                  </a:lnTo>
                  <a:lnTo>
                    <a:pt x="245" y="51"/>
                  </a:lnTo>
                  <a:lnTo>
                    <a:pt x="244" y="50"/>
                  </a:lnTo>
                  <a:lnTo>
                    <a:pt x="244" y="51"/>
                  </a:lnTo>
                  <a:lnTo>
                    <a:pt x="244" y="52"/>
                  </a:lnTo>
                  <a:lnTo>
                    <a:pt x="242" y="54"/>
                  </a:lnTo>
                  <a:lnTo>
                    <a:pt x="242" y="55"/>
                  </a:lnTo>
                  <a:lnTo>
                    <a:pt x="242" y="56"/>
                  </a:lnTo>
                  <a:lnTo>
                    <a:pt x="242" y="57"/>
                  </a:lnTo>
                  <a:lnTo>
                    <a:pt x="242" y="58"/>
                  </a:lnTo>
                  <a:lnTo>
                    <a:pt x="244" y="58"/>
                  </a:lnTo>
                  <a:lnTo>
                    <a:pt x="244" y="60"/>
                  </a:lnTo>
                  <a:lnTo>
                    <a:pt x="245" y="60"/>
                  </a:lnTo>
                  <a:lnTo>
                    <a:pt x="245" y="61"/>
                  </a:lnTo>
                  <a:lnTo>
                    <a:pt x="246" y="61"/>
                  </a:lnTo>
                  <a:lnTo>
                    <a:pt x="247" y="62"/>
                  </a:lnTo>
                  <a:lnTo>
                    <a:pt x="248" y="62"/>
                  </a:lnTo>
                  <a:lnTo>
                    <a:pt x="250" y="62"/>
                  </a:lnTo>
                  <a:lnTo>
                    <a:pt x="250" y="61"/>
                  </a:lnTo>
                  <a:lnTo>
                    <a:pt x="251" y="61"/>
                  </a:lnTo>
                  <a:lnTo>
                    <a:pt x="252" y="61"/>
                  </a:lnTo>
                  <a:lnTo>
                    <a:pt x="252" y="60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4" y="62"/>
                  </a:lnTo>
                  <a:lnTo>
                    <a:pt x="254" y="63"/>
                  </a:lnTo>
                  <a:lnTo>
                    <a:pt x="254" y="64"/>
                  </a:lnTo>
                  <a:lnTo>
                    <a:pt x="253" y="64"/>
                  </a:lnTo>
                  <a:lnTo>
                    <a:pt x="252" y="66"/>
                  </a:lnTo>
                  <a:lnTo>
                    <a:pt x="252" y="67"/>
                  </a:lnTo>
                  <a:lnTo>
                    <a:pt x="251" y="68"/>
                  </a:lnTo>
                  <a:lnTo>
                    <a:pt x="251" y="69"/>
                  </a:lnTo>
                  <a:lnTo>
                    <a:pt x="252" y="71"/>
                  </a:lnTo>
                  <a:lnTo>
                    <a:pt x="256" y="72"/>
                  </a:lnTo>
                  <a:lnTo>
                    <a:pt x="257" y="72"/>
                  </a:lnTo>
                  <a:lnTo>
                    <a:pt x="258" y="72"/>
                  </a:lnTo>
                  <a:lnTo>
                    <a:pt x="259" y="72"/>
                  </a:lnTo>
                  <a:lnTo>
                    <a:pt x="259" y="71"/>
                  </a:lnTo>
                  <a:lnTo>
                    <a:pt x="260" y="71"/>
                  </a:lnTo>
                  <a:lnTo>
                    <a:pt x="260" y="69"/>
                  </a:lnTo>
                  <a:lnTo>
                    <a:pt x="260" y="68"/>
                  </a:lnTo>
                  <a:lnTo>
                    <a:pt x="262" y="68"/>
                  </a:lnTo>
                  <a:lnTo>
                    <a:pt x="262" y="69"/>
                  </a:lnTo>
                  <a:lnTo>
                    <a:pt x="262" y="71"/>
                  </a:lnTo>
                  <a:lnTo>
                    <a:pt x="260" y="71"/>
                  </a:lnTo>
                  <a:lnTo>
                    <a:pt x="260" y="72"/>
                  </a:lnTo>
                  <a:lnTo>
                    <a:pt x="259" y="73"/>
                  </a:lnTo>
                  <a:lnTo>
                    <a:pt x="259" y="74"/>
                  </a:lnTo>
                  <a:lnTo>
                    <a:pt x="259" y="75"/>
                  </a:lnTo>
                  <a:lnTo>
                    <a:pt x="258" y="75"/>
                  </a:lnTo>
                  <a:lnTo>
                    <a:pt x="258" y="77"/>
                  </a:lnTo>
                  <a:lnTo>
                    <a:pt x="257" y="77"/>
                  </a:lnTo>
                  <a:lnTo>
                    <a:pt x="256" y="78"/>
                  </a:lnTo>
                  <a:lnTo>
                    <a:pt x="254" y="78"/>
                  </a:lnTo>
                  <a:lnTo>
                    <a:pt x="254" y="77"/>
                  </a:lnTo>
                  <a:lnTo>
                    <a:pt x="253" y="77"/>
                  </a:lnTo>
                  <a:lnTo>
                    <a:pt x="253" y="78"/>
                  </a:lnTo>
                  <a:lnTo>
                    <a:pt x="253" y="79"/>
                  </a:lnTo>
                  <a:lnTo>
                    <a:pt x="253" y="80"/>
                  </a:lnTo>
                  <a:lnTo>
                    <a:pt x="254" y="80"/>
                  </a:lnTo>
                  <a:lnTo>
                    <a:pt x="254" y="81"/>
                  </a:lnTo>
                  <a:lnTo>
                    <a:pt x="253" y="81"/>
                  </a:lnTo>
                  <a:lnTo>
                    <a:pt x="253" y="83"/>
                  </a:lnTo>
                  <a:lnTo>
                    <a:pt x="253" y="84"/>
                  </a:lnTo>
                  <a:lnTo>
                    <a:pt x="253" y="85"/>
                  </a:lnTo>
                  <a:lnTo>
                    <a:pt x="253" y="86"/>
                  </a:lnTo>
                  <a:lnTo>
                    <a:pt x="252" y="87"/>
                  </a:lnTo>
                  <a:lnTo>
                    <a:pt x="251" y="87"/>
                  </a:lnTo>
                  <a:lnTo>
                    <a:pt x="251" y="85"/>
                  </a:lnTo>
                  <a:lnTo>
                    <a:pt x="251" y="84"/>
                  </a:lnTo>
                  <a:lnTo>
                    <a:pt x="250" y="83"/>
                  </a:lnTo>
                  <a:lnTo>
                    <a:pt x="248" y="83"/>
                  </a:lnTo>
                  <a:lnTo>
                    <a:pt x="247" y="83"/>
                  </a:lnTo>
                  <a:lnTo>
                    <a:pt x="247" y="84"/>
                  </a:lnTo>
                  <a:lnTo>
                    <a:pt x="246" y="85"/>
                  </a:lnTo>
                  <a:lnTo>
                    <a:pt x="246" y="84"/>
                  </a:lnTo>
                  <a:lnTo>
                    <a:pt x="245" y="84"/>
                  </a:lnTo>
                  <a:lnTo>
                    <a:pt x="244" y="84"/>
                  </a:lnTo>
                  <a:lnTo>
                    <a:pt x="244" y="85"/>
                  </a:lnTo>
                  <a:lnTo>
                    <a:pt x="242" y="86"/>
                  </a:lnTo>
                  <a:lnTo>
                    <a:pt x="241" y="86"/>
                  </a:lnTo>
                  <a:lnTo>
                    <a:pt x="241" y="85"/>
                  </a:lnTo>
                  <a:lnTo>
                    <a:pt x="240" y="85"/>
                  </a:lnTo>
                  <a:lnTo>
                    <a:pt x="240" y="86"/>
                  </a:lnTo>
                  <a:lnTo>
                    <a:pt x="239" y="86"/>
                  </a:lnTo>
                  <a:lnTo>
                    <a:pt x="238" y="86"/>
                  </a:lnTo>
                  <a:lnTo>
                    <a:pt x="238" y="87"/>
                  </a:lnTo>
                  <a:lnTo>
                    <a:pt x="238" y="89"/>
                  </a:lnTo>
                  <a:lnTo>
                    <a:pt x="238" y="90"/>
                  </a:lnTo>
                  <a:lnTo>
                    <a:pt x="238" y="91"/>
                  </a:lnTo>
                  <a:lnTo>
                    <a:pt x="238" y="92"/>
                  </a:lnTo>
                  <a:lnTo>
                    <a:pt x="238" y="93"/>
                  </a:lnTo>
                  <a:lnTo>
                    <a:pt x="239" y="93"/>
                  </a:lnTo>
                  <a:lnTo>
                    <a:pt x="240" y="93"/>
                  </a:lnTo>
                  <a:lnTo>
                    <a:pt x="240" y="95"/>
                  </a:lnTo>
                  <a:lnTo>
                    <a:pt x="241" y="95"/>
                  </a:lnTo>
                  <a:lnTo>
                    <a:pt x="242" y="95"/>
                  </a:lnTo>
                  <a:lnTo>
                    <a:pt x="244" y="93"/>
                  </a:lnTo>
                  <a:lnTo>
                    <a:pt x="245" y="93"/>
                  </a:lnTo>
                  <a:lnTo>
                    <a:pt x="246" y="93"/>
                  </a:lnTo>
                  <a:lnTo>
                    <a:pt x="246" y="95"/>
                  </a:lnTo>
                  <a:lnTo>
                    <a:pt x="247" y="95"/>
                  </a:lnTo>
                  <a:lnTo>
                    <a:pt x="247" y="92"/>
                  </a:lnTo>
                  <a:lnTo>
                    <a:pt x="247" y="91"/>
                  </a:lnTo>
                  <a:lnTo>
                    <a:pt x="247" y="90"/>
                  </a:lnTo>
                  <a:lnTo>
                    <a:pt x="247" y="89"/>
                  </a:lnTo>
                  <a:lnTo>
                    <a:pt x="248" y="90"/>
                  </a:lnTo>
                  <a:lnTo>
                    <a:pt x="250" y="90"/>
                  </a:lnTo>
                  <a:lnTo>
                    <a:pt x="250" y="91"/>
                  </a:lnTo>
                  <a:lnTo>
                    <a:pt x="251" y="91"/>
                  </a:lnTo>
                  <a:lnTo>
                    <a:pt x="251" y="92"/>
                  </a:lnTo>
                  <a:lnTo>
                    <a:pt x="251" y="93"/>
                  </a:lnTo>
                  <a:lnTo>
                    <a:pt x="251" y="95"/>
                  </a:lnTo>
                  <a:lnTo>
                    <a:pt x="250" y="95"/>
                  </a:lnTo>
                  <a:lnTo>
                    <a:pt x="248" y="95"/>
                  </a:lnTo>
                  <a:lnTo>
                    <a:pt x="248" y="96"/>
                  </a:lnTo>
                  <a:lnTo>
                    <a:pt x="250" y="96"/>
                  </a:lnTo>
                  <a:lnTo>
                    <a:pt x="248" y="96"/>
                  </a:lnTo>
                  <a:lnTo>
                    <a:pt x="248" y="97"/>
                  </a:lnTo>
                  <a:lnTo>
                    <a:pt x="245" y="100"/>
                  </a:lnTo>
                  <a:lnTo>
                    <a:pt x="245" y="102"/>
                  </a:lnTo>
                  <a:lnTo>
                    <a:pt x="245" y="103"/>
                  </a:lnTo>
                  <a:lnTo>
                    <a:pt x="244" y="103"/>
                  </a:lnTo>
                  <a:lnTo>
                    <a:pt x="242" y="102"/>
                  </a:lnTo>
                  <a:lnTo>
                    <a:pt x="241" y="101"/>
                  </a:lnTo>
                  <a:lnTo>
                    <a:pt x="241" y="100"/>
                  </a:lnTo>
                  <a:lnTo>
                    <a:pt x="240" y="100"/>
                  </a:lnTo>
                  <a:lnTo>
                    <a:pt x="239" y="100"/>
                  </a:lnTo>
                  <a:lnTo>
                    <a:pt x="239" y="101"/>
                  </a:lnTo>
                  <a:lnTo>
                    <a:pt x="238" y="101"/>
                  </a:lnTo>
                  <a:lnTo>
                    <a:pt x="238" y="102"/>
                  </a:lnTo>
                  <a:lnTo>
                    <a:pt x="239" y="102"/>
                  </a:lnTo>
                  <a:lnTo>
                    <a:pt x="239" y="103"/>
                  </a:lnTo>
                  <a:lnTo>
                    <a:pt x="240" y="103"/>
                  </a:lnTo>
                  <a:lnTo>
                    <a:pt x="241" y="103"/>
                  </a:lnTo>
                  <a:lnTo>
                    <a:pt x="242" y="103"/>
                  </a:lnTo>
                  <a:lnTo>
                    <a:pt x="244" y="104"/>
                  </a:lnTo>
                  <a:lnTo>
                    <a:pt x="245" y="104"/>
                  </a:lnTo>
                  <a:lnTo>
                    <a:pt x="245" y="106"/>
                  </a:lnTo>
                  <a:lnTo>
                    <a:pt x="244" y="108"/>
                  </a:lnTo>
                  <a:lnTo>
                    <a:pt x="244" y="109"/>
                  </a:lnTo>
                  <a:lnTo>
                    <a:pt x="242" y="109"/>
                  </a:lnTo>
                  <a:lnTo>
                    <a:pt x="241" y="109"/>
                  </a:lnTo>
                  <a:lnTo>
                    <a:pt x="240" y="109"/>
                  </a:lnTo>
                  <a:lnTo>
                    <a:pt x="239" y="109"/>
                  </a:lnTo>
                  <a:lnTo>
                    <a:pt x="238" y="109"/>
                  </a:lnTo>
                  <a:lnTo>
                    <a:pt x="238" y="110"/>
                  </a:lnTo>
                  <a:lnTo>
                    <a:pt x="236" y="110"/>
                  </a:lnTo>
                  <a:lnTo>
                    <a:pt x="236" y="112"/>
                  </a:lnTo>
                  <a:lnTo>
                    <a:pt x="236" y="113"/>
                  </a:lnTo>
                  <a:lnTo>
                    <a:pt x="236" y="114"/>
                  </a:lnTo>
                  <a:lnTo>
                    <a:pt x="235" y="114"/>
                  </a:lnTo>
                  <a:lnTo>
                    <a:pt x="235" y="115"/>
                  </a:lnTo>
                  <a:lnTo>
                    <a:pt x="236" y="115"/>
                  </a:lnTo>
                  <a:lnTo>
                    <a:pt x="236" y="116"/>
                  </a:lnTo>
                  <a:lnTo>
                    <a:pt x="235" y="116"/>
                  </a:lnTo>
                  <a:lnTo>
                    <a:pt x="235" y="118"/>
                  </a:lnTo>
                  <a:lnTo>
                    <a:pt x="234" y="118"/>
                  </a:lnTo>
                  <a:lnTo>
                    <a:pt x="234" y="119"/>
                  </a:lnTo>
                  <a:lnTo>
                    <a:pt x="233" y="120"/>
                  </a:lnTo>
                  <a:lnTo>
                    <a:pt x="233" y="121"/>
                  </a:lnTo>
                  <a:lnTo>
                    <a:pt x="232" y="121"/>
                  </a:lnTo>
                  <a:lnTo>
                    <a:pt x="230" y="121"/>
                  </a:lnTo>
                  <a:lnTo>
                    <a:pt x="230" y="122"/>
                  </a:lnTo>
                  <a:lnTo>
                    <a:pt x="229" y="122"/>
                  </a:lnTo>
                  <a:lnTo>
                    <a:pt x="229" y="124"/>
                  </a:lnTo>
                  <a:lnTo>
                    <a:pt x="230" y="124"/>
                  </a:lnTo>
                  <a:lnTo>
                    <a:pt x="230" y="125"/>
                  </a:lnTo>
                  <a:lnTo>
                    <a:pt x="232" y="125"/>
                  </a:lnTo>
                  <a:lnTo>
                    <a:pt x="232" y="126"/>
                  </a:lnTo>
                  <a:lnTo>
                    <a:pt x="230" y="127"/>
                  </a:lnTo>
                  <a:lnTo>
                    <a:pt x="230" y="129"/>
                  </a:lnTo>
                  <a:lnTo>
                    <a:pt x="229" y="129"/>
                  </a:lnTo>
                  <a:lnTo>
                    <a:pt x="229" y="127"/>
                  </a:lnTo>
                  <a:lnTo>
                    <a:pt x="228" y="127"/>
                  </a:lnTo>
                  <a:lnTo>
                    <a:pt x="228" y="126"/>
                  </a:lnTo>
                  <a:lnTo>
                    <a:pt x="228" y="125"/>
                  </a:lnTo>
                  <a:lnTo>
                    <a:pt x="228" y="124"/>
                  </a:lnTo>
                  <a:lnTo>
                    <a:pt x="227" y="124"/>
                  </a:lnTo>
                  <a:lnTo>
                    <a:pt x="227" y="122"/>
                  </a:lnTo>
                  <a:lnTo>
                    <a:pt x="226" y="122"/>
                  </a:lnTo>
                  <a:lnTo>
                    <a:pt x="224" y="124"/>
                  </a:lnTo>
                  <a:lnTo>
                    <a:pt x="223" y="124"/>
                  </a:lnTo>
                  <a:lnTo>
                    <a:pt x="223" y="125"/>
                  </a:lnTo>
                  <a:lnTo>
                    <a:pt x="223" y="126"/>
                  </a:lnTo>
                  <a:lnTo>
                    <a:pt x="222" y="126"/>
                  </a:lnTo>
                  <a:lnTo>
                    <a:pt x="222" y="127"/>
                  </a:lnTo>
                  <a:lnTo>
                    <a:pt x="222" y="129"/>
                  </a:lnTo>
                  <a:lnTo>
                    <a:pt x="222" y="130"/>
                  </a:lnTo>
                  <a:lnTo>
                    <a:pt x="222" y="131"/>
                  </a:lnTo>
                  <a:lnTo>
                    <a:pt x="221" y="133"/>
                  </a:lnTo>
                  <a:lnTo>
                    <a:pt x="222" y="133"/>
                  </a:lnTo>
                  <a:lnTo>
                    <a:pt x="223" y="133"/>
                  </a:lnTo>
                  <a:lnTo>
                    <a:pt x="224" y="133"/>
                  </a:lnTo>
                  <a:lnTo>
                    <a:pt x="226" y="133"/>
                  </a:lnTo>
                  <a:lnTo>
                    <a:pt x="226" y="132"/>
                  </a:lnTo>
                  <a:lnTo>
                    <a:pt x="227" y="132"/>
                  </a:lnTo>
                  <a:lnTo>
                    <a:pt x="228" y="132"/>
                  </a:lnTo>
                  <a:lnTo>
                    <a:pt x="229" y="132"/>
                  </a:lnTo>
                  <a:lnTo>
                    <a:pt x="230" y="132"/>
                  </a:lnTo>
                  <a:lnTo>
                    <a:pt x="230" y="133"/>
                  </a:lnTo>
                  <a:lnTo>
                    <a:pt x="229" y="133"/>
                  </a:lnTo>
                  <a:lnTo>
                    <a:pt x="229" y="135"/>
                  </a:lnTo>
                  <a:lnTo>
                    <a:pt x="228" y="135"/>
                  </a:lnTo>
                  <a:lnTo>
                    <a:pt x="227" y="135"/>
                  </a:lnTo>
                  <a:lnTo>
                    <a:pt x="226" y="135"/>
                  </a:lnTo>
                  <a:lnTo>
                    <a:pt x="222" y="135"/>
                  </a:lnTo>
                  <a:lnTo>
                    <a:pt x="221" y="135"/>
                  </a:lnTo>
                  <a:lnTo>
                    <a:pt x="221" y="136"/>
                  </a:lnTo>
                  <a:lnTo>
                    <a:pt x="219" y="136"/>
                  </a:lnTo>
                  <a:lnTo>
                    <a:pt x="219" y="137"/>
                  </a:lnTo>
                  <a:lnTo>
                    <a:pt x="219" y="138"/>
                  </a:lnTo>
                  <a:lnTo>
                    <a:pt x="218" y="138"/>
                  </a:lnTo>
                  <a:lnTo>
                    <a:pt x="218" y="139"/>
                  </a:lnTo>
                  <a:lnTo>
                    <a:pt x="218" y="141"/>
                  </a:lnTo>
                  <a:lnTo>
                    <a:pt x="218" y="142"/>
                  </a:lnTo>
                  <a:lnTo>
                    <a:pt x="218" y="143"/>
                  </a:lnTo>
                  <a:lnTo>
                    <a:pt x="218" y="144"/>
                  </a:lnTo>
                  <a:lnTo>
                    <a:pt x="218" y="145"/>
                  </a:lnTo>
                  <a:lnTo>
                    <a:pt x="218" y="147"/>
                  </a:lnTo>
                  <a:lnTo>
                    <a:pt x="218" y="148"/>
                  </a:lnTo>
                  <a:lnTo>
                    <a:pt x="217" y="148"/>
                  </a:lnTo>
                  <a:lnTo>
                    <a:pt x="217" y="149"/>
                  </a:lnTo>
                  <a:lnTo>
                    <a:pt x="216" y="149"/>
                  </a:lnTo>
                  <a:lnTo>
                    <a:pt x="215" y="149"/>
                  </a:lnTo>
                  <a:lnTo>
                    <a:pt x="215" y="148"/>
                  </a:lnTo>
                  <a:lnTo>
                    <a:pt x="213" y="148"/>
                  </a:lnTo>
                  <a:lnTo>
                    <a:pt x="212" y="148"/>
                  </a:lnTo>
                  <a:lnTo>
                    <a:pt x="212" y="147"/>
                  </a:lnTo>
                  <a:lnTo>
                    <a:pt x="211" y="147"/>
                  </a:lnTo>
                  <a:lnTo>
                    <a:pt x="211" y="145"/>
                  </a:lnTo>
                  <a:lnTo>
                    <a:pt x="210" y="145"/>
                  </a:lnTo>
                  <a:lnTo>
                    <a:pt x="210" y="147"/>
                  </a:lnTo>
                  <a:lnTo>
                    <a:pt x="209" y="147"/>
                  </a:lnTo>
                  <a:lnTo>
                    <a:pt x="209" y="148"/>
                  </a:lnTo>
                  <a:lnTo>
                    <a:pt x="209" y="149"/>
                  </a:lnTo>
                  <a:lnTo>
                    <a:pt x="210" y="149"/>
                  </a:lnTo>
                  <a:lnTo>
                    <a:pt x="210" y="150"/>
                  </a:lnTo>
                  <a:lnTo>
                    <a:pt x="210" y="151"/>
                  </a:lnTo>
                  <a:lnTo>
                    <a:pt x="211" y="151"/>
                  </a:lnTo>
                  <a:lnTo>
                    <a:pt x="212" y="151"/>
                  </a:lnTo>
                  <a:lnTo>
                    <a:pt x="213" y="151"/>
                  </a:lnTo>
                  <a:lnTo>
                    <a:pt x="215" y="151"/>
                  </a:lnTo>
                  <a:lnTo>
                    <a:pt x="215" y="150"/>
                  </a:lnTo>
                  <a:lnTo>
                    <a:pt x="216" y="150"/>
                  </a:lnTo>
                  <a:lnTo>
                    <a:pt x="217" y="150"/>
                  </a:lnTo>
                  <a:lnTo>
                    <a:pt x="218" y="151"/>
                  </a:lnTo>
                  <a:lnTo>
                    <a:pt x="218" y="153"/>
                  </a:lnTo>
                  <a:lnTo>
                    <a:pt x="218" y="154"/>
                  </a:lnTo>
                  <a:lnTo>
                    <a:pt x="217" y="154"/>
                  </a:lnTo>
                  <a:lnTo>
                    <a:pt x="216" y="155"/>
                  </a:lnTo>
                  <a:lnTo>
                    <a:pt x="215" y="156"/>
                  </a:lnTo>
                  <a:lnTo>
                    <a:pt x="213" y="156"/>
                  </a:lnTo>
                  <a:lnTo>
                    <a:pt x="213" y="158"/>
                  </a:lnTo>
                  <a:lnTo>
                    <a:pt x="212" y="158"/>
                  </a:lnTo>
                  <a:lnTo>
                    <a:pt x="211" y="158"/>
                  </a:lnTo>
                  <a:lnTo>
                    <a:pt x="210" y="158"/>
                  </a:lnTo>
                  <a:lnTo>
                    <a:pt x="209" y="158"/>
                  </a:lnTo>
                  <a:lnTo>
                    <a:pt x="209" y="159"/>
                  </a:lnTo>
                  <a:lnTo>
                    <a:pt x="209" y="160"/>
                  </a:lnTo>
                  <a:lnTo>
                    <a:pt x="209" y="161"/>
                  </a:lnTo>
                  <a:lnTo>
                    <a:pt x="209" y="162"/>
                  </a:lnTo>
                  <a:lnTo>
                    <a:pt x="209" y="164"/>
                  </a:lnTo>
                  <a:lnTo>
                    <a:pt x="209" y="165"/>
                  </a:lnTo>
                  <a:lnTo>
                    <a:pt x="209" y="166"/>
                  </a:lnTo>
                  <a:lnTo>
                    <a:pt x="210" y="167"/>
                  </a:lnTo>
                  <a:lnTo>
                    <a:pt x="210" y="168"/>
                  </a:lnTo>
                  <a:lnTo>
                    <a:pt x="211" y="168"/>
                  </a:lnTo>
                  <a:lnTo>
                    <a:pt x="211" y="170"/>
                  </a:lnTo>
                  <a:lnTo>
                    <a:pt x="212" y="170"/>
                  </a:lnTo>
                  <a:lnTo>
                    <a:pt x="212" y="171"/>
                  </a:lnTo>
                  <a:lnTo>
                    <a:pt x="212" y="172"/>
                  </a:lnTo>
                  <a:lnTo>
                    <a:pt x="213" y="172"/>
                  </a:lnTo>
                  <a:lnTo>
                    <a:pt x="213" y="173"/>
                  </a:lnTo>
                  <a:lnTo>
                    <a:pt x="212" y="174"/>
                  </a:lnTo>
                  <a:lnTo>
                    <a:pt x="211" y="174"/>
                  </a:lnTo>
                  <a:lnTo>
                    <a:pt x="210" y="174"/>
                  </a:lnTo>
                  <a:lnTo>
                    <a:pt x="209" y="174"/>
                  </a:lnTo>
                  <a:lnTo>
                    <a:pt x="209" y="173"/>
                  </a:lnTo>
                  <a:lnTo>
                    <a:pt x="207" y="173"/>
                  </a:lnTo>
                  <a:lnTo>
                    <a:pt x="207" y="172"/>
                  </a:lnTo>
                  <a:lnTo>
                    <a:pt x="207" y="171"/>
                  </a:lnTo>
                  <a:lnTo>
                    <a:pt x="207" y="170"/>
                  </a:lnTo>
                  <a:lnTo>
                    <a:pt x="207" y="168"/>
                  </a:lnTo>
                  <a:lnTo>
                    <a:pt x="206" y="168"/>
                  </a:lnTo>
                  <a:lnTo>
                    <a:pt x="206" y="167"/>
                  </a:lnTo>
                  <a:lnTo>
                    <a:pt x="206" y="168"/>
                  </a:lnTo>
                  <a:lnTo>
                    <a:pt x="205" y="168"/>
                  </a:lnTo>
                  <a:lnTo>
                    <a:pt x="204" y="170"/>
                  </a:lnTo>
                  <a:lnTo>
                    <a:pt x="204" y="171"/>
                  </a:lnTo>
                  <a:lnTo>
                    <a:pt x="204" y="172"/>
                  </a:lnTo>
                  <a:lnTo>
                    <a:pt x="204" y="173"/>
                  </a:lnTo>
                  <a:lnTo>
                    <a:pt x="205" y="173"/>
                  </a:lnTo>
                  <a:lnTo>
                    <a:pt x="206" y="173"/>
                  </a:lnTo>
                  <a:lnTo>
                    <a:pt x="206" y="174"/>
                  </a:lnTo>
                  <a:lnTo>
                    <a:pt x="206" y="176"/>
                  </a:lnTo>
                  <a:lnTo>
                    <a:pt x="206" y="177"/>
                  </a:lnTo>
                  <a:lnTo>
                    <a:pt x="207" y="178"/>
                  </a:lnTo>
                  <a:lnTo>
                    <a:pt x="209" y="179"/>
                  </a:lnTo>
                  <a:lnTo>
                    <a:pt x="209" y="180"/>
                  </a:lnTo>
                  <a:lnTo>
                    <a:pt x="210" y="180"/>
                  </a:lnTo>
                  <a:lnTo>
                    <a:pt x="210" y="182"/>
                  </a:lnTo>
                  <a:lnTo>
                    <a:pt x="210" y="183"/>
                  </a:lnTo>
                  <a:lnTo>
                    <a:pt x="209" y="183"/>
                  </a:lnTo>
                  <a:lnTo>
                    <a:pt x="209" y="184"/>
                  </a:lnTo>
                  <a:lnTo>
                    <a:pt x="209" y="185"/>
                  </a:lnTo>
                  <a:lnTo>
                    <a:pt x="207" y="185"/>
                  </a:lnTo>
                  <a:lnTo>
                    <a:pt x="206" y="185"/>
                  </a:lnTo>
                  <a:lnTo>
                    <a:pt x="205" y="185"/>
                  </a:lnTo>
                  <a:lnTo>
                    <a:pt x="205" y="187"/>
                  </a:lnTo>
                  <a:lnTo>
                    <a:pt x="204" y="185"/>
                  </a:lnTo>
                  <a:lnTo>
                    <a:pt x="203" y="185"/>
                  </a:lnTo>
                  <a:lnTo>
                    <a:pt x="201" y="185"/>
                  </a:lnTo>
                  <a:lnTo>
                    <a:pt x="200" y="185"/>
                  </a:lnTo>
                  <a:lnTo>
                    <a:pt x="199" y="185"/>
                  </a:lnTo>
                  <a:lnTo>
                    <a:pt x="198" y="185"/>
                  </a:lnTo>
                  <a:lnTo>
                    <a:pt x="198" y="187"/>
                  </a:lnTo>
                  <a:lnTo>
                    <a:pt x="198" y="188"/>
                  </a:lnTo>
                  <a:lnTo>
                    <a:pt x="198" y="189"/>
                  </a:lnTo>
                  <a:lnTo>
                    <a:pt x="199" y="189"/>
                  </a:lnTo>
                  <a:lnTo>
                    <a:pt x="200" y="190"/>
                  </a:lnTo>
                  <a:lnTo>
                    <a:pt x="201" y="191"/>
                  </a:lnTo>
                  <a:lnTo>
                    <a:pt x="203" y="193"/>
                  </a:lnTo>
                  <a:lnTo>
                    <a:pt x="203" y="194"/>
                  </a:lnTo>
                  <a:lnTo>
                    <a:pt x="203" y="195"/>
                  </a:lnTo>
                  <a:lnTo>
                    <a:pt x="203" y="196"/>
                  </a:lnTo>
                  <a:lnTo>
                    <a:pt x="201" y="196"/>
                  </a:lnTo>
                  <a:lnTo>
                    <a:pt x="201" y="197"/>
                  </a:lnTo>
                  <a:lnTo>
                    <a:pt x="200" y="199"/>
                  </a:lnTo>
                  <a:lnTo>
                    <a:pt x="200" y="200"/>
                  </a:lnTo>
                  <a:lnTo>
                    <a:pt x="200" y="201"/>
                  </a:lnTo>
                  <a:lnTo>
                    <a:pt x="200" y="202"/>
                  </a:lnTo>
                  <a:lnTo>
                    <a:pt x="201" y="202"/>
                  </a:lnTo>
                  <a:lnTo>
                    <a:pt x="201" y="203"/>
                  </a:lnTo>
                  <a:lnTo>
                    <a:pt x="203" y="203"/>
                  </a:lnTo>
                  <a:lnTo>
                    <a:pt x="203" y="205"/>
                  </a:lnTo>
                  <a:lnTo>
                    <a:pt x="204" y="206"/>
                  </a:lnTo>
                  <a:lnTo>
                    <a:pt x="205" y="206"/>
                  </a:lnTo>
                  <a:lnTo>
                    <a:pt x="205" y="207"/>
                  </a:lnTo>
                  <a:lnTo>
                    <a:pt x="205" y="208"/>
                  </a:lnTo>
                  <a:lnTo>
                    <a:pt x="205" y="209"/>
                  </a:lnTo>
                  <a:lnTo>
                    <a:pt x="205" y="211"/>
                  </a:lnTo>
                  <a:lnTo>
                    <a:pt x="204" y="211"/>
                  </a:lnTo>
                  <a:lnTo>
                    <a:pt x="203" y="212"/>
                  </a:lnTo>
                  <a:lnTo>
                    <a:pt x="201" y="212"/>
                  </a:lnTo>
                  <a:lnTo>
                    <a:pt x="201" y="213"/>
                  </a:lnTo>
                  <a:lnTo>
                    <a:pt x="200" y="213"/>
                  </a:lnTo>
                  <a:lnTo>
                    <a:pt x="199" y="213"/>
                  </a:lnTo>
                  <a:lnTo>
                    <a:pt x="200" y="213"/>
                  </a:lnTo>
                  <a:lnTo>
                    <a:pt x="201" y="213"/>
                  </a:lnTo>
                  <a:lnTo>
                    <a:pt x="204" y="213"/>
                  </a:lnTo>
                  <a:lnTo>
                    <a:pt x="205" y="213"/>
                  </a:lnTo>
                  <a:lnTo>
                    <a:pt x="206" y="213"/>
                  </a:lnTo>
                  <a:lnTo>
                    <a:pt x="207" y="213"/>
                  </a:lnTo>
                  <a:lnTo>
                    <a:pt x="209" y="213"/>
                  </a:lnTo>
                  <a:lnTo>
                    <a:pt x="210" y="213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6" y="213"/>
                  </a:lnTo>
                  <a:lnTo>
                    <a:pt x="217" y="213"/>
                  </a:lnTo>
                  <a:lnTo>
                    <a:pt x="218" y="213"/>
                  </a:lnTo>
                  <a:lnTo>
                    <a:pt x="221" y="213"/>
                  </a:lnTo>
                  <a:lnTo>
                    <a:pt x="223" y="213"/>
                  </a:lnTo>
                  <a:lnTo>
                    <a:pt x="224" y="213"/>
                  </a:lnTo>
                  <a:lnTo>
                    <a:pt x="228" y="213"/>
                  </a:lnTo>
                  <a:lnTo>
                    <a:pt x="230" y="213"/>
                  </a:lnTo>
                  <a:lnTo>
                    <a:pt x="232" y="213"/>
                  </a:lnTo>
                  <a:lnTo>
                    <a:pt x="233" y="213"/>
                  </a:lnTo>
                  <a:lnTo>
                    <a:pt x="234" y="213"/>
                  </a:lnTo>
                  <a:lnTo>
                    <a:pt x="236" y="213"/>
                  </a:lnTo>
                  <a:lnTo>
                    <a:pt x="241" y="213"/>
                  </a:lnTo>
                  <a:lnTo>
                    <a:pt x="246" y="213"/>
                  </a:lnTo>
                  <a:lnTo>
                    <a:pt x="248" y="213"/>
                  </a:lnTo>
                  <a:lnTo>
                    <a:pt x="252" y="213"/>
                  </a:lnTo>
                  <a:lnTo>
                    <a:pt x="253" y="213"/>
                  </a:lnTo>
                  <a:lnTo>
                    <a:pt x="254" y="213"/>
                  </a:lnTo>
                  <a:lnTo>
                    <a:pt x="260" y="213"/>
                  </a:lnTo>
                  <a:lnTo>
                    <a:pt x="262" y="213"/>
                  </a:lnTo>
                  <a:lnTo>
                    <a:pt x="265" y="213"/>
                  </a:lnTo>
                  <a:lnTo>
                    <a:pt x="266" y="213"/>
                  </a:lnTo>
                  <a:lnTo>
                    <a:pt x="270" y="213"/>
                  </a:lnTo>
                  <a:lnTo>
                    <a:pt x="271" y="213"/>
                  </a:lnTo>
                  <a:lnTo>
                    <a:pt x="273" y="213"/>
                  </a:lnTo>
                  <a:lnTo>
                    <a:pt x="274" y="213"/>
                  </a:lnTo>
                  <a:lnTo>
                    <a:pt x="277" y="213"/>
                  </a:lnTo>
                  <a:lnTo>
                    <a:pt x="279" y="213"/>
                  </a:lnTo>
                  <a:lnTo>
                    <a:pt x="281" y="213"/>
                  </a:lnTo>
                  <a:lnTo>
                    <a:pt x="282" y="213"/>
                  </a:lnTo>
                  <a:lnTo>
                    <a:pt x="287" y="213"/>
                  </a:lnTo>
                  <a:lnTo>
                    <a:pt x="289" y="213"/>
                  </a:lnTo>
                  <a:lnTo>
                    <a:pt x="292" y="213"/>
                  </a:lnTo>
                  <a:lnTo>
                    <a:pt x="294" y="213"/>
                  </a:lnTo>
                  <a:lnTo>
                    <a:pt x="295" y="213"/>
                  </a:lnTo>
                  <a:lnTo>
                    <a:pt x="297" y="213"/>
                  </a:lnTo>
                  <a:lnTo>
                    <a:pt x="298" y="213"/>
                  </a:lnTo>
                  <a:lnTo>
                    <a:pt x="301" y="213"/>
                  </a:lnTo>
                  <a:lnTo>
                    <a:pt x="303" y="213"/>
                  </a:lnTo>
                  <a:lnTo>
                    <a:pt x="304" y="213"/>
                  </a:lnTo>
                  <a:lnTo>
                    <a:pt x="305" y="213"/>
                  </a:lnTo>
                  <a:lnTo>
                    <a:pt x="310" y="213"/>
                  </a:lnTo>
                  <a:lnTo>
                    <a:pt x="312" y="213"/>
                  </a:lnTo>
                  <a:lnTo>
                    <a:pt x="314" y="213"/>
                  </a:lnTo>
                  <a:lnTo>
                    <a:pt x="315" y="213"/>
                  </a:lnTo>
                  <a:lnTo>
                    <a:pt x="316" y="213"/>
                  </a:lnTo>
                  <a:lnTo>
                    <a:pt x="317" y="213"/>
                  </a:lnTo>
                  <a:lnTo>
                    <a:pt x="318" y="213"/>
                  </a:lnTo>
                  <a:lnTo>
                    <a:pt x="321" y="213"/>
                  </a:lnTo>
                  <a:lnTo>
                    <a:pt x="322" y="213"/>
                  </a:lnTo>
                  <a:lnTo>
                    <a:pt x="323" y="213"/>
                  </a:lnTo>
                  <a:lnTo>
                    <a:pt x="326" y="213"/>
                  </a:lnTo>
                  <a:lnTo>
                    <a:pt x="328" y="213"/>
                  </a:lnTo>
                  <a:lnTo>
                    <a:pt x="329" y="213"/>
                  </a:lnTo>
                  <a:lnTo>
                    <a:pt x="332" y="213"/>
                  </a:lnTo>
                  <a:lnTo>
                    <a:pt x="334" y="213"/>
                  </a:lnTo>
                  <a:lnTo>
                    <a:pt x="336" y="213"/>
                  </a:lnTo>
                  <a:lnTo>
                    <a:pt x="339" y="213"/>
                  </a:lnTo>
                  <a:lnTo>
                    <a:pt x="340" y="213"/>
                  </a:lnTo>
                  <a:lnTo>
                    <a:pt x="342" y="213"/>
                  </a:lnTo>
                  <a:lnTo>
                    <a:pt x="344" y="213"/>
                  </a:lnTo>
                  <a:lnTo>
                    <a:pt x="345" y="213"/>
                  </a:lnTo>
                  <a:lnTo>
                    <a:pt x="346" y="213"/>
                  </a:lnTo>
                  <a:lnTo>
                    <a:pt x="347" y="213"/>
                  </a:lnTo>
                  <a:lnTo>
                    <a:pt x="350" y="213"/>
                  </a:lnTo>
                  <a:lnTo>
                    <a:pt x="351" y="213"/>
                  </a:lnTo>
                  <a:lnTo>
                    <a:pt x="354" y="213"/>
                  </a:lnTo>
                  <a:lnTo>
                    <a:pt x="356" y="213"/>
                  </a:lnTo>
                  <a:lnTo>
                    <a:pt x="357" y="213"/>
                  </a:lnTo>
                  <a:lnTo>
                    <a:pt x="356" y="213"/>
                  </a:lnTo>
                  <a:lnTo>
                    <a:pt x="356" y="214"/>
                  </a:lnTo>
                  <a:lnTo>
                    <a:pt x="357" y="214"/>
                  </a:lnTo>
                  <a:lnTo>
                    <a:pt x="357" y="216"/>
                  </a:lnTo>
                  <a:lnTo>
                    <a:pt x="356" y="216"/>
                  </a:lnTo>
                  <a:lnTo>
                    <a:pt x="356" y="217"/>
                  </a:lnTo>
                  <a:lnTo>
                    <a:pt x="357" y="217"/>
                  </a:lnTo>
                  <a:lnTo>
                    <a:pt x="356" y="217"/>
                  </a:lnTo>
                  <a:lnTo>
                    <a:pt x="356" y="218"/>
                  </a:lnTo>
                  <a:lnTo>
                    <a:pt x="354" y="219"/>
                  </a:lnTo>
                  <a:lnTo>
                    <a:pt x="354" y="220"/>
                  </a:lnTo>
                  <a:lnTo>
                    <a:pt x="354" y="222"/>
                  </a:lnTo>
                  <a:lnTo>
                    <a:pt x="356" y="222"/>
                  </a:lnTo>
                  <a:lnTo>
                    <a:pt x="356" y="223"/>
                  </a:lnTo>
                  <a:lnTo>
                    <a:pt x="354" y="223"/>
                  </a:lnTo>
                  <a:lnTo>
                    <a:pt x="353" y="223"/>
                  </a:lnTo>
                  <a:lnTo>
                    <a:pt x="354" y="224"/>
                  </a:lnTo>
                  <a:lnTo>
                    <a:pt x="353" y="224"/>
                  </a:lnTo>
                  <a:lnTo>
                    <a:pt x="353" y="225"/>
                  </a:lnTo>
                  <a:lnTo>
                    <a:pt x="353" y="226"/>
                  </a:lnTo>
                  <a:lnTo>
                    <a:pt x="352" y="226"/>
                  </a:lnTo>
                  <a:lnTo>
                    <a:pt x="352" y="228"/>
                  </a:lnTo>
                  <a:lnTo>
                    <a:pt x="353" y="228"/>
                  </a:lnTo>
                  <a:lnTo>
                    <a:pt x="353" y="229"/>
                  </a:lnTo>
                  <a:lnTo>
                    <a:pt x="352" y="229"/>
                  </a:lnTo>
                  <a:lnTo>
                    <a:pt x="352" y="230"/>
                  </a:lnTo>
                  <a:lnTo>
                    <a:pt x="352" y="229"/>
                  </a:lnTo>
                  <a:lnTo>
                    <a:pt x="351" y="229"/>
                  </a:lnTo>
                  <a:lnTo>
                    <a:pt x="351" y="230"/>
                  </a:lnTo>
                  <a:lnTo>
                    <a:pt x="352" y="230"/>
                  </a:lnTo>
                  <a:lnTo>
                    <a:pt x="352" y="231"/>
                  </a:lnTo>
                  <a:lnTo>
                    <a:pt x="352" y="232"/>
                  </a:lnTo>
                  <a:lnTo>
                    <a:pt x="351" y="232"/>
                  </a:lnTo>
                  <a:lnTo>
                    <a:pt x="351" y="234"/>
                  </a:lnTo>
                  <a:lnTo>
                    <a:pt x="351" y="235"/>
                  </a:lnTo>
                  <a:lnTo>
                    <a:pt x="350" y="235"/>
                  </a:lnTo>
                  <a:lnTo>
                    <a:pt x="350" y="234"/>
                  </a:lnTo>
                  <a:lnTo>
                    <a:pt x="350" y="235"/>
                  </a:lnTo>
                  <a:lnTo>
                    <a:pt x="350" y="236"/>
                  </a:lnTo>
                  <a:lnTo>
                    <a:pt x="351" y="236"/>
                  </a:lnTo>
                  <a:lnTo>
                    <a:pt x="351" y="235"/>
                  </a:lnTo>
                  <a:lnTo>
                    <a:pt x="351" y="236"/>
                  </a:lnTo>
                  <a:lnTo>
                    <a:pt x="350" y="236"/>
                  </a:lnTo>
                  <a:lnTo>
                    <a:pt x="350" y="235"/>
                  </a:lnTo>
                  <a:lnTo>
                    <a:pt x="348" y="235"/>
                  </a:lnTo>
                  <a:lnTo>
                    <a:pt x="348" y="236"/>
                  </a:lnTo>
                  <a:lnTo>
                    <a:pt x="350" y="236"/>
                  </a:lnTo>
                  <a:lnTo>
                    <a:pt x="348" y="236"/>
                  </a:lnTo>
                  <a:lnTo>
                    <a:pt x="348" y="237"/>
                  </a:lnTo>
                  <a:lnTo>
                    <a:pt x="348" y="236"/>
                  </a:lnTo>
                  <a:lnTo>
                    <a:pt x="348" y="237"/>
                  </a:lnTo>
                  <a:lnTo>
                    <a:pt x="348" y="238"/>
                  </a:lnTo>
                  <a:lnTo>
                    <a:pt x="348" y="237"/>
                  </a:lnTo>
                  <a:lnTo>
                    <a:pt x="347" y="237"/>
                  </a:lnTo>
                  <a:lnTo>
                    <a:pt x="347" y="238"/>
                  </a:lnTo>
                  <a:lnTo>
                    <a:pt x="348" y="238"/>
                  </a:lnTo>
                  <a:lnTo>
                    <a:pt x="348" y="240"/>
                  </a:lnTo>
                  <a:lnTo>
                    <a:pt x="348" y="241"/>
                  </a:lnTo>
                  <a:lnTo>
                    <a:pt x="350" y="241"/>
                  </a:lnTo>
                  <a:lnTo>
                    <a:pt x="348" y="241"/>
                  </a:lnTo>
                  <a:lnTo>
                    <a:pt x="347" y="241"/>
                  </a:lnTo>
                  <a:lnTo>
                    <a:pt x="347" y="242"/>
                  </a:lnTo>
                  <a:lnTo>
                    <a:pt x="348" y="242"/>
                  </a:lnTo>
                  <a:lnTo>
                    <a:pt x="347" y="242"/>
                  </a:lnTo>
                  <a:lnTo>
                    <a:pt x="348" y="242"/>
                  </a:lnTo>
                  <a:lnTo>
                    <a:pt x="348" y="243"/>
                  </a:lnTo>
                  <a:lnTo>
                    <a:pt x="347" y="243"/>
                  </a:lnTo>
                  <a:lnTo>
                    <a:pt x="347" y="245"/>
                  </a:lnTo>
                  <a:lnTo>
                    <a:pt x="347" y="246"/>
                  </a:lnTo>
                  <a:lnTo>
                    <a:pt x="347" y="247"/>
                  </a:lnTo>
                  <a:lnTo>
                    <a:pt x="347" y="248"/>
                  </a:lnTo>
                  <a:lnTo>
                    <a:pt x="347" y="249"/>
                  </a:lnTo>
                  <a:lnTo>
                    <a:pt x="346" y="249"/>
                  </a:lnTo>
                  <a:lnTo>
                    <a:pt x="347" y="249"/>
                  </a:lnTo>
                  <a:lnTo>
                    <a:pt x="347" y="251"/>
                  </a:lnTo>
                  <a:lnTo>
                    <a:pt x="347" y="249"/>
                  </a:lnTo>
                  <a:lnTo>
                    <a:pt x="348" y="249"/>
                  </a:lnTo>
                  <a:lnTo>
                    <a:pt x="348" y="251"/>
                  </a:lnTo>
                  <a:lnTo>
                    <a:pt x="348" y="252"/>
                  </a:lnTo>
                  <a:lnTo>
                    <a:pt x="350" y="252"/>
                  </a:lnTo>
                  <a:lnTo>
                    <a:pt x="348" y="253"/>
                  </a:lnTo>
                  <a:lnTo>
                    <a:pt x="350" y="253"/>
                  </a:lnTo>
                  <a:lnTo>
                    <a:pt x="348" y="253"/>
                  </a:lnTo>
                  <a:lnTo>
                    <a:pt x="348" y="254"/>
                  </a:lnTo>
                  <a:lnTo>
                    <a:pt x="348" y="255"/>
                  </a:lnTo>
                  <a:lnTo>
                    <a:pt x="350" y="255"/>
                  </a:lnTo>
                  <a:lnTo>
                    <a:pt x="348" y="255"/>
                  </a:lnTo>
                  <a:lnTo>
                    <a:pt x="350" y="255"/>
                  </a:lnTo>
                  <a:lnTo>
                    <a:pt x="350" y="257"/>
                  </a:lnTo>
                  <a:lnTo>
                    <a:pt x="350" y="258"/>
                  </a:lnTo>
                  <a:lnTo>
                    <a:pt x="350" y="257"/>
                  </a:lnTo>
                  <a:lnTo>
                    <a:pt x="350" y="258"/>
                  </a:lnTo>
                  <a:lnTo>
                    <a:pt x="350" y="259"/>
                  </a:lnTo>
                  <a:lnTo>
                    <a:pt x="351" y="259"/>
                  </a:lnTo>
                  <a:lnTo>
                    <a:pt x="352" y="259"/>
                  </a:lnTo>
                  <a:lnTo>
                    <a:pt x="352" y="260"/>
                  </a:lnTo>
                  <a:lnTo>
                    <a:pt x="351" y="260"/>
                  </a:lnTo>
                  <a:lnTo>
                    <a:pt x="351" y="261"/>
                  </a:lnTo>
                  <a:lnTo>
                    <a:pt x="352" y="261"/>
                  </a:lnTo>
                  <a:lnTo>
                    <a:pt x="352" y="263"/>
                  </a:lnTo>
                  <a:lnTo>
                    <a:pt x="353" y="263"/>
                  </a:lnTo>
                  <a:lnTo>
                    <a:pt x="352" y="263"/>
                  </a:lnTo>
                  <a:lnTo>
                    <a:pt x="353" y="263"/>
                  </a:lnTo>
                  <a:lnTo>
                    <a:pt x="353" y="264"/>
                  </a:lnTo>
                  <a:lnTo>
                    <a:pt x="353" y="265"/>
                  </a:lnTo>
                  <a:lnTo>
                    <a:pt x="354" y="265"/>
                  </a:lnTo>
                  <a:lnTo>
                    <a:pt x="354" y="264"/>
                  </a:lnTo>
                  <a:lnTo>
                    <a:pt x="354" y="265"/>
                  </a:lnTo>
                  <a:lnTo>
                    <a:pt x="354" y="266"/>
                  </a:lnTo>
                  <a:lnTo>
                    <a:pt x="354" y="265"/>
                  </a:lnTo>
                  <a:lnTo>
                    <a:pt x="354" y="266"/>
                  </a:lnTo>
                  <a:lnTo>
                    <a:pt x="356" y="266"/>
                  </a:lnTo>
                  <a:lnTo>
                    <a:pt x="356" y="267"/>
                  </a:lnTo>
                  <a:lnTo>
                    <a:pt x="354" y="267"/>
                  </a:lnTo>
                  <a:lnTo>
                    <a:pt x="356" y="267"/>
                  </a:lnTo>
                  <a:lnTo>
                    <a:pt x="356" y="266"/>
                  </a:lnTo>
                  <a:lnTo>
                    <a:pt x="356" y="267"/>
                  </a:lnTo>
                  <a:lnTo>
                    <a:pt x="356" y="266"/>
                  </a:lnTo>
                  <a:lnTo>
                    <a:pt x="356" y="267"/>
                  </a:lnTo>
                  <a:lnTo>
                    <a:pt x="357" y="267"/>
                  </a:lnTo>
                  <a:lnTo>
                    <a:pt x="357" y="269"/>
                  </a:lnTo>
                  <a:lnTo>
                    <a:pt x="358" y="269"/>
                  </a:lnTo>
                  <a:lnTo>
                    <a:pt x="358" y="270"/>
                  </a:lnTo>
                  <a:lnTo>
                    <a:pt x="359" y="270"/>
                  </a:lnTo>
                  <a:lnTo>
                    <a:pt x="359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1" y="274"/>
                  </a:lnTo>
                  <a:lnTo>
                    <a:pt x="361" y="275"/>
                  </a:lnTo>
                  <a:lnTo>
                    <a:pt x="361" y="276"/>
                  </a:lnTo>
                  <a:lnTo>
                    <a:pt x="361" y="277"/>
                  </a:lnTo>
                  <a:lnTo>
                    <a:pt x="362" y="277"/>
                  </a:lnTo>
                  <a:lnTo>
                    <a:pt x="362" y="278"/>
                  </a:lnTo>
                  <a:lnTo>
                    <a:pt x="362" y="280"/>
                  </a:lnTo>
                  <a:lnTo>
                    <a:pt x="363" y="280"/>
                  </a:lnTo>
                  <a:lnTo>
                    <a:pt x="363" y="281"/>
                  </a:lnTo>
                  <a:lnTo>
                    <a:pt x="362" y="281"/>
                  </a:lnTo>
                  <a:lnTo>
                    <a:pt x="363" y="281"/>
                  </a:lnTo>
                  <a:lnTo>
                    <a:pt x="363" y="282"/>
                  </a:lnTo>
                  <a:lnTo>
                    <a:pt x="364" y="282"/>
                  </a:lnTo>
                  <a:lnTo>
                    <a:pt x="364" y="283"/>
                  </a:lnTo>
                  <a:lnTo>
                    <a:pt x="364" y="282"/>
                  </a:lnTo>
                  <a:lnTo>
                    <a:pt x="364" y="283"/>
                  </a:lnTo>
                  <a:lnTo>
                    <a:pt x="365" y="283"/>
                  </a:lnTo>
                  <a:lnTo>
                    <a:pt x="364" y="283"/>
                  </a:lnTo>
                  <a:lnTo>
                    <a:pt x="365" y="283"/>
                  </a:lnTo>
                  <a:lnTo>
                    <a:pt x="365" y="284"/>
                  </a:lnTo>
                  <a:lnTo>
                    <a:pt x="364" y="284"/>
                  </a:lnTo>
                  <a:lnTo>
                    <a:pt x="365" y="284"/>
                  </a:lnTo>
                  <a:lnTo>
                    <a:pt x="364" y="284"/>
                  </a:lnTo>
                  <a:lnTo>
                    <a:pt x="365" y="286"/>
                  </a:lnTo>
                  <a:lnTo>
                    <a:pt x="364" y="286"/>
                  </a:lnTo>
                  <a:lnTo>
                    <a:pt x="365" y="286"/>
                  </a:lnTo>
                  <a:lnTo>
                    <a:pt x="365" y="287"/>
                  </a:lnTo>
                  <a:lnTo>
                    <a:pt x="364" y="287"/>
                  </a:lnTo>
                  <a:lnTo>
                    <a:pt x="364" y="288"/>
                  </a:lnTo>
                  <a:lnTo>
                    <a:pt x="363" y="288"/>
                  </a:lnTo>
                  <a:lnTo>
                    <a:pt x="363" y="289"/>
                  </a:lnTo>
                  <a:lnTo>
                    <a:pt x="364" y="289"/>
                  </a:lnTo>
                  <a:lnTo>
                    <a:pt x="365" y="290"/>
                  </a:lnTo>
                  <a:lnTo>
                    <a:pt x="364" y="290"/>
                  </a:lnTo>
                  <a:lnTo>
                    <a:pt x="365" y="290"/>
                  </a:lnTo>
                  <a:lnTo>
                    <a:pt x="365" y="292"/>
                  </a:lnTo>
                  <a:lnTo>
                    <a:pt x="364" y="292"/>
                  </a:lnTo>
                  <a:lnTo>
                    <a:pt x="365" y="293"/>
                  </a:lnTo>
                  <a:lnTo>
                    <a:pt x="367" y="293"/>
                  </a:lnTo>
                  <a:lnTo>
                    <a:pt x="367" y="294"/>
                  </a:lnTo>
                  <a:lnTo>
                    <a:pt x="365" y="294"/>
                  </a:lnTo>
                  <a:lnTo>
                    <a:pt x="365" y="295"/>
                  </a:lnTo>
                  <a:lnTo>
                    <a:pt x="367" y="295"/>
                  </a:lnTo>
                  <a:lnTo>
                    <a:pt x="367" y="296"/>
                  </a:lnTo>
                  <a:lnTo>
                    <a:pt x="368" y="296"/>
                  </a:lnTo>
                  <a:lnTo>
                    <a:pt x="368" y="298"/>
                  </a:lnTo>
                  <a:lnTo>
                    <a:pt x="368" y="299"/>
                  </a:lnTo>
                  <a:lnTo>
                    <a:pt x="369" y="299"/>
                  </a:lnTo>
                  <a:lnTo>
                    <a:pt x="369" y="300"/>
                  </a:lnTo>
                  <a:lnTo>
                    <a:pt x="368" y="300"/>
                  </a:lnTo>
                  <a:lnTo>
                    <a:pt x="367" y="300"/>
                  </a:lnTo>
                  <a:lnTo>
                    <a:pt x="367" y="301"/>
                  </a:lnTo>
                  <a:lnTo>
                    <a:pt x="365" y="301"/>
                  </a:lnTo>
                  <a:lnTo>
                    <a:pt x="365" y="303"/>
                  </a:lnTo>
                  <a:lnTo>
                    <a:pt x="364" y="303"/>
                  </a:lnTo>
                  <a:lnTo>
                    <a:pt x="365" y="303"/>
                  </a:lnTo>
                  <a:lnTo>
                    <a:pt x="364" y="303"/>
                  </a:lnTo>
                  <a:lnTo>
                    <a:pt x="365" y="303"/>
                  </a:lnTo>
                  <a:lnTo>
                    <a:pt x="364" y="303"/>
                  </a:lnTo>
                  <a:lnTo>
                    <a:pt x="363" y="303"/>
                  </a:lnTo>
                  <a:lnTo>
                    <a:pt x="362" y="303"/>
                  </a:lnTo>
                  <a:lnTo>
                    <a:pt x="363" y="303"/>
                  </a:lnTo>
                  <a:lnTo>
                    <a:pt x="364" y="303"/>
                  </a:lnTo>
                  <a:lnTo>
                    <a:pt x="364" y="304"/>
                  </a:lnTo>
                  <a:lnTo>
                    <a:pt x="365" y="304"/>
                  </a:lnTo>
                  <a:lnTo>
                    <a:pt x="364" y="304"/>
                  </a:lnTo>
                  <a:lnTo>
                    <a:pt x="365" y="304"/>
                  </a:lnTo>
                  <a:lnTo>
                    <a:pt x="364" y="304"/>
                  </a:lnTo>
                  <a:lnTo>
                    <a:pt x="364" y="305"/>
                  </a:lnTo>
                  <a:lnTo>
                    <a:pt x="363" y="305"/>
                  </a:lnTo>
                  <a:lnTo>
                    <a:pt x="363" y="306"/>
                  </a:lnTo>
                  <a:lnTo>
                    <a:pt x="363" y="307"/>
                  </a:lnTo>
                  <a:lnTo>
                    <a:pt x="362" y="307"/>
                  </a:lnTo>
                  <a:lnTo>
                    <a:pt x="361" y="307"/>
                  </a:lnTo>
                  <a:lnTo>
                    <a:pt x="361" y="309"/>
                  </a:lnTo>
                  <a:lnTo>
                    <a:pt x="361" y="310"/>
                  </a:lnTo>
                  <a:lnTo>
                    <a:pt x="361" y="311"/>
                  </a:lnTo>
                  <a:lnTo>
                    <a:pt x="359" y="311"/>
                  </a:lnTo>
                  <a:lnTo>
                    <a:pt x="359" y="312"/>
                  </a:lnTo>
                  <a:lnTo>
                    <a:pt x="358" y="312"/>
                  </a:lnTo>
                  <a:lnTo>
                    <a:pt x="357" y="312"/>
                  </a:lnTo>
                  <a:lnTo>
                    <a:pt x="357" y="313"/>
                  </a:lnTo>
                  <a:lnTo>
                    <a:pt x="357" y="315"/>
                  </a:lnTo>
                  <a:lnTo>
                    <a:pt x="357" y="316"/>
                  </a:lnTo>
                  <a:lnTo>
                    <a:pt x="358" y="316"/>
                  </a:lnTo>
                  <a:lnTo>
                    <a:pt x="358" y="317"/>
                  </a:lnTo>
                  <a:lnTo>
                    <a:pt x="357" y="317"/>
                  </a:lnTo>
                  <a:lnTo>
                    <a:pt x="356" y="317"/>
                  </a:lnTo>
                  <a:lnTo>
                    <a:pt x="356" y="316"/>
                  </a:lnTo>
                  <a:lnTo>
                    <a:pt x="354" y="316"/>
                  </a:lnTo>
                  <a:lnTo>
                    <a:pt x="354" y="315"/>
                  </a:lnTo>
                  <a:lnTo>
                    <a:pt x="353" y="315"/>
                  </a:lnTo>
                  <a:lnTo>
                    <a:pt x="352" y="315"/>
                  </a:lnTo>
                  <a:lnTo>
                    <a:pt x="351" y="315"/>
                  </a:lnTo>
                  <a:lnTo>
                    <a:pt x="350" y="315"/>
                  </a:lnTo>
                  <a:lnTo>
                    <a:pt x="348" y="315"/>
                  </a:lnTo>
                  <a:lnTo>
                    <a:pt x="350" y="315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7"/>
                  </a:lnTo>
                  <a:lnTo>
                    <a:pt x="346" y="318"/>
                  </a:lnTo>
                  <a:lnTo>
                    <a:pt x="346" y="319"/>
                  </a:lnTo>
                  <a:lnTo>
                    <a:pt x="346" y="321"/>
                  </a:lnTo>
                  <a:lnTo>
                    <a:pt x="346" y="322"/>
                  </a:lnTo>
                  <a:lnTo>
                    <a:pt x="347" y="323"/>
                  </a:lnTo>
                  <a:lnTo>
                    <a:pt x="347" y="324"/>
                  </a:lnTo>
                  <a:lnTo>
                    <a:pt x="347" y="325"/>
                  </a:lnTo>
                  <a:lnTo>
                    <a:pt x="348" y="325"/>
                  </a:lnTo>
                  <a:lnTo>
                    <a:pt x="350" y="327"/>
                  </a:lnTo>
                  <a:lnTo>
                    <a:pt x="351" y="327"/>
                  </a:lnTo>
                  <a:lnTo>
                    <a:pt x="352" y="327"/>
                  </a:lnTo>
                  <a:lnTo>
                    <a:pt x="352" y="325"/>
                  </a:lnTo>
                  <a:lnTo>
                    <a:pt x="353" y="325"/>
                  </a:lnTo>
                  <a:lnTo>
                    <a:pt x="354" y="325"/>
                  </a:lnTo>
                  <a:lnTo>
                    <a:pt x="356" y="324"/>
                  </a:lnTo>
                  <a:lnTo>
                    <a:pt x="357" y="324"/>
                  </a:lnTo>
                  <a:lnTo>
                    <a:pt x="357" y="323"/>
                  </a:lnTo>
                  <a:lnTo>
                    <a:pt x="357" y="324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7" y="325"/>
                  </a:lnTo>
                  <a:lnTo>
                    <a:pt x="356" y="325"/>
                  </a:lnTo>
                  <a:lnTo>
                    <a:pt x="356" y="327"/>
                  </a:lnTo>
                  <a:lnTo>
                    <a:pt x="354" y="327"/>
                  </a:lnTo>
                  <a:lnTo>
                    <a:pt x="356" y="327"/>
                  </a:lnTo>
                  <a:lnTo>
                    <a:pt x="356" y="328"/>
                  </a:lnTo>
                  <a:lnTo>
                    <a:pt x="356" y="329"/>
                  </a:lnTo>
                  <a:lnTo>
                    <a:pt x="356" y="330"/>
                  </a:lnTo>
                  <a:lnTo>
                    <a:pt x="357" y="330"/>
                  </a:lnTo>
                  <a:lnTo>
                    <a:pt x="357" y="332"/>
                  </a:lnTo>
                  <a:lnTo>
                    <a:pt x="358" y="332"/>
                  </a:lnTo>
                  <a:lnTo>
                    <a:pt x="358" y="333"/>
                  </a:lnTo>
                  <a:lnTo>
                    <a:pt x="359" y="333"/>
                  </a:lnTo>
                  <a:lnTo>
                    <a:pt x="361" y="333"/>
                  </a:lnTo>
                  <a:lnTo>
                    <a:pt x="362" y="333"/>
                  </a:lnTo>
                  <a:lnTo>
                    <a:pt x="362" y="334"/>
                  </a:lnTo>
                  <a:lnTo>
                    <a:pt x="363" y="334"/>
                  </a:lnTo>
                  <a:lnTo>
                    <a:pt x="364" y="334"/>
                  </a:lnTo>
                  <a:lnTo>
                    <a:pt x="365" y="334"/>
                  </a:lnTo>
                  <a:lnTo>
                    <a:pt x="365" y="333"/>
                  </a:lnTo>
                  <a:lnTo>
                    <a:pt x="367" y="333"/>
                  </a:lnTo>
                  <a:lnTo>
                    <a:pt x="367" y="332"/>
                  </a:lnTo>
                  <a:lnTo>
                    <a:pt x="368" y="332"/>
                  </a:lnTo>
                  <a:lnTo>
                    <a:pt x="368" y="330"/>
                  </a:lnTo>
                  <a:lnTo>
                    <a:pt x="368" y="329"/>
                  </a:lnTo>
                  <a:lnTo>
                    <a:pt x="368" y="328"/>
                  </a:lnTo>
                  <a:lnTo>
                    <a:pt x="368" y="327"/>
                  </a:lnTo>
                  <a:lnTo>
                    <a:pt x="369" y="327"/>
                  </a:lnTo>
                  <a:lnTo>
                    <a:pt x="369" y="325"/>
                  </a:lnTo>
                  <a:lnTo>
                    <a:pt x="369" y="324"/>
                  </a:lnTo>
                  <a:lnTo>
                    <a:pt x="369" y="323"/>
                  </a:lnTo>
                  <a:lnTo>
                    <a:pt x="370" y="323"/>
                  </a:lnTo>
                  <a:lnTo>
                    <a:pt x="369" y="322"/>
                  </a:lnTo>
                  <a:lnTo>
                    <a:pt x="370" y="322"/>
                  </a:lnTo>
                  <a:lnTo>
                    <a:pt x="369" y="321"/>
                  </a:lnTo>
                  <a:lnTo>
                    <a:pt x="369" y="319"/>
                  </a:lnTo>
                  <a:lnTo>
                    <a:pt x="370" y="319"/>
                  </a:lnTo>
                  <a:lnTo>
                    <a:pt x="371" y="319"/>
                  </a:lnTo>
                  <a:lnTo>
                    <a:pt x="371" y="318"/>
                  </a:lnTo>
                  <a:lnTo>
                    <a:pt x="373" y="318"/>
                  </a:lnTo>
                  <a:lnTo>
                    <a:pt x="373" y="317"/>
                  </a:lnTo>
                  <a:lnTo>
                    <a:pt x="374" y="317"/>
                  </a:lnTo>
                  <a:lnTo>
                    <a:pt x="375" y="317"/>
                  </a:lnTo>
                  <a:lnTo>
                    <a:pt x="375" y="316"/>
                  </a:lnTo>
                  <a:lnTo>
                    <a:pt x="376" y="316"/>
                  </a:lnTo>
                  <a:lnTo>
                    <a:pt x="376" y="315"/>
                  </a:lnTo>
                  <a:lnTo>
                    <a:pt x="376" y="313"/>
                  </a:lnTo>
                  <a:lnTo>
                    <a:pt x="376" y="312"/>
                  </a:lnTo>
                  <a:lnTo>
                    <a:pt x="376" y="311"/>
                  </a:lnTo>
                  <a:lnTo>
                    <a:pt x="377" y="311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79" y="313"/>
                  </a:lnTo>
                  <a:lnTo>
                    <a:pt x="380" y="313"/>
                  </a:lnTo>
                  <a:lnTo>
                    <a:pt x="380" y="312"/>
                  </a:lnTo>
                  <a:lnTo>
                    <a:pt x="380" y="313"/>
                  </a:lnTo>
                  <a:lnTo>
                    <a:pt x="381" y="313"/>
                  </a:lnTo>
                  <a:lnTo>
                    <a:pt x="381" y="315"/>
                  </a:lnTo>
                  <a:lnTo>
                    <a:pt x="380" y="315"/>
                  </a:lnTo>
                  <a:lnTo>
                    <a:pt x="381" y="315"/>
                  </a:lnTo>
                  <a:lnTo>
                    <a:pt x="381" y="316"/>
                  </a:lnTo>
                  <a:lnTo>
                    <a:pt x="382" y="316"/>
                  </a:lnTo>
                  <a:lnTo>
                    <a:pt x="382" y="317"/>
                  </a:lnTo>
                  <a:lnTo>
                    <a:pt x="381" y="316"/>
                  </a:lnTo>
                  <a:lnTo>
                    <a:pt x="381" y="317"/>
                  </a:lnTo>
                  <a:lnTo>
                    <a:pt x="380" y="317"/>
                  </a:lnTo>
                  <a:lnTo>
                    <a:pt x="380" y="318"/>
                  </a:lnTo>
                  <a:lnTo>
                    <a:pt x="379" y="318"/>
                  </a:lnTo>
                  <a:lnTo>
                    <a:pt x="379" y="319"/>
                  </a:lnTo>
                  <a:lnTo>
                    <a:pt x="380" y="319"/>
                  </a:lnTo>
                  <a:lnTo>
                    <a:pt x="380" y="321"/>
                  </a:lnTo>
                  <a:lnTo>
                    <a:pt x="381" y="321"/>
                  </a:lnTo>
                  <a:lnTo>
                    <a:pt x="381" y="322"/>
                  </a:lnTo>
                  <a:lnTo>
                    <a:pt x="382" y="322"/>
                  </a:lnTo>
                  <a:lnTo>
                    <a:pt x="382" y="323"/>
                  </a:lnTo>
                  <a:lnTo>
                    <a:pt x="383" y="323"/>
                  </a:lnTo>
                  <a:lnTo>
                    <a:pt x="383" y="322"/>
                  </a:lnTo>
                  <a:lnTo>
                    <a:pt x="383" y="323"/>
                  </a:lnTo>
                  <a:lnTo>
                    <a:pt x="385" y="323"/>
                  </a:lnTo>
                  <a:lnTo>
                    <a:pt x="386" y="323"/>
                  </a:lnTo>
                  <a:lnTo>
                    <a:pt x="386" y="324"/>
                  </a:lnTo>
                  <a:lnTo>
                    <a:pt x="385" y="324"/>
                  </a:lnTo>
                  <a:lnTo>
                    <a:pt x="385" y="323"/>
                  </a:lnTo>
                  <a:lnTo>
                    <a:pt x="383" y="323"/>
                  </a:lnTo>
                  <a:lnTo>
                    <a:pt x="383" y="324"/>
                  </a:lnTo>
                  <a:lnTo>
                    <a:pt x="385" y="324"/>
                  </a:lnTo>
                  <a:lnTo>
                    <a:pt x="385" y="325"/>
                  </a:lnTo>
                  <a:lnTo>
                    <a:pt x="386" y="325"/>
                  </a:lnTo>
                  <a:lnTo>
                    <a:pt x="386" y="327"/>
                  </a:lnTo>
                  <a:lnTo>
                    <a:pt x="386" y="328"/>
                  </a:lnTo>
                  <a:lnTo>
                    <a:pt x="386" y="329"/>
                  </a:lnTo>
                  <a:lnTo>
                    <a:pt x="386" y="330"/>
                  </a:lnTo>
                  <a:lnTo>
                    <a:pt x="387" y="330"/>
                  </a:lnTo>
                  <a:lnTo>
                    <a:pt x="387" y="332"/>
                  </a:lnTo>
                  <a:lnTo>
                    <a:pt x="387" y="333"/>
                  </a:lnTo>
                  <a:lnTo>
                    <a:pt x="387" y="332"/>
                  </a:lnTo>
                  <a:lnTo>
                    <a:pt x="388" y="333"/>
                  </a:lnTo>
                  <a:lnTo>
                    <a:pt x="388" y="332"/>
                  </a:lnTo>
                  <a:lnTo>
                    <a:pt x="389" y="332"/>
                  </a:lnTo>
                  <a:lnTo>
                    <a:pt x="388" y="332"/>
                  </a:lnTo>
                  <a:lnTo>
                    <a:pt x="389" y="332"/>
                  </a:lnTo>
                  <a:lnTo>
                    <a:pt x="388" y="333"/>
                  </a:lnTo>
                  <a:lnTo>
                    <a:pt x="387" y="333"/>
                  </a:lnTo>
                  <a:lnTo>
                    <a:pt x="387" y="334"/>
                  </a:lnTo>
                  <a:lnTo>
                    <a:pt x="387" y="335"/>
                  </a:lnTo>
                  <a:lnTo>
                    <a:pt x="388" y="335"/>
                  </a:lnTo>
                  <a:lnTo>
                    <a:pt x="387" y="335"/>
                  </a:lnTo>
                  <a:lnTo>
                    <a:pt x="387" y="336"/>
                  </a:lnTo>
                  <a:lnTo>
                    <a:pt x="387" y="335"/>
                  </a:lnTo>
                  <a:lnTo>
                    <a:pt x="386" y="335"/>
                  </a:lnTo>
                  <a:lnTo>
                    <a:pt x="386" y="336"/>
                  </a:lnTo>
                  <a:lnTo>
                    <a:pt x="385" y="336"/>
                  </a:lnTo>
                  <a:lnTo>
                    <a:pt x="386" y="336"/>
                  </a:lnTo>
                  <a:lnTo>
                    <a:pt x="386" y="338"/>
                  </a:lnTo>
                  <a:lnTo>
                    <a:pt x="385" y="338"/>
                  </a:lnTo>
                  <a:lnTo>
                    <a:pt x="383" y="338"/>
                  </a:lnTo>
                  <a:lnTo>
                    <a:pt x="382" y="338"/>
                  </a:lnTo>
                  <a:lnTo>
                    <a:pt x="382" y="339"/>
                  </a:lnTo>
                  <a:lnTo>
                    <a:pt x="383" y="339"/>
                  </a:lnTo>
                  <a:lnTo>
                    <a:pt x="385" y="339"/>
                  </a:lnTo>
                  <a:lnTo>
                    <a:pt x="385" y="340"/>
                  </a:lnTo>
                  <a:lnTo>
                    <a:pt x="386" y="340"/>
                  </a:lnTo>
                  <a:lnTo>
                    <a:pt x="387" y="340"/>
                  </a:lnTo>
                  <a:lnTo>
                    <a:pt x="388" y="340"/>
                  </a:lnTo>
                  <a:lnTo>
                    <a:pt x="388" y="341"/>
                  </a:lnTo>
                  <a:lnTo>
                    <a:pt x="389" y="341"/>
                  </a:lnTo>
                  <a:lnTo>
                    <a:pt x="388" y="341"/>
                  </a:lnTo>
                  <a:lnTo>
                    <a:pt x="389" y="341"/>
                  </a:lnTo>
                  <a:lnTo>
                    <a:pt x="389" y="342"/>
                  </a:lnTo>
                  <a:lnTo>
                    <a:pt x="391" y="342"/>
                  </a:lnTo>
                  <a:lnTo>
                    <a:pt x="391" y="341"/>
                  </a:lnTo>
                  <a:lnTo>
                    <a:pt x="391" y="342"/>
                  </a:lnTo>
                  <a:lnTo>
                    <a:pt x="391" y="341"/>
                  </a:lnTo>
                  <a:lnTo>
                    <a:pt x="392" y="341"/>
                  </a:lnTo>
                  <a:lnTo>
                    <a:pt x="392" y="340"/>
                  </a:lnTo>
                  <a:lnTo>
                    <a:pt x="393" y="340"/>
                  </a:lnTo>
                  <a:lnTo>
                    <a:pt x="394" y="340"/>
                  </a:lnTo>
                  <a:lnTo>
                    <a:pt x="393" y="340"/>
                  </a:lnTo>
                  <a:lnTo>
                    <a:pt x="393" y="341"/>
                  </a:lnTo>
                  <a:lnTo>
                    <a:pt x="392" y="341"/>
                  </a:lnTo>
                  <a:lnTo>
                    <a:pt x="393" y="341"/>
                  </a:lnTo>
                  <a:lnTo>
                    <a:pt x="392" y="342"/>
                  </a:lnTo>
                  <a:lnTo>
                    <a:pt x="393" y="342"/>
                  </a:lnTo>
                  <a:lnTo>
                    <a:pt x="393" y="341"/>
                  </a:lnTo>
                  <a:lnTo>
                    <a:pt x="393" y="342"/>
                  </a:lnTo>
                  <a:lnTo>
                    <a:pt x="393" y="344"/>
                  </a:lnTo>
                  <a:lnTo>
                    <a:pt x="393" y="345"/>
                  </a:lnTo>
                  <a:lnTo>
                    <a:pt x="394" y="345"/>
                  </a:lnTo>
                  <a:lnTo>
                    <a:pt x="393" y="345"/>
                  </a:lnTo>
                  <a:lnTo>
                    <a:pt x="392" y="344"/>
                  </a:lnTo>
                  <a:lnTo>
                    <a:pt x="391" y="344"/>
                  </a:lnTo>
                  <a:lnTo>
                    <a:pt x="389" y="342"/>
                  </a:lnTo>
                  <a:lnTo>
                    <a:pt x="388" y="342"/>
                  </a:lnTo>
                  <a:lnTo>
                    <a:pt x="387" y="342"/>
                  </a:lnTo>
                  <a:lnTo>
                    <a:pt x="386" y="342"/>
                  </a:lnTo>
                  <a:lnTo>
                    <a:pt x="386" y="341"/>
                  </a:lnTo>
                  <a:lnTo>
                    <a:pt x="386" y="342"/>
                  </a:lnTo>
                  <a:lnTo>
                    <a:pt x="386" y="341"/>
                  </a:lnTo>
                  <a:lnTo>
                    <a:pt x="385" y="341"/>
                  </a:lnTo>
                  <a:lnTo>
                    <a:pt x="383" y="341"/>
                  </a:lnTo>
                  <a:lnTo>
                    <a:pt x="383" y="342"/>
                  </a:lnTo>
                  <a:lnTo>
                    <a:pt x="383" y="344"/>
                  </a:lnTo>
                  <a:lnTo>
                    <a:pt x="383" y="345"/>
                  </a:lnTo>
                  <a:lnTo>
                    <a:pt x="382" y="345"/>
                  </a:lnTo>
                  <a:lnTo>
                    <a:pt x="382" y="346"/>
                  </a:lnTo>
                  <a:lnTo>
                    <a:pt x="382" y="345"/>
                  </a:lnTo>
                  <a:lnTo>
                    <a:pt x="382" y="344"/>
                  </a:lnTo>
                  <a:lnTo>
                    <a:pt x="382" y="342"/>
                  </a:lnTo>
                  <a:lnTo>
                    <a:pt x="381" y="342"/>
                  </a:lnTo>
                  <a:lnTo>
                    <a:pt x="381" y="341"/>
                  </a:lnTo>
                  <a:lnTo>
                    <a:pt x="380" y="341"/>
                  </a:lnTo>
                  <a:lnTo>
                    <a:pt x="380" y="342"/>
                  </a:lnTo>
                  <a:lnTo>
                    <a:pt x="380" y="344"/>
                  </a:lnTo>
                  <a:lnTo>
                    <a:pt x="381" y="344"/>
                  </a:lnTo>
                  <a:lnTo>
                    <a:pt x="381" y="345"/>
                  </a:lnTo>
                  <a:lnTo>
                    <a:pt x="380" y="346"/>
                  </a:lnTo>
                  <a:lnTo>
                    <a:pt x="380" y="345"/>
                  </a:lnTo>
                  <a:lnTo>
                    <a:pt x="380" y="346"/>
                  </a:lnTo>
                  <a:lnTo>
                    <a:pt x="380" y="345"/>
                  </a:lnTo>
                  <a:lnTo>
                    <a:pt x="379" y="345"/>
                  </a:lnTo>
                  <a:lnTo>
                    <a:pt x="379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7" y="344"/>
                  </a:lnTo>
                  <a:lnTo>
                    <a:pt x="379" y="344"/>
                  </a:lnTo>
                  <a:lnTo>
                    <a:pt x="377" y="344"/>
                  </a:lnTo>
                  <a:lnTo>
                    <a:pt x="377" y="342"/>
                  </a:lnTo>
                  <a:lnTo>
                    <a:pt x="379" y="342"/>
                  </a:lnTo>
                  <a:lnTo>
                    <a:pt x="377" y="342"/>
                  </a:lnTo>
                  <a:lnTo>
                    <a:pt x="379" y="342"/>
                  </a:lnTo>
                  <a:lnTo>
                    <a:pt x="377" y="342"/>
                  </a:lnTo>
                  <a:lnTo>
                    <a:pt x="377" y="344"/>
                  </a:lnTo>
                  <a:lnTo>
                    <a:pt x="377" y="345"/>
                  </a:lnTo>
                  <a:lnTo>
                    <a:pt x="377" y="346"/>
                  </a:lnTo>
                  <a:lnTo>
                    <a:pt x="379" y="345"/>
                  </a:lnTo>
                  <a:lnTo>
                    <a:pt x="379" y="346"/>
                  </a:lnTo>
                  <a:lnTo>
                    <a:pt x="379" y="347"/>
                  </a:lnTo>
                  <a:lnTo>
                    <a:pt x="377" y="347"/>
                  </a:lnTo>
                  <a:lnTo>
                    <a:pt x="376" y="346"/>
                  </a:lnTo>
                  <a:lnTo>
                    <a:pt x="381" y="351"/>
                  </a:lnTo>
                  <a:lnTo>
                    <a:pt x="382" y="351"/>
                  </a:lnTo>
                  <a:lnTo>
                    <a:pt x="381" y="351"/>
                  </a:lnTo>
                  <a:lnTo>
                    <a:pt x="381" y="352"/>
                  </a:lnTo>
                  <a:lnTo>
                    <a:pt x="381" y="353"/>
                  </a:lnTo>
                  <a:lnTo>
                    <a:pt x="382" y="353"/>
                  </a:lnTo>
                  <a:lnTo>
                    <a:pt x="381" y="353"/>
                  </a:lnTo>
                  <a:lnTo>
                    <a:pt x="380" y="353"/>
                  </a:lnTo>
                  <a:lnTo>
                    <a:pt x="380" y="352"/>
                  </a:lnTo>
                  <a:lnTo>
                    <a:pt x="379" y="352"/>
                  </a:lnTo>
                  <a:lnTo>
                    <a:pt x="379" y="351"/>
                  </a:lnTo>
                  <a:lnTo>
                    <a:pt x="377" y="351"/>
                  </a:lnTo>
                  <a:lnTo>
                    <a:pt x="377" y="350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7" y="348"/>
                  </a:lnTo>
                  <a:lnTo>
                    <a:pt x="376" y="348"/>
                  </a:lnTo>
                  <a:lnTo>
                    <a:pt x="377" y="348"/>
                  </a:lnTo>
                  <a:lnTo>
                    <a:pt x="376" y="348"/>
                  </a:lnTo>
                  <a:lnTo>
                    <a:pt x="377" y="348"/>
                  </a:lnTo>
                  <a:lnTo>
                    <a:pt x="377" y="350"/>
                  </a:lnTo>
                  <a:lnTo>
                    <a:pt x="379" y="350"/>
                  </a:lnTo>
                  <a:lnTo>
                    <a:pt x="380" y="350"/>
                  </a:lnTo>
                  <a:lnTo>
                    <a:pt x="380" y="351"/>
                  </a:lnTo>
                  <a:lnTo>
                    <a:pt x="380" y="350"/>
                  </a:lnTo>
                  <a:lnTo>
                    <a:pt x="381" y="350"/>
                  </a:lnTo>
                  <a:lnTo>
                    <a:pt x="380" y="350"/>
                  </a:lnTo>
                  <a:lnTo>
                    <a:pt x="380" y="351"/>
                  </a:lnTo>
                  <a:lnTo>
                    <a:pt x="379" y="350"/>
                  </a:lnTo>
                  <a:lnTo>
                    <a:pt x="377" y="348"/>
                  </a:lnTo>
                  <a:lnTo>
                    <a:pt x="379" y="348"/>
                  </a:lnTo>
                  <a:lnTo>
                    <a:pt x="377" y="348"/>
                  </a:lnTo>
                  <a:lnTo>
                    <a:pt x="377" y="347"/>
                  </a:lnTo>
                  <a:lnTo>
                    <a:pt x="376" y="347"/>
                  </a:lnTo>
                  <a:lnTo>
                    <a:pt x="376" y="346"/>
                  </a:lnTo>
                  <a:lnTo>
                    <a:pt x="376" y="347"/>
                  </a:lnTo>
                  <a:lnTo>
                    <a:pt x="376" y="348"/>
                  </a:lnTo>
                  <a:lnTo>
                    <a:pt x="376" y="347"/>
                  </a:lnTo>
                  <a:lnTo>
                    <a:pt x="376" y="348"/>
                  </a:lnTo>
                  <a:lnTo>
                    <a:pt x="375" y="348"/>
                  </a:lnTo>
                  <a:lnTo>
                    <a:pt x="375" y="347"/>
                  </a:lnTo>
                  <a:lnTo>
                    <a:pt x="374" y="347"/>
                  </a:lnTo>
                  <a:lnTo>
                    <a:pt x="374" y="346"/>
                  </a:lnTo>
                  <a:lnTo>
                    <a:pt x="373" y="346"/>
                  </a:lnTo>
                  <a:lnTo>
                    <a:pt x="371" y="346"/>
                  </a:lnTo>
                  <a:lnTo>
                    <a:pt x="371" y="347"/>
                  </a:lnTo>
                  <a:lnTo>
                    <a:pt x="370" y="347"/>
                  </a:lnTo>
                  <a:lnTo>
                    <a:pt x="370" y="346"/>
                  </a:lnTo>
                  <a:lnTo>
                    <a:pt x="369" y="346"/>
                  </a:lnTo>
                  <a:lnTo>
                    <a:pt x="369" y="345"/>
                  </a:lnTo>
                  <a:lnTo>
                    <a:pt x="369" y="346"/>
                  </a:lnTo>
                  <a:lnTo>
                    <a:pt x="368" y="346"/>
                  </a:lnTo>
                  <a:lnTo>
                    <a:pt x="369" y="346"/>
                  </a:lnTo>
                  <a:lnTo>
                    <a:pt x="368" y="346"/>
                  </a:lnTo>
                  <a:lnTo>
                    <a:pt x="367" y="346"/>
                  </a:lnTo>
                  <a:lnTo>
                    <a:pt x="365" y="346"/>
                  </a:lnTo>
                  <a:lnTo>
                    <a:pt x="365" y="345"/>
                  </a:lnTo>
                  <a:lnTo>
                    <a:pt x="364" y="345"/>
                  </a:lnTo>
                  <a:lnTo>
                    <a:pt x="364" y="346"/>
                  </a:lnTo>
                  <a:lnTo>
                    <a:pt x="363" y="346"/>
                  </a:lnTo>
                  <a:lnTo>
                    <a:pt x="363" y="347"/>
                  </a:lnTo>
                  <a:lnTo>
                    <a:pt x="363" y="348"/>
                  </a:lnTo>
                  <a:lnTo>
                    <a:pt x="363" y="350"/>
                  </a:lnTo>
                  <a:lnTo>
                    <a:pt x="364" y="350"/>
                  </a:lnTo>
                  <a:lnTo>
                    <a:pt x="365" y="351"/>
                  </a:lnTo>
                  <a:lnTo>
                    <a:pt x="365" y="350"/>
                  </a:lnTo>
                  <a:lnTo>
                    <a:pt x="364" y="350"/>
                  </a:lnTo>
                  <a:lnTo>
                    <a:pt x="365" y="350"/>
                  </a:lnTo>
                  <a:lnTo>
                    <a:pt x="365" y="351"/>
                  </a:lnTo>
                  <a:lnTo>
                    <a:pt x="367" y="351"/>
                  </a:lnTo>
                  <a:lnTo>
                    <a:pt x="368" y="351"/>
                  </a:lnTo>
                  <a:lnTo>
                    <a:pt x="368" y="352"/>
                  </a:lnTo>
                  <a:lnTo>
                    <a:pt x="368" y="351"/>
                  </a:lnTo>
                  <a:lnTo>
                    <a:pt x="367" y="351"/>
                  </a:lnTo>
                  <a:lnTo>
                    <a:pt x="367" y="352"/>
                  </a:lnTo>
                  <a:lnTo>
                    <a:pt x="368" y="352"/>
                  </a:lnTo>
                  <a:lnTo>
                    <a:pt x="368" y="353"/>
                  </a:lnTo>
                  <a:lnTo>
                    <a:pt x="369" y="353"/>
                  </a:lnTo>
                  <a:lnTo>
                    <a:pt x="369" y="354"/>
                  </a:lnTo>
                  <a:lnTo>
                    <a:pt x="370" y="354"/>
                  </a:lnTo>
                  <a:lnTo>
                    <a:pt x="371" y="354"/>
                  </a:lnTo>
                  <a:lnTo>
                    <a:pt x="370" y="354"/>
                  </a:lnTo>
                  <a:lnTo>
                    <a:pt x="370" y="353"/>
                  </a:lnTo>
                  <a:lnTo>
                    <a:pt x="371" y="353"/>
                  </a:lnTo>
                  <a:lnTo>
                    <a:pt x="370" y="353"/>
                  </a:lnTo>
                  <a:lnTo>
                    <a:pt x="371" y="353"/>
                  </a:lnTo>
                  <a:lnTo>
                    <a:pt x="371" y="354"/>
                  </a:lnTo>
                  <a:lnTo>
                    <a:pt x="371" y="356"/>
                  </a:lnTo>
                  <a:lnTo>
                    <a:pt x="373" y="356"/>
                  </a:lnTo>
                  <a:lnTo>
                    <a:pt x="373" y="354"/>
                  </a:lnTo>
                  <a:lnTo>
                    <a:pt x="373" y="356"/>
                  </a:lnTo>
                  <a:lnTo>
                    <a:pt x="371" y="356"/>
                  </a:lnTo>
                  <a:lnTo>
                    <a:pt x="371" y="354"/>
                  </a:lnTo>
                  <a:lnTo>
                    <a:pt x="373" y="354"/>
                  </a:lnTo>
                  <a:lnTo>
                    <a:pt x="374" y="354"/>
                  </a:lnTo>
                  <a:lnTo>
                    <a:pt x="374" y="356"/>
                  </a:lnTo>
                  <a:lnTo>
                    <a:pt x="375" y="356"/>
                  </a:lnTo>
                  <a:lnTo>
                    <a:pt x="375" y="357"/>
                  </a:lnTo>
                  <a:lnTo>
                    <a:pt x="376" y="358"/>
                  </a:lnTo>
                  <a:lnTo>
                    <a:pt x="376" y="359"/>
                  </a:lnTo>
                  <a:lnTo>
                    <a:pt x="376" y="358"/>
                  </a:lnTo>
                  <a:lnTo>
                    <a:pt x="375" y="358"/>
                  </a:lnTo>
                  <a:lnTo>
                    <a:pt x="375" y="357"/>
                  </a:lnTo>
                  <a:lnTo>
                    <a:pt x="374" y="357"/>
                  </a:lnTo>
                  <a:lnTo>
                    <a:pt x="373" y="357"/>
                  </a:lnTo>
                  <a:lnTo>
                    <a:pt x="373" y="356"/>
                  </a:lnTo>
                  <a:lnTo>
                    <a:pt x="371" y="356"/>
                  </a:lnTo>
                  <a:lnTo>
                    <a:pt x="370" y="356"/>
                  </a:lnTo>
                  <a:lnTo>
                    <a:pt x="369" y="356"/>
                  </a:lnTo>
                  <a:lnTo>
                    <a:pt x="368" y="356"/>
                  </a:lnTo>
                  <a:lnTo>
                    <a:pt x="368" y="354"/>
                  </a:lnTo>
                  <a:lnTo>
                    <a:pt x="368" y="356"/>
                  </a:lnTo>
                  <a:lnTo>
                    <a:pt x="368" y="354"/>
                  </a:lnTo>
                  <a:lnTo>
                    <a:pt x="367" y="354"/>
                  </a:lnTo>
                  <a:lnTo>
                    <a:pt x="367" y="356"/>
                  </a:lnTo>
                  <a:lnTo>
                    <a:pt x="365" y="356"/>
                  </a:lnTo>
                  <a:lnTo>
                    <a:pt x="365" y="354"/>
                  </a:lnTo>
                  <a:lnTo>
                    <a:pt x="364" y="353"/>
                  </a:lnTo>
                  <a:lnTo>
                    <a:pt x="364" y="354"/>
                  </a:lnTo>
                  <a:lnTo>
                    <a:pt x="364" y="353"/>
                  </a:lnTo>
                  <a:lnTo>
                    <a:pt x="363" y="353"/>
                  </a:lnTo>
                  <a:lnTo>
                    <a:pt x="363" y="354"/>
                  </a:lnTo>
                  <a:lnTo>
                    <a:pt x="363" y="353"/>
                  </a:lnTo>
                  <a:lnTo>
                    <a:pt x="363" y="354"/>
                  </a:lnTo>
                  <a:lnTo>
                    <a:pt x="363" y="356"/>
                  </a:lnTo>
                  <a:lnTo>
                    <a:pt x="364" y="356"/>
                  </a:lnTo>
                  <a:lnTo>
                    <a:pt x="364" y="357"/>
                  </a:lnTo>
                  <a:lnTo>
                    <a:pt x="364" y="356"/>
                  </a:lnTo>
                  <a:lnTo>
                    <a:pt x="364" y="357"/>
                  </a:lnTo>
                  <a:lnTo>
                    <a:pt x="363" y="357"/>
                  </a:lnTo>
                  <a:lnTo>
                    <a:pt x="362" y="357"/>
                  </a:lnTo>
                  <a:lnTo>
                    <a:pt x="363" y="357"/>
                  </a:lnTo>
                  <a:lnTo>
                    <a:pt x="363" y="358"/>
                  </a:lnTo>
                  <a:lnTo>
                    <a:pt x="363" y="357"/>
                  </a:lnTo>
                  <a:lnTo>
                    <a:pt x="362" y="357"/>
                  </a:lnTo>
                  <a:lnTo>
                    <a:pt x="362" y="358"/>
                  </a:lnTo>
                  <a:lnTo>
                    <a:pt x="361" y="358"/>
                  </a:lnTo>
                  <a:lnTo>
                    <a:pt x="359" y="358"/>
                  </a:lnTo>
                  <a:lnTo>
                    <a:pt x="361" y="358"/>
                  </a:lnTo>
                  <a:lnTo>
                    <a:pt x="361" y="359"/>
                  </a:lnTo>
                  <a:lnTo>
                    <a:pt x="359" y="359"/>
                  </a:lnTo>
                  <a:lnTo>
                    <a:pt x="361" y="359"/>
                  </a:lnTo>
                  <a:lnTo>
                    <a:pt x="359" y="359"/>
                  </a:lnTo>
                  <a:lnTo>
                    <a:pt x="359" y="361"/>
                  </a:lnTo>
                  <a:lnTo>
                    <a:pt x="358" y="361"/>
                  </a:lnTo>
                  <a:lnTo>
                    <a:pt x="357" y="361"/>
                  </a:lnTo>
                  <a:lnTo>
                    <a:pt x="357" y="362"/>
                  </a:lnTo>
                  <a:lnTo>
                    <a:pt x="358" y="362"/>
                  </a:lnTo>
                  <a:lnTo>
                    <a:pt x="359" y="362"/>
                  </a:lnTo>
                  <a:lnTo>
                    <a:pt x="359" y="363"/>
                  </a:lnTo>
                  <a:lnTo>
                    <a:pt x="358" y="363"/>
                  </a:lnTo>
                  <a:lnTo>
                    <a:pt x="359" y="363"/>
                  </a:lnTo>
                  <a:lnTo>
                    <a:pt x="359" y="364"/>
                  </a:lnTo>
                  <a:lnTo>
                    <a:pt x="358" y="364"/>
                  </a:lnTo>
                  <a:lnTo>
                    <a:pt x="359" y="365"/>
                  </a:lnTo>
                  <a:lnTo>
                    <a:pt x="358" y="365"/>
                  </a:lnTo>
                  <a:lnTo>
                    <a:pt x="359" y="365"/>
                  </a:lnTo>
                  <a:lnTo>
                    <a:pt x="359" y="367"/>
                  </a:lnTo>
                  <a:lnTo>
                    <a:pt x="361" y="367"/>
                  </a:lnTo>
                  <a:lnTo>
                    <a:pt x="361" y="368"/>
                  </a:lnTo>
                  <a:lnTo>
                    <a:pt x="361" y="369"/>
                  </a:lnTo>
                  <a:lnTo>
                    <a:pt x="359" y="369"/>
                  </a:lnTo>
                  <a:lnTo>
                    <a:pt x="359" y="370"/>
                  </a:lnTo>
                  <a:lnTo>
                    <a:pt x="361" y="370"/>
                  </a:lnTo>
                  <a:lnTo>
                    <a:pt x="362" y="370"/>
                  </a:lnTo>
                  <a:lnTo>
                    <a:pt x="362" y="371"/>
                  </a:lnTo>
                  <a:lnTo>
                    <a:pt x="362" y="370"/>
                  </a:lnTo>
                  <a:lnTo>
                    <a:pt x="363" y="370"/>
                  </a:lnTo>
                  <a:lnTo>
                    <a:pt x="364" y="371"/>
                  </a:lnTo>
                  <a:lnTo>
                    <a:pt x="365" y="371"/>
                  </a:lnTo>
                  <a:lnTo>
                    <a:pt x="365" y="373"/>
                  </a:lnTo>
                  <a:lnTo>
                    <a:pt x="365" y="374"/>
                  </a:lnTo>
                  <a:lnTo>
                    <a:pt x="365" y="373"/>
                  </a:lnTo>
                  <a:lnTo>
                    <a:pt x="367" y="373"/>
                  </a:lnTo>
                  <a:lnTo>
                    <a:pt x="367" y="374"/>
                  </a:lnTo>
                  <a:lnTo>
                    <a:pt x="367" y="373"/>
                  </a:lnTo>
                  <a:lnTo>
                    <a:pt x="368" y="373"/>
                  </a:lnTo>
                  <a:lnTo>
                    <a:pt x="368" y="374"/>
                  </a:lnTo>
                  <a:lnTo>
                    <a:pt x="369" y="374"/>
                  </a:lnTo>
                  <a:lnTo>
                    <a:pt x="368" y="375"/>
                  </a:lnTo>
                  <a:lnTo>
                    <a:pt x="369" y="375"/>
                  </a:lnTo>
                  <a:lnTo>
                    <a:pt x="368" y="375"/>
                  </a:lnTo>
                  <a:lnTo>
                    <a:pt x="369" y="375"/>
                  </a:lnTo>
                  <a:lnTo>
                    <a:pt x="369" y="376"/>
                  </a:lnTo>
                  <a:lnTo>
                    <a:pt x="370" y="376"/>
                  </a:lnTo>
                  <a:lnTo>
                    <a:pt x="370" y="375"/>
                  </a:lnTo>
                  <a:lnTo>
                    <a:pt x="370" y="376"/>
                  </a:lnTo>
                  <a:lnTo>
                    <a:pt x="371" y="376"/>
                  </a:lnTo>
                  <a:lnTo>
                    <a:pt x="371" y="377"/>
                  </a:lnTo>
                  <a:lnTo>
                    <a:pt x="373" y="377"/>
                  </a:lnTo>
                  <a:lnTo>
                    <a:pt x="373" y="376"/>
                  </a:lnTo>
                  <a:lnTo>
                    <a:pt x="373" y="377"/>
                  </a:lnTo>
                  <a:lnTo>
                    <a:pt x="374" y="376"/>
                  </a:lnTo>
                  <a:lnTo>
                    <a:pt x="374" y="377"/>
                  </a:lnTo>
                  <a:lnTo>
                    <a:pt x="373" y="379"/>
                  </a:lnTo>
                  <a:lnTo>
                    <a:pt x="373" y="380"/>
                  </a:lnTo>
                  <a:lnTo>
                    <a:pt x="374" y="381"/>
                  </a:lnTo>
                  <a:lnTo>
                    <a:pt x="374" y="382"/>
                  </a:lnTo>
                  <a:lnTo>
                    <a:pt x="373" y="382"/>
                  </a:lnTo>
                  <a:lnTo>
                    <a:pt x="371" y="382"/>
                  </a:lnTo>
                  <a:lnTo>
                    <a:pt x="371" y="381"/>
                  </a:lnTo>
                  <a:lnTo>
                    <a:pt x="371" y="380"/>
                  </a:lnTo>
                  <a:lnTo>
                    <a:pt x="371" y="381"/>
                  </a:lnTo>
                  <a:lnTo>
                    <a:pt x="371" y="380"/>
                  </a:lnTo>
                  <a:lnTo>
                    <a:pt x="370" y="380"/>
                  </a:lnTo>
                  <a:lnTo>
                    <a:pt x="370" y="381"/>
                  </a:lnTo>
                  <a:lnTo>
                    <a:pt x="369" y="381"/>
                  </a:lnTo>
                  <a:lnTo>
                    <a:pt x="369" y="382"/>
                  </a:lnTo>
                  <a:lnTo>
                    <a:pt x="370" y="382"/>
                  </a:lnTo>
                  <a:lnTo>
                    <a:pt x="370" y="383"/>
                  </a:lnTo>
                  <a:lnTo>
                    <a:pt x="370" y="382"/>
                  </a:lnTo>
                  <a:lnTo>
                    <a:pt x="371" y="382"/>
                  </a:lnTo>
                  <a:lnTo>
                    <a:pt x="370" y="382"/>
                  </a:lnTo>
                  <a:lnTo>
                    <a:pt x="370" y="383"/>
                  </a:lnTo>
                  <a:lnTo>
                    <a:pt x="371" y="383"/>
                  </a:lnTo>
                  <a:lnTo>
                    <a:pt x="373" y="383"/>
                  </a:lnTo>
                  <a:lnTo>
                    <a:pt x="373" y="385"/>
                  </a:lnTo>
                  <a:lnTo>
                    <a:pt x="373" y="383"/>
                  </a:lnTo>
                  <a:lnTo>
                    <a:pt x="373" y="385"/>
                  </a:lnTo>
                  <a:lnTo>
                    <a:pt x="374" y="385"/>
                  </a:lnTo>
                  <a:lnTo>
                    <a:pt x="375" y="385"/>
                  </a:lnTo>
                  <a:lnTo>
                    <a:pt x="375" y="383"/>
                  </a:lnTo>
                  <a:lnTo>
                    <a:pt x="376" y="383"/>
                  </a:lnTo>
                  <a:lnTo>
                    <a:pt x="377" y="383"/>
                  </a:lnTo>
                  <a:lnTo>
                    <a:pt x="377" y="382"/>
                  </a:lnTo>
                  <a:lnTo>
                    <a:pt x="379" y="382"/>
                  </a:lnTo>
                  <a:lnTo>
                    <a:pt x="379" y="383"/>
                  </a:lnTo>
                  <a:lnTo>
                    <a:pt x="380" y="383"/>
                  </a:lnTo>
                  <a:lnTo>
                    <a:pt x="381" y="383"/>
                  </a:lnTo>
                  <a:lnTo>
                    <a:pt x="382" y="383"/>
                  </a:lnTo>
                  <a:lnTo>
                    <a:pt x="382" y="385"/>
                  </a:lnTo>
                  <a:lnTo>
                    <a:pt x="381" y="385"/>
                  </a:lnTo>
                  <a:lnTo>
                    <a:pt x="382" y="385"/>
                  </a:lnTo>
                  <a:lnTo>
                    <a:pt x="382" y="386"/>
                  </a:lnTo>
                  <a:lnTo>
                    <a:pt x="382" y="385"/>
                  </a:lnTo>
                  <a:lnTo>
                    <a:pt x="383" y="385"/>
                  </a:lnTo>
                  <a:lnTo>
                    <a:pt x="383" y="383"/>
                  </a:lnTo>
                  <a:lnTo>
                    <a:pt x="385" y="383"/>
                  </a:lnTo>
                  <a:lnTo>
                    <a:pt x="383" y="383"/>
                  </a:lnTo>
                  <a:lnTo>
                    <a:pt x="383" y="385"/>
                  </a:lnTo>
                  <a:lnTo>
                    <a:pt x="383" y="386"/>
                  </a:lnTo>
                  <a:lnTo>
                    <a:pt x="385" y="386"/>
                  </a:lnTo>
                  <a:lnTo>
                    <a:pt x="385" y="385"/>
                  </a:lnTo>
                  <a:lnTo>
                    <a:pt x="385" y="383"/>
                  </a:lnTo>
                  <a:lnTo>
                    <a:pt x="386" y="383"/>
                  </a:lnTo>
                  <a:lnTo>
                    <a:pt x="386" y="385"/>
                  </a:lnTo>
                  <a:lnTo>
                    <a:pt x="387" y="385"/>
                  </a:lnTo>
                  <a:lnTo>
                    <a:pt x="388" y="385"/>
                  </a:lnTo>
                  <a:lnTo>
                    <a:pt x="389" y="385"/>
                  </a:lnTo>
                  <a:lnTo>
                    <a:pt x="388" y="385"/>
                  </a:lnTo>
                  <a:lnTo>
                    <a:pt x="388" y="386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6" y="385"/>
                  </a:lnTo>
                  <a:lnTo>
                    <a:pt x="385" y="385"/>
                  </a:lnTo>
                  <a:lnTo>
                    <a:pt x="386" y="385"/>
                  </a:lnTo>
                  <a:lnTo>
                    <a:pt x="385" y="385"/>
                  </a:lnTo>
                  <a:lnTo>
                    <a:pt x="385" y="386"/>
                  </a:lnTo>
                  <a:lnTo>
                    <a:pt x="386" y="386"/>
                  </a:lnTo>
                  <a:lnTo>
                    <a:pt x="385" y="386"/>
                  </a:lnTo>
                  <a:lnTo>
                    <a:pt x="385" y="387"/>
                  </a:lnTo>
                  <a:lnTo>
                    <a:pt x="385" y="386"/>
                  </a:lnTo>
                  <a:lnTo>
                    <a:pt x="383" y="386"/>
                  </a:lnTo>
                  <a:lnTo>
                    <a:pt x="385" y="386"/>
                  </a:lnTo>
                  <a:lnTo>
                    <a:pt x="385" y="387"/>
                  </a:lnTo>
                  <a:lnTo>
                    <a:pt x="383" y="387"/>
                  </a:lnTo>
                  <a:lnTo>
                    <a:pt x="385" y="387"/>
                  </a:lnTo>
                  <a:lnTo>
                    <a:pt x="385" y="388"/>
                  </a:lnTo>
                  <a:lnTo>
                    <a:pt x="383" y="388"/>
                  </a:lnTo>
                  <a:lnTo>
                    <a:pt x="385" y="388"/>
                  </a:lnTo>
                  <a:lnTo>
                    <a:pt x="385" y="387"/>
                  </a:lnTo>
                  <a:lnTo>
                    <a:pt x="385" y="388"/>
                  </a:lnTo>
                  <a:lnTo>
                    <a:pt x="386" y="388"/>
                  </a:lnTo>
                  <a:lnTo>
                    <a:pt x="386" y="390"/>
                  </a:lnTo>
                  <a:lnTo>
                    <a:pt x="386" y="388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8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8" y="391"/>
                  </a:lnTo>
                  <a:lnTo>
                    <a:pt x="388" y="390"/>
                  </a:lnTo>
                  <a:lnTo>
                    <a:pt x="388" y="388"/>
                  </a:lnTo>
                  <a:lnTo>
                    <a:pt x="389" y="388"/>
                  </a:lnTo>
                  <a:lnTo>
                    <a:pt x="391" y="388"/>
                  </a:lnTo>
                  <a:lnTo>
                    <a:pt x="392" y="388"/>
                  </a:lnTo>
                  <a:lnTo>
                    <a:pt x="391" y="388"/>
                  </a:lnTo>
                  <a:lnTo>
                    <a:pt x="392" y="388"/>
                  </a:lnTo>
                  <a:lnTo>
                    <a:pt x="392" y="387"/>
                  </a:lnTo>
                  <a:lnTo>
                    <a:pt x="393" y="387"/>
                  </a:lnTo>
                  <a:lnTo>
                    <a:pt x="394" y="387"/>
                  </a:lnTo>
                  <a:lnTo>
                    <a:pt x="393" y="387"/>
                  </a:lnTo>
                  <a:lnTo>
                    <a:pt x="394" y="387"/>
                  </a:lnTo>
                  <a:lnTo>
                    <a:pt x="394" y="388"/>
                  </a:lnTo>
                  <a:lnTo>
                    <a:pt x="395" y="388"/>
                  </a:lnTo>
                  <a:lnTo>
                    <a:pt x="394" y="388"/>
                  </a:lnTo>
                  <a:lnTo>
                    <a:pt x="395" y="388"/>
                  </a:lnTo>
                  <a:lnTo>
                    <a:pt x="395" y="390"/>
                  </a:lnTo>
                  <a:lnTo>
                    <a:pt x="394" y="390"/>
                  </a:lnTo>
                  <a:lnTo>
                    <a:pt x="395" y="390"/>
                  </a:lnTo>
                  <a:lnTo>
                    <a:pt x="395" y="391"/>
                  </a:lnTo>
                  <a:lnTo>
                    <a:pt x="397" y="391"/>
                  </a:lnTo>
                  <a:lnTo>
                    <a:pt x="395" y="391"/>
                  </a:lnTo>
                  <a:lnTo>
                    <a:pt x="395" y="392"/>
                  </a:lnTo>
                  <a:lnTo>
                    <a:pt x="395" y="393"/>
                  </a:lnTo>
                  <a:lnTo>
                    <a:pt x="397" y="393"/>
                  </a:lnTo>
                  <a:lnTo>
                    <a:pt x="397" y="392"/>
                  </a:lnTo>
                  <a:lnTo>
                    <a:pt x="397" y="393"/>
                  </a:lnTo>
                  <a:lnTo>
                    <a:pt x="397" y="394"/>
                  </a:lnTo>
                  <a:lnTo>
                    <a:pt x="397" y="396"/>
                  </a:lnTo>
                  <a:lnTo>
                    <a:pt x="397" y="397"/>
                  </a:lnTo>
                  <a:lnTo>
                    <a:pt x="397" y="398"/>
                  </a:lnTo>
                  <a:lnTo>
                    <a:pt x="397" y="399"/>
                  </a:lnTo>
                  <a:lnTo>
                    <a:pt x="397" y="400"/>
                  </a:lnTo>
                  <a:lnTo>
                    <a:pt x="395" y="402"/>
                  </a:lnTo>
                  <a:lnTo>
                    <a:pt x="395" y="403"/>
                  </a:lnTo>
                  <a:lnTo>
                    <a:pt x="395" y="404"/>
                  </a:lnTo>
                  <a:lnTo>
                    <a:pt x="394" y="404"/>
                  </a:lnTo>
                  <a:lnTo>
                    <a:pt x="394" y="403"/>
                  </a:lnTo>
                  <a:lnTo>
                    <a:pt x="394" y="402"/>
                  </a:lnTo>
                  <a:lnTo>
                    <a:pt x="393" y="402"/>
                  </a:lnTo>
                  <a:lnTo>
                    <a:pt x="393" y="400"/>
                  </a:lnTo>
                  <a:lnTo>
                    <a:pt x="392" y="399"/>
                  </a:lnTo>
                  <a:lnTo>
                    <a:pt x="392" y="398"/>
                  </a:lnTo>
                  <a:lnTo>
                    <a:pt x="391" y="398"/>
                  </a:lnTo>
                  <a:lnTo>
                    <a:pt x="389" y="397"/>
                  </a:lnTo>
                  <a:lnTo>
                    <a:pt x="388" y="396"/>
                  </a:lnTo>
                  <a:lnTo>
                    <a:pt x="388" y="394"/>
                  </a:lnTo>
                  <a:lnTo>
                    <a:pt x="387" y="394"/>
                  </a:lnTo>
                  <a:lnTo>
                    <a:pt x="387" y="396"/>
                  </a:lnTo>
                  <a:lnTo>
                    <a:pt x="388" y="396"/>
                  </a:lnTo>
                  <a:lnTo>
                    <a:pt x="388" y="397"/>
                  </a:lnTo>
                  <a:lnTo>
                    <a:pt x="387" y="397"/>
                  </a:lnTo>
                  <a:lnTo>
                    <a:pt x="388" y="397"/>
                  </a:lnTo>
                  <a:lnTo>
                    <a:pt x="387" y="397"/>
                  </a:lnTo>
                  <a:lnTo>
                    <a:pt x="388" y="397"/>
                  </a:lnTo>
                  <a:lnTo>
                    <a:pt x="388" y="398"/>
                  </a:lnTo>
                  <a:lnTo>
                    <a:pt x="388" y="399"/>
                  </a:lnTo>
                  <a:lnTo>
                    <a:pt x="388" y="400"/>
                  </a:lnTo>
                  <a:lnTo>
                    <a:pt x="388" y="403"/>
                  </a:lnTo>
                  <a:lnTo>
                    <a:pt x="388" y="404"/>
                  </a:lnTo>
                  <a:lnTo>
                    <a:pt x="388" y="405"/>
                  </a:lnTo>
                  <a:lnTo>
                    <a:pt x="388" y="406"/>
                  </a:lnTo>
                  <a:lnTo>
                    <a:pt x="388" y="408"/>
                  </a:lnTo>
                  <a:lnTo>
                    <a:pt x="387" y="408"/>
                  </a:lnTo>
                  <a:lnTo>
                    <a:pt x="387" y="406"/>
                  </a:lnTo>
                  <a:lnTo>
                    <a:pt x="387" y="405"/>
                  </a:lnTo>
                  <a:lnTo>
                    <a:pt x="387" y="406"/>
                  </a:lnTo>
                  <a:lnTo>
                    <a:pt x="386" y="408"/>
                  </a:lnTo>
                  <a:lnTo>
                    <a:pt x="386" y="406"/>
                  </a:lnTo>
                  <a:lnTo>
                    <a:pt x="386" y="408"/>
                  </a:lnTo>
                  <a:lnTo>
                    <a:pt x="385" y="408"/>
                  </a:lnTo>
                  <a:lnTo>
                    <a:pt x="385" y="409"/>
                  </a:lnTo>
                  <a:lnTo>
                    <a:pt x="383" y="409"/>
                  </a:lnTo>
                  <a:lnTo>
                    <a:pt x="385" y="409"/>
                  </a:lnTo>
                  <a:lnTo>
                    <a:pt x="385" y="410"/>
                  </a:lnTo>
                  <a:lnTo>
                    <a:pt x="385" y="409"/>
                  </a:lnTo>
                  <a:lnTo>
                    <a:pt x="383" y="409"/>
                  </a:lnTo>
                  <a:lnTo>
                    <a:pt x="383" y="410"/>
                  </a:lnTo>
                  <a:lnTo>
                    <a:pt x="383" y="409"/>
                  </a:lnTo>
                  <a:lnTo>
                    <a:pt x="383" y="410"/>
                  </a:lnTo>
                  <a:lnTo>
                    <a:pt x="383" y="409"/>
                  </a:lnTo>
                  <a:lnTo>
                    <a:pt x="383" y="410"/>
                  </a:lnTo>
                  <a:lnTo>
                    <a:pt x="382" y="410"/>
                  </a:lnTo>
                  <a:lnTo>
                    <a:pt x="381" y="410"/>
                  </a:lnTo>
                  <a:lnTo>
                    <a:pt x="381" y="409"/>
                  </a:lnTo>
                  <a:lnTo>
                    <a:pt x="381" y="408"/>
                  </a:lnTo>
                  <a:lnTo>
                    <a:pt x="380" y="408"/>
                  </a:lnTo>
                  <a:lnTo>
                    <a:pt x="380" y="406"/>
                  </a:lnTo>
                  <a:lnTo>
                    <a:pt x="380" y="405"/>
                  </a:lnTo>
                  <a:lnTo>
                    <a:pt x="379" y="405"/>
                  </a:lnTo>
                  <a:lnTo>
                    <a:pt x="379" y="404"/>
                  </a:lnTo>
                  <a:lnTo>
                    <a:pt x="377" y="403"/>
                  </a:lnTo>
                  <a:lnTo>
                    <a:pt x="377" y="402"/>
                  </a:lnTo>
                  <a:lnTo>
                    <a:pt x="376" y="402"/>
                  </a:lnTo>
                  <a:lnTo>
                    <a:pt x="376" y="400"/>
                  </a:lnTo>
                  <a:lnTo>
                    <a:pt x="376" y="399"/>
                  </a:lnTo>
                  <a:lnTo>
                    <a:pt x="377" y="399"/>
                  </a:lnTo>
                  <a:lnTo>
                    <a:pt x="376" y="399"/>
                  </a:lnTo>
                  <a:lnTo>
                    <a:pt x="375" y="399"/>
                  </a:lnTo>
                  <a:lnTo>
                    <a:pt x="375" y="398"/>
                  </a:lnTo>
                  <a:lnTo>
                    <a:pt x="375" y="399"/>
                  </a:lnTo>
                  <a:lnTo>
                    <a:pt x="374" y="399"/>
                  </a:lnTo>
                  <a:lnTo>
                    <a:pt x="374" y="400"/>
                  </a:lnTo>
                  <a:lnTo>
                    <a:pt x="375" y="400"/>
                  </a:lnTo>
                  <a:lnTo>
                    <a:pt x="376" y="400"/>
                  </a:lnTo>
                  <a:lnTo>
                    <a:pt x="375" y="400"/>
                  </a:lnTo>
                  <a:lnTo>
                    <a:pt x="376" y="402"/>
                  </a:lnTo>
                  <a:lnTo>
                    <a:pt x="375" y="402"/>
                  </a:lnTo>
                  <a:lnTo>
                    <a:pt x="376" y="402"/>
                  </a:lnTo>
                  <a:lnTo>
                    <a:pt x="375" y="402"/>
                  </a:lnTo>
                  <a:lnTo>
                    <a:pt x="375" y="400"/>
                  </a:lnTo>
                  <a:lnTo>
                    <a:pt x="374" y="400"/>
                  </a:lnTo>
                  <a:lnTo>
                    <a:pt x="373" y="400"/>
                  </a:lnTo>
                  <a:lnTo>
                    <a:pt x="371" y="399"/>
                  </a:lnTo>
                  <a:lnTo>
                    <a:pt x="370" y="399"/>
                  </a:lnTo>
                  <a:lnTo>
                    <a:pt x="369" y="399"/>
                  </a:lnTo>
                  <a:lnTo>
                    <a:pt x="368" y="399"/>
                  </a:lnTo>
                  <a:lnTo>
                    <a:pt x="368" y="398"/>
                  </a:lnTo>
                  <a:lnTo>
                    <a:pt x="367" y="398"/>
                  </a:lnTo>
                  <a:lnTo>
                    <a:pt x="365" y="397"/>
                  </a:lnTo>
                  <a:lnTo>
                    <a:pt x="365" y="396"/>
                  </a:lnTo>
                  <a:lnTo>
                    <a:pt x="367" y="396"/>
                  </a:lnTo>
                  <a:lnTo>
                    <a:pt x="367" y="394"/>
                  </a:lnTo>
                  <a:lnTo>
                    <a:pt x="365" y="394"/>
                  </a:lnTo>
                  <a:lnTo>
                    <a:pt x="364" y="394"/>
                  </a:lnTo>
                  <a:lnTo>
                    <a:pt x="363" y="394"/>
                  </a:lnTo>
                  <a:lnTo>
                    <a:pt x="363" y="393"/>
                  </a:lnTo>
                  <a:lnTo>
                    <a:pt x="364" y="393"/>
                  </a:lnTo>
                  <a:lnTo>
                    <a:pt x="365" y="392"/>
                  </a:lnTo>
                  <a:lnTo>
                    <a:pt x="364" y="392"/>
                  </a:lnTo>
                  <a:lnTo>
                    <a:pt x="364" y="391"/>
                  </a:lnTo>
                  <a:lnTo>
                    <a:pt x="363" y="391"/>
                  </a:lnTo>
                  <a:lnTo>
                    <a:pt x="362" y="391"/>
                  </a:lnTo>
                  <a:lnTo>
                    <a:pt x="362" y="392"/>
                  </a:lnTo>
                  <a:lnTo>
                    <a:pt x="362" y="393"/>
                  </a:lnTo>
                  <a:lnTo>
                    <a:pt x="361" y="393"/>
                  </a:lnTo>
                  <a:lnTo>
                    <a:pt x="361" y="394"/>
                  </a:lnTo>
                  <a:lnTo>
                    <a:pt x="359" y="394"/>
                  </a:lnTo>
                  <a:lnTo>
                    <a:pt x="359" y="393"/>
                  </a:lnTo>
                  <a:lnTo>
                    <a:pt x="358" y="393"/>
                  </a:lnTo>
                  <a:lnTo>
                    <a:pt x="357" y="393"/>
                  </a:lnTo>
                  <a:lnTo>
                    <a:pt x="356" y="393"/>
                  </a:lnTo>
                  <a:lnTo>
                    <a:pt x="356" y="392"/>
                  </a:lnTo>
                  <a:lnTo>
                    <a:pt x="356" y="393"/>
                  </a:lnTo>
                  <a:lnTo>
                    <a:pt x="356" y="392"/>
                  </a:lnTo>
                  <a:lnTo>
                    <a:pt x="354" y="393"/>
                  </a:lnTo>
                  <a:lnTo>
                    <a:pt x="354" y="392"/>
                  </a:lnTo>
                  <a:lnTo>
                    <a:pt x="353" y="392"/>
                  </a:lnTo>
                  <a:lnTo>
                    <a:pt x="352" y="392"/>
                  </a:lnTo>
                  <a:lnTo>
                    <a:pt x="351" y="392"/>
                  </a:lnTo>
                  <a:lnTo>
                    <a:pt x="350" y="392"/>
                  </a:lnTo>
                  <a:lnTo>
                    <a:pt x="348" y="392"/>
                  </a:lnTo>
                  <a:lnTo>
                    <a:pt x="350" y="391"/>
                  </a:lnTo>
                  <a:lnTo>
                    <a:pt x="351" y="391"/>
                  </a:lnTo>
                  <a:lnTo>
                    <a:pt x="352" y="391"/>
                  </a:lnTo>
                  <a:lnTo>
                    <a:pt x="352" y="390"/>
                  </a:lnTo>
                  <a:lnTo>
                    <a:pt x="351" y="390"/>
                  </a:lnTo>
                  <a:lnTo>
                    <a:pt x="350" y="390"/>
                  </a:lnTo>
                  <a:lnTo>
                    <a:pt x="348" y="390"/>
                  </a:lnTo>
                  <a:lnTo>
                    <a:pt x="348" y="391"/>
                  </a:lnTo>
                  <a:lnTo>
                    <a:pt x="347" y="391"/>
                  </a:lnTo>
                  <a:lnTo>
                    <a:pt x="348" y="391"/>
                  </a:lnTo>
                  <a:lnTo>
                    <a:pt x="348" y="390"/>
                  </a:lnTo>
                  <a:lnTo>
                    <a:pt x="347" y="390"/>
                  </a:lnTo>
                  <a:lnTo>
                    <a:pt x="348" y="390"/>
                  </a:lnTo>
                  <a:lnTo>
                    <a:pt x="347" y="390"/>
                  </a:lnTo>
                  <a:lnTo>
                    <a:pt x="347" y="388"/>
                  </a:lnTo>
                  <a:lnTo>
                    <a:pt x="347" y="387"/>
                  </a:lnTo>
                  <a:lnTo>
                    <a:pt x="348" y="387"/>
                  </a:lnTo>
                  <a:lnTo>
                    <a:pt x="347" y="387"/>
                  </a:lnTo>
                  <a:lnTo>
                    <a:pt x="348" y="387"/>
                  </a:lnTo>
                  <a:lnTo>
                    <a:pt x="348" y="386"/>
                  </a:lnTo>
                  <a:lnTo>
                    <a:pt x="348" y="385"/>
                  </a:lnTo>
                  <a:lnTo>
                    <a:pt x="350" y="386"/>
                  </a:lnTo>
                  <a:lnTo>
                    <a:pt x="348" y="386"/>
                  </a:lnTo>
                  <a:lnTo>
                    <a:pt x="350" y="386"/>
                  </a:lnTo>
                  <a:lnTo>
                    <a:pt x="351" y="386"/>
                  </a:lnTo>
                  <a:lnTo>
                    <a:pt x="352" y="386"/>
                  </a:lnTo>
                  <a:lnTo>
                    <a:pt x="352" y="385"/>
                  </a:lnTo>
                  <a:lnTo>
                    <a:pt x="351" y="385"/>
                  </a:lnTo>
                  <a:lnTo>
                    <a:pt x="352" y="383"/>
                  </a:lnTo>
                  <a:lnTo>
                    <a:pt x="352" y="382"/>
                  </a:lnTo>
                  <a:lnTo>
                    <a:pt x="353" y="382"/>
                  </a:lnTo>
                  <a:lnTo>
                    <a:pt x="352" y="382"/>
                  </a:lnTo>
                  <a:lnTo>
                    <a:pt x="352" y="381"/>
                  </a:lnTo>
                  <a:lnTo>
                    <a:pt x="351" y="381"/>
                  </a:lnTo>
                  <a:lnTo>
                    <a:pt x="351" y="382"/>
                  </a:lnTo>
                  <a:lnTo>
                    <a:pt x="350" y="382"/>
                  </a:lnTo>
                  <a:lnTo>
                    <a:pt x="350" y="383"/>
                  </a:lnTo>
                  <a:lnTo>
                    <a:pt x="350" y="382"/>
                  </a:lnTo>
                  <a:lnTo>
                    <a:pt x="348" y="382"/>
                  </a:lnTo>
                  <a:lnTo>
                    <a:pt x="348" y="383"/>
                  </a:lnTo>
                  <a:lnTo>
                    <a:pt x="347" y="383"/>
                  </a:lnTo>
                  <a:lnTo>
                    <a:pt x="348" y="383"/>
                  </a:lnTo>
                  <a:lnTo>
                    <a:pt x="347" y="383"/>
                  </a:lnTo>
                  <a:lnTo>
                    <a:pt x="347" y="382"/>
                  </a:lnTo>
                  <a:lnTo>
                    <a:pt x="348" y="382"/>
                  </a:lnTo>
                  <a:lnTo>
                    <a:pt x="350" y="382"/>
                  </a:lnTo>
                  <a:lnTo>
                    <a:pt x="350" y="381"/>
                  </a:lnTo>
                  <a:lnTo>
                    <a:pt x="350" y="380"/>
                  </a:lnTo>
                  <a:lnTo>
                    <a:pt x="350" y="379"/>
                  </a:lnTo>
                  <a:lnTo>
                    <a:pt x="350" y="380"/>
                  </a:lnTo>
                  <a:lnTo>
                    <a:pt x="348" y="380"/>
                  </a:lnTo>
                  <a:lnTo>
                    <a:pt x="348" y="381"/>
                  </a:lnTo>
                  <a:lnTo>
                    <a:pt x="347" y="381"/>
                  </a:lnTo>
                  <a:lnTo>
                    <a:pt x="347" y="380"/>
                  </a:lnTo>
                  <a:lnTo>
                    <a:pt x="346" y="380"/>
                  </a:lnTo>
                  <a:lnTo>
                    <a:pt x="347" y="380"/>
                  </a:lnTo>
                  <a:lnTo>
                    <a:pt x="348" y="380"/>
                  </a:lnTo>
                  <a:lnTo>
                    <a:pt x="348" y="379"/>
                  </a:lnTo>
                  <a:lnTo>
                    <a:pt x="347" y="379"/>
                  </a:lnTo>
                  <a:lnTo>
                    <a:pt x="347" y="377"/>
                  </a:lnTo>
                  <a:lnTo>
                    <a:pt x="347" y="376"/>
                  </a:lnTo>
                  <a:lnTo>
                    <a:pt x="348" y="376"/>
                  </a:lnTo>
                  <a:lnTo>
                    <a:pt x="348" y="377"/>
                  </a:lnTo>
                  <a:lnTo>
                    <a:pt x="350" y="377"/>
                  </a:lnTo>
                  <a:lnTo>
                    <a:pt x="350" y="376"/>
                  </a:lnTo>
                  <a:lnTo>
                    <a:pt x="348" y="376"/>
                  </a:lnTo>
                  <a:lnTo>
                    <a:pt x="348" y="375"/>
                  </a:lnTo>
                  <a:lnTo>
                    <a:pt x="347" y="375"/>
                  </a:lnTo>
                  <a:lnTo>
                    <a:pt x="346" y="375"/>
                  </a:lnTo>
                  <a:lnTo>
                    <a:pt x="345" y="375"/>
                  </a:lnTo>
                  <a:lnTo>
                    <a:pt x="346" y="374"/>
                  </a:lnTo>
                  <a:lnTo>
                    <a:pt x="345" y="374"/>
                  </a:lnTo>
                  <a:lnTo>
                    <a:pt x="345" y="373"/>
                  </a:lnTo>
                  <a:lnTo>
                    <a:pt x="345" y="374"/>
                  </a:lnTo>
                  <a:lnTo>
                    <a:pt x="346" y="374"/>
                  </a:lnTo>
                  <a:lnTo>
                    <a:pt x="345" y="374"/>
                  </a:lnTo>
                  <a:lnTo>
                    <a:pt x="345" y="375"/>
                  </a:lnTo>
                  <a:lnTo>
                    <a:pt x="344" y="375"/>
                  </a:lnTo>
                  <a:lnTo>
                    <a:pt x="344" y="376"/>
                  </a:lnTo>
                  <a:lnTo>
                    <a:pt x="344" y="375"/>
                  </a:lnTo>
                  <a:lnTo>
                    <a:pt x="342" y="375"/>
                  </a:lnTo>
                  <a:lnTo>
                    <a:pt x="344" y="375"/>
                  </a:lnTo>
                  <a:lnTo>
                    <a:pt x="344" y="374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4"/>
                  </a:lnTo>
                  <a:lnTo>
                    <a:pt x="342" y="375"/>
                  </a:lnTo>
                  <a:lnTo>
                    <a:pt x="341" y="374"/>
                  </a:lnTo>
                  <a:lnTo>
                    <a:pt x="340" y="374"/>
                  </a:lnTo>
                  <a:lnTo>
                    <a:pt x="340" y="373"/>
                  </a:lnTo>
                  <a:lnTo>
                    <a:pt x="340" y="374"/>
                  </a:lnTo>
                  <a:lnTo>
                    <a:pt x="340" y="375"/>
                  </a:lnTo>
                  <a:lnTo>
                    <a:pt x="340" y="376"/>
                  </a:lnTo>
                  <a:lnTo>
                    <a:pt x="339" y="375"/>
                  </a:lnTo>
                  <a:lnTo>
                    <a:pt x="340" y="375"/>
                  </a:lnTo>
                  <a:lnTo>
                    <a:pt x="339" y="375"/>
                  </a:lnTo>
                  <a:lnTo>
                    <a:pt x="340" y="375"/>
                  </a:lnTo>
                  <a:lnTo>
                    <a:pt x="339" y="375"/>
                  </a:lnTo>
                  <a:lnTo>
                    <a:pt x="339" y="376"/>
                  </a:lnTo>
                  <a:lnTo>
                    <a:pt x="340" y="376"/>
                  </a:lnTo>
                  <a:lnTo>
                    <a:pt x="339" y="376"/>
                  </a:lnTo>
                  <a:lnTo>
                    <a:pt x="338" y="376"/>
                  </a:lnTo>
                  <a:lnTo>
                    <a:pt x="336" y="376"/>
                  </a:lnTo>
                  <a:lnTo>
                    <a:pt x="335" y="376"/>
                  </a:lnTo>
                  <a:lnTo>
                    <a:pt x="335" y="375"/>
                  </a:lnTo>
                  <a:lnTo>
                    <a:pt x="335" y="374"/>
                  </a:lnTo>
                  <a:lnTo>
                    <a:pt x="334" y="374"/>
                  </a:lnTo>
                  <a:lnTo>
                    <a:pt x="334" y="373"/>
                  </a:lnTo>
                  <a:lnTo>
                    <a:pt x="333" y="373"/>
                  </a:lnTo>
                  <a:lnTo>
                    <a:pt x="334" y="373"/>
                  </a:lnTo>
                  <a:lnTo>
                    <a:pt x="333" y="373"/>
                  </a:lnTo>
                  <a:lnTo>
                    <a:pt x="333" y="374"/>
                  </a:lnTo>
                  <a:lnTo>
                    <a:pt x="334" y="374"/>
                  </a:lnTo>
                  <a:lnTo>
                    <a:pt x="333" y="375"/>
                  </a:lnTo>
                  <a:lnTo>
                    <a:pt x="333" y="374"/>
                  </a:lnTo>
                  <a:lnTo>
                    <a:pt x="333" y="373"/>
                  </a:lnTo>
                  <a:lnTo>
                    <a:pt x="332" y="373"/>
                  </a:lnTo>
                  <a:lnTo>
                    <a:pt x="333" y="373"/>
                  </a:lnTo>
                  <a:lnTo>
                    <a:pt x="332" y="373"/>
                  </a:lnTo>
                  <a:lnTo>
                    <a:pt x="330" y="373"/>
                  </a:lnTo>
                  <a:lnTo>
                    <a:pt x="332" y="373"/>
                  </a:lnTo>
                  <a:lnTo>
                    <a:pt x="330" y="373"/>
                  </a:lnTo>
                  <a:lnTo>
                    <a:pt x="330" y="371"/>
                  </a:lnTo>
                  <a:lnTo>
                    <a:pt x="329" y="371"/>
                  </a:lnTo>
                  <a:lnTo>
                    <a:pt x="328" y="371"/>
                  </a:lnTo>
                  <a:lnTo>
                    <a:pt x="328" y="370"/>
                  </a:lnTo>
                  <a:lnTo>
                    <a:pt x="328" y="369"/>
                  </a:lnTo>
                  <a:lnTo>
                    <a:pt x="327" y="369"/>
                  </a:lnTo>
                  <a:lnTo>
                    <a:pt x="326" y="369"/>
                  </a:lnTo>
                  <a:lnTo>
                    <a:pt x="326" y="368"/>
                  </a:lnTo>
                  <a:lnTo>
                    <a:pt x="324" y="368"/>
                  </a:lnTo>
                  <a:lnTo>
                    <a:pt x="324" y="367"/>
                  </a:lnTo>
                  <a:lnTo>
                    <a:pt x="323" y="367"/>
                  </a:lnTo>
                  <a:lnTo>
                    <a:pt x="323" y="368"/>
                  </a:lnTo>
                  <a:lnTo>
                    <a:pt x="322" y="368"/>
                  </a:lnTo>
                  <a:lnTo>
                    <a:pt x="322" y="369"/>
                  </a:lnTo>
                  <a:lnTo>
                    <a:pt x="322" y="368"/>
                  </a:lnTo>
                  <a:lnTo>
                    <a:pt x="322" y="369"/>
                  </a:lnTo>
                  <a:lnTo>
                    <a:pt x="322" y="368"/>
                  </a:lnTo>
                  <a:lnTo>
                    <a:pt x="321" y="368"/>
                  </a:lnTo>
                  <a:lnTo>
                    <a:pt x="322" y="368"/>
                  </a:lnTo>
                  <a:lnTo>
                    <a:pt x="321" y="368"/>
                  </a:lnTo>
                  <a:lnTo>
                    <a:pt x="321" y="367"/>
                  </a:lnTo>
                  <a:lnTo>
                    <a:pt x="321" y="365"/>
                  </a:lnTo>
                  <a:lnTo>
                    <a:pt x="320" y="365"/>
                  </a:lnTo>
                  <a:lnTo>
                    <a:pt x="320" y="364"/>
                  </a:lnTo>
                  <a:lnTo>
                    <a:pt x="321" y="364"/>
                  </a:lnTo>
                  <a:lnTo>
                    <a:pt x="320" y="364"/>
                  </a:lnTo>
                  <a:lnTo>
                    <a:pt x="318" y="364"/>
                  </a:lnTo>
                  <a:lnTo>
                    <a:pt x="318" y="365"/>
                  </a:lnTo>
                  <a:lnTo>
                    <a:pt x="317" y="365"/>
                  </a:lnTo>
                  <a:lnTo>
                    <a:pt x="316" y="367"/>
                  </a:lnTo>
                  <a:lnTo>
                    <a:pt x="316" y="368"/>
                  </a:lnTo>
                  <a:lnTo>
                    <a:pt x="316" y="369"/>
                  </a:lnTo>
                  <a:lnTo>
                    <a:pt x="317" y="369"/>
                  </a:lnTo>
                  <a:lnTo>
                    <a:pt x="316" y="369"/>
                  </a:lnTo>
                  <a:lnTo>
                    <a:pt x="317" y="370"/>
                  </a:lnTo>
                  <a:lnTo>
                    <a:pt x="317" y="369"/>
                  </a:lnTo>
                  <a:lnTo>
                    <a:pt x="317" y="370"/>
                  </a:lnTo>
                  <a:lnTo>
                    <a:pt x="318" y="370"/>
                  </a:lnTo>
                  <a:lnTo>
                    <a:pt x="318" y="369"/>
                  </a:lnTo>
                  <a:lnTo>
                    <a:pt x="318" y="370"/>
                  </a:lnTo>
                  <a:lnTo>
                    <a:pt x="318" y="369"/>
                  </a:lnTo>
                  <a:lnTo>
                    <a:pt x="318" y="370"/>
                  </a:lnTo>
                  <a:lnTo>
                    <a:pt x="320" y="370"/>
                  </a:lnTo>
                  <a:lnTo>
                    <a:pt x="318" y="370"/>
                  </a:lnTo>
                  <a:lnTo>
                    <a:pt x="317" y="370"/>
                  </a:lnTo>
                  <a:lnTo>
                    <a:pt x="316" y="370"/>
                  </a:lnTo>
                  <a:lnTo>
                    <a:pt x="315" y="370"/>
                  </a:lnTo>
                  <a:lnTo>
                    <a:pt x="315" y="371"/>
                  </a:lnTo>
                  <a:lnTo>
                    <a:pt x="316" y="371"/>
                  </a:lnTo>
                  <a:lnTo>
                    <a:pt x="315" y="371"/>
                  </a:lnTo>
                  <a:lnTo>
                    <a:pt x="315" y="373"/>
                  </a:lnTo>
                  <a:lnTo>
                    <a:pt x="315" y="371"/>
                  </a:lnTo>
                  <a:lnTo>
                    <a:pt x="316" y="371"/>
                  </a:lnTo>
                  <a:lnTo>
                    <a:pt x="316" y="373"/>
                  </a:lnTo>
                  <a:lnTo>
                    <a:pt x="316" y="371"/>
                  </a:lnTo>
                  <a:lnTo>
                    <a:pt x="317" y="371"/>
                  </a:lnTo>
                  <a:lnTo>
                    <a:pt x="317" y="373"/>
                  </a:lnTo>
                  <a:lnTo>
                    <a:pt x="317" y="371"/>
                  </a:lnTo>
                  <a:lnTo>
                    <a:pt x="317" y="373"/>
                  </a:lnTo>
                  <a:lnTo>
                    <a:pt x="317" y="371"/>
                  </a:lnTo>
                  <a:lnTo>
                    <a:pt x="317" y="373"/>
                  </a:lnTo>
                  <a:lnTo>
                    <a:pt x="318" y="373"/>
                  </a:lnTo>
                  <a:lnTo>
                    <a:pt x="318" y="371"/>
                  </a:lnTo>
                  <a:lnTo>
                    <a:pt x="318" y="373"/>
                  </a:lnTo>
                  <a:lnTo>
                    <a:pt x="320" y="373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21" y="375"/>
                  </a:lnTo>
                  <a:lnTo>
                    <a:pt x="321" y="374"/>
                  </a:lnTo>
                  <a:lnTo>
                    <a:pt x="321" y="373"/>
                  </a:lnTo>
                  <a:lnTo>
                    <a:pt x="321" y="374"/>
                  </a:lnTo>
                  <a:lnTo>
                    <a:pt x="322" y="375"/>
                  </a:lnTo>
                  <a:lnTo>
                    <a:pt x="322" y="376"/>
                  </a:lnTo>
                  <a:lnTo>
                    <a:pt x="323" y="376"/>
                  </a:lnTo>
                  <a:lnTo>
                    <a:pt x="324" y="376"/>
                  </a:lnTo>
                  <a:lnTo>
                    <a:pt x="326" y="376"/>
                  </a:lnTo>
                  <a:lnTo>
                    <a:pt x="327" y="376"/>
                  </a:lnTo>
                  <a:lnTo>
                    <a:pt x="328" y="376"/>
                  </a:lnTo>
                  <a:lnTo>
                    <a:pt x="328" y="377"/>
                  </a:lnTo>
                  <a:lnTo>
                    <a:pt x="328" y="376"/>
                  </a:lnTo>
                  <a:lnTo>
                    <a:pt x="328" y="377"/>
                  </a:lnTo>
                  <a:lnTo>
                    <a:pt x="328" y="376"/>
                  </a:lnTo>
                  <a:lnTo>
                    <a:pt x="328" y="377"/>
                  </a:lnTo>
                  <a:lnTo>
                    <a:pt x="327" y="377"/>
                  </a:lnTo>
                  <a:lnTo>
                    <a:pt x="328" y="377"/>
                  </a:lnTo>
                  <a:lnTo>
                    <a:pt x="329" y="377"/>
                  </a:lnTo>
                  <a:lnTo>
                    <a:pt x="329" y="379"/>
                  </a:lnTo>
                  <a:lnTo>
                    <a:pt x="329" y="380"/>
                  </a:lnTo>
                  <a:lnTo>
                    <a:pt x="329" y="381"/>
                  </a:lnTo>
                  <a:lnTo>
                    <a:pt x="330" y="381"/>
                  </a:lnTo>
                  <a:lnTo>
                    <a:pt x="329" y="381"/>
                  </a:lnTo>
                  <a:lnTo>
                    <a:pt x="329" y="382"/>
                  </a:lnTo>
                  <a:lnTo>
                    <a:pt x="328" y="382"/>
                  </a:lnTo>
                  <a:lnTo>
                    <a:pt x="328" y="383"/>
                  </a:lnTo>
                  <a:lnTo>
                    <a:pt x="329" y="383"/>
                  </a:lnTo>
                  <a:lnTo>
                    <a:pt x="329" y="385"/>
                  </a:lnTo>
                  <a:lnTo>
                    <a:pt x="330" y="385"/>
                  </a:lnTo>
                  <a:lnTo>
                    <a:pt x="329" y="385"/>
                  </a:lnTo>
                  <a:lnTo>
                    <a:pt x="329" y="386"/>
                  </a:lnTo>
                  <a:lnTo>
                    <a:pt x="329" y="387"/>
                  </a:lnTo>
                  <a:lnTo>
                    <a:pt x="328" y="387"/>
                  </a:lnTo>
                  <a:lnTo>
                    <a:pt x="329" y="387"/>
                  </a:lnTo>
                  <a:lnTo>
                    <a:pt x="328" y="387"/>
                  </a:lnTo>
                  <a:lnTo>
                    <a:pt x="328" y="388"/>
                  </a:lnTo>
                  <a:lnTo>
                    <a:pt x="328" y="390"/>
                  </a:lnTo>
                  <a:lnTo>
                    <a:pt x="329" y="390"/>
                  </a:lnTo>
                  <a:lnTo>
                    <a:pt x="329" y="388"/>
                  </a:lnTo>
                  <a:lnTo>
                    <a:pt x="329" y="390"/>
                  </a:lnTo>
                  <a:lnTo>
                    <a:pt x="330" y="391"/>
                  </a:lnTo>
                  <a:lnTo>
                    <a:pt x="329" y="391"/>
                  </a:lnTo>
                  <a:lnTo>
                    <a:pt x="330" y="391"/>
                  </a:lnTo>
                  <a:lnTo>
                    <a:pt x="330" y="392"/>
                  </a:lnTo>
                  <a:lnTo>
                    <a:pt x="332" y="392"/>
                  </a:lnTo>
                  <a:lnTo>
                    <a:pt x="332" y="393"/>
                  </a:lnTo>
                  <a:lnTo>
                    <a:pt x="330" y="393"/>
                  </a:lnTo>
                  <a:lnTo>
                    <a:pt x="330" y="392"/>
                  </a:lnTo>
                  <a:lnTo>
                    <a:pt x="329" y="392"/>
                  </a:lnTo>
                  <a:lnTo>
                    <a:pt x="329" y="393"/>
                  </a:lnTo>
                  <a:lnTo>
                    <a:pt x="329" y="392"/>
                  </a:lnTo>
                  <a:lnTo>
                    <a:pt x="329" y="393"/>
                  </a:lnTo>
                  <a:lnTo>
                    <a:pt x="329" y="392"/>
                  </a:lnTo>
                  <a:lnTo>
                    <a:pt x="328" y="392"/>
                  </a:lnTo>
                  <a:lnTo>
                    <a:pt x="329" y="392"/>
                  </a:lnTo>
                  <a:lnTo>
                    <a:pt x="328" y="392"/>
                  </a:lnTo>
                  <a:lnTo>
                    <a:pt x="329" y="392"/>
                  </a:lnTo>
                  <a:lnTo>
                    <a:pt x="329" y="391"/>
                  </a:lnTo>
                  <a:lnTo>
                    <a:pt x="328" y="391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6" y="392"/>
                  </a:lnTo>
                  <a:lnTo>
                    <a:pt x="326" y="393"/>
                  </a:lnTo>
                  <a:lnTo>
                    <a:pt x="324" y="392"/>
                  </a:lnTo>
                  <a:lnTo>
                    <a:pt x="324" y="391"/>
                  </a:lnTo>
                  <a:lnTo>
                    <a:pt x="323" y="391"/>
                  </a:lnTo>
                  <a:lnTo>
                    <a:pt x="324" y="391"/>
                  </a:lnTo>
                  <a:lnTo>
                    <a:pt x="323" y="391"/>
                  </a:lnTo>
                  <a:lnTo>
                    <a:pt x="324" y="392"/>
                  </a:lnTo>
                  <a:lnTo>
                    <a:pt x="324" y="393"/>
                  </a:lnTo>
                  <a:lnTo>
                    <a:pt x="324" y="392"/>
                  </a:lnTo>
                  <a:lnTo>
                    <a:pt x="323" y="392"/>
                  </a:lnTo>
                  <a:lnTo>
                    <a:pt x="323" y="391"/>
                  </a:lnTo>
                  <a:lnTo>
                    <a:pt x="323" y="392"/>
                  </a:lnTo>
                  <a:lnTo>
                    <a:pt x="323" y="393"/>
                  </a:lnTo>
                  <a:lnTo>
                    <a:pt x="324" y="393"/>
                  </a:lnTo>
                  <a:lnTo>
                    <a:pt x="323" y="394"/>
                  </a:lnTo>
                  <a:lnTo>
                    <a:pt x="324" y="394"/>
                  </a:lnTo>
                  <a:lnTo>
                    <a:pt x="324" y="396"/>
                  </a:lnTo>
                  <a:lnTo>
                    <a:pt x="326" y="396"/>
                  </a:lnTo>
                  <a:lnTo>
                    <a:pt x="326" y="397"/>
                  </a:lnTo>
                  <a:lnTo>
                    <a:pt x="326" y="398"/>
                  </a:lnTo>
                  <a:lnTo>
                    <a:pt x="326" y="399"/>
                  </a:lnTo>
                  <a:lnTo>
                    <a:pt x="327" y="400"/>
                  </a:lnTo>
                  <a:lnTo>
                    <a:pt x="328" y="400"/>
                  </a:lnTo>
                  <a:lnTo>
                    <a:pt x="328" y="402"/>
                  </a:lnTo>
                  <a:lnTo>
                    <a:pt x="328" y="403"/>
                  </a:lnTo>
                  <a:lnTo>
                    <a:pt x="329" y="403"/>
                  </a:lnTo>
                  <a:lnTo>
                    <a:pt x="330" y="403"/>
                  </a:lnTo>
                  <a:lnTo>
                    <a:pt x="330" y="402"/>
                  </a:lnTo>
                  <a:lnTo>
                    <a:pt x="330" y="403"/>
                  </a:lnTo>
                  <a:lnTo>
                    <a:pt x="329" y="404"/>
                  </a:lnTo>
                  <a:lnTo>
                    <a:pt x="329" y="405"/>
                  </a:lnTo>
                  <a:lnTo>
                    <a:pt x="328" y="405"/>
                  </a:lnTo>
                  <a:lnTo>
                    <a:pt x="328" y="406"/>
                  </a:lnTo>
                  <a:lnTo>
                    <a:pt x="329" y="406"/>
                  </a:lnTo>
                  <a:lnTo>
                    <a:pt x="329" y="405"/>
                  </a:lnTo>
                  <a:lnTo>
                    <a:pt x="330" y="405"/>
                  </a:lnTo>
                  <a:lnTo>
                    <a:pt x="330" y="404"/>
                  </a:lnTo>
                  <a:lnTo>
                    <a:pt x="329" y="404"/>
                  </a:lnTo>
                  <a:lnTo>
                    <a:pt x="330" y="404"/>
                  </a:lnTo>
                  <a:lnTo>
                    <a:pt x="330" y="405"/>
                  </a:lnTo>
                  <a:lnTo>
                    <a:pt x="329" y="405"/>
                  </a:lnTo>
                  <a:lnTo>
                    <a:pt x="328" y="406"/>
                  </a:lnTo>
                  <a:lnTo>
                    <a:pt x="328" y="408"/>
                  </a:lnTo>
                  <a:lnTo>
                    <a:pt x="327" y="408"/>
                  </a:lnTo>
                  <a:lnTo>
                    <a:pt x="327" y="409"/>
                  </a:lnTo>
                  <a:lnTo>
                    <a:pt x="327" y="408"/>
                  </a:lnTo>
                  <a:lnTo>
                    <a:pt x="326" y="408"/>
                  </a:lnTo>
                  <a:lnTo>
                    <a:pt x="326" y="409"/>
                  </a:lnTo>
                  <a:lnTo>
                    <a:pt x="327" y="409"/>
                  </a:lnTo>
                  <a:lnTo>
                    <a:pt x="326" y="409"/>
                  </a:lnTo>
                  <a:lnTo>
                    <a:pt x="324" y="410"/>
                  </a:lnTo>
                  <a:lnTo>
                    <a:pt x="323" y="411"/>
                  </a:lnTo>
                  <a:lnTo>
                    <a:pt x="322" y="411"/>
                  </a:lnTo>
                  <a:lnTo>
                    <a:pt x="322" y="412"/>
                  </a:lnTo>
                  <a:lnTo>
                    <a:pt x="321" y="412"/>
                  </a:lnTo>
                  <a:lnTo>
                    <a:pt x="321" y="414"/>
                  </a:lnTo>
                  <a:lnTo>
                    <a:pt x="320" y="414"/>
                  </a:lnTo>
                  <a:lnTo>
                    <a:pt x="320" y="415"/>
                  </a:lnTo>
                  <a:lnTo>
                    <a:pt x="318" y="414"/>
                  </a:lnTo>
                  <a:lnTo>
                    <a:pt x="318" y="415"/>
                  </a:lnTo>
                  <a:lnTo>
                    <a:pt x="317" y="415"/>
                  </a:lnTo>
                  <a:lnTo>
                    <a:pt x="316" y="416"/>
                  </a:lnTo>
                  <a:lnTo>
                    <a:pt x="315" y="416"/>
                  </a:lnTo>
                  <a:lnTo>
                    <a:pt x="314" y="416"/>
                  </a:lnTo>
                  <a:lnTo>
                    <a:pt x="314" y="415"/>
                  </a:lnTo>
                  <a:lnTo>
                    <a:pt x="315" y="415"/>
                  </a:lnTo>
                  <a:lnTo>
                    <a:pt x="315" y="416"/>
                  </a:lnTo>
                  <a:lnTo>
                    <a:pt x="315" y="415"/>
                  </a:lnTo>
                  <a:lnTo>
                    <a:pt x="315" y="416"/>
                  </a:lnTo>
                  <a:lnTo>
                    <a:pt x="315" y="415"/>
                  </a:lnTo>
                  <a:lnTo>
                    <a:pt x="315" y="416"/>
                  </a:lnTo>
                  <a:lnTo>
                    <a:pt x="315" y="415"/>
                  </a:lnTo>
                  <a:lnTo>
                    <a:pt x="314" y="414"/>
                  </a:lnTo>
                  <a:lnTo>
                    <a:pt x="315" y="414"/>
                  </a:lnTo>
                  <a:lnTo>
                    <a:pt x="315" y="412"/>
                  </a:lnTo>
                  <a:lnTo>
                    <a:pt x="315" y="411"/>
                  </a:lnTo>
                  <a:lnTo>
                    <a:pt x="314" y="410"/>
                  </a:lnTo>
                  <a:lnTo>
                    <a:pt x="312" y="410"/>
                  </a:lnTo>
                  <a:lnTo>
                    <a:pt x="311" y="410"/>
                  </a:lnTo>
                  <a:lnTo>
                    <a:pt x="312" y="410"/>
                  </a:lnTo>
                  <a:lnTo>
                    <a:pt x="314" y="410"/>
                  </a:lnTo>
                  <a:lnTo>
                    <a:pt x="314" y="409"/>
                  </a:lnTo>
                  <a:lnTo>
                    <a:pt x="312" y="409"/>
                  </a:lnTo>
                  <a:lnTo>
                    <a:pt x="312" y="408"/>
                  </a:lnTo>
                  <a:lnTo>
                    <a:pt x="314" y="408"/>
                  </a:lnTo>
                  <a:lnTo>
                    <a:pt x="314" y="406"/>
                  </a:lnTo>
                  <a:lnTo>
                    <a:pt x="312" y="406"/>
                  </a:lnTo>
                  <a:lnTo>
                    <a:pt x="314" y="406"/>
                  </a:lnTo>
                  <a:lnTo>
                    <a:pt x="314" y="405"/>
                  </a:lnTo>
                  <a:lnTo>
                    <a:pt x="312" y="405"/>
                  </a:lnTo>
                  <a:lnTo>
                    <a:pt x="312" y="406"/>
                  </a:lnTo>
                  <a:lnTo>
                    <a:pt x="312" y="405"/>
                  </a:lnTo>
                  <a:lnTo>
                    <a:pt x="312" y="404"/>
                  </a:lnTo>
                  <a:lnTo>
                    <a:pt x="311" y="404"/>
                  </a:lnTo>
                  <a:lnTo>
                    <a:pt x="312" y="404"/>
                  </a:lnTo>
                  <a:lnTo>
                    <a:pt x="312" y="403"/>
                  </a:lnTo>
                  <a:lnTo>
                    <a:pt x="311" y="403"/>
                  </a:lnTo>
                  <a:lnTo>
                    <a:pt x="312" y="403"/>
                  </a:lnTo>
                  <a:lnTo>
                    <a:pt x="312" y="402"/>
                  </a:lnTo>
                  <a:lnTo>
                    <a:pt x="314" y="402"/>
                  </a:lnTo>
                  <a:lnTo>
                    <a:pt x="315" y="402"/>
                  </a:lnTo>
                  <a:lnTo>
                    <a:pt x="314" y="402"/>
                  </a:lnTo>
                  <a:lnTo>
                    <a:pt x="315" y="402"/>
                  </a:lnTo>
                  <a:lnTo>
                    <a:pt x="315" y="400"/>
                  </a:lnTo>
                  <a:lnTo>
                    <a:pt x="314" y="400"/>
                  </a:lnTo>
                  <a:lnTo>
                    <a:pt x="314" y="402"/>
                  </a:lnTo>
                  <a:lnTo>
                    <a:pt x="312" y="402"/>
                  </a:lnTo>
                  <a:lnTo>
                    <a:pt x="312" y="400"/>
                  </a:lnTo>
                  <a:lnTo>
                    <a:pt x="314" y="400"/>
                  </a:lnTo>
                  <a:lnTo>
                    <a:pt x="314" y="399"/>
                  </a:lnTo>
                  <a:lnTo>
                    <a:pt x="314" y="398"/>
                  </a:lnTo>
                  <a:lnTo>
                    <a:pt x="312" y="398"/>
                  </a:lnTo>
                  <a:lnTo>
                    <a:pt x="312" y="397"/>
                  </a:lnTo>
                  <a:lnTo>
                    <a:pt x="311" y="397"/>
                  </a:lnTo>
                  <a:lnTo>
                    <a:pt x="311" y="398"/>
                  </a:lnTo>
                  <a:lnTo>
                    <a:pt x="311" y="399"/>
                  </a:lnTo>
                  <a:lnTo>
                    <a:pt x="311" y="400"/>
                  </a:lnTo>
                  <a:lnTo>
                    <a:pt x="311" y="402"/>
                  </a:lnTo>
                  <a:lnTo>
                    <a:pt x="310" y="402"/>
                  </a:lnTo>
                  <a:lnTo>
                    <a:pt x="310" y="400"/>
                  </a:lnTo>
                  <a:lnTo>
                    <a:pt x="310" y="399"/>
                  </a:lnTo>
                  <a:lnTo>
                    <a:pt x="310" y="400"/>
                  </a:lnTo>
                  <a:lnTo>
                    <a:pt x="310" y="399"/>
                  </a:lnTo>
                  <a:lnTo>
                    <a:pt x="310" y="398"/>
                  </a:lnTo>
                  <a:lnTo>
                    <a:pt x="309" y="397"/>
                  </a:lnTo>
                  <a:lnTo>
                    <a:pt x="307" y="397"/>
                  </a:lnTo>
                  <a:lnTo>
                    <a:pt x="307" y="396"/>
                  </a:lnTo>
                  <a:lnTo>
                    <a:pt x="307" y="397"/>
                  </a:lnTo>
                  <a:lnTo>
                    <a:pt x="307" y="396"/>
                  </a:lnTo>
                  <a:lnTo>
                    <a:pt x="307" y="397"/>
                  </a:lnTo>
                  <a:lnTo>
                    <a:pt x="306" y="397"/>
                  </a:lnTo>
                  <a:lnTo>
                    <a:pt x="306" y="396"/>
                  </a:lnTo>
                  <a:lnTo>
                    <a:pt x="305" y="396"/>
                  </a:lnTo>
                  <a:lnTo>
                    <a:pt x="305" y="394"/>
                  </a:lnTo>
                  <a:lnTo>
                    <a:pt x="306" y="394"/>
                  </a:lnTo>
                  <a:lnTo>
                    <a:pt x="306" y="393"/>
                  </a:lnTo>
                  <a:lnTo>
                    <a:pt x="306" y="392"/>
                  </a:lnTo>
                  <a:lnTo>
                    <a:pt x="306" y="391"/>
                  </a:lnTo>
                  <a:lnTo>
                    <a:pt x="305" y="391"/>
                  </a:lnTo>
                  <a:lnTo>
                    <a:pt x="306" y="391"/>
                  </a:lnTo>
                  <a:lnTo>
                    <a:pt x="306" y="390"/>
                  </a:lnTo>
                  <a:lnTo>
                    <a:pt x="305" y="390"/>
                  </a:lnTo>
                  <a:lnTo>
                    <a:pt x="305" y="388"/>
                  </a:lnTo>
                  <a:lnTo>
                    <a:pt x="305" y="390"/>
                  </a:lnTo>
                  <a:lnTo>
                    <a:pt x="305" y="391"/>
                  </a:lnTo>
                  <a:lnTo>
                    <a:pt x="305" y="392"/>
                  </a:lnTo>
                  <a:lnTo>
                    <a:pt x="305" y="393"/>
                  </a:lnTo>
                  <a:lnTo>
                    <a:pt x="306" y="392"/>
                  </a:lnTo>
                  <a:lnTo>
                    <a:pt x="306" y="393"/>
                  </a:lnTo>
                  <a:lnTo>
                    <a:pt x="306" y="392"/>
                  </a:lnTo>
                  <a:lnTo>
                    <a:pt x="306" y="393"/>
                  </a:lnTo>
                  <a:lnTo>
                    <a:pt x="305" y="393"/>
                  </a:lnTo>
                  <a:lnTo>
                    <a:pt x="304" y="394"/>
                  </a:lnTo>
                  <a:lnTo>
                    <a:pt x="303" y="394"/>
                  </a:lnTo>
                  <a:lnTo>
                    <a:pt x="303" y="396"/>
                  </a:lnTo>
                  <a:lnTo>
                    <a:pt x="304" y="396"/>
                  </a:lnTo>
                  <a:lnTo>
                    <a:pt x="304" y="394"/>
                  </a:lnTo>
                  <a:lnTo>
                    <a:pt x="304" y="396"/>
                  </a:lnTo>
                  <a:lnTo>
                    <a:pt x="304" y="397"/>
                  </a:lnTo>
                  <a:lnTo>
                    <a:pt x="303" y="397"/>
                  </a:lnTo>
                  <a:lnTo>
                    <a:pt x="303" y="398"/>
                  </a:lnTo>
                  <a:lnTo>
                    <a:pt x="303" y="397"/>
                  </a:lnTo>
                  <a:lnTo>
                    <a:pt x="303" y="396"/>
                  </a:lnTo>
                  <a:lnTo>
                    <a:pt x="303" y="397"/>
                  </a:lnTo>
                  <a:lnTo>
                    <a:pt x="301" y="397"/>
                  </a:lnTo>
                  <a:lnTo>
                    <a:pt x="303" y="397"/>
                  </a:lnTo>
                  <a:lnTo>
                    <a:pt x="301" y="397"/>
                  </a:lnTo>
                  <a:lnTo>
                    <a:pt x="300" y="398"/>
                  </a:lnTo>
                  <a:lnTo>
                    <a:pt x="300" y="397"/>
                  </a:lnTo>
                  <a:lnTo>
                    <a:pt x="301" y="397"/>
                  </a:lnTo>
                  <a:lnTo>
                    <a:pt x="300" y="397"/>
                  </a:lnTo>
                  <a:lnTo>
                    <a:pt x="300" y="396"/>
                  </a:lnTo>
                  <a:lnTo>
                    <a:pt x="300" y="394"/>
                  </a:lnTo>
                  <a:lnTo>
                    <a:pt x="301" y="394"/>
                  </a:lnTo>
                  <a:lnTo>
                    <a:pt x="301" y="393"/>
                  </a:lnTo>
                  <a:lnTo>
                    <a:pt x="301" y="392"/>
                  </a:lnTo>
                  <a:lnTo>
                    <a:pt x="300" y="392"/>
                  </a:lnTo>
                  <a:lnTo>
                    <a:pt x="300" y="391"/>
                  </a:lnTo>
                  <a:lnTo>
                    <a:pt x="299" y="391"/>
                  </a:lnTo>
                  <a:lnTo>
                    <a:pt x="298" y="391"/>
                  </a:lnTo>
                  <a:lnTo>
                    <a:pt x="298" y="390"/>
                  </a:lnTo>
                  <a:lnTo>
                    <a:pt x="299" y="390"/>
                  </a:lnTo>
                  <a:lnTo>
                    <a:pt x="299" y="388"/>
                  </a:lnTo>
                  <a:lnTo>
                    <a:pt x="298" y="388"/>
                  </a:lnTo>
                  <a:lnTo>
                    <a:pt x="297" y="388"/>
                  </a:lnTo>
                  <a:lnTo>
                    <a:pt x="297" y="390"/>
                  </a:lnTo>
                  <a:lnTo>
                    <a:pt x="297" y="391"/>
                  </a:lnTo>
                  <a:lnTo>
                    <a:pt x="297" y="392"/>
                  </a:lnTo>
                  <a:lnTo>
                    <a:pt x="295" y="392"/>
                  </a:lnTo>
                  <a:lnTo>
                    <a:pt x="295" y="393"/>
                  </a:lnTo>
                  <a:lnTo>
                    <a:pt x="295" y="394"/>
                  </a:lnTo>
                  <a:lnTo>
                    <a:pt x="294" y="394"/>
                  </a:lnTo>
                  <a:lnTo>
                    <a:pt x="295" y="394"/>
                  </a:lnTo>
                  <a:lnTo>
                    <a:pt x="294" y="394"/>
                  </a:lnTo>
                  <a:lnTo>
                    <a:pt x="295" y="394"/>
                  </a:lnTo>
                  <a:lnTo>
                    <a:pt x="295" y="396"/>
                  </a:lnTo>
                  <a:lnTo>
                    <a:pt x="294" y="396"/>
                  </a:lnTo>
                  <a:lnTo>
                    <a:pt x="294" y="394"/>
                  </a:lnTo>
                  <a:lnTo>
                    <a:pt x="293" y="394"/>
                  </a:lnTo>
                  <a:lnTo>
                    <a:pt x="292" y="394"/>
                  </a:lnTo>
                  <a:lnTo>
                    <a:pt x="292" y="393"/>
                  </a:lnTo>
                  <a:lnTo>
                    <a:pt x="291" y="393"/>
                  </a:lnTo>
                  <a:lnTo>
                    <a:pt x="291" y="394"/>
                  </a:lnTo>
                  <a:lnTo>
                    <a:pt x="289" y="393"/>
                  </a:lnTo>
                  <a:lnTo>
                    <a:pt x="289" y="392"/>
                  </a:lnTo>
                  <a:lnTo>
                    <a:pt x="289" y="393"/>
                  </a:lnTo>
                  <a:lnTo>
                    <a:pt x="289" y="392"/>
                  </a:lnTo>
                  <a:lnTo>
                    <a:pt x="288" y="392"/>
                  </a:lnTo>
                  <a:lnTo>
                    <a:pt x="288" y="393"/>
                  </a:lnTo>
                  <a:lnTo>
                    <a:pt x="287" y="393"/>
                  </a:lnTo>
                  <a:lnTo>
                    <a:pt x="287" y="392"/>
                  </a:lnTo>
                  <a:lnTo>
                    <a:pt x="286" y="392"/>
                  </a:lnTo>
                  <a:lnTo>
                    <a:pt x="286" y="393"/>
                  </a:lnTo>
                  <a:lnTo>
                    <a:pt x="285" y="392"/>
                  </a:lnTo>
                  <a:lnTo>
                    <a:pt x="283" y="392"/>
                  </a:lnTo>
                  <a:lnTo>
                    <a:pt x="283" y="393"/>
                  </a:lnTo>
                  <a:lnTo>
                    <a:pt x="285" y="393"/>
                  </a:lnTo>
                  <a:lnTo>
                    <a:pt x="283" y="393"/>
                  </a:lnTo>
                  <a:lnTo>
                    <a:pt x="283" y="394"/>
                  </a:lnTo>
                  <a:lnTo>
                    <a:pt x="283" y="393"/>
                  </a:lnTo>
                  <a:lnTo>
                    <a:pt x="283" y="394"/>
                  </a:lnTo>
                  <a:lnTo>
                    <a:pt x="283" y="396"/>
                  </a:lnTo>
                  <a:lnTo>
                    <a:pt x="285" y="396"/>
                  </a:lnTo>
                  <a:lnTo>
                    <a:pt x="285" y="397"/>
                  </a:lnTo>
                  <a:lnTo>
                    <a:pt x="286" y="397"/>
                  </a:lnTo>
                  <a:lnTo>
                    <a:pt x="285" y="397"/>
                  </a:lnTo>
                  <a:lnTo>
                    <a:pt x="286" y="397"/>
                  </a:lnTo>
                  <a:lnTo>
                    <a:pt x="286" y="398"/>
                  </a:lnTo>
                  <a:lnTo>
                    <a:pt x="286" y="399"/>
                  </a:lnTo>
                  <a:lnTo>
                    <a:pt x="287" y="399"/>
                  </a:lnTo>
                  <a:lnTo>
                    <a:pt x="288" y="399"/>
                  </a:lnTo>
                  <a:lnTo>
                    <a:pt x="288" y="400"/>
                  </a:lnTo>
                  <a:lnTo>
                    <a:pt x="289" y="400"/>
                  </a:lnTo>
                  <a:lnTo>
                    <a:pt x="291" y="400"/>
                  </a:lnTo>
                  <a:lnTo>
                    <a:pt x="289" y="402"/>
                  </a:lnTo>
                  <a:lnTo>
                    <a:pt x="291" y="402"/>
                  </a:lnTo>
                  <a:lnTo>
                    <a:pt x="289" y="402"/>
                  </a:lnTo>
                  <a:lnTo>
                    <a:pt x="289" y="400"/>
                  </a:lnTo>
                  <a:lnTo>
                    <a:pt x="288" y="400"/>
                  </a:lnTo>
                  <a:lnTo>
                    <a:pt x="287" y="400"/>
                  </a:lnTo>
                  <a:lnTo>
                    <a:pt x="287" y="399"/>
                  </a:lnTo>
                  <a:lnTo>
                    <a:pt x="287" y="400"/>
                  </a:lnTo>
                  <a:lnTo>
                    <a:pt x="287" y="399"/>
                  </a:lnTo>
                  <a:lnTo>
                    <a:pt x="286" y="399"/>
                  </a:lnTo>
                  <a:lnTo>
                    <a:pt x="286" y="400"/>
                  </a:lnTo>
                  <a:lnTo>
                    <a:pt x="287" y="400"/>
                  </a:lnTo>
                  <a:lnTo>
                    <a:pt x="287" y="402"/>
                  </a:lnTo>
                  <a:lnTo>
                    <a:pt x="287" y="403"/>
                  </a:lnTo>
                  <a:lnTo>
                    <a:pt x="288" y="403"/>
                  </a:lnTo>
                  <a:lnTo>
                    <a:pt x="288" y="404"/>
                  </a:lnTo>
                  <a:lnTo>
                    <a:pt x="289" y="404"/>
                  </a:lnTo>
                  <a:lnTo>
                    <a:pt x="288" y="404"/>
                  </a:lnTo>
                  <a:lnTo>
                    <a:pt x="288" y="403"/>
                  </a:lnTo>
                  <a:lnTo>
                    <a:pt x="287" y="403"/>
                  </a:lnTo>
                  <a:lnTo>
                    <a:pt x="286" y="403"/>
                  </a:lnTo>
                  <a:lnTo>
                    <a:pt x="287" y="403"/>
                  </a:lnTo>
                  <a:lnTo>
                    <a:pt x="286" y="403"/>
                  </a:lnTo>
                  <a:lnTo>
                    <a:pt x="287" y="403"/>
                  </a:lnTo>
                  <a:lnTo>
                    <a:pt x="287" y="402"/>
                  </a:lnTo>
                  <a:lnTo>
                    <a:pt x="286" y="402"/>
                  </a:lnTo>
                  <a:lnTo>
                    <a:pt x="287" y="402"/>
                  </a:lnTo>
                  <a:lnTo>
                    <a:pt x="287" y="400"/>
                  </a:lnTo>
                  <a:lnTo>
                    <a:pt x="286" y="402"/>
                  </a:lnTo>
                  <a:lnTo>
                    <a:pt x="286" y="400"/>
                  </a:lnTo>
                  <a:lnTo>
                    <a:pt x="286" y="402"/>
                  </a:lnTo>
                  <a:lnTo>
                    <a:pt x="286" y="400"/>
                  </a:lnTo>
                  <a:lnTo>
                    <a:pt x="286" y="399"/>
                  </a:lnTo>
                  <a:lnTo>
                    <a:pt x="285" y="399"/>
                  </a:lnTo>
                  <a:lnTo>
                    <a:pt x="285" y="400"/>
                  </a:lnTo>
                  <a:lnTo>
                    <a:pt x="285" y="399"/>
                  </a:lnTo>
                  <a:lnTo>
                    <a:pt x="283" y="399"/>
                  </a:lnTo>
                  <a:lnTo>
                    <a:pt x="283" y="398"/>
                  </a:lnTo>
                  <a:lnTo>
                    <a:pt x="283" y="399"/>
                  </a:lnTo>
                  <a:lnTo>
                    <a:pt x="283" y="400"/>
                  </a:lnTo>
                  <a:lnTo>
                    <a:pt x="285" y="400"/>
                  </a:lnTo>
                  <a:lnTo>
                    <a:pt x="285" y="402"/>
                  </a:lnTo>
                  <a:lnTo>
                    <a:pt x="286" y="402"/>
                  </a:lnTo>
                  <a:lnTo>
                    <a:pt x="286" y="403"/>
                  </a:lnTo>
                  <a:lnTo>
                    <a:pt x="285" y="403"/>
                  </a:lnTo>
                  <a:lnTo>
                    <a:pt x="285" y="402"/>
                  </a:lnTo>
                  <a:lnTo>
                    <a:pt x="283" y="402"/>
                  </a:lnTo>
                  <a:lnTo>
                    <a:pt x="283" y="403"/>
                  </a:lnTo>
                  <a:lnTo>
                    <a:pt x="285" y="403"/>
                  </a:lnTo>
                  <a:lnTo>
                    <a:pt x="285" y="404"/>
                  </a:lnTo>
                  <a:lnTo>
                    <a:pt x="283" y="404"/>
                  </a:lnTo>
                  <a:lnTo>
                    <a:pt x="283" y="403"/>
                  </a:lnTo>
                  <a:lnTo>
                    <a:pt x="283" y="402"/>
                  </a:lnTo>
                  <a:lnTo>
                    <a:pt x="283" y="400"/>
                  </a:lnTo>
                  <a:lnTo>
                    <a:pt x="282" y="400"/>
                  </a:lnTo>
                  <a:lnTo>
                    <a:pt x="282" y="399"/>
                  </a:lnTo>
                  <a:lnTo>
                    <a:pt x="281" y="399"/>
                  </a:lnTo>
                  <a:lnTo>
                    <a:pt x="282" y="400"/>
                  </a:lnTo>
                  <a:lnTo>
                    <a:pt x="281" y="399"/>
                  </a:lnTo>
                  <a:lnTo>
                    <a:pt x="281" y="400"/>
                  </a:lnTo>
                  <a:lnTo>
                    <a:pt x="282" y="400"/>
                  </a:lnTo>
                  <a:lnTo>
                    <a:pt x="282" y="402"/>
                  </a:lnTo>
                  <a:lnTo>
                    <a:pt x="282" y="400"/>
                  </a:lnTo>
                  <a:lnTo>
                    <a:pt x="282" y="402"/>
                  </a:lnTo>
                  <a:lnTo>
                    <a:pt x="282" y="400"/>
                  </a:lnTo>
                  <a:lnTo>
                    <a:pt x="281" y="400"/>
                  </a:lnTo>
                  <a:lnTo>
                    <a:pt x="281" y="402"/>
                  </a:lnTo>
                  <a:lnTo>
                    <a:pt x="282" y="402"/>
                  </a:lnTo>
                  <a:lnTo>
                    <a:pt x="282" y="403"/>
                  </a:lnTo>
                  <a:lnTo>
                    <a:pt x="281" y="403"/>
                  </a:lnTo>
                  <a:lnTo>
                    <a:pt x="281" y="402"/>
                  </a:lnTo>
                  <a:lnTo>
                    <a:pt x="281" y="400"/>
                  </a:lnTo>
                  <a:lnTo>
                    <a:pt x="281" y="402"/>
                  </a:lnTo>
                  <a:lnTo>
                    <a:pt x="281" y="400"/>
                  </a:lnTo>
                  <a:lnTo>
                    <a:pt x="280" y="400"/>
                  </a:lnTo>
                  <a:lnTo>
                    <a:pt x="280" y="399"/>
                  </a:lnTo>
                  <a:lnTo>
                    <a:pt x="280" y="400"/>
                  </a:lnTo>
                  <a:lnTo>
                    <a:pt x="280" y="399"/>
                  </a:lnTo>
                  <a:lnTo>
                    <a:pt x="280" y="400"/>
                  </a:lnTo>
                  <a:lnTo>
                    <a:pt x="280" y="402"/>
                  </a:lnTo>
                  <a:lnTo>
                    <a:pt x="280" y="400"/>
                  </a:lnTo>
                  <a:lnTo>
                    <a:pt x="279" y="400"/>
                  </a:lnTo>
                  <a:lnTo>
                    <a:pt x="279" y="402"/>
                  </a:lnTo>
                  <a:lnTo>
                    <a:pt x="279" y="403"/>
                  </a:lnTo>
                  <a:lnTo>
                    <a:pt x="280" y="403"/>
                  </a:lnTo>
                  <a:lnTo>
                    <a:pt x="279" y="403"/>
                  </a:lnTo>
                  <a:lnTo>
                    <a:pt x="279" y="404"/>
                  </a:lnTo>
                  <a:lnTo>
                    <a:pt x="279" y="405"/>
                  </a:lnTo>
                  <a:lnTo>
                    <a:pt x="279" y="406"/>
                  </a:lnTo>
                  <a:lnTo>
                    <a:pt x="279" y="408"/>
                  </a:lnTo>
                  <a:lnTo>
                    <a:pt x="279" y="406"/>
                  </a:lnTo>
                  <a:lnTo>
                    <a:pt x="277" y="406"/>
                  </a:lnTo>
                  <a:lnTo>
                    <a:pt x="277" y="408"/>
                  </a:lnTo>
                  <a:lnTo>
                    <a:pt x="279" y="408"/>
                  </a:lnTo>
                  <a:lnTo>
                    <a:pt x="277" y="408"/>
                  </a:lnTo>
                  <a:lnTo>
                    <a:pt x="277" y="409"/>
                  </a:lnTo>
                  <a:lnTo>
                    <a:pt x="277" y="408"/>
                  </a:lnTo>
                  <a:lnTo>
                    <a:pt x="279" y="408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7" y="410"/>
                  </a:lnTo>
                  <a:lnTo>
                    <a:pt x="277" y="411"/>
                  </a:lnTo>
                  <a:lnTo>
                    <a:pt x="277" y="412"/>
                  </a:lnTo>
                  <a:lnTo>
                    <a:pt x="276" y="412"/>
                  </a:lnTo>
                  <a:lnTo>
                    <a:pt x="276" y="414"/>
                  </a:lnTo>
                  <a:lnTo>
                    <a:pt x="276" y="412"/>
                  </a:lnTo>
                  <a:lnTo>
                    <a:pt x="275" y="412"/>
                  </a:lnTo>
                  <a:lnTo>
                    <a:pt x="275" y="414"/>
                  </a:lnTo>
                  <a:lnTo>
                    <a:pt x="275" y="412"/>
                  </a:lnTo>
                  <a:lnTo>
                    <a:pt x="275" y="411"/>
                  </a:lnTo>
                  <a:lnTo>
                    <a:pt x="274" y="411"/>
                  </a:lnTo>
                  <a:lnTo>
                    <a:pt x="275" y="411"/>
                  </a:lnTo>
                  <a:lnTo>
                    <a:pt x="274" y="411"/>
                  </a:lnTo>
                  <a:lnTo>
                    <a:pt x="274" y="410"/>
                  </a:lnTo>
                  <a:lnTo>
                    <a:pt x="274" y="411"/>
                  </a:lnTo>
                  <a:lnTo>
                    <a:pt x="273" y="412"/>
                  </a:lnTo>
                  <a:lnTo>
                    <a:pt x="273" y="414"/>
                  </a:lnTo>
                  <a:lnTo>
                    <a:pt x="273" y="412"/>
                  </a:lnTo>
                  <a:lnTo>
                    <a:pt x="271" y="412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71" y="414"/>
                  </a:lnTo>
                  <a:lnTo>
                    <a:pt x="271" y="412"/>
                  </a:lnTo>
                  <a:lnTo>
                    <a:pt x="270" y="412"/>
                  </a:lnTo>
                  <a:lnTo>
                    <a:pt x="270" y="414"/>
                  </a:lnTo>
                  <a:lnTo>
                    <a:pt x="270" y="415"/>
                  </a:lnTo>
                  <a:lnTo>
                    <a:pt x="270" y="414"/>
                  </a:lnTo>
                  <a:lnTo>
                    <a:pt x="269" y="414"/>
                  </a:lnTo>
                  <a:lnTo>
                    <a:pt x="270" y="414"/>
                  </a:lnTo>
                  <a:lnTo>
                    <a:pt x="270" y="412"/>
                  </a:lnTo>
                  <a:lnTo>
                    <a:pt x="271" y="412"/>
                  </a:lnTo>
                  <a:lnTo>
                    <a:pt x="270" y="412"/>
                  </a:lnTo>
                  <a:lnTo>
                    <a:pt x="270" y="411"/>
                  </a:lnTo>
                  <a:lnTo>
                    <a:pt x="270" y="412"/>
                  </a:lnTo>
                  <a:lnTo>
                    <a:pt x="270" y="411"/>
                  </a:lnTo>
                  <a:lnTo>
                    <a:pt x="270" y="412"/>
                  </a:lnTo>
                  <a:lnTo>
                    <a:pt x="269" y="412"/>
                  </a:lnTo>
                  <a:lnTo>
                    <a:pt x="270" y="411"/>
                  </a:lnTo>
                  <a:lnTo>
                    <a:pt x="270" y="410"/>
                  </a:lnTo>
                  <a:lnTo>
                    <a:pt x="270" y="411"/>
                  </a:lnTo>
                  <a:lnTo>
                    <a:pt x="270" y="410"/>
                  </a:lnTo>
                  <a:lnTo>
                    <a:pt x="269" y="410"/>
                  </a:lnTo>
                  <a:lnTo>
                    <a:pt x="269" y="411"/>
                  </a:lnTo>
                  <a:lnTo>
                    <a:pt x="269" y="412"/>
                  </a:lnTo>
                  <a:lnTo>
                    <a:pt x="268" y="412"/>
                  </a:lnTo>
                  <a:lnTo>
                    <a:pt x="268" y="411"/>
                  </a:lnTo>
                  <a:lnTo>
                    <a:pt x="268" y="412"/>
                  </a:lnTo>
                  <a:lnTo>
                    <a:pt x="268" y="411"/>
                  </a:lnTo>
                  <a:lnTo>
                    <a:pt x="268" y="412"/>
                  </a:lnTo>
                  <a:lnTo>
                    <a:pt x="268" y="411"/>
                  </a:lnTo>
                  <a:lnTo>
                    <a:pt x="268" y="412"/>
                  </a:lnTo>
                  <a:lnTo>
                    <a:pt x="268" y="411"/>
                  </a:lnTo>
                  <a:lnTo>
                    <a:pt x="268" y="412"/>
                  </a:lnTo>
                  <a:lnTo>
                    <a:pt x="266" y="412"/>
                  </a:lnTo>
                  <a:lnTo>
                    <a:pt x="268" y="412"/>
                  </a:lnTo>
                  <a:lnTo>
                    <a:pt x="268" y="411"/>
                  </a:lnTo>
                  <a:lnTo>
                    <a:pt x="266" y="412"/>
                  </a:lnTo>
                  <a:lnTo>
                    <a:pt x="268" y="412"/>
                  </a:lnTo>
                  <a:lnTo>
                    <a:pt x="266" y="412"/>
                  </a:lnTo>
                  <a:lnTo>
                    <a:pt x="268" y="412"/>
                  </a:lnTo>
                  <a:lnTo>
                    <a:pt x="266" y="412"/>
                  </a:lnTo>
                  <a:lnTo>
                    <a:pt x="266" y="414"/>
                  </a:lnTo>
                  <a:lnTo>
                    <a:pt x="265" y="414"/>
                  </a:lnTo>
                  <a:lnTo>
                    <a:pt x="265" y="412"/>
                  </a:lnTo>
                  <a:lnTo>
                    <a:pt x="265" y="414"/>
                  </a:lnTo>
                  <a:lnTo>
                    <a:pt x="264" y="414"/>
                  </a:lnTo>
                  <a:lnTo>
                    <a:pt x="264" y="415"/>
                  </a:lnTo>
                  <a:lnTo>
                    <a:pt x="264" y="414"/>
                  </a:lnTo>
                  <a:lnTo>
                    <a:pt x="263" y="414"/>
                  </a:lnTo>
                  <a:lnTo>
                    <a:pt x="263" y="415"/>
                  </a:lnTo>
                  <a:lnTo>
                    <a:pt x="264" y="415"/>
                  </a:lnTo>
                  <a:lnTo>
                    <a:pt x="264" y="416"/>
                  </a:lnTo>
                  <a:lnTo>
                    <a:pt x="263" y="416"/>
                  </a:lnTo>
                  <a:lnTo>
                    <a:pt x="264" y="416"/>
                  </a:lnTo>
                  <a:lnTo>
                    <a:pt x="263" y="416"/>
                  </a:lnTo>
                  <a:lnTo>
                    <a:pt x="263" y="415"/>
                  </a:lnTo>
                  <a:lnTo>
                    <a:pt x="262" y="415"/>
                  </a:lnTo>
                  <a:lnTo>
                    <a:pt x="262" y="414"/>
                  </a:lnTo>
                  <a:lnTo>
                    <a:pt x="262" y="412"/>
                  </a:lnTo>
                  <a:lnTo>
                    <a:pt x="260" y="412"/>
                  </a:lnTo>
                  <a:lnTo>
                    <a:pt x="260" y="411"/>
                  </a:lnTo>
                  <a:lnTo>
                    <a:pt x="259" y="411"/>
                  </a:lnTo>
                  <a:lnTo>
                    <a:pt x="259" y="410"/>
                  </a:lnTo>
                  <a:lnTo>
                    <a:pt x="258" y="410"/>
                  </a:lnTo>
                  <a:lnTo>
                    <a:pt x="258" y="409"/>
                  </a:lnTo>
                  <a:lnTo>
                    <a:pt x="257" y="409"/>
                  </a:lnTo>
                  <a:lnTo>
                    <a:pt x="257" y="408"/>
                  </a:lnTo>
                  <a:lnTo>
                    <a:pt x="256" y="408"/>
                  </a:lnTo>
                  <a:lnTo>
                    <a:pt x="256" y="406"/>
                  </a:lnTo>
                  <a:lnTo>
                    <a:pt x="254" y="406"/>
                  </a:lnTo>
                  <a:lnTo>
                    <a:pt x="254" y="405"/>
                  </a:lnTo>
                  <a:lnTo>
                    <a:pt x="254" y="406"/>
                  </a:lnTo>
                  <a:lnTo>
                    <a:pt x="253" y="406"/>
                  </a:lnTo>
                  <a:lnTo>
                    <a:pt x="252" y="406"/>
                  </a:lnTo>
                  <a:lnTo>
                    <a:pt x="251" y="406"/>
                  </a:lnTo>
                  <a:lnTo>
                    <a:pt x="250" y="406"/>
                  </a:lnTo>
                  <a:lnTo>
                    <a:pt x="248" y="405"/>
                  </a:lnTo>
                  <a:lnTo>
                    <a:pt x="250" y="405"/>
                  </a:lnTo>
                  <a:lnTo>
                    <a:pt x="250" y="404"/>
                  </a:lnTo>
                  <a:lnTo>
                    <a:pt x="248" y="404"/>
                  </a:lnTo>
                  <a:lnTo>
                    <a:pt x="248" y="403"/>
                  </a:lnTo>
                  <a:lnTo>
                    <a:pt x="247" y="403"/>
                  </a:lnTo>
                  <a:lnTo>
                    <a:pt x="247" y="404"/>
                  </a:lnTo>
                  <a:lnTo>
                    <a:pt x="247" y="405"/>
                  </a:lnTo>
                  <a:lnTo>
                    <a:pt x="246" y="405"/>
                  </a:lnTo>
                  <a:lnTo>
                    <a:pt x="245" y="405"/>
                  </a:lnTo>
                  <a:lnTo>
                    <a:pt x="244" y="405"/>
                  </a:lnTo>
                  <a:lnTo>
                    <a:pt x="244" y="404"/>
                  </a:lnTo>
                  <a:lnTo>
                    <a:pt x="242" y="404"/>
                  </a:lnTo>
                  <a:lnTo>
                    <a:pt x="242" y="403"/>
                  </a:lnTo>
                  <a:lnTo>
                    <a:pt x="241" y="403"/>
                  </a:lnTo>
                  <a:lnTo>
                    <a:pt x="241" y="402"/>
                  </a:lnTo>
                  <a:lnTo>
                    <a:pt x="240" y="402"/>
                  </a:lnTo>
                  <a:lnTo>
                    <a:pt x="240" y="403"/>
                  </a:lnTo>
                  <a:lnTo>
                    <a:pt x="240" y="402"/>
                  </a:lnTo>
                  <a:lnTo>
                    <a:pt x="239" y="402"/>
                  </a:lnTo>
                  <a:lnTo>
                    <a:pt x="238" y="402"/>
                  </a:lnTo>
                  <a:lnTo>
                    <a:pt x="236" y="402"/>
                  </a:lnTo>
                  <a:lnTo>
                    <a:pt x="235" y="402"/>
                  </a:lnTo>
                  <a:lnTo>
                    <a:pt x="234" y="402"/>
                  </a:lnTo>
                  <a:lnTo>
                    <a:pt x="233" y="400"/>
                  </a:lnTo>
                  <a:lnTo>
                    <a:pt x="232" y="400"/>
                  </a:lnTo>
                  <a:lnTo>
                    <a:pt x="230" y="399"/>
                  </a:lnTo>
                  <a:lnTo>
                    <a:pt x="229" y="399"/>
                  </a:lnTo>
                  <a:lnTo>
                    <a:pt x="228" y="399"/>
                  </a:lnTo>
                  <a:lnTo>
                    <a:pt x="228" y="398"/>
                  </a:lnTo>
                  <a:lnTo>
                    <a:pt x="227" y="398"/>
                  </a:lnTo>
                  <a:lnTo>
                    <a:pt x="227" y="397"/>
                  </a:lnTo>
                  <a:lnTo>
                    <a:pt x="226" y="396"/>
                  </a:lnTo>
                  <a:lnTo>
                    <a:pt x="226" y="394"/>
                  </a:lnTo>
                  <a:lnTo>
                    <a:pt x="224" y="394"/>
                  </a:lnTo>
                  <a:lnTo>
                    <a:pt x="224" y="393"/>
                  </a:lnTo>
                  <a:lnTo>
                    <a:pt x="223" y="393"/>
                  </a:lnTo>
                  <a:lnTo>
                    <a:pt x="223" y="392"/>
                  </a:lnTo>
                  <a:lnTo>
                    <a:pt x="222" y="391"/>
                  </a:lnTo>
                  <a:lnTo>
                    <a:pt x="222" y="390"/>
                  </a:lnTo>
                  <a:lnTo>
                    <a:pt x="223" y="391"/>
                  </a:lnTo>
                  <a:lnTo>
                    <a:pt x="223" y="392"/>
                  </a:lnTo>
                  <a:lnTo>
                    <a:pt x="224" y="392"/>
                  </a:lnTo>
                  <a:lnTo>
                    <a:pt x="226" y="392"/>
                  </a:lnTo>
                  <a:lnTo>
                    <a:pt x="226" y="393"/>
                  </a:lnTo>
                  <a:lnTo>
                    <a:pt x="226" y="392"/>
                  </a:lnTo>
                  <a:lnTo>
                    <a:pt x="227" y="392"/>
                  </a:lnTo>
                  <a:lnTo>
                    <a:pt x="228" y="392"/>
                  </a:lnTo>
                  <a:lnTo>
                    <a:pt x="228" y="391"/>
                  </a:lnTo>
                  <a:lnTo>
                    <a:pt x="229" y="390"/>
                  </a:lnTo>
                  <a:lnTo>
                    <a:pt x="229" y="388"/>
                  </a:lnTo>
                  <a:lnTo>
                    <a:pt x="229" y="387"/>
                  </a:lnTo>
                  <a:lnTo>
                    <a:pt x="230" y="387"/>
                  </a:lnTo>
                  <a:lnTo>
                    <a:pt x="230" y="386"/>
                  </a:lnTo>
                  <a:lnTo>
                    <a:pt x="232" y="386"/>
                  </a:lnTo>
                  <a:lnTo>
                    <a:pt x="233" y="386"/>
                  </a:lnTo>
                  <a:lnTo>
                    <a:pt x="232" y="386"/>
                  </a:lnTo>
                  <a:lnTo>
                    <a:pt x="232" y="387"/>
                  </a:lnTo>
                  <a:lnTo>
                    <a:pt x="233" y="388"/>
                  </a:lnTo>
                  <a:lnTo>
                    <a:pt x="233" y="390"/>
                  </a:lnTo>
                  <a:lnTo>
                    <a:pt x="234" y="390"/>
                  </a:lnTo>
                  <a:lnTo>
                    <a:pt x="234" y="391"/>
                  </a:lnTo>
                  <a:lnTo>
                    <a:pt x="234" y="392"/>
                  </a:lnTo>
                  <a:lnTo>
                    <a:pt x="235" y="392"/>
                  </a:lnTo>
                  <a:lnTo>
                    <a:pt x="236" y="392"/>
                  </a:lnTo>
                  <a:lnTo>
                    <a:pt x="236" y="391"/>
                  </a:lnTo>
                  <a:lnTo>
                    <a:pt x="238" y="391"/>
                  </a:lnTo>
                  <a:lnTo>
                    <a:pt x="239" y="391"/>
                  </a:lnTo>
                  <a:lnTo>
                    <a:pt x="239" y="392"/>
                  </a:lnTo>
                  <a:lnTo>
                    <a:pt x="238" y="392"/>
                  </a:lnTo>
                  <a:lnTo>
                    <a:pt x="238" y="393"/>
                  </a:lnTo>
                  <a:lnTo>
                    <a:pt x="238" y="394"/>
                  </a:lnTo>
                  <a:lnTo>
                    <a:pt x="238" y="396"/>
                  </a:lnTo>
                  <a:lnTo>
                    <a:pt x="238" y="397"/>
                  </a:lnTo>
                  <a:lnTo>
                    <a:pt x="238" y="396"/>
                  </a:lnTo>
                  <a:lnTo>
                    <a:pt x="238" y="397"/>
                  </a:lnTo>
                  <a:lnTo>
                    <a:pt x="238" y="398"/>
                  </a:lnTo>
                  <a:lnTo>
                    <a:pt x="239" y="398"/>
                  </a:lnTo>
                  <a:lnTo>
                    <a:pt x="240" y="398"/>
                  </a:lnTo>
                  <a:lnTo>
                    <a:pt x="241" y="399"/>
                  </a:lnTo>
                  <a:lnTo>
                    <a:pt x="241" y="398"/>
                  </a:lnTo>
                  <a:lnTo>
                    <a:pt x="242" y="398"/>
                  </a:lnTo>
                  <a:lnTo>
                    <a:pt x="241" y="398"/>
                  </a:lnTo>
                  <a:lnTo>
                    <a:pt x="241" y="397"/>
                  </a:lnTo>
                  <a:lnTo>
                    <a:pt x="241" y="396"/>
                  </a:lnTo>
                  <a:lnTo>
                    <a:pt x="240" y="396"/>
                  </a:lnTo>
                  <a:lnTo>
                    <a:pt x="240" y="394"/>
                  </a:lnTo>
                  <a:lnTo>
                    <a:pt x="241" y="394"/>
                  </a:lnTo>
                  <a:lnTo>
                    <a:pt x="241" y="393"/>
                  </a:lnTo>
                  <a:lnTo>
                    <a:pt x="241" y="392"/>
                  </a:lnTo>
                  <a:lnTo>
                    <a:pt x="241" y="391"/>
                  </a:lnTo>
                  <a:lnTo>
                    <a:pt x="241" y="390"/>
                  </a:lnTo>
                  <a:lnTo>
                    <a:pt x="240" y="390"/>
                  </a:lnTo>
                  <a:lnTo>
                    <a:pt x="240" y="388"/>
                  </a:lnTo>
                  <a:lnTo>
                    <a:pt x="239" y="388"/>
                  </a:lnTo>
                  <a:lnTo>
                    <a:pt x="239" y="387"/>
                  </a:lnTo>
                  <a:lnTo>
                    <a:pt x="238" y="387"/>
                  </a:lnTo>
                  <a:lnTo>
                    <a:pt x="236" y="387"/>
                  </a:lnTo>
                  <a:lnTo>
                    <a:pt x="236" y="386"/>
                  </a:lnTo>
                  <a:lnTo>
                    <a:pt x="235" y="386"/>
                  </a:lnTo>
                  <a:lnTo>
                    <a:pt x="235" y="385"/>
                  </a:lnTo>
                  <a:lnTo>
                    <a:pt x="235" y="383"/>
                  </a:lnTo>
                  <a:lnTo>
                    <a:pt x="234" y="383"/>
                  </a:lnTo>
                  <a:lnTo>
                    <a:pt x="234" y="382"/>
                  </a:lnTo>
                  <a:lnTo>
                    <a:pt x="234" y="381"/>
                  </a:lnTo>
                  <a:lnTo>
                    <a:pt x="234" y="380"/>
                  </a:lnTo>
                  <a:lnTo>
                    <a:pt x="234" y="379"/>
                  </a:lnTo>
                  <a:lnTo>
                    <a:pt x="233" y="379"/>
                  </a:lnTo>
                  <a:lnTo>
                    <a:pt x="232" y="379"/>
                  </a:lnTo>
                  <a:lnTo>
                    <a:pt x="230" y="377"/>
                  </a:lnTo>
                  <a:lnTo>
                    <a:pt x="230" y="376"/>
                  </a:lnTo>
                  <a:lnTo>
                    <a:pt x="229" y="375"/>
                  </a:lnTo>
                  <a:lnTo>
                    <a:pt x="229" y="374"/>
                  </a:lnTo>
                  <a:lnTo>
                    <a:pt x="229" y="373"/>
                  </a:lnTo>
                  <a:lnTo>
                    <a:pt x="230" y="371"/>
                  </a:lnTo>
                  <a:lnTo>
                    <a:pt x="230" y="370"/>
                  </a:lnTo>
                  <a:lnTo>
                    <a:pt x="230" y="369"/>
                  </a:lnTo>
                  <a:lnTo>
                    <a:pt x="229" y="369"/>
                  </a:lnTo>
                  <a:lnTo>
                    <a:pt x="229" y="368"/>
                  </a:lnTo>
                  <a:lnTo>
                    <a:pt x="230" y="368"/>
                  </a:lnTo>
                  <a:lnTo>
                    <a:pt x="230" y="367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8" y="368"/>
                  </a:lnTo>
                  <a:lnTo>
                    <a:pt x="228" y="369"/>
                  </a:lnTo>
                  <a:lnTo>
                    <a:pt x="228" y="370"/>
                  </a:lnTo>
                  <a:lnTo>
                    <a:pt x="229" y="370"/>
                  </a:lnTo>
                  <a:lnTo>
                    <a:pt x="229" y="371"/>
                  </a:lnTo>
                  <a:lnTo>
                    <a:pt x="229" y="373"/>
                  </a:lnTo>
                  <a:lnTo>
                    <a:pt x="228" y="373"/>
                  </a:lnTo>
                  <a:lnTo>
                    <a:pt x="228" y="374"/>
                  </a:lnTo>
                  <a:lnTo>
                    <a:pt x="228" y="375"/>
                  </a:lnTo>
                  <a:lnTo>
                    <a:pt x="227" y="375"/>
                  </a:lnTo>
                  <a:lnTo>
                    <a:pt x="227" y="374"/>
                  </a:lnTo>
                  <a:lnTo>
                    <a:pt x="226" y="374"/>
                  </a:lnTo>
                  <a:lnTo>
                    <a:pt x="224" y="374"/>
                  </a:lnTo>
                  <a:lnTo>
                    <a:pt x="223" y="373"/>
                  </a:lnTo>
                  <a:lnTo>
                    <a:pt x="222" y="373"/>
                  </a:lnTo>
                  <a:lnTo>
                    <a:pt x="223" y="373"/>
                  </a:lnTo>
                  <a:lnTo>
                    <a:pt x="223" y="371"/>
                  </a:lnTo>
                  <a:lnTo>
                    <a:pt x="222" y="370"/>
                  </a:lnTo>
                  <a:lnTo>
                    <a:pt x="221" y="370"/>
                  </a:lnTo>
                  <a:lnTo>
                    <a:pt x="219" y="370"/>
                  </a:lnTo>
                  <a:lnTo>
                    <a:pt x="218" y="371"/>
                  </a:lnTo>
                  <a:lnTo>
                    <a:pt x="218" y="370"/>
                  </a:lnTo>
                  <a:lnTo>
                    <a:pt x="217" y="370"/>
                  </a:lnTo>
                  <a:lnTo>
                    <a:pt x="216" y="370"/>
                  </a:lnTo>
                  <a:lnTo>
                    <a:pt x="216" y="369"/>
                  </a:lnTo>
                  <a:lnTo>
                    <a:pt x="217" y="369"/>
                  </a:lnTo>
                  <a:lnTo>
                    <a:pt x="217" y="368"/>
                  </a:lnTo>
                  <a:lnTo>
                    <a:pt x="218" y="368"/>
                  </a:lnTo>
                  <a:lnTo>
                    <a:pt x="218" y="367"/>
                  </a:lnTo>
                  <a:lnTo>
                    <a:pt x="217" y="367"/>
                  </a:lnTo>
                  <a:lnTo>
                    <a:pt x="216" y="367"/>
                  </a:lnTo>
                  <a:lnTo>
                    <a:pt x="216" y="368"/>
                  </a:lnTo>
                  <a:lnTo>
                    <a:pt x="215" y="368"/>
                  </a:lnTo>
                  <a:lnTo>
                    <a:pt x="213" y="368"/>
                  </a:lnTo>
                  <a:lnTo>
                    <a:pt x="212" y="368"/>
                  </a:lnTo>
                  <a:lnTo>
                    <a:pt x="211" y="368"/>
                  </a:lnTo>
                  <a:lnTo>
                    <a:pt x="209" y="369"/>
                  </a:lnTo>
                  <a:lnTo>
                    <a:pt x="207" y="369"/>
                  </a:lnTo>
                  <a:lnTo>
                    <a:pt x="207" y="370"/>
                  </a:lnTo>
                  <a:lnTo>
                    <a:pt x="206" y="370"/>
                  </a:lnTo>
                  <a:lnTo>
                    <a:pt x="206" y="369"/>
                  </a:lnTo>
                  <a:lnTo>
                    <a:pt x="207" y="369"/>
                  </a:lnTo>
                  <a:lnTo>
                    <a:pt x="207" y="368"/>
                  </a:lnTo>
                  <a:lnTo>
                    <a:pt x="209" y="368"/>
                  </a:lnTo>
                  <a:lnTo>
                    <a:pt x="209" y="367"/>
                  </a:lnTo>
                  <a:lnTo>
                    <a:pt x="207" y="367"/>
                  </a:lnTo>
                  <a:lnTo>
                    <a:pt x="207" y="365"/>
                  </a:lnTo>
                  <a:lnTo>
                    <a:pt x="207" y="364"/>
                  </a:lnTo>
                  <a:lnTo>
                    <a:pt x="207" y="363"/>
                  </a:lnTo>
                  <a:lnTo>
                    <a:pt x="206" y="362"/>
                  </a:lnTo>
                  <a:lnTo>
                    <a:pt x="206" y="361"/>
                  </a:lnTo>
                  <a:lnTo>
                    <a:pt x="206" y="359"/>
                  </a:lnTo>
                  <a:lnTo>
                    <a:pt x="206" y="358"/>
                  </a:lnTo>
                  <a:lnTo>
                    <a:pt x="205" y="358"/>
                  </a:lnTo>
                  <a:lnTo>
                    <a:pt x="205" y="357"/>
                  </a:lnTo>
                  <a:lnTo>
                    <a:pt x="204" y="357"/>
                  </a:lnTo>
                  <a:lnTo>
                    <a:pt x="204" y="358"/>
                  </a:lnTo>
                  <a:lnTo>
                    <a:pt x="203" y="358"/>
                  </a:lnTo>
                  <a:lnTo>
                    <a:pt x="201" y="358"/>
                  </a:lnTo>
                  <a:lnTo>
                    <a:pt x="200" y="358"/>
                  </a:lnTo>
                  <a:lnTo>
                    <a:pt x="200" y="359"/>
                  </a:lnTo>
                  <a:lnTo>
                    <a:pt x="199" y="358"/>
                  </a:lnTo>
                  <a:lnTo>
                    <a:pt x="198" y="358"/>
                  </a:lnTo>
                  <a:lnTo>
                    <a:pt x="197" y="358"/>
                  </a:lnTo>
                  <a:lnTo>
                    <a:pt x="198" y="358"/>
                  </a:lnTo>
                  <a:lnTo>
                    <a:pt x="198" y="357"/>
                  </a:lnTo>
                  <a:lnTo>
                    <a:pt x="199" y="357"/>
                  </a:lnTo>
                  <a:lnTo>
                    <a:pt x="199" y="356"/>
                  </a:lnTo>
                  <a:lnTo>
                    <a:pt x="199" y="354"/>
                  </a:lnTo>
                  <a:lnTo>
                    <a:pt x="200" y="354"/>
                  </a:lnTo>
                  <a:lnTo>
                    <a:pt x="200" y="353"/>
                  </a:lnTo>
                  <a:lnTo>
                    <a:pt x="200" y="352"/>
                  </a:lnTo>
                  <a:lnTo>
                    <a:pt x="200" y="351"/>
                  </a:lnTo>
                  <a:lnTo>
                    <a:pt x="200" y="350"/>
                  </a:lnTo>
                  <a:lnTo>
                    <a:pt x="200" y="348"/>
                  </a:lnTo>
                  <a:lnTo>
                    <a:pt x="200" y="347"/>
                  </a:lnTo>
                  <a:lnTo>
                    <a:pt x="199" y="346"/>
                  </a:lnTo>
                  <a:lnTo>
                    <a:pt x="197" y="346"/>
                  </a:lnTo>
                  <a:lnTo>
                    <a:pt x="195" y="346"/>
                  </a:lnTo>
                  <a:lnTo>
                    <a:pt x="194" y="346"/>
                  </a:lnTo>
                  <a:lnTo>
                    <a:pt x="193" y="347"/>
                  </a:lnTo>
                  <a:lnTo>
                    <a:pt x="192" y="347"/>
                  </a:lnTo>
                  <a:lnTo>
                    <a:pt x="192" y="346"/>
                  </a:lnTo>
                  <a:lnTo>
                    <a:pt x="191" y="346"/>
                  </a:lnTo>
                  <a:lnTo>
                    <a:pt x="189" y="346"/>
                  </a:lnTo>
                  <a:lnTo>
                    <a:pt x="188" y="346"/>
                  </a:lnTo>
                  <a:lnTo>
                    <a:pt x="187" y="346"/>
                  </a:lnTo>
                  <a:lnTo>
                    <a:pt x="187" y="347"/>
                  </a:lnTo>
                  <a:lnTo>
                    <a:pt x="186" y="347"/>
                  </a:lnTo>
                  <a:lnTo>
                    <a:pt x="185" y="347"/>
                  </a:lnTo>
                  <a:lnTo>
                    <a:pt x="185" y="348"/>
                  </a:lnTo>
                  <a:lnTo>
                    <a:pt x="183" y="348"/>
                  </a:lnTo>
                  <a:lnTo>
                    <a:pt x="182" y="348"/>
                  </a:lnTo>
                  <a:lnTo>
                    <a:pt x="182" y="350"/>
                  </a:lnTo>
                  <a:lnTo>
                    <a:pt x="181" y="350"/>
                  </a:lnTo>
                  <a:lnTo>
                    <a:pt x="181" y="351"/>
                  </a:lnTo>
                  <a:lnTo>
                    <a:pt x="181" y="350"/>
                  </a:lnTo>
                  <a:lnTo>
                    <a:pt x="180" y="350"/>
                  </a:lnTo>
                  <a:lnTo>
                    <a:pt x="179" y="350"/>
                  </a:lnTo>
                  <a:lnTo>
                    <a:pt x="180" y="348"/>
                  </a:lnTo>
                  <a:lnTo>
                    <a:pt x="181" y="347"/>
                  </a:lnTo>
                  <a:lnTo>
                    <a:pt x="181" y="346"/>
                  </a:lnTo>
                  <a:lnTo>
                    <a:pt x="180" y="346"/>
                  </a:lnTo>
                  <a:lnTo>
                    <a:pt x="179" y="346"/>
                  </a:lnTo>
                  <a:lnTo>
                    <a:pt x="179" y="345"/>
                  </a:lnTo>
                  <a:lnTo>
                    <a:pt x="180" y="345"/>
                  </a:lnTo>
                  <a:lnTo>
                    <a:pt x="180" y="344"/>
                  </a:lnTo>
                  <a:lnTo>
                    <a:pt x="180" y="342"/>
                  </a:lnTo>
                  <a:lnTo>
                    <a:pt x="181" y="342"/>
                  </a:lnTo>
                  <a:lnTo>
                    <a:pt x="181" y="341"/>
                  </a:lnTo>
                  <a:lnTo>
                    <a:pt x="181" y="340"/>
                  </a:lnTo>
                  <a:lnTo>
                    <a:pt x="181" y="341"/>
                  </a:lnTo>
                  <a:lnTo>
                    <a:pt x="181" y="342"/>
                  </a:lnTo>
                  <a:lnTo>
                    <a:pt x="182" y="342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3" y="342"/>
                  </a:lnTo>
                  <a:lnTo>
                    <a:pt x="183" y="341"/>
                  </a:lnTo>
                  <a:lnTo>
                    <a:pt x="183" y="340"/>
                  </a:lnTo>
                  <a:lnTo>
                    <a:pt x="183" y="339"/>
                  </a:lnTo>
                  <a:lnTo>
                    <a:pt x="183" y="338"/>
                  </a:lnTo>
                  <a:lnTo>
                    <a:pt x="182" y="338"/>
                  </a:lnTo>
                  <a:lnTo>
                    <a:pt x="181" y="338"/>
                  </a:lnTo>
                  <a:lnTo>
                    <a:pt x="180" y="338"/>
                  </a:lnTo>
                  <a:lnTo>
                    <a:pt x="179" y="336"/>
                  </a:lnTo>
                  <a:lnTo>
                    <a:pt x="177" y="336"/>
                  </a:lnTo>
                  <a:lnTo>
                    <a:pt x="176" y="338"/>
                  </a:lnTo>
                  <a:lnTo>
                    <a:pt x="176" y="339"/>
                  </a:lnTo>
                  <a:lnTo>
                    <a:pt x="175" y="339"/>
                  </a:lnTo>
                  <a:lnTo>
                    <a:pt x="174" y="339"/>
                  </a:lnTo>
                  <a:lnTo>
                    <a:pt x="172" y="338"/>
                  </a:lnTo>
                  <a:lnTo>
                    <a:pt x="171" y="338"/>
                  </a:lnTo>
                  <a:lnTo>
                    <a:pt x="171" y="336"/>
                  </a:lnTo>
                  <a:lnTo>
                    <a:pt x="170" y="338"/>
                  </a:lnTo>
                  <a:lnTo>
                    <a:pt x="170" y="339"/>
                  </a:lnTo>
                  <a:lnTo>
                    <a:pt x="170" y="340"/>
                  </a:lnTo>
                  <a:lnTo>
                    <a:pt x="171" y="340"/>
                  </a:lnTo>
                  <a:lnTo>
                    <a:pt x="170" y="340"/>
                  </a:lnTo>
                  <a:lnTo>
                    <a:pt x="170" y="341"/>
                  </a:lnTo>
                  <a:lnTo>
                    <a:pt x="169" y="341"/>
                  </a:lnTo>
                  <a:lnTo>
                    <a:pt x="168" y="341"/>
                  </a:lnTo>
                  <a:lnTo>
                    <a:pt x="168" y="342"/>
                  </a:lnTo>
                  <a:lnTo>
                    <a:pt x="166" y="342"/>
                  </a:lnTo>
                  <a:lnTo>
                    <a:pt x="164" y="344"/>
                  </a:lnTo>
                  <a:lnTo>
                    <a:pt x="163" y="344"/>
                  </a:lnTo>
                  <a:lnTo>
                    <a:pt x="163" y="345"/>
                  </a:lnTo>
                  <a:lnTo>
                    <a:pt x="162" y="345"/>
                  </a:lnTo>
                  <a:lnTo>
                    <a:pt x="160" y="346"/>
                  </a:lnTo>
                  <a:lnTo>
                    <a:pt x="159" y="346"/>
                  </a:lnTo>
                  <a:lnTo>
                    <a:pt x="159" y="347"/>
                  </a:lnTo>
                  <a:lnTo>
                    <a:pt x="158" y="347"/>
                  </a:lnTo>
                  <a:lnTo>
                    <a:pt x="158" y="348"/>
                  </a:lnTo>
                  <a:lnTo>
                    <a:pt x="157" y="348"/>
                  </a:lnTo>
                  <a:lnTo>
                    <a:pt x="157" y="350"/>
                  </a:lnTo>
                  <a:lnTo>
                    <a:pt x="157" y="348"/>
                  </a:lnTo>
                  <a:lnTo>
                    <a:pt x="158" y="347"/>
                  </a:lnTo>
                  <a:lnTo>
                    <a:pt x="158" y="346"/>
                  </a:lnTo>
                  <a:lnTo>
                    <a:pt x="158" y="345"/>
                  </a:lnTo>
                  <a:lnTo>
                    <a:pt x="159" y="345"/>
                  </a:lnTo>
                  <a:lnTo>
                    <a:pt x="158" y="345"/>
                  </a:lnTo>
                  <a:lnTo>
                    <a:pt x="158" y="344"/>
                  </a:lnTo>
                  <a:lnTo>
                    <a:pt x="157" y="344"/>
                  </a:lnTo>
                  <a:lnTo>
                    <a:pt x="157" y="345"/>
                  </a:lnTo>
                  <a:lnTo>
                    <a:pt x="156" y="346"/>
                  </a:lnTo>
                  <a:lnTo>
                    <a:pt x="156" y="345"/>
                  </a:lnTo>
                  <a:lnTo>
                    <a:pt x="154" y="345"/>
                  </a:lnTo>
                  <a:lnTo>
                    <a:pt x="154" y="346"/>
                  </a:lnTo>
                  <a:lnTo>
                    <a:pt x="156" y="346"/>
                  </a:lnTo>
                  <a:lnTo>
                    <a:pt x="154" y="347"/>
                  </a:lnTo>
                  <a:lnTo>
                    <a:pt x="154" y="346"/>
                  </a:lnTo>
                  <a:lnTo>
                    <a:pt x="153" y="346"/>
                  </a:lnTo>
                  <a:lnTo>
                    <a:pt x="152" y="345"/>
                  </a:lnTo>
                  <a:lnTo>
                    <a:pt x="152" y="346"/>
                  </a:lnTo>
                  <a:lnTo>
                    <a:pt x="152" y="347"/>
                  </a:lnTo>
                  <a:lnTo>
                    <a:pt x="152" y="348"/>
                  </a:lnTo>
                  <a:lnTo>
                    <a:pt x="153" y="348"/>
                  </a:lnTo>
                  <a:lnTo>
                    <a:pt x="153" y="350"/>
                  </a:lnTo>
                  <a:lnTo>
                    <a:pt x="154" y="350"/>
                  </a:lnTo>
                  <a:lnTo>
                    <a:pt x="154" y="351"/>
                  </a:lnTo>
                  <a:lnTo>
                    <a:pt x="156" y="351"/>
                  </a:lnTo>
                  <a:lnTo>
                    <a:pt x="157" y="351"/>
                  </a:lnTo>
                  <a:lnTo>
                    <a:pt x="158" y="351"/>
                  </a:lnTo>
                  <a:lnTo>
                    <a:pt x="159" y="351"/>
                  </a:lnTo>
                  <a:lnTo>
                    <a:pt x="160" y="351"/>
                  </a:lnTo>
                  <a:lnTo>
                    <a:pt x="160" y="352"/>
                  </a:lnTo>
                  <a:lnTo>
                    <a:pt x="159" y="352"/>
                  </a:lnTo>
                  <a:lnTo>
                    <a:pt x="159" y="353"/>
                  </a:lnTo>
                  <a:lnTo>
                    <a:pt x="158" y="353"/>
                  </a:lnTo>
                  <a:lnTo>
                    <a:pt x="158" y="354"/>
                  </a:lnTo>
                  <a:lnTo>
                    <a:pt x="158" y="356"/>
                  </a:lnTo>
                  <a:lnTo>
                    <a:pt x="158" y="357"/>
                  </a:lnTo>
                  <a:lnTo>
                    <a:pt x="159" y="357"/>
                  </a:lnTo>
                  <a:lnTo>
                    <a:pt x="159" y="358"/>
                  </a:lnTo>
                  <a:lnTo>
                    <a:pt x="159" y="359"/>
                  </a:lnTo>
                  <a:lnTo>
                    <a:pt x="160" y="359"/>
                  </a:lnTo>
                  <a:lnTo>
                    <a:pt x="162" y="359"/>
                  </a:lnTo>
                  <a:lnTo>
                    <a:pt x="163" y="359"/>
                  </a:lnTo>
                  <a:lnTo>
                    <a:pt x="164" y="359"/>
                  </a:lnTo>
                  <a:lnTo>
                    <a:pt x="165" y="359"/>
                  </a:lnTo>
                  <a:lnTo>
                    <a:pt x="165" y="358"/>
                  </a:lnTo>
                  <a:lnTo>
                    <a:pt x="166" y="358"/>
                  </a:lnTo>
                  <a:lnTo>
                    <a:pt x="166" y="359"/>
                  </a:lnTo>
                  <a:lnTo>
                    <a:pt x="168" y="359"/>
                  </a:lnTo>
                  <a:lnTo>
                    <a:pt x="169" y="361"/>
                  </a:lnTo>
                  <a:lnTo>
                    <a:pt x="168" y="361"/>
                  </a:lnTo>
                  <a:lnTo>
                    <a:pt x="168" y="359"/>
                  </a:lnTo>
                  <a:lnTo>
                    <a:pt x="166" y="359"/>
                  </a:lnTo>
                  <a:lnTo>
                    <a:pt x="165" y="359"/>
                  </a:lnTo>
                  <a:lnTo>
                    <a:pt x="165" y="361"/>
                  </a:lnTo>
                  <a:lnTo>
                    <a:pt x="164" y="361"/>
                  </a:lnTo>
                  <a:lnTo>
                    <a:pt x="164" y="362"/>
                  </a:lnTo>
                  <a:lnTo>
                    <a:pt x="163" y="362"/>
                  </a:lnTo>
                  <a:lnTo>
                    <a:pt x="164" y="362"/>
                  </a:lnTo>
                  <a:lnTo>
                    <a:pt x="164" y="363"/>
                  </a:lnTo>
                  <a:lnTo>
                    <a:pt x="164" y="362"/>
                  </a:lnTo>
                  <a:lnTo>
                    <a:pt x="164" y="363"/>
                  </a:lnTo>
                  <a:lnTo>
                    <a:pt x="164" y="362"/>
                  </a:lnTo>
                  <a:lnTo>
                    <a:pt x="164" y="363"/>
                  </a:lnTo>
                  <a:lnTo>
                    <a:pt x="165" y="363"/>
                  </a:lnTo>
                  <a:lnTo>
                    <a:pt x="165" y="362"/>
                  </a:lnTo>
                  <a:lnTo>
                    <a:pt x="165" y="363"/>
                  </a:lnTo>
                  <a:lnTo>
                    <a:pt x="164" y="363"/>
                  </a:lnTo>
                  <a:lnTo>
                    <a:pt x="163" y="363"/>
                  </a:lnTo>
                  <a:lnTo>
                    <a:pt x="162" y="363"/>
                  </a:lnTo>
                  <a:lnTo>
                    <a:pt x="160" y="363"/>
                  </a:lnTo>
                  <a:lnTo>
                    <a:pt x="158" y="363"/>
                  </a:lnTo>
                  <a:lnTo>
                    <a:pt x="157" y="363"/>
                  </a:lnTo>
                  <a:lnTo>
                    <a:pt x="156" y="363"/>
                  </a:lnTo>
                  <a:lnTo>
                    <a:pt x="156" y="364"/>
                  </a:lnTo>
                  <a:lnTo>
                    <a:pt x="154" y="364"/>
                  </a:lnTo>
                  <a:lnTo>
                    <a:pt x="153" y="364"/>
                  </a:lnTo>
                  <a:lnTo>
                    <a:pt x="153" y="365"/>
                  </a:lnTo>
                  <a:lnTo>
                    <a:pt x="152" y="365"/>
                  </a:lnTo>
                  <a:lnTo>
                    <a:pt x="151" y="365"/>
                  </a:lnTo>
                  <a:lnTo>
                    <a:pt x="150" y="367"/>
                  </a:lnTo>
                  <a:lnTo>
                    <a:pt x="148" y="368"/>
                  </a:lnTo>
                  <a:lnTo>
                    <a:pt x="147" y="368"/>
                  </a:lnTo>
                  <a:lnTo>
                    <a:pt x="146" y="369"/>
                  </a:lnTo>
                  <a:lnTo>
                    <a:pt x="145" y="369"/>
                  </a:lnTo>
                  <a:lnTo>
                    <a:pt x="144" y="369"/>
                  </a:lnTo>
                  <a:lnTo>
                    <a:pt x="142" y="369"/>
                  </a:lnTo>
                  <a:lnTo>
                    <a:pt x="140" y="368"/>
                  </a:lnTo>
                  <a:lnTo>
                    <a:pt x="139" y="368"/>
                  </a:lnTo>
                  <a:lnTo>
                    <a:pt x="138" y="368"/>
                  </a:lnTo>
                  <a:lnTo>
                    <a:pt x="138" y="367"/>
                  </a:lnTo>
                  <a:lnTo>
                    <a:pt x="136" y="367"/>
                  </a:lnTo>
                  <a:lnTo>
                    <a:pt x="135" y="367"/>
                  </a:lnTo>
                  <a:lnTo>
                    <a:pt x="134" y="367"/>
                  </a:lnTo>
                  <a:lnTo>
                    <a:pt x="133" y="367"/>
                  </a:lnTo>
                  <a:lnTo>
                    <a:pt x="132" y="367"/>
                  </a:lnTo>
                  <a:lnTo>
                    <a:pt x="132" y="365"/>
                  </a:lnTo>
                  <a:lnTo>
                    <a:pt x="130" y="365"/>
                  </a:lnTo>
                  <a:lnTo>
                    <a:pt x="129" y="365"/>
                  </a:lnTo>
                  <a:lnTo>
                    <a:pt x="128" y="365"/>
                  </a:lnTo>
                  <a:lnTo>
                    <a:pt x="127" y="365"/>
                  </a:lnTo>
                  <a:lnTo>
                    <a:pt x="125" y="365"/>
                  </a:lnTo>
                  <a:lnTo>
                    <a:pt x="124" y="365"/>
                  </a:lnTo>
                  <a:lnTo>
                    <a:pt x="124" y="364"/>
                  </a:lnTo>
                  <a:lnTo>
                    <a:pt x="124" y="365"/>
                  </a:lnTo>
                  <a:lnTo>
                    <a:pt x="123" y="365"/>
                  </a:lnTo>
                  <a:lnTo>
                    <a:pt x="123" y="364"/>
                  </a:lnTo>
                  <a:lnTo>
                    <a:pt x="122" y="364"/>
                  </a:lnTo>
                  <a:lnTo>
                    <a:pt x="121" y="364"/>
                  </a:lnTo>
                  <a:lnTo>
                    <a:pt x="119" y="364"/>
                  </a:lnTo>
                  <a:lnTo>
                    <a:pt x="118" y="364"/>
                  </a:lnTo>
                  <a:lnTo>
                    <a:pt x="117" y="364"/>
                  </a:lnTo>
                  <a:lnTo>
                    <a:pt x="117" y="363"/>
                  </a:lnTo>
                  <a:lnTo>
                    <a:pt x="116" y="363"/>
                  </a:lnTo>
                  <a:lnTo>
                    <a:pt x="115" y="363"/>
                  </a:lnTo>
                  <a:lnTo>
                    <a:pt x="113" y="363"/>
                  </a:lnTo>
                  <a:lnTo>
                    <a:pt x="113" y="362"/>
                  </a:lnTo>
                  <a:lnTo>
                    <a:pt x="112" y="362"/>
                  </a:lnTo>
                  <a:lnTo>
                    <a:pt x="111" y="362"/>
                  </a:lnTo>
                  <a:lnTo>
                    <a:pt x="111" y="361"/>
                  </a:lnTo>
                  <a:lnTo>
                    <a:pt x="110" y="361"/>
                  </a:lnTo>
                  <a:lnTo>
                    <a:pt x="109" y="361"/>
                  </a:lnTo>
                  <a:lnTo>
                    <a:pt x="107" y="359"/>
                  </a:lnTo>
                  <a:lnTo>
                    <a:pt x="106" y="359"/>
                  </a:lnTo>
                  <a:lnTo>
                    <a:pt x="105" y="358"/>
                  </a:lnTo>
                  <a:lnTo>
                    <a:pt x="104" y="358"/>
                  </a:lnTo>
                  <a:lnTo>
                    <a:pt x="104" y="357"/>
                  </a:lnTo>
                  <a:lnTo>
                    <a:pt x="103" y="357"/>
                  </a:lnTo>
                  <a:lnTo>
                    <a:pt x="101" y="357"/>
                  </a:lnTo>
                  <a:lnTo>
                    <a:pt x="100" y="356"/>
                  </a:lnTo>
                  <a:lnTo>
                    <a:pt x="99" y="356"/>
                  </a:lnTo>
                  <a:lnTo>
                    <a:pt x="98" y="354"/>
                  </a:lnTo>
                  <a:lnTo>
                    <a:pt x="97" y="354"/>
                  </a:lnTo>
                  <a:lnTo>
                    <a:pt x="97" y="353"/>
                  </a:lnTo>
                  <a:lnTo>
                    <a:pt x="95" y="353"/>
                  </a:lnTo>
                  <a:lnTo>
                    <a:pt x="94" y="353"/>
                  </a:lnTo>
                  <a:lnTo>
                    <a:pt x="94" y="352"/>
                  </a:lnTo>
                  <a:lnTo>
                    <a:pt x="93" y="352"/>
                  </a:lnTo>
                  <a:lnTo>
                    <a:pt x="92" y="352"/>
                  </a:lnTo>
                  <a:lnTo>
                    <a:pt x="92" y="351"/>
                  </a:lnTo>
                  <a:lnTo>
                    <a:pt x="91" y="351"/>
                  </a:lnTo>
                  <a:lnTo>
                    <a:pt x="89" y="350"/>
                  </a:lnTo>
                  <a:lnTo>
                    <a:pt x="88" y="350"/>
                  </a:lnTo>
                  <a:lnTo>
                    <a:pt x="87" y="350"/>
                  </a:lnTo>
                  <a:lnTo>
                    <a:pt x="87" y="348"/>
                  </a:lnTo>
                  <a:lnTo>
                    <a:pt x="86" y="348"/>
                  </a:lnTo>
                  <a:lnTo>
                    <a:pt x="84" y="348"/>
                  </a:lnTo>
                  <a:lnTo>
                    <a:pt x="84" y="347"/>
                  </a:lnTo>
                  <a:lnTo>
                    <a:pt x="83" y="347"/>
                  </a:lnTo>
                  <a:lnTo>
                    <a:pt x="82" y="347"/>
                  </a:lnTo>
                  <a:lnTo>
                    <a:pt x="81" y="347"/>
                  </a:lnTo>
                  <a:lnTo>
                    <a:pt x="80" y="346"/>
                  </a:lnTo>
                  <a:lnTo>
                    <a:pt x="78" y="346"/>
                  </a:lnTo>
                  <a:lnTo>
                    <a:pt x="77" y="345"/>
                  </a:lnTo>
                  <a:lnTo>
                    <a:pt x="76" y="345"/>
                  </a:lnTo>
                  <a:lnTo>
                    <a:pt x="75" y="345"/>
                  </a:lnTo>
                  <a:lnTo>
                    <a:pt x="74" y="345"/>
                  </a:lnTo>
                  <a:lnTo>
                    <a:pt x="74" y="344"/>
                  </a:lnTo>
                  <a:lnTo>
                    <a:pt x="72" y="344"/>
                  </a:lnTo>
                  <a:lnTo>
                    <a:pt x="71" y="344"/>
                  </a:lnTo>
                  <a:lnTo>
                    <a:pt x="70" y="344"/>
                  </a:lnTo>
                  <a:lnTo>
                    <a:pt x="69" y="342"/>
                  </a:lnTo>
                  <a:lnTo>
                    <a:pt x="68" y="342"/>
                  </a:lnTo>
                  <a:lnTo>
                    <a:pt x="66" y="342"/>
                  </a:lnTo>
                  <a:lnTo>
                    <a:pt x="65" y="342"/>
                  </a:lnTo>
                  <a:lnTo>
                    <a:pt x="64" y="342"/>
                  </a:lnTo>
                  <a:lnTo>
                    <a:pt x="63" y="342"/>
                  </a:lnTo>
                  <a:lnTo>
                    <a:pt x="62" y="342"/>
                  </a:lnTo>
                  <a:lnTo>
                    <a:pt x="62" y="344"/>
                  </a:lnTo>
                  <a:lnTo>
                    <a:pt x="60" y="344"/>
                  </a:lnTo>
                  <a:lnTo>
                    <a:pt x="59" y="344"/>
                  </a:lnTo>
                  <a:lnTo>
                    <a:pt x="58" y="344"/>
                  </a:lnTo>
                  <a:lnTo>
                    <a:pt x="58" y="345"/>
                  </a:lnTo>
                  <a:lnTo>
                    <a:pt x="58" y="344"/>
                  </a:lnTo>
                  <a:lnTo>
                    <a:pt x="58" y="345"/>
                  </a:lnTo>
                  <a:lnTo>
                    <a:pt x="57" y="345"/>
                  </a:lnTo>
                  <a:lnTo>
                    <a:pt x="56" y="345"/>
                  </a:lnTo>
                  <a:lnTo>
                    <a:pt x="54" y="345"/>
                  </a:lnTo>
                  <a:lnTo>
                    <a:pt x="54" y="344"/>
                  </a:lnTo>
                  <a:lnTo>
                    <a:pt x="53" y="344"/>
                  </a:lnTo>
                  <a:lnTo>
                    <a:pt x="52" y="344"/>
                  </a:lnTo>
                  <a:lnTo>
                    <a:pt x="51" y="344"/>
                  </a:lnTo>
                  <a:lnTo>
                    <a:pt x="50" y="344"/>
                  </a:lnTo>
                  <a:lnTo>
                    <a:pt x="48" y="344"/>
                  </a:lnTo>
                  <a:lnTo>
                    <a:pt x="46" y="344"/>
                  </a:lnTo>
                  <a:lnTo>
                    <a:pt x="44" y="344"/>
                  </a:lnTo>
                  <a:lnTo>
                    <a:pt x="42" y="344"/>
                  </a:lnTo>
                  <a:lnTo>
                    <a:pt x="41" y="345"/>
                  </a:lnTo>
                  <a:lnTo>
                    <a:pt x="40" y="345"/>
                  </a:lnTo>
                  <a:lnTo>
                    <a:pt x="39" y="345"/>
                  </a:lnTo>
                  <a:lnTo>
                    <a:pt x="36" y="345"/>
                  </a:lnTo>
                  <a:lnTo>
                    <a:pt x="34" y="345"/>
                  </a:lnTo>
                  <a:lnTo>
                    <a:pt x="34" y="346"/>
                  </a:lnTo>
                  <a:lnTo>
                    <a:pt x="33" y="346"/>
                  </a:lnTo>
                  <a:lnTo>
                    <a:pt x="31" y="346"/>
                  </a:lnTo>
                  <a:lnTo>
                    <a:pt x="30" y="346"/>
                  </a:lnTo>
                  <a:lnTo>
                    <a:pt x="29" y="346"/>
                  </a:lnTo>
                  <a:lnTo>
                    <a:pt x="28" y="346"/>
                  </a:lnTo>
                  <a:lnTo>
                    <a:pt x="27" y="347"/>
                  </a:lnTo>
                  <a:lnTo>
                    <a:pt x="25" y="347"/>
                  </a:lnTo>
                  <a:lnTo>
                    <a:pt x="24" y="347"/>
                  </a:lnTo>
                  <a:lnTo>
                    <a:pt x="23" y="347"/>
                  </a:lnTo>
                  <a:lnTo>
                    <a:pt x="23" y="348"/>
                  </a:lnTo>
                  <a:lnTo>
                    <a:pt x="22" y="348"/>
                  </a:lnTo>
                  <a:lnTo>
                    <a:pt x="21" y="348"/>
                  </a:lnTo>
                  <a:lnTo>
                    <a:pt x="21" y="350"/>
                  </a:lnTo>
                  <a:lnTo>
                    <a:pt x="19" y="350"/>
                  </a:lnTo>
                  <a:lnTo>
                    <a:pt x="18" y="351"/>
                  </a:lnTo>
                  <a:lnTo>
                    <a:pt x="17" y="352"/>
                  </a:lnTo>
                  <a:lnTo>
                    <a:pt x="15" y="348"/>
                  </a:lnTo>
                  <a:lnTo>
                    <a:pt x="15" y="347"/>
                  </a:lnTo>
                  <a:lnTo>
                    <a:pt x="13" y="347"/>
                  </a:lnTo>
                  <a:lnTo>
                    <a:pt x="12" y="346"/>
                  </a:lnTo>
                  <a:lnTo>
                    <a:pt x="12" y="345"/>
                  </a:lnTo>
                  <a:lnTo>
                    <a:pt x="12" y="344"/>
                  </a:lnTo>
                  <a:lnTo>
                    <a:pt x="10" y="342"/>
                  </a:lnTo>
                  <a:lnTo>
                    <a:pt x="10" y="341"/>
                  </a:lnTo>
                  <a:lnTo>
                    <a:pt x="10" y="340"/>
                  </a:lnTo>
                  <a:lnTo>
                    <a:pt x="10" y="339"/>
                  </a:lnTo>
                  <a:lnTo>
                    <a:pt x="11" y="338"/>
                  </a:lnTo>
                  <a:lnTo>
                    <a:pt x="11" y="336"/>
                  </a:lnTo>
                  <a:lnTo>
                    <a:pt x="13" y="335"/>
                  </a:lnTo>
                  <a:lnTo>
                    <a:pt x="15" y="335"/>
                  </a:lnTo>
                  <a:lnTo>
                    <a:pt x="15" y="334"/>
                  </a:lnTo>
                  <a:lnTo>
                    <a:pt x="16" y="334"/>
                  </a:lnTo>
                  <a:lnTo>
                    <a:pt x="17" y="333"/>
                  </a:lnTo>
                  <a:lnTo>
                    <a:pt x="17" y="332"/>
                  </a:lnTo>
                  <a:lnTo>
                    <a:pt x="17" y="330"/>
                  </a:lnTo>
                  <a:lnTo>
                    <a:pt x="18" y="328"/>
                  </a:lnTo>
                  <a:lnTo>
                    <a:pt x="19" y="327"/>
                  </a:lnTo>
                  <a:lnTo>
                    <a:pt x="19" y="324"/>
                  </a:lnTo>
                  <a:lnTo>
                    <a:pt x="19" y="323"/>
                  </a:lnTo>
                  <a:lnTo>
                    <a:pt x="21" y="322"/>
                  </a:lnTo>
                  <a:lnTo>
                    <a:pt x="21" y="321"/>
                  </a:lnTo>
                  <a:lnTo>
                    <a:pt x="22" y="321"/>
                  </a:lnTo>
                  <a:lnTo>
                    <a:pt x="22" y="319"/>
                  </a:lnTo>
                  <a:lnTo>
                    <a:pt x="23" y="319"/>
                  </a:lnTo>
                  <a:lnTo>
                    <a:pt x="23" y="318"/>
                  </a:lnTo>
                  <a:lnTo>
                    <a:pt x="24" y="318"/>
                  </a:lnTo>
                  <a:lnTo>
                    <a:pt x="24" y="317"/>
                  </a:lnTo>
                  <a:lnTo>
                    <a:pt x="25" y="317"/>
                  </a:lnTo>
                  <a:lnTo>
                    <a:pt x="25" y="316"/>
                  </a:lnTo>
                  <a:lnTo>
                    <a:pt x="25" y="315"/>
                  </a:lnTo>
                  <a:lnTo>
                    <a:pt x="27" y="313"/>
                  </a:lnTo>
                  <a:lnTo>
                    <a:pt x="27" y="312"/>
                  </a:lnTo>
                  <a:lnTo>
                    <a:pt x="28" y="313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7" y="311"/>
                  </a:lnTo>
                  <a:lnTo>
                    <a:pt x="25" y="311"/>
                  </a:lnTo>
                  <a:lnTo>
                    <a:pt x="25" y="310"/>
                  </a:lnTo>
                  <a:lnTo>
                    <a:pt x="25" y="311"/>
                  </a:lnTo>
                  <a:lnTo>
                    <a:pt x="27" y="311"/>
                  </a:lnTo>
                  <a:lnTo>
                    <a:pt x="27" y="310"/>
                  </a:lnTo>
                  <a:lnTo>
                    <a:pt x="27" y="309"/>
                  </a:lnTo>
                  <a:lnTo>
                    <a:pt x="28" y="307"/>
                  </a:lnTo>
                  <a:lnTo>
                    <a:pt x="28" y="306"/>
                  </a:lnTo>
                  <a:lnTo>
                    <a:pt x="28" y="305"/>
                  </a:lnTo>
                  <a:lnTo>
                    <a:pt x="29" y="305"/>
                  </a:lnTo>
                  <a:lnTo>
                    <a:pt x="29" y="304"/>
                  </a:lnTo>
                  <a:lnTo>
                    <a:pt x="29" y="303"/>
                  </a:lnTo>
                  <a:lnTo>
                    <a:pt x="28" y="303"/>
                  </a:lnTo>
                  <a:lnTo>
                    <a:pt x="28" y="304"/>
                  </a:lnTo>
                  <a:lnTo>
                    <a:pt x="28" y="303"/>
                  </a:lnTo>
                  <a:lnTo>
                    <a:pt x="28" y="301"/>
                  </a:lnTo>
                  <a:lnTo>
                    <a:pt x="28" y="300"/>
                  </a:lnTo>
                  <a:lnTo>
                    <a:pt x="28" y="301"/>
                  </a:lnTo>
                  <a:lnTo>
                    <a:pt x="28" y="300"/>
                  </a:lnTo>
                  <a:lnTo>
                    <a:pt x="28" y="299"/>
                  </a:lnTo>
                  <a:lnTo>
                    <a:pt x="27" y="299"/>
                  </a:lnTo>
                  <a:lnTo>
                    <a:pt x="27" y="298"/>
                  </a:lnTo>
                  <a:lnTo>
                    <a:pt x="27" y="296"/>
                  </a:lnTo>
                  <a:lnTo>
                    <a:pt x="28" y="296"/>
                  </a:lnTo>
                  <a:lnTo>
                    <a:pt x="28" y="295"/>
                  </a:lnTo>
                  <a:lnTo>
                    <a:pt x="27" y="295"/>
                  </a:lnTo>
                  <a:lnTo>
                    <a:pt x="28" y="295"/>
                  </a:lnTo>
                  <a:lnTo>
                    <a:pt x="27" y="295"/>
                  </a:lnTo>
                  <a:lnTo>
                    <a:pt x="28" y="295"/>
                  </a:lnTo>
                  <a:lnTo>
                    <a:pt x="28" y="294"/>
                  </a:lnTo>
                  <a:lnTo>
                    <a:pt x="28" y="293"/>
                  </a:lnTo>
                  <a:lnTo>
                    <a:pt x="28" y="292"/>
                  </a:lnTo>
                  <a:lnTo>
                    <a:pt x="28" y="290"/>
                  </a:lnTo>
                  <a:lnTo>
                    <a:pt x="28" y="289"/>
                  </a:lnTo>
                  <a:lnTo>
                    <a:pt x="28" y="288"/>
                  </a:lnTo>
                  <a:lnTo>
                    <a:pt x="28" y="289"/>
                  </a:lnTo>
                  <a:lnTo>
                    <a:pt x="27" y="289"/>
                  </a:lnTo>
                  <a:lnTo>
                    <a:pt x="27" y="288"/>
                  </a:lnTo>
                  <a:lnTo>
                    <a:pt x="28" y="288"/>
                  </a:lnTo>
                  <a:lnTo>
                    <a:pt x="27" y="288"/>
                  </a:lnTo>
                  <a:lnTo>
                    <a:pt x="25" y="288"/>
                  </a:lnTo>
                  <a:lnTo>
                    <a:pt x="25" y="287"/>
                  </a:lnTo>
                  <a:lnTo>
                    <a:pt x="25" y="288"/>
                  </a:lnTo>
                  <a:lnTo>
                    <a:pt x="24" y="287"/>
                  </a:lnTo>
                  <a:lnTo>
                    <a:pt x="25" y="287"/>
                  </a:lnTo>
                  <a:lnTo>
                    <a:pt x="24" y="287"/>
                  </a:lnTo>
                  <a:lnTo>
                    <a:pt x="24" y="286"/>
                  </a:lnTo>
                  <a:lnTo>
                    <a:pt x="24" y="284"/>
                  </a:lnTo>
                  <a:lnTo>
                    <a:pt x="23" y="284"/>
                  </a:lnTo>
                  <a:lnTo>
                    <a:pt x="23" y="283"/>
                  </a:lnTo>
                  <a:lnTo>
                    <a:pt x="23" y="282"/>
                  </a:lnTo>
                  <a:lnTo>
                    <a:pt x="23" y="281"/>
                  </a:lnTo>
                  <a:lnTo>
                    <a:pt x="23" y="282"/>
                  </a:lnTo>
                  <a:lnTo>
                    <a:pt x="24" y="282"/>
                  </a:lnTo>
                  <a:lnTo>
                    <a:pt x="24" y="281"/>
                  </a:lnTo>
                  <a:lnTo>
                    <a:pt x="23" y="281"/>
                  </a:lnTo>
                  <a:lnTo>
                    <a:pt x="23" y="280"/>
                  </a:lnTo>
                  <a:lnTo>
                    <a:pt x="24" y="281"/>
                  </a:lnTo>
                  <a:lnTo>
                    <a:pt x="24" y="280"/>
                  </a:lnTo>
                  <a:lnTo>
                    <a:pt x="24" y="278"/>
                  </a:lnTo>
                  <a:lnTo>
                    <a:pt x="23" y="278"/>
                  </a:lnTo>
                  <a:lnTo>
                    <a:pt x="24" y="278"/>
                  </a:lnTo>
                  <a:lnTo>
                    <a:pt x="23" y="278"/>
                  </a:lnTo>
                  <a:lnTo>
                    <a:pt x="24" y="278"/>
                  </a:lnTo>
                  <a:lnTo>
                    <a:pt x="24" y="277"/>
                  </a:lnTo>
                  <a:lnTo>
                    <a:pt x="25" y="277"/>
                  </a:lnTo>
                  <a:lnTo>
                    <a:pt x="25" y="276"/>
                  </a:lnTo>
                  <a:lnTo>
                    <a:pt x="25" y="275"/>
                  </a:lnTo>
                  <a:lnTo>
                    <a:pt x="25" y="276"/>
                  </a:lnTo>
                  <a:lnTo>
                    <a:pt x="27" y="275"/>
                  </a:lnTo>
                  <a:lnTo>
                    <a:pt x="27" y="274"/>
                  </a:lnTo>
                  <a:lnTo>
                    <a:pt x="27" y="275"/>
                  </a:lnTo>
                  <a:lnTo>
                    <a:pt x="27" y="274"/>
                  </a:lnTo>
                  <a:lnTo>
                    <a:pt x="28" y="274"/>
                  </a:lnTo>
                  <a:lnTo>
                    <a:pt x="29" y="272"/>
                  </a:lnTo>
                  <a:lnTo>
                    <a:pt x="28" y="272"/>
                  </a:lnTo>
                  <a:lnTo>
                    <a:pt x="28" y="271"/>
                  </a:lnTo>
                  <a:lnTo>
                    <a:pt x="28" y="270"/>
                  </a:lnTo>
                  <a:lnTo>
                    <a:pt x="28" y="269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6"/>
                  </a:lnTo>
                  <a:lnTo>
                    <a:pt x="27" y="266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8" y="264"/>
                  </a:lnTo>
                  <a:lnTo>
                    <a:pt x="27" y="264"/>
                  </a:lnTo>
                  <a:lnTo>
                    <a:pt x="25" y="264"/>
                  </a:lnTo>
                  <a:lnTo>
                    <a:pt x="25" y="263"/>
                  </a:lnTo>
                  <a:lnTo>
                    <a:pt x="25" y="261"/>
                  </a:lnTo>
                  <a:lnTo>
                    <a:pt x="25" y="260"/>
                  </a:lnTo>
                  <a:lnTo>
                    <a:pt x="27" y="260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5" y="259"/>
                  </a:lnTo>
                  <a:lnTo>
                    <a:pt x="27" y="259"/>
                  </a:lnTo>
                  <a:lnTo>
                    <a:pt x="27" y="258"/>
                  </a:lnTo>
                  <a:lnTo>
                    <a:pt x="27" y="257"/>
                  </a:lnTo>
                  <a:lnTo>
                    <a:pt x="28" y="257"/>
                  </a:lnTo>
                  <a:lnTo>
                    <a:pt x="29" y="257"/>
                  </a:lnTo>
                  <a:lnTo>
                    <a:pt x="29" y="258"/>
                  </a:lnTo>
                  <a:lnTo>
                    <a:pt x="29" y="257"/>
                  </a:lnTo>
                  <a:lnTo>
                    <a:pt x="30" y="257"/>
                  </a:lnTo>
                  <a:lnTo>
                    <a:pt x="30" y="255"/>
                  </a:lnTo>
                  <a:lnTo>
                    <a:pt x="29" y="254"/>
                  </a:lnTo>
                  <a:lnTo>
                    <a:pt x="30" y="254"/>
                  </a:lnTo>
                  <a:lnTo>
                    <a:pt x="29" y="253"/>
                  </a:lnTo>
                  <a:lnTo>
                    <a:pt x="30" y="253"/>
                  </a:lnTo>
                  <a:lnTo>
                    <a:pt x="29" y="253"/>
                  </a:lnTo>
                  <a:lnTo>
                    <a:pt x="30" y="252"/>
                  </a:lnTo>
                  <a:lnTo>
                    <a:pt x="30" y="251"/>
                  </a:lnTo>
                  <a:lnTo>
                    <a:pt x="30" y="249"/>
                  </a:lnTo>
                  <a:lnTo>
                    <a:pt x="31" y="249"/>
                  </a:lnTo>
                  <a:lnTo>
                    <a:pt x="33" y="248"/>
                  </a:lnTo>
                  <a:lnTo>
                    <a:pt x="34" y="248"/>
                  </a:lnTo>
                  <a:lnTo>
                    <a:pt x="34" y="247"/>
                  </a:lnTo>
                  <a:lnTo>
                    <a:pt x="35" y="246"/>
                  </a:lnTo>
                  <a:lnTo>
                    <a:pt x="35" y="245"/>
                  </a:lnTo>
                  <a:lnTo>
                    <a:pt x="35" y="243"/>
                  </a:lnTo>
                  <a:lnTo>
                    <a:pt x="36" y="243"/>
                  </a:lnTo>
                  <a:lnTo>
                    <a:pt x="35" y="243"/>
                  </a:lnTo>
                  <a:lnTo>
                    <a:pt x="36" y="243"/>
                  </a:lnTo>
                  <a:lnTo>
                    <a:pt x="36" y="242"/>
                  </a:lnTo>
                  <a:lnTo>
                    <a:pt x="35" y="242"/>
                  </a:lnTo>
                  <a:lnTo>
                    <a:pt x="36" y="242"/>
                  </a:lnTo>
                  <a:lnTo>
                    <a:pt x="35" y="241"/>
                  </a:lnTo>
                  <a:lnTo>
                    <a:pt x="36" y="241"/>
                  </a:lnTo>
                  <a:lnTo>
                    <a:pt x="36" y="240"/>
                  </a:lnTo>
                  <a:lnTo>
                    <a:pt x="35" y="240"/>
                  </a:lnTo>
                  <a:lnTo>
                    <a:pt x="35" y="238"/>
                  </a:lnTo>
                  <a:lnTo>
                    <a:pt x="36" y="240"/>
                  </a:lnTo>
                  <a:lnTo>
                    <a:pt x="36" y="238"/>
                  </a:lnTo>
                  <a:lnTo>
                    <a:pt x="37" y="238"/>
                  </a:lnTo>
                  <a:lnTo>
                    <a:pt x="37" y="237"/>
                  </a:lnTo>
                  <a:lnTo>
                    <a:pt x="37" y="236"/>
                  </a:lnTo>
                  <a:lnTo>
                    <a:pt x="39" y="236"/>
                  </a:lnTo>
                  <a:lnTo>
                    <a:pt x="37" y="235"/>
                  </a:lnTo>
                  <a:lnTo>
                    <a:pt x="39" y="235"/>
                  </a:lnTo>
                  <a:lnTo>
                    <a:pt x="40" y="234"/>
                  </a:lnTo>
                  <a:lnTo>
                    <a:pt x="40" y="232"/>
                  </a:lnTo>
                  <a:lnTo>
                    <a:pt x="40" y="231"/>
                  </a:lnTo>
                  <a:lnTo>
                    <a:pt x="40" y="230"/>
                  </a:lnTo>
                  <a:lnTo>
                    <a:pt x="39" y="230"/>
                  </a:lnTo>
                  <a:lnTo>
                    <a:pt x="40" y="230"/>
                  </a:lnTo>
                  <a:lnTo>
                    <a:pt x="40" y="229"/>
                  </a:lnTo>
                  <a:lnTo>
                    <a:pt x="40" y="228"/>
                  </a:lnTo>
                  <a:lnTo>
                    <a:pt x="40" y="226"/>
                  </a:lnTo>
                  <a:lnTo>
                    <a:pt x="39" y="226"/>
                  </a:lnTo>
                  <a:lnTo>
                    <a:pt x="39" y="225"/>
                  </a:lnTo>
                  <a:lnTo>
                    <a:pt x="40" y="225"/>
                  </a:lnTo>
                  <a:lnTo>
                    <a:pt x="40" y="224"/>
                  </a:lnTo>
                  <a:lnTo>
                    <a:pt x="41" y="224"/>
                  </a:lnTo>
                  <a:lnTo>
                    <a:pt x="40" y="224"/>
                  </a:lnTo>
                  <a:lnTo>
                    <a:pt x="40" y="223"/>
                  </a:lnTo>
                  <a:lnTo>
                    <a:pt x="41" y="222"/>
                  </a:lnTo>
                  <a:lnTo>
                    <a:pt x="42" y="222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2" y="218"/>
                  </a:lnTo>
                  <a:lnTo>
                    <a:pt x="41" y="218"/>
                  </a:lnTo>
                  <a:lnTo>
                    <a:pt x="41" y="217"/>
                  </a:lnTo>
                  <a:lnTo>
                    <a:pt x="40" y="217"/>
                  </a:lnTo>
                  <a:lnTo>
                    <a:pt x="39" y="217"/>
                  </a:lnTo>
                  <a:lnTo>
                    <a:pt x="39" y="216"/>
                  </a:lnTo>
                  <a:lnTo>
                    <a:pt x="40" y="216"/>
                  </a:lnTo>
                  <a:lnTo>
                    <a:pt x="40" y="214"/>
                  </a:lnTo>
                  <a:lnTo>
                    <a:pt x="39" y="214"/>
                  </a:lnTo>
                  <a:lnTo>
                    <a:pt x="39" y="213"/>
                  </a:lnTo>
                  <a:lnTo>
                    <a:pt x="40" y="212"/>
                  </a:lnTo>
                  <a:lnTo>
                    <a:pt x="40" y="213"/>
                  </a:lnTo>
                  <a:lnTo>
                    <a:pt x="41" y="213"/>
                  </a:lnTo>
                  <a:lnTo>
                    <a:pt x="41" y="212"/>
                  </a:lnTo>
                  <a:lnTo>
                    <a:pt x="41" y="213"/>
                  </a:lnTo>
                  <a:lnTo>
                    <a:pt x="42" y="212"/>
                  </a:lnTo>
                  <a:lnTo>
                    <a:pt x="44" y="212"/>
                  </a:lnTo>
                  <a:lnTo>
                    <a:pt x="44" y="211"/>
                  </a:lnTo>
                  <a:lnTo>
                    <a:pt x="45" y="211"/>
                  </a:lnTo>
                  <a:lnTo>
                    <a:pt x="44" y="209"/>
                  </a:lnTo>
                  <a:lnTo>
                    <a:pt x="42" y="209"/>
                  </a:lnTo>
                  <a:lnTo>
                    <a:pt x="44" y="209"/>
                  </a:lnTo>
                  <a:lnTo>
                    <a:pt x="44" y="208"/>
                  </a:lnTo>
                  <a:lnTo>
                    <a:pt x="42" y="208"/>
                  </a:lnTo>
                  <a:lnTo>
                    <a:pt x="42" y="207"/>
                  </a:lnTo>
                  <a:lnTo>
                    <a:pt x="44" y="207"/>
                  </a:lnTo>
                  <a:lnTo>
                    <a:pt x="42" y="206"/>
                  </a:lnTo>
                  <a:lnTo>
                    <a:pt x="41" y="206"/>
                  </a:lnTo>
                  <a:lnTo>
                    <a:pt x="41" y="205"/>
                  </a:lnTo>
                  <a:lnTo>
                    <a:pt x="41" y="203"/>
                  </a:lnTo>
                  <a:lnTo>
                    <a:pt x="41" y="205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3"/>
                  </a:lnTo>
                  <a:lnTo>
                    <a:pt x="41" y="202"/>
                  </a:lnTo>
                  <a:lnTo>
                    <a:pt x="41" y="201"/>
                  </a:lnTo>
                  <a:lnTo>
                    <a:pt x="42" y="201"/>
                  </a:lnTo>
                  <a:lnTo>
                    <a:pt x="42" y="200"/>
                  </a:lnTo>
                  <a:lnTo>
                    <a:pt x="41" y="199"/>
                  </a:lnTo>
                  <a:lnTo>
                    <a:pt x="41" y="197"/>
                  </a:lnTo>
                  <a:lnTo>
                    <a:pt x="42" y="197"/>
                  </a:lnTo>
                  <a:lnTo>
                    <a:pt x="42" y="196"/>
                  </a:lnTo>
                  <a:lnTo>
                    <a:pt x="41" y="196"/>
                  </a:lnTo>
                  <a:lnTo>
                    <a:pt x="41" y="195"/>
                  </a:lnTo>
                  <a:lnTo>
                    <a:pt x="42" y="195"/>
                  </a:lnTo>
                  <a:lnTo>
                    <a:pt x="42" y="194"/>
                  </a:lnTo>
                  <a:lnTo>
                    <a:pt x="41" y="194"/>
                  </a:lnTo>
                  <a:lnTo>
                    <a:pt x="40" y="194"/>
                  </a:lnTo>
                  <a:lnTo>
                    <a:pt x="40" y="195"/>
                  </a:lnTo>
                  <a:lnTo>
                    <a:pt x="39" y="195"/>
                  </a:lnTo>
                  <a:lnTo>
                    <a:pt x="39" y="196"/>
                  </a:lnTo>
                  <a:lnTo>
                    <a:pt x="37" y="196"/>
                  </a:lnTo>
                  <a:lnTo>
                    <a:pt x="36" y="195"/>
                  </a:lnTo>
                  <a:lnTo>
                    <a:pt x="36" y="194"/>
                  </a:lnTo>
                  <a:lnTo>
                    <a:pt x="36" y="193"/>
                  </a:lnTo>
                  <a:lnTo>
                    <a:pt x="36" y="191"/>
                  </a:lnTo>
                  <a:lnTo>
                    <a:pt x="36" y="190"/>
                  </a:lnTo>
                  <a:lnTo>
                    <a:pt x="37" y="190"/>
                  </a:lnTo>
                  <a:lnTo>
                    <a:pt x="36" y="190"/>
                  </a:lnTo>
                  <a:lnTo>
                    <a:pt x="37" y="189"/>
                  </a:lnTo>
                  <a:lnTo>
                    <a:pt x="36" y="189"/>
                  </a:lnTo>
                  <a:lnTo>
                    <a:pt x="35" y="189"/>
                  </a:lnTo>
                  <a:lnTo>
                    <a:pt x="35" y="188"/>
                  </a:lnTo>
                  <a:lnTo>
                    <a:pt x="35" y="187"/>
                  </a:lnTo>
                  <a:lnTo>
                    <a:pt x="35" y="185"/>
                  </a:lnTo>
                  <a:lnTo>
                    <a:pt x="33" y="185"/>
                  </a:lnTo>
                  <a:lnTo>
                    <a:pt x="33" y="184"/>
                  </a:lnTo>
                  <a:lnTo>
                    <a:pt x="33" y="183"/>
                  </a:lnTo>
                  <a:lnTo>
                    <a:pt x="31" y="184"/>
                  </a:lnTo>
                  <a:lnTo>
                    <a:pt x="31" y="183"/>
                  </a:lnTo>
                  <a:lnTo>
                    <a:pt x="31" y="182"/>
                  </a:lnTo>
                  <a:lnTo>
                    <a:pt x="30" y="182"/>
                  </a:lnTo>
                  <a:lnTo>
                    <a:pt x="29" y="182"/>
                  </a:lnTo>
                  <a:lnTo>
                    <a:pt x="29" y="180"/>
                  </a:lnTo>
                  <a:lnTo>
                    <a:pt x="30" y="179"/>
                  </a:lnTo>
                  <a:lnTo>
                    <a:pt x="30" y="178"/>
                  </a:lnTo>
                  <a:lnTo>
                    <a:pt x="31" y="178"/>
                  </a:lnTo>
                  <a:lnTo>
                    <a:pt x="31" y="177"/>
                  </a:lnTo>
                  <a:lnTo>
                    <a:pt x="31" y="176"/>
                  </a:lnTo>
                  <a:lnTo>
                    <a:pt x="33" y="176"/>
                  </a:lnTo>
                  <a:lnTo>
                    <a:pt x="33" y="174"/>
                  </a:lnTo>
                  <a:lnTo>
                    <a:pt x="34" y="174"/>
                  </a:lnTo>
                  <a:lnTo>
                    <a:pt x="33" y="174"/>
                  </a:lnTo>
                  <a:lnTo>
                    <a:pt x="31" y="174"/>
                  </a:lnTo>
                  <a:lnTo>
                    <a:pt x="30" y="174"/>
                  </a:lnTo>
                  <a:lnTo>
                    <a:pt x="31" y="174"/>
                  </a:lnTo>
                  <a:lnTo>
                    <a:pt x="30" y="172"/>
                  </a:lnTo>
                  <a:lnTo>
                    <a:pt x="30" y="171"/>
                  </a:lnTo>
                  <a:lnTo>
                    <a:pt x="30" y="172"/>
                  </a:lnTo>
                  <a:lnTo>
                    <a:pt x="30" y="171"/>
                  </a:lnTo>
                  <a:lnTo>
                    <a:pt x="29" y="171"/>
                  </a:lnTo>
                  <a:lnTo>
                    <a:pt x="28" y="171"/>
                  </a:lnTo>
                  <a:lnTo>
                    <a:pt x="28" y="170"/>
                  </a:lnTo>
                  <a:lnTo>
                    <a:pt x="28" y="168"/>
                  </a:lnTo>
                  <a:lnTo>
                    <a:pt x="29" y="167"/>
                  </a:lnTo>
                  <a:lnTo>
                    <a:pt x="28" y="167"/>
                  </a:lnTo>
                  <a:lnTo>
                    <a:pt x="28" y="166"/>
                  </a:lnTo>
                  <a:lnTo>
                    <a:pt x="28" y="165"/>
                  </a:lnTo>
                  <a:lnTo>
                    <a:pt x="28" y="166"/>
                  </a:lnTo>
                  <a:lnTo>
                    <a:pt x="27" y="166"/>
                  </a:lnTo>
                  <a:lnTo>
                    <a:pt x="27" y="165"/>
                  </a:lnTo>
                  <a:lnTo>
                    <a:pt x="27" y="166"/>
                  </a:lnTo>
                  <a:lnTo>
                    <a:pt x="25" y="165"/>
                  </a:lnTo>
                  <a:lnTo>
                    <a:pt x="24" y="165"/>
                  </a:lnTo>
                  <a:lnTo>
                    <a:pt x="24" y="164"/>
                  </a:lnTo>
                  <a:lnTo>
                    <a:pt x="24" y="162"/>
                  </a:lnTo>
                  <a:lnTo>
                    <a:pt x="25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8" y="160"/>
                  </a:lnTo>
                  <a:lnTo>
                    <a:pt x="28" y="159"/>
                  </a:lnTo>
                  <a:lnTo>
                    <a:pt x="27" y="159"/>
                  </a:lnTo>
                  <a:lnTo>
                    <a:pt x="25" y="159"/>
                  </a:lnTo>
                  <a:lnTo>
                    <a:pt x="24" y="159"/>
                  </a:lnTo>
                  <a:lnTo>
                    <a:pt x="25" y="159"/>
                  </a:lnTo>
                  <a:lnTo>
                    <a:pt x="24" y="158"/>
                  </a:lnTo>
                  <a:lnTo>
                    <a:pt x="23" y="158"/>
                  </a:lnTo>
                  <a:lnTo>
                    <a:pt x="24" y="158"/>
                  </a:lnTo>
                  <a:lnTo>
                    <a:pt x="23" y="159"/>
                  </a:lnTo>
                  <a:lnTo>
                    <a:pt x="22" y="158"/>
                  </a:lnTo>
                  <a:lnTo>
                    <a:pt x="21" y="158"/>
                  </a:lnTo>
                  <a:lnTo>
                    <a:pt x="21" y="156"/>
                  </a:lnTo>
                  <a:lnTo>
                    <a:pt x="19" y="156"/>
                  </a:lnTo>
                  <a:lnTo>
                    <a:pt x="21" y="156"/>
                  </a:lnTo>
                  <a:lnTo>
                    <a:pt x="19" y="156"/>
                  </a:lnTo>
                  <a:lnTo>
                    <a:pt x="19" y="155"/>
                  </a:lnTo>
                  <a:lnTo>
                    <a:pt x="18" y="155"/>
                  </a:lnTo>
                  <a:lnTo>
                    <a:pt x="18" y="154"/>
                  </a:lnTo>
                  <a:lnTo>
                    <a:pt x="18" y="153"/>
                  </a:lnTo>
                  <a:lnTo>
                    <a:pt x="17" y="153"/>
                  </a:lnTo>
                  <a:lnTo>
                    <a:pt x="17" y="151"/>
                  </a:lnTo>
                  <a:lnTo>
                    <a:pt x="17" y="150"/>
                  </a:lnTo>
                  <a:lnTo>
                    <a:pt x="17" y="149"/>
                  </a:lnTo>
                  <a:lnTo>
                    <a:pt x="18" y="148"/>
                  </a:lnTo>
                  <a:lnTo>
                    <a:pt x="18" y="149"/>
                  </a:lnTo>
                  <a:lnTo>
                    <a:pt x="18" y="148"/>
                  </a:lnTo>
                  <a:lnTo>
                    <a:pt x="18" y="147"/>
                  </a:lnTo>
                  <a:lnTo>
                    <a:pt x="18" y="145"/>
                  </a:lnTo>
                  <a:lnTo>
                    <a:pt x="19" y="145"/>
                  </a:lnTo>
                  <a:lnTo>
                    <a:pt x="19" y="144"/>
                  </a:lnTo>
                  <a:lnTo>
                    <a:pt x="18" y="144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8" y="143"/>
                  </a:lnTo>
                  <a:lnTo>
                    <a:pt x="19" y="143"/>
                  </a:lnTo>
                  <a:lnTo>
                    <a:pt x="18" y="142"/>
                  </a:lnTo>
                  <a:lnTo>
                    <a:pt x="19" y="142"/>
                  </a:lnTo>
                  <a:lnTo>
                    <a:pt x="19" y="141"/>
                  </a:lnTo>
                  <a:lnTo>
                    <a:pt x="21" y="139"/>
                  </a:lnTo>
                  <a:lnTo>
                    <a:pt x="19" y="139"/>
                  </a:lnTo>
                  <a:lnTo>
                    <a:pt x="19" y="138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8" y="136"/>
                  </a:lnTo>
                  <a:lnTo>
                    <a:pt x="17" y="135"/>
                  </a:lnTo>
                  <a:lnTo>
                    <a:pt x="17" y="133"/>
                  </a:lnTo>
                  <a:lnTo>
                    <a:pt x="18" y="133"/>
                  </a:lnTo>
                  <a:lnTo>
                    <a:pt x="18" y="132"/>
                  </a:lnTo>
                  <a:lnTo>
                    <a:pt x="18" y="131"/>
                  </a:lnTo>
                  <a:lnTo>
                    <a:pt x="17" y="131"/>
                  </a:lnTo>
                  <a:lnTo>
                    <a:pt x="17" y="130"/>
                  </a:lnTo>
                  <a:lnTo>
                    <a:pt x="17" y="129"/>
                  </a:lnTo>
                  <a:lnTo>
                    <a:pt x="16" y="129"/>
                  </a:lnTo>
                  <a:lnTo>
                    <a:pt x="15" y="129"/>
                  </a:lnTo>
                  <a:lnTo>
                    <a:pt x="15" y="127"/>
                  </a:lnTo>
                  <a:lnTo>
                    <a:pt x="13" y="126"/>
                  </a:lnTo>
                  <a:lnTo>
                    <a:pt x="13" y="125"/>
                  </a:lnTo>
                  <a:lnTo>
                    <a:pt x="15" y="125"/>
                  </a:lnTo>
                  <a:lnTo>
                    <a:pt x="13" y="125"/>
                  </a:lnTo>
                  <a:lnTo>
                    <a:pt x="13" y="124"/>
                  </a:lnTo>
                  <a:lnTo>
                    <a:pt x="13" y="125"/>
                  </a:lnTo>
                  <a:lnTo>
                    <a:pt x="13" y="124"/>
                  </a:lnTo>
                  <a:lnTo>
                    <a:pt x="12" y="124"/>
                  </a:lnTo>
                  <a:lnTo>
                    <a:pt x="12" y="122"/>
                  </a:lnTo>
                  <a:lnTo>
                    <a:pt x="13" y="122"/>
                  </a:lnTo>
                  <a:lnTo>
                    <a:pt x="13" y="121"/>
                  </a:lnTo>
                  <a:lnTo>
                    <a:pt x="13" y="122"/>
                  </a:lnTo>
                  <a:lnTo>
                    <a:pt x="12" y="121"/>
                  </a:lnTo>
                  <a:lnTo>
                    <a:pt x="12" y="120"/>
                  </a:lnTo>
                  <a:lnTo>
                    <a:pt x="12" y="119"/>
                  </a:lnTo>
                  <a:lnTo>
                    <a:pt x="11" y="119"/>
                  </a:lnTo>
                  <a:lnTo>
                    <a:pt x="11" y="120"/>
                  </a:lnTo>
                  <a:lnTo>
                    <a:pt x="11" y="119"/>
                  </a:lnTo>
                  <a:lnTo>
                    <a:pt x="11" y="120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9" y="119"/>
                  </a:lnTo>
                  <a:lnTo>
                    <a:pt x="10" y="119"/>
                  </a:lnTo>
                  <a:lnTo>
                    <a:pt x="10" y="118"/>
                  </a:lnTo>
                  <a:lnTo>
                    <a:pt x="9" y="118"/>
                  </a:lnTo>
                  <a:lnTo>
                    <a:pt x="7" y="118"/>
                  </a:lnTo>
                  <a:lnTo>
                    <a:pt x="7" y="116"/>
                  </a:lnTo>
                  <a:lnTo>
                    <a:pt x="6" y="116"/>
                  </a:lnTo>
                  <a:lnTo>
                    <a:pt x="5" y="115"/>
                  </a:lnTo>
                  <a:lnTo>
                    <a:pt x="5" y="114"/>
                  </a:lnTo>
                  <a:lnTo>
                    <a:pt x="5" y="113"/>
                  </a:lnTo>
                  <a:lnTo>
                    <a:pt x="4" y="113"/>
                  </a:lnTo>
                  <a:lnTo>
                    <a:pt x="4" y="112"/>
                  </a:lnTo>
                  <a:lnTo>
                    <a:pt x="3" y="110"/>
                  </a:lnTo>
                  <a:lnTo>
                    <a:pt x="3" y="109"/>
                  </a:lnTo>
                  <a:lnTo>
                    <a:pt x="1" y="109"/>
                  </a:lnTo>
                  <a:lnTo>
                    <a:pt x="1" y="108"/>
                  </a:lnTo>
                  <a:lnTo>
                    <a:pt x="0" y="109"/>
                  </a:lnTo>
                  <a:lnTo>
                    <a:pt x="0" y="108"/>
                  </a:lnTo>
                  <a:lnTo>
                    <a:pt x="0" y="101"/>
                  </a:lnTo>
                  <a:lnTo>
                    <a:pt x="0" y="95"/>
                  </a:lnTo>
                  <a:lnTo>
                    <a:pt x="0" y="90"/>
                  </a:lnTo>
                  <a:lnTo>
                    <a:pt x="0" y="87"/>
                  </a:lnTo>
                  <a:lnTo>
                    <a:pt x="0" y="84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15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13" name="Freeform 87"/>
            <p:cNvSpPr>
              <a:spLocks noChangeAspect="1"/>
            </p:cNvSpPr>
            <p:nvPr/>
          </p:nvSpPr>
          <p:spPr bwMode="gray">
            <a:xfrm>
              <a:off x="3810" y="371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14" name="Freeform 88"/>
            <p:cNvSpPr>
              <a:spLocks noChangeAspect="1"/>
            </p:cNvSpPr>
            <p:nvPr/>
          </p:nvSpPr>
          <p:spPr bwMode="gray">
            <a:xfrm>
              <a:off x="3810" y="3718"/>
              <a:ext cx="1" cy="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0 h 3"/>
                <a:gd name="T4" fmla="*/ 1 w 1"/>
                <a:gd name="T5" fmla="*/ 2 h 3"/>
                <a:gd name="T6" fmla="*/ 0 w 1"/>
                <a:gd name="T7" fmla="*/ 2 h 3"/>
                <a:gd name="T8" fmla="*/ 1 w 1"/>
                <a:gd name="T9" fmla="*/ 2 h 3"/>
                <a:gd name="T10" fmla="*/ 0 w 1"/>
                <a:gd name="T11" fmla="*/ 2 h 3"/>
                <a:gd name="T12" fmla="*/ 1 w 1"/>
                <a:gd name="T13" fmla="*/ 2 h 3"/>
                <a:gd name="T14" fmla="*/ 0 w 1"/>
                <a:gd name="T15" fmla="*/ 3 h 3"/>
                <a:gd name="T16" fmla="*/ 0 w 1"/>
                <a:gd name="T17" fmla="*/ 2 h 3"/>
                <a:gd name="T18" fmla="*/ 0 w 1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3"/>
                <a:gd name="T32" fmla="*/ 1 w 1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3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15" name="Freeform 89"/>
            <p:cNvSpPr>
              <a:spLocks noChangeAspect="1"/>
            </p:cNvSpPr>
            <p:nvPr/>
          </p:nvSpPr>
          <p:spPr bwMode="gray">
            <a:xfrm>
              <a:off x="3809" y="3688"/>
              <a:ext cx="5" cy="30"/>
            </a:xfrm>
            <a:custGeom>
              <a:avLst/>
              <a:gdLst>
                <a:gd name="T0" fmla="*/ 2 w 5"/>
                <a:gd name="T1" fmla="*/ 28 h 29"/>
                <a:gd name="T2" fmla="*/ 1 w 5"/>
                <a:gd name="T3" fmla="*/ 29 h 29"/>
                <a:gd name="T4" fmla="*/ 2 w 5"/>
                <a:gd name="T5" fmla="*/ 28 h 29"/>
                <a:gd name="T6" fmla="*/ 2 w 5"/>
                <a:gd name="T7" fmla="*/ 28 h 29"/>
                <a:gd name="T8" fmla="*/ 2 w 5"/>
                <a:gd name="T9" fmla="*/ 26 h 29"/>
                <a:gd name="T10" fmla="*/ 2 w 5"/>
                <a:gd name="T11" fmla="*/ 26 h 29"/>
                <a:gd name="T12" fmla="*/ 3 w 5"/>
                <a:gd name="T13" fmla="*/ 25 h 29"/>
                <a:gd name="T14" fmla="*/ 3 w 5"/>
                <a:gd name="T15" fmla="*/ 22 h 29"/>
                <a:gd name="T16" fmla="*/ 5 w 5"/>
                <a:gd name="T17" fmla="*/ 21 h 29"/>
                <a:gd name="T18" fmla="*/ 5 w 5"/>
                <a:gd name="T19" fmla="*/ 21 h 29"/>
                <a:gd name="T20" fmla="*/ 3 w 5"/>
                <a:gd name="T21" fmla="*/ 20 h 29"/>
                <a:gd name="T22" fmla="*/ 3 w 5"/>
                <a:gd name="T23" fmla="*/ 20 h 29"/>
                <a:gd name="T24" fmla="*/ 3 w 5"/>
                <a:gd name="T25" fmla="*/ 20 h 29"/>
                <a:gd name="T26" fmla="*/ 3 w 5"/>
                <a:gd name="T27" fmla="*/ 19 h 29"/>
                <a:gd name="T28" fmla="*/ 3 w 5"/>
                <a:gd name="T29" fmla="*/ 19 h 29"/>
                <a:gd name="T30" fmla="*/ 5 w 5"/>
                <a:gd name="T31" fmla="*/ 17 h 29"/>
                <a:gd name="T32" fmla="*/ 5 w 5"/>
                <a:gd name="T33" fmla="*/ 15 h 29"/>
                <a:gd name="T34" fmla="*/ 3 w 5"/>
                <a:gd name="T35" fmla="*/ 14 h 29"/>
                <a:gd name="T36" fmla="*/ 5 w 5"/>
                <a:gd name="T37" fmla="*/ 12 h 29"/>
                <a:gd name="T38" fmla="*/ 5 w 5"/>
                <a:gd name="T39" fmla="*/ 12 h 29"/>
                <a:gd name="T40" fmla="*/ 3 w 5"/>
                <a:gd name="T41" fmla="*/ 11 h 29"/>
                <a:gd name="T42" fmla="*/ 3 w 5"/>
                <a:gd name="T43" fmla="*/ 11 h 29"/>
                <a:gd name="T44" fmla="*/ 5 w 5"/>
                <a:gd name="T45" fmla="*/ 10 h 29"/>
                <a:gd name="T46" fmla="*/ 5 w 5"/>
                <a:gd name="T47" fmla="*/ 10 h 29"/>
                <a:gd name="T48" fmla="*/ 5 w 5"/>
                <a:gd name="T49" fmla="*/ 10 h 29"/>
                <a:gd name="T50" fmla="*/ 3 w 5"/>
                <a:gd name="T51" fmla="*/ 9 h 29"/>
                <a:gd name="T52" fmla="*/ 3 w 5"/>
                <a:gd name="T53" fmla="*/ 9 h 29"/>
                <a:gd name="T54" fmla="*/ 3 w 5"/>
                <a:gd name="T55" fmla="*/ 9 h 29"/>
                <a:gd name="T56" fmla="*/ 3 w 5"/>
                <a:gd name="T57" fmla="*/ 6 h 29"/>
                <a:gd name="T58" fmla="*/ 2 w 5"/>
                <a:gd name="T59" fmla="*/ 5 h 29"/>
                <a:gd name="T60" fmla="*/ 2 w 5"/>
                <a:gd name="T61" fmla="*/ 5 h 29"/>
                <a:gd name="T62" fmla="*/ 2 w 5"/>
                <a:gd name="T63" fmla="*/ 3 h 29"/>
                <a:gd name="T64" fmla="*/ 2 w 5"/>
                <a:gd name="T65" fmla="*/ 3 h 29"/>
                <a:gd name="T66" fmla="*/ 2 w 5"/>
                <a:gd name="T67" fmla="*/ 3 h 29"/>
                <a:gd name="T68" fmla="*/ 2 w 5"/>
                <a:gd name="T69" fmla="*/ 3 h 29"/>
                <a:gd name="T70" fmla="*/ 1 w 5"/>
                <a:gd name="T71" fmla="*/ 2 h 29"/>
                <a:gd name="T72" fmla="*/ 1 w 5"/>
                <a:gd name="T73" fmla="*/ 2 h 29"/>
                <a:gd name="T74" fmla="*/ 0 w 5"/>
                <a:gd name="T75" fmla="*/ 0 h 29"/>
                <a:gd name="T76" fmla="*/ 1 w 5"/>
                <a:gd name="T77" fmla="*/ 3 h 29"/>
                <a:gd name="T78" fmla="*/ 2 w 5"/>
                <a:gd name="T79" fmla="*/ 4 h 29"/>
                <a:gd name="T80" fmla="*/ 3 w 5"/>
                <a:gd name="T81" fmla="*/ 6 h 29"/>
                <a:gd name="T82" fmla="*/ 5 w 5"/>
                <a:gd name="T83" fmla="*/ 10 h 29"/>
                <a:gd name="T84" fmla="*/ 5 w 5"/>
                <a:gd name="T85" fmla="*/ 12 h 29"/>
                <a:gd name="T86" fmla="*/ 5 w 5"/>
                <a:gd name="T87" fmla="*/ 15 h 29"/>
                <a:gd name="T88" fmla="*/ 5 w 5"/>
                <a:gd name="T89" fmla="*/ 19 h 29"/>
                <a:gd name="T90" fmla="*/ 5 w 5"/>
                <a:gd name="T91" fmla="*/ 21 h 29"/>
                <a:gd name="T92" fmla="*/ 5 w 5"/>
                <a:gd name="T93" fmla="*/ 23 h 29"/>
                <a:gd name="T94" fmla="*/ 3 w 5"/>
                <a:gd name="T95" fmla="*/ 25 h 29"/>
                <a:gd name="T96" fmla="*/ 3 w 5"/>
                <a:gd name="T97" fmla="*/ 27 h 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29"/>
                <a:gd name="T149" fmla="*/ 5 w 5"/>
                <a:gd name="T150" fmla="*/ 29 h 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29">
                  <a:moveTo>
                    <a:pt x="3" y="27"/>
                  </a:moveTo>
                  <a:lnTo>
                    <a:pt x="2" y="28"/>
                  </a:lnTo>
                  <a:lnTo>
                    <a:pt x="2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1" y="28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16" name="Freeform 90"/>
            <p:cNvSpPr>
              <a:spLocks noChangeAspect="1"/>
            </p:cNvSpPr>
            <p:nvPr/>
          </p:nvSpPr>
          <p:spPr bwMode="gray">
            <a:xfrm>
              <a:off x="3808" y="3722"/>
              <a:ext cx="2" cy="2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2 w 2"/>
                <a:gd name="T7" fmla="*/ 0 h 2"/>
                <a:gd name="T8" fmla="*/ 1 w 2"/>
                <a:gd name="T9" fmla="*/ 1 h 2"/>
                <a:gd name="T10" fmla="*/ 0 w 2"/>
                <a:gd name="T11" fmla="*/ 2 h 2"/>
                <a:gd name="T12" fmla="*/ 0 w 2"/>
                <a:gd name="T13" fmla="*/ 1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2"/>
                <a:gd name="T23" fmla="*/ 2 w 2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17" name="Freeform 91"/>
            <p:cNvSpPr>
              <a:spLocks noChangeAspect="1"/>
            </p:cNvSpPr>
            <p:nvPr/>
          </p:nvSpPr>
          <p:spPr bwMode="gray">
            <a:xfrm>
              <a:off x="3808" y="3705"/>
              <a:ext cx="1" cy="4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1 w 1"/>
                <a:gd name="T5" fmla="*/ 0 h 3"/>
                <a:gd name="T6" fmla="*/ 1 w 1"/>
                <a:gd name="T7" fmla="*/ 2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0 h 3"/>
                <a:gd name="T14" fmla="*/ 1 w 1"/>
                <a:gd name="T15" fmla="*/ 2 h 3"/>
                <a:gd name="T16" fmla="*/ 0 w 1"/>
                <a:gd name="T17" fmla="*/ 2 h 3"/>
                <a:gd name="T18" fmla="*/ 1 w 1"/>
                <a:gd name="T19" fmla="*/ 2 h 3"/>
                <a:gd name="T20" fmla="*/ 0 w 1"/>
                <a:gd name="T21" fmla="*/ 2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3"/>
                <a:gd name="T35" fmla="*/ 1 w 1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3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18" name="Freeform 92"/>
            <p:cNvSpPr>
              <a:spLocks noChangeAspect="1"/>
            </p:cNvSpPr>
            <p:nvPr/>
          </p:nvSpPr>
          <p:spPr bwMode="gray">
            <a:xfrm>
              <a:off x="3806" y="3708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  <a:gd name="T10" fmla="*/ 2 w 2"/>
                <a:gd name="T11" fmla="*/ 0 h 1"/>
                <a:gd name="T12" fmla="*/ 2 w 2"/>
                <a:gd name="T13" fmla="*/ 1 h 1"/>
                <a:gd name="T14" fmla="*/ 2 w 2"/>
                <a:gd name="T15" fmla="*/ 0 h 1"/>
                <a:gd name="T16" fmla="*/ 2 w 2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2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19" name="Freeform 93"/>
            <p:cNvSpPr>
              <a:spLocks noChangeAspect="1"/>
            </p:cNvSpPr>
            <p:nvPr/>
          </p:nvSpPr>
          <p:spPr bwMode="gray">
            <a:xfrm>
              <a:off x="3806" y="3708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20" name="Freeform 94"/>
            <p:cNvSpPr>
              <a:spLocks noChangeAspect="1"/>
            </p:cNvSpPr>
            <p:nvPr/>
          </p:nvSpPr>
          <p:spPr bwMode="gray">
            <a:xfrm>
              <a:off x="3805" y="370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1 h 1"/>
                <a:gd name="T12" fmla="*/ 0 w 1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21" name="Freeform 95"/>
            <p:cNvSpPr>
              <a:spLocks noChangeAspect="1"/>
            </p:cNvSpPr>
            <p:nvPr/>
          </p:nvSpPr>
          <p:spPr bwMode="gray">
            <a:xfrm>
              <a:off x="3798" y="3785"/>
              <a:ext cx="1" cy="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22" name="Freeform 96"/>
            <p:cNvSpPr>
              <a:spLocks noChangeAspect="1"/>
            </p:cNvSpPr>
            <p:nvPr/>
          </p:nvSpPr>
          <p:spPr bwMode="gray">
            <a:xfrm>
              <a:off x="3798" y="378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23" name="Freeform 97"/>
            <p:cNvSpPr>
              <a:spLocks noChangeAspect="1"/>
            </p:cNvSpPr>
            <p:nvPr/>
          </p:nvSpPr>
          <p:spPr bwMode="gray">
            <a:xfrm>
              <a:off x="3797" y="3785"/>
              <a:ext cx="1" cy="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24" name="Freeform 98"/>
            <p:cNvSpPr>
              <a:spLocks noChangeAspect="1"/>
            </p:cNvSpPr>
            <p:nvPr/>
          </p:nvSpPr>
          <p:spPr bwMode="gray">
            <a:xfrm>
              <a:off x="3797" y="378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1 h 1"/>
                <a:gd name="T18" fmla="*/ 0 w 1"/>
                <a:gd name="T19" fmla="*/ 1 h 1"/>
                <a:gd name="T20" fmla="*/ 0 w 1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25" name="Freeform 99"/>
            <p:cNvSpPr>
              <a:spLocks noChangeAspect="1"/>
            </p:cNvSpPr>
            <p:nvPr/>
          </p:nvSpPr>
          <p:spPr bwMode="gray">
            <a:xfrm>
              <a:off x="3797" y="378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26" name="Freeform 100"/>
            <p:cNvSpPr>
              <a:spLocks noChangeAspect="1"/>
            </p:cNvSpPr>
            <p:nvPr/>
          </p:nvSpPr>
          <p:spPr bwMode="gray">
            <a:xfrm>
              <a:off x="3796" y="3781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0 h 1"/>
                <a:gd name="T12" fmla="*/ 0 w 1"/>
                <a:gd name="T13" fmla="*/ 1 h 1"/>
                <a:gd name="T14" fmla="*/ 0 w 1"/>
                <a:gd name="T15" fmla="*/ 0 h 1"/>
                <a:gd name="T16" fmla="*/ 0 w 1"/>
                <a:gd name="T17" fmla="*/ 1 h 1"/>
                <a:gd name="T18" fmla="*/ 1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27" name="Freeform 101"/>
            <p:cNvSpPr>
              <a:spLocks noChangeAspect="1"/>
            </p:cNvSpPr>
            <p:nvPr/>
          </p:nvSpPr>
          <p:spPr bwMode="gray">
            <a:xfrm>
              <a:off x="3796" y="3785"/>
              <a:ext cx="2" cy="3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1 w 2"/>
                <a:gd name="T5" fmla="*/ 2 h 2"/>
                <a:gd name="T6" fmla="*/ 1 w 2"/>
                <a:gd name="T7" fmla="*/ 0 h 2"/>
                <a:gd name="T8" fmla="*/ 0 w 2"/>
                <a:gd name="T9" fmla="*/ 0 h 2"/>
                <a:gd name="T10" fmla="*/ 1 w 2"/>
                <a:gd name="T11" fmla="*/ 0 h 2"/>
                <a:gd name="T12" fmla="*/ 2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1 w 2"/>
                <a:gd name="T19" fmla="*/ 0 h 2"/>
                <a:gd name="T20" fmla="*/ 1 w 2"/>
                <a:gd name="T21" fmla="*/ 2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2"/>
                <a:gd name="T35" fmla="*/ 2 w 2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2">
                  <a:moveTo>
                    <a:pt x="1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28" name="Freeform 102"/>
            <p:cNvSpPr>
              <a:spLocks noChangeAspect="1"/>
            </p:cNvSpPr>
            <p:nvPr/>
          </p:nvSpPr>
          <p:spPr bwMode="gray">
            <a:xfrm>
              <a:off x="3796" y="3783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29" name="Freeform 103"/>
            <p:cNvSpPr>
              <a:spLocks noChangeAspect="1"/>
            </p:cNvSpPr>
            <p:nvPr/>
          </p:nvSpPr>
          <p:spPr bwMode="gray">
            <a:xfrm>
              <a:off x="3796" y="378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30" name="Freeform 104"/>
            <p:cNvSpPr>
              <a:spLocks noChangeAspect="1"/>
            </p:cNvSpPr>
            <p:nvPr/>
          </p:nvSpPr>
          <p:spPr bwMode="gray">
            <a:xfrm>
              <a:off x="3796" y="3790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31" name="Freeform 105"/>
            <p:cNvSpPr>
              <a:spLocks noChangeAspect="1"/>
            </p:cNvSpPr>
            <p:nvPr/>
          </p:nvSpPr>
          <p:spPr bwMode="gray">
            <a:xfrm>
              <a:off x="3796" y="379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32" name="Freeform 106"/>
            <p:cNvSpPr>
              <a:spLocks noChangeAspect="1"/>
            </p:cNvSpPr>
            <p:nvPr/>
          </p:nvSpPr>
          <p:spPr bwMode="gray">
            <a:xfrm>
              <a:off x="3796" y="379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33" name="Freeform 107"/>
            <p:cNvSpPr>
              <a:spLocks noChangeAspect="1"/>
            </p:cNvSpPr>
            <p:nvPr/>
          </p:nvSpPr>
          <p:spPr bwMode="gray">
            <a:xfrm>
              <a:off x="3796" y="378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0 h 1"/>
                <a:gd name="T12" fmla="*/ 0 w 1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34" name="Freeform 108"/>
            <p:cNvSpPr>
              <a:spLocks noChangeAspect="1"/>
            </p:cNvSpPr>
            <p:nvPr/>
          </p:nvSpPr>
          <p:spPr bwMode="gray">
            <a:xfrm>
              <a:off x="3793" y="3782"/>
              <a:ext cx="3" cy="1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2 w 2"/>
                <a:gd name="T5" fmla="*/ 0 h 1"/>
                <a:gd name="T6" fmla="*/ 2 w 2"/>
                <a:gd name="T7" fmla="*/ 1 h 1"/>
                <a:gd name="T8" fmla="*/ 2 w 2"/>
                <a:gd name="T9" fmla="*/ 0 h 1"/>
                <a:gd name="T10" fmla="*/ 2 w 2"/>
                <a:gd name="T11" fmla="*/ 1 h 1"/>
                <a:gd name="T12" fmla="*/ 0 w 2"/>
                <a:gd name="T13" fmla="*/ 1 h 1"/>
                <a:gd name="T14" fmla="*/ 2 w 2"/>
                <a:gd name="T15" fmla="*/ 1 h 1"/>
                <a:gd name="T16" fmla="*/ 2 w 2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2" y="0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35" name="Freeform 109"/>
            <p:cNvSpPr>
              <a:spLocks noChangeAspect="1"/>
            </p:cNvSpPr>
            <p:nvPr/>
          </p:nvSpPr>
          <p:spPr bwMode="gray">
            <a:xfrm>
              <a:off x="3793" y="3790"/>
              <a:ext cx="4" cy="2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1 h 2"/>
                <a:gd name="T4" fmla="*/ 2 w 3"/>
                <a:gd name="T5" fmla="*/ 1 h 2"/>
                <a:gd name="T6" fmla="*/ 2 w 3"/>
                <a:gd name="T7" fmla="*/ 2 h 2"/>
                <a:gd name="T8" fmla="*/ 0 w 3"/>
                <a:gd name="T9" fmla="*/ 2 h 2"/>
                <a:gd name="T10" fmla="*/ 0 w 3"/>
                <a:gd name="T11" fmla="*/ 1 h 2"/>
                <a:gd name="T12" fmla="*/ 0 w 3"/>
                <a:gd name="T13" fmla="*/ 2 h 2"/>
                <a:gd name="T14" fmla="*/ 0 w 3"/>
                <a:gd name="T15" fmla="*/ 1 h 2"/>
                <a:gd name="T16" fmla="*/ 2 w 3"/>
                <a:gd name="T17" fmla="*/ 1 h 2"/>
                <a:gd name="T18" fmla="*/ 3 w 3"/>
                <a:gd name="T19" fmla="*/ 0 h 2"/>
                <a:gd name="T20" fmla="*/ 3 w 3"/>
                <a:gd name="T21" fmla="*/ 1 h 2"/>
                <a:gd name="T22" fmla="*/ 2 w 3"/>
                <a:gd name="T23" fmla="*/ 1 h 2"/>
                <a:gd name="T24" fmla="*/ 3 w 3"/>
                <a:gd name="T25" fmla="*/ 1 h 2"/>
                <a:gd name="T26" fmla="*/ 2 w 3"/>
                <a:gd name="T27" fmla="*/ 1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"/>
                <a:gd name="T43" fmla="*/ 0 h 2"/>
                <a:gd name="T44" fmla="*/ 3 w 3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" h="2">
                  <a:moveTo>
                    <a:pt x="2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36" name="Freeform 110"/>
            <p:cNvSpPr>
              <a:spLocks noChangeAspect="1"/>
            </p:cNvSpPr>
            <p:nvPr/>
          </p:nvSpPr>
          <p:spPr bwMode="gray">
            <a:xfrm>
              <a:off x="3792" y="3785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37" name="Freeform 111"/>
            <p:cNvSpPr>
              <a:spLocks noChangeAspect="1"/>
            </p:cNvSpPr>
            <p:nvPr/>
          </p:nvSpPr>
          <p:spPr bwMode="gray">
            <a:xfrm>
              <a:off x="3792" y="3785"/>
              <a:ext cx="4" cy="4"/>
            </a:xfrm>
            <a:custGeom>
              <a:avLst/>
              <a:gdLst>
                <a:gd name="T0" fmla="*/ 1 w 3"/>
                <a:gd name="T1" fmla="*/ 2 h 3"/>
                <a:gd name="T2" fmla="*/ 0 w 3"/>
                <a:gd name="T3" fmla="*/ 2 h 3"/>
                <a:gd name="T4" fmla="*/ 1 w 3"/>
                <a:gd name="T5" fmla="*/ 2 h 3"/>
                <a:gd name="T6" fmla="*/ 0 w 3"/>
                <a:gd name="T7" fmla="*/ 2 h 3"/>
                <a:gd name="T8" fmla="*/ 1 w 3"/>
                <a:gd name="T9" fmla="*/ 2 h 3"/>
                <a:gd name="T10" fmla="*/ 1 w 3"/>
                <a:gd name="T11" fmla="*/ 0 h 3"/>
                <a:gd name="T12" fmla="*/ 1 w 3"/>
                <a:gd name="T13" fmla="*/ 2 h 3"/>
                <a:gd name="T14" fmla="*/ 1 w 3"/>
                <a:gd name="T15" fmla="*/ 0 h 3"/>
                <a:gd name="T16" fmla="*/ 1 w 3"/>
                <a:gd name="T17" fmla="*/ 2 h 3"/>
                <a:gd name="T18" fmla="*/ 3 w 3"/>
                <a:gd name="T19" fmla="*/ 2 h 3"/>
                <a:gd name="T20" fmla="*/ 3 w 3"/>
                <a:gd name="T21" fmla="*/ 3 h 3"/>
                <a:gd name="T22" fmla="*/ 1 w 3"/>
                <a:gd name="T23" fmla="*/ 2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3"/>
                <a:gd name="T38" fmla="*/ 3 w 3"/>
                <a:gd name="T39" fmla="*/ 3 h 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3">
                  <a:moveTo>
                    <a:pt x="1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38" name="Freeform 112"/>
            <p:cNvSpPr>
              <a:spLocks noChangeAspect="1"/>
            </p:cNvSpPr>
            <p:nvPr/>
          </p:nvSpPr>
          <p:spPr bwMode="gray">
            <a:xfrm>
              <a:off x="3792" y="3791"/>
              <a:ext cx="4" cy="1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0 h 1"/>
                <a:gd name="T4" fmla="*/ 1 w 3"/>
                <a:gd name="T5" fmla="*/ 0 h 1"/>
                <a:gd name="T6" fmla="*/ 0 w 3"/>
                <a:gd name="T7" fmla="*/ 0 h 1"/>
                <a:gd name="T8" fmla="*/ 1 w 3"/>
                <a:gd name="T9" fmla="*/ 0 h 1"/>
                <a:gd name="T10" fmla="*/ 3 w 3"/>
                <a:gd name="T11" fmla="*/ 0 h 1"/>
                <a:gd name="T12" fmla="*/ 1 w 3"/>
                <a:gd name="T13" fmla="*/ 0 h 1"/>
                <a:gd name="T14" fmla="*/ 0 w 3"/>
                <a:gd name="T15" fmla="*/ 1 h 1"/>
                <a:gd name="T16" fmla="*/ 0 w 3"/>
                <a:gd name="T17" fmla="*/ 0 h 1"/>
                <a:gd name="T18" fmla="*/ 1 w 3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1"/>
                <a:gd name="T32" fmla="*/ 3 w 3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39" name="Freeform 113"/>
            <p:cNvSpPr>
              <a:spLocks noChangeAspect="1"/>
            </p:cNvSpPr>
            <p:nvPr/>
          </p:nvSpPr>
          <p:spPr bwMode="gray">
            <a:xfrm>
              <a:off x="3792" y="3792"/>
              <a:ext cx="1" cy="4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3 h 4"/>
                <a:gd name="T4" fmla="*/ 0 w 1"/>
                <a:gd name="T5" fmla="*/ 2 h 4"/>
                <a:gd name="T6" fmla="*/ 1 w 1"/>
                <a:gd name="T7" fmla="*/ 2 h 4"/>
                <a:gd name="T8" fmla="*/ 1 w 1"/>
                <a:gd name="T9" fmla="*/ 0 h 4"/>
                <a:gd name="T10" fmla="*/ 1 w 1"/>
                <a:gd name="T11" fmla="*/ 2 h 4"/>
                <a:gd name="T12" fmla="*/ 1 w 1"/>
                <a:gd name="T13" fmla="*/ 3 h 4"/>
                <a:gd name="T14" fmla="*/ 0 w 1"/>
                <a:gd name="T15" fmla="*/ 3 h 4"/>
                <a:gd name="T16" fmla="*/ 0 w 1"/>
                <a:gd name="T17" fmla="*/ 2 h 4"/>
                <a:gd name="T18" fmla="*/ 0 w 1"/>
                <a:gd name="T19" fmla="*/ 3 h 4"/>
                <a:gd name="T20" fmla="*/ 1 w 1"/>
                <a:gd name="T21" fmla="*/ 3 h 4"/>
                <a:gd name="T22" fmla="*/ 0 w 1"/>
                <a:gd name="T23" fmla="*/ 3 h 4"/>
                <a:gd name="T24" fmla="*/ 1 w 1"/>
                <a:gd name="T25" fmla="*/ 3 h 4"/>
                <a:gd name="T26" fmla="*/ 1 w 1"/>
                <a:gd name="T27" fmla="*/ 4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4"/>
                <a:gd name="T44" fmla="*/ 1 w 1"/>
                <a:gd name="T45" fmla="*/ 4 h 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4">
                  <a:moveTo>
                    <a:pt x="1" y="4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40" name="Freeform 114"/>
            <p:cNvSpPr>
              <a:spLocks noChangeAspect="1"/>
            </p:cNvSpPr>
            <p:nvPr/>
          </p:nvSpPr>
          <p:spPr bwMode="gray">
            <a:xfrm>
              <a:off x="3535" y="3734"/>
              <a:ext cx="28" cy="19"/>
            </a:xfrm>
            <a:custGeom>
              <a:avLst/>
              <a:gdLst>
                <a:gd name="T0" fmla="*/ 26 w 27"/>
                <a:gd name="T1" fmla="*/ 8 h 18"/>
                <a:gd name="T2" fmla="*/ 27 w 27"/>
                <a:gd name="T3" fmla="*/ 7 h 18"/>
                <a:gd name="T4" fmla="*/ 27 w 27"/>
                <a:gd name="T5" fmla="*/ 7 h 18"/>
                <a:gd name="T6" fmla="*/ 27 w 27"/>
                <a:gd name="T7" fmla="*/ 10 h 18"/>
                <a:gd name="T8" fmla="*/ 26 w 27"/>
                <a:gd name="T9" fmla="*/ 11 h 18"/>
                <a:gd name="T10" fmla="*/ 23 w 27"/>
                <a:gd name="T11" fmla="*/ 11 h 18"/>
                <a:gd name="T12" fmla="*/ 22 w 27"/>
                <a:gd name="T13" fmla="*/ 13 h 18"/>
                <a:gd name="T14" fmla="*/ 22 w 27"/>
                <a:gd name="T15" fmla="*/ 16 h 18"/>
                <a:gd name="T16" fmla="*/ 22 w 27"/>
                <a:gd name="T17" fmla="*/ 16 h 18"/>
                <a:gd name="T18" fmla="*/ 21 w 27"/>
                <a:gd name="T19" fmla="*/ 17 h 18"/>
                <a:gd name="T20" fmla="*/ 19 w 27"/>
                <a:gd name="T21" fmla="*/ 17 h 18"/>
                <a:gd name="T22" fmla="*/ 17 w 27"/>
                <a:gd name="T23" fmla="*/ 17 h 18"/>
                <a:gd name="T24" fmla="*/ 15 w 27"/>
                <a:gd name="T25" fmla="*/ 17 h 18"/>
                <a:gd name="T26" fmla="*/ 14 w 27"/>
                <a:gd name="T27" fmla="*/ 14 h 18"/>
                <a:gd name="T28" fmla="*/ 11 w 27"/>
                <a:gd name="T29" fmla="*/ 14 h 18"/>
                <a:gd name="T30" fmla="*/ 10 w 27"/>
                <a:gd name="T31" fmla="*/ 13 h 18"/>
                <a:gd name="T32" fmla="*/ 9 w 27"/>
                <a:gd name="T33" fmla="*/ 12 h 18"/>
                <a:gd name="T34" fmla="*/ 6 w 27"/>
                <a:gd name="T35" fmla="*/ 11 h 18"/>
                <a:gd name="T36" fmla="*/ 5 w 27"/>
                <a:gd name="T37" fmla="*/ 12 h 18"/>
                <a:gd name="T38" fmla="*/ 4 w 27"/>
                <a:gd name="T39" fmla="*/ 11 h 18"/>
                <a:gd name="T40" fmla="*/ 3 w 27"/>
                <a:gd name="T41" fmla="*/ 10 h 18"/>
                <a:gd name="T42" fmla="*/ 0 w 27"/>
                <a:gd name="T43" fmla="*/ 8 h 18"/>
                <a:gd name="T44" fmla="*/ 2 w 27"/>
                <a:gd name="T45" fmla="*/ 7 h 18"/>
                <a:gd name="T46" fmla="*/ 2 w 27"/>
                <a:gd name="T47" fmla="*/ 7 h 18"/>
                <a:gd name="T48" fmla="*/ 2 w 27"/>
                <a:gd name="T49" fmla="*/ 5 h 18"/>
                <a:gd name="T50" fmla="*/ 3 w 27"/>
                <a:gd name="T51" fmla="*/ 4 h 18"/>
                <a:gd name="T52" fmla="*/ 4 w 27"/>
                <a:gd name="T53" fmla="*/ 2 h 18"/>
                <a:gd name="T54" fmla="*/ 5 w 27"/>
                <a:gd name="T55" fmla="*/ 4 h 18"/>
                <a:gd name="T56" fmla="*/ 8 w 27"/>
                <a:gd name="T57" fmla="*/ 4 h 18"/>
                <a:gd name="T58" fmla="*/ 9 w 27"/>
                <a:gd name="T59" fmla="*/ 2 h 18"/>
                <a:gd name="T60" fmla="*/ 10 w 27"/>
                <a:gd name="T61" fmla="*/ 1 h 18"/>
                <a:gd name="T62" fmla="*/ 11 w 27"/>
                <a:gd name="T63" fmla="*/ 1 h 18"/>
                <a:gd name="T64" fmla="*/ 14 w 27"/>
                <a:gd name="T65" fmla="*/ 1 h 18"/>
                <a:gd name="T66" fmla="*/ 15 w 27"/>
                <a:gd name="T67" fmla="*/ 1 h 18"/>
                <a:gd name="T68" fmla="*/ 16 w 27"/>
                <a:gd name="T69" fmla="*/ 2 h 18"/>
                <a:gd name="T70" fmla="*/ 17 w 27"/>
                <a:gd name="T71" fmla="*/ 4 h 18"/>
                <a:gd name="T72" fmla="*/ 17 w 27"/>
                <a:gd name="T73" fmla="*/ 4 h 18"/>
                <a:gd name="T74" fmla="*/ 19 w 27"/>
                <a:gd name="T75" fmla="*/ 5 h 18"/>
                <a:gd name="T76" fmla="*/ 20 w 27"/>
                <a:gd name="T77" fmla="*/ 6 h 18"/>
                <a:gd name="T78" fmla="*/ 20 w 27"/>
                <a:gd name="T79" fmla="*/ 6 h 18"/>
                <a:gd name="T80" fmla="*/ 20 w 27"/>
                <a:gd name="T81" fmla="*/ 5 h 18"/>
                <a:gd name="T82" fmla="*/ 21 w 27"/>
                <a:gd name="T83" fmla="*/ 6 h 18"/>
                <a:gd name="T84" fmla="*/ 21 w 27"/>
                <a:gd name="T85" fmla="*/ 6 h 18"/>
                <a:gd name="T86" fmla="*/ 22 w 27"/>
                <a:gd name="T87" fmla="*/ 7 h 18"/>
                <a:gd name="T88" fmla="*/ 25 w 27"/>
                <a:gd name="T89" fmla="*/ 7 h 18"/>
                <a:gd name="T90" fmla="*/ 25 w 27"/>
                <a:gd name="T91" fmla="*/ 7 h 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7"/>
                <a:gd name="T139" fmla="*/ 0 h 18"/>
                <a:gd name="T140" fmla="*/ 27 w 27"/>
                <a:gd name="T141" fmla="*/ 18 h 1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7" h="18">
                  <a:moveTo>
                    <a:pt x="25" y="8"/>
                  </a:moveTo>
                  <a:lnTo>
                    <a:pt x="26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7" y="8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3" y="12"/>
                  </a:lnTo>
                  <a:lnTo>
                    <a:pt x="22" y="13"/>
                  </a:lnTo>
                  <a:lnTo>
                    <a:pt x="22" y="14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2" y="16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6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5" y="8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41" name="Freeform 115"/>
            <p:cNvSpPr>
              <a:spLocks noChangeAspect="1"/>
            </p:cNvSpPr>
            <p:nvPr/>
          </p:nvSpPr>
          <p:spPr bwMode="gray">
            <a:xfrm>
              <a:off x="3792" y="3792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42" name="Freeform 116"/>
            <p:cNvSpPr>
              <a:spLocks noChangeAspect="1"/>
            </p:cNvSpPr>
            <p:nvPr/>
          </p:nvSpPr>
          <p:spPr bwMode="gray">
            <a:xfrm>
              <a:off x="3792" y="3792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43" name="Freeform 117"/>
            <p:cNvSpPr>
              <a:spLocks noChangeAspect="1"/>
            </p:cNvSpPr>
            <p:nvPr/>
          </p:nvSpPr>
          <p:spPr bwMode="gray">
            <a:xfrm>
              <a:off x="3792" y="3784"/>
              <a:ext cx="5" cy="1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0 h 1"/>
                <a:gd name="T4" fmla="*/ 1 w 4"/>
                <a:gd name="T5" fmla="*/ 1 h 1"/>
                <a:gd name="T6" fmla="*/ 1 w 4"/>
                <a:gd name="T7" fmla="*/ 0 h 1"/>
                <a:gd name="T8" fmla="*/ 3 w 4"/>
                <a:gd name="T9" fmla="*/ 0 h 1"/>
                <a:gd name="T10" fmla="*/ 4 w 4"/>
                <a:gd name="T11" fmla="*/ 0 h 1"/>
                <a:gd name="T12" fmla="*/ 4 w 4"/>
                <a:gd name="T13" fmla="*/ 1 h 1"/>
                <a:gd name="T14" fmla="*/ 3 w 4"/>
                <a:gd name="T15" fmla="*/ 1 h 1"/>
                <a:gd name="T16" fmla="*/ 3 w 4"/>
                <a:gd name="T17" fmla="*/ 0 h 1"/>
                <a:gd name="T18" fmla="*/ 1 w 4"/>
                <a:gd name="T19" fmla="*/ 0 h 1"/>
                <a:gd name="T20" fmla="*/ 1 w 4"/>
                <a:gd name="T21" fmla="*/ 1 h 1"/>
                <a:gd name="T22" fmla="*/ 1 w 4"/>
                <a:gd name="T23" fmla="*/ 0 h 1"/>
                <a:gd name="T24" fmla="*/ 0 w 4"/>
                <a:gd name="T25" fmla="*/ 0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1"/>
                <a:gd name="T41" fmla="*/ 4 w 4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44" name="Freeform 118"/>
            <p:cNvSpPr>
              <a:spLocks noChangeAspect="1"/>
            </p:cNvSpPr>
            <p:nvPr/>
          </p:nvSpPr>
          <p:spPr bwMode="gray">
            <a:xfrm>
              <a:off x="3792" y="379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45" name="Freeform 119"/>
            <p:cNvSpPr>
              <a:spLocks noChangeAspect="1"/>
            </p:cNvSpPr>
            <p:nvPr/>
          </p:nvSpPr>
          <p:spPr bwMode="gray">
            <a:xfrm>
              <a:off x="3792" y="379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46" name="Freeform 120"/>
            <p:cNvSpPr>
              <a:spLocks noChangeAspect="1"/>
            </p:cNvSpPr>
            <p:nvPr/>
          </p:nvSpPr>
          <p:spPr bwMode="gray">
            <a:xfrm>
              <a:off x="3792" y="3792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47" name="Freeform 121"/>
            <p:cNvSpPr>
              <a:spLocks noChangeAspect="1"/>
            </p:cNvSpPr>
            <p:nvPr/>
          </p:nvSpPr>
          <p:spPr bwMode="gray">
            <a:xfrm>
              <a:off x="3792" y="3795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0 h 2"/>
                <a:gd name="T10" fmla="*/ 0 w 1"/>
                <a:gd name="T11" fmla="*/ 1 h 2"/>
                <a:gd name="T12" fmla="*/ 0 w 1"/>
                <a:gd name="T13" fmla="*/ 2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2"/>
                <a:gd name="T23" fmla="*/ 1 w 1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48" name="Freeform 122"/>
            <p:cNvSpPr>
              <a:spLocks noChangeAspect="1"/>
            </p:cNvSpPr>
            <p:nvPr/>
          </p:nvSpPr>
          <p:spPr bwMode="gray">
            <a:xfrm>
              <a:off x="3792" y="379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49" name="Freeform 123"/>
            <p:cNvSpPr>
              <a:spLocks noChangeAspect="1"/>
            </p:cNvSpPr>
            <p:nvPr/>
          </p:nvSpPr>
          <p:spPr bwMode="gray">
            <a:xfrm>
              <a:off x="3792" y="379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50" name="Freeform 124"/>
            <p:cNvSpPr>
              <a:spLocks noChangeAspect="1"/>
            </p:cNvSpPr>
            <p:nvPr/>
          </p:nvSpPr>
          <p:spPr bwMode="gray">
            <a:xfrm>
              <a:off x="3791" y="379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1 h 1"/>
                <a:gd name="T12" fmla="*/ 1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51" name="Freeform 125"/>
            <p:cNvSpPr>
              <a:spLocks noChangeAspect="1"/>
            </p:cNvSpPr>
            <p:nvPr/>
          </p:nvSpPr>
          <p:spPr bwMode="gray">
            <a:xfrm>
              <a:off x="3791" y="379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52" name="Freeform 126"/>
            <p:cNvSpPr>
              <a:spLocks noChangeAspect="1"/>
            </p:cNvSpPr>
            <p:nvPr/>
          </p:nvSpPr>
          <p:spPr bwMode="gray">
            <a:xfrm>
              <a:off x="3791" y="3789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1 h 2"/>
                <a:gd name="T8" fmla="*/ 0 w 1"/>
                <a:gd name="T9" fmla="*/ 1 h 2"/>
                <a:gd name="T10" fmla="*/ 1 w 1"/>
                <a:gd name="T11" fmla="*/ 1 h 2"/>
                <a:gd name="T12" fmla="*/ 0 w 1"/>
                <a:gd name="T13" fmla="*/ 1 h 2"/>
                <a:gd name="T14" fmla="*/ 1 w 1"/>
                <a:gd name="T15" fmla="*/ 1 h 2"/>
                <a:gd name="T16" fmla="*/ 0 w 1"/>
                <a:gd name="T17" fmla="*/ 1 h 2"/>
                <a:gd name="T18" fmla="*/ 0 w 1"/>
                <a:gd name="T19" fmla="*/ 2 h 2"/>
                <a:gd name="T20" fmla="*/ 0 w 1"/>
                <a:gd name="T21" fmla="*/ 1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2"/>
                <a:gd name="T35" fmla="*/ 1 w 1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2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53" name="Freeform 127"/>
            <p:cNvSpPr>
              <a:spLocks noChangeAspect="1"/>
            </p:cNvSpPr>
            <p:nvPr/>
          </p:nvSpPr>
          <p:spPr bwMode="gray">
            <a:xfrm>
              <a:off x="3791" y="3783"/>
              <a:ext cx="2" cy="1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0 h 1"/>
                <a:gd name="T12" fmla="*/ 2 w 2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"/>
                <a:gd name="T23" fmla="*/ 2 w 2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">
                  <a:moveTo>
                    <a:pt x="2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54" name="Rectangle 128"/>
            <p:cNvSpPr>
              <a:spLocks noChangeAspect="1" noChangeArrowheads="1"/>
            </p:cNvSpPr>
            <p:nvPr/>
          </p:nvSpPr>
          <p:spPr bwMode="gray">
            <a:xfrm>
              <a:off x="3791" y="3791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55" name="Freeform 129"/>
            <p:cNvSpPr>
              <a:spLocks noChangeAspect="1"/>
            </p:cNvSpPr>
            <p:nvPr/>
          </p:nvSpPr>
          <p:spPr bwMode="gray">
            <a:xfrm>
              <a:off x="3790" y="3783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56" name="Freeform 130"/>
            <p:cNvSpPr>
              <a:spLocks noChangeAspect="1"/>
            </p:cNvSpPr>
            <p:nvPr/>
          </p:nvSpPr>
          <p:spPr bwMode="gray">
            <a:xfrm>
              <a:off x="3789" y="3784"/>
              <a:ext cx="2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1 w 2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"/>
                <a:gd name="T23" fmla="*/ 2 w 2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">
                  <a:moveTo>
                    <a:pt x="1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57" name="Freeform 131"/>
            <p:cNvSpPr>
              <a:spLocks noChangeAspect="1"/>
            </p:cNvSpPr>
            <p:nvPr/>
          </p:nvSpPr>
          <p:spPr bwMode="gray">
            <a:xfrm>
              <a:off x="3789" y="3783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58" name="Freeform 132"/>
            <p:cNvSpPr>
              <a:spLocks noChangeAspect="1"/>
            </p:cNvSpPr>
            <p:nvPr/>
          </p:nvSpPr>
          <p:spPr bwMode="gray">
            <a:xfrm>
              <a:off x="3789" y="3794"/>
              <a:ext cx="2" cy="3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3 h 3"/>
                <a:gd name="T4" fmla="*/ 2 w 2"/>
                <a:gd name="T5" fmla="*/ 3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1 h 3"/>
                <a:gd name="T12" fmla="*/ 1 w 2"/>
                <a:gd name="T13" fmla="*/ 0 h 3"/>
                <a:gd name="T14" fmla="*/ 0 w 2"/>
                <a:gd name="T15" fmla="*/ 0 h 3"/>
                <a:gd name="T16" fmla="*/ 1 w 2"/>
                <a:gd name="T17" fmla="*/ 0 h 3"/>
                <a:gd name="T18" fmla="*/ 1 w 2"/>
                <a:gd name="T19" fmla="*/ 1 h 3"/>
                <a:gd name="T20" fmla="*/ 1 w 2"/>
                <a:gd name="T21" fmla="*/ 2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3"/>
                <a:gd name="T35" fmla="*/ 2 w 2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3">
                  <a:moveTo>
                    <a:pt x="1" y="2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59" name="Freeform 133"/>
            <p:cNvSpPr>
              <a:spLocks noChangeAspect="1"/>
            </p:cNvSpPr>
            <p:nvPr/>
          </p:nvSpPr>
          <p:spPr bwMode="gray">
            <a:xfrm>
              <a:off x="3789" y="3784"/>
              <a:ext cx="3" cy="5"/>
            </a:xfrm>
            <a:custGeom>
              <a:avLst/>
              <a:gdLst>
                <a:gd name="T0" fmla="*/ 1 w 3"/>
                <a:gd name="T1" fmla="*/ 3 h 4"/>
                <a:gd name="T2" fmla="*/ 1 w 3"/>
                <a:gd name="T3" fmla="*/ 1 h 4"/>
                <a:gd name="T4" fmla="*/ 0 w 3"/>
                <a:gd name="T5" fmla="*/ 1 h 4"/>
                <a:gd name="T6" fmla="*/ 1 w 3"/>
                <a:gd name="T7" fmla="*/ 1 h 4"/>
                <a:gd name="T8" fmla="*/ 2 w 3"/>
                <a:gd name="T9" fmla="*/ 0 h 4"/>
                <a:gd name="T10" fmla="*/ 3 w 3"/>
                <a:gd name="T11" fmla="*/ 0 h 4"/>
                <a:gd name="T12" fmla="*/ 2 w 3"/>
                <a:gd name="T13" fmla="*/ 0 h 4"/>
                <a:gd name="T14" fmla="*/ 2 w 3"/>
                <a:gd name="T15" fmla="*/ 1 h 4"/>
                <a:gd name="T16" fmla="*/ 1 w 3"/>
                <a:gd name="T17" fmla="*/ 1 h 4"/>
                <a:gd name="T18" fmla="*/ 1 w 3"/>
                <a:gd name="T19" fmla="*/ 3 h 4"/>
                <a:gd name="T20" fmla="*/ 2 w 3"/>
                <a:gd name="T21" fmla="*/ 3 h 4"/>
                <a:gd name="T22" fmla="*/ 2 w 3"/>
                <a:gd name="T23" fmla="*/ 1 h 4"/>
                <a:gd name="T24" fmla="*/ 1 w 3"/>
                <a:gd name="T25" fmla="*/ 1 h 4"/>
                <a:gd name="T26" fmla="*/ 2 w 3"/>
                <a:gd name="T27" fmla="*/ 1 h 4"/>
                <a:gd name="T28" fmla="*/ 2 w 3"/>
                <a:gd name="T29" fmla="*/ 3 h 4"/>
                <a:gd name="T30" fmla="*/ 2 w 3"/>
                <a:gd name="T31" fmla="*/ 1 h 4"/>
                <a:gd name="T32" fmla="*/ 2 w 3"/>
                <a:gd name="T33" fmla="*/ 3 h 4"/>
                <a:gd name="T34" fmla="*/ 2 w 3"/>
                <a:gd name="T35" fmla="*/ 1 h 4"/>
                <a:gd name="T36" fmla="*/ 2 w 3"/>
                <a:gd name="T37" fmla="*/ 3 h 4"/>
                <a:gd name="T38" fmla="*/ 2 w 3"/>
                <a:gd name="T39" fmla="*/ 4 h 4"/>
                <a:gd name="T40" fmla="*/ 1 w 3"/>
                <a:gd name="T41" fmla="*/ 4 h 4"/>
                <a:gd name="T42" fmla="*/ 1 w 3"/>
                <a:gd name="T43" fmla="*/ 3 h 4"/>
                <a:gd name="T44" fmla="*/ 1 w 3"/>
                <a:gd name="T45" fmla="*/ 4 h 4"/>
                <a:gd name="T46" fmla="*/ 1 w 3"/>
                <a:gd name="T47" fmla="*/ 3 h 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4"/>
                <a:gd name="T74" fmla="*/ 3 w 3"/>
                <a:gd name="T75" fmla="*/ 4 h 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4">
                  <a:moveTo>
                    <a:pt x="1" y="3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60" name="Freeform 134"/>
            <p:cNvSpPr>
              <a:spLocks noChangeAspect="1"/>
            </p:cNvSpPr>
            <p:nvPr/>
          </p:nvSpPr>
          <p:spPr bwMode="gray">
            <a:xfrm>
              <a:off x="3789" y="3792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1 w 1"/>
                <a:gd name="T9" fmla="*/ 0 h 2"/>
                <a:gd name="T10" fmla="*/ 0 w 1"/>
                <a:gd name="T11" fmla="*/ 0 h 2"/>
                <a:gd name="T12" fmla="*/ 1 w 1"/>
                <a:gd name="T13" fmla="*/ 0 h 2"/>
                <a:gd name="T14" fmla="*/ 0 w 1"/>
                <a:gd name="T15" fmla="*/ 0 h 2"/>
                <a:gd name="T16" fmla="*/ 0 w 1"/>
                <a:gd name="T17" fmla="*/ 2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"/>
                <a:gd name="T29" fmla="*/ 1 w 1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61" name="Freeform 135"/>
            <p:cNvSpPr>
              <a:spLocks noChangeAspect="1"/>
            </p:cNvSpPr>
            <p:nvPr/>
          </p:nvSpPr>
          <p:spPr bwMode="gray">
            <a:xfrm>
              <a:off x="3789" y="3795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2 h 2"/>
                <a:gd name="T8" fmla="*/ 0 w 1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62" name="Freeform 136"/>
            <p:cNvSpPr>
              <a:spLocks noChangeAspect="1"/>
            </p:cNvSpPr>
            <p:nvPr/>
          </p:nvSpPr>
          <p:spPr bwMode="gray">
            <a:xfrm>
              <a:off x="3627" y="3799"/>
              <a:ext cx="5" cy="2"/>
            </a:xfrm>
            <a:custGeom>
              <a:avLst/>
              <a:gdLst>
                <a:gd name="T0" fmla="*/ 2 w 5"/>
                <a:gd name="T1" fmla="*/ 0 h 2"/>
                <a:gd name="T2" fmla="*/ 2 w 5"/>
                <a:gd name="T3" fmla="*/ 1 h 2"/>
                <a:gd name="T4" fmla="*/ 3 w 5"/>
                <a:gd name="T5" fmla="*/ 1 h 2"/>
                <a:gd name="T6" fmla="*/ 3 w 5"/>
                <a:gd name="T7" fmla="*/ 0 h 2"/>
                <a:gd name="T8" fmla="*/ 3 w 5"/>
                <a:gd name="T9" fmla="*/ 1 h 2"/>
                <a:gd name="T10" fmla="*/ 3 w 5"/>
                <a:gd name="T11" fmla="*/ 0 h 2"/>
                <a:gd name="T12" fmla="*/ 3 w 5"/>
                <a:gd name="T13" fmla="*/ 1 h 2"/>
                <a:gd name="T14" fmla="*/ 3 w 5"/>
                <a:gd name="T15" fmla="*/ 0 h 2"/>
                <a:gd name="T16" fmla="*/ 3 w 5"/>
                <a:gd name="T17" fmla="*/ 1 h 2"/>
                <a:gd name="T18" fmla="*/ 3 w 5"/>
                <a:gd name="T19" fmla="*/ 0 h 2"/>
                <a:gd name="T20" fmla="*/ 3 w 5"/>
                <a:gd name="T21" fmla="*/ 1 h 2"/>
                <a:gd name="T22" fmla="*/ 4 w 5"/>
                <a:gd name="T23" fmla="*/ 1 h 2"/>
                <a:gd name="T24" fmla="*/ 3 w 5"/>
                <a:gd name="T25" fmla="*/ 0 h 2"/>
                <a:gd name="T26" fmla="*/ 4 w 5"/>
                <a:gd name="T27" fmla="*/ 1 h 2"/>
                <a:gd name="T28" fmla="*/ 5 w 5"/>
                <a:gd name="T29" fmla="*/ 1 h 2"/>
                <a:gd name="T30" fmla="*/ 5 w 5"/>
                <a:gd name="T31" fmla="*/ 2 h 2"/>
                <a:gd name="T32" fmla="*/ 4 w 5"/>
                <a:gd name="T33" fmla="*/ 2 h 2"/>
                <a:gd name="T34" fmla="*/ 4 w 5"/>
                <a:gd name="T35" fmla="*/ 1 h 2"/>
                <a:gd name="T36" fmla="*/ 3 w 5"/>
                <a:gd name="T37" fmla="*/ 1 h 2"/>
                <a:gd name="T38" fmla="*/ 2 w 5"/>
                <a:gd name="T39" fmla="*/ 1 h 2"/>
                <a:gd name="T40" fmla="*/ 0 w 5"/>
                <a:gd name="T41" fmla="*/ 0 h 2"/>
                <a:gd name="T42" fmla="*/ 2 w 5"/>
                <a:gd name="T43" fmla="*/ 0 h 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"/>
                <a:gd name="T67" fmla="*/ 0 h 2"/>
                <a:gd name="T68" fmla="*/ 5 w 5"/>
                <a:gd name="T69" fmla="*/ 2 h 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" h="2">
                  <a:moveTo>
                    <a:pt x="2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63" name="Freeform 137"/>
            <p:cNvSpPr>
              <a:spLocks noChangeAspect="1"/>
            </p:cNvSpPr>
            <p:nvPr/>
          </p:nvSpPr>
          <p:spPr bwMode="gray">
            <a:xfrm>
              <a:off x="3789" y="3791"/>
              <a:ext cx="2" cy="3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3 h 3"/>
                <a:gd name="T4" fmla="*/ 2 w 2"/>
                <a:gd name="T5" fmla="*/ 1 h 3"/>
                <a:gd name="T6" fmla="*/ 1 w 2"/>
                <a:gd name="T7" fmla="*/ 1 h 3"/>
                <a:gd name="T8" fmla="*/ 1 w 2"/>
                <a:gd name="T9" fmla="*/ 0 h 3"/>
                <a:gd name="T10" fmla="*/ 1 w 2"/>
                <a:gd name="T11" fmla="*/ 1 h 3"/>
                <a:gd name="T12" fmla="*/ 0 w 2"/>
                <a:gd name="T13" fmla="*/ 0 h 3"/>
                <a:gd name="T14" fmla="*/ 1 w 2"/>
                <a:gd name="T15" fmla="*/ 0 h 3"/>
                <a:gd name="T16" fmla="*/ 2 w 2"/>
                <a:gd name="T17" fmla="*/ 0 h 3"/>
                <a:gd name="T18" fmla="*/ 2 w 2"/>
                <a:gd name="T19" fmla="*/ 1 h 3"/>
                <a:gd name="T20" fmla="*/ 2 w 2"/>
                <a:gd name="T21" fmla="*/ 0 h 3"/>
                <a:gd name="T22" fmla="*/ 2 w 2"/>
                <a:gd name="T23" fmla="*/ 1 h 3"/>
                <a:gd name="T24" fmla="*/ 1 w 2"/>
                <a:gd name="T25" fmla="*/ 1 h 3"/>
                <a:gd name="T26" fmla="*/ 2 w 2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2" y="1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64" name="Freeform 138"/>
            <p:cNvSpPr>
              <a:spLocks noChangeAspect="1"/>
            </p:cNvSpPr>
            <p:nvPr/>
          </p:nvSpPr>
          <p:spPr bwMode="gray">
            <a:xfrm>
              <a:off x="3787" y="3794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65" name="Freeform 139"/>
            <p:cNvSpPr>
              <a:spLocks noChangeAspect="1"/>
            </p:cNvSpPr>
            <p:nvPr/>
          </p:nvSpPr>
          <p:spPr bwMode="gray">
            <a:xfrm>
              <a:off x="3787" y="3789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66" name="Freeform 140"/>
            <p:cNvSpPr>
              <a:spLocks noChangeAspect="1"/>
            </p:cNvSpPr>
            <p:nvPr/>
          </p:nvSpPr>
          <p:spPr bwMode="gray">
            <a:xfrm>
              <a:off x="3632" y="3800"/>
              <a:ext cx="5" cy="1"/>
            </a:xfrm>
            <a:custGeom>
              <a:avLst/>
              <a:gdLst>
                <a:gd name="T0" fmla="*/ 3 w 4"/>
                <a:gd name="T1" fmla="*/ 1 h 1"/>
                <a:gd name="T2" fmla="*/ 4 w 4"/>
                <a:gd name="T3" fmla="*/ 1 h 1"/>
                <a:gd name="T4" fmla="*/ 4 w 4"/>
                <a:gd name="T5" fmla="*/ 0 h 1"/>
                <a:gd name="T6" fmla="*/ 4 w 4"/>
                <a:gd name="T7" fmla="*/ 1 h 1"/>
                <a:gd name="T8" fmla="*/ 3 w 4"/>
                <a:gd name="T9" fmla="*/ 1 h 1"/>
                <a:gd name="T10" fmla="*/ 1 w 4"/>
                <a:gd name="T11" fmla="*/ 1 h 1"/>
                <a:gd name="T12" fmla="*/ 0 w 4"/>
                <a:gd name="T13" fmla="*/ 1 h 1"/>
                <a:gd name="T14" fmla="*/ 1 w 4"/>
                <a:gd name="T15" fmla="*/ 1 h 1"/>
                <a:gd name="T16" fmla="*/ 0 w 4"/>
                <a:gd name="T17" fmla="*/ 1 h 1"/>
                <a:gd name="T18" fmla="*/ 0 w 4"/>
                <a:gd name="T19" fmla="*/ 0 h 1"/>
                <a:gd name="T20" fmla="*/ 1 w 4"/>
                <a:gd name="T21" fmla="*/ 0 h 1"/>
                <a:gd name="T22" fmla="*/ 1 w 4"/>
                <a:gd name="T23" fmla="*/ 1 h 1"/>
                <a:gd name="T24" fmla="*/ 3 w 4"/>
                <a:gd name="T25" fmla="*/ 1 h 1"/>
                <a:gd name="T26" fmla="*/ 3 w 4"/>
                <a:gd name="T27" fmla="*/ 0 h 1"/>
                <a:gd name="T28" fmla="*/ 3 w 4"/>
                <a:gd name="T29" fmla="*/ 1 h 1"/>
                <a:gd name="T30" fmla="*/ 3 w 4"/>
                <a:gd name="T31" fmla="*/ 0 h 1"/>
                <a:gd name="T32" fmla="*/ 3 w 4"/>
                <a:gd name="T33" fmla="*/ 1 h 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1"/>
                <a:gd name="T53" fmla="*/ 4 w 4"/>
                <a:gd name="T54" fmla="*/ 1 h 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1">
                  <a:moveTo>
                    <a:pt x="3" y="1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67" name="Freeform 141"/>
            <p:cNvSpPr>
              <a:spLocks noChangeAspect="1"/>
            </p:cNvSpPr>
            <p:nvPr/>
          </p:nvSpPr>
          <p:spPr bwMode="gray">
            <a:xfrm>
              <a:off x="3787" y="3784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68" name="Freeform 142"/>
            <p:cNvSpPr>
              <a:spLocks noChangeAspect="1"/>
            </p:cNvSpPr>
            <p:nvPr/>
          </p:nvSpPr>
          <p:spPr bwMode="gray">
            <a:xfrm>
              <a:off x="3638" y="3800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1 w 2"/>
                <a:gd name="T9" fmla="*/ 1 h 1"/>
                <a:gd name="T10" fmla="*/ 1 w 2"/>
                <a:gd name="T11" fmla="*/ 0 h 1"/>
                <a:gd name="T12" fmla="*/ 1 w 2"/>
                <a:gd name="T13" fmla="*/ 1 h 1"/>
                <a:gd name="T14" fmla="*/ 1 w 2"/>
                <a:gd name="T15" fmla="*/ 0 h 1"/>
                <a:gd name="T16" fmla="*/ 1 w 2"/>
                <a:gd name="T17" fmla="*/ 1 h 1"/>
                <a:gd name="T18" fmla="*/ 2 w 2"/>
                <a:gd name="T19" fmla="*/ 1 h 1"/>
                <a:gd name="T20" fmla="*/ 1 w 2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1"/>
                <a:gd name="T35" fmla="*/ 2 w 2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69" name="Freeform 143"/>
            <p:cNvSpPr>
              <a:spLocks noChangeAspect="1"/>
            </p:cNvSpPr>
            <p:nvPr/>
          </p:nvSpPr>
          <p:spPr bwMode="gray">
            <a:xfrm>
              <a:off x="3787" y="3797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70" name="Freeform 144"/>
            <p:cNvSpPr>
              <a:spLocks noChangeAspect="1"/>
            </p:cNvSpPr>
            <p:nvPr/>
          </p:nvSpPr>
          <p:spPr bwMode="gray">
            <a:xfrm>
              <a:off x="3640" y="3799"/>
              <a:ext cx="2" cy="2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0 w 2"/>
                <a:gd name="T5" fmla="*/ 1 h 2"/>
                <a:gd name="T6" fmla="*/ 0 w 2"/>
                <a:gd name="T7" fmla="*/ 0 h 2"/>
                <a:gd name="T8" fmla="*/ 2 w 2"/>
                <a:gd name="T9" fmla="*/ 0 h 2"/>
                <a:gd name="T10" fmla="*/ 2 w 2"/>
                <a:gd name="T11" fmla="*/ 1 h 2"/>
                <a:gd name="T12" fmla="*/ 0 w 2"/>
                <a:gd name="T13" fmla="*/ 1 h 2"/>
                <a:gd name="T14" fmla="*/ 0 w 2"/>
                <a:gd name="T15" fmla="*/ 2 h 2"/>
                <a:gd name="T16" fmla="*/ 0 w 2"/>
                <a:gd name="T17" fmla="*/ 1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2"/>
                <a:gd name="T29" fmla="*/ 2 w 2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71" name="Freeform 145"/>
            <p:cNvSpPr>
              <a:spLocks noChangeAspect="1"/>
            </p:cNvSpPr>
            <p:nvPr/>
          </p:nvSpPr>
          <p:spPr bwMode="gray">
            <a:xfrm>
              <a:off x="3787" y="3782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72" name="Freeform 146"/>
            <p:cNvSpPr>
              <a:spLocks noChangeAspect="1"/>
            </p:cNvSpPr>
            <p:nvPr/>
          </p:nvSpPr>
          <p:spPr bwMode="gray">
            <a:xfrm>
              <a:off x="3640" y="3800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0 w 2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73" name="Freeform 147"/>
            <p:cNvSpPr>
              <a:spLocks noChangeAspect="1"/>
            </p:cNvSpPr>
            <p:nvPr/>
          </p:nvSpPr>
          <p:spPr bwMode="gray">
            <a:xfrm>
              <a:off x="3787" y="3790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74" name="Freeform 148"/>
            <p:cNvSpPr>
              <a:spLocks noChangeAspect="1"/>
            </p:cNvSpPr>
            <p:nvPr/>
          </p:nvSpPr>
          <p:spPr bwMode="gray">
            <a:xfrm>
              <a:off x="3642" y="3800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0 w 2"/>
                <a:gd name="T9" fmla="*/ 0 h 1"/>
                <a:gd name="T10" fmla="*/ 1 w 2"/>
                <a:gd name="T11" fmla="*/ 0 h 1"/>
                <a:gd name="T12" fmla="*/ 2 w 2"/>
                <a:gd name="T13" fmla="*/ 0 h 1"/>
                <a:gd name="T14" fmla="*/ 1 w 2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1"/>
                <a:gd name="T26" fmla="*/ 2 w 2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75" name="Freeform 149"/>
            <p:cNvSpPr>
              <a:spLocks noChangeAspect="1"/>
            </p:cNvSpPr>
            <p:nvPr/>
          </p:nvSpPr>
          <p:spPr bwMode="gray">
            <a:xfrm>
              <a:off x="3787" y="3794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1 h 1"/>
                <a:gd name="T8" fmla="*/ 0 w 2"/>
                <a:gd name="T9" fmla="*/ 1 h 1"/>
                <a:gd name="T10" fmla="*/ 2 w 2"/>
                <a:gd name="T11" fmla="*/ 1 h 1"/>
                <a:gd name="T12" fmla="*/ 2 w 2"/>
                <a:gd name="T13" fmla="*/ 0 h 1"/>
                <a:gd name="T14" fmla="*/ 2 w 2"/>
                <a:gd name="T15" fmla="*/ 1 h 1"/>
                <a:gd name="T16" fmla="*/ 2 w 2"/>
                <a:gd name="T17" fmla="*/ 0 h 1"/>
                <a:gd name="T18" fmla="*/ 2 w 2"/>
                <a:gd name="T19" fmla="*/ 1 h 1"/>
                <a:gd name="T20" fmla="*/ 0 w 2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1"/>
                <a:gd name="T35" fmla="*/ 2 w 2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76" name="Freeform 150"/>
            <p:cNvSpPr>
              <a:spLocks noChangeAspect="1"/>
            </p:cNvSpPr>
            <p:nvPr/>
          </p:nvSpPr>
          <p:spPr bwMode="gray">
            <a:xfrm>
              <a:off x="3647" y="3800"/>
              <a:ext cx="2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0 w 2"/>
                <a:gd name="T11" fmla="*/ 1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1 h 1"/>
                <a:gd name="T18" fmla="*/ 1 w 2"/>
                <a:gd name="T19" fmla="*/ 0 h 1"/>
                <a:gd name="T20" fmla="*/ 2 w 2"/>
                <a:gd name="T21" fmla="*/ 0 h 1"/>
                <a:gd name="T22" fmla="*/ 1 w 2"/>
                <a:gd name="T23" fmla="*/ 0 h 1"/>
                <a:gd name="T24" fmla="*/ 1 w 2"/>
                <a:gd name="T25" fmla="*/ 1 h 1"/>
                <a:gd name="T26" fmla="*/ 1 w 2"/>
                <a:gd name="T27" fmla="*/ 0 h 1"/>
                <a:gd name="T28" fmla="*/ 1 w 2"/>
                <a:gd name="T29" fmla="*/ 1 h 1"/>
                <a:gd name="T30" fmla="*/ 1 w 2"/>
                <a:gd name="T31" fmla="*/ 0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1"/>
                <a:gd name="T50" fmla="*/ 2 w 2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1">
                  <a:moveTo>
                    <a:pt x="1" y="0"/>
                  </a:moveTo>
                  <a:lnTo>
                    <a:pt x="2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77" name="Freeform 151"/>
            <p:cNvSpPr>
              <a:spLocks noChangeAspect="1"/>
            </p:cNvSpPr>
            <p:nvPr/>
          </p:nvSpPr>
          <p:spPr bwMode="gray">
            <a:xfrm>
              <a:off x="3647" y="3799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2 w 2"/>
                <a:gd name="T9" fmla="*/ 1 h 1"/>
                <a:gd name="T10" fmla="*/ 2 w 2"/>
                <a:gd name="T11" fmla="*/ 0 h 1"/>
                <a:gd name="T12" fmla="*/ 2 w 2"/>
                <a:gd name="T13" fmla="*/ 1 h 1"/>
                <a:gd name="T14" fmla="*/ 1 w 2"/>
                <a:gd name="T15" fmla="*/ 1 h 1"/>
                <a:gd name="T16" fmla="*/ 0 w 2"/>
                <a:gd name="T17" fmla="*/ 1 h 1"/>
                <a:gd name="T18" fmla="*/ 1 w 2"/>
                <a:gd name="T19" fmla="*/ 1 h 1"/>
                <a:gd name="T20" fmla="*/ 0 w 2"/>
                <a:gd name="T21" fmla="*/ 1 h 1"/>
                <a:gd name="T22" fmla="*/ 1 w 2"/>
                <a:gd name="T23" fmla="*/ 1 h 1"/>
                <a:gd name="T24" fmla="*/ 1 w 2"/>
                <a:gd name="T25" fmla="*/ 0 h 1"/>
                <a:gd name="T26" fmla="*/ 0 w 2"/>
                <a:gd name="T27" fmla="*/ 0 h 1"/>
                <a:gd name="T28" fmla="*/ 1 w 2"/>
                <a:gd name="T29" fmla="*/ 0 h 1"/>
                <a:gd name="T30" fmla="*/ 1 w 2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1"/>
                <a:gd name="T50" fmla="*/ 2 w 2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1">
                  <a:moveTo>
                    <a:pt x="1" y="1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78" name="Freeform 152"/>
            <p:cNvSpPr>
              <a:spLocks noChangeAspect="1"/>
            </p:cNvSpPr>
            <p:nvPr/>
          </p:nvSpPr>
          <p:spPr bwMode="gray">
            <a:xfrm>
              <a:off x="3649" y="3797"/>
              <a:ext cx="8" cy="3"/>
            </a:xfrm>
            <a:custGeom>
              <a:avLst/>
              <a:gdLst>
                <a:gd name="T0" fmla="*/ 4 w 7"/>
                <a:gd name="T1" fmla="*/ 0 h 3"/>
                <a:gd name="T2" fmla="*/ 4 w 7"/>
                <a:gd name="T3" fmla="*/ 2 h 3"/>
                <a:gd name="T4" fmla="*/ 5 w 7"/>
                <a:gd name="T5" fmla="*/ 2 h 3"/>
                <a:gd name="T6" fmla="*/ 6 w 7"/>
                <a:gd name="T7" fmla="*/ 2 h 3"/>
                <a:gd name="T8" fmla="*/ 6 w 7"/>
                <a:gd name="T9" fmla="*/ 0 h 3"/>
                <a:gd name="T10" fmla="*/ 7 w 7"/>
                <a:gd name="T11" fmla="*/ 0 h 3"/>
                <a:gd name="T12" fmla="*/ 6 w 7"/>
                <a:gd name="T13" fmla="*/ 0 h 3"/>
                <a:gd name="T14" fmla="*/ 6 w 7"/>
                <a:gd name="T15" fmla="*/ 2 h 3"/>
                <a:gd name="T16" fmla="*/ 5 w 7"/>
                <a:gd name="T17" fmla="*/ 2 h 3"/>
                <a:gd name="T18" fmla="*/ 4 w 7"/>
                <a:gd name="T19" fmla="*/ 2 h 3"/>
                <a:gd name="T20" fmla="*/ 2 w 7"/>
                <a:gd name="T21" fmla="*/ 3 h 3"/>
                <a:gd name="T22" fmla="*/ 1 w 7"/>
                <a:gd name="T23" fmla="*/ 3 h 3"/>
                <a:gd name="T24" fmla="*/ 0 w 7"/>
                <a:gd name="T25" fmla="*/ 3 h 3"/>
                <a:gd name="T26" fmla="*/ 1 w 7"/>
                <a:gd name="T27" fmla="*/ 3 h 3"/>
                <a:gd name="T28" fmla="*/ 2 w 7"/>
                <a:gd name="T29" fmla="*/ 3 h 3"/>
                <a:gd name="T30" fmla="*/ 1 w 7"/>
                <a:gd name="T31" fmla="*/ 3 h 3"/>
                <a:gd name="T32" fmla="*/ 0 w 7"/>
                <a:gd name="T33" fmla="*/ 3 h 3"/>
                <a:gd name="T34" fmla="*/ 1 w 7"/>
                <a:gd name="T35" fmla="*/ 3 h 3"/>
                <a:gd name="T36" fmla="*/ 1 w 7"/>
                <a:gd name="T37" fmla="*/ 2 h 3"/>
                <a:gd name="T38" fmla="*/ 2 w 7"/>
                <a:gd name="T39" fmla="*/ 2 h 3"/>
                <a:gd name="T40" fmla="*/ 4 w 7"/>
                <a:gd name="T41" fmla="*/ 2 h 3"/>
                <a:gd name="T42" fmla="*/ 4 w 7"/>
                <a:gd name="T43" fmla="*/ 0 h 3"/>
                <a:gd name="T44" fmla="*/ 4 w 7"/>
                <a:gd name="T45" fmla="*/ 2 h 3"/>
                <a:gd name="T46" fmla="*/ 4 w 7"/>
                <a:gd name="T47" fmla="*/ 0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"/>
                <a:gd name="T73" fmla="*/ 0 h 3"/>
                <a:gd name="T74" fmla="*/ 7 w 7"/>
                <a:gd name="T75" fmla="*/ 3 h 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" h="3">
                  <a:moveTo>
                    <a:pt x="4" y="0"/>
                  </a:move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79" name="Freeform 153"/>
            <p:cNvSpPr>
              <a:spLocks noChangeAspect="1"/>
            </p:cNvSpPr>
            <p:nvPr/>
          </p:nvSpPr>
          <p:spPr bwMode="gray">
            <a:xfrm>
              <a:off x="3787" y="3782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0 w 2"/>
                <a:gd name="T9" fmla="*/ 1 h 1"/>
                <a:gd name="T10" fmla="*/ 0 w 2"/>
                <a:gd name="T11" fmla="*/ 0 h 1"/>
                <a:gd name="T12" fmla="*/ 0 w 2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"/>
                <a:gd name="T23" fmla="*/ 2 w 2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80" name="Freeform 154"/>
            <p:cNvSpPr>
              <a:spLocks noChangeAspect="1"/>
            </p:cNvSpPr>
            <p:nvPr/>
          </p:nvSpPr>
          <p:spPr bwMode="gray">
            <a:xfrm>
              <a:off x="3787" y="378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81" name="Freeform 155"/>
            <p:cNvSpPr>
              <a:spLocks noChangeAspect="1"/>
            </p:cNvSpPr>
            <p:nvPr/>
          </p:nvSpPr>
          <p:spPr bwMode="gray">
            <a:xfrm>
              <a:off x="3787" y="3791"/>
              <a:ext cx="2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0 h 1"/>
                <a:gd name="T8" fmla="*/ 2 w 2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82" name="Freeform 156"/>
            <p:cNvSpPr>
              <a:spLocks noChangeAspect="1"/>
            </p:cNvSpPr>
            <p:nvPr/>
          </p:nvSpPr>
          <p:spPr bwMode="gray">
            <a:xfrm>
              <a:off x="3664" y="3795"/>
              <a:ext cx="9" cy="5"/>
            </a:xfrm>
            <a:custGeom>
              <a:avLst/>
              <a:gdLst>
                <a:gd name="T0" fmla="*/ 8 w 9"/>
                <a:gd name="T1" fmla="*/ 2 h 5"/>
                <a:gd name="T2" fmla="*/ 8 w 9"/>
                <a:gd name="T3" fmla="*/ 4 h 5"/>
                <a:gd name="T4" fmla="*/ 9 w 9"/>
                <a:gd name="T5" fmla="*/ 4 h 5"/>
                <a:gd name="T6" fmla="*/ 9 w 9"/>
                <a:gd name="T7" fmla="*/ 5 h 5"/>
                <a:gd name="T8" fmla="*/ 9 w 9"/>
                <a:gd name="T9" fmla="*/ 4 h 5"/>
                <a:gd name="T10" fmla="*/ 9 w 9"/>
                <a:gd name="T11" fmla="*/ 5 h 5"/>
                <a:gd name="T12" fmla="*/ 8 w 9"/>
                <a:gd name="T13" fmla="*/ 5 h 5"/>
                <a:gd name="T14" fmla="*/ 8 w 9"/>
                <a:gd name="T15" fmla="*/ 4 h 5"/>
                <a:gd name="T16" fmla="*/ 6 w 9"/>
                <a:gd name="T17" fmla="*/ 4 h 5"/>
                <a:gd name="T18" fmla="*/ 5 w 9"/>
                <a:gd name="T19" fmla="*/ 4 h 5"/>
                <a:gd name="T20" fmla="*/ 4 w 9"/>
                <a:gd name="T21" fmla="*/ 2 h 5"/>
                <a:gd name="T22" fmla="*/ 3 w 9"/>
                <a:gd name="T23" fmla="*/ 2 h 5"/>
                <a:gd name="T24" fmla="*/ 2 w 9"/>
                <a:gd name="T25" fmla="*/ 2 h 5"/>
                <a:gd name="T26" fmla="*/ 2 w 9"/>
                <a:gd name="T27" fmla="*/ 1 h 5"/>
                <a:gd name="T28" fmla="*/ 0 w 9"/>
                <a:gd name="T29" fmla="*/ 1 h 5"/>
                <a:gd name="T30" fmla="*/ 0 w 9"/>
                <a:gd name="T31" fmla="*/ 0 h 5"/>
                <a:gd name="T32" fmla="*/ 0 w 9"/>
                <a:gd name="T33" fmla="*/ 1 h 5"/>
                <a:gd name="T34" fmla="*/ 0 w 9"/>
                <a:gd name="T35" fmla="*/ 0 h 5"/>
                <a:gd name="T36" fmla="*/ 2 w 9"/>
                <a:gd name="T37" fmla="*/ 1 h 5"/>
                <a:gd name="T38" fmla="*/ 3 w 9"/>
                <a:gd name="T39" fmla="*/ 1 h 5"/>
                <a:gd name="T40" fmla="*/ 2 w 9"/>
                <a:gd name="T41" fmla="*/ 1 h 5"/>
                <a:gd name="T42" fmla="*/ 3 w 9"/>
                <a:gd name="T43" fmla="*/ 1 h 5"/>
                <a:gd name="T44" fmla="*/ 3 w 9"/>
                <a:gd name="T45" fmla="*/ 2 h 5"/>
                <a:gd name="T46" fmla="*/ 4 w 9"/>
                <a:gd name="T47" fmla="*/ 2 h 5"/>
                <a:gd name="T48" fmla="*/ 5 w 9"/>
                <a:gd name="T49" fmla="*/ 4 h 5"/>
                <a:gd name="T50" fmla="*/ 5 w 9"/>
                <a:gd name="T51" fmla="*/ 2 h 5"/>
                <a:gd name="T52" fmla="*/ 5 w 9"/>
                <a:gd name="T53" fmla="*/ 4 h 5"/>
                <a:gd name="T54" fmla="*/ 6 w 9"/>
                <a:gd name="T55" fmla="*/ 2 h 5"/>
                <a:gd name="T56" fmla="*/ 6 w 9"/>
                <a:gd name="T57" fmla="*/ 4 h 5"/>
                <a:gd name="T58" fmla="*/ 6 w 9"/>
                <a:gd name="T59" fmla="*/ 2 h 5"/>
                <a:gd name="T60" fmla="*/ 8 w 9"/>
                <a:gd name="T61" fmla="*/ 2 h 5"/>
                <a:gd name="T62" fmla="*/ 8 w 9"/>
                <a:gd name="T63" fmla="*/ 4 h 5"/>
                <a:gd name="T64" fmla="*/ 8 w 9"/>
                <a:gd name="T65" fmla="*/ 2 h 5"/>
                <a:gd name="T66" fmla="*/ 8 w 9"/>
                <a:gd name="T67" fmla="*/ 4 h 5"/>
                <a:gd name="T68" fmla="*/ 8 w 9"/>
                <a:gd name="T69" fmla="*/ 2 h 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"/>
                <a:gd name="T106" fmla="*/ 0 h 5"/>
                <a:gd name="T107" fmla="*/ 9 w 9"/>
                <a:gd name="T108" fmla="*/ 5 h 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" h="5">
                  <a:moveTo>
                    <a:pt x="8" y="2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4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83" name="Freeform 157"/>
            <p:cNvSpPr>
              <a:spLocks noChangeAspect="1"/>
            </p:cNvSpPr>
            <p:nvPr/>
          </p:nvSpPr>
          <p:spPr bwMode="gray">
            <a:xfrm>
              <a:off x="3667" y="3796"/>
              <a:ext cx="3" cy="1"/>
            </a:xfrm>
            <a:custGeom>
              <a:avLst/>
              <a:gdLst>
                <a:gd name="T0" fmla="*/ 2 w 3"/>
                <a:gd name="T1" fmla="*/ 1 h 1"/>
                <a:gd name="T2" fmla="*/ 3 w 3"/>
                <a:gd name="T3" fmla="*/ 1 h 1"/>
                <a:gd name="T4" fmla="*/ 2 w 3"/>
                <a:gd name="T5" fmla="*/ 1 h 1"/>
                <a:gd name="T6" fmla="*/ 1 w 3"/>
                <a:gd name="T7" fmla="*/ 1 h 1"/>
                <a:gd name="T8" fmla="*/ 0 w 3"/>
                <a:gd name="T9" fmla="*/ 1 h 1"/>
                <a:gd name="T10" fmla="*/ 0 w 3"/>
                <a:gd name="T11" fmla="*/ 0 h 1"/>
                <a:gd name="T12" fmla="*/ 0 w 3"/>
                <a:gd name="T13" fmla="*/ 1 h 1"/>
                <a:gd name="T14" fmla="*/ 0 w 3"/>
                <a:gd name="T15" fmla="*/ 0 h 1"/>
                <a:gd name="T16" fmla="*/ 1 w 3"/>
                <a:gd name="T17" fmla="*/ 1 h 1"/>
                <a:gd name="T18" fmla="*/ 2 w 3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1"/>
                <a:gd name="T32" fmla="*/ 3 w 3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1">
                  <a:moveTo>
                    <a:pt x="2" y="1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84" name="Freeform 158"/>
            <p:cNvSpPr>
              <a:spLocks noChangeAspect="1"/>
            </p:cNvSpPr>
            <p:nvPr/>
          </p:nvSpPr>
          <p:spPr bwMode="gray">
            <a:xfrm>
              <a:off x="3787" y="3789"/>
              <a:ext cx="2" cy="1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2 w 2"/>
                <a:gd name="T5" fmla="*/ 0 h 1"/>
                <a:gd name="T6" fmla="*/ 2 w 2"/>
                <a:gd name="T7" fmla="*/ 1 h 1"/>
                <a:gd name="T8" fmla="*/ 2 w 2"/>
                <a:gd name="T9" fmla="*/ 0 h 1"/>
                <a:gd name="T10" fmla="*/ 2 w 2"/>
                <a:gd name="T11" fmla="*/ 1 h 1"/>
                <a:gd name="T12" fmla="*/ 0 w 2"/>
                <a:gd name="T13" fmla="*/ 1 h 1"/>
                <a:gd name="T14" fmla="*/ 0 w 2"/>
                <a:gd name="T15" fmla="*/ 0 h 1"/>
                <a:gd name="T16" fmla="*/ 2 w 2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2" y="0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85" name="Freeform 159"/>
            <p:cNvSpPr>
              <a:spLocks noChangeAspect="1"/>
            </p:cNvSpPr>
            <p:nvPr/>
          </p:nvSpPr>
          <p:spPr bwMode="gray">
            <a:xfrm>
              <a:off x="3672" y="3797"/>
              <a:ext cx="1" cy="3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2 h 3"/>
                <a:gd name="T4" fmla="*/ 1 w 1"/>
                <a:gd name="T5" fmla="*/ 2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2 h 3"/>
                <a:gd name="T12" fmla="*/ 0 w 1"/>
                <a:gd name="T13" fmla="*/ 0 h 3"/>
                <a:gd name="T14" fmla="*/ 0 w 1"/>
                <a:gd name="T15" fmla="*/ 2 h 3"/>
                <a:gd name="T16" fmla="*/ 1 w 1"/>
                <a:gd name="T17" fmla="*/ 2 h 3"/>
                <a:gd name="T18" fmla="*/ 0 w 1"/>
                <a:gd name="T19" fmla="*/ 2 h 3"/>
                <a:gd name="T20" fmla="*/ 1 w 1"/>
                <a:gd name="T21" fmla="*/ 2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3"/>
                <a:gd name="T35" fmla="*/ 1 w 1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3">
                  <a:moveTo>
                    <a:pt x="1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86" name="Freeform 160"/>
            <p:cNvSpPr>
              <a:spLocks noChangeAspect="1"/>
            </p:cNvSpPr>
            <p:nvPr/>
          </p:nvSpPr>
          <p:spPr bwMode="gray">
            <a:xfrm>
              <a:off x="3787" y="3785"/>
              <a:ext cx="3" cy="4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2 w 3"/>
                <a:gd name="T7" fmla="*/ 2 h 3"/>
                <a:gd name="T8" fmla="*/ 3 w 3"/>
                <a:gd name="T9" fmla="*/ 2 h 3"/>
                <a:gd name="T10" fmla="*/ 2 w 3"/>
                <a:gd name="T11" fmla="*/ 2 h 3"/>
                <a:gd name="T12" fmla="*/ 2 w 3"/>
                <a:gd name="T13" fmla="*/ 3 h 3"/>
                <a:gd name="T14" fmla="*/ 2 w 3"/>
                <a:gd name="T15" fmla="*/ 2 h 3"/>
                <a:gd name="T16" fmla="*/ 2 w 3"/>
                <a:gd name="T17" fmla="*/ 3 h 3"/>
                <a:gd name="T18" fmla="*/ 0 w 3"/>
                <a:gd name="T19" fmla="*/ 3 h 3"/>
                <a:gd name="T20" fmla="*/ 2 w 3"/>
                <a:gd name="T21" fmla="*/ 3 h 3"/>
                <a:gd name="T22" fmla="*/ 0 w 3"/>
                <a:gd name="T23" fmla="*/ 2 h 3"/>
                <a:gd name="T24" fmla="*/ 0 w 3"/>
                <a:gd name="T25" fmla="*/ 3 h 3"/>
                <a:gd name="T26" fmla="*/ 0 w 3"/>
                <a:gd name="T27" fmla="*/ 2 h 3"/>
                <a:gd name="T28" fmla="*/ 2 w 3"/>
                <a:gd name="T29" fmla="*/ 2 h 3"/>
                <a:gd name="T30" fmla="*/ 0 w 3"/>
                <a:gd name="T31" fmla="*/ 2 h 3"/>
                <a:gd name="T32" fmla="*/ 0 w 3"/>
                <a:gd name="T33" fmla="*/ 0 h 3"/>
                <a:gd name="T34" fmla="*/ 2 w 3"/>
                <a:gd name="T35" fmla="*/ 0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"/>
                <a:gd name="T56" fmla="*/ 3 w 3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87" name="Freeform 161"/>
            <p:cNvSpPr>
              <a:spLocks noChangeAspect="1"/>
            </p:cNvSpPr>
            <p:nvPr/>
          </p:nvSpPr>
          <p:spPr bwMode="gray">
            <a:xfrm>
              <a:off x="3673" y="379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88" name="Freeform 162"/>
            <p:cNvSpPr>
              <a:spLocks noChangeAspect="1"/>
            </p:cNvSpPr>
            <p:nvPr/>
          </p:nvSpPr>
          <p:spPr bwMode="gray">
            <a:xfrm>
              <a:off x="3676" y="3791"/>
              <a:ext cx="6" cy="3"/>
            </a:xfrm>
            <a:custGeom>
              <a:avLst/>
              <a:gdLst>
                <a:gd name="T0" fmla="*/ 5 w 6"/>
                <a:gd name="T1" fmla="*/ 1 h 3"/>
                <a:gd name="T2" fmla="*/ 5 w 6"/>
                <a:gd name="T3" fmla="*/ 0 h 3"/>
                <a:gd name="T4" fmla="*/ 5 w 6"/>
                <a:gd name="T5" fmla="*/ 1 h 3"/>
                <a:gd name="T6" fmla="*/ 5 w 6"/>
                <a:gd name="T7" fmla="*/ 0 h 3"/>
                <a:gd name="T8" fmla="*/ 6 w 6"/>
                <a:gd name="T9" fmla="*/ 0 h 3"/>
                <a:gd name="T10" fmla="*/ 6 w 6"/>
                <a:gd name="T11" fmla="*/ 1 h 3"/>
                <a:gd name="T12" fmla="*/ 5 w 6"/>
                <a:gd name="T13" fmla="*/ 1 h 3"/>
                <a:gd name="T14" fmla="*/ 4 w 6"/>
                <a:gd name="T15" fmla="*/ 3 h 3"/>
                <a:gd name="T16" fmla="*/ 3 w 6"/>
                <a:gd name="T17" fmla="*/ 3 h 3"/>
                <a:gd name="T18" fmla="*/ 1 w 6"/>
                <a:gd name="T19" fmla="*/ 3 h 3"/>
                <a:gd name="T20" fmla="*/ 0 w 6"/>
                <a:gd name="T21" fmla="*/ 3 h 3"/>
                <a:gd name="T22" fmla="*/ 1 w 6"/>
                <a:gd name="T23" fmla="*/ 3 h 3"/>
                <a:gd name="T24" fmla="*/ 3 w 6"/>
                <a:gd name="T25" fmla="*/ 3 h 3"/>
                <a:gd name="T26" fmla="*/ 4 w 6"/>
                <a:gd name="T27" fmla="*/ 3 h 3"/>
                <a:gd name="T28" fmla="*/ 3 w 6"/>
                <a:gd name="T29" fmla="*/ 1 h 3"/>
                <a:gd name="T30" fmla="*/ 4 w 6"/>
                <a:gd name="T31" fmla="*/ 1 h 3"/>
                <a:gd name="T32" fmla="*/ 5 w 6"/>
                <a:gd name="T33" fmla="*/ 1 h 3"/>
                <a:gd name="T34" fmla="*/ 4 w 6"/>
                <a:gd name="T35" fmla="*/ 1 h 3"/>
                <a:gd name="T36" fmla="*/ 5 w 6"/>
                <a:gd name="T37" fmla="*/ 1 h 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"/>
                <a:gd name="T58" fmla="*/ 0 h 3"/>
                <a:gd name="T59" fmla="*/ 6 w 6"/>
                <a:gd name="T60" fmla="*/ 3 h 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" h="3">
                  <a:moveTo>
                    <a:pt x="5" y="1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89" name="Freeform 163"/>
            <p:cNvSpPr>
              <a:spLocks noChangeAspect="1"/>
            </p:cNvSpPr>
            <p:nvPr/>
          </p:nvSpPr>
          <p:spPr bwMode="gray">
            <a:xfrm>
              <a:off x="3786" y="3790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90" name="Freeform 164"/>
            <p:cNvSpPr>
              <a:spLocks noChangeAspect="1"/>
            </p:cNvSpPr>
            <p:nvPr/>
          </p:nvSpPr>
          <p:spPr bwMode="gray">
            <a:xfrm>
              <a:off x="3680" y="3794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91" name="Freeform 165"/>
            <p:cNvSpPr>
              <a:spLocks noChangeAspect="1"/>
            </p:cNvSpPr>
            <p:nvPr/>
          </p:nvSpPr>
          <p:spPr bwMode="gray">
            <a:xfrm>
              <a:off x="3786" y="3788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92" name="Freeform 166"/>
            <p:cNvSpPr>
              <a:spLocks noChangeAspect="1"/>
            </p:cNvSpPr>
            <p:nvPr/>
          </p:nvSpPr>
          <p:spPr bwMode="gray">
            <a:xfrm>
              <a:off x="3786" y="379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93" name="Freeform 167"/>
            <p:cNvSpPr>
              <a:spLocks noChangeAspect="1"/>
            </p:cNvSpPr>
            <p:nvPr/>
          </p:nvSpPr>
          <p:spPr bwMode="gray">
            <a:xfrm>
              <a:off x="3682" y="3796"/>
              <a:ext cx="5" cy="3"/>
            </a:xfrm>
            <a:custGeom>
              <a:avLst/>
              <a:gdLst>
                <a:gd name="T0" fmla="*/ 0 w 5"/>
                <a:gd name="T1" fmla="*/ 3 h 3"/>
                <a:gd name="T2" fmla="*/ 1 w 5"/>
                <a:gd name="T3" fmla="*/ 3 h 3"/>
                <a:gd name="T4" fmla="*/ 1 w 5"/>
                <a:gd name="T5" fmla="*/ 1 h 3"/>
                <a:gd name="T6" fmla="*/ 1 w 5"/>
                <a:gd name="T7" fmla="*/ 3 h 3"/>
                <a:gd name="T8" fmla="*/ 1 w 5"/>
                <a:gd name="T9" fmla="*/ 1 h 3"/>
                <a:gd name="T10" fmla="*/ 3 w 5"/>
                <a:gd name="T11" fmla="*/ 1 h 3"/>
                <a:gd name="T12" fmla="*/ 4 w 5"/>
                <a:gd name="T13" fmla="*/ 1 h 3"/>
                <a:gd name="T14" fmla="*/ 5 w 5"/>
                <a:gd name="T15" fmla="*/ 1 h 3"/>
                <a:gd name="T16" fmla="*/ 5 w 5"/>
                <a:gd name="T17" fmla="*/ 0 h 3"/>
                <a:gd name="T18" fmla="*/ 5 w 5"/>
                <a:gd name="T19" fmla="*/ 1 h 3"/>
                <a:gd name="T20" fmla="*/ 5 w 5"/>
                <a:gd name="T21" fmla="*/ 0 h 3"/>
                <a:gd name="T22" fmla="*/ 5 w 5"/>
                <a:gd name="T23" fmla="*/ 1 h 3"/>
                <a:gd name="T24" fmla="*/ 5 w 5"/>
                <a:gd name="T25" fmla="*/ 0 h 3"/>
                <a:gd name="T26" fmla="*/ 5 w 5"/>
                <a:gd name="T27" fmla="*/ 1 h 3"/>
                <a:gd name="T28" fmla="*/ 5 w 5"/>
                <a:gd name="T29" fmla="*/ 0 h 3"/>
                <a:gd name="T30" fmla="*/ 5 w 5"/>
                <a:gd name="T31" fmla="*/ 1 h 3"/>
                <a:gd name="T32" fmla="*/ 4 w 5"/>
                <a:gd name="T33" fmla="*/ 1 h 3"/>
                <a:gd name="T34" fmla="*/ 3 w 5"/>
                <a:gd name="T35" fmla="*/ 1 h 3"/>
                <a:gd name="T36" fmla="*/ 3 w 5"/>
                <a:gd name="T37" fmla="*/ 3 h 3"/>
                <a:gd name="T38" fmla="*/ 1 w 5"/>
                <a:gd name="T39" fmla="*/ 3 h 3"/>
                <a:gd name="T40" fmla="*/ 0 w 5"/>
                <a:gd name="T41" fmla="*/ 3 h 3"/>
                <a:gd name="T42" fmla="*/ 0 w 5"/>
                <a:gd name="T43" fmla="*/ 1 h 3"/>
                <a:gd name="T44" fmla="*/ 0 w 5"/>
                <a:gd name="T45" fmla="*/ 3 h 3"/>
                <a:gd name="T46" fmla="*/ 0 w 5"/>
                <a:gd name="T47" fmla="*/ 1 h 3"/>
                <a:gd name="T48" fmla="*/ 1 w 5"/>
                <a:gd name="T49" fmla="*/ 1 h 3"/>
                <a:gd name="T50" fmla="*/ 0 w 5"/>
                <a:gd name="T51" fmla="*/ 1 h 3"/>
                <a:gd name="T52" fmla="*/ 1 w 5"/>
                <a:gd name="T53" fmla="*/ 1 h 3"/>
                <a:gd name="T54" fmla="*/ 1 w 5"/>
                <a:gd name="T55" fmla="*/ 3 h 3"/>
                <a:gd name="T56" fmla="*/ 0 w 5"/>
                <a:gd name="T57" fmla="*/ 3 h 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"/>
                <a:gd name="T88" fmla="*/ 0 h 3"/>
                <a:gd name="T89" fmla="*/ 5 w 5"/>
                <a:gd name="T90" fmla="*/ 3 h 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" h="3">
                  <a:moveTo>
                    <a:pt x="0" y="3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94" name="Freeform 168"/>
            <p:cNvSpPr>
              <a:spLocks noChangeAspect="1"/>
            </p:cNvSpPr>
            <p:nvPr/>
          </p:nvSpPr>
          <p:spPr bwMode="gray">
            <a:xfrm>
              <a:off x="3786" y="378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95" name="Freeform 169"/>
            <p:cNvSpPr>
              <a:spLocks noChangeAspect="1"/>
            </p:cNvSpPr>
            <p:nvPr/>
          </p:nvSpPr>
          <p:spPr bwMode="gray">
            <a:xfrm>
              <a:off x="3786" y="379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96" name="Freeform 170"/>
            <p:cNvSpPr>
              <a:spLocks noChangeAspect="1"/>
            </p:cNvSpPr>
            <p:nvPr/>
          </p:nvSpPr>
          <p:spPr bwMode="gray">
            <a:xfrm>
              <a:off x="3687" y="3795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97" name="Freeform 171"/>
            <p:cNvSpPr>
              <a:spLocks noChangeAspect="1"/>
            </p:cNvSpPr>
            <p:nvPr/>
          </p:nvSpPr>
          <p:spPr bwMode="gray">
            <a:xfrm>
              <a:off x="3786" y="3790"/>
              <a:ext cx="5" cy="1"/>
            </a:xfrm>
            <a:custGeom>
              <a:avLst/>
              <a:gdLst>
                <a:gd name="T0" fmla="*/ 1 w 5"/>
                <a:gd name="T1" fmla="*/ 1 h 1"/>
                <a:gd name="T2" fmla="*/ 3 w 5"/>
                <a:gd name="T3" fmla="*/ 1 h 1"/>
                <a:gd name="T4" fmla="*/ 1 w 5"/>
                <a:gd name="T5" fmla="*/ 1 h 1"/>
                <a:gd name="T6" fmla="*/ 1 w 5"/>
                <a:gd name="T7" fmla="*/ 0 h 1"/>
                <a:gd name="T8" fmla="*/ 3 w 5"/>
                <a:gd name="T9" fmla="*/ 0 h 1"/>
                <a:gd name="T10" fmla="*/ 4 w 5"/>
                <a:gd name="T11" fmla="*/ 0 h 1"/>
                <a:gd name="T12" fmla="*/ 4 w 5"/>
                <a:gd name="T13" fmla="*/ 1 h 1"/>
                <a:gd name="T14" fmla="*/ 5 w 5"/>
                <a:gd name="T15" fmla="*/ 1 h 1"/>
                <a:gd name="T16" fmla="*/ 4 w 5"/>
                <a:gd name="T17" fmla="*/ 1 h 1"/>
                <a:gd name="T18" fmla="*/ 3 w 5"/>
                <a:gd name="T19" fmla="*/ 1 h 1"/>
                <a:gd name="T20" fmla="*/ 1 w 5"/>
                <a:gd name="T21" fmla="*/ 1 h 1"/>
                <a:gd name="T22" fmla="*/ 0 w 5"/>
                <a:gd name="T23" fmla="*/ 1 h 1"/>
                <a:gd name="T24" fmla="*/ 0 w 5"/>
                <a:gd name="T25" fmla="*/ 0 h 1"/>
                <a:gd name="T26" fmla="*/ 0 w 5"/>
                <a:gd name="T27" fmla="*/ 1 h 1"/>
                <a:gd name="T28" fmla="*/ 0 w 5"/>
                <a:gd name="T29" fmla="*/ 0 h 1"/>
                <a:gd name="T30" fmla="*/ 0 w 5"/>
                <a:gd name="T31" fmla="*/ 1 h 1"/>
                <a:gd name="T32" fmla="*/ 1 w 5"/>
                <a:gd name="T33" fmla="*/ 0 h 1"/>
                <a:gd name="T34" fmla="*/ 0 w 5"/>
                <a:gd name="T35" fmla="*/ 1 h 1"/>
                <a:gd name="T36" fmla="*/ 1 w 5"/>
                <a:gd name="T37" fmla="*/ 1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1"/>
                <a:gd name="T59" fmla="*/ 5 w 5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1">
                  <a:moveTo>
                    <a:pt x="1" y="1"/>
                  </a:move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98" name="Freeform 172"/>
            <p:cNvSpPr>
              <a:spLocks noChangeAspect="1"/>
            </p:cNvSpPr>
            <p:nvPr/>
          </p:nvSpPr>
          <p:spPr bwMode="gray">
            <a:xfrm>
              <a:off x="3688" y="3795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2 w 2"/>
                <a:gd name="T7" fmla="*/ 1 h 1"/>
                <a:gd name="T8" fmla="*/ 2 w 2"/>
                <a:gd name="T9" fmla="*/ 0 h 1"/>
                <a:gd name="T10" fmla="*/ 2 w 2"/>
                <a:gd name="T11" fmla="*/ 1 h 1"/>
                <a:gd name="T12" fmla="*/ 2 w 2"/>
                <a:gd name="T13" fmla="*/ 0 h 1"/>
                <a:gd name="T14" fmla="*/ 2 w 2"/>
                <a:gd name="T15" fmla="*/ 1 h 1"/>
                <a:gd name="T16" fmla="*/ 0 w 2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0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499" name="Rectangle 173"/>
            <p:cNvSpPr>
              <a:spLocks noChangeAspect="1" noChangeArrowheads="1"/>
            </p:cNvSpPr>
            <p:nvPr/>
          </p:nvSpPr>
          <p:spPr bwMode="gray">
            <a:xfrm>
              <a:off x="3786" y="3784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00" name="Freeform 174"/>
            <p:cNvSpPr>
              <a:spLocks noChangeAspect="1"/>
            </p:cNvSpPr>
            <p:nvPr/>
          </p:nvSpPr>
          <p:spPr bwMode="gray">
            <a:xfrm>
              <a:off x="3786" y="3792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0 w 1"/>
                <a:gd name="T9" fmla="*/ 2 h 2"/>
                <a:gd name="T10" fmla="*/ 0 w 1"/>
                <a:gd name="T11" fmla="*/ 0 h 2"/>
                <a:gd name="T12" fmla="*/ 1 w 1"/>
                <a:gd name="T13" fmla="*/ 0 h 2"/>
                <a:gd name="T14" fmla="*/ 1 w 1"/>
                <a:gd name="T15" fmla="*/ 2 h 2"/>
                <a:gd name="T16" fmla="*/ 0 w 1"/>
                <a:gd name="T17" fmla="*/ 2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"/>
                <a:gd name="T29" fmla="*/ 1 w 1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01" name="Freeform 175"/>
            <p:cNvSpPr>
              <a:spLocks noChangeAspect="1"/>
            </p:cNvSpPr>
            <p:nvPr/>
          </p:nvSpPr>
          <p:spPr bwMode="gray">
            <a:xfrm>
              <a:off x="3786" y="378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02" name="Freeform 176"/>
            <p:cNvSpPr>
              <a:spLocks noChangeAspect="1"/>
            </p:cNvSpPr>
            <p:nvPr/>
          </p:nvSpPr>
          <p:spPr bwMode="gray">
            <a:xfrm>
              <a:off x="3700" y="3748"/>
              <a:ext cx="7" cy="6"/>
            </a:xfrm>
            <a:custGeom>
              <a:avLst/>
              <a:gdLst>
                <a:gd name="T0" fmla="*/ 3 w 7"/>
                <a:gd name="T1" fmla="*/ 6 h 6"/>
                <a:gd name="T2" fmla="*/ 3 w 7"/>
                <a:gd name="T3" fmla="*/ 5 h 6"/>
                <a:gd name="T4" fmla="*/ 3 w 7"/>
                <a:gd name="T5" fmla="*/ 4 h 6"/>
                <a:gd name="T6" fmla="*/ 1 w 7"/>
                <a:gd name="T7" fmla="*/ 4 h 6"/>
                <a:gd name="T8" fmla="*/ 1 w 7"/>
                <a:gd name="T9" fmla="*/ 3 h 6"/>
                <a:gd name="T10" fmla="*/ 0 w 7"/>
                <a:gd name="T11" fmla="*/ 3 h 6"/>
                <a:gd name="T12" fmla="*/ 1 w 7"/>
                <a:gd name="T13" fmla="*/ 3 h 6"/>
                <a:gd name="T14" fmla="*/ 1 w 7"/>
                <a:gd name="T15" fmla="*/ 1 h 6"/>
                <a:gd name="T16" fmla="*/ 3 w 7"/>
                <a:gd name="T17" fmla="*/ 1 h 6"/>
                <a:gd name="T18" fmla="*/ 4 w 7"/>
                <a:gd name="T19" fmla="*/ 1 h 6"/>
                <a:gd name="T20" fmla="*/ 5 w 7"/>
                <a:gd name="T21" fmla="*/ 1 h 6"/>
                <a:gd name="T22" fmla="*/ 4 w 7"/>
                <a:gd name="T23" fmla="*/ 1 h 6"/>
                <a:gd name="T24" fmla="*/ 5 w 7"/>
                <a:gd name="T25" fmla="*/ 0 h 6"/>
                <a:gd name="T26" fmla="*/ 5 w 7"/>
                <a:gd name="T27" fmla="*/ 1 h 6"/>
                <a:gd name="T28" fmla="*/ 5 w 7"/>
                <a:gd name="T29" fmla="*/ 0 h 6"/>
                <a:gd name="T30" fmla="*/ 5 w 7"/>
                <a:gd name="T31" fmla="*/ 1 h 6"/>
                <a:gd name="T32" fmla="*/ 5 w 7"/>
                <a:gd name="T33" fmla="*/ 3 h 6"/>
                <a:gd name="T34" fmla="*/ 6 w 7"/>
                <a:gd name="T35" fmla="*/ 1 h 6"/>
                <a:gd name="T36" fmla="*/ 6 w 7"/>
                <a:gd name="T37" fmla="*/ 3 h 6"/>
                <a:gd name="T38" fmla="*/ 6 w 7"/>
                <a:gd name="T39" fmla="*/ 1 h 6"/>
                <a:gd name="T40" fmla="*/ 6 w 7"/>
                <a:gd name="T41" fmla="*/ 3 h 6"/>
                <a:gd name="T42" fmla="*/ 7 w 7"/>
                <a:gd name="T43" fmla="*/ 3 h 6"/>
                <a:gd name="T44" fmla="*/ 6 w 7"/>
                <a:gd name="T45" fmla="*/ 3 h 6"/>
                <a:gd name="T46" fmla="*/ 7 w 7"/>
                <a:gd name="T47" fmla="*/ 3 h 6"/>
                <a:gd name="T48" fmla="*/ 6 w 7"/>
                <a:gd name="T49" fmla="*/ 3 h 6"/>
                <a:gd name="T50" fmla="*/ 6 w 7"/>
                <a:gd name="T51" fmla="*/ 4 h 6"/>
                <a:gd name="T52" fmla="*/ 7 w 7"/>
                <a:gd name="T53" fmla="*/ 4 h 6"/>
                <a:gd name="T54" fmla="*/ 7 w 7"/>
                <a:gd name="T55" fmla="*/ 5 h 6"/>
                <a:gd name="T56" fmla="*/ 6 w 7"/>
                <a:gd name="T57" fmla="*/ 5 h 6"/>
                <a:gd name="T58" fmla="*/ 6 w 7"/>
                <a:gd name="T59" fmla="*/ 4 h 6"/>
                <a:gd name="T60" fmla="*/ 6 w 7"/>
                <a:gd name="T61" fmla="*/ 3 h 6"/>
                <a:gd name="T62" fmla="*/ 5 w 7"/>
                <a:gd name="T63" fmla="*/ 3 h 6"/>
                <a:gd name="T64" fmla="*/ 5 w 7"/>
                <a:gd name="T65" fmla="*/ 4 h 6"/>
                <a:gd name="T66" fmla="*/ 5 w 7"/>
                <a:gd name="T67" fmla="*/ 3 h 6"/>
                <a:gd name="T68" fmla="*/ 4 w 7"/>
                <a:gd name="T69" fmla="*/ 3 h 6"/>
                <a:gd name="T70" fmla="*/ 4 w 7"/>
                <a:gd name="T71" fmla="*/ 4 h 6"/>
                <a:gd name="T72" fmla="*/ 5 w 7"/>
                <a:gd name="T73" fmla="*/ 4 h 6"/>
                <a:gd name="T74" fmla="*/ 6 w 7"/>
                <a:gd name="T75" fmla="*/ 4 h 6"/>
                <a:gd name="T76" fmla="*/ 6 w 7"/>
                <a:gd name="T77" fmla="*/ 5 h 6"/>
                <a:gd name="T78" fmla="*/ 6 w 7"/>
                <a:gd name="T79" fmla="*/ 4 h 6"/>
                <a:gd name="T80" fmla="*/ 5 w 7"/>
                <a:gd name="T81" fmla="*/ 4 h 6"/>
                <a:gd name="T82" fmla="*/ 5 w 7"/>
                <a:gd name="T83" fmla="*/ 5 h 6"/>
                <a:gd name="T84" fmla="*/ 4 w 7"/>
                <a:gd name="T85" fmla="*/ 5 h 6"/>
                <a:gd name="T86" fmla="*/ 4 w 7"/>
                <a:gd name="T87" fmla="*/ 6 h 6"/>
                <a:gd name="T88" fmla="*/ 4 w 7"/>
                <a:gd name="T89" fmla="*/ 5 h 6"/>
                <a:gd name="T90" fmla="*/ 4 w 7"/>
                <a:gd name="T91" fmla="*/ 6 h 6"/>
                <a:gd name="T92" fmla="*/ 3 w 7"/>
                <a:gd name="T93" fmla="*/ 6 h 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"/>
                <a:gd name="T142" fmla="*/ 0 h 6"/>
                <a:gd name="T143" fmla="*/ 7 w 7"/>
                <a:gd name="T144" fmla="*/ 6 h 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" h="6">
                  <a:moveTo>
                    <a:pt x="3" y="6"/>
                  </a:moveTo>
                  <a:lnTo>
                    <a:pt x="3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03" name="Freeform 177"/>
            <p:cNvSpPr>
              <a:spLocks noChangeAspect="1"/>
            </p:cNvSpPr>
            <p:nvPr/>
          </p:nvSpPr>
          <p:spPr bwMode="gray">
            <a:xfrm>
              <a:off x="3786" y="379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04" name="Freeform 178"/>
            <p:cNvSpPr>
              <a:spLocks noChangeAspect="1"/>
            </p:cNvSpPr>
            <p:nvPr/>
          </p:nvSpPr>
          <p:spPr bwMode="gray">
            <a:xfrm>
              <a:off x="3786" y="3785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05" name="Freeform 179"/>
            <p:cNvSpPr>
              <a:spLocks noChangeAspect="1"/>
            </p:cNvSpPr>
            <p:nvPr/>
          </p:nvSpPr>
          <p:spPr bwMode="gray">
            <a:xfrm>
              <a:off x="3786" y="3792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06" name="Freeform 180"/>
            <p:cNvSpPr>
              <a:spLocks noChangeAspect="1"/>
            </p:cNvSpPr>
            <p:nvPr/>
          </p:nvSpPr>
          <p:spPr bwMode="gray">
            <a:xfrm>
              <a:off x="3706" y="3752"/>
              <a:ext cx="5" cy="6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0 h 6"/>
                <a:gd name="T4" fmla="*/ 0 w 5"/>
                <a:gd name="T5" fmla="*/ 1 h 6"/>
                <a:gd name="T6" fmla="*/ 1 w 5"/>
                <a:gd name="T7" fmla="*/ 1 h 6"/>
                <a:gd name="T8" fmla="*/ 3 w 5"/>
                <a:gd name="T9" fmla="*/ 1 h 6"/>
                <a:gd name="T10" fmla="*/ 4 w 5"/>
                <a:gd name="T11" fmla="*/ 1 h 6"/>
                <a:gd name="T12" fmla="*/ 4 w 5"/>
                <a:gd name="T13" fmla="*/ 2 h 6"/>
                <a:gd name="T14" fmla="*/ 4 w 5"/>
                <a:gd name="T15" fmla="*/ 3 h 6"/>
                <a:gd name="T16" fmla="*/ 4 w 5"/>
                <a:gd name="T17" fmla="*/ 2 h 6"/>
                <a:gd name="T18" fmla="*/ 5 w 5"/>
                <a:gd name="T19" fmla="*/ 2 h 6"/>
                <a:gd name="T20" fmla="*/ 5 w 5"/>
                <a:gd name="T21" fmla="*/ 3 h 6"/>
                <a:gd name="T22" fmla="*/ 5 w 5"/>
                <a:gd name="T23" fmla="*/ 2 h 6"/>
                <a:gd name="T24" fmla="*/ 5 w 5"/>
                <a:gd name="T25" fmla="*/ 3 h 6"/>
                <a:gd name="T26" fmla="*/ 5 w 5"/>
                <a:gd name="T27" fmla="*/ 5 h 6"/>
                <a:gd name="T28" fmla="*/ 5 w 5"/>
                <a:gd name="T29" fmla="*/ 6 h 6"/>
                <a:gd name="T30" fmla="*/ 5 w 5"/>
                <a:gd name="T31" fmla="*/ 5 h 6"/>
                <a:gd name="T32" fmla="*/ 5 w 5"/>
                <a:gd name="T33" fmla="*/ 6 h 6"/>
                <a:gd name="T34" fmla="*/ 5 w 5"/>
                <a:gd name="T35" fmla="*/ 5 h 6"/>
                <a:gd name="T36" fmla="*/ 5 w 5"/>
                <a:gd name="T37" fmla="*/ 3 h 6"/>
                <a:gd name="T38" fmla="*/ 5 w 5"/>
                <a:gd name="T39" fmla="*/ 5 h 6"/>
                <a:gd name="T40" fmla="*/ 5 w 5"/>
                <a:gd name="T41" fmla="*/ 3 h 6"/>
                <a:gd name="T42" fmla="*/ 4 w 5"/>
                <a:gd name="T43" fmla="*/ 3 h 6"/>
                <a:gd name="T44" fmla="*/ 4 w 5"/>
                <a:gd name="T45" fmla="*/ 5 h 6"/>
                <a:gd name="T46" fmla="*/ 4 w 5"/>
                <a:gd name="T47" fmla="*/ 3 h 6"/>
                <a:gd name="T48" fmla="*/ 4 w 5"/>
                <a:gd name="T49" fmla="*/ 5 h 6"/>
                <a:gd name="T50" fmla="*/ 4 w 5"/>
                <a:gd name="T51" fmla="*/ 3 h 6"/>
                <a:gd name="T52" fmla="*/ 4 w 5"/>
                <a:gd name="T53" fmla="*/ 2 h 6"/>
                <a:gd name="T54" fmla="*/ 3 w 5"/>
                <a:gd name="T55" fmla="*/ 2 h 6"/>
                <a:gd name="T56" fmla="*/ 3 w 5"/>
                <a:gd name="T57" fmla="*/ 1 h 6"/>
                <a:gd name="T58" fmla="*/ 3 w 5"/>
                <a:gd name="T59" fmla="*/ 2 h 6"/>
                <a:gd name="T60" fmla="*/ 3 w 5"/>
                <a:gd name="T61" fmla="*/ 1 h 6"/>
                <a:gd name="T62" fmla="*/ 3 w 5"/>
                <a:gd name="T63" fmla="*/ 2 h 6"/>
                <a:gd name="T64" fmla="*/ 1 w 5"/>
                <a:gd name="T65" fmla="*/ 2 h 6"/>
                <a:gd name="T66" fmla="*/ 1 w 5"/>
                <a:gd name="T67" fmla="*/ 1 h 6"/>
                <a:gd name="T68" fmla="*/ 1 w 5"/>
                <a:gd name="T69" fmla="*/ 2 h 6"/>
                <a:gd name="T70" fmla="*/ 0 w 5"/>
                <a:gd name="T71" fmla="*/ 2 h 6"/>
                <a:gd name="T72" fmla="*/ 0 w 5"/>
                <a:gd name="T73" fmla="*/ 1 h 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"/>
                <a:gd name="T112" fmla="*/ 0 h 6"/>
                <a:gd name="T113" fmla="*/ 5 w 5"/>
                <a:gd name="T114" fmla="*/ 6 h 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" h="6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07" name="Freeform 181"/>
            <p:cNvSpPr>
              <a:spLocks noChangeAspect="1"/>
            </p:cNvSpPr>
            <p:nvPr/>
          </p:nvSpPr>
          <p:spPr bwMode="gray">
            <a:xfrm>
              <a:off x="3786" y="3791"/>
              <a:ext cx="3" cy="3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0 h 3"/>
                <a:gd name="T4" fmla="*/ 0 w 3"/>
                <a:gd name="T5" fmla="*/ 1 h 3"/>
                <a:gd name="T6" fmla="*/ 1 w 3"/>
                <a:gd name="T7" fmla="*/ 1 h 3"/>
                <a:gd name="T8" fmla="*/ 3 w 3"/>
                <a:gd name="T9" fmla="*/ 1 h 3"/>
                <a:gd name="T10" fmla="*/ 1 w 3"/>
                <a:gd name="T11" fmla="*/ 1 h 3"/>
                <a:gd name="T12" fmla="*/ 3 w 3"/>
                <a:gd name="T13" fmla="*/ 1 h 3"/>
                <a:gd name="T14" fmla="*/ 1 w 3"/>
                <a:gd name="T15" fmla="*/ 1 h 3"/>
                <a:gd name="T16" fmla="*/ 3 w 3"/>
                <a:gd name="T17" fmla="*/ 1 h 3"/>
                <a:gd name="T18" fmla="*/ 3 w 3"/>
                <a:gd name="T19" fmla="*/ 3 h 3"/>
                <a:gd name="T20" fmla="*/ 3 w 3"/>
                <a:gd name="T21" fmla="*/ 1 h 3"/>
                <a:gd name="T22" fmla="*/ 3 w 3"/>
                <a:gd name="T23" fmla="*/ 3 h 3"/>
                <a:gd name="T24" fmla="*/ 1 w 3"/>
                <a:gd name="T25" fmla="*/ 3 h 3"/>
                <a:gd name="T26" fmla="*/ 1 w 3"/>
                <a:gd name="T27" fmla="*/ 1 h 3"/>
                <a:gd name="T28" fmla="*/ 1 w 3"/>
                <a:gd name="T29" fmla="*/ 3 h 3"/>
                <a:gd name="T30" fmla="*/ 1 w 3"/>
                <a:gd name="T31" fmla="*/ 1 h 3"/>
                <a:gd name="T32" fmla="*/ 0 w 3"/>
                <a:gd name="T33" fmla="*/ 1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3"/>
                <a:gd name="T53" fmla="*/ 3 w 3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3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08" name="Freeform 182"/>
            <p:cNvSpPr>
              <a:spLocks noChangeAspect="1"/>
            </p:cNvSpPr>
            <p:nvPr/>
          </p:nvSpPr>
          <p:spPr bwMode="gray">
            <a:xfrm>
              <a:off x="3707" y="3776"/>
              <a:ext cx="10" cy="7"/>
            </a:xfrm>
            <a:custGeom>
              <a:avLst/>
              <a:gdLst>
                <a:gd name="T0" fmla="*/ 0 w 9"/>
                <a:gd name="T1" fmla="*/ 7 h 7"/>
                <a:gd name="T2" fmla="*/ 0 w 9"/>
                <a:gd name="T3" fmla="*/ 6 h 7"/>
                <a:gd name="T4" fmla="*/ 2 w 9"/>
                <a:gd name="T5" fmla="*/ 6 h 7"/>
                <a:gd name="T6" fmla="*/ 2 w 9"/>
                <a:gd name="T7" fmla="*/ 5 h 7"/>
                <a:gd name="T8" fmla="*/ 3 w 9"/>
                <a:gd name="T9" fmla="*/ 5 h 7"/>
                <a:gd name="T10" fmla="*/ 3 w 9"/>
                <a:gd name="T11" fmla="*/ 3 h 7"/>
                <a:gd name="T12" fmla="*/ 4 w 9"/>
                <a:gd name="T13" fmla="*/ 3 h 7"/>
                <a:gd name="T14" fmla="*/ 4 w 9"/>
                <a:gd name="T15" fmla="*/ 2 h 7"/>
                <a:gd name="T16" fmla="*/ 4 w 9"/>
                <a:gd name="T17" fmla="*/ 3 h 7"/>
                <a:gd name="T18" fmla="*/ 4 w 9"/>
                <a:gd name="T19" fmla="*/ 2 h 7"/>
                <a:gd name="T20" fmla="*/ 5 w 9"/>
                <a:gd name="T21" fmla="*/ 2 h 7"/>
                <a:gd name="T22" fmla="*/ 6 w 9"/>
                <a:gd name="T23" fmla="*/ 1 h 7"/>
                <a:gd name="T24" fmla="*/ 8 w 9"/>
                <a:gd name="T25" fmla="*/ 1 h 7"/>
                <a:gd name="T26" fmla="*/ 6 w 9"/>
                <a:gd name="T27" fmla="*/ 1 h 7"/>
                <a:gd name="T28" fmla="*/ 8 w 9"/>
                <a:gd name="T29" fmla="*/ 1 h 7"/>
                <a:gd name="T30" fmla="*/ 8 w 9"/>
                <a:gd name="T31" fmla="*/ 0 h 7"/>
                <a:gd name="T32" fmla="*/ 9 w 9"/>
                <a:gd name="T33" fmla="*/ 0 h 7"/>
                <a:gd name="T34" fmla="*/ 8 w 9"/>
                <a:gd name="T35" fmla="*/ 1 h 7"/>
                <a:gd name="T36" fmla="*/ 6 w 9"/>
                <a:gd name="T37" fmla="*/ 2 h 7"/>
                <a:gd name="T38" fmla="*/ 5 w 9"/>
                <a:gd name="T39" fmla="*/ 2 h 7"/>
                <a:gd name="T40" fmla="*/ 5 w 9"/>
                <a:gd name="T41" fmla="*/ 3 h 7"/>
                <a:gd name="T42" fmla="*/ 4 w 9"/>
                <a:gd name="T43" fmla="*/ 3 h 7"/>
                <a:gd name="T44" fmla="*/ 4 w 9"/>
                <a:gd name="T45" fmla="*/ 5 h 7"/>
                <a:gd name="T46" fmla="*/ 3 w 9"/>
                <a:gd name="T47" fmla="*/ 5 h 7"/>
                <a:gd name="T48" fmla="*/ 2 w 9"/>
                <a:gd name="T49" fmla="*/ 6 h 7"/>
                <a:gd name="T50" fmla="*/ 2 w 9"/>
                <a:gd name="T51" fmla="*/ 7 h 7"/>
                <a:gd name="T52" fmla="*/ 0 w 9"/>
                <a:gd name="T53" fmla="*/ 7 h 7"/>
                <a:gd name="T54" fmla="*/ 0 w 9"/>
                <a:gd name="T55" fmla="*/ 6 h 7"/>
                <a:gd name="T56" fmla="*/ 0 w 9"/>
                <a:gd name="T57" fmla="*/ 7 h 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"/>
                <a:gd name="T88" fmla="*/ 0 h 7"/>
                <a:gd name="T89" fmla="*/ 9 w 9"/>
                <a:gd name="T90" fmla="*/ 7 h 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" h="7">
                  <a:moveTo>
                    <a:pt x="0" y="7"/>
                  </a:move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09" name="Freeform 183"/>
            <p:cNvSpPr>
              <a:spLocks noChangeAspect="1"/>
            </p:cNvSpPr>
            <p:nvPr/>
          </p:nvSpPr>
          <p:spPr bwMode="gray">
            <a:xfrm>
              <a:off x="3786" y="379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10" name="Freeform 184"/>
            <p:cNvSpPr>
              <a:spLocks noChangeAspect="1"/>
            </p:cNvSpPr>
            <p:nvPr/>
          </p:nvSpPr>
          <p:spPr bwMode="gray">
            <a:xfrm>
              <a:off x="3744" y="3673"/>
              <a:ext cx="8" cy="5"/>
            </a:xfrm>
            <a:custGeom>
              <a:avLst/>
              <a:gdLst>
                <a:gd name="T0" fmla="*/ 4 w 8"/>
                <a:gd name="T1" fmla="*/ 2 h 5"/>
                <a:gd name="T2" fmla="*/ 4 w 8"/>
                <a:gd name="T3" fmla="*/ 1 h 5"/>
                <a:gd name="T4" fmla="*/ 3 w 8"/>
                <a:gd name="T5" fmla="*/ 1 h 5"/>
                <a:gd name="T6" fmla="*/ 4 w 8"/>
                <a:gd name="T7" fmla="*/ 1 h 5"/>
                <a:gd name="T8" fmla="*/ 5 w 8"/>
                <a:gd name="T9" fmla="*/ 1 h 5"/>
                <a:gd name="T10" fmla="*/ 6 w 8"/>
                <a:gd name="T11" fmla="*/ 1 h 5"/>
                <a:gd name="T12" fmla="*/ 6 w 8"/>
                <a:gd name="T13" fmla="*/ 0 h 5"/>
                <a:gd name="T14" fmla="*/ 8 w 8"/>
                <a:gd name="T15" fmla="*/ 0 h 5"/>
                <a:gd name="T16" fmla="*/ 8 w 8"/>
                <a:gd name="T17" fmla="*/ 1 h 5"/>
                <a:gd name="T18" fmla="*/ 6 w 8"/>
                <a:gd name="T19" fmla="*/ 1 h 5"/>
                <a:gd name="T20" fmla="*/ 8 w 8"/>
                <a:gd name="T21" fmla="*/ 1 h 5"/>
                <a:gd name="T22" fmla="*/ 6 w 8"/>
                <a:gd name="T23" fmla="*/ 1 h 5"/>
                <a:gd name="T24" fmla="*/ 5 w 8"/>
                <a:gd name="T25" fmla="*/ 1 h 5"/>
                <a:gd name="T26" fmla="*/ 5 w 8"/>
                <a:gd name="T27" fmla="*/ 2 h 5"/>
                <a:gd name="T28" fmla="*/ 4 w 8"/>
                <a:gd name="T29" fmla="*/ 2 h 5"/>
                <a:gd name="T30" fmla="*/ 4 w 8"/>
                <a:gd name="T31" fmla="*/ 4 h 5"/>
                <a:gd name="T32" fmla="*/ 3 w 8"/>
                <a:gd name="T33" fmla="*/ 4 h 5"/>
                <a:gd name="T34" fmla="*/ 3 w 8"/>
                <a:gd name="T35" fmla="*/ 5 h 5"/>
                <a:gd name="T36" fmla="*/ 3 w 8"/>
                <a:gd name="T37" fmla="*/ 4 h 5"/>
                <a:gd name="T38" fmla="*/ 2 w 8"/>
                <a:gd name="T39" fmla="*/ 4 h 5"/>
                <a:gd name="T40" fmla="*/ 0 w 8"/>
                <a:gd name="T41" fmla="*/ 4 h 5"/>
                <a:gd name="T42" fmla="*/ 2 w 8"/>
                <a:gd name="T43" fmla="*/ 4 h 5"/>
                <a:gd name="T44" fmla="*/ 3 w 8"/>
                <a:gd name="T45" fmla="*/ 4 h 5"/>
                <a:gd name="T46" fmla="*/ 3 w 8"/>
                <a:gd name="T47" fmla="*/ 2 h 5"/>
                <a:gd name="T48" fmla="*/ 4 w 8"/>
                <a:gd name="T49" fmla="*/ 2 h 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8"/>
                <a:gd name="T76" fmla="*/ 0 h 5"/>
                <a:gd name="T77" fmla="*/ 8 w 8"/>
                <a:gd name="T78" fmla="*/ 5 h 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8" h="5">
                  <a:moveTo>
                    <a:pt x="4" y="2"/>
                  </a:moveTo>
                  <a:lnTo>
                    <a:pt x="4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11" name="Freeform 185"/>
            <p:cNvSpPr>
              <a:spLocks noChangeAspect="1"/>
            </p:cNvSpPr>
            <p:nvPr/>
          </p:nvSpPr>
          <p:spPr bwMode="gray">
            <a:xfrm>
              <a:off x="3785" y="3788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1 h 1"/>
                <a:gd name="T10" fmla="*/ 1 w 2"/>
                <a:gd name="T11" fmla="*/ 1 h 1"/>
                <a:gd name="T12" fmla="*/ 1 w 2"/>
                <a:gd name="T13" fmla="*/ 0 h 1"/>
                <a:gd name="T14" fmla="*/ 1 w 2"/>
                <a:gd name="T15" fmla="*/ 1 h 1"/>
                <a:gd name="T16" fmla="*/ 1 w 2"/>
                <a:gd name="T17" fmla="*/ 0 h 1"/>
                <a:gd name="T18" fmla="*/ 1 w 2"/>
                <a:gd name="T19" fmla="*/ 1 h 1"/>
                <a:gd name="T20" fmla="*/ 2 w 2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1"/>
                <a:gd name="T35" fmla="*/ 2 w 2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1">
                  <a:moveTo>
                    <a:pt x="2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12" name="Freeform 186"/>
            <p:cNvSpPr>
              <a:spLocks noChangeAspect="1"/>
            </p:cNvSpPr>
            <p:nvPr/>
          </p:nvSpPr>
          <p:spPr bwMode="gray">
            <a:xfrm>
              <a:off x="3760" y="3721"/>
              <a:ext cx="2" cy="3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1 h 3"/>
                <a:gd name="T4" fmla="*/ 1 w 2"/>
                <a:gd name="T5" fmla="*/ 2 h 3"/>
                <a:gd name="T6" fmla="*/ 0 w 2"/>
                <a:gd name="T7" fmla="*/ 1 h 3"/>
                <a:gd name="T8" fmla="*/ 1 w 2"/>
                <a:gd name="T9" fmla="*/ 0 h 3"/>
                <a:gd name="T10" fmla="*/ 1 w 2"/>
                <a:gd name="T11" fmla="*/ 1 h 3"/>
                <a:gd name="T12" fmla="*/ 1 w 2"/>
                <a:gd name="T13" fmla="*/ 2 h 3"/>
                <a:gd name="T14" fmla="*/ 2 w 2"/>
                <a:gd name="T15" fmla="*/ 2 h 3"/>
                <a:gd name="T16" fmla="*/ 2 w 2"/>
                <a:gd name="T17" fmla="*/ 3 h 3"/>
                <a:gd name="T18" fmla="*/ 2 w 2"/>
                <a:gd name="T19" fmla="*/ 2 h 3"/>
                <a:gd name="T20" fmla="*/ 1 w 2"/>
                <a:gd name="T21" fmla="*/ 2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3"/>
                <a:gd name="T35" fmla="*/ 2 w 2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3">
                  <a:moveTo>
                    <a:pt x="1" y="2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13" name="Freeform 187"/>
            <p:cNvSpPr>
              <a:spLocks noChangeAspect="1"/>
            </p:cNvSpPr>
            <p:nvPr/>
          </p:nvSpPr>
          <p:spPr bwMode="gray">
            <a:xfrm>
              <a:off x="3785" y="3790"/>
              <a:ext cx="2" cy="1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14" name="Freeform 188"/>
            <p:cNvSpPr>
              <a:spLocks noChangeAspect="1"/>
            </p:cNvSpPr>
            <p:nvPr/>
          </p:nvSpPr>
          <p:spPr bwMode="gray">
            <a:xfrm>
              <a:off x="3785" y="3789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0 w 1"/>
                <a:gd name="T13" fmla="*/ 1 h 1"/>
                <a:gd name="T14" fmla="*/ 0 w 1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15" name="Freeform 189"/>
            <p:cNvSpPr>
              <a:spLocks noChangeAspect="1"/>
            </p:cNvSpPr>
            <p:nvPr/>
          </p:nvSpPr>
          <p:spPr bwMode="gray">
            <a:xfrm>
              <a:off x="3762" y="3812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16" name="Freeform 190"/>
            <p:cNvSpPr>
              <a:spLocks noChangeAspect="1"/>
            </p:cNvSpPr>
            <p:nvPr/>
          </p:nvSpPr>
          <p:spPr bwMode="gray">
            <a:xfrm>
              <a:off x="3785" y="3790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17" name="Freeform 191"/>
            <p:cNvSpPr>
              <a:spLocks noChangeAspect="1"/>
            </p:cNvSpPr>
            <p:nvPr/>
          </p:nvSpPr>
          <p:spPr bwMode="gray">
            <a:xfrm>
              <a:off x="3763" y="381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18" name="Freeform 192"/>
            <p:cNvSpPr>
              <a:spLocks noChangeAspect="1"/>
            </p:cNvSpPr>
            <p:nvPr/>
          </p:nvSpPr>
          <p:spPr bwMode="gray">
            <a:xfrm>
              <a:off x="3785" y="3790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19" name="Freeform 193"/>
            <p:cNvSpPr>
              <a:spLocks noChangeAspect="1"/>
            </p:cNvSpPr>
            <p:nvPr/>
          </p:nvSpPr>
          <p:spPr bwMode="gray">
            <a:xfrm>
              <a:off x="3785" y="3797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20" name="Freeform 194"/>
            <p:cNvSpPr>
              <a:spLocks noChangeAspect="1"/>
            </p:cNvSpPr>
            <p:nvPr/>
          </p:nvSpPr>
          <p:spPr bwMode="gray">
            <a:xfrm>
              <a:off x="3763" y="3803"/>
              <a:ext cx="5" cy="9"/>
            </a:xfrm>
            <a:custGeom>
              <a:avLst/>
              <a:gdLst>
                <a:gd name="T0" fmla="*/ 3 w 5"/>
                <a:gd name="T1" fmla="*/ 4 h 8"/>
                <a:gd name="T2" fmla="*/ 3 w 5"/>
                <a:gd name="T3" fmla="*/ 3 h 8"/>
                <a:gd name="T4" fmla="*/ 4 w 5"/>
                <a:gd name="T5" fmla="*/ 3 h 8"/>
                <a:gd name="T6" fmla="*/ 4 w 5"/>
                <a:gd name="T7" fmla="*/ 2 h 8"/>
                <a:gd name="T8" fmla="*/ 4 w 5"/>
                <a:gd name="T9" fmla="*/ 0 h 8"/>
                <a:gd name="T10" fmla="*/ 5 w 5"/>
                <a:gd name="T11" fmla="*/ 0 h 8"/>
                <a:gd name="T12" fmla="*/ 5 w 5"/>
                <a:gd name="T13" fmla="*/ 2 h 8"/>
                <a:gd name="T14" fmla="*/ 4 w 5"/>
                <a:gd name="T15" fmla="*/ 2 h 8"/>
                <a:gd name="T16" fmla="*/ 4 w 5"/>
                <a:gd name="T17" fmla="*/ 3 h 8"/>
                <a:gd name="T18" fmla="*/ 3 w 5"/>
                <a:gd name="T19" fmla="*/ 3 h 8"/>
                <a:gd name="T20" fmla="*/ 3 w 5"/>
                <a:gd name="T21" fmla="*/ 4 h 8"/>
                <a:gd name="T22" fmla="*/ 2 w 5"/>
                <a:gd name="T23" fmla="*/ 5 h 8"/>
                <a:gd name="T24" fmla="*/ 2 w 5"/>
                <a:gd name="T25" fmla="*/ 6 h 8"/>
                <a:gd name="T26" fmla="*/ 0 w 5"/>
                <a:gd name="T27" fmla="*/ 6 h 8"/>
                <a:gd name="T28" fmla="*/ 2 w 5"/>
                <a:gd name="T29" fmla="*/ 6 h 8"/>
                <a:gd name="T30" fmla="*/ 0 w 5"/>
                <a:gd name="T31" fmla="*/ 6 h 8"/>
                <a:gd name="T32" fmla="*/ 0 w 5"/>
                <a:gd name="T33" fmla="*/ 8 h 8"/>
                <a:gd name="T34" fmla="*/ 0 w 5"/>
                <a:gd name="T35" fmla="*/ 6 h 8"/>
                <a:gd name="T36" fmla="*/ 2 w 5"/>
                <a:gd name="T37" fmla="*/ 6 h 8"/>
                <a:gd name="T38" fmla="*/ 0 w 5"/>
                <a:gd name="T39" fmla="*/ 6 h 8"/>
                <a:gd name="T40" fmla="*/ 0 w 5"/>
                <a:gd name="T41" fmla="*/ 5 h 8"/>
                <a:gd name="T42" fmla="*/ 2 w 5"/>
                <a:gd name="T43" fmla="*/ 5 h 8"/>
                <a:gd name="T44" fmla="*/ 2 w 5"/>
                <a:gd name="T45" fmla="*/ 4 h 8"/>
                <a:gd name="T46" fmla="*/ 3 w 5"/>
                <a:gd name="T47" fmla="*/ 4 h 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"/>
                <a:gd name="T73" fmla="*/ 0 h 8"/>
                <a:gd name="T74" fmla="*/ 5 w 5"/>
                <a:gd name="T75" fmla="*/ 8 h 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" h="8">
                  <a:moveTo>
                    <a:pt x="3" y="4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21" name="Freeform 195"/>
            <p:cNvSpPr>
              <a:spLocks noChangeAspect="1"/>
            </p:cNvSpPr>
            <p:nvPr/>
          </p:nvSpPr>
          <p:spPr bwMode="gray">
            <a:xfrm>
              <a:off x="3763" y="3809"/>
              <a:ext cx="3" cy="4"/>
            </a:xfrm>
            <a:custGeom>
              <a:avLst/>
              <a:gdLst>
                <a:gd name="T0" fmla="*/ 3 w 3"/>
                <a:gd name="T1" fmla="*/ 1 h 4"/>
                <a:gd name="T2" fmla="*/ 2 w 3"/>
                <a:gd name="T3" fmla="*/ 1 h 4"/>
                <a:gd name="T4" fmla="*/ 3 w 3"/>
                <a:gd name="T5" fmla="*/ 1 h 4"/>
                <a:gd name="T6" fmla="*/ 2 w 3"/>
                <a:gd name="T7" fmla="*/ 3 h 4"/>
                <a:gd name="T8" fmla="*/ 2 w 3"/>
                <a:gd name="T9" fmla="*/ 4 h 4"/>
                <a:gd name="T10" fmla="*/ 2 w 3"/>
                <a:gd name="T11" fmla="*/ 3 h 4"/>
                <a:gd name="T12" fmla="*/ 3 w 3"/>
                <a:gd name="T13" fmla="*/ 3 h 4"/>
                <a:gd name="T14" fmla="*/ 3 w 3"/>
                <a:gd name="T15" fmla="*/ 1 h 4"/>
                <a:gd name="T16" fmla="*/ 2 w 3"/>
                <a:gd name="T17" fmla="*/ 1 h 4"/>
                <a:gd name="T18" fmla="*/ 2 w 3"/>
                <a:gd name="T19" fmla="*/ 3 h 4"/>
                <a:gd name="T20" fmla="*/ 2 w 3"/>
                <a:gd name="T21" fmla="*/ 4 h 4"/>
                <a:gd name="T22" fmla="*/ 2 w 3"/>
                <a:gd name="T23" fmla="*/ 3 h 4"/>
                <a:gd name="T24" fmla="*/ 2 w 3"/>
                <a:gd name="T25" fmla="*/ 4 h 4"/>
                <a:gd name="T26" fmla="*/ 0 w 3"/>
                <a:gd name="T27" fmla="*/ 4 h 4"/>
                <a:gd name="T28" fmla="*/ 2 w 3"/>
                <a:gd name="T29" fmla="*/ 4 h 4"/>
                <a:gd name="T30" fmla="*/ 0 w 3"/>
                <a:gd name="T31" fmla="*/ 3 h 4"/>
                <a:gd name="T32" fmla="*/ 2 w 3"/>
                <a:gd name="T33" fmla="*/ 3 h 4"/>
                <a:gd name="T34" fmla="*/ 2 w 3"/>
                <a:gd name="T35" fmla="*/ 1 h 4"/>
                <a:gd name="T36" fmla="*/ 3 w 3"/>
                <a:gd name="T37" fmla="*/ 0 h 4"/>
                <a:gd name="T38" fmla="*/ 2 w 3"/>
                <a:gd name="T39" fmla="*/ 1 h 4"/>
                <a:gd name="T40" fmla="*/ 3 w 3"/>
                <a:gd name="T41" fmla="*/ 1 h 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"/>
                <a:gd name="T64" fmla="*/ 0 h 4"/>
                <a:gd name="T65" fmla="*/ 3 w 3"/>
                <a:gd name="T66" fmla="*/ 4 h 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" h="4">
                  <a:moveTo>
                    <a:pt x="3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22" name="Freeform 196"/>
            <p:cNvSpPr>
              <a:spLocks noChangeAspect="1"/>
            </p:cNvSpPr>
            <p:nvPr/>
          </p:nvSpPr>
          <p:spPr bwMode="gray">
            <a:xfrm>
              <a:off x="3785" y="37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23" name="Freeform 197"/>
            <p:cNvSpPr>
              <a:spLocks noChangeAspect="1"/>
            </p:cNvSpPr>
            <p:nvPr/>
          </p:nvSpPr>
          <p:spPr bwMode="gray">
            <a:xfrm>
              <a:off x="3765" y="380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24" name="Freeform 198"/>
            <p:cNvSpPr>
              <a:spLocks noChangeAspect="1"/>
            </p:cNvSpPr>
            <p:nvPr/>
          </p:nvSpPr>
          <p:spPr bwMode="gray">
            <a:xfrm>
              <a:off x="3785" y="379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25" name="Freeform 199"/>
            <p:cNvSpPr>
              <a:spLocks noChangeAspect="1"/>
            </p:cNvSpPr>
            <p:nvPr/>
          </p:nvSpPr>
          <p:spPr bwMode="gray">
            <a:xfrm>
              <a:off x="3766" y="380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26" name="Freeform 200"/>
            <p:cNvSpPr>
              <a:spLocks noChangeAspect="1"/>
            </p:cNvSpPr>
            <p:nvPr/>
          </p:nvSpPr>
          <p:spPr bwMode="gray">
            <a:xfrm>
              <a:off x="3766" y="3805"/>
              <a:ext cx="2" cy="4"/>
            </a:xfrm>
            <a:custGeom>
              <a:avLst/>
              <a:gdLst>
                <a:gd name="T0" fmla="*/ 2 w 2"/>
                <a:gd name="T1" fmla="*/ 0 h 3"/>
                <a:gd name="T2" fmla="*/ 2 w 2"/>
                <a:gd name="T3" fmla="*/ 1 h 3"/>
                <a:gd name="T4" fmla="*/ 1 w 2"/>
                <a:gd name="T5" fmla="*/ 1 h 3"/>
                <a:gd name="T6" fmla="*/ 1 w 2"/>
                <a:gd name="T7" fmla="*/ 2 h 3"/>
                <a:gd name="T8" fmla="*/ 0 w 2"/>
                <a:gd name="T9" fmla="*/ 2 h 3"/>
                <a:gd name="T10" fmla="*/ 1 w 2"/>
                <a:gd name="T11" fmla="*/ 2 h 3"/>
                <a:gd name="T12" fmla="*/ 0 w 2"/>
                <a:gd name="T13" fmla="*/ 3 h 3"/>
                <a:gd name="T14" fmla="*/ 1 w 2"/>
                <a:gd name="T15" fmla="*/ 2 h 3"/>
                <a:gd name="T16" fmla="*/ 1 w 2"/>
                <a:gd name="T17" fmla="*/ 1 h 3"/>
                <a:gd name="T18" fmla="*/ 2 w 2"/>
                <a:gd name="T19" fmla="*/ 1 h 3"/>
                <a:gd name="T20" fmla="*/ 2 w 2"/>
                <a:gd name="T21" fmla="*/ 0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3"/>
                <a:gd name="T35" fmla="*/ 2 w 2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3">
                  <a:moveTo>
                    <a:pt x="2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27" name="Freeform 201"/>
            <p:cNvSpPr>
              <a:spLocks noChangeAspect="1"/>
            </p:cNvSpPr>
            <p:nvPr/>
          </p:nvSpPr>
          <p:spPr bwMode="gray">
            <a:xfrm>
              <a:off x="3785" y="379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28" name="Freeform 202"/>
            <p:cNvSpPr>
              <a:spLocks noChangeAspect="1"/>
            </p:cNvSpPr>
            <p:nvPr/>
          </p:nvSpPr>
          <p:spPr bwMode="gray">
            <a:xfrm>
              <a:off x="3768" y="3776"/>
              <a:ext cx="8" cy="16"/>
            </a:xfrm>
            <a:custGeom>
              <a:avLst/>
              <a:gdLst>
                <a:gd name="T0" fmla="*/ 3 w 7"/>
                <a:gd name="T1" fmla="*/ 9 h 15"/>
                <a:gd name="T2" fmla="*/ 1 w 7"/>
                <a:gd name="T3" fmla="*/ 9 h 15"/>
                <a:gd name="T4" fmla="*/ 1 w 7"/>
                <a:gd name="T5" fmla="*/ 8 h 15"/>
                <a:gd name="T6" fmla="*/ 1 w 7"/>
                <a:gd name="T7" fmla="*/ 7 h 15"/>
                <a:gd name="T8" fmla="*/ 3 w 7"/>
                <a:gd name="T9" fmla="*/ 8 h 15"/>
                <a:gd name="T10" fmla="*/ 1 w 7"/>
                <a:gd name="T11" fmla="*/ 7 h 15"/>
                <a:gd name="T12" fmla="*/ 3 w 7"/>
                <a:gd name="T13" fmla="*/ 7 h 15"/>
                <a:gd name="T14" fmla="*/ 1 w 7"/>
                <a:gd name="T15" fmla="*/ 7 h 15"/>
                <a:gd name="T16" fmla="*/ 1 w 7"/>
                <a:gd name="T17" fmla="*/ 6 h 15"/>
                <a:gd name="T18" fmla="*/ 1 w 7"/>
                <a:gd name="T19" fmla="*/ 7 h 15"/>
                <a:gd name="T20" fmla="*/ 1 w 7"/>
                <a:gd name="T21" fmla="*/ 6 h 15"/>
                <a:gd name="T22" fmla="*/ 1 w 7"/>
                <a:gd name="T23" fmla="*/ 7 h 15"/>
                <a:gd name="T24" fmla="*/ 1 w 7"/>
                <a:gd name="T25" fmla="*/ 6 h 15"/>
                <a:gd name="T26" fmla="*/ 0 w 7"/>
                <a:gd name="T27" fmla="*/ 6 h 15"/>
                <a:gd name="T28" fmla="*/ 1 w 7"/>
                <a:gd name="T29" fmla="*/ 7 h 15"/>
                <a:gd name="T30" fmla="*/ 0 w 7"/>
                <a:gd name="T31" fmla="*/ 7 h 15"/>
                <a:gd name="T32" fmla="*/ 0 w 7"/>
                <a:gd name="T33" fmla="*/ 6 h 15"/>
                <a:gd name="T34" fmla="*/ 0 w 7"/>
                <a:gd name="T35" fmla="*/ 5 h 15"/>
                <a:gd name="T36" fmla="*/ 0 w 7"/>
                <a:gd name="T37" fmla="*/ 3 h 15"/>
                <a:gd name="T38" fmla="*/ 0 w 7"/>
                <a:gd name="T39" fmla="*/ 2 h 15"/>
                <a:gd name="T40" fmla="*/ 0 w 7"/>
                <a:gd name="T41" fmla="*/ 1 h 15"/>
                <a:gd name="T42" fmla="*/ 0 w 7"/>
                <a:gd name="T43" fmla="*/ 0 h 15"/>
                <a:gd name="T44" fmla="*/ 3 w 7"/>
                <a:gd name="T45" fmla="*/ 1 h 15"/>
                <a:gd name="T46" fmla="*/ 3 w 7"/>
                <a:gd name="T47" fmla="*/ 2 h 15"/>
                <a:gd name="T48" fmla="*/ 4 w 7"/>
                <a:gd name="T49" fmla="*/ 3 h 15"/>
                <a:gd name="T50" fmla="*/ 4 w 7"/>
                <a:gd name="T51" fmla="*/ 5 h 15"/>
                <a:gd name="T52" fmla="*/ 5 w 7"/>
                <a:gd name="T53" fmla="*/ 6 h 15"/>
                <a:gd name="T54" fmla="*/ 5 w 7"/>
                <a:gd name="T55" fmla="*/ 7 h 15"/>
                <a:gd name="T56" fmla="*/ 5 w 7"/>
                <a:gd name="T57" fmla="*/ 8 h 15"/>
                <a:gd name="T58" fmla="*/ 6 w 7"/>
                <a:gd name="T59" fmla="*/ 8 h 15"/>
                <a:gd name="T60" fmla="*/ 6 w 7"/>
                <a:gd name="T61" fmla="*/ 9 h 15"/>
                <a:gd name="T62" fmla="*/ 6 w 7"/>
                <a:gd name="T63" fmla="*/ 11 h 15"/>
                <a:gd name="T64" fmla="*/ 7 w 7"/>
                <a:gd name="T65" fmla="*/ 11 h 15"/>
                <a:gd name="T66" fmla="*/ 7 w 7"/>
                <a:gd name="T67" fmla="*/ 12 h 15"/>
                <a:gd name="T68" fmla="*/ 7 w 7"/>
                <a:gd name="T69" fmla="*/ 13 h 15"/>
                <a:gd name="T70" fmla="*/ 7 w 7"/>
                <a:gd name="T71" fmla="*/ 14 h 15"/>
                <a:gd name="T72" fmla="*/ 6 w 7"/>
                <a:gd name="T73" fmla="*/ 14 h 15"/>
                <a:gd name="T74" fmla="*/ 6 w 7"/>
                <a:gd name="T75" fmla="*/ 15 h 15"/>
                <a:gd name="T76" fmla="*/ 6 w 7"/>
                <a:gd name="T77" fmla="*/ 14 h 15"/>
                <a:gd name="T78" fmla="*/ 6 w 7"/>
                <a:gd name="T79" fmla="*/ 13 h 15"/>
                <a:gd name="T80" fmla="*/ 6 w 7"/>
                <a:gd name="T81" fmla="*/ 12 h 15"/>
                <a:gd name="T82" fmla="*/ 5 w 7"/>
                <a:gd name="T83" fmla="*/ 12 h 15"/>
                <a:gd name="T84" fmla="*/ 4 w 7"/>
                <a:gd name="T85" fmla="*/ 13 h 15"/>
                <a:gd name="T86" fmla="*/ 4 w 7"/>
                <a:gd name="T87" fmla="*/ 12 h 15"/>
                <a:gd name="T88" fmla="*/ 4 w 7"/>
                <a:gd name="T89" fmla="*/ 13 h 15"/>
                <a:gd name="T90" fmla="*/ 4 w 7"/>
                <a:gd name="T91" fmla="*/ 12 h 15"/>
                <a:gd name="T92" fmla="*/ 3 w 7"/>
                <a:gd name="T93" fmla="*/ 12 h 15"/>
                <a:gd name="T94" fmla="*/ 3 w 7"/>
                <a:gd name="T95" fmla="*/ 11 h 15"/>
                <a:gd name="T96" fmla="*/ 4 w 7"/>
                <a:gd name="T97" fmla="*/ 11 h 15"/>
                <a:gd name="T98" fmla="*/ 3 w 7"/>
                <a:gd name="T99" fmla="*/ 9 h 15"/>
                <a:gd name="T100" fmla="*/ 4 w 7"/>
                <a:gd name="T101" fmla="*/ 9 h 15"/>
                <a:gd name="T102" fmla="*/ 3 w 7"/>
                <a:gd name="T103" fmla="*/ 9 h 15"/>
                <a:gd name="T104" fmla="*/ 3 w 7"/>
                <a:gd name="T105" fmla="*/ 8 h 15"/>
                <a:gd name="T106" fmla="*/ 3 w 7"/>
                <a:gd name="T107" fmla="*/ 9 h 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"/>
                <a:gd name="T163" fmla="*/ 0 h 15"/>
                <a:gd name="T164" fmla="*/ 7 w 7"/>
                <a:gd name="T165" fmla="*/ 15 h 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" h="15">
                  <a:moveTo>
                    <a:pt x="3" y="9"/>
                  </a:move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3" y="8"/>
                  </a:lnTo>
                  <a:lnTo>
                    <a:pt x="1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3"/>
                  </a:lnTo>
                  <a:lnTo>
                    <a:pt x="4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3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29" name="Freeform 203"/>
            <p:cNvSpPr>
              <a:spLocks noChangeAspect="1"/>
            </p:cNvSpPr>
            <p:nvPr/>
          </p:nvSpPr>
          <p:spPr bwMode="gray">
            <a:xfrm>
              <a:off x="3768" y="3802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30" name="Freeform 204"/>
            <p:cNvSpPr>
              <a:spLocks noChangeAspect="1"/>
            </p:cNvSpPr>
            <p:nvPr/>
          </p:nvSpPr>
          <p:spPr bwMode="gray">
            <a:xfrm>
              <a:off x="3785" y="3788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  <a:gd name="T14" fmla="*/ 0 w 1"/>
                <a:gd name="T15" fmla="*/ 1 h 1"/>
                <a:gd name="T16" fmla="*/ 0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0 w 1"/>
                <a:gd name="T23" fmla="*/ 1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31" name="Freeform 205"/>
            <p:cNvSpPr>
              <a:spLocks noChangeAspect="1"/>
            </p:cNvSpPr>
            <p:nvPr/>
          </p:nvSpPr>
          <p:spPr bwMode="gray">
            <a:xfrm>
              <a:off x="3768" y="3803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32" name="Freeform 206"/>
            <p:cNvSpPr>
              <a:spLocks noChangeAspect="1"/>
            </p:cNvSpPr>
            <p:nvPr/>
          </p:nvSpPr>
          <p:spPr bwMode="gray">
            <a:xfrm>
              <a:off x="3785" y="3799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33" name="Freeform 207"/>
            <p:cNvSpPr>
              <a:spLocks noChangeAspect="1"/>
            </p:cNvSpPr>
            <p:nvPr/>
          </p:nvSpPr>
          <p:spPr bwMode="gray">
            <a:xfrm>
              <a:off x="3769" y="3796"/>
              <a:ext cx="5" cy="7"/>
            </a:xfrm>
            <a:custGeom>
              <a:avLst/>
              <a:gdLst>
                <a:gd name="T0" fmla="*/ 5 w 5"/>
                <a:gd name="T1" fmla="*/ 0 h 7"/>
                <a:gd name="T2" fmla="*/ 4 w 5"/>
                <a:gd name="T3" fmla="*/ 0 h 7"/>
                <a:gd name="T4" fmla="*/ 5 w 5"/>
                <a:gd name="T5" fmla="*/ 0 h 7"/>
                <a:gd name="T6" fmla="*/ 4 w 5"/>
                <a:gd name="T7" fmla="*/ 0 h 7"/>
                <a:gd name="T8" fmla="*/ 4 w 5"/>
                <a:gd name="T9" fmla="*/ 1 h 7"/>
                <a:gd name="T10" fmla="*/ 3 w 5"/>
                <a:gd name="T11" fmla="*/ 1 h 7"/>
                <a:gd name="T12" fmla="*/ 4 w 5"/>
                <a:gd name="T13" fmla="*/ 1 h 7"/>
                <a:gd name="T14" fmla="*/ 3 w 5"/>
                <a:gd name="T15" fmla="*/ 1 h 7"/>
                <a:gd name="T16" fmla="*/ 3 w 5"/>
                <a:gd name="T17" fmla="*/ 3 h 7"/>
                <a:gd name="T18" fmla="*/ 3 w 5"/>
                <a:gd name="T19" fmla="*/ 4 h 7"/>
                <a:gd name="T20" fmla="*/ 2 w 5"/>
                <a:gd name="T21" fmla="*/ 4 h 7"/>
                <a:gd name="T22" fmla="*/ 2 w 5"/>
                <a:gd name="T23" fmla="*/ 5 h 7"/>
                <a:gd name="T24" fmla="*/ 0 w 5"/>
                <a:gd name="T25" fmla="*/ 6 h 7"/>
                <a:gd name="T26" fmla="*/ 0 w 5"/>
                <a:gd name="T27" fmla="*/ 7 h 7"/>
                <a:gd name="T28" fmla="*/ 0 w 5"/>
                <a:gd name="T29" fmla="*/ 6 h 7"/>
                <a:gd name="T30" fmla="*/ 0 w 5"/>
                <a:gd name="T31" fmla="*/ 5 h 7"/>
                <a:gd name="T32" fmla="*/ 2 w 5"/>
                <a:gd name="T33" fmla="*/ 5 h 7"/>
                <a:gd name="T34" fmla="*/ 2 w 5"/>
                <a:gd name="T35" fmla="*/ 4 h 7"/>
                <a:gd name="T36" fmla="*/ 3 w 5"/>
                <a:gd name="T37" fmla="*/ 3 h 7"/>
                <a:gd name="T38" fmla="*/ 3 w 5"/>
                <a:gd name="T39" fmla="*/ 1 h 7"/>
                <a:gd name="T40" fmla="*/ 4 w 5"/>
                <a:gd name="T41" fmla="*/ 1 h 7"/>
                <a:gd name="T42" fmla="*/ 4 w 5"/>
                <a:gd name="T43" fmla="*/ 0 h 7"/>
                <a:gd name="T44" fmla="*/ 5 w 5"/>
                <a:gd name="T45" fmla="*/ 0 h 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"/>
                <a:gd name="T70" fmla="*/ 0 h 7"/>
                <a:gd name="T71" fmla="*/ 5 w 5"/>
                <a:gd name="T72" fmla="*/ 7 h 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" h="7">
                  <a:moveTo>
                    <a:pt x="5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34" name="Freeform 208"/>
            <p:cNvSpPr>
              <a:spLocks noChangeAspect="1"/>
            </p:cNvSpPr>
            <p:nvPr/>
          </p:nvSpPr>
          <p:spPr bwMode="gray">
            <a:xfrm>
              <a:off x="3784" y="379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35" name="Freeform 209"/>
            <p:cNvSpPr>
              <a:spLocks noChangeAspect="1"/>
            </p:cNvSpPr>
            <p:nvPr/>
          </p:nvSpPr>
          <p:spPr bwMode="gray">
            <a:xfrm>
              <a:off x="3769" y="380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36" name="Freeform 210"/>
            <p:cNvSpPr>
              <a:spLocks noChangeAspect="1"/>
            </p:cNvSpPr>
            <p:nvPr/>
          </p:nvSpPr>
          <p:spPr bwMode="gray">
            <a:xfrm>
              <a:off x="3784" y="3795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1 w 1"/>
                <a:gd name="T11" fmla="*/ 1 h 2"/>
                <a:gd name="T12" fmla="*/ 1 w 1"/>
                <a:gd name="T13" fmla="*/ 0 h 2"/>
                <a:gd name="T14" fmla="*/ 1 w 1"/>
                <a:gd name="T15" fmla="*/ 1 h 2"/>
                <a:gd name="T16" fmla="*/ 1 w 1"/>
                <a:gd name="T17" fmla="*/ 2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"/>
                <a:gd name="T29" fmla="*/ 1 w 1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37" name="Freeform 211"/>
            <p:cNvSpPr>
              <a:spLocks noChangeAspect="1"/>
            </p:cNvSpPr>
            <p:nvPr/>
          </p:nvSpPr>
          <p:spPr bwMode="gray">
            <a:xfrm>
              <a:off x="3769" y="3800"/>
              <a:ext cx="2" cy="1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2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38" name="Rectangle 212"/>
            <p:cNvSpPr>
              <a:spLocks noChangeAspect="1" noChangeArrowheads="1"/>
            </p:cNvSpPr>
            <p:nvPr/>
          </p:nvSpPr>
          <p:spPr bwMode="gray">
            <a:xfrm>
              <a:off x="3784" y="3789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39" name="Freeform 213"/>
            <p:cNvSpPr>
              <a:spLocks noChangeAspect="1"/>
            </p:cNvSpPr>
            <p:nvPr/>
          </p:nvSpPr>
          <p:spPr bwMode="gray">
            <a:xfrm>
              <a:off x="3771" y="3797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1 w 1"/>
                <a:gd name="T9" fmla="*/ 0 h 2"/>
                <a:gd name="T10" fmla="*/ 1 w 1"/>
                <a:gd name="T11" fmla="*/ 2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2"/>
                <a:gd name="T20" fmla="*/ 1 w 1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40" name="Freeform 214"/>
            <p:cNvSpPr>
              <a:spLocks noChangeAspect="1"/>
            </p:cNvSpPr>
            <p:nvPr/>
          </p:nvSpPr>
          <p:spPr bwMode="gray">
            <a:xfrm>
              <a:off x="3784" y="3799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41" name="Freeform 215"/>
            <p:cNvSpPr>
              <a:spLocks noChangeAspect="1"/>
            </p:cNvSpPr>
            <p:nvPr/>
          </p:nvSpPr>
          <p:spPr bwMode="gray">
            <a:xfrm>
              <a:off x="3771" y="3800"/>
              <a:ext cx="2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1 h 1"/>
                <a:gd name="T8" fmla="*/ 1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1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42" name="Freeform 216"/>
            <p:cNvSpPr>
              <a:spLocks noChangeAspect="1"/>
            </p:cNvSpPr>
            <p:nvPr/>
          </p:nvSpPr>
          <p:spPr bwMode="gray">
            <a:xfrm>
              <a:off x="3784" y="3802"/>
              <a:ext cx="1" cy="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3 h 3"/>
                <a:gd name="T4" fmla="*/ 1 w 1"/>
                <a:gd name="T5" fmla="*/ 1 h 3"/>
                <a:gd name="T6" fmla="*/ 0 w 1"/>
                <a:gd name="T7" fmla="*/ 1 h 3"/>
                <a:gd name="T8" fmla="*/ 0 w 1"/>
                <a:gd name="T9" fmla="*/ 0 h 3"/>
                <a:gd name="T10" fmla="*/ 1 w 1"/>
                <a:gd name="T11" fmla="*/ 0 h 3"/>
                <a:gd name="T12" fmla="*/ 1 w 1"/>
                <a:gd name="T13" fmla="*/ 1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3"/>
                <a:gd name="T23" fmla="*/ 1 w 1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3">
                  <a:moveTo>
                    <a:pt x="1" y="1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43" name="Freeform 217"/>
            <p:cNvSpPr>
              <a:spLocks noChangeAspect="1"/>
            </p:cNvSpPr>
            <p:nvPr/>
          </p:nvSpPr>
          <p:spPr bwMode="gray">
            <a:xfrm>
              <a:off x="3772" y="3797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0 w 2"/>
                <a:gd name="T5" fmla="*/ 2 h 3"/>
                <a:gd name="T6" fmla="*/ 1 w 2"/>
                <a:gd name="T7" fmla="*/ 0 h 3"/>
                <a:gd name="T8" fmla="*/ 2 w 2"/>
                <a:gd name="T9" fmla="*/ 0 h 3"/>
                <a:gd name="T10" fmla="*/ 2 w 2"/>
                <a:gd name="T11" fmla="*/ 2 h 3"/>
                <a:gd name="T12" fmla="*/ 2 w 2"/>
                <a:gd name="T13" fmla="*/ 0 h 3"/>
                <a:gd name="T14" fmla="*/ 2 w 2"/>
                <a:gd name="T15" fmla="*/ 2 h 3"/>
                <a:gd name="T16" fmla="*/ 1 w 2"/>
                <a:gd name="T17" fmla="*/ 2 h 3"/>
                <a:gd name="T18" fmla="*/ 1 w 2"/>
                <a:gd name="T19" fmla="*/ 0 h 3"/>
                <a:gd name="T20" fmla="*/ 1 w 2"/>
                <a:gd name="T21" fmla="*/ 2 h 3"/>
                <a:gd name="T22" fmla="*/ 0 w 2"/>
                <a:gd name="T23" fmla="*/ 2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3"/>
                <a:gd name="T38" fmla="*/ 2 w 2"/>
                <a:gd name="T39" fmla="*/ 3 h 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3">
                  <a:moveTo>
                    <a:pt x="0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44" name="Freeform 218"/>
            <p:cNvSpPr>
              <a:spLocks noChangeAspect="1"/>
            </p:cNvSpPr>
            <p:nvPr/>
          </p:nvSpPr>
          <p:spPr bwMode="gray">
            <a:xfrm>
              <a:off x="3784" y="380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45" name="Freeform 219"/>
            <p:cNvSpPr>
              <a:spLocks noChangeAspect="1"/>
            </p:cNvSpPr>
            <p:nvPr/>
          </p:nvSpPr>
          <p:spPr bwMode="gray">
            <a:xfrm>
              <a:off x="3772" y="3794"/>
              <a:ext cx="2" cy="3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1 h 3"/>
                <a:gd name="T4" fmla="*/ 1 w 2"/>
                <a:gd name="T5" fmla="*/ 2 h 3"/>
                <a:gd name="T6" fmla="*/ 1 w 2"/>
                <a:gd name="T7" fmla="*/ 1 h 3"/>
                <a:gd name="T8" fmla="*/ 1 w 2"/>
                <a:gd name="T9" fmla="*/ 0 h 3"/>
                <a:gd name="T10" fmla="*/ 2 w 2"/>
                <a:gd name="T11" fmla="*/ 0 h 3"/>
                <a:gd name="T12" fmla="*/ 1 w 2"/>
                <a:gd name="T13" fmla="*/ 0 h 3"/>
                <a:gd name="T14" fmla="*/ 2 w 2"/>
                <a:gd name="T15" fmla="*/ 0 h 3"/>
                <a:gd name="T16" fmla="*/ 2 w 2"/>
                <a:gd name="T17" fmla="*/ 1 h 3"/>
                <a:gd name="T18" fmla="*/ 1 w 2"/>
                <a:gd name="T19" fmla="*/ 1 h 3"/>
                <a:gd name="T20" fmla="*/ 1 w 2"/>
                <a:gd name="T21" fmla="*/ 2 h 3"/>
                <a:gd name="T22" fmla="*/ 1 w 2"/>
                <a:gd name="T23" fmla="*/ 3 h 3"/>
                <a:gd name="T24" fmla="*/ 0 w 2"/>
                <a:gd name="T25" fmla="*/ 3 h 3"/>
                <a:gd name="T26" fmla="*/ 0 w 2"/>
                <a:gd name="T27" fmla="*/ 2 h 3"/>
                <a:gd name="T28" fmla="*/ 1 w 2"/>
                <a:gd name="T29" fmla="*/ 2 h 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3"/>
                <a:gd name="T47" fmla="*/ 2 w 2"/>
                <a:gd name="T48" fmla="*/ 3 h 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3">
                  <a:moveTo>
                    <a:pt x="1" y="2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46" name="Freeform 220"/>
            <p:cNvSpPr>
              <a:spLocks noChangeAspect="1"/>
            </p:cNvSpPr>
            <p:nvPr/>
          </p:nvSpPr>
          <p:spPr bwMode="gray">
            <a:xfrm>
              <a:off x="3784" y="3803"/>
              <a:ext cx="2" cy="3"/>
            </a:xfrm>
            <a:custGeom>
              <a:avLst/>
              <a:gdLst>
                <a:gd name="T0" fmla="*/ 1 w 2"/>
                <a:gd name="T1" fmla="*/ 2 h 3"/>
                <a:gd name="T2" fmla="*/ 0 w 2"/>
                <a:gd name="T3" fmla="*/ 2 h 3"/>
                <a:gd name="T4" fmla="*/ 0 w 2"/>
                <a:gd name="T5" fmla="*/ 0 h 3"/>
                <a:gd name="T6" fmla="*/ 1 w 2"/>
                <a:gd name="T7" fmla="*/ 2 h 3"/>
                <a:gd name="T8" fmla="*/ 2 w 2"/>
                <a:gd name="T9" fmla="*/ 2 h 3"/>
                <a:gd name="T10" fmla="*/ 2 w 2"/>
                <a:gd name="T11" fmla="*/ 3 h 3"/>
                <a:gd name="T12" fmla="*/ 1 w 2"/>
                <a:gd name="T13" fmla="*/ 3 h 3"/>
                <a:gd name="T14" fmla="*/ 1 w 2"/>
                <a:gd name="T15" fmla="*/ 2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3"/>
                <a:gd name="T26" fmla="*/ 2 w 2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3">
                  <a:moveTo>
                    <a:pt x="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47" name="Freeform 221"/>
            <p:cNvSpPr>
              <a:spLocks noChangeAspect="1"/>
            </p:cNvSpPr>
            <p:nvPr/>
          </p:nvSpPr>
          <p:spPr bwMode="gray">
            <a:xfrm>
              <a:off x="3772" y="3799"/>
              <a:ext cx="2" cy="1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2 w 2"/>
                <a:gd name="T9" fmla="*/ 0 h 1"/>
                <a:gd name="T10" fmla="*/ 1 w 2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"/>
                <a:gd name="T20" fmla="*/ 2 w 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48" name="Freeform 222"/>
            <p:cNvSpPr>
              <a:spLocks noChangeAspect="1"/>
            </p:cNvSpPr>
            <p:nvPr/>
          </p:nvSpPr>
          <p:spPr bwMode="gray">
            <a:xfrm>
              <a:off x="3784" y="3792"/>
              <a:ext cx="2" cy="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2 h 2"/>
                <a:gd name="T4" fmla="*/ 2 w 2"/>
                <a:gd name="T5" fmla="*/ 2 h 2"/>
                <a:gd name="T6" fmla="*/ 1 w 2"/>
                <a:gd name="T7" fmla="*/ 2 h 2"/>
                <a:gd name="T8" fmla="*/ 2 w 2"/>
                <a:gd name="T9" fmla="*/ 2 h 2"/>
                <a:gd name="T10" fmla="*/ 2 w 2"/>
                <a:gd name="T11" fmla="*/ 0 h 2"/>
                <a:gd name="T12" fmla="*/ 2 w 2"/>
                <a:gd name="T13" fmla="*/ 2 h 2"/>
                <a:gd name="T14" fmla="*/ 1 w 2"/>
                <a:gd name="T15" fmla="*/ 2 h 2"/>
                <a:gd name="T16" fmla="*/ 1 w 2"/>
                <a:gd name="T17" fmla="*/ 0 h 2"/>
                <a:gd name="T18" fmla="*/ 1 w 2"/>
                <a:gd name="T19" fmla="*/ 2 h 2"/>
                <a:gd name="T20" fmla="*/ 1 w 2"/>
                <a:gd name="T21" fmla="*/ 0 h 2"/>
                <a:gd name="T22" fmla="*/ 0 w 2"/>
                <a:gd name="T23" fmla="*/ 0 h 2"/>
                <a:gd name="T24" fmla="*/ 1 w 2"/>
                <a:gd name="T25" fmla="*/ 0 h 2"/>
                <a:gd name="T26" fmla="*/ 1 w 2"/>
                <a:gd name="T27" fmla="*/ 2 h 2"/>
                <a:gd name="T28" fmla="*/ 1 w 2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"/>
                <a:gd name="T46" fmla="*/ 0 h 2"/>
                <a:gd name="T47" fmla="*/ 2 w 2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" h="2">
                  <a:moveTo>
                    <a:pt x="1" y="0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49" name="Freeform 223"/>
            <p:cNvSpPr>
              <a:spLocks noChangeAspect="1"/>
            </p:cNvSpPr>
            <p:nvPr/>
          </p:nvSpPr>
          <p:spPr bwMode="gray">
            <a:xfrm>
              <a:off x="3773" y="379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50" name="Freeform 224"/>
            <p:cNvSpPr>
              <a:spLocks noChangeAspect="1"/>
            </p:cNvSpPr>
            <p:nvPr/>
          </p:nvSpPr>
          <p:spPr bwMode="gray">
            <a:xfrm>
              <a:off x="3784" y="3778"/>
              <a:ext cx="3" cy="1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1 h 1"/>
                <a:gd name="T4" fmla="*/ 1 w 3"/>
                <a:gd name="T5" fmla="*/ 1 h 1"/>
                <a:gd name="T6" fmla="*/ 0 w 3"/>
                <a:gd name="T7" fmla="*/ 1 h 1"/>
                <a:gd name="T8" fmla="*/ 1 w 3"/>
                <a:gd name="T9" fmla="*/ 0 h 1"/>
                <a:gd name="T10" fmla="*/ 2 w 3"/>
                <a:gd name="T11" fmla="*/ 0 h 1"/>
                <a:gd name="T12" fmla="*/ 3 w 3"/>
                <a:gd name="T13" fmla="*/ 0 h 1"/>
                <a:gd name="T14" fmla="*/ 2 w 3"/>
                <a:gd name="T15" fmla="*/ 0 h 1"/>
                <a:gd name="T16" fmla="*/ 2 w 3"/>
                <a:gd name="T17" fmla="*/ 1 h 1"/>
                <a:gd name="T18" fmla="*/ 3 w 3"/>
                <a:gd name="T19" fmla="*/ 1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1"/>
                <a:gd name="T32" fmla="*/ 3 w 3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1">
                  <a:moveTo>
                    <a:pt x="3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51" name="Freeform 225"/>
            <p:cNvSpPr>
              <a:spLocks noChangeAspect="1"/>
            </p:cNvSpPr>
            <p:nvPr/>
          </p:nvSpPr>
          <p:spPr bwMode="gray">
            <a:xfrm>
              <a:off x="3773" y="3797"/>
              <a:ext cx="3" cy="1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0 h 1"/>
                <a:gd name="T8" fmla="*/ 1 w 2"/>
                <a:gd name="T9" fmla="*/ 0 h 1"/>
                <a:gd name="T10" fmla="*/ 2 w 2"/>
                <a:gd name="T11" fmla="*/ 0 h 1"/>
                <a:gd name="T12" fmla="*/ 1 w 2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"/>
                <a:gd name="T23" fmla="*/ 2 w 2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52" name="Freeform 226"/>
            <p:cNvSpPr>
              <a:spLocks noChangeAspect="1"/>
            </p:cNvSpPr>
            <p:nvPr/>
          </p:nvSpPr>
          <p:spPr bwMode="gray">
            <a:xfrm>
              <a:off x="3784" y="379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0 w 1"/>
                <a:gd name="T7" fmla="*/ 0 h 2"/>
                <a:gd name="T8" fmla="*/ 0 w 1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53" name="Freeform 227"/>
            <p:cNvSpPr>
              <a:spLocks noChangeAspect="1"/>
            </p:cNvSpPr>
            <p:nvPr/>
          </p:nvSpPr>
          <p:spPr bwMode="gray">
            <a:xfrm>
              <a:off x="3773" y="379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54" name="Freeform 228"/>
            <p:cNvSpPr>
              <a:spLocks noChangeAspect="1"/>
            </p:cNvSpPr>
            <p:nvPr/>
          </p:nvSpPr>
          <p:spPr bwMode="gray">
            <a:xfrm>
              <a:off x="3784" y="3799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1 w 1"/>
                <a:gd name="T11" fmla="*/ 1 h 2"/>
                <a:gd name="T12" fmla="*/ 1 w 1"/>
                <a:gd name="T13" fmla="*/ 2 h 2"/>
                <a:gd name="T14" fmla="*/ 1 w 1"/>
                <a:gd name="T15" fmla="*/ 1 h 2"/>
                <a:gd name="T16" fmla="*/ 0 w 1"/>
                <a:gd name="T17" fmla="*/ 1 h 2"/>
                <a:gd name="T18" fmla="*/ 1 w 1"/>
                <a:gd name="T19" fmla="*/ 1 h 2"/>
                <a:gd name="T20" fmla="*/ 0 w 1"/>
                <a:gd name="T21" fmla="*/ 1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2"/>
                <a:gd name="T35" fmla="*/ 1 w 1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55" name="Freeform 229"/>
            <p:cNvSpPr>
              <a:spLocks noChangeAspect="1"/>
            </p:cNvSpPr>
            <p:nvPr/>
          </p:nvSpPr>
          <p:spPr bwMode="gray">
            <a:xfrm>
              <a:off x="3773" y="3797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1 w 1"/>
                <a:gd name="T9" fmla="*/ 0 h 2"/>
                <a:gd name="T10" fmla="*/ 1 w 1"/>
                <a:gd name="T11" fmla="*/ 2 h 2"/>
                <a:gd name="T12" fmla="*/ 1 w 1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2"/>
                <a:gd name="T23" fmla="*/ 1 w 1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56" name="Freeform 230"/>
            <p:cNvSpPr>
              <a:spLocks noChangeAspect="1"/>
            </p:cNvSpPr>
            <p:nvPr/>
          </p:nvSpPr>
          <p:spPr bwMode="gray">
            <a:xfrm>
              <a:off x="3784" y="379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57" name="Freeform 231"/>
            <p:cNvSpPr>
              <a:spLocks noChangeAspect="1"/>
            </p:cNvSpPr>
            <p:nvPr/>
          </p:nvSpPr>
          <p:spPr bwMode="gray">
            <a:xfrm>
              <a:off x="3774" y="3790"/>
              <a:ext cx="5" cy="6"/>
            </a:xfrm>
            <a:custGeom>
              <a:avLst/>
              <a:gdLst>
                <a:gd name="T0" fmla="*/ 0 w 4"/>
                <a:gd name="T1" fmla="*/ 5 h 6"/>
                <a:gd name="T2" fmla="*/ 0 w 4"/>
                <a:gd name="T3" fmla="*/ 6 h 6"/>
                <a:gd name="T4" fmla="*/ 0 w 4"/>
                <a:gd name="T5" fmla="*/ 5 h 6"/>
                <a:gd name="T6" fmla="*/ 0 w 4"/>
                <a:gd name="T7" fmla="*/ 6 h 6"/>
                <a:gd name="T8" fmla="*/ 0 w 4"/>
                <a:gd name="T9" fmla="*/ 5 h 6"/>
                <a:gd name="T10" fmla="*/ 0 w 4"/>
                <a:gd name="T11" fmla="*/ 4 h 6"/>
                <a:gd name="T12" fmla="*/ 1 w 4"/>
                <a:gd name="T13" fmla="*/ 2 h 6"/>
                <a:gd name="T14" fmla="*/ 1 w 4"/>
                <a:gd name="T15" fmla="*/ 1 h 6"/>
                <a:gd name="T16" fmla="*/ 1 w 4"/>
                <a:gd name="T17" fmla="*/ 0 h 6"/>
                <a:gd name="T18" fmla="*/ 3 w 4"/>
                <a:gd name="T19" fmla="*/ 0 h 6"/>
                <a:gd name="T20" fmla="*/ 3 w 4"/>
                <a:gd name="T21" fmla="*/ 1 h 6"/>
                <a:gd name="T22" fmla="*/ 3 w 4"/>
                <a:gd name="T23" fmla="*/ 2 h 6"/>
                <a:gd name="T24" fmla="*/ 3 w 4"/>
                <a:gd name="T25" fmla="*/ 4 h 6"/>
                <a:gd name="T26" fmla="*/ 4 w 4"/>
                <a:gd name="T27" fmla="*/ 5 h 6"/>
                <a:gd name="T28" fmla="*/ 4 w 4"/>
                <a:gd name="T29" fmla="*/ 6 h 6"/>
                <a:gd name="T30" fmla="*/ 3 w 4"/>
                <a:gd name="T31" fmla="*/ 6 h 6"/>
                <a:gd name="T32" fmla="*/ 4 w 4"/>
                <a:gd name="T33" fmla="*/ 6 h 6"/>
                <a:gd name="T34" fmla="*/ 4 w 4"/>
                <a:gd name="T35" fmla="*/ 5 h 6"/>
                <a:gd name="T36" fmla="*/ 3 w 4"/>
                <a:gd name="T37" fmla="*/ 4 h 6"/>
                <a:gd name="T38" fmla="*/ 3 w 4"/>
                <a:gd name="T39" fmla="*/ 5 h 6"/>
                <a:gd name="T40" fmla="*/ 3 w 4"/>
                <a:gd name="T41" fmla="*/ 4 h 6"/>
                <a:gd name="T42" fmla="*/ 1 w 4"/>
                <a:gd name="T43" fmla="*/ 4 h 6"/>
                <a:gd name="T44" fmla="*/ 3 w 4"/>
                <a:gd name="T45" fmla="*/ 4 h 6"/>
                <a:gd name="T46" fmla="*/ 3 w 4"/>
                <a:gd name="T47" fmla="*/ 2 h 6"/>
                <a:gd name="T48" fmla="*/ 3 w 4"/>
                <a:gd name="T49" fmla="*/ 4 h 6"/>
                <a:gd name="T50" fmla="*/ 1 w 4"/>
                <a:gd name="T51" fmla="*/ 2 h 6"/>
                <a:gd name="T52" fmla="*/ 1 w 4"/>
                <a:gd name="T53" fmla="*/ 4 h 6"/>
                <a:gd name="T54" fmla="*/ 3 w 4"/>
                <a:gd name="T55" fmla="*/ 4 h 6"/>
                <a:gd name="T56" fmla="*/ 1 w 4"/>
                <a:gd name="T57" fmla="*/ 4 h 6"/>
                <a:gd name="T58" fmla="*/ 1 w 4"/>
                <a:gd name="T59" fmla="*/ 2 h 6"/>
                <a:gd name="T60" fmla="*/ 1 w 4"/>
                <a:gd name="T61" fmla="*/ 4 h 6"/>
                <a:gd name="T62" fmla="*/ 1 w 4"/>
                <a:gd name="T63" fmla="*/ 2 h 6"/>
                <a:gd name="T64" fmla="*/ 1 w 4"/>
                <a:gd name="T65" fmla="*/ 4 h 6"/>
                <a:gd name="T66" fmla="*/ 1 w 4"/>
                <a:gd name="T67" fmla="*/ 2 h 6"/>
                <a:gd name="T68" fmla="*/ 3 w 4"/>
                <a:gd name="T69" fmla="*/ 2 h 6"/>
                <a:gd name="T70" fmla="*/ 3 w 4"/>
                <a:gd name="T71" fmla="*/ 1 h 6"/>
                <a:gd name="T72" fmla="*/ 1 w 4"/>
                <a:gd name="T73" fmla="*/ 1 h 6"/>
                <a:gd name="T74" fmla="*/ 1 w 4"/>
                <a:gd name="T75" fmla="*/ 2 h 6"/>
                <a:gd name="T76" fmla="*/ 1 w 4"/>
                <a:gd name="T77" fmla="*/ 1 h 6"/>
                <a:gd name="T78" fmla="*/ 1 w 4"/>
                <a:gd name="T79" fmla="*/ 2 h 6"/>
                <a:gd name="T80" fmla="*/ 1 w 4"/>
                <a:gd name="T81" fmla="*/ 4 h 6"/>
                <a:gd name="T82" fmla="*/ 1 w 4"/>
                <a:gd name="T83" fmla="*/ 2 h 6"/>
                <a:gd name="T84" fmla="*/ 1 w 4"/>
                <a:gd name="T85" fmla="*/ 4 h 6"/>
                <a:gd name="T86" fmla="*/ 0 w 4"/>
                <a:gd name="T87" fmla="*/ 4 h 6"/>
                <a:gd name="T88" fmla="*/ 1 w 4"/>
                <a:gd name="T89" fmla="*/ 4 h 6"/>
                <a:gd name="T90" fmla="*/ 0 w 4"/>
                <a:gd name="T91" fmla="*/ 4 h 6"/>
                <a:gd name="T92" fmla="*/ 1 w 4"/>
                <a:gd name="T93" fmla="*/ 4 h 6"/>
                <a:gd name="T94" fmla="*/ 0 w 4"/>
                <a:gd name="T95" fmla="*/ 4 h 6"/>
                <a:gd name="T96" fmla="*/ 0 w 4"/>
                <a:gd name="T97" fmla="*/ 5 h 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6"/>
                <a:gd name="T149" fmla="*/ 4 w 4"/>
                <a:gd name="T150" fmla="*/ 6 h 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6">
                  <a:moveTo>
                    <a:pt x="0" y="5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58" name="Freeform 232"/>
            <p:cNvSpPr>
              <a:spLocks noChangeAspect="1"/>
            </p:cNvSpPr>
            <p:nvPr/>
          </p:nvSpPr>
          <p:spPr bwMode="gray">
            <a:xfrm>
              <a:off x="3784" y="380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59" name="Freeform 233"/>
            <p:cNvSpPr>
              <a:spLocks noChangeAspect="1"/>
            </p:cNvSpPr>
            <p:nvPr/>
          </p:nvSpPr>
          <p:spPr bwMode="gray">
            <a:xfrm>
              <a:off x="3774" y="3792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0 w 2"/>
                <a:gd name="T5" fmla="*/ 2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60" name="Freeform 234"/>
            <p:cNvSpPr>
              <a:spLocks noChangeAspect="1"/>
            </p:cNvSpPr>
            <p:nvPr/>
          </p:nvSpPr>
          <p:spPr bwMode="gray">
            <a:xfrm>
              <a:off x="3784" y="3802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61" name="Freeform 235"/>
            <p:cNvSpPr>
              <a:spLocks noChangeAspect="1"/>
            </p:cNvSpPr>
            <p:nvPr/>
          </p:nvSpPr>
          <p:spPr bwMode="gray">
            <a:xfrm>
              <a:off x="3774" y="3796"/>
              <a:ext cx="2" cy="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1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1 h 3"/>
                <a:gd name="T10" fmla="*/ 0 w 1"/>
                <a:gd name="T11" fmla="*/ 0 h 3"/>
                <a:gd name="T12" fmla="*/ 1 w 1"/>
                <a:gd name="T13" fmla="*/ 0 h 3"/>
                <a:gd name="T14" fmla="*/ 0 w 1"/>
                <a:gd name="T15" fmla="*/ 0 h 3"/>
                <a:gd name="T16" fmla="*/ 1 w 1"/>
                <a:gd name="T17" fmla="*/ 0 h 3"/>
                <a:gd name="T18" fmla="*/ 0 w 1"/>
                <a:gd name="T19" fmla="*/ 1 h 3"/>
                <a:gd name="T20" fmla="*/ 1 w 1"/>
                <a:gd name="T21" fmla="*/ 1 h 3"/>
                <a:gd name="T22" fmla="*/ 1 w 1"/>
                <a:gd name="T23" fmla="*/ 0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3"/>
                <a:gd name="T38" fmla="*/ 1 w 1"/>
                <a:gd name="T39" fmla="*/ 3 h 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3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62" name="Freeform 236"/>
            <p:cNvSpPr>
              <a:spLocks noChangeAspect="1"/>
            </p:cNvSpPr>
            <p:nvPr/>
          </p:nvSpPr>
          <p:spPr bwMode="gray">
            <a:xfrm>
              <a:off x="3776" y="3779"/>
              <a:ext cx="11" cy="11"/>
            </a:xfrm>
            <a:custGeom>
              <a:avLst/>
              <a:gdLst>
                <a:gd name="T0" fmla="*/ 9 w 11"/>
                <a:gd name="T1" fmla="*/ 2 h 10"/>
                <a:gd name="T2" fmla="*/ 11 w 11"/>
                <a:gd name="T3" fmla="*/ 0 h 10"/>
                <a:gd name="T4" fmla="*/ 11 w 11"/>
                <a:gd name="T5" fmla="*/ 0 h 10"/>
                <a:gd name="T6" fmla="*/ 11 w 11"/>
                <a:gd name="T7" fmla="*/ 3 h 10"/>
                <a:gd name="T8" fmla="*/ 11 w 11"/>
                <a:gd name="T9" fmla="*/ 3 h 10"/>
                <a:gd name="T10" fmla="*/ 10 w 11"/>
                <a:gd name="T11" fmla="*/ 4 h 10"/>
                <a:gd name="T12" fmla="*/ 11 w 11"/>
                <a:gd name="T13" fmla="*/ 4 h 10"/>
                <a:gd name="T14" fmla="*/ 10 w 11"/>
                <a:gd name="T15" fmla="*/ 5 h 10"/>
                <a:gd name="T16" fmla="*/ 10 w 11"/>
                <a:gd name="T17" fmla="*/ 5 h 10"/>
                <a:gd name="T18" fmla="*/ 9 w 11"/>
                <a:gd name="T19" fmla="*/ 6 h 10"/>
                <a:gd name="T20" fmla="*/ 10 w 11"/>
                <a:gd name="T21" fmla="*/ 5 h 10"/>
                <a:gd name="T22" fmla="*/ 10 w 11"/>
                <a:gd name="T23" fmla="*/ 5 h 10"/>
                <a:gd name="T24" fmla="*/ 10 w 11"/>
                <a:gd name="T25" fmla="*/ 5 h 10"/>
                <a:gd name="T26" fmla="*/ 9 w 11"/>
                <a:gd name="T27" fmla="*/ 6 h 10"/>
                <a:gd name="T28" fmla="*/ 9 w 11"/>
                <a:gd name="T29" fmla="*/ 6 h 10"/>
                <a:gd name="T30" fmla="*/ 9 w 11"/>
                <a:gd name="T31" fmla="*/ 6 h 10"/>
                <a:gd name="T32" fmla="*/ 8 w 11"/>
                <a:gd name="T33" fmla="*/ 8 h 10"/>
                <a:gd name="T34" fmla="*/ 5 w 11"/>
                <a:gd name="T35" fmla="*/ 8 h 10"/>
                <a:gd name="T36" fmla="*/ 4 w 11"/>
                <a:gd name="T37" fmla="*/ 9 h 10"/>
                <a:gd name="T38" fmla="*/ 3 w 11"/>
                <a:gd name="T39" fmla="*/ 10 h 10"/>
                <a:gd name="T40" fmla="*/ 2 w 11"/>
                <a:gd name="T41" fmla="*/ 9 h 10"/>
                <a:gd name="T42" fmla="*/ 0 w 11"/>
                <a:gd name="T43" fmla="*/ 8 h 10"/>
                <a:gd name="T44" fmla="*/ 0 w 11"/>
                <a:gd name="T45" fmla="*/ 5 h 10"/>
                <a:gd name="T46" fmla="*/ 2 w 11"/>
                <a:gd name="T47" fmla="*/ 4 h 10"/>
                <a:gd name="T48" fmla="*/ 3 w 11"/>
                <a:gd name="T49" fmla="*/ 3 h 10"/>
                <a:gd name="T50" fmla="*/ 5 w 11"/>
                <a:gd name="T51" fmla="*/ 3 h 10"/>
                <a:gd name="T52" fmla="*/ 6 w 11"/>
                <a:gd name="T53" fmla="*/ 2 h 10"/>
                <a:gd name="T54" fmla="*/ 6 w 11"/>
                <a:gd name="T55" fmla="*/ 3 h 10"/>
                <a:gd name="T56" fmla="*/ 8 w 11"/>
                <a:gd name="T57" fmla="*/ 2 h 10"/>
                <a:gd name="T58" fmla="*/ 9 w 11"/>
                <a:gd name="T59" fmla="*/ 0 h 10"/>
                <a:gd name="T60" fmla="*/ 9 w 11"/>
                <a:gd name="T61" fmla="*/ 0 h 10"/>
                <a:gd name="T62" fmla="*/ 10 w 11"/>
                <a:gd name="T63" fmla="*/ 2 h 1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"/>
                <a:gd name="T97" fmla="*/ 0 h 10"/>
                <a:gd name="T98" fmla="*/ 11 w 11"/>
                <a:gd name="T99" fmla="*/ 10 h 1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" h="10">
                  <a:moveTo>
                    <a:pt x="10" y="2"/>
                  </a:moveTo>
                  <a:lnTo>
                    <a:pt x="9" y="2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63" name="Freeform 237"/>
            <p:cNvSpPr>
              <a:spLocks noChangeAspect="1"/>
            </p:cNvSpPr>
            <p:nvPr/>
          </p:nvSpPr>
          <p:spPr bwMode="gray">
            <a:xfrm>
              <a:off x="3782" y="3796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2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64" name="Freeform 238"/>
            <p:cNvSpPr>
              <a:spLocks noChangeAspect="1"/>
            </p:cNvSpPr>
            <p:nvPr/>
          </p:nvSpPr>
          <p:spPr bwMode="gray">
            <a:xfrm>
              <a:off x="3782" y="379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65" name="Freeform 239"/>
            <p:cNvSpPr>
              <a:spLocks noChangeAspect="1"/>
            </p:cNvSpPr>
            <p:nvPr/>
          </p:nvSpPr>
          <p:spPr bwMode="gray">
            <a:xfrm>
              <a:off x="3776" y="3769"/>
              <a:ext cx="10" cy="14"/>
            </a:xfrm>
            <a:custGeom>
              <a:avLst/>
              <a:gdLst>
                <a:gd name="T0" fmla="*/ 5 w 10"/>
                <a:gd name="T1" fmla="*/ 4 h 14"/>
                <a:gd name="T2" fmla="*/ 5 w 10"/>
                <a:gd name="T3" fmla="*/ 3 h 14"/>
                <a:gd name="T4" fmla="*/ 6 w 10"/>
                <a:gd name="T5" fmla="*/ 3 h 14"/>
                <a:gd name="T6" fmla="*/ 6 w 10"/>
                <a:gd name="T7" fmla="*/ 2 h 14"/>
                <a:gd name="T8" fmla="*/ 6 w 10"/>
                <a:gd name="T9" fmla="*/ 1 h 14"/>
                <a:gd name="T10" fmla="*/ 6 w 10"/>
                <a:gd name="T11" fmla="*/ 0 h 14"/>
                <a:gd name="T12" fmla="*/ 6 w 10"/>
                <a:gd name="T13" fmla="*/ 1 h 14"/>
                <a:gd name="T14" fmla="*/ 8 w 10"/>
                <a:gd name="T15" fmla="*/ 1 h 14"/>
                <a:gd name="T16" fmla="*/ 8 w 10"/>
                <a:gd name="T17" fmla="*/ 2 h 14"/>
                <a:gd name="T18" fmla="*/ 8 w 10"/>
                <a:gd name="T19" fmla="*/ 3 h 14"/>
                <a:gd name="T20" fmla="*/ 9 w 10"/>
                <a:gd name="T21" fmla="*/ 3 h 14"/>
                <a:gd name="T22" fmla="*/ 9 w 10"/>
                <a:gd name="T23" fmla="*/ 4 h 14"/>
                <a:gd name="T24" fmla="*/ 10 w 10"/>
                <a:gd name="T25" fmla="*/ 4 h 14"/>
                <a:gd name="T26" fmla="*/ 10 w 10"/>
                <a:gd name="T27" fmla="*/ 6 h 14"/>
                <a:gd name="T28" fmla="*/ 9 w 10"/>
                <a:gd name="T29" fmla="*/ 6 h 14"/>
                <a:gd name="T30" fmla="*/ 9 w 10"/>
                <a:gd name="T31" fmla="*/ 7 h 14"/>
                <a:gd name="T32" fmla="*/ 8 w 10"/>
                <a:gd name="T33" fmla="*/ 7 h 14"/>
                <a:gd name="T34" fmla="*/ 8 w 10"/>
                <a:gd name="T35" fmla="*/ 8 h 14"/>
                <a:gd name="T36" fmla="*/ 6 w 10"/>
                <a:gd name="T37" fmla="*/ 9 h 14"/>
                <a:gd name="T38" fmla="*/ 6 w 10"/>
                <a:gd name="T39" fmla="*/ 10 h 14"/>
                <a:gd name="T40" fmla="*/ 5 w 10"/>
                <a:gd name="T41" fmla="*/ 10 h 14"/>
                <a:gd name="T42" fmla="*/ 5 w 10"/>
                <a:gd name="T43" fmla="*/ 12 h 14"/>
                <a:gd name="T44" fmla="*/ 4 w 10"/>
                <a:gd name="T45" fmla="*/ 12 h 14"/>
                <a:gd name="T46" fmla="*/ 5 w 10"/>
                <a:gd name="T47" fmla="*/ 12 h 14"/>
                <a:gd name="T48" fmla="*/ 4 w 10"/>
                <a:gd name="T49" fmla="*/ 13 h 14"/>
                <a:gd name="T50" fmla="*/ 3 w 10"/>
                <a:gd name="T51" fmla="*/ 13 h 14"/>
                <a:gd name="T52" fmla="*/ 2 w 10"/>
                <a:gd name="T53" fmla="*/ 13 h 14"/>
                <a:gd name="T54" fmla="*/ 2 w 10"/>
                <a:gd name="T55" fmla="*/ 14 h 14"/>
                <a:gd name="T56" fmla="*/ 0 w 10"/>
                <a:gd name="T57" fmla="*/ 14 h 14"/>
                <a:gd name="T58" fmla="*/ 0 w 10"/>
                <a:gd name="T59" fmla="*/ 13 h 14"/>
                <a:gd name="T60" fmla="*/ 2 w 10"/>
                <a:gd name="T61" fmla="*/ 12 h 14"/>
                <a:gd name="T62" fmla="*/ 2 w 10"/>
                <a:gd name="T63" fmla="*/ 10 h 14"/>
                <a:gd name="T64" fmla="*/ 2 w 10"/>
                <a:gd name="T65" fmla="*/ 9 h 14"/>
                <a:gd name="T66" fmla="*/ 3 w 10"/>
                <a:gd name="T67" fmla="*/ 8 h 14"/>
                <a:gd name="T68" fmla="*/ 3 w 10"/>
                <a:gd name="T69" fmla="*/ 7 h 14"/>
                <a:gd name="T70" fmla="*/ 4 w 10"/>
                <a:gd name="T71" fmla="*/ 7 h 14"/>
                <a:gd name="T72" fmla="*/ 4 w 10"/>
                <a:gd name="T73" fmla="*/ 6 h 14"/>
                <a:gd name="T74" fmla="*/ 5 w 10"/>
                <a:gd name="T75" fmla="*/ 4 h 1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"/>
                <a:gd name="T115" fmla="*/ 0 h 14"/>
                <a:gd name="T116" fmla="*/ 10 w 10"/>
                <a:gd name="T117" fmla="*/ 14 h 1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" h="14">
                  <a:moveTo>
                    <a:pt x="5" y="4"/>
                  </a:move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66" name="Freeform 240"/>
            <p:cNvSpPr>
              <a:spLocks noChangeAspect="1"/>
            </p:cNvSpPr>
            <p:nvPr/>
          </p:nvSpPr>
          <p:spPr bwMode="gray">
            <a:xfrm>
              <a:off x="3782" y="3789"/>
              <a:ext cx="2" cy="1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2 w 2"/>
                <a:gd name="T9" fmla="*/ 0 h 1"/>
                <a:gd name="T10" fmla="*/ 2 w 2"/>
                <a:gd name="T11" fmla="*/ 1 h 1"/>
                <a:gd name="T12" fmla="*/ 2 w 2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"/>
                <a:gd name="T23" fmla="*/ 2 w 2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">
                  <a:moveTo>
                    <a:pt x="2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67" name="Freeform 241"/>
            <p:cNvSpPr>
              <a:spLocks noChangeAspect="1"/>
            </p:cNvSpPr>
            <p:nvPr/>
          </p:nvSpPr>
          <p:spPr bwMode="gray">
            <a:xfrm>
              <a:off x="3778" y="3789"/>
              <a:ext cx="7" cy="13"/>
            </a:xfrm>
            <a:custGeom>
              <a:avLst/>
              <a:gdLst>
                <a:gd name="T0" fmla="*/ 0 w 7"/>
                <a:gd name="T1" fmla="*/ 1 h 13"/>
                <a:gd name="T2" fmla="*/ 0 w 7"/>
                <a:gd name="T3" fmla="*/ 0 h 13"/>
                <a:gd name="T4" fmla="*/ 0 w 7"/>
                <a:gd name="T5" fmla="*/ 1 h 13"/>
                <a:gd name="T6" fmla="*/ 1 w 7"/>
                <a:gd name="T7" fmla="*/ 1 h 13"/>
                <a:gd name="T8" fmla="*/ 2 w 7"/>
                <a:gd name="T9" fmla="*/ 1 h 13"/>
                <a:gd name="T10" fmla="*/ 2 w 7"/>
                <a:gd name="T11" fmla="*/ 2 h 13"/>
                <a:gd name="T12" fmla="*/ 2 w 7"/>
                <a:gd name="T13" fmla="*/ 1 h 13"/>
                <a:gd name="T14" fmla="*/ 1 w 7"/>
                <a:gd name="T15" fmla="*/ 1 h 13"/>
                <a:gd name="T16" fmla="*/ 1 w 7"/>
                <a:gd name="T17" fmla="*/ 2 h 13"/>
                <a:gd name="T18" fmla="*/ 1 w 7"/>
                <a:gd name="T19" fmla="*/ 3 h 13"/>
                <a:gd name="T20" fmla="*/ 1 w 7"/>
                <a:gd name="T21" fmla="*/ 2 h 13"/>
                <a:gd name="T22" fmla="*/ 0 w 7"/>
                <a:gd name="T23" fmla="*/ 2 h 13"/>
                <a:gd name="T24" fmla="*/ 0 w 7"/>
                <a:gd name="T25" fmla="*/ 3 h 13"/>
                <a:gd name="T26" fmla="*/ 1 w 7"/>
                <a:gd name="T27" fmla="*/ 3 h 13"/>
                <a:gd name="T28" fmla="*/ 1 w 7"/>
                <a:gd name="T29" fmla="*/ 5 h 13"/>
                <a:gd name="T30" fmla="*/ 1 w 7"/>
                <a:gd name="T31" fmla="*/ 6 h 13"/>
                <a:gd name="T32" fmla="*/ 2 w 7"/>
                <a:gd name="T33" fmla="*/ 6 h 13"/>
                <a:gd name="T34" fmla="*/ 2 w 7"/>
                <a:gd name="T35" fmla="*/ 7 h 13"/>
                <a:gd name="T36" fmla="*/ 3 w 7"/>
                <a:gd name="T37" fmla="*/ 8 h 13"/>
                <a:gd name="T38" fmla="*/ 4 w 7"/>
                <a:gd name="T39" fmla="*/ 10 h 13"/>
                <a:gd name="T40" fmla="*/ 4 w 7"/>
                <a:gd name="T41" fmla="*/ 11 h 13"/>
                <a:gd name="T42" fmla="*/ 6 w 7"/>
                <a:gd name="T43" fmla="*/ 11 h 13"/>
                <a:gd name="T44" fmla="*/ 7 w 7"/>
                <a:gd name="T45" fmla="*/ 11 h 13"/>
                <a:gd name="T46" fmla="*/ 7 w 7"/>
                <a:gd name="T47" fmla="*/ 12 h 13"/>
                <a:gd name="T48" fmla="*/ 6 w 7"/>
                <a:gd name="T49" fmla="*/ 12 h 13"/>
                <a:gd name="T50" fmla="*/ 6 w 7"/>
                <a:gd name="T51" fmla="*/ 11 h 13"/>
                <a:gd name="T52" fmla="*/ 7 w 7"/>
                <a:gd name="T53" fmla="*/ 11 h 13"/>
                <a:gd name="T54" fmla="*/ 6 w 7"/>
                <a:gd name="T55" fmla="*/ 11 h 13"/>
                <a:gd name="T56" fmla="*/ 6 w 7"/>
                <a:gd name="T57" fmla="*/ 12 h 13"/>
                <a:gd name="T58" fmla="*/ 6 w 7"/>
                <a:gd name="T59" fmla="*/ 11 h 13"/>
                <a:gd name="T60" fmla="*/ 6 w 7"/>
                <a:gd name="T61" fmla="*/ 12 h 13"/>
                <a:gd name="T62" fmla="*/ 6 w 7"/>
                <a:gd name="T63" fmla="*/ 11 h 13"/>
                <a:gd name="T64" fmla="*/ 6 w 7"/>
                <a:gd name="T65" fmla="*/ 12 h 13"/>
                <a:gd name="T66" fmla="*/ 4 w 7"/>
                <a:gd name="T67" fmla="*/ 12 h 13"/>
                <a:gd name="T68" fmla="*/ 4 w 7"/>
                <a:gd name="T69" fmla="*/ 11 h 13"/>
                <a:gd name="T70" fmla="*/ 4 w 7"/>
                <a:gd name="T71" fmla="*/ 10 h 13"/>
                <a:gd name="T72" fmla="*/ 4 w 7"/>
                <a:gd name="T73" fmla="*/ 11 h 13"/>
                <a:gd name="T74" fmla="*/ 3 w 7"/>
                <a:gd name="T75" fmla="*/ 11 h 13"/>
                <a:gd name="T76" fmla="*/ 4 w 7"/>
                <a:gd name="T77" fmla="*/ 11 h 13"/>
                <a:gd name="T78" fmla="*/ 4 w 7"/>
                <a:gd name="T79" fmla="*/ 12 h 13"/>
                <a:gd name="T80" fmla="*/ 6 w 7"/>
                <a:gd name="T81" fmla="*/ 12 h 13"/>
                <a:gd name="T82" fmla="*/ 6 w 7"/>
                <a:gd name="T83" fmla="*/ 13 h 13"/>
                <a:gd name="T84" fmla="*/ 4 w 7"/>
                <a:gd name="T85" fmla="*/ 13 h 13"/>
                <a:gd name="T86" fmla="*/ 4 w 7"/>
                <a:gd name="T87" fmla="*/ 12 h 13"/>
                <a:gd name="T88" fmla="*/ 4 w 7"/>
                <a:gd name="T89" fmla="*/ 11 h 13"/>
                <a:gd name="T90" fmla="*/ 4 w 7"/>
                <a:gd name="T91" fmla="*/ 12 h 13"/>
                <a:gd name="T92" fmla="*/ 3 w 7"/>
                <a:gd name="T93" fmla="*/ 11 h 13"/>
                <a:gd name="T94" fmla="*/ 3 w 7"/>
                <a:gd name="T95" fmla="*/ 10 h 13"/>
                <a:gd name="T96" fmla="*/ 3 w 7"/>
                <a:gd name="T97" fmla="*/ 11 h 13"/>
                <a:gd name="T98" fmla="*/ 3 w 7"/>
                <a:gd name="T99" fmla="*/ 10 h 13"/>
                <a:gd name="T100" fmla="*/ 2 w 7"/>
                <a:gd name="T101" fmla="*/ 8 h 13"/>
                <a:gd name="T102" fmla="*/ 2 w 7"/>
                <a:gd name="T103" fmla="*/ 7 h 13"/>
                <a:gd name="T104" fmla="*/ 1 w 7"/>
                <a:gd name="T105" fmla="*/ 7 h 13"/>
                <a:gd name="T106" fmla="*/ 1 w 7"/>
                <a:gd name="T107" fmla="*/ 6 h 13"/>
                <a:gd name="T108" fmla="*/ 1 w 7"/>
                <a:gd name="T109" fmla="*/ 5 h 13"/>
                <a:gd name="T110" fmla="*/ 0 w 7"/>
                <a:gd name="T111" fmla="*/ 5 h 13"/>
                <a:gd name="T112" fmla="*/ 0 w 7"/>
                <a:gd name="T113" fmla="*/ 3 h 13"/>
                <a:gd name="T114" fmla="*/ 0 w 7"/>
                <a:gd name="T115" fmla="*/ 2 h 13"/>
                <a:gd name="T116" fmla="*/ 0 w 7"/>
                <a:gd name="T117" fmla="*/ 1 h 1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"/>
                <a:gd name="T178" fmla="*/ 0 h 13"/>
                <a:gd name="T179" fmla="*/ 7 w 7"/>
                <a:gd name="T180" fmla="*/ 13 h 1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" h="13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68" name="Freeform 242"/>
            <p:cNvSpPr>
              <a:spLocks noChangeAspect="1"/>
            </p:cNvSpPr>
            <p:nvPr/>
          </p:nvSpPr>
          <p:spPr bwMode="gray">
            <a:xfrm>
              <a:off x="3782" y="3795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69" name="Freeform 243"/>
            <p:cNvSpPr>
              <a:spLocks noChangeAspect="1"/>
            </p:cNvSpPr>
            <p:nvPr/>
          </p:nvSpPr>
          <p:spPr bwMode="gray">
            <a:xfrm>
              <a:off x="3778" y="3766"/>
              <a:ext cx="4" cy="11"/>
            </a:xfrm>
            <a:custGeom>
              <a:avLst/>
              <a:gdLst>
                <a:gd name="T0" fmla="*/ 0 w 4"/>
                <a:gd name="T1" fmla="*/ 4 h 10"/>
                <a:gd name="T2" fmla="*/ 0 w 4"/>
                <a:gd name="T3" fmla="*/ 5 h 10"/>
                <a:gd name="T4" fmla="*/ 1 w 4"/>
                <a:gd name="T5" fmla="*/ 5 h 10"/>
                <a:gd name="T6" fmla="*/ 1 w 4"/>
                <a:gd name="T7" fmla="*/ 4 h 10"/>
                <a:gd name="T8" fmla="*/ 1 w 4"/>
                <a:gd name="T9" fmla="*/ 3 h 10"/>
                <a:gd name="T10" fmla="*/ 2 w 4"/>
                <a:gd name="T11" fmla="*/ 3 h 10"/>
                <a:gd name="T12" fmla="*/ 2 w 4"/>
                <a:gd name="T13" fmla="*/ 2 h 10"/>
                <a:gd name="T14" fmla="*/ 3 w 4"/>
                <a:gd name="T15" fmla="*/ 2 h 10"/>
                <a:gd name="T16" fmla="*/ 3 w 4"/>
                <a:gd name="T17" fmla="*/ 0 h 10"/>
                <a:gd name="T18" fmla="*/ 3 w 4"/>
                <a:gd name="T19" fmla="*/ 2 h 10"/>
                <a:gd name="T20" fmla="*/ 3 w 4"/>
                <a:gd name="T21" fmla="*/ 0 h 10"/>
                <a:gd name="T22" fmla="*/ 3 w 4"/>
                <a:gd name="T23" fmla="*/ 2 h 10"/>
                <a:gd name="T24" fmla="*/ 3 w 4"/>
                <a:gd name="T25" fmla="*/ 3 h 10"/>
                <a:gd name="T26" fmla="*/ 4 w 4"/>
                <a:gd name="T27" fmla="*/ 3 h 10"/>
                <a:gd name="T28" fmla="*/ 4 w 4"/>
                <a:gd name="T29" fmla="*/ 4 h 10"/>
                <a:gd name="T30" fmla="*/ 3 w 4"/>
                <a:gd name="T31" fmla="*/ 5 h 10"/>
                <a:gd name="T32" fmla="*/ 3 w 4"/>
                <a:gd name="T33" fmla="*/ 6 h 10"/>
                <a:gd name="T34" fmla="*/ 2 w 4"/>
                <a:gd name="T35" fmla="*/ 6 h 10"/>
                <a:gd name="T36" fmla="*/ 2 w 4"/>
                <a:gd name="T37" fmla="*/ 8 h 10"/>
                <a:gd name="T38" fmla="*/ 1 w 4"/>
                <a:gd name="T39" fmla="*/ 9 h 10"/>
                <a:gd name="T40" fmla="*/ 1 w 4"/>
                <a:gd name="T41" fmla="*/ 10 h 10"/>
                <a:gd name="T42" fmla="*/ 0 w 4"/>
                <a:gd name="T43" fmla="*/ 10 h 10"/>
                <a:gd name="T44" fmla="*/ 0 w 4"/>
                <a:gd name="T45" fmla="*/ 9 h 10"/>
                <a:gd name="T46" fmla="*/ 0 w 4"/>
                <a:gd name="T47" fmla="*/ 8 h 10"/>
                <a:gd name="T48" fmla="*/ 0 w 4"/>
                <a:gd name="T49" fmla="*/ 6 h 10"/>
                <a:gd name="T50" fmla="*/ 0 w 4"/>
                <a:gd name="T51" fmla="*/ 5 h 10"/>
                <a:gd name="T52" fmla="*/ 0 w 4"/>
                <a:gd name="T53" fmla="*/ 4 h 1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"/>
                <a:gd name="T82" fmla="*/ 0 h 10"/>
                <a:gd name="T83" fmla="*/ 4 w 4"/>
                <a:gd name="T84" fmla="*/ 10 h 10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" h="10">
                  <a:moveTo>
                    <a:pt x="0" y="4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70" name="Freeform 244"/>
            <p:cNvSpPr>
              <a:spLocks noChangeAspect="1"/>
            </p:cNvSpPr>
            <p:nvPr/>
          </p:nvSpPr>
          <p:spPr bwMode="gray">
            <a:xfrm>
              <a:off x="3782" y="3789"/>
              <a:ext cx="3" cy="1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2 w 3"/>
                <a:gd name="T5" fmla="*/ 0 h 1"/>
                <a:gd name="T6" fmla="*/ 3 w 3"/>
                <a:gd name="T7" fmla="*/ 0 h 1"/>
                <a:gd name="T8" fmla="*/ 3 w 3"/>
                <a:gd name="T9" fmla="*/ 1 h 1"/>
                <a:gd name="T10" fmla="*/ 3 w 3"/>
                <a:gd name="T11" fmla="*/ 0 h 1"/>
                <a:gd name="T12" fmla="*/ 2 w 3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"/>
                <a:gd name="T23" fmla="*/ 3 w 3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71" name="Freeform 245"/>
            <p:cNvSpPr>
              <a:spLocks noChangeAspect="1"/>
            </p:cNvSpPr>
            <p:nvPr/>
          </p:nvSpPr>
          <p:spPr bwMode="gray">
            <a:xfrm>
              <a:off x="3779" y="3796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0 w 1"/>
                <a:gd name="T5" fmla="*/ 0 h 3"/>
                <a:gd name="T6" fmla="*/ 1 w 1"/>
                <a:gd name="T7" fmla="*/ 0 h 3"/>
                <a:gd name="T8" fmla="*/ 1 w 1"/>
                <a:gd name="T9" fmla="*/ 1 h 3"/>
                <a:gd name="T10" fmla="*/ 1 w 1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3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72" name="Freeform 246"/>
            <p:cNvSpPr>
              <a:spLocks noChangeAspect="1"/>
            </p:cNvSpPr>
            <p:nvPr/>
          </p:nvSpPr>
          <p:spPr bwMode="gray">
            <a:xfrm>
              <a:off x="3782" y="3796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0 w 2"/>
                <a:gd name="T9" fmla="*/ 1 h 1"/>
                <a:gd name="T10" fmla="*/ 2 w 2"/>
                <a:gd name="T11" fmla="*/ 1 h 1"/>
                <a:gd name="T12" fmla="*/ 0 w 2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"/>
                <a:gd name="T23" fmla="*/ 2 w 2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73" name="Freeform 247"/>
            <p:cNvSpPr>
              <a:spLocks noChangeAspect="1"/>
            </p:cNvSpPr>
            <p:nvPr/>
          </p:nvSpPr>
          <p:spPr bwMode="gray">
            <a:xfrm>
              <a:off x="3779" y="3792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0 w 1"/>
                <a:gd name="T7" fmla="*/ 0 h 2"/>
                <a:gd name="T8" fmla="*/ 1 w 1"/>
                <a:gd name="T9" fmla="*/ 0 h 2"/>
                <a:gd name="T10" fmla="*/ 1 w 1"/>
                <a:gd name="T11" fmla="*/ 2 h 2"/>
                <a:gd name="T12" fmla="*/ 0 w 1"/>
                <a:gd name="T13" fmla="*/ 2 h 2"/>
                <a:gd name="T14" fmla="*/ 1 w 1"/>
                <a:gd name="T15" fmla="*/ 2 h 2"/>
                <a:gd name="T16" fmla="*/ 0 w 1"/>
                <a:gd name="T17" fmla="*/ 2 h 2"/>
                <a:gd name="T18" fmla="*/ 1 w 1"/>
                <a:gd name="T19" fmla="*/ 2 h 2"/>
                <a:gd name="T20" fmla="*/ 0 w 1"/>
                <a:gd name="T21" fmla="*/ 2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2"/>
                <a:gd name="T35" fmla="*/ 1 w 1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74" name="Freeform 248"/>
            <p:cNvSpPr>
              <a:spLocks noChangeAspect="1"/>
            </p:cNvSpPr>
            <p:nvPr/>
          </p:nvSpPr>
          <p:spPr bwMode="gray">
            <a:xfrm>
              <a:off x="3782" y="3794"/>
              <a:ext cx="3" cy="1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0 h 1"/>
                <a:gd name="T4" fmla="*/ 0 w 3"/>
                <a:gd name="T5" fmla="*/ 0 h 1"/>
                <a:gd name="T6" fmla="*/ 2 w 3"/>
                <a:gd name="T7" fmla="*/ 0 h 1"/>
                <a:gd name="T8" fmla="*/ 2 w 3"/>
                <a:gd name="T9" fmla="*/ 1 h 1"/>
                <a:gd name="T10" fmla="*/ 3 w 3"/>
                <a:gd name="T11" fmla="*/ 1 h 1"/>
                <a:gd name="T12" fmla="*/ 2 w 3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"/>
                <a:gd name="T23" fmla="*/ 3 w 3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75" name="Freeform 249"/>
            <p:cNvSpPr>
              <a:spLocks noChangeAspect="1"/>
            </p:cNvSpPr>
            <p:nvPr/>
          </p:nvSpPr>
          <p:spPr bwMode="gray">
            <a:xfrm>
              <a:off x="3779" y="3795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  <a:gd name="T10" fmla="*/ 1 w 1"/>
                <a:gd name="T11" fmla="*/ 0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76" name="Rectangle 250"/>
            <p:cNvSpPr>
              <a:spLocks noChangeAspect="1" noChangeArrowheads="1"/>
            </p:cNvSpPr>
            <p:nvPr/>
          </p:nvSpPr>
          <p:spPr bwMode="gray">
            <a:xfrm>
              <a:off x="3782" y="3802"/>
              <a:ext cx="2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77" name="Freeform 251"/>
            <p:cNvSpPr>
              <a:spLocks noChangeAspect="1"/>
            </p:cNvSpPr>
            <p:nvPr/>
          </p:nvSpPr>
          <p:spPr bwMode="gray">
            <a:xfrm>
              <a:off x="3780" y="379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78" name="Freeform 252"/>
            <p:cNvSpPr>
              <a:spLocks noChangeAspect="1"/>
            </p:cNvSpPr>
            <p:nvPr/>
          </p:nvSpPr>
          <p:spPr bwMode="gray">
            <a:xfrm>
              <a:off x="3782" y="379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79" name="Freeform 253"/>
            <p:cNvSpPr>
              <a:spLocks noChangeAspect="1"/>
            </p:cNvSpPr>
            <p:nvPr/>
          </p:nvSpPr>
          <p:spPr bwMode="gray">
            <a:xfrm>
              <a:off x="3780" y="379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80" name="Freeform 254"/>
            <p:cNvSpPr>
              <a:spLocks noChangeAspect="1"/>
            </p:cNvSpPr>
            <p:nvPr/>
          </p:nvSpPr>
          <p:spPr bwMode="gray">
            <a:xfrm>
              <a:off x="3782" y="380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81" name="Freeform 255"/>
            <p:cNvSpPr>
              <a:spLocks noChangeAspect="1"/>
            </p:cNvSpPr>
            <p:nvPr/>
          </p:nvSpPr>
          <p:spPr bwMode="gray">
            <a:xfrm>
              <a:off x="3780" y="3794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82" name="Freeform 256"/>
            <p:cNvSpPr>
              <a:spLocks noChangeAspect="1"/>
            </p:cNvSpPr>
            <p:nvPr/>
          </p:nvSpPr>
          <p:spPr bwMode="gray">
            <a:xfrm>
              <a:off x="3781" y="380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83" name="Freeform 257"/>
            <p:cNvSpPr>
              <a:spLocks noChangeAspect="1"/>
            </p:cNvSpPr>
            <p:nvPr/>
          </p:nvSpPr>
          <p:spPr bwMode="gray">
            <a:xfrm>
              <a:off x="3780" y="3797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84" name="Freeform 258"/>
            <p:cNvSpPr>
              <a:spLocks noChangeAspect="1"/>
            </p:cNvSpPr>
            <p:nvPr/>
          </p:nvSpPr>
          <p:spPr bwMode="gray">
            <a:xfrm>
              <a:off x="3781" y="379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85" name="Freeform 259"/>
            <p:cNvSpPr>
              <a:spLocks noChangeAspect="1"/>
            </p:cNvSpPr>
            <p:nvPr/>
          </p:nvSpPr>
          <p:spPr bwMode="gray">
            <a:xfrm>
              <a:off x="3780" y="3790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1 h 1"/>
                <a:gd name="T12" fmla="*/ 0 w 1"/>
                <a:gd name="T13" fmla="*/ 1 h 1"/>
                <a:gd name="T14" fmla="*/ 0 w 1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86" name="Freeform 260"/>
            <p:cNvSpPr>
              <a:spLocks noChangeAspect="1"/>
            </p:cNvSpPr>
            <p:nvPr/>
          </p:nvSpPr>
          <p:spPr bwMode="gray">
            <a:xfrm>
              <a:off x="3781" y="3773"/>
              <a:ext cx="6" cy="8"/>
            </a:xfrm>
            <a:custGeom>
              <a:avLst/>
              <a:gdLst>
                <a:gd name="T0" fmla="*/ 5 w 6"/>
                <a:gd name="T1" fmla="*/ 2 h 8"/>
                <a:gd name="T2" fmla="*/ 5 w 6"/>
                <a:gd name="T3" fmla="*/ 0 h 8"/>
                <a:gd name="T4" fmla="*/ 5 w 6"/>
                <a:gd name="T5" fmla="*/ 2 h 8"/>
                <a:gd name="T6" fmla="*/ 5 w 6"/>
                <a:gd name="T7" fmla="*/ 0 h 8"/>
                <a:gd name="T8" fmla="*/ 5 w 6"/>
                <a:gd name="T9" fmla="*/ 2 h 8"/>
                <a:gd name="T10" fmla="*/ 5 w 6"/>
                <a:gd name="T11" fmla="*/ 3 h 8"/>
                <a:gd name="T12" fmla="*/ 6 w 6"/>
                <a:gd name="T13" fmla="*/ 3 h 8"/>
                <a:gd name="T14" fmla="*/ 6 w 6"/>
                <a:gd name="T15" fmla="*/ 4 h 8"/>
                <a:gd name="T16" fmla="*/ 6 w 6"/>
                <a:gd name="T17" fmla="*/ 5 h 8"/>
                <a:gd name="T18" fmla="*/ 5 w 6"/>
                <a:gd name="T19" fmla="*/ 5 h 8"/>
                <a:gd name="T20" fmla="*/ 4 w 6"/>
                <a:gd name="T21" fmla="*/ 5 h 8"/>
                <a:gd name="T22" fmla="*/ 3 w 6"/>
                <a:gd name="T23" fmla="*/ 6 h 8"/>
                <a:gd name="T24" fmla="*/ 1 w 6"/>
                <a:gd name="T25" fmla="*/ 8 h 8"/>
                <a:gd name="T26" fmla="*/ 0 w 6"/>
                <a:gd name="T27" fmla="*/ 8 h 8"/>
                <a:gd name="T28" fmla="*/ 0 w 6"/>
                <a:gd name="T29" fmla="*/ 6 h 8"/>
                <a:gd name="T30" fmla="*/ 1 w 6"/>
                <a:gd name="T31" fmla="*/ 6 h 8"/>
                <a:gd name="T32" fmla="*/ 1 w 6"/>
                <a:gd name="T33" fmla="*/ 5 h 8"/>
                <a:gd name="T34" fmla="*/ 3 w 6"/>
                <a:gd name="T35" fmla="*/ 4 h 8"/>
                <a:gd name="T36" fmla="*/ 3 w 6"/>
                <a:gd name="T37" fmla="*/ 3 h 8"/>
                <a:gd name="T38" fmla="*/ 4 w 6"/>
                <a:gd name="T39" fmla="*/ 3 h 8"/>
                <a:gd name="T40" fmla="*/ 5 w 6"/>
                <a:gd name="T41" fmla="*/ 2 h 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"/>
                <a:gd name="T64" fmla="*/ 0 h 8"/>
                <a:gd name="T65" fmla="*/ 6 w 6"/>
                <a:gd name="T66" fmla="*/ 8 h 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" h="8">
                  <a:moveTo>
                    <a:pt x="5" y="2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87" name="Freeform 261"/>
            <p:cNvSpPr>
              <a:spLocks noChangeAspect="1"/>
            </p:cNvSpPr>
            <p:nvPr/>
          </p:nvSpPr>
          <p:spPr bwMode="gray">
            <a:xfrm>
              <a:off x="3780" y="3797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0 w 1"/>
                <a:gd name="T5" fmla="*/ 0 h 3"/>
                <a:gd name="T6" fmla="*/ 0 w 1"/>
                <a:gd name="T7" fmla="*/ 2 h 3"/>
                <a:gd name="T8" fmla="*/ 0 w 1"/>
                <a:gd name="T9" fmla="*/ 3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3"/>
                <a:gd name="T17" fmla="*/ 1 w 1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88" name="Freeform 262"/>
            <p:cNvSpPr>
              <a:spLocks noChangeAspect="1"/>
            </p:cNvSpPr>
            <p:nvPr/>
          </p:nvSpPr>
          <p:spPr bwMode="gray">
            <a:xfrm>
              <a:off x="3781" y="380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89" name="Freeform 263"/>
            <p:cNvSpPr>
              <a:spLocks noChangeAspect="1"/>
            </p:cNvSpPr>
            <p:nvPr/>
          </p:nvSpPr>
          <p:spPr bwMode="gray">
            <a:xfrm>
              <a:off x="3780" y="3792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90" name="Freeform 264"/>
            <p:cNvSpPr>
              <a:spLocks noChangeAspect="1"/>
            </p:cNvSpPr>
            <p:nvPr/>
          </p:nvSpPr>
          <p:spPr bwMode="gray">
            <a:xfrm>
              <a:off x="3781" y="3790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91" name="Freeform 265"/>
            <p:cNvSpPr>
              <a:spLocks noChangeAspect="1"/>
            </p:cNvSpPr>
            <p:nvPr/>
          </p:nvSpPr>
          <p:spPr bwMode="gray">
            <a:xfrm>
              <a:off x="3780" y="3791"/>
              <a:ext cx="2" cy="5"/>
            </a:xfrm>
            <a:custGeom>
              <a:avLst/>
              <a:gdLst>
                <a:gd name="T0" fmla="*/ 1 w 2"/>
                <a:gd name="T1" fmla="*/ 1 h 5"/>
                <a:gd name="T2" fmla="*/ 1 w 2"/>
                <a:gd name="T3" fmla="*/ 3 h 5"/>
                <a:gd name="T4" fmla="*/ 1 w 2"/>
                <a:gd name="T5" fmla="*/ 4 h 5"/>
                <a:gd name="T6" fmla="*/ 2 w 2"/>
                <a:gd name="T7" fmla="*/ 4 h 5"/>
                <a:gd name="T8" fmla="*/ 2 w 2"/>
                <a:gd name="T9" fmla="*/ 5 h 5"/>
                <a:gd name="T10" fmla="*/ 2 w 2"/>
                <a:gd name="T11" fmla="*/ 4 h 5"/>
                <a:gd name="T12" fmla="*/ 1 w 2"/>
                <a:gd name="T13" fmla="*/ 4 h 5"/>
                <a:gd name="T14" fmla="*/ 1 w 2"/>
                <a:gd name="T15" fmla="*/ 3 h 5"/>
                <a:gd name="T16" fmla="*/ 0 w 2"/>
                <a:gd name="T17" fmla="*/ 1 h 5"/>
                <a:gd name="T18" fmla="*/ 0 w 2"/>
                <a:gd name="T19" fmla="*/ 0 h 5"/>
                <a:gd name="T20" fmla="*/ 1 w 2"/>
                <a:gd name="T21" fmla="*/ 1 h 5"/>
                <a:gd name="T22" fmla="*/ 2 w 2"/>
                <a:gd name="T23" fmla="*/ 3 h 5"/>
                <a:gd name="T24" fmla="*/ 1 w 2"/>
                <a:gd name="T25" fmla="*/ 3 h 5"/>
                <a:gd name="T26" fmla="*/ 1 w 2"/>
                <a:gd name="T27" fmla="*/ 1 h 5"/>
                <a:gd name="T28" fmla="*/ 1 w 2"/>
                <a:gd name="T29" fmla="*/ 3 h 5"/>
                <a:gd name="T30" fmla="*/ 1 w 2"/>
                <a:gd name="T31" fmla="*/ 1 h 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5"/>
                <a:gd name="T50" fmla="*/ 2 w 2"/>
                <a:gd name="T51" fmla="*/ 5 h 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5">
                  <a:moveTo>
                    <a:pt x="1" y="1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92" name="Rectangle 266"/>
            <p:cNvSpPr>
              <a:spLocks noChangeAspect="1" noChangeArrowheads="1"/>
            </p:cNvSpPr>
            <p:nvPr/>
          </p:nvSpPr>
          <p:spPr bwMode="gray">
            <a:xfrm>
              <a:off x="3780" y="3799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93" name="Freeform 267"/>
            <p:cNvSpPr>
              <a:spLocks noChangeAspect="1"/>
            </p:cNvSpPr>
            <p:nvPr/>
          </p:nvSpPr>
          <p:spPr bwMode="gray">
            <a:xfrm>
              <a:off x="3781" y="3790"/>
              <a:ext cx="4" cy="4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0 h 4"/>
                <a:gd name="T4" fmla="*/ 1 w 4"/>
                <a:gd name="T5" fmla="*/ 0 h 4"/>
                <a:gd name="T6" fmla="*/ 3 w 4"/>
                <a:gd name="T7" fmla="*/ 0 h 4"/>
                <a:gd name="T8" fmla="*/ 3 w 4"/>
                <a:gd name="T9" fmla="*/ 1 h 4"/>
                <a:gd name="T10" fmla="*/ 1 w 4"/>
                <a:gd name="T11" fmla="*/ 1 h 4"/>
                <a:gd name="T12" fmla="*/ 3 w 4"/>
                <a:gd name="T13" fmla="*/ 1 h 4"/>
                <a:gd name="T14" fmla="*/ 3 w 4"/>
                <a:gd name="T15" fmla="*/ 2 h 4"/>
                <a:gd name="T16" fmla="*/ 3 w 4"/>
                <a:gd name="T17" fmla="*/ 1 h 4"/>
                <a:gd name="T18" fmla="*/ 3 w 4"/>
                <a:gd name="T19" fmla="*/ 2 h 4"/>
                <a:gd name="T20" fmla="*/ 4 w 4"/>
                <a:gd name="T21" fmla="*/ 2 h 4"/>
                <a:gd name="T22" fmla="*/ 4 w 4"/>
                <a:gd name="T23" fmla="*/ 4 h 4"/>
                <a:gd name="T24" fmla="*/ 3 w 4"/>
                <a:gd name="T25" fmla="*/ 4 h 4"/>
                <a:gd name="T26" fmla="*/ 4 w 4"/>
                <a:gd name="T27" fmla="*/ 4 h 4"/>
                <a:gd name="T28" fmla="*/ 3 w 4"/>
                <a:gd name="T29" fmla="*/ 4 h 4"/>
                <a:gd name="T30" fmla="*/ 4 w 4"/>
                <a:gd name="T31" fmla="*/ 4 h 4"/>
                <a:gd name="T32" fmla="*/ 3 w 4"/>
                <a:gd name="T33" fmla="*/ 4 h 4"/>
                <a:gd name="T34" fmla="*/ 3 w 4"/>
                <a:gd name="T35" fmla="*/ 2 h 4"/>
                <a:gd name="T36" fmla="*/ 1 w 4"/>
                <a:gd name="T37" fmla="*/ 2 h 4"/>
                <a:gd name="T38" fmla="*/ 3 w 4"/>
                <a:gd name="T39" fmla="*/ 2 h 4"/>
                <a:gd name="T40" fmla="*/ 1 w 4"/>
                <a:gd name="T41" fmla="*/ 2 h 4"/>
                <a:gd name="T42" fmla="*/ 1 w 4"/>
                <a:gd name="T43" fmla="*/ 1 h 4"/>
                <a:gd name="T44" fmla="*/ 1 w 4"/>
                <a:gd name="T45" fmla="*/ 2 h 4"/>
                <a:gd name="T46" fmla="*/ 1 w 4"/>
                <a:gd name="T47" fmla="*/ 1 h 4"/>
                <a:gd name="T48" fmla="*/ 1 w 4"/>
                <a:gd name="T49" fmla="*/ 0 h 4"/>
                <a:gd name="T50" fmla="*/ 1 w 4"/>
                <a:gd name="T51" fmla="*/ 1 h 4"/>
                <a:gd name="T52" fmla="*/ 0 w 4"/>
                <a:gd name="T53" fmla="*/ 1 h 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"/>
                <a:gd name="T82" fmla="*/ 0 h 4"/>
                <a:gd name="T83" fmla="*/ 4 w 4"/>
                <a:gd name="T84" fmla="*/ 4 h 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" h="4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94" name="Freeform 268"/>
            <p:cNvSpPr>
              <a:spLocks noChangeAspect="1"/>
            </p:cNvSpPr>
            <p:nvPr/>
          </p:nvSpPr>
          <p:spPr bwMode="gray">
            <a:xfrm>
              <a:off x="3781" y="3791"/>
              <a:ext cx="1" cy="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0 w 1"/>
                <a:gd name="T5" fmla="*/ 1 h 3"/>
                <a:gd name="T6" fmla="*/ 0 w 1"/>
                <a:gd name="T7" fmla="*/ 0 h 3"/>
                <a:gd name="T8" fmla="*/ 1 w 1"/>
                <a:gd name="T9" fmla="*/ 0 h 3"/>
                <a:gd name="T10" fmla="*/ 1 w 1"/>
                <a:gd name="T11" fmla="*/ 1 h 3"/>
                <a:gd name="T12" fmla="*/ 1 w 1"/>
                <a:gd name="T13" fmla="*/ 3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3"/>
                <a:gd name="T23" fmla="*/ 1 w 1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3">
                  <a:moveTo>
                    <a:pt x="1" y="3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95" name="Freeform 269"/>
            <p:cNvSpPr>
              <a:spLocks noChangeAspect="1"/>
            </p:cNvSpPr>
            <p:nvPr/>
          </p:nvSpPr>
          <p:spPr bwMode="gray">
            <a:xfrm>
              <a:off x="3568" y="3138"/>
              <a:ext cx="310" cy="537"/>
            </a:xfrm>
            <a:custGeom>
              <a:avLst/>
              <a:gdLst>
                <a:gd name="T0" fmla="*/ 282 w 294"/>
                <a:gd name="T1" fmla="*/ 121 h 510"/>
                <a:gd name="T2" fmla="*/ 278 w 294"/>
                <a:gd name="T3" fmla="*/ 160 h 510"/>
                <a:gd name="T4" fmla="*/ 275 w 294"/>
                <a:gd name="T5" fmla="*/ 199 h 510"/>
                <a:gd name="T6" fmla="*/ 271 w 294"/>
                <a:gd name="T7" fmla="*/ 236 h 510"/>
                <a:gd name="T8" fmla="*/ 267 w 294"/>
                <a:gd name="T9" fmla="*/ 272 h 510"/>
                <a:gd name="T10" fmla="*/ 264 w 294"/>
                <a:gd name="T11" fmla="*/ 311 h 510"/>
                <a:gd name="T12" fmla="*/ 263 w 294"/>
                <a:gd name="T13" fmla="*/ 348 h 510"/>
                <a:gd name="T14" fmla="*/ 265 w 294"/>
                <a:gd name="T15" fmla="*/ 388 h 510"/>
                <a:gd name="T16" fmla="*/ 266 w 294"/>
                <a:gd name="T17" fmla="*/ 426 h 510"/>
                <a:gd name="T18" fmla="*/ 267 w 294"/>
                <a:gd name="T19" fmla="*/ 463 h 510"/>
                <a:gd name="T20" fmla="*/ 266 w 294"/>
                <a:gd name="T21" fmla="*/ 491 h 510"/>
                <a:gd name="T22" fmla="*/ 248 w 294"/>
                <a:gd name="T23" fmla="*/ 490 h 510"/>
                <a:gd name="T24" fmla="*/ 230 w 294"/>
                <a:gd name="T25" fmla="*/ 485 h 510"/>
                <a:gd name="T26" fmla="*/ 211 w 294"/>
                <a:gd name="T27" fmla="*/ 491 h 510"/>
                <a:gd name="T28" fmla="*/ 195 w 294"/>
                <a:gd name="T29" fmla="*/ 490 h 510"/>
                <a:gd name="T30" fmla="*/ 184 w 294"/>
                <a:gd name="T31" fmla="*/ 502 h 510"/>
                <a:gd name="T32" fmla="*/ 169 w 294"/>
                <a:gd name="T33" fmla="*/ 503 h 510"/>
                <a:gd name="T34" fmla="*/ 165 w 294"/>
                <a:gd name="T35" fmla="*/ 489 h 510"/>
                <a:gd name="T36" fmla="*/ 155 w 294"/>
                <a:gd name="T37" fmla="*/ 472 h 510"/>
                <a:gd name="T38" fmla="*/ 149 w 294"/>
                <a:gd name="T39" fmla="*/ 457 h 510"/>
                <a:gd name="T40" fmla="*/ 152 w 294"/>
                <a:gd name="T41" fmla="*/ 445 h 510"/>
                <a:gd name="T42" fmla="*/ 159 w 294"/>
                <a:gd name="T43" fmla="*/ 426 h 510"/>
                <a:gd name="T44" fmla="*/ 116 w 294"/>
                <a:gd name="T45" fmla="*/ 422 h 510"/>
                <a:gd name="T46" fmla="*/ 38 w 294"/>
                <a:gd name="T47" fmla="*/ 422 h 510"/>
                <a:gd name="T48" fmla="*/ 7 w 294"/>
                <a:gd name="T49" fmla="*/ 415 h 510"/>
                <a:gd name="T50" fmla="*/ 11 w 294"/>
                <a:gd name="T51" fmla="*/ 394 h 510"/>
                <a:gd name="T52" fmla="*/ 15 w 294"/>
                <a:gd name="T53" fmla="*/ 382 h 510"/>
                <a:gd name="T54" fmla="*/ 15 w 294"/>
                <a:gd name="T55" fmla="*/ 360 h 510"/>
                <a:gd name="T56" fmla="*/ 21 w 294"/>
                <a:gd name="T57" fmla="*/ 345 h 510"/>
                <a:gd name="T58" fmla="*/ 30 w 294"/>
                <a:gd name="T59" fmla="*/ 333 h 510"/>
                <a:gd name="T60" fmla="*/ 40 w 294"/>
                <a:gd name="T61" fmla="*/ 318 h 510"/>
                <a:gd name="T62" fmla="*/ 52 w 294"/>
                <a:gd name="T63" fmla="*/ 304 h 510"/>
                <a:gd name="T64" fmla="*/ 43 w 294"/>
                <a:gd name="T65" fmla="*/ 294 h 510"/>
                <a:gd name="T66" fmla="*/ 60 w 294"/>
                <a:gd name="T67" fmla="*/ 284 h 510"/>
                <a:gd name="T68" fmla="*/ 52 w 294"/>
                <a:gd name="T69" fmla="*/ 271 h 510"/>
                <a:gd name="T70" fmla="*/ 49 w 294"/>
                <a:gd name="T71" fmla="*/ 260 h 510"/>
                <a:gd name="T72" fmla="*/ 42 w 294"/>
                <a:gd name="T73" fmla="*/ 253 h 510"/>
                <a:gd name="T74" fmla="*/ 41 w 294"/>
                <a:gd name="T75" fmla="*/ 230 h 510"/>
                <a:gd name="T76" fmla="*/ 42 w 294"/>
                <a:gd name="T77" fmla="*/ 222 h 510"/>
                <a:gd name="T78" fmla="*/ 37 w 294"/>
                <a:gd name="T79" fmla="*/ 200 h 510"/>
                <a:gd name="T80" fmla="*/ 48 w 294"/>
                <a:gd name="T81" fmla="*/ 180 h 510"/>
                <a:gd name="T82" fmla="*/ 48 w 294"/>
                <a:gd name="T83" fmla="*/ 164 h 510"/>
                <a:gd name="T84" fmla="*/ 40 w 294"/>
                <a:gd name="T85" fmla="*/ 159 h 510"/>
                <a:gd name="T86" fmla="*/ 40 w 294"/>
                <a:gd name="T87" fmla="*/ 149 h 510"/>
                <a:gd name="T88" fmla="*/ 46 w 294"/>
                <a:gd name="T89" fmla="*/ 142 h 510"/>
                <a:gd name="T90" fmla="*/ 52 w 294"/>
                <a:gd name="T91" fmla="*/ 131 h 510"/>
                <a:gd name="T92" fmla="*/ 46 w 294"/>
                <a:gd name="T93" fmla="*/ 109 h 510"/>
                <a:gd name="T94" fmla="*/ 64 w 294"/>
                <a:gd name="T95" fmla="*/ 100 h 510"/>
                <a:gd name="T96" fmla="*/ 70 w 294"/>
                <a:gd name="T97" fmla="*/ 86 h 510"/>
                <a:gd name="T98" fmla="*/ 72 w 294"/>
                <a:gd name="T99" fmla="*/ 75 h 510"/>
                <a:gd name="T100" fmla="*/ 83 w 294"/>
                <a:gd name="T101" fmla="*/ 64 h 510"/>
                <a:gd name="T102" fmla="*/ 88 w 294"/>
                <a:gd name="T103" fmla="*/ 35 h 510"/>
                <a:gd name="T104" fmla="*/ 90 w 294"/>
                <a:gd name="T105" fmla="*/ 29 h 510"/>
                <a:gd name="T106" fmla="*/ 97 w 294"/>
                <a:gd name="T107" fmla="*/ 21 h 510"/>
                <a:gd name="T108" fmla="*/ 112 w 294"/>
                <a:gd name="T109" fmla="*/ 13 h 510"/>
                <a:gd name="T110" fmla="*/ 130 w 294"/>
                <a:gd name="T111" fmla="*/ 0 h 510"/>
                <a:gd name="T112" fmla="*/ 170 w 294"/>
                <a:gd name="T113" fmla="*/ 0 h 510"/>
                <a:gd name="T114" fmla="*/ 208 w 294"/>
                <a:gd name="T115" fmla="*/ 0 h 510"/>
                <a:gd name="T116" fmla="*/ 247 w 294"/>
                <a:gd name="T117" fmla="*/ 0 h 510"/>
                <a:gd name="T118" fmla="*/ 285 w 294"/>
                <a:gd name="T119" fmla="*/ 0 h 510"/>
                <a:gd name="T120" fmla="*/ 291 w 294"/>
                <a:gd name="T121" fmla="*/ 29 h 510"/>
                <a:gd name="T122" fmla="*/ 288 w 294"/>
                <a:gd name="T123" fmla="*/ 68 h 51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4"/>
                <a:gd name="T187" fmla="*/ 0 h 510"/>
                <a:gd name="T188" fmla="*/ 294 w 294"/>
                <a:gd name="T189" fmla="*/ 510 h 51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4" h="510">
                  <a:moveTo>
                    <a:pt x="285" y="84"/>
                  </a:moveTo>
                  <a:lnTo>
                    <a:pt x="285" y="85"/>
                  </a:lnTo>
                  <a:lnTo>
                    <a:pt x="285" y="87"/>
                  </a:lnTo>
                  <a:lnTo>
                    <a:pt x="285" y="89"/>
                  </a:lnTo>
                  <a:lnTo>
                    <a:pt x="285" y="90"/>
                  </a:lnTo>
                  <a:lnTo>
                    <a:pt x="285" y="91"/>
                  </a:lnTo>
                  <a:lnTo>
                    <a:pt x="285" y="92"/>
                  </a:lnTo>
                  <a:lnTo>
                    <a:pt x="285" y="93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100"/>
                  </a:lnTo>
                  <a:lnTo>
                    <a:pt x="284" y="101"/>
                  </a:lnTo>
                  <a:lnTo>
                    <a:pt x="284" y="102"/>
                  </a:lnTo>
                  <a:lnTo>
                    <a:pt x="284" y="103"/>
                  </a:lnTo>
                  <a:lnTo>
                    <a:pt x="284" y="104"/>
                  </a:lnTo>
                  <a:lnTo>
                    <a:pt x="284" y="106"/>
                  </a:lnTo>
                  <a:lnTo>
                    <a:pt x="284" y="107"/>
                  </a:lnTo>
                  <a:lnTo>
                    <a:pt x="283" y="107"/>
                  </a:lnTo>
                  <a:lnTo>
                    <a:pt x="283" y="108"/>
                  </a:lnTo>
                  <a:lnTo>
                    <a:pt x="283" y="109"/>
                  </a:lnTo>
                  <a:lnTo>
                    <a:pt x="283" y="110"/>
                  </a:lnTo>
                  <a:lnTo>
                    <a:pt x="283" y="112"/>
                  </a:lnTo>
                  <a:lnTo>
                    <a:pt x="283" y="113"/>
                  </a:lnTo>
                  <a:lnTo>
                    <a:pt x="283" y="115"/>
                  </a:lnTo>
                  <a:lnTo>
                    <a:pt x="283" y="116"/>
                  </a:lnTo>
                  <a:lnTo>
                    <a:pt x="283" y="118"/>
                  </a:lnTo>
                  <a:lnTo>
                    <a:pt x="282" y="118"/>
                  </a:lnTo>
                  <a:lnTo>
                    <a:pt x="282" y="119"/>
                  </a:lnTo>
                  <a:lnTo>
                    <a:pt x="282" y="120"/>
                  </a:lnTo>
                  <a:lnTo>
                    <a:pt x="282" y="121"/>
                  </a:lnTo>
                  <a:lnTo>
                    <a:pt x="282" y="122"/>
                  </a:lnTo>
                  <a:lnTo>
                    <a:pt x="282" y="124"/>
                  </a:lnTo>
                  <a:lnTo>
                    <a:pt x="282" y="125"/>
                  </a:lnTo>
                  <a:lnTo>
                    <a:pt x="282" y="126"/>
                  </a:lnTo>
                  <a:lnTo>
                    <a:pt x="282" y="127"/>
                  </a:lnTo>
                  <a:lnTo>
                    <a:pt x="282" y="129"/>
                  </a:lnTo>
                  <a:lnTo>
                    <a:pt x="281" y="130"/>
                  </a:lnTo>
                  <a:lnTo>
                    <a:pt x="281" y="131"/>
                  </a:lnTo>
                  <a:lnTo>
                    <a:pt x="281" y="132"/>
                  </a:lnTo>
                  <a:lnTo>
                    <a:pt x="281" y="133"/>
                  </a:lnTo>
                  <a:lnTo>
                    <a:pt x="281" y="135"/>
                  </a:lnTo>
                  <a:lnTo>
                    <a:pt x="281" y="136"/>
                  </a:lnTo>
                  <a:lnTo>
                    <a:pt x="281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1" y="141"/>
                  </a:lnTo>
                  <a:lnTo>
                    <a:pt x="281" y="142"/>
                  </a:lnTo>
                  <a:lnTo>
                    <a:pt x="279" y="142"/>
                  </a:lnTo>
                  <a:lnTo>
                    <a:pt x="279" y="143"/>
                  </a:lnTo>
                  <a:lnTo>
                    <a:pt x="279" y="144"/>
                  </a:lnTo>
                  <a:lnTo>
                    <a:pt x="279" y="145"/>
                  </a:lnTo>
                  <a:lnTo>
                    <a:pt x="279" y="148"/>
                  </a:lnTo>
                  <a:lnTo>
                    <a:pt x="279" y="149"/>
                  </a:lnTo>
                  <a:lnTo>
                    <a:pt x="279" y="150"/>
                  </a:lnTo>
                  <a:lnTo>
                    <a:pt x="279" y="151"/>
                  </a:lnTo>
                  <a:lnTo>
                    <a:pt x="279" y="153"/>
                  </a:lnTo>
                  <a:lnTo>
                    <a:pt x="279" y="154"/>
                  </a:lnTo>
                  <a:lnTo>
                    <a:pt x="278" y="155"/>
                  </a:lnTo>
                  <a:lnTo>
                    <a:pt x="278" y="156"/>
                  </a:lnTo>
                  <a:lnTo>
                    <a:pt x="278" y="158"/>
                  </a:lnTo>
                  <a:lnTo>
                    <a:pt x="278" y="159"/>
                  </a:lnTo>
                  <a:lnTo>
                    <a:pt x="278" y="160"/>
                  </a:lnTo>
                  <a:lnTo>
                    <a:pt x="278" y="161"/>
                  </a:lnTo>
                  <a:lnTo>
                    <a:pt x="278" y="162"/>
                  </a:lnTo>
                  <a:lnTo>
                    <a:pt x="278" y="164"/>
                  </a:lnTo>
                  <a:lnTo>
                    <a:pt x="278" y="165"/>
                  </a:lnTo>
                  <a:lnTo>
                    <a:pt x="278" y="166"/>
                  </a:lnTo>
                  <a:lnTo>
                    <a:pt x="278" y="167"/>
                  </a:lnTo>
                  <a:lnTo>
                    <a:pt x="277" y="167"/>
                  </a:lnTo>
                  <a:lnTo>
                    <a:pt x="277" y="168"/>
                  </a:lnTo>
                  <a:lnTo>
                    <a:pt x="277" y="170"/>
                  </a:lnTo>
                  <a:lnTo>
                    <a:pt x="277" y="171"/>
                  </a:lnTo>
                  <a:lnTo>
                    <a:pt x="277" y="172"/>
                  </a:lnTo>
                  <a:lnTo>
                    <a:pt x="277" y="173"/>
                  </a:lnTo>
                  <a:lnTo>
                    <a:pt x="277" y="174"/>
                  </a:lnTo>
                  <a:lnTo>
                    <a:pt x="277" y="176"/>
                  </a:lnTo>
                  <a:lnTo>
                    <a:pt x="277" y="177"/>
                  </a:lnTo>
                  <a:lnTo>
                    <a:pt x="277" y="178"/>
                  </a:lnTo>
                  <a:lnTo>
                    <a:pt x="277" y="179"/>
                  </a:lnTo>
                  <a:lnTo>
                    <a:pt x="276" y="180"/>
                  </a:lnTo>
                  <a:lnTo>
                    <a:pt x="276" y="182"/>
                  </a:lnTo>
                  <a:lnTo>
                    <a:pt x="276" y="184"/>
                  </a:lnTo>
                  <a:lnTo>
                    <a:pt x="276" y="185"/>
                  </a:lnTo>
                  <a:lnTo>
                    <a:pt x="276" y="187"/>
                  </a:lnTo>
                  <a:lnTo>
                    <a:pt x="276" y="188"/>
                  </a:lnTo>
                  <a:lnTo>
                    <a:pt x="276" y="189"/>
                  </a:lnTo>
                  <a:lnTo>
                    <a:pt x="276" y="190"/>
                  </a:lnTo>
                  <a:lnTo>
                    <a:pt x="276" y="191"/>
                  </a:lnTo>
                  <a:lnTo>
                    <a:pt x="276" y="193"/>
                  </a:lnTo>
                  <a:lnTo>
                    <a:pt x="275" y="194"/>
                  </a:lnTo>
                  <a:lnTo>
                    <a:pt x="275" y="195"/>
                  </a:lnTo>
                  <a:lnTo>
                    <a:pt x="275" y="196"/>
                  </a:lnTo>
                  <a:lnTo>
                    <a:pt x="275" y="197"/>
                  </a:lnTo>
                  <a:lnTo>
                    <a:pt x="275" y="199"/>
                  </a:lnTo>
                  <a:lnTo>
                    <a:pt x="275" y="200"/>
                  </a:lnTo>
                  <a:lnTo>
                    <a:pt x="275" y="201"/>
                  </a:lnTo>
                  <a:lnTo>
                    <a:pt x="275" y="202"/>
                  </a:lnTo>
                  <a:lnTo>
                    <a:pt x="275" y="203"/>
                  </a:lnTo>
                  <a:lnTo>
                    <a:pt x="275" y="205"/>
                  </a:lnTo>
                  <a:lnTo>
                    <a:pt x="273" y="206"/>
                  </a:lnTo>
                  <a:lnTo>
                    <a:pt x="273" y="207"/>
                  </a:lnTo>
                  <a:lnTo>
                    <a:pt x="273" y="208"/>
                  </a:lnTo>
                  <a:lnTo>
                    <a:pt x="273" y="209"/>
                  </a:lnTo>
                  <a:lnTo>
                    <a:pt x="273" y="211"/>
                  </a:lnTo>
                  <a:lnTo>
                    <a:pt x="273" y="212"/>
                  </a:lnTo>
                  <a:lnTo>
                    <a:pt x="273" y="213"/>
                  </a:lnTo>
                  <a:lnTo>
                    <a:pt x="273" y="214"/>
                  </a:lnTo>
                  <a:lnTo>
                    <a:pt x="273" y="216"/>
                  </a:lnTo>
                  <a:lnTo>
                    <a:pt x="273" y="217"/>
                  </a:lnTo>
                  <a:lnTo>
                    <a:pt x="273" y="218"/>
                  </a:lnTo>
                  <a:lnTo>
                    <a:pt x="272" y="218"/>
                  </a:lnTo>
                  <a:lnTo>
                    <a:pt x="272" y="219"/>
                  </a:lnTo>
                  <a:lnTo>
                    <a:pt x="272" y="220"/>
                  </a:lnTo>
                  <a:lnTo>
                    <a:pt x="272" y="222"/>
                  </a:lnTo>
                  <a:lnTo>
                    <a:pt x="272" y="223"/>
                  </a:lnTo>
                  <a:lnTo>
                    <a:pt x="272" y="224"/>
                  </a:lnTo>
                  <a:lnTo>
                    <a:pt x="272" y="225"/>
                  </a:lnTo>
                  <a:lnTo>
                    <a:pt x="272" y="226"/>
                  </a:lnTo>
                  <a:lnTo>
                    <a:pt x="272" y="228"/>
                  </a:lnTo>
                  <a:lnTo>
                    <a:pt x="272" y="229"/>
                  </a:lnTo>
                  <a:lnTo>
                    <a:pt x="272" y="230"/>
                  </a:lnTo>
                  <a:lnTo>
                    <a:pt x="272" y="231"/>
                  </a:lnTo>
                  <a:lnTo>
                    <a:pt x="271" y="232"/>
                  </a:lnTo>
                  <a:lnTo>
                    <a:pt x="271" y="234"/>
                  </a:lnTo>
                  <a:lnTo>
                    <a:pt x="271" y="235"/>
                  </a:lnTo>
                  <a:lnTo>
                    <a:pt x="271" y="236"/>
                  </a:lnTo>
                  <a:lnTo>
                    <a:pt x="271" y="237"/>
                  </a:lnTo>
                  <a:lnTo>
                    <a:pt x="271" y="238"/>
                  </a:lnTo>
                  <a:lnTo>
                    <a:pt x="271" y="240"/>
                  </a:lnTo>
                  <a:lnTo>
                    <a:pt x="271" y="241"/>
                  </a:lnTo>
                  <a:lnTo>
                    <a:pt x="271" y="242"/>
                  </a:lnTo>
                  <a:lnTo>
                    <a:pt x="271" y="243"/>
                  </a:lnTo>
                  <a:lnTo>
                    <a:pt x="271" y="244"/>
                  </a:lnTo>
                  <a:lnTo>
                    <a:pt x="270" y="246"/>
                  </a:lnTo>
                  <a:lnTo>
                    <a:pt x="270" y="247"/>
                  </a:lnTo>
                  <a:lnTo>
                    <a:pt x="270" y="248"/>
                  </a:lnTo>
                  <a:lnTo>
                    <a:pt x="270" y="249"/>
                  </a:lnTo>
                  <a:lnTo>
                    <a:pt x="270" y="251"/>
                  </a:lnTo>
                  <a:lnTo>
                    <a:pt x="270" y="252"/>
                  </a:lnTo>
                  <a:lnTo>
                    <a:pt x="270" y="253"/>
                  </a:lnTo>
                  <a:lnTo>
                    <a:pt x="270" y="254"/>
                  </a:lnTo>
                  <a:lnTo>
                    <a:pt x="270" y="255"/>
                  </a:lnTo>
                  <a:lnTo>
                    <a:pt x="270" y="257"/>
                  </a:lnTo>
                  <a:lnTo>
                    <a:pt x="270" y="258"/>
                  </a:lnTo>
                  <a:lnTo>
                    <a:pt x="269" y="258"/>
                  </a:lnTo>
                  <a:lnTo>
                    <a:pt x="269" y="259"/>
                  </a:lnTo>
                  <a:lnTo>
                    <a:pt x="269" y="260"/>
                  </a:lnTo>
                  <a:lnTo>
                    <a:pt x="269" y="261"/>
                  </a:lnTo>
                  <a:lnTo>
                    <a:pt x="269" y="263"/>
                  </a:lnTo>
                  <a:lnTo>
                    <a:pt x="269" y="264"/>
                  </a:lnTo>
                  <a:lnTo>
                    <a:pt x="269" y="265"/>
                  </a:lnTo>
                  <a:lnTo>
                    <a:pt x="269" y="266"/>
                  </a:lnTo>
                  <a:lnTo>
                    <a:pt x="269" y="267"/>
                  </a:lnTo>
                  <a:lnTo>
                    <a:pt x="269" y="269"/>
                  </a:lnTo>
                  <a:lnTo>
                    <a:pt x="269" y="270"/>
                  </a:lnTo>
                  <a:lnTo>
                    <a:pt x="269" y="271"/>
                  </a:lnTo>
                  <a:lnTo>
                    <a:pt x="267" y="271"/>
                  </a:lnTo>
                  <a:lnTo>
                    <a:pt x="267" y="272"/>
                  </a:lnTo>
                  <a:lnTo>
                    <a:pt x="267" y="273"/>
                  </a:lnTo>
                  <a:lnTo>
                    <a:pt x="267" y="275"/>
                  </a:lnTo>
                  <a:lnTo>
                    <a:pt x="267" y="276"/>
                  </a:lnTo>
                  <a:lnTo>
                    <a:pt x="267" y="277"/>
                  </a:lnTo>
                  <a:lnTo>
                    <a:pt x="267" y="278"/>
                  </a:lnTo>
                  <a:lnTo>
                    <a:pt x="267" y="280"/>
                  </a:lnTo>
                  <a:lnTo>
                    <a:pt x="267" y="281"/>
                  </a:lnTo>
                  <a:lnTo>
                    <a:pt x="267" y="282"/>
                  </a:lnTo>
                  <a:lnTo>
                    <a:pt x="267" y="283"/>
                  </a:lnTo>
                  <a:lnTo>
                    <a:pt x="266" y="283"/>
                  </a:lnTo>
                  <a:lnTo>
                    <a:pt x="266" y="284"/>
                  </a:lnTo>
                  <a:lnTo>
                    <a:pt x="266" y="286"/>
                  </a:lnTo>
                  <a:lnTo>
                    <a:pt x="266" y="287"/>
                  </a:lnTo>
                  <a:lnTo>
                    <a:pt x="266" y="288"/>
                  </a:lnTo>
                  <a:lnTo>
                    <a:pt x="266" y="290"/>
                  </a:lnTo>
                  <a:lnTo>
                    <a:pt x="266" y="292"/>
                  </a:lnTo>
                  <a:lnTo>
                    <a:pt x="266" y="293"/>
                  </a:lnTo>
                  <a:lnTo>
                    <a:pt x="266" y="294"/>
                  </a:lnTo>
                  <a:lnTo>
                    <a:pt x="266" y="295"/>
                  </a:lnTo>
                  <a:lnTo>
                    <a:pt x="265" y="296"/>
                  </a:lnTo>
                  <a:lnTo>
                    <a:pt x="265" y="298"/>
                  </a:lnTo>
                  <a:lnTo>
                    <a:pt x="265" y="299"/>
                  </a:lnTo>
                  <a:lnTo>
                    <a:pt x="265" y="300"/>
                  </a:lnTo>
                  <a:lnTo>
                    <a:pt x="265" y="301"/>
                  </a:lnTo>
                  <a:lnTo>
                    <a:pt x="265" y="302"/>
                  </a:lnTo>
                  <a:lnTo>
                    <a:pt x="265" y="304"/>
                  </a:lnTo>
                  <a:lnTo>
                    <a:pt x="265" y="305"/>
                  </a:lnTo>
                  <a:lnTo>
                    <a:pt x="265" y="306"/>
                  </a:lnTo>
                  <a:lnTo>
                    <a:pt x="265" y="307"/>
                  </a:lnTo>
                  <a:lnTo>
                    <a:pt x="264" y="309"/>
                  </a:lnTo>
                  <a:lnTo>
                    <a:pt x="264" y="310"/>
                  </a:lnTo>
                  <a:lnTo>
                    <a:pt x="264" y="311"/>
                  </a:lnTo>
                  <a:lnTo>
                    <a:pt x="264" y="312"/>
                  </a:lnTo>
                  <a:lnTo>
                    <a:pt x="264" y="313"/>
                  </a:lnTo>
                  <a:lnTo>
                    <a:pt x="264" y="315"/>
                  </a:lnTo>
                  <a:lnTo>
                    <a:pt x="264" y="316"/>
                  </a:lnTo>
                  <a:lnTo>
                    <a:pt x="264" y="317"/>
                  </a:lnTo>
                  <a:lnTo>
                    <a:pt x="264" y="318"/>
                  </a:lnTo>
                  <a:lnTo>
                    <a:pt x="264" y="319"/>
                  </a:lnTo>
                  <a:lnTo>
                    <a:pt x="264" y="321"/>
                  </a:lnTo>
                  <a:lnTo>
                    <a:pt x="263" y="321"/>
                  </a:lnTo>
                  <a:lnTo>
                    <a:pt x="263" y="322"/>
                  </a:lnTo>
                  <a:lnTo>
                    <a:pt x="263" y="323"/>
                  </a:lnTo>
                  <a:lnTo>
                    <a:pt x="263" y="324"/>
                  </a:lnTo>
                  <a:lnTo>
                    <a:pt x="263" y="325"/>
                  </a:lnTo>
                  <a:lnTo>
                    <a:pt x="263" y="327"/>
                  </a:lnTo>
                  <a:lnTo>
                    <a:pt x="263" y="328"/>
                  </a:lnTo>
                  <a:lnTo>
                    <a:pt x="263" y="329"/>
                  </a:lnTo>
                  <a:lnTo>
                    <a:pt x="263" y="330"/>
                  </a:lnTo>
                  <a:lnTo>
                    <a:pt x="263" y="331"/>
                  </a:lnTo>
                  <a:lnTo>
                    <a:pt x="263" y="333"/>
                  </a:lnTo>
                  <a:lnTo>
                    <a:pt x="263" y="334"/>
                  </a:lnTo>
                  <a:lnTo>
                    <a:pt x="263" y="335"/>
                  </a:lnTo>
                  <a:lnTo>
                    <a:pt x="263" y="336"/>
                  </a:lnTo>
                  <a:lnTo>
                    <a:pt x="263" y="338"/>
                  </a:lnTo>
                  <a:lnTo>
                    <a:pt x="263" y="339"/>
                  </a:lnTo>
                  <a:lnTo>
                    <a:pt x="263" y="340"/>
                  </a:lnTo>
                  <a:lnTo>
                    <a:pt x="263" y="341"/>
                  </a:lnTo>
                  <a:lnTo>
                    <a:pt x="263" y="342"/>
                  </a:lnTo>
                  <a:lnTo>
                    <a:pt x="263" y="344"/>
                  </a:lnTo>
                  <a:lnTo>
                    <a:pt x="263" y="345"/>
                  </a:lnTo>
                  <a:lnTo>
                    <a:pt x="263" y="346"/>
                  </a:lnTo>
                  <a:lnTo>
                    <a:pt x="263" y="347"/>
                  </a:lnTo>
                  <a:lnTo>
                    <a:pt x="263" y="348"/>
                  </a:lnTo>
                  <a:lnTo>
                    <a:pt x="263" y="350"/>
                  </a:lnTo>
                  <a:lnTo>
                    <a:pt x="264" y="350"/>
                  </a:lnTo>
                  <a:lnTo>
                    <a:pt x="264" y="351"/>
                  </a:lnTo>
                  <a:lnTo>
                    <a:pt x="264" y="352"/>
                  </a:lnTo>
                  <a:lnTo>
                    <a:pt x="264" y="353"/>
                  </a:lnTo>
                  <a:lnTo>
                    <a:pt x="264" y="354"/>
                  </a:lnTo>
                  <a:lnTo>
                    <a:pt x="264" y="356"/>
                  </a:lnTo>
                  <a:lnTo>
                    <a:pt x="264" y="357"/>
                  </a:lnTo>
                  <a:lnTo>
                    <a:pt x="264" y="359"/>
                  </a:lnTo>
                  <a:lnTo>
                    <a:pt x="264" y="360"/>
                  </a:lnTo>
                  <a:lnTo>
                    <a:pt x="264" y="362"/>
                  </a:lnTo>
                  <a:lnTo>
                    <a:pt x="264" y="363"/>
                  </a:lnTo>
                  <a:lnTo>
                    <a:pt x="264" y="364"/>
                  </a:lnTo>
                  <a:lnTo>
                    <a:pt x="264" y="365"/>
                  </a:lnTo>
                  <a:lnTo>
                    <a:pt x="264" y="367"/>
                  </a:lnTo>
                  <a:lnTo>
                    <a:pt x="264" y="368"/>
                  </a:lnTo>
                  <a:lnTo>
                    <a:pt x="264" y="369"/>
                  </a:lnTo>
                  <a:lnTo>
                    <a:pt x="264" y="370"/>
                  </a:lnTo>
                  <a:lnTo>
                    <a:pt x="264" y="371"/>
                  </a:lnTo>
                  <a:lnTo>
                    <a:pt x="264" y="373"/>
                  </a:lnTo>
                  <a:lnTo>
                    <a:pt x="264" y="374"/>
                  </a:lnTo>
                  <a:lnTo>
                    <a:pt x="264" y="375"/>
                  </a:lnTo>
                  <a:lnTo>
                    <a:pt x="265" y="376"/>
                  </a:lnTo>
                  <a:lnTo>
                    <a:pt x="265" y="379"/>
                  </a:lnTo>
                  <a:lnTo>
                    <a:pt x="265" y="380"/>
                  </a:lnTo>
                  <a:lnTo>
                    <a:pt x="265" y="381"/>
                  </a:lnTo>
                  <a:lnTo>
                    <a:pt x="265" y="382"/>
                  </a:lnTo>
                  <a:lnTo>
                    <a:pt x="265" y="383"/>
                  </a:lnTo>
                  <a:lnTo>
                    <a:pt x="265" y="385"/>
                  </a:lnTo>
                  <a:lnTo>
                    <a:pt x="265" y="386"/>
                  </a:lnTo>
                  <a:lnTo>
                    <a:pt x="265" y="387"/>
                  </a:lnTo>
                  <a:lnTo>
                    <a:pt x="265" y="388"/>
                  </a:lnTo>
                  <a:lnTo>
                    <a:pt x="265" y="389"/>
                  </a:lnTo>
                  <a:lnTo>
                    <a:pt x="265" y="391"/>
                  </a:lnTo>
                  <a:lnTo>
                    <a:pt x="265" y="392"/>
                  </a:lnTo>
                  <a:lnTo>
                    <a:pt x="265" y="393"/>
                  </a:lnTo>
                  <a:lnTo>
                    <a:pt x="265" y="394"/>
                  </a:lnTo>
                  <a:lnTo>
                    <a:pt x="265" y="396"/>
                  </a:lnTo>
                  <a:lnTo>
                    <a:pt x="265" y="397"/>
                  </a:lnTo>
                  <a:lnTo>
                    <a:pt x="265" y="398"/>
                  </a:lnTo>
                  <a:lnTo>
                    <a:pt x="265" y="399"/>
                  </a:lnTo>
                  <a:lnTo>
                    <a:pt x="265" y="400"/>
                  </a:lnTo>
                  <a:lnTo>
                    <a:pt x="265" y="402"/>
                  </a:lnTo>
                  <a:lnTo>
                    <a:pt x="265" y="403"/>
                  </a:lnTo>
                  <a:lnTo>
                    <a:pt x="265" y="404"/>
                  </a:lnTo>
                  <a:lnTo>
                    <a:pt x="266" y="404"/>
                  </a:lnTo>
                  <a:lnTo>
                    <a:pt x="266" y="405"/>
                  </a:lnTo>
                  <a:lnTo>
                    <a:pt x="266" y="406"/>
                  </a:lnTo>
                  <a:lnTo>
                    <a:pt x="266" y="408"/>
                  </a:lnTo>
                  <a:lnTo>
                    <a:pt x="266" y="409"/>
                  </a:lnTo>
                  <a:lnTo>
                    <a:pt x="266" y="410"/>
                  </a:lnTo>
                  <a:lnTo>
                    <a:pt x="266" y="411"/>
                  </a:lnTo>
                  <a:lnTo>
                    <a:pt x="266" y="412"/>
                  </a:lnTo>
                  <a:lnTo>
                    <a:pt x="266" y="414"/>
                  </a:lnTo>
                  <a:lnTo>
                    <a:pt x="266" y="415"/>
                  </a:lnTo>
                  <a:lnTo>
                    <a:pt x="266" y="416"/>
                  </a:lnTo>
                  <a:lnTo>
                    <a:pt x="266" y="417"/>
                  </a:lnTo>
                  <a:lnTo>
                    <a:pt x="266" y="418"/>
                  </a:lnTo>
                  <a:lnTo>
                    <a:pt x="266" y="420"/>
                  </a:lnTo>
                  <a:lnTo>
                    <a:pt x="266" y="421"/>
                  </a:lnTo>
                  <a:lnTo>
                    <a:pt x="266" y="422"/>
                  </a:lnTo>
                  <a:lnTo>
                    <a:pt x="266" y="423"/>
                  </a:lnTo>
                  <a:lnTo>
                    <a:pt x="266" y="425"/>
                  </a:lnTo>
                  <a:lnTo>
                    <a:pt x="266" y="426"/>
                  </a:lnTo>
                  <a:lnTo>
                    <a:pt x="266" y="427"/>
                  </a:lnTo>
                  <a:lnTo>
                    <a:pt x="266" y="428"/>
                  </a:lnTo>
                  <a:lnTo>
                    <a:pt x="266" y="429"/>
                  </a:lnTo>
                  <a:lnTo>
                    <a:pt x="266" y="431"/>
                  </a:lnTo>
                  <a:lnTo>
                    <a:pt x="266" y="432"/>
                  </a:lnTo>
                  <a:lnTo>
                    <a:pt x="266" y="433"/>
                  </a:lnTo>
                  <a:lnTo>
                    <a:pt x="266" y="434"/>
                  </a:lnTo>
                  <a:lnTo>
                    <a:pt x="267" y="434"/>
                  </a:lnTo>
                  <a:lnTo>
                    <a:pt x="267" y="435"/>
                  </a:lnTo>
                  <a:lnTo>
                    <a:pt x="267" y="437"/>
                  </a:lnTo>
                  <a:lnTo>
                    <a:pt x="267" y="438"/>
                  </a:lnTo>
                  <a:lnTo>
                    <a:pt x="267" y="439"/>
                  </a:lnTo>
                  <a:lnTo>
                    <a:pt x="267" y="440"/>
                  </a:lnTo>
                  <a:lnTo>
                    <a:pt x="267" y="441"/>
                  </a:lnTo>
                  <a:lnTo>
                    <a:pt x="267" y="443"/>
                  </a:lnTo>
                  <a:lnTo>
                    <a:pt x="267" y="444"/>
                  </a:lnTo>
                  <a:lnTo>
                    <a:pt x="267" y="445"/>
                  </a:lnTo>
                  <a:lnTo>
                    <a:pt x="267" y="446"/>
                  </a:lnTo>
                  <a:lnTo>
                    <a:pt x="267" y="447"/>
                  </a:lnTo>
                  <a:lnTo>
                    <a:pt x="267" y="449"/>
                  </a:lnTo>
                  <a:lnTo>
                    <a:pt x="267" y="450"/>
                  </a:lnTo>
                  <a:lnTo>
                    <a:pt x="267" y="451"/>
                  </a:lnTo>
                  <a:lnTo>
                    <a:pt x="267" y="452"/>
                  </a:lnTo>
                  <a:lnTo>
                    <a:pt x="267" y="454"/>
                  </a:lnTo>
                  <a:lnTo>
                    <a:pt x="267" y="455"/>
                  </a:lnTo>
                  <a:lnTo>
                    <a:pt x="267" y="456"/>
                  </a:lnTo>
                  <a:lnTo>
                    <a:pt x="267" y="457"/>
                  </a:lnTo>
                  <a:lnTo>
                    <a:pt x="267" y="458"/>
                  </a:lnTo>
                  <a:lnTo>
                    <a:pt x="267" y="460"/>
                  </a:lnTo>
                  <a:lnTo>
                    <a:pt x="267" y="461"/>
                  </a:lnTo>
                  <a:lnTo>
                    <a:pt x="267" y="462"/>
                  </a:lnTo>
                  <a:lnTo>
                    <a:pt x="267" y="463"/>
                  </a:lnTo>
                  <a:lnTo>
                    <a:pt x="267" y="464"/>
                  </a:lnTo>
                  <a:lnTo>
                    <a:pt x="267" y="466"/>
                  </a:lnTo>
                  <a:lnTo>
                    <a:pt x="269" y="467"/>
                  </a:lnTo>
                  <a:lnTo>
                    <a:pt x="269" y="468"/>
                  </a:lnTo>
                  <a:lnTo>
                    <a:pt x="269" y="469"/>
                  </a:lnTo>
                  <a:lnTo>
                    <a:pt x="269" y="470"/>
                  </a:lnTo>
                  <a:lnTo>
                    <a:pt x="269" y="472"/>
                  </a:lnTo>
                  <a:lnTo>
                    <a:pt x="269" y="473"/>
                  </a:lnTo>
                  <a:lnTo>
                    <a:pt x="269" y="474"/>
                  </a:lnTo>
                  <a:lnTo>
                    <a:pt x="269" y="475"/>
                  </a:lnTo>
                  <a:lnTo>
                    <a:pt x="269" y="476"/>
                  </a:lnTo>
                  <a:lnTo>
                    <a:pt x="269" y="478"/>
                  </a:lnTo>
                  <a:lnTo>
                    <a:pt x="269" y="480"/>
                  </a:lnTo>
                  <a:lnTo>
                    <a:pt x="269" y="481"/>
                  </a:lnTo>
                  <a:lnTo>
                    <a:pt x="269" y="483"/>
                  </a:lnTo>
                  <a:lnTo>
                    <a:pt x="269" y="484"/>
                  </a:lnTo>
                  <a:lnTo>
                    <a:pt x="269" y="485"/>
                  </a:lnTo>
                  <a:lnTo>
                    <a:pt x="269" y="486"/>
                  </a:lnTo>
                  <a:lnTo>
                    <a:pt x="269" y="487"/>
                  </a:lnTo>
                  <a:lnTo>
                    <a:pt x="269" y="486"/>
                  </a:lnTo>
                  <a:lnTo>
                    <a:pt x="269" y="487"/>
                  </a:lnTo>
                  <a:lnTo>
                    <a:pt x="267" y="487"/>
                  </a:lnTo>
                  <a:lnTo>
                    <a:pt x="267" y="489"/>
                  </a:lnTo>
                  <a:lnTo>
                    <a:pt x="269" y="489"/>
                  </a:lnTo>
                  <a:lnTo>
                    <a:pt x="269" y="490"/>
                  </a:lnTo>
                  <a:lnTo>
                    <a:pt x="269" y="489"/>
                  </a:lnTo>
                  <a:lnTo>
                    <a:pt x="269" y="490"/>
                  </a:lnTo>
                  <a:lnTo>
                    <a:pt x="269" y="491"/>
                  </a:lnTo>
                  <a:lnTo>
                    <a:pt x="269" y="492"/>
                  </a:lnTo>
                  <a:lnTo>
                    <a:pt x="267" y="492"/>
                  </a:lnTo>
                  <a:lnTo>
                    <a:pt x="267" y="491"/>
                  </a:lnTo>
                  <a:lnTo>
                    <a:pt x="266" y="491"/>
                  </a:lnTo>
                  <a:lnTo>
                    <a:pt x="265" y="491"/>
                  </a:lnTo>
                  <a:lnTo>
                    <a:pt x="265" y="492"/>
                  </a:lnTo>
                  <a:lnTo>
                    <a:pt x="265" y="493"/>
                  </a:lnTo>
                  <a:lnTo>
                    <a:pt x="264" y="493"/>
                  </a:lnTo>
                  <a:lnTo>
                    <a:pt x="263" y="493"/>
                  </a:lnTo>
                  <a:lnTo>
                    <a:pt x="263" y="495"/>
                  </a:lnTo>
                  <a:lnTo>
                    <a:pt x="261" y="495"/>
                  </a:lnTo>
                  <a:lnTo>
                    <a:pt x="260" y="495"/>
                  </a:lnTo>
                  <a:lnTo>
                    <a:pt x="260" y="493"/>
                  </a:lnTo>
                  <a:lnTo>
                    <a:pt x="259" y="493"/>
                  </a:lnTo>
                  <a:lnTo>
                    <a:pt x="259" y="492"/>
                  </a:lnTo>
                  <a:lnTo>
                    <a:pt x="258" y="492"/>
                  </a:lnTo>
                  <a:lnTo>
                    <a:pt x="257" y="492"/>
                  </a:lnTo>
                  <a:lnTo>
                    <a:pt x="255" y="492"/>
                  </a:lnTo>
                  <a:lnTo>
                    <a:pt x="254" y="492"/>
                  </a:lnTo>
                  <a:lnTo>
                    <a:pt x="254" y="491"/>
                  </a:lnTo>
                  <a:lnTo>
                    <a:pt x="254" y="492"/>
                  </a:lnTo>
                  <a:lnTo>
                    <a:pt x="254" y="491"/>
                  </a:lnTo>
                  <a:lnTo>
                    <a:pt x="253" y="491"/>
                  </a:lnTo>
                  <a:lnTo>
                    <a:pt x="254" y="491"/>
                  </a:lnTo>
                  <a:lnTo>
                    <a:pt x="253" y="491"/>
                  </a:lnTo>
                  <a:lnTo>
                    <a:pt x="253" y="490"/>
                  </a:lnTo>
                  <a:lnTo>
                    <a:pt x="253" y="489"/>
                  </a:lnTo>
                  <a:lnTo>
                    <a:pt x="253" y="490"/>
                  </a:lnTo>
                  <a:lnTo>
                    <a:pt x="253" y="489"/>
                  </a:lnTo>
                  <a:lnTo>
                    <a:pt x="252" y="489"/>
                  </a:lnTo>
                  <a:lnTo>
                    <a:pt x="252" y="490"/>
                  </a:lnTo>
                  <a:lnTo>
                    <a:pt x="252" y="489"/>
                  </a:lnTo>
                  <a:lnTo>
                    <a:pt x="250" y="489"/>
                  </a:lnTo>
                  <a:lnTo>
                    <a:pt x="250" y="490"/>
                  </a:lnTo>
                  <a:lnTo>
                    <a:pt x="249" y="490"/>
                  </a:lnTo>
                  <a:lnTo>
                    <a:pt x="248" y="490"/>
                  </a:lnTo>
                  <a:lnTo>
                    <a:pt x="247" y="490"/>
                  </a:lnTo>
                  <a:lnTo>
                    <a:pt x="246" y="490"/>
                  </a:lnTo>
                  <a:lnTo>
                    <a:pt x="246" y="491"/>
                  </a:lnTo>
                  <a:lnTo>
                    <a:pt x="244" y="491"/>
                  </a:lnTo>
                  <a:lnTo>
                    <a:pt x="244" y="492"/>
                  </a:lnTo>
                  <a:lnTo>
                    <a:pt x="243" y="492"/>
                  </a:lnTo>
                  <a:lnTo>
                    <a:pt x="242" y="492"/>
                  </a:lnTo>
                  <a:lnTo>
                    <a:pt x="241" y="492"/>
                  </a:lnTo>
                  <a:lnTo>
                    <a:pt x="240" y="492"/>
                  </a:lnTo>
                  <a:lnTo>
                    <a:pt x="240" y="491"/>
                  </a:lnTo>
                  <a:lnTo>
                    <a:pt x="238" y="491"/>
                  </a:lnTo>
                  <a:lnTo>
                    <a:pt x="238" y="490"/>
                  </a:lnTo>
                  <a:lnTo>
                    <a:pt x="237" y="490"/>
                  </a:lnTo>
                  <a:lnTo>
                    <a:pt x="237" y="489"/>
                  </a:lnTo>
                  <a:lnTo>
                    <a:pt x="236" y="489"/>
                  </a:lnTo>
                  <a:lnTo>
                    <a:pt x="235" y="489"/>
                  </a:lnTo>
                  <a:lnTo>
                    <a:pt x="235" y="487"/>
                  </a:lnTo>
                  <a:lnTo>
                    <a:pt x="235" y="486"/>
                  </a:lnTo>
                  <a:lnTo>
                    <a:pt x="234" y="486"/>
                  </a:lnTo>
                  <a:lnTo>
                    <a:pt x="234" y="485"/>
                  </a:lnTo>
                  <a:lnTo>
                    <a:pt x="232" y="485"/>
                  </a:lnTo>
                  <a:lnTo>
                    <a:pt x="231" y="484"/>
                  </a:lnTo>
                  <a:lnTo>
                    <a:pt x="232" y="484"/>
                  </a:lnTo>
                  <a:lnTo>
                    <a:pt x="234" y="484"/>
                  </a:lnTo>
                  <a:lnTo>
                    <a:pt x="232" y="484"/>
                  </a:lnTo>
                  <a:lnTo>
                    <a:pt x="232" y="483"/>
                  </a:lnTo>
                  <a:lnTo>
                    <a:pt x="231" y="483"/>
                  </a:lnTo>
                  <a:lnTo>
                    <a:pt x="230" y="483"/>
                  </a:lnTo>
                  <a:lnTo>
                    <a:pt x="230" y="484"/>
                  </a:lnTo>
                  <a:lnTo>
                    <a:pt x="229" y="484"/>
                  </a:lnTo>
                  <a:lnTo>
                    <a:pt x="229" y="485"/>
                  </a:lnTo>
                  <a:lnTo>
                    <a:pt x="230" y="485"/>
                  </a:lnTo>
                  <a:lnTo>
                    <a:pt x="230" y="486"/>
                  </a:lnTo>
                  <a:lnTo>
                    <a:pt x="231" y="486"/>
                  </a:lnTo>
                  <a:lnTo>
                    <a:pt x="230" y="486"/>
                  </a:lnTo>
                  <a:lnTo>
                    <a:pt x="231" y="487"/>
                  </a:lnTo>
                  <a:lnTo>
                    <a:pt x="230" y="487"/>
                  </a:lnTo>
                  <a:lnTo>
                    <a:pt x="229" y="487"/>
                  </a:lnTo>
                  <a:lnTo>
                    <a:pt x="229" y="486"/>
                  </a:lnTo>
                  <a:lnTo>
                    <a:pt x="229" y="487"/>
                  </a:lnTo>
                  <a:lnTo>
                    <a:pt x="228" y="487"/>
                  </a:lnTo>
                  <a:lnTo>
                    <a:pt x="228" y="486"/>
                  </a:lnTo>
                  <a:lnTo>
                    <a:pt x="228" y="487"/>
                  </a:lnTo>
                  <a:lnTo>
                    <a:pt x="228" y="486"/>
                  </a:lnTo>
                  <a:lnTo>
                    <a:pt x="226" y="486"/>
                  </a:lnTo>
                  <a:lnTo>
                    <a:pt x="225" y="486"/>
                  </a:lnTo>
                  <a:lnTo>
                    <a:pt x="224" y="487"/>
                  </a:lnTo>
                  <a:lnTo>
                    <a:pt x="224" y="486"/>
                  </a:lnTo>
                  <a:lnTo>
                    <a:pt x="223" y="487"/>
                  </a:lnTo>
                  <a:lnTo>
                    <a:pt x="222" y="487"/>
                  </a:lnTo>
                  <a:lnTo>
                    <a:pt x="220" y="487"/>
                  </a:lnTo>
                  <a:lnTo>
                    <a:pt x="219" y="487"/>
                  </a:lnTo>
                  <a:lnTo>
                    <a:pt x="218" y="487"/>
                  </a:lnTo>
                  <a:lnTo>
                    <a:pt x="216" y="489"/>
                  </a:lnTo>
                  <a:lnTo>
                    <a:pt x="214" y="489"/>
                  </a:lnTo>
                  <a:lnTo>
                    <a:pt x="213" y="489"/>
                  </a:lnTo>
                  <a:lnTo>
                    <a:pt x="212" y="490"/>
                  </a:lnTo>
                  <a:lnTo>
                    <a:pt x="212" y="491"/>
                  </a:lnTo>
                  <a:lnTo>
                    <a:pt x="211" y="490"/>
                  </a:lnTo>
                  <a:lnTo>
                    <a:pt x="212" y="490"/>
                  </a:lnTo>
                  <a:lnTo>
                    <a:pt x="211" y="490"/>
                  </a:lnTo>
                  <a:lnTo>
                    <a:pt x="211" y="491"/>
                  </a:lnTo>
                  <a:lnTo>
                    <a:pt x="212" y="491"/>
                  </a:lnTo>
                  <a:lnTo>
                    <a:pt x="211" y="491"/>
                  </a:lnTo>
                  <a:lnTo>
                    <a:pt x="211" y="490"/>
                  </a:lnTo>
                  <a:lnTo>
                    <a:pt x="210" y="490"/>
                  </a:lnTo>
                  <a:lnTo>
                    <a:pt x="210" y="491"/>
                  </a:lnTo>
                  <a:lnTo>
                    <a:pt x="208" y="491"/>
                  </a:lnTo>
                  <a:lnTo>
                    <a:pt x="207" y="491"/>
                  </a:lnTo>
                  <a:lnTo>
                    <a:pt x="207" y="492"/>
                  </a:lnTo>
                  <a:lnTo>
                    <a:pt x="206" y="492"/>
                  </a:lnTo>
                  <a:lnTo>
                    <a:pt x="205" y="492"/>
                  </a:lnTo>
                  <a:lnTo>
                    <a:pt x="205" y="493"/>
                  </a:lnTo>
                  <a:lnTo>
                    <a:pt x="203" y="493"/>
                  </a:lnTo>
                  <a:lnTo>
                    <a:pt x="202" y="493"/>
                  </a:lnTo>
                  <a:lnTo>
                    <a:pt x="201" y="493"/>
                  </a:lnTo>
                  <a:lnTo>
                    <a:pt x="201" y="495"/>
                  </a:lnTo>
                  <a:lnTo>
                    <a:pt x="200" y="495"/>
                  </a:lnTo>
                  <a:lnTo>
                    <a:pt x="199" y="495"/>
                  </a:lnTo>
                  <a:lnTo>
                    <a:pt x="199" y="496"/>
                  </a:lnTo>
                  <a:lnTo>
                    <a:pt x="199" y="495"/>
                  </a:lnTo>
                  <a:lnTo>
                    <a:pt x="199" y="496"/>
                  </a:lnTo>
                  <a:lnTo>
                    <a:pt x="197" y="496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6" y="493"/>
                  </a:lnTo>
                  <a:lnTo>
                    <a:pt x="196" y="492"/>
                  </a:lnTo>
                  <a:lnTo>
                    <a:pt x="197" y="492"/>
                  </a:lnTo>
                  <a:lnTo>
                    <a:pt x="196" y="492"/>
                  </a:lnTo>
                  <a:lnTo>
                    <a:pt x="196" y="491"/>
                  </a:lnTo>
                  <a:lnTo>
                    <a:pt x="195" y="491"/>
                  </a:lnTo>
                  <a:lnTo>
                    <a:pt x="195" y="490"/>
                  </a:lnTo>
                  <a:lnTo>
                    <a:pt x="195" y="491"/>
                  </a:lnTo>
                  <a:lnTo>
                    <a:pt x="195" y="490"/>
                  </a:lnTo>
                  <a:lnTo>
                    <a:pt x="196" y="490"/>
                  </a:lnTo>
                  <a:lnTo>
                    <a:pt x="195" y="490"/>
                  </a:lnTo>
                  <a:lnTo>
                    <a:pt x="194" y="490"/>
                  </a:lnTo>
                  <a:lnTo>
                    <a:pt x="193" y="490"/>
                  </a:lnTo>
                  <a:lnTo>
                    <a:pt x="193" y="489"/>
                  </a:lnTo>
                  <a:lnTo>
                    <a:pt x="194" y="489"/>
                  </a:lnTo>
                  <a:lnTo>
                    <a:pt x="193" y="489"/>
                  </a:lnTo>
                  <a:lnTo>
                    <a:pt x="194" y="490"/>
                  </a:lnTo>
                  <a:lnTo>
                    <a:pt x="194" y="489"/>
                  </a:lnTo>
                  <a:lnTo>
                    <a:pt x="193" y="489"/>
                  </a:lnTo>
                  <a:lnTo>
                    <a:pt x="191" y="489"/>
                  </a:lnTo>
                  <a:lnTo>
                    <a:pt x="190" y="489"/>
                  </a:lnTo>
                  <a:lnTo>
                    <a:pt x="190" y="490"/>
                  </a:lnTo>
                  <a:lnTo>
                    <a:pt x="189" y="490"/>
                  </a:lnTo>
                  <a:lnTo>
                    <a:pt x="189" y="491"/>
                  </a:lnTo>
                  <a:lnTo>
                    <a:pt x="189" y="492"/>
                  </a:lnTo>
                  <a:lnTo>
                    <a:pt x="190" y="492"/>
                  </a:lnTo>
                  <a:lnTo>
                    <a:pt x="191" y="492"/>
                  </a:lnTo>
                  <a:lnTo>
                    <a:pt x="191" y="493"/>
                  </a:lnTo>
                  <a:lnTo>
                    <a:pt x="191" y="495"/>
                  </a:lnTo>
                  <a:lnTo>
                    <a:pt x="193" y="495"/>
                  </a:lnTo>
                  <a:lnTo>
                    <a:pt x="191" y="496"/>
                  </a:lnTo>
                  <a:lnTo>
                    <a:pt x="191" y="497"/>
                  </a:lnTo>
                  <a:lnTo>
                    <a:pt x="190" y="497"/>
                  </a:lnTo>
                  <a:lnTo>
                    <a:pt x="189" y="497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7" y="499"/>
                  </a:lnTo>
                  <a:lnTo>
                    <a:pt x="187" y="501"/>
                  </a:lnTo>
                  <a:lnTo>
                    <a:pt x="185" y="501"/>
                  </a:lnTo>
                  <a:lnTo>
                    <a:pt x="184" y="501"/>
                  </a:lnTo>
                  <a:lnTo>
                    <a:pt x="184" y="502"/>
                  </a:lnTo>
                  <a:lnTo>
                    <a:pt x="184" y="503"/>
                  </a:lnTo>
                  <a:lnTo>
                    <a:pt x="184" y="504"/>
                  </a:lnTo>
                  <a:lnTo>
                    <a:pt x="183" y="504"/>
                  </a:lnTo>
                  <a:lnTo>
                    <a:pt x="183" y="505"/>
                  </a:lnTo>
                  <a:lnTo>
                    <a:pt x="182" y="505"/>
                  </a:lnTo>
                  <a:lnTo>
                    <a:pt x="182" y="507"/>
                  </a:lnTo>
                  <a:lnTo>
                    <a:pt x="182" y="508"/>
                  </a:lnTo>
                  <a:lnTo>
                    <a:pt x="182" y="509"/>
                  </a:lnTo>
                  <a:lnTo>
                    <a:pt x="181" y="509"/>
                  </a:lnTo>
                  <a:lnTo>
                    <a:pt x="181" y="510"/>
                  </a:lnTo>
                  <a:lnTo>
                    <a:pt x="181" y="509"/>
                  </a:lnTo>
                  <a:lnTo>
                    <a:pt x="181" y="508"/>
                  </a:lnTo>
                  <a:lnTo>
                    <a:pt x="179" y="508"/>
                  </a:lnTo>
                  <a:lnTo>
                    <a:pt x="178" y="508"/>
                  </a:lnTo>
                  <a:lnTo>
                    <a:pt x="178" y="509"/>
                  </a:lnTo>
                  <a:lnTo>
                    <a:pt x="177" y="509"/>
                  </a:lnTo>
                  <a:lnTo>
                    <a:pt x="176" y="509"/>
                  </a:lnTo>
                  <a:lnTo>
                    <a:pt x="176" y="508"/>
                  </a:lnTo>
                  <a:lnTo>
                    <a:pt x="175" y="508"/>
                  </a:lnTo>
                  <a:lnTo>
                    <a:pt x="173" y="508"/>
                  </a:lnTo>
                  <a:lnTo>
                    <a:pt x="173" y="509"/>
                  </a:lnTo>
                  <a:lnTo>
                    <a:pt x="172" y="509"/>
                  </a:lnTo>
                  <a:lnTo>
                    <a:pt x="171" y="509"/>
                  </a:lnTo>
                  <a:lnTo>
                    <a:pt x="171" y="508"/>
                  </a:lnTo>
                  <a:lnTo>
                    <a:pt x="170" y="508"/>
                  </a:lnTo>
                  <a:lnTo>
                    <a:pt x="170" y="507"/>
                  </a:lnTo>
                  <a:lnTo>
                    <a:pt x="170" y="505"/>
                  </a:lnTo>
                  <a:lnTo>
                    <a:pt x="169" y="505"/>
                  </a:lnTo>
                  <a:lnTo>
                    <a:pt x="169" y="504"/>
                  </a:lnTo>
                  <a:lnTo>
                    <a:pt x="167" y="504"/>
                  </a:lnTo>
                  <a:lnTo>
                    <a:pt x="167" y="503"/>
                  </a:lnTo>
                  <a:lnTo>
                    <a:pt x="169" y="503"/>
                  </a:lnTo>
                  <a:lnTo>
                    <a:pt x="169" y="502"/>
                  </a:lnTo>
                  <a:lnTo>
                    <a:pt x="167" y="502"/>
                  </a:lnTo>
                  <a:lnTo>
                    <a:pt x="166" y="501"/>
                  </a:lnTo>
                  <a:lnTo>
                    <a:pt x="167" y="501"/>
                  </a:lnTo>
                  <a:lnTo>
                    <a:pt x="167" y="499"/>
                  </a:lnTo>
                  <a:lnTo>
                    <a:pt x="166" y="499"/>
                  </a:lnTo>
                  <a:lnTo>
                    <a:pt x="167" y="499"/>
                  </a:lnTo>
                  <a:lnTo>
                    <a:pt x="166" y="498"/>
                  </a:lnTo>
                  <a:lnTo>
                    <a:pt x="165" y="498"/>
                  </a:lnTo>
                  <a:lnTo>
                    <a:pt x="165" y="497"/>
                  </a:lnTo>
                  <a:lnTo>
                    <a:pt x="166" y="497"/>
                  </a:lnTo>
                  <a:lnTo>
                    <a:pt x="166" y="496"/>
                  </a:lnTo>
                  <a:lnTo>
                    <a:pt x="167" y="496"/>
                  </a:lnTo>
                  <a:lnTo>
                    <a:pt x="167" y="495"/>
                  </a:lnTo>
                  <a:lnTo>
                    <a:pt x="166" y="495"/>
                  </a:lnTo>
                  <a:lnTo>
                    <a:pt x="167" y="495"/>
                  </a:lnTo>
                  <a:lnTo>
                    <a:pt x="166" y="493"/>
                  </a:lnTo>
                  <a:lnTo>
                    <a:pt x="167" y="493"/>
                  </a:lnTo>
                  <a:lnTo>
                    <a:pt x="166" y="493"/>
                  </a:lnTo>
                  <a:lnTo>
                    <a:pt x="167" y="493"/>
                  </a:lnTo>
                  <a:lnTo>
                    <a:pt x="167" y="492"/>
                  </a:lnTo>
                  <a:lnTo>
                    <a:pt x="166" y="492"/>
                  </a:lnTo>
                  <a:lnTo>
                    <a:pt x="167" y="492"/>
                  </a:lnTo>
                  <a:lnTo>
                    <a:pt x="166" y="492"/>
                  </a:lnTo>
                  <a:lnTo>
                    <a:pt x="166" y="491"/>
                  </a:lnTo>
                  <a:lnTo>
                    <a:pt x="166" y="492"/>
                  </a:lnTo>
                  <a:lnTo>
                    <a:pt x="166" y="491"/>
                  </a:lnTo>
                  <a:lnTo>
                    <a:pt x="165" y="491"/>
                  </a:lnTo>
                  <a:lnTo>
                    <a:pt x="165" y="490"/>
                  </a:lnTo>
                  <a:lnTo>
                    <a:pt x="164" y="490"/>
                  </a:lnTo>
                  <a:lnTo>
                    <a:pt x="165" y="490"/>
                  </a:lnTo>
                  <a:lnTo>
                    <a:pt x="165" y="489"/>
                  </a:lnTo>
                  <a:lnTo>
                    <a:pt x="164" y="489"/>
                  </a:lnTo>
                  <a:lnTo>
                    <a:pt x="164" y="487"/>
                  </a:lnTo>
                  <a:lnTo>
                    <a:pt x="164" y="486"/>
                  </a:lnTo>
                  <a:lnTo>
                    <a:pt x="163" y="486"/>
                  </a:lnTo>
                  <a:lnTo>
                    <a:pt x="163" y="485"/>
                  </a:lnTo>
                  <a:lnTo>
                    <a:pt x="163" y="484"/>
                  </a:lnTo>
                  <a:lnTo>
                    <a:pt x="163" y="483"/>
                  </a:lnTo>
                  <a:lnTo>
                    <a:pt x="163" y="481"/>
                  </a:lnTo>
                  <a:lnTo>
                    <a:pt x="163" y="480"/>
                  </a:lnTo>
                  <a:lnTo>
                    <a:pt x="161" y="480"/>
                  </a:lnTo>
                  <a:lnTo>
                    <a:pt x="161" y="479"/>
                  </a:lnTo>
                  <a:lnTo>
                    <a:pt x="160" y="479"/>
                  </a:lnTo>
                  <a:lnTo>
                    <a:pt x="160" y="478"/>
                  </a:lnTo>
                  <a:lnTo>
                    <a:pt x="159" y="478"/>
                  </a:lnTo>
                  <a:lnTo>
                    <a:pt x="159" y="476"/>
                  </a:lnTo>
                  <a:lnTo>
                    <a:pt x="158" y="476"/>
                  </a:lnTo>
                  <a:lnTo>
                    <a:pt x="158" y="475"/>
                  </a:lnTo>
                  <a:lnTo>
                    <a:pt x="158" y="476"/>
                  </a:lnTo>
                  <a:lnTo>
                    <a:pt x="158" y="475"/>
                  </a:lnTo>
                  <a:lnTo>
                    <a:pt x="158" y="476"/>
                  </a:lnTo>
                  <a:lnTo>
                    <a:pt x="156" y="476"/>
                  </a:lnTo>
                  <a:lnTo>
                    <a:pt x="158" y="476"/>
                  </a:lnTo>
                  <a:lnTo>
                    <a:pt x="158" y="475"/>
                  </a:lnTo>
                  <a:lnTo>
                    <a:pt x="156" y="475"/>
                  </a:lnTo>
                  <a:lnTo>
                    <a:pt x="156" y="474"/>
                  </a:lnTo>
                  <a:lnTo>
                    <a:pt x="156" y="475"/>
                  </a:lnTo>
                  <a:lnTo>
                    <a:pt x="156" y="474"/>
                  </a:lnTo>
                  <a:lnTo>
                    <a:pt x="156" y="473"/>
                  </a:lnTo>
                  <a:lnTo>
                    <a:pt x="156" y="474"/>
                  </a:lnTo>
                  <a:lnTo>
                    <a:pt x="155" y="474"/>
                  </a:lnTo>
                  <a:lnTo>
                    <a:pt x="155" y="473"/>
                  </a:lnTo>
                  <a:lnTo>
                    <a:pt x="155" y="472"/>
                  </a:lnTo>
                  <a:lnTo>
                    <a:pt x="154" y="472"/>
                  </a:lnTo>
                  <a:lnTo>
                    <a:pt x="155" y="472"/>
                  </a:lnTo>
                  <a:lnTo>
                    <a:pt x="154" y="472"/>
                  </a:lnTo>
                  <a:lnTo>
                    <a:pt x="154" y="470"/>
                  </a:lnTo>
                  <a:lnTo>
                    <a:pt x="153" y="470"/>
                  </a:lnTo>
                  <a:lnTo>
                    <a:pt x="153" y="469"/>
                  </a:lnTo>
                  <a:lnTo>
                    <a:pt x="154" y="469"/>
                  </a:lnTo>
                  <a:lnTo>
                    <a:pt x="154" y="468"/>
                  </a:lnTo>
                  <a:lnTo>
                    <a:pt x="153" y="468"/>
                  </a:lnTo>
                  <a:lnTo>
                    <a:pt x="152" y="468"/>
                  </a:lnTo>
                  <a:lnTo>
                    <a:pt x="152" y="467"/>
                  </a:lnTo>
                  <a:lnTo>
                    <a:pt x="152" y="466"/>
                  </a:lnTo>
                  <a:lnTo>
                    <a:pt x="152" y="467"/>
                  </a:lnTo>
                  <a:lnTo>
                    <a:pt x="152" y="466"/>
                  </a:lnTo>
                  <a:lnTo>
                    <a:pt x="152" y="464"/>
                  </a:lnTo>
                  <a:lnTo>
                    <a:pt x="150" y="464"/>
                  </a:lnTo>
                  <a:lnTo>
                    <a:pt x="152" y="464"/>
                  </a:lnTo>
                  <a:lnTo>
                    <a:pt x="150" y="464"/>
                  </a:lnTo>
                  <a:lnTo>
                    <a:pt x="150" y="463"/>
                  </a:lnTo>
                  <a:lnTo>
                    <a:pt x="150" y="462"/>
                  </a:lnTo>
                  <a:lnTo>
                    <a:pt x="152" y="462"/>
                  </a:lnTo>
                  <a:lnTo>
                    <a:pt x="150" y="462"/>
                  </a:lnTo>
                  <a:lnTo>
                    <a:pt x="152" y="461"/>
                  </a:lnTo>
                  <a:lnTo>
                    <a:pt x="150" y="461"/>
                  </a:lnTo>
                  <a:lnTo>
                    <a:pt x="150" y="460"/>
                  </a:lnTo>
                  <a:lnTo>
                    <a:pt x="150" y="458"/>
                  </a:lnTo>
                  <a:lnTo>
                    <a:pt x="149" y="458"/>
                  </a:lnTo>
                  <a:lnTo>
                    <a:pt x="149" y="460"/>
                  </a:lnTo>
                  <a:lnTo>
                    <a:pt x="149" y="458"/>
                  </a:lnTo>
                  <a:lnTo>
                    <a:pt x="148" y="458"/>
                  </a:lnTo>
                  <a:lnTo>
                    <a:pt x="149" y="458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5"/>
                  </a:lnTo>
                  <a:lnTo>
                    <a:pt x="149" y="454"/>
                  </a:lnTo>
                  <a:lnTo>
                    <a:pt x="149" y="452"/>
                  </a:lnTo>
                  <a:lnTo>
                    <a:pt x="150" y="452"/>
                  </a:lnTo>
                  <a:lnTo>
                    <a:pt x="150" y="451"/>
                  </a:lnTo>
                  <a:lnTo>
                    <a:pt x="149" y="451"/>
                  </a:lnTo>
                  <a:lnTo>
                    <a:pt x="150" y="451"/>
                  </a:lnTo>
                  <a:lnTo>
                    <a:pt x="149" y="451"/>
                  </a:lnTo>
                  <a:lnTo>
                    <a:pt x="149" y="450"/>
                  </a:lnTo>
                  <a:lnTo>
                    <a:pt x="150" y="450"/>
                  </a:lnTo>
                  <a:lnTo>
                    <a:pt x="152" y="450"/>
                  </a:lnTo>
                  <a:lnTo>
                    <a:pt x="150" y="450"/>
                  </a:lnTo>
                  <a:lnTo>
                    <a:pt x="150" y="449"/>
                  </a:lnTo>
                  <a:lnTo>
                    <a:pt x="150" y="447"/>
                  </a:lnTo>
                  <a:lnTo>
                    <a:pt x="149" y="447"/>
                  </a:lnTo>
                  <a:lnTo>
                    <a:pt x="149" y="446"/>
                  </a:lnTo>
                  <a:lnTo>
                    <a:pt x="150" y="446"/>
                  </a:lnTo>
                  <a:lnTo>
                    <a:pt x="150" y="447"/>
                  </a:lnTo>
                  <a:lnTo>
                    <a:pt x="150" y="446"/>
                  </a:lnTo>
                  <a:lnTo>
                    <a:pt x="150" y="445"/>
                  </a:lnTo>
                  <a:lnTo>
                    <a:pt x="150" y="446"/>
                  </a:lnTo>
                  <a:lnTo>
                    <a:pt x="150" y="445"/>
                  </a:lnTo>
                  <a:lnTo>
                    <a:pt x="152" y="445"/>
                  </a:lnTo>
                  <a:lnTo>
                    <a:pt x="150" y="445"/>
                  </a:lnTo>
                  <a:lnTo>
                    <a:pt x="150" y="444"/>
                  </a:lnTo>
                  <a:lnTo>
                    <a:pt x="152" y="444"/>
                  </a:lnTo>
                  <a:lnTo>
                    <a:pt x="152" y="445"/>
                  </a:lnTo>
                  <a:lnTo>
                    <a:pt x="153" y="445"/>
                  </a:lnTo>
                  <a:lnTo>
                    <a:pt x="153" y="444"/>
                  </a:lnTo>
                  <a:lnTo>
                    <a:pt x="153" y="445"/>
                  </a:lnTo>
                  <a:lnTo>
                    <a:pt x="152" y="445"/>
                  </a:lnTo>
                  <a:lnTo>
                    <a:pt x="152" y="444"/>
                  </a:lnTo>
                  <a:lnTo>
                    <a:pt x="152" y="443"/>
                  </a:lnTo>
                  <a:lnTo>
                    <a:pt x="152" y="444"/>
                  </a:lnTo>
                  <a:lnTo>
                    <a:pt x="153" y="444"/>
                  </a:lnTo>
                  <a:lnTo>
                    <a:pt x="153" y="443"/>
                  </a:lnTo>
                  <a:lnTo>
                    <a:pt x="153" y="441"/>
                  </a:lnTo>
                  <a:lnTo>
                    <a:pt x="154" y="441"/>
                  </a:lnTo>
                  <a:lnTo>
                    <a:pt x="154" y="440"/>
                  </a:lnTo>
                  <a:lnTo>
                    <a:pt x="154" y="439"/>
                  </a:lnTo>
                  <a:lnTo>
                    <a:pt x="153" y="439"/>
                  </a:lnTo>
                  <a:lnTo>
                    <a:pt x="153" y="438"/>
                  </a:lnTo>
                  <a:lnTo>
                    <a:pt x="154" y="438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5" y="438"/>
                  </a:lnTo>
                  <a:lnTo>
                    <a:pt x="155" y="437"/>
                  </a:lnTo>
                  <a:lnTo>
                    <a:pt x="154" y="437"/>
                  </a:lnTo>
                  <a:lnTo>
                    <a:pt x="154" y="435"/>
                  </a:lnTo>
                  <a:lnTo>
                    <a:pt x="155" y="435"/>
                  </a:lnTo>
                  <a:lnTo>
                    <a:pt x="155" y="434"/>
                  </a:lnTo>
                  <a:lnTo>
                    <a:pt x="155" y="433"/>
                  </a:lnTo>
                  <a:lnTo>
                    <a:pt x="156" y="433"/>
                  </a:lnTo>
                  <a:lnTo>
                    <a:pt x="155" y="432"/>
                  </a:lnTo>
                  <a:lnTo>
                    <a:pt x="156" y="432"/>
                  </a:lnTo>
                  <a:lnTo>
                    <a:pt x="158" y="432"/>
                  </a:lnTo>
                  <a:lnTo>
                    <a:pt x="158" y="431"/>
                  </a:lnTo>
                  <a:lnTo>
                    <a:pt x="156" y="431"/>
                  </a:lnTo>
                  <a:lnTo>
                    <a:pt x="156" y="429"/>
                  </a:lnTo>
                  <a:lnTo>
                    <a:pt x="156" y="428"/>
                  </a:lnTo>
                  <a:lnTo>
                    <a:pt x="158" y="427"/>
                  </a:lnTo>
                  <a:lnTo>
                    <a:pt x="158" y="426"/>
                  </a:lnTo>
                  <a:lnTo>
                    <a:pt x="159" y="426"/>
                  </a:lnTo>
                  <a:lnTo>
                    <a:pt x="158" y="426"/>
                  </a:lnTo>
                  <a:lnTo>
                    <a:pt x="158" y="425"/>
                  </a:lnTo>
                  <a:lnTo>
                    <a:pt x="159" y="425"/>
                  </a:lnTo>
                  <a:lnTo>
                    <a:pt x="159" y="423"/>
                  </a:lnTo>
                  <a:lnTo>
                    <a:pt x="158" y="423"/>
                  </a:lnTo>
                  <a:lnTo>
                    <a:pt x="158" y="422"/>
                  </a:lnTo>
                  <a:lnTo>
                    <a:pt x="159" y="422"/>
                  </a:lnTo>
                  <a:lnTo>
                    <a:pt x="158" y="422"/>
                  </a:lnTo>
                  <a:lnTo>
                    <a:pt x="156" y="422"/>
                  </a:lnTo>
                  <a:lnTo>
                    <a:pt x="153" y="422"/>
                  </a:lnTo>
                  <a:lnTo>
                    <a:pt x="152" y="422"/>
                  </a:lnTo>
                  <a:lnTo>
                    <a:pt x="149" y="422"/>
                  </a:lnTo>
                  <a:lnTo>
                    <a:pt x="148" y="422"/>
                  </a:lnTo>
                  <a:lnTo>
                    <a:pt x="147" y="422"/>
                  </a:lnTo>
                  <a:lnTo>
                    <a:pt x="146" y="422"/>
                  </a:lnTo>
                  <a:lnTo>
                    <a:pt x="144" y="422"/>
                  </a:lnTo>
                  <a:lnTo>
                    <a:pt x="142" y="422"/>
                  </a:lnTo>
                  <a:lnTo>
                    <a:pt x="141" y="422"/>
                  </a:lnTo>
                  <a:lnTo>
                    <a:pt x="138" y="422"/>
                  </a:lnTo>
                  <a:lnTo>
                    <a:pt x="136" y="422"/>
                  </a:lnTo>
                  <a:lnTo>
                    <a:pt x="134" y="422"/>
                  </a:lnTo>
                  <a:lnTo>
                    <a:pt x="131" y="422"/>
                  </a:lnTo>
                  <a:lnTo>
                    <a:pt x="130" y="422"/>
                  </a:lnTo>
                  <a:lnTo>
                    <a:pt x="128" y="422"/>
                  </a:lnTo>
                  <a:lnTo>
                    <a:pt x="125" y="422"/>
                  </a:lnTo>
                  <a:lnTo>
                    <a:pt x="124" y="422"/>
                  </a:lnTo>
                  <a:lnTo>
                    <a:pt x="123" y="422"/>
                  </a:lnTo>
                  <a:lnTo>
                    <a:pt x="120" y="422"/>
                  </a:lnTo>
                  <a:lnTo>
                    <a:pt x="119" y="422"/>
                  </a:lnTo>
                  <a:lnTo>
                    <a:pt x="118" y="422"/>
                  </a:lnTo>
                  <a:lnTo>
                    <a:pt x="117" y="422"/>
                  </a:lnTo>
                  <a:lnTo>
                    <a:pt x="116" y="422"/>
                  </a:lnTo>
                  <a:lnTo>
                    <a:pt x="114" y="422"/>
                  </a:lnTo>
                  <a:lnTo>
                    <a:pt x="112" y="422"/>
                  </a:lnTo>
                  <a:lnTo>
                    <a:pt x="107" y="422"/>
                  </a:lnTo>
                  <a:lnTo>
                    <a:pt x="106" y="422"/>
                  </a:lnTo>
                  <a:lnTo>
                    <a:pt x="105" y="422"/>
                  </a:lnTo>
                  <a:lnTo>
                    <a:pt x="103" y="422"/>
                  </a:lnTo>
                  <a:lnTo>
                    <a:pt x="100" y="422"/>
                  </a:lnTo>
                  <a:lnTo>
                    <a:pt x="99" y="422"/>
                  </a:lnTo>
                  <a:lnTo>
                    <a:pt x="97" y="422"/>
                  </a:lnTo>
                  <a:lnTo>
                    <a:pt x="96" y="422"/>
                  </a:lnTo>
                  <a:lnTo>
                    <a:pt x="94" y="422"/>
                  </a:lnTo>
                  <a:lnTo>
                    <a:pt x="91" y="422"/>
                  </a:lnTo>
                  <a:lnTo>
                    <a:pt x="89" y="422"/>
                  </a:lnTo>
                  <a:lnTo>
                    <a:pt x="84" y="422"/>
                  </a:lnTo>
                  <a:lnTo>
                    <a:pt x="83" y="422"/>
                  </a:lnTo>
                  <a:lnTo>
                    <a:pt x="81" y="422"/>
                  </a:lnTo>
                  <a:lnTo>
                    <a:pt x="79" y="422"/>
                  </a:lnTo>
                  <a:lnTo>
                    <a:pt x="76" y="422"/>
                  </a:lnTo>
                  <a:lnTo>
                    <a:pt x="75" y="422"/>
                  </a:lnTo>
                  <a:lnTo>
                    <a:pt x="73" y="422"/>
                  </a:lnTo>
                  <a:lnTo>
                    <a:pt x="72" y="422"/>
                  </a:lnTo>
                  <a:lnTo>
                    <a:pt x="68" y="422"/>
                  </a:lnTo>
                  <a:lnTo>
                    <a:pt x="67" y="422"/>
                  </a:lnTo>
                  <a:lnTo>
                    <a:pt x="64" y="422"/>
                  </a:lnTo>
                  <a:lnTo>
                    <a:pt x="62" y="422"/>
                  </a:lnTo>
                  <a:lnTo>
                    <a:pt x="56" y="422"/>
                  </a:lnTo>
                  <a:lnTo>
                    <a:pt x="55" y="422"/>
                  </a:lnTo>
                  <a:lnTo>
                    <a:pt x="54" y="422"/>
                  </a:lnTo>
                  <a:lnTo>
                    <a:pt x="50" y="422"/>
                  </a:lnTo>
                  <a:lnTo>
                    <a:pt x="48" y="422"/>
                  </a:lnTo>
                  <a:lnTo>
                    <a:pt x="43" y="422"/>
                  </a:lnTo>
                  <a:lnTo>
                    <a:pt x="38" y="422"/>
                  </a:lnTo>
                  <a:lnTo>
                    <a:pt x="36" y="422"/>
                  </a:lnTo>
                  <a:lnTo>
                    <a:pt x="35" y="422"/>
                  </a:lnTo>
                  <a:lnTo>
                    <a:pt x="34" y="422"/>
                  </a:lnTo>
                  <a:lnTo>
                    <a:pt x="32" y="422"/>
                  </a:lnTo>
                  <a:lnTo>
                    <a:pt x="30" y="422"/>
                  </a:lnTo>
                  <a:lnTo>
                    <a:pt x="26" y="422"/>
                  </a:lnTo>
                  <a:lnTo>
                    <a:pt x="25" y="422"/>
                  </a:lnTo>
                  <a:lnTo>
                    <a:pt x="23" y="422"/>
                  </a:lnTo>
                  <a:lnTo>
                    <a:pt x="20" y="422"/>
                  </a:lnTo>
                  <a:lnTo>
                    <a:pt x="19" y="422"/>
                  </a:lnTo>
                  <a:lnTo>
                    <a:pt x="18" y="422"/>
                  </a:lnTo>
                  <a:lnTo>
                    <a:pt x="14" y="422"/>
                  </a:lnTo>
                  <a:lnTo>
                    <a:pt x="13" y="422"/>
                  </a:lnTo>
                  <a:lnTo>
                    <a:pt x="12" y="422"/>
                  </a:lnTo>
                  <a:lnTo>
                    <a:pt x="11" y="422"/>
                  </a:lnTo>
                  <a:lnTo>
                    <a:pt x="9" y="422"/>
                  </a:lnTo>
                  <a:lnTo>
                    <a:pt x="8" y="422"/>
                  </a:lnTo>
                  <a:lnTo>
                    <a:pt x="7" y="422"/>
                  </a:lnTo>
                  <a:lnTo>
                    <a:pt x="6" y="422"/>
                  </a:lnTo>
                  <a:lnTo>
                    <a:pt x="3" y="422"/>
                  </a:lnTo>
                  <a:lnTo>
                    <a:pt x="2" y="422"/>
                  </a:lnTo>
                  <a:lnTo>
                    <a:pt x="1" y="422"/>
                  </a:lnTo>
                  <a:lnTo>
                    <a:pt x="2" y="422"/>
                  </a:lnTo>
                  <a:lnTo>
                    <a:pt x="3" y="422"/>
                  </a:lnTo>
                  <a:lnTo>
                    <a:pt x="3" y="421"/>
                  </a:lnTo>
                  <a:lnTo>
                    <a:pt x="5" y="421"/>
                  </a:lnTo>
                  <a:lnTo>
                    <a:pt x="6" y="420"/>
                  </a:lnTo>
                  <a:lnTo>
                    <a:pt x="7" y="420"/>
                  </a:lnTo>
                  <a:lnTo>
                    <a:pt x="7" y="418"/>
                  </a:lnTo>
                  <a:lnTo>
                    <a:pt x="7" y="417"/>
                  </a:lnTo>
                  <a:lnTo>
                    <a:pt x="7" y="416"/>
                  </a:lnTo>
                  <a:lnTo>
                    <a:pt x="7" y="415"/>
                  </a:lnTo>
                  <a:lnTo>
                    <a:pt x="6" y="415"/>
                  </a:lnTo>
                  <a:lnTo>
                    <a:pt x="5" y="414"/>
                  </a:lnTo>
                  <a:lnTo>
                    <a:pt x="5" y="412"/>
                  </a:lnTo>
                  <a:lnTo>
                    <a:pt x="3" y="412"/>
                  </a:lnTo>
                  <a:lnTo>
                    <a:pt x="3" y="411"/>
                  </a:lnTo>
                  <a:lnTo>
                    <a:pt x="2" y="411"/>
                  </a:lnTo>
                  <a:lnTo>
                    <a:pt x="2" y="410"/>
                  </a:lnTo>
                  <a:lnTo>
                    <a:pt x="2" y="409"/>
                  </a:lnTo>
                  <a:lnTo>
                    <a:pt x="2" y="408"/>
                  </a:lnTo>
                  <a:lnTo>
                    <a:pt x="3" y="406"/>
                  </a:lnTo>
                  <a:lnTo>
                    <a:pt x="3" y="405"/>
                  </a:lnTo>
                  <a:lnTo>
                    <a:pt x="5" y="405"/>
                  </a:lnTo>
                  <a:lnTo>
                    <a:pt x="5" y="404"/>
                  </a:lnTo>
                  <a:lnTo>
                    <a:pt x="5" y="403"/>
                  </a:lnTo>
                  <a:lnTo>
                    <a:pt x="5" y="402"/>
                  </a:lnTo>
                  <a:lnTo>
                    <a:pt x="3" y="400"/>
                  </a:lnTo>
                  <a:lnTo>
                    <a:pt x="2" y="399"/>
                  </a:lnTo>
                  <a:lnTo>
                    <a:pt x="1" y="398"/>
                  </a:lnTo>
                  <a:lnTo>
                    <a:pt x="0" y="398"/>
                  </a:lnTo>
                  <a:lnTo>
                    <a:pt x="0" y="397"/>
                  </a:lnTo>
                  <a:lnTo>
                    <a:pt x="0" y="396"/>
                  </a:lnTo>
                  <a:lnTo>
                    <a:pt x="0" y="394"/>
                  </a:lnTo>
                  <a:lnTo>
                    <a:pt x="1" y="394"/>
                  </a:lnTo>
                  <a:lnTo>
                    <a:pt x="2" y="394"/>
                  </a:lnTo>
                  <a:lnTo>
                    <a:pt x="3" y="394"/>
                  </a:lnTo>
                  <a:lnTo>
                    <a:pt x="5" y="394"/>
                  </a:lnTo>
                  <a:lnTo>
                    <a:pt x="6" y="394"/>
                  </a:lnTo>
                  <a:lnTo>
                    <a:pt x="7" y="396"/>
                  </a:lnTo>
                  <a:lnTo>
                    <a:pt x="7" y="394"/>
                  </a:lnTo>
                  <a:lnTo>
                    <a:pt x="8" y="394"/>
                  </a:lnTo>
                  <a:lnTo>
                    <a:pt x="9" y="394"/>
                  </a:lnTo>
                  <a:lnTo>
                    <a:pt x="11" y="394"/>
                  </a:lnTo>
                  <a:lnTo>
                    <a:pt x="11" y="393"/>
                  </a:lnTo>
                  <a:lnTo>
                    <a:pt x="11" y="392"/>
                  </a:lnTo>
                  <a:lnTo>
                    <a:pt x="12" y="392"/>
                  </a:lnTo>
                  <a:lnTo>
                    <a:pt x="12" y="391"/>
                  </a:lnTo>
                  <a:lnTo>
                    <a:pt x="12" y="389"/>
                  </a:lnTo>
                  <a:lnTo>
                    <a:pt x="11" y="389"/>
                  </a:lnTo>
                  <a:lnTo>
                    <a:pt x="11" y="388"/>
                  </a:lnTo>
                  <a:lnTo>
                    <a:pt x="9" y="387"/>
                  </a:lnTo>
                  <a:lnTo>
                    <a:pt x="8" y="386"/>
                  </a:lnTo>
                  <a:lnTo>
                    <a:pt x="8" y="385"/>
                  </a:lnTo>
                  <a:lnTo>
                    <a:pt x="8" y="383"/>
                  </a:lnTo>
                  <a:lnTo>
                    <a:pt x="8" y="382"/>
                  </a:lnTo>
                  <a:lnTo>
                    <a:pt x="7" y="382"/>
                  </a:lnTo>
                  <a:lnTo>
                    <a:pt x="6" y="382"/>
                  </a:lnTo>
                  <a:lnTo>
                    <a:pt x="6" y="381"/>
                  </a:lnTo>
                  <a:lnTo>
                    <a:pt x="6" y="380"/>
                  </a:lnTo>
                  <a:lnTo>
                    <a:pt x="6" y="379"/>
                  </a:lnTo>
                  <a:lnTo>
                    <a:pt x="7" y="377"/>
                  </a:lnTo>
                  <a:lnTo>
                    <a:pt x="8" y="377"/>
                  </a:lnTo>
                  <a:lnTo>
                    <a:pt x="8" y="376"/>
                  </a:lnTo>
                  <a:lnTo>
                    <a:pt x="8" y="377"/>
                  </a:lnTo>
                  <a:lnTo>
                    <a:pt x="9" y="377"/>
                  </a:lnTo>
                  <a:lnTo>
                    <a:pt x="9" y="379"/>
                  </a:lnTo>
                  <a:lnTo>
                    <a:pt x="9" y="380"/>
                  </a:lnTo>
                  <a:lnTo>
                    <a:pt x="9" y="381"/>
                  </a:lnTo>
                  <a:lnTo>
                    <a:pt x="9" y="382"/>
                  </a:lnTo>
                  <a:lnTo>
                    <a:pt x="11" y="382"/>
                  </a:lnTo>
                  <a:lnTo>
                    <a:pt x="11" y="383"/>
                  </a:lnTo>
                  <a:lnTo>
                    <a:pt x="12" y="383"/>
                  </a:lnTo>
                  <a:lnTo>
                    <a:pt x="13" y="383"/>
                  </a:lnTo>
                  <a:lnTo>
                    <a:pt x="14" y="383"/>
                  </a:lnTo>
                  <a:lnTo>
                    <a:pt x="15" y="382"/>
                  </a:lnTo>
                  <a:lnTo>
                    <a:pt x="15" y="381"/>
                  </a:lnTo>
                  <a:lnTo>
                    <a:pt x="14" y="381"/>
                  </a:lnTo>
                  <a:lnTo>
                    <a:pt x="14" y="380"/>
                  </a:lnTo>
                  <a:lnTo>
                    <a:pt x="14" y="379"/>
                  </a:lnTo>
                  <a:lnTo>
                    <a:pt x="13" y="379"/>
                  </a:lnTo>
                  <a:lnTo>
                    <a:pt x="13" y="377"/>
                  </a:lnTo>
                  <a:lnTo>
                    <a:pt x="12" y="377"/>
                  </a:lnTo>
                  <a:lnTo>
                    <a:pt x="12" y="376"/>
                  </a:lnTo>
                  <a:lnTo>
                    <a:pt x="11" y="375"/>
                  </a:lnTo>
                  <a:lnTo>
                    <a:pt x="11" y="374"/>
                  </a:lnTo>
                  <a:lnTo>
                    <a:pt x="11" y="373"/>
                  </a:lnTo>
                  <a:lnTo>
                    <a:pt x="11" y="371"/>
                  </a:lnTo>
                  <a:lnTo>
                    <a:pt x="11" y="370"/>
                  </a:lnTo>
                  <a:lnTo>
                    <a:pt x="11" y="369"/>
                  </a:lnTo>
                  <a:lnTo>
                    <a:pt x="11" y="368"/>
                  </a:lnTo>
                  <a:lnTo>
                    <a:pt x="11" y="367"/>
                  </a:lnTo>
                  <a:lnTo>
                    <a:pt x="12" y="367"/>
                  </a:lnTo>
                  <a:lnTo>
                    <a:pt x="13" y="367"/>
                  </a:lnTo>
                  <a:lnTo>
                    <a:pt x="14" y="367"/>
                  </a:lnTo>
                  <a:lnTo>
                    <a:pt x="15" y="367"/>
                  </a:lnTo>
                  <a:lnTo>
                    <a:pt x="15" y="365"/>
                  </a:lnTo>
                  <a:lnTo>
                    <a:pt x="17" y="365"/>
                  </a:lnTo>
                  <a:lnTo>
                    <a:pt x="18" y="364"/>
                  </a:lnTo>
                  <a:lnTo>
                    <a:pt x="19" y="363"/>
                  </a:lnTo>
                  <a:lnTo>
                    <a:pt x="20" y="363"/>
                  </a:lnTo>
                  <a:lnTo>
                    <a:pt x="20" y="362"/>
                  </a:lnTo>
                  <a:lnTo>
                    <a:pt x="20" y="360"/>
                  </a:lnTo>
                  <a:lnTo>
                    <a:pt x="19" y="359"/>
                  </a:lnTo>
                  <a:lnTo>
                    <a:pt x="18" y="359"/>
                  </a:lnTo>
                  <a:lnTo>
                    <a:pt x="17" y="359"/>
                  </a:lnTo>
                  <a:lnTo>
                    <a:pt x="17" y="360"/>
                  </a:lnTo>
                  <a:lnTo>
                    <a:pt x="15" y="360"/>
                  </a:lnTo>
                  <a:lnTo>
                    <a:pt x="14" y="360"/>
                  </a:lnTo>
                  <a:lnTo>
                    <a:pt x="13" y="360"/>
                  </a:lnTo>
                  <a:lnTo>
                    <a:pt x="12" y="360"/>
                  </a:lnTo>
                  <a:lnTo>
                    <a:pt x="12" y="359"/>
                  </a:lnTo>
                  <a:lnTo>
                    <a:pt x="12" y="358"/>
                  </a:lnTo>
                  <a:lnTo>
                    <a:pt x="11" y="358"/>
                  </a:lnTo>
                  <a:lnTo>
                    <a:pt x="11" y="357"/>
                  </a:lnTo>
                  <a:lnTo>
                    <a:pt x="11" y="356"/>
                  </a:lnTo>
                  <a:lnTo>
                    <a:pt x="12" y="356"/>
                  </a:lnTo>
                  <a:lnTo>
                    <a:pt x="12" y="354"/>
                  </a:lnTo>
                  <a:lnTo>
                    <a:pt x="13" y="354"/>
                  </a:lnTo>
                  <a:lnTo>
                    <a:pt x="13" y="356"/>
                  </a:lnTo>
                  <a:lnTo>
                    <a:pt x="14" y="356"/>
                  </a:lnTo>
                  <a:lnTo>
                    <a:pt x="14" y="357"/>
                  </a:lnTo>
                  <a:lnTo>
                    <a:pt x="15" y="357"/>
                  </a:lnTo>
                  <a:lnTo>
                    <a:pt x="17" y="357"/>
                  </a:lnTo>
                  <a:lnTo>
                    <a:pt x="17" y="358"/>
                  </a:lnTo>
                  <a:lnTo>
                    <a:pt x="18" y="358"/>
                  </a:lnTo>
                  <a:lnTo>
                    <a:pt x="19" y="358"/>
                  </a:lnTo>
                  <a:lnTo>
                    <a:pt x="19" y="357"/>
                  </a:lnTo>
                  <a:lnTo>
                    <a:pt x="20" y="357"/>
                  </a:lnTo>
                  <a:lnTo>
                    <a:pt x="20" y="356"/>
                  </a:lnTo>
                  <a:lnTo>
                    <a:pt x="20" y="354"/>
                  </a:lnTo>
                  <a:lnTo>
                    <a:pt x="20" y="353"/>
                  </a:lnTo>
                  <a:lnTo>
                    <a:pt x="20" y="352"/>
                  </a:lnTo>
                  <a:lnTo>
                    <a:pt x="20" y="351"/>
                  </a:lnTo>
                  <a:lnTo>
                    <a:pt x="20" y="350"/>
                  </a:lnTo>
                  <a:lnTo>
                    <a:pt x="20" y="348"/>
                  </a:lnTo>
                  <a:lnTo>
                    <a:pt x="20" y="347"/>
                  </a:lnTo>
                  <a:lnTo>
                    <a:pt x="21" y="347"/>
                  </a:lnTo>
                  <a:lnTo>
                    <a:pt x="21" y="346"/>
                  </a:lnTo>
                  <a:lnTo>
                    <a:pt x="21" y="345"/>
                  </a:lnTo>
                  <a:lnTo>
                    <a:pt x="23" y="345"/>
                  </a:lnTo>
                  <a:lnTo>
                    <a:pt x="23" y="344"/>
                  </a:lnTo>
                  <a:lnTo>
                    <a:pt x="24" y="344"/>
                  </a:lnTo>
                  <a:lnTo>
                    <a:pt x="28" y="344"/>
                  </a:lnTo>
                  <a:lnTo>
                    <a:pt x="29" y="344"/>
                  </a:lnTo>
                  <a:lnTo>
                    <a:pt x="30" y="344"/>
                  </a:lnTo>
                  <a:lnTo>
                    <a:pt x="31" y="344"/>
                  </a:lnTo>
                  <a:lnTo>
                    <a:pt x="31" y="342"/>
                  </a:lnTo>
                  <a:lnTo>
                    <a:pt x="32" y="342"/>
                  </a:lnTo>
                  <a:lnTo>
                    <a:pt x="32" y="341"/>
                  </a:lnTo>
                  <a:lnTo>
                    <a:pt x="31" y="341"/>
                  </a:lnTo>
                  <a:lnTo>
                    <a:pt x="30" y="341"/>
                  </a:lnTo>
                  <a:lnTo>
                    <a:pt x="29" y="341"/>
                  </a:lnTo>
                  <a:lnTo>
                    <a:pt x="28" y="341"/>
                  </a:lnTo>
                  <a:lnTo>
                    <a:pt x="28" y="342"/>
                  </a:lnTo>
                  <a:lnTo>
                    <a:pt x="26" y="342"/>
                  </a:lnTo>
                  <a:lnTo>
                    <a:pt x="25" y="342"/>
                  </a:lnTo>
                  <a:lnTo>
                    <a:pt x="24" y="342"/>
                  </a:lnTo>
                  <a:lnTo>
                    <a:pt x="23" y="342"/>
                  </a:lnTo>
                  <a:lnTo>
                    <a:pt x="24" y="340"/>
                  </a:lnTo>
                  <a:lnTo>
                    <a:pt x="24" y="339"/>
                  </a:lnTo>
                  <a:lnTo>
                    <a:pt x="24" y="338"/>
                  </a:lnTo>
                  <a:lnTo>
                    <a:pt x="24" y="336"/>
                  </a:lnTo>
                  <a:lnTo>
                    <a:pt x="24" y="335"/>
                  </a:lnTo>
                  <a:lnTo>
                    <a:pt x="25" y="335"/>
                  </a:lnTo>
                  <a:lnTo>
                    <a:pt x="25" y="334"/>
                  </a:lnTo>
                  <a:lnTo>
                    <a:pt x="25" y="333"/>
                  </a:lnTo>
                  <a:lnTo>
                    <a:pt x="26" y="333"/>
                  </a:lnTo>
                  <a:lnTo>
                    <a:pt x="28" y="331"/>
                  </a:lnTo>
                  <a:lnTo>
                    <a:pt x="29" y="331"/>
                  </a:lnTo>
                  <a:lnTo>
                    <a:pt x="29" y="333"/>
                  </a:lnTo>
                  <a:lnTo>
                    <a:pt x="30" y="333"/>
                  </a:lnTo>
                  <a:lnTo>
                    <a:pt x="30" y="334"/>
                  </a:lnTo>
                  <a:lnTo>
                    <a:pt x="30" y="335"/>
                  </a:lnTo>
                  <a:lnTo>
                    <a:pt x="30" y="336"/>
                  </a:lnTo>
                  <a:lnTo>
                    <a:pt x="31" y="336"/>
                  </a:lnTo>
                  <a:lnTo>
                    <a:pt x="31" y="338"/>
                  </a:lnTo>
                  <a:lnTo>
                    <a:pt x="32" y="338"/>
                  </a:lnTo>
                  <a:lnTo>
                    <a:pt x="32" y="336"/>
                  </a:lnTo>
                  <a:lnTo>
                    <a:pt x="34" y="335"/>
                  </a:lnTo>
                  <a:lnTo>
                    <a:pt x="34" y="334"/>
                  </a:lnTo>
                  <a:lnTo>
                    <a:pt x="32" y="334"/>
                  </a:lnTo>
                  <a:lnTo>
                    <a:pt x="32" y="333"/>
                  </a:lnTo>
                  <a:lnTo>
                    <a:pt x="31" y="333"/>
                  </a:lnTo>
                  <a:lnTo>
                    <a:pt x="31" y="331"/>
                  </a:lnTo>
                  <a:lnTo>
                    <a:pt x="32" y="331"/>
                  </a:lnTo>
                  <a:lnTo>
                    <a:pt x="32" y="330"/>
                  </a:lnTo>
                  <a:lnTo>
                    <a:pt x="34" y="330"/>
                  </a:lnTo>
                  <a:lnTo>
                    <a:pt x="35" y="330"/>
                  </a:lnTo>
                  <a:lnTo>
                    <a:pt x="35" y="329"/>
                  </a:lnTo>
                  <a:lnTo>
                    <a:pt x="36" y="328"/>
                  </a:lnTo>
                  <a:lnTo>
                    <a:pt x="36" y="327"/>
                  </a:lnTo>
                  <a:lnTo>
                    <a:pt x="37" y="327"/>
                  </a:lnTo>
                  <a:lnTo>
                    <a:pt x="37" y="325"/>
                  </a:lnTo>
                  <a:lnTo>
                    <a:pt x="38" y="325"/>
                  </a:lnTo>
                  <a:lnTo>
                    <a:pt x="38" y="324"/>
                  </a:lnTo>
                  <a:lnTo>
                    <a:pt x="37" y="324"/>
                  </a:lnTo>
                  <a:lnTo>
                    <a:pt x="37" y="323"/>
                  </a:lnTo>
                  <a:lnTo>
                    <a:pt x="38" y="323"/>
                  </a:lnTo>
                  <a:lnTo>
                    <a:pt x="38" y="322"/>
                  </a:lnTo>
                  <a:lnTo>
                    <a:pt x="38" y="321"/>
                  </a:lnTo>
                  <a:lnTo>
                    <a:pt x="38" y="319"/>
                  </a:lnTo>
                  <a:lnTo>
                    <a:pt x="40" y="319"/>
                  </a:lnTo>
                  <a:lnTo>
                    <a:pt x="40" y="318"/>
                  </a:lnTo>
                  <a:lnTo>
                    <a:pt x="41" y="318"/>
                  </a:lnTo>
                  <a:lnTo>
                    <a:pt x="42" y="318"/>
                  </a:lnTo>
                  <a:lnTo>
                    <a:pt x="43" y="318"/>
                  </a:lnTo>
                  <a:lnTo>
                    <a:pt x="44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7" y="315"/>
                  </a:lnTo>
                  <a:lnTo>
                    <a:pt x="47" y="313"/>
                  </a:lnTo>
                  <a:lnTo>
                    <a:pt x="46" y="313"/>
                  </a:lnTo>
                  <a:lnTo>
                    <a:pt x="44" y="312"/>
                  </a:lnTo>
                  <a:lnTo>
                    <a:pt x="43" y="312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1" y="311"/>
                  </a:lnTo>
                  <a:lnTo>
                    <a:pt x="40" y="311"/>
                  </a:lnTo>
                  <a:lnTo>
                    <a:pt x="40" y="310"/>
                  </a:lnTo>
                  <a:lnTo>
                    <a:pt x="41" y="310"/>
                  </a:lnTo>
                  <a:lnTo>
                    <a:pt x="41" y="309"/>
                  </a:lnTo>
                  <a:lnTo>
                    <a:pt x="42" y="309"/>
                  </a:lnTo>
                  <a:lnTo>
                    <a:pt x="43" y="309"/>
                  </a:lnTo>
                  <a:lnTo>
                    <a:pt x="43" y="310"/>
                  </a:lnTo>
                  <a:lnTo>
                    <a:pt x="44" y="311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7" y="311"/>
                  </a:lnTo>
                  <a:lnTo>
                    <a:pt x="47" y="309"/>
                  </a:lnTo>
                  <a:lnTo>
                    <a:pt x="50" y="306"/>
                  </a:lnTo>
                  <a:lnTo>
                    <a:pt x="50" y="305"/>
                  </a:lnTo>
                  <a:lnTo>
                    <a:pt x="52" y="305"/>
                  </a:lnTo>
                  <a:lnTo>
                    <a:pt x="50" y="305"/>
                  </a:lnTo>
                  <a:lnTo>
                    <a:pt x="50" y="304"/>
                  </a:lnTo>
                  <a:lnTo>
                    <a:pt x="52" y="304"/>
                  </a:lnTo>
                  <a:lnTo>
                    <a:pt x="53" y="304"/>
                  </a:lnTo>
                  <a:lnTo>
                    <a:pt x="53" y="302"/>
                  </a:lnTo>
                  <a:lnTo>
                    <a:pt x="53" y="301"/>
                  </a:lnTo>
                  <a:lnTo>
                    <a:pt x="53" y="300"/>
                  </a:lnTo>
                  <a:lnTo>
                    <a:pt x="52" y="300"/>
                  </a:lnTo>
                  <a:lnTo>
                    <a:pt x="52" y="299"/>
                  </a:lnTo>
                  <a:lnTo>
                    <a:pt x="50" y="299"/>
                  </a:lnTo>
                  <a:lnTo>
                    <a:pt x="49" y="298"/>
                  </a:lnTo>
                  <a:lnTo>
                    <a:pt x="49" y="299"/>
                  </a:lnTo>
                  <a:lnTo>
                    <a:pt x="49" y="300"/>
                  </a:lnTo>
                  <a:lnTo>
                    <a:pt x="49" y="301"/>
                  </a:lnTo>
                  <a:lnTo>
                    <a:pt x="49" y="304"/>
                  </a:lnTo>
                  <a:lnTo>
                    <a:pt x="48" y="304"/>
                  </a:lnTo>
                  <a:lnTo>
                    <a:pt x="48" y="302"/>
                  </a:lnTo>
                  <a:lnTo>
                    <a:pt x="47" y="302"/>
                  </a:lnTo>
                  <a:lnTo>
                    <a:pt x="46" y="302"/>
                  </a:lnTo>
                  <a:lnTo>
                    <a:pt x="44" y="304"/>
                  </a:lnTo>
                  <a:lnTo>
                    <a:pt x="43" y="304"/>
                  </a:lnTo>
                  <a:lnTo>
                    <a:pt x="42" y="304"/>
                  </a:lnTo>
                  <a:lnTo>
                    <a:pt x="42" y="302"/>
                  </a:lnTo>
                  <a:lnTo>
                    <a:pt x="41" y="302"/>
                  </a:lnTo>
                  <a:lnTo>
                    <a:pt x="40" y="302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40" y="299"/>
                  </a:lnTo>
                  <a:lnTo>
                    <a:pt x="40" y="298"/>
                  </a:lnTo>
                  <a:lnTo>
                    <a:pt x="40" y="296"/>
                  </a:lnTo>
                  <a:lnTo>
                    <a:pt x="40" y="295"/>
                  </a:lnTo>
                  <a:lnTo>
                    <a:pt x="41" y="295"/>
                  </a:lnTo>
                  <a:lnTo>
                    <a:pt x="42" y="295"/>
                  </a:lnTo>
                  <a:lnTo>
                    <a:pt x="42" y="294"/>
                  </a:lnTo>
                  <a:lnTo>
                    <a:pt x="43" y="294"/>
                  </a:lnTo>
                  <a:lnTo>
                    <a:pt x="43" y="295"/>
                  </a:lnTo>
                  <a:lnTo>
                    <a:pt x="44" y="295"/>
                  </a:lnTo>
                  <a:lnTo>
                    <a:pt x="46" y="294"/>
                  </a:lnTo>
                  <a:lnTo>
                    <a:pt x="46" y="293"/>
                  </a:lnTo>
                  <a:lnTo>
                    <a:pt x="47" y="293"/>
                  </a:lnTo>
                  <a:lnTo>
                    <a:pt x="48" y="293"/>
                  </a:lnTo>
                  <a:lnTo>
                    <a:pt x="48" y="294"/>
                  </a:lnTo>
                  <a:lnTo>
                    <a:pt x="49" y="293"/>
                  </a:lnTo>
                  <a:lnTo>
                    <a:pt x="49" y="292"/>
                  </a:lnTo>
                  <a:lnTo>
                    <a:pt x="50" y="292"/>
                  </a:lnTo>
                  <a:lnTo>
                    <a:pt x="52" y="292"/>
                  </a:lnTo>
                  <a:lnTo>
                    <a:pt x="53" y="293"/>
                  </a:lnTo>
                  <a:lnTo>
                    <a:pt x="53" y="294"/>
                  </a:lnTo>
                  <a:lnTo>
                    <a:pt x="53" y="296"/>
                  </a:lnTo>
                  <a:lnTo>
                    <a:pt x="54" y="296"/>
                  </a:lnTo>
                  <a:lnTo>
                    <a:pt x="55" y="295"/>
                  </a:lnTo>
                  <a:lnTo>
                    <a:pt x="55" y="294"/>
                  </a:lnTo>
                  <a:lnTo>
                    <a:pt x="55" y="293"/>
                  </a:lnTo>
                  <a:lnTo>
                    <a:pt x="55" y="292"/>
                  </a:lnTo>
                  <a:lnTo>
                    <a:pt x="55" y="290"/>
                  </a:lnTo>
                  <a:lnTo>
                    <a:pt x="56" y="290"/>
                  </a:lnTo>
                  <a:lnTo>
                    <a:pt x="56" y="289"/>
                  </a:lnTo>
                  <a:lnTo>
                    <a:pt x="55" y="289"/>
                  </a:lnTo>
                  <a:lnTo>
                    <a:pt x="55" y="288"/>
                  </a:lnTo>
                  <a:lnTo>
                    <a:pt x="55" y="287"/>
                  </a:lnTo>
                  <a:lnTo>
                    <a:pt x="55" y="286"/>
                  </a:lnTo>
                  <a:lnTo>
                    <a:pt x="56" y="286"/>
                  </a:lnTo>
                  <a:lnTo>
                    <a:pt x="56" y="287"/>
                  </a:lnTo>
                  <a:lnTo>
                    <a:pt x="58" y="287"/>
                  </a:lnTo>
                  <a:lnTo>
                    <a:pt x="59" y="286"/>
                  </a:lnTo>
                  <a:lnTo>
                    <a:pt x="60" y="286"/>
                  </a:lnTo>
                  <a:lnTo>
                    <a:pt x="60" y="284"/>
                  </a:lnTo>
                  <a:lnTo>
                    <a:pt x="61" y="284"/>
                  </a:lnTo>
                  <a:lnTo>
                    <a:pt x="61" y="283"/>
                  </a:lnTo>
                  <a:lnTo>
                    <a:pt x="61" y="282"/>
                  </a:lnTo>
                  <a:lnTo>
                    <a:pt x="62" y="281"/>
                  </a:lnTo>
                  <a:lnTo>
                    <a:pt x="62" y="280"/>
                  </a:lnTo>
                  <a:lnTo>
                    <a:pt x="64" y="280"/>
                  </a:lnTo>
                  <a:lnTo>
                    <a:pt x="64" y="278"/>
                  </a:lnTo>
                  <a:lnTo>
                    <a:pt x="64" y="277"/>
                  </a:lnTo>
                  <a:lnTo>
                    <a:pt x="62" y="277"/>
                  </a:lnTo>
                  <a:lnTo>
                    <a:pt x="62" y="278"/>
                  </a:lnTo>
                  <a:lnTo>
                    <a:pt x="62" y="280"/>
                  </a:lnTo>
                  <a:lnTo>
                    <a:pt x="61" y="280"/>
                  </a:lnTo>
                  <a:lnTo>
                    <a:pt x="61" y="281"/>
                  </a:lnTo>
                  <a:lnTo>
                    <a:pt x="60" y="281"/>
                  </a:lnTo>
                  <a:lnTo>
                    <a:pt x="59" y="281"/>
                  </a:lnTo>
                  <a:lnTo>
                    <a:pt x="58" y="281"/>
                  </a:lnTo>
                  <a:lnTo>
                    <a:pt x="54" y="280"/>
                  </a:lnTo>
                  <a:lnTo>
                    <a:pt x="53" y="278"/>
                  </a:lnTo>
                  <a:lnTo>
                    <a:pt x="53" y="277"/>
                  </a:lnTo>
                  <a:lnTo>
                    <a:pt x="54" y="276"/>
                  </a:lnTo>
                  <a:lnTo>
                    <a:pt x="54" y="275"/>
                  </a:lnTo>
                  <a:lnTo>
                    <a:pt x="55" y="273"/>
                  </a:lnTo>
                  <a:lnTo>
                    <a:pt x="56" y="273"/>
                  </a:lnTo>
                  <a:lnTo>
                    <a:pt x="56" y="272"/>
                  </a:lnTo>
                  <a:lnTo>
                    <a:pt x="56" y="271"/>
                  </a:lnTo>
                  <a:lnTo>
                    <a:pt x="56" y="270"/>
                  </a:lnTo>
                  <a:lnTo>
                    <a:pt x="55" y="270"/>
                  </a:lnTo>
                  <a:lnTo>
                    <a:pt x="54" y="269"/>
                  </a:lnTo>
                  <a:lnTo>
                    <a:pt x="54" y="270"/>
                  </a:lnTo>
                  <a:lnTo>
                    <a:pt x="53" y="270"/>
                  </a:lnTo>
                  <a:lnTo>
                    <a:pt x="52" y="270"/>
                  </a:lnTo>
                  <a:lnTo>
                    <a:pt x="52" y="271"/>
                  </a:lnTo>
                  <a:lnTo>
                    <a:pt x="50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7" y="270"/>
                  </a:lnTo>
                  <a:lnTo>
                    <a:pt x="47" y="269"/>
                  </a:lnTo>
                  <a:lnTo>
                    <a:pt x="46" y="269"/>
                  </a:lnTo>
                  <a:lnTo>
                    <a:pt x="46" y="267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4" y="265"/>
                  </a:lnTo>
                  <a:lnTo>
                    <a:pt x="44" y="264"/>
                  </a:lnTo>
                  <a:lnTo>
                    <a:pt x="44" y="263"/>
                  </a:lnTo>
                  <a:lnTo>
                    <a:pt x="46" y="261"/>
                  </a:lnTo>
                  <a:lnTo>
                    <a:pt x="46" y="260"/>
                  </a:lnTo>
                  <a:lnTo>
                    <a:pt x="46" y="259"/>
                  </a:lnTo>
                  <a:lnTo>
                    <a:pt x="47" y="260"/>
                  </a:lnTo>
                  <a:lnTo>
                    <a:pt x="48" y="261"/>
                  </a:lnTo>
                  <a:lnTo>
                    <a:pt x="48" y="263"/>
                  </a:lnTo>
                  <a:lnTo>
                    <a:pt x="49" y="263"/>
                  </a:lnTo>
                  <a:lnTo>
                    <a:pt x="49" y="264"/>
                  </a:lnTo>
                  <a:lnTo>
                    <a:pt x="50" y="265"/>
                  </a:lnTo>
                  <a:lnTo>
                    <a:pt x="52" y="265"/>
                  </a:lnTo>
                  <a:lnTo>
                    <a:pt x="52" y="266"/>
                  </a:lnTo>
                  <a:lnTo>
                    <a:pt x="53" y="266"/>
                  </a:lnTo>
                  <a:lnTo>
                    <a:pt x="54" y="266"/>
                  </a:lnTo>
                  <a:lnTo>
                    <a:pt x="54" y="265"/>
                  </a:lnTo>
                  <a:lnTo>
                    <a:pt x="54" y="264"/>
                  </a:lnTo>
                  <a:lnTo>
                    <a:pt x="54" y="263"/>
                  </a:lnTo>
                  <a:lnTo>
                    <a:pt x="53" y="263"/>
                  </a:lnTo>
                  <a:lnTo>
                    <a:pt x="52" y="263"/>
                  </a:lnTo>
                  <a:lnTo>
                    <a:pt x="50" y="261"/>
                  </a:lnTo>
                  <a:lnTo>
                    <a:pt x="49" y="260"/>
                  </a:lnTo>
                  <a:lnTo>
                    <a:pt x="48" y="260"/>
                  </a:lnTo>
                  <a:lnTo>
                    <a:pt x="48" y="259"/>
                  </a:lnTo>
                  <a:lnTo>
                    <a:pt x="47" y="259"/>
                  </a:lnTo>
                  <a:lnTo>
                    <a:pt x="47" y="258"/>
                  </a:lnTo>
                  <a:lnTo>
                    <a:pt x="48" y="258"/>
                  </a:lnTo>
                  <a:lnTo>
                    <a:pt x="48" y="257"/>
                  </a:lnTo>
                  <a:lnTo>
                    <a:pt x="49" y="257"/>
                  </a:lnTo>
                  <a:lnTo>
                    <a:pt x="50" y="255"/>
                  </a:lnTo>
                  <a:lnTo>
                    <a:pt x="52" y="255"/>
                  </a:lnTo>
                  <a:lnTo>
                    <a:pt x="52" y="254"/>
                  </a:lnTo>
                  <a:lnTo>
                    <a:pt x="53" y="254"/>
                  </a:lnTo>
                  <a:lnTo>
                    <a:pt x="53" y="253"/>
                  </a:lnTo>
                  <a:lnTo>
                    <a:pt x="53" y="252"/>
                  </a:lnTo>
                  <a:lnTo>
                    <a:pt x="53" y="251"/>
                  </a:lnTo>
                  <a:lnTo>
                    <a:pt x="53" y="249"/>
                  </a:lnTo>
                  <a:lnTo>
                    <a:pt x="52" y="249"/>
                  </a:lnTo>
                  <a:lnTo>
                    <a:pt x="52" y="248"/>
                  </a:lnTo>
                  <a:lnTo>
                    <a:pt x="52" y="249"/>
                  </a:lnTo>
                  <a:lnTo>
                    <a:pt x="50" y="249"/>
                  </a:lnTo>
                  <a:lnTo>
                    <a:pt x="50" y="251"/>
                  </a:lnTo>
                  <a:lnTo>
                    <a:pt x="50" y="252"/>
                  </a:lnTo>
                  <a:lnTo>
                    <a:pt x="49" y="252"/>
                  </a:lnTo>
                  <a:lnTo>
                    <a:pt x="49" y="253"/>
                  </a:lnTo>
                  <a:lnTo>
                    <a:pt x="48" y="253"/>
                  </a:lnTo>
                  <a:lnTo>
                    <a:pt x="47" y="253"/>
                  </a:lnTo>
                  <a:lnTo>
                    <a:pt x="47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5"/>
                  </a:lnTo>
                  <a:lnTo>
                    <a:pt x="43" y="255"/>
                  </a:lnTo>
                  <a:lnTo>
                    <a:pt x="42" y="254"/>
                  </a:lnTo>
                  <a:lnTo>
                    <a:pt x="42" y="253"/>
                  </a:lnTo>
                  <a:lnTo>
                    <a:pt x="41" y="252"/>
                  </a:lnTo>
                  <a:lnTo>
                    <a:pt x="41" y="251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3" y="247"/>
                  </a:lnTo>
                  <a:lnTo>
                    <a:pt x="43" y="246"/>
                  </a:lnTo>
                  <a:lnTo>
                    <a:pt x="44" y="246"/>
                  </a:lnTo>
                  <a:lnTo>
                    <a:pt x="44" y="244"/>
                  </a:lnTo>
                  <a:lnTo>
                    <a:pt x="46" y="244"/>
                  </a:lnTo>
                  <a:lnTo>
                    <a:pt x="47" y="243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9" y="242"/>
                  </a:lnTo>
                  <a:lnTo>
                    <a:pt x="49" y="241"/>
                  </a:lnTo>
                  <a:lnTo>
                    <a:pt x="49" y="240"/>
                  </a:lnTo>
                  <a:lnTo>
                    <a:pt x="48" y="240"/>
                  </a:lnTo>
                  <a:lnTo>
                    <a:pt x="47" y="240"/>
                  </a:lnTo>
                  <a:lnTo>
                    <a:pt x="46" y="238"/>
                  </a:lnTo>
                  <a:lnTo>
                    <a:pt x="44" y="238"/>
                  </a:lnTo>
                  <a:lnTo>
                    <a:pt x="43" y="238"/>
                  </a:lnTo>
                  <a:lnTo>
                    <a:pt x="41" y="238"/>
                  </a:lnTo>
                  <a:lnTo>
                    <a:pt x="40" y="238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1" y="235"/>
                  </a:lnTo>
                  <a:lnTo>
                    <a:pt x="40" y="234"/>
                  </a:lnTo>
                  <a:lnTo>
                    <a:pt x="40" y="232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0" y="231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1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3" y="226"/>
                  </a:lnTo>
                  <a:lnTo>
                    <a:pt x="44" y="226"/>
                  </a:lnTo>
                  <a:lnTo>
                    <a:pt x="46" y="225"/>
                  </a:lnTo>
                  <a:lnTo>
                    <a:pt x="47" y="224"/>
                  </a:lnTo>
                  <a:lnTo>
                    <a:pt x="48" y="223"/>
                  </a:lnTo>
                  <a:lnTo>
                    <a:pt x="48" y="222"/>
                  </a:lnTo>
                  <a:lnTo>
                    <a:pt x="48" y="220"/>
                  </a:lnTo>
                  <a:lnTo>
                    <a:pt x="48" y="219"/>
                  </a:lnTo>
                  <a:lnTo>
                    <a:pt x="48" y="218"/>
                  </a:lnTo>
                  <a:lnTo>
                    <a:pt x="47" y="218"/>
                  </a:lnTo>
                  <a:lnTo>
                    <a:pt x="47" y="217"/>
                  </a:lnTo>
                  <a:lnTo>
                    <a:pt x="47" y="216"/>
                  </a:lnTo>
                  <a:lnTo>
                    <a:pt x="47" y="213"/>
                  </a:lnTo>
                  <a:lnTo>
                    <a:pt x="46" y="213"/>
                  </a:lnTo>
                  <a:lnTo>
                    <a:pt x="44" y="212"/>
                  </a:lnTo>
                  <a:lnTo>
                    <a:pt x="44" y="213"/>
                  </a:lnTo>
                  <a:lnTo>
                    <a:pt x="43" y="213"/>
                  </a:lnTo>
                  <a:lnTo>
                    <a:pt x="42" y="213"/>
                  </a:lnTo>
                  <a:lnTo>
                    <a:pt x="42" y="214"/>
                  </a:lnTo>
                  <a:lnTo>
                    <a:pt x="43" y="214"/>
                  </a:lnTo>
                  <a:lnTo>
                    <a:pt x="43" y="216"/>
                  </a:lnTo>
                  <a:lnTo>
                    <a:pt x="42" y="216"/>
                  </a:lnTo>
                  <a:lnTo>
                    <a:pt x="42" y="217"/>
                  </a:lnTo>
                  <a:lnTo>
                    <a:pt x="42" y="218"/>
                  </a:lnTo>
                  <a:lnTo>
                    <a:pt x="43" y="218"/>
                  </a:lnTo>
                  <a:lnTo>
                    <a:pt x="43" y="219"/>
                  </a:lnTo>
                  <a:lnTo>
                    <a:pt x="42" y="219"/>
                  </a:lnTo>
                  <a:lnTo>
                    <a:pt x="42" y="220"/>
                  </a:lnTo>
                  <a:lnTo>
                    <a:pt x="42" y="222"/>
                  </a:lnTo>
                  <a:lnTo>
                    <a:pt x="41" y="222"/>
                  </a:lnTo>
                  <a:lnTo>
                    <a:pt x="40" y="222"/>
                  </a:lnTo>
                  <a:lnTo>
                    <a:pt x="38" y="222"/>
                  </a:lnTo>
                  <a:lnTo>
                    <a:pt x="37" y="222"/>
                  </a:lnTo>
                  <a:lnTo>
                    <a:pt x="37" y="220"/>
                  </a:lnTo>
                  <a:lnTo>
                    <a:pt x="36" y="220"/>
                  </a:lnTo>
                  <a:lnTo>
                    <a:pt x="36" y="219"/>
                  </a:lnTo>
                  <a:lnTo>
                    <a:pt x="36" y="218"/>
                  </a:lnTo>
                  <a:lnTo>
                    <a:pt x="36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7" y="214"/>
                  </a:lnTo>
                  <a:lnTo>
                    <a:pt x="38" y="214"/>
                  </a:lnTo>
                  <a:lnTo>
                    <a:pt x="38" y="213"/>
                  </a:lnTo>
                  <a:lnTo>
                    <a:pt x="40" y="213"/>
                  </a:lnTo>
                  <a:lnTo>
                    <a:pt x="40" y="212"/>
                  </a:lnTo>
                  <a:lnTo>
                    <a:pt x="40" y="211"/>
                  </a:lnTo>
                  <a:lnTo>
                    <a:pt x="40" y="209"/>
                  </a:lnTo>
                  <a:lnTo>
                    <a:pt x="41" y="208"/>
                  </a:lnTo>
                  <a:lnTo>
                    <a:pt x="42" y="208"/>
                  </a:lnTo>
                  <a:lnTo>
                    <a:pt x="43" y="208"/>
                  </a:lnTo>
                  <a:lnTo>
                    <a:pt x="43" y="207"/>
                  </a:lnTo>
                  <a:lnTo>
                    <a:pt x="43" y="206"/>
                  </a:lnTo>
                  <a:lnTo>
                    <a:pt x="43" y="205"/>
                  </a:lnTo>
                  <a:lnTo>
                    <a:pt x="43" y="203"/>
                  </a:lnTo>
                  <a:lnTo>
                    <a:pt x="42" y="203"/>
                  </a:lnTo>
                  <a:lnTo>
                    <a:pt x="42" y="202"/>
                  </a:lnTo>
                  <a:lnTo>
                    <a:pt x="41" y="202"/>
                  </a:lnTo>
                  <a:lnTo>
                    <a:pt x="40" y="202"/>
                  </a:lnTo>
                  <a:lnTo>
                    <a:pt x="40" y="201"/>
                  </a:lnTo>
                  <a:lnTo>
                    <a:pt x="38" y="201"/>
                  </a:lnTo>
                  <a:lnTo>
                    <a:pt x="37" y="200"/>
                  </a:lnTo>
                  <a:lnTo>
                    <a:pt x="37" y="199"/>
                  </a:lnTo>
                  <a:lnTo>
                    <a:pt x="37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40" y="196"/>
                  </a:lnTo>
                  <a:lnTo>
                    <a:pt x="41" y="196"/>
                  </a:lnTo>
                  <a:lnTo>
                    <a:pt x="41" y="197"/>
                  </a:lnTo>
                  <a:lnTo>
                    <a:pt x="42" y="197"/>
                  </a:lnTo>
                  <a:lnTo>
                    <a:pt x="43" y="197"/>
                  </a:lnTo>
                  <a:lnTo>
                    <a:pt x="44" y="197"/>
                  </a:lnTo>
                  <a:lnTo>
                    <a:pt x="46" y="197"/>
                  </a:lnTo>
                  <a:lnTo>
                    <a:pt x="46" y="196"/>
                  </a:lnTo>
                  <a:lnTo>
                    <a:pt x="47" y="196"/>
                  </a:lnTo>
                  <a:lnTo>
                    <a:pt x="47" y="195"/>
                  </a:lnTo>
                  <a:lnTo>
                    <a:pt x="47" y="194"/>
                  </a:lnTo>
                  <a:lnTo>
                    <a:pt x="47" y="193"/>
                  </a:lnTo>
                  <a:lnTo>
                    <a:pt x="47" y="191"/>
                  </a:lnTo>
                  <a:lnTo>
                    <a:pt x="47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8"/>
                  </a:lnTo>
                  <a:lnTo>
                    <a:pt x="48" y="188"/>
                  </a:lnTo>
                  <a:lnTo>
                    <a:pt x="48" y="187"/>
                  </a:lnTo>
                  <a:lnTo>
                    <a:pt x="48" y="185"/>
                  </a:lnTo>
                  <a:lnTo>
                    <a:pt x="49" y="185"/>
                  </a:lnTo>
                  <a:lnTo>
                    <a:pt x="49" y="184"/>
                  </a:lnTo>
                  <a:lnTo>
                    <a:pt x="49" y="183"/>
                  </a:lnTo>
                  <a:lnTo>
                    <a:pt x="50" y="183"/>
                  </a:lnTo>
                  <a:lnTo>
                    <a:pt x="50" y="182"/>
                  </a:lnTo>
                  <a:lnTo>
                    <a:pt x="49" y="182"/>
                  </a:lnTo>
                  <a:lnTo>
                    <a:pt x="49" y="180"/>
                  </a:lnTo>
                  <a:lnTo>
                    <a:pt x="48" y="180"/>
                  </a:lnTo>
                  <a:lnTo>
                    <a:pt x="47" y="180"/>
                  </a:lnTo>
                  <a:lnTo>
                    <a:pt x="47" y="182"/>
                  </a:lnTo>
                  <a:lnTo>
                    <a:pt x="47" y="183"/>
                  </a:lnTo>
                  <a:lnTo>
                    <a:pt x="46" y="183"/>
                  </a:lnTo>
                  <a:lnTo>
                    <a:pt x="46" y="184"/>
                  </a:lnTo>
                  <a:lnTo>
                    <a:pt x="46" y="185"/>
                  </a:lnTo>
                  <a:lnTo>
                    <a:pt x="46" y="187"/>
                  </a:lnTo>
                  <a:lnTo>
                    <a:pt x="44" y="185"/>
                  </a:lnTo>
                  <a:lnTo>
                    <a:pt x="44" y="184"/>
                  </a:lnTo>
                  <a:lnTo>
                    <a:pt x="43" y="183"/>
                  </a:lnTo>
                  <a:lnTo>
                    <a:pt x="43" y="182"/>
                  </a:lnTo>
                  <a:lnTo>
                    <a:pt x="43" y="180"/>
                  </a:lnTo>
                  <a:lnTo>
                    <a:pt x="42" y="180"/>
                  </a:lnTo>
                  <a:lnTo>
                    <a:pt x="42" y="179"/>
                  </a:lnTo>
                  <a:lnTo>
                    <a:pt x="42" y="178"/>
                  </a:lnTo>
                  <a:lnTo>
                    <a:pt x="42" y="177"/>
                  </a:lnTo>
                  <a:lnTo>
                    <a:pt x="42" y="176"/>
                  </a:lnTo>
                  <a:lnTo>
                    <a:pt x="42" y="174"/>
                  </a:lnTo>
                  <a:lnTo>
                    <a:pt x="42" y="173"/>
                  </a:lnTo>
                  <a:lnTo>
                    <a:pt x="43" y="173"/>
                  </a:lnTo>
                  <a:lnTo>
                    <a:pt x="43" y="172"/>
                  </a:lnTo>
                  <a:lnTo>
                    <a:pt x="44" y="172"/>
                  </a:lnTo>
                  <a:lnTo>
                    <a:pt x="44" y="171"/>
                  </a:lnTo>
                  <a:lnTo>
                    <a:pt x="46" y="171"/>
                  </a:lnTo>
                  <a:lnTo>
                    <a:pt x="46" y="170"/>
                  </a:lnTo>
                  <a:lnTo>
                    <a:pt x="47" y="170"/>
                  </a:lnTo>
                  <a:lnTo>
                    <a:pt x="47" y="168"/>
                  </a:lnTo>
                  <a:lnTo>
                    <a:pt x="48" y="167"/>
                  </a:lnTo>
                  <a:lnTo>
                    <a:pt x="49" y="166"/>
                  </a:lnTo>
                  <a:lnTo>
                    <a:pt x="49" y="165"/>
                  </a:lnTo>
                  <a:lnTo>
                    <a:pt x="49" y="164"/>
                  </a:lnTo>
                  <a:lnTo>
                    <a:pt x="48" y="164"/>
                  </a:lnTo>
                  <a:lnTo>
                    <a:pt x="47" y="164"/>
                  </a:lnTo>
                  <a:lnTo>
                    <a:pt x="46" y="164"/>
                  </a:lnTo>
                  <a:lnTo>
                    <a:pt x="46" y="165"/>
                  </a:lnTo>
                  <a:lnTo>
                    <a:pt x="46" y="166"/>
                  </a:lnTo>
                  <a:lnTo>
                    <a:pt x="46" y="167"/>
                  </a:lnTo>
                  <a:lnTo>
                    <a:pt x="46" y="168"/>
                  </a:lnTo>
                  <a:lnTo>
                    <a:pt x="44" y="168"/>
                  </a:lnTo>
                  <a:lnTo>
                    <a:pt x="44" y="170"/>
                  </a:lnTo>
                  <a:lnTo>
                    <a:pt x="43" y="170"/>
                  </a:lnTo>
                  <a:lnTo>
                    <a:pt x="43" y="171"/>
                  </a:lnTo>
                  <a:lnTo>
                    <a:pt x="42" y="171"/>
                  </a:lnTo>
                  <a:lnTo>
                    <a:pt x="41" y="171"/>
                  </a:lnTo>
                  <a:lnTo>
                    <a:pt x="40" y="171"/>
                  </a:lnTo>
                  <a:lnTo>
                    <a:pt x="38" y="171"/>
                  </a:lnTo>
                  <a:lnTo>
                    <a:pt x="37" y="170"/>
                  </a:lnTo>
                  <a:lnTo>
                    <a:pt x="36" y="168"/>
                  </a:lnTo>
                  <a:lnTo>
                    <a:pt x="36" y="167"/>
                  </a:lnTo>
                  <a:lnTo>
                    <a:pt x="37" y="167"/>
                  </a:lnTo>
                  <a:lnTo>
                    <a:pt x="38" y="167"/>
                  </a:lnTo>
                  <a:lnTo>
                    <a:pt x="40" y="167"/>
                  </a:lnTo>
                  <a:lnTo>
                    <a:pt x="40" y="166"/>
                  </a:lnTo>
                  <a:lnTo>
                    <a:pt x="41" y="166"/>
                  </a:lnTo>
                  <a:lnTo>
                    <a:pt x="42" y="166"/>
                  </a:lnTo>
                  <a:lnTo>
                    <a:pt x="43" y="166"/>
                  </a:lnTo>
                  <a:lnTo>
                    <a:pt x="43" y="165"/>
                  </a:lnTo>
                  <a:lnTo>
                    <a:pt x="43" y="164"/>
                  </a:lnTo>
                  <a:lnTo>
                    <a:pt x="43" y="162"/>
                  </a:lnTo>
                  <a:lnTo>
                    <a:pt x="43" y="161"/>
                  </a:lnTo>
                  <a:lnTo>
                    <a:pt x="42" y="160"/>
                  </a:lnTo>
                  <a:lnTo>
                    <a:pt x="41" y="160"/>
                  </a:lnTo>
                  <a:lnTo>
                    <a:pt x="41" y="159"/>
                  </a:lnTo>
                  <a:lnTo>
                    <a:pt x="40" y="159"/>
                  </a:lnTo>
                  <a:lnTo>
                    <a:pt x="40" y="160"/>
                  </a:lnTo>
                  <a:lnTo>
                    <a:pt x="38" y="160"/>
                  </a:lnTo>
                  <a:lnTo>
                    <a:pt x="38" y="161"/>
                  </a:lnTo>
                  <a:lnTo>
                    <a:pt x="40" y="161"/>
                  </a:lnTo>
                  <a:lnTo>
                    <a:pt x="40" y="162"/>
                  </a:lnTo>
                  <a:lnTo>
                    <a:pt x="40" y="164"/>
                  </a:lnTo>
                  <a:lnTo>
                    <a:pt x="38" y="164"/>
                  </a:lnTo>
                  <a:lnTo>
                    <a:pt x="38" y="165"/>
                  </a:lnTo>
                  <a:lnTo>
                    <a:pt x="37" y="165"/>
                  </a:lnTo>
                  <a:lnTo>
                    <a:pt x="36" y="165"/>
                  </a:lnTo>
                  <a:lnTo>
                    <a:pt x="35" y="165"/>
                  </a:lnTo>
                  <a:lnTo>
                    <a:pt x="34" y="165"/>
                  </a:lnTo>
                  <a:lnTo>
                    <a:pt x="35" y="165"/>
                  </a:lnTo>
                  <a:lnTo>
                    <a:pt x="35" y="164"/>
                  </a:lnTo>
                  <a:lnTo>
                    <a:pt x="35" y="162"/>
                  </a:lnTo>
                  <a:lnTo>
                    <a:pt x="36" y="162"/>
                  </a:lnTo>
                  <a:lnTo>
                    <a:pt x="36" y="161"/>
                  </a:lnTo>
                  <a:lnTo>
                    <a:pt x="37" y="160"/>
                  </a:lnTo>
                  <a:lnTo>
                    <a:pt x="37" y="159"/>
                  </a:lnTo>
                  <a:lnTo>
                    <a:pt x="38" y="159"/>
                  </a:lnTo>
                  <a:lnTo>
                    <a:pt x="38" y="158"/>
                  </a:lnTo>
                  <a:lnTo>
                    <a:pt x="37" y="156"/>
                  </a:lnTo>
                  <a:lnTo>
                    <a:pt x="36" y="155"/>
                  </a:lnTo>
                  <a:lnTo>
                    <a:pt x="35" y="155"/>
                  </a:lnTo>
                  <a:lnTo>
                    <a:pt x="35" y="154"/>
                  </a:lnTo>
                  <a:lnTo>
                    <a:pt x="35" y="153"/>
                  </a:lnTo>
                  <a:lnTo>
                    <a:pt x="35" y="151"/>
                  </a:lnTo>
                  <a:lnTo>
                    <a:pt x="36" y="151"/>
                  </a:lnTo>
                  <a:lnTo>
                    <a:pt x="37" y="150"/>
                  </a:lnTo>
                  <a:lnTo>
                    <a:pt x="38" y="150"/>
                  </a:lnTo>
                  <a:lnTo>
                    <a:pt x="38" y="149"/>
                  </a:lnTo>
                  <a:lnTo>
                    <a:pt x="40" y="149"/>
                  </a:lnTo>
                  <a:lnTo>
                    <a:pt x="40" y="150"/>
                  </a:lnTo>
                  <a:lnTo>
                    <a:pt x="41" y="150"/>
                  </a:lnTo>
                  <a:lnTo>
                    <a:pt x="41" y="149"/>
                  </a:lnTo>
                  <a:lnTo>
                    <a:pt x="42" y="149"/>
                  </a:lnTo>
                  <a:lnTo>
                    <a:pt x="42" y="148"/>
                  </a:lnTo>
                  <a:lnTo>
                    <a:pt x="43" y="148"/>
                  </a:lnTo>
                  <a:lnTo>
                    <a:pt x="43" y="147"/>
                  </a:lnTo>
                  <a:lnTo>
                    <a:pt x="42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1" y="144"/>
                  </a:lnTo>
                  <a:lnTo>
                    <a:pt x="41" y="143"/>
                  </a:lnTo>
                  <a:lnTo>
                    <a:pt x="40" y="143"/>
                  </a:lnTo>
                  <a:lnTo>
                    <a:pt x="38" y="142"/>
                  </a:lnTo>
                  <a:lnTo>
                    <a:pt x="37" y="142"/>
                  </a:lnTo>
                  <a:lnTo>
                    <a:pt x="36" y="142"/>
                  </a:lnTo>
                  <a:lnTo>
                    <a:pt x="35" y="141"/>
                  </a:lnTo>
                  <a:lnTo>
                    <a:pt x="35" y="139"/>
                  </a:lnTo>
                  <a:lnTo>
                    <a:pt x="35" y="138"/>
                  </a:lnTo>
                  <a:lnTo>
                    <a:pt x="36" y="138"/>
                  </a:lnTo>
                  <a:lnTo>
                    <a:pt x="36" y="137"/>
                  </a:lnTo>
                  <a:lnTo>
                    <a:pt x="37" y="137"/>
                  </a:lnTo>
                  <a:lnTo>
                    <a:pt x="38" y="137"/>
                  </a:lnTo>
                  <a:lnTo>
                    <a:pt x="40" y="137"/>
                  </a:lnTo>
                  <a:lnTo>
                    <a:pt x="41" y="137"/>
                  </a:lnTo>
                  <a:lnTo>
                    <a:pt x="41" y="138"/>
                  </a:lnTo>
                  <a:lnTo>
                    <a:pt x="42" y="138"/>
                  </a:lnTo>
                  <a:lnTo>
                    <a:pt x="42" y="139"/>
                  </a:lnTo>
                  <a:lnTo>
                    <a:pt x="43" y="139"/>
                  </a:lnTo>
                  <a:lnTo>
                    <a:pt x="43" y="141"/>
                  </a:lnTo>
                  <a:lnTo>
                    <a:pt x="44" y="141"/>
                  </a:lnTo>
                  <a:lnTo>
                    <a:pt x="46" y="142"/>
                  </a:lnTo>
                  <a:lnTo>
                    <a:pt x="47" y="142"/>
                  </a:lnTo>
                  <a:lnTo>
                    <a:pt x="48" y="141"/>
                  </a:lnTo>
                  <a:lnTo>
                    <a:pt x="49" y="141"/>
                  </a:lnTo>
                  <a:lnTo>
                    <a:pt x="50" y="141"/>
                  </a:lnTo>
                  <a:lnTo>
                    <a:pt x="50" y="139"/>
                  </a:lnTo>
                  <a:lnTo>
                    <a:pt x="52" y="139"/>
                  </a:lnTo>
                  <a:lnTo>
                    <a:pt x="52" y="138"/>
                  </a:lnTo>
                  <a:lnTo>
                    <a:pt x="50" y="138"/>
                  </a:lnTo>
                  <a:lnTo>
                    <a:pt x="50" y="137"/>
                  </a:lnTo>
                  <a:lnTo>
                    <a:pt x="49" y="137"/>
                  </a:lnTo>
                  <a:lnTo>
                    <a:pt x="49" y="136"/>
                  </a:lnTo>
                  <a:lnTo>
                    <a:pt x="48" y="136"/>
                  </a:lnTo>
                  <a:lnTo>
                    <a:pt x="47" y="136"/>
                  </a:lnTo>
                  <a:lnTo>
                    <a:pt x="46" y="137"/>
                  </a:lnTo>
                  <a:lnTo>
                    <a:pt x="44" y="137"/>
                  </a:lnTo>
                  <a:lnTo>
                    <a:pt x="43" y="136"/>
                  </a:lnTo>
                  <a:lnTo>
                    <a:pt x="42" y="136"/>
                  </a:lnTo>
                  <a:lnTo>
                    <a:pt x="42" y="135"/>
                  </a:lnTo>
                  <a:lnTo>
                    <a:pt x="42" y="133"/>
                  </a:lnTo>
                  <a:lnTo>
                    <a:pt x="42" y="132"/>
                  </a:lnTo>
                  <a:lnTo>
                    <a:pt x="42" y="131"/>
                  </a:lnTo>
                  <a:lnTo>
                    <a:pt x="42" y="130"/>
                  </a:lnTo>
                  <a:lnTo>
                    <a:pt x="42" y="129"/>
                  </a:lnTo>
                  <a:lnTo>
                    <a:pt x="43" y="129"/>
                  </a:lnTo>
                  <a:lnTo>
                    <a:pt x="44" y="129"/>
                  </a:lnTo>
                  <a:lnTo>
                    <a:pt x="44" y="130"/>
                  </a:lnTo>
                  <a:lnTo>
                    <a:pt x="46" y="130"/>
                  </a:lnTo>
                  <a:lnTo>
                    <a:pt x="47" y="129"/>
                  </a:lnTo>
                  <a:lnTo>
                    <a:pt x="48" y="129"/>
                  </a:lnTo>
                  <a:lnTo>
                    <a:pt x="49" y="129"/>
                  </a:lnTo>
                  <a:lnTo>
                    <a:pt x="50" y="130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4" y="129"/>
                  </a:lnTo>
                  <a:lnTo>
                    <a:pt x="54" y="127"/>
                  </a:lnTo>
                  <a:lnTo>
                    <a:pt x="54" y="126"/>
                  </a:lnTo>
                  <a:lnTo>
                    <a:pt x="53" y="126"/>
                  </a:lnTo>
                  <a:lnTo>
                    <a:pt x="52" y="126"/>
                  </a:lnTo>
                  <a:lnTo>
                    <a:pt x="50" y="125"/>
                  </a:lnTo>
                  <a:lnTo>
                    <a:pt x="49" y="125"/>
                  </a:lnTo>
                  <a:lnTo>
                    <a:pt x="49" y="124"/>
                  </a:lnTo>
                  <a:lnTo>
                    <a:pt x="48" y="124"/>
                  </a:lnTo>
                  <a:lnTo>
                    <a:pt x="48" y="122"/>
                  </a:lnTo>
                  <a:lnTo>
                    <a:pt x="48" y="121"/>
                  </a:lnTo>
                  <a:lnTo>
                    <a:pt x="48" y="120"/>
                  </a:lnTo>
                  <a:lnTo>
                    <a:pt x="48" y="119"/>
                  </a:lnTo>
                  <a:lnTo>
                    <a:pt x="49" y="118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2" y="115"/>
                  </a:lnTo>
                  <a:lnTo>
                    <a:pt x="52" y="114"/>
                  </a:lnTo>
                  <a:lnTo>
                    <a:pt x="53" y="114"/>
                  </a:lnTo>
                  <a:lnTo>
                    <a:pt x="53" y="113"/>
                  </a:lnTo>
                  <a:lnTo>
                    <a:pt x="52" y="113"/>
                  </a:lnTo>
                  <a:lnTo>
                    <a:pt x="52" y="112"/>
                  </a:lnTo>
                  <a:lnTo>
                    <a:pt x="50" y="112"/>
                  </a:lnTo>
                  <a:lnTo>
                    <a:pt x="49" y="112"/>
                  </a:lnTo>
                  <a:lnTo>
                    <a:pt x="49" y="110"/>
                  </a:lnTo>
                  <a:lnTo>
                    <a:pt x="48" y="110"/>
                  </a:lnTo>
                  <a:lnTo>
                    <a:pt x="47" y="110"/>
                  </a:lnTo>
                  <a:lnTo>
                    <a:pt x="47" y="109"/>
                  </a:lnTo>
                  <a:lnTo>
                    <a:pt x="46" y="109"/>
                  </a:lnTo>
                  <a:lnTo>
                    <a:pt x="46" y="108"/>
                  </a:lnTo>
                  <a:lnTo>
                    <a:pt x="47" y="108"/>
                  </a:lnTo>
                  <a:lnTo>
                    <a:pt x="47" y="107"/>
                  </a:lnTo>
                  <a:lnTo>
                    <a:pt x="48" y="107"/>
                  </a:lnTo>
                  <a:lnTo>
                    <a:pt x="49" y="107"/>
                  </a:lnTo>
                  <a:lnTo>
                    <a:pt x="50" y="107"/>
                  </a:lnTo>
                  <a:lnTo>
                    <a:pt x="50" y="106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7"/>
                  </a:lnTo>
                  <a:lnTo>
                    <a:pt x="53" y="108"/>
                  </a:lnTo>
                  <a:lnTo>
                    <a:pt x="53" y="109"/>
                  </a:lnTo>
                  <a:lnTo>
                    <a:pt x="54" y="109"/>
                  </a:lnTo>
                  <a:lnTo>
                    <a:pt x="55" y="109"/>
                  </a:lnTo>
                  <a:lnTo>
                    <a:pt x="56" y="109"/>
                  </a:lnTo>
                  <a:lnTo>
                    <a:pt x="56" y="108"/>
                  </a:lnTo>
                  <a:lnTo>
                    <a:pt x="56" y="107"/>
                  </a:lnTo>
                  <a:lnTo>
                    <a:pt x="55" y="107"/>
                  </a:lnTo>
                  <a:lnTo>
                    <a:pt x="55" y="106"/>
                  </a:lnTo>
                  <a:lnTo>
                    <a:pt x="55" y="104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3"/>
                  </a:lnTo>
                  <a:lnTo>
                    <a:pt x="62" y="103"/>
                  </a:lnTo>
                  <a:lnTo>
                    <a:pt x="62" y="102"/>
                  </a:lnTo>
                  <a:lnTo>
                    <a:pt x="62" y="101"/>
                  </a:lnTo>
                  <a:lnTo>
                    <a:pt x="62" y="100"/>
                  </a:lnTo>
                  <a:lnTo>
                    <a:pt x="64" y="100"/>
                  </a:lnTo>
                  <a:lnTo>
                    <a:pt x="64" y="98"/>
                  </a:lnTo>
                  <a:lnTo>
                    <a:pt x="64" y="97"/>
                  </a:lnTo>
                  <a:lnTo>
                    <a:pt x="64" y="96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62" y="96"/>
                  </a:lnTo>
                  <a:lnTo>
                    <a:pt x="61" y="96"/>
                  </a:lnTo>
                  <a:lnTo>
                    <a:pt x="60" y="96"/>
                  </a:lnTo>
                  <a:lnTo>
                    <a:pt x="60" y="95"/>
                  </a:lnTo>
                  <a:lnTo>
                    <a:pt x="59" y="95"/>
                  </a:lnTo>
                  <a:lnTo>
                    <a:pt x="58" y="95"/>
                  </a:lnTo>
                  <a:lnTo>
                    <a:pt x="58" y="93"/>
                  </a:lnTo>
                  <a:lnTo>
                    <a:pt x="58" y="92"/>
                  </a:lnTo>
                  <a:lnTo>
                    <a:pt x="56" y="92"/>
                  </a:lnTo>
                  <a:lnTo>
                    <a:pt x="56" y="91"/>
                  </a:lnTo>
                  <a:lnTo>
                    <a:pt x="58" y="91"/>
                  </a:lnTo>
                  <a:lnTo>
                    <a:pt x="58" y="90"/>
                  </a:lnTo>
                  <a:lnTo>
                    <a:pt x="59" y="90"/>
                  </a:lnTo>
                  <a:lnTo>
                    <a:pt x="60" y="89"/>
                  </a:lnTo>
                  <a:lnTo>
                    <a:pt x="61" y="87"/>
                  </a:lnTo>
                  <a:lnTo>
                    <a:pt x="61" y="89"/>
                  </a:lnTo>
                  <a:lnTo>
                    <a:pt x="62" y="89"/>
                  </a:lnTo>
                  <a:lnTo>
                    <a:pt x="64" y="90"/>
                  </a:lnTo>
                  <a:lnTo>
                    <a:pt x="65" y="90"/>
                  </a:lnTo>
                  <a:lnTo>
                    <a:pt x="65" y="91"/>
                  </a:lnTo>
                  <a:lnTo>
                    <a:pt x="66" y="91"/>
                  </a:lnTo>
                  <a:lnTo>
                    <a:pt x="67" y="91"/>
                  </a:lnTo>
                  <a:lnTo>
                    <a:pt x="68" y="91"/>
                  </a:lnTo>
                  <a:lnTo>
                    <a:pt x="68" y="90"/>
                  </a:lnTo>
                  <a:lnTo>
                    <a:pt x="70" y="89"/>
                  </a:lnTo>
                  <a:lnTo>
                    <a:pt x="70" y="87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7" y="86"/>
                  </a:lnTo>
                  <a:lnTo>
                    <a:pt x="66" y="86"/>
                  </a:lnTo>
                  <a:lnTo>
                    <a:pt x="65" y="86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61" y="85"/>
                  </a:lnTo>
                  <a:lnTo>
                    <a:pt x="60" y="85"/>
                  </a:lnTo>
                  <a:lnTo>
                    <a:pt x="60" y="84"/>
                  </a:lnTo>
                  <a:lnTo>
                    <a:pt x="59" y="83"/>
                  </a:lnTo>
                  <a:lnTo>
                    <a:pt x="59" y="81"/>
                  </a:lnTo>
                  <a:lnTo>
                    <a:pt x="59" y="80"/>
                  </a:lnTo>
                  <a:lnTo>
                    <a:pt x="60" y="79"/>
                  </a:lnTo>
                  <a:lnTo>
                    <a:pt x="61" y="79"/>
                  </a:lnTo>
                  <a:lnTo>
                    <a:pt x="61" y="80"/>
                  </a:lnTo>
                  <a:lnTo>
                    <a:pt x="61" y="81"/>
                  </a:lnTo>
                  <a:lnTo>
                    <a:pt x="62" y="81"/>
                  </a:lnTo>
                  <a:lnTo>
                    <a:pt x="62" y="83"/>
                  </a:lnTo>
                  <a:lnTo>
                    <a:pt x="64" y="83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6" y="83"/>
                  </a:lnTo>
                  <a:lnTo>
                    <a:pt x="67" y="81"/>
                  </a:lnTo>
                  <a:lnTo>
                    <a:pt x="67" y="80"/>
                  </a:lnTo>
                  <a:lnTo>
                    <a:pt x="67" y="79"/>
                  </a:lnTo>
                  <a:lnTo>
                    <a:pt x="67" y="78"/>
                  </a:lnTo>
                  <a:lnTo>
                    <a:pt x="67" y="77"/>
                  </a:lnTo>
                  <a:lnTo>
                    <a:pt x="68" y="77"/>
                  </a:lnTo>
                  <a:lnTo>
                    <a:pt x="68" y="75"/>
                  </a:lnTo>
                  <a:lnTo>
                    <a:pt x="70" y="75"/>
                  </a:lnTo>
                  <a:lnTo>
                    <a:pt x="71" y="75"/>
                  </a:lnTo>
                  <a:lnTo>
                    <a:pt x="72" y="75"/>
                  </a:lnTo>
                  <a:lnTo>
                    <a:pt x="73" y="75"/>
                  </a:lnTo>
                  <a:lnTo>
                    <a:pt x="75" y="75"/>
                  </a:lnTo>
                  <a:lnTo>
                    <a:pt x="75" y="74"/>
                  </a:lnTo>
                  <a:lnTo>
                    <a:pt x="75" y="73"/>
                  </a:lnTo>
                  <a:lnTo>
                    <a:pt x="75" y="72"/>
                  </a:lnTo>
                  <a:lnTo>
                    <a:pt x="75" y="71"/>
                  </a:lnTo>
                  <a:lnTo>
                    <a:pt x="73" y="71"/>
                  </a:lnTo>
                  <a:lnTo>
                    <a:pt x="73" y="69"/>
                  </a:lnTo>
                  <a:lnTo>
                    <a:pt x="72" y="68"/>
                  </a:lnTo>
                  <a:lnTo>
                    <a:pt x="73" y="68"/>
                  </a:lnTo>
                  <a:lnTo>
                    <a:pt x="73" y="67"/>
                  </a:lnTo>
                  <a:lnTo>
                    <a:pt x="75" y="67"/>
                  </a:lnTo>
                  <a:lnTo>
                    <a:pt x="76" y="67"/>
                  </a:lnTo>
                  <a:lnTo>
                    <a:pt x="77" y="67"/>
                  </a:lnTo>
                  <a:lnTo>
                    <a:pt x="78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1" y="67"/>
                  </a:lnTo>
                  <a:lnTo>
                    <a:pt x="81" y="68"/>
                  </a:lnTo>
                  <a:lnTo>
                    <a:pt x="79" y="68"/>
                  </a:lnTo>
                  <a:lnTo>
                    <a:pt x="79" y="69"/>
                  </a:lnTo>
                  <a:lnTo>
                    <a:pt x="79" y="71"/>
                  </a:lnTo>
                  <a:lnTo>
                    <a:pt x="79" y="72"/>
                  </a:lnTo>
                  <a:lnTo>
                    <a:pt x="81" y="73"/>
                  </a:lnTo>
                  <a:lnTo>
                    <a:pt x="82" y="72"/>
                  </a:lnTo>
                  <a:lnTo>
                    <a:pt x="82" y="71"/>
                  </a:lnTo>
                  <a:lnTo>
                    <a:pt x="82" y="69"/>
                  </a:lnTo>
                  <a:lnTo>
                    <a:pt x="81" y="68"/>
                  </a:lnTo>
                  <a:lnTo>
                    <a:pt x="82" y="67"/>
                  </a:lnTo>
                  <a:lnTo>
                    <a:pt x="82" y="66"/>
                  </a:lnTo>
                  <a:lnTo>
                    <a:pt x="83" y="66"/>
                  </a:lnTo>
                  <a:lnTo>
                    <a:pt x="83" y="64"/>
                  </a:lnTo>
                  <a:lnTo>
                    <a:pt x="84" y="64"/>
                  </a:lnTo>
                  <a:lnTo>
                    <a:pt x="85" y="64"/>
                  </a:lnTo>
                  <a:lnTo>
                    <a:pt x="87" y="63"/>
                  </a:lnTo>
                  <a:lnTo>
                    <a:pt x="88" y="62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8" y="57"/>
                  </a:lnTo>
                  <a:lnTo>
                    <a:pt x="88" y="56"/>
                  </a:lnTo>
                  <a:lnTo>
                    <a:pt x="88" y="55"/>
                  </a:lnTo>
                  <a:lnTo>
                    <a:pt x="88" y="54"/>
                  </a:lnTo>
                  <a:lnTo>
                    <a:pt x="88" y="52"/>
                  </a:lnTo>
                  <a:lnTo>
                    <a:pt x="88" y="51"/>
                  </a:lnTo>
                  <a:lnTo>
                    <a:pt x="89" y="51"/>
                  </a:lnTo>
                  <a:lnTo>
                    <a:pt x="89" y="50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6"/>
                  </a:lnTo>
                  <a:lnTo>
                    <a:pt x="90" y="45"/>
                  </a:lnTo>
                  <a:lnTo>
                    <a:pt x="90" y="44"/>
                  </a:lnTo>
                  <a:lnTo>
                    <a:pt x="89" y="44"/>
                  </a:lnTo>
                  <a:lnTo>
                    <a:pt x="89" y="43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8" y="39"/>
                  </a:lnTo>
                  <a:lnTo>
                    <a:pt x="88" y="38"/>
                  </a:lnTo>
                  <a:lnTo>
                    <a:pt x="88" y="37"/>
                  </a:lnTo>
                  <a:lnTo>
                    <a:pt x="88" y="35"/>
                  </a:lnTo>
                  <a:lnTo>
                    <a:pt x="88" y="34"/>
                  </a:lnTo>
                  <a:lnTo>
                    <a:pt x="88" y="33"/>
                  </a:lnTo>
                  <a:lnTo>
                    <a:pt x="89" y="33"/>
                  </a:lnTo>
                  <a:lnTo>
                    <a:pt x="89" y="32"/>
                  </a:lnTo>
                  <a:lnTo>
                    <a:pt x="90" y="32"/>
                  </a:lnTo>
                  <a:lnTo>
                    <a:pt x="91" y="32"/>
                  </a:lnTo>
                  <a:lnTo>
                    <a:pt x="91" y="33"/>
                  </a:lnTo>
                  <a:lnTo>
                    <a:pt x="91" y="34"/>
                  </a:lnTo>
                  <a:lnTo>
                    <a:pt x="91" y="35"/>
                  </a:lnTo>
                  <a:lnTo>
                    <a:pt x="90" y="35"/>
                  </a:lnTo>
                  <a:lnTo>
                    <a:pt x="90" y="37"/>
                  </a:lnTo>
                  <a:lnTo>
                    <a:pt x="90" y="38"/>
                  </a:lnTo>
                  <a:lnTo>
                    <a:pt x="91" y="39"/>
                  </a:lnTo>
                  <a:lnTo>
                    <a:pt x="93" y="39"/>
                  </a:lnTo>
                  <a:lnTo>
                    <a:pt x="94" y="39"/>
                  </a:lnTo>
                  <a:lnTo>
                    <a:pt x="94" y="38"/>
                  </a:lnTo>
                  <a:lnTo>
                    <a:pt x="95" y="38"/>
                  </a:lnTo>
                  <a:lnTo>
                    <a:pt x="95" y="37"/>
                  </a:lnTo>
                  <a:lnTo>
                    <a:pt x="96" y="37"/>
                  </a:lnTo>
                  <a:lnTo>
                    <a:pt x="96" y="35"/>
                  </a:lnTo>
                  <a:lnTo>
                    <a:pt x="97" y="35"/>
                  </a:lnTo>
                  <a:lnTo>
                    <a:pt x="97" y="34"/>
                  </a:lnTo>
                  <a:lnTo>
                    <a:pt x="97" y="33"/>
                  </a:lnTo>
                  <a:lnTo>
                    <a:pt x="97" y="32"/>
                  </a:lnTo>
                  <a:lnTo>
                    <a:pt x="96" y="32"/>
                  </a:lnTo>
                  <a:lnTo>
                    <a:pt x="95" y="32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1" y="32"/>
                  </a:lnTo>
                  <a:lnTo>
                    <a:pt x="91" y="31"/>
                  </a:lnTo>
                  <a:lnTo>
                    <a:pt x="90" y="31"/>
                  </a:lnTo>
                  <a:lnTo>
                    <a:pt x="90" y="29"/>
                  </a:lnTo>
                  <a:lnTo>
                    <a:pt x="89" y="29"/>
                  </a:lnTo>
                  <a:lnTo>
                    <a:pt x="89" y="28"/>
                  </a:lnTo>
                  <a:lnTo>
                    <a:pt x="89" y="27"/>
                  </a:lnTo>
                  <a:lnTo>
                    <a:pt x="90" y="27"/>
                  </a:lnTo>
                  <a:lnTo>
                    <a:pt x="91" y="27"/>
                  </a:lnTo>
                  <a:lnTo>
                    <a:pt x="91" y="26"/>
                  </a:lnTo>
                  <a:lnTo>
                    <a:pt x="91" y="25"/>
                  </a:lnTo>
                  <a:lnTo>
                    <a:pt x="91" y="23"/>
                  </a:lnTo>
                  <a:lnTo>
                    <a:pt x="91" y="22"/>
                  </a:lnTo>
                  <a:lnTo>
                    <a:pt x="91" y="21"/>
                  </a:lnTo>
                  <a:lnTo>
                    <a:pt x="93" y="21"/>
                  </a:lnTo>
                  <a:lnTo>
                    <a:pt x="94" y="21"/>
                  </a:lnTo>
                  <a:lnTo>
                    <a:pt x="94" y="22"/>
                  </a:lnTo>
                  <a:lnTo>
                    <a:pt x="95" y="22"/>
                  </a:lnTo>
                  <a:lnTo>
                    <a:pt x="95" y="23"/>
                  </a:lnTo>
                  <a:lnTo>
                    <a:pt x="95" y="25"/>
                  </a:lnTo>
                  <a:lnTo>
                    <a:pt x="94" y="25"/>
                  </a:lnTo>
                  <a:lnTo>
                    <a:pt x="94" y="26"/>
                  </a:lnTo>
                  <a:lnTo>
                    <a:pt x="93" y="26"/>
                  </a:lnTo>
                  <a:lnTo>
                    <a:pt x="93" y="27"/>
                  </a:lnTo>
                  <a:lnTo>
                    <a:pt x="93" y="28"/>
                  </a:lnTo>
                  <a:lnTo>
                    <a:pt x="94" y="28"/>
                  </a:lnTo>
                  <a:lnTo>
                    <a:pt x="95" y="29"/>
                  </a:lnTo>
                  <a:lnTo>
                    <a:pt x="96" y="29"/>
                  </a:lnTo>
                  <a:lnTo>
                    <a:pt x="97" y="28"/>
                  </a:lnTo>
                  <a:lnTo>
                    <a:pt x="99" y="28"/>
                  </a:lnTo>
                  <a:lnTo>
                    <a:pt x="99" y="27"/>
                  </a:lnTo>
                  <a:lnTo>
                    <a:pt x="99" y="26"/>
                  </a:lnTo>
                  <a:lnTo>
                    <a:pt x="99" y="25"/>
                  </a:lnTo>
                  <a:lnTo>
                    <a:pt x="97" y="23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7" y="20"/>
                  </a:lnTo>
                  <a:lnTo>
                    <a:pt x="99" y="20"/>
                  </a:lnTo>
                  <a:lnTo>
                    <a:pt x="99" y="19"/>
                  </a:lnTo>
                  <a:lnTo>
                    <a:pt x="99" y="17"/>
                  </a:lnTo>
                  <a:lnTo>
                    <a:pt x="97" y="17"/>
                  </a:lnTo>
                  <a:lnTo>
                    <a:pt x="97" y="16"/>
                  </a:lnTo>
                  <a:lnTo>
                    <a:pt x="97" y="15"/>
                  </a:lnTo>
                  <a:lnTo>
                    <a:pt x="96" y="15"/>
                  </a:lnTo>
                  <a:lnTo>
                    <a:pt x="96" y="14"/>
                  </a:lnTo>
                  <a:lnTo>
                    <a:pt x="96" y="13"/>
                  </a:lnTo>
                  <a:lnTo>
                    <a:pt x="97" y="11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100" y="13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101" y="15"/>
                  </a:lnTo>
                  <a:lnTo>
                    <a:pt x="101" y="16"/>
                  </a:lnTo>
                  <a:lnTo>
                    <a:pt x="101" y="17"/>
                  </a:lnTo>
                  <a:lnTo>
                    <a:pt x="102" y="17"/>
                  </a:lnTo>
                  <a:lnTo>
                    <a:pt x="103" y="17"/>
                  </a:lnTo>
                  <a:lnTo>
                    <a:pt x="103" y="16"/>
                  </a:lnTo>
                  <a:lnTo>
                    <a:pt x="105" y="16"/>
                  </a:lnTo>
                  <a:lnTo>
                    <a:pt x="106" y="16"/>
                  </a:lnTo>
                  <a:lnTo>
                    <a:pt x="107" y="15"/>
                  </a:lnTo>
                  <a:lnTo>
                    <a:pt x="108" y="15"/>
                  </a:lnTo>
                  <a:lnTo>
                    <a:pt x="109" y="16"/>
                  </a:lnTo>
                  <a:lnTo>
                    <a:pt x="111" y="16"/>
                  </a:lnTo>
                  <a:lnTo>
                    <a:pt x="111" y="15"/>
                  </a:lnTo>
                  <a:lnTo>
                    <a:pt x="111" y="14"/>
                  </a:lnTo>
                  <a:lnTo>
                    <a:pt x="111" y="13"/>
                  </a:lnTo>
                  <a:lnTo>
                    <a:pt x="112" y="13"/>
                  </a:lnTo>
                  <a:lnTo>
                    <a:pt x="113" y="11"/>
                  </a:lnTo>
                  <a:lnTo>
                    <a:pt x="114" y="11"/>
                  </a:lnTo>
                  <a:lnTo>
                    <a:pt x="114" y="10"/>
                  </a:lnTo>
                  <a:lnTo>
                    <a:pt x="116" y="10"/>
                  </a:lnTo>
                  <a:lnTo>
                    <a:pt x="116" y="9"/>
                  </a:lnTo>
                  <a:lnTo>
                    <a:pt x="116" y="8"/>
                  </a:lnTo>
                  <a:lnTo>
                    <a:pt x="116" y="6"/>
                  </a:lnTo>
                  <a:lnTo>
                    <a:pt x="116" y="5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3" y="4"/>
                  </a:lnTo>
                  <a:lnTo>
                    <a:pt x="113" y="3"/>
                  </a:lnTo>
                  <a:lnTo>
                    <a:pt x="112" y="3"/>
                  </a:lnTo>
                  <a:lnTo>
                    <a:pt x="112" y="2"/>
                  </a:lnTo>
                  <a:lnTo>
                    <a:pt x="111" y="2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3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6" y="0"/>
                  </a:lnTo>
                  <a:lnTo>
                    <a:pt x="237" y="0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2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2" y="0"/>
                  </a:lnTo>
                  <a:lnTo>
                    <a:pt x="253" y="0"/>
                  </a:lnTo>
                  <a:lnTo>
                    <a:pt x="254" y="0"/>
                  </a:lnTo>
                  <a:lnTo>
                    <a:pt x="255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5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1" y="0"/>
                  </a:lnTo>
                  <a:lnTo>
                    <a:pt x="282" y="0"/>
                  </a:lnTo>
                  <a:lnTo>
                    <a:pt x="283" y="0"/>
                  </a:lnTo>
                  <a:lnTo>
                    <a:pt x="284" y="0"/>
                  </a:lnTo>
                  <a:lnTo>
                    <a:pt x="285" y="0"/>
                  </a:lnTo>
                  <a:lnTo>
                    <a:pt x="285" y="2"/>
                  </a:lnTo>
                  <a:lnTo>
                    <a:pt x="285" y="3"/>
                  </a:lnTo>
                  <a:lnTo>
                    <a:pt x="287" y="3"/>
                  </a:lnTo>
                  <a:lnTo>
                    <a:pt x="287" y="4"/>
                  </a:lnTo>
                  <a:lnTo>
                    <a:pt x="288" y="4"/>
                  </a:lnTo>
                  <a:lnTo>
                    <a:pt x="288" y="5"/>
                  </a:lnTo>
                  <a:lnTo>
                    <a:pt x="288" y="6"/>
                  </a:lnTo>
                  <a:lnTo>
                    <a:pt x="288" y="8"/>
                  </a:lnTo>
                  <a:lnTo>
                    <a:pt x="289" y="8"/>
                  </a:lnTo>
                  <a:lnTo>
                    <a:pt x="289" y="9"/>
                  </a:lnTo>
                  <a:lnTo>
                    <a:pt x="290" y="9"/>
                  </a:lnTo>
                  <a:lnTo>
                    <a:pt x="290" y="10"/>
                  </a:lnTo>
                  <a:lnTo>
                    <a:pt x="291" y="10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3" y="13"/>
                  </a:lnTo>
                  <a:lnTo>
                    <a:pt x="293" y="14"/>
                  </a:lnTo>
                  <a:lnTo>
                    <a:pt x="293" y="15"/>
                  </a:lnTo>
                  <a:lnTo>
                    <a:pt x="293" y="16"/>
                  </a:lnTo>
                  <a:lnTo>
                    <a:pt x="293" y="17"/>
                  </a:lnTo>
                  <a:lnTo>
                    <a:pt x="293" y="19"/>
                  </a:lnTo>
                  <a:lnTo>
                    <a:pt x="293" y="20"/>
                  </a:lnTo>
                  <a:lnTo>
                    <a:pt x="293" y="21"/>
                  </a:lnTo>
                  <a:lnTo>
                    <a:pt x="293" y="22"/>
                  </a:lnTo>
                  <a:lnTo>
                    <a:pt x="293" y="23"/>
                  </a:lnTo>
                  <a:lnTo>
                    <a:pt x="293" y="25"/>
                  </a:lnTo>
                  <a:lnTo>
                    <a:pt x="291" y="25"/>
                  </a:lnTo>
                  <a:lnTo>
                    <a:pt x="291" y="26"/>
                  </a:lnTo>
                  <a:lnTo>
                    <a:pt x="291" y="27"/>
                  </a:lnTo>
                  <a:lnTo>
                    <a:pt x="291" y="28"/>
                  </a:lnTo>
                  <a:lnTo>
                    <a:pt x="291" y="29"/>
                  </a:lnTo>
                  <a:lnTo>
                    <a:pt x="291" y="31"/>
                  </a:lnTo>
                  <a:lnTo>
                    <a:pt x="291" y="32"/>
                  </a:lnTo>
                  <a:lnTo>
                    <a:pt x="291" y="33"/>
                  </a:lnTo>
                  <a:lnTo>
                    <a:pt x="291" y="34"/>
                  </a:lnTo>
                  <a:lnTo>
                    <a:pt x="291" y="35"/>
                  </a:lnTo>
                  <a:lnTo>
                    <a:pt x="290" y="37"/>
                  </a:lnTo>
                  <a:lnTo>
                    <a:pt x="290" y="38"/>
                  </a:lnTo>
                  <a:lnTo>
                    <a:pt x="290" y="39"/>
                  </a:lnTo>
                  <a:lnTo>
                    <a:pt x="290" y="40"/>
                  </a:lnTo>
                  <a:lnTo>
                    <a:pt x="290" y="42"/>
                  </a:lnTo>
                  <a:lnTo>
                    <a:pt x="290" y="43"/>
                  </a:lnTo>
                  <a:lnTo>
                    <a:pt x="290" y="44"/>
                  </a:lnTo>
                  <a:lnTo>
                    <a:pt x="290" y="45"/>
                  </a:lnTo>
                  <a:lnTo>
                    <a:pt x="289" y="46"/>
                  </a:lnTo>
                  <a:lnTo>
                    <a:pt x="289" y="48"/>
                  </a:lnTo>
                  <a:lnTo>
                    <a:pt x="289" y="49"/>
                  </a:lnTo>
                  <a:lnTo>
                    <a:pt x="289" y="50"/>
                  </a:lnTo>
                  <a:lnTo>
                    <a:pt x="289" y="51"/>
                  </a:lnTo>
                  <a:lnTo>
                    <a:pt x="289" y="52"/>
                  </a:lnTo>
                  <a:lnTo>
                    <a:pt x="289" y="54"/>
                  </a:lnTo>
                  <a:lnTo>
                    <a:pt x="289" y="55"/>
                  </a:lnTo>
                  <a:lnTo>
                    <a:pt x="289" y="56"/>
                  </a:lnTo>
                  <a:lnTo>
                    <a:pt x="289" y="57"/>
                  </a:lnTo>
                  <a:lnTo>
                    <a:pt x="288" y="58"/>
                  </a:lnTo>
                  <a:lnTo>
                    <a:pt x="288" y="60"/>
                  </a:lnTo>
                  <a:lnTo>
                    <a:pt x="288" y="61"/>
                  </a:lnTo>
                  <a:lnTo>
                    <a:pt x="288" y="62"/>
                  </a:lnTo>
                  <a:lnTo>
                    <a:pt x="288" y="63"/>
                  </a:lnTo>
                  <a:lnTo>
                    <a:pt x="288" y="64"/>
                  </a:lnTo>
                  <a:lnTo>
                    <a:pt x="288" y="66"/>
                  </a:lnTo>
                  <a:lnTo>
                    <a:pt x="288" y="67"/>
                  </a:lnTo>
                  <a:lnTo>
                    <a:pt x="288" y="68"/>
                  </a:lnTo>
                  <a:lnTo>
                    <a:pt x="288" y="69"/>
                  </a:lnTo>
                  <a:lnTo>
                    <a:pt x="287" y="71"/>
                  </a:lnTo>
                  <a:lnTo>
                    <a:pt x="287" y="72"/>
                  </a:lnTo>
                  <a:lnTo>
                    <a:pt x="287" y="73"/>
                  </a:lnTo>
                  <a:lnTo>
                    <a:pt x="287" y="74"/>
                  </a:lnTo>
                  <a:lnTo>
                    <a:pt x="287" y="75"/>
                  </a:lnTo>
                  <a:lnTo>
                    <a:pt x="287" y="77"/>
                  </a:lnTo>
                  <a:lnTo>
                    <a:pt x="287" y="78"/>
                  </a:lnTo>
                  <a:lnTo>
                    <a:pt x="287" y="79"/>
                  </a:lnTo>
                  <a:lnTo>
                    <a:pt x="287" y="80"/>
                  </a:lnTo>
                  <a:lnTo>
                    <a:pt x="287" y="81"/>
                  </a:lnTo>
                  <a:lnTo>
                    <a:pt x="287" y="83"/>
                  </a:lnTo>
                  <a:lnTo>
                    <a:pt x="285" y="83"/>
                  </a:lnTo>
                  <a:lnTo>
                    <a:pt x="285" y="8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96" name="Freeform 270"/>
            <p:cNvSpPr>
              <a:spLocks noChangeAspect="1"/>
            </p:cNvSpPr>
            <p:nvPr/>
          </p:nvSpPr>
          <p:spPr bwMode="gray">
            <a:xfrm>
              <a:off x="3209" y="2513"/>
              <a:ext cx="581" cy="514"/>
            </a:xfrm>
            <a:custGeom>
              <a:avLst/>
              <a:gdLst>
                <a:gd name="T0" fmla="*/ 535 w 552"/>
                <a:gd name="T1" fmla="*/ 424 h 488"/>
                <a:gd name="T2" fmla="*/ 520 w 552"/>
                <a:gd name="T3" fmla="*/ 435 h 488"/>
                <a:gd name="T4" fmla="*/ 516 w 552"/>
                <a:gd name="T5" fmla="*/ 445 h 488"/>
                <a:gd name="T6" fmla="*/ 505 w 552"/>
                <a:gd name="T7" fmla="*/ 462 h 488"/>
                <a:gd name="T8" fmla="*/ 502 w 552"/>
                <a:gd name="T9" fmla="*/ 487 h 488"/>
                <a:gd name="T10" fmla="*/ 464 w 552"/>
                <a:gd name="T11" fmla="*/ 488 h 488"/>
                <a:gd name="T12" fmla="*/ 455 w 552"/>
                <a:gd name="T13" fmla="*/ 476 h 488"/>
                <a:gd name="T14" fmla="*/ 471 w 552"/>
                <a:gd name="T15" fmla="*/ 457 h 488"/>
                <a:gd name="T16" fmla="*/ 465 w 552"/>
                <a:gd name="T17" fmla="*/ 439 h 488"/>
                <a:gd name="T18" fmla="*/ 432 w 552"/>
                <a:gd name="T19" fmla="*/ 435 h 488"/>
                <a:gd name="T20" fmla="*/ 393 w 552"/>
                <a:gd name="T21" fmla="*/ 435 h 488"/>
                <a:gd name="T22" fmla="*/ 352 w 552"/>
                <a:gd name="T23" fmla="*/ 435 h 488"/>
                <a:gd name="T24" fmla="*/ 312 w 552"/>
                <a:gd name="T25" fmla="*/ 435 h 488"/>
                <a:gd name="T26" fmla="*/ 272 w 552"/>
                <a:gd name="T27" fmla="*/ 435 h 488"/>
                <a:gd name="T28" fmla="*/ 232 w 552"/>
                <a:gd name="T29" fmla="*/ 435 h 488"/>
                <a:gd name="T30" fmla="*/ 193 w 552"/>
                <a:gd name="T31" fmla="*/ 435 h 488"/>
                <a:gd name="T32" fmla="*/ 153 w 552"/>
                <a:gd name="T33" fmla="*/ 435 h 488"/>
                <a:gd name="T34" fmla="*/ 113 w 552"/>
                <a:gd name="T35" fmla="*/ 435 h 488"/>
                <a:gd name="T36" fmla="*/ 95 w 552"/>
                <a:gd name="T37" fmla="*/ 413 h 488"/>
                <a:gd name="T38" fmla="*/ 95 w 552"/>
                <a:gd name="T39" fmla="*/ 372 h 488"/>
                <a:gd name="T40" fmla="*/ 96 w 552"/>
                <a:gd name="T41" fmla="*/ 333 h 488"/>
                <a:gd name="T42" fmla="*/ 95 w 552"/>
                <a:gd name="T43" fmla="*/ 298 h 488"/>
                <a:gd name="T44" fmla="*/ 96 w 552"/>
                <a:gd name="T45" fmla="*/ 259 h 488"/>
                <a:gd name="T46" fmla="*/ 96 w 552"/>
                <a:gd name="T47" fmla="*/ 219 h 488"/>
                <a:gd name="T48" fmla="*/ 96 w 552"/>
                <a:gd name="T49" fmla="*/ 179 h 488"/>
                <a:gd name="T50" fmla="*/ 89 w 552"/>
                <a:gd name="T51" fmla="*/ 152 h 488"/>
                <a:gd name="T52" fmla="*/ 73 w 552"/>
                <a:gd name="T53" fmla="*/ 132 h 488"/>
                <a:gd name="T54" fmla="*/ 55 w 552"/>
                <a:gd name="T55" fmla="*/ 112 h 488"/>
                <a:gd name="T56" fmla="*/ 71 w 552"/>
                <a:gd name="T57" fmla="*/ 94 h 488"/>
                <a:gd name="T58" fmla="*/ 70 w 552"/>
                <a:gd name="T59" fmla="*/ 79 h 488"/>
                <a:gd name="T60" fmla="*/ 47 w 552"/>
                <a:gd name="T61" fmla="*/ 72 h 488"/>
                <a:gd name="T62" fmla="*/ 31 w 552"/>
                <a:gd name="T63" fmla="*/ 53 h 488"/>
                <a:gd name="T64" fmla="*/ 14 w 552"/>
                <a:gd name="T65" fmla="*/ 33 h 488"/>
                <a:gd name="T66" fmla="*/ 6 w 552"/>
                <a:gd name="T67" fmla="*/ 12 h 488"/>
                <a:gd name="T68" fmla="*/ 3 w 552"/>
                <a:gd name="T69" fmla="*/ 4 h 488"/>
                <a:gd name="T70" fmla="*/ 44 w 552"/>
                <a:gd name="T71" fmla="*/ 4 h 488"/>
                <a:gd name="T72" fmla="*/ 84 w 552"/>
                <a:gd name="T73" fmla="*/ 5 h 488"/>
                <a:gd name="T74" fmla="*/ 124 w 552"/>
                <a:gd name="T75" fmla="*/ 5 h 488"/>
                <a:gd name="T76" fmla="*/ 165 w 552"/>
                <a:gd name="T77" fmla="*/ 5 h 488"/>
                <a:gd name="T78" fmla="*/ 205 w 552"/>
                <a:gd name="T79" fmla="*/ 4 h 488"/>
                <a:gd name="T80" fmla="*/ 247 w 552"/>
                <a:gd name="T81" fmla="*/ 4 h 488"/>
                <a:gd name="T82" fmla="*/ 288 w 552"/>
                <a:gd name="T83" fmla="*/ 2 h 488"/>
                <a:gd name="T84" fmla="*/ 328 w 552"/>
                <a:gd name="T85" fmla="*/ 1 h 488"/>
                <a:gd name="T86" fmla="*/ 352 w 552"/>
                <a:gd name="T87" fmla="*/ 17 h 488"/>
                <a:gd name="T88" fmla="*/ 354 w 552"/>
                <a:gd name="T89" fmla="*/ 35 h 488"/>
                <a:gd name="T90" fmla="*/ 356 w 552"/>
                <a:gd name="T91" fmla="*/ 68 h 488"/>
                <a:gd name="T92" fmla="*/ 364 w 552"/>
                <a:gd name="T93" fmla="*/ 94 h 488"/>
                <a:gd name="T94" fmla="*/ 387 w 552"/>
                <a:gd name="T95" fmla="*/ 115 h 488"/>
                <a:gd name="T96" fmla="*/ 407 w 552"/>
                <a:gd name="T97" fmla="*/ 135 h 488"/>
                <a:gd name="T98" fmla="*/ 420 w 552"/>
                <a:gd name="T99" fmla="*/ 163 h 488"/>
                <a:gd name="T100" fmla="*/ 436 w 552"/>
                <a:gd name="T101" fmla="*/ 180 h 488"/>
                <a:gd name="T102" fmla="*/ 461 w 552"/>
                <a:gd name="T103" fmla="*/ 182 h 488"/>
                <a:gd name="T104" fmla="*/ 463 w 552"/>
                <a:gd name="T105" fmla="*/ 213 h 488"/>
                <a:gd name="T106" fmla="*/ 447 w 552"/>
                <a:gd name="T107" fmla="*/ 242 h 488"/>
                <a:gd name="T108" fmla="*/ 467 w 552"/>
                <a:gd name="T109" fmla="*/ 272 h 488"/>
                <a:gd name="T110" fmla="*/ 483 w 552"/>
                <a:gd name="T111" fmla="*/ 290 h 488"/>
                <a:gd name="T112" fmla="*/ 505 w 552"/>
                <a:gd name="T113" fmla="*/ 302 h 488"/>
                <a:gd name="T114" fmla="*/ 517 w 552"/>
                <a:gd name="T115" fmla="*/ 324 h 488"/>
                <a:gd name="T116" fmla="*/ 518 w 552"/>
                <a:gd name="T117" fmla="*/ 349 h 488"/>
                <a:gd name="T118" fmla="*/ 529 w 552"/>
                <a:gd name="T119" fmla="*/ 375 h 488"/>
                <a:gd name="T120" fmla="*/ 541 w 552"/>
                <a:gd name="T121" fmla="*/ 378 h 488"/>
                <a:gd name="T122" fmla="*/ 544 w 552"/>
                <a:gd name="T123" fmla="*/ 400 h 48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52"/>
                <a:gd name="T187" fmla="*/ 0 h 488"/>
                <a:gd name="T188" fmla="*/ 552 w 552"/>
                <a:gd name="T189" fmla="*/ 488 h 48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52" h="488">
                  <a:moveTo>
                    <a:pt x="544" y="408"/>
                  </a:moveTo>
                  <a:lnTo>
                    <a:pt x="544" y="410"/>
                  </a:lnTo>
                  <a:lnTo>
                    <a:pt x="543" y="410"/>
                  </a:lnTo>
                  <a:lnTo>
                    <a:pt x="543" y="411"/>
                  </a:lnTo>
                  <a:lnTo>
                    <a:pt x="543" y="412"/>
                  </a:lnTo>
                  <a:lnTo>
                    <a:pt x="543" y="413"/>
                  </a:lnTo>
                  <a:lnTo>
                    <a:pt x="544" y="413"/>
                  </a:lnTo>
                  <a:lnTo>
                    <a:pt x="544" y="414"/>
                  </a:lnTo>
                  <a:lnTo>
                    <a:pt x="546" y="414"/>
                  </a:lnTo>
                  <a:lnTo>
                    <a:pt x="546" y="416"/>
                  </a:lnTo>
                  <a:lnTo>
                    <a:pt x="546" y="417"/>
                  </a:lnTo>
                  <a:lnTo>
                    <a:pt x="547" y="418"/>
                  </a:lnTo>
                  <a:lnTo>
                    <a:pt x="546" y="418"/>
                  </a:lnTo>
                  <a:lnTo>
                    <a:pt x="546" y="419"/>
                  </a:lnTo>
                  <a:lnTo>
                    <a:pt x="544" y="419"/>
                  </a:lnTo>
                  <a:lnTo>
                    <a:pt x="544" y="420"/>
                  </a:lnTo>
                  <a:lnTo>
                    <a:pt x="543" y="420"/>
                  </a:lnTo>
                  <a:lnTo>
                    <a:pt x="543" y="422"/>
                  </a:lnTo>
                  <a:lnTo>
                    <a:pt x="543" y="423"/>
                  </a:lnTo>
                  <a:lnTo>
                    <a:pt x="543" y="424"/>
                  </a:lnTo>
                  <a:lnTo>
                    <a:pt x="543" y="425"/>
                  </a:lnTo>
                  <a:lnTo>
                    <a:pt x="542" y="426"/>
                  </a:lnTo>
                  <a:lnTo>
                    <a:pt x="542" y="428"/>
                  </a:lnTo>
                  <a:lnTo>
                    <a:pt x="541" y="428"/>
                  </a:lnTo>
                  <a:lnTo>
                    <a:pt x="540" y="428"/>
                  </a:lnTo>
                  <a:lnTo>
                    <a:pt x="538" y="429"/>
                  </a:lnTo>
                  <a:lnTo>
                    <a:pt x="538" y="428"/>
                  </a:lnTo>
                  <a:lnTo>
                    <a:pt x="537" y="428"/>
                  </a:lnTo>
                  <a:lnTo>
                    <a:pt x="537" y="426"/>
                  </a:lnTo>
                  <a:lnTo>
                    <a:pt x="536" y="426"/>
                  </a:lnTo>
                  <a:lnTo>
                    <a:pt x="536" y="425"/>
                  </a:lnTo>
                  <a:lnTo>
                    <a:pt x="535" y="425"/>
                  </a:lnTo>
                  <a:lnTo>
                    <a:pt x="535" y="424"/>
                  </a:lnTo>
                  <a:lnTo>
                    <a:pt x="535" y="423"/>
                  </a:lnTo>
                  <a:lnTo>
                    <a:pt x="534" y="423"/>
                  </a:lnTo>
                  <a:lnTo>
                    <a:pt x="534" y="422"/>
                  </a:lnTo>
                  <a:lnTo>
                    <a:pt x="532" y="422"/>
                  </a:lnTo>
                  <a:lnTo>
                    <a:pt x="531" y="422"/>
                  </a:lnTo>
                  <a:lnTo>
                    <a:pt x="530" y="422"/>
                  </a:lnTo>
                  <a:lnTo>
                    <a:pt x="529" y="422"/>
                  </a:lnTo>
                  <a:lnTo>
                    <a:pt x="529" y="423"/>
                  </a:lnTo>
                  <a:lnTo>
                    <a:pt x="529" y="424"/>
                  </a:lnTo>
                  <a:lnTo>
                    <a:pt x="529" y="425"/>
                  </a:lnTo>
                  <a:lnTo>
                    <a:pt x="529" y="426"/>
                  </a:lnTo>
                  <a:lnTo>
                    <a:pt x="528" y="426"/>
                  </a:lnTo>
                  <a:lnTo>
                    <a:pt x="528" y="428"/>
                  </a:lnTo>
                  <a:lnTo>
                    <a:pt x="528" y="429"/>
                  </a:lnTo>
                  <a:lnTo>
                    <a:pt x="528" y="430"/>
                  </a:lnTo>
                  <a:lnTo>
                    <a:pt x="526" y="430"/>
                  </a:lnTo>
                  <a:lnTo>
                    <a:pt x="526" y="431"/>
                  </a:lnTo>
                  <a:lnTo>
                    <a:pt x="526" y="433"/>
                  </a:lnTo>
                  <a:lnTo>
                    <a:pt x="526" y="434"/>
                  </a:lnTo>
                  <a:lnTo>
                    <a:pt x="525" y="434"/>
                  </a:lnTo>
                  <a:lnTo>
                    <a:pt x="525" y="435"/>
                  </a:lnTo>
                  <a:lnTo>
                    <a:pt x="525" y="436"/>
                  </a:lnTo>
                  <a:lnTo>
                    <a:pt x="524" y="437"/>
                  </a:lnTo>
                  <a:lnTo>
                    <a:pt x="523" y="439"/>
                  </a:lnTo>
                  <a:lnTo>
                    <a:pt x="523" y="440"/>
                  </a:lnTo>
                  <a:lnTo>
                    <a:pt x="522" y="440"/>
                  </a:lnTo>
                  <a:lnTo>
                    <a:pt x="520" y="440"/>
                  </a:lnTo>
                  <a:lnTo>
                    <a:pt x="519" y="440"/>
                  </a:lnTo>
                  <a:lnTo>
                    <a:pt x="519" y="439"/>
                  </a:lnTo>
                  <a:lnTo>
                    <a:pt x="519" y="437"/>
                  </a:lnTo>
                  <a:lnTo>
                    <a:pt x="519" y="436"/>
                  </a:lnTo>
                  <a:lnTo>
                    <a:pt x="519" y="435"/>
                  </a:lnTo>
                  <a:lnTo>
                    <a:pt x="520" y="435"/>
                  </a:lnTo>
                  <a:lnTo>
                    <a:pt x="520" y="434"/>
                  </a:lnTo>
                  <a:lnTo>
                    <a:pt x="522" y="434"/>
                  </a:lnTo>
                  <a:lnTo>
                    <a:pt x="522" y="433"/>
                  </a:lnTo>
                  <a:lnTo>
                    <a:pt x="522" y="431"/>
                  </a:lnTo>
                  <a:lnTo>
                    <a:pt x="522" y="430"/>
                  </a:lnTo>
                  <a:lnTo>
                    <a:pt x="520" y="430"/>
                  </a:lnTo>
                  <a:lnTo>
                    <a:pt x="520" y="429"/>
                  </a:lnTo>
                  <a:lnTo>
                    <a:pt x="520" y="428"/>
                  </a:lnTo>
                  <a:lnTo>
                    <a:pt x="519" y="428"/>
                  </a:lnTo>
                  <a:lnTo>
                    <a:pt x="518" y="428"/>
                  </a:lnTo>
                  <a:lnTo>
                    <a:pt x="518" y="426"/>
                  </a:lnTo>
                  <a:lnTo>
                    <a:pt x="517" y="426"/>
                  </a:lnTo>
                  <a:lnTo>
                    <a:pt x="516" y="426"/>
                  </a:lnTo>
                  <a:lnTo>
                    <a:pt x="514" y="426"/>
                  </a:lnTo>
                  <a:lnTo>
                    <a:pt x="514" y="428"/>
                  </a:lnTo>
                  <a:lnTo>
                    <a:pt x="513" y="428"/>
                  </a:lnTo>
                  <a:lnTo>
                    <a:pt x="513" y="429"/>
                  </a:lnTo>
                  <a:lnTo>
                    <a:pt x="513" y="430"/>
                  </a:lnTo>
                  <a:lnTo>
                    <a:pt x="513" y="431"/>
                  </a:lnTo>
                  <a:lnTo>
                    <a:pt x="513" y="433"/>
                  </a:lnTo>
                  <a:lnTo>
                    <a:pt x="514" y="434"/>
                  </a:lnTo>
                  <a:lnTo>
                    <a:pt x="514" y="435"/>
                  </a:lnTo>
                  <a:lnTo>
                    <a:pt x="516" y="435"/>
                  </a:lnTo>
                  <a:lnTo>
                    <a:pt x="516" y="436"/>
                  </a:lnTo>
                  <a:lnTo>
                    <a:pt x="517" y="436"/>
                  </a:lnTo>
                  <a:lnTo>
                    <a:pt x="517" y="437"/>
                  </a:lnTo>
                  <a:lnTo>
                    <a:pt x="517" y="439"/>
                  </a:lnTo>
                  <a:lnTo>
                    <a:pt x="517" y="440"/>
                  </a:lnTo>
                  <a:lnTo>
                    <a:pt x="516" y="441"/>
                  </a:lnTo>
                  <a:lnTo>
                    <a:pt x="514" y="442"/>
                  </a:lnTo>
                  <a:lnTo>
                    <a:pt x="514" y="443"/>
                  </a:lnTo>
                  <a:lnTo>
                    <a:pt x="516" y="443"/>
                  </a:lnTo>
                  <a:lnTo>
                    <a:pt x="516" y="445"/>
                  </a:lnTo>
                  <a:lnTo>
                    <a:pt x="517" y="446"/>
                  </a:lnTo>
                  <a:lnTo>
                    <a:pt x="517" y="447"/>
                  </a:lnTo>
                  <a:lnTo>
                    <a:pt x="518" y="448"/>
                  </a:lnTo>
                  <a:lnTo>
                    <a:pt x="518" y="449"/>
                  </a:lnTo>
                  <a:lnTo>
                    <a:pt x="517" y="451"/>
                  </a:lnTo>
                  <a:lnTo>
                    <a:pt x="517" y="452"/>
                  </a:lnTo>
                  <a:lnTo>
                    <a:pt x="516" y="452"/>
                  </a:lnTo>
                  <a:lnTo>
                    <a:pt x="514" y="453"/>
                  </a:lnTo>
                  <a:lnTo>
                    <a:pt x="513" y="452"/>
                  </a:lnTo>
                  <a:lnTo>
                    <a:pt x="512" y="452"/>
                  </a:lnTo>
                  <a:lnTo>
                    <a:pt x="511" y="452"/>
                  </a:lnTo>
                  <a:lnTo>
                    <a:pt x="510" y="452"/>
                  </a:lnTo>
                  <a:lnTo>
                    <a:pt x="508" y="453"/>
                  </a:lnTo>
                  <a:lnTo>
                    <a:pt x="508" y="454"/>
                  </a:lnTo>
                  <a:lnTo>
                    <a:pt x="510" y="455"/>
                  </a:lnTo>
                  <a:lnTo>
                    <a:pt x="511" y="457"/>
                  </a:lnTo>
                  <a:lnTo>
                    <a:pt x="512" y="457"/>
                  </a:lnTo>
                  <a:lnTo>
                    <a:pt x="512" y="458"/>
                  </a:lnTo>
                  <a:lnTo>
                    <a:pt x="513" y="458"/>
                  </a:lnTo>
                  <a:lnTo>
                    <a:pt x="514" y="459"/>
                  </a:lnTo>
                  <a:lnTo>
                    <a:pt x="514" y="458"/>
                  </a:lnTo>
                  <a:lnTo>
                    <a:pt x="516" y="459"/>
                  </a:lnTo>
                  <a:lnTo>
                    <a:pt x="516" y="460"/>
                  </a:lnTo>
                  <a:lnTo>
                    <a:pt x="516" y="462"/>
                  </a:lnTo>
                  <a:lnTo>
                    <a:pt x="514" y="462"/>
                  </a:lnTo>
                  <a:lnTo>
                    <a:pt x="513" y="462"/>
                  </a:lnTo>
                  <a:lnTo>
                    <a:pt x="512" y="463"/>
                  </a:lnTo>
                  <a:lnTo>
                    <a:pt x="511" y="463"/>
                  </a:lnTo>
                  <a:lnTo>
                    <a:pt x="510" y="463"/>
                  </a:lnTo>
                  <a:lnTo>
                    <a:pt x="508" y="463"/>
                  </a:lnTo>
                  <a:lnTo>
                    <a:pt x="507" y="462"/>
                  </a:lnTo>
                  <a:lnTo>
                    <a:pt x="506" y="462"/>
                  </a:lnTo>
                  <a:lnTo>
                    <a:pt x="505" y="462"/>
                  </a:lnTo>
                  <a:lnTo>
                    <a:pt x="504" y="462"/>
                  </a:lnTo>
                  <a:lnTo>
                    <a:pt x="502" y="462"/>
                  </a:lnTo>
                  <a:lnTo>
                    <a:pt x="502" y="463"/>
                  </a:lnTo>
                  <a:lnTo>
                    <a:pt x="501" y="463"/>
                  </a:lnTo>
                  <a:lnTo>
                    <a:pt x="502" y="464"/>
                  </a:lnTo>
                  <a:lnTo>
                    <a:pt x="504" y="465"/>
                  </a:lnTo>
                  <a:lnTo>
                    <a:pt x="505" y="465"/>
                  </a:lnTo>
                  <a:lnTo>
                    <a:pt x="505" y="466"/>
                  </a:lnTo>
                  <a:lnTo>
                    <a:pt x="506" y="466"/>
                  </a:lnTo>
                  <a:lnTo>
                    <a:pt x="506" y="468"/>
                  </a:lnTo>
                  <a:lnTo>
                    <a:pt x="507" y="468"/>
                  </a:lnTo>
                  <a:lnTo>
                    <a:pt x="507" y="469"/>
                  </a:lnTo>
                  <a:lnTo>
                    <a:pt x="508" y="469"/>
                  </a:lnTo>
                  <a:lnTo>
                    <a:pt x="510" y="469"/>
                  </a:lnTo>
                  <a:lnTo>
                    <a:pt x="510" y="470"/>
                  </a:lnTo>
                  <a:lnTo>
                    <a:pt x="511" y="471"/>
                  </a:lnTo>
                  <a:lnTo>
                    <a:pt x="511" y="472"/>
                  </a:lnTo>
                  <a:lnTo>
                    <a:pt x="511" y="474"/>
                  </a:lnTo>
                  <a:lnTo>
                    <a:pt x="511" y="475"/>
                  </a:lnTo>
                  <a:lnTo>
                    <a:pt x="510" y="476"/>
                  </a:lnTo>
                  <a:lnTo>
                    <a:pt x="508" y="476"/>
                  </a:lnTo>
                  <a:lnTo>
                    <a:pt x="508" y="477"/>
                  </a:lnTo>
                  <a:lnTo>
                    <a:pt x="507" y="477"/>
                  </a:lnTo>
                  <a:lnTo>
                    <a:pt x="506" y="477"/>
                  </a:lnTo>
                  <a:lnTo>
                    <a:pt x="505" y="478"/>
                  </a:lnTo>
                  <a:lnTo>
                    <a:pt x="504" y="478"/>
                  </a:lnTo>
                  <a:lnTo>
                    <a:pt x="504" y="480"/>
                  </a:lnTo>
                  <a:lnTo>
                    <a:pt x="504" y="481"/>
                  </a:lnTo>
                  <a:lnTo>
                    <a:pt x="504" y="482"/>
                  </a:lnTo>
                  <a:lnTo>
                    <a:pt x="504" y="483"/>
                  </a:lnTo>
                  <a:lnTo>
                    <a:pt x="504" y="484"/>
                  </a:lnTo>
                  <a:lnTo>
                    <a:pt x="502" y="486"/>
                  </a:lnTo>
                  <a:lnTo>
                    <a:pt x="502" y="487"/>
                  </a:lnTo>
                  <a:lnTo>
                    <a:pt x="501" y="487"/>
                  </a:lnTo>
                  <a:lnTo>
                    <a:pt x="501" y="488"/>
                  </a:lnTo>
                  <a:lnTo>
                    <a:pt x="500" y="488"/>
                  </a:lnTo>
                  <a:lnTo>
                    <a:pt x="499" y="488"/>
                  </a:lnTo>
                  <a:lnTo>
                    <a:pt x="497" y="488"/>
                  </a:lnTo>
                  <a:lnTo>
                    <a:pt x="496" y="488"/>
                  </a:lnTo>
                  <a:lnTo>
                    <a:pt x="495" y="488"/>
                  </a:lnTo>
                  <a:lnTo>
                    <a:pt x="494" y="488"/>
                  </a:lnTo>
                  <a:lnTo>
                    <a:pt x="493" y="488"/>
                  </a:lnTo>
                  <a:lnTo>
                    <a:pt x="491" y="488"/>
                  </a:lnTo>
                  <a:lnTo>
                    <a:pt x="490" y="488"/>
                  </a:lnTo>
                  <a:lnTo>
                    <a:pt x="489" y="488"/>
                  </a:lnTo>
                  <a:lnTo>
                    <a:pt x="488" y="488"/>
                  </a:lnTo>
                  <a:lnTo>
                    <a:pt x="487" y="488"/>
                  </a:lnTo>
                  <a:lnTo>
                    <a:pt x="485" y="488"/>
                  </a:lnTo>
                  <a:lnTo>
                    <a:pt x="484" y="488"/>
                  </a:lnTo>
                  <a:lnTo>
                    <a:pt x="483" y="488"/>
                  </a:lnTo>
                  <a:lnTo>
                    <a:pt x="482" y="488"/>
                  </a:lnTo>
                  <a:lnTo>
                    <a:pt x="481" y="488"/>
                  </a:lnTo>
                  <a:lnTo>
                    <a:pt x="479" y="488"/>
                  </a:lnTo>
                  <a:lnTo>
                    <a:pt x="478" y="488"/>
                  </a:lnTo>
                  <a:lnTo>
                    <a:pt x="477" y="488"/>
                  </a:lnTo>
                  <a:lnTo>
                    <a:pt x="476" y="488"/>
                  </a:lnTo>
                  <a:lnTo>
                    <a:pt x="475" y="488"/>
                  </a:lnTo>
                  <a:lnTo>
                    <a:pt x="473" y="488"/>
                  </a:lnTo>
                  <a:lnTo>
                    <a:pt x="472" y="488"/>
                  </a:lnTo>
                  <a:lnTo>
                    <a:pt x="471" y="488"/>
                  </a:lnTo>
                  <a:lnTo>
                    <a:pt x="470" y="488"/>
                  </a:lnTo>
                  <a:lnTo>
                    <a:pt x="469" y="488"/>
                  </a:lnTo>
                  <a:lnTo>
                    <a:pt x="467" y="488"/>
                  </a:lnTo>
                  <a:lnTo>
                    <a:pt x="466" y="488"/>
                  </a:lnTo>
                  <a:lnTo>
                    <a:pt x="465" y="488"/>
                  </a:lnTo>
                  <a:lnTo>
                    <a:pt x="464" y="488"/>
                  </a:lnTo>
                  <a:lnTo>
                    <a:pt x="463" y="488"/>
                  </a:lnTo>
                  <a:lnTo>
                    <a:pt x="461" y="488"/>
                  </a:lnTo>
                  <a:lnTo>
                    <a:pt x="460" y="488"/>
                  </a:lnTo>
                  <a:lnTo>
                    <a:pt x="459" y="488"/>
                  </a:lnTo>
                  <a:lnTo>
                    <a:pt x="458" y="488"/>
                  </a:lnTo>
                  <a:lnTo>
                    <a:pt x="457" y="488"/>
                  </a:lnTo>
                  <a:lnTo>
                    <a:pt x="455" y="488"/>
                  </a:lnTo>
                  <a:lnTo>
                    <a:pt x="454" y="488"/>
                  </a:lnTo>
                  <a:lnTo>
                    <a:pt x="453" y="488"/>
                  </a:lnTo>
                  <a:lnTo>
                    <a:pt x="452" y="488"/>
                  </a:lnTo>
                  <a:lnTo>
                    <a:pt x="450" y="488"/>
                  </a:lnTo>
                  <a:lnTo>
                    <a:pt x="449" y="488"/>
                  </a:lnTo>
                  <a:lnTo>
                    <a:pt x="448" y="488"/>
                  </a:lnTo>
                  <a:lnTo>
                    <a:pt x="447" y="488"/>
                  </a:lnTo>
                  <a:lnTo>
                    <a:pt x="446" y="488"/>
                  </a:lnTo>
                  <a:lnTo>
                    <a:pt x="447" y="488"/>
                  </a:lnTo>
                  <a:lnTo>
                    <a:pt x="447" y="487"/>
                  </a:lnTo>
                  <a:lnTo>
                    <a:pt x="447" y="486"/>
                  </a:lnTo>
                  <a:lnTo>
                    <a:pt x="448" y="486"/>
                  </a:lnTo>
                  <a:lnTo>
                    <a:pt x="448" y="484"/>
                  </a:lnTo>
                  <a:lnTo>
                    <a:pt x="448" y="483"/>
                  </a:lnTo>
                  <a:lnTo>
                    <a:pt x="449" y="483"/>
                  </a:lnTo>
                  <a:lnTo>
                    <a:pt x="449" y="482"/>
                  </a:lnTo>
                  <a:lnTo>
                    <a:pt x="449" y="481"/>
                  </a:lnTo>
                  <a:lnTo>
                    <a:pt x="450" y="481"/>
                  </a:lnTo>
                  <a:lnTo>
                    <a:pt x="450" y="480"/>
                  </a:lnTo>
                  <a:lnTo>
                    <a:pt x="450" y="478"/>
                  </a:lnTo>
                  <a:lnTo>
                    <a:pt x="452" y="478"/>
                  </a:lnTo>
                  <a:lnTo>
                    <a:pt x="452" y="477"/>
                  </a:lnTo>
                  <a:lnTo>
                    <a:pt x="453" y="477"/>
                  </a:lnTo>
                  <a:lnTo>
                    <a:pt x="453" y="476"/>
                  </a:lnTo>
                  <a:lnTo>
                    <a:pt x="454" y="476"/>
                  </a:lnTo>
                  <a:lnTo>
                    <a:pt x="455" y="476"/>
                  </a:lnTo>
                  <a:lnTo>
                    <a:pt x="455" y="475"/>
                  </a:lnTo>
                  <a:lnTo>
                    <a:pt x="457" y="475"/>
                  </a:lnTo>
                  <a:lnTo>
                    <a:pt x="457" y="474"/>
                  </a:lnTo>
                  <a:lnTo>
                    <a:pt x="458" y="474"/>
                  </a:lnTo>
                  <a:lnTo>
                    <a:pt x="458" y="472"/>
                  </a:lnTo>
                  <a:lnTo>
                    <a:pt x="458" y="471"/>
                  </a:lnTo>
                  <a:lnTo>
                    <a:pt x="458" y="470"/>
                  </a:lnTo>
                  <a:lnTo>
                    <a:pt x="459" y="470"/>
                  </a:lnTo>
                  <a:lnTo>
                    <a:pt x="459" y="469"/>
                  </a:lnTo>
                  <a:lnTo>
                    <a:pt x="460" y="469"/>
                  </a:lnTo>
                  <a:lnTo>
                    <a:pt x="460" y="468"/>
                  </a:lnTo>
                  <a:lnTo>
                    <a:pt x="461" y="468"/>
                  </a:lnTo>
                  <a:lnTo>
                    <a:pt x="461" y="466"/>
                  </a:lnTo>
                  <a:lnTo>
                    <a:pt x="463" y="466"/>
                  </a:lnTo>
                  <a:lnTo>
                    <a:pt x="463" y="465"/>
                  </a:lnTo>
                  <a:lnTo>
                    <a:pt x="464" y="465"/>
                  </a:lnTo>
                  <a:lnTo>
                    <a:pt x="465" y="465"/>
                  </a:lnTo>
                  <a:lnTo>
                    <a:pt x="465" y="464"/>
                  </a:lnTo>
                  <a:lnTo>
                    <a:pt x="466" y="464"/>
                  </a:lnTo>
                  <a:lnTo>
                    <a:pt x="467" y="464"/>
                  </a:lnTo>
                  <a:lnTo>
                    <a:pt x="466" y="464"/>
                  </a:lnTo>
                  <a:lnTo>
                    <a:pt x="467" y="464"/>
                  </a:lnTo>
                  <a:lnTo>
                    <a:pt x="467" y="463"/>
                  </a:lnTo>
                  <a:lnTo>
                    <a:pt x="466" y="463"/>
                  </a:lnTo>
                  <a:lnTo>
                    <a:pt x="467" y="463"/>
                  </a:lnTo>
                  <a:lnTo>
                    <a:pt x="467" y="462"/>
                  </a:lnTo>
                  <a:lnTo>
                    <a:pt x="467" y="460"/>
                  </a:lnTo>
                  <a:lnTo>
                    <a:pt x="469" y="460"/>
                  </a:lnTo>
                  <a:lnTo>
                    <a:pt x="469" y="459"/>
                  </a:lnTo>
                  <a:lnTo>
                    <a:pt x="470" y="459"/>
                  </a:lnTo>
                  <a:lnTo>
                    <a:pt x="471" y="459"/>
                  </a:lnTo>
                  <a:lnTo>
                    <a:pt x="471" y="458"/>
                  </a:lnTo>
                  <a:lnTo>
                    <a:pt x="471" y="457"/>
                  </a:lnTo>
                  <a:lnTo>
                    <a:pt x="472" y="457"/>
                  </a:lnTo>
                  <a:lnTo>
                    <a:pt x="472" y="455"/>
                  </a:lnTo>
                  <a:lnTo>
                    <a:pt x="471" y="455"/>
                  </a:lnTo>
                  <a:lnTo>
                    <a:pt x="471" y="454"/>
                  </a:lnTo>
                  <a:lnTo>
                    <a:pt x="471" y="453"/>
                  </a:lnTo>
                  <a:lnTo>
                    <a:pt x="471" y="452"/>
                  </a:lnTo>
                  <a:lnTo>
                    <a:pt x="471" y="451"/>
                  </a:lnTo>
                  <a:lnTo>
                    <a:pt x="472" y="451"/>
                  </a:lnTo>
                  <a:lnTo>
                    <a:pt x="472" y="449"/>
                  </a:lnTo>
                  <a:lnTo>
                    <a:pt x="472" y="448"/>
                  </a:lnTo>
                  <a:lnTo>
                    <a:pt x="472" y="447"/>
                  </a:lnTo>
                  <a:lnTo>
                    <a:pt x="471" y="447"/>
                  </a:lnTo>
                  <a:lnTo>
                    <a:pt x="472" y="447"/>
                  </a:lnTo>
                  <a:lnTo>
                    <a:pt x="471" y="447"/>
                  </a:lnTo>
                  <a:lnTo>
                    <a:pt x="471" y="446"/>
                  </a:lnTo>
                  <a:lnTo>
                    <a:pt x="470" y="446"/>
                  </a:lnTo>
                  <a:lnTo>
                    <a:pt x="469" y="446"/>
                  </a:lnTo>
                  <a:lnTo>
                    <a:pt x="469" y="445"/>
                  </a:lnTo>
                  <a:lnTo>
                    <a:pt x="469" y="446"/>
                  </a:lnTo>
                  <a:lnTo>
                    <a:pt x="469" y="445"/>
                  </a:lnTo>
                  <a:lnTo>
                    <a:pt x="467" y="445"/>
                  </a:lnTo>
                  <a:lnTo>
                    <a:pt x="466" y="445"/>
                  </a:lnTo>
                  <a:lnTo>
                    <a:pt x="466" y="443"/>
                  </a:lnTo>
                  <a:lnTo>
                    <a:pt x="465" y="443"/>
                  </a:lnTo>
                  <a:lnTo>
                    <a:pt x="465" y="442"/>
                  </a:lnTo>
                  <a:lnTo>
                    <a:pt x="466" y="442"/>
                  </a:lnTo>
                  <a:lnTo>
                    <a:pt x="466" y="441"/>
                  </a:lnTo>
                  <a:lnTo>
                    <a:pt x="466" y="440"/>
                  </a:lnTo>
                  <a:lnTo>
                    <a:pt x="465" y="440"/>
                  </a:lnTo>
                  <a:lnTo>
                    <a:pt x="466" y="439"/>
                  </a:lnTo>
                  <a:lnTo>
                    <a:pt x="465" y="439"/>
                  </a:lnTo>
                  <a:lnTo>
                    <a:pt x="465" y="440"/>
                  </a:lnTo>
                  <a:lnTo>
                    <a:pt x="465" y="439"/>
                  </a:lnTo>
                  <a:lnTo>
                    <a:pt x="464" y="439"/>
                  </a:lnTo>
                  <a:lnTo>
                    <a:pt x="465" y="439"/>
                  </a:lnTo>
                  <a:lnTo>
                    <a:pt x="465" y="437"/>
                  </a:lnTo>
                  <a:lnTo>
                    <a:pt x="464" y="437"/>
                  </a:lnTo>
                  <a:lnTo>
                    <a:pt x="464" y="436"/>
                  </a:lnTo>
                  <a:lnTo>
                    <a:pt x="465" y="436"/>
                  </a:lnTo>
                  <a:lnTo>
                    <a:pt x="465" y="435"/>
                  </a:lnTo>
                  <a:lnTo>
                    <a:pt x="464" y="435"/>
                  </a:lnTo>
                  <a:lnTo>
                    <a:pt x="463" y="435"/>
                  </a:lnTo>
                  <a:lnTo>
                    <a:pt x="461" y="435"/>
                  </a:lnTo>
                  <a:lnTo>
                    <a:pt x="460" y="435"/>
                  </a:lnTo>
                  <a:lnTo>
                    <a:pt x="459" y="435"/>
                  </a:lnTo>
                  <a:lnTo>
                    <a:pt x="458" y="435"/>
                  </a:lnTo>
                  <a:lnTo>
                    <a:pt x="457" y="435"/>
                  </a:lnTo>
                  <a:lnTo>
                    <a:pt x="455" y="435"/>
                  </a:lnTo>
                  <a:lnTo>
                    <a:pt x="454" y="435"/>
                  </a:lnTo>
                  <a:lnTo>
                    <a:pt x="453" y="435"/>
                  </a:lnTo>
                  <a:lnTo>
                    <a:pt x="452" y="435"/>
                  </a:lnTo>
                  <a:lnTo>
                    <a:pt x="450" y="435"/>
                  </a:lnTo>
                  <a:lnTo>
                    <a:pt x="449" y="435"/>
                  </a:lnTo>
                  <a:lnTo>
                    <a:pt x="448" y="435"/>
                  </a:lnTo>
                  <a:lnTo>
                    <a:pt x="446" y="435"/>
                  </a:lnTo>
                  <a:lnTo>
                    <a:pt x="444" y="435"/>
                  </a:lnTo>
                  <a:lnTo>
                    <a:pt x="443" y="435"/>
                  </a:lnTo>
                  <a:lnTo>
                    <a:pt x="442" y="435"/>
                  </a:lnTo>
                  <a:lnTo>
                    <a:pt x="441" y="435"/>
                  </a:lnTo>
                  <a:lnTo>
                    <a:pt x="440" y="435"/>
                  </a:lnTo>
                  <a:lnTo>
                    <a:pt x="438" y="435"/>
                  </a:lnTo>
                  <a:lnTo>
                    <a:pt x="437" y="435"/>
                  </a:lnTo>
                  <a:lnTo>
                    <a:pt x="436" y="435"/>
                  </a:lnTo>
                  <a:lnTo>
                    <a:pt x="435" y="435"/>
                  </a:lnTo>
                  <a:lnTo>
                    <a:pt x="434" y="435"/>
                  </a:lnTo>
                  <a:lnTo>
                    <a:pt x="432" y="435"/>
                  </a:lnTo>
                  <a:lnTo>
                    <a:pt x="431" y="435"/>
                  </a:lnTo>
                  <a:lnTo>
                    <a:pt x="430" y="435"/>
                  </a:lnTo>
                  <a:lnTo>
                    <a:pt x="429" y="435"/>
                  </a:lnTo>
                  <a:lnTo>
                    <a:pt x="428" y="435"/>
                  </a:lnTo>
                  <a:lnTo>
                    <a:pt x="426" y="435"/>
                  </a:lnTo>
                  <a:lnTo>
                    <a:pt x="425" y="435"/>
                  </a:lnTo>
                  <a:lnTo>
                    <a:pt x="424" y="435"/>
                  </a:lnTo>
                  <a:lnTo>
                    <a:pt x="423" y="435"/>
                  </a:lnTo>
                  <a:lnTo>
                    <a:pt x="422" y="435"/>
                  </a:lnTo>
                  <a:lnTo>
                    <a:pt x="420" y="435"/>
                  </a:lnTo>
                  <a:lnTo>
                    <a:pt x="419" y="435"/>
                  </a:lnTo>
                  <a:lnTo>
                    <a:pt x="418" y="435"/>
                  </a:lnTo>
                  <a:lnTo>
                    <a:pt x="417" y="435"/>
                  </a:lnTo>
                  <a:lnTo>
                    <a:pt x="416" y="435"/>
                  </a:lnTo>
                  <a:lnTo>
                    <a:pt x="414" y="435"/>
                  </a:lnTo>
                  <a:lnTo>
                    <a:pt x="413" y="435"/>
                  </a:lnTo>
                  <a:lnTo>
                    <a:pt x="412" y="435"/>
                  </a:lnTo>
                  <a:lnTo>
                    <a:pt x="411" y="435"/>
                  </a:lnTo>
                  <a:lnTo>
                    <a:pt x="409" y="435"/>
                  </a:lnTo>
                  <a:lnTo>
                    <a:pt x="408" y="435"/>
                  </a:lnTo>
                  <a:lnTo>
                    <a:pt x="407" y="435"/>
                  </a:lnTo>
                  <a:lnTo>
                    <a:pt x="406" y="435"/>
                  </a:lnTo>
                  <a:lnTo>
                    <a:pt x="405" y="435"/>
                  </a:lnTo>
                  <a:lnTo>
                    <a:pt x="403" y="435"/>
                  </a:lnTo>
                  <a:lnTo>
                    <a:pt x="402" y="435"/>
                  </a:lnTo>
                  <a:lnTo>
                    <a:pt x="401" y="435"/>
                  </a:lnTo>
                  <a:lnTo>
                    <a:pt x="400" y="435"/>
                  </a:lnTo>
                  <a:lnTo>
                    <a:pt x="399" y="435"/>
                  </a:lnTo>
                  <a:lnTo>
                    <a:pt x="397" y="435"/>
                  </a:lnTo>
                  <a:lnTo>
                    <a:pt x="396" y="435"/>
                  </a:lnTo>
                  <a:lnTo>
                    <a:pt x="395" y="435"/>
                  </a:lnTo>
                  <a:lnTo>
                    <a:pt x="394" y="435"/>
                  </a:lnTo>
                  <a:lnTo>
                    <a:pt x="393" y="435"/>
                  </a:lnTo>
                  <a:lnTo>
                    <a:pt x="391" y="435"/>
                  </a:lnTo>
                  <a:lnTo>
                    <a:pt x="390" y="435"/>
                  </a:lnTo>
                  <a:lnTo>
                    <a:pt x="389" y="435"/>
                  </a:lnTo>
                  <a:lnTo>
                    <a:pt x="388" y="435"/>
                  </a:lnTo>
                  <a:lnTo>
                    <a:pt x="387" y="435"/>
                  </a:lnTo>
                  <a:lnTo>
                    <a:pt x="385" y="435"/>
                  </a:lnTo>
                  <a:lnTo>
                    <a:pt x="384" y="435"/>
                  </a:lnTo>
                  <a:lnTo>
                    <a:pt x="383" y="435"/>
                  </a:lnTo>
                  <a:lnTo>
                    <a:pt x="381" y="435"/>
                  </a:lnTo>
                  <a:lnTo>
                    <a:pt x="379" y="435"/>
                  </a:lnTo>
                  <a:lnTo>
                    <a:pt x="378" y="435"/>
                  </a:lnTo>
                  <a:lnTo>
                    <a:pt x="377" y="435"/>
                  </a:lnTo>
                  <a:lnTo>
                    <a:pt x="376" y="435"/>
                  </a:lnTo>
                  <a:lnTo>
                    <a:pt x="375" y="435"/>
                  </a:lnTo>
                  <a:lnTo>
                    <a:pt x="373" y="435"/>
                  </a:lnTo>
                  <a:lnTo>
                    <a:pt x="372" y="435"/>
                  </a:lnTo>
                  <a:lnTo>
                    <a:pt x="371" y="435"/>
                  </a:lnTo>
                  <a:lnTo>
                    <a:pt x="370" y="435"/>
                  </a:lnTo>
                  <a:lnTo>
                    <a:pt x="369" y="435"/>
                  </a:lnTo>
                  <a:lnTo>
                    <a:pt x="367" y="435"/>
                  </a:lnTo>
                  <a:lnTo>
                    <a:pt x="366" y="435"/>
                  </a:lnTo>
                  <a:lnTo>
                    <a:pt x="365" y="435"/>
                  </a:lnTo>
                  <a:lnTo>
                    <a:pt x="364" y="435"/>
                  </a:lnTo>
                  <a:lnTo>
                    <a:pt x="362" y="435"/>
                  </a:lnTo>
                  <a:lnTo>
                    <a:pt x="361" y="435"/>
                  </a:lnTo>
                  <a:lnTo>
                    <a:pt x="360" y="435"/>
                  </a:lnTo>
                  <a:lnTo>
                    <a:pt x="359" y="435"/>
                  </a:lnTo>
                  <a:lnTo>
                    <a:pt x="358" y="435"/>
                  </a:lnTo>
                  <a:lnTo>
                    <a:pt x="356" y="435"/>
                  </a:lnTo>
                  <a:lnTo>
                    <a:pt x="355" y="435"/>
                  </a:lnTo>
                  <a:lnTo>
                    <a:pt x="354" y="435"/>
                  </a:lnTo>
                  <a:lnTo>
                    <a:pt x="353" y="435"/>
                  </a:lnTo>
                  <a:lnTo>
                    <a:pt x="352" y="435"/>
                  </a:lnTo>
                  <a:lnTo>
                    <a:pt x="350" y="435"/>
                  </a:lnTo>
                  <a:lnTo>
                    <a:pt x="349" y="435"/>
                  </a:lnTo>
                  <a:lnTo>
                    <a:pt x="348" y="435"/>
                  </a:lnTo>
                  <a:lnTo>
                    <a:pt x="347" y="435"/>
                  </a:lnTo>
                  <a:lnTo>
                    <a:pt x="346" y="435"/>
                  </a:lnTo>
                  <a:lnTo>
                    <a:pt x="344" y="435"/>
                  </a:lnTo>
                  <a:lnTo>
                    <a:pt x="343" y="435"/>
                  </a:lnTo>
                  <a:lnTo>
                    <a:pt x="342" y="435"/>
                  </a:lnTo>
                  <a:lnTo>
                    <a:pt x="341" y="435"/>
                  </a:lnTo>
                  <a:lnTo>
                    <a:pt x="340" y="435"/>
                  </a:lnTo>
                  <a:lnTo>
                    <a:pt x="338" y="435"/>
                  </a:lnTo>
                  <a:lnTo>
                    <a:pt x="337" y="435"/>
                  </a:lnTo>
                  <a:lnTo>
                    <a:pt x="336" y="435"/>
                  </a:lnTo>
                  <a:lnTo>
                    <a:pt x="335" y="435"/>
                  </a:lnTo>
                  <a:lnTo>
                    <a:pt x="334" y="435"/>
                  </a:lnTo>
                  <a:lnTo>
                    <a:pt x="332" y="435"/>
                  </a:lnTo>
                  <a:lnTo>
                    <a:pt x="331" y="435"/>
                  </a:lnTo>
                  <a:lnTo>
                    <a:pt x="330" y="435"/>
                  </a:lnTo>
                  <a:lnTo>
                    <a:pt x="329" y="435"/>
                  </a:lnTo>
                  <a:lnTo>
                    <a:pt x="328" y="435"/>
                  </a:lnTo>
                  <a:lnTo>
                    <a:pt x="326" y="435"/>
                  </a:lnTo>
                  <a:lnTo>
                    <a:pt x="325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0" y="435"/>
                  </a:lnTo>
                  <a:lnTo>
                    <a:pt x="319" y="435"/>
                  </a:lnTo>
                  <a:lnTo>
                    <a:pt x="318" y="435"/>
                  </a:lnTo>
                  <a:lnTo>
                    <a:pt x="317" y="435"/>
                  </a:lnTo>
                  <a:lnTo>
                    <a:pt x="315" y="435"/>
                  </a:lnTo>
                  <a:lnTo>
                    <a:pt x="314" y="435"/>
                  </a:lnTo>
                  <a:lnTo>
                    <a:pt x="313" y="435"/>
                  </a:lnTo>
                  <a:lnTo>
                    <a:pt x="312" y="435"/>
                  </a:lnTo>
                  <a:lnTo>
                    <a:pt x="311" y="435"/>
                  </a:lnTo>
                  <a:lnTo>
                    <a:pt x="309" y="435"/>
                  </a:lnTo>
                  <a:lnTo>
                    <a:pt x="308" y="435"/>
                  </a:lnTo>
                  <a:lnTo>
                    <a:pt x="307" y="435"/>
                  </a:lnTo>
                  <a:lnTo>
                    <a:pt x="306" y="435"/>
                  </a:lnTo>
                  <a:lnTo>
                    <a:pt x="305" y="435"/>
                  </a:lnTo>
                  <a:lnTo>
                    <a:pt x="303" y="435"/>
                  </a:lnTo>
                  <a:lnTo>
                    <a:pt x="302" y="435"/>
                  </a:lnTo>
                  <a:lnTo>
                    <a:pt x="301" y="435"/>
                  </a:lnTo>
                  <a:lnTo>
                    <a:pt x="300" y="435"/>
                  </a:lnTo>
                  <a:lnTo>
                    <a:pt x="299" y="435"/>
                  </a:lnTo>
                  <a:lnTo>
                    <a:pt x="297" y="435"/>
                  </a:lnTo>
                  <a:lnTo>
                    <a:pt x="296" y="435"/>
                  </a:lnTo>
                  <a:lnTo>
                    <a:pt x="295" y="435"/>
                  </a:lnTo>
                  <a:lnTo>
                    <a:pt x="294" y="435"/>
                  </a:lnTo>
                  <a:lnTo>
                    <a:pt x="293" y="435"/>
                  </a:lnTo>
                  <a:lnTo>
                    <a:pt x="291" y="435"/>
                  </a:lnTo>
                  <a:lnTo>
                    <a:pt x="290" y="435"/>
                  </a:lnTo>
                  <a:lnTo>
                    <a:pt x="289" y="435"/>
                  </a:lnTo>
                  <a:lnTo>
                    <a:pt x="288" y="435"/>
                  </a:lnTo>
                  <a:lnTo>
                    <a:pt x="287" y="435"/>
                  </a:lnTo>
                  <a:lnTo>
                    <a:pt x="285" y="435"/>
                  </a:lnTo>
                  <a:lnTo>
                    <a:pt x="284" y="435"/>
                  </a:lnTo>
                  <a:lnTo>
                    <a:pt x="283" y="435"/>
                  </a:lnTo>
                  <a:lnTo>
                    <a:pt x="282" y="435"/>
                  </a:lnTo>
                  <a:lnTo>
                    <a:pt x="281" y="435"/>
                  </a:lnTo>
                  <a:lnTo>
                    <a:pt x="279" y="435"/>
                  </a:lnTo>
                  <a:lnTo>
                    <a:pt x="278" y="435"/>
                  </a:lnTo>
                  <a:lnTo>
                    <a:pt x="277" y="435"/>
                  </a:lnTo>
                  <a:lnTo>
                    <a:pt x="276" y="435"/>
                  </a:lnTo>
                  <a:lnTo>
                    <a:pt x="275" y="435"/>
                  </a:lnTo>
                  <a:lnTo>
                    <a:pt x="273" y="435"/>
                  </a:lnTo>
                  <a:lnTo>
                    <a:pt x="272" y="435"/>
                  </a:lnTo>
                  <a:lnTo>
                    <a:pt x="271" y="435"/>
                  </a:lnTo>
                  <a:lnTo>
                    <a:pt x="270" y="435"/>
                  </a:lnTo>
                  <a:lnTo>
                    <a:pt x="268" y="435"/>
                  </a:lnTo>
                  <a:lnTo>
                    <a:pt x="267" y="435"/>
                  </a:lnTo>
                  <a:lnTo>
                    <a:pt x="266" y="435"/>
                  </a:lnTo>
                  <a:lnTo>
                    <a:pt x="265" y="435"/>
                  </a:lnTo>
                  <a:lnTo>
                    <a:pt x="264" y="435"/>
                  </a:lnTo>
                  <a:lnTo>
                    <a:pt x="262" y="435"/>
                  </a:lnTo>
                  <a:lnTo>
                    <a:pt x="261" y="435"/>
                  </a:lnTo>
                  <a:lnTo>
                    <a:pt x="260" y="435"/>
                  </a:lnTo>
                  <a:lnTo>
                    <a:pt x="259" y="435"/>
                  </a:lnTo>
                  <a:lnTo>
                    <a:pt x="258" y="435"/>
                  </a:lnTo>
                  <a:lnTo>
                    <a:pt x="256" y="435"/>
                  </a:lnTo>
                  <a:lnTo>
                    <a:pt x="255" y="435"/>
                  </a:lnTo>
                  <a:lnTo>
                    <a:pt x="254" y="435"/>
                  </a:lnTo>
                  <a:lnTo>
                    <a:pt x="253" y="435"/>
                  </a:lnTo>
                  <a:lnTo>
                    <a:pt x="252" y="435"/>
                  </a:lnTo>
                  <a:lnTo>
                    <a:pt x="250" y="435"/>
                  </a:lnTo>
                  <a:lnTo>
                    <a:pt x="249" y="435"/>
                  </a:lnTo>
                  <a:lnTo>
                    <a:pt x="248" y="435"/>
                  </a:lnTo>
                  <a:lnTo>
                    <a:pt x="247" y="435"/>
                  </a:lnTo>
                  <a:lnTo>
                    <a:pt x="246" y="435"/>
                  </a:lnTo>
                  <a:lnTo>
                    <a:pt x="244" y="435"/>
                  </a:lnTo>
                  <a:lnTo>
                    <a:pt x="243" y="435"/>
                  </a:lnTo>
                  <a:lnTo>
                    <a:pt x="242" y="435"/>
                  </a:lnTo>
                  <a:lnTo>
                    <a:pt x="241" y="435"/>
                  </a:lnTo>
                  <a:lnTo>
                    <a:pt x="240" y="435"/>
                  </a:lnTo>
                  <a:lnTo>
                    <a:pt x="238" y="435"/>
                  </a:lnTo>
                  <a:lnTo>
                    <a:pt x="237" y="435"/>
                  </a:lnTo>
                  <a:lnTo>
                    <a:pt x="236" y="435"/>
                  </a:lnTo>
                  <a:lnTo>
                    <a:pt x="235" y="435"/>
                  </a:lnTo>
                  <a:lnTo>
                    <a:pt x="234" y="435"/>
                  </a:lnTo>
                  <a:lnTo>
                    <a:pt x="232" y="435"/>
                  </a:lnTo>
                  <a:lnTo>
                    <a:pt x="231" y="435"/>
                  </a:lnTo>
                  <a:lnTo>
                    <a:pt x="230" y="435"/>
                  </a:lnTo>
                  <a:lnTo>
                    <a:pt x="229" y="435"/>
                  </a:lnTo>
                  <a:lnTo>
                    <a:pt x="227" y="435"/>
                  </a:lnTo>
                  <a:lnTo>
                    <a:pt x="226" y="435"/>
                  </a:lnTo>
                  <a:lnTo>
                    <a:pt x="225" y="435"/>
                  </a:lnTo>
                  <a:lnTo>
                    <a:pt x="224" y="435"/>
                  </a:lnTo>
                  <a:lnTo>
                    <a:pt x="223" y="435"/>
                  </a:lnTo>
                  <a:lnTo>
                    <a:pt x="221" y="435"/>
                  </a:lnTo>
                  <a:lnTo>
                    <a:pt x="220" y="435"/>
                  </a:lnTo>
                  <a:lnTo>
                    <a:pt x="219" y="435"/>
                  </a:lnTo>
                  <a:lnTo>
                    <a:pt x="218" y="435"/>
                  </a:lnTo>
                  <a:lnTo>
                    <a:pt x="217" y="435"/>
                  </a:lnTo>
                  <a:lnTo>
                    <a:pt x="215" y="435"/>
                  </a:lnTo>
                  <a:lnTo>
                    <a:pt x="214" y="435"/>
                  </a:lnTo>
                  <a:lnTo>
                    <a:pt x="213" y="435"/>
                  </a:lnTo>
                  <a:lnTo>
                    <a:pt x="212" y="435"/>
                  </a:lnTo>
                  <a:lnTo>
                    <a:pt x="211" y="435"/>
                  </a:lnTo>
                  <a:lnTo>
                    <a:pt x="209" y="435"/>
                  </a:lnTo>
                  <a:lnTo>
                    <a:pt x="208" y="435"/>
                  </a:lnTo>
                  <a:lnTo>
                    <a:pt x="207" y="435"/>
                  </a:lnTo>
                  <a:lnTo>
                    <a:pt x="206" y="435"/>
                  </a:lnTo>
                  <a:lnTo>
                    <a:pt x="205" y="435"/>
                  </a:lnTo>
                  <a:lnTo>
                    <a:pt x="203" y="435"/>
                  </a:lnTo>
                  <a:lnTo>
                    <a:pt x="202" y="435"/>
                  </a:lnTo>
                  <a:lnTo>
                    <a:pt x="201" y="435"/>
                  </a:lnTo>
                  <a:lnTo>
                    <a:pt x="200" y="435"/>
                  </a:lnTo>
                  <a:lnTo>
                    <a:pt x="199" y="435"/>
                  </a:lnTo>
                  <a:lnTo>
                    <a:pt x="197" y="435"/>
                  </a:lnTo>
                  <a:lnTo>
                    <a:pt x="196" y="435"/>
                  </a:lnTo>
                  <a:lnTo>
                    <a:pt x="195" y="435"/>
                  </a:lnTo>
                  <a:lnTo>
                    <a:pt x="194" y="435"/>
                  </a:lnTo>
                  <a:lnTo>
                    <a:pt x="193" y="435"/>
                  </a:lnTo>
                  <a:lnTo>
                    <a:pt x="191" y="435"/>
                  </a:lnTo>
                  <a:lnTo>
                    <a:pt x="190" y="435"/>
                  </a:lnTo>
                  <a:lnTo>
                    <a:pt x="189" y="435"/>
                  </a:lnTo>
                  <a:lnTo>
                    <a:pt x="188" y="435"/>
                  </a:lnTo>
                  <a:lnTo>
                    <a:pt x="187" y="435"/>
                  </a:lnTo>
                  <a:lnTo>
                    <a:pt x="185" y="435"/>
                  </a:lnTo>
                  <a:lnTo>
                    <a:pt x="184" y="435"/>
                  </a:lnTo>
                  <a:lnTo>
                    <a:pt x="183" y="435"/>
                  </a:lnTo>
                  <a:lnTo>
                    <a:pt x="182" y="435"/>
                  </a:lnTo>
                  <a:lnTo>
                    <a:pt x="180" y="435"/>
                  </a:lnTo>
                  <a:lnTo>
                    <a:pt x="179" y="435"/>
                  </a:lnTo>
                  <a:lnTo>
                    <a:pt x="178" y="435"/>
                  </a:lnTo>
                  <a:lnTo>
                    <a:pt x="177" y="435"/>
                  </a:lnTo>
                  <a:lnTo>
                    <a:pt x="176" y="435"/>
                  </a:lnTo>
                  <a:lnTo>
                    <a:pt x="174" y="435"/>
                  </a:lnTo>
                  <a:lnTo>
                    <a:pt x="173" y="435"/>
                  </a:lnTo>
                  <a:lnTo>
                    <a:pt x="172" y="435"/>
                  </a:lnTo>
                  <a:lnTo>
                    <a:pt x="171" y="435"/>
                  </a:lnTo>
                  <a:lnTo>
                    <a:pt x="170" y="435"/>
                  </a:lnTo>
                  <a:lnTo>
                    <a:pt x="168" y="435"/>
                  </a:lnTo>
                  <a:lnTo>
                    <a:pt x="167" y="435"/>
                  </a:lnTo>
                  <a:lnTo>
                    <a:pt x="166" y="435"/>
                  </a:lnTo>
                  <a:lnTo>
                    <a:pt x="165" y="435"/>
                  </a:lnTo>
                  <a:lnTo>
                    <a:pt x="164" y="435"/>
                  </a:lnTo>
                  <a:lnTo>
                    <a:pt x="162" y="435"/>
                  </a:lnTo>
                  <a:lnTo>
                    <a:pt x="161" y="435"/>
                  </a:lnTo>
                  <a:lnTo>
                    <a:pt x="160" y="435"/>
                  </a:lnTo>
                  <a:lnTo>
                    <a:pt x="159" y="435"/>
                  </a:lnTo>
                  <a:lnTo>
                    <a:pt x="158" y="435"/>
                  </a:lnTo>
                  <a:lnTo>
                    <a:pt x="156" y="435"/>
                  </a:lnTo>
                  <a:lnTo>
                    <a:pt x="155" y="435"/>
                  </a:lnTo>
                  <a:lnTo>
                    <a:pt x="154" y="435"/>
                  </a:lnTo>
                  <a:lnTo>
                    <a:pt x="153" y="435"/>
                  </a:lnTo>
                  <a:lnTo>
                    <a:pt x="152" y="435"/>
                  </a:lnTo>
                  <a:lnTo>
                    <a:pt x="150" y="435"/>
                  </a:lnTo>
                  <a:lnTo>
                    <a:pt x="149" y="435"/>
                  </a:lnTo>
                  <a:lnTo>
                    <a:pt x="148" y="435"/>
                  </a:lnTo>
                  <a:lnTo>
                    <a:pt x="147" y="435"/>
                  </a:lnTo>
                  <a:lnTo>
                    <a:pt x="146" y="435"/>
                  </a:lnTo>
                  <a:lnTo>
                    <a:pt x="144" y="435"/>
                  </a:lnTo>
                  <a:lnTo>
                    <a:pt x="143" y="435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8" y="435"/>
                  </a:lnTo>
                  <a:lnTo>
                    <a:pt x="137" y="435"/>
                  </a:lnTo>
                  <a:lnTo>
                    <a:pt x="136" y="435"/>
                  </a:lnTo>
                  <a:lnTo>
                    <a:pt x="135" y="435"/>
                  </a:lnTo>
                  <a:lnTo>
                    <a:pt x="133" y="435"/>
                  </a:lnTo>
                  <a:lnTo>
                    <a:pt x="132" y="435"/>
                  </a:lnTo>
                  <a:lnTo>
                    <a:pt x="131" y="435"/>
                  </a:lnTo>
                  <a:lnTo>
                    <a:pt x="130" y="435"/>
                  </a:lnTo>
                  <a:lnTo>
                    <a:pt x="129" y="435"/>
                  </a:lnTo>
                  <a:lnTo>
                    <a:pt x="127" y="435"/>
                  </a:lnTo>
                  <a:lnTo>
                    <a:pt x="126" y="435"/>
                  </a:lnTo>
                  <a:lnTo>
                    <a:pt x="125" y="435"/>
                  </a:lnTo>
                  <a:lnTo>
                    <a:pt x="124" y="435"/>
                  </a:lnTo>
                  <a:lnTo>
                    <a:pt x="123" y="435"/>
                  </a:lnTo>
                  <a:lnTo>
                    <a:pt x="121" y="435"/>
                  </a:lnTo>
                  <a:lnTo>
                    <a:pt x="120" y="435"/>
                  </a:lnTo>
                  <a:lnTo>
                    <a:pt x="119" y="435"/>
                  </a:lnTo>
                  <a:lnTo>
                    <a:pt x="118" y="435"/>
                  </a:lnTo>
                  <a:lnTo>
                    <a:pt x="117" y="435"/>
                  </a:lnTo>
                  <a:lnTo>
                    <a:pt x="115" y="435"/>
                  </a:lnTo>
                  <a:lnTo>
                    <a:pt x="114" y="435"/>
                  </a:lnTo>
                  <a:lnTo>
                    <a:pt x="113" y="435"/>
                  </a:lnTo>
                  <a:lnTo>
                    <a:pt x="112" y="435"/>
                  </a:lnTo>
                  <a:lnTo>
                    <a:pt x="111" y="435"/>
                  </a:lnTo>
                  <a:lnTo>
                    <a:pt x="109" y="435"/>
                  </a:lnTo>
                  <a:lnTo>
                    <a:pt x="108" y="435"/>
                  </a:lnTo>
                  <a:lnTo>
                    <a:pt x="107" y="435"/>
                  </a:lnTo>
                  <a:lnTo>
                    <a:pt x="106" y="435"/>
                  </a:lnTo>
                  <a:lnTo>
                    <a:pt x="105" y="435"/>
                  </a:lnTo>
                  <a:lnTo>
                    <a:pt x="103" y="435"/>
                  </a:lnTo>
                  <a:lnTo>
                    <a:pt x="102" y="435"/>
                  </a:lnTo>
                  <a:lnTo>
                    <a:pt x="101" y="435"/>
                  </a:lnTo>
                  <a:lnTo>
                    <a:pt x="100" y="435"/>
                  </a:lnTo>
                  <a:lnTo>
                    <a:pt x="99" y="435"/>
                  </a:lnTo>
                  <a:lnTo>
                    <a:pt x="97" y="435"/>
                  </a:lnTo>
                  <a:lnTo>
                    <a:pt x="96" y="435"/>
                  </a:lnTo>
                  <a:lnTo>
                    <a:pt x="95" y="435"/>
                  </a:lnTo>
                  <a:lnTo>
                    <a:pt x="95" y="434"/>
                  </a:lnTo>
                  <a:lnTo>
                    <a:pt x="95" y="433"/>
                  </a:lnTo>
                  <a:lnTo>
                    <a:pt x="95" y="431"/>
                  </a:lnTo>
                  <a:lnTo>
                    <a:pt x="95" y="430"/>
                  </a:lnTo>
                  <a:lnTo>
                    <a:pt x="95" y="429"/>
                  </a:lnTo>
                  <a:lnTo>
                    <a:pt x="95" y="428"/>
                  </a:lnTo>
                  <a:lnTo>
                    <a:pt x="95" y="426"/>
                  </a:lnTo>
                  <a:lnTo>
                    <a:pt x="95" y="425"/>
                  </a:lnTo>
                  <a:lnTo>
                    <a:pt x="95" y="424"/>
                  </a:lnTo>
                  <a:lnTo>
                    <a:pt x="95" y="423"/>
                  </a:lnTo>
                  <a:lnTo>
                    <a:pt x="95" y="422"/>
                  </a:lnTo>
                  <a:lnTo>
                    <a:pt x="95" y="420"/>
                  </a:lnTo>
                  <a:lnTo>
                    <a:pt x="95" y="419"/>
                  </a:lnTo>
                  <a:lnTo>
                    <a:pt x="95" y="418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4"/>
                  </a:lnTo>
                  <a:lnTo>
                    <a:pt x="95" y="413"/>
                  </a:lnTo>
                  <a:lnTo>
                    <a:pt x="95" y="412"/>
                  </a:lnTo>
                  <a:lnTo>
                    <a:pt x="95" y="411"/>
                  </a:lnTo>
                  <a:lnTo>
                    <a:pt x="95" y="410"/>
                  </a:lnTo>
                  <a:lnTo>
                    <a:pt x="95" y="408"/>
                  </a:lnTo>
                  <a:lnTo>
                    <a:pt x="95" y="407"/>
                  </a:lnTo>
                  <a:lnTo>
                    <a:pt x="95" y="406"/>
                  </a:lnTo>
                  <a:lnTo>
                    <a:pt x="95" y="404"/>
                  </a:lnTo>
                  <a:lnTo>
                    <a:pt x="95" y="402"/>
                  </a:lnTo>
                  <a:lnTo>
                    <a:pt x="95" y="401"/>
                  </a:lnTo>
                  <a:lnTo>
                    <a:pt x="95" y="400"/>
                  </a:lnTo>
                  <a:lnTo>
                    <a:pt x="95" y="399"/>
                  </a:lnTo>
                  <a:lnTo>
                    <a:pt x="95" y="397"/>
                  </a:lnTo>
                  <a:lnTo>
                    <a:pt x="95" y="396"/>
                  </a:lnTo>
                  <a:lnTo>
                    <a:pt x="95" y="395"/>
                  </a:lnTo>
                  <a:lnTo>
                    <a:pt x="95" y="394"/>
                  </a:lnTo>
                  <a:lnTo>
                    <a:pt x="95" y="393"/>
                  </a:lnTo>
                  <a:lnTo>
                    <a:pt x="95" y="391"/>
                  </a:lnTo>
                  <a:lnTo>
                    <a:pt x="95" y="390"/>
                  </a:lnTo>
                  <a:lnTo>
                    <a:pt x="95" y="389"/>
                  </a:lnTo>
                  <a:lnTo>
                    <a:pt x="95" y="388"/>
                  </a:lnTo>
                  <a:lnTo>
                    <a:pt x="95" y="387"/>
                  </a:lnTo>
                  <a:lnTo>
                    <a:pt x="95" y="385"/>
                  </a:lnTo>
                  <a:lnTo>
                    <a:pt x="95" y="384"/>
                  </a:lnTo>
                  <a:lnTo>
                    <a:pt x="95" y="383"/>
                  </a:lnTo>
                  <a:lnTo>
                    <a:pt x="95" y="382"/>
                  </a:lnTo>
                  <a:lnTo>
                    <a:pt x="95" y="381"/>
                  </a:lnTo>
                  <a:lnTo>
                    <a:pt x="95" y="379"/>
                  </a:lnTo>
                  <a:lnTo>
                    <a:pt x="95" y="378"/>
                  </a:lnTo>
                  <a:lnTo>
                    <a:pt x="95" y="377"/>
                  </a:lnTo>
                  <a:lnTo>
                    <a:pt x="95" y="376"/>
                  </a:lnTo>
                  <a:lnTo>
                    <a:pt x="95" y="375"/>
                  </a:lnTo>
                  <a:lnTo>
                    <a:pt x="95" y="373"/>
                  </a:lnTo>
                  <a:lnTo>
                    <a:pt x="95" y="372"/>
                  </a:lnTo>
                  <a:lnTo>
                    <a:pt x="95" y="371"/>
                  </a:lnTo>
                  <a:lnTo>
                    <a:pt x="95" y="370"/>
                  </a:lnTo>
                  <a:lnTo>
                    <a:pt x="95" y="368"/>
                  </a:lnTo>
                  <a:lnTo>
                    <a:pt x="95" y="367"/>
                  </a:lnTo>
                  <a:lnTo>
                    <a:pt x="95" y="366"/>
                  </a:lnTo>
                  <a:lnTo>
                    <a:pt x="95" y="365"/>
                  </a:lnTo>
                  <a:lnTo>
                    <a:pt x="95" y="364"/>
                  </a:lnTo>
                  <a:lnTo>
                    <a:pt x="95" y="362"/>
                  </a:lnTo>
                  <a:lnTo>
                    <a:pt x="95" y="361"/>
                  </a:lnTo>
                  <a:lnTo>
                    <a:pt x="95" y="360"/>
                  </a:lnTo>
                  <a:lnTo>
                    <a:pt x="95" y="359"/>
                  </a:lnTo>
                  <a:lnTo>
                    <a:pt x="95" y="358"/>
                  </a:lnTo>
                  <a:lnTo>
                    <a:pt x="95" y="356"/>
                  </a:lnTo>
                  <a:lnTo>
                    <a:pt x="95" y="355"/>
                  </a:lnTo>
                  <a:lnTo>
                    <a:pt x="95" y="354"/>
                  </a:lnTo>
                  <a:lnTo>
                    <a:pt x="95" y="353"/>
                  </a:lnTo>
                  <a:lnTo>
                    <a:pt x="95" y="352"/>
                  </a:lnTo>
                  <a:lnTo>
                    <a:pt x="95" y="350"/>
                  </a:lnTo>
                  <a:lnTo>
                    <a:pt x="95" y="349"/>
                  </a:lnTo>
                  <a:lnTo>
                    <a:pt x="95" y="348"/>
                  </a:lnTo>
                  <a:lnTo>
                    <a:pt x="95" y="347"/>
                  </a:lnTo>
                  <a:lnTo>
                    <a:pt x="95" y="346"/>
                  </a:lnTo>
                  <a:lnTo>
                    <a:pt x="95" y="344"/>
                  </a:lnTo>
                  <a:lnTo>
                    <a:pt x="95" y="343"/>
                  </a:lnTo>
                  <a:lnTo>
                    <a:pt x="95" y="342"/>
                  </a:lnTo>
                  <a:lnTo>
                    <a:pt x="95" y="341"/>
                  </a:lnTo>
                  <a:lnTo>
                    <a:pt x="95" y="339"/>
                  </a:lnTo>
                  <a:lnTo>
                    <a:pt x="95" y="338"/>
                  </a:lnTo>
                  <a:lnTo>
                    <a:pt x="96" y="338"/>
                  </a:lnTo>
                  <a:lnTo>
                    <a:pt x="96" y="337"/>
                  </a:lnTo>
                  <a:lnTo>
                    <a:pt x="96" y="336"/>
                  </a:lnTo>
                  <a:lnTo>
                    <a:pt x="96" y="335"/>
                  </a:lnTo>
                  <a:lnTo>
                    <a:pt x="96" y="333"/>
                  </a:lnTo>
                  <a:lnTo>
                    <a:pt x="96" y="332"/>
                  </a:lnTo>
                  <a:lnTo>
                    <a:pt x="96" y="331"/>
                  </a:lnTo>
                  <a:lnTo>
                    <a:pt x="96" y="330"/>
                  </a:lnTo>
                  <a:lnTo>
                    <a:pt x="96" y="329"/>
                  </a:lnTo>
                  <a:lnTo>
                    <a:pt x="96" y="327"/>
                  </a:lnTo>
                  <a:lnTo>
                    <a:pt x="96" y="326"/>
                  </a:lnTo>
                  <a:lnTo>
                    <a:pt x="96" y="325"/>
                  </a:lnTo>
                  <a:lnTo>
                    <a:pt x="96" y="324"/>
                  </a:lnTo>
                  <a:lnTo>
                    <a:pt x="96" y="323"/>
                  </a:lnTo>
                  <a:lnTo>
                    <a:pt x="95" y="323"/>
                  </a:lnTo>
                  <a:lnTo>
                    <a:pt x="96" y="321"/>
                  </a:lnTo>
                  <a:lnTo>
                    <a:pt x="95" y="321"/>
                  </a:lnTo>
                  <a:lnTo>
                    <a:pt x="96" y="321"/>
                  </a:lnTo>
                  <a:lnTo>
                    <a:pt x="95" y="321"/>
                  </a:lnTo>
                  <a:lnTo>
                    <a:pt x="95" y="320"/>
                  </a:lnTo>
                  <a:lnTo>
                    <a:pt x="95" y="319"/>
                  </a:lnTo>
                  <a:lnTo>
                    <a:pt x="95" y="318"/>
                  </a:lnTo>
                  <a:lnTo>
                    <a:pt x="95" y="317"/>
                  </a:lnTo>
                  <a:lnTo>
                    <a:pt x="95" y="315"/>
                  </a:lnTo>
                  <a:lnTo>
                    <a:pt x="95" y="314"/>
                  </a:lnTo>
                  <a:lnTo>
                    <a:pt x="95" y="313"/>
                  </a:lnTo>
                  <a:lnTo>
                    <a:pt x="95" y="312"/>
                  </a:lnTo>
                  <a:lnTo>
                    <a:pt x="95" y="310"/>
                  </a:lnTo>
                  <a:lnTo>
                    <a:pt x="95" y="309"/>
                  </a:lnTo>
                  <a:lnTo>
                    <a:pt x="95" y="308"/>
                  </a:lnTo>
                  <a:lnTo>
                    <a:pt x="95" y="307"/>
                  </a:lnTo>
                  <a:lnTo>
                    <a:pt x="95" y="306"/>
                  </a:lnTo>
                  <a:lnTo>
                    <a:pt x="95" y="304"/>
                  </a:lnTo>
                  <a:lnTo>
                    <a:pt x="95" y="303"/>
                  </a:lnTo>
                  <a:lnTo>
                    <a:pt x="95" y="302"/>
                  </a:lnTo>
                  <a:lnTo>
                    <a:pt x="95" y="301"/>
                  </a:lnTo>
                  <a:lnTo>
                    <a:pt x="95" y="300"/>
                  </a:lnTo>
                  <a:lnTo>
                    <a:pt x="95" y="298"/>
                  </a:lnTo>
                  <a:lnTo>
                    <a:pt x="96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6" y="294"/>
                  </a:lnTo>
                  <a:lnTo>
                    <a:pt x="96" y="292"/>
                  </a:lnTo>
                  <a:lnTo>
                    <a:pt x="96" y="291"/>
                  </a:lnTo>
                  <a:lnTo>
                    <a:pt x="96" y="290"/>
                  </a:lnTo>
                  <a:lnTo>
                    <a:pt x="96" y="289"/>
                  </a:lnTo>
                  <a:lnTo>
                    <a:pt x="96" y="288"/>
                  </a:lnTo>
                  <a:lnTo>
                    <a:pt x="96" y="286"/>
                  </a:lnTo>
                  <a:lnTo>
                    <a:pt x="96" y="285"/>
                  </a:lnTo>
                  <a:lnTo>
                    <a:pt x="96" y="284"/>
                  </a:lnTo>
                  <a:lnTo>
                    <a:pt x="96" y="283"/>
                  </a:lnTo>
                  <a:lnTo>
                    <a:pt x="96" y="281"/>
                  </a:lnTo>
                  <a:lnTo>
                    <a:pt x="96" y="280"/>
                  </a:lnTo>
                  <a:lnTo>
                    <a:pt x="96" y="279"/>
                  </a:lnTo>
                  <a:lnTo>
                    <a:pt x="96" y="278"/>
                  </a:lnTo>
                  <a:lnTo>
                    <a:pt x="96" y="277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6" y="267"/>
                  </a:lnTo>
                  <a:lnTo>
                    <a:pt x="96" y="266"/>
                  </a:lnTo>
                  <a:lnTo>
                    <a:pt x="96" y="265"/>
                  </a:lnTo>
                  <a:lnTo>
                    <a:pt x="96" y="263"/>
                  </a:lnTo>
                  <a:lnTo>
                    <a:pt x="96" y="262"/>
                  </a:lnTo>
                  <a:lnTo>
                    <a:pt x="96" y="261"/>
                  </a:lnTo>
                  <a:lnTo>
                    <a:pt x="96" y="260"/>
                  </a:lnTo>
                  <a:lnTo>
                    <a:pt x="96" y="259"/>
                  </a:lnTo>
                  <a:lnTo>
                    <a:pt x="96" y="257"/>
                  </a:lnTo>
                  <a:lnTo>
                    <a:pt x="96" y="256"/>
                  </a:lnTo>
                  <a:lnTo>
                    <a:pt x="96" y="255"/>
                  </a:lnTo>
                  <a:lnTo>
                    <a:pt x="96" y="254"/>
                  </a:lnTo>
                  <a:lnTo>
                    <a:pt x="96" y="252"/>
                  </a:lnTo>
                  <a:lnTo>
                    <a:pt x="96" y="251"/>
                  </a:lnTo>
                  <a:lnTo>
                    <a:pt x="96" y="250"/>
                  </a:lnTo>
                  <a:lnTo>
                    <a:pt x="96" y="249"/>
                  </a:lnTo>
                  <a:lnTo>
                    <a:pt x="96" y="248"/>
                  </a:lnTo>
                  <a:lnTo>
                    <a:pt x="96" y="246"/>
                  </a:lnTo>
                  <a:lnTo>
                    <a:pt x="96" y="245"/>
                  </a:lnTo>
                  <a:lnTo>
                    <a:pt x="96" y="244"/>
                  </a:lnTo>
                  <a:lnTo>
                    <a:pt x="96" y="243"/>
                  </a:lnTo>
                  <a:lnTo>
                    <a:pt x="96" y="242"/>
                  </a:lnTo>
                  <a:lnTo>
                    <a:pt x="96" y="240"/>
                  </a:lnTo>
                  <a:lnTo>
                    <a:pt x="96" y="239"/>
                  </a:lnTo>
                  <a:lnTo>
                    <a:pt x="96" y="238"/>
                  </a:lnTo>
                  <a:lnTo>
                    <a:pt x="96" y="237"/>
                  </a:lnTo>
                  <a:lnTo>
                    <a:pt x="96" y="236"/>
                  </a:lnTo>
                  <a:lnTo>
                    <a:pt x="96" y="234"/>
                  </a:lnTo>
                  <a:lnTo>
                    <a:pt x="96" y="233"/>
                  </a:lnTo>
                  <a:lnTo>
                    <a:pt x="96" y="232"/>
                  </a:lnTo>
                  <a:lnTo>
                    <a:pt x="96" y="231"/>
                  </a:lnTo>
                  <a:lnTo>
                    <a:pt x="96" y="230"/>
                  </a:lnTo>
                  <a:lnTo>
                    <a:pt x="96" y="228"/>
                  </a:lnTo>
                  <a:lnTo>
                    <a:pt x="96" y="227"/>
                  </a:lnTo>
                  <a:lnTo>
                    <a:pt x="96" y="226"/>
                  </a:lnTo>
                  <a:lnTo>
                    <a:pt x="96" y="225"/>
                  </a:lnTo>
                  <a:lnTo>
                    <a:pt x="96" y="223"/>
                  </a:lnTo>
                  <a:lnTo>
                    <a:pt x="96" y="222"/>
                  </a:lnTo>
                  <a:lnTo>
                    <a:pt x="96" y="221"/>
                  </a:lnTo>
                  <a:lnTo>
                    <a:pt x="96" y="220"/>
                  </a:lnTo>
                  <a:lnTo>
                    <a:pt x="96" y="219"/>
                  </a:lnTo>
                  <a:lnTo>
                    <a:pt x="96" y="217"/>
                  </a:lnTo>
                  <a:lnTo>
                    <a:pt x="96" y="216"/>
                  </a:lnTo>
                  <a:lnTo>
                    <a:pt x="96" y="215"/>
                  </a:lnTo>
                  <a:lnTo>
                    <a:pt x="96" y="214"/>
                  </a:lnTo>
                  <a:lnTo>
                    <a:pt x="96" y="213"/>
                  </a:lnTo>
                  <a:lnTo>
                    <a:pt x="96" y="211"/>
                  </a:lnTo>
                  <a:lnTo>
                    <a:pt x="96" y="210"/>
                  </a:lnTo>
                  <a:lnTo>
                    <a:pt x="96" y="209"/>
                  </a:lnTo>
                  <a:lnTo>
                    <a:pt x="96" y="208"/>
                  </a:lnTo>
                  <a:lnTo>
                    <a:pt x="96" y="207"/>
                  </a:lnTo>
                  <a:lnTo>
                    <a:pt x="96" y="205"/>
                  </a:lnTo>
                  <a:lnTo>
                    <a:pt x="96" y="204"/>
                  </a:lnTo>
                  <a:lnTo>
                    <a:pt x="96" y="203"/>
                  </a:lnTo>
                  <a:lnTo>
                    <a:pt x="96" y="202"/>
                  </a:lnTo>
                  <a:lnTo>
                    <a:pt x="96" y="201"/>
                  </a:lnTo>
                  <a:lnTo>
                    <a:pt x="96" y="199"/>
                  </a:lnTo>
                  <a:lnTo>
                    <a:pt x="96" y="198"/>
                  </a:lnTo>
                  <a:lnTo>
                    <a:pt x="96" y="197"/>
                  </a:lnTo>
                  <a:lnTo>
                    <a:pt x="96" y="196"/>
                  </a:lnTo>
                  <a:lnTo>
                    <a:pt x="96" y="194"/>
                  </a:lnTo>
                  <a:lnTo>
                    <a:pt x="96" y="193"/>
                  </a:lnTo>
                  <a:lnTo>
                    <a:pt x="96" y="192"/>
                  </a:lnTo>
                  <a:lnTo>
                    <a:pt x="96" y="191"/>
                  </a:lnTo>
                  <a:lnTo>
                    <a:pt x="96" y="190"/>
                  </a:lnTo>
                  <a:lnTo>
                    <a:pt x="96" y="188"/>
                  </a:lnTo>
                  <a:lnTo>
                    <a:pt x="96" y="187"/>
                  </a:lnTo>
                  <a:lnTo>
                    <a:pt x="96" y="186"/>
                  </a:lnTo>
                  <a:lnTo>
                    <a:pt x="96" y="185"/>
                  </a:lnTo>
                  <a:lnTo>
                    <a:pt x="96" y="184"/>
                  </a:lnTo>
                  <a:lnTo>
                    <a:pt x="96" y="182"/>
                  </a:lnTo>
                  <a:lnTo>
                    <a:pt x="96" y="181"/>
                  </a:lnTo>
                  <a:lnTo>
                    <a:pt x="96" y="180"/>
                  </a:lnTo>
                  <a:lnTo>
                    <a:pt x="96" y="179"/>
                  </a:lnTo>
                  <a:lnTo>
                    <a:pt x="96" y="178"/>
                  </a:lnTo>
                  <a:lnTo>
                    <a:pt x="96" y="176"/>
                  </a:lnTo>
                  <a:lnTo>
                    <a:pt x="96" y="175"/>
                  </a:lnTo>
                  <a:lnTo>
                    <a:pt x="96" y="174"/>
                  </a:lnTo>
                  <a:lnTo>
                    <a:pt x="96" y="173"/>
                  </a:lnTo>
                  <a:lnTo>
                    <a:pt x="96" y="172"/>
                  </a:lnTo>
                  <a:lnTo>
                    <a:pt x="96" y="170"/>
                  </a:lnTo>
                  <a:lnTo>
                    <a:pt x="96" y="169"/>
                  </a:lnTo>
                  <a:lnTo>
                    <a:pt x="96" y="168"/>
                  </a:lnTo>
                  <a:lnTo>
                    <a:pt x="96" y="167"/>
                  </a:lnTo>
                  <a:lnTo>
                    <a:pt x="96" y="165"/>
                  </a:lnTo>
                  <a:lnTo>
                    <a:pt x="96" y="164"/>
                  </a:lnTo>
                  <a:lnTo>
                    <a:pt x="96" y="163"/>
                  </a:lnTo>
                  <a:lnTo>
                    <a:pt x="96" y="162"/>
                  </a:lnTo>
                  <a:lnTo>
                    <a:pt x="96" y="161"/>
                  </a:lnTo>
                  <a:lnTo>
                    <a:pt x="96" y="159"/>
                  </a:lnTo>
                  <a:lnTo>
                    <a:pt x="96" y="158"/>
                  </a:lnTo>
                  <a:lnTo>
                    <a:pt x="97" y="157"/>
                  </a:lnTo>
                  <a:lnTo>
                    <a:pt x="97" y="156"/>
                  </a:lnTo>
                  <a:lnTo>
                    <a:pt x="99" y="156"/>
                  </a:lnTo>
                  <a:lnTo>
                    <a:pt x="97" y="155"/>
                  </a:lnTo>
                  <a:lnTo>
                    <a:pt x="96" y="153"/>
                  </a:lnTo>
                  <a:lnTo>
                    <a:pt x="96" y="155"/>
                  </a:lnTo>
                  <a:lnTo>
                    <a:pt x="95" y="155"/>
                  </a:lnTo>
                  <a:lnTo>
                    <a:pt x="94" y="155"/>
                  </a:lnTo>
                  <a:lnTo>
                    <a:pt x="93" y="155"/>
                  </a:lnTo>
                  <a:lnTo>
                    <a:pt x="91" y="153"/>
                  </a:lnTo>
                  <a:lnTo>
                    <a:pt x="93" y="153"/>
                  </a:lnTo>
                  <a:lnTo>
                    <a:pt x="93" y="152"/>
                  </a:lnTo>
                  <a:lnTo>
                    <a:pt x="91" y="152"/>
                  </a:lnTo>
                  <a:lnTo>
                    <a:pt x="90" y="151"/>
                  </a:lnTo>
                  <a:lnTo>
                    <a:pt x="90" y="152"/>
                  </a:lnTo>
                  <a:lnTo>
                    <a:pt x="89" y="152"/>
                  </a:lnTo>
                  <a:lnTo>
                    <a:pt x="88" y="153"/>
                  </a:lnTo>
                  <a:lnTo>
                    <a:pt x="86" y="153"/>
                  </a:lnTo>
                  <a:lnTo>
                    <a:pt x="85" y="153"/>
                  </a:lnTo>
                  <a:lnTo>
                    <a:pt x="84" y="152"/>
                  </a:lnTo>
                  <a:lnTo>
                    <a:pt x="83" y="152"/>
                  </a:lnTo>
                  <a:lnTo>
                    <a:pt x="83" y="151"/>
                  </a:lnTo>
                  <a:lnTo>
                    <a:pt x="83" y="150"/>
                  </a:lnTo>
                  <a:lnTo>
                    <a:pt x="82" y="150"/>
                  </a:lnTo>
                  <a:lnTo>
                    <a:pt x="82" y="149"/>
                  </a:lnTo>
                  <a:lnTo>
                    <a:pt x="80" y="149"/>
                  </a:lnTo>
                  <a:lnTo>
                    <a:pt x="79" y="149"/>
                  </a:lnTo>
                  <a:lnTo>
                    <a:pt x="78" y="149"/>
                  </a:lnTo>
                  <a:lnTo>
                    <a:pt x="78" y="147"/>
                  </a:lnTo>
                  <a:lnTo>
                    <a:pt x="78" y="146"/>
                  </a:lnTo>
                  <a:lnTo>
                    <a:pt x="78" y="145"/>
                  </a:lnTo>
                  <a:lnTo>
                    <a:pt x="78" y="144"/>
                  </a:lnTo>
                  <a:lnTo>
                    <a:pt x="77" y="144"/>
                  </a:lnTo>
                  <a:lnTo>
                    <a:pt x="77" y="143"/>
                  </a:lnTo>
                  <a:lnTo>
                    <a:pt x="76" y="143"/>
                  </a:lnTo>
                  <a:lnTo>
                    <a:pt x="76" y="141"/>
                  </a:lnTo>
                  <a:lnTo>
                    <a:pt x="74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2" y="138"/>
                  </a:lnTo>
                  <a:lnTo>
                    <a:pt x="72" y="136"/>
                  </a:lnTo>
                  <a:lnTo>
                    <a:pt x="72" y="135"/>
                  </a:lnTo>
                  <a:lnTo>
                    <a:pt x="71" y="135"/>
                  </a:lnTo>
                  <a:lnTo>
                    <a:pt x="71" y="134"/>
                  </a:lnTo>
                  <a:lnTo>
                    <a:pt x="72" y="133"/>
                  </a:lnTo>
                  <a:lnTo>
                    <a:pt x="73" y="133"/>
                  </a:lnTo>
                  <a:lnTo>
                    <a:pt x="73" y="132"/>
                  </a:lnTo>
                  <a:lnTo>
                    <a:pt x="74" y="132"/>
                  </a:lnTo>
                  <a:lnTo>
                    <a:pt x="74" y="130"/>
                  </a:lnTo>
                  <a:lnTo>
                    <a:pt x="73" y="130"/>
                  </a:lnTo>
                  <a:lnTo>
                    <a:pt x="73" y="129"/>
                  </a:lnTo>
                  <a:lnTo>
                    <a:pt x="72" y="129"/>
                  </a:lnTo>
                  <a:lnTo>
                    <a:pt x="71" y="130"/>
                  </a:lnTo>
                  <a:lnTo>
                    <a:pt x="70" y="130"/>
                  </a:lnTo>
                  <a:lnTo>
                    <a:pt x="68" y="130"/>
                  </a:lnTo>
                  <a:lnTo>
                    <a:pt x="68" y="129"/>
                  </a:lnTo>
                  <a:lnTo>
                    <a:pt x="68" y="128"/>
                  </a:lnTo>
                  <a:lnTo>
                    <a:pt x="67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4"/>
                  </a:lnTo>
                  <a:lnTo>
                    <a:pt x="65" y="124"/>
                  </a:lnTo>
                  <a:lnTo>
                    <a:pt x="65" y="123"/>
                  </a:lnTo>
                  <a:lnTo>
                    <a:pt x="64" y="123"/>
                  </a:lnTo>
                  <a:lnTo>
                    <a:pt x="62" y="123"/>
                  </a:lnTo>
                  <a:lnTo>
                    <a:pt x="61" y="122"/>
                  </a:lnTo>
                  <a:lnTo>
                    <a:pt x="60" y="122"/>
                  </a:lnTo>
                  <a:lnTo>
                    <a:pt x="60" y="121"/>
                  </a:lnTo>
                  <a:lnTo>
                    <a:pt x="60" y="120"/>
                  </a:lnTo>
                  <a:lnTo>
                    <a:pt x="60" y="118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8" y="117"/>
                  </a:lnTo>
                  <a:lnTo>
                    <a:pt x="58" y="116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5" y="115"/>
                  </a:lnTo>
                  <a:lnTo>
                    <a:pt x="55" y="114"/>
                  </a:lnTo>
                  <a:lnTo>
                    <a:pt x="54" y="112"/>
                  </a:lnTo>
                  <a:lnTo>
                    <a:pt x="55" y="112"/>
                  </a:lnTo>
                  <a:lnTo>
                    <a:pt x="55" y="111"/>
                  </a:lnTo>
                  <a:lnTo>
                    <a:pt x="55" y="110"/>
                  </a:lnTo>
                  <a:lnTo>
                    <a:pt x="56" y="110"/>
                  </a:lnTo>
                  <a:lnTo>
                    <a:pt x="58" y="110"/>
                  </a:lnTo>
                  <a:lnTo>
                    <a:pt x="59" y="110"/>
                  </a:lnTo>
                  <a:lnTo>
                    <a:pt x="60" y="109"/>
                  </a:lnTo>
                  <a:lnTo>
                    <a:pt x="60" y="108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59" y="105"/>
                  </a:lnTo>
                  <a:lnTo>
                    <a:pt x="60" y="105"/>
                  </a:lnTo>
                  <a:lnTo>
                    <a:pt x="60" y="104"/>
                  </a:lnTo>
                  <a:lnTo>
                    <a:pt x="60" y="103"/>
                  </a:lnTo>
                  <a:lnTo>
                    <a:pt x="61" y="103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100"/>
                  </a:lnTo>
                  <a:lnTo>
                    <a:pt x="62" y="99"/>
                  </a:lnTo>
                  <a:lnTo>
                    <a:pt x="64" y="99"/>
                  </a:lnTo>
                  <a:lnTo>
                    <a:pt x="65" y="99"/>
                  </a:lnTo>
                  <a:lnTo>
                    <a:pt x="66" y="99"/>
                  </a:lnTo>
                  <a:lnTo>
                    <a:pt x="66" y="98"/>
                  </a:lnTo>
                  <a:lnTo>
                    <a:pt x="66" y="97"/>
                  </a:lnTo>
                  <a:lnTo>
                    <a:pt x="66" y="95"/>
                  </a:lnTo>
                  <a:lnTo>
                    <a:pt x="66" y="94"/>
                  </a:lnTo>
                  <a:lnTo>
                    <a:pt x="66" y="93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8" y="92"/>
                  </a:lnTo>
                  <a:lnTo>
                    <a:pt x="68" y="93"/>
                  </a:lnTo>
                  <a:lnTo>
                    <a:pt x="70" y="93"/>
                  </a:lnTo>
                  <a:lnTo>
                    <a:pt x="70" y="94"/>
                  </a:lnTo>
                  <a:lnTo>
                    <a:pt x="71" y="94"/>
                  </a:lnTo>
                  <a:lnTo>
                    <a:pt x="72" y="94"/>
                  </a:lnTo>
                  <a:lnTo>
                    <a:pt x="73" y="94"/>
                  </a:lnTo>
                  <a:lnTo>
                    <a:pt x="74" y="94"/>
                  </a:lnTo>
                  <a:lnTo>
                    <a:pt x="74" y="93"/>
                  </a:lnTo>
                  <a:lnTo>
                    <a:pt x="76" y="93"/>
                  </a:lnTo>
                  <a:lnTo>
                    <a:pt x="76" y="92"/>
                  </a:lnTo>
                  <a:lnTo>
                    <a:pt x="76" y="91"/>
                  </a:lnTo>
                  <a:lnTo>
                    <a:pt x="76" y="89"/>
                  </a:lnTo>
                  <a:lnTo>
                    <a:pt x="74" y="89"/>
                  </a:lnTo>
                  <a:lnTo>
                    <a:pt x="73" y="89"/>
                  </a:lnTo>
                  <a:lnTo>
                    <a:pt x="73" y="91"/>
                  </a:lnTo>
                  <a:lnTo>
                    <a:pt x="72" y="91"/>
                  </a:lnTo>
                  <a:lnTo>
                    <a:pt x="71" y="91"/>
                  </a:lnTo>
                  <a:lnTo>
                    <a:pt x="70" y="91"/>
                  </a:lnTo>
                  <a:lnTo>
                    <a:pt x="70" y="89"/>
                  </a:lnTo>
                  <a:lnTo>
                    <a:pt x="70" y="88"/>
                  </a:lnTo>
                  <a:lnTo>
                    <a:pt x="70" y="87"/>
                  </a:lnTo>
                  <a:lnTo>
                    <a:pt x="71" y="87"/>
                  </a:lnTo>
                  <a:lnTo>
                    <a:pt x="72" y="87"/>
                  </a:lnTo>
                  <a:lnTo>
                    <a:pt x="73" y="87"/>
                  </a:lnTo>
                  <a:lnTo>
                    <a:pt x="74" y="86"/>
                  </a:lnTo>
                  <a:lnTo>
                    <a:pt x="74" y="85"/>
                  </a:lnTo>
                  <a:lnTo>
                    <a:pt x="74" y="83"/>
                  </a:lnTo>
                  <a:lnTo>
                    <a:pt x="73" y="83"/>
                  </a:lnTo>
                  <a:lnTo>
                    <a:pt x="72" y="83"/>
                  </a:lnTo>
                  <a:lnTo>
                    <a:pt x="71" y="83"/>
                  </a:lnTo>
                  <a:lnTo>
                    <a:pt x="71" y="82"/>
                  </a:lnTo>
                  <a:lnTo>
                    <a:pt x="70" y="82"/>
                  </a:lnTo>
                  <a:lnTo>
                    <a:pt x="70" y="81"/>
                  </a:lnTo>
                  <a:lnTo>
                    <a:pt x="68" y="81"/>
                  </a:lnTo>
                  <a:lnTo>
                    <a:pt x="68" y="80"/>
                  </a:lnTo>
                  <a:lnTo>
                    <a:pt x="70" y="80"/>
                  </a:lnTo>
                  <a:lnTo>
                    <a:pt x="70" y="79"/>
                  </a:lnTo>
                  <a:lnTo>
                    <a:pt x="70" y="77"/>
                  </a:lnTo>
                  <a:lnTo>
                    <a:pt x="70" y="76"/>
                  </a:lnTo>
                  <a:lnTo>
                    <a:pt x="68" y="76"/>
                  </a:lnTo>
                  <a:lnTo>
                    <a:pt x="67" y="76"/>
                  </a:lnTo>
                  <a:lnTo>
                    <a:pt x="66" y="76"/>
                  </a:lnTo>
                  <a:lnTo>
                    <a:pt x="65" y="76"/>
                  </a:lnTo>
                  <a:lnTo>
                    <a:pt x="64" y="76"/>
                  </a:lnTo>
                  <a:lnTo>
                    <a:pt x="62" y="76"/>
                  </a:lnTo>
                  <a:lnTo>
                    <a:pt x="62" y="77"/>
                  </a:lnTo>
                  <a:lnTo>
                    <a:pt x="61" y="77"/>
                  </a:lnTo>
                  <a:lnTo>
                    <a:pt x="62" y="79"/>
                  </a:lnTo>
                  <a:lnTo>
                    <a:pt x="61" y="79"/>
                  </a:lnTo>
                  <a:lnTo>
                    <a:pt x="61" y="80"/>
                  </a:lnTo>
                  <a:lnTo>
                    <a:pt x="60" y="80"/>
                  </a:lnTo>
                  <a:lnTo>
                    <a:pt x="59" y="80"/>
                  </a:lnTo>
                  <a:lnTo>
                    <a:pt x="58" y="80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5" y="79"/>
                  </a:lnTo>
                  <a:lnTo>
                    <a:pt x="54" y="79"/>
                  </a:lnTo>
                  <a:lnTo>
                    <a:pt x="53" y="79"/>
                  </a:lnTo>
                  <a:lnTo>
                    <a:pt x="53" y="77"/>
                  </a:lnTo>
                  <a:lnTo>
                    <a:pt x="52" y="77"/>
                  </a:lnTo>
                  <a:lnTo>
                    <a:pt x="52" y="76"/>
                  </a:lnTo>
                  <a:lnTo>
                    <a:pt x="52" y="75"/>
                  </a:lnTo>
                  <a:lnTo>
                    <a:pt x="50" y="75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8" y="76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7" y="74"/>
                  </a:lnTo>
                  <a:lnTo>
                    <a:pt x="47" y="72"/>
                  </a:lnTo>
                  <a:lnTo>
                    <a:pt x="47" y="71"/>
                  </a:lnTo>
                  <a:lnTo>
                    <a:pt x="45" y="71"/>
                  </a:lnTo>
                  <a:lnTo>
                    <a:pt x="44" y="71"/>
                  </a:lnTo>
                  <a:lnTo>
                    <a:pt x="43" y="71"/>
                  </a:lnTo>
                  <a:lnTo>
                    <a:pt x="43" y="70"/>
                  </a:lnTo>
                  <a:lnTo>
                    <a:pt x="42" y="70"/>
                  </a:lnTo>
                  <a:lnTo>
                    <a:pt x="42" y="69"/>
                  </a:lnTo>
                  <a:lnTo>
                    <a:pt x="41" y="69"/>
                  </a:lnTo>
                  <a:lnTo>
                    <a:pt x="41" y="68"/>
                  </a:lnTo>
                  <a:lnTo>
                    <a:pt x="39" y="68"/>
                  </a:lnTo>
                  <a:lnTo>
                    <a:pt x="38" y="66"/>
                  </a:lnTo>
                  <a:lnTo>
                    <a:pt x="38" y="65"/>
                  </a:lnTo>
                  <a:lnTo>
                    <a:pt x="38" y="64"/>
                  </a:lnTo>
                  <a:lnTo>
                    <a:pt x="37" y="64"/>
                  </a:lnTo>
                  <a:lnTo>
                    <a:pt x="36" y="64"/>
                  </a:lnTo>
                  <a:lnTo>
                    <a:pt x="36" y="63"/>
                  </a:lnTo>
                  <a:lnTo>
                    <a:pt x="35" y="63"/>
                  </a:lnTo>
                  <a:lnTo>
                    <a:pt x="35" y="62"/>
                  </a:lnTo>
                  <a:lnTo>
                    <a:pt x="33" y="62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1" y="63"/>
                  </a:lnTo>
                  <a:lnTo>
                    <a:pt x="31" y="62"/>
                  </a:lnTo>
                  <a:lnTo>
                    <a:pt x="30" y="62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1" y="57"/>
                  </a:lnTo>
                  <a:lnTo>
                    <a:pt x="31" y="56"/>
                  </a:lnTo>
                  <a:lnTo>
                    <a:pt x="31" y="54"/>
                  </a:lnTo>
                  <a:lnTo>
                    <a:pt x="31" y="53"/>
                  </a:lnTo>
                  <a:lnTo>
                    <a:pt x="31" y="52"/>
                  </a:lnTo>
                  <a:lnTo>
                    <a:pt x="30" y="52"/>
                  </a:lnTo>
                  <a:lnTo>
                    <a:pt x="29" y="52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27" y="50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5" y="43"/>
                  </a:lnTo>
                  <a:lnTo>
                    <a:pt x="25" y="42"/>
                  </a:lnTo>
                  <a:lnTo>
                    <a:pt x="25" y="41"/>
                  </a:lnTo>
                  <a:lnTo>
                    <a:pt x="25" y="40"/>
                  </a:lnTo>
                  <a:lnTo>
                    <a:pt x="24" y="40"/>
                  </a:lnTo>
                  <a:lnTo>
                    <a:pt x="24" y="39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9" y="37"/>
                  </a:lnTo>
                  <a:lnTo>
                    <a:pt x="18" y="37"/>
                  </a:lnTo>
                  <a:lnTo>
                    <a:pt x="18" y="36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5" y="34"/>
                  </a:lnTo>
                  <a:lnTo>
                    <a:pt x="15" y="33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11" y="31"/>
                  </a:lnTo>
                  <a:lnTo>
                    <a:pt x="11" y="30"/>
                  </a:lnTo>
                  <a:lnTo>
                    <a:pt x="12" y="30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2" y="27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6" y="4"/>
                  </a:lnTo>
                  <a:lnTo>
                    <a:pt x="27" y="4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41" y="4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7" y="4"/>
                  </a:lnTo>
                  <a:lnTo>
                    <a:pt x="48" y="4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4" y="5"/>
                  </a:lnTo>
                  <a:lnTo>
                    <a:pt x="65" y="5"/>
                  </a:lnTo>
                  <a:lnTo>
                    <a:pt x="66" y="5"/>
                  </a:lnTo>
                  <a:lnTo>
                    <a:pt x="67" y="5"/>
                  </a:lnTo>
                  <a:lnTo>
                    <a:pt x="68" y="5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2" y="5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6" y="5"/>
                  </a:lnTo>
                  <a:lnTo>
                    <a:pt x="77" y="5"/>
                  </a:lnTo>
                  <a:lnTo>
                    <a:pt x="78" y="5"/>
                  </a:lnTo>
                  <a:lnTo>
                    <a:pt x="79" y="5"/>
                  </a:lnTo>
                  <a:lnTo>
                    <a:pt x="80" y="5"/>
                  </a:lnTo>
                  <a:lnTo>
                    <a:pt x="82" y="5"/>
                  </a:lnTo>
                  <a:lnTo>
                    <a:pt x="83" y="5"/>
                  </a:lnTo>
                  <a:lnTo>
                    <a:pt x="84" y="5"/>
                  </a:lnTo>
                  <a:lnTo>
                    <a:pt x="85" y="5"/>
                  </a:lnTo>
                  <a:lnTo>
                    <a:pt x="86" y="5"/>
                  </a:lnTo>
                  <a:lnTo>
                    <a:pt x="88" y="5"/>
                  </a:lnTo>
                  <a:lnTo>
                    <a:pt x="89" y="5"/>
                  </a:lnTo>
                  <a:lnTo>
                    <a:pt x="90" y="5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4" y="5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7" y="5"/>
                  </a:lnTo>
                  <a:lnTo>
                    <a:pt x="99" y="5"/>
                  </a:lnTo>
                  <a:lnTo>
                    <a:pt x="100" y="5"/>
                  </a:lnTo>
                  <a:lnTo>
                    <a:pt x="101" y="5"/>
                  </a:lnTo>
                  <a:lnTo>
                    <a:pt x="102" y="5"/>
                  </a:lnTo>
                  <a:lnTo>
                    <a:pt x="103" y="5"/>
                  </a:lnTo>
                  <a:lnTo>
                    <a:pt x="105" y="5"/>
                  </a:lnTo>
                  <a:lnTo>
                    <a:pt x="106" y="5"/>
                  </a:lnTo>
                  <a:lnTo>
                    <a:pt x="107" y="5"/>
                  </a:lnTo>
                  <a:lnTo>
                    <a:pt x="108" y="5"/>
                  </a:lnTo>
                  <a:lnTo>
                    <a:pt x="109" y="5"/>
                  </a:lnTo>
                  <a:lnTo>
                    <a:pt x="111" y="5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4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18" y="5"/>
                  </a:lnTo>
                  <a:lnTo>
                    <a:pt x="119" y="5"/>
                  </a:lnTo>
                  <a:lnTo>
                    <a:pt x="120" y="5"/>
                  </a:lnTo>
                  <a:lnTo>
                    <a:pt x="121" y="5"/>
                  </a:lnTo>
                  <a:lnTo>
                    <a:pt x="123" y="5"/>
                  </a:lnTo>
                  <a:lnTo>
                    <a:pt x="124" y="5"/>
                  </a:lnTo>
                  <a:lnTo>
                    <a:pt x="125" y="5"/>
                  </a:lnTo>
                  <a:lnTo>
                    <a:pt x="126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2" y="5"/>
                  </a:lnTo>
                  <a:lnTo>
                    <a:pt x="133" y="5"/>
                  </a:lnTo>
                  <a:lnTo>
                    <a:pt x="135" y="5"/>
                  </a:lnTo>
                  <a:lnTo>
                    <a:pt x="136" y="5"/>
                  </a:lnTo>
                  <a:lnTo>
                    <a:pt x="137" y="5"/>
                  </a:lnTo>
                  <a:lnTo>
                    <a:pt x="140" y="5"/>
                  </a:lnTo>
                  <a:lnTo>
                    <a:pt x="141" y="5"/>
                  </a:lnTo>
                  <a:lnTo>
                    <a:pt x="142" y="5"/>
                  </a:lnTo>
                  <a:lnTo>
                    <a:pt x="143" y="5"/>
                  </a:lnTo>
                  <a:lnTo>
                    <a:pt x="144" y="5"/>
                  </a:lnTo>
                  <a:lnTo>
                    <a:pt x="146" y="5"/>
                  </a:lnTo>
                  <a:lnTo>
                    <a:pt x="147" y="5"/>
                  </a:lnTo>
                  <a:lnTo>
                    <a:pt x="148" y="5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2" y="5"/>
                  </a:lnTo>
                  <a:lnTo>
                    <a:pt x="153" y="5"/>
                  </a:lnTo>
                  <a:lnTo>
                    <a:pt x="154" y="5"/>
                  </a:lnTo>
                  <a:lnTo>
                    <a:pt x="155" y="5"/>
                  </a:lnTo>
                  <a:lnTo>
                    <a:pt x="156" y="5"/>
                  </a:lnTo>
                  <a:lnTo>
                    <a:pt x="158" y="5"/>
                  </a:lnTo>
                  <a:lnTo>
                    <a:pt x="159" y="5"/>
                  </a:lnTo>
                  <a:lnTo>
                    <a:pt x="160" y="5"/>
                  </a:lnTo>
                  <a:lnTo>
                    <a:pt x="161" y="5"/>
                  </a:lnTo>
                  <a:lnTo>
                    <a:pt x="162" y="5"/>
                  </a:lnTo>
                  <a:lnTo>
                    <a:pt x="164" y="5"/>
                  </a:lnTo>
                  <a:lnTo>
                    <a:pt x="165" y="5"/>
                  </a:lnTo>
                  <a:lnTo>
                    <a:pt x="166" y="5"/>
                  </a:lnTo>
                  <a:lnTo>
                    <a:pt x="167" y="5"/>
                  </a:lnTo>
                  <a:lnTo>
                    <a:pt x="168" y="5"/>
                  </a:lnTo>
                  <a:lnTo>
                    <a:pt x="170" y="5"/>
                  </a:lnTo>
                  <a:lnTo>
                    <a:pt x="171" y="5"/>
                  </a:lnTo>
                  <a:lnTo>
                    <a:pt x="172" y="5"/>
                  </a:lnTo>
                  <a:lnTo>
                    <a:pt x="173" y="4"/>
                  </a:lnTo>
                  <a:lnTo>
                    <a:pt x="174" y="4"/>
                  </a:lnTo>
                  <a:lnTo>
                    <a:pt x="176" y="4"/>
                  </a:lnTo>
                  <a:lnTo>
                    <a:pt x="177" y="4"/>
                  </a:lnTo>
                  <a:lnTo>
                    <a:pt x="178" y="4"/>
                  </a:lnTo>
                  <a:lnTo>
                    <a:pt x="179" y="4"/>
                  </a:lnTo>
                  <a:lnTo>
                    <a:pt x="180" y="4"/>
                  </a:lnTo>
                  <a:lnTo>
                    <a:pt x="182" y="4"/>
                  </a:lnTo>
                  <a:lnTo>
                    <a:pt x="183" y="4"/>
                  </a:lnTo>
                  <a:lnTo>
                    <a:pt x="184" y="4"/>
                  </a:lnTo>
                  <a:lnTo>
                    <a:pt x="185" y="4"/>
                  </a:lnTo>
                  <a:lnTo>
                    <a:pt x="187" y="4"/>
                  </a:lnTo>
                  <a:lnTo>
                    <a:pt x="188" y="4"/>
                  </a:lnTo>
                  <a:lnTo>
                    <a:pt x="189" y="4"/>
                  </a:lnTo>
                  <a:lnTo>
                    <a:pt x="190" y="4"/>
                  </a:lnTo>
                  <a:lnTo>
                    <a:pt x="191" y="4"/>
                  </a:lnTo>
                  <a:lnTo>
                    <a:pt x="193" y="4"/>
                  </a:lnTo>
                  <a:lnTo>
                    <a:pt x="194" y="4"/>
                  </a:lnTo>
                  <a:lnTo>
                    <a:pt x="195" y="4"/>
                  </a:lnTo>
                  <a:lnTo>
                    <a:pt x="196" y="4"/>
                  </a:lnTo>
                  <a:lnTo>
                    <a:pt x="197" y="4"/>
                  </a:lnTo>
                  <a:lnTo>
                    <a:pt x="199" y="4"/>
                  </a:lnTo>
                  <a:lnTo>
                    <a:pt x="200" y="4"/>
                  </a:lnTo>
                  <a:lnTo>
                    <a:pt x="201" y="4"/>
                  </a:lnTo>
                  <a:lnTo>
                    <a:pt x="202" y="4"/>
                  </a:lnTo>
                  <a:lnTo>
                    <a:pt x="203" y="4"/>
                  </a:lnTo>
                  <a:lnTo>
                    <a:pt x="205" y="4"/>
                  </a:lnTo>
                  <a:lnTo>
                    <a:pt x="206" y="4"/>
                  </a:lnTo>
                  <a:lnTo>
                    <a:pt x="208" y="4"/>
                  </a:lnTo>
                  <a:lnTo>
                    <a:pt x="209" y="4"/>
                  </a:lnTo>
                  <a:lnTo>
                    <a:pt x="211" y="4"/>
                  </a:lnTo>
                  <a:lnTo>
                    <a:pt x="212" y="4"/>
                  </a:lnTo>
                  <a:lnTo>
                    <a:pt x="213" y="4"/>
                  </a:lnTo>
                  <a:lnTo>
                    <a:pt x="214" y="4"/>
                  </a:lnTo>
                  <a:lnTo>
                    <a:pt x="215" y="4"/>
                  </a:lnTo>
                  <a:lnTo>
                    <a:pt x="217" y="4"/>
                  </a:lnTo>
                  <a:lnTo>
                    <a:pt x="218" y="4"/>
                  </a:lnTo>
                  <a:lnTo>
                    <a:pt x="219" y="4"/>
                  </a:lnTo>
                  <a:lnTo>
                    <a:pt x="220" y="4"/>
                  </a:lnTo>
                  <a:lnTo>
                    <a:pt x="221" y="4"/>
                  </a:lnTo>
                  <a:lnTo>
                    <a:pt x="223" y="4"/>
                  </a:lnTo>
                  <a:lnTo>
                    <a:pt x="224" y="4"/>
                  </a:lnTo>
                  <a:lnTo>
                    <a:pt x="226" y="4"/>
                  </a:lnTo>
                  <a:lnTo>
                    <a:pt x="227" y="4"/>
                  </a:lnTo>
                  <a:lnTo>
                    <a:pt x="229" y="4"/>
                  </a:lnTo>
                  <a:lnTo>
                    <a:pt x="230" y="4"/>
                  </a:lnTo>
                  <a:lnTo>
                    <a:pt x="231" y="4"/>
                  </a:lnTo>
                  <a:lnTo>
                    <a:pt x="232" y="4"/>
                  </a:lnTo>
                  <a:lnTo>
                    <a:pt x="234" y="4"/>
                  </a:lnTo>
                  <a:lnTo>
                    <a:pt x="235" y="4"/>
                  </a:lnTo>
                  <a:lnTo>
                    <a:pt x="236" y="4"/>
                  </a:lnTo>
                  <a:lnTo>
                    <a:pt x="237" y="4"/>
                  </a:lnTo>
                  <a:lnTo>
                    <a:pt x="238" y="4"/>
                  </a:lnTo>
                  <a:lnTo>
                    <a:pt x="240" y="4"/>
                  </a:lnTo>
                  <a:lnTo>
                    <a:pt x="241" y="4"/>
                  </a:lnTo>
                  <a:lnTo>
                    <a:pt x="242" y="4"/>
                  </a:lnTo>
                  <a:lnTo>
                    <a:pt x="243" y="4"/>
                  </a:lnTo>
                  <a:lnTo>
                    <a:pt x="244" y="4"/>
                  </a:lnTo>
                  <a:lnTo>
                    <a:pt x="246" y="4"/>
                  </a:lnTo>
                  <a:lnTo>
                    <a:pt x="247" y="4"/>
                  </a:lnTo>
                  <a:lnTo>
                    <a:pt x="248" y="4"/>
                  </a:lnTo>
                  <a:lnTo>
                    <a:pt x="249" y="4"/>
                  </a:lnTo>
                  <a:lnTo>
                    <a:pt x="250" y="4"/>
                  </a:lnTo>
                  <a:lnTo>
                    <a:pt x="252" y="4"/>
                  </a:lnTo>
                  <a:lnTo>
                    <a:pt x="253" y="4"/>
                  </a:lnTo>
                  <a:lnTo>
                    <a:pt x="254" y="2"/>
                  </a:lnTo>
                  <a:lnTo>
                    <a:pt x="255" y="2"/>
                  </a:lnTo>
                  <a:lnTo>
                    <a:pt x="256" y="2"/>
                  </a:lnTo>
                  <a:lnTo>
                    <a:pt x="258" y="2"/>
                  </a:lnTo>
                  <a:lnTo>
                    <a:pt x="259" y="2"/>
                  </a:lnTo>
                  <a:lnTo>
                    <a:pt x="260" y="2"/>
                  </a:lnTo>
                  <a:lnTo>
                    <a:pt x="261" y="2"/>
                  </a:lnTo>
                  <a:lnTo>
                    <a:pt x="262" y="2"/>
                  </a:lnTo>
                  <a:lnTo>
                    <a:pt x="264" y="2"/>
                  </a:lnTo>
                  <a:lnTo>
                    <a:pt x="266" y="2"/>
                  </a:lnTo>
                  <a:lnTo>
                    <a:pt x="267" y="2"/>
                  </a:lnTo>
                  <a:lnTo>
                    <a:pt x="268" y="2"/>
                  </a:lnTo>
                  <a:lnTo>
                    <a:pt x="270" y="2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5" y="2"/>
                  </a:lnTo>
                  <a:lnTo>
                    <a:pt x="276" y="2"/>
                  </a:lnTo>
                  <a:lnTo>
                    <a:pt x="277" y="2"/>
                  </a:lnTo>
                  <a:lnTo>
                    <a:pt x="278" y="2"/>
                  </a:lnTo>
                  <a:lnTo>
                    <a:pt x="279" y="2"/>
                  </a:lnTo>
                  <a:lnTo>
                    <a:pt x="281" y="2"/>
                  </a:lnTo>
                  <a:lnTo>
                    <a:pt x="282" y="2"/>
                  </a:lnTo>
                  <a:lnTo>
                    <a:pt x="283" y="2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87" y="2"/>
                  </a:lnTo>
                  <a:lnTo>
                    <a:pt x="288" y="2"/>
                  </a:lnTo>
                  <a:lnTo>
                    <a:pt x="289" y="2"/>
                  </a:lnTo>
                  <a:lnTo>
                    <a:pt x="290" y="2"/>
                  </a:lnTo>
                  <a:lnTo>
                    <a:pt x="291" y="2"/>
                  </a:lnTo>
                  <a:lnTo>
                    <a:pt x="293" y="2"/>
                  </a:lnTo>
                  <a:lnTo>
                    <a:pt x="294" y="2"/>
                  </a:lnTo>
                  <a:lnTo>
                    <a:pt x="295" y="2"/>
                  </a:lnTo>
                  <a:lnTo>
                    <a:pt x="296" y="2"/>
                  </a:lnTo>
                  <a:lnTo>
                    <a:pt x="297" y="2"/>
                  </a:lnTo>
                  <a:lnTo>
                    <a:pt x="299" y="2"/>
                  </a:lnTo>
                  <a:lnTo>
                    <a:pt x="300" y="1"/>
                  </a:lnTo>
                  <a:lnTo>
                    <a:pt x="301" y="1"/>
                  </a:lnTo>
                  <a:lnTo>
                    <a:pt x="302" y="1"/>
                  </a:lnTo>
                  <a:lnTo>
                    <a:pt x="303" y="1"/>
                  </a:lnTo>
                  <a:lnTo>
                    <a:pt x="305" y="1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8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2" y="1"/>
                  </a:lnTo>
                  <a:lnTo>
                    <a:pt x="313" y="1"/>
                  </a:lnTo>
                  <a:lnTo>
                    <a:pt x="314" y="1"/>
                  </a:lnTo>
                  <a:lnTo>
                    <a:pt x="315" y="1"/>
                  </a:lnTo>
                  <a:lnTo>
                    <a:pt x="317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8" y="1"/>
                  </a:lnTo>
                  <a:lnTo>
                    <a:pt x="329" y="1"/>
                  </a:lnTo>
                  <a:lnTo>
                    <a:pt x="330" y="1"/>
                  </a:lnTo>
                  <a:lnTo>
                    <a:pt x="331" y="1"/>
                  </a:lnTo>
                  <a:lnTo>
                    <a:pt x="332" y="0"/>
                  </a:lnTo>
                  <a:lnTo>
                    <a:pt x="334" y="0"/>
                  </a:lnTo>
                  <a:lnTo>
                    <a:pt x="335" y="0"/>
                  </a:lnTo>
                  <a:lnTo>
                    <a:pt x="335" y="1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4"/>
                  </a:lnTo>
                  <a:lnTo>
                    <a:pt x="338" y="4"/>
                  </a:lnTo>
                  <a:lnTo>
                    <a:pt x="338" y="5"/>
                  </a:lnTo>
                  <a:lnTo>
                    <a:pt x="337" y="5"/>
                  </a:lnTo>
                  <a:lnTo>
                    <a:pt x="337" y="6"/>
                  </a:lnTo>
                  <a:lnTo>
                    <a:pt x="338" y="7"/>
                  </a:lnTo>
                  <a:lnTo>
                    <a:pt x="340" y="7"/>
                  </a:lnTo>
                  <a:lnTo>
                    <a:pt x="341" y="7"/>
                  </a:lnTo>
                  <a:lnTo>
                    <a:pt x="342" y="7"/>
                  </a:lnTo>
                  <a:lnTo>
                    <a:pt x="343" y="8"/>
                  </a:lnTo>
                  <a:lnTo>
                    <a:pt x="343" y="10"/>
                  </a:lnTo>
                  <a:lnTo>
                    <a:pt x="343" y="11"/>
                  </a:lnTo>
                  <a:lnTo>
                    <a:pt x="343" y="12"/>
                  </a:lnTo>
                  <a:lnTo>
                    <a:pt x="344" y="12"/>
                  </a:lnTo>
                  <a:lnTo>
                    <a:pt x="344" y="13"/>
                  </a:lnTo>
                  <a:lnTo>
                    <a:pt x="346" y="13"/>
                  </a:lnTo>
                  <a:lnTo>
                    <a:pt x="346" y="14"/>
                  </a:lnTo>
                  <a:lnTo>
                    <a:pt x="347" y="14"/>
                  </a:lnTo>
                  <a:lnTo>
                    <a:pt x="347" y="16"/>
                  </a:lnTo>
                  <a:lnTo>
                    <a:pt x="347" y="17"/>
                  </a:lnTo>
                  <a:lnTo>
                    <a:pt x="348" y="17"/>
                  </a:lnTo>
                  <a:lnTo>
                    <a:pt x="349" y="17"/>
                  </a:lnTo>
                  <a:lnTo>
                    <a:pt x="350" y="17"/>
                  </a:lnTo>
                  <a:lnTo>
                    <a:pt x="352" y="17"/>
                  </a:lnTo>
                  <a:lnTo>
                    <a:pt x="352" y="18"/>
                  </a:lnTo>
                  <a:lnTo>
                    <a:pt x="350" y="18"/>
                  </a:lnTo>
                  <a:lnTo>
                    <a:pt x="350" y="19"/>
                  </a:lnTo>
                  <a:lnTo>
                    <a:pt x="352" y="19"/>
                  </a:lnTo>
                  <a:lnTo>
                    <a:pt x="352" y="21"/>
                  </a:lnTo>
                  <a:lnTo>
                    <a:pt x="350" y="21"/>
                  </a:lnTo>
                  <a:lnTo>
                    <a:pt x="350" y="22"/>
                  </a:lnTo>
                  <a:lnTo>
                    <a:pt x="352" y="22"/>
                  </a:lnTo>
                  <a:lnTo>
                    <a:pt x="353" y="22"/>
                  </a:lnTo>
                  <a:lnTo>
                    <a:pt x="353" y="23"/>
                  </a:lnTo>
                  <a:lnTo>
                    <a:pt x="354" y="23"/>
                  </a:lnTo>
                  <a:lnTo>
                    <a:pt x="354" y="24"/>
                  </a:lnTo>
                  <a:lnTo>
                    <a:pt x="354" y="25"/>
                  </a:lnTo>
                  <a:lnTo>
                    <a:pt x="355" y="25"/>
                  </a:lnTo>
                  <a:lnTo>
                    <a:pt x="355" y="24"/>
                  </a:lnTo>
                  <a:lnTo>
                    <a:pt x="356" y="24"/>
                  </a:lnTo>
                  <a:lnTo>
                    <a:pt x="356" y="25"/>
                  </a:lnTo>
                  <a:lnTo>
                    <a:pt x="358" y="25"/>
                  </a:lnTo>
                  <a:lnTo>
                    <a:pt x="358" y="24"/>
                  </a:lnTo>
                  <a:lnTo>
                    <a:pt x="359" y="24"/>
                  </a:lnTo>
                  <a:lnTo>
                    <a:pt x="359" y="25"/>
                  </a:lnTo>
                  <a:lnTo>
                    <a:pt x="360" y="25"/>
                  </a:lnTo>
                  <a:lnTo>
                    <a:pt x="359" y="27"/>
                  </a:lnTo>
                  <a:lnTo>
                    <a:pt x="358" y="27"/>
                  </a:lnTo>
                  <a:lnTo>
                    <a:pt x="358" y="28"/>
                  </a:lnTo>
                  <a:lnTo>
                    <a:pt x="356" y="28"/>
                  </a:lnTo>
                  <a:lnTo>
                    <a:pt x="356" y="29"/>
                  </a:lnTo>
                  <a:lnTo>
                    <a:pt x="356" y="30"/>
                  </a:lnTo>
                  <a:lnTo>
                    <a:pt x="355" y="31"/>
                  </a:lnTo>
                  <a:lnTo>
                    <a:pt x="355" y="33"/>
                  </a:lnTo>
                  <a:lnTo>
                    <a:pt x="355" y="34"/>
                  </a:lnTo>
                  <a:lnTo>
                    <a:pt x="354" y="34"/>
                  </a:lnTo>
                  <a:lnTo>
                    <a:pt x="354" y="35"/>
                  </a:lnTo>
                  <a:lnTo>
                    <a:pt x="354" y="36"/>
                  </a:lnTo>
                  <a:lnTo>
                    <a:pt x="354" y="37"/>
                  </a:lnTo>
                  <a:lnTo>
                    <a:pt x="354" y="39"/>
                  </a:lnTo>
                  <a:lnTo>
                    <a:pt x="353" y="39"/>
                  </a:lnTo>
                  <a:lnTo>
                    <a:pt x="353" y="40"/>
                  </a:lnTo>
                  <a:lnTo>
                    <a:pt x="353" y="41"/>
                  </a:lnTo>
                  <a:lnTo>
                    <a:pt x="353" y="42"/>
                  </a:lnTo>
                  <a:lnTo>
                    <a:pt x="353" y="43"/>
                  </a:lnTo>
                  <a:lnTo>
                    <a:pt x="353" y="45"/>
                  </a:lnTo>
                  <a:lnTo>
                    <a:pt x="353" y="46"/>
                  </a:lnTo>
                  <a:lnTo>
                    <a:pt x="352" y="46"/>
                  </a:lnTo>
                  <a:lnTo>
                    <a:pt x="352" y="47"/>
                  </a:lnTo>
                  <a:lnTo>
                    <a:pt x="353" y="48"/>
                  </a:lnTo>
                  <a:lnTo>
                    <a:pt x="353" y="50"/>
                  </a:lnTo>
                  <a:lnTo>
                    <a:pt x="352" y="50"/>
                  </a:lnTo>
                  <a:lnTo>
                    <a:pt x="353" y="51"/>
                  </a:lnTo>
                  <a:lnTo>
                    <a:pt x="352" y="51"/>
                  </a:lnTo>
                  <a:lnTo>
                    <a:pt x="353" y="51"/>
                  </a:lnTo>
                  <a:lnTo>
                    <a:pt x="353" y="52"/>
                  </a:lnTo>
                  <a:lnTo>
                    <a:pt x="353" y="53"/>
                  </a:lnTo>
                  <a:lnTo>
                    <a:pt x="353" y="54"/>
                  </a:lnTo>
                  <a:lnTo>
                    <a:pt x="353" y="56"/>
                  </a:lnTo>
                  <a:lnTo>
                    <a:pt x="353" y="57"/>
                  </a:lnTo>
                  <a:lnTo>
                    <a:pt x="354" y="58"/>
                  </a:lnTo>
                  <a:lnTo>
                    <a:pt x="354" y="59"/>
                  </a:lnTo>
                  <a:lnTo>
                    <a:pt x="354" y="60"/>
                  </a:lnTo>
                  <a:lnTo>
                    <a:pt x="354" y="62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5"/>
                  </a:lnTo>
                  <a:lnTo>
                    <a:pt x="355" y="66"/>
                  </a:lnTo>
                  <a:lnTo>
                    <a:pt x="356" y="66"/>
                  </a:lnTo>
                  <a:lnTo>
                    <a:pt x="356" y="68"/>
                  </a:lnTo>
                  <a:lnTo>
                    <a:pt x="356" y="69"/>
                  </a:lnTo>
                  <a:lnTo>
                    <a:pt x="358" y="69"/>
                  </a:lnTo>
                  <a:lnTo>
                    <a:pt x="358" y="70"/>
                  </a:lnTo>
                  <a:lnTo>
                    <a:pt x="358" y="71"/>
                  </a:lnTo>
                  <a:lnTo>
                    <a:pt x="359" y="71"/>
                  </a:lnTo>
                  <a:lnTo>
                    <a:pt x="359" y="72"/>
                  </a:lnTo>
                  <a:lnTo>
                    <a:pt x="360" y="72"/>
                  </a:lnTo>
                  <a:lnTo>
                    <a:pt x="360" y="74"/>
                  </a:lnTo>
                  <a:lnTo>
                    <a:pt x="360" y="75"/>
                  </a:lnTo>
                  <a:lnTo>
                    <a:pt x="359" y="75"/>
                  </a:lnTo>
                  <a:lnTo>
                    <a:pt x="359" y="76"/>
                  </a:lnTo>
                  <a:lnTo>
                    <a:pt x="358" y="76"/>
                  </a:lnTo>
                  <a:lnTo>
                    <a:pt x="358" y="77"/>
                  </a:lnTo>
                  <a:lnTo>
                    <a:pt x="358" y="79"/>
                  </a:lnTo>
                  <a:lnTo>
                    <a:pt x="358" y="81"/>
                  </a:lnTo>
                  <a:lnTo>
                    <a:pt x="359" y="81"/>
                  </a:lnTo>
                  <a:lnTo>
                    <a:pt x="359" y="82"/>
                  </a:lnTo>
                  <a:lnTo>
                    <a:pt x="360" y="83"/>
                  </a:lnTo>
                  <a:lnTo>
                    <a:pt x="361" y="83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4" y="86"/>
                  </a:lnTo>
                  <a:lnTo>
                    <a:pt x="364" y="87"/>
                  </a:lnTo>
                  <a:lnTo>
                    <a:pt x="365" y="87"/>
                  </a:lnTo>
                  <a:lnTo>
                    <a:pt x="365" y="88"/>
                  </a:lnTo>
                  <a:lnTo>
                    <a:pt x="365" y="89"/>
                  </a:lnTo>
                  <a:lnTo>
                    <a:pt x="364" y="89"/>
                  </a:lnTo>
                  <a:lnTo>
                    <a:pt x="364" y="91"/>
                  </a:lnTo>
                  <a:lnTo>
                    <a:pt x="365" y="91"/>
                  </a:lnTo>
                  <a:lnTo>
                    <a:pt x="364" y="91"/>
                  </a:lnTo>
                  <a:lnTo>
                    <a:pt x="364" y="92"/>
                  </a:lnTo>
                  <a:lnTo>
                    <a:pt x="364" y="93"/>
                  </a:lnTo>
                  <a:lnTo>
                    <a:pt x="364" y="94"/>
                  </a:lnTo>
                  <a:lnTo>
                    <a:pt x="365" y="94"/>
                  </a:lnTo>
                  <a:lnTo>
                    <a:pt x="365" y="95"/>
                  </a:lnTo>
                  <a:lnTo>
                    <a:pt x="366" y="95"/>
                  </a:lnTo>
                  <a:lnTo>
                    <a:pt x="366" y="97"/>
                  </a:lnTo>
                  <a:lnTo>
                    <a:pt x="367" y="97"/>
                  </a:lnTo>
                  <a:lnTo>
                    <a:pt x="367" y="98"/>
                  </a:lnTo>
                  <a:lnTo>
                    <a:pt x="369" y="98"/>
                  </a:lnTo>
                  <a:lnTo>
                    <a:pt x="370" y="99"/>
                  </a:lnTo>
                  <a:lnTo>
                    <a:pt x="370" y="100"/>
                  </a:lnTo>
                  <a:lnTo>
                    <a:pt x="371" y="100"/>
                  </a:lnTo>
                  <a:lnTo>
                    <a:pt x="372" y="100"/>
                  </a:lnTo>
                  <a:lnTo>
                    <a:pt x="372" y="101"/>
                  </a:lnTo>
                  <a:lnTo>
                    <a:pt x="373" y="101"/>
                  </a:lnTo>
                  <a:lnTo>
                    <a:pt x="373" y="103"/>
                  </a:lnTo>
                  <a:lnTo>
                    <a:pt x="375" y="103"/>
                  </a:lnTo>
                  <a:lnTo>
                    <a:pt x="375" y="104"/>
                  </a:lnTo>
                  <a:lnTo>
                    <a:pt x="375" y="105"/>
                  </a:lnTo>
                  <a:lnTo>
                    <a:pt x="376" y="105"/>
                  </a:lnTo>
                  <a:lnTo>
                    <a:pt x="376" y="106"/>
                  </a:lnTo>
                  <a:lnTo>
                    <a:pt x="377" y="106"/>
                  </a:lnTo>
                  <a:lnTo>
                    <a:pt x="378" y="106"/>
                  </a:lnTo>
                  <a:lnTo>
                    <a:pt x="379" y="108"/>
                  </a:lnTo>
                  <a:lnTo>
                    <a:pt x="381" y="109"/>
                  </a:lnTo>
                  <a:lnTo>
                    <a:pt x="381" y="110"/>
                  </a:lnTo>
                  <a:lnTo>
                    <a:pt x="381" y="111"/>
                  </a:lnTo>
                  <a:lnTo>
                    <a:pt x="381" y="112"/>
                  </a:lnTo>
                  <a:lnTo>
                    <a:pt x="382" y="112"/>
                  </a:lnTo>
                  <a:lnTo>
                    <a:pt x="382" y="114"/>
                  </a:lnTo>
                  <a:lnTo>
                    <a:pt x="383" y="114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7" y="114"/>
                  </a:lnTo>
                  <a:lnTo>
                    <a:pt x="387" y="115"/>
                  </a:lnTo>
                  <a:lnTo>
                    <a:pt x="387" y="116"/>
                  </a:lnTo>
                  <a:lnTo>
                    <a:pt x="388" y="116"/>
                  </a:lnTo>
                  <a:lnTo>
                    <a:pt x="388" y="117"/>
                  </a:lnTo>
                  <a:lnTo>
                    <a:pt x="388" y="118"/>
                  </a:lnTo>
                  <a:lnTo>
                    <a:pt x="389" y="118"/>
                  </a:lnTo>
                  <a:lnTo>
                    <a:pt x="389" y="120"/>
                  </a:lnTo>
                  <a:lnTo>
                    <a:pt x="389" y="121"/>
                  </a:lnTo>
                  <a:lnTo>
                    <a:pt x="389" y="122"/>
                  </a:lnTo>
                  <a:lnTo>
                    <a:pt x="390" y="122"/>
                  </a:lnTo>
                  <a:lnTo>
                    <a:pt x="390" y="123"/>
                  </a:lnTo>
                  <a:lnTo>
                    <a:pt x="391" y="123"/>
                  </a:lnTo>
                  <a:lnTo>
                    <a:pt x="391" y="124"/>
                  </a:lnTo>
                  <a:lnTo>
                    <a:pt x="393" y="124"/>
                  </a:lnTo>
                  <a:lnTo>
                    <a:pt x="394" y="126"/>
                  </a:lnTo>
                  <a:lnTo>
                    <a:pt x="395" y="126"/>
                  </a:lnTo>
                  <a:lnTo>
                    <a:pt x="395" y="127"/>
                  </a:lnTo>
                  <a:lnTo>
                    <a:pt x="396" y="127"/>
                  </a:lnTo>
                  <a:lnTo>
                    <a:pt x="397" y="127"/>
                  </a:lnTo>
                  <a:lnTo>
                    <a:pt x="397" y="128"/>
                  </a:lnTo>
                  <a:lnTo>
                    <a:pt x="399" y="128"/>
                  </a:lnTo>
                  <a:lnTo>
                    <a:pt x="400" y="128"/>
                  </a:lnTo>
                  <a:lnTo>
                    <a:pt x="400" y="129"/>
                  </a:lnTo>
                  <a:lnTo>
                    <a:pt x="400" y="130"/>
                  </a:lnTo>
                  <a:lnTo>
                    <a:pt x="401" y="130"/>
                  </a:lnTo>
                  <a:lnTo>
                    <a:pt x="402" y="130"/>
                  </a:lnTo>
                  <a:lnTo>
                    <a:pt x="402" y="132"/>
                  </a:lnTo>
                  <a:lnTo>
                    <a:pt x="403" y="132"/>
                  </a:lnTo>
                  <a:lnTo>
                    <a:pt x="403" y="133"/>
                  </a:lnTo>
                  <a:lnTo>
                    <a:pt x="405" y="133"/>
                  </a:lnTo>
                  <a:lnTo>
                    <a:pt x="406" y="133"/>
                  </a:lnTo>
                  <a:lnTo>
                    <a:pt x="406" y="134"/>
                  </a:lnTo>
                  <a:lnTo>
                    <a:pt x="407" y="134"/>
                  </a:lnTo>
                  <a:lnTo>
                    <a:pt x="407" y="135"/>
                  </a:lnTo>
                  <a:lnTo>
                    <a:pt x="408" y="135"/>
                  </a:lnTo>
                  <a:lnTo>
                    <a:pt x="408" y="136"/>
                  </a:lnTo>
                  <a:lnTo>
                    <a:pt x="409" y="136"/>
                  </a:lnTo>
                  <a:lnTo>
                    <a:pt x="409" y="138"/>
                  </a:lnTo>
                  <a:lnTo>
                    <a:pt x="411" y="138"/>
                  </a:lnTo>
                  <a:lnTo>
                    <a:pt x="412" y="138"/>
                  </a:lnTo>
                  <a:lnTo>
                    <a:pt x="412" y="139"/>
                  </a:lnTo>
                  <a:lnTo>
                    <a:pt x="412" y="140"/>
                  </a:lnTo>
                  <a:lnTo>
                    <a:pt x="413" y="140"/>
                  </a:lnTo>
                  <a:lnTo>
                    <a:pt x="413" y="141"/>
                  </a:lnTo>
                  <a:lnTo>
                    <a:pt x="414" y="141"/>
                  </a:lnTo>
                  <a:lnTo>
                    <a:pt x="414" y="143"/>
                  </a:lnTo>
                  <a:lnTo>
                    <a:pt x="416" y="143"/>
                  </a:lnTo>
                  <a:lnTo>
                    <a:pt x="416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8" y="146"/>
                  </a:lnTo>
                  <a:lnTo>
                    <a:pt x="418" y="147"/>
                  </a:lnTo>
                  <a:lnTo>
                    <a:pt x="418" y="149"/>
                  </a:lnTo>
                  <a:lnTo>
                    <a:pt x="418" y="150"/>
                  </a:lnTo>
                  <a:lnTo>
                    <a:pt x="418" y="151"/>
                  </a:lnTo>
                  <a:lnTo>
                    <a:pt x="418" y="152"/>
                  </a:lnTo>
                  <a:lnTo>
                    <a:pt x="418" y="153"/>
                  </a:lnTo>
                  <a:lnTo>
                    <a:pt x="419" y="153"/>
                  </a:lnTo>
                  <a:lnTo>
                    <a:pt x="419" y="155"/>
                  </a:lnTo>
                  <a:lnTo>
                    <a:pt x="419" y="156"/>
                  </a:lnTo>
                  <a:lnTo>
                    <a:pt x="419" y="157"/>
                  </a:lnTo>
                  <a:lnTo>
                    <a:pt x="420" y="157"/>
                  </a:lnTo>
                  <a:lnTo>
                    <a:pt x="420" y="158"/>
                  </a:lnTo>
                  <a:lnTo>
                    <a:pt x="420" y="159"/>
                  </a:lnTo>
                  <a:lnTo>
                    <a:pt x="420" y="161"/>
                  </a:lnTo>
                  <a:lnTo>
                    <a:pt x="420" y="162"/>
                  </a:lnTo>
                  <a:lnTo>
                    <a:pt x="420" y="163"/>
                  </a:lnTo>
                  <a:lnTo>
                    <a:pt x="419" y="163"/>
                  </a:lnTo>
                  <a:lnTo>
                    <a:pt x="419" y="164"/>
                  </a:lnTo>
                  <a:lnTo>
                    <a:pt x="418" y="165"/>
                  </a:lnTo>
                  <a:lnTo>
                    <a:pt x="419" y="167"/>
                  </a:lnTo>
                  <a:lnTo>
                    <a:pt x="419" y="168"/>
                  </a:lnTo>
                  <a:lnTo>
                    <a:pt x="420" y="169"/>
                  </a:lnTo>
                  <a:lnTo>
                    <a:pt x="420" y="170"/>
                  </a:lnTo>
                  <a:lnTo>
                    <a:pt x="420" y="172"/>
                  </a:lnTo>
                  <a:lnTo>
                    <a:pt x="422" y="172"/>
                  </a:lnTo>
                  <a:lnTo>
                    <a:pt x="422" y="173"/>
                  </a:lnTo>
                  <a:lnTo>
                    <a:pt x="422" y="174"/>
                  </a:lnTo>
                  <a:lnTo>
                    <a:pt x="422" y="175"/>
                  </a:lnTo>
                  <a:lnTo>
                    <a:pt x="422" y="176"/>
                  </a:lnTo>
                  <a:lnTo>
                    <a:pt x="422" y="178"/>
                  </a:lnTo>
                  <a:lnTo>
                    <a:pt x="423" y="178"/>
                  </a:lnTo>
                  <a:lnTo>
                    <a:pt x="423" y="179"/>
                  </a:lnTo>
                  <a:lnTo>
                    <a:pt x="423" y="180"/>
                  </a:lnTo>
                  <a:lnTo>
                    <a:pt x="424" y="180"/>
                  </a:lnTo>
                  <a:lnTo>
                    <a:pt x="424" y="181"/>
                  </a:lnTo>
                  <a:lnTo>
                    <a:pt x="425" y="181"/>
                  </a:lnTo>
                  <a:lnTo>
                    <a:pt x="425" y="182"/>
                  </a:lnTo>
                  <a:lnTo>
                    <a:pt x="426" y="184"/>
                  </a:lnTo>
                  <a:lnTo>
                    <a:pt x="428" y="184"/>
                  </a:lnTo>
                  <a:lnTo>
                    <a:pt x="429" y="185"/>
                  </a:lnTo>
                  <a:lnTo>
                    <a:pt x="430" y="185"/>
                  </a:lnTo>
                  <a:lnTo>
                    <a:pt x="431" y="185"/>
                  </a:lnTo>
                  <a:lnTo>
                    <a:pt x="432" y="185"/>
                  </a:lnTo>
                  <a:lnTo>
                    <a:pt x="432" y="184"/>
                  </a:lnTo>
                  <a:lnTo>
                    <a:pt x="434" y="182"/>
                  </a:lnTo>
                  <a:lnTo>
                    <a:pt x="435" y="182"/>
                  </a:lnTo>
                  <a:lnTo>
                    <a:pt x="435" y="181"/>
                  </a:lnTo>
                  <a:lnTo>
                    <a:pt x="436" y="181"/>
                  </a:lnTo>
                  <a:lnTo>
                    <a:pt x="436" y="180"/>
                  </a:lnTo>
                  <a:lnTo>
                    <a:pt x="436" y="179"/>
                  </a:lnTo>
                  <a:lnTo>
                    <a:pt x="437" y="179"/>
                  </a:lnTo>
                  <a:lnTo>
                    <a:pt x="437" y="178"/>
                  </a:lnTo>
                  <a:lnTo>
                    <a:pt x="437" y="176"/>
                  </a:lnTo>
                  <a:lnTo>
                    <a:pt x="438" y="176"/>
                  </a:lnTo>
                  <a:lnTo>
                    <a:pt x="438" y="175"/>
                  </a:lnTo>
                  <a:lnTo>
                    <a:pt x="440" y="175"/>
                  </a:lnTo>
                  <a:lnTo>
                    <a:pt x="440" y="174"/>
                  </a:lnTo>
                  <a:lnTo>
                    <a:pt x="441" y="174"/>
                  </a:lnTo>
                  <a:lnTo>
                    <a:pt x="441" y="175"/>
                  </a:lnTo>
                  <a:lnTo>
                    <a:pt x="442" y="175"/>
                  </a:lnTo>
                  <a:lnTo>
                    <a:pt x="443" y="175"/>
                  </a:lnTo>
                  <a:lnTo>
                    <a:pt x="444" y="175"/>
                  </a:lnTo>
                  <a:lnTo>
                    <a:pt x="446" y="175"/>
                  </a:lnTo>
                  <a:lnTo>
                    <a:pt x="446" y="176"/>
                  </a:lnTo>
                  <a:lnTo>
                    <a:pt x="447" y="176"/>
                  </a:lnTo>
                  <a:lnTo>
                    <a:pt x="448" y="178"/>
                  </a:lnTo>
                  <a:lnTo>
                    <a:pt x="449" y="178"/>
                  </a:lnTo>
                  <a:lnTo>
                    <a:pt x="450" y="179"/>
                  </a:lnTo>
                  <a:lnTo>
                    <a:pt x="452" y="179"/>
                  </a:lnTo>
                  <a:lnTo>
                    <a:pt x="453" y="179"/>
                  </a:lnTo>
                  <a:lnTo>
                    <a:pt x="454" y="179"/>
                  </a:lnTo>
                  <a:lnTo>
                    <a:pt x="455" y="179"/>
                  </a:lnTo>
                  <a:lnTo>
                    <a:pt x="455" y="180"/>
                  </a:lnTo>
                  <a:lnTo>
                    <a:pt x="455" y="179"/>
                  </a:lnTo>
                  <a:lnTo>
                    <a:pt x="457" y="179"/>
                  </a:lnTo>
                  <a:lnTo>
                    <a:pt x="457" y="180"/>
                  </a:lnTo>
                  <a:lnTo>
                    <a:pt x="458" y="180"/>
                  </a:lnTo>
                  <a:lnTo>
                    <a:pt x="459" y="180"/>
                  </a:lnTo>
                  <a:lnTo>
                    <a:pt x="459" y="181"/>
                  </a:lnTo>
                  <a:lnTo>
                    <a:pt x="460" y="181"/>
                  </a:lnTo>
                  <a:lnTo>
                    <a:pt x="460" y="182"/>
                  </a:lnTo>
                  <a:lnTo>
                    <a:pt x="461" y="182"/>
                  </a:lnTo>
                  <a:lnTo>
                    <a:pt x="461" y="184"/>
                  </a:lnTo>
                  <a:lnTo>
                    <a:pt x="463" y="184"/>
                  </a:lnTo>
                  <a:lnTo>
                    <a:pt x="464" y="184"/>
                  </a:lnTo>
                  <a:lnTo>
                    <a:pt x="464" y="185"/>
                  </a:lnTo>
                  <a:lnTo>
                    <a:pt x="465" y="185"/>
                  </a:lnTo>
                  <a:lnTo>
                    <a:pt x="466" y="186"/>
                  </a:lnTo>
                  <a:lnTo>
                    <a:pt x="467" y="187"/>
                  </a:lnTo>
                  <a:lnTo>
                    <a:pt x="469" y="187"/>
                  </a:lnTo>
                  <a:lnTo>
                    <a:pt x="469" y="188"/>
                  </a:lnTo>
                  <a:lnTo>
                    <a:pt x="467" y="190"/>
                  </a:lnTo>
                  <a:lnTo>
                    <a:pt x="467" y="191"/>
                  </a:lnTo>
                  <a:lnTo>
                    <a:pt x="467" y="192"/>
                  </a:lnTo>
                  <a:lnTo>
                    <a:pt x="466" y="193"/>
                  </a:lnTo>
                  <a:lnTo>
                    <a:pt x="465" y="193"/>
                  </a:lnTo>
                  <a:lnTo>
                    <a:pt x="465" y="194"/>
                  </a:lnTo>
                  <a:lnTo>
                    <a:pt x="464" y="194"/>
                  </a:lnTo>
                  <a:lnTo>
                    <a:pt x="463" y="196"/>
                  </a:lnTo>
                  <a:lnTo>
                    <a:pt x="463" y="197"/>
                  </a:lnTo>
                  <a:lnTo>
                    <a:pt x="463" y="198"/>
                  </a:lnTo>
                  <a:lnTo>
                    <a:pt x="461" y="198"/>
                  </a:lnTo>
                  <a:lnTo>
                    <a:pt x="461" y="199"/>
                  </a:lnTo>
                  <a:lnTo>
                    <a:pt x="460" y="199"/>
                  </a:lnTo>
                  <a:lnTo>
                    <a:pt x="460" y="201"/>
                  </a:lnTo>
                  <a:lnTo>
                    <a:pt x="460" y="202"/>
                  </a:lnTo>
                  <a:lnTo>
                    <a:pt x="460" y="203"/>
                  </a:lnTo>
                  <a:lnTo>
                    <a:pt x="461" y="204"/>
                  </a:lnTo>
                  <a:lnTo>
                    <a:pt x="461" y="205"/>
                  </a:lnTo>
                  <a:lnTo>
                    <a:pt x="463" y="207"/>
                  </a:lnTo>
                  <a:lnTo>
                    <a:pt x="463" y="208"/>
                  </a:lnTo>
                  <a:lnTo>
                    <a:pt x="463" y="209"/>
                  </a:lnTo>
                  <a:lnTo>
                    <a:pt x="463" y="210"/>
                  </a:lnTo>
                  <a:lnTo>
                    <a:pt x="463" y="211"/>
                  </a:lnTo>
                  <a:lnTo>
                    <a:pt x="463" y="213"/>
                  </a:lnTo>
                  <a:lnTo>
                    <a:pt x="461" y="213"/>
                  </a:lnTo>
                  <a:lnTo>
                    <a:pt x="461" y="214"/>
                  </a:lnTo>
                  <a:lnTo>
                    <a:pt x="460" y="214"/>
                  </a:lnTo>
                  <a:lnTo>
                    <a:pt x="460" y="215"/>
                  </a:lnTo>
                  <a:lnTo>
                    <a:pt x="459" y="215"/>
                  </a:lnTo>
                  <a:lnTo>
                    <a:pt x="459" y="216"/>
                  </a:lnTo>
                  <a:lnTo>
                    <a:pt x="458" y="216"/>
                  </a:lnTo>
                  <a:lnTo>
                    <a:pt x="458" y="217"/>
                  </a:lnTo>
                  <a:lnTo>
                    <a:pt x="457" y="219"/>
                  </a:lnTo>
                  <a:lnTo>
                    <a:pt x="457" y="220"/>
                  </a:lnTo>
                  <a:lnTo>
                    <a:pt x="455" y="220"/>
                  </a:lnTo>
                  <a:lnTo>
                    <a:pt x="455" y="221"/>
                  </a:lnTo>
                  <a:lnTo>
                    <a:pt x="455" y="222"/>
                  </a:lnTo>
                  <a:lnTo>
                    <a:pt x="455" y="223"/>
                  </a:lnTo>
                  <a:lnTo>
                    <a:pt x="455" y="225"/>
                  </a:lnTo>
                  <a:lnTo>
                    <a:pt x="454" y="225"/>
                  </a:lnTo>
                  <a:lnTo>
                    <a:pt x="454" y="226"/>
                  </a:lnTo>
                  <a:lnTo>
                    <a:pt x="454" y="227"/>
                  </a:lnTo>
                  <a:lnTo>
                    <a:pt x="454" y="228"/>
                  </a:lnTo>
                  <a:lnTo>
                    <a:pt x="454" y="230"/>
                  </a:lnTo>
                  <a:lnTo>
                    <a:pt x="453" y="230"/>
                  </a:lnTo>
                  <a:lnTo>
                    <a:pt x="453" y="231"/>
                  </a:lnTo>
                  <a:lnTo>
                    <a:pt x="453" y="232"/>
                  </a:lnTo>
                  <a:lnTo>
                    <a:pt x="452" y="232"/>
                  </a:lnTo>
                  <a:lnTo>
                    <a:pt x="452" y="233"/>
                  </a:lnTo>
                  <a:lnTo>
                    <a:pt x="450" y="234"/>
                  </a:lnTo>
                  <a:lnTo>
                    <a:pt x="449" y="236"/>
                  </a:lnTo>
                  <a:lnTo>
                    <a:pt x="448" y="237"/>
                  </a:lnTo>
                  <a:lnTo>
                    <a:pt x="448" y="238"/>
                  </a:lnTo>
                  <a:lnTo>
                    <a:pt x="448" y="239"/>
                  </a:lnTo>
                  <a:lnTo>
                    <a:pt x="447" y="239"/>
                  </a:lnTo>
                  <a:lnTo>
                    <a:pt x="447" y="240"/>
                  </a:lnTo>
                  <a:lnTo>
                    <a:pt x="447" y="242"/>
                  </a:lnTo>
                  <a:lnTo>
                    <a:pt x="447" y="243"/>
                  </a:lnTo>
                  <a:lnTo>
                    <a:pt x="447" y="244"/>
                  </a:lnTo>
                  <a:lnTo>
                    <a:pt x="447" y="245"/>
                  </a:lnTo>
                  <a:lnTo>
                    <a:pt x="447" y="246"/>
                  </a:lnTo>
                  <a:lnTo>
                    <a:pt x="447" y="248"/>
                  </a:lnTo>
                  <a:lnTo>
                    <a:pt x="447" y="249"/>
                  </a:lnTo>
                  <a:lnTo>
                    <a:pt x="447" y="250"/>
                  </a:lnTo>
                  <a:lnTo>
                    <a:pt x="447" y="251"/>
                  </a:lnTo>
                  <a:lnTo>
                    <a:pt x="447" y="252"/>
                  </a:lnTo>
                  <a:lnTo>
                    <a:pt x="448" y="254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49" y="256"/>
                  </a:lnTo>
                  <a:lnTo>
                    <a:pt x="449" y="257"/>
                  </a:lnTo>
                  <a:lnTo>
                    <a:pt x="450" y="257"/>
                  </a:lnTo>
                  <a:lnTo>
                    <a:pt x="452" y="257"/>
                  </a:lnTo>
                  <a:lnTo>
                    <a:pt x="453" y="259"/>
                  </a:lnTo>
                  <a:lnTo>
                    <a:pt x="454" y="260"/>
                  </a:lnTo>
                  <a:lnTo>
                    <a:pt x="455" y="261"/>
                  </a:lnTo>
                  <a:lnTo>
                    <a:pt x="455" y="262"/>
                  </a:lnTo>
                  <a:lnTo>
                    <a:pt x="457" y="262"/>
                  </a:lnTo>
                  <a:lnTo>
                    <a:pt x="457" y="263"/>
                  </a:lnTo>
                  <a:lnTo>
                    <a:pt x="457" y="265"/>
                  </a:lnTo>
                  <a:lnTo>
                    <a:pt x="458" y="266"/>
                  </a:lnTo>
                  <a:lnTo>
                    <a:pt x="459" y="267"/>
                  </a:lnTo>
                  <a:lnTo>
                    <a:pt x="460" y="267"/>
                  </a:lnTo>
                  <a:lnTo>
                    <a:pt x="461" y="268"/>
                  </a:lnTo>
                  <a:lnTo>
                    <a:pt x="463" y="269"/>
                  </a:lnTo>
                  <a:lnTo>
                    <a:pt x="464" y="269"/>
                  </a:lnTo>
                  <a:lnTo>
                    <a:pt x="465" y="269"/>
                  </a:lnTo>
                  <a:lnTo>
                    <a:pt x="466" y="269"/>
                  </a:lnTo>
                  <a:lnTo>
                    <a:pt x="466" y="271"/>
                  </a:lnTo>
                  <a:lnTo>
                    <a:pt x="467" y="272"/>
                  </a:lnTo>
                  <a:lnTo>
                    <a:pt x="466" y="272"/>
                  </a:lnTo>
                  <a:lnTo>
                    <a:pt x="467" y="272"/>
                  </a:lnTo>
                  <a:lnTo>
                    <a:pt x="467" y="273"/>
                  </a:lnTo>
                  <a:lnTo>
                    <a:pt x="467" y="274"/>
                  </a:lnTo>
                  <a:lnTo>
                    <a:pt x="469" y="274"/>
                  </a:lnTo>
                  <a:lnTo>
                    <a:pt x="470" y="274"/>
                  </a:lnTo>
                  <a:lnTo>
                    <a:pt x="470" y="275"/>
                  </a:lnTo>
                  <a:lnTo>
                    <a:pt x="471" y="275"/>
                  </a:lnTo>
                  <a:lnTo>
                    <a:pt x="472" y="275"/>
                  </a:lnTo>
                  <a:lnTo>
                    <a:pt x="473" y="275"/>
                  </a:lnTo>
                  <a:lnTo>
                    <a:pt x="473" y="277"/>
                  </a:lnTo>
                  <a:lnTo>
                    <a:pt x="475" y="277"/>
                  </a:lnTo>
                  <a:lnTo>
                    <a:pt x="476" y="278"/>
                  </a:lnTo>
                  <a:lnTo>
                    <a:pt x="476" y="279"/>
                  </a:lnTo>
                  <a:lnTo>
                    <a:pt x="477" y="280"/>
                  </a:lnTo>
                  <a:lnTo>
                    <a:pt x="478" y="280"/>
                  </a:lnTo>
                  <a:lnTo>
                    <a:pt x="479" y="280"/>
                  </a:lnTo>
                  <a:lnTo>
                    <a:pt x="481" y="280"/>
                  </a:lnTo>
                  <a:lnTo>
                    <a:pt x="482" y="280"/>
                  </a:lnTo>
                  <a:lnTo>
                    <a:pt x="483" y="281"/>
                  </a:lnTo>
                  <a:lnTo>
                    <a:pt x="483" y="283"/>
                  </a:lnTo>
                  <a:lnTo>
                    <a:pt x="482" y="283"/>
                  </a:lnTo>
                  <a:lnTo>
                    <a:pt x="481" y="283"/>
                  </a:lnTo>
                  <a:lnTo>
                    <a:pt x="481" y="284"/>
                  </a:lnTo>
                  <a:lnTo>
                    <a:pt x="479" y="284"/>
                  </a:lnTo>
                  <a:lnTo>
                    <a:pt x="479" y="285"/>
                  </a:lnTo>
                  <a:lnTo>
                    <a:pt x="479" y="286"/>
                  </a:lnTo>
                  <a:lnTo>
                    <a:pt x="481" y="286"/>
                  </a:lnTo>
                  <a:lnTo>
                    <a:pt x="481" y="288"/>
                  </a:lnTo>
                  <a:lnTo>
                    <a:pt x="481" y="289"/>
                  </a:lnTo>
                  <a:lnTo>
                    <a:pt x="482" y="289"/>
                  </a:lnTo>
                  <a:lnTo>
                    <a:pt x="482" y="290"/>
                  </a:lnTo>
                  <a:lnTo>
                    <a:pt x="483" y="290"/>
                  </a:lnTo>
                  <a:lnTo>
                    <a:pt x="484" y="290"/>
                  </a:lnTo>
                  <a:lnTo>
                    <a:pt x="485" y="290"/>
                  </a:lnTo>
                  <a:lnTo>
                    <a:pt x="487" y="290"/>
                  </a:lnTo>
                  <a:lnTo>
                    <a:pt x="487" y="289"/>
                  </a:lnTo>
                  <a:lnTo>
                    <a:pt x="488" y="289"/>
                  </a:lnTo>
                  <a:lnTo>
                    <a:pt x="488" y="288"/>
                  </a:lnTo>
                  <a:lnTo>
                    <a:pt x="489" y="288"/>
                  </a:lnTo>
                  <a:lnTo>
                    <a:pt x="489" y="286"/>
                  </a:lnTo>
                  <a:lnTo>
                    <a:pt x="490" y="286"/>
                  </a:lnTo>
                  <a:lnTo>
                    <a:pt x="490" y="288"/>
                  </a:lnTo>
                  <a:lnTo>
                    <a:pt x="491" y="288"/>
                  </a:lnTo>
                  <a:lnTo>
                    <a:pt x="493" y="289"/>
                  </a:lnTo>
                  <a:lnTo>
                    <a:pt x="494" y="289"/>
                  </a:lnTo>
                  <a:lnTo>
                    <a:pt x="494" y="290"/>
                  </a:lnTo>
                  <a:lnTo>
                    <a:pt x="494" y="291"/>
                  </a:lnTo>
                  <a:lnTo>
                    <a:pt x="494" y="292"/>
                  </a:lnTo>
                  <a:lnTo>
                    <a:pt x="495" y="292"/>
                  </a:lnTo>
                  <a:lnTo>
                    <a:pt x="496" y="292"/>
                  </a:lnTo>
                  <a:lnTo>
                    <a:pt x="497" y="292"/>
                  </a:lnTo>
                  <a:lnTo>
                    <a:pt x="499" y="292"/>
                  </a:lnTo>
                  <a:lnTo>
                    <a:pt x="499" y="294"/>
                  </a:lnTo>
                  <a:lnTo>
                    <a:pt x="500" y="294"/>
                  </a:lnTo>
                  <a:lnTo>
                    <a:pt x="500" y="295"/>
                  </a:lnTo>
                  <a:lnTo>
                    <a:pt x="501" y="295"/>
                  </a:lnTo>
                  <a:lnTo>
                    <a:pt x="501" y="296"/>
                  </a:lnTo>
                  <a:lnTo>
                    <a:pt x="502" y="296"/>
                  </a:lnTo>
                  <a:lnTo>
                    <a:pt x="502" y="297"/>
                  </a:lnTo>
                  <a:lnTo>
                    <a:pt x="504" y="297"/>
                  </a:lnTo>
                  <a:lnTo>
                    <a:pt x="505" y="297"/>
                  </a:lnTo>
                  <a:lnTo>
                    <a:pt x="505" y="298"/>
                  </a:lnTo>
                  <a:lnTo>
                    <a:pt x="505" y="300"/>
                  </a:lnTo>
                  <a:lnTo>
                    <a:pt x="505" y="301"/>
                  </a:lnTo>
                  <a:lnTo>
                    <a:pt x="505" y="302"/>
                  </a:lnTo>
                  <a:lnTo>
                    <a:pt x="505" y="303"/>
                  </a:lnTo>
                  <a:lnTo>
                    <a:pt x="506" y="303"/>
                  </a:lnTo>
                  <a:lnTo>
                    <a:pt x="507" y="303"/>
                  </a:lnTo>
                  <a:lnTo>
                    <a:pt x="508" y="303"/>
                  </a:lnTo>
                  <a:lnTo>
                    <a:pt x="510" y="304"/>
                  </a:lnTo>
                  <a:lnTo>
                    <a:pt x="511" y="304"/>
                  </a:lnTo>
                  <a:lnTo>
                    <a:pt x="511" y="306"/>
                  </a:lnTo>
                  <a:lnTo>
                    <a:pt x="511" y="307"/>
                  </a:lnTo>
                  <a:lnTo>
                    <a:pt x="512" y="307"/>
                  </a:lnTo>
                  <a:lnTo>
                    <a:pt x="513" y="308"/>
                  </a:lnTo>
                  <a:lnTo>
                    <a:pt x="514" y="308"/>
                  </a:lnTo>
                  <a:lnTo>
                    <a:pt x="516" y="308"/>
                  </a:lnTo>
                  <a:lnTo>
                    <a:pt x="517" y="308"/>
                  </a:lnTo>
                  <a:lnTo>
                    <a:pt x="517" y="309"/>
                  </a:lnTo>
                  <a:lnTo>
                    <a:pt x="518" y="310"/>
                  </a:lnTo>
                  <a:lnTo>
                    <a:pt x="517" y="312"/>
                  </a:lnTo>
                  <a:lnTo>
                    <a:pt x="517" y="313"/>
                  </a:lnTo>
                  <a:lnTo>
                    <a:pt x="517" y="314"/>
                  </a:lnTo>
                  <a:lnTo>
                    <a:pt x="517" y="315"/>
                  </a:lnTo>
                  <a:lnTo>
                    <a:pt x="518" y="315"/>
                  </a:lnTo>
                  <a:lnTo>
                    <a:pt x="518" y="317"/>
                  </a:lnTo>
                  <a:lnTo>
                    <a:pt x="519" y="317"/>
                  </a:lnTo>
                  <a:lnTo>
                    <a:pt x="519" y="318"/>
                  </a:lnTo>
                  <a:lnTo>
                    <a:pt x="520" y="319"/>
                  </a:lnTo>
                  <a:lnTo>
                    <a:pt x="520" y="320"/>
                  </a:lnTo>
                  <a:lnTo>
                    <a:pt x="520" y="321"/>
                  </a:lnTo>
                  <a:lnTo>
                    <a:pt x="519" y="321"/>
                  </a:lnTo>
                  <a:lnTo>
                    <a:pt x="518" y="321"/>
                  </a:lnTo>
                  <a:lnTo>
                    <a:pt x="518" y="320"/>
                  </a:lnTo>
                  <a:lnTo>
                    <a:pt x="517" y="320"/>
                  </a:lnTo>
                  <a:lnTo>
                    <a:pt x="517" y="321"/>
                  </a:lnTo>
                  <a:lnTo>
                    <a:pt x="517" y="323"/>
                  </a:lnTo>
                  <a:lnTo>
                    <a:pt x="517" y="324"/>
                  </a:lnTo>
                  <a:lnTo>
                    <a:pt x="517" y="325"/>
                  </a:lnTo>
                  <a:lnTo>
                    <a:pt x="517" y="326"/>
                  </a:lnTo>
                  <a:lnTo>
                    <a:pt x="518" y="326"/>
                  </a:lnTo>
                  <a:lnTo>
                    <a:pt x="518" y="327"/>
                  </a:lnTo>
                  <a:lnTo>
                    <a:pt x="518" y="329"/>
                  </a:lnTo>
                  <a:lnTo>
                    <a:pt x="519" y="329"/>
                  </a:lnTo>
                  <a:lnTo>
                    <a:pt x="519" y="330"/>
                  </a:lnTo>
                  <a:lnTo>
                    <a:pt x="519" y="331"/>
                  </a:lnTo>
                  <a:lnTo>
                    <a:pt x="520" y="331"/>
                  </a:lnTo>
                  <a:lnTo>
                    <a:pt x="520" y="332"/>
                  </a:lnTo>
                  <a:lnTo>
                    <a:pt x="520" y="333"/>
                  </a:lnTo>
                  <a:lnTo>
                    <a:pt x="522" y="333"/>
                  </a:lnTo>
                  <a:lnTo>
                    <a:pt x="522" y="335"/>
                  </a:lnTo>
                  <a:lnTo>
                    <a:pt x="523" y="335"/>
                  </a:lnTo>
                  <a:lnTo>
                    <a:pt x="523" y="336"/>
                  </a:lnTo>
                  <a:lnTo>
                    <a:pt x="524" y="336"/>
                  </a:lnTo>
                  <a:lnTo>
                    <a:pt x="524" y="337"/>
                  </a:lnTo>
                  <a:lnTo>
                    <a:pt x="524" y="338"/>
                  </a:lnTo>
                  <a:lnTo>
                    <a:pt x="524" y="339"/>
                  </a:lnTo>
                  <a:lnTo>
                    <a:pt x="525" y="339"/>
                  </a:lnTo>
                  <a:lnTo>
                    <a:pt x="525" y="341"/>
                  </a:lnTo>
                  <a:lnTo>
                    <a:pt x="525" y="342"/>
                  </a:lnTo>
                  <a:lnTo>
                    <a:pt x="525" y="343"/>
                  </a:lnTo>
                  <a:lnTo>
                    <a:pt x="524" y="344"/>
                  </a:lnTo>
                  <a:lnTo>
                    <a:pt x="524" y="346"/>
                  </a:lnTo>
                  <a:lnTo>
                    <a:pt x="523" y="346"/>
                  </a:lnTo>
                  <a:lnTo>
                    <a:pt x="523" y="347"/>
                  </a:lnTo>
                  <a:lnTo>
                    <a:pt x="522" y="347"/>
                  </a:lnTo>
                  <a:lnTo>
                    <a:pt x="520" y="347"/>
                  </a:lnTo>
                  <a:lnTo>
                    <a:pt x="519" y="347"/>
                  </a:lnTo>
                  <a:lnTo>
                    <a:pt x="519" y="348"/>
                  </a:lnTo>
                  <a:lnTo>
                    <a:pt x="518" y="348"/>
                  </a:lnTo>
                  <a:lnTo>
                    <a:pt x="518" y="349"/>
                  </a:lnTo>
                  <a:lnTo>
                    <a:pt x="518" y="350"/>
                  </a:lnTo>
                  <a:lnTo>
                    <a:pt x="517" y="350"/>
                  </a:lnTo>
                  <a:lnTo>
                    <a:pt x="517" y="352"/>
                  </a:lnTo>
                  <a:lnTo>
                    <a:pt x="517" y="353"/>
                  </a:lnTo>
                  <a:lnTo>
                    <a:pt x="518" y="353"/>
                  </a:lnTo>
                  <a:lnTo>
                    <a:pt x="518" y="354"/>
                  </a:lnTo>
                  <a:lnTo>
                    <a:pt x="518" y="355"/>
                  </a:lnTo>
                  <a:lnTo>
                    <a:pt x="519" y="355"/>
                  </a:lnTo>
                  <a:lnTo>
                    <a:pt x="519" y="356"/>
                  </a:lnTo>
                  <a:lnTo>
                    <a:pt x="519" y="355"/>
                  </a:lnTo>
                  <a:lnTo>
                    <a:pt x="520" y="355"/>
                  </a:lnTo>
                  <a:lnTo>
                    <a:pt x="522" y="355"/>
                  </a:lnTo>
                  <a:lnTo>
                    <a:pt x="522" y="356"/>
                  </a:lnTo>
                  <a:lnTo>
                    <a:pt x="522" y="358"/>
                  </a:lnTo>
                  <a:lnTo>
                    <a:pt x="522" y="359"/>
                  </a:lnTo>
                  <a:lnTo>
                    <a:pt x="522" y="360"/>
                  </a:lnTo>
                  <a:lnTo>
                    <a:pt x="522" y="361"/>
                  </a:lnTo>
                  <a:lnTo>
                    <a:pt x="522" y="362"/>
                  </a:lnTo>
                  <a:lnTo>
                    <a:pt x="523" y="362"/>
                  </a:lnTo>
                  <a:lnTo>
                    <a:pt x="523" y="364"/>
                  </a:lnTo>
                  <a:lnTo>
                    <a:pt x="524" y="365"/>
                  </a:lnTo>
                  <a:lnTo>
                    <a:pt x="524" y="366"/>
                  </a:lnTo>
                  <a:lnTo>
                    <a:pt x="524" y="367"/>
                  </a:lnTo>
                  <a:lnTo>
                    <a:pt x="525" y="367"/>
                  </a:lnTo>
                  <a:lnTo>
                    <a:pt x="525" y="368"/>
                  </a:lnTo>
                  <a:lnTo>
                    <a:pt x="525" y="370"/>
                  </a:lnTo>
                  <a:lnTo>
                    <a:pt x="526" y="370"/>
                  </a:lnTo>
                  <a:lnTo>
                    <a:pt x="526" y="371"/>
                  </a:lnTo>
                  <a:lnTo>
                    <a:pt x="528" y="371"/>
                  </a:lnTo>
                  <a:lnTo>
                    <a:pt x="528" y="372"/>
                  </a:lnTo>
                  <a:lnTo>
                    <a:pt x="529" y="372"/>
                  </a:lnTo>
                  <a:lnTo>
                    <a:pt x="529" y="373"/>
                  </a:lnTo>
                  <a:lnTo>
                    <a:pt x="529" y="375"/>
                  </a:lnTo>
                  <a:lnTo>
                    <a:pt x="529" y="376"/>
                  </a:lnTo>
                  <a:lnTo>
                    <a:pt x="528" y="376"/>
                  </a:lnTo>
                  <a:lnTo>
                    <a:pt x="528" y="377"/>
                  </a:lnTo>
                  <a:lnTo>
                    <a:pt x="529" y="378"/>
                  </a:lnTo>
                  <a:lnTo>
                    <a:pt x="530" y="379"/>
                  </a:lnTo>
                  <a:lnTo>
                    <a:pt x="531" y="379"/>
                  </a:lnTo>
                  <a:lnTo>
                    <a:pt x="532" y="381"/>
                  </a:lnTo>
                  <a:lnTo>
                    <a:pt x="534" y="381"/>
                  </a:lnTo>
                  <a:lnTo>
                    <a:pt x="534" y="382"/>
                  </a:lnTo>
                  <a:lnTo>
                    <a:pt x="535" y="382"/>
                  </a:lnTo>
                  <a:lnTo>
                    <a:pt x="536" y="383"/>
                  </a:lnTo>
                  <a:lnTo>
                    <a:pt x="537" y="383"/>
                  </a:lnTo>
                  <a:lnTo>
                    <a:pt x="538" y="382"/>
                  </a:lnTo>
                  <a:lnTo>
                    <a:pt x="538" y="381"/>
                  </a:lnTo>
                  <a:lnTo>
                    <a:pt x="538" y="379"/>
                  </a:lnTo>
                  <a:lnTo>
                    <a:pt x="537" y="379"/>
                  </a:lnTo>
                  <a:lnTo>
                    <a:pt x="537" y="378"/>
                  </a:lnTo>
                  <a:lnTo>
                    <a:pt x="536" y="378"/>
                  </a:lnTo>
                  <a:lnTo>
                    <a:pt x="535" y="378"/>
                  </a:lnTo>
                  <a:lnTo>
                    <a:pt x="535" y="377"/>
                  </a:lnTo>
                  <a:lnTo>
                    <a:pt x="534" y="377"/>
                  </a:lnTo>
                  <a:lnTo>
                    <a:pt x="534" y="376"/>
                  </a:lnTo>
                  <a:lnTo>
                    <a:pt x="535" y="376"/>
                  </a:lnTo>
                  <a:lnTo>
                    <a:pt x="535" y="375"/>
                  </a:lnTo>
                  <a:lnTo>
                    <a:pt x="535" y="376"/>
                  </a:lnTo>
                  <a:lnTo>
                    <a:pt x="536" y="376"/>
                  </a:lnTo>
                  <a:lnTo>
                    <a:pt x="537" y="376"/>
                  </a:lnTo>
                  <a:lnTo>
                    <a:pt x="538" y="376"/>
                  </a:lnTo>
                  <a:lnTo>
                    <a:pt x="538" y="375"/>
                  </a:lnTo>
                  <a:lnTo>
                    <a:pt x="540" y="376"/>
                  </a:lnTo>
                  <a:lnTo>
                    <a:pt x="540" y="377"/>
                  </a:lnTo>
                  <a:lnTo>
                    <a:pt x="540" y="378"/>
                  </a:lnTo>
                  <a:lnTo>
                    <a:pt x="541" y="378"/>
                  </a:lnTo>
                  <a:lnTo>
                    <a:pt x="541" y="379"/>
                  </a:lnTo>
                  <a:lnTo>
                    <a:pt x="542" y="379"/>
                  </a:lnTo>
                  <a:lnTo>
                    <a:pt x="542" y="381"/>
                  </a:lnTo>
                  <a:lnTo>
                    <a:pt x="543" y="381"/>
                  </a:lnTo>
                  <a:lnTo>
                    <a:pt x="543" y="382"/>
                  </a:lnTo>
                  <a:lnTo>
                    <a:pt x="543" y="383"/>
                  </a:lnTo>
                  <a:lnTo>
                    <a:pt x="543" y="384"/>
                  </a:lnTo>
                  <a:lnTo>
                    <a:pt x="544" y="384"/>
                  </a:lnTo>
                  <a:lnTo>
                    <a:pt x="544" y="385"/>
                  </a:lnTo>
                  <a:lnTo>
                    <a:pt x="546" y="385"/>
                  </a:lnTo>
                  <a:lnTo>
                    <a:pt x="547" y="385"/>
                  </a:lnTo>
                  <a:lnTo>
                    <a:pt x="547" y="384"/>
                  </a:lnTo>
                  <a:lnTo>
                    <a:pt x="548" y="384"/>
                  </a:lnTo>
                  <a:lnTo>
                    <a:pt x="549" y="384"/>
                  </a:lnTo>
                  <a:lnTo>
                    <a:pt x="551" y="384"/>
                  </a:lnTo>
                  <a:lnTo>
                    <a:pt x="551" y="385"/>
                  </a:lnTo>
                  <a:lnTo>
                    <a:pt x="552" y="385"/>
                  </a:lnTo>
                  <a:lnTo>
                    <a:pt x="552" y="387"/>
                  </a:lnTo>
                  <a:lnTo>
                    <a:pt x="552" y="388"/>
                  </a:lnTo>
                  <a:lnTo>
                    <a:pt x="552" y="389"/>
                  </a:lnTo>
                  <a:lnTo>
                    <a:pt x="551" y="390"/>
                  </a:lnTo>
                  <a:lnTo>
                    <a:pt x="551" y="391"/>
                  </a:lnTo>
                  <a:lnTo>
                    <a:pt x="551" y="393"/>
                  </a:lnTo>
                  <a:lnTo>
                    <a:pt x="551" y="394"/>
                  </a:lnTo>
                  <a:lnTo>
                    <a:pt x="551" y="395"/>
                  </a:lnTo>
                  <a:lnTo>
                    <a:pt x="549" y="395"/>
                  </a:lnTo>
                  <a:lnTo>
                    <a:pt x="549" y="396"/>
                  </a:lnTo>
                  <a:lnTo>
                    <a:pt x="549" y="397"/>
                  </a:lnTo>
                  <a:lnTo>
                    <a:pt x="548" y="399"/>
                  </a:lnTo>
                  <a:lnTo>
                    <a:pt x="547" y="399"/>
                  </a:lnTo>
                  <a:lnTo>
                    <a:pt x="546" y="399"/>
                  </a:lnTo>
                  <a:lnTo>
                    <a:pt x="546" y="400"/>
                  </a:lnTo>
                  <a:lnTo>
                    <a:pt x="544" y="400"/>
                  </a:lnTo>
                  <a:lnTo>
                    <a:pt x="544" y="401"/>
                  </a:lnTo>
                  <a:lnTo>
                    <a:pt x="544" y="402"/>
                  </a:lnTo>
                  <a:lnTo>
                    <a:pt x="546" y="402"/>
                  </a:lnTo>
                  <a:lnTo>
                    <a:pt x="546" y="404"/>
                  </a:lnTo>
                  <a:lnTo>
                    <a:pt x="546" y="405"/>
                  </a:lnTo>
                  <a:lnTo>
                    <a:pt x="547" y="405"/>
                  </a:lnTo>
                  <a:lnTo>
                    <a:pt x="548" y="405"/>
                  </a:lnTo>
                  <a:lnTo>
                    <a:pt x="549" y="405"/>
                  </a:lnTo>
                  <a:lnTo>
                    <a:pt x="549" y="406"/>
                  </a:lnTo>
                  <a:lnTo>
                    <a:pt x="551" y="406"/>
                  </a:lnTo>
                  <a:lnTo>
                    <a:pt x="551" y="407"/>
                  </a:lnTo>
                  <a:lnTo>
                    <a:pt x="551" y="408"/>
                  </a:lnTo>
                  <a:lnTo>
                    <a:pt x="549" y="408"/>
                  </a:lnTo>
                  <a:lnTo>
                    <a:pt x="548" y="408"/>
                  </a:lnTo>
                  <a:lnTo>
                    <a:pt x="547" y="408"/>
                  </a:lnTo>
                  <a:lnTo>
                    <a:pt x="546" y="408"/>
                  </a:lnTo>
                  <a:lnTo>
                    <a:pt x="544" y="408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97" name="Freeform 271"/>
            <p:cNvSpPr>
              <a:spLocks noChangeAspect="1"/>
            </p:cNvSpPr>
            <p:nvPr/>
          </p:nvSpPr>
          <p:spPr bwMode="gray">
            <a:xfrm>
              <a:off x="2055" y="2915"/>
              <a:ext cx="525" cy="631"/>
            </a:xfrm>
            <a:custGeom>
              <a:avLst/>
              <a:gdLst>
                <a:gd name="T0" fmla="*/ 495 w 499"/>
                <a:gd name="T1" fmla="*/ 336 h 599"/>
                <a:gd name="T2" fmla="*/ 494 w 499"/>
                <a:gd name="T3" fmla="*/ 470 h 599"/>
                <a:gd name="T4" fmla="*/ 272 w 499"/>
                <a:gd name="T5" fmla="*/ 529 h 599"/>
                <a:gd name="T6" fmla="*/ 199 w 499"/>
                <a:gd name="T7" fmla="*/ 531 h 599"/>
                <a:gd name="T8" fmla="*/ 201 w 499"/>
                <a:gd name="T9" fmla="*/ 545 h 599"/>
                <a:gd name="T10" fmla="*/ 200 w 499"/>
                <a:gd name="T11" fmla="*/ 552 h 599"/>
                <a:gd name="T12" fmla="*/ 173 w 499"/>
                <a:gd name="T13" fmla="*/ 552 h 599"/>
                <a:gd name="T14" fmla="*/ 148 w 499"/>
                <a:gd name="T15" fmla="*/ 552 h 599"/>
                <a:gd name="T16" fmla="*/ 124 w 499"/>
                <a:gd name="T17" fmla="*/ 552 h 599"/>
                <a:gd name="T18" fmla="*/ 100 w 499"/>
                <a:gd name="T19" fmla="*/ 552 h 599"/>
                <a:gd name="T20" fmla="*/ 76 w 499"/>
                <a:gd name="T21" fmla="*/ 552 h 599"/>
                <a:gd name="T22" fmla="*/ 69 w 499"/>
                <a:gd name="T23" fmla="*/ 570 h 599"/>
                <a:gd name="T24" fmla="*/ 69 w 499"/>
                <a:gd name="T25" fmla="*/ 595 h 599"/>
                <a:gd name="T26" fmla="*/ 48 w 499"/>
                <a:gd name="T27" fmla="*/ 599 h 599"/>
                <a:gd name="T28" fmla="*/ 23 w 499"/>
                <a:gd name="T29" fmla="*/ 599 h 599"/>
                <a:gd name="T30" fmla="*/ 0 w 499"/>
                <a:gd name="T31" fmla="*/ 598 h 599"/>
                <a:gd name="T32" fmla="*/ 0 w 499"/>
                <a:gd name="T33" fmla="*/ 572 h 599"/>
                <a:gd name="T34" fmla="*/ 0 w 499"/>
                <a:gd name="T35" fmla="*/ 548 h 599"/>
                <a:gd name="T36" fmla="*/ 0 w 499"/>
                <a:gd name="T37" fmla="*/ 524 h 599"/>
                <a:gd name="T38" fmla="*/ 0 w 499"/>
                <a:gd name="T39" fmla="*/ 499 h 599"/>
                <a:gd name="T40" fmla="*/ 0 w 499"/>
                <a:gd name="T41" fmla="*/ 475 h 599"/>
                <a:gd name="T42" fmla="*/ 0 w 499"/>
                <a:gd name="T43" fmla="*/ 449 h 599"/>
                <a:gd name="T44" fmla="*/ 0 w 499"/>
                <a:gd name="T45" fmla="*/ 425 h 599"/>
                <a:gd name="T46" fmla="*/ 0 w 499"/>
                <a:gd name="T47" fmla="*/ 400 h 599"/>
                <a:gd name="T48" fmla="*/ 0 w 499"/>
                <a:gd name="T49" fmla="*/ 376 h 599"/>
                <a:gd name="T50" fmla="*/ 0 w 499"/>
                <a:gd name="T51" fmla="*/ 351 h 599"/>
                <a:gd name="T52" fmla="*/ 0 w 499"/>
                <a:gd name="T53" fmla="*/ 326 h 599"/>
                <a:gd name="T54" fmla="*/ 0 w 499"/>
                <a:gd name="T55" fmla="*/ 301 h 599"/>
                <a:gd name="T56" fmla="*/ 0 w 499"/>
                <a:gd name="T57" fmla="*/ 275 h 599"/>
                <a:gd name="T58" fmla="*/ 0 w 499"/>
                <a:gd name="T59" fmla="*/ 251 h 599"/>
                <a:gd name="T60" fmla="*/ 0 w 499"/>
                <a:gd name="T61" fmla="*/ 226 h 599"/>
                <a:gd name="T62" fmla="*/ 0 w 499"/>
                <a:gd name="T63" fmla="*/ 202 h 599"/>
                <a:gd name="T64" fmla="*/ 0 w 499"/>
                <a:gd name="T65" fmla="*/ 175 h 599"/>
                <a:gd name="T66" fmla="*/ 0 w 499"/>
                <a:gd name="T67" fmla="*/ 151 h 599"/>
                <a:gd name="T68" fmla="*/ 0 w 499"/>
                <a:gd name="T69" fmla="*/ 127 h 599"/>
                <a:gd name="T70" fmla="*/ 0 w 499"/>
                <a:gd name="T71" fmla="*/ 102 h 599"/>
                <a:gd name="T72" fmla="*/ 0 w 499"/>
                <a:gd name="T73" fmla="*/ 78 h 599"/>
                <a:gd name="T74" fmla="*/ 0 w 499"/>
                <a:gd name="T75" fmla="*/ 54 h 599"/>
                <a:gd name="T76" fmla="*/ 0 w 499"/>
                <a:gd name="T77" fmla="*/ 30 h 599"/>
                <a:gd name="T78" fmla="*/ 0 w 499"/>
                <a:gd name="T79" fmla="*/ 6 h 599"/>
                <a:gd name="T80" fmla="*/ 19 w 499"/>
                <a:gd name="T81" fmla="*/ 1 h 599"/>
                <a:gd name="T82" fmla="*/ 43 w 499"/>
                <a:gd name="T83" fmla="*/ 1 h 599"/>
                <a:gd name="T84" fmla="*/ 67 w 499"/>
                <a:gd name="T85" fmla="*/ 1 h 599"/>
                <a:gd name="T86" fmla="*/ 91 w 499"/>
                <a:gd name="T87" fmla="*/ 0 h 599"/>
                <a:gd name="T88" fmla="*/ 116 w 499"/>
                <a:gd name="T89" fmla="*/ 0 h 599"/>
                <a:gd name="T90" fmla="*/ 140 w 499"/>
                <a:gd name="T91" fmla="*/ 0 h 599"/>
                <a:gd name="T92" fmla="*/ 164 w 499"/>
                <a:gd name="T93" fmla="*/ 0 h 599"/>
                <a:gd name="T94" fmla="*/ 187 w 499"/>
                <a:gd name="T95" fmla="*/ 1 h 599"/>
                <a:gd name="T96" fmla="*/ 212 w 499"/>
                <a:gd name="T97" fmla="*/ 1 h 599"/>
                <a:gd name="T98" fmla="*/ 237 w 499"/>
                <a:gd name="T99" fmla="*/ 1 h 599"/>
                <a:gd name="T100" fmla="*/ 261 w 499"/>
                <a:gd name="T101" fmla="*/ 1 h 599"/>
                <a:gd name="T102" fmla="*/ 286 w 499"/>
                <a:gd name="T103" fmla="*/ 1 h 599"/>
                <a:gd name="T104" fmla="*/ 310 w 499"/>
                <a:gd name="T105" fmla="*/ 1 h 599"/>
                <a:gd name="T106" fmla="*/ 336 w 499"/>
                <a:gd name="T107" fmla="*/ 1 h 599"/>
                <a:gd name="T108" fmla="*/ 360 w 499"/>
                <a:gd name="T109" fmla="*/ 1 h 599"/>
                <a:gd name="T110" fmla="*/ 386 w 499"/>
                <a:gd name="T111" fmla="*/ 1 h 599"/>
                <a:gd name="T112" fmla="*/ 411 w 499"/>
                <a:gd name="T113" fmla="*/ 1 h 599"/>
                <a:gd name="T114" fmla="*/ 435 w 499"/>
                <a:gd name="T115" fmla="*/ 1 h 599"/>
                <a:gd name="T116" fmla="*/ 460 w 499"/>
                <a:gd name="T117" fmla="*/ 1 h 599"/>
                <a:gd name="T118" fmla="*/ 484 w 499"/>
                <a:gd name="T119" fmla="*/ 1 h 599"/>
                <a:gd name="T120" fmla="*/ 499 w 499"/>
                <a:gd name="T121" fmla="*/ 9 h 599"/>
                <a:gd name="T122" fmla="*/ 499 w 499"/>
                <a:gd name="T123" fmla="*/ 34 h 599"/>
                <a:gd name="T124" fmla="*/ 496 w 499"/>
                <a:gd name="T125" fmla="*/ 100 h 59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99"/>
                <a:gd name="T190" fmla="*/ 0 h 599"/>
                <a:gd name="T191" fmla="*/ 499 w 499"/>
                <a:gd name="T192" fmla="*/ 599 h 59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99" h="599">
                  <a:moveTo>
                    <a:pt x="496" y="216"/>
                  </a:moveTo>
                  <a:lnTo>
                    <a:pt x="496" y="238"/>
                  </a:lnTo>
                  <a:lnTo>
                    <a:pt x="496" y="239"/>
                  </a:lnTo>
                  <a:lnTo>
                    <a:pt x="496" y="246"/>
                  </a:lnTo>
                  <a:lnTo>
                    <a:pt x="496" y="249"/>
                  </a:lnTo>
                  <a:lnTo>
                    <a:pt x="496" y="251"/>
                  </a:lnTo>
                  <a:lnTo>
                    <a:pt x="496" y="266"/>
                  </a:lnTo>
                  <a:lnTo>
                    <a:pt x="496" y="273"/>
                  </a:lnTo>
                  <a:lnTo>
                    <a:pt x="496" y="275"/>
                  </a:lnTo>
                  <a:lnTo>
                    <a:pt x="496" y="276"/>
                  </a:lnTo>
                  <a:lnTo>
                    <a:pt x="496" y="278"/>
                  </a:lnTo>
                  <a:lnTo>
                    <a:pt x="496" y="279"/>
                  </a:lnTo>
                  <a:lnTo>
                    <a:pt x="496" y="285"/>
                  </a:lnTo>
                  <a:lnTo>
                    <a:pt x="496" y="293"/>
                  </a:lnTo>
                  <a:lnTo>
                    <a:pt x="496" y="304"/>
                  </a:lnTo>
                  <a:lnTo>
                    <a:pt x="496" y="305"/>
                  </a:lnTo>
                  <a:lnTo>
                    <a:pt x="496" y="308"/>
                  </a:lnTo>
                  <a:lnTo>
                    <a:pt x="496" y="314"/>
                  </a:lnTo>
                  <a:lnTo>
                    <a:pt x="496" y="320"/>
                  </a:lnTo>
                  <a:lnTo>
                    <a:pt x="495" y="336"/>
                  </a:lnTo>
                  <a:lnTo>
                    <a:pt x="495" y="338"/>
                  </a:lnTo>
                  <a:lnTo>
                    <a:pt x="495" y="344"/>
                  </a:lnTo>
                  <a:lnTo>
                    <a:pt x="495" y="350"/>
                  </a:lnTo>
                  <a:lnTo>
                    <a:pt x="495" y="354"/>
                  </a:lnTo>
                  <a:lnTo>
                    <a:pt x="495" y="362"/>
                  </a:lnTo>
                  <a:lnTo>
                    <a:pt x="495" y="382"/>
                  </a:lnTo>
                  <a:lnTo>
                    <a:pt x="495" y="389"/>
                  </a:lnTo>
                  <a:lnTo>
                    <a:pt x="495" y="396"/>
                  </a:lnTo>
                  <a:lnTo>
                    <a:pt x="494" y="408"/>
                  </a:lnTo>
                  <a:lnTo>
                    <a:pt x="494" y="414"/>
                  </a:lnTo>
                  <a:lnTo>
                    <a:pt x="494" y="417"/>
                  </a:lnTo>
                  <a:lnTo>
                    <a:pt x="494" y="420"/>
                  </a:lnTo>
                  <a:lnTo>
                    <a:pt x="494" y="428"/>
                  </a:lnTo>
                  <a:lnTo>
                    <a:pt x="494" y="434"/>
                  </a:lnTo>
                  <a:lnTo>
                    <a:pt x="494" y="435"/>
                  </a:lnTo>
                  <a:lnTo>
                    <a:pt x="494" y="444"/>
                  </a:lnTo>
                  <a:lnTo>
                    <a:pt x="494" y="452"/>
                  </a:lnTo>
                  <a:lnTo>
                    <a:pt x="494" y="453"/>
                  </a:lnTo>
                  <a:lnTo>
                    <a:pt x="494" y="466"/>
                  </a:lnTo>
                  <a:lnTo>
                    <a:pt x="494" y="470"/>
                  </a:lnTo>
                  <a:lnTo>
                    <a:pt x="494" y="473"/>
                  </a:lnTo>
                  <a:lnTo>
                    <a:pt x="494" y="494"/>
                  </a:lnTo>
                  <a:lnTo>
                    <a:pt x="494" y="501"/>
                  </a:lnTo>
                  <a:lnTo>
                    <a:pt x="494" y="519"/>
                  </a:lnTo>
                  <a:lnTo>
                    <a:pt x="494" y="529"/>
                  </a:lnTo>
                  <a:lnTo>
                    <a:pt x="483" y="529"/>
                  </a:lnTo>
                  <a:lnTo>
                    <a:pt x="472" y="529"/>
                  </a:lnTo>
                  <a:lnTo>
                    <a:pt x="440" y="529"/>
                  </a:lnTo>
                  <a:lnTo>
                    <a:pt x="430" y="529"/>
                  </a:lnTo>
                  <a:lnTo>
                    <a:pt x="418" y="529"/>
                  </a:lnTo>
                  <a:lnTo>
                    <a:pt x="414" y="529"/>
                  </a:lnTo>
                  <a:lnTo>
                    <a:pt x="393" y="529"/>
                  </a:lnTo>
                  <a:lnTo>
                    <a:pt x="348" y="529"/>
                  </a:lnTo>
                  <a:lnTo>
                    <a:pt x="347" y="529"/>
                  </a:lnTo>
                  <a:lnTo>
                    <a:pt x="341" y="529"/>
                  </a:lnTo>
                  <a:lnTo>
                    <a:pt x="310" y="529"/>
                  </a:lnTo>
                  <a:lnTo>
                    <a:pt x="306" y="529"/>
                  </a:lnTo>
                  <a:lnTo>
                    <a:pt x="304" y="529"/>
                  </a:lnTo>
                  <a:lnTo>
                    <a:pt x="275" y="529"/>
                  </a:lnTo>
                  <a:lnTo>
                    <a:pt x="272" y="529"/>
                  </a:lnTo>
                  <a:lnTo>
                    <a:pt x="264" y="529"/>
                  </a:lnTo>
                  <a:lnTo>
                    <a:pt x="261" y="529"/>
                  </a:lnTo>
                  <a:lnTo>
                    <a:pt x="255" y="529"/>
                  </a:lnTo>
                  <a:lnTo>
                    <a:pt x="252" y="529"/>
                  </a:lnTo>
                  <a:lnTo>
                    <a:pt x="247" y="529"/>
                  </a:lnTo>
                  <a:lnTo>
                    <a:pt x="241" y="529"/>
                  </a:lnTo>
                  <a:lnTo>
                    <a:pt x="231" y="529"/>
                  </a:lnTo>
                  <a:lnTo>
                    <a:pt x="225" y="529"/>
                  </a:lnTo>
                  <a:lnTo>
                    <a:pt x="220" y="529"/>
                  </a:lnTo>
                  <a:lnTo>
                    <a:pt x="219" y="529"/>
                  </a:lnTo>
                  <a:lnTo>
                    <a:pt x="218" y="529"/>
                  </a:lnTo>
                  <a:lnTo>
                    <a:pt x="213" y="529"/>
                  </a:lnTo>
                  <a:lnTo>
                    <a:pt x="208" y="529"/>
                  </a:lnTo>
                  <a:lnTo>
                    <a:pt x="205" y="529"/>
                  </a:lnTo>
                  <a:lnTo>
                    <a:pt x="204" y="529"/>
                  </a:lnTo>
                  <a:lnTo>
                    <a:pt x="202" y="529"/>
                  </a:lnTo>
                  <a:lnTo>
                    <a:pt x="200" y="529"/>
                  </a:lnTo>
                  <a:lnTo>
                    <a:pt x="200" y="530"/>
                  </a:lnTo>
                  <a:lnTo>
                    <a:pt x="199" y="530"/>
                  </a:lnTo>
                  <a:lnTo>
                    <a:pt x="199" y="531"/>
                  </a:lnTo>
                  <a:lnTo>
                    <a:pt x="200" y="531"/>
                  </a:lnTo>
                  <a:lnTo>
                    <a:pt x="200" y="533"/>
                  </a:lnTo>
                  <a:lnTo>
                    <a:pt x="200" y="534"/>
                  </a:lnTo>
                  <a:lnTo>
                    <a:pt x="201" y="534"/>
                  </a:lnTo>
                  <a:lnTo>
                    <a:pt x="200" y="535"/>
                  </a:lnTo>
                  <a:lnTo>
                    <a:pt x="200" y="536"/>
                  </a:lnTo>
                  <a:lnTo>
                    <a:pt x="200" y="537"/>
                  </a:lnTo>
                  <a:lnTo>
                    <a:pt x="200" y="536"/>
                  </a:lnTo>
                  <a:lnTo>
                    <a:pt x="200" y="537"/>
                  </a:lnTo>
                  <a:lnTo>
                    <a:pt x="201" y="537"/>
                  </a:lnTo>
                  <a:lnTo>
                    <a:pt x="200" y="537"/>
                  </a:lnTo>
                  <a:lnTo>
                    <a:pt x="200" y="539"/>
                  </a:lnTo>
                  <a:lnTo>
                    <a:pt x="199" y="539"/>
                  </a:lnTo>
                  <a:lnTo>
                    <a:pt x="199" y="540"/>
                  </a:lnTo>
                  <a:lnTo>
                    <a:pt x="199" y="541"/>
                  </a:lnTo>
                  <a:lnTo>
                    <a:pt x="200" y="541"/>
                  </a:lnTo>
                  <a:lnTo>
                    <a:pt x="199" y="542"/>
                  </a:lnTo>
                  <a:lnTo>
                    <a:pt x="199" y="543"/>
                  </a:lnTo>
                  <a:lnTo>
                    <a:pt x="200" y="543"/>
                  </a:lnTo>
                  <a:lnTo>
                    <a:pt x="201" y="545"/>
                  </a:lnTo>
                  <a:lnTo>
                    <a:pt x="202" y="545"/>
                  </a:lnTo>
                  <a:lnTo>
                    <a:pt x="202" y="546"/>
                  </a:lnTo>
                  <a:lnTo>
                    <a:pt x="201" y="546"/>
                  </a:lnTo>
                  <a:lnTo>
                    <a:pt x="201" y="547"/>
                  </a:lnTo>
                  <a:lnTo>
                    <a:pt x="202" y="547"/>
                  </a:lnTo>
                  <a:lnTo>
                    <a:pt x="204" y="547"/>
                  </a:lnTo>
                  <a:lnTo>
                    <a:pt x="204" y="548"/>
                  </a:lnTo>
                  <a:lnTo>
                    <a:pt x="205" y="548"/>
                  </a:lnTo>
                  <a:lnTo>
                    <a:pt x="206" y="548"/>
                  </a:lnTo>
                  <a:lnTo>
                    <a:pt x="206" y="550"/>
                  </a:lnTo>
                  <a:lnTo>
                    <a:pt x="207" y="550"/>
                  </a:lnTo>
                  <a:lnTo>
                    <a:pt x="207" y="551"/>
                  </a:lnTo>
                  <a:lnTo>
                    <a:pt x="208" y="551"/>
                  </a:lnTo>
                  <a:lnTo>
                    <a:pt x="208" y="552"/>
                  </a:lnTo>
                  <a:lnTo>
                    <a:pt x="207" y="552"/>
                  </a:lnTo>
                  <a:lnTo>
                    <a:pt x="206" y="552"/>
                  </a:lnTo>
                  <a:lnTo>
                    <a:pt x="205" y="552"/>
                  </a:lnTo>
                  <a:lnTo>
                    <a:pt x="204" y="552"/>
                  </a:lnTo>
                  <a:lnTo>
                    <a:pt x="202" y="552"/>
                  </a:lnTo>
                  <a:lnTo>
                    <a:pt x="200" y="552"/>
                  </a:lnTo>
                  <a:lnTo>
                    <a:pt x="199" y="552"/>
                  </a:lnTo>
                  <a:lnTo>
                    <a:pt x="198" y="552"/>
                  </a:lnTo>
                  <a:lnTo>
                    <a:pt x="196" y="552"/>
                  </a:lnTo>
                  <a:lnTo>
                    <a:pt x="195" y="552"/>
                  </a:lnTo>
                  <a:lnTo>
                    <a:pt x="194" y="552"/>
                  </a:lnTo>
                  <a:lnTo>
                    <a:pt x="193" y="552"/>
                  </a:lnTo>
                  <a:lnTo>
                    <a:pt x="190" y="552"/>
                  </a:lnTo>
                  <a:lnTo>
                    <a:pt x="189" y="552"/>
                  </a:lnTo>
                  <a:lnTo>
                    <a:pt x="188" y="552"/>
                  </a:lnTo>
                  <a:lnTo>
                    <a:pt x="187" y="552"/>
                  </a:lnTo>
                  <a:lnTo>
                    <a:pt x="185" y="552"/>
                  </a:lnTo>
                  <a:lnTo>
                    <a:pt x="184" y="552"/>
                  </a:lnTo>
                  <a:lnTo>
                    <a:pt x="182" y="552"/>
                  </a:lnTo>
                  <a:lnTo>
                    <a:pt x="181" y="552"/>
                  </a:lnTo>
                  <a:lnTo>
                    <a:pt x="179" y="552"/>
                  </a:lnTo>
                  <a:lnTo>
                    <a:pt x="178" y="552"/>
                  </a:lnTo>
                  <a:lnTo>
                    <a:pt x="177" y="552"/>
                  </a:lnTo>
                  <a:lnTo>
                    <a:pt x="176" y="552"/>
                  </a:lnTo>
                  <a:lnTo>
                    <a:pt x="175" y="552"/>
                  </a:lnTo>
                  <a:lnTo>
                    <a:pt x="173" y="552"/>
                  </a:lnTo>
                  <a:lnTo>
                    <a:pt x="172" y="552"/>
                  </a:lnTo>
                  <a:lnTo>
                    <a:pt x="171" y="552"/>
                  </a:lnTo>
                  <a:lnTo>
                    <a:pt x="170" y="552"/>
                  </a:lnTo>
                  <a:lnTo>
                    <a:pt x="169" y="552"/>
                  </a:lnTo>
                  <a:lnTo>
                    <a:pt x="167" y="552"/>
                  </a:lnTo>
                  <a:lnTo>
                    <a:pt x="166" y="552"/>
                  </a:lnTo>
                  <a:lnTo>
                    <a:pt x="165" y="552"/>
                  </a:lnTo>
                  <a:lnTo>
                    <a:pt x="164" y="552"/>
                  </a:lnTo>
                  <a:lnTo>
                    <a:pt x="163" y="552"/>
                  </a:lnTo>
                  <a:lnTo>
                    <a:pt x="161" y="552"/>
                  </a:lnTo>
                  <a:lnTo>
                    <a:pt x="160" y="552"/>
                  </a:lnTo>
                  <a:lnTo>
                    <a:pt x="159" y="552"/>
                  </a:lnTo>
                  <a:lnTo>
                    <a:pt x="158" y="552"/>
                  </a:lnTo>
                  <a:lnTo>
                    <a:pt x="157" y="552"/>
                  </a:lnTo>
                  <a:lnTo>
                    <a:pt x="155" y="552"/>
                  </a:lnTo>
                  <a:lnTo>
                    <a:pt x="154" y="552"/>
                  </a:lnTo>
                  <a:lnTo>
                    <a:pt x="152" y="552"/>
                  </a:lnTo>
                  <a:lnTo>
                    <a:pt x="151" y="552"/>
                  </a:lnTo>
                  <a:lnTo>
                    <a:pt x="149" y="552"/>
                  </a:lnTo>
                  <a:lnTo>
                    <a:pt x="148" y="552"/>
                  </a:lnTo>
                  <a:lnTo>
                    <a:pt x="147" y="552"/>
                  </a:lnTo>
                  <a:lnTo>
                    <a:pt x="146" y="552"/>
                  </a:lnTo>
                  <a:lnTo>
                    <a:pt x="145" y="552"/>
                  </a:lnTo>
                  <a:lnTo>
                    <a:pt x="143" y="552"/>
                  </a:lnTo>
                  <a:lnTo>
                    <a:pt x="142" y="552"/>
                  </a:lnTo>
                  <a:lnTo>
                    <a:pt x="141" y="552"/>
                  </a:lnTo>
                  <a:lnTo>
                    <a:pt x="140" y="552"/>
                  </a:lnTo>
                  <a:lnTo>
                    <a:pt x="138" y="552"/>
                  </a:lnTo>
                  <a:lnTo>
                    <a:pt x="137" y="552"/>
                  </a:lnTo>
                  <a:lnTo>
                    <a:pt x="136" y="552"/>
                  </a:lnTo>
                  <a:lnTo>
                    <a:pt x="135" y="552"/>
                  </a:lnTo>
                  <a:lnTo>
                    <a:pt x="134" y="552"/>
                  </a:lnTo>
                  <a:lnTo>
                    <a:pt x="132" y="552"/>
                  </a:lnTo>
                  <a:lnTo>
                    <a:pt x="131" y="552"/>
                  </a:lnTo>
                  <a:lnTo>
                    <a:pt x="130" y="552"/>
                  </a:lnTo>
                  <a:lnTo>
                    <a:pt x="129" y="552"/>
                  </a:lnTo>
                  <a:lnTo>
                    <a:pt x="128" y="552"/>
                  </a:lnTo>
                  <a:lnTo>
                    <a:pt x="126" y="552"/>
                  </a:lnTo>
                  <a:lnTo>
                    <a:pt x="125" y="552"/>
                  </a:lnTo>
                  <a:lnTo>
                    <a:pt x="124" y="552"/>
                  </a:lnTo>
                  <a:lnTo>
                    <a:pt x="123" y="552"/>
                  </a:lnTo>
                  <a:lnTo>
                    <a:pt x="122" y="552"/>
                  </a:lnTo>
                  <a:lnTo>
                    <a:pt x="120" y="552"/>
                  </a:lnTo>
                  <a:lnTo>
                    <a:pt x="119" y="552"/>
                  </a:lnTo>
                  <a:lnTo>
                    <a:pt x="118" y="552"/>
                  </a:lnTo>
                  <a:lnTo>
                    <a:pt x="117" y="552"/>
                  </a:lnTo>
                  <a:lnTo>
                    <a:pt x="116" y="552"/>
                  </a:lnTo>
                  <a:lnTo>
                    <a:pt x="114" y="552"/>
                  </a:lnTo>
                  <a:lnTo>
                    <a:pt x="113" y="552"/>
                  </a:lnTo>
                  <a:lnTo>
                    <a:pt x="112" y="552"/>
                  </a:lnTo>
                  <a:lnTo>
                    <a:pt x="111" y="552"/>
                  </a:lnTo>
                  <a:lnTo>
                    <a:pt x="110" y="552"/>
                  </a:lnTo>
                  <a:lnTo>
                    <a:pt x="108" y="552"/>
                  </a:lnTo>
                  <a:lnTo>
                    <a:pt x="107" y="552"/>
                  </a:lnTo>
                  <a:lnTo>
                    <a:pt x="106" y="552"/>
                  </a:lnTo>
                  <a:lnTo>
                    <a:pt x="105" y="552"/>
                  </a:lnTo>
                  <a:lnTo>
                    <a:pt x="104" y="552"/>
                  </a:lnTo>
                  <a:lnTo>
                    <a:pt x="102" y="552"/>
                  </a:lnTo>
                  <a:lnTo>
                    <a:pt x="101" y="552"/>
                  </a:lnTo>
                  <a:lnTo>
                    <a:pt x="100" y="552"/>
                  </a:lnTo>
                  <a:lnTo>
                    <a:pt x="99" y="552"/>
                  </a:lnTo>
                  <a:lnTo>
                    <a:pt x="98" y="552"/>
                  </a:lnTo>
                  <a:lnTo>
                    <a:pt x="96" y="552"/>
                  </a:lnTo>
                  <a:lnTo>
                    <a:pt x="95" y="552"/>
                  </a:lnTo>
                  <a:lnTo>
                    <a:pt x="94" y="552"/>
                  </a:lnTo>
                  <a:lnTo>
                    <a:pt x="93" y="552"/>
                  </a:lnTo>
                  <a:lnTo>
                    <a:pt x="91" y="552"/>
                  </a:lnTo>
                  <a:lnTo>
                    <a:pt x="90" y="552"/>
                  </a:lnTo>
                  <a:lnTo>
                    <a:pt x="89" y="552"/>
                  </a:lnTo>
                  <a:lnTo>
                    <a:pt x="88" y="552"/>
                  </a:lnTo>
                  <a:lnTo>
                    <a:pt x="87" y="552"/>
                  </a:lnTo>
                  <a:lnTo>
                    <a:pt x="85" y="552"/>
                  </a:lnTo>
                  <a:lnTo>
                    <a:pt x="84" y="552"/>
                  </a:lnTo>
                  <a:lnTo>
                    <a:pt x="83" y="552"/>
                  </a:lnTo>
                  <a:lnTo>
                    <a:pt x="82" y="552"/>
                  </a:lnTo>
                  <a:lnTo>
                    <a:pt x="81" y="552"/>
                  </a:lnTo>
                  <a:lnTo>
                    <a:pt x="79" y="552"/>
                  </a:lnTo>
                  <a:lnTo>
                    <a:pt x="78" y="552"/>
                  </a:lnTo>
                  <a:lnTo>
                    <a:pt x="77" y="552"/>
                  </a:lnTo>
                  <a:lnTo>
                    <a:pt x="76" y="552"/>
                  </a:lnTo>
                  <a:lnTo>
                    <a:pt x="75" y="552"/>
                  </a:lnTo>
                  <a:lnTo>
                    <a:pt x="73" y="552"/>
                  </a:lnTo>
                  <a:lnTo>
                    <a:pt x="72" y="552"/>
                  </a:lnTo>
                  <a:lnTo>
                    <a:pt x="71" y="552"/>
                  </a:lnTo>
                  <a:lnTo>
                    <a:pt x="70" y="552"/>
                  </a:lnTo>
                  <a:lnTo>
                    <a:pt x="69" y="552"/>
                  </a:lnTo>
                  <a:lnTo>
                    <a:pt x="69" y="553"/>
                  </a:lnTo>
                  <a:lnTo>
                    <a:pt x="69" y="554"/>
                  </a:lnTo>
                  <a:lnTo>
                    <a:pt x="69" y="556"/>
                  </a:lnTo>
                  <a:lnTo>
                    <a:pt x="69" y="557"/>
                  </a:lnTo>
                  <a:lnTo>
                    <a:pt x="69" y="558"/>
                  </a:lnTo>
                  <a:lnTo>
                    <a:pt x="69" y="559"/>
                  </a:lnTo>
                  <a:lnTo>
                    <a:pt x="69" y="562"/>
                  </a:lnTo>
                  <a:lnTo>
                    <a:pt x="69" y="563"/>
                  </a:lnTo>
                  <a:lnTo>
                    <a:pt x="69" y="564"/>
                  </a:lnTo>
                  <a:lnTo>
                    <a:pt x="69" y="565"/>
                  </a:lnTo>
                  <a:lnTo>
                    <a:pt x="69" y="566"/>
                  </a:lnTo>
                  <a:lnTo>
                    <a:pt x="69" y="568"/>
                  </a:lnTo>
                  <a:lnTo>
                    <a:pt x="69" y="569"/>
                  </a:lnTo>
                  <a:lnTo>
                    <a:pt x="69" y="570"/>
                  </a:lnTo>
                  <a:lnTo>
                    <a:pt x="69" y="571"/>
                  </a:lnTo>
                  <a:lnTo>
                    <a:pt x="69" y="572"/>
                  </a:lnTo>
                  <a:lnTo>
                    <a:pt x="69" y="574"/>
                  </a:lnTo>
                  <a:lnTo>
                    <a:pt x="69" y="575"/>
                  </a:lnTo>
                  <a:lnTo>
                    <a:pt x="69" y="576"/>
                  </a:lnTo>
                  <a:lnTo>
                    <a:pt x="69" y="577"/>
                  </a:lnTo>
                  <a:lnTo>
                    <a:pt x="69" y="579"/>
                  </a:lnTo>
                  <a:lnTo>
                    <a:pt x="69" y="580"/>
                  </a:lnTo>
                  <a:lnTo>
                    <a:pt x="69" y="581"/>
                  </a:lnTo>
                  <a:lnTo>
                    <a:pt x="69" y="582"/>
                  </a:lnTo>
                  <a:lnTo>
                    <a:pt x="69" y="583"/>
                  </a:lnTo>
                  <a:lnTo>
                    <a:pt x="69" y="585"/>
                  </a:lnTo>
                  <a:lnTo>
                    <a:pt x="69" y="586"/>
                  </a:lnTo>
                  <a:lnTo>
                    <a:pt x="69" y="588"/>
                  </a:lnTo>
                  <a:lnTo>
                    <a:pt x="69" y="589"/>
                  </a:lnTo>
                  <a:lnTo>
                    <a:pt x="69" y="591"/>
                  </a:lnTo>
                  <a:lnTo>
                    <a:pt x="69" y="592"/>
                  </a:lnTo>
                  <a:lnTo>
                    <a:pt x="69" y="593"/>
                  </a:lnTo>
                  <a:lnTo>
                    <a:pt x="69" y="594"/>
                  </a:lnTo>
                  <a:lnTo>
                    <a:pt x="69" y="595"/>
                  </a:lnTo>
                  <a:lnTo>
                    <a:pt x="69" y="597"/>
                  </a:lnTo>
                  <a:lnTo>
                    <a:pt x="69" y="598"/>
                  </a:lnTo>
                  <a:lnTo>
                    <a:pt x="69" y="599"/>
                  </a:lnTo>
                  <a:lnTo>
                    <a:pt x="67" y="599"/>
                  </a:lnTo>
                  <a:lnTo>
                    <a:pt x="66" y="599"/>
                  </a:lnTo>
                  <a:lnTo>
                    <a:pt x="65" y="599"/>
                  </a:lnTo>
                  <a:lnTo>
                    <a:pt x="64" y="599"/>
                  </a:lnTo>
                  <a:lnTo>
                    <a:pt x="63" y="599"/>
                  </a:lnTo>
                  <a:lnTo>
                    <a:pt x="61" y="599"/>
                  </a:lnTo>
                  <a:lnTo>
                    <a:pt x="60" y="599"/>
                  </a:lnTo>
                  <a:lnTo>
                    <a:pt x="59" y="599"/>
                  </a:lnTo>
                  <a:lnTo>
                    <a:pt x="58" y="599"/>
                  </a:lnTo>
                  <a:lnTo>
                    <a:pt x="57" y="599"/>
                  </a:lnTo>
                  <a:lnTo>
                    <a:pt x="55" y="599"/>
                  </a:lnTo>
                  <a:lnTo>
                    <a:pt x="54" y="599"/>
                  </a:lnTo>
                  <a:lnTo>
                    <a:pt x="53" y="599"/>
                  </a:lnTo>
                  <a:lnTo>
                    <a:pt x="52" y="599"/>
                  </a:lnTo>
                  <a:lnTo>
                    <a:pt x="50" y="599"/>
                  </a:lnTo>
                  <a:lnTo>
                    <a:pt x="49" y="599"/>
                  </a:lnTo>
                  <a:lnTo>
                    <a:pt x="48" y="599"/>
                  </a:lnTo>
                  <a:lnTo>
                    <a:pt x="46" y="599"/>
                  </a:lnTo>
                  <a:lnTo>
                    <a:pt x="44" y="599"/>
                  </a:lnTo>
                  <a:lnTo>
                    <a:pt x="43" y="599"/>
                  </a:lnTo>
                  <a:lnTo>
                    <a:pt x="42" y="599"/>
                  </a:lnTo>
                  <a:lnTo>
                    <a:pt x="41" y="599"/>
                  </a:lnTo>
                  <a:lnTo>
                    <a:pt x="40" y="599"/>
                  </a:lnTo>
                  <a:lnTo>
                    <a:pt x="38" y="599"/>
                  </a:lnTo>
                  <a:lnTo>
                    <a:pt x="37" y="599"/>
                  </a:lnTo>
                  <a:lnTo>
                    <a:pt x="36" y="599"/>
                  </a:lnTo>
                  <a:lnTo>
                    <a:pt x="35" y="599"/>
                  </a:lnTo>
                  <a:lnTo>
                    <a:pt x="34" y="599"/>
                  </a:lnTo>
                  <a:lnTo>
                    <a:pt x="32" y="599"/>
                  </a:lnTo>
                  <a:lnTo>
                    <a:pt x="31" y="599"/>
                  </a:lnTo>
                  <a:lnTo>
                    <a:pt x="30" y="599"/>
                  </a:lnTo>
                  <a:lnTo>
                    <a:pt x="29" y="599"/>
                  </a:lnTo>
                  <a:lnTo>
                    <a:pt x="28" y="599"/>
                  </a:lnTo>
                  <a:lnTo>
                    <a:pt x="26" y="599"/>
                  </a:lnTo>
                  <a:lnTo>
                    <a:pt x="25" y="599"/>
                  </a:lnTo>
                  <a:lnTo>
                    <a:pt x="24" y="599"/>
                  </a:lnTo>
                  <a:lnTo>
                    <a:pt x="23" y="599"/>
                  </a:lnTo>
                  <a:lnTo>
                    <a:pt x="22" y="599"/>
                  </a:lnTo>
                  <a:lnTo>
                    <a:pt x="20" y="599"/>
                  </a:lnTo>
                  <a:lnTo>
                    <a:pt x="19" y="599"/>
                  </a:lnTo>
                  <a:lnTo>
                    <a:pt x="18" y="599"/>
                  </a:lnTo>
                  <a:lnTo>
                    <a:pt x="17" y="599"/>
                  </a:lnTo>
                  <a:lnTo>
                    <a:pt x="16" y="599"/>
                  </a:lnTo>
                  <a:lnTo>
                    <a:pt x="14" y="599"/>
                  </a:lnTo>
                  <a:lnTo>
                    <a:pt x="13" y="599"/>
                  </a:lnTo>
                  <a:lnTo>
                    <a:pt x="12" y="599"/>
                  </a:lnTo>
                  <a:lnTo>
                    <a:pt x="11" y="599"/>
                  </a:lnTo>
                  <a:lnTo>
                    <a:pt x="10" y="599"/>
                  </a:lnTo>
                  <a:lnTo>
                    <a:pt x="8" y="599"/>
                  </a:lnTo>
                  <a:lnTo>
                    <a:pt x="7" y="599"/>
                  </a:lnTo>
                  <a:lnTo>
                    <a:pt x="6" y="599"/>
                  </a:lnTo>
                  <a:lnTo>
                    <a:pt x="5" y="599"/>
                  </a:lnTo>
                  <a:lnTo>
                    <a:pt x="3" y="599"/>
                  </a:lnTo>
                  <a:lnTo>
                    <a:pt x="2" y="599"/>
                  </a:lnTo>
                  <a:lnTo>
                    <a:pt x="1" y="599"/>
                  </a:lnTo>
                  <a:lnTo>
                    <a:pt x="0" y="599"/>
                  </a:lnTo>
                  <a:lnTo>
                    <a:pt x="0" y="598"/>
                  </a:lnTo>
                  <a:lnTo>
                    <a:pt x="0" y="597"/>
                  </a:lnTo>
                  <a:lnTo>
                    <a:pt x="0" y="595"/>
                  </a:lnTo>
                  <a:lnTo>
                    <a:pt x="0" y="594"/>
                  </a:lnTo>
                  <a:lnTo>
                    <a:pt x="0" y="593"/>
                  </a:lnTo>
                  <a:lnTo>
                    <a:pt x="0" y="592"/>
                  </a:lnTo>
                  <a:lnTo>
                    <a:pt x="0" y="591"/>
                  </a:lnTo>
                  <a:lnTo>
                    <a:pt x="0" y="589"/>
                  </a:lnTo>
                  <a:lnTo>
                    <a:pt x="0" y="588"/>
                  </a:lnTo>
                  <a:lnTo>
                    <a:pt x="0" y="587"/>
                  </a:lnTo>
                  <a:lnTo>
                    <a:pt x="0" y="586"/>
                  </a:lnTo>
                  <a:lnTo>
                    <a:pt x="0" y="585"/>
                  </a:lnTo>
                  <a:lnTo>
                    <a:pt x="0" y="583"/>
                  </a:lnTo>
                  <a:lnTo>
                    <a:pt x="0" y="582"/>
                  </a:lnTo>
                  <a:lnTo>
                    <a:pt x="0" y="580"/>
                  </a:lnTo>
                  <a:lnTo>
                    <a:pt x="0" y="579"/>
                  </a:lnTo>
                  <a:lnTo>
                    <a:pt x="0" y="577"/>
                  </a:lnTo>
                  <a:lnTo>
                    <a:pt x="0" y="576"/>
                  </a:lnTo>
                  <a:lnTo>
                    <a:pt x="0" y="575"/>
                  </a:lnTo>
                  <a:lnTo>
                    <a:pt x="0" y="574"/>
                  </a:lnTo>
                  <a:lnTo>
                    <a:pt x="0" y="572"/>
                  </a:lnTo>
                  <a:lnTo>
                    <a:pt x="0" y="571"/>
                  </a:lnTo>
                  <a:lnTo>
                    <a:pt x="0" y="570"/>
                  </a:lnTo>
                  <a:lnTo>
                    <a:pt x="0" y="569"/>
                  </a:lnTo>
                  <a:lnTo>
                    <a:pt x="0" y="568"/>
                  </a:lnTo>
                  <a:lnTo>
                    <a:pt x="0" y="566"/>
                  </a:lnTo>
                  <a:lnTo>
                    <a:pt x="0" y="565"/>
                  </a:lnTo>
                  <a:lnTo>
                    <a:pt x="0" y="564"/>
                  </a:lnTo>
                  <a:lnTo>
                    <a:pt x="0" y="563"/>
                  </a:lnTo>
                  <a:lnTo>
                    <a:pt x="0" y="562"/>
                  </a:lnTo>
                  <a:lnTo>
                    <a:pt x="0" y="560"/>
                  </a:lnTo>
                  <a:lnTo>
                    <a:pt x="0" y="559"/>
                  </a:lnTo>
                  <a:lnTo>
                    <a:pt x="0" y="558"/>
                  </a:lnTo>
                  <a:lnTo>
                    <a:pt x="0" y="557"/>
                  </a:lnTo>
                  <a:lnTo>
                    <a:pt x="0" y="556"/>
                  </a:lnTo>
                  <a:lnTo>
                    <a:pt x="0" y="554"/>
                  </a:lnTo>
                  <a:lnTo>
                    <a:pt x="0" y="553"/>
                  </a:lnTo>
                  <a:lnTo>
                    <a:pt x="0" y="552"/>
                  </a:lnTo>
                  <a:lnTo>
                    <a:pt x="0" y="551"/>
                  </a:lnTo>
                  <a:lnTo>
                    <a:pt x="0" y="550"/>
                  </a:lnTo>
                  <a:lnTo>
                    <a:pt x="0" y="548"/>
                  </a:lnTo>
                  <a:lnTo>
                    <a:pt x="0" y="547"/>
                  </a:lnTo>
                  <a:lnTo>
                    <a:pt x="0" y="546"/>
                  </a:lnTo>
                  <a:lnTo>
                    <a:pt x="0" y="545"/>
                  </a:lnTo>
                  <a:lnTo>
                    <a:pt x="0" y="543"/>
                  </a:lnTo>
                  <a:lnTo>
                    <a:pt x="0" y="542"/>
                  </a:lnTo>
                  <a:lnTo>
                    <a:pt x="0" y="541"/>
                  </a:lnTo>
                  <a:lnTo>
                    <a:pt x="0" y="540"/>
                  </a:lnTo>
                  <a:lnTo>
                    <a:pt x="0" y="539"/>
                  </a:lnTo>
                  <a:lnTo>
                    <a:pt x="0" y="537"/>
                  </a:lnTo>
                  <a:lnTo>
                    <a:pt x="0" y="536"/>
                  </a:lnTo>
                  <a:lnTo>
                    <a:pt x="0" y="535"/>
                  </a:lnTo>
                  <a:lnTo>
                    <a:pt x="0" y="534"/>
                  </a:lnTo>
                  <a:lnTo>
                    <a:pt x="0" y="533"/>
                  </a:lnTo>
                  <a:lnTo>
                    <a:pt x="0" y="531"/>
                  </a:lnTo>
                  <a:lnTo>
                    <a:pt x="0" y="530"/>
                  </a:lnTo>
                  <a:lnTo>
                    <a:pt x="0" y="529"/>
                  </a:lnTo>
                  <a:lnTo>
                    <a:pt x="0" y="528"/>
                  </a:lnTo>
                  <a:lnTo>
                    <a:pt x="0" y="527"/>
                  </a:lnTo>
                  <a:lnTo>
                    <a:pt x="0" y="525"/>
                  </a:lnTo>
                  <a:lnTo>
                    <a:pt x="0" y="524"/>
                  </a:lnTo>
                  <a:lnTo>
                    <a:pt x="0" y="523"/>
                  </a:lnTo>
                  <a:lnTo>
                    <a:pt x="0" y="522"/>
                  </a:lnTo>
                  <a:lnTo>
                    <a:pt x="0" y="521"/>
                  </a:lnTo>
                  <a:lnTo>
                    <a:pt x="0" y="519"/>
                  </a:lnTo>
                  <a:lnTo>
                    <a:pt x="0" y="518"/>
                  </a:lnTo>
                  <a:lnTo>
                    <a:pt x="0" y="517"/>
                  </a:lnTo>
                  <a:lnTo>
                    <a:pt x="0" y="516"/>
                  </a:lnTo>
                  <a:lnTo>
                    <a:pt x="0" y="514"/>
                  </a:lnTo>
                  <a:lnTo>
                    <a:pt x="0" y="513"/>
                  </a:lnTo>
                  <a:lnTo>
                    <a:pt x="0" y="512"/>
                  </a:lnTo>
                  <a:lnTo>
                    <a:pt x="0" y="511"/>
                  </a:lnTo>
                  <a:lnTo>
                    <a:pt x="0" y="510"/>
                  </a:lnTo>
                  <a:lnTo>
                    <a:pt x="0" y="508"/>
                  </a:lnTo>
                  <a:lnTo>
                    <a:pt x="0" y="506"/>
                  </a:lnTo>
                  <a:lnTo>
                    <a:pt x="0" y="505"/>
                  </a:lnTo>
                  <a:lnTo>
                    <a:pt x="0" y="504"/>
                  </a:lnTo>
                  <a:lnTo>
                    <a:pt x="0" y="502"/>
                  </a:lnTo>
                  <a:lnTo>
                    <a:pt x="0" y="501"/>
                  </a:lnTo>
                  <a:lnTo>
                    <a:pt x="0" y="500"/>
                  </a:lnTo>
                  <a:lnTo>
                    <a:pt x="0" y="499"/>
                  </a:lnTo>
                  <a:lnTo>
                    <a:pt x="0" y="498"/>
                  </a:lnTo>
                  <a:lnTo>
                    <a:pt x="0" y="496"/>
                  </a:lnTo>
                  <a:lnTo>
                    <a:pt x="0" y="495"/>
                  </a:lnTo>
                  <a:lnTo>
                    <a:pt x="0" y="494"/>
                  </a:lnTo>
                  <a:lnTo>
                    <a:pt x="0" y="493"/>
                  </a:lnTo>
                  <a:lnTo>
                    <a:pt x="0" y="492"/>
                  </a:lnTo>
                  <a:lnTo>
                    <a:pt x="0" y="490"/>
                  </a:lnTo>
                  <a:lnTo>
                    <a:pt x="0" y="489"/>
                  </a:lnTo>
                  <a:lnTo>
                    <a:pt x="0" y="488"/>
                  </a:lnTo>
                  <a:lnTo>
                    <a:pt x="0" y="487"/>
                  </a:lnTo>
                  <a:lnTo>
                    <a:pt x="0" y="485"/>
                  </a:lnTo>
                  <a:lnTo>
                    <a:pt x="0" y="484"/>
                  </a:lnTo>
                  <a:lnTo>
                    <a:pt x="0" y="483"/>
                  </a:lnTo>
                  <a:lnTo>
                    <a:pt x="0" y="482"/>
                  </a:lnTo>
                  <a:lnTo>
                    <a:pt x="0" y="481"/>
                  </a:lnTo>
                  <a:lnTo>
                    <a:pt x="0" y="479"/>
                  </a:lnTo>
                  <a:lnTo>
                    <a:pt x="0" y="478"/>
                  </a:lnTo>
                  <a:lnTo>
                    <a:pt x="0" y="477"/>
                  </a:lnTo>
                  <a:lnTo>
                    <a:pt x="0" y="476"/>
                  </a:lnTo>
                  <a:lnTo>
                    <a:pt x="0" y="475"/>
                  </a:lnTo>
                  <a:lnTo>
                    <a:pt x="0" y="473"/>
                  </a:lnTo>
                  <a:lnTo>
                    <a:pt x="0" y="472"/>
                  </a:lnTo>
                  <a:lnTo>
                    <a:pt x="0" y="471"/>
                  </a:lnTo>
                  <a:lnTo>
                    <a:pt x="0" y="470"/>
                  </a:lnTo>
                  <a:lnTo>
                    <a:pt x="0" y="469"/>
                  </a:lnTo>
                  <a:lnTo>
                    <a:pt x="0" y="467"/>
                  </a:lnTo>
                  <a:lnTo>
                    <a:pt x="0" y="466"/>
                  </a:lnTo>
                  <a:lnTo>
                    <a:pt x="0" y="465"/>
                  </a:lnTo>
                  <a:lnTo>
                    <a:pt x="0" y="464"/>
                  </a:lnTo>
                  <a:lnTo>
                    <a:pt x="0" y="463"/>
                  </a:lnTo>
                  <a:lnTo>
                    <a:pt x="0" y="461"/>
                  </a:lnTo>
                  <a:lnTo>
                    <a:pt x="0" y="460"/>
                  </a:lnTo>
                  <a:lnTo>
                    <a:pt x="0" y="458"/>
                  </a:lnTo>
                  <a:lnTo>
                    <a:pt x="0" y="456"/>
                  </a:lnTo>
                  <a:lnTo>
                    <a:pt x="0" y="455"/>
                  </a:lnTo>
                  <a:lnTo>
                    <a:pt x="0" y="454"/>
                  </a:lnTo>
                  <a:lnTo>
                    <a:pt x="0" y="453"/>
                  </a:lnTo>
                  <a:lnTo>
                    <a:pt x="0" y="452"/>
                  </a:lnTo>
                  <a:lnTo>
                    <a:pt x="0" y="450"/>
                  </a:lnTo>
                  <a:lnTo>
                    <a:pt x="0" y="449"/>
                  </a:lnTo>
                  <a:lnTo>
                    <a:pt x="0" y="448"/>
                  </a:lnTo>
                  <a:lnTo>
                    <a:pt x="0" y="447"/>
                  </a:lnTo>
                  <a:lnTo>
                    <a:pt x="0" y="446"/>
                  </a:lnTo>
                  <a:lnTo>
                    <a:pt x="0" y="444"/>
                  </a:lnTo>
                  <a:lnTo>
                    <a:pt x="0" y="443"/>
                  </a:lnTo>
                  <a:lnTo>
                    <a:pt x="0" y="442"/>
                  </a:lnTo>
                  <a:lnTo>
                    <a:pt x="0" y="441"/>
                  </a:lnTo>
                  <a:lnTo>
                    <a:pt x="0" y="440"/>
                  </a:lnTo>
                  <a:lnTo>
                    <a:pt x="0" y="438"/>
                  </a:lnTo>
                  <a:lnTo>
                    <a:pt x="0" y="437"/>
                  </a:lnTo>
                  <a:lnTo>
                    <a:pt x="0" y="436"/>
                  </a:lnTo>
                  <a:lnTo>
                    <a:pt x="0" y="435"/>
                  </a:lnTo>
                  <a:lnTo>
                    <a:pt x="0" y="434"/>
                  </a:lnTo>
                  <a:lnTo>
                    <a:pt x="0" y="432"/>
                  </a:lnTo>
                  <a:lnTo>
                    <a:pt x="0" y="431"/>
                  </a:lnTo>
                  <a:lnTo>
                    <a:pt x="0" y="430"/>
                  </a:lnTo>
                  <a:lnTo>
                    <a:pt x="0" y="429"/>
                  </a:lnTo>
                  <a:lnTo>
                    <a:pt x="0" y="428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1"/>
                  </a:lnTo>
                  <a:lnTo>
                    <a:pt x="0" y="420"/>
                  </a:lnTo>
                  <a:lnTo>
                    <a:pt x="0" y="419"/>
                  </a:lnTo>
                  <a:lnTo>
                    <a:pt x="0" y="417"/>
                  </a:lnTo>
                  <a:lnTo>
                    <a:pt x="0" y="415"/>
                  </a:lnTo>
                  <a:lnTo>
                    <a:pt x="0" y="414"/>
                  </a:lnTo>
                  <a:lnTo>
                    <a:pt x="0" y="413"/>
                  </a:lnTo>
                  <a:lnTo>
                    <a:pt x="0" y="412"/>
                  </a:lnTo>
                  <a:lnTo>
                    <a:pt x="0" y="411"/>
                  </a:lnTo>
                  <a:lnTo>
                    <a:pt x="0" y="409"/>
                  </a:lnTo>
                  <a:lnTo>
                    <a:pt x="0" y="408"/>
                  </a:lnTo>
                  <a:lnTo>
                    <a:pt x="0" y="407"/>
                  </a:lnTo>
                  <a:lnTo>
                    <a:pt x="0" y="406"/>
                  </a:lnTo>
                  <a:lnTo>
                    <a:pt x="0" y="405"/>
                  </a:lnTo>
                  <a:lnTo>
                    <a:pt x="0" y="403"/>
                  </a:lnTo>
                  <a:lnTo>
                    <a:pt x="0" y="402"/>
                  </a:lnTo>
                  <a:lnTo>
                    <a:pt x="0" y="401"/>
                  </a:lnTo>
                  <a:lnTo>
                    <a:pt x="0" y="400"/>
                  </a:lnTo>
                  <a:lnTo>
                    <a:pt x="0" y="399"/>
                  </a:lnTo>
                  <a:lnTo>
                    <a:pt x="0" y="397"/>
                  </a:lnTo>
                  <a:lnTo>
                    <a:pt x="0" y="396"/>
                  </a:lnTo>
                  <a:lnTo>
                    <a:pt x="0" y="395"/>
                  </a:lnTo>
                  <a:lnTo>
                    <a:pt x="0" y="394"/>
                  </a:lnTo>
                  <a:lnTo>
                    <a:pt x="0" y="392"/>
                  </a:lnTo>
                  <a:lnTo>
                    <a:pt x="0" y="391"/>
                  </a:lnTo>
                  <a:lnTo>
                    <a:pt x="0" y="390"/>
                  </a:lnTo>
                  <a:lnTo>
                    <a:pt x="0" y="389"/>
                  </a:lnTo>
                  <a:lnTo>
                    <a:pt x="0" y="388"/>
                  </a:lnTo>
                  <a:lnTo>
                    <a:pt x="0" y="386"/>
                  </a:lnTo>
                  <a:lnTo>
                    <a:pt x="0" y="385"/>
                  </a:lnTo>
                  <a:lnTo>
                    <a:pt x="0" y="384"/>
                  </a:lnTo>
                  <a:lnTo>
                    <a:pt x="0" y="383"/>
                  </a:lnTo>
                  <a:lnTo>
                    <a:pt x="0" y="382"/>
                  </a:lnTo>
                  <a:lnTo>
                    <a:pt x="0" y="380"/>
                  </a:lnTo>
                  <a:lnTo>
                    <a:pt x="0" y="379"/>
                  </a:lnTo>
                  <a:lnTo>
                    <a:pt x="0" y="378"/>
                  </a:lnTo>
                  <a:lnTo>
                    <a:pt x="0" y="377"/>
                  </a:lnTo>
                  <a:lnTo>
                    <a:pt x="0" y="376"/>
                  </a:lnTo>
                  <a:lnTo>
                    <a:pt x="0" y="374"/>
                  </a:lnTo>
                  <a:lnTo>
                    <a:pt x="0" y="373"/>
                  </a:lnTo>
                  <a:lnTo>
                    <a:pt x="0" y="372"/>
                  </a:lnTo>
                  <a:lnTo>
                    <a:pt x="0" y="371"/>
                  </a:lnTo>
                  <a:lnTo>
                    <a:pt x="0" y="370"/>
                  </a:lnTo>
                  <a:lnTo>
                    <a:pt x="0" y="368"/>
                  </a:lnTo>
                  <a:lnTo>
                    <a:pt x="0" y="367"/>
                  </a:lnTo>
                  <a:lnTo>
                    <a:pt x="0" y="366"/>
                  </a:lnTo>
                  <a:lnTo>
                    <a:pt x="0" y="365"/>
                  </a:lnTo>
                  <a:lnTo>
                    <a:pt x="0" y="363"/>
                  </a:lnTo>
                  <a:lnTo>
                    <a:pt x="0" y="362"/>
                  </a:lnTo>
                  <a:lnTo>
                    <a:pt x="0" y="361"/>
                  </a:lnTo>
                  <a:lnTo>
                    <a:pt x="0" y="360"/>
                  </a:lnTo>
                  <a:lnTo>
                    <a:pt x="0" y="359"/>
                  </a:lnTo>
                  <a:lnTo>
                    <a:pt x="0" y="357"/>
                  </a:lnTo>
                  <a:lnTo>
                    <a:pt x="0" y="356"/>
                  </a:lnTo>
                  <a:lnTo>
                    <a:pt x="0" y="355"/>
                  </a:lnTo>
                  <a:lnTo>
                    <a:pt x="0" y="354"/>
                  </a:lnTo>
                  <a:lnTo>
                    <a:pt x="0" y="353"/>
                  </a:lnTo>
                  <a:lnTo>
                    <a:pt x="0" y="351"/>
                  </a:lnTo>
                  <a:lnTo>
                    <a:pt x="0" y="350"/>
                  </a:lnTo>
                  <a:lnTo>
                    <a:pt x="0" y="349"/>
                  </a:lnTo>
                  <a:lnTo>
                    <a:pt x="0" y="348"/>
                  </a:lnTo>
                  <a:lnTo>
                    <a:pt x="0" y="347"/>
                  </a:lnTo>
                  <a:lnTo>
                    <a:pt x="0" y="345"/>
                  </a:lnTo>
                  <a:lnTo>
                    <a:pt x="0" y="344"/>
                  </a:lnTo>
                  <a:lnTo>
                    <a:pt x="0" y="343"/>
                  </a:lnTo>
                  <a:lnTo>
                    <a:pt x="0" y="342"/>
                  </a:lnTo>
                  <a:lnTo>
                    <a:pt x="0" y="341"/>
                  </a:lnTo>
                  <a:lnTo>
                    <a:pt x="0" y="339"/>
                  </a:lnTo>
                  <a:lnTo>
                    <a:pt x="0" y="338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0" y="334"/>
                  </a:lnTo>
                  <a:lnTo>
                    <a:pt x="0" y="333"/>
                  </a:lnTo>
                  <a:lnTo>
                    <a:pt x="0" y="332"/>
                  </a:lnTo>
                  <a:lnTo>
                    <a:pt x="0" y="331"/>
                  </a:lnTo>
                  <a:lnTo>
                    <a:pt x="0" y="330"/>
                  </a:lnTo>
                  <a:lnTo>
                    <a:pt x="0" y="327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2"/>
                  </a:lnTo>
                  <a:lnTo>
                    <a:pt x="0" y="320"/>
                  </a:lnTo>
                  <a:lnTo>
                    <a:pt x="0" y="319"/>
                  </a:lnTo>
                  <a:lnTo>
                    <a:pt x="0" y="318"/>
                  </a:lnTo>
                  <a:lnTo>
                    <a:pt x="0" y="316"/>
                  </a:lnTo>
                  <a:lnTo>
                    <a:pt x="0" y="315"/>
                  </a:lnTo>
                  <a:lnTo>
                    <a:pt x="0" y="314"/>
                  </a:lnTo>
                  <a:lnTo>
                    <a:pt x="0" y="313"/>
                  </a:lnTo>
                  <a:lnTo>
                    <a:pt x="0" y="312"/>
                  </a:lnTo>
                  <a:lnTo>
                    <a:pt x="0" y="310"/>
                  </a:lnTo>
                  <a:lnTo>
                    <a:pt x="0" y="309"/>
                  </a:lnTo>
                  <a:lnTo>
                    <a:pt x="0" y="308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4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299"/>
                  </a:lnTo>
                  <a:lnTo>
                    <a:pt x="0" y="298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3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0" y="276"/>
                  </a:lnTo>
                  <a:lnTo>
                    <a:pt x="0" y="275"/>
                  </a:lnTo>
                  <a:lnTo>
                    <a:pt x="0" y="274"/>
                  </a:lnTo>
                  <a:lnTo>
                    <a:pt x="0" y="273"/>
                  </a:lnTo>
                  <a:lnTo>
                    <a:pt x="0" y="272"/>
                  </a:lnTo>
                  <a:lnTo>
                    <a:pt x="0" y="270"/>
                  </a:lnTo>
                  <a:lnTo>
                    <a:pt x="0" y="269"/>
                  </a:lnTo>
                  <a:lnTo>
                    <a:pt x="0" y="268"/>
                  </a:lnTo>
                  <a:lnTo>
                    <a:pt x="0" y="267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0" y="258"/>
                  </a:lnTo>
                  <a:lnTo>
                    <a:pt x="0" y="257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0" y="254"/>
                  </a:lnTo>
                  <a:lnTo>
                    <a:pt x="0" y="252"/>
                  </a:lnTo>
                  <a:lnTo>
                    <a:pt x="0" y="251"/>
                  </a:lnTo>
                  <a:lnTo>
                    <a:pt x="0" y="250"/>
                  </a:lnTo>
                  <a:lnTo>
                    <a:pt x="0" y="247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0" y="244"/>
                  </a:lnTo>
                  <a:lnTo>
                    <a:pt x="0" y="243"/>
                  </a:lnTo>
                  <a:lnTo>
                    <a:pt x="0" y="241"/>
                  </a:lnTo>
                  <a:lnTo>
                    <a:pt x="0" y="240"/>
                  </a:lnTo>
                  <a:lnTo>
                    <a:pt x="0" y="239"/>
                  </a:lnTo>
                  <a:lnTo>
                    <a:pt x="0" y="238"/>
                  </a:lnTo>
                  <a:lnTo>
                    <a:pt x="0" y="237"/>
                  </a:lnTo>
                  <a:lnTo>
                    <a:pt x="0" y="235"/>
                  </a:lnTo>
                  <a:lnTo>
                    <a:pt x="0" y="234"/>
                  </a:lnTo>
                  <a:lnTo>
                    <a:pt x="0" y="233"/>
                  </a:lnTo>
                  <a:lnTo>
                    <a:pt x="0" y="232"/>
                  </a:lnTo>
                  <a:lnTo>
                    <a:pt x="0" y="231"/>
                  </a:lnTo>
                  <a:lnTo>
                    <a:pt x="0" y="229"/>
                  </a:lnTo>
                  <a:lnTo>
                    <a:pt x="0" y="228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0" y="212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0" y="204"/>
                  </a:lnTo>
                  <a:lnTo>
                    <a:pt x="0" y="203"/>
                  </a:lnTo>
                  <a:lnTo>
                    <a:pt x="0" y="202"/>
                  </a:lnTo>
                  <a:lnTo>
                    <a:pt x="0" y="200"/>
                  </a:lnTo>
                  <a:lnTo>
                    <a:pt x="0" y="199"/>
                  </a:lnTo>
                  <a:lnTo>
                    <a:pt x="0" y="197"/>
                  </a:lnTo>
                  <a:lnTo>
                    <a:pt x="0" y="196"/>
                  </a:lnTo>
                  <a:lnTo>
                    <a:pt x="0" y="194"/>
                  </a:lnTo>
                  <a:lnTo>
                    <a:pt x="0" y="193"/>
                  </a:lnTo>
                  <a:lnTo>
                    <a:pt x="0" y="192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5"/>
                  </a:lnTo>
                  <a:lnTo>
                    <a:pt x="0" y="183"/>
                  </a:lnTo>
                  <a:lnTo>
                    <a:pt x="0" y="182"/>
                  </a:lnTo>
                  <a:lnTo>
                    <a:pt x="0" y="181"/>
                  </a:lnTo>
                  <a:lnTo>
                    <a:pt x="0" y="180"/>
                  </a:lnTo>
                  <a:lnTo>
                    <a:pt x="0" y="179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5"/>
                  </a:lnTo>
                  <a:lnTo>
                    <a:pt x="0" y="174"/>
                  </a:lnTo>
                  <a:lnTo>
                    <a:pt x="0" y="173"/>
                  </a:lnTo>
                  <a:lnTo>
                    <a:pt x="0" y="171"/>
                  </a:lnTo>
                  <a:lnTo>
                    <a:pt x="0" y="170"/>
                  </a:lnTo>
                  <a:lnTo>
                    <a:pt x="0" y="169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0" y="159"/>
                  </a:lnTo>
                  <a:lnTo>
                    <a:pt x="0" y="158"/>
                  </a:lnTo>
                  <a:lnTo>
                    <a:pt x="0" y="157"/>
                  </a:lnTo>
                  <a:lnTo>
                    <a:pt x="0" y="156"/>
                  </a:lnTo>
                  <a:lnTo>
                    <a:pt x="0" y="154"/>
                  </a:lnTo>
                  <a:lnTo>
                    <a:pt x="0" y="153"/>
                  </a:lnTo>
                  <a:lnTo>
                    <a:pt x="0" y="152"/>
                  </a:lnTo>
                  <a:lnTo>
                    <a:pt x="0" y="151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7"/>
                  </a:lnTo>
                  <a:lnTo>
                    <a:pt x="0" y="146"/>
                  </a:lnTo>
                  <a:lnTo>
                    <a:pt x="0" y="145"/>
                  </a:lnTo>
                  <a:lnTo>
                    <a:pt x="0" y="144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40"/>
                  </a:lnTo>
                  <a:lnTo>
                    <a:pt x="0" y="139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0" y="134"/>
                  </a:lnTo>
                  <a:lnTo>
                    <a:pt x="0" y="133"/>
                  </a:lnTo>
                  <a:lnTo>
                    <a:pt x="0" y="131"/>
                  </a:lnTo>
                  <a:lnTo>
                    <a:pt x="0" y="130"/>
                  </a:lnTo>
                  <a:lnTo>
                    <a:pt x="0" y="129"/>
                  </a:lnTo>
                  <a:lnTo>
                    <a:pt x="0" y="128"/>
                  </a:lnTo>
                  <a:lnTo>
                    <a:pt x="0" y="127"/>
                  </a:lnTo>
                  <a:lnTo>
                    <a:pt x="0" y="125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0" y="122"/>
                  </a:lnTo>
                  <a:lnTo>
                    <a:pt x="0" y="121"/>
                  </a:lnTo>
                  <a:lnTo>
                    <a:pt x="0" y="119"/>
                  </a:lnTo>
                  <a:lnTo>
                    <a:pt x="0" y="118"/>
                  </a:lnTo>
                  <a:lnTo>
                    <a:pt x="0" y="117"/>
                  </a:lnTo>
                  <a:lnTo>
                    <a:pt x="0" y="116"/>
                  </a:lnTo>
                  <a:lnTo>
                    <a:pt x="0" y="115"/>
                  </a:lnTo>
                  <a:lnTo>
                    <a:pt x="0" y="113"/>
                  </a:lnTo>
                  <a:lnTo>
                    <a:pt x="0" y="112"/>
                  </a:lnTo>
                  <a:lnTo>
                    <a:pt x="0" y="111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0" y="107"/>
                  </a:lnTo>
                  <a:lnTo>
                    <a:pt x="0" y="106"/>
                  </a:lnTo>
                  <a:lnTo>
                    <a:pt x="0" y="105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0" y="100"/>
                  </a:lnTo>
                  <a:lnTo>
                    <a:pt x="0" y="99"/>
                  </a:lnTo>
                  <a:lnTo>
                    <a:pt x="0" y="98"/>
                  </a:lnTo>
                  <a:lnTo>
                    <a:pt x="0" y="96"/>
                  </a:lnTo>
                  <a:lnTo>
                    <a:pt x="0" y="95"/>
                  </a:lnTo>
                  <a:lnTo>
                    <a:pt x="0" y="94"/>
                  </a:lnTo>
                  <a:lnTo>
                    <a:pt x="0" y="93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0" y="71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0" y="60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5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79" y="1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5" y="1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3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7" y="1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1"/>
                  </a:lnTo>
                  <a:lnTo>
                    <a:pt x="193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1" y="1"/>
                  </a:lnTo>
                  <a:lnTo>
                    <a:pt x="202" y="1"/>
                  </a:lnTo>
                  <a:lnTo>
                    <a:pt x="204" y="1"/>
                  </a:lnTo>
                  <a:lnTo>
                    <a:pt x="205" y="1"/>
                  </a:lnTo>
                  <a:lnTo>
                    <a:pt x="206" y="1"/>
                  </a:lnTo>
                  <a:lnTo>
                    <a:pt x="207" y="1"/>
                  </a:lnTo>
                  <a:lnTo>
                    <a:pt x="208" y="1"/>
                  </a:lnTo>
                  <a:lnTo>
                    <a:pt x="210" y="1"/>
                  </a:lnTo>
                  <a:lnTo>
                    <a:pt x="211" y="1"/>
                  </a:ln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20" y="1"/>
                  </a:lnTo>
                  <a:lnTo>
                    <a:pt x="222" y="1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4" y="1"/>
                  </a:lnTo>
                  <a:lnTo>
                    <a:pt x="235" y="1"/>
                  </a:lnTo>
                  <a:lnTo>
                    <a:pt x="236" y="1"/>
                  </a:lnTo>
                  <a:lnTo>
                    <a:pt x="237" y="1"/>
                  </a:lnTo>
                  <a:lnTo>
                    <a:pt x="239" y="1"/>
                  </a:lnTo>
                  <a:lnTo>
                    <a:pt x="240" y="1"/>
                  </a:lnTo>
                  <a:lnTo>
                    <a:pt x="241" y="1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5" y="1"/>
                  </a:lnTo>
                  <a:lnTo>
                    <a:pt x="246" y="1"/>
                  </a:lnTo>
                  <a:lnTo>
                    <a:pt x="247" y="1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1" y="1"/>
                  </a:lnTo>
                  <a:lnTo>
                    <a:pt x="252" y="1"/>
                  </a:lnTo>
                  <a:lnTo>
                    <a:pt x="253" y="1"/>
                  </a:lnTo>
                  <a:lnTo>
                    <a:pt x="254" y="1"/>
                  </a:lnTo>
                  <a:lnTo>
                    <a:pt x="255" y="1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3" y="1"/>
                  </a:lnTo>
                  <a:lnTo>
                    <a:pt x="264" y="1"/>
                  </a:lnTo>
                  <a:lnTo>
                    <a:pt x="265" y="1"/>
                  </a:lnTo>
                  <a:lnTo>
                    <a:pt x="266" y="1"/>
                  </a:lnTo>
                  <a:lnTo>
                    <a:pt x="267" y="1"/>
                  </a:lnTo>
                  <a:lnTo>
                    <a:pt x="269" y="1"/>
                  </a:lnTo>
                  <a:lnTo>
                    <a:pt x="270" y="1"/>
                  </a:lnTo>
                  <a:lnTo>
                    <a:pt x="271" y="1"/>
                  </a:lnTo>
                  <a:lnTo>
                    <a:pt x="272" y="1"/>
                  </a:lnTo>
                  <a:lnTo>
                    <a:pt x="273" y="1"/>
                  </a:lnTo>
                  <a:lnTo>
                    <a:pt x="275" y="1"/>
                  </a:lnTo>
                  <a:lnTo>
                    <a:pt x="276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80" y="1"/>
                  </a:lnTo>
                  <a:lnTo>
                    <a:pt x="281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6" y="1"/>
                  </a:lnTo>
                  <a:lnTo>
                    <a:pt x="287" y="1"/>
                  </a:lnTo>
                  <a:lnTo>
                    <a:pt x="288" y="1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2" y="1"/>
                  </a:lnTo>
                  <a:lnTo>
                    <a:pt x="293" y="1"/>
                  </a:lnTo>
                  <a:lnTo>
                    <a:pt x="294" y="1"/>
                  </a:lnTo>
                  <a:lnTo>
                    <a:pt x="295" y="1"/>
                  </a:lnTo>
                  <a:lnTo>
                    <a:pt x="296" y="1"/>
                  </a:lnTo>
                  <a:lnTo>
                    <a:pt x="298" y="1"/>
                  </a:lnTo>
                  <a:lnTo>
                    <a:pt x="299" y="1"/>
                  </a:lnTo>
                  <a:lnTo>
                    <a:pt x="300" y="1"/>
                  </a:lnTo>
                  <a:lnTo>
                    <a:pt x="301" y="1"/>
                  </a:lnTo>
                  <a:lnTo>
                    <a:pt x="302" y="1"/>
                  </a:lnTo>
                  <a:lnTo>
                    <a:pt x="304" y="1"/>
                  </a:lnTo>
                  <a:lnTo>
                    <a:pt x="305" y="1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8" y="1"/>
                  </a:lnTo>
                  <a:lnTo>
                    <a:pt x="310" y="1"/>
                  </a:lnTo>
                  <a:lnTo>
                    <a:pt x="311" y="1"/>
                  </a:lnTo>
                  <a:lnTo>
                    <a:pt x="313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0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8" y="1"/>
                  </a:lnTo>
                  <a:lnTo>
                    <a:pt x="329" y="1"/>
                  </a:lnTo>
                  <a:lnTo>
                    <a:pt x="330" y="1"/>
                  </a:lnTo>
                  <a:lnTo>
                    <a:pt x="331" y="1"/>
                  </a:lnTo>
                  <a:lnTo>
                    <a:pt x="333" y="1"/>
                  </a:lnTo>
                  <a:lnTo>
                    <a:pt x="334" y="1"/>
                  </a:lnTo>
                  <a:lnTo>
                    <a:pt x="335" y="1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9" y="1"/>
                  </a:lnTo>
                  <a:lnTo>
                    <a:pt x="340" y="1"/>
                  </a:lnTo>
                  <a:lnTo>
                    <a:pt x="341" y="1"/>
                  </a:lnTo>
                  <a:lnTo>
                    <a:pt x="342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1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5" y="1"/>
                  </a:lnTo>
                  <a:lnTo>
                    <a:pt x="357" y="1"/>
                  </a:lnTo>
                  <a:lnTo>
                    <a:pt x="358" y="1"/>
                  </a:lnTo>
                  <a:lnTo>
                    <a:pt x="359" y="1"/>
                  </a:lnTo>
                  <a:lnTo>
                    <a:pt x="360" y="1"/>
                  </a:lnTo>
                  <a:lnTo>
                    <a:pt x="363" y="1"/>
                  </a:lnTo>
                  <a:lnTo>
                    <a:pt x="364" y="1"/>
                  </a:lnTo>
                  <a:lnTo>
                    <a:pt x="365" y="1"/>
                  </a:lnTo>
                  <a:lnTo>
                    <a:pt x="366" y="1"/>
                  </a:lnTo>
                  <a:lnTo>
                    <a:pt x="367" y="1"/>
                  </a:lnTo>
                  <a:lnTo>
                    <a:pt x="369" y="1"/>
                  </a:lnTo>
                  <a:lnTo>
                    <a:pt x="370" y="1"/>
                  </a:lnTo>
                  <a:lnTo>
                    <a:pt x="371" y="1"/>
                  </a:lnTo>
                  <a:lnTo>
                    <a:pt x="372" y="1"/>
                  </a:lnTo>
                  <a:lnTo>
                    <a:pt x="374" y="1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7" y="1"/>
                  </a:lnTo>
                  <a:lnTo>
                    <a:pt x="378" y="1"/>
                  </a:lnTo>
                  <a:lnTo>
                    <a:pt x="380" y="1"/>
                  </a:lnTo>
                  <a:lnTo>
                    <a:pt x="381" y="1"/>
                  </a:lnTo>
                  <a:lnTo>
                    <a:pt x="382" y="1"/>
                  </a:lnTo>
                  <a:lnTo>
                    <a:pt x="383" y="1"/>
                  </a:lnTo>
                  <a:lnTo>
                    <a:pt x="384" y="1"/>
                  </a:lnTo>
                  <a:lnTo>
                    <a:pt x="386" y="1"/>
                  </a:lnTo>
                  <a:lnTo>
                    <a:pt x="387" y="1"/>
                  </a:lnTo>
                  <a:lnTo>
                    <a:pt x="388" y="1"/>
                  </a:lnTo>
                  <a:lnTo>
                    <a:pt x="389" y="1"/>
                  </a:lnTo>
                  <a:lnTo>
                    <a:pt x="390" y="1"/>
                  </a:lnTo>
                  <a:lnTo>
                    <a:pt x="392" y="1"/>
                  </a:lnTo>
                  <a:lnTo>
                    <a:pt x="393" y="1"/>
                  </a:lnTo>
                  <a:lnTo>
                    <a:pt x="394" y="1"/>
                  </a:lnTo>
                  <a:lnTo>
                    <a:pt x="395" y="1"/>
                  </a:lnTo>
                  <a:lnTo>
                    <a:pt x="396" y="1"/>
                  </a:lnTo>
                  <a:lnTo>
                    <a:pt x="398" y="1"/>
                  </a:lnTo>
                  <a:lnTo>
                    <a:pt x="399" y="1"/>
                  </a:lnTo>
                  <a:lnTo>
                    <a:pt x="400" y="1"/>
                  </a:lnTo>
                  <a:lnTo>
                    <a:pt x="402" y="1"/>
                  </a:lnTo>
                  <a:lnTo>
                    <a:pt x="404" y="1"/>
                  </a:lnTo>
                  <a:lnTo>
                    <a:pt x="405" y="1"/>
                  </a:lnTo>
                  <a:lnTo>
                    <a:pt x="406" y="1"/>
                  </a:lnTo>
                  <a:lnTo>
                    <a:pt x="407" y="1"/>
                  </a:lnTo>
                  <a:lnTo>
                    <a:pt x="408" y="1"/>
                  </a:lnTo>
                  <a:lnTo>
                    <a:pt x="410" y="1"/>
                  </a:lnTo>
                  <a:lnTo>
                    <a:pt x="411" y="1"/>
                  </a:lnTo>
                  <a:lnTo>
                    <a:pt x="412" y="1"/>
                  </a:lnTo>
                  <a:lnTo>
                    <a:pt x="413" y="1"/>
                  </a:lnTo>
                  <a:lnTo>
                    <a:pt x="414" y="1"/>
                  </a:lnTo>
                  <a:lnTo>
                    <a:pt x="416" y="1"/>
                  </a:lnTo>
                  <a:lnTo>
                    <a:pt x="417" y="1"/>
                  </a:lnTo>
                  <a:lnTo>
                    <a:pt x="418" y="1"/>
                  </a:lnTo>
                  <a:lnTo>
                    <a:pt x="419" y="1"/>
                  </a:lnTo>
                  <a:lnTo>
                    <a:pt x="421" y="1"/>
                  </a:lnTo>
                  <a:lnTo>
                    <a:pt x="422" y="1"/>
                  </a:lnTo>
                  <a:lnTo>
                    <a:pt x="423" y="1"/>
                  </a:lnTo>
                  <a:lnTo>
                    <a:pt x="424" y="1"/>
                  </a:lnTo>
                  <a:lnTo>
                    <a:pt x="425" y="1"/>
                  </a:lnTo>
                  <a:lnTo>
                    <a:pt x="427" y="1"/>
                  </a:lnTo>
                  <a:lnTo>
                    <a:pt x="428" y="1"/>
                  </a:lnTo>
                  <a:lnTo>
                    <a:pt x="429" y="1"/>
                  </a:lnTo>
                  <a:lnTo>
                    <a:pt x="430" y="1"/>
                  </a:lnTo>
                  <a:lnTo>
                    <a:pt x="431" y="1"/>
                  </a:lnTo>
                  <a:lnTo>
                    <a:pt x="433" y="1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1"/>
                  </a:lnTo>
                  <a:lnTo>
                    <a:pt x="437" y="1"/>
                  </a:lnTo>
                  <a:lnTo>
                    <a:pt x="439" y="1"/>
                  </a:lnTo>
                  <a:lnTo>
                    <a:pt x="440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3" y="1"/>
                  </a:lnTo>
                  <a:lnTo>
                    <a:pt x="445" y="1"/>
                  </a:lnTo>
                  <a:lnTo>
                    <a:pt x="446" y="1"/>
                  </a:lnTo>
                  <a:lnTo>
                    <a:pt x="448" y="1"/>
                  </a:lnTo>
                  <a:lnTo>
                    <a:pt x="449" y="1"/>
                  </a:lnTo>
                  <a:lnTo>
                    <a:pt x="451" y="1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4" y="1"/>
                  </a:lnTo>
                  <a:lnTo>
                    <a:pt x="455" y="1"/>
                  </a:lnTo>
                  <a:lnTo>
                    <a:pt x="457" y="1"/>
                  </a:lnTo>
                  <a:lnTo>
                    <a:pt x="458" y="1"/>
                  </a:lnTo>
                  <a:lnTo>
                    <a:pt x="459" y="1"/>
                  </a:lnTo>
                  <a:lnTo>
                    <a:pt x="460" y="1"/>
                  </a:lnTo>
                  <a:lnTo>
                    <a:pt x="462" y="1"/>
                  </a:lnTo>
                  <a:lnTo>
                    <a:pt x="463" y="1"/>
                  </a:lnTo>
                  <a:lnTo>
                    <a:pt x="464" y="1"/>
                  </a:lnTo>
                  <a:lnTo>
                    <a:pt x="465" y="1"/>
                  </a:lnTo>
                  <a:lnTo>
                    <a:pt x="466" y="1"/>
                  </a:lnTo>
                  <a:lnTo>
                    <a:pt x="468" y="1"/>
                  </a:lnTo>
                  <a:lnTo>
                    <a:pt x="469" y="1"/>
                  </a:lnTo>
                  <a:lnTo>
                    <a:pt x="470" y="1"/>
                  </a:lnTo>
                  <a:lnTo>
                    <a:pt x="471" y="1"/>
                  </a:lnTo>
                  <a:lnTo>
                    <a:pt x="472" y="1"/>
                  </a:lnTo>
                  <a:lnTo>
                    <a:pt x="474" y="1"/>
                  </a:lnTo>
                  <a:lnTo>
                    <a:pt x="475" y="1"/>
                  </a:lnTo>
                  <a:lnTo>
                    <a:pt x="476" y="1"/>
                  </a:lnTo>
                  <a:lnTo>
                    <a:pt x="477" y="1"/>
                  </a:lnTo>
                  <a:lnTo>
                    <a:pt x="478" y="1"/>
                  </a:lnTo>
                  <a:lnTo>
                    <a:pt x="480" y="1"/>
                  </a:lnTo>
                  <a:lnTo>
                    <a:pt x="481" y="1"/>
                  </a:lnTo>
                  <a:lnTo>
                    <a:pt x="482" y="1"/>
                  </a:lnTo>
                  <a:lnTo>
                    <a:pt x="483" y="1"/>
                  </a:lnTo>
                  <a:lnTo>
                    <a:pt x="484" y="1"/>
                  </a:lnTo>
                  <a:lnTo>
                    <a:pt x="486" y="0"/>
                  </a:lnTo>
                  <a:lnTo>
                    <a:pt x="487" y="0"/>
                  </a:lnTo>
                  <a:lnTo>
                    <a:pt x="488" y="0"/>
                  </a:lnTo>
                  <a:lnTo>
                    <a:pt x="489" y="0"/>
                  </a:lnTo>
                  <a:lnTo>
                    <a:pt x="490" y="0"/>
                  </a:lnTo>
                  <a:lnTo>
                    <a:pt x="492" y="0"/>
                  </a:lnTo>
                  <a:lnTo>
                    <a:pt x="493" y="0"/>
                  </a:lnTo>
                  <a:lnTo>
                    <a:pt x="494" y="0"/>
                  </a:lnTo>
                  <a:lnTo>
                    <a:pt x="495" y="0"/>
                  </a:lnTo>
                  <a:lnTo>
                    <a:pt x="496" y="0"/>
                  </a:lnTo>
                  <a:lnTo>
                    <a:pt x="498" y="0"/>
                  </a:lnTo>
                  <a:lnTo>
                    <a:pt x="499" y="0"/>
                  </a:lnTo>
                  <a:lnTo>
                    <a:pt x="499" y="1"/>
                  </a:lnTo>
                  <a:lnTo>
                    <a:pt x="499" y="2"/>
                  </a:lnTo>
                  <a:lnTo>
                    <a:pt x="499" y="3"/>
                  </a:lnTo>
                  <a:lnTo>
                    <a:pt x="499" y="5"/>
                  </a:lnTo>
                  <a:lnTo>
                    <a:pt x="499" y="6"/>
                  </a:lnTo>
                  <a:lnTo>
                    <a:pt x="499" y="7"/>
                  </a:lnTo>
                  <a:lnTo>
                    <a:pt x="499" y="8"/>
                  </a:lnTo>
                  <a:lnTo>
                    <a:pt x="499" y="9"/>
                  </a:lnTo>
                  <a:lnTo>
                    <a:pt x="499" y="11"/>
                  </a:lnTo>
                  <a:lnTo>
                    <a:pt x="499" y="12"/>
                  </a:lnTo>
                  <a:lnTo>
                    <a:pt x="499" y="13"/>
                  </a:lnTo>
                  <a:lnTo>
                    <a:pt x="499" y="14"/>
                  </a:lnTo>
                  <a:lnTo>
                    <a:pt x="499" y="15"/>
                  </a:lnTo>
                  <a:lnTo>
                    <a:pt x="499" y="17"/>
                  </a:lnTo>
                  <a:lnTo>
                    <a:pt x="499" y="18"/>
                  </a:lnTo>
                  <a:lnTo>
                    <a:pt x="499" y="19"/>
                  </a:lnTo>
                  <a:lnTo>
                    <a:pt x="499" y="20"/>
                  </a:lnTo>
                  <a:lnTo>
                    <a:pt x="499" y="22"/>
                  </a:lnTo>
                  <a:lnTo>
                    <a:pt x="499" y="23"/>
                  </a:lnTo>
                  <a:lnTo>
                    <a:pt x="499" y="24"/>
                  </a:lnTo>
                  <a:lnTo>
                    <a:pt x="499" y="25"/>
                  </a:lnTo>
                  <a:lnTo>
                    <a:pt x="499" y="26"/>
                  </a:lnTo>
                  <a:lnTo>
                    <a:pt x="499" y="28"/>
                  </a:lnTo>
                  <a:lnTo>
                    <a:pt x="499" y="29"/>
                  </a:lnTo>
                  <a:lnTo>
                    <a:pt x="499" y="30"/>
                  </a:lnTo>
                  <a:lnTo>
                    <a:pt x="499" y="31"/>
                  </a:lnTo>
                  <a:lnTo>
                    <a:pt x="499" y="32"/>
                  </a:lnTo>
                  <a:lnTo>
                    <a:pt x="499" y="34"/>
                  </a:lnTo>
                  <a:lnTo>
                    <a:pt x="499" y="35"/>
                  </a:lnTo>
                  <a:lnTo>
                    <a:pt x="499" y="36"/>
                  </a:lnTo>
                  <a:lnTo>
                    <a:pt x="499" y="37"/>
                  </a:lnTo>
                  <a:lnTo>
                    <a:pt x="499" y="38"/>
                  </a:lnTo>
                  <a:lnTo>
                    <a:pt x="499" y="40"/>
                  </a:lnTo>
                  <a:lnTo>
                    <a:pt x="499" y="41"/>
                  </a:lnTo>
                  <a:lnTo>
                    <a:pt x="499" y="42"/>
                  </a:lnTo>
                  <a:lnTo>
                    <a:pt x="499" y="43"/>
                  </a:lnTo>
                  <a:lnTo>
                    <a:pt x="499" y="44"/>
                  </a:lnTo>
                  <a:lnTo>
                    <a:pt x="499" y="46"/>
                  </a:lnTo>
                  <a:lnTo>
                    <a:pt x="499" y="47"/>
                  </a:lnTo>
                  <a:lnTo>
                    <a:pt x="499" y="48"/>
                  </a:lnTo>
                  <a:lnTo>
                    <a:pt x="499" y="49"/>
                  </a:lnTo>
                  <a:lnTo>
                    <a:pt x="499" y="51"/>
                  </a:lnTo>
                  <a:lnTo>
                    <a:pt x="499" y="52"/>
                  </a:lnTo>
                  <a:lnTo>
                    <a:pt x="499" y="53"/>
                  </a:lnTo>
                  <a:lnTo>
                    <a:pt x="496" y="53"/>
                  </a:lnTo>
                  <a:lnTo>
                    <a:pt x="496" y="63"/>
                  </a:lnTo>
                  <a:lnTo>
                    <a:pt x="496" y="82"/>
                  </a:lnTo>
                  <a:lnTo>
                    <a:pt x="496" y="100"/>
                  </a:lnTo>
                  <a:lnTo>
                    <a:pt x="496" y="123"/>
                  </a:lnTo>
                  <a:lnTo>
                    <a:pt x="496" y="124"/>
                  </a:lnTo>
                  <a:lnTo>
                    <a:pt x="496" y="125"/>
                  </a:lnTo>
                  <a:lnTo>
                    <a:pt x="496" y="128"/>
                  </a:lnTo>
                  <a:lnTo>
                    <a:pt x="496" y="134"/>
                  </a:lnTo>
                  <a:lnTo>
                    <a:pt x="496" y="142"/>
                  </a:lnTo>
                  <a:lnTo>
                    <a:pt x="496" y="146"/>
                  </a:lnTo>
                  <a:lnTo>
                    <a:pt x="496" y="170"/>
                  </a:lnTo>
                  <a:lnTo>
                    <a:pt x="496" y="192"/>
                  </a:lnTo>
                  <a:lnTo>
                    <a:pt x="496" y="197"/>
                  </a:lnTo>
                  <a:lnTo>
                    <a:pt x="496" y="199"/>
                  </a:lnTo>
                  <a:lnTo>
                    <a:pt x="496" y="200"/>
                  </a:lnTo>
                  <a:lnTo>
                    <a:pt x="496" y="21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98" name="Freeform 272"/>
            <p:cNvSpPr>
              <a:spLocks noChangeAspect="1"/>
            </p:cNvSpPr>
            <p:nvPr/>
          </p:nvSpPr>
          <p:spPr bwMode="gray">
            <a:xfrm>
              <a:off x="2264" y="2971"/>
              <a:ext cx="1143" cy="1186"/>
            </a:xfrm>
            <a:custGeom>
              <a:avLst/>
              <a:gdLst>
                <a:gd name="T0" fmla="*/ 1034 w 1086"/>
                <a:gd name="T1" fmla="*/ 725 h 1127"/>
                <a:gd name="T2" fmla="*/ 987 w 1086"/>
                <a:gd name="T3" fmla="*/ 714 h 1127"/>
                <a:gd name="T4" fmla="*/ 965 w 1086"/>
                <a:gd name="T5" fmla="*/ 743 h 1127"/>
                <a:gd name="T6" fmla="*/ 956 w 1086"/>
                <a:gd name="T7" fmla="*/ 772 h 1127"/>
                <a:gd name="T8" fmla="*/ 952 w 1086"/>
                <a:gd name="T9" fmla="*/ 784 h 1127"/>
                <a:gd name="T10" fmla="*/ 883 w 1086"/>
                <a:gd name="T11" fmla="*/ 830 h 1127"/>
                <a:gd name="T12" fmla="*/ 875 w 1086"/>
                <a:gd name="T13" fmla="*/ 830 h 1127"/>
                <a:gd name="T14" fmla="*/ 849 w 1086"/>
                <a:gd name="T15" fmla="*/ 831 h 1127"/>
                <a:gd name="T16" fmla="*/ 840 w 1086"/>
                <a:gd name="T17" fmla="*/ 835 h 1127"/>
                <a:gd name="T18" fmla="*/ 837 w 1086"/>
                <a:gd name="T19" fmla="*/ 843 h 1127"/>
                <a:gd name="T20" fmla="*/ 813 w 1086"/>
                <a:gd name="T21" fmla="*/ 847 h 1127"/>
                <a:gd name="T22" fmla="*/ 802 w 1086"/>
                <a:gd name="T23" fmla="*/ 877 h 1127"/>
                <a:gd name="T24" fmla="*/ 783 w 1086"/>
                <a:gd name="T25" fmla="*/ 884 h 1127"/>
                <a:gd name="T26" fmla="*/ 793 w 1086"/>
                <a:gd name="T27" fmla="*/ 887 h 1127"/>
                <a:gd name="T28" fmla="*/ 771 w 1086"/>
                <a:gd name="T29" fmla="*/ 912 h 1127"/>
                <a:gd name="T30" fmla="*/ 766 w 1086"/>
                <a:gd name="T31" fmla="*/ 927 h 1127"/>
                <a:gd name="T32" fmla="*/ 757 w 1086"/>
                <a:gd name="T33" fmla="*/ 968 h 1127"/>
                <a:gd name="T34" fmla="*/ 751 w 1086"/>
                <a:gd name="T35" fmla="*/ 969 h 1127"/>
                <a:gd name="T36" fmla="*/ 742 w 1086"/>
                <a:gd name="T37" fmla="*/ 973 h 1127"/>
                <a:gd name="T38" fmla="*/ 759 w 1086"/>
                <a:gd name="T39" fmla="*/ 994 h 1127"/>
                <a:gd name="T40" fmla="*/ 749 w 1086"/>
                <a:gd name="T41" fmla="*/ 1006 h 1127"/>
                <a:gd name="T42" fmla="*/ 751 w 1086"/>
                <a:gd name="T43" fmla="*/ 1016 h 1127"/>
                <a:gd name="T44" fmla="*/ 759 w 1086"/>
                <a:gd name="T45" fmla="*/ 1039 h 1127"/>
                <a:gd name="T46" fmla="*/ 759 w 1086"/>
                <a:gd name="T47" fmla="*/ 1063 h 1127"/>
                <a:gd name="T48" fmla="*/ 769 w 1086"/>
                <a:gd name="T49" fmla="*/ 1073 h 1127"/>
                <a:gd name="T50" fmla="*/ 777 w 1086"/>
                <a:gd name="T51" fmla="*/ 1102 h 1127"/>
                <a:gd name="T52" fmla="*/ 781 w 1086"/>
                <a:gd name="T53" fmla="*/ 1115 h 1127"/>
                <a:gd name="T54" fmla="*/ 749 w 1086"/>
                <a:gd name="T55" fmla="*/ 1115 h 1127"/>
                <a:gd name="T56" fmla="*/ 712 w 1086"/>
                <a:gd name="T57" fmla="*/ 1103 h 1127"/>
                <a:gd name="T58" fmla="*/ 671 w 1086"/>
                <a:gd name="T59" fmla="*/ 1085 h 1127"/>
                <a:gd name="T60" fmla="*/ 622 w 1086"/>
                <a:gd name="T61" fmla="*/ 1066 h 1127"/>
                <a:gd name="T62" fmla="*/ 588 w 1086"/>
                <a:gd name="T63" fmla="*/ 973 h 1127"/>
                <a:gd name="T64" fmla="*/ 559 w 1086"/>
                <a:gd name="T65" fmla="*/ 917 h 1127"/>
                <a:gd name="T66" fmla="*/ 519 w 1086"/>
                <a:gd name="T67" fmla="*/ 845 h 1127"/>
                <a:gd name="T68" fmla="*/ 487 w 1086"/>
                <a:gd name="T69" fmla="*/ 777 h 1127"/>
                <a:gd name="T70" fmla="*/ 440 w 1086"/>
                <a:gd name="T71" fmla="*/ 730 h 1127"/>
                <a:gd name="T72" fmla="*/ 397 w 1086"/>
                <a:gd name="T73" fmla="*/ 707 h 1127"/>
                <a:gd name="T74" fmla="*/ 352 w 1086"/>
                <a:gd name="T75" fmla="*/ 710 h 1127"/>
                <a:gd name="T76" fmla="*/ 316 w 1086"/>
                <a:gd name="T77" fmla="*/ 750 h 1127"/>
                <a:gd name="T78" fmla="*/ 284 w 1086"/>
                <a:gd name="T79" fmla="*/ 795 h 1127"/>
                <a:gd name="T80" fmla="*/ 236 w 1086"/>
                <a:gd name="T81" fmla="*/ 767 h 1127"/>
                <a:gd name="T82" fmla="*/ 175 w 1086"/>
                <a:gd name="T83" fmla="*/ 724 h 1127"/>
                <a:gd name="T84" fmla="*/ 161 w 1086"/>
                <a:gd name="T85" fmla="*/ 675 h 1127"/>
                <a:gd name="T86" fmla="*/ 142 w 1086"/>
                <a:gd name="T87" fmla="*/ 623 h 1127"/>
                <a:gd name="T88" fmla="*/ 96 w 1086"/>
                <a:gd name="T89" fmla="*/ 590 h 1127"/>
                <a:gd name="T90" fmla="*/ 23 w 1086"/>
                <a:gd name="T91" fmla="*/ 507 h 1127"/>
                <a:gd name="T92" fmla="*/ 284 w 1086"/>
                <a:gd name="T93" fmla="*/ 476 h 1127"/>
                <a:gd name="T94" fmla="*/ 504 w 1086"/>
                <a:gd name="T95" fmla="*/ 0 h 1127"/>
                <a:gd name="T96" fmla="*/ 595 w 1086"/>
                <a:gd name="T97" fmla="*/ 226 h 1127"/>
                <a:gd name="T98" fmla="*/ 637 w 1086"/>
                <a:gd name="T99" fmla="*/ 244 h 1127"/>
                <a:gd name="T100" fmla="*/ 701 w 1086"/>
                <a:gd name="T101" fmla="*/ 250 h 1127"/>
                <a:gd name="T102" fmla="*/ 736 w 1086"/>
                <a:gd name="T103" fmla="*/ 271 h 1127"/>
                <a:gd name="T104" fmla="*/ 780 w 1086"/>
                <a:gd name="T105" fmla="*/ 284 h 1127"/>
                <a:gd name="T106" fmla="*/ 822 w 1086"/>
                <a:gd name="T107" fmla="*/ 281 h 1127"/>
                <a:gd name="T108" fmla="*/ 871 w 1086"/>
                <a:gd name="T109" fmla="*/ 283 h 1127"/>
                <a:gd name="T110" fmla="*/ 929 w 1086"/>
                <a:gd name="T111" fmla="*/ 278 h 1127"/>
                <a:gd name="T112" fmla="*/ 974 w 1086"/>
                <a:gd name="T113" fmla="*/ 291 h 1127"/>
                <a:gd name="T114" fmla="*/ 1001 w 1086"/>
                <a:gd name="T115" fmla="*/ 303 h 1127"/>
                <a:gd name="T116" fmla="*/ 1033 w 1086"/>
                <a:gd name="T117" fmla="*/ 309 h 1127"/>
                <a:gd name="T118" fmla="*/ 1053 w 1086"/>
                <a:gd name="T119" fmla="*/ 487 h 1127"/>
                <a:gd name="T120" fmla="*/ 1069 w 1086"/>
                <a:gd name="T121" fmla="*/ 535 h 1127"/>
                <a:gd name="T122" fmla="*/ 1080 w 1086"/>
                <a:gd name="T123" fmla="*/ 582 h 1127"/>
                <a:gd name="T124" fmla="*/ 1068 w 1086"/>
                <a:gd name="T125" fmla="*/ 635 h 112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86"/>
                <a:gd name="T190" fmla="*/ 0 h 1127"/>
                <a:gd name="T191" fmla="*/ 1086 w 1086"/>
                <a:gd name="T192" fmla="*/ 1127 h 112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86" h="1127">
                  <a:moveTo>
                    <a:pt x="1069" y="661"/>
                  </a:moveTo>
                  <a:lnTo>
                    <a:pt x="1069" y="662"/>
                  </a:lnTo>
                  <a:lnTo>
                    <a:pt x="1069" y="663"/>
                  </a:lnTo>
                  <a:lnTo>
                    <a:pt x="1068" y="663"/>
                  </a:lnTo>
                  <a:lnTo>
                    <a:pt x="1069" y="663"/>
                  </a:lnTo>
                  <a:lnTo>
                    <a:pt x="1068" y="663"/>
                  </a:lnTo>
                  <a:lnTo>
                    <a:pt x="1069" y="663"/>
                  </a:lnTo>
                  <a:lnTo>
                    <a:pt x="1069" y="664"/>
                  </a:lnTo>
                  <a:lnTo>
                    <a:pt x="1068" y="664"/>
                  </a:lnTo>
                  <a:lnTo>
                    <a:pt x="1068" y="666"/>
                  </a:lnTo>
                  <a:lnTo>
                    <a:pt x="1068" y="667"/>
                  </a:lnTo>
                  <a:lnTo>
                    <a:pt x="1069" y="667"/>
                  </a:lnTo>
                  <a:lnTo>
                    <a:pt x="1069" y="668"/>
                  </a:lnTo>
                  <a:lnTo>
                    <a:pt x="1069" y="669"/>
                  </a:lnTo>
                  <a:lnTo>
                    <a:pt x="1069" y="668"/>
                  </a:lnTo>
                  <a:lnTo>
                    <a:pt x="1069" y="669"/>
                  </a:lnTo>
                  <a:lnTo>
                    <a:pt x="1069" y="671"/>
                  </a:lnTo>
                  <a:lnTo>
                    <a:pt x="1069" y="672"/>
                  </a:lnTo>
                  <a:lnTo>
                    <a:pt x="1069" y="671"/>
                  </a:lnTo>
                  <a:lnTo>
                    <a:pt x="1070" y="671"/>
                  </a:lnTo>
                  <a:lnTo>
                    <a:pt x="1070" y="672"/>
                  </a:lnTo>
                  <a:lnTo>
                    <a:pt x="1070" y="673"/>
                  </a:lnTo>
                  <a:lnTo>
                    <a:pt x="1069" y="673"/>
                  </a:lnTo>
                  <a:lnTo>
                    <a:pt x="1069" y="674"/>
                  </a:lnTo>
                  <a:lnTo>
                    <a:pt x="1069" y="675"/>
                  </a:lnTo>
                  <a:lnTo>
                    <a:pt x="1068" y="677"/>
                  </a:lnTo>
                  <a:lnTo>
                    <a:pt x="1068" y="678"/>
                  </a:lnTo>
                  <a:lnTo>
                    <a:pt x="1068" y="679"/>
                  </a:lnTo>
                  <a:lnTo>
                    <a:pt x="1066" y="679"/>
                  </a:lnTo>
                  <a:lnTo>
                    <a:pt x="1066" y="678"/>
                  </a:lnTo>
                  <a:lnTo>
                    <a:pt x="1066" y="679"/>
                  </a:lnTo>
                  <a:lnTo>
                    <a:pt x="1068" y="679"/>
                  </a:lnTo>
                  <a:lnTo>
                    <a:pt x="1068" y="680"/>
                  </a:lnTo>
                  <a:lnTo>
                    <a:pt x="1069" y="680"/>
                  </a:lnTo>
                  <a:lnTo>
                    <a:pt x="1069" y="681"/>
                  </a:lnTo>
                  <a:lnTo>
                    <a:pt x="1068" y="680"/>
                  </a:lnTo>
                  <a:lnTo>
                    <a:pt x="1068" y="681"/>
                  </a:lnTo>
                  <a:lnTo>
                    <a:pt x="1066" y="683"/>
                  </a:lnTo>
                  <a:lnTo>
                    <a:pt x="1066" y="684"/>
                  </a:lnTo>
                  <a:lnTo>
                    <a:pt x="1066" y="685"/>
                  </a:lnTo>
                  <a:lnTo>
                    <a:pt x="1065" y="685"/>
                  </a:lnTo>
                  <a:lnTo>
                    <a:pt x="1065" y="686"/>
                  </a:lnTo>
                  <a:lnTo>
                    <a:pt x="1064" y="686"/>
                  </a:lnTo>
                  <a:lnTo>
                    <a:pt x="1064" y="687"/>
                  </a:lnTo>
                  <a:lnTo>
                    <a:pt x="1063" y="687"/>
                  </a:lnTo>
                  <a:lnTo>
                    <a:pt x="1063" y="689"/>
                  </a:lnTo>
                  <a:lnTo>
                    <a:pt x="1062" y="689"/>
                  </a:lnTo>
                  <a:lnTo>
                    <a:pt x="1062" y="690"/>
                  </a:lnTo>
                  <a:lnTo>
                    <a:pt x="1060" y="691"/>
                  </a:lnTo>
                  <a:lnTo>
                    <a:pt x="1060" y="692"/>
                  </a:lnTo>
                  <a:lnTo>
                    <a:pt x="1060" y="695"/>
                  </a:lnTo>
                  <a:lnTo>
                    <a:pt x="1059" y="696"/>
                  </a:lnTo>
                  <a:lnTo>
                    <a:pt x="1058" y="698"/>
                  </a:lnTo>
                  <a:lnTo>
                    <a:pt x="1058" y="700"/>
                  </a:lnTo>
                  <a:lnTo>
                    <a:pt x="1058" y="701"/>
                  </a:lnTo>
                  <a:lnTo>
                    <a:pt x="1057" y="702"/>
                  </a:lnTo>
                  <a:lnTo>
                    <a:pt x="1056" y="702"/>
                  </a:lnTo>
                  <a:lnTo>
                    <a:pt x="1056" y="703"/>
                  </a:lnTo>
                  <a:lnTo>
                    <a:pt x="1054" y="703"/>
                  </a:lnTo>
                  <a:lnTo>
                    <a:pt x="1052" y="704"/>
                  </a:lnTo>
                  <a:lnTo>
                    <a:pt x="1052" y="706"/>
                  </a:lnTo>
                  <a:lnTo>
                    <a:pt x="1051" y="707"/>
                  </a:lnTo>
                  <a:lnTo>
                    <a:pt x="1051" y="708"/>
                  </a:lnTo>
                  <a:lnTo>
                    <a:pt x="1051" y="709"/>
                  </a:lnTo>
                  <a:lnTo>
                    <a:pt x="1051" y="710"/>
                  </a:lnTo>
                  <a:lnTo>
                    <a:pt x="1053" y="712"/>
                  </a:lnTo>
                  <a:lnTo>
                    <a:pt x="1053" y="713"/>
                  </a:lnTo>
                  <a:lnTo>
                    <a:pt x="1053" y="714"/>
                  </a:lnTo>
                  <a:lnTo>
                    <a:pt x="1054" y="715"/>
                  </a:lnTo>
                  <a:lnTo>
                    <a:pt x="1056" y="715"/>
                  </a:lnTo>
                  <a:lnTo>
                    <a:pt x="1056" y="716"/>
                  </a:lnTo>
                  <a:lnTo>
                    <a:pt x="1058" y="720"/>
                  </a:lnTo>
                  <a:lnTo>
                    <a:pt x="1058" y="721"/>
                  </a:lnTo>
                  <a:lnTo>
                    <a:pt x="1057" y="721"/>
                  </a:lnTo>
                  <a:lnTo>
                    <a:pt x="1056" y="721"/>
                  </a:lnTo>
                  <a:lnTo>
                    <a:pt x="1054" y="721"/>
                  </a:lnTo>
                  <a:lnTo>
                    <a:pt x="1053" y="721"/>
                  </a:lnTo>
                  <a:lnTo>
                    <a:pt x="1052" y="721"/>
                  </a:lnTo>
                  <a:lnTo>
                    <a:pt x="1051" y="721"/>
                  </a:lnTo>
                  <a:lnTo>
                    <a:pt x="1050" y="721"/>
                  </a:lnTo>
                  <a:lnTo>
                    <a:pt x="1048" y="721"/>
                  </a:lnTo>
                  <a:lnTo>
                    <a:pt x="1046" y="721"/>
                  </a:lnTo>
                  <a:lnTo>
                    <a:pt x="1045" y="721"/>
                  </a:lnTo>
                  <a:lnTo>
                    <a:pt x="1042" y="721"/>
                  </a:lnTo>
                  <a:lnTo>
                    <a:pt x="1040" y="722"/>
                  </a:lnTo>
                  <a:lnTo>
                    <a:pt x="1038" y="724"/>
                  </a:lnTo>
                  <a:lnTo>
                    <a:pt x="1034" y="725"/>
                  </a:lnTo>
                  <a:lnTo>
                    <a:pt x="1024" y="730"/>
                  </a:lnTo>
                  <a:lnTo>
                    <a:pt x="1022" y="731"/>
                  </a:lnTo>
                  <a:lnTo>
                    <a:pt x="1021" y="731"/>
                  </a:lnTo>
                  <a:lnTo>
                    <a:pt x="1016" y="733"/>
                  </a:lnTo>
                  <a:lnTo>
                    <a:pt x="1015" y="735"/>
                  </a:lnTo>
                  <a:lnTo>
                    <a:pt x="1013" y="735"/>
                  </a:lnTo>
                  <a:lnTo>
                    <a:pt x="1010" y="736"/>
                  </a:lnTo>
                  <a:lnTo>
                    <a:pt x="1007" y="738"/>
                  </a:lnTo>
                  <a:lnTo>
                    <a:pt x="1006" y="738"/>
                  </a:lnTo>
                  <a:lnTo>
                    <a:pt x="1004" y="739"/>
                  </a:lnTo>
                  <a:lnTo>
                    <a:pt x="1003" y="739"/>
                  </a:lnTo>
                  <a:lnTo>
                    <a:pt x="1004" y="739"/>
                  </a:lnTo>
                  <a:lnTo>
                    <a:pt x="1004" y="738"/>
                  </a:lnTo>
                  <a:lnTo>
                    <a:pt x="1004" y="737"/>
                  </a:lnTo>
                  <a:lnTo>
                    <a:pt x="1005" y="737"/>
                  </a:lnTo>
                  <a:lnTo>
                    <a:pt x="1005" y="736"/>
                  </a:lnTo>
                  <a:lnTo>
                    <a:pt x="1006" y="736"/>
                  </a:lnTo>
                  <a:lnTo>
                    <a:pt x="1006" y="735"/>
                  </a:lnTo>
                  <a:lnTo>
                    <a:pt x="1006" y="733"/>
                  </a:lnTo>
                  <a:lnTo>
                    <a:pt x="1006" y="735"/>
                  </a:lnTo>
                  <a:lnTo>
                    <a:pt x="1005" y="735"/>
                  </a:lnTo>
                  <a:lnTo>
                    <a:pt x="1005" y="733"/>
                  </a:lnTo>
                  <a:lnTo>
                    <a:pt x="1005" y="735"/>
                  </a:lnTo>
                  <a:lnTo>
                    <a:pt x="1004" y="735"/>
                  </a:lnTo>
                  <a:lnTo>
                    <a:pt x="1004" y="736"/>
                  </a:lnTo>
                  <a:lnTo>
                    <a:pt x="1003" y="736"/>
                  </a:lnTo>
                  <a:lnTo>
                    <a:pt x="1001" y="736"/>
                  </a:lnTo>
                  <a:lnTo>
                    <a:pt x="1001" y="735"/>
                  </a:lnTo>
                  <a:lnTo>
                    <a:pt x="1000" y="735"/>
                  </a:lnTo>
                  <a:lnTo>
                    <a:pt x="1000" y="733"/>
                  </a:lnTo>
                  <a:lnTo>
                    <a:pt x="999" y="732"/>
                  </a:lnTo>
                  <a:lnTo>
                    <a:pt x="998" y="732"/>
                  </a:lnTo>
                  <a:lnTo>
                    <a:pt x="997" y="732"/>
                  </a:lnTo>
                  <a:lnTo>
                    <a:pt x="997" y="733"/>
                  </a:lnTo>
                  <a:lnTo>
                    <a:pt x="995" y="733"/>
                  </a:lnTo>
                  <a:lnTo>
                    <a:pt x="993" y="735"/>
                  </a:lnTo>
                  <a:lnTo>
                    <a:pt x="992" y="735"/>
                  </a:lnTo>
                  <a:lnTo>
                    <a:pt x="991" y="735"/>
                  </a:lnTo>
                  <a:lnTo>
                    <a:pt x="991" y="736"/>
                  </a:lnTo>
                  <a:lnTo>
                    <a:pt x="989" y="736"/>
                  </a:lnTo>
                  <a:lnTo>
                    <a:pt x="988" y="736"/>
                  </a:lnTo>
                  <a:lnTo>
                    <a:pt x="987" y="736"/>
                  </a:lnTo>
                  <a:lnTo>
                    <a:pt x="986" y="736"/>
                  </a:lnTo>
                  <a:lnTo>
                    <a:pt x="986" y="737"/>
                  </a:lnTo>
                  <a:lnTo>
                    <a:pt x="984" y="737"/>
                  </a:lnTo>
                  <a:lnTo>
                    <a:pt x="983" y="737"/>
                  </a:lnTo>
                  <a:lnTo>
                    <a:pt x="982" y="737"/>
                  </a:lnTo>
                  <a:lnTo>
                    <a:pt x="981" y="737"/>
                  </a:lnTo>
                  <a:lnTo>
                    <a:pt x="980" y="737"/>
                  </a:lnTo>
                  <a:lnTo>
                    <a:pt x="980" y="736"/>
                  </a:lnTo>
                  <a:lnTo>
                    <a:pt x="980" y="735"/>
                  </a:lnTo>
                  <a:lnTo>
                    <a:pt x="981" y="736"/>
                  </a:lnTo>
                  <a:lnTo>
                    <a:pt x="980" y="736"/>
                  </a:lnTo>
                  <a:lnTo>
                    <a:pt x="981" y="736"/>
                  </a:lnTo>
                  <a:lnTo>
                    <a:pt x="982" y="736"/>
                  </a:lnTo>
                  <a:lnTo>
                    <a:pt x="981" y="736"/>
                  </a:lnTo>
                  <a:lnTo>
                    <a:pt x="982" y="736"/>
                  </a:lnTo>
                  <a:lnTo>
                    <a:pt x="982" y="735"/>
                  </a:lnTo>
                  <a:lnTo>
                    <a:pt x="982" y="733"/>
                  </a:lnTo>
                  <a:lnTo>
                    <a:pt x="982" y="735"/>
                  </a:lnTo>
                  <a:lnTo>
                    <a:pt x="982" y="733"/>
                  </a:lnTo>
                  <a:lnTo>
                    <a:pt x="983" y="733"/>
                  </a:lnTo>
                  <a:lnTo>
                    <a:pt x="983" y="732"/>
                  </a:lnTo>
                  <a:lnTo>
                    <a:pt x="984" y="731"/>
                  </a:lnTo>
                  <a:lnTo>
                    <a:pt x="984" y="730"/>
                  </a:lnTo>
                  <a:lnTo>
                    <a:pt x="986" y="729"/>
                  </a:lnTo>
                  <a:lnTo>
                    <a:pt x="986" y="727"/>
                  </a:lnTo>
                  <a:lnTo>
                    <a:pt x="986" y="726"/>
                  </a:lnTo>
                  <a:lnTo>
                    <a:pt x="987" y="726"/>
                  </a:lnTo>
                  <a:lnTo>
                    <a:pt x="987" y="725"/>
                  </a:lnTo>
                  <a:lnTo>
                    <a:pt x="987" y="724"/>
                  </a:lnTo>
                  <a:lnTo>
                    <a:pt x="987" y="722"/>
                  </a:lnTo>
                  <a:lnTo>
                    <a:pt x="987" y="721"/>
                  </a:lnTo>
                  <a:lnTo>
                    <a:pt x="987" y="720"/>
                  </a:lnTo>
                  <a:lnTo>
                    <a:pt x="988" y="719"/>
                  </a:lnTo>
                  <a:lnTo>
                    <a:pt x="987" y="719"/>
                  </a:lnTo>
                  <a:lnTo>
                    <a:pt x="988" y="718"/>
                  </a:lnTo>
                  <a:lnTo>
                    <a:pt x="987" y="718"/>
                  </a:lnTo>
                  <a:lnTo>
                    <a:pt x="987" y="716"/>
                  </a:lnTo>
                  <a:lnTo>
                    <a:pt x="987" y="715"/>
                  </a:lnTo>
                  <a:lnTo>
                    <a:pt x="987" y="714"/>
                  </a:lnTo>
                  <a:lnTo>
                    <a:pt x="988" y="714"/>
                  </a:lnTo>
                  <a:lnTo>
                    <a:pt x="988" y="713"/>
                  </a:lnTo>
                  <a:lnTo>
                    <a:pt x="987" y="713"/>
                  </a:lnTo>
                  <a:lnTo>
                    <a:pt x="988" y="713"/>
                  </a:lnTo>
                  <a:lnTo>
                    <a:pt x="987" y="713"/>
                  </a:lnTo>
                  <a:lnTo>
                    <a:pt x="987" y="714"/>
                  </a:lnTo>
                  <a:lnTo>
                    <a:pt x="987" y="713"/>
                  </a:lnTo>
                  <a:lnTo>
                    <a:pt x="986" y="713"/>
                  </a:lnTo>
                  <a:lnTo>
                    <a:pt x="986" y="712"/>
                  </a:lnTo>
                  <a:lnTo>
                    <a:pt x="986" y="713"/>
                  </a:lnTo>
                  <a:lnTo>
                    <a:pt x="984" y="713"/>
                  </a:lnTo>
                  <a:lnTo>
                    <a:pt x="984" y="712"/>
                  </a:lnTo>
                  <a:lnTo>
                    <a:pt x="984" y="710"/>
                  </a:lnTo>
                  <a:lnTo>
                    <a:pt x="984" y="712"/>
                  </a:lnTo>
                  <a:lnTo>
                    <a:pt x="984" y="710"/>
                  </a:lnTo>
                  <a:lnTo>
                    <a:pt x="984" y="709"/>
                  </a:lnTo>
                  <a:lnTo>
                    <a:pt x="984" y="710"/>
                  </a:lnTo>
                  <a:lnTo>
                    <a:pt x="984" y="709"/>
                  </a:lnTo>
                  <a:lnTo>
                    <a:pt x="984" y="710"/>
                  </a:lnTo>
                  <a:lnTo>
                    <a:pt x="983" y="710"/>
                  </a:lnTo>
                  <a:lnTo>
                    <a:pt x="983" y="709"/>
                  </a:lnTo>
                  <a:lnTo>
                    <a:pt x="983" y="710"/>
                  </a:lnTo>
                  <a:lnTo>
                    <a:pt x="982" y="710"/>
                  </a:lnTo>
                  <a:lnTo>
                    <a:pt x="981" y="710"/>
                  </a:lnTo>
                  <a:lnTo>
                    <a:pt x="981" y="712"/>
                  </a:lnTo>
                  <a:lnTo>
                    <a:pt x="981" y="710"/>
                  </a:lnTo>
                  <a:lnTo>
                    <a:pt x="981" y="712"/>
                  </a:lnTo>
                  <a:lnTo>
                    <a:pt x="980" y="712"/>
                  </a:lnTo>
                  <a:lnTo>
                    <a:pt x="978" y="712"/>
                  </a:lnTo>
                  <a:lnTo>
                    <a:pt x="977" y="713"/>
                  </a:lnTo>
                  <a:lnTo>
                    <a:pt x="976" y="714"/>
                  </a:lnTo>
                  <a:lnTo>
                    <a:pt x="976" y="715"/>
                  </a:lnTo>
                  <a:lnTo>
                    <a:pt x="975" y="715"/>
                  </a:lnTo>
                  <a:lnTo>
                    <a:pt x="975" y="716"/>
                  </a:lnTo>
                  <a:lnTo>
                    <a:pt x="974" y="716"/>
                  </a:lnTo>
                  <a:lnTo>
                    <a:pt x="974" y="718"/>
                  </a:lnTo>
                  <a:lnTo>
                    <a:pt x="974" y="719"/>
                  </a:lnTo>
                  <a:lnTo>
                    <a:pt x="972" y="719"/>
                  </a:lnTo>
                  <a:lnTo>
                    <a:pt x="972" y="720"/>
                  </a:lnTo>
                  <a:lnTo>
                    <a:pt x="974" y="720"/>
                  </a:lnTo>
                  <a:lnTo>
                    <a:pt x="972" y="720"/>
                  </a:lnTo>
                  <a:lnTo>
                    <a:pt x="972" y="721"/>
                  </a:lnTo>
                  <a:lnTo>
                    <a:pt x="972" y="722"/>
                  </a:lnTo>
                  <a:lnTo>
                    <a:pt x="971" y="722"/>
                  </a:lnTo>
                  <a:lnTo>
                    <a:pt x="970" y="724"/>
                  </a:lnTo>
                  <a:lnTo>
                    <a:pt x="969" y="724"/>
                  </a:lnTo>
                  <a:lnTo>
                    <a:pt x="968" y="724"/>
                  </a:lnTo>
                  <a:lnTo>
                    <a:pt x="968" y="722"/>
                  </a:lnTo>
                  <a:lnTo>
                    <a:pt x="968" y="724"/>
                  </a:lnTo>
                  <a:lnTo>
                    <a:pt x="969" y="724"/>
                  </a:lnTo>
                  <a:lnTo>
                    <a:pt x="969" y="722"/>
                  </a:lnTo>
                  <a:lnTo>
                    <a:pt x="968" y="722"/>
                  </a:lnTo>
                  <a:lnTo>
                    <a:pt x="968" y="721"/>
                  </a:lnTo>
                  <a:lnTo>
                    <a:pt x="968" y="720"/>
                  </a:lnTo>
                  <a:lnTo>
                    <a:pt x="966" y="719"/>
                  </a:lnTo>
                  <a:lnTo>
                    <a:pt x="965" y="719"/>
                  </a:lnTo>
                  <a:lnTo>
                    <a:pt x="964" y="720"/>
                  </a:lnTo>
                  <a:lnTo>
                    <a:pt x="964" y="721"/>
                  </a:lnTo>
                  <a:lnTo>
                    <a:pt x="963" y="721"/>
                  </a:lnTo>
                  <a:lnTo>
                    <a:pt x="963" y="722"/>
                  </a:lnTo>
                  <a:lnTo>
                    <a:pt x="962" y="722"/>
                  </a:lnTo>
                  <a:lnTo>
                    <a:pt x="962" y="724"/>
                  </a:lnTo>
                  <a:lnTo>
                    <a:pt x="960" y="725"/>
                  </a:lnTo>
                  <a:lnTo>
                    <a:pt x="960" y="726"/>
                  </a:lnTo>
                  <a:lnTo>
                    <a:pt x="962" y="727"/>
                  </a:lnTo>
                  <a:lnTo>
                    <a:pt x="962" y="729"/>
                  </a:lnTo>
                  <a:lnTo>
                    <a:pt x="960" y="729"/>
                  </a:lnTo>
                  <a:lnTo>
                    <a:pt x="959" y="729"/>
                  </a:lnTo>
                  <a:lnTo>
                    <a:pt x="960" y="729"/>
                  </a:lnTo>
                  <a:lnTo>
                    <a:pt x="963" y="729"/>
                  </a:lnTo>
                  <a:lnTo>
                    <a:pt x="963" y="730"/>
                  </a:lnTo>
                  <a:lnTo>
                    <a:pt x="963" y="731"/>
                  </a:lnTo>
                  <a:lnTo>
                    <a:pt x="962" y="731"/>
                  </a:lnTo>
                  <a:lnTo>
                    <a:pt x="962" y="732"/>
                  </a:lnTo>
                  <a:lnTo>
                    <a:pt x="960" y="733"/>
                  </a:lnTo>
                  <a:lnTo>
                    <a:pt x="960" y="735"/>
                  </a:lnTo>
                  <a:lnTo>
                    <a:pt x="960" y="736"/>
                  </a:lnTo>
                  <a:lnTo>
                    <a:pt x="962" y="736"/>
                  </a:lnTo>
                  <a:lnTo>
                    <a:pt x="962" y="737"/>
                  </a:lnTo>
                  <a:lnTo>
                    <a:pt x="963" y="738"/>
                  </a:lnTo>
                  <a:lnTo>
                    <a:pt x="964" y="739"/>
                  </a:lnTo>
                  <a:lnTo>
                    <a:pt x="965" y="739"/>
                  </a:lnTo>
                  <a:lnTo>
                    <a:pt x="966" y="739"/>
                  </a:lnTo>
                  <a:lnTo>
                    <a:pt x="968" y="739"/>
                  </a:lnTo>
                  <a:lnTo>
                    <a:pt x="968" y="741"/>
                  </a:lnTo>
                  <a:lnTo>
                    <a:pt x="969" y="741"/>
                  </a:lnTo>
                  <a:lnTo>
                    <a:pt x="969" y="742"/>
                  </a:lnTo>
                  <a:lnTo>
                    <a:pt x="969" y="743"/>
                  </a:lnTo>
                  <a:lnTo>
                    <a:pt x="968" y="743"/>
                  </a:lnTo>
                  <a:lnTo>
                    <a:pt x="968" y="742"/>
                  </a:lnTo>
                  <a:lnTo>
                    <a:pt x="966" y="742"/>
                  </a:lnTo>
                  <a:lnTo>
                    <a:pt x="966" y="743"/>
                  </a:lnTo>
                  <a:lnTo>
                    <a:pt x="965" y="743"/>
                  </a:lnTo>
                  <a:lnTo>
                    <a:pt x="966" y="744"/>
                  </a:lnTo>
                  <a:lnTo>
                    <a:pt x="968" y="744"/>
                  </a:lnTo>
                  <a:lnTo>
                    <a:pt x="968" y="745"/>
                  </a:lnTo>
                  <a:lnTo>
                    <a:pt x="968" y="747"/>
                  </a:lnTo>
                  <a:lnTo>
                    <a:pt x="966" y="748"/>
                  </a:lnTo>
                  <a:lnTo>
                    <a:pt x="965" y="748"/>
                  </a:lnTo>
                  <a:lnTo>
                    <a:pt x="966" y="749"/>
                  </a:lnTo>
                  <a:lnTo>
                    <a:pt x="965" y="749"/>
                  </a:lnTo>
                  <a:lnTo>
                    <a:pt x="966" y="749"/>
                  </a:lnTo>
                  <a:lnTo>
                    <a:pt x="966" y="748"/>
                  </a:lnTo>
                  <a:lnTo>
                    <a:pt x="966" y="749"/>
                  </a:lnTo>
                  <a:lnTo>
                    <a:pt x="968" y="749"/>
                  </a:lnTo>
                  <a:lnTo>
                    <a:pt x="966" y="749"/>
                  </a:lnTo>
                  <a:lnTo>
                    <a:pt x="968" y="749"/>
                  </a:lnTo>
                  <a:lnTo>
                    <a:pt x="968" y="748"/>
                  </a:lnTo>
                  <a:lnTo>
                    <a:pt x="966" y="748"/>
                  </a:lnTo>
                  <a:lnTo>
                    <a:pt x="966" y="749"/>
                  </a:lnTo>
                  <a:lnTo>
                    <a:pt x="966" y="748"/>
                  </a:lnTo>
                  <a:lnTo>
                    <a:pt x="968" y="748"/>
                  </a:lnTo>
                  <a:lnTo>
                    <a:pt x="969" y="748"/>
                  </a:lnTo>
                  <a:lnTo>
                    <a:pt x="969" y="749"/>
                  </a:lnTo>
                  <a:lnTo>
                    <a:pt x="969" y="748"/>
                  </a:lnTo>
                  <a:lnTo>
                    <a:pt x="970" y="749"/>
                  </a:lnTo>
                  <a:lnTo>
                    <a:pt x="970" y="748"/>
                  </a:lnTo>
                  <a:lnTo>
                    <a:pt x="970" y="747"/>
                  </a:lnTo>
                  <a:lnTo>
                    <a:pt x="969" y="748"/>
                  </a:lnTo>
                  <a:lnTo>
                    <a:pt x="969" y="747"/>
                  </a:lnTo>
                  <a:lnTo>
                    <a:pt x="969" y="745"/>
                  </a:lnTo>
                  <a:lnTo>
                    <a:pt x="969" y="747"/>
                  </a:lnTo>
                  <a:lnTo>
                    <a:pt x="970" y="747"/>
                  </a:lnTo>
                  <a:lnTo>
                    <a:pt x="971" y="747"/>
                  </a:lnTo>
                  <a:lnTo>
                    <a:pt x="971" y="748"/>
                  </a:lnTo>
                  <a:lnTo>
                    <a:pt x="971" y="749"/>
                  </a:lnTo>
                  <a:lnTo>
                    <a:pt x="971" y="751"/>
                  </a:lnTo>
                  <a:lnTo>
                    <a:pt x="972" y="751"/>
                  </a:lnTo>
                  <a:lnTo>
                    <a:pt x="971" y="751"/>
                  </a:lnTo>
                  <a:lnTo>
                    <a:pt x="972" y="751"/>
                  </a:lnTo>
                  <a:lnTo>
                    <a:pt x="972" y="753"/>
                  </a:lnTo>
                  <a:lnTo>
                    <a:pt x="974" y="753"/>
                  </a:lnTo>
                  <a:lnTo>
                    <a:pt x="975" y="753"/>
                  </a:lnTo>
                  <a:lnTo>
                    <a:pt x="976" y="754"/>
                  </a:lnTo>
                  <a:lnTo>
                    <a:pt x="977" y="754"/>
                  </a:lnTo>
                  <a:lnTo>
                    <a:pt x="977" y="755"/>
                  </a:lnTo>
                  <a:lnTo>
                    <a:pt x="976" y="754"/>
                  </a:lnTo>
                  <a:lnTo>
                    <a:pt x="972" y="753"/>
                  </a:lnTo>
                  <a:lnTo>
                    <a:pt x="971" y="751"/>
                  </a:lnTo>
                  <a:lnTo>
                    <a:pt x="971" y="753"/>
                  </a:lnTo>
                  <a:lnTo>
                    <a:pt x="971" y="754"/>
                  </a:lnTo>
                  <a:lnTo>
                    <a:pt x="971" y="753"/>
                  </a:lnTo>
                  <a:lnTo>
                    <a:pt x="972" y="754"/>
                  </a:lnTo>
                  <a:lnTo>
                    <a:pt x="971" y="754"/>
                  </a:lnTo>
                  <a:lnTo>
                    <a:pt x="971" y="755"/>
                  </a:lnTo>
                  <a:lnTo>
                    <a:pt x="971" y="756"/>
                  </a:lnTo>
                  <a:lnTo>
                    <a:pt x="971" y="755"/>
                  </a:lnTo>
                  <a:lnTo>
                    <a:pt x="970" y="755"/>
                  </a:lnTo>
                  <a:lnTo>
                    <a:pt x="971" y="755"/>
                  </a:lnTo>
                  <a:lnTo>
                    <a:pt x="970" y="755"/>
                  </a:lnTo>
                  <a:lnTo>
                    <a:pt x="971" y="755"/>
                  </a:lnTo>
                  <a:lnTo>
                    <a:pt x="971" y="756"/>
                  </a:lnTo>
                  <a:lnTo>
                    <a:pt x="970" y="756"/>
                  </a:lnTo>
                  <a:lnTo>
                    <a:pt x="970" y="758"/>
                  </a:lnTo>
                  <a:lnTo>
                    <a:pt x="970" y="759"/>
                  </a:lnTo>
                  <a:lnTo>
                    <a:pt x="971" y="759"/>
                  </a:lnTo>
                  <a:lnTo>
                    <a:pt x="971" y="760"/>
                  </a:lnTo>
                  <a:lnTo>
                    <a:pt x="970" y="760"/>
                  </a:lnTo>
                  <a:lnTo>
                    <a:pt x="970" y="761"/>
                  </a:lnTo>
                  <a:lnTo>
                    <a:pt x="970" y="760"/>
                  </a:lnTo>
                  <a:lnTo>
                    <a:pt x="969" y="760"/>
                  </a:lnTo>
                  <a:lnTo>
                    <a:pt x="968" y="760"/>
                  </a:lnTo>
                  <a:lnTo>
                    <a:pt x="966" y="760"/>
                  </a:lnTo>
                  <a:lnTo>
                    <a:pt x="966" y="761"/>
                  </a:lnTo>
                  <a:lnTo>
                    <a:pt x="966" y="762"/>
                  </a:lnTo>
                  <a:lnTo>
                    <a:pt x="965" y="762"/>
                  </a:lnTo>
                  <a:lnTo>
                    <a:pt x="964" y="764"/>
                  </a:lnTo>
                  <a:lnTo>
                    <a:pt x="963" y="765"/>
                  </a:lnTo>
                  <a:lnTo>
                    <a:pt x="963" y="764"/>
                  </a:lnTo>
                  <a:lnTo>
                    <a:pt x="962" y="764"/>
                  </a:lnTo>
                  <a:lnTo>
                    <a:pt x="963" y="764"/>
                  </a:lnTo>
                  <a:lnTo>
                    <a:pt x="962" y="764"/>
                  </a:lnTo>
                  <a:lnTo>
                    <a:pt x="962" y="765"/>
                  </a:lnTo>
                  <a:lnTo>
                    <a:pt x="963" y="765"/>
                  </a:lnTo>
                  <a:lnTo>
                    <a:pt x="962" y="766"/>
                  </a:lnTo>
                  <a:lnTo>
                    <a:pt x="960" y="767"/>
                  </a:lnTo>
                  <a:lnTo>
                    <a:pt x="959" y="768"/>
                  </a:lnTo>
                  <a:lnTo>
                    <a:pt x="959" y="771"/>
                  </a:lnTo>
                  <a:lnTo>
                    <a:pt x="957" y="772"/>
                  </a:lnTo>
                  <a:lnTo>
                    <a:pt x="956" y="772"/>
                  </a:lnTo>
                  <a:lnTo>
                    <a:pt x="954" y="774"/>
                  </a:lnTo>
                  <a:lnTo>
                    <a:pt x="953" y="774"/>
                  </a:lnTo>
                  <a:lnTo>
                    <a:pt x="952" y="774"/>
                  </a:lnTo>
                  <a:lnTo>
                    <a:pt x="953" y="774"/>
                  </a:lnTo>
                  <a:lnTo>
                    <a:pt x="953" y="773"/>
                  </a:lnTo>
                  <a:lnTo>
                    <a:pt x="953" y="772"/>
                  </a:lnTo>
                  <a:lnTo>
                    <a:pt x="952" y="772"/>
                  </a:lnTo>
                  <a:lnTo>
                    <a:pt x="951" y="772"/>
                  </a:lnTo>
                  <a:lnTo>
                    <a:pt x="950" y="772"/>
                  </a:lnTo>
                  <a:lnTo>
                    <a:pt x="950" y="771"/>
                  </a:lnTo>
                  <a:lnTo>
                    <a:pt x="950" y="772"/>
                  </a:lnTo>
                  <a:lnTo>
                    <a:pt x="951" y="772"/>
                  </a:lnTo>
                  <a:lnTo>
                    <a:pt x="951" y="773"/>
                  </a:lnTo>
                  <a:lnTo>
                    <a:pt x="951" y="772"/>
                  </a:lnTo>
                  <a:lnTo>
                    <a:pt x="950" y="772"/>
                  </a:lnTo>
                  <a:lnTo>
                    <a:pt x="948" y="772"/>
                  </a:lnTo>
                  <a:lnTo>
                    <a:pt x="947" y="772"/>
                  </a:lnTo>
                  <a:lnTo>
                    <a:pt x="947" y="771"/>
                  </a:lnTo>
                  <a:lnTo>
                    <a:pt x="946" y="771"/>
                  </a:lnTo>
                  <a:lnTo>
                    <a:pt x="946" y="770"/>
                  </a:lnTo>
                  <a:lnTo>
                    <a:pt x="945" y="771"/>
                  </a:lnTo>
                  <a:lnTo>
                    <a:pt x="946" y="771"/>
                  </a:lnTo>
                  <a:lnTo>
                    <a:pt x="945" y="771"/>
                  </a:lnTo>
                  <a:lnTo>
                    <a:pt x="946" y="771"/>
                  </a:lnTo>
                  <a:lnTo>
                    <a:pt x="946" y="772"/>
                  </a:lnTo>
                  <a:lnTo>
                    <a:pt x="947" y="772"/>
                  </a:lnTo>
                  <a:lnTo>
                    <a:pt x="947" y="773"/>
                  </a:lnTo>
                  <a:lnTo>
                    <a:pt x="948" y="773"/>
                  </a:lnTo>
                  <a:lnTo>
                    <a:pt x="948" y="772"/>
                  </a:lnTo>
                  <a:lnTo>
                    <a:pt x="948" y="773"/>
                  </a:lnTo>
                  <a:lnTo>
                    <a:pt x="950" y="773"/>
                  </a:lnTo>
                  <a:lnTo>
                    <a:pt x="950" y="774"/>
                  </a:lnTo>
                  <a:lnTo>
                    <a:pt x="950" y="776"/>
                  </a:lnTo>
                  <a:lnTo>
                    <a:pt x="950" y="777"/>
                  </a:lnTo>
                  <a:lnTo>
                    <a:pt x="948" y="777"/>
                  </a:lnTo>
                  <a:lnTo>
                    <a:pt x="948" y="778"/>
                  </a:lnTo>
                  <a:lnTo>
                    <a:pt x="948" y="779"/>
                  </a:lnTo>
                  <a:lnTo>
                    <a:pt x="948" y="780"/>
                  </a:lnTo>
                  <a:lnTo>
                    <a:pt x="948" y="782"/>
                  </a:lnTo>
                  <a:lnTo>
                    <a:pt x="948" y="783"/>
                  </a:lnTo>
                  <a:lnTo>
                    <a:pt x="948" y="782"/>
                  </a:lnTo>
                  <a:lnTo>
                    <a:pt x="947" y="782"/>
                  </a:lnTo>
                  <a:lnTo>
                    <a:pt x="948" y="782"/>
                  </a:lnTo>
                  <a:lnTo>
                    <a:pt x="947" y="782"/>
                  </a:lnTo>
                  <a:lnTo>
                    <a:pt x="947" y="780"/>
                  </a:lnTo>
                  <a:lnTo>
                    <a:pt x="947" y="782"/>
                  </a:lnTo>
                  <a:lnTo>
                    <a:pt x="946" y="782"/>
                  </a:lnTo>
                  <a:lnTo>
                    <a:pt x="946" y="783"/>
                  </a:lnTo>
                  <a:lnTo>
                    <a:pt x="945" y="783"/>
                  </a:lnTo>
                  <a:lnTo>
                    <a:pt x="946" y="783"/>
                  </a:lnTo>
                  <a:lnTo>
                    <a:pt x="946" y="784"/>
                  </a:lnTo>
                  <a:lnTo>
                    <a:pt x="946" y="785"/>
                  </a:lnTo>
                  <a:lnTo>
                    <a:pt x="947" y="784"/>
                  </a:lnTo>
                  <a:lnTo>
                    <a:pt x="947" y="785"/>
                  </a:lnTo>
                  <a:lnTo>
                    <a:pt x="946" y="785"/>
                  </a:lnTo>
                  <a:lnTo>
                    <a:pt x="946" y="787"/>
                  </a:lnTo>
                  <a:lnTo>
                    <a:pt x="945" y="787"/>
                  </a:lnTo>
                  <a:lnTo>
                    <a:pt x="943" y="788"/>
                  </a:lnTo>
                  <a:lnTo>
                    <a:pt x="943" y="789"/>
                  </a:lnTo>
                  <a:lnTo>
                    <a:pt x="943" y="790"/>
                  </a:lnTo>
                  <a:lnTo>
                    <a:pt x="945" y="790"/>
                  </a:lnTo>
                  <a:lnTo>
                    <a:pt x="943" y="790"/>
                  </a:lnTo>
                  <a:lnTo>
                    <a:pt x="943" y="791"/>
                  </a:lnTo>
                  <a:lnTo>
                    <a:pt x="945" y="791"/>
                  </a:lnTo>
                  <a:lnTo>
                    <a:pt x="943" y="791"/>
                  </a:lnTo>
                  <a:lnTo>
                    <a:pt x="945" y="791"/>
                  </a:lnTo>
                  <a:lnTo>
                    <a:pt x="945" y="790"/>
                  </a:lnTo>
                  <a:lnTo>
                    <a:pt x="946" y="790"/>
                  </a:lnTo>
                  <a:lnTo>
                    <a:pt x="945" y="790"/>
                  </a:lnTo>
                  <a:lnTo>
                    <a:pt x="946" y="790"/>
                  </a:lnTo>
                  <a:lnTo>
                    <a:pt x="945" y="790"/>
                  </a:lnTo>
                  <a:lnTo>
                    <a:pt x="946" y="790"/>
                  </a:lnTo>
                  <a:lnTo>
                    <a:pt x="945" y="790"/>
                  </a:lnTo>
                  <a:lnTo>
                    <a:pt x="946" y="790"/>
                  </a:lnTo>
                  <a:lnTo>
                    <a:pt x="946" y="789"/>
                  </a:lnTo>
                  <a:lnTo>
                    <a:pt x="947" y="789"/>
                  </a:lnTo>
                  <a:lnTo>
                    <a:pt x="947" y="788"/>
                  </a:lnTo>
                  <a:lnTo>
                    <a:pt x="948" y="788"/>
                  </a:lnTo>
                  <a:lnTo>
                    <a:pt x="948" y="787"/>
                  </a:lnTo>
                  <a:lnTo>
                    <a:pt x="948" y="785"/>
                  </a:lnTo>
                  <a:lnTo>
                    <a:pt x="950" y="787"/>
                  </a:lnTo>
                  <a:lnTo>
                    <a:pt x="950" y="785"/>
                  </a:lnTo>
                  <a:lnTo>
                    <a:pt x="948" y="785"/>
                  </a:lnTo>
                  <a:lnTo>
                    <a:pt x="950" y="785"/>
                  </a:lnTo>
                  <a:lnTo>
                    <a:pt x="951" y="785"/>
                  </a:lnTo>
                  <a:lnTo>
                    <a:pt x="951" y="784"/>
                  </a:lnTo>
                  <a:lnTo>
                    <a:pt x="952" y="784"/>
                  </a:lnTo>
                  <a:lnTo>
                    <a:pt x="952" y="785"/>
                  </a:lnTo>
                  <a:lnTo>
                    <a:pt x="951" y="787"/>
                  </a:lnTo>
                  <a:lnTo>
                    <a:pt x="948" y="789"/>
                  </a:lnTo>
                  <a:lnTo>
                    <a:pt x="946" y="790"/>
                  </a:lnTo>
                  <a:lnTo>
                    <a:pt x="943" y="793"/>
                  </a:lnTo>
                  <a:lnTo>
                    <a:pt x="941" y="795"/>
                  </a:lnTo>
                  <a:lnTo>
                    <a:pt x="940" y="796"/>
                  </a:lnTo>
                  <a:lnTo>
                    <a:pt x="939" y="797"/>
                  </a:lnTo>
                  <a:lnTo>
                    <a:pt x="937" y="799"/>
                  </a:lnTo>
                  <a:lnTo>
                    <a:pt x="937" y="800"/>
                  </a:lnTo>
                  <a:lnTo>
                    <a:pt x="936" y="800"/>
                  </a:lnTo>
                  <a:lnTo>
                    <a:pt x="936" y="801"/>
                  </a:lnTo>
                  <a:lnTo>
                    <a:pt x="935" y="801"/>
                  </a:lnTo>
                  <a:lnTo>
                    <a:pt x="935" y="802"/>
                  </a:lnTo>
                  <a:lnTo>
                    <a:pt x="934" y="802"/>
                  </a:lnTo>
                  <a:lnTo>
                    <a:pt x="934" y="803"/>
                  </a:lnTo>
                  <a:lnTo>
                    <a:pt x="931" y="805"/>
                  </a:lnTo>
                  <a:lnTo>
                    <a:pt x="930" y="806"/>
                  </a:lnTo>
                  <a:lnTo>
                    <a:pt x="930" y="807"/>
                  </a:lnTo>
                  <a:lnTo>
                    <a:pt x="929" y="807"/>
                  </a:lnTo>
                  <a:lnTo>
                    <a:pt x="928" y="807"/>
                  </a:lnTo>
                  <a:lnTo>
                    <a:pt x="928" y="808"/>
                  </a:lnTo>
                  <a:lnTo>
                    <a:pt x="927" y="808"/>
                  </a:lnTo>
                  <a:lnTo>
                    <a:pt x="925" y="808"/>
                  </a:lnTo>
                  <a:lnTo>
                    <a:pt x="924" y="808"/>
                  </a:lnTo>
                  <a:lnTo>
                    <a:pt x="924" y="809"/>
                  </a:lnTo>
                  <a:lnTo>
                    <a:pt x="923" y="809"/>
                  </a:lnTo>
                  <a:lnTo>
                    <a:pt x="922" y="811"/>
                  </a:lnTo>
                  <a:lnTo>
                    <a:pt x="921" y="812"/>
                  </a:lnTo>
                  <a:lnTo>
                    <a:pt x="919" y="812"/>
                  </a:lnTo>
                  <a:lnTo>
                    <a:pt x="918" y="813"/>
                  </a:lnTo>
                  <a:lnTo>
                    <a:pt x="917" y="813"/>
                  </a:lnTo>
                  <a:lnTo>
                    <a:pt x="917" y="814"/>
                  </a:lnTo>
                  <a:lnTo>
                    <a:pt x="916" y="814"/>
                  </a:lnTo>
                  <a:lnTo>
                    <a:pt x="911" y="818"/>
                  </a:lnTo>
                  <a:lnTo>
                    <a:pt x="907" y="820"/>
                  </a:lnTo>
                  <a:lnTo>
                    <a:pt x="906" y="820"/>
                  </a:lnTo>
                  <a:lnTo>
                    <a:pt x="905" y="822"/>
                  </a:lnTo>
                  <a:lnTo>
                    <a:pt x="904" y="822"/>
                  </a:lnTo>
                  <a:lnTo>
                    <a:pt x="905" y="822"/>
                  </a:lnTo>
                  <a:lnTo>
                    <a:pt x="905" y="820"/>
                  </a:lnTo>
                  <a:lnTo>
                    <a:pt x="906" y="820"/>
                  </a:lnTo>
                  <a:lnTo>
                    <a:pt x="906" y="819"/>
                  </a:lnTo>
                  <a:lnTo>
                    <a:pt x="907" y="819"/>
                  </a:lnTo>
                  <a:lnTo>
                    <a:pt x="907" y="820"/>
                  </a:lnTo>
                  <a:lnTo>
                    <a:pt x="907" y="819"/>
                  </a:lnTo>
                  <a:lnTo>
                    <a:pt x="909" y="819"/>
                  </a:lnTo>
                  <a:lnTo>
                    <a:pt x="907" y="819"/>
                  </a:lnTo>
                  <a:lnTo>
                    <a:pt x="907" y="818"/>
                  </a:lnTo>
                  <a:lnTo>
                    <a:pt x="906" y="818"/>
                  </a:lnTo>
                  <a:lnTo>
                    <a:pt x="904" y="819"/>
                  </a:lnTo>
                  <a:lnTo>
                    <a:pt x="904" y="820"/>
                  </a:lnTo>
                  <a:lnTo>
                    <a:pt x="901" y="820"/>
                  </a:lnTo>
                  <a:lnTo>
                    <a:pt x="900" y="820"/>
                  </a:lnTo>
                  <a:lnTo>
                    <a:pt x="900" y="819"/>
                  </a:lnTo>
                  <a:lnTo>
                    <a:pt x="899" y="820"/>
                  </a:lnTo>
                  <a:lnTo>
                    <a:pt x="898" y="820"/>
                  </a:lnTo>
                  <a:lnTo>
                    <a:pt x="898" y="819"/>
                  </a:lnTo>
                  <a:lnTo>
                    <a:pt x="896" y="819"/>
                  </a:lnTo>
                  <a:lnTo>
                    <a:pt x="894" y="820"/>
                  </a:lnTo>
                  <a:lnTo>
                    <a:pt x="893" y="822"/>
                  </a:lnTo>
                  <a:lnTo>
                    <a:pt x="892" y="822"/>
                  </a:lnTo>
                  <a:lnTo>
                    <a:pt x="890" y="822"/>
                  </a:lnTo>
                  <a:lnTo>
                    <a:pt x="889" y="823"/>
                  </a:lnTo>
                  <a:lnTo>
                    <a:pt x="888" y="823"/>
                  </a:lnTo>
                  <a:lnTo>
                    <a:pt x="888" y="824"/>
                  </a:lnTo>
                  <a:lnTo>
                    <a:pt x="888" y="823"/>
                  </a:lnTo>
                  <a:lnTo>
                    <a:pt x="887" y="824"/>
                  </a:lnTo>
                  <a:lnTo>
                    <a:pt x="886" y="824"/>
                  </a:lnTo>
                  <a:lnTo>
                    <a:pt x="884" y="825"/>
                  </a:lnTo>
                  <a:lnTo>
                    <a:pt x="884" y="826"/>
                  </a:lnTo>
                  <a:lnTo>
                    <a:pt x="883" y="826"/>
                  </a:lnTo>
                  <a:lnTo>
                    <a:pt x="884" y="826"/>
                  </a:lnTo>
                  <a:lnTo>
                    <a:pt x="883" y="826"/>
                  </a:lnTo>
                  <a:lnTo>
                    <a:pt x="884" y="826"/>
                  </a:lnTo>
                  <a:lnTo>
                    <a:pt x="884" y="828"/>
                  </a:lnTo>
                  <a:lnTo>
                    <a:pt x="884" y="829"/>
                  </a:lnTo>
                  <a:lnTo>
                    <a:pt x="883" y="829"/>
                  </a:lnTo>
                  <a:lnTo>
                    <a:pt x="883" y="830"/>
                  </a:lnTo>
                  <a:lnTo>
                    <a:pt x="883" y="829"/>
                  </a:lnTo>
                  <a:lnTo>
                    <a:pt x="883" y="830"/>
                  </a:lnTo>
                  <a:lnTo>
                    <a:pt x="883" y="829"/>
                  </a:lnTo>
                  <a:lnTo>
                    <a:pt x="883" y="830"/>
                  </a:lnTo>
                  <a:lnTo>
                    <a:pt x="882" y="830"/>
                  </a:lnTo>
                  <a:lnTo>
                    <a:pt x="883" y="830"/>
                  </a:lnTo>
                  <a:lnTo>
                    <a:pt x="882" y="830"/>
                  </a:lnTo>
                  <a:lnTo>
                    <a:pt x="883" y="830"/>
                  </a:lnTo>
                  <a:lnTo>
                    <a:pt x="883" y="831"/>
                  </a:lnTo>
                  <a:lnTo>
                    <a:pt x="882" y="830"/>
                  </a:lnTo>
                  <a:lnTo>
                    <a:pt x="882" y="831"/>
                  </a:lnTo>
                  <a:lnTo>
                    <a:pt x="883" y="831"/>
                  </a:lnTo>
                  <a:lnTo>
                    <a:pt x="882" y="831"/>
                  </a:lnTo>
                  <a:lnTo>
                    <a:pt x="883" y="831"/>
                  </a:lnTo>
                  <a:lnTo>
                    <a:pt x="882" y="831"/>
                  </a:lnTo>
                  <a:lnTo>
                    <a:pt x="883" y="831"/>
                  </a:lnTo>
                  <a:lnTo>
                    <a:pt x="882" y="832"/>
                  </a:lnTo>
                  <a:lnTo>
                    <a:pt x="882" y="831"/>
                  </a:lnTo>
                  <a:lnTo>
                    <a:pt x="882" y="832"/>
                  </a:lnTo>
                  <a:lnTo>
                    <a:pt x="883" y="832"/>
                  </a:lnTo>
                  <a:lnTo>
                    <a:pt x="884" y="832"/>
                  </a:lnTo>
                  <a:lnTo>
                    <a:pt x="886" y="831"/>
                  </a:lnTo>
                  <a:lnTo>
                    <a:pt x="887" y="831"/>
                  </a:lnTo>
                  <a:lnTo>
                    <a:pt x="888" y="831"/>
                  </a:lnTo>
                  <a:lnTo>
                    <a:pt x="888" y="830"/>
                  </a:lnTo>
                  <a:lnTo>
                    <a:pt x="888" y="831"/>
                  </a:lnTo>
                  <a:lnTo>
                    <a:pt x="888" y="830"/>
                  </a:lnTo>
                  <a:lnTo>
                    <a:pt x="889" y="830"/>
                  </a:lnTo>
                  <a:lnTo>
                    <a:pt x="890" y="830"/>
                  </a:lnTo>
                  <a:lnTo>
                    <a:pt x="889" y="829"/>
                  </a:lnTo>
                  <a:lnTo>
                    <a:pt x="890" y="829"/>
                  </a:lnTo>
                  <a:lnTo>
                    <a:pt x="892" y="829"/>
                  </a:lnTo>
                  <a:lnTo>
                    <a:pt x="892" y="828"/>
                  </a:lnTo>
                  <a:lnTo>
                    <a:pt x="893" y="828"/>
                  </a:lnTo>
                  <a:lnTo>
                    <a:pt x="894" y="826"/>
                  </a:lnTo>
                  <a:lnTo>
                    <a:pt x="893" y="826"/>
                  </a:lnTo>
                  <a:lnTo>
                    <a:pt x="894" y="826"/>
                  </a:lnTo>
                  <a:lnTo>
                    <a:pt x="895" y="826"/>
                  </a:lnTo>
                  <a:lnTo>
                    <a:pt x="896" y="826"/>
                  </a:lnTo>
                  <a:lnTo>
                    <a:pt x="896" y="825"/>
                  </a:lnTo>
                  <a:lnTo>
                    <a:pt x="898" y="825"/>
                  </a:lnTo>
                  <a:lnTo>
                    <a:pt x="899" y="825"/>
                  </a:lnTo>
                  <a:lnTo>
                    <a:pt x="898" y="825"/>
                  </a:lnTo>
                  <a:lnTo>
                    <a:pt x="899" y="825"/>
                  </a:lnTo>
                  <a:lnTo>
                    <a:pt x="898" y="824"/>
                  </a:lnTo>
                  <a:lnTo>
                    <a:pt x="899" y="824"/>
                  </a:lnTo>
                  <a:lnTo>
                    <a:pt x="900" y="824"/>
                  </a:lnTo>
                  <a:lnTo>
                    <a:pt x="900" y="823"/>
                  </a:lnTo>
                  <a:lnTo>
                    <a:pt x="901" y="823"/>
                  </a:lnTo>
                  <a:lnTo>
                    <a:pt x="903" y="823"/>
                  </a:lnTo>
                  <a:lnTo>
                    <a:pt x="903" y="822"/>
                  </a:lnTo>
                  <a:lnTo>
                    <a:pt x="904" y="822"/>
                  </a:lnTo>
                  <a:lnTo>
                    <a:pt x="904" y="823"/>
                  </a:lnTo>
                  <a:lnTo>
                    <a:pt x="904" y="822"/>
                  </a:lnTo>
                  <a:lnTo>
                    <a:pt x="904" y="823"/>
                  </a:lnTo>
                  <a:lnTo>
                    <a:pt x="904" y="822"/>
                  </a:lnTo>
                  <a:lnTo>
                    <a:pt x="903" y="823"/>
                  </a:lnTo>
                  <a:lnTo>
                    <a:pt x="903" y="824"/>
                  </a:lnTo>
                  <a:lnTo>
                    <a:pt x="899" y="825"/>
                  </a:lnTo>
                  <a:lnTo>
                    <a:pt x="898" y="826"/>
                  </a:lnTo>
                  <a:lnTo>
                    <a:pt x="895" y="829"/>
                  </a:lnTo>
                  <a:lnTo>
                    <a:pt x="893" y="829"/>
                  </a:lnTo>
                  <a:lnTo>
                    <a:pt x="893" y="830"/>
                  </a:lnTo>
                  <a:lnTo>
                    <a:pt x="890" y="831"/>
                  </a:lnTo>
                  <a:lnTo>
                    <a:pt x="889" y="831"/>
                  </a:lnTo>
                  <a:lnTo>
                    <a:pt x="888" y="831"/>
                  </a:lnTo>
                  <a:lnTo>
                    <a:pt x="887" y="832"/>
                  </a:lnTo>
                  <a:lnTo>
                    <a:pt x="886" y="832"/>
                  </a:lnTo>
                  <a:lnTo>
                    <a:pt x="884" y="834"/>
                  </a:lnTo>
                  <a:lnTo>
                    <a:pt x="883" y="835"/>
                  </a:lnTo>
                  <a:lnTo>
                    <a:pt x="882" y="835"/>
                  </a:lnTo>
                  <a:lnTo>
                    <a:pt x="881" y="836"/>
                  </a:lnTo>
                  <a:lnTo>
                    <a:pt x="881" y="835"/>
                  </a:lnTo>
                  <a:lnTo>
                    <a:pt x="881" y="834"/>
                  </a:lnTo>
                  <a:lnTo>
                    <a:pt x="881" y="832"/>
                  </a:lnTo>
                  <a:lnTo>
                    <a:pt x="881" y="831"/>
                  </a:lnTo>
                  <a:lnTo>
                    <a:pt x="881" y="830"/>
                  </a:lnTo>
                  <a:lnTo>
                    <a:pt x="881" y="829"/>
                  </a:lnTo>
                  <a:lnTo>
                    <a:pt x="882" y="829"/>
                  </a:lnTo>
                  <a:lnTo>
                    <a:pt x="881" y="829"/>
                  </a:lnTo>
                  <a:lnTo>
                    <a:pt x="881" y="830"/>
                  </a:lnTo>
                  <a:lnTo>
                    <a:pt x="881" y="829"/>
                  </a:lnTo>
                  <a:lnTo>
                    <a:pt x="881" y="830"/>
                  </a:lnTo>
                  <a:lnTo>
                    <a:pt x="881" y="829"/>
                  </a:lnTo>
                  <a:lnTo>
                    <a:pt x="880" y="830"/>
                  </a:lnTo>
                  <a:lnTo>
                    <a:pt x="880" y="829"/>
                  </a:lnTo>
                  <a:lnTo>
                    <a:pt x="880" y="830"/>
                  </a:lnTo>
                  <a:lnTo>
                    <a:pt x="880" y="829"/>
                  </a:lnTo>
                  <a:lnTo>
                    <a:pt x="878" y="829"/>
                  </a:lnTo>
                  <a:lnTo>
                    <a:pt x="878" y="830"/>
                  </a:lnTo>
                  <a:lnTo>
                    <a:pt x="880" y="830"/>
                  </a:lnTo>
                  <a:lnTo>
                    <a:pt x="878" y="830"/>
                  </a:lnTo>
                  <a:lnTo>
                    <a:pt x="877" y="830"/>
                  </a:lnTo>
                  <a:lnTo>
                    <a:pt x="876" y="830"/>
                  </a:lnTo>
                  <a:lnTo>
                    <a:pt x="875" y="830"/>
                  </a:lnTo>
                  <a:lnTo>
                    <a:pt x="874" y="831"/>
                  </a:lnTo>
                  <a:lnTo>
                    <a:pt x="872" y="831"/>
                  </a:lnTo>
                  <a:lnTo>
                    <a:pt x="871" y="832"/>
                  </a:lnTo>
                  <a:lnTo>
                    <a:pt x="869" y="834"/>
                  </a:lnTo>
                  <a:lnTo>
                    <a:pt x="868" y="834"/>
                  </a:lnTo>
                  <a:lnTo>
                    <a:pt x="866" y="835"/>
                  </a:lnTo>
                  <a:lnTo>
                    <a:pt x="865" y="835"/>
                  </a:lnTo>
                  <a:lnTo>
                    <a:pt x="865" y="836"/>
                  </a:lnTo>
                  <a:lnTo>
                    <a:pt x="864" y="836"/>
                  </a:lnTo>
                  <a:lnTo>
                    <a:pt x="863" y="836"/>
                  </a:lnTo>
                  <a:lnTo>
                    <a:pt x="862" y="837"/>
                  </a:lnTo>
                  <a:lnTo>
                    <a:pt x="860" y="837"/>
                  </a:lnTo>
                  <a:lnTo>
                    <a:pt x="860" y="836"/>
                  </a:lnTo>
                  <a:lnTo>
                    <a:pt x="860" y="835"/>
                  </a:lnTo>
                  <a:lnTo>
                    <a:pt x="862" y="835"/>
                  </a:lnTo>
                  <a:lnTo>
                    <a:pt x="862" y="834"/>
                  </a:lnTo>
                  <a:lnTo>
                    <a:pt x="862" y="832"/>
                  </a:lnTo>
                  <a:lnTo>
                    <a:pt x="860" y="832"/>
                  </a:lnTo>
                  <a:lnTo>
                    <a:pt x="860" y="831"/>
                  </a:lnTo>
                  <a:lnTo>
                    <a:pt x="859" y="831"/>
                  </a:lnTo>
                  <a:lnTo>
                    <a:pt x="860" y="831"/>
                  </a:lnTo>
                  <a:lnTo>
                    <a:pt x="860" y="830"/>
                  </a:lnTo>
                  <a:lnTo>
                    <a:pt x="862" y="830"/>
                  </a:lnTo>
                  <a:lnTo>
                    <a:pt x="862" y="829"/>
                  </a:lnTo>
                  <a:lnTo>
                    <a:pt x="862" y="828"/>
                  </a:lnTo>
                  <a:lnTo>
                    <a:pt x="863" y="828"/>
                  </a:lnTo>
                  <a:lnTo>
                    <a:pt x="863" y="826"/>
                  </a:lnTo>
                  <a:lnTo>
                    <a:pt x="863" y="828"/>
                  </a:lnTo>
                  <a:lnTo>
                    <a:pt x="863" y="826"/>
                  </a:lnTo>
                  <a:lnTo>
                    <a:pt x="864" y="826"/>
                  </a:lnTo>
                  <a:lnTo>
                    <a:pt x="864" y="825"/>
                  </a:lnTo>
                  <a:lnTo>
                    <a:pt x="864" y="824"/>
                  </a:lnTo>
                  <a:lnTo>
                    <a:pt x="864" y="823"/>
                  </a:lnTo>
                  <a:lnTo>
                    <a:pt x="864" y="822"/>
                  </a:lnTo>
                  <a:lnTo>
                    <a:pt x="864" y="820"/>
                  </a:lnTo>
                  <a:lnTo>
                    <a:pt x="865" y="820"/>
                  </a:lnTo>
                  <a:lnTo>
                    <a:pt x="865" y="819"/>
                  </a:lnTo>
                  <a:lnTo>
                    <a:pt x="865" y="818"/>
                  </a:lnTo>
                  <a:lnTo>
                    <a:pt x="865" y="819"/>
                  </a:lnTo>
                  <a:lnTo>
                    <a:pt x="865" y="818"/>
                  </a:lnTo>
                  <a:lnTo>
                    <a:pt x="865" y="819"/>
                  </a:lnTo>
                  <a:lnTo>
                    <a:pt x="864" y="818"/>
                  </a:lnTo>
                  <a:lnTo>
                    <a:pt x="865" y="818"/>
                  </a:lnTo>
                  <a:lnTo>
                    <a:pt x="864" y="818"/>
                  </a:lnTo>
                  <a:lnTo>
                    <a:pt x="864" y="819"/>
                  </a:lnTo>
                  <a:lnTo>
                    <a:pt x="865" y="819"/>
                  </a:lnTo>
                  <a:lnTo>
                    <a:pt x="864" y="819"/>
                  </a:lnTo>
                  <a:lnTo>
                    <a:pt x="864" y="820"/>
                  </a:lnTo>
                  <a:lnTo>
                    <a:pt x="863" y="820"/>
                  </a:lnTo>
                  <a:lnTo>
                    <a:pt x="863" y="822"/>
                  </a:lnTo>
                  <a:lnTo>
                    <a:pt x="863" y="823"/>
                  </a:lnTo>
                  <a:lnTo>
                    <a:pt x="862" y="824"/>
                  </a:lnTo>
                  <a:lnTo>
                    <a:pt x="862" y="825"/>
                  </a:lnTo>
                  <a:lnTo>
                    <a:pt x="860" y="825"/>
                  </a:lnTo>
                  <a:lnTo>
                    <a:pt x="859" y="825"/>
                  </a:lnTo>
                  <a:lnTo>
                    <a:pt x="859" y="826"/>
                  </a:lnTo>
                  <a:lnTo>
                    <a:pt x="858" y="826"/>
                  </a:lnTo>
                  <a:lnTo>
                    <a:pt x="857" y="828"/>
                  </a:lnTo>
                  <a:lnTo>
                    <a:pt x="856" y="828"/>
                  </a:lnTo>
                  <a:lnTo>
                    <a:pt x="857" y="828"/>
                  </a:lnTo>
                  <a:lnTo>
                    <a:pt x="858" y="826"/>
                  </a:lnTo>
                  <a:lnTo>
                    <a:pt x="858" y="825"/>
                  </a:lnTo>
                  <a:lnTo>
                    <a:pt x="858" y="824"/>
                  </a:lnTo>
                  <a:lnTo>
                    <a:pt x="858" y="823"/>
                  </a:lnTo>
                  <a:lnTo>
                    <a:pt x="857" y="823"/>
                  </a:lnTo>
                  <a:lnTo>
                    <a:pt x="858" y="823"/>
                  </a:lnTo>
                  <a:lnTo>
                    <a:pt x="857" y="823"/>
                  </a:lnTo>
                  <a:lnTo>
                    <a:pt x="858" y="823"/>
                  </a:lnTo>
                  <a:lnTo>
                    <a:pt x="857" y="823"/>
                  </a:lnTo>
                  <a:lnTo>
                    <a:pt x="858" y="823"/>
                  </a:lnTo>
                  <a:lnTo>
                    <a:pt x="858" y="824"/>
                  </a:lnTo>
                  <a:lnTo>
                    <a:pt x="857" y="825"/>
                  </a:lnTo>
                  <a:lnTo>
                    <a:pt x="858" y="825"/>
                  </a:lnTo>
                  <a:lnTo>
                    <a:pt x="857" y="825"/>
                  </a:lnTo>
                  <a:lnTo>
                    <a:pt x="857" y="826"/>
                  </a:lnTo>
                  <a:lnTo>
                    <a:pt x="856" y="826"/>
                  </a:lnTo>
                  <a:lnTo>
                    <a:pt x="854" y="826"/>
                  </a:lnTo>
                  <a:lnTo>
                    <a:pt x="854" y="828"/>
                  </a:lnTo>
                  <a:lnTo>
                    <a:pt x="854" y="829"/>
                  </a:lnTo>
                  <a:lnTo>
                    <a:pt x="854" y="830"/>
                  </a:lnTo>
                  <a:lnTo>
                    <a:pt x="853" y="830"/>
                  </a:lnTo>
                  <a:lnTo>
                    <a:pt x="853" y="831"/>
                  </a:lnTo>
                  <a:lnTo>
                    <a:pt x="852" y="831"/>
                  </a:lnTo>
                  <a:lnTo>
                    <a:pt x="851" y="831"/>
                  </a:lnTo>
                  <a:lnTo>
                    <a:pt x="851" y="832"/>
                  </a:lnTo>
                  <a:lnTo>
                    <a:pt x="849" y="832"/>
                  </a:lnTo>
                  <a:lnTo>
                    <a:pt x="849" y="831"/>
                  </a:lnTo>
                  <a:lnTo>
                    <a:pt x="849" y="830"/>
                  </a:lnTo>
                  <a:lnTo>
                    <a:pt x="849" y="829"/>
                  </a:lnTo>
                  <a:lnTo>
                    <a:pt x="848" y="829"/>
                  </a:lnTo>
                  <a:lnTo>
                    <a:pt x="847" y="829"/>
                  </a:lnTo>
                  <a:lnTo>
                    <a:pt x="847" y="828"/>
                  </a:lnTo>
                  <a:lnTo>
                    <a:pt x="847" y="826"/>
                  </a:lnTo>
                  <a:lnTo>
                    <a:pt x="847" y="825"/>
                  </a:lnTo>
                  <a:lnTo>
                    <a:pt x="847" y="824"/>
                  </a:lnTo>
                  <a:lnTo>
                    <a:pt x="847" y="823"/>
                  </a:lnTo>
                  <a:lnTo>
                    <a:pt x="847" y="822"/>
                  </a:lnTo>
                  <a:lnTo>
                    <a:pt x="847" y="820"/>
                  </a:lnTo>
                  <a:lnTo>
                    <a:pt x="846" y="820"/>
                  </a:lnTo>
                  <a:lnTo>
                    <a:pt x="845" y="822"/>
                  </a:lnTo>
                  <a:lnTo>
                    <a:pt x="845" y="823"/>
                  </a:lnTo>
                  <a:lnTo>
                    <a:pt x="843" y="823"/>
                  </a:lnTo>
                  <a:lnTo>
                    <a:pt x="843" y="822"/>
                  </a:lnTo>
                  <a:lnTo>
                    <a:pt x="843" y="823"/>
                  </a:lnTo>
                  <a:lnTo>
                    <a:pt x="842" y="823"/>
                  </a:lnTo>
                  <a:lnTo>
                    <a:pt x="843" y="823"/>
                  </a:lnTo>
                  <a:lnTo>
                    <a:pt x="843" y="824"/>
                  </a:lnTo>
                  <a:lnTo>
                    <a:pt x="845" y="824"/>
                  </a:lnTo>
                  <a:lnTo>
                    <a:pt x="845" y="823"/>
                  </a:lnTo>
                  <a:lnTo>
                    <a:pt x="846" y="823"/>
                  </a:lnTo>
                  <a:lnTo>
                    <a:pt x="846" y="822"/>
                  </a:lnTo>
                  <a:lnTo>
                    <a:pt x="846" y="823"/>
                  </a:lnTo>
                  <a:lnTo>
                    <a:pt x="846" y="824"/>
                  </a:lnTo>
                  <a:lnTo>
                    <a:pt x="846" y="825"/>
                  </a:lnTo>
                  <a:lnTo>
                    <a:pt x="845" y="825"/>
                  </a:lnTo>
                  <a:lnTo>
                    <a:pt x="845" y="826"/>
                  </a:lnTo>
                  <a:lnTo>
                    <a:pt x="845" y="828"/>
                  </a:lnTo>
                  <a:lnTo>
                    <a:pt x="846" y="828"/>
                  </a:lnTo>
                  <a:lnTo>
                    <a:pt x="846" y="829"/>
                  </a:lnTo>
                  <a:lnTo>
                    <a:pt x="845" y="829"/>
                  </a:lnTo>
                  <a:lnTo>
                    <a:pt x="845" y="830"/>
                  </a:lnTo>
                  <a:lnTo>
                    <a:pt x="845" y="831"/>
                  </a:lnTo>
                  <a:lnTo>
                    <a:pt x="846" y="831"/>
                  </a:lnTo>
                  <a:lnTo>
                    <a:pt x="847" y="831"/>
                  </a:lnTo>
                  <a:lnTo>
                    <a:pt x="847" y="832"/>
                  </a:lnTo>
                  <a:lnTo>
                    <a:pt x="846" y="832"/>
                  </a:lnTo>
                  <a:lnTo>
                    <a:pt x="846" y="834"/>
                  </a:lnTo>
                  <a:lnTo>
                    <a:pt x="847" y="834"/>
                  </a:lnTo>
                  <a:lnTo>
                    <a:pt x="848" y="832"/>
                  </a:lnTo>
                  <a:lnTo>
                    <a:pt x="847" y="832"/>
                  </a:lnTo>
                  <a:lnTo>
                    <a:pt x="847" y="831"/>
                  </a:lnTo>
                  <a:lnTo>
                    <a:pt x="847" y="832"/>
                  </a:lnTo>
                  <a:lnTo>
                    <a:pt x="848" y="832"/>
                  </a:lnTo>
                  <a:lnTo>
                    <a:pt x="847" y="834"/>
                  </a:lnTo>
                  <a:lnTo>
                    <a:pt x="846" y="834"/>
                  </a:lnTo>
                  <a:lnTo>
                    <a:pt x="846" y="835"/>
                  </a:lnTo>
                  <a:lnTo>
                    <a:pt x="845" y="835"/>
                  </a:lnTo>
                  <a:lnTo>
                    <a:pt x="843" y="836"/>
                  </a:lnTo>
                  <a:lnTo>
                    <a:pt x="842" y="836"/>
                  </a:lnTo>
                  <a:lnTo>
                    <a:pt x="842" y="837"/>
                  </a:lnTo>
                  <a:lnTo>
                    <a:pt x="841" y="837"/>
                  </a:lnTo>
                  <a:lnTo>
                    <a:pt x="840" y="838"/>
                  </a:lnTo>
                  <a:lnTo>
                    <a:pt x="839" y="838"/>
                  </a:lnTo>
                  <a:lnTo>
                    <a:pt x="840" y="837"/>
                  </a:lnTo>
                  <a:lnTo>
                    <a:pt x="839" y="836"/>
                  </a:lnTo>
                  <a:lnTo>
                    <a:pt x="840" y="836"/>
                  </a:lnTo>
                  <a:lnTo>
                    <a:pt x="840" y="837"/>
                  </a:lnTo>
                  <a:lnTo>
                    <a:pt x="841" y="837"/>
                  </a:lnTo>
                  <a:lnTo>
                    <a:pt x="841" y="836"/>
                  </a:lnTo>
                  <a:lnTo>
                    <a:pt x="841" y="837"/>
                  </a:lnTo>
                  <a:lnTo>
                    <a:pt x="842" y="837"/>
                  </a:lnTo>
                  <a:lnTo>
                    <a:pt x="841" y="837"/>
                  </a:lnTo>
                  <a:lnTo>
                    <a:pt x="841" y="836"/>
                  </a:lnTo>
                  <a:lnTo>
                    <a:pt x="841" y="837"/>
                  </a:lnTo>
                  <a:lnTo>
                    <a:pt x="842" y="837"/>
                  </a:lnTo>
                  <a:lnTo>
                    <a:pt x="842" y="836"/>
                  </a:lnTo>
                  <a:lnTo>
                    <a:pt x="843" y="836"/>
                  </a:lnTo>
                  <a:lnTo>
                    <a:pt x="843" y="835"/>
                  </a:lnTo>
                  <a:lnTo>
                    <a:pt x="843" y="834"/>
                  </a:lnTo>
                  <a:lnTo>
                    <a:pt x="842" y="834"/>
                  </a:lnTo>
                  <a:lnTo>
                    <a:pt x="842" y="832"/>
                  </a:lnTo>
                  <a:lnTo>
                    <a:pt x="842" y="831"/>
                  </a:lnTo>
                  <a:lnTo>
                    <a:pt x="841" y="831"/>
                  </a:lnTo>
                  <a:lnTo>
                    <a:pt x="841" y="830"/>
                  </a:lnTo>
                  <a:lnTo>
                    <a:pt x="841" y="829"/>
                  </a:lnTo>
                  <a:lnTo>
                    <a:pt x="841" y="828"/>
                  </a:lnTo>
                  <a:lnTo>
                    <a:pt x="840" y="828"/>
                  </a:lnTo>
                  <a:lnTo>
                    <a:pt x="841" y="828"/>
                  </a:lnTo>
                  <a:lnTo>
                    <a:pt x="841" y="829"/>
                  </a:lnTo>
                  <a:lnTo>
                    <a:pt x="841" y="830"/>
                  </a:lnTo>
                  <a:lnTo>
                    <a:pt x="841" y="831"/>
                  </a:lnTo>
                  <a:lnTo>
                    <a:pt x="840" y="832"/>
                  </a:lnTo>
                  <a:lnTo>
                    <a:pt x="840" y="834"/>
                  </a:lnTo>
                  <a:lnTo>
                    <a:pt x="840" y="835"/>
                  </a:lnTo>
                  <a:lnTo>
                    <a:pt x="839" y="835"/>
                  </a:lnTo>
                  <a:lnTo>
                    <a:pt x="839" y="834"/>
                  </a:lnTo>
                  <a:lnTo>
                    <a:pt x="837" y="834"/>
                  </a:lnTo>
                  <a:lnTo>
                    <a:pt x="839" y="832"/>
                  </a:lnTo>
                  <a:lnTo>
                    <a:pt x="837" y="831"/>
                  </a:lnTo>
                  <a:lnTo>
                    <a:pt x="837" y="830"/>
                  </a:lnTo>
                  <a:lnTo>
                    <a:pt x="836" y="830"/>
                  </a:lnTo>
                  <a:lnTo>
                    <a:pt x="836" y="831"/>
                  </a:lnTo>
                  <a:lnTo>
                    <a:pt x="835" y="831"/>
                  </a:lnTo>
                  <a:lnTo>
                    <a:pt x="835" y="830"/>
                  </a:lnTo>
                  <a:lnTo>
                    <a:pt x="834" y="830"/>
                  </a:lnTo>
                  <a:lnTo>
                    <a:pt x="834" y="831"/>
                  </a:lnTo>
                  <a:lnTo>
                    <a:pt x="833" y="831"/>
                  </a:lnTo>
                  <a:lnTo>
                    <a:pt x="834" y="831"/>
                  </a:lnTo>
                  <a:lnTo>
                    <a:pt x="834" y="830"/>
                  </a:lnTo>
                  <a:lnTo>
                    <a:pt x="833" y="830"/>
                  </a:lnTo>
                  <a:lnTo>
                    <a:pt x="833" y="831"/>
                  </a:lnTo>
                  <a:lnTo>
                    <a:pt x="833" y="830"/>
                  </a:lnTo>
                  <a:lnTo>
                    <a:pt x="833" y="829"/>
                  </a:lnTo>
                  <a:lnTo>
                    <a:pt x="831" y="829"/>
                  </a:lnTo>
                  <a:lnTo>
                    <a:pt x="830" y="829"/>
                  </a:lnTo>
                  <a:lnTo>
                    <a:pt x="831" y="829"/>
                  </a:lnTo>
                  <a:lnTo>
                    <a:pt x="831" y="828"/>
                  </a:lnTo>
                  <a:lnTo>
                    <a:pt x="833" y="828"/>
                  </a:lnTo>
                  <a:lnTo>
                    <a:pt x="831" y="828"/>
                  </a:lnTo>
                  <a:lnTo>
                    <a:pt x="833" y="828"/>
                  </a:lnTo>
                  <a:lnTo>
                    <a:pt x="833" y="826"/>
                  </a:lnTo>
                  <a:lnTo>
                    <a:pt x="833" y="825"/>
                  </a:lnTo>
                  <a:lnTo>
                    <a:pt x="833" y="824"/>
                  </a:lnTo>
                  <a:lnTo>
                    <a:pt x="833" y="825"/>
                  </a:lnTo>
                  <a:lnTo>
                    <a:pt x="831" y="825"/>
                  </a:lnTo>
                  <a:lnTo>
                    <a:pt x="831" y="824"/>
                  </a:lnTo>
                  <a:lnTo>
                    <a:pt x="831" y="823"/>
                  </a:lnTo>
                  <a:lnTo>
                    <a:pt x="831" y="822"/>
                  </a:lnTo>
                  <a:lnTo>
                    <a:pt x="830" y="822"/>
                  </a:lnTo>
                  <a:lnTo>
                    <a:pt x="830" y="823"/>
                  </a:lnTo>
                  <a:lnTo>
                    <a:pt x="829" y="823"/>
                  </a:lnTo>
                  <a:lnTo>
                    <a:pt x="829" y="822"/>
                  </a:lnTo>
                  <a:lnTo>
                    <a:pt x="829" y="823"/>
                  </a:lnTo>
                  <a:lnTo>
                    <a:pt x="828" y="823"/>
                  </a:lnTo>
                  <a:lnTo>
                    <a:pt x="827" y="823"/>
                  </a:lnTo>
                  <a:lnTo>
                    <a:pt x="825" y="823"/>
                  </a:lnTo>
                  <a:lnTo>
                    <a:pt x="825" y="824"/>
                  </a:lnTo>
                  <a:lnTo>
                    <a:pt x="824" y="824"/>
                  </a:lnTo>
                  <a:lnTo>
                    <a:pt x="824" y="825"/>
                  </a:lnTo>
                  <a:lnTo>
                    <a:pt x="825" y="826"/>
                  </a:lnTo>
                  <a:lnTo>
                    <a:pt x="827" y="828"/>
                  </a:lnTo>
                  <a:lnTo>
                    <a:pt x="827" y="829"/>
                  </a:lnTo>
                  <a:lnTo>
                    <a:pt x="827" y="830"/>
                  </a:lnTo>
                  <a:lnTo>
                    <a:pt x="828" y="830"/>
                  </a:lnTo>
                  <a:lnTo>
                    <a:pt x="829" y="830"/>
                  </a:lnTo>
                  <a:lnTo>
                    <a:pt x="829" y="831"/>
                  </a:lnTo>
                  <a:lnTo>
                    <a:pt x="828" y="832"/>
                  </a:lnTo>
                  <a:lnTo>
                    <a:pt x="828" y="834"/>
                  </a:lnTo>
                  <a:lnTo>
                    <a:pt x="828" y="835"/>
                  </a:lnTo>
                  <a:lnTo>
                    <a:pt x="829" y="835"/>
                  </a:lnTo>
                  <a:lnTo>
                    <a:pt x="829" y="836"/>
                  </a:lnTo>
                  <a:lnTo>
                    <a:pt x="828" y="836"/>
                  </a:lnTo>
                  <a:lnTo>
                    <a:pt x="829" y="836"/>
                  </a:lnTo>
                  <a:lnTo>
                    <a:pt x="828" y="836"/>
                  </a:lnTo>
                  <a:lnTo>
                    <a:pt x="828" y="837"/>
                  </a:lnTo>
                  <a:lnTo>
                    <a:pt x="827" y="837"/>
                  </a:lnTo>
                  <a:lnTo>
                    <a:pt x="827" y="836"/>
                  </a:lnTo>
                  <a:lnTo>
                    <a:pt x="827" y="837"/>
                  </a:lnTo>
                  <a:lnTo>
                    <a:pt x="825" y="837"/>
                  </a:lnTo>
                  <a:lnTo>
                    <a:pt x="827" y="837"/>
                  </a:lnTo>
                  <a:lnTo>
                    <a:pt x="825" y="837"/>
                  </a:lnTo>
                  <a:lnTo>
                    <a:pt x="827" y="837"/>
                  </a:lnTo>
                  <a:lnTo>
                    <a:pt x="827" y="838"/>
                  </a:lnTo>
                  <a:lnTo>
                    <a:pt x="828" y="838"/>
                  </a:lnTo>
                  <a:lnTo>
                    <a:pt x="829" y="838"/>
                  </a:lnTo>
                  <a:lnTo>
                    <a:pt x="830" y="838"/>
                  </a:lnTo>
                  <a:lnTo>
                    <a:pt x="829" y="838"/>
                  </a:lnTo>
                  <a:lnTo>
                    <a:pt x="830" y="838"/>
                  </a:lnTo>
                  <a:lnTo>
                    <a:pt x="830" y="837"/>
                  </a:lnTo>
                  <a:lnTo>
                    <a:pt x="829" y="837"/>
                  </a:lnTo>
                  <a:lnTo>
                    <a:pt x="830" y="837"/>
                  </a:lnTo>
                  <a:lnTo>
                    <a:pt x="831" y="837"/>
                  </a:lnTo>
                  <a:lnTo>
                    <a:pt x="833" y="837"/>
                  </a:lnTo>
                  <a:lnTo>
                    <a:pt x="833" y="838"/>
                  </a:lnTo>
                  <a:lnTo>
                    <a:pt x="834" y="838"/>
                  </a:lnTo>
                  <a:lnTo>
                    <a:pt x="835" y="840"/>
                  </a:lnTo>
                  <a:lnTo>
                    <a:pt x="836" y="840"/>
                  </a:lnTo>
                  <a:lnTo>
                    <a:pt x="836" y="841"/>
                  </a:lnTo>
                  <a:lnTo>
                    <a:pt x="836" y="842"/>
                  </a:lnTo>
                  <a:lnTo>
                    <a:pt x="837" y="842"/>
                  </a:lnTo>
                  <a:lnTo>
                    <a:pt x="837" y="843"/>
                  </a:lnTo>
                  <a:lnTo>
                    <a:pt x="839" y="843"/>
                  </a:lnTo>
                  <a:lnTo>
                    <a:pt x="839" y="845"/>
                  </a:lnTo>
                  <a:lnTo>
                    <a:pt x="840" y="845"/>
                  </a:lnTo>
                  <a:lnTo>
                    <a:pt x="840" y="846"/>
                  </a:lnTo>
                  <a:lnTo>
                    <a:pt x="841" y="846"/>
                  </a:lnTo>
                  <a:lnTo>
                    <a:pt x="841" y="847"/>
                  </a:lnTo>
                  <a:lnTo>
                    <a:pt x="842" y="847"/>
                  </a:lnTo>
                  <a:lnTo>
                    <a:pt x="843" y="848"/>
                  </a:lnTo>
                  <a:lnTo>
                    <a:pt x="843" y="849"/>
                  </a:lnTo>
                  <a:lnTo>
                    <a:pt x="843" y="848"/>
                  </a:lnTo>
                  <a:lnTo>
                    <a:pt x="845" y="849"/>
                  </a:lnTo>
                  <a:lnTo>
                    <a:pt x="845" y="851"/>
                  </a:lnTo>
                  <a:lnTo>
                    <a:pt x="845" y="849"/>
                  </a:lnTo>
                  <a:lnTo>
                    <a:pt x="846" y="851"/>
                  </a:lnTo>
                  <a:lnTo>
                    <a:pt x="846" y="852"/>
                  </a:lnTo>
                  <a:lnTo>
                    <a:pt x="845" y="852"/>
                  </a:lnTo>
                  <a:lnTo>
                    <a:pt x="845" y="853"/>
                  </a:lnTo>
                  <a:lnTo>
                    <a:pt x="843" y="853"/>
                  </a:lnTo>
                  <a:lnTo>
                    <a:pt x="842" y="854"/>
                  </a:lnTo>
                  <a:lnTo>
                    <a:pt x="842" y="853"/>
                  </a:lnTo>
                  <a:lnTo>
                    <a:pt x="842" y="854"/>
                  </a:lnTo>
                  <a:lnTo>
                    <a:pt x="841" y="854"/>
                  </a:lnTo>
                  <a:lnTo>
                    <a:pt x="840" y="855"/>
                  </a:lnTo>
                  <a:lnTo>
                    <a:pt x="837" y="857"/>
                  </a:lnTo>
                  <a:lnTo>
                    <a:pt x="836" y="857"/>
                  </a:lnTo>
                  <a:lnTo>
                    <a:pt x="836" y="858"/>
                  </a:lnTo>
                  <a:lnTo>
                    <a:pt x="835" y="858"/>
                  </a:lnTo>
                  <a:lnTo>
                    <a:pt x="834" y="858"/>
                  </a:lnTo>
                  <a:lnTo>
                    <a:pt x="834" y="859"/>
                  </a:lnTo>
                  <a:lnTo>
                    <a:pt x="833" y="859"/>
                  </a:lnTo>
                  <a:lnTo>
                    <a:pt x="833" y="860"/>
                  </a:lnTo>
                  <a:lnTo>
                    <a:pt x="831" y="860"/>
                  </a:lnTo>
                  <a:lnTo>
                    <a:pt x="830" y="861"/>
                  </a:lnTo>
                  <a:lnTo>
                    <a:pt x="830" y="860"/>
                  </a:lnTo>
                  <a:lnTo>
                    <a:pt x="830" y="861"/>
                  </a:lnTo>
                  <a:lnTo>
                    <a:pt x="829" y="861"/>
                  </a:lnTo>
                  <a:lnTo>
                    <a:pt x="830" y="861"/>
                  </a:lnTo>
                  <a:lnTo>
                    <a:pt x="829" y="861"/>
                  </a:lnTo>
                  <a:lnTo>
                    <a:pt x="828" y="861"/>
                  </a:lnTo>
                  <a:lnTo>
                    <a:pt x="827" y="861"/>
                  </a:lnTo>
                  <a:lnTo>
                    <a:pt x="828" y="861"/>
                  </a:lnTo>
                  <a:lnTo>
                    <a:pt x="827" y="861"/>
                  </a:lnTo>
                  <a:lnTo>
                    <a:pt x="825" y="861"/>
                  </a:lnTo>
                  <a:lnTo>
                    <a:pt x="827" y="861"/>
                  </a:lnTo>
                  <a:lnTo>
                    <a:pt x="825" y="861"/>
                  </a:lnTo>
                  <a:lnTo>
                    <a:pt x="827" y="861"/>
                  </a:lnTo>
                  <a:lnTo>
                    <a:pt x="825" y="861"/>
                  </a:lnTo>
                  <a:lnTo>
                    <a:pt x="825" y="860"/>
                  </a:lnTo>
                  <a:lnTo>
                    <a:pt x="824" y="860"/>
                  </a:lnTo>
                  <a:lnTo>
                    <a:pt x="825" y="861"/>
                  </a:lnTo>
                  <a:lnTo>
                    <a:pt x="827" y="863"/>
                  </a:lnTo>
                  <a:lnTo>
                    <a:pt x="825" y="864"/>
                  </a:lnTo>
                  <a:lnTo>
                    <a:pt x="827" y="864"/>
                  </a:lnTo>
                  <a:lnTo>
                    <a:pt x="825" y="864"/>
                  </a:lnTo>
                  <a:lnTo>
                    <a:pt x="824" y="864"/>
                  </a:lnTo>
                  <a:lnTo>
                    <a:pt x="825" y="864"/>
                  </a:lnTo>
                  <a:lnTo>
                    <a:pt x="825" y="863"/>
                  </a:lnTo>
                  <a:lnTo>
                    <a:pt x="825" y="861"/>
                  </a:lnTo>
                  <a:lnTo>
                    <a:pt x="825" y="863"/>
                  </a:lnTo>
                  <a:lnTo>
                    <a:pt x="825" y="861"/>
                  </a:lnTo>
                  <a:lnTo>
                    <a:pt x="824" y="863"/>
                  </a:lnTo>
                  <a:lnTo>
                    <a:pt x="823" y="864"/>
                  </a:lnTo>
                  <a:lnTo>
                    <a:pt x="823" y="863"/>
                  </a:lnTo>
                  <a:lnTo>
                    <a:pt x="823" y="864"/>
                  </a:lnTo>
                  <a:lnTo>
                    <a:pt x="823" y="863"/>
                  </a:lnTo>
                  <a:lnTo>
                    <a:pt x="823" y="861"/>
                  </a:lnTo>
                  <a:lnTo>
                    <a:pt x="822" y="861"/>
                  </a:lnTo>
                  <a:lnTo>
                    <a:pt x="822" y="863"/>
                  </a:lnTo>
                  <a:lnTo>
                    <a:pt x="821" y="863"/>
                  </a:lnTo>
                  <a:lnTo>
                    <a:pt x="821" y="861"/>
                  </a:lnTo>
                  <a:lnTo>
                    <a:pt x="822" y="860"/>
                  </a:lnTo>
                  <a:lnTo>
                    <a:pt x="822" y="859"/>
                  </a:lnTo>
                  <a:lnTo>
                    <a:pt x="822" y="858"/>
                  </a:lnTo>
                  <a:lnTo>
                    <a:pt x="821" y="858"/>
                  </a:lnTo>
                  <a:lnTo>
                    <a:pt x="821" y="857"/>
                  </a:lnTo>
                  <a:lnTo>
                    <a:pt x="821" y="855"/>
                  </a:lnTo>
                  <a:lnTo>
                    <a:pt x="819" y="855"/>
                  </a:lnTo>
                  <a:lnTo>
                    <a:pt x="818" y="855"/>
                  </a:lnTo>
                  <a:lnTo>
                    <a:pt x="817" y="855"/>
                  </a:lnTo>
                  <a:lnTo>
                    <a:pt x="817" y="854"/>
                  </a:lnTo>
                  <a:lnTo>
                    <a:pt x="817" y="853"/>
                  </a:lnTo>
                  <a:lnTo>
                    <a:pt x="817" y="852"/>
                  </a:lnTo>
                  <a:lnTo>
                    <a:pt x="816" y="852"/>
                  </a:lnTo>
                  <a:lnTo>
                    <a:pt x="815" y="851"/>
                  </a:lnTo>
                  <a:lnTo>
                    <a:pt x="813" y="849"/>
                  </a:lnTo>
                  <a:lnTo>
                    <a:pt x="813" y="848"/>
                  </a:lnTo>
                  <a:lnTo>
                    <a:pt x="813" y="847"/>
                  </a:lnTo>
                  <a:lnTo>
                    <a:pt x="813" y="848"/>
                  </a:lnTo>
                  <a:lnTo>
                    <a:pt x="812" y="848"/>
                  </a:lnTo>
                  <a:lnTo>
                    <a:pt x="811" y="849"/>
                  </a:lnTo>
                  <a:lnTo>
                    <a:pt x="811" y="851"/>
                  </a:lnTo>
                  <a:lnTo>
                    <a:pt x="811" y="852"/>
                  </a:lnTo>
                  <a:lnTo>
                    <a:pt x="812" y="852"/>
                  </a:lnTo>
                  <a:lnTo>
                    <a:pt x="812" y="851"/>
                  </a:lnTo>
                  <a:lnTo>
                    <a:pt x="813" y="851"/>
                  </a:lnTo>
                  <a:lnTo>
                    <a:pt x="813" y="849"/>
                  </a:lnTo>
                  <a:lnTo>
                    <a:pt x="813" y="851"/>
                  </a:lnTo>
                  <a:lnTo>
                    <a:pt x="815" y="851"/>
                  </a:lnTo>
                  <a:lnTo>
                    <a:pt x="815" y="852"/>
                  </a:lnTo>
                  <a:lnTo>
                    <a:pt x="815" y="853"/>
                  </a:lnTo>
                  <a:lnTo>
                    <a:pt x="816" y="853"/>
                  </a:lnTo>
                  <a:lnTo>
                    <a:pt x="816" y="854"/>
                  </a:lnTo>
                  <a:lnTo>
                    <a:pt x="816" y="855"/>
                  </a:lnTo>
                  <a:lnTo>
                    <a:pt x="815" y="855"/>
                  </a:lnTo>
                  <a:lnTo>
                    <a:pt x="815" y="857"/>
                  </a:lnTo>
                  <a:lnTo>
                    <a:pt x="813" y="855"/>
                  </a:lnTo>
                  <a:lnTo>
                    <a:pt x="812" y="854"/>
                  </a:lnTo>
                  <a:lnTo>
                    <a:pt x="813" y="854"/>
                  </a:lnTo>
                  <a:lnTo>
                    <a:pt x="812" y="854"/>
                  </a:lnTo>
                  <a:lnTo>
                    <a:pt x="811" y="853"/>
                  </a:lnTo>
                  <a:lnTo>
                    <a:pt x="810" y="853"/>
                  </a:lnTo>
                  <a:lnTo>
                    <a:pt x="809" y="854"/>
                  </a:lnTo>
                  <a:lnTo>
                    <a:pt x="809" y="855"/>
                  </a:lnTo>
                  <a:lnTo>
                    <a:pt x="809" y="857"/>
                  </a:lnTo>
                  <a:lnTo>
                    <a:pt x="810" y="857"/>
                  </a:lnTo>
                  <a:lnTo>
                    <a:pt x="810" y="858"/>
                  </a:lnTo>
                  <a:lnTo>
                    <a:pt x="811" y="858"/>
                  </a:lnTo>
                  <a:lnTo>
                    <a:pt x="811" y="859"/>
                  </a:lnTo>
                  <a:lnTo>
                    <a:pt x="812" y="859"/>
                  </a:lnTo>
                  <a:lnTo>
                    <a:pt x="812" y="860"/>
                  </a:lnTo>
                  <a:lnTo>
                    <a:pt x="813" y="860"/>
                  </a:lnTo>
                  <a:lnTo>
                    <a:pt x="813" y="861"/>
                  </a:lnTo>
                  <a:lnTo>
                    <a:pt x="813" y="863"/>
                  </a:lnTo>
                  <a:lnTo>
                    <a:pt x="813" y="864"/>
                  </a:lnTo>
                  <a:lnTo>
                    <a:pt x="813" y="865"/>
                  </a:lnTo>
                  <a:lnTo>
                    <a:pt x="813" y="866"/>
                  </a:lnTo>
                  <a:lnTo>
                    <a:pt x="813" y="867"/>
                  </a:lnTo>
                  <a:lnTo>
                    <a:pt x="812" y="867"/>
                  </a:lnTo>
                  <a:lnTo>
                    <a:pt x="812" y="869"/>
                  </a:lnTo>
                  <a:lnTo>
                    <a:pt x="813" y="869"/>
                  </a:lnTo>
                  <a:lnTo>
                    <a:pt x="813" y="870"/>
                  </a:lnTo>
                  <a:lnTo>
                    <a:pt x="815" y="871"/>
                  </a:lnTo>
                  <a:lnTo>
                    <a:pt x="815" y="872"/>
                  </a:lnTo>
                  <a:lnTo>
                    <a:pt x="813" y="872"/>
                  </a:lnTo>
                  <a:lnTo>
                    <a:pt x="813" y="874"/>
                  </a:lnTo>
                  <a:lnTo>
                    <a:pt x="813" y="875"/>
                  </a:lnTo>
                  <a:lnTo>
                    <a:pt x="812" y="876"/>
                  </a:lnTo>
                  <a:lnTo>
                    <a:pt x="811" y="877"/>
                  </a:lnTo>
                  <a:lnTo>
                    <a:pt x="810" y="878"/>
                  </a:lnTo>
                  <a:lnTo>
                    <a:pt x="809" y="878"/>
                  </a:lnTo>
                  <a:lnTo>
                    <a:pt x="809" y="880"/>
                  </a:lnTo>
                  <a:lnTo>
                    <a:pt x="807" y="880"/>
                  </a:lnTo>
                  <a:lnTo>
                    <a:pt x="807" y="881"/>
                  </a:lnTo>
                  <a:lnTo>
                    <a:pt x="806" y="881"/>
                  </a:lnTo>
                  <a:lnTo>
                    <a:pt x="806" y="882"/>
                  </a:lnTo>
                  <a:lnTo>
                    <a:pt x="805" y="882"/>
                  </a:lnTo>
                  <a:lnTo>
                    <a:pt x="804" y="883"/>
                  </a:lnTo>
                  <a:lnTo>
                    <a:pt x="804" y="884"/>
                  </a:lnTo>
                  <a:lnTo>
                    <a:pt x="804" y="883"/>
                  </a:lnTo>
                  <a:lnTo>
                    <a:pt x="805" y="883"/>
                  </a:lnTo>
                  <a:lnTo>
                    <a:pt x="805" y="882"/>
                  </a:lnTo>
                  <a:lnTo>
                    <a:pt x="804" y="883"/>
                  </a:lnTo>
                  <a:lnTo>
                    <a:pt x="804" y="884"/>
                  </a:lnTo>
                  <a:lnTo>
                    <a:pt x="802" y="884"/>
                  </a:lnTo>
                  <a:lnTo>
                    <a:pt x="802" y="886"/>
                  </a:lnTo>
                  <a:lnTo>
                    <a:pt x="801" y="886"/>
                  </a:lnTo>
                  <a:lnTo>
                    <a:pt x="800" y="886"/>
                  </a:lnTo>
                  <a:lnTo>
                    <a:pt x="799" y="886"/>
                  </a:lnTo>
                  <a:lnTo>
                    <a:pt x="800" y="886"/>
                  </a:lnTo>
                  <a:lnTo>
                    <a:pt x="800" y="884"/>
                  </a:lnTo>
                  <a:lnTo>
                    <a:pt x="800" y="883"/>
                  </a:lnTo>
                  <a:lnTo>
                    <a:pt x="801" y="883"/>
                  </a:lnTo>
                  <a:lnTo>
                    <a:pt x="801" y="882"/>
                  </a:lnTo>
                  <a:lnTo>
                    <a:pt x="801" y="881"/>
                  </a:lnTo>
                  <a:lnTo>
                    <a:pt x="800" y="881"/>
                  </a:lnTo>
                  <a:lnTo>
                    <a:pt x="801" y="881"/>
                  </a:lnTo>
                  <a:lnTo>
                    <a:pt x="802" y="881"/>
                  </a:lnTo>
                  <a:lnTo>
                    <a:pt x="802" y="880"/>
                  </a:lnTo>
                  <a:lnTo>
                    <a:pt x="801" y="880"/>
                  </a:lnTo>
                  <a:lnTo>
                    <a:pt x="802" y="880"/>
                  </a:lnTo>
                  <a:lnTo>
                    <a:pt x="801" y="880"/>
                  </a:lnTo>
                  <a:lnTo>
                    <a:pt x="802" y="880"/>
                  </a:lnTo>
                  <a:lnTo>
                    <a:pt x="802" y="878"/>
                  </a:lnTo>
                  <a:lnTo>
                    <a:pt x="802" y="877"/>
                  </a:lnTo>
                  <a:lnTo>
                    <a:pt x="802" y="876"/>
                  </a:lnTo>
                  <a:lnTo>
                    <a:pt x="801" y="876"/>
                  </a:lnTo>
                  <a:lnTo>
                    <a:pt x="801" y="875"/>
                  </a:lnTo>
                  <a:lnTo>
                    <a:pt x="802" y="875"/>
                  </a:lnTo>
                  <a:lnTo>
                    <a:pt x="802" y="874"/>
                  </a:lnTo>
                  <a:lnTo>
                    <a:pt x="804" y="872"/>
                  </a:lnTo>
                  <a:lnTo>
                    <a:pt x="802" y="872"/>
                  </a:lnTo>
                  <a:lnTo>
                    <a:pt x="802" y="871"/>
                  </a:lnTo>
                  <a:lnTo>
                    <a:pt x="804" y="871"/>
                  </a:lnTo>
                  <a:lnTo>
                    <a:pt x="804" y="870"/>
                  </a:lnTo>
                  <a:lnTo>
                    <a:pt x="802" y="871"/>
                  </a:lnTo>
                  <a:lnTo>
                    <a:pt x="802" y="872"/>
                  </a:lnTo>
                  <a:lnTo>
                    <a:pt x="801" y="872"/>
                  </a:lnTo>
                  <a:lnTo>
                    <a:pt x="801" y="871"/>
                  </a:lnTo>
                  <a:lnTo>
                    <a:pt x="801" y="872"/>
                  </a:lnTo>
                  <a:lnTo>
                    <a:pt x="800" y="872"/>
                  </a:lnTo>
                  <a:lnTo>
                    <a:pt x="800" y="874"/>
                  </a:lnTo>
                  <a:lnTo>
                    <a:pt x="800" y="875"/>
                  </a:lnTo>
                  <a:lnTo>
                    <a:pt x="799" y="875"/>
                  </a:lnTo>
                  <a:lnTo>
                    <a:pt x="799" y="876"/>
                  </a:lnTo>
                  <a:lnTo>
                    <a:pt x="799" y="875"/>
                  </a:lnTo>
                  <a:lnTo>
                    <a:pt x="799" y="876"/>
                  </a:lnTo>
                  <a:lnTo>
                    <a:pt x="798" y="876"/>
                  </a:lnTo>
                  <a:lnTo>
                    <a:pt x="799" y="876"/>
                  </a:lnTo>
                  <a:lnTo>
                    <a:pt x="800" y="876"/>
                  </a:lnTo>
                  <a:lnTo>
                    <a:pt x="801" y="877"/>
                  </a:lnTo>
                  <a:lnTo>
                    <a:pt x="801" y="878"/>
                  </a:lnTo>
                  <a:lnTo>
                    <a:pt x="800" y="878"/>
                  </a:lnTo>
                  <a:lnTo>
                    <a:pt x="801" y="878"/>
                  </a:lnTo>
                  <a:lnTo>
                    <a:pt x="801" y="880"/>
                  </a:lnTo>
                  <a:lnTo>
                    <a:pt x="800" y="880"/>
                  </a:lnTo>
                  <a:lnTo>
                    <a:pt x="800" y="881"/>
                  </a:lnTo>
                  <a:lnTo>
                    <a:pt x="799" y="881"/>
                  </a:lnTo>
                  <a:lnTo>
                    <a:pt x="799" y="882"/>
                  </a:lnTo>
                  <a:lnTo>
                    <a:pt x="799" y="883"/>
                  </a:lnTo>
                  <a:lnTo>
                    <a:pt x="799" y="884"/>
                  </a:lnTo>
                  <a:lnTo>
                    <a:pt x="798" y="884"/>
                  </a:lnTo>
                  <a:lnTo>
                    <a:pt x="798" y="886"/>
                  </a:lnTo>
                  <a:lnTo>
                    <a:pt x="798" y="884"/>
                  </a:lnTo>
                  <a:lnTo>
                    <a:pt x="796" y="884"/>
                  </a:lnTo>
                  <a:lnTo>
                    <a:pt x="795" y="884"/>
                  </a:lnTo>
                  <a:lnTo>
                    <a:pt x="796" y="884"/>
                  </a:lnTo>
                  <a:lnTo>
                    <a:pt x="795" y="883"/>
                  </a:lnTo>
                  <a:lnTo>
                    <a:pt x="794" y="883"/>
                  </a:lnTo>
                  <a:lnTo>
                    <a:pt x="795" y="883"/>
                  </a:lnTo>
                  <a:lnTo>
                    <a:pt x="795" y="882"/>
                  </a:lnTo>
                  <a:lnTo>
                    <a:pt x="795" y="881"/>
                  </a:lnTo>
                  <a:lnTo>
                    <a:pt x="795" y="880"/>
                  </a:lnTo>
                  <a:lnTo>
                    <a:pt x="795" y="878"/>
                  </a:lnTo>
                  <a:lnTo>
                    <a:pt x="796" y="878"/>
                  </a:lnTo>
                  <a:lnTo>
                    <a:pt x="795" y="877"/>
                  </a:lnTo>
                  <a:lnTo>
                    <a:pt x="796" y="877"/>
                  </a:lnTo>
                  <a:lnTo>
                    <a:pt x="795" y="877"/>
                  </a:lnTo>
                  <a:lnTo>
                    <a:pt x="794" y="877"/>
                  </a:lnTo>
                  <a:lnTo>
                    <a:pt x="795" y="877"/>
                  </a:lnTo>
                  <a:lnTo>
                    <a:pt x="794" y="878"/>
                  </a:lnTo>
                  <a:lnTo>
                    <a:pt x="793" y="880"/>
                  </a:lnTo>
                  <a:lnTo>
                    <a:pt x="792" y="880"/>
                  </a:lnTo>
                  <a:lnTo>
                    <a:pt x="789" y="881"/>
                  </a:lnTo>
                  <a:lnTo>
                    <a:pt x="788" y="882"/>
                  </a:lnTo>
                  <a:lnTo>
                    <a:pt x="787" y="882"/>
                  </a:lnTo>
                  <a:lnTo>
                    <a:pt x="787" y="881"/>
                  </a:lnTo>
                  <a:lnTo>
                    <a:pt x="786" y="881"/>
                  </a:lnTo>
                  <a:lnTo>
                    <a:pt x="787" y="882"/>
                  </a:lnTo>
                  <a:lnTo>
                    <a:pt x="786" y="882"/>
                  </a:lnTo>
                  <a:lnTo>
                    <a:pt x="787" y="882"/>
                  </a:lnTo>
                  <a:lnTo>
                    <a:pt x="787" y="883"/>
                  </a:lnTo>
                  <a:lnTo>
                    <a:pt x="786" y="883"/>
                  </a:lnTo>
                  <a:lnTo>
                    <a:pt x="784" y="883"/>
                  </a:lnTo>
                  <a:lnTo>
                    <a:pt x="786" y="883"/>
                  </a:lnTo>
                  <a:lnTo>
                    <a:pt x="786" y="882"/>
                  </a:lnTo>
                  <a:lnTo>
                    <a:pt x="784" y="882"/>
                  </a:lnTo>
                  <a:lnTo>
                    <a:pt x="784" y="881"/>
                  </a:lnTo>
                  <a:lnTo>
                    <a:pt x="783" y="881"/>
                  </a:lnTo>
                  <a:lnTo>
                    <a:pt x="782" y="881"/>
                  </a:lnTo>
                  <a:lnTo>
                    <a:pt x="782" y="882"/>
                  </a:lnTo>
                  <a:lnTo>
                    <a:pt x="782" y="881"/>
                  </a:lnTo>
                  <a:lnTo>
                    <a:pt x="782" y="882"/>
                  </a:lnTo>
                  <a:lnTo>
                    <a:pt x="781" y="882"/>
                  </a:lnTo>
                  <a:lnTo>
                    <a:pt x="782" y="882"/>
                  </a:lnTo>
                  <a:lnTo>
                    <a:pt x="781" y="882"/>
                  </a:lnTo>
                  <a:lnTo>
                    <a:pt x="781" y="883"/>
                  </a:lnTo>
                  <a:lnTo>
                    <a:pt x="782" y="883"/>
                  </a:lnTo>
                  <a:lnTo>
                    <a:pt x="782" y="884"/>
                  </a:lnTo>
                  <a:lnTo>
                    <a:pt x="783" y="884"/>
                  </a:lnTo>
                  <a:lnTo>
                    <a:pt x="784" y="884"/>
                  </a:lnTo>
                  <a:lnTo>
                    <a:pt x="783" y="884"/>
                  </a:lnTo>
                  <a:lnTo>
                    <a:pt x="783" y="886"/>
                  </a:lnTo>
                  <a:lnTo>
                    <a:pt x="783" y="884"/>
                  </a:lnTo>
                  <a:lnTo>
                    <a:pt x="783" y="886"/>
                  </a:lnTo>
                  <a:lnTo>
                    <a:pt x="783" y="884"/>
                  </a:lnTo>
                  <a:lnTo>
                    <a:pt x="782" y="884"/>
                  </a:lnTo>
                  <a:lnTo>
                    <a:pt x="782" y="886"/>
                  </a:lnTo>
                  <a:lnTo>
                    <a:pt x="781" y="887"/>
                  </a:lnTo>
                  <a:lnTo>
                    <a:pt x="780" y="888"/>
                  </a:lnTo>
                  <a:lnTo>
                    <a:pt x="778" y="889"/>
                  </a:lnTo>
                  <a:lnTo>
                    <a:pt x="778" y="890"/>
                  </a:lnTo>
                  <a:lnTo>
                    <a:pt x="777" y="890"/>
                  </a:lnTo>
                  <a:lnTo>
                    <a:pt x="776" y="890"/>
                  </a:lnTo>
                  <a:lnTo>
                    <a:pt x="777" y="890"/>
                  </a:lnTo>
                  <a:lnTo>
                    <a:pt x="777" y="892"/>
                  </a:lnTo>
                  <a:lnTo>
                    <a:pt x="776" y="892"/>
                  </a:lnTo>
                  <a:lnTo>
                    <a:pt x="777" y="892"/>
                  </a:lnTo>
                  <a:lnTo>
                    <a:pt x="776" y="892"/>
                  </a:lnTo>
                  <a:lnTo>
                    <a:pt x="775" y="890"/>
                  </a:lnTo>
                  <a:lnTo>
                    <a:pt x="775" y="892"/>
                  </a:lnTo>
                  <a:lnTo>
                    <a:pt x="776" y="892"/>
                  </a:lnTo>
                  <a:lnTo>
                    <a:pt x="777" y="892"/>
                  </a:lnTo>
                  <a:lnTo>
                    <a:pt x="778" y="892"/>
                  </a:lnTo>
                  <a:lnTo>
                    <a:pt x="778" y="890"/>
                  </a:lnTo>
                  <a:lnTo>
                    <a:pt x="780" y="892"/>
                  </a:lnTo>
                  <a:lnTo>
                    <a:pt x="781" y="892"/>
                  </a:lnTo>
                  <a:lnTo>
                    <a:pt x="782" y="893"/>
                  </a:lnTo>
                  <a:lnTo>
                    <a:pt x="782" y="894"/>
                  </a:lnTo>
                  <a:lnTo>
                    <a:pt x="783" y="894"/>
                  </a:lnTo>
                  <a:lnTo>
                    <a:pt x="783" y="893"/>
                  </a:lnTo>
                  <a:lnTo>
                    <a:pt x="783" y="894"/>
                  </a:lnTo>
                  <a:lnTo>
                    <a:pt x="783" y="895"/>
                  </a:lnTo>
                  <a:lnTo>
                    <a:pt x="784" y="895"/>
                  </a:lnTo>
                  <a:lnTo>
                    <a:pt x="783" y="895"/>
                  </a:lnTo>
                  <a:lnTo>
                    <a:pt x="783" y="896"/>
                  </a:lnTo>
                  <a:lnTo>
                    <a:pt x="783" y="898"/>
                  </a:lnTo>
                  <a:lnTo>
                    <a:pt x="783" y="899"/>
                  </a:lnTo>
                  <a:lnTo>
                    <a:pt x="782" y="899"/>
                  </a:lnTo>
                  <a:lnTo>
                    <a:pt x="782" y="900"/>
                  </a:lnTo>
                  <a:lnTo>
                    <a:pt x="782" y="901"/>
                  </a:lnTo>
                  <a:lnTo>
                    <a:pt x="782" y="900"/>
                  </a:lnTo>
                  <a:lnTo>
                    <a:pt x="782" y="901"/>
                  </a:lnTo>
                  <a:lnTo>
                    <a:pt x="781" y="901"/>
                  </a:lnTo>
                  <a:lnTo>
                    <a:pt x="782" y="901"/>
                  </a:lnTo>
                  <a:lnTo>
                    <a:pt x="782" y="900"/>
                  </a:lnTo>
                  <a:lnTo>
                    <a:pt x="783" y="900"/>
                  </a:lnTo>
                  <a:lnTo>
                    <a:pt x="782" y="899"/>
                  </a:lnTo>
                  <a:lnTo>
                    <a:pt x="782" y="900"/>
                  </a:lnTo>
                  <a:lnTo>
                    <a:pt x="782" y="899"/>
                  </a:lnTo>
                  <a:lnTo>
                    <a:pt x="783" y="899"/>
                  </a:lnTo>
                  <a:lnTo>
                    <a:pt x="784" y="899"/>
                  </a:lnTo>
                  <a:lnTo>
                    <a:pt x="784" y="898"/>
                  </a:lnTo>
                  <a:lnTo>
                    <a:pt x="784" y="896"/>
                  </a:lnTo>
                  <a:lnTo>
                    <a:pt x="786" y="896"/>
                  </a:lnTo>
                  <a:lnTo>
                    <a:pt x="784" y="895"/>
                  </a:lnTo>
                  <a:lnTo>
                    <a:pt x="786" y="895"/>
                  </a:lnTo>
                  <a:lnTo>
                    <a:pt x="787" y="896"/>
                  </a:lnTo>
                  <a:lnTo>
                    <a:pt x="786" y="895"/>
                  </a:lnTo>
                  <a:lnTo>
                    <a:pt x="787" y="895"/>
                  </a:lnTo>
                  <a:lnTo>
                    <a:pt x="787" y="894"/>
                  </a:lnTo>
                  <a:lnTo>
                    <a:pt x="786" y="894"/>
                  </a:lnTo>
                  <a:lnTo>
                    <a:pt x="786" y="893"/>
                  </a:lnTo>
                  <a:lnTo>
                    <a:pt x="787" y="893"/>
                  </a:lnTo>
                  <a:lnTo>
                    <a:pt x="787" y="894"/>
                  </a:lnTo>
                  <a:lnTo>
                    <a:pt x="787" y="893"/>
                  </a:lnTo>
                  <a:lnTo>
                    <a:pt x="787" y="892"/>
                  </a:lnTo>
                  <a:lnTo>
                    <a:pt x="788" y="892"/>
                  </a:lnTo>
                  <a:lnTo>
                    <a:pt x="787" y="892"/>
                  </a:lnTo>
                  <a:lnTo>
                    <a:pt x="787" y="893"/>
                  </a:lnTo>
                  <a:lnTo>
                    <a:pt x="786" y="893"/>
                  </a:lnTo>
                  <a:lnTo>
                    <a:pt x="786" y="892"/>
                  </a:lnTo>
                  <a:lnTo>
                    <a:pt x="786" y="893"/>
                  </a:lnTo>
                  <a:lnTo>
                    <a:pt x="786" y="892"/>
                  </a:lnTo>
                  <a:lnTo>
                    <a:pt x="787" y="893"/>
                  </a:lnTo>
                  <a:lnTo>
                    <a:pt x="787" y="892"/>
                  </a:lnTo>
                  <a:lnTo>
                    <a:pt x="788" y="892"/>
                  </a:lnTo>
                  <a:lnTo>
                    <a:pt x="788" y="890"/>
                  </a:lnTo>
                  <a:lnTo>
                    <a:pt x="789" y="890"/>
                  </a:lnTo>
                  <a:lnTo>
                    <a:pt x="790" y="890"/>
                  </a:lnTo>
                  <a:lnTo>
                    <a:pt x="790" y="889"/>
                  </a:lnTo>
                  <a:lnTo>
                    <a:pt x="792" y="889"/>
                  </a:lnTo>
                  <a:lnTo>
                    <a:pt x="793" y="888"/>
                  </a:lnTo>
                  <a:lnTo>
                    <a:pt x="793" y="887"/>
                  </a:lnTo>
                  <a:lnTo>
                    <a:pt x="792" y="887"/>
                  </a:lnTo>
                  <a:lnTo>
                    <a:pt x="792" y="886"/>
                  </a:lnTo>
                  <a:lnTo>
                    <a:pt x="793" y="886"/>
                  </a:lnTo>
                  <a:lnTo>
                    <a:pt x="794" y="886"/>
                  </a:lnTo>
                  <a:lnTo>
                    <a:pt x="793" y="887"/>
                  </a:lnTo>
                  <a:lnTo>
                    <a:pt x="794" y="887"/>
                  </a:lnTo>
                  <a:lnTo>
                    <a:pt x="795" y="887"/>
                  </a:lnTo>
                  <a:lnTo>
                    <a:pt x="795" y="888"/>
                  </a:lnTo>
                  <a:lnTo>
                    <a:pt x="794" y="888"/>
                  </a:lnTo>
                  <a:lnTo>
                    <a:pt x="794" y="889"/>
                  </a:lnTo>
                  <a:lnTo>
                    <a:pt x="794" y="890"/>
                  </a:lnTo>
                  <a:lnTo>
                    <a:pt x="794" y="892"/>
                  </a:lnTo>
                  <a:lnTo>
                    <a:pt x="794" y="893"/>
                  </a:lnTo>
                  <a:lnTo>
                    <a:pt x="794" y="894"/>
                  </a:lnTo>
                  <a:lnTo>
                    <a:pt x="794" y="895"/>
                  </a:lnTo>
                  <a:lnTo>
                    <a:pt x="794" y="894"/>
                  </a:lnTo>
                  <a:lnTo>
                    <a:pt x="794" y="895"/>
                  </a:lnTo>
                  <a:lnTo>
                    <a:pt x="794" y="894"/>
                  </a:lnTo>
                  <a:lnTo>
                    <a:pt x="794" y="895"/>
                  </a:lnTo>
                  <a:lnTo>
                    <a:pt x="794" y="894"/>
                  </a:lnTo>
                  <a:lnTo>
                    <a:pt x="794" y="895"/>
                  </a:lnTo>
                  <a:lnTo>
                    <a:pt x="794" y="894"/>
                  </a:lnTo>
                  <a:lnTo>
                    <a:pt x="794" y="893"/>
                  </a:lnTo>
                  <a:lnTo>
                    <a:pt x="794" y="894"/>
                  </a:lnTo>
                  <a:lnTo>
                    <a:pt x="793" y="895"/>
                  </a:lnTo>
                  <a:lnTo>
                    <a:pt x="794" y="895"/>
                  </a:lnTo>
                  <a:lnTo>
                    <a:pt x="793" y="895"/>
                  </a:lnTo>
                  <a:lnTo>
                    <a:pt x="794" y="895"/>
                  </a:lnTo>
                  <a:lnTo>
                    <a:pt x="793" y="895"/>
                  </a:lnTo>
                  <a:lnTo>
                    <a:pt x="793" y="896"/>
                  </a:lnTo>
                  <a:lnTo>
                    <a:pt x="792" y="898"/>
                  </a:lnTo>
                  <a:lnTo>
                    <a:pt x="792" y="899"/>
                  </a:lnTo>
                  <a:lnTo>
                    <a:pt x="792" y="898"/>
                  </a:lnTo>
                  <a:lnTo>
                    <a:pt x="792" y="899"/>
                  </a:lnTo>
                  <a:lnTo>
                    <a:pt x="790" y="899"/>
                  </a:lnTo>
                  <a:lnTo>
                    <a:pt x="790" y="900"/>
                  </a:lnTo>
                  <a:lnTo>
                    <a:pt x="790" y="899"/>
                  </a:lnTo>
                  <a:lnTo>
                    <a:pt x="790" y="900"/>
                  </a:lnTo>
                  <a:lnTo>
                    <a:pt x="789" y="900"/>
                  </a:lnTo>
                  <a:lnTo>
                    <a:pt x="789" y="901"/>
                  </a:lnTo>
                  <a:lnTo>
                    <a:pt x="789" y="903"/>
                  </a:lnTo>
                  <a:lnTo>
                    <a:pt x="789" y="901"/>
                  </a:lnTo>
                  <a:lnTo>
                    <a:pt x="789" y="903"/>
                  </a:lnTo>
                  <a:lnTo>
                    <a:pt x="789" y="901"/>
                  </a:lnTo>
                  <a:lnTo>
                    <a:pt x="789" y="903"/>
                  </a:lnTo>
                  <a:lnTo>
                    <a:pt x="788" y="904"/>
                  </a:lnTo>
                  <a:lnTo>
                    <a:pt x="787" y="905"/>
                  </a:lnTo>
                  <a:lnTo>
                    <a:pt x="787" y="906"/>
                  </a:lnTo>
                  <a:lnTo>
                    <a:pt x="787" y="905"/>
                  </a:lnTo>
                  <a:lnTo>
                    <a:pt x="787" y="906"/>
                  </a:lnTo>
                  <a:lnTo>
                    <a:pt x="787" y="907"/>
                  </a:lnTo>
                  <a:lnTo>
                    <a:pt x="787" y="906"/>
                  </a:lnTo>
                  <a:lnTo>
                    <a:pt x="787" y="907"/>
                  </a:lnTo>
                  <a:lnTo>
                    <a:pt x="786" y="907"/>
                  </a:lnTo>
                  <a:lnTo>
                    <a:pt x="786" y="909"/>
                  </a:lnTo>
                  <a:lnTo>
                    <a:pt x="786" y="910"/>
                  </a:lnTo>
                  <a:lnTo>
                    <a:pt x="786" y="909"/>
                  </a:lnTo>
                  <a:lnTo>
                    <a:pt x="786" y="910"/>
                  </a:lnTo>
                  <a:lnTo>
                    <a:pt x="784" y="910"/>
                  </a:lnTo>
                  <a:lnTo>
                    <a:pt x="784" y="911"/>
                  </a:lnTo>
                  <a:lnTo>
                    <a:pt x="783" y="912"/>
                  </a:lnTo>
                  <a:lnTo>
                    <a:pt x="783" y="913"/>
                  </a:lnTo>
                  <a:lnTo>
                    <a:pt x="782" y="913"/>
                  </a:lnTo>
                  <a:lnTo>
                    <a:pt x="782" y="915"/>
                  </a:lnTo>
                  <a:lnTo>
                    <a:pt x="782" y="916"/>
                  </a:lnTo>
                  <a:lnTo>
                    <a:pt x="781" y="917"/>
                  </a:lnTo>
                  <a:lnTo>
                    <a:pt x="780" y="917"/>
                  </a:lnTo>
                  <a:lnTo>
                    <a:pt x="778" y="917"/>
                  </a:lnTo>
                  <a:lnTo>
                    <a:pt x="777" y="917"/>
                  </a:lnTo>
                  <a:lnTo>
                    <a:pt x="778" y="917"/>
                  </a:lnTo>
                  <a:lnTo>
                    <a:pt x="778" y="916"/>
                  </a:lnTo>
                  <a:lnTo>
                    <a:pt x="778" y="917"/>
                  </a:lnTo>
                  <a:lnTo>
                    <a:pt x="778" y="916"/>
                  </a:lnTo>
                  <a:lnTo>
                    <a:pt x="778" y="915"/>
                  </a:lnTo>
                  <a:lnTo>
                    <a:pt x="777" y="915"/>
                  </a:lnTo>
                  <a:lnTo>
                    <a:pt x="777" y="913"/>
                  </a:lnTo>
                  <a:lnTo>
                    <a:pt x="776" y="913"/>
                  </a:lnTo>
                  <a:lnTo>
                    <a:pt x="776" y="915"/>
                  </a:lnTo>
                  <a:lnTo>
                    <a:pt x="777" y="915"/>
                  </a:lnTo>
                  <a:lnTo>
                    <a:pt x="777" y="916"/>
                  </a:lnTo>
                  <a:lnTo>
                    <a:pt x="776" y="915"/>
                  </a:lnTo>
                  <a:lnTo>
                    <a:pt x="776" y="913"/>
                  </a:lnTo>
                  <a:lnTo>
                    <a:pt x="776" y="912"/>
                  </a:lnTo>
                  <a:lnTo>
                    <a:pt x="776" y="913"/>
                  </a:lnTo>
                  <a:lnTo>
                    <a:pt x="776" y="912"/>
                  </a:lnTo>
                  <a:lnTo>
                    <a:pt x="775" y="911"/>
                  </a:lnTo>
                  <a:lnTo>
                    <a:pt x="774" y="911"/>
                  </a:lnTo>
                  <a:lnTo>
                    <a:pt x="772" y="911"/>
                  </a:lnTo>
                  <a:lnTo>
                    <a:pt x="772" y="912"/>
                  </a:lnTo>
                  <a:lnTo>
                    <a:pt x="772" y="911"/>
                  </a:lnTo>
                  <a:lnTo>
                    <a:pt x="772" y="912"/>
                  </a:lnTo>
                  <a:lnTo>
                    <a:pt x="771" y="912"/>
                  </a:lnTo>
                  <a:lnTo>
                    <a:pt x="770" y="912"/>
                  </a:lnTo>
                  <a:lnTo>
                    <a:pt x="769" y="913"/>
                  </a:lnTo>
                  <a:lnTo>
                    <a:pt x="768" y="913"/>
                  </a:lnTo>
                  <a:lnTo>
                    <a:pt x="768" y="915"/>
                  </a:lnTo>
                  <a:lnTo>
                    <a:pt x="766" y="915"/>
                  </a:lnTo>
                  <a:lnTo>
                    <a:pt x="768" y="915"/>
                  </a:lnTo>
                  <a:lnTo>
                    <a:pt x="768" y="913"/>
                  </a:lnTo>
                  <a:lnTo>
                    <a:pt x="766" y="913"/>
                  </a:lnTo>
                  <a:lnTo>
                    <a:pt x="766" y="915"/>
                  </a:lnTo>
                  <a:lnTo>
                    <a:pt x="766" y="913"/>
                  </a:lnTo>
                  <a:lnTo>
                    <a:pt x="768" y="913"/>
                  </a:lnTo>
                  <a:lnTo>
                    <a:pt x="766" y="913"/>
                  </a:lnTo>
                  <a:lnTo>
                    <a:pt x="768" y="913"/>
                  </a:lnTo>
                  <a:lnTo>
                    <a:pt x="766" y="913"/>
                  </a:lnTo>
                  <a:lnTo>
                    <a:pt x="768" y="913"/>
                  </a:lnTo>
                  <a:lnTo>
                    <a:pt x="769" y="913"/>
                  </a:lnTo>
                  <a:lnTo>
                    <a:pt x="769" y="912"/>
                  </a:lnTo>
                  <a:lnTo>
                    <a:pt x="769" y="911"/>
                  </a:lnTo>
                  <a:lnTo>
                    <a:pt x="768" y="911"/>
                  </a:lnTo>
                  <a:lnTo>
                    <a:pt x="766" y="911"/>
                  </a:lnTo>
                  <a:lnTo>
                    <a:pt x="766" y="912"/>
                  </a:lnTo>
                  <a:lnTo>
                    <a:pt x="766" y="911"/>
                  </a:lnTo>
                  <a:lnTo>
                    <a:pt x="766" y="912"/>
                  </a:lnTo>
                  <a:lnTo>
                    <a:pt x="765" y="912"/>
                  </a:lnTo>
                  <a:lnTo>
                    <a:pt x="764" y="912"/>
                  </a:lnTo>
                  <a:lnTo>
                    <a:pt x="763" y="912"/>
                  </a:lnTo>
                  <a:lnTo>
                    <a:pt x="761" y="912"/>
                  </a:lnTo>
                  <a:lnTo>
                    <a:pt x="760" y="912"/>
                  </a:lnTo>
                  <a:lnTo>
                    <a:pt x="759" y="912"/>
                  </a:lnTo>
                  <a:lnTo>
                    <a:pt x="759" y="911"/>
                  </a:lnTo>
                  <a:lnTo>
                    <a:pt x="759" y="912"/>
                  </a:lnTo>
                  <a:lnTo>
                    <a:pt x="759" y="911"/>
                  </a:lnTo>
                  <a:lnTo>
                    <a:pt x="758" y="912"/>
                  </a:lnTo>
                  <a:lnTo>
                    <a:pt x="759" y="912"/>
                  </a:lnTo>
                  <a:lnTo>
                    <a:pt x="759" y="913"/>
                  </a:lnTo>
                  <a:lnTo>
                    <a:pt x="758" y="913"/>
                  </a:lnTo>
                  <a:lnTo>
                    <a:pt x="758" y="912"/>
                  </a:lnTo>
                  <a:lnTo>
                    <a:pt x="758" y="913"/>
                  </a:lnTo>
                  <a:lnTo>
                    <a:pt x="757" y="913"/>
                  </a:lnTo>
                  <a:lnTo>
                    <a:pt x="757" y="912"/>
                  </a:lnTo>
                  <a:lnTo>
                    <a:pt x="757" y="911"/>
                  </a:lnTo>
                  <a:lnTo>
                    <a:pt x="755" y="911"/>
                  </a:lnTo>
                  <a:lnTo>
                    <a:pt x="754" y="911"/>
                  </a:lnTo>
                  <a:lnTo>
                    <a:pt x="753" y="911"/>
                  </a:lnTo>
                  <a:lnTo>
                    <a:pt x="753" y="912"/>
                  </a:lnTo>
                  <a:lnTo>
                    <a:pt x="752" y="912"/>
                  </a:lnTo>
                  <a:lnTo>
                    <a:pt x="751" y="912"/>
                  </a:lnTo>
                  <a:lnTo>
                    <a:pt x="752" y="912"/>
                  </a:lnTo>
                  <a:lnTo>
                    <a:pt x="752" y="913"/>
                  </a:lnTo>
                  <a:lnTo>
                    <a:pt x="753" y="913"/>
                  </a:lnTo>
                  <a:lnTo>
                    <a:pt x="753" y="915"/>
                  </a:lnTo>
                  <a:lnTo>
                    <a:pt x="754" y="915"/>
                  </a:lnTo>
                  <a:lnTo>
                    <a:pt x="755" y="915"/>
                  </a:lnTo>
                  <a:lnTo>
                    <a:pt x="757" y="915"/>
                  </a:lnTo>
                  <a:lnTo>
                    <a:pt x="757" y="916"/>
                  </a:lnTo>
                  <a:lnTo>
                    <a:pt x="757" y="915"/>
                  </a:lnTo>
                  <a:lnTo>
                    <a:pt x="757" y="916"/>
                  </a:lnTo>
                  <a:lnTo>
                    <a:pt x="757" y="917"/>
                  </a:lnTo>
                  <a:lnTo>
                    <a:pt x="758" y="917"/>
                  </a:lnTo>
                  <a:lnTo>
                    <a:pt x="759" y="917"/>
                  </a:lnTo>
                  <a:lnTo>
                    <a:pt x="760" y="916"/>
                  </a:lnTo>
                  <a:lnTo>
                    <a:pt x="760" y="917"/>
                  </a:lnTo>
                  <a:lnTo>
                    <a:pt x="761" y="917"/>
                  </a:lnTo>
                  <a:lnTo>
                    <a:pt x="763" y="917"/>
                  </a:lnTo>
                  <a:lnTo>
                    <a:pt x="763" y="916"/>
                  </a:lnTo>
                  <a:lnTo>
                    <a:pt x="764" y="916"/>
                  </a:lnTo>
                  <a:lnTo>
                    <a:pt x="764" y="917"/>
                  </a:lnTo>
                  <a:lnTo>
                    <a:pt x="765" y="916"/>
                  </a:lnTo>
                  <a:lnTo>
                    <a:pt x="765" y="917"/>
                  </a:lnTo>
                  <a:lnTo>
                    <a:pt x="764" y="917"/>
                  </a:lnTo>
                  <a:lnTo>
                    <a:pt x="764" y="916"/>
                  </a:lnTo>
                  <a:lnTo>
                    <a:pt x="765" y="916"/>
                  </a:lnTo>
                  <a:lnTo>
                    <a:pt x="764" y="916"/>
                  </a:lnTo>
                  <a:lnTo>
                    <a:pt x="765" y="916"/>
                  </a:lnTo>
                  <a:lnTo>
                    <a:pt x="765" y="917"/>
                  </a:lnTo>
                  <a:lnTo>
                    <a:pt x="764" y="918"/>
                  </a:lnTo>
                  <a:lnTo>
                    <a:pt x="764" y="919"/>
                  </a:lnTo>
                  <a:lnTo>
                    <a:pt x="765" y="919"/>
                  </a:lnTo>
                  <a:lnTo>
                    <a:pt x="765" y="921"/>
                  </a:lnTo>
                  <a:lnTo>
                    <a:pt x="764" y="921"/>
                  </a:lnTo>
                  <a:lnTo>
                    <a:pt x="764" y="922"/>
                  </a:lnTo>
                  <a:lnTo>
                    <a:pt x="764" y="923"/>
                  </a:lnTo>
                  <a:lnTo>
                    <a:pt x="765" y="923"/>
                  </a:lnTo>
                  <a:lnTo>
                    <a:pt x="765" y="924"/>
                  </a:lnTo>
                  <a:lnTo>
                    <a:pt x="765" y="925"/>
                  </a:lnTo>
                  <a:lnTo>
                    <a:pt x="766" y="925"/>
                  </a:lnTo>
                  <a:lnTo>
                    <a:pt x="766" y="927"/>
                  </a:lnTo>
                  <a:lnTo>
                    <a:pt x="768" y="927"/>
                  </a:lnTo>
                  <a:lnTo>
                    <a:pt x="768" y="928"/>
                  </a:lnTo>
                  <a:lnTo>
                    <a:pt x="769" y="928"/>
                  </a:lnTo>
                  <a:lnTo>
                    <a:pt x="770" y="929"/>
                  </a:lnTo>
                  <a:lnTo>
                    <a:pt x="771" y="929"/>
                  </a:lnTo>
                  <a:lnTo>
                    <a:pt x="774" y="930"/>
                  </a:lnTo>
                  <a:lnTo>
                    <a:pt x="776" y="930"/>
                  </a:lnTo>
                  <a:lnTo>
                    <a:pt x="776" y="932"/>
                  </a:lnTo>
                  <a:lnTo>
                    <a:pt x="775" y="932"/>
                  </a:lnTo>
                  <a:lnTo>
                    <a:pt x="775" y="933"/>
                  </a:lnTo>
                  <a:lnTo>
                    <a:pt x="775" y="934"/>
                  </a:lnTo>
                  <a:lnTo>
                    <a:pt x="774" y="934"/>
                  </a:lnTo>
                  <a:lnTo>
                    <a:pt x="775" y="935"/>
                  </a:lnTo>
                  <a:lnTo>
                    <a:pt x="775" y="934"/>
                  </a:lnTo>
                  <a:lnTo>
                    <a:pt x="774" y="934"/>
                  </a:lnTo>
                  <a:lnTo>
                    <a:pt x="774" y="935"/>
                  </a:lnTo>
                  <a:lnTo>
                    <a:pt x="774" y="936"/>
                  </a:lnTo>
                  <a:lnTo>
                    <a:pt x="772" y="936"/>
                  </a:lnTo>
                  <a:lnTo>
                    <a:pt x="772" y="938"/>
                  </a:lnTo>
                  <a:lnTo>
                    <a:pt x="772" y="939"/>
                  </a:lnTo>
                  <a:lnTo>
                    <a:pt x="772" y="938"/>
                  </a:lnTo>
                  <a:lnTo>
                    <a:pt x="772" y="939"/>
                  </a:lnTo>
                  <a:lnTo>
                    <a:pt x="772" y="938"/>
                  </a:lnTo>
                  <a:lnTo>
                    <a:pt x="772" y="939"/>
                  </a:lnTo>
                  <a:lnTo>
                    <a:pt x="772" y="938"/>
                  </a:lnTo>
                  <a:lnTo>
                    <a:pt x="772" y="939"/>
                  </a:lnTo>
                  <a:lnTo>
                    <a:pt x="772" y="940"/>
                  </a:lnTo>
                  <a:lnTo>
                    <a:pt x="772" y="941"/>
                  </a:lnTo>
                  <a:lnTo>
                    <a:pt x="772" y="942"/>
                  </a:lnTo>
                  <a:lnTo>
                    <a:pt x="771" y="942"/>
                  </a:lnTo>
                  <a:lnTo>
                    <a:pt x="770" y="944"/>
                  </a:lnTo>
                  <a:lnTo>
                    <a:pt x="770" y="945"/>
                  </a:lnTo>
                  <a:lnTo>
                    <a:pt x="770" y="946"/>
                  </a:lnTo>
                  <a:lnTo>
                    <a:pt x="769" y="947"/>
                  </a:lnTo>
                  <a:lnTo>
                    <a:pt x="769" y="948"/>
                  </a:lnTo>
                  <a:lnTo>
                    <a:pt x="769" y="950"/>
                  </a:lnTo>
                  <a:lnTo>
                    <a:pt x="768" y="950"/>
                  </a:lnTo>
                  <a:lnTo>
                    <a:pt x="768" y="951"/>
                  </a:lnTo>
                  <a:lnTo>
                    <a:pt x="768" y="952"/>
                  </a:lnTo>
                  <a:lnTo>
                    <a:pt x="768" y="953"/>
                  </a:lnTo>
                  <a:lnTo>
                    <a:pt x="768" y="954"/>
                  </a:lnTo>
                  <a:lnTo>
                    <a:pt x="766" y="954"/>
                  </a:lnTo>
                  <a:lnTo>
                    <a:pt x="768" y="956"/>
                  </a:lnTo>
                  <a:lnTo>
                    <a:pt x="766" y="956"/>
                  </a:lnTo>
                  <a:lnTo>
                    <a:pt x="766" y="957"/>
                  </a:lnTo>
                  <a:lnTo>
                    <a:pt x="766" y="958"/>
                  </a:lnTo>
                  <a:lnTo>
                    <a:pt x="766" y="957"/>
                  </a:lnTo>
                  <a:lnTo>
                    <a:pt x="766" y="958"/>
                  </a:lnTo>
                  <a:lnTo>
                    <a:pt x="766" y="959"/>
                  </a:lnTo>
                  <a:lnTo>
                    <a:pt x="766" y="961"/>
                  </a:lnTo>
                  <a:lnTo>
                    <a:pt x="766" y="962"/>
                  </a:lnTo>
                  <a:lnTo>
                    <a:pt x="765" y="964"/>
                  </a:lnTo>
                  <a:lnTo>
                    <a:pt x="764" y="964"/>
                  </a:lnTo>
                  <a:lnTo>
                    <a:pt x="764" y="965"/>
                  </a:lnTo>
                  <a:lnTo>
                    <a:pt x="764" y="964"/>
                  </a:lnTo>
                  <a:lnTo>
                    <a:pt x="764" y="965"/>
                  </a:lnTo>
                  <a:lnTo>
                    <a:pt x="764" y="967"/>
                  </a:lnTo>
                  <a:lnTo>
                    <a:pt x="764" y="968"/>
                  </a:lnTo>
                  <a:lnTo>
                    <a:pt x="764" y="969"/>
                  </a:lnTo>
                  <a:lnTo>
                    <a:pt x="763" y="969"/>
                  </a:lnTo>
                  <a:lnTo>
                    <a:pt x="763" y="970"/>
                  </a:lnTo>
                  <a:lnTo>
                    <a:pt x="761" y="970"/>
                  </a:lnTo>
                  <a:lnTo>
                    <a:pt x="761" y="971"/>
                  </a:lnTo>
                  <a:lnTo>
                    <a:pt x="760" y="971"/>
                  </a:lnTo>
                  <a:lnTo>
                    <a:pt x="759" y="971"/>
                  </a:lnTo>
                  <a:lnTo>
                    <a:pt x="758" y="973"/>
                  </a:lnTo>
                  <a:lnTo>
                    <a:pt x="757" y="973"/>
                  </a:lnTo>
                  <a:lnTo>
                    <a:pt x="755" y="974"/>
                  </a:lnTo>
                  <a:lnTo>
                    <a:pt x="755" y="975"/>
                  </a:lnTo>
                  <a:lnTo>
                    <a:pt x="754" y="975"/>
                  </a:lnTo>
                  <a:lnTo>
                    <a:pt x="753" y="975"/>
                  </a:lnTo>
                  <a:lnTo>
                    <a:pt x="752" y="975"/>
                  </a:lnTo>
                  <a:lnTo>
                    <a:pt x="752" y="974"/>
                  </a:lnTo>
                  <a:lnTo>
                    <a:pt x="753" y="974"/>
                  </a:lnTo>
                  <a:lnTo>
                    <a:pt x="753" y="973"/>
                  </a:lnTo>
                  <a:lnTo>
                    <a:pt x="754" y="973"/>
                  </a:lnTo>
                  <a:lnTo>
                    <a:pt x="754" y="971"/>
                  </a:lnTo>
                  <a:lnTo>
                    <a:pt x="755" y="973"/>
                  </a:lnTo>
                  <a:lnTo>
                    <a:pt x="755" y="971"/>
                  </a:lnTo>
                  <a:lnTo>
                    <a:pt x="755" y="970"/>
                  </a:lnTo>
                  <a:lnTo>
                    <a:pt x="754" y="970"/>
                  </a:lnTo>
                  <a:lnTo>
                    <a:pt x="755" y="970"/>
                  </a:lnTo>
                  <a:lnTo>
                    <a:pt x="755" y="969"/>
                  </a:lnTo>
                  <a:lnTo>
                    <a:pt x="757" y="969"/>
                  </a:lnTo>
                  <a:lnTo>
                    <a:pt x="757" y="970"/>
                  </a:lnTo>
                  <a:lnTo>
                    <a:pt x="757" y="969"/>
                  </a:lnTo>
                  <a:lnTo>
                    <a:pt x="757" y="968"/>
                  </a:lnTo>
                  <a:lnTo>
                    <a:pt x="757" y="967"/>
                  </a:lnTo>
                  <a:lnTo>
                    <a:pt x="757" y="968"/>
                  </a:lnTo>
                  <a:lnTo>
                    <a:pt x="757" y="967"/>
                  </a:lnTo>
                  <a:lnTo>
                    <a:pt x="757" y="965"/>
                  </a:lnTo>
                  <a:lnTo>
                    <a:pt x="757" y="967"/>
                  </a:lnTo>
                  <a:lnTo>
                    <a:pt x="757" y="965"/>
                  </a:lnTo>
                  <a:lnTo>
                    <a:pt x="757" y="964"/>
                  </a:lnTo>
                  <a:lnTo>
                    <a:pt x="757" y="963"/>
                  </a:lnTo>
                  <a:lnTo>
                    <a:pt x="758" y="963"/>
                  </a:lnTo>
                  <a:lnTo>
                    <a:pt x="758" y="962"/>
                  </a:lnTo>
                  <a:lnTo>
                    <a:pt x="758" y="961"/>
                  </a:lnTo>
                  <a:lnTo>
                    <a:pt x="757" y="961"/>
                  </a:lnTo>
                  <a:lnTo>
                    <a:pt x="757" y="959"/>
                  </a:lnTo>
                  <a:lnTo>
                    <a:pt x="758" y="959"/>
                  </a:lnTo>
                  <a:lnTo>
                    <a:pt x="757" y="959"/>
                  </a:lnTo>
                  <a:lnTo>
                    <a:pt x="757" y="958"/>
                  </a:lnTo>
                  <a:lnTo>
                    <a:pt x="757" y="957"/>
                  </a:lnTo>
                  <a:lnTo>
                    <a:pt x="758" y="957"/>
                  </a:lnTo>
                  <a:lnTo>
                    <a:pt x="758" y="956"/>
                  </a:lnTo>
                  <a:lnTo>
                    <a:pt x="757" y="957"/>
                  </a:lnTo>
                  <a:lnTo>
                    <a:pt x="758" y="957"/>
                  </a:lnTo>
                  <a:lnTo>
                    <a:pt x="757" y="957"/>
                  </a:lnTo>
                  <a:lnTo>
                    <a:pt x="755" y="957"/>
                  </a:lnTo>
                  <a:lnTo>
                    <a:pt x="757" y="957"/>
                  </a:lnTo>
                  <a:lnTo>
                    <a:pt x="757" y="956"/>
                  </a:lnTo>
                  <a:lnTo>
                    <a:pt x="755" y="956"/>
                  </a:lnTo>
                  <a:lnTo>
                    <a:pt x="755" y="954"/>
                  </a:lnTo>
                  <a:lnTo>
                    <a:pt x="755" y="956"/>
                  </a:lnTo>
                  <a:lnTo>
                    <a:pt x="754" y="956"/>
                  </a:lnTo>
                  <a:lnTo>
                    <a:pt x="754" y="957"/>
                  </a:lnTo>
                  <a:lnTo>
                    <a:pt x="755" y="956"/>
                  </a:lnTo>
                  <a:lnTo>
                    <a:pt x="755" y="957"/>
                  </a:lnTo>
                  <a:lnTo>
                    <a:pt x="755" y="958"/>
                  </a:lnTo>
                  <a:lnTo>
                    <a:pt x="755" y="959"/>
                  </a:lnTo>
                  <a:lnTo>
                    <a:pt x="754" y="959"/>
                  </a:lnTo>
                  <a:lnTo>
                    <a:pt x="753" y="959"/>
                  </a:lnTo>
                  <a:lnTo>
                    <a:pt x="753" y="958"/>
                  </a:lnTo>
                  <a:lnTo>
                    <a:pt x="753" y="959"/>
                  </a:lnTo>
                  <a:lnTo>
                    <a:pt x="753" y="961"/>
                  </a:lnTo>
                  <a:lnTo>
                    <a:pt x="752" y="961"/>
                  </a:lnTo>
                  <a:lnTo>
                    <a:pt x="751" y="961"/>
                  </a:lnTo>
                  <a:lnTo>
                    <a:pt x="751" y="962"/>
                  </a:lnTo>
                  <a:lnTo>
                    <a:pt x="751" y="961"/>
                  </a:lnTo>
                  <a:lnTo>
                    <a:pt x="751" y="962"/>
                  </a:lnTo>
                  <a:lnTo>
                    <a:pt x="751" y="961"/>
                  </a:lnTo>
                  <a:lnTo>
                    <a:pt x="752" y="962"/>
                  </a:lnTo>
                  <a:lnTo>
                    <a:pt x="751" y="962"/>
                  </a:lnTo>
                  <a:lnTo>
                    <a:pt x="752" y="962"/>
                  </a:lnTo>
                  <a:lnTo>
                    <a:pt x="753" y="962"/>
                  </a:lnTo>
                  <a:lnTo>
                    <a:pt x="752" y="962"/>
                  </a:lnTo>
                  <a:lnTo>
                    <a:pt x="753" y="962"/>
                  </a:lnTo>
                  <a:lnTo>
                    <a:pt x="753" y="961"/>
                  </a:lnTo>
                  <a:lnTo>
                    <a:pt x="754" y="961"/>
                  </a:lnTo>
                  <a:lnTo>
                    <a:pt x="754" y="959"/>
                  </a:lnTo>
                  <a:lnTo>
                    <a:pt x="755" y="959"/>
                  </a:lnTo>
                  <a:lnTo>
                    <a:pt x="755" y="961"/>
                  </a:lnTo>
                  <a:lnTo>
                    <a:pt x="755" y="962"/>
                  </a:lnTo>
                  <a:lnTo>
                    <a:pt x="757" y="962"/>
                  </a:lnTo>
                  <a:lnTo>
                    <a:pt x="758" y="962"/>
                  </a:lnTo>
                  <a:lnTo>
                    <a:pt x="757" y="963"/>
                  </a:lnTo>
                  <a:lnTo>
                    <a:pt x="755" y="963"/>
                  </a:lnTo>
                  <a:lnTo>
                    <a:pt x="755" y="964"/>
                  </a:lnTo>
                  <a:lnTo>
                    <a:pt x="755" y="965"/>
                  </a:lnTo>
                  <a:lnTo>
                    <a:pt x="754" y="965"/>
                  </a:lnTo>
                  <a:lnTo>
                    <a:pt x="754" y="964"/>
                  </a:lnTo>
                  <a:lnTo>
                    <a:pt x="755" y="964"/>
                  </a:lnTo>
                  <a:lnTo>
                    <a:pt x="754" y="964"/>
                  </a:lnTo>
                  <a:lnTo>
                    <a:pt x="754" y="963"/>
                  </a:lnTo>
                  <a:lnTo>
                    <a:pt x="754" y="964"/>
                  </a:lnTo>
                  <a:lnTo>
                    <a:pt x="754" y="965"/>
                  </a:lnTo>
                  <a:lnTo>
                    <a:pt x="754" y="964"/>
                  </a:lnTo>
                  <a:lnTo>
                    <a:pt x="754" y="965"/>
                  </a:lnTo>
                  <a:lnTo>
                    <a:pt x="753" y="965"/>
                  </a:lnTo>
                  <a:lnTo>
                    <a:pt x="754" y="967"/>
                  </a:lnTo>
                  <a:lnTo>
                    <a:pt x="753" y="968"/>
                  </a:lnTo>
                  <a:lnTo>
                    <a:pt x="753" y="967"/>
                  </a:lnTo>
                  <a:lnTo>
                    <a:pt x="752" y="967"/>
                  </a:lnTo>
                  <a:lnTo>
                    <a:pt x="752" y="968"/>
                  </a:lnTo>
                  <a:lnTo>
                    <a:pt x="752" y="967"/>
                  </a:lnTo>
                  <a:lnTo>
                    <a:pt x="752" y="968"/>
                  </a:lnTo>
                  <a:lnTo>
                    <a:pt x="752" y="967"/>
                  </a:lnTo>
                  <a:lnTo>
                    <a:pt x="751" y="967"/>
                  </a:lnTo>
                  <a:lnTo>
                    <a:pt x="752" y="967"/>
                  </a:lnTo>
                  <a:lnTo>
                    <a:pt x="752" y="968"/>
                  </a:lnTo>
                  <a:lnTo>
                    <a:pt x="753" y="968"/>
                  </a:lnTo>
                  <a:lnTo>
                    <a:pt x="752" y="969"/>
                  </a:lnTo>
                  <a:lnTo>
                    <a:pt x="751" y="969"/>
                  </a:lnTo>
                  <a:lnTo>
                    <a:pt x="751" y="970"/>
                  </a:lnTo>
                  <a:lnTo>
                    <a:pt x="749" y="970"/>
                  </a:lnTo>
                  <a:lnTo>
                    <a:pt x="749" y="971"/>
                  </a:lnTo>
                  <a:lnTo>
                    <a:pt x="748" y="971"/>
                  </a:lnTo>
                  <a:lnTo>
                    <a:pt x="747" y="973"/>
                  </a:lnTo>
                  <a:lnTo>
                    <a:pt x="747" y="974"/>
                  </a:lnTo>
                  <a:lnTo>
                    <a:pt x="746" y="974"/>
                  </a:lnTo>
                  <a:lnTo>
                    <a:pt x="745" y="974"/>
                  </a:lnTo>
                  <a:lnTo>
                    <a:pt x="745" y="973"/>
                  </a:lnTo>
                  <a:lnTo>
                    <a:pt x="745" y="974"/>
                  </a:lnTo>
                  <a:lnTo>
                    <a:pt x="746" y="974"/>
                  </a:lnTo>
                  <a:lnTo>
                    <a:pt x="745" y="973"/>
                  </a:lnTo>
                  <a:lnTo>
                    <a:pt x="743" y="973"/>
                  </a:lnTo>
                  <a:lnTo>
                    <a:pt x="745" y="973"/>
                  </a:lnTo>
                  <a:lnTo>
                    <a:pt x="745" y="971"/>
                  </a:lnTo>
                  <a:lnTo>
                    <a:pt x="745" y="970"/>
                  </a:lnTo>
                  <a:lnTo>
                    <a:pt x="743" y="970"/>
                  </a:lnTo>
                  <a:lnTo>
                    <a:pt x="742" y="970"/>
                  </a:lnTo>
                  <a:lnTo>
                    <a:pt x="742" y="969"/>
                  </a:lnTo>
                  <a:lnTo>
                    <a:pt x="742" y="970"/>
                  </a:lnTo>
                  <a:lnTo>
                    <a:pt x="742" y="969"/>
                  </a:lnTo>
                  <a:lnTo>
                    <a:pt x="743" y="969"/>
                  </a:lnTo>
                  <a:lnTo>
                    <a:pt x="742" y="969"/>
                  </a:lnTo>
                  <a:lnTo>
                    <a:pt x="741" y="968"/>
                  </a:lnTo>
                  <a:lnTo>
                    <a:pt x="742" y="968"/>
                  </a:lnTo>
                  <a:lnTo>
                    <a:pt x="742" y="967"/>
                  </a:lnTo>
                  <a:lnTo>
                    <a:pt x="741" y="967"/>
                  </a:lnTo>
                  <a:lnTo>
                    <a:pt x="741" y="965"/>
                  </a:lnTo>
                  <a:lnTo>
                    <a:pt x="741" y="964"/>
                  </a:lnTo>
                  <a:lnTo>
                    <a:pt x="740" y="964"/>
                  </a:lnTo>
                  <a:lnTo>
                    <a:pt x="740" y="963"/>
                  </a:lnTo>
                  <a:lnTo>
                    <a:pt x="740" y="962"/>
                  </a:lnTo>
                  <a:lnTo>
                    <a:pt x="740" y="963"/>
                  </a:lnTo>
                  <a:lnTo>
                    <a:pt x="740" y="964"/>
                  </a:lnTo>
                  <a:lnTo>
                    <a:pt x="739" y="964"/>
                  </a:lnTo>
                  <a:lnTo>
                    <a:pt x="739" y="963"/>
                  </a:lnTo>
                  <a:lnTo>
                    <a:pt x="739" y="962"/>
                  </a:lnTo>
                  <a:lnTo>
                    <a:pt x="739" y="963"/>
                  </a:lnTo>
                  <a:lnTo>
                    <a:pt x="737" y="962"/>
                  </a:lnTo>
                  <a:lnTo>
                    <a:pt x="736" y="962"/>
                  </a:lnTo>
                  <a:lnTo>
                    <a:pt x="736" y="961"/>
                  </a:lnTo>
                  <a:lnTo>
                    <a:pt x="736" y="959"/>
                  </a:lnTo>
                  <a:lnTo>
                    <a:pt x="736" y="958"/>
                  </a:lnTo>
                  <a:lnTo>
                    <a:pt x="735" y="958"/>
                  </a:lnTo>
                  <a:lnTo>
                    <a:pt x="736" y="958"/>
                  </a:lnTo>
                  <a:lnTo>
                    <a:pt x="736" y="959"/>
                  </a:lnTo>
                  <a:lnTo>
                    <a:pt x="735" y="959"/>
                  </a:lnTo>
                  <a:lnTo>
                    <a:pt x="734" y="958"/>
                  </a:lnTo>
                  <a:lnTo>
                    <a:pt x="733" y="958"/>
                  </a:lnTo>
                  <a:lnTo>
                    <a:pt x="733" y="957"/>
                  </a:lnTo>
                  <a:lnTo>
                    <a:pt x="734" y="958"/>
                  </a:lnTo>
                  <a:lnTo>
                    <a:pt x="734" y="959"/>
                  </a:lnTo>
                  <a:lnTo>
                    <a:pt x="735" y="959"/>
                  </a:lnTo>
                  <a:lnTo>
                    <a:pt x="736" y="961"/>
                  </a:lnTo>
                  <a:lnTo>
                    <a:pt x="736" y="962"/>
                  </a:lnTo>
                  <a:lnTo>
                    <a:pt x="736" y="963"/>
                  </a:lnTo>
                  <a:lnTo>
                    <a:pt x="736" y="962"/>
                  </a:lnTo>
                  <a:lnTo>
                    <a:pt x="736" y="963"/>
                  </a:lnTo>
                  <a:lnTo>
                    <a:pt x="736" y="962"/>
                  </a:lnTo>
                  <a:lnTo>
                    <a:pt x="736" y="963"/>
                  </a:lnTo>
                  <a:lnTo>
                    <a:pt x="737" y="963"/>
                  </a:lnTo>
                  <a:lnTo>
                    <a:pt x="736" y="963"/>
                  </a:lnTo>
                  <a:lnTo>
                    <a:pt x="736" y="964"/>
                  </a:lnTo>
                  <a:lnTo>
                    <a:pt x="737" y="964"/>
                  </a:lnTo>
                  <a:lnTo>
                    <a:pt x="736" y="964"/>
                  </a:lnTo>
                  <a:lnTo>
                    <a:pt x="735" y="964"/>
                  </a:lnTo>
                  <a:lnTo>
                    <a:pt x="735" y="963"/>
                  </a:lnTo>
                  <a:lnTo>
                    <a:pt x="734" y="963"/>
                  </a:lnTo>
                  <a:lnTo>
                    <a:pt x="735" y="963"/>
                  </a:lnTo>
                  <a:lnTo>
                    <a:pt x="735" y="964"/>
                  </a:lnTo>
                  <a:lnTo>
                    <a:pt x="735" y="965"/>
                  </a:lnTo>
                  <a:lnTo>
                    <a:pt x="735" y="964"/>
                  </a:lnTo>
                  <a:lnTo>
                    <a:pt x="735" y="965"/>
                  </a:lnTo>
                  <a:lnTo>
                    <a:pt x="735" y="964"/>
                  </a:lnTo>
                  <a:lnTo>
                    <a:pt x="736" y="964"/>
                  </a:lnTo>
                  <a:lnTo>
                    <a:pt x="736" y="965"/>
                  </a:lnTo>
                  <a:lnTo>
                    <a:pt x="737" y="965"/>
                  </a:lnTo>
                  <a:lnTo>
                    <a:pt x="739" y="965"/>
                  </a:lnTo>
                  <a:lnTo>
                    <a:pt x="739" y="967"/>
                  </a:lnTo>
                  <a:lnTo>
                    <a:pt x="739" y="968"/>
                  </a:lnTo>
                  <a:lnTo>
                    <a:pt x="740" y="968"/>
                  </a:lnTo>
                  <a:lnTo>
                    <a:pt x="740" y="969"/>
                  </a:lnTo>
                  <a:lnTo>
                    <a:pt x="740" y="970"/>
                  </a:lnTo>
                  <a:lnTo>
                    <a:pt x="741" y="970"/>
                  </a:lnTo>
                  <a:lnTo>
                    <a:pt x="741" y="971"/>
                  </a:lnTo>
                  <a:lnTo>
                    <a:pt x="742" y="971"/>
                  </a:lnTo>
                  <a:lnTo>
                    <a:pt x="742" y="973"/>
                  </a:lnTo>
                  <a:lnTo>
                    <a:pt x="742" y="974"/>
                  </a:lnTo>
                  <a:lnTo>
                    <a:pt x="741" y="974"/>
                  </a:lnTo>
                  <a:lnTo>
                    <a:pt x="741" y="975"/>
                  </a:lnTo>
                  <a:lnTo>
                    <a:pt x="740" y="975"/>
                  </a:lnTo>
                  <a:lnTo>
                    <a:pt x="740" y="974"/>
                  </a:lnTo>
                  <a:lnTo>
                    <a:pt x="740" y="975"/>
                  </a:lnTo>
                  <a:lnTo>
                    <a:pt x="739" y="975"/>
                  </a:lnTo>
                  <a:lnTo>
                    <a:pt x="737" y="975"/>
                  </a:lnTo>
                  <a:lnTo>
                    <a:pt x="739" y="975"/>
                  </a:lnTo>
                  <a:lnTo>
                    <a:pt x="737" y="975"/>
                  </a:lnTo>
                  <a:lnTo>
                    <a:pt x="736" y="976"/>
                  </a:lnTo>
                  <a:lnTo>
                    <a:pt x="736" y="975"/>
                  </a:lnTo>
                  <a:lnTo>
                    <a:pt x="735" y="974"/>
                  </a:lnTo>
                  <a:lnTo>
                    <a:pt x="735" y="975"/>
                  </a:lnTo>
                  <a:lnTo>
                    <a:pt x="734" y="975"/>
                  </a:lnTo>
                  <a:lnTo>
                    <a:pt x="734" y="974"/>
                  </a:lnTo>
                  <a:lnTo>
                    <a:pt x="734" y="975"/>
                  </a:lnTo>
                  <a:lnTo>
                    <a:pt x="733" y="975"/>
                  </a:lnTo>
                  <a:lnTo>
                    <a:pt x="733" y="974"/>
                  </a:lnTo>
                  <a:lnTo>
                    <a:pt x="733" y="975"/>
                  </a:lnTo>
                  <a:lnTo>
                    <a:pt x="734" y="975"/>
                  </a:lnTo>
                  <a:lnTo>
                    <a:pt x="735" y="975"/>
                  </a:lnTo>
                  <a:lnTo>
                    <a:pt x="735" y="976"/>
                  </a:lnTo>
                  <a:lnTo>
                    <a:pt x="736" y="976"/>
                  </a:lnTo>
                  <a:lnTo>
                    <a:pt x="736" y="977"/>
                  </a:lnTo>
                  <a:lnTo>
                    <a:pt x="736" y="976"/>
                  </a:lnTo>
                  <a:lnTo>
                    <a:pt x="737" y="976"/>
                  </a:lnTo>
                  <a:lnTo>
                    <a:pt x="739" y="976"/>
                  </a:lnTo>
                  <a:lnTo>
                    <a:pt x="740" y="976"/>
                  </a:lnTo>
                  <a:lnTo>
                    <a:pt x="741" y="975"/>
                  </a:lnTo>
                  <a:lnTo>
                    <a:pt x="742" y="975"/>
                  </a:lnTo>
                  <a:lnTo>
                    <a:pt x="743" y="975"/>
                  </a:lnTo>
                  <a:lnTo>
                    <a:pt x="743" y="976"/>
                  </a:lnTo>
                  <a:lnTo>
                    <a:pt x="743" y="977"/>
                  </a:lnTo>
                  <a:lnTo>
                    <a:pt x="745" y="979"/>
                  </a:lnTo>
                  <a:lnTo>
                    <a:pt x="746" y="979"/>
                  </a:lnTo>
                  <a:lnTo>
                    <a:pt x="747" y="979"/>
                  </a:lnTo>
                  <a:lnTo>
                    <a:pt x="748" y="979"/>
                  </a:lnTo>
                  <a:lnTo>
                    <a:pt x="749" y="979"/>
                  </a:lnTo>
                  <a:lnTo>
                    <a:pt x="749" y="980"/>
                  </a:lnTo>
                  <a:lnTo>
                    <a:pt x="751" y="980"/>
                  </a:lnTo>
                  <a:lnTo>
                    <a:pt x="752" y="980"/>
                  </a:lnTo>
                  <a:lnTo>
                    <a:pt x="753" y="980"/>
                  </a:lnTo>
                  <a:lnTo>
                    <a:pt x="754" y="980"/>
                  </a:lnTo>
                  <a:lnTo>
                    <a:pt x="754" y="979"/>
                  </a:lnTo>
                  <a:lnTo>
                    <a:pt x="755" y="979"/>
                  </a:lnTo>
                  <a:lnTo>
                    <a:pt x="757" y="977"/>
                  </a:lnTo>
                  <a:lnTo>
                    <a:pt x="758" y="977"/>
                  </a:lnTo>
                  <a:lnTo>
                    <a:pt x="758" y="979"/>
                  </a:lnTo>
                  <a:lnTo>
                    <a:pt x="758" y="977"/>
                  </a:lnTo>
                  <a:lnTo>
                    <a:pt x="759" y="977"/>
                  </a:lnTo>
                  <a:lnTo>
                    <a:pt x="759" y="976"/>
                  </a:lnTo>
                  <a:lnTo>
                    <a:pt x="759" y="977"/>
                  </a:lnTo>
                  <a:lnTo>
                    <a:pt x="759" y="976"/>
                  </a:lnTo>
                  <a:lnTo>
                    <a:pt x="760" y="976"/>
                  </a:lnTo>
                  <a:lnTo>
                    <a:pt x="761" y="976"/>
                  </a:lnTo>
                  <a:lnTo>
                    <a:pt x="761" y="977"/>
                  </a:lnTo>
                  <a:lnTo>
                    <a:pt x="761" y="979"/>
                  </a:lnTo>
                  <a:lnTo>
                    <a:pt x="761" y="980"/>
                  </a:lnTo>
                  <a:lnTo>
                    <a:pt x="761" y="981"/>
                  </a:lnTo>
                  <a:lnTo>
                    <a:pt x="760" y="982"/>
                  </a:lnTo>
                  <a:lnTo>
                    <a:pt x="760" y="983"/>
                  </a:lnTo>
                  <a:lnTo>
                    <a:pt x="760" y="985"/>
                  </a:lnTo>
                  <a:lnTo>
                    <a:pt x="760" y="986"/>
                  </a:lnTo>
                  <a:lnTo>
                    <a:pt x="760" y="985"/>
                  </a:lnTo>
                  <a:lnTo>
                    <a:pt x="760" y="983"/>
                  </a:lnTo>
                  <a:lnTo>
                    <a:pt x="760" y="982"/>
                  </a:lnTo>
                  <a:lnTo>
                    <a:pt x="760" y="983"/>
                  </a:lnTo>
                  <a:lnTo>
                    <a:pt x="760" y="982"/>
                  </a:lnTo>
                  <a:lnTo>
                    <a:pt x="760" y="983"/>
                  </a:lnTo>
                  <a:lnTo>
                    <a:pt x="760" y="985"/>
                  </a:lnTo>
                  <a:lnTo>
                    <a:pt x="760" y="986"/>
                  </a:lnTo>
                  <a:lnTo>
                    <a:pt x="759" y="986"/>
                  </a:lnTo>
                  <a:lnTo>
                    <a:pt x="759" y="987"/>
                  </a:lnTo>
                  <a:lnTo>
                    <a:pt x="760" y="987"/>
                  </a:lnTo>
                  <a:lnTo>
                    <a:pt x="759" y="987"/>
                  </a:lnTo>
                  <a:lnTo>
                    <a:pt x="759" y="988"/>
                  </a:lnTo>
                  <a:lnTo>
                    <a:pt x="759" y="990"/>
                  </a:lnTo>
                  <a:lnTo>
                    <a:pt x="759" y="991"/>
                  </a:lnTo>
                  <a:lnTo>
                    <a:pt x="759" y="990"/>
                  </a:lnTo>
                  <a:lnTo>
                    <a:pt x="759" y="991"/>
                  </a:lnTo>
                  <a:lnTo>
                    <a:pt x="759" y="992"/>
                  </a:lnTo>
                  <a:lnTo>
                    <a:pt x="759" y="993"/>
                  </a:lnTo>
                  <a:lnTo>
                    <a:pt x="759" y="992"/>
                  </a:lnTo>
                  <a:lnTo>
                    <a:pt x="759" y="993"/>
                  </a:lnTo>
                  <a:lnTo>
                    <a:pt x="758" y="993"/>
                  </a:lnTo>
                  <a:lnTo>
                    <a:pt x="759" y="994"/>
                  </a:lnTo>
                  <a:lnTo>
                    <a:pt x="758" y="994"/>
                  </a:lnTo>
                  <a:lnTo>
                    <a:pt x="758" y="993"/>
                  </a:lnTo>
                  <a:lnTo>
                    <a:pt x="758" y="994"/>
                  </a:lnTo>
                  <a:lnTo>
                    <a:pt x="758" y="993"/>
                  </a:lnTo>
                  <a:lnTo>
                    <a:pt x="758" y="994"/>
                  </a:lnTo>
                  <a:lnTo>
                    <a:pt x="758" y="993"/>
                  </a:lnTo>
                  <a:lnTo>
                    <a:pt x="757" y="994"/>
                  </a:lnTo>
                  <a:lnTo>
                    <a:pt x="757" y="993"/>
                  </a:lnTo>
                  <a:lnTo>
                    <a:pt x="755" y="993"/>
                  </a:lnTo>
                  <a:lnTo>
                    <a:pt x="755" y="994"/>
                  </a:lnTo>
                  <a:lnTo>
                    <a:pt x="755" y="996"/>
                  </a:lnTo>
                  <a:lnTo>
                    <a:pt x="755" y="994"/>
                  </a:lnTo>
                  <a:lnTo>
                    <a:pt x="755" y="996"/>
                  </a:lnTo>
                  <a:lnTo>
                    <a:pt x="755" y="994"/>
                  </a:lnTo>
                  <a:lnTo>
                    <a:pt x="755" y="996"/>
                  </a:lnTo>
                  <a:lnTo>
                    <a:pt x="754" y="996"/>
                  </a:lnTo>
                  <a:lnTo>
                    <a:pt x="755" y="996"/>
                  </a:lnTo>
                  <a:lnTo>
                    <a:pt x="755" y="997"/>
                  </a:lnTo>
                  <a:lnTo>
                    <a:pt x="755" y="996"/>
                  </a:lnTo>
                  <a:lnTo>
                    <a:pt x="755" y="997"/>
                  </a:lnTo>
                  <a:lnTo>
                    <a:pt x="757" y="997"/>
                  </a:lnTo>
                  <a:lnTo>
                    <a:pt x="757" y="998"/>
                  </a:lnTo>
                  <a:lnTo>
                    <a:pt x="757" y="997"/>
                  </a:lnTo>
                  <a:lnTo>
                    <a:pt x="755" y="997"/>
                  </a:lnTo>
                  <a:lnTo>
                    <a:pt x="757" y="997"/>
                  </a:lnTo>
                  <a:lnTo>
                    <a:pt x="757" y="998"/>
                  </a:lnTo>
                  <a:lnTo>
                    <a:pt x="755" y="997"/>
                  </a:lnTo>
                  <a:lnTo>
                    <a:pt x="755" y="998"/>
                  </a:lnTo>
                  <a:lnTo>
                    <a:pt x="757" y="998"/>
                  </a:lnTo>
                  <a:lnTo>
                    <a:pt x="755" y="998"/>
                  </a:lnTo>
                  <a:lnTo>
                    <a:pt x="755" y="999"/>
                  </a:lnTo>
                  <a:lnTo>
                    <a:pt x="755" y="998"/>
                  </a:lnTo>
                  <a:lnTo>
                    <a:pt x="755" y="999"/>
                  </a:lnTo>
                  <a:lnTo>
                    <a:pt x="757" y="999"/>
                  </a:lnTo>
                  <a:lnTo>
                    <a:pt x="755" y="999"/>
                  </a:lnTo>
                  <a:lnTo>
                    <a:pt x="757" y="999"/>
                  </a:lnTo>
                  <a:lnTo>
                    <a:pt x="755" y="999"/>
                  </a:lnTo>
                  <a:lnTo>
                    <a:pt x="755" y="998"/>
                  </a:lnTo>
                  <a:lnTo>
                    <a:pt x="755" y="999"/>
                  </a:lnTo>
                  <a:lnTo>
                    <a:pt x="757" y="999"/>
                  </a:lnTo>
                  <a:lnTo>
                    <a:pt x="757" y="1000"/>
                  </a:lnTo>
                  <a:lnTo>
                    <a:pt x="757" y="999"/>
                  </a:lnTo>
                  <a:lnTo>
                    <a:pt x="757" y="1000"/>
                  </a:lnTo>
                  <a:lnTo>
                    <a:pt x="755" y="1000"/>
                  </a:lnTo>
                  <a:lnTo>
                    <a:pt x="757" y="1000"/>
                  </a:lnTo>
                  <a:lnTo>
                    <a:pt x="758" y="1002"/>
                  </a:lnTo>
                  <a:lnTo>
                    <a:pt x="757" y="1002"/>
                  </a:lnTo>
                  <a:lnTo>
                    <a:pt x="758" y="1002"/>
                  </a:lnTo>
                  <a:lnTo>
                    <a:pt x="757" y="1002"/>
                  </a:lnTo>
                  <a:lnTo>
                    <a:pt x="757" y="1003"/>
                  </a:lnTo>
                  <a:lnTo>
                    <a:pt x="758" y="1003"/>
                  </a:lnTo>
                  <a:lnTo>
                    <a:pt x="757" y="1003"/>
                  </a:lnTo>
                  <a:lnTo>
                    <a:pt x="758" y="1003"/>
                  </a:lnTo>
                  <a:lnTo>
                    <a:pt x="757" y="1003"/>
                  </a:lnTo>
                  <a:lnTo>
                    <a:pt x="758" y="1003"/>
                  </a:lnTo>
                  <a:lnTo>
                    <a:pt x="757" y="1003"/>
                  </a:lnTo>
                  <a:lnTo>
                    <a:pt x="757" y="1004"/>
                  </a:lnTo>
                  <a:lnTo>
                    <a:pt x="755" y="1004"/>
                  </a:lnTo>
                  <a:lnTo>
                    <a:pt x="754" y="1004"/>
                  </a:lnTo>
                  <a:lnTo>
                    <a:pt x="755" y="1004"/>
                  </a:lnTo>
                  <a:lnTo>
                    <a:pt x="754" y="1004"/>
                  </a:lnTo>
                  <a:lnTo>
                    <a:pt x="754" y="1005"/>
                  </a:lnTo>
                  <a:lnTo>
                    <a:pt x="755" y="1005"/>
                  </a:lnTo>
                  <a:lnTo>
                    <a:pt x="754" y="1005"/>
                  </a:lnTo>
                  <a:lnTo>
                    <a:pt x="754" y="1004"/>
                  </a:lnTo>
                  <a:lnTo>
                    <a:pt x="754" y="1005"/>
                  </a:lnTo>
                  <a:lnTo>
                    <a:pt x="753" y="1004"/>
                  </a:lnTo>
                  <a:lnTo>
                    <a:pt x="754" y="1005"/>
                  </a:lnTo>
                  <a:lnTo>
                    <a:pt x="753" y="1005"/>
                  </a:lnTo>
                  <a:lnTo>
                    <a:pt x="753" y="1004"/>
                  </a:lnTo>
                  <a:lnTo>
                    <a:pt x="753" y="1005"/>
                  </a:lnTo>
                  <a:lnTo>
                    <a:pt x="754" y="1005"/>
                  </a:lnTo>
                  <a:lnTo>
                    <a:pt x="753" y="1005"/>
                  </a:lnTo>
                  <a:lnTo>
                    <a:pt x="753" y="1004"/>
                  </a:lnTo>
                  <a:lnTo>
                    <a:pt x="752" y="1004"/>
                  </a:lnTo>
                  <a:lnTo>
                    <a:pt x="752" y="1005"/>
                  </a:lnTo>
                  <a:lnTo>
                    <a:pt x="752" y="1004"/>
                  </a:lnTo>
                  <a:lnTo>
                    <a:pt x="752" y="1005"/>
                  </a:lnTo>
                  <a:lnTo>
                    <a:pt x="752" y="1004"/>
                  </a:lnTo>
                  <a:lnTo>
                    <a:pt x="752" y="1005"/>
                  </a:lnTo>
                  <a:lnTo>
                    <a:pt x="751" y="1005"/>
                  </a:lnTo>
                  <a:lnTo>
                    <a:pt x="751" y="1004"/>
                  </a:lnTo>
                  <a:lnTo>
                    <a:pt x="751" y="1005"/>
                  </a:lnTo>
                  <a:lnTo>
                    <a:pt x="751" y="1006"/>
                  </a:lnTo>
                  <a:lnTo>
                    <a:pt x="751" y="1005"/>
                  </a:lnTo>
                  <a:lnTo>
                    <a:pt x="751" y="1006"/>
                  </a:lnTo>
                  <a:lnTo>
                    <a:pt x="749" y="1006"/>
                  </a:lnTo>
                  <a:lnTo>
                    <a:pt x="751" y="1006"/>
                  </a:lnTo>
                  <a:lnTo>
                    <a:pt x="751" y="1008"/>
                  </a:lnTo>
                  <a:lnTo>
                    <a:pt x="749" y="1008"/>
                  </a:lnTo>
                  <a:lnTo>
                    <a:pt x="751" y="1008"/>
                  </a:lnTo>
                  <a:lnTo>
                    <a:pt x="749" y="1008"/>
                  </a:lnTo>
                  <a:lnTo>
                    <a:pt x="751" y="1008"/>
                  </a:lnTo>
                  <a:lnTo>
                    <a:pt x="751" y="1009"/>
                  </a:lnTo>
                  <a:lnTo>
                    <a:pt x="751" y="1008"/>
                  </a:lnTo>
                  <a:lnTo>
                    <a:pt x="751" y="1009"/>
                  </a:lnTo>
                  <a:lnTo>
                    <a:pt x="751" y="1008"/>
                  </a:lnTo>
                  <a:lnTo>
                    <a:pt x="749" y="1008"/>
                  </a:lnTo>
                  <a:lnTo>
                    <a:pt x="751" y="1008"/>
                  </a:lnTo>
                  <a:lnTo>
                    <a:pt x="749" y="1008"/>
                  </a:lnTo>
                  <a:lnTo>
                    <a:pt x="751" y="1009"/>
                  </a:lnTo>
                  <a:lnTo>
                    <a:pt x="749" y="1009"/>
                  </a:lnTo>
                  <a:lnTo>
                    <a:pt x="749" y="1008"/>
                  </a:lnTo>
                  <a:lnTo>
                    <a:pt x="749" y="1009"/>
                  </a:lnTo>
                  <a:lnTo>
                    <a:pt x="751" y="1009"/>
                  </a:lnTo>
                  <a:lnTo>
                    <a:pt x="749" y="1009"/>
                  </a:lnTo>
                  <a:lnTo>
                    <a:pt x="751" y="1009"/>
                  </a:lnTo>
                  <a:lnTo>
                    <a:pt x="749" y="1009"/>
                  </a:lnTo>
                  <a:lnTo>
                    <a:pt x="751" y="1009"/>
                  </a:lnTo>
                  <a:lnTo>
                    <a:pt x="751" y="1010"/>
                  </a:lnTo>
                  <a:lnTo>
                    <a:pt x="751" y="1009"/>
                  </a:lnTo>
                  <a:lnTo>
                    <a:pt x="751" y="1010"/>
                  </a:lnTo>
                  <a:lnTo>
                    <a:pt x="751" y="1009"/>
                  </a:lnTo>
                  <a:lnTo>
                    <a:pt x="749" y="1009"/>
                  </a:lnTo>
                  <a:lnTo>
                    <a:pt x="751" y="1009"/>
                  </a:lnTo>
                  <a:lnTo>
                    <a:pt x="749" y="1009"/>
                  </a:lnTo>
                  <a:lnTo>
                    <a:pt x="751" y="1009"/>
                  </a:lnTo>
                  <a:lnTo>
                    <a:pt x="751" y="1010"/>
                  </a:lnTo>
                  <a:lnTo>
                    <a:pt x="751" y="1009"/>
                  </a:lnTo>
                  <a:lnTo>
                    <a:pt x="749" y="1009"/>
                  </a:lnTo>
                  <a:lnTo>
                    <a:pt x="751" y="1009"/>
                  </a:lnTo>
                  <a:lnTo>
                    <a:pt x="749" y="1010"/>
                  </a:lnTo>
                  <a:lnTo>
                    <a:pt x="751" y="1010"/>
                  </a:lnTo>
                  <a:lnTo>
                    <a:pt x="751" y="1009"/>
                  </a:lnTo>
                  <a:lnTo>
                    <a:pt x="751" y="1010"/>
                  </a:lnTo>
                  <a:lnTo>
                    <a:pt x="751" y="1011"/>
                  </a:lnTo>
                  <a:lnTo>
                    <a:pt x="751" y="1010"/>
                  </a:lnTo>
                  <a:lnTo>
                    <a:pt x="751" y="1011"/>
                  </a:lnTo>
                  <a:lnTo>
                    <a:pt x="751" y="1010"/>
                  </a:lnTo>
                  <a:lnTo>
                    <a:pt x="749" y="1010"/>
                  </a:lnTo>
                  <a:lnTo>
                    <a:pt x="751" y="1010"/>
                  </a:lnTo>
                  <a:lnTo>
                    <a:pt x="751" y="1011"/>
                  </a:lnTo>
                  <a:lnTo>
                    <a:pt x="749" y="1011"/>
                  </a:lnTo>
                  <a:lnTo>
                    <a:pt x="751" y="1011"/>
                  </a:lnTo>
                  <a:lnTo>
                    <a:pt x="751" y="1012"/>
                  </a:lnTo>
                  <a:lnTo>
                    <a:pt x="751" y="1011"/>
                  </a:lnTo>
                  <a:lnTo>
                    <a:pt x="751" y="1012"/>
                  </a:lnTo>
                  <a:lnTo>
                    <a:pt x="752" y="1012"/>
                  </a:lnTo>
                  <a:lnTo>
                    <a:pt x="751" y="1012"/>
                  </a:lnTo>
                  <a:lnTo>
                    <a:pt x="751" y="1011"/>
                  </a:lnTo>
                  <a:lnTo>
                    <a:pt x="751" y="1012"/>
                  </a:lnTo>
                  <a:lnTo>
                    <a:pt x="752" y="1012"/>
                  </a:lnTo>
                  <a:lnTo>
                    <a:pt x="751" y="1012"/>
                  </a:lnTo>
                  <a:lnTo>
                    <a:pt x="751" y="1014"/>
                  </a:lnTo>
                  <a:lnTo>
                    <a:pt x="751" y="1012"/>
                  </a:lnTo>
                  <a:lnTo>
                    <a:pt x="751" y="1014"/>
                  </a:lnTo>
                  <a:lnTo>
                    <a:pt x="751" y="1012"/>
                  </a:lnTo>
                  <a:lnTo>
                    <a:pt x="751" y="1014"/>
                  </a:lnTo>
                  <a:lnTo>
                    <a:pt x="752" y="1014"/>
                  </a:lnTo>
                  <a:lnTo>
                    <a:pt x="752" y="1015"/>
                  </a:lnTo>
                  <a:lnTo>
                    <a:pt x="752" y="1014"/>
                  </a:lnTo>
                  <a:lnTo>
                    <a:pt x="752" y="1015"/>
                  </a:lnTo>
                  <a:lnTo>
                    <a:pt x="752" y="1014"/>
                  </a:lnTo>
                  <a:lnTo>
                    <a:pt x="752" y="1015"/>
                  </a:lnTo>
                  <a:lnTo>
                    <a:pt x="751" y="1015"/>
                  </a:lnTo>
                  <a:lnTo>
                    <a:pt x="752" y="1015"/>
                  </a:lnTo>
                  <a:lnTo>
                    <a:pt x="751" y="1015"/>
                  </a:lnTo>
                  <a:lnTo>
                    <a:pt x="752" y="1015"/>
                  </a:lnTo>
                  <a:lnTo>
                    <a:pt x="751" y="1015"/>
                  </a:lnTo>
                  <a:lnTo>
                    <a:pt x="752" y="1015"/>
                  </a:lnTo>
                  <a:lnTo>
                    <a:pt x="752" y="1016"/>
                  </a:lnTo>
                  <a:lnTo>
                    <a:pt x="752" y="1015"/>
                  </a:lnTo>
                  <a:lnTo>
                    <a:pt x="752" y="1016"/>
                  </a:lnTo>
                  <a:lnTo>
                    <a:pt x="753" y="1016"/>
                  </a:lnTo>
                  <a:lnTo>
                    <a:pt x="753" y="1017"/>
                  </a:lnTo>
                  <a:lnTo>
                    <a:pt x="753" y="1016"/>
                  </a:lnTo>
                  <a:lnTo>
                    <a:pt x="753" y="1017"/>
                  </a:lnTo>
                  <a:lnTo>
                    <a:pt x="753" y="1016"/>
                  </a:lnTo>
                  <a:lnTo>
                    <a:pt x="752" y="1016"/>
                  </a:lnTo>
                  <a:lnTo>
                    <a:pt x="752" y="1015"/>
                  </a:lnTo>
                  <a:lnTo>
                    <a:pt x="751" y="1015"/>
                  </a:lnTo>
                  <a:lnTo>
                    <a:pt x="751" y="1016"/>
                  </a:lnTo>
                  <a:lnTo>
                    <a:pt x="751" y="1017"/>
                  </a:lnTo>
                  <a:lnTo>
                    <a:pt x="751" y="1016"/>
                  </a:lnTo>
                  <a:lnTo>
                    <a:pt x="749" y="1016"/>
                  </a:lnTo>
                  <a:lnTo>
                    <a:pt x="751" y="1016"/>
                  </a:lnTo>
                  <a:lnTo>
                    <a:pt x="751" y="1017"/>
                  </a:lnTo>
                  <a:lnTo>
                    <a:pt x="749" y="1017"/>
                  </a:lnTo>
                  <a:lnTo>
                    <a:pt x="749" y="1016"/>
                  </a:lnTo>
                  <a:lnTo>
                    <a:pt x="749" y="1017"/>
                  </a:lnTo>
                  <a:lnTo>
                    <a:pt x="749" y="1016"/>
                  </a:lnTo>
                  <a:lnTo>
                    <a:pt x="749" y="1017"/>
                  </a:lnTo>
                  <a:lnTo>
                    <a:pt x="749" y="1016"/>
                  </a:lnTo>
                  <a:lnTo>
                    <a:pt x="748" y="1016"/>
                  </a:lnTo>
                  <a:lnTo>
                    <a:pt x="749" y="1016"/>
                  </a:lnTo>
                  <a:lnTo>
                    <a:pt x="749" y="1017"/>
                  </a:lnTo>
                  <a:lnTo>
                    <a:pt x="751" y="1017"/>
                  </a:lnTo>
                  <a:lnTo>
                    <a:pt x="751" y="1019"/>
                  </a:lnTo>
                  <a:lnTo>
                    <a:pt x="751" y="1017"/>
                  </a:lnTo>
                  <a:lnTo>
                    <a:pt x="751" y="1019"/>
                  </a:lnTo>
                  <a:lnTo>
                    <a:pt x="751" y="1017"/>
                  </a:lnTo>
                  <a:lnTo>
                    <a:pt x="751" y="1019"/>
                  </a:lnTo>
                  <a:lnTo>
                    <a:pt x="751" y="1017"/>
                  </a:lnTo>
                  <a:lnTo>
                    <a:pt x="751" y="1019"/>
                  </a:lnTo>
                  <a:lnTo>
                    <a:pt x="749" y="1019"/>
                  </a:lnTo>
                  <a:lnTo>
                    <a:pt x="751" y="1019"/>
                  </a:lnTo>
                  <a:lnTo>
                    <a:pt x="749" y="1019"/>
                  </a:lnTo>
                  <a:lnTo>
                    <a:pt x="751" y="1019"/>
                  </a:lnTo>
                  <a:lnTo>
                    <a:pt x="751" y="1020"/>
                  </a:lnTo>
                  <a:lnTo>
                    <a:pt x="751" y="1021"/>
                  </a:lnTo>
                  <a:lnTo>
                    <a:pt x="751" y="1020"/>
                  </a:lnTo>
                  <a:lnTo>
                    <a:pt x="751" y="1021"/>
                  </a:lnTo>
                  <a:lnTo>
                    <a:pt x="749" y="1021"/>
                  </a:lnTo>
                  <a:lnTo>
                    <a:pt x="749" y="1020"/>
                  </a:lnTo>
                  <a:lnTo>
                    <a:pt x="749" y="1021"/>
                  </a:lnTo>
                  <a:lnTo>
                    <a:pt x="749" y="1020"/>
                  </a:lnTo>
                  <a:lnTo>
                    <a:pt x="748" y="1020"/>
                  </a:lnTo>
                  <a:lnTo>
                    <a:pt x="749" y="1020"/>
                  </a:lnTo>
                  <a:lnTo>
                    <a:pt x="749" y="1021"/>
                  </a:lnTo>
                  <a:lnTo>
                    <a:pt x="751" y="1021"/>
                  </a:lnTo>
                  <a:lnTo>
                    <a:pt x="749" y="1021"/>
                  </a:lnTo>
                  <a:lnTo>
                    <a:pt x="751" y="1021"/>
                  </a:lnTo>
                  <a:lnTo>
                    <a:pt x="751" y="1022"/>
                  </a:lnTo>
                  <a:lnTo>
                    <a:pt x="751" y="1023"/>
                  </a:lnTo>
                  <a:lnTo>
                    <a:pt x="751" y="1022"/>
                  </a:lnTo>
                  <a:lnTo>
                    <a:pt x="751" y="1023"/>
                  </a:lnTo>
                  <a:lnTo>
                    <a:pt x="751" y="1022"/>
                  </a:lnTo>
                  <a:lnTo>
                    <a:pt x="751" y="1023"/>
                  </a:lnTo>
                  <a:lnTo>
                    <a:pt x="752" y="1023"/>
                  </a:lnTo>
                  <a:lnTo>
                    <a:pt x="751" y="1023"/>
                  </a:lnTo>
                  <a:lnTo>
                    <a:pt x="752" y="1023"/>
                  </a:lnTo>
                  <a:lnTo>
                    <a:pt x="752" y="1025"/>
                  </a:lnTo>
                  <a:lnTo>
                    <a:pt x="752" y="1023"/>
                  </a:lnTo>
                  <a:lnTo>
                    <a:pt x="751" y="1023"/>
                  </a:lnTo>
                  <a:lnTo>
                    <a:pt x="752" y="1023"/>
                  </a:lnTo>
                  <a:lnTo>
                    <a:pt x="751" y="1023"/>
                  </a:lnTo>
                  <a:lnTo>
                    <a:pt x="752" y="1023"/>
                  </a:lnTo>
                  <a:lnTo>
                    <a:pt x="753" y="1023"/>
                  </a:lnTo>
                  <a:lnTo>
                    <a:pt x="753" y="1025"/>
                  </a:lnTo>
                  <a:lnTo>
                    <a:pt x="754" y="1025"/>
                  </a:lnTo>
                  <a:lnTo>
                    <a:pt x="754" y="1026"/>
                  </a:lnTo>
                  <a:lnTo>
                    <a:pt x="754" y="1025"/>
                  </a:lnTo>
                  <a:lnTo>
                    <a:pt x="754" y="1026"/>
                  </a:lnTo>
                  <a:lnTo>
                    <a:pt x="755" y="1026"/>
                  </a:lnTo>
                  <a:lnTo>
                    <a:pt x="754" y="1026"/>
                  </a:lnTo>
                  <a:lnTo>
                    <a:pt x="755" y="1026"/>
                  </a:lnTo>
                  <a:lnTo>
                    <a:pt x="754" y="1026"/>
                  </a:lnTo>
                  <a:lnTo>
                    <a:pt x="754" y="1027"/>
                  </a:lnTo>
                  <a:lnTo>
                    <a:pt x="755" y="1027"/>
                  </a:lnTo>
                  <a:lnTo>
                    <a:pt x="755" y="1028"/>
                  </a:lnTo>
                  <a:lnTo>
                    <a:pt x="755" y="1027"/>
                  </a:lnTo>
                  <a:lnTo>
                    <a:pt x="755" y="1028"/>
                  </a:lnTo>
                  <a:lnTo>
                    <a:pt x="757" y="1028"/>
                  </a:lnTo>
                  <a:lnTo>
                    <a:pt x="755" y="1028"/>
                  </a:lnTo>
                  <a:lnTo>
                    <a:pt x="757" y="1028"/>
                  </a:lnTo>
                  <a:lnTo>
                    <a:pt x="757" y="1029"/>
                  </a:lnTo>
                  <a:lnTo>
                    <a:pt x="757" y="1028"/>
                  </a:lnTo>
                  <a:lnTo>
                    <a:pt x="757" y="1029"/>
                  </a:lnTo>
                  <a:lnTo>
                    <a:pt x="757" y="1031"/>
                  </a:lnTo>
                  <a:lnTo>
                    <a:pt x="758" y="1031"/>
                  </a:lnTo>
                  <a:lnTo>
                    <a:pt x="757" y="1031"/>
                  </a:lnTo>
                  <a:lnTo>
                    <a:pt x="758" y="1031"/>
                  </a:lnTo>
                  <a:lnTo>
                    <a:pt x="758" y="1029"/>
                  </a:lnTo>
                  <a:lnTo>
                    <a:pt x="758" y="1031"/>
                  </a:lnTo>
                  <a:lnTo>
                    <a:pt x="758" y="1032"/>
                  </a:lnTo>
                  <a:lnTo>
                    <a:pt x="758" y="1033"/>
                  </a:lnTo>
                  <a:lnTo>
                    <a:pt x="758" y="1034"/>
                  </a:lnTo>
                  <a:lnTo>
                    <a:pt x="758" y="1035"/>
                  </a:lnTo>
                  <a:lnTo>
                    <a:pt x="758" y="1037"/>
                  </a:lnTo>
                  <a:lnTo>
                    <a:pt x="759" y="1038"/>
                  </a:lnTo>
                  <a:lnTo>
                    <a:pt x="759" y="1039"/>
                  </a:lnTo>
                  <a:lnTo>
                    <a:pt x="759" y="1040"/>
                  </a:lnTo>
                  <a:lnTo>
                    <a:pt x="759" y="1041"/>
                  </a:lnTo>
                  <a:lnTo>
                    <a:pt x="759" y="1043"/>
                  </a:lnTo>
                  <a:lnTo>
                    <a:pt x="760" y="1043"/>
                  </a:lnTo>
                  <a:lnTo>
                    <a:pt x="760" y="1044"/>
                  </a:lnTo>
                  <a:lnTo>
                    <a:pt x="759" y="1044"/>
                  </a:lnTo>
                  <a:lnTo>
                    <a:pt x="759" y="1045"/>
                  </a:lnTo>
                  <a:lnTo>
                    <a:pt x="760" y="1045"/>
                  </a:lnTo>
                  <a:lnTo>
                    <a:pt x="760" y="1046"/>
                  </a:lnTo>
                  <a:lnTo>
                    <a:pt x="759" y="1046"/>
                  </a:lnTo>
                  <a:lnTo>
                    <a:pt x="760" y="1046"/>
                  </a:lnTo>
                  <a:lnTo>
                    <a:pt x="759" y="1046"/>
                  </a:lnTo>
                  <a:lnTo>
                    <a:pt x="760" y="1048"/>
                  </a:lnTo>
                  <a:lnTo>
                    <a:pt x="760" y="1046"/>
                  </a:lnTo>
                  <a:lnTo>
                    <a:pt x="760" y="1048"/>
                  </a:lnTo>
                  <a:lnTo>
                    <a:pt x="760" y="1049"/>
                  </a:lnTo>
                  <a:lnTo>
                    <a:pt x="761" y="1049"/>
                  </a:lnTo>
                  <a:lnTo>
                    <a:pt x="760" y="1049"/>
                  </a:lnTo>
                  <a:lnTo>
                    <a:pt x="760" y="1050"/>
                  </a:lnTo>
                  <a:lnTo>
                    <a:pt x="760" y="1049"/>
                  </a:lnTo>
                  <a:lnTo>
                    <a:pt x="760" y="1050"/>
                  </a:lnTo>
                  <a:lnTo>
                    <a:pt x="761" y="1050"/>
                  </a:lnTo>
                  <a:lnTo>
                    <a:pt x="761" y="1049"/>
                  </a:lnTo>
                  <a:lnTo>
                    <a:pt x="761" y="1050"/>
                  </a:lnTo>
                  <a:lnTo>
                    <a:pt x="761" y="1051"/>
                  </a:lnTo>
                  <a:lnTo>
                    <a:pt x="760" y="1052"/>
                  </a:lnTo>
                  <a:lnTo>
                    <a:pt x="761" y="1051"/>
                  </a:lnTo>
                  <a:lnTo>
                    <a:pt x="761" y="1052"/>
                  </a:lnTo>
                  <a:lnTo>
                    <a:pt x="761" y="1051"/>
                  </a:lnTo>
                  <a:lnTo>
                    <a:pt x="763" y="1051"/>
                  </a:lnTo>
                  <a:lnTo>
                    <a:pt x="761" y="1051"/>
                  </a:lnTo>
                  <a:lnTo>
                    <a:pt x="761" y="1052"/>
                  </a:lnTo>
                  <a:lnTo>
                    <a:pt x="761" y="1054"/>
                  </a:lnTo>
                  <a:lnTo>
                    <a:pt x="761" y="1055"/>
                  </a:lnTo>
                  <a:lnTo>
                    <a:pt x="761" y="1054"/>
                  </a:lnTo>
                  <a:lnTo>
                    <a:pt x="761" y="1052"/>
                  </a:lnTo>
                  <a:lnTo>
                    <a:pt x="760" y="1052"/>
                  </a:lnTo>
                  <a:lnTo>
                    <a:pt x="760" y="1054"/>
                  </a:lnTo>
                  <a:lnTo>
                    <a:pt x="760" y="1055"/>
                  </a:lnTo>
                  <a:lnTo>
                    <a:pt x="761" y="1055"/>
                  </a:lnTo>
                  <a:lnTo>
                    <a:pt x="761" y="1056"/>
                  </a:lnTo>
                  <a:lnTo>
                    <a:pt x="761" y="1055"/>
                  </a:lnTo>
                  <a:lnTo>
                    <a:pt x="761" y="1056"/>
                  </a:lnTo>
                  <a:lnTo>
                    <a:pt x="760" y="1056"/>
                  </a:lnTo>
                  <a:lnTo>
                    <a:pt x="760" y="1057"/>
                  </a:lnTo>
                  <a:lnTo>
                    <a:pt x="760" y="1056"/>
                  </a:lnTo>
                  <a:lnTo>
                    <a:pt x="760" y="1057"/>
                  </a:lnTo>
                  <a:lnTo>
                    <a:pt x="759" y="1057"/>
                  </a:lnTo>
                  <a:lnTo>
                    <a:pt x="760" y="1057"/>
                  </a:lnTo>
                  <a:lnTo>
                    <a:pt x="759" y="1057"/>
                  </a:lnTo>
                  <a:lnTo>
                    <a:pt x="760" y="1057"/>
                  </a:lnTo>
                  <a:lnTo>
                    <a:pt x="761" y="1057"/>
                  </a:lnTo>
                  <a:lnTo>
                    <a:pt x="760" y="1057"/>
                  </a:lnTo>
                  <a:lnTo>
                    <a:pt x="761" y="1057"/>
                  </a:lnTo>
                  <a:lnTo>
                    <a:pt x="760" y="1058"/>
                  </a:lnTo>
                  <a:lnTo>
                    <a:pt x="761" y="1058"/>
                  </a:lnTo>
                  <a:lnTo>
                    <a:pt x="760" y="1058"/>
                  </a:lnTo>
                  <a:lnTo>
                    <a:pt x="761" y="1058"/>
                  </a:lnTo>
                  <a:lnTo>
                    <a:pt x="761" y="1060"/>
                  </a:lnTo>
                  <a:lnTo>
                    <a:pt x="760" y="1060"/>
                  </a:lnTo>
                  <a:lnTo>
                    <a:pt x="760" y="1061"/>
                  </a:lnTo>
                  <a:lnTo>
                    <a:pt x="759" y="1061"/>
                  </a:lnTo>
                  <a:lnTo>
                    <a:pt x="760" y="1061"/>
                  </a:lnTo>
                  <a:lnTo>
                    <a:pt x="759" y="1061"/>
                  </a:lnTo>
                  <a:lnTo>
                    <a:pt x="759" y="1062"/>
                  </a:lnTo>
                  <a:lnTo>
                    <a:pt x="758" y="1062"/>
                  </a:lnTo>
                  <a:lnTo>
                    <a:pt x="758" y="1061"/>
                  </a:lnTo>
                  <a:lnTo>
                    <a:pt x="758" y="1062"/>
                  </a:lnTo>
                  <a:lnTo>
                    <a:pt x="758" y="1061"/>
                  </a:lnTo>
                  <a:lnTo>
                    <a:pt x="759" y="1061"/>
                  </a:lnTo>
                  <a:lnTo>
                    <a:pt x="758" y="1061"/>
                  </a:lnTo>
                  <a:lnTo>
                    <a:pt x="758" y="1060"/>
                  </a:lnTo>
                  <a:lnTo>
                    <a:pt x="759" y="1060"/>
                  </a:lnTo>
                  <a:lnTo>
                    <a:pt x="758" y="1060"/>
                  </a:lnTo>
                  <a:lnTo>
                    <a:pt x="758" y="1061"/>
                  </a:lnTo>
                  <a:lnTo>
                    <a:pt x="758" y="1062"/>
                  </a:lnTo>
                  <a:lnTo>
                    <a:pt x="757" y="1062"/>
                  </a:lnTo>
                  <a:lnTo>
                    <a:pt x="758" y="1062"/>
                  </a:lnTo>
                  <a:lnTo>
                    <a:pt x="758" y="1063"/>
                  </a:lnTo>
                  <a:lnTo>
                    <a:pt x="758" y="1062"/>
                  </a:lnTo>
                  <a:lnTo>
                    <a:pt x="758" y="1063"/>
                  </a:lnTo>
                  <a:lnTo>
                    <a:pt x="758" y="1062"/>
                  </a:lnTo>
                  <a:lnTo>
                    <a:pt x="759" y="1062"/>
                  </a:lnTo>
                  <a:lnTo>
                    <a:pt x="758" y="1062"/>
                  </a:lnTo>
                  <a:lnTo>
                    <a:pt x="758" y="1063"/>
                  </a:lnTo>
                  <a:lnTo>
                    <a:pt x="759" y="1062"/>
                  </a:lnTo>
                  <a:lnTo>
                    <a:pt x="759" y="1063"/>
                  </a:lnTo>
                  <a:lnTo>
                    <a:pt x="759" y="1062"/>
                  </a:lnTo>
                  <a:lnTo>
                    <a:pt x="759" y="1063"/>
                  </a:lnTo>
                  <a:lnTo>
                    <a:pt x="759" y="1062"/>
                  </a:lnTo>
                  <a:lnTo>
                    <a:pt x="759" y="1063"/>
                  </a:lnTo>
                  <a:lnTo>
                    <a:pt x="759" y="1062"/>
                  </a:lnTo>
                  <a:lnTo>
                    <a:pt x="760" y="1062"/>
                  </a:lnTo>
                  <a:lnTo>
                    <a:pt x="759" y="1062"/>
                  </a:lnTo>
                  <a:lnTo>
                    <a:pt x="760" y="1062"/>
                  </a:lnTo>
                  <a:lnTo>
                    <a:pt x="760" y="1063"/>
                  </a:lnTo>
                  <a:lnTo>
                    <a:pt x="761" y="1063"/>
                  </a:lnTo>
                  <a:lnTo>
                    <a:pt x="760" y="1063"/>
                  </a:lnTo>
                  <a:lnTo>
                    <a:pt x="760" y="1064"/>
                  </a:lnTo>
                  <a:lnTo>
                    <a:pt x="760" y="1063"/>
                  </a:lnTo>
                  <a:lnTo>
                    <a:pt x="760" y="1064"/>
                  </a:lnTo>
                  <a:lnTo>
                    <a:pt x="761" y="1064"/>
                  </a:lnTo>
                  <a:lnTo>
                    <a:pt x="760" y="1064"/>
                  </a:lnTo>
                  <a:lnTo>
                    <a:pt x="761" y="1064"/>
                  </a:lnTo>
                  <a:lnTo>
                    <a:pt x="761" y="1066"/>
                  </a:lnTo>
                  <a:lnTo>
                    <a:pt x="761" y="1064"/>
                  </a:lnTo>
                  <a:lnTo>
                    <a:pt x="763" y="1064"/>
                  </a:lnTo>
                  <a:lnTo>
                    <a:pt x="761" y="1066"/>
                  </a:lnTo>
                  <a:lnTo>
                    <a:pt x="760" y="1066"/>
                  </a:lnTo>
                  <a:lnTo>
                    <a:pt x="761" y="1066"/>
                  </a:lnTo>
                  <a:lnTo>
                    <a:pt x="761" y="1064"/>
                  </a:lnTo>
                  <a:lnTo>
                    <a:pt x="760" y="1064"/>
                  </a:lnTo>
                  <a:lnTo>
                    <a:pt x="760" y="1066"/>
                  </a:lnTo>
                  <a:lnTo>
                    <a:pt x="759" y="1066"/>
                  </a:lnTo>
                  <a:lnTo>
                    <a:pt x="760" y="1066"/>
                  </a:lnTo>
                  <a:lnTo>
                    <a:pt x="759" y="1066"/>
                  </a:lnTo>
                  <a:lnTo>
                    <a:pt x="760" y="1066"/>
                  </a:lnTo>
                  <a:lnTo>
                    <a:pt x="759" y="1066"/>
                  </a:lnTo>
                  <a:lnTo>
                    <a:pt x="759" y="1067"/>
                  </a:lnTo>
                  <a:lnTo>
                    <a:pt x="760" y="1067"/>
                  </a:lnTo>
                  <a:lnTo>
                    <a:pt x="759" y="1067"/>
                  </a:lnTo>
                  <a:lnTo>
                    <a:pt x="760" y="1068"/>
                  </a:lnTo>
                  <a:lnTo>
                    <a:pt x="760" y="1067"/>
                  </a:lnTo>
                  <a:lnTo>
                    <a:pt x="761" y="1067"/>
                  </a:lnTo>
                  <a:lnTo>
                    <a:pt x="761" y="1066"/>
                  </a:lnTo>
                  <a:lnTo>
                    <a:pt x="761" y="1067"/>
                  </a:lnTo>
                  <a:lnTo>
                    <a:pt x="763" y="1067"/>
                  </a:lnTo>
                  <a:lnTo>
                    <a:pt x="763" y="1066"/>
                  </a:lnTo>
                  <a:lnTo>
                    <a:pt x="763" y="1067"/>
                  </a:lnTo>
                  <a:lnTo>
                    <a:pt x="764" y="1067"/>
                  </a:lnTo>
                  <a:lnTo>
                    <a:pt x="764" y="1066"/>
                  </a:lnTo>
                  <a:lnTo>
                    <a:pt x="764" y="1067"/>
                  </a:lnTo>
                  <a:lnTo>
                    <a:pt x="763" y="1067"/>
                  </a:lnTo>
                  <a:lnTo>
                    <a:pt x="763" y="1068"/>
                  </a:lnTo>
                  <a:lnTo>
                    <a:pt x="763" y="1069"/>
                  </a:lnTo>
                  <a:lnTo>
                    <a:pt x="763" y="1070"/>
                  </a:lnTo>
                  <a:lnTo>
                    <a:pt x="763" y="1072"/>
                  </a:lnTo>
                  <a:lnTo>
                    <a:pt x="764" y="1072"/>
                  </a:lnTo>
                  <a:lnTo>
                    <a:pt x="764" y="1070"/>
                  </a:lnTo>
                  <a:lnTo>
                    <a:pt x="764" y="1072"/>
                  </a:lnTo>
                  <a:lnTo>
                    <a:pt x="763" y="1072"/>
                  </a:lnTo>
                  <a:lnTo>
                    <a:pt x="763" y="1070"/>
                  </a:lnTo>
                  <a:lnTo>
                    <a:pt x="763" y="1072"/>
                  </a:lnTo>
                  <a:lnTo>
                    <a:pt x="761" y="1072"/>
                  </a:lnTo>
                  <a:lnTo>
                    <a:pt x="763" y="1072"/>
                  </a:lnTo>
                  <a:lnTo>
                    <a:pt x="763" y="1073"/>
                  </a:lnTo>
                  <a:lnTo>
                    <a:pt x="764" y="1073"/>
                  </a:lnTo>
                  <a:lnTo>
                    <a:pt x="764" y="1072"/>
                  </a:lnTo>
                  <a:lnTo>
                    <a:pt x="765" y="1072"/>
                  </a:lnTo>
                  <a:lnTo>
                    <a:pt x="764" y="1073"/>
                  </a:lnTo>
                  <a:lnTo>
                    <a:pt x="764" y="1072"/>
                  </a:lnTo>
                  <a:lnTo>
                    <a:pt x="764" y="1073"/>
                  </a:lnTo>
                  <a:lnTo>
                    <a:pt x="765" y="1073"/>
                  </a:lnTo>
                  <a:lnTo>
                    <a:pt x="766" y="1073"/>
                  </a:lnTo>
                  <a:lnTo>
                    <a:pt x="768" y="1073"/>
                  </a:lnTo>
                  <a:lnTo>
                    <a:pt x="768" y="1072"/>
                  </a:lnTo>
                  <a:lnTo>
                    <a:pt x="768" y="1073"/>
                  </a:lnTo>
                  <a:lnTo>
                    <a:pt x="766" y="1073"/>
                  </a:lnTo>
                  <a:lnTo>
                    <a:pt x="766" y="1074"/>
                  </a:lnTo>
                  <a:lnTo>
                    <a:pt x="766" y="1075"/>
                  </a:lnTo>
                  <a:lnTo>
                    <a:pt x="766" y="1074"/>
                  </a:lnTo>
                  <a:lnTo>
                    <a:pt x="766" y="1075"/>
                  </a:lnTo>
                  <a:lnTo>
                    <a:pt x="766" y="1074"/>
                  </a:lnTo>
                  <a:lnTo>
                    <a:pt x="768" y="1074"/>
                  </a:lnTo>
                  <a:lnTo>
                    <a:pt x="768" y="1075"/>
                  </a:lnTo>
                  <a:lnTo>
                    <a:pt x="766" y="1075"/>
                  </a:lnTo>
                  <a:lnTo>
                    <a:pt x="768" y="1075"/>
                  </a:lnTo>
                  <a:lnTo>
                    <a:pt x="766" y="1075"/>
                  </a:lnTo>
                  <a:lnTo>
                    <a:pt x="768" y="1075"/>
                  </a:lnTo>
                  <a:lnTo>
                    <a:pt x="768" y="1077"/>
                  </a:lnTo>
                  <a:lnTo>
                    <a:pt x="768" y="1075"/>
                  </a:lnTo>
                  <a:lnTo>
                    <a:pt x="769" y="1075"/>
                  </a:lnTo>
                  <a:lnTo>
                    <a:pt x="769" y="1074"/>
                  </a:lnTo>
                  <a:lnTo>
                    <a:pt x="769" y="1073"/>
                  </a:lnTo>
                  <a:lnTo>
                    <a:pt x="769" y="1074"/>
                  </a:lnTo>
                  <a:lnTo>
                    <a:pt x="769" y="1075"/>
                  </a:lnTo>
                  <a:lnTo>
                    <a:pt x="768" y="1075"/>
                  </a:lnTo>
                  <a:lnTo>
                    <a:pt x="768" y="1077"/>
                  </a:lnTo>
                  <a:lnTo>
                    <a:pt x="768" y="1078"/>
                  </a:lnTo>
                  <a:lnTo>
                    <a:pt x="768" y="1079"/>
                  </a:lnTo>
                  <a:lnTo>
                    <a:pt x="768" y="1080"/>
                  </a:lnTo>
                  <a:lnTo>
                    <a:pt x="769" y="1080"/>
                  </a:lnTo>
                  <a:lnTo>
                    <a:pt x="768" y="1081"/>
                  </a:lnTo>
                  <a:lnTo>
                    <a:pt x="768" y="1083"/>
                  </a:lnTo>
                  <a:lnTo>
                    <a:pt x="769" y="1083"/>
                  </a:lnTo>
                  <a:lnTo>
                    <a:pt x="769" y="1081"/>
                  </a:lnTo>
                  <a:lnTo>
                    <a:pt x="769" y="1083"/>
                  </a:lnTo>
                  <a:lnTo>
                    <a:pt x="769" y="1081"/>
                  </a:lnTo>
                  <a:lnTo>
                    <a:pt x="769" y="1083"/>
                  </a:lnTo>
                  <a:lnTo>
                    <a:pt x="769" y="1081"/>
                  </a:lnTo>
                  <a:lnTo>
                    <a:pt x="769" y="1083"/>
                  </a:lnTo>
                  <a:lnTo>
                    <a:pt x="770" y="1081"/>
                  </a:lnTo>
                  <a:lnTo>
                    <a:pt x="769" y="1081"/>
                  </a:lnTo>
                  <a:lnTo>
                    <a:pt x="770" y="1081"/>
                  </a:lnTo>
                  <a:lnTo>
                    <a:pt x="771" y="1081"/>
                  </a:lnTo>
                  <a:lnTo>
                    <a:pt x="770" y="1081"/>
                  </a:lnTo>
                  <a:lnTo>
                    <a:pt x="770" y="1083"/>
                  </a:lnTo>
                  <a:lnTo>
                    <a:pt x="770" y="1081"/>
                  </a:lnTo>
                  <a:lnTo>
                    <a:pt x="770" y="1083"/>
                  </a:lnTo>
                  <a:lnTo>
                    <a:pt x="769" y="1083"/>
                  </a:lnTo>
                  <a:lnTo>
                    <a:pt x="769" y="1084"/>
                  </a:lnTo>
                  <a:lnTo>
                    <a:pt x="770" y="1084"/>
                  </a:lnTo>
                  <a:lnTo>
                    <a:pt x="771" y="1084"/>
                  </a:lnTo>
                  <a:lnTo>
                    <a:pt x="771" y="1083"/>
                  </a:lnTo>
                  <a:lnTo>
                    <a:pt x="772" y="1083"/>
                  </a:lnTo>
                  <a:lnTo>
                    <a:pt x="771" y="1084"/>
                  </a:lnTo>
                  <a:lnTo>
                    <a:pt x="770" y="1084"/>
                  </a:lnTo>
                  <a:lnTo>
                    <a:pt x="769" y="1084"/>
                  </a:lnTo>
                  <a:lnTo>
                    <a:pt x="770" y="1085"/>
                  </a:lnTo>
                  <a:lnTo>
                    <a:pt x="770" y="1084"/>
                  </a:lnTo>
                  <a:lnTo>
                    <a:pt x="770" y="1085"/>
                  </a:lnTo>
                  <a:lnTo>
                    <a:pt x="771" y="1084"/>
                  </a:lnTo>
                  <a:lnTo>
                    <a:pt x="771" y="1085"/>
                  </a:lnTo>
                  <a:lnTo>
                    <a:pt x="771" y="1084"/>
                  </a:lnTo>
                  <a:lnTo>
                    <a:pt x="771" y="1085"/>
                  </a:lnTo>
                  <a:lnTo>
                    <a:pt x="770" y="1085"/>
                  </a:lnTo>
                  <a:lnTo>
                    <a:pt x="769" y="1085"/>
                  </a:lnTo>
                  <a:lnTo>
                    <a:pt x="769" y="1086"/>
                  </a:lnTo>
                  <a:lnTo>
                    <a:pt x="770" y="1086"/>
                  </a:lnTo>
                  <a:lnTo>
                    <a:pt x="769" y="1086"/>
                  </a:lnTo>
                  <a:lnTo>
                    <a:pt x="769" y="1087"/>
                  </a:lnTo>
                  <a:lnTo>
                    <a:pt x="769" y="1086"/>
                  </a:lnTo>
                  <a:lnTo>
                    <a:pt x="770" y="1086"/>
                  </a:lnTo>
                  <a:lnTo>
                    <a:pt x="770" y="1087"/>
                  </a:lnTo>
                  <a:lnTo>
                    <a:pt x="771" y="1087"/>
                  </a:lnTo>
                  <a:lnTo>
                    <a:pt x="771" y="1089"/>
                  </a:lnTo>
                  <a:lnTo>
                    <a:pt x="772" y="1089"/>
                  </a:lnTo>
                  <a:lnTo>
                    <a:pt x="772" y="1090"/>
                  </a:lnTo>
                  <a:lnTo>
                    <a:pt x="772" y="1091"/>
                  </a:lnTo>
                  <a:lnTo>
                    <a:pt x="771" y="1092"/>
                  </a:lnTo>
                  <a:lnTo>
                    <a:pt x="771" y="1091"/>
                  </a:lnTo>
                  <a:lnTo>
                    <a:pt x="772" y="1091"/>
                  </a:lnTo>
                  <a:lnTo>
                    <a:pt x="771" y="1091"/>
                  </a:lnTo>
                  <a:lnTo>
                    <a:pt x="771" y="1092"/>
                  </a:lnTo>
                  <a:lnTo>
                    <a:pt x="772" y="1092"/>
                  </a:lnTo>
                  <a:lnTo>
                    <a:pt x="772" y="1093"/>
                  </a:lnTo>
                  <a:lnTo>
                    <a:pt x="771" y="1093"/>
                  </a:lnTo>
                  <a:lnTo>
                    <a:pt x="771" y="1095"/>
                  </a:lnTo>
                  <a:lnTo>
                    <a:pt x="772" y="1095"/>
                  </a:lnTo>
                  <a:lnTo>
                    <a:pt x="772" y="1093"/>
                  </a:lnTo>
                  <a:lnTo>
                    <a:pt x="772" y="1095"/>
                  </a:lnTo>
                  <a:lnTo>
                    <a:pt x="772" y="1096"/>
                  </a:lnTo>
                  <a:lnTo>
                    <a:pt x="774" y="1097"/>
                  </a:lnTo>
                  <a:lnTo>
                    <a:pt x="774" y="1098"/>
                  </a:lnTo>
                  <a:lnTo>
                    <a:pt x="772" y="1097"/>
                  </a:lnTo>
                  <a:lnTo>
                    <a:pt x="774" y="1097"/>
                  </a:lnTo>
                  <a:lnTo>
                    <a:pt x="772" y="1097"/>
                  </a:lnTo>
                  <a:lnTo>
                    <a:pt x="772" y="1096"/>
                  </a:lnTo>
                  <a:lnTo>
                    <a:pt x="772" y="1097"/>
                  </a:lnTo>
                  <a:lnTo>
                    <a:pt x="771" y="1097"/>
                  </a:lnTo>
                  <a:lnTo>
                    <a:pt x="771" y="1096"/>
                  </a:lnTo>
                  <a:lnTo>
                    <a:pt x="771" y="1097"/>
                  </a:lnTo>
                  <a:lnTo>
                    <a:pt x="771" y="1098"/>
                  </a:lnTo>
                  <a:lnTo>
                    <a:pt x="772" y="1097"/>
                  </a:lnTo>
                  <a:lnTo>
                    <a:pt x="772" y="1098"/>
                  </a:lnTo>
                  <a:lnTo>
                    <a:pt x="772" y="1099"/>
                  </a:lnTo>
                  <a:lnTo>
                    <a:pt x="774" y="1099"/>
                  </a:lnTo>
                  <a:lnTo>
                    <a:pt x="774" y="1101"/>
                  </a:lnTo>
                  <a:lnTo>
                    <a:pt x="775" y="1101"/>
                  </a:lnTo>
                  <a:lnTo>
                    <a:pt x="776" y="1102"/>
                  </a:lnTo>
                  <a:lnTo>
                    <a:pt x="777" y="1102"/>
                  </a:lnTo>
                  <a:lnTo>
                    <a:pt x="778" y="1102"/>
                  </a:lnTo>
                  <a:lnTo>
                    <a:pt x="780" y="1102"/>
                  </a:lnTo>
                  <a:lnTo>
                    <a:pt x="780" y="1103"/>
                  </a:lnTo>
                  <a:lnTo>
                    <a:pt x="778" y="1103"/>
                  </a:lnTo>
                  <a:lnTo>
                    <a:pt x="778" y="1104"/>
                  </a:lnTo>
                  <a:lnTo>
                    <a:pt x="780" y="1104"/>
                  </a:lnTo>
                  <a:lnTo>
                    <a:pt x="780" y="1106"/>
                  </a:lnTo>
                  <a:lnTo>
                    <a:pt x="778" y="1106"/>
                  </a:lnTo>
                  <a:lnTo>
                    <a:pt x="778" y="1107"/>
                  </a:lnTo>
                  <a:lnTo>
                    <a:pt x="778" y="1106"/>
                  </a:lnTo>
                  <a:lnTo>
                    <a:pt x="778" y="1104"/>
                  </a:lnTo>
                  <a:lnTo>
                    <a:pt x="777" y="1103"/>
                  </a:lnTo>
                  <a:lnTo>
                    <a:pt x="776" y="1103"/>
                  </a:lnTo>
                  <a:lnTo>
                    <a:pt x="776" y="1102"/>
                  </a:lnTo>
                  <a:lnTo>
                    <a:pt x="777" y="1102"/>
                  </a:lnTo>
                  <a:lnTo>
                    <a:pt x="776" y="1102"/>
                  </a:lnTo>
                  <a:lnTo>
                    <a:pt x="776" y="1103"/>
                  </a:lnTo>
                  <a:lnTo>
                    <a:pt x="776" y="1102"/>
                  </a:lnTo>
                  <a:lnTo>
                    <a:pt x="776" y="1103"/>
                  </a:lnTo>
                  <a:lnTo>
                    <a:pt x="775" y="1103"/>
                  </a:lnTo>
                  <a:lnTo>
                    <a:pt x="775" y="1104"/>
                  </a:lnTo>
                  <a:lnTo>
                    <a:pt x="775" y="1106"/>
                  </a:lnTo>
                  <a:lnTo>
                    <a:pt x="776" y="1106"/>
                  </a:lnTo>
                  <a:lnTo>
                    <a:pt x="776" y="1104"/>
                  </a:lnTo>
                  <a:lnTo>
                    <a:pt x="776" y="1103"/>
                  </a:lnTo>
                  <a:lnTo>
                    <a:pt x="777" y="1103"/>
                  </a:lnTo>
                  <a:lnTo>
                    <a:pt x="777" y="1104"/>
                  </a:lnTo>
                  <a:lnTo>
                    <a:pt x="777" y="1106"/>
                  </a:lnTo>
                  <a:lnTo>
                    <a:pt x="777" y="1104"/>
                  </a:lnTo>
                  <a:lnTo>
                    <a:pt x="777" y="1106"/>
                  </a:lnTo>
                  <a:lnTo>
                    <a:pt x="778" y="1106"/>
                  </a:lnTo>
                  <a:lnTo>
                    <a:pt x="777" y="1107"/>
                  </a:lnTo>
                  <a:lnTo>
                    <a:pt x="777" y="1106"/>
                  </a:lnTo>
                  <a:lnTo>
                    <a:pt x="777" y="1107"/>
                  </a:lnTo>
                  <a:lnTo>
                    <a:pt x="776" y="1108"/>
                  </a:lnTo>
                  <a:lnTo>
                    <a:pt x="776" y="1109"/>
                  </a:lnTo>
                  <a:lnTo>
                    <a:pt x="775" y="1109"/>
                  </a:lnTo>
                  <a:lnTo>
                    <a:pt x="776" y="1109"/>
                  </a:lnTo>
                  <a:lnTo>
                    <a:pt x="775" y="1109"/>
                  </a:lnTo>
                  <a:lnTo>
                    <a:pt x="775" y="1110"/>
                  </a:lnTo>
                  <a:lnTo>
                    <a:pt x="776" y="1110"/>
                  </a:lnTo>
                  <a:lnTo>
                    <a:pt x="776" y="1109"/>
                  </a:lnTo>
                  <a:lnTo>
                    <a:pt x="776" y="1110"/>
                  </a:lnTo>
                  <a:lnTo>
                    <a:pt x="777" y="1110"/>
                  </a:lnTo>
                  <a:lnTo>
                    <a:pt x="777" y="1109"/>
                  </a:lnTo>
                  <a:lnTo>
                    <a:pt x="777" y="1108"/>
                  </a:lnTo>
                  <a:lnTo>
                    <a:pt x="778" y="1108"/>
                  </a:lnTo>
                  <a:lnTo>
                    <a:pt x="778" y="1109"/>
                  </a:lnTo>
                  <a:lnTo>
                    <a:pt x="777" y="1109"/>
                  </a:lnTo>
                  <a:lnTo>
                    <a:pt x="777" y="1110"/>
                  </a:lnTo>
                  <a:lnTo>
                    <a:pt x="778" y="1110"/>
                  </a:lnTo>
                  <a:lnTo>
                    <a:pt x="778" y="1109"/>
                  </a:lnTo>
                  <a:lnTo>
                    <a:pt x="778" y="1110"/>
                  </a:lnTo>
                  <a:lnTo>
                    <a:pt x="780" y="1112"/>
                  </a:lnTo>
                  <a:lnTo>
                    <a:pt x="780" y="1110"/>
                  </a:lnTo>
                  <a:lnTo>
                    <a:pt x="781" y="1110"/>
                  </a:lnTo>
                  <a:lnTo>
                    <a:pt x="782" y="1110"/>
                  </a:lnTo>
                  <a:lnTo>
                    <a:pt x="783" y="1109"/>
                  </a:lnTo>
                  <a:lnTo>
                    <a:pt x="783" y="1110"/>
                  </a:lnTo>
                  <a:lnTo>
                    <a:pt x="784" y="1110"/>
                  </a:lnTo>
                  <a:lnTo>
                    <a:pt x="783" y="1109"/>
                  </a:lnTo>
                  <a:lnTo>
                    <a:pt x="784" y="1109"/>
                  </a:lnTo>
                  <a:lnTo>
                    <a:pt x="784" y="1108"/>
                  </a:lnTo>
                  <a:lnTo>
                    <a:pt x="783" y="1108"/>
                  </a:lnTo>
                  <a:lnTo>
                    <a:pt x="783" y="1107"/>
                  </a:lnTo>
                  <a:lnTo>
                    <a:pt x="783" y="1106"/>
                  </a:lnTo>
                  <a:lnTo>
                    <a:pt x="783" y="1104"/>
                  </a:lnTo>
                  <a:lnTo>
                    <a:pt x="783" y="1106"/>
                  </a:lnTo>
                  <a:lnTo>
                    <a:pt x="783" y="1104"/>
                  </a:lnTo>
                  <a:lnTo>
                    <a:pt x="782" y="1104"/>
                  </a:lnTo>
                  <a:lnTo>
                    <a:pt x="783" y="1103"/>
                  </a:lnTo>
                  <a:lnTo>
                    <a:pt x="783" y="1104"/>
                  </a:lnTo>
                  <a:lnTo>
                    <a:pt x="783" y="1103"/>
                  </a:lnTo>
                  <a:lnTo>
                    <a:pt x="783" y="1104"/>
                  </a:lnTo>
                  <a:lnTo>
                    <a:pt x="784" y="1104"/>
                  </a:lnTo>
                  <a:lnTo>
                    <a:pt x="784" y="1107"/>
                  </a:lnTo>
                  <a:lnTo>
                    <a:pt x="784" y="1108"/>
                  </a:lnTo>
                  <a:lnTo>
                    <a:pt x="784" y="1109"/>
                  </a:lnTo>
                  <a:lnTo>
                    <a:pt x="784" y="1110"/>
                  </a:lnTo>
                  <a:lnTo>
                    <a:pt x="784" y="1113"/>
                  </a:lnTo>
                  <a:lnTo>
                    <a:pt x="784" y="1114"/>
                  </a:lnTo>
                  <a:lnTo>
                    <a:pt x="784" y="1115"/>
                  </a:lnTo>
                  <a:lnTo>
                    <a:pt x="783" y="1115"/>
                  </a:lnTo>
                  <a:lnTo>
                    <a:pt x="783" y="1114"/>
                  </a:lnTo>
                  <a:lnTo>
                    <a:pt x="782" y="1114"/>
                  </a:lnTo>
                  <a:lnTo>
                    <a:pt x="781" y="1114"/>
                  </a:lnTo>
                  <a:lnTo>
                    <a:pt x="781" y="1115"/>
                  </a:lnTo>
                  <a:lnTo>
                    <a:pt x="781" y="1114"/>
                  </a:lnTo>
                  <a:lnTo>
                    <a:pt x="780" y="1114"/>
                  </a:lnTo>
                  <a:lnTo>
                    <a:pt x="778" y="1114"/>
                  </a:lnTo>
                  <a:lnTo>
                    <a:pt x="777" y="1114"/>
                  </a:lnTo>
                  <a:lnTo>
                    <a:pt x="777" y="1115"/>
                  </a:lnTo>
                  <a:lnTo>
                    <a:pt x="776" y="1115"/>
                  </a:lnTo>
                  <a:lnTo>
                    <a:pt x="775" y="1115"/>
                  </a:lnTo>
                  <a:lnTo>
                    <a:pt x="774" y="1115"/>
                  </a:lnTo>
                  <a:lnTo>
                    <a:pt x="774" y="1114"/>
                  </a:lnTo>
                  <a:lnTo>
                    <a:pt x="772" y="1115"/>
                  </a:lnTo>
                  <a:lnTo>
                    <a:pt x="774" y="1115"/>
                  </a:lnTo>
                  <a:lnTo>
                    <a:pt x="774" y="1116"/>
                  </a:lnTo>
                  <a:lnTo>
                    <a:pt x="772" y="1116"/>
                  </a:lnTo>
                  <a:lnTo>
                    <a:pt x="772" y="1118"/>
                  </a:lnTo>
                  <a:lnTo>
                    <a:pt x="772" y="1116"/>
                  </a:lnTo>
                  <a:lnTo>
                    <a:pt x="771" y="1116"/>
                  </a:lnTo>
                  <a:lnTo>
                    <a:pt x="771" y="1118"/>
                  </a:lnTo>
                  <a:lnTo>
                    <a:pt x="770" y="1118"/>
                  </a:lnTo>
                  <a:lnTo>
                    <a:pt x="770" y="1119"/>
                  </a:lnTo>
                  <a:lnTo>
                    <a:pt x="769" y="1119"/>
                  </a:lnTo>
                  <a:lnTo>
                    <a:pt x="769" y="1118"/>
                  </a:lnTo>
                  <a:lnTo>
                    <a:pt x="769" y="1119"/>
                  </a:lnTo>
                  <a:lnTo>
                    <a:pt x="769" y="1118"/>
                  </a:lnTo>
                  <a:lnTo>
                    <a:pt x="768" y="1118"/>
                  </a:lnTo>
                  <a:lnTo>
                    <a:pt x="768" y="1119"/>
                  </a:lnTo>
                  <a:lnTo>
                    <a:pt x="766" y="1119"/>
                  </a:lnTo>
                  <a:lnTo>
                    <a:pt x="766" y="1120"/>
                  </a:lnTo>
                  <a:lnTo>
                    <a:pt x="765" y="1120"/>
                  </a:lnTo>
                  <a:lnTo>
                    <a:pt x="766" y="1120"/>
                  </a:lnTo>
                  <a:lnTo>
                    <a:pt x="766" y="1121"/>
                  </a:lnTo>
                  <a:lnTo>
                    <a:pt x="768" y="1121"/>
                  </a:lnTo>
                  <a:lnTo>
                    <a:pt x="768" y="1122"/>
                  </a:lnTo>
                  <a:lnTo>
                    <a:pt x="766" y="1122"/>
                  </a:lnTo>
                  <a:lnTo>
                    <a:pt x="765" y="1122"/>
                  </a:lnTo>
                  <a:lnTo>
                    <a:pt x="766" y="1122"/>
                  </a:lnTo>
                  <a:lnTo>
                    <a:pt x="766" y="1124"/>
                  </a:lnTo>
                  <a:lnTo>
                    <a:pt x="768" y="1124"/>
                  </a:lnTo>
                  <a:lnTo>
                    <a:pt x="766" y="1124"/>
                  </a:lnTo>
                  <a:lnTo>
                    <a:pt x="766" y="1125"/>
                  </a:lnTo>
                  <a:lnTo>
                    <a:pt x="765" y="1125"/>
                  </a:lnTo>
                  <a:lnTo>
                    <a:pt x="766" y="1126"/>
                  </a:lnTo>
                  <a:lnTo>
                    <a:pt x="766" y="1127"/>
                  </a:lnTo>
                  <a:lnTo>
                    <a:pt x="765" y="1127"/>
                  </a:lnTo>
                  <a:lnTo>
                    <a:pt x="765" y="1126"/>
                  </a:lnTo>
                  <a:lnTo>
                    <a:pt x="764" y="1126"/>
                  </a:lnTo>
                  <a:lnTo>
                    <a:pt x="764" y="1127"/>
                  </a:lnTo>
                  <a:lnTo>
                    <a:pt x="763" y="1127"/>
                  </a:lnTo>
                  <a:lnTo>
                    <a:pt x="764" y="1127"/>
                  </a:lnTo>
                  <a:lnTo>
                    <a:pt x="764" y="1126"/>
                  </a:lnTo>
                  <a:lnTo>
                    <a:pt x="763" y="1126"/>
                  </a:lnTo>
                  <a:lnTo>
                    <a:pt x="763" y="1125"/>
                  </a:lnTo>
                  <a:lnTo>
                    <a:pt x="763" y="1126"/>
                  </a:lnTo>
                  <a:lnTo>
                    <a:pt x="763" y="1127"/>
                  </a:lnTo>
                  <a:lnTo>
                    <a:pt x="761" y="1127"/>
                  </a:lnTo>
                  <a:lnTo>
                    <a:pt x="761" y="1126"/>
                  </a:lnTo>
                  <a:lnTo>
                    <a:pt x="760" y="1126"/>
                  </a:lnTo>
                  <a:lnTo>
                    <a:pt x="760" y="1125"/>
                  </a:lnTo>
                  <a:lnTo>
                    <a:pt x="759" y="1125"/>
                  </a:lnTo>
                  <a:lnTo>
                    <a:pt x="759" y="1126"/>
                  </a:lnTo>
                  <a:lnTo>
                    <a:pt x="759" y="1125"/>
                  </a:lnTo>
                  <a:lnTo>
                    <a:pt x="760" y="1125"/>
                  </a:lnTo>
                  <a:lnTo>
                    <a:pt x="760" y="1124"/>
                  </a:lnTo>
                  <a:lnTo>
                    <a:pt x="759" y="1124"/>
                  </a:lnTo>
                  <a:lnTo>
                    <a:pt x="759" y="1122"/>
                  </a:lnTo>
                  <a:lnTo>
                    <a:pt x="758" y="1122"/>
                  </a:lnTo>
                  <a:lnTo>
                    <a:pt x="758" y="1124"/>
                  </a:lnTo>
                  <a:lnTo>
                    <a:pt x="758" y="1122"/>
                  </a:lnTo>
                  <a:lnTo>
                    <a:pt x="758" y="1121"/>
                  </a:lnTo>
                  <a:lnTo>
                    <a:pt x="758" y="1122"/>
                  </a:lnTo>
                  <a:lnTo>
                    <a:pt x="757" y="1122"/>
                  </a:lnTo>
                  <a:lnTo>
                    <a:pt x="755" y="1122"/>
                  </a:lnTo>
                  <a:lnTo>
                    <a:pt x="755" y="1121"/>
                  </a:lnTo>
                  <a:lnTo>
                    <a:pt x="754" y="1121"/>
                  </a:lnTo>
                  <a:lnTo>
                    <a:pt x="754" y="1122"/>
                  </a:lnTo>
                  <a:lnTo>
                    <a:pt x="753" y="1122"/>
                  </a:lnTo>
                  <a:lnTo>
                    <a:pt x="753" y="1121"/>
                  </a:lnTo>
                  <a:lnTo>
                    <a:pt x="753" y="1120"/>
                  </a:lnTo>
                  <a:lnTo>
                    <a:pt x="752" y="1120"/>
                  </a:lnTo>
                  <a:lnTo>
                    <a:pt x="752" y="1119"/>
                  </a:lnTo>
                  <a:lnTo>
                    <a:pt x="753" y="1119"/>
                  </a:lnTo>
                  <a:lnTo>
                    <a:pt x="752" y="1119"/>
                  </a:lnTo>
                  <a:lnTo>
                    <a:pt x="752" y="1118"/>
                  </a:lnTo>
                  <a:lnTo>
                    <a:pt x="751" y="1116"/>
                  </a:lnTo>
                  <a:lnTo>
                    <a:pt x="751" y="1118"/>
                  </a:lnTo>
                  <a:lnTo>
                    <a:pt x="748" y="1116"/>
                  </a:lnTo>
                  <a:lnTo>
                    <a:pt x="749" y="1116"/>
                  </a:lnTo>
                  <a:lnTo>
                    <a:pt x="749" y="1115"/>
                  </a:lnTo>
                  <a:lnTo>
                    <a:pt x="749" y="1116"/>
                  </a:lnTo>
                  <a:lnTo>
                    <a:pt x="748" y="1116"/>
                  </a:lnTo>
                  <a:lnTo>
                    <a:pt x="748" y="1115"/>
                  </a:lnTo>
                  <a:lnTo>
                    <a:pt x="748" y="1114"/>
                  </a:lnTo>
                  <a:lnTo>
                    <a:pt x="747" y="1114"/>
                  </a:lnTo>
                  <a:lnTo>
                    <a:pt x="747" y="1115"/>
                  </a:lnTo>
                  <a:lnTo>
                    <a:pt x="747" y="1114"/>
                  </a:lnTo>
                  <a:lnTo>
                    <a:pt x="746" y="1114"/>
                  </a:lnTo>
                  <a:lnTo>
                    <a:pt x="746" y="1113"/>
                  </a:lnTo>
                  <a:lnTo>
                    <a:pt x="746" y="1112"/>
                  </a:lnTo>
                  <a:lnTo>
                    <a:pt x="745" y="1112"/>
                  </a:lnTo>
                  <a:lnTo>
                    <a:pt x="745" y="1110"/>
                  </a:lnTo>
                  <a:lnTo>
                    <a:pt x="746" y="1110"/>
                  </a:lnTo>
                  <a:lnTo>
                    <a:pt x="746" y="1109"/>
                  </a:lnTo>
                  <a:lnTo>
                    <a:pt x="745" y="1110"/>
                  </a:lnTo>
                  <a:lnTo>
                    <a:pt x="745" y="1109"/>
                  </a:lnTo>
                  <a:lnTo>
                    <a:pt x="745" y="1110"/>
                  </a:lnTo>
                  <a:lnTo>
                    <a:pt x="743" y="1109"/>
                  </a:lnTo>
                  <a:lnTo>
                    <a:pt x="743" y="1108"/>
                  </a:lnTo>
                  <a:lnTo>
                    <a:pt x="743" y="1107"/>
                  </a:lnTo>
                  <a:lnTo>
                    <a:pt x="743" y="1108"/>
                  </a:lnTo>
                  <a:lnTo>
                    <a:pt x="742" y="1108"/>
                  </a:lnTo>
                  <a:lnTo>
                    <a:pt x="741" y="1108"/>
                  </a:lnTo>
                  <a:lnTo>
                    <a:pt x="742" y="1107"/>
                  </a:lnTo>
                  <a:lnTo>
                    <a:pt x="742" y="1106"/>
                  </a:lnTo>
                  <a:lnTo>
                    <a:pt x="742" y="1107"/>
                  </a:lnTo>
                  <a:lnTo>
                    <a:pt x="741" y="1107"/>
                  </a:lnTo>
                  <a:lnTo>
                    <a:pt x="740" y="1107"/>
                  </a:lnTo>
                  <a:lnTo>
                    <a:pt x="739" y="1107"/>
                  </a:lnTo>
                  <a:lnTo>
                    <a:pt x="740" y="1107"/>
                  </a:lnTo>
                  <a:lnTo>
                    <a:pt x="740" y="1108"/>
                  </a:lnTo>
                  <a:lnTo>
                    <a:pt x="739" y="1108"/>
                  </a:lnTo>
                  <a:lnTo>
                    <a:pt x="739" y="1107"/>
                  </a:lnTo>
                  <a:lnTo>
                    <a:pt x="739" y="1106"/>
                  </a:lnTo>
                  <a:lnTo>
                    <a:pt x="737" y="1107"/>
                  </a:lnTo>
                  <a:lnTo>
                    <a:pt x="737" y="1108"/>
                  </a:lnTo>
                  <a:lnTo>
                    <a:pt x="737" y="1107"/>
                  </a:lnTo>
                  <a:lnTo>
                    <a:pt x="736" y="1107"/>
                  </a:lnTo>
                  <a:lnTo>
                    <a:pt x="736" y="1108"/>
                  </a:lnTo>
                  <a:lnTo>
                    <a:pt x="735" y="1108"/>
                  </a:lnTo>
                  <a:lnTo>
                    <a:pt x="736" y="1107"/>
                  </a:lnTo>
                  <a:lnTo>
                    <a:pt x="735" y="1107"/>
                  </a:lnTo>
                  <a:lnTo>
                    <a:pt x="734" y="1107"/>
                  </a:lnTo>
                  <a:lnTo>
                    <a:pt x="734" y="1106"/>
                  </a:lnTo>
                  <a:lnTo>
                    <a:pt x="733" y="1106"/>
                  </a:lnTo>
                  <a:lnTo>
                    <a:pt x="733" y="1107"/>
                  </a:lnTo>
                  <a:lnTo>
                    <a:pt x="731" y="1107"/>
                  </a:lnTo>
                  <a:lnTo>
                    <a:pt x="730" y="1106"/>
                  </a:lnTo>
                  <a:lnTo>
                    <a:pt x="731" y="1106"/>
                  </a:lnTo>
                  <a:lnTo>
                    <a:pt x="731" y="1104"/>
                  </a:lnTo>
                  <a:lnTo>
                    <a:pt x="730" y="1104"/>
                  </a:lnTo>
                  <a:lnTo>
                    <a:pt x="730" y="1103"/>
                  </a:lnTo>
                  <a:lnTo>
                    <a:pt x="730" y="1104"/>
                  </a:lnTo>
                  <a:lnTo>
                    <a:pt x="729" y="1104"/>
                  </a:lnTo>
                  <a:lnTo>
                    <a:pt x="729" y="1106"/>
                  </a:lnTo>
                  <a:lnTo>
                    <a:pt x="729" y="1104"/>
                  </a:lnTo>
                  <a:lnTo>
                    <a:pt x="728" y="1104"/>
                  </a:lnTo>
                  <a:lnTo>
                    <a:pt x="728" y="1106"/>
                  </a:lnTo>
                  <a:lnTo>
                    <a:pt x="728" y="1104"/>
                  </a:lnTo>
                  <a:lnTo>
                    <a:pt x="727" y="1104"/>
                  </a:lnTo>
                  <a:lnTo>
                    <a:pt x="725" y="1104"/>
                  </a:lnTo>
                  <a:lnTo>
                    <a:pt x="725" y="1103"/>
                  </a:lnTo>
                  <a:lnTo>
                    <a:pt x="725" y="1104"/>
                  </a:lnTo>
                  <a:lnTo>
                    <a:pt x="724" y="1104"/>
                  </a:lnTo>
                  <a:lnTo>
                    <a:pt x="724" y="1103"/>
                  </a:lnTo>
                  <a:lnTo>
                    <a:pt x="723" y="1103"/>
                  </a:lnTo>
                  <a:lnTo>
                    <a:pt x="722" y="1103"/>
                  </a:lnTo>
                  <a:lnTo>
                    <a:pt x="722" y="1104"/>
                  </a:lnTo>
                  <a:lnTo>
                    <a:pt x="721" y="1104"/>
                  </a:lnTo>
                  <a:lnTo>
                    <a:pt x="719" y="1104"/>
                  </a:lnTo>
                  <a:lnTo>
                    <a:pt x="719" y="1103"/>
                  </a:lnTo>
                  <a:lnTo>
                    <a:pt x="719" y="1104"/>
                  </a:lnTo>
                  <a:lnTo>
                    <a:pt x="718" y="1104"/>
                  </a:lnTo>
                  <a:lnTo>
                    <a:pt x="718" y="1103"/>
                  </a:lnTo>
                  <a:lnTo>
                    <a:pt x="717" y="1103"/>
                  </a:lnTo>
                  <a:lnTo>
                    <a:pt x="717" y="1104"/>
                  </a:lnTo>
                  <a:lnTo>
                    <a:pt x="716" y="1104"/>
                  </a:lnTo>
                  <a:lnTo>
                    <a:pt x="716" y="1103"/>
                  </a:lnTo>
                  <a:lnTo>
                    <a:pt x="714" y="1103"/>
                  </a:lnTo>
                  <a:lnTo>
                    <a:pt x="714" y="1104"/>
                  </a:lnTo>
                  <a:lnTo>
                    <a:pt x="714" y="1103"/>
                  </a:lnTo>
                  <a:lnTo>
                    <a:pt x="713" y="1103"/>
                  </a:lnTo>
                  <a:lnTo>
                    <a:pt x="713" y="1104"/>
                  </a:lnTo>
                  <a:lnTo>
                    <a:pt x="713" y="1103"/>
                  </a:lnTo>
                  <a:lnTo>
                    <a:pt x="712" y="1103"/>
                  </a:lnTo>
                  <a:lnTo>
                    <a:pt x="712" y="1104"/>
                  </a:lnTo>
                  <a:lnTo>
                    <a:pt x="712" y="1103"/>
                  </a:lnTo>
                  <a:lnTo>
                    <a:pt x="711" y="1103"/>
                  </a:lnTo>
                  <a:lnTo>
                    <a:pt x="711" y="1104"/>
                  </a:lnTo>
                  <a:lnTo>
                    <a:pt x="711" y="1106"/>
                  </a:lnTo>
                  <a:lnTo>
                    <a:pt x="710" y="1106"/>
                  </a:lnTo>
                  <a:lnTo>
                    <a:pt x="708" y="1106"/>
                  </a:lnTo>
                  <a:lnTo>
                    <a:pt x="707" y="1107"/>
                  </a:lnTo>
                  <a:lnTo>
                    <a:pt x="707" y="1106"/>
                  </a:lnTo>
                  <a:lnTo>
                    <a:pt x="708" y="1106"/>
                  </a:lnTo>
                  <a:lnTo>
                    <a:pt x="708" y="1104"/>
                  </a:lnTo>
                  <a:lnTo>
                    <a:pt x="707" y="1104"/>
                  </a:lnTo>
                  <a:lnTo>
                    <a:pt x="707" y="1103"/>
                  </a:lnTo>
                  <a:lnTo>
                    <a:pt x="706" y="1103"/>
                  </a:lnTo>
                  <a:lnTo>
                    <a:pt x="706" y="1104"/>
                  </a:lnTo>
                  <a:lnTo>
                    <a:pt x="705" y="1103"/>
                  </a:lnTo>
                  <a:lnTo>
                    <a:pt x="704" y="1103"/>
                  </a:lnTo>
                  <a:lnTo>
                    <a:pt x="704" y="1102"/>
                  </a:lnTo>
                  <a:lnTo>
                    <a:pt x="702" y="1102"/>
                  </a:lnTo>
                  <a:lnTo>
                    <a:pt x="702" y="1103"/>
                  </a:lnTo>
                  <a:lnTo>
                    <a:pt x="702" y="1104"/>
                  </a:lnTo>
                  <a:lnTo>
                    <a:pt x="701" y="1104"/>
                  </a:lnTo>
                  <a:lnTo>
                    <a:pt x="700" y="1104"/>
                  </a:lnTo>
                  <a:lnTo>
                    <a:pt x="701" y="1103"/>
                  </a:lnTo>
                  <a:lnTo>
                    <a:pt x="700" y="1103"/>
                  </a:lnTo>
                  <a:lnTo>
                    <a:pt x="700" y="1102"/>
                  </a:lnTo>
                  <a:lnTo>
                    <a:pt x="699" y="1102"/>
                  </a:lnTo>
                  <a:lnTo>
                    <a:pt x="699" y="1103"/>
                  </a:lnTo>
                  <a:lnTo>
                    <a:pt x="698" y="1104"/>
                  </a:lnTo>
                  <a:lnTo>
                    <a:pt x="698" y="1103"/>
                  </a:lnTo>
                  <a:lnTo>
                    <a:pt x="696" y="1103"/>
                  </a:lnTo>
                  <a:lnTo>
                    <a:pt x="696" y="1102"/>
                  </a:lnTo>
                  <a:lnTo>
                    <a:pt x="695" y="1102"/>
                  </a:lnTo>
                  <a:lnTo>
                    <a:pt x="694" y="1102"/>
                  </a:lnTo>
                  <a:lnTo>
                    <a:pt x="693" y="1102"/>
                  </a:lnTo>
                  <a:lnTo>
                    <a:pt x="693" y="1101"/>
                  </a:lnTo>
                  <a:lnTo>
                    <a:pt x="692" y="1101"/>
                  </a:lnTo>
                  <a:lnTo>
                    <a:pt x="692" y="1099"/>
                  </a:lnTo>
                  <a:lnTo>
                    <a:pt x="690" y="1099"/>
                  </a:lnTo>
                  <a:lnTo>
                    <a:pt x="690" y="1098"/>
                  </a:lnTo>
                  <a:lnTo>
                    <a:pt x="692" y="1098"/>
                  </a:lnTo>
                  <a:lnTo>
                    <a:pt x="692" y="1097"/>
                  </a:lnTo>
                  <a:lnTo>
                    <a:pt x="692" y="1098"/>
                  </a:lnTo>
                  <a:lnTo>
                    <a:pt x="690" y="1097"/>
                  </a:lnTo>
                  <a:lnTo>
                    <a:pt x="689" y="1097"/>
                  </a:lnTo>
                  <a:lnTo>
                    <a:pt x="689" y="1098"/>
                  </a:lnTo>
                  <a:lnTo>
                    <a:pt x="689" y="1099"/>
                  </a:lnTo>
                  <a:lnTo>
                    <a:pt x="688" y="1099"/>
                  </a:lnTo>
                  <a:lnTo>
                    <a:pt x="688" y="1098"/>
                  </a:lnTo>
                  <a:lnTo>
                    <a:pt x="688" y="1097"/>
                  </a:lnTo>
                  <a:lnTo>
                    <a:pt x="687" y="1097"/>
                  </a:lnTo>
                  <a:lnTo>
                    <a:pt x="687" y="1096"/>
                  </a:lnTo>
                  <a:lnTo>
                    <a:pt x="686" y="1096"/>
                  </a:lnTo>
                  <a:lnTo>
                    <a:pt x="687" y="1095"/>
                  </a:lnTo>
                  <a:lnTo>
                    <a:pt x="686" y="1095"/>
                  </a:lnTo>
                  <a:lnTo>
                    <a:pt x="686" y="1093"/>
                  </a:lnTo>
                  <a:lnTo>
                    <a:pt x="687" y="1093"/>
                  </a:lnTo>
                  <a:lnTo>
                    <a:pt x="687" y="1092"/>
                  </a:lnTo>
                  <a:lnTo>
                    <a:pt x="686" y="1092"/>
                  </a:lnTo>
                  <a:lnTo>
                    <a:pt x="686" y="1093"/>
                  </a:lnTo>
                  <a:lnTo>
                    <a:pt x="684" y="1093"/>
                  </a:lnTo>
                  <a:lnTo>
                    <a:pt x="684" y="1095"/>
                  </a:lnTo>
                  <a:lnTo>
                    <a:pt x="684" y="1093"/>
                  </a:lnTo>
                  <a:lnTo>
                    <a:pt x="684" y="1092"/>
                  </a:lnTo>
                  <a:lnTo>
                    <a:pt x="683" y="1092"/>
                  </a:lnTo>
                  <a:lnTo>
                    <a:pt x="683" y="1093"/>
                  </a:lnTo>
                  <a:lnTo>
                    <a:pt x="682" y="1093"/>
                  </a:lnTo>
                  <a:lnTo>
                    <a:pt x="682" y="1092"/>
                  </a:lnTo>
                  <a:lnTo>
                    <a:pt x="681" y="1092"/>
                  </a:lnTo>
                  <a:lnTo>
                    <a:pt x="681" y="1091"/>
                  </a:lnTo>
                  <a:lnTo>
                    <a:pt x="680" y="1091"/>
                  </a:lnTo>
                  <a:lnTo>
                    <a:pt x="678" y="1090"/>
                  </a:lnTo>
                  <a:lnTo>
                    <a:pt x="677" y="1089"/>
                  </a:lnTo>
                  <a:lnTo>
                    <a:pt x="677" y="1087"/>
                  </a:lnTo>
                  <a:lnTo>
                    <a:pt x="677" y="1086"/>
                  </a:lnTo>
                  <a:lnTo>
                    <a:pt x="676" y="1087"/>
                  </a:lnTo>
                  <a:lnTo>
                    <a:pt x="676" y="1086"/>
                  </a:lnTo>
                  <a:lnTo>
                    <a:pt x="675" y="1086"/>
                  </a:lnTo>
                  <a:lnTo>
                    <a:pt x="675" y="1087"/>
                  </a:lnTo>
                  <a:lnTo>
                    <a:pt x="674" y="1087"/>
                  </a:lnTo>
                  <a:lnTo>
                    <a:pt x="675" y="1087"/>
                  </a:lnTo>
                  <a:lnTo>
                    <a:pt x="675" y="1089"/>
                  </a:lnTo>
                  <a:lnTo>
                    <a:pt x="674" y="1089"/>
                  </a:lnTo>
                  <a:lnTo>
                    <a:pt x="674" y="1087"/>
                  </a:lnTo>
                  <a:lnTo>
                    <a:pt x="672" y="1087"/>
                  </a:lnTo>
                  <a:lnTo>
                    <a:pt x="672" y="1086"/>
                  </a:lnTo>
                  <a:lnTo>
                    <a:pt x="671" y="1086"/>
                  </a:lnTo>
                  <a:lnTo>
                    <a:pt x="670" y="1086"/>
                  </a:lnTo>
                  <a:lnTo>
                    <a:pt x="671" y="1085"/>
                  </a:lnTo>
                  <a:lnTo>
                    <a:pt x="670" y="1085"/>
                  </a:lnTo>
                  <a:lnTo>
                    <a:pt x="670" y="1086"/>
                  </a:lnTo>
                  <a:lnTo>
                    <a:pt x="670" y="1085"/>
                  </a:lnTo>
                  <a:lnTo>
                    <a:pt x="669" y="1084"/>
                  </a:lnTo>
                  <a:lnTo>
                    <a:pt x="667" y="1084"/>
                  </a:lnTo>
                  <a:lnTo>
                    <a:pt x="669" y="1085"/>
                  </a:lnTo>
                  <a:lnTo>
                    <a:pt x="667" y="1085"/>
                  </a:lnTo>
                  <a:lnTo>
                    <a:pt x="667" y="1086"/>
                  </a:lnTo>
                  <a:lnTo>
                    <a:pt x="667" y="1085"/>
                  </a:lnTo>
                  <a:lnTo>
                    <a:pt x="666" y="1085"/>
                  </a:lnTo>
                  <a:lnTo>
                    <a:pt x="665" y="1084"/>
                  </a:lnTo>
                  <a:lnTo>
                    <a:pt x="666" y="1084"/>
                  </a:lnTo>
                  <a:lnTo>
                    <a:pt x="666" y="1083"/>
                  </a:lnTo>
                  <a:lnTo>
                    <a:pt x="665" y="1083"/>
                  </a:lnTo>
                  <a:lnTo>
                    <a:pt x="664" y="1083"/>
                  </a:lnTo>
                  <a:lnTo>
                    <a:pt x="664" y="1084"/>
                  </a:lnTo>
                  <a:lnTo>
                    <a:pt x="663" y="1084"/>
                  </a:lnTo>
                  <a:lnTo>
                    <a:pt x="663" y="1083"/>
                  </a:lnTo>
                  <a:lnTo>
                    <a:pt x="661" y="1083"/>
                  </a:lnTo>
                  <a:lnTo>
                    <a:pt x="661" y="1084"/>
                  </a:lnTo>
                  <a:lnTo>
                    <a:pt x="661" y="1085"/>
                  </a:lnTo>
                  <a:lnTo>
                    <a:pt x="660" y="1085"/>
                  </a:lnTo>
                  <a:lnTo>
                    <a:pt x="659" y="1085"/>
                  </a:lnTo>
                  <a:lnTo>
                    <a:pt x="658" y="1085"/>
                  </a:lnTo>
                  <a:lnTo>
                    <a:pt x="658" y="1084"/>
                  </a:lnTo>
                  <a:lnTo>
                    <a:pt x="658" y="1083"/>
                  </a:lnTo>
                  <a:lnTo>
                    <a:pt x="657" y="1083"/>
                  </a:lnTo>
                  <a:lnTo>
                    <a:pt x="655" y="1081"/>
                  </a:lnTo>
                  <a:lnTo>
                    <a:pt x="654" y="1081"/>
                  </a:lnTo>
                  <a:lnTo>
                    <a:pt x="654" y="1080"/>
                  </a:lnTo>
                  <a:lnTo>
                    <a:pt x="655" y="1080"/>
                  </a:lnTo>
                  <a:lnTo>
                    <a:pt x="657" y="1080"/>
                  </a:lnTo>
                  <a:lnTo>
                    <a:pt x="655" y="1080"/>
                  </a:lnTo>
                  <a:lnTo>
                    <a:pt x="655" y="1079"/>
                  </a:lnTo>
                  <a:lnTo>
                    <a:pt x="655" y="1080"/>
                  </a:lnTo>
                  <a:lnTo>
                    <a:pt x="654" y="1080"/>
                  </a:lnTo>
                  <a:lnTo>
                    <a:pt x="654" y="1079"/>
                  </a:lnTo>
                  <a:lnTo>
                    <a:pt x="653" y="1079"/>
                  </a:lnTo>
                  <a:lnTo>
                    <a:pt x="652" y="1079"/>
                  </a:lnTo>
                  <a:lnTo>
                    <a:pt x="652" y="1078"/>
                  </a:lnTo>
                  <a:lnTo>
                    <a:pt x="653" y="1078"/>
                  </a:lnTo>
                  <a:lnTo>
                    <a:pt x="653" y="1077"/>
                  </a:lnTo>
                  <a:lnTo>
                    <a:pt x="652" y="1077"/>
                  </a:lnTo>
                  <a:lnTo>
                    <a:pt x="652" y="1075"/>
                  </a:lnTo>
                  <a:lnTo>
                    <a:pt x="651" y="1075"/>
                  </a:lnTo>
                  <a:lnTo>
                    <a:pt x="649" y="1075"/>
                  </a:lnTo>
                  <a:lnTo>
                    <a:pt x="648" y="1075"/>
                  </a:lnTo>
                  <a:lnTo>
                    <a:pt x="648" y="1074"/>
                  </a:lnTo>
                  <a:lnTo>
                    <a:pt x="648" y="1073"/>
                  </a:lnTo>
                  <a:lnTo>
                    <a:pt x="648" y="1072"/>
                  </a:lnTo>
                  <a:lnTo>
                    <a:pt x="647" y="1072"/>
                  </a:lnTo>
                  <a:lnTo>
                    <a:pt x="647" y="1070"/>
                  </a:lnTo>
                  <a:lnTo>
                    <a:pt x="647" y="1072"/>
                  </a:lnTo>
                  <a:lnTo>
                    <a:pt x="646" y="1070"/>
                  </a:lnTo>
                  <a:lnTo>
                    <a:pt x="646" y="1072"/>
                  </a:lnTo>
                  <a:lnTo>
                    <a:pt x="645" y="1072"/>
                  </a:lnTo>
                  <a:lnTo>
                    <a:pt x="643" y="1072"/>
                  </a:lnTo>
                  <a:lnTo>
                    <a:pt x="642" y="1072"/>
                  </a:lnTo>
                  <a:lnTo>
                    <a:pt x="641" y="1072"/>
                  </a:lnTo>
                  <a:lnTo>
                    <a:pt x="640" y="1073"/>
                  </a:lnTo>
                  <a:lnTo>
                    <a:pt x="640" y="1072"/>
                  </a:lnTo>
                  <a:lnTo>
                    <a:pt x="640" y="1070"/>
                  </a:lnTo>
                  <a:lnTo>
                    <a:pt x="639" y="1070"/>
                  </a:lnTo>
                  <a:lnTo>
                    <a:pt x="637" y="1070"/>
                  </a:lnTo>
                  <a:lnTo>
                    <a:pt x="637" y="1069"/>
                  </a:lnTo>
                  <a:lnTo>
                    <a:pt x="637" y="1068"/>
                  </a:lnTo>
                  <a:lnTo>
                    <a:pt x="637" y="1069"/>
                  </a:lnTo>
                  <a:lnTo>
                    <a:pt x="636" y="1069"/>
                  </a:lnTo>
                  <a:lnTo>
                    <a:pt x="636" y="1070"/>
                  </a:lnTo>
                  <a:lnTo>
                    <a:pt x="635" y="1070"/>
                  </a:lnTo>
                  <a:lnTo>
                    <a:pt x="635" y="1069"/>
                  </a:lnTo>
                  <a:lnTo>
                    <a:pt x="635" y="1068"/>
                  </a:lnTo>
                  <a:lnTo>
                    <a:pt x="634" y="1068"/>
                  </a:lnTo>
                  <a:lnTo>
                    <a:pt x="633" y="1068"/>
                  </a:lnTo>
                  <a:lnTo>
                    <a:pt x="631" y="1068"/>
                  </a:lnTo>
                  <a:lnTo>
                    <a:pt x="630" y="1068"/>
                  </a:lnTo>
                  <a:lnTo>
                    <a:pt x="630" y="1067"/>
                  </a:lnTo>
                  <a:lnTo>
                    <a:pt x="629" y="1067"/>
                  </a:lnTo>
                  <a:lnTo>
                    <a:pt x="628" y="1067"/>
                  </a:lnTo>
                  <a:lnTo>
                    <a:pt x="627" y="1067"/>
                  </a:lnTo>
                  <a:lnTo>
                    <a:pt x="627" y="1068"/>
                  </a:lnTo>
                  <a:lnTo>
                    <a:pt x="625" y="1068"/>
                  </a:lnTo>
                  <a:lnTo>
                    <a:pt x="624" y="1068"/>
                  </a:lnTo>
                  <a:lnTo>
                    <a:pt x="624" y="1067"/>
                  </a:lnTo>
                  <a:lnTo>
                    <a:pt x="623" y="1067"/>
                  </a:lnTo>
                  <a:lnTo>
                    <a:pt x="623" y="1066"/>
                  </a:lnTo>
                  <a:lnTo>
                    <a:pt x="622" y="1066"/>
                  </a:lnTo>
                  <a:lnTo>
                    <a:pt x="622" y="1064"/>
                  </a:lnTo>
                  <a:lnTo>
                    <a:pt x="623" y="1063"/>
                  </a:lnTo>
                  <a:lnTo>
                    <a:pt x="623" y="1062"/>
                  </a:lnTo>
                  <a:lnTo>
                    <a:pt x="623" y="1061"/>
                  </a:lnTo>
                  <a:lnTo>
                    <a:pt x="624" y="1061"/>
                  </a:lnTo>
                  <a:lnTo>
                    <a:pt x="624" y="1060"/>
                  </a:lnTo>
                  <a:lnTo>
                    <a:pt x="623" y="1060"/>
                  </a:lnTo>
                  <a:lnTo>
                    <a:pt x="623" y="1057"/>
                  </a:lnTo>
                  <a:lnTo>
                    <a:pt x="622" y="1057"/>
                  </a:lnTo>
                  <a:lnTo>
                    <a:pt x="622" y="1056"/>
                  </a:lnTo>
                  <a:lnTo>
                    <a:pt x="622" y="1055"/>
                  </a:lnTo>
                  <a:lnTo>
                    <a:pt x="620" y="1055"/>
                  </a:lnTo>
                  <a:lnTo>
                    <a:pt x="619" y="1055"/>
                  </a:lnTo>
                  <a:lnTo>
                    <a:pt x="618" y="1054"/>
                  </a:lnTo>
                  <a:lnTo>
                    <a:pt x="617" y="1054"/>
                  </a:lnTo>
                  <a:lnTo>
                    <a:pt x="617" y="1052"/>
                  </a:lnTo>
                  <a:lnTo>
                    <a:pt x="617" y="1051"/>
                  </a:lnTo>
                  <a:lnTo>
                    <a:pt x="617" y="1050"/>
                  </a:lnTo>
                  <a:lnTo>
                    <a:pt x="617" y="1044"/>
                  </a:lnTo>
                  <a:lnTo>
                    <a:pt x="614" y="1040"/>
                  </a:lnTo>
                  <a:lnTo>
                    <a:pt x="614" y="1037"/>
                  </a:lnTo>
                  <a:lnTo>
                    <a:pt x="614" y="1033"/>
                  </a:lnTo>
                  <a:lnTo>
                    <a:pt x="611" y="1032"/>
                  </a:lnTo>
                  <a:lnTo>
                    <a:pt x="611" y="1027"/>
                  </a:lnTo>
                  <a:lnTo>
                    <a:pt x="610" y="1023"/>
                  </a:lnTo>
                  <a:lnTo>
                    <a:pt x="608" y="1021"/>
                  </a:lnTo>
                  <a:lnTo>
                    <a:pt x="608" y="1020"/>
                  </a:lnTo>
                  <a:lnTo>
                    <a:pt x="607" y="1019"/>
                  </a:lnTo>
                  <a:lnTo>
                    <a:pt x="606" y="1019"/>
                  </a:lnTo>
                  <a:lnTo>
                    <a:pt x="605" y="1019"/>
                  </a:lnTo>
                  <a:lnTo>
                    <a:pt x="605" y="1017"/>
                  </a:lnTo>
                  <a:lnTo>
                    <a:pt x="604" y="1017"/>
                  </a:lnTo>
                  <a:lnTo>
                    <a:pt x="605" y="1016"/>
                  </a:lnTo>
                  <a:lnTo>
                    <a:pt x="605" y="1014"/>
                  </a:lnTo>
                  <a:lnTo>
                    <a:pt x="604" y="1012"/>
                  </a:lnTo>
                  <a:lnTo>
                    <a:pt x="602" y="1012"/>
                  </a:lnTo>
                  <a:lnTo>
                    <a:pt x="601" y="1011"/>
                  </a:lnTo>
                  <a:lnTo>
                    <a:pt x="600" y="1011"/>
                  </a:lnTo>
                  <a:lnTo>
                    <a:pt x="600" y="1010"/>
                  </a:lnTo>
                  <a:lnTo>
                    <a:pt x="599" y="1010"/>
                  </a:lnTo>
                  <a:lnTo>
                    <a:pt x="599" y="1009"/>
                  </a:lnTo>
                  <a:lnTo>
                    <a:pt x="599" y="1008"/>
                  </a:lnTo>
                  <a:lnTo>
                    <a:pt x="600" y="1008"/>
                  </a:lnTo>
                  <a:lnTo>
                    <a:pt x="600" y="1006"/>
                  </a:lnTo>
                  <a:lnTo>
                    <a:pt x="599" y="1006"/>
                  </a:lnTo>
                  <a:lnTo>
                    <a:pt x="599" y="1005"/>
                  </a:lnTo>
                  <a:lnTo>
                    <a:pt x="598" y="1004"/>
                  </a:lnTo>
                  <a:lnTo>
                    <a:pt x="598" y="1003"/>
                  </a:lnTo>
                  <a:lnTo>
                    <a:pt x="596" y="1003"/>
                  </a:lnTo>
                  <a:lnTo>
                    <a:pt x="595" y="1003"/>
                  </a:lnTo>
                  <a:lnTo>
                    <a:pt x="594" y="1003"/>
                  </a:lnTo>
                  <a:lnTo>
                    <a:pt x="594" y="1002"/>
                  </a:lnTo>
                  <a:lnTo>
                    <a:pt x="594" y="1000"/>
                  </a:lnTo>
                  <a:lnTo>
                    <a:pt x="594" y="999"/>
                  </a:lnTo>
                  <a:lnTo>
                    <a:pt x="594" y="998"/>
                  </a:lnTo>
                  <a:lnTo>
                    <a:pt x="594" y="997"/>
                  </a:lnTo>
                  <a:lnTo>
                    <a:pt x="595" y="997"/>
                  </a:lnTo>
                  <a:lnTo>
                    <a:pt x="595" y="996"/>
                  </a:lnTo>
                  <a:lnTo>
                    <a:pt x="595" y="994"/>
                  </a:lnTo>
                  <a:lnTo>
                    <a:pt x="595" y="993"/>
                  </a:lnTo>
                  <a:lnTo>
                    <a:pt x="595" y="992"/>
                  </a:lnTo>
                  <a:lnTo>
                    <a:pt x="595" y="991"/>
                  </a:lnTo>
                  <a:lnTo>
                    <a:pt x="595" y="990"/>
                  </a:lnTo>
                  <a:lnTo>
                    <a:pt x="595" y="988"/>
                  </a:lnTo>
                  <a:lnTo>
                    <a:pt x="595" y="987"/>
                  </a:lnTo>
                  <a:lnTo>
                    <a:pt x="596" y="987"/>
                  </a:lnTo>
                  <a:lnTo>
                    <a:pt x="596" y="986"/>
                  </a:lnTo>
                  <a:lnTo>
                    <a:pt x="595" y="983"/>
                  </a:lnTo>
                  <a:lnTo>
                    <a:pt x="595" y="982"/>
                  </a:lnTo>
                  <a:lnTo>
                    <a:pt x="595" y="981"/>
                  </a:lnTo>
                  <a:lnTo>
                    <a:pt x="594" y="981"/>
                  </a:lnTo>
                  <a:lnTo>
                    <a:pt x="595" y="980"/>
                  </a:lnTo>
                  <a:lnTo>
                    <a:pt x="595" y="979"/>
                  </a:lnTo>
                  <a:lnTo>
                    <a:pt x="595" y="977"/>
                  </a:lnTo>
                  <a:lnTo>
                    <a:pt x="594" y="977"/>
                  </a:lnTo>
                  <a:lnTo>
                    <a:pt x="594" y="976"/>
                  </a:lnTo>
                  <a:lnTo>
                    <a:pt x="593" y="976"/>
                  </a:lnTo>
                  <a:lnTo>
                    <a:pt x="592" y="976"/>
                  </a:lnTo>
                  <a:lnTo>
                    <a:pt x="592" y="977"/>
                  </a:lnTo>
                  <a:lnTo>
                    <a:pt x="590" y="976"/>
                  </a:lnTo>
                  <a:lnTo>
                    <a:pt x="590" y="975"/>
                  </a:lnTo>
                  <a:lnTo>
                    <a:pt x="590" y="974"/>
                  </a:lnTo>
                  <a:lnTo>
                    <a:pt x="590" y="973"/>
                  </a:lnTo>
                  <a:lnTo>
                    <a:pt x="590" y="971"/>
                  </a:lnTo>
                  <a:lnTo>
                    <a:pt x="589" y="971"/>
                  </a:lnTo>
                  <a:lnTo>
                    <a:pt x="589" y="973"/>
                  </a:lnTo>
                  <a:lnTo>
                    <a:pt x="588" y="973"/>
                  </a:lnTo>
                  <a:lnTo>
                    <a:pt x="588" y="971"/>
                  </a:lnTo>
                  <a:lnTo>
                    <a:pt x="587" y="971"/>
                  </a:lnTo>
                  <a:lnTo>
                    <a:pt x="587" y="970"/>
                  </a:lnTo>
                  <a:lnTo>
                    <a:pt x="588" y="970"/>
                  </a:lnTo>
                  <a:lnTo>
                    <a:pt x="589" y="969"/>
                  </a:lnTo>
                  <a:lnTo>
                    <a:pt x="589" y="968"/>
                  </a:lnTo>
                  <a:lnTo>
                    <a:pt x="589" y="967"/>
                  </a:lnTo>
                  <a:lnTo>
                    <a:pt x="589" y="965"/>
                  </a:lnTo>
                  <a:lnTo>
                    <a:pt x="590" y="965"/>
                  </a:lnTo>
                  <a:lnTo>
                    <a:pt x="590" y="964"/>
                  </a:lnTo>
                  <a:lnTo>
                    <a:pt x="590" y="963"/>
                  </a:lnTo>
                  <a:lnTo>
                    <a:pt x="590" y="962"/>
                  </a:lnTo>
                  <a:lnTo>
                    <a:pt x="590" y="961"/>
                  </a:lnTo>
                  <a:lnTo>
                    <a:pt x="590" y="959"/>
                  </a:lnTo>
                  <a:lnTo>
                    <a:pt x="590" y="958"/>
                  </a:lnTo>
                  <a:lnTo>
                    <a:pt x="590" y="957"/>
                  </a:lnTo>
                  <a:lnTo>
                    <a:pt x="590" y="956"/>
                  </a:lnTo>
                  <a:lnTo>
                    <a:pt x="592" y="956"/>
                  </a:lnTo>
                  <a:lnTo>
                    <a:pt x="592" y="954"/>
                  </a:lnTo>
                  <a:lnTo>
                    <a:pt x="592" y="953"/>
                  </a:lnTo>
                  <a:lnTo>
                    <a:pt x="592" y="952"/>
                  </a:lnTo>
                  <a:lnTo>
                    <a:pt x="590" y="952"/>
                  </a:lnTo>
                  <a:lnTo>
                    <a:pt x="590" y="951"/>
                  </a:lnTo>
                  <a:lnTo>
                    <a:pt x="590" y="952"/>
                  </a:lnTo>
                  <a:lnTo>
                    <a:pt x="589" y="951"/>
                  </a:lnTo>
                  <a:lnTo>
                    <a:pt x="589" y="952"/>
                  </a:lnTo>
                  <a:lnTo>
                    <a:pt x="588" y="952"/>
                  </a:lnTo>
                  <a:lnTo>
                    <a:pt x="588" y="951"/>
                  </a:lnTo>
                  <a:lnTo>
                    <a:pt x="588" y="950"/>
                  </a:lnTo>
                  <a:lnTo>
                    <a:pt x="588" y="948"/>
                  </a:lnTo>
                  <a:lnTo>
                    <a:pt x="588" y="947"/>
                  </a:lnTo>
                  <a:lnTo>
                    <a:pt x="588" y="946"/>
                  </a:lnTo>
                  <a:lnTo>
                    <a:pt x="589" y="946"/>
                  </a:lnTo>
                  <a:lnTo>
                    <a:pt x="589" y="945"/>
                  </a:lnTo>
                  <a:lnTo>
                    <a:pt x="589" y="944"/>
                  </a:lnTo>
                  <a:lnTo>
                    <a:pt x="588" y="944"/>
                  </a:lnTo>
                  <a:lnTo>
                    <a:pt x="587" y="942"/>
                  </a:lnTo>
                  <a:lnTo>
                    <a:pt x="587" y="941"/>
                  </a:lnTo>
                  <a:lnTo>
                    <a:pt x="587" y="940"/>
                  </a:lnTo>
                  <a:lnTo>
                    <a:pt x="586" y="940"/>
                  </a:lnTo>
                  <a:lnTo>
                    <a:pt x="584" y="940"/>
                  </a:lnTo>
                  <a:lnTo>
                    <a:pt x="583" y="941"/>
                  </a:lnTo>
                  <a:lnTo>
                    <a:pt x="583" y="940"/>
                  </a:lnTo>
                  <a:lnTo>
                    <a:pt x="583" y="939"/>
                  </a:lnTo>
                  <a:lnTo>
                    <a:pt x="582" y="938"/>
                  </a:lnTo>
                  <a:lnTo>
                    <a:pt x="582" y="936"/>
                  </a:lnTo>
                  <a:lnTo>
                    <a:pt x="581" y="936"/>
                  </a:lnTo>
                  <a:lnTo>
                    <a:pt x="579" y="936"/>
                  </a:lnTo>
                  <a:lnTo>
                    <a:pt x="579" y="938"/>
                  </a:lnTo>
                  <a:lnTo>
                    <a:pt x="578" y="938"/>
                  </a:lnTo>
                  <a:lnTo>
                    <a:pt x="577" y="938"/>
                  </a:lnTo>
                  <a:lnTo>
                    <a:pt x="576" y="938"/>
                  </a:lnTo>
                  <a:lnTo>
                    <a:pt x="576" y="936"/>
                  </a:lnTo>
                  <a:lnTo>
                    <a:pt x="577" y="936"/>
                  </a:lnTo>
                  <a:lnTo>
                    <a:pt x="577" y="935"/>
                  </a:lnTo>
                  <a:lnTo>
                    <a:pt x="576" y="935"/>
                  </a:lnTo>
                  <a:lnTo>
                    <a:pt x="575" y="935"/>
                  </a:lnTo>
                  <a:lnTo>
                    <a:pt x="575" y="934"/>
                  </a:lnTo>
                  <a:lnTo>
                    <a:pt x="573" y="934"/>
                  </a:lnTo>
                  <a:lnTo>
                    <a:pt x="573" y="935"/>
                  </a:lnTo>
                  <a:lnTo>
                    <a:pt x="572" y="935"/>
                  </a:lnTo>
                  <a:lnTo>
                    <a:pt x="572" y="934"/>
                  </a:lnTo>
                  <a:lnTo>
                    <a:pt x="571" y="934"/>
                  </a:lnTo>
                  <a:lnTo>
                    <a:pt x="571" y="933"/>
                  </a:lnTo>
                  <a:lnTo>
                    <a:pt x="571" y="932"/>
                  </a:lnTo>
                  <a:lnTo>
                    <a:pt x="570" y="932"/>
                  </a:lnTo>
                  <a:lnTo>
                    <a:pt x="569" y="930"/>
                  </a:lnTo>
                  <a:lnTo>
                    <a:pt x="569" y="929"/>
                  </a:lnTo>
                  <a:lnTo>
                    <a:pt x="569" y="928"/>
                  </a:lnTo>
                  <a:lnTo>
                    <a:pt x="567" y="927"/>
                  </a:lnTo>
                  <a:lnTo>
                    <a:pt x="566" y="927"/>
                  </a:lnTo>
                  <a:lnTo>
                    <a:pt x="565" y="927"/>
                  </a:lnTo>
                  <a:lnTo>
                    <a:pt x="565" y="925"/>
                  </a:lnTo>
                  <a:lnTo>
                    <a:pt x="565" y="924"/>
                  </a:lnTo>
                  <a:lnTo>
                    <a:pt x="564" y="923"/>
                  </a:lnTo>
                  <a:lnTo>
                    <a:pt x="564" y="922"/>
                  </a:lnTo>
                  <a:lnTo>
                    <a:pt x="564" y="923"/>
                  </a:lnTo>
                  <a:lnTo>
                    <a:pt x="563" y="923"/>
                  </a:lnTo>
                  <a:lnTo>
                    <a:pt x="563" y="924"/>
                  </a:lnTo>
                  <a:lnTo>
                    <a:pt x="561" y="923"/>
                  </a:lnTo>
                  <a:lnTo>
                    <a:pt x="561" y="922"/>
                  </a:lnTo>
                  <a:lnTo>
                    <a:pt x="561" y="921"/>
                  </a:lnTo>
                  <a:lnTo>
                    <a:pt x="560" y="921"/>
                  </a:lnTo>
                  <a:lnTo>
                    <a:pt x="559" y="921"/>
                  </a:lnTo>
                  <a:lnTo>
                    <a:pt x="559" y="919"/>
                  </a:lnTo>
                  <a:lnTo>
                    <a:pt x="559" y="918"/>
                  </a:lnTo>
                  <a:lnTo>
                    <a:pt x="559" y="917"/>
                  </a:lnTo>
                  <a:lnTo>
                    <a:pt x="559" y="916"/>
                  </a:lnTo>
                  <a:lnTo>
                    <a:pt x="558" y="915"/>
                  </a:lnTo>
                  <a:lnTo>
                    <a:pt x="558" y="913"/>
                  </a:lnTo>
                  <a:lnTo>
                    <a:pt x="557" y="913"/>
                  </a:lnTo>
                  <a:lnTo>
                    <a:pt x="557" y="912"/>
                  </a:lnTo>
                  <a:lnTo>
                    <a:pt x="557" y="911"/>
                  </a:lnTo>
                  <a:lnTo>
                    <a:pt x="558" y="910"/>
                  </a:lnTo>
                  <a:lnTo>
                    <a:pt x="557" y="909"/>
                  </a:lnTo>
                  <a:lnTo>
                    <a:pt x="557" y="907"/>
                  </a:lnTo>
                  <a:lnTo>
                    <a:pt x="555" y="907"/>
                  </a:lnTo>
                  <a:lnTo>
                    <a:pt x="554" y="906"/>
                  </a:lnTo>
                  <a:lnTo>
                    <a:pt x="555" y="906"/>
                  </a:lnTo>
                  <a:lnTo>
                    <a:pt x="554" y="905"/>
                  </a:lnTo>
                  <a:lnTo>
                    <a:pt x="554" y="904"/>
                  </a:lnTo>
                  <a:lnTo>
                    <a:pt x="554" y="903"/>
                  </a:lnTo>
                  <a:lnTo>
                    <a:pt x="554" y="901"/>
                  </a:lnTo>
                  <a:lnTo>
                    <a:pt x="554" y="900"/>
                  </a:lnTo>
                  <a:lnTo>
                    <a:pt x="553" y="900"/>
                  </a:lnTo>
                  <a:lnTo>
                    <a:pt x="552" y="900"/>
                  </a:lnTo>
                  <a:lnTo>
                    <a:pt x="551" y="900"/>
                  </a:lnTo>
                  <a:lnTo>
                    <a:pt x="549" y="900"/>
                  </a:lnTo>
                  <a:lnTo>
                    <a:pt x="549" y="899"/>
                  </a:lnTo>
                  <a:lnTo>
                    <a:pt x="548" y="898"/>
                  </a:lnTo>
                  <a:lnTo>
                    <a:pt x="548" y="896"/>
                  </a:lnTo>
                  <a:lnTo>
                    <a:pt x="547" y="895"/>
                  </a:lnTo>
                  <a:lnTo>
                    <a:pt x="547" y="894"/>
                  </a:lnTo>
                  <a:lnTo>
                    <a:pt x="547" y="893"/>
                  </a:lnTo>
                  <a:lnTo>
                    <a:pt x="547" y="892"/>
                  </a:lnTo>
                  <a:lnTo>
                    <a:pt x="546" y="890"/>
                  </a:lnTo>
                  <a:lnTo>
                    <a:pt x="545" y="890"/>
                  </a:lnTo>
                  <a:lnTo>
                    <a:pt x="545" y="889"/>
                  </a:lnTo>
                  <a:lnTo>
                    <a:pt x="543" y="889"/>
                  </a:lnTo>
                  <a:lnTo>
                    <a:pt x="543" y="888"/>
                  </a:lnTo>
                  <a:lnTo>
                    <a:pt x="545" y="888"/>
                  </a:lnTo>
                  <a:lnTo>
                    <a:pt x="543" y="888"/>
                  </a:lnTo>
                  <a:lnTo>
                    <a:pt x="543" y="887"/>
                  </a:lnTo>
                  <a:lnTo>
                    <a:pt x="542" y="886"/>
                  </a:lnTo>
                  <a:lnTo>
                    <a:pt x="542" y="884"/>
                  </a:lnTo>
                  <a:lnTo>
                    <a:pt x="542" y="883"/>
                  </a:lnTo>
                  <a:lnTo>
                    <a:pt x="541" y="883"/>
                  </a:lnTo>
                  <a:lnTo>
                    <a:pt x="540" y="882"/>
                  </a:lnTo>
                  <a:lnTo>
                    <a:pt x="539" y="882"/>
                  </a:lnTo>
                  <a:lnTo>
                    <a:pt x="537" y="882"/>
                  </a:lnTo>
                  <a:lnTo>
                    <a:pt x="537" y="881"/>
                  </a:lnTo>
                  <a:lnTo>
                    <a:pt x="536" y="881"/>
                  </a:lnTo>
                  <a:lnTo>
                    <a:pt x="535" y="881"/>
                  </a:lnTo>
                  <a:lnTo>
                    <a:pt x="534" y="880"/>
                  </a:lnTo>
                  <a:lnTo>
                    <a:pt x="532" y="878"/>
                  </a:lnTo>
                  <a:lnTo>
                    <a:pt x="531" y="878"/>
                  </a:lnTo>
                  <a:lnTo>
                    <a:pt x="531" y="877"/>
                  </a:lnTo>
                  <a:lnTo>
                    <a:pt x="531" y="876"/>
                  </a:lnTo>
                  <a:lnTo>
                    <a:pt x="531" y="875"/>
                  </a:lnTo>
                  <a:lnTo>
                    <a:pt x="530" y="875"/>
                  </a:lnTo>
                  <a:lnTo>
                    <a:pt x="530" y="874"/>
                  </a:lnTo>
                  <a:lnTo>
                    <a:pt x="529" y="874"/>
                  </a:lnTo>
                  <a:lnTo>
                    <a:pt x="528" y="874"/>
                  </a:lnTo>
                  <a:lnTo>
                    <a:pt x="526" y="872"/>
                  </a:lnTo>
                  <a:lnTo>
                    <a:pt x="526" y="871"/>
                  </a:lnTo>
                  <a:lnTo>
                    <a:pt x="525" y="871"/>
                  </a:lnTo>
                  <a:lnTo>
                    <a:pt x="525" y="870"/>
                  </a:lnTo>
                  <a:lnTo>
                    <a:pt x="524" y="870"/>
                  </a:lnTo>
                  <a:lnTo>
                    <a:pt x="524" y="869"/>
                  </a:lnTo>
                  <a:lnTo>
                    <a:pt x="524" y="867"/>
                  </a:lnTo>
                  <a:lnTo>
                    <a:pt x="525" y="866"/>
                  </a:lnTo>
                  <a:lnTo>
                    <a:pt x="525" y="865"/>
                  </a:lnTo>
                  <a:lnTo>
                    <a:pt x="524" y="865"/>
                  </a:lnTo>
                  <a:lnTo>
                    <a:pt x="523" y="864"/>
                  </a:lnTo>
                  <a:lnTo>
                    <a:pt x="523" y="863"/>
                  </a:lnTo>
                  <a:lnTo>
                    <a:pt x="523" y="861"/>
                  </a:lnTo>
                  <a:lnTo>
                    <a:pt x="522" y="860"/>
                  </a:lnTo>
                  <a:lnTo>
                    <a:pt x="522" y="859"/>
                  </a:lnTo>
                  <a:lnTo>
                    <a:pt x="520" y="858"/>
                  </a:lnTo>
                  <a:lnTo>
                    <a:pt x="520" y="857"/>
                  </a:lnTo>
                  <a:lnTo>
                    <a:pt x="519" y="857"/>
                  </a:lnTo>
                  <a:lnTo>
                    <a:pt x="519" y="855"/>
                  </a:lnTo>
                  <a:lnTo>
                    <a:pt x="520" y="855"/>
                  </a:lnTo>
                  <a:lnTo>
                    <a:pt x="520" y="853"/>
                  </a:lnTo>
                  <a:lnTo>
                    <a:pt x="520" y="852"/>
                  </a:lnTo>
                  <a:lnTo>
                    <a:pt x="520" y="851"/>
                  </a:lnTo>
                  <a:lnTo>
                    <a:pt x="519" y="851"/>
                  </a:lnTo>
                  <a:lnTo>
                    <a:pt x="519" y="849"/>
                  </a:lnTo>
                  <a:lnTo>
                    <a:pt x="518" y="848"/>
                  </a:lnTo>
                  <a:lnTo>
                    <a:pt x="519" y="848"/>
                  </a:lnTo>
                  <a:lnTo>
                    <a:pt x="520" y="847"/>
                  </a:lnTo>
                  <a:lnTo>
                    <a:pt x="520" y="846"/>
                  </a:lnTo>
                  <a:lnTo>
                    <a:pt x="519" y="846"/>
                  </a:lnTo>
                  <a:lnTo>
                    <a:pt x="519" y="845"/>
                  </a:lnTo>
                  <a:lnTo>
                    <a:pt x="518" y="845"/>
                  </a:lnTo>
                  <a:lnTo>
                    <a:pt x="517" y="845"/>
                  </a:lnTo>
                  <a:lnTo>
                    <a:pt x="516" y="843"/>
                  </a:lnTo>
                  <a:lnTo>
                    <a:pt x="516" y="842"/>
                  </a:lnTo>
                  <a:lnTo>
                    <a:pt x="514" y="841"/>
                  </a:lnTo>
                  <a:lnTo>
                    <a:pt x="514" y="840"/>
                  </a:lnTo>
                  <a:lnTo>
                    <a:pt x="516" y="840"/>
                  </a:lnTo>
                  <a:lnTo>
                    <a:pt x="516" y="838"/>
                  </a:lnTo>
                  <a:lnTo>
                    <a:pt x="516" y="837"/>
                  </a:lnTo>
                  <a:lnTo>
                    <a:pt x="516" y="836"/>
                  </a:lnTo>
                  <a:lnTo>
                    <a:pt x="514" y="836"/>
                  </a:lnTo>
                  <a:lnTo>
                    <a:pt x="513" y="836"/>
                  </a:lnTo>
                  <a:lnTo>
                    <a:pt x="513" y="835"/>
                  </a:lnTo>
                  <a:lnTo>
                    <a:pt x="512" y="835"/>
                  </a:lnTo>
                  <a:lnTo>
                    <a:pt x="512" y="834"/>
                  </a:lnTo>
                  <a:lnTo>
                    <a:pt x="512" y="832"/>
                  </a:lnTo>
                  <a:lnTo>
                    <a:pt x="512" y="831"/>
                  </a:lnTo>
                  <a:lnTo>
                    <a:pt x="511" y="831"/>
                  </a:lnTo>
                  <a:lnTo>
                    <a:pt x="510" y="831"/>
                  </a:lnTo>
                  <a:lnTo>
                    <a:pt x="510" y="830"/>
                  </a:lnTo>
                  <a:lnTo>
                    <a:pt x="508" y="829"/>
                  </a:lnTo>
                  <a:lnTo>
                    <a:pt x="507" y="829"/>
                  </a:lnTo>
                  <a:lnTo>
                    <a:pt x="506" y="826"/>
                  </a:lnTo>
                  <a:lnTo>
                    <a:pt x="506" y="825"/>
                  </a:lnTo>
                  <a:lnTo>
                    <a:pt x="506" y="824"/>
                  </a:lnTo>
                  <a:lnTo>
                    <a:pt x="507" y="823"/>
                  </a:lnTo>
                  <a:lnTo>
                    <a:pt x="507" y="822"/>
                  </a:lnTo>
                  <a:lnTo>
                    <a:pt x="507" y="820"/>
                  </a:lnTo>
                  <a:lnTo>
                    <a:pt x="506" y="820"/>
                  </a:lnTo>
                  <a:lnTo>
                    <a:pt x="506" y="819"/>
                  </a:lnTo>
                  <a:lnTo>
                    <a:pt x="506" y="818"/>
                  </a:lnTo>
                  <a:lnTo>
                    <a:pt x="505" y="819"/>
                  </a:lnTo>
                  <a:lnTo>
                    <a:pt x="505" y="818"/>
                  </a:lnTo>
                  <a:lnTo>
                    <a:pt x="505" y="817"/>
                  </a:lnTo>
                  <a:lnTo>
                    <a:pt x="504" y="816"/>
                  </a:lnTo>
                  <a:lnTo>
                    <a:pt x="505" y="816"/>
                  </a:lnTo>
                  <a:lnTo>
                    <a:pt x="505" y="814"/>
                  </a:lnTo>
                  <a:lnTo>
                    <a:pt x="505" y="813"/>
                  </a:lnTo>
                  <a:lnTo>
                    <a:pt x="504" y="813"/>
                  </a:lnTo>
                  <a:lnTo>
                    <a:pt x="504" y="812"/>
                  </a:lnTo>
                  <a:lnTo>
                    <a:pt x="502" y="811"/>
                  </a:lnTo>
                  <a:lnTo>
                    <a:pt x="501" y="811"/>
                  </a:lnTo>
                  <a:lnTo>
                    <a:pt x="501" y="812"/>
                  </a:lnTo>
                  <a:lnTo>
                    <a:pt x="501" y="811"/>
                  </a:lnTo>
                  <a:lnTo>
                    <a:pt x="501" y="809"/>
                  </a:lnTo>
                  <a:lnTo>
                    <a:pt x="501" y="808"/>
                  </a:lnTo>
                  <a:lnTo>
                    <a:pt x="500" y="808"/>
                  </a:lnTo>
                  <a:lnTo>
                    <a:pt x="500" y="807"/>
                  </a:lnTo>
                  <a:lnTo>
                    <a:pt x="500" y="806"/>
                  </a:lnTo>
                  <a:lnTo>
                    <a:pt x="499" y="806"/>
                  </a:lnTo>
                  <a:lnTo>
                    <a:pt x="500" y="806"/>
                  </a:lnTo>
                  <a:lnTo>
                    <a:pt x="500" y="805"/>
                  </a:lnTo>
                  <a:lnTo>
                    <a:pt x="499" y="805"/>
                  </a:lnTo>
                  <a:lnTo>
                    <a:pt x="499" y="803"/>
                  </a:lnTo>
                  <a:lnTo>
                    <a:pt x="498" y="803"/>
                  </a:lnTo>
                  <a:lnTo>
                    <a:pt x="498" y="802"/>
                  </a:lnTo>
                  <a:lnTo>
                    <a:pt x="496" y="802"/>
                  </a:lnTo>
                  <a:lnTo>
                    <a:pt x="496" y="803"/>
                  </a:lnTo>
                  <a:lnTo>
                    <a:pt x="496" y="802"/>
                  </a:lnTo>
                  <a:lnTo>
                    <a:pt x="495" y="802"/>
                  </a:lnTo>
                  <a:lnTo>
                    <a:pt x="496" y="802"/>
                  </a:lnTo>
                  <a:lnTo>
                    <a:pt x="496" y="801"/>
                  </a:lnTo>
                  <a:lnTo>
                    <a:pt x="495" y="800"/>
                  </a:lnTo>
                  <a:lnTo>
                    <a:pt x="495" y="799"/>
                  </a:lnTo>
                  <a:lnTo>
                    <a:pt x="495" y="797"/>
                  </a:lnTo>
                  <a:lnTo>
                    <a:pt x="495" y="796"/>
                  </a:lnTo>
                  <a:lnTo>
                    <a:pt x="495" y="795"/>
                  </a:lnTo>
                  <a:lnTo>
                    <a:pt x="495" y="794"/>
                  </a:lnTo>
                  <a:lnTo>
                    <a:pt x="495" y="793"/>
                  </a:lnTo>
                  <a:lnTo>
                    <a:pt x="495" y="791"/>
                  </a:lnTo>
                  <a:lnTo>
                    <a:pt x="494" y="791"/>
                  </a:lnTo>
                  <a:lnTo>
                    <a:pt x="494" y="790"/>
                  </a:lnTo>
                  <a:lnTo>
                    <a:pt x="494" y="789"/>
                  </a:lnTo>
                  <a:lnTo>
                    <a:pt x="494" y="788"/>
                  </a:lnTo>
                  <a:lnTo>
                    <a:pt x="494" y="787"/>
                  </a:lnTo>
                  <a:lnTo>
                    <a:pt x="494" y="785"/>
                  </a:lnTo>
                  <a:lnTo>
                    <a:pt x="494" y="784"/>
                  </a:lnTo>
                  <a:lnTo>
                    <a:pt x="493" y="783"/>
                  </a:lnTo>
                  <a:lnTo>
                    <a:pt x="493" y="782"/>
                  </a:lnTo>
                  <a:lnTo>
                    <a:pt x="492" y="782"/>
                  </a:lnTo>
                  <a:lnTo>
                    <a:pt x="492" y="780"/>
                  </a:lnTo>
                  <a:lnTo>
                    <a:pt x="490" y="780"/>
                  </a:lnTo>
                  <a:lnTo>
                    <a:pt x="489" y="780"/>
                  </a:lnTo>
                  <a:lnTo>
                    <a:pt x="488" y="779"/>
                  </a:lnTo>
                  <a:lnTo>
                    <a:pt x="488" y="778"/>
                  </a:lnTo>
                  <a:lnTo>
                    <a:pt x="488" y="777"/>
                  </a:lnTo>
                  <a:lnTo>
                    <a:pt x="487" y="777"/>
                  </a:lnTo>
                  <a:lnTo>
                    <a:pt x="485" y="777"/>
                  </a:lnTo>
                  <a:lnTo>
                    <a:pt x="485" y="776"/>
                  </a:lnTo>
                  <a:lnTo>
                    <a:pt x="484" y="776"/>
                  </a:lnTo>
                  <a:lnTo>
                    <a:pt x="484" y="774"/>
                  </a:lnTo>
                  <a:lnTo>
                    <a:pt x="485" y="773"/>
                  </a:lnTo>
                  <a:lnTo>
                    <a:pt x="485" y="772"/>
                  </a:lnTo>
                  <a:lnTo>
                    <a:pt x="484" y="772"/>
                  </a:lnTo>
                  <a:lnTo>
                    <a:pt x="484" y="771"/>
                  </a:lnTo>
                  <a:lnTo>
                    <a:pt x="484" y="770"/>
                  </a:lnTo>
                  <a:lnTo>
                    <a:pt x="483" y="768"/>
                  </a:lnTo>
                  <a:lnTo>
                    <a:pt x="483" y="770"/>
                  </a:lnTo>
                  <a:lnTo>
                    <a:pt x="483" y="768"/>
                  </a:lnTo>
                  <a:lnTo>
                    <a:pt x="483" y="767"/>
                  </a:lnTo>
                  <a:lnTo>
                    <a:pt x="482" y="766"/>
                  </a:lnTo>
                  <a:lnTo>
                    <a:pt x="481" y="766"/>
                  </a:lnTo>
                  <a:lnTo>
                    <a:pt x="482" y="765"/>
                  </a:lnTo>
                  <a:lnTo>
                    <a:pt x="481" y="765"/>
                  </a:lnTo>
                  <a:lnTo>
                    <a:pt x="479" y="765"/>
                  </a:lnTo>
                  <a:lnTo>
                    <a:pt x="478" y="765"/>
                  </a:lnTo>
                  <a:lnTo>
                    <a:pt x="478" y="764"/>
                  </a:lnTo>
                  <a:lnTo>
                    <a:pt x="477" y="764"/>
                  </a:lnTo>
                  <a:lnTo>
                    <a:pt x="476" y="764"/>
                  </a:lnTo>
                  <a:lnTo>
                    <a:pt x="476" y="762"/>
                  </a:lnTo>
                  <a:lnTo>
                    <a:pt x="476" y="761"/>
                  </a:lnTo>
                  <a:lnTo>
                    <a:pt x="476" y="760"/>
                  </a:lnTo>
                  <a:lnTo>
                    <a:pt x="475" y="760"/>
                  </a:lnTo>
                  <a:lnTo>
                    <a:pt x="473" y="760"/>
                  </a:lnTo>
                  <a:lnTo>
                    <a:pt x="473" y="759"/>
                  </a:lnTo>
                  <a:lnTo>
                    <a:pt x="472" y="759"/>
                  </a:lnTo>
                  <a:lnTo>
                    <a:pt x="471" y="758"/>
                  </a:lnTo>
                  <a:lnTo>
                    <a:pt x="471" y="756"/>
                  </a:lnTo>
                  <a:lnTo>
                    <a:pt x="470" y="756"/>
                  </a:lnTo>
                  <a:lnTo>
                    <a:pt x="469" y="756"/>
                  </a:lnTo>
                  <a:lnTo>
                    <a:pt x="469" y="755"/>
                  </a:lnTo>
                  <a:lnTo>
                    <a:pt x="467" y="755"/>
                  </a:lnTo>
                  <a:lnTo>
                    <a:pt x="466" y="755"/>
                  </a:lnTo>
                  <a:lnTo>
                    <a:pt x="466" y="754"/>
                  </a:lnTo>
                  <a:lnTo>
                    <a:pt x="465" y="754"/>
                  </a:lnTo>
                  <a:lnTo>
                    <a:pt x="465" y="753"/>
                  </a:lnTo>
                  <a:lnTo>
                    <a:pt x="465" y="751"/>
                  </a:lnTo>
                  <a:lnTo>
                    <a:pt x="464" y="751"/>
                  </a:lnTo>
                  <a:lnTo>
                    <a:pt x="464" y="750"/>
                  </a:lnTo>
                  <a:lnTo>
                    <a:pt x="463" y="750"/>
                  </a:lnTo>
                  <a:lnTo>
                    <a:pt x="463" y="749"/>
                  </a:lnTo>
                  <a:lnTo>
                    <a:pt x="463" y="748"/>
                  </a:lnTo>
                  <a:lnTo>
                    <a:pt x="461" y="747"/>
                  </a:lnTo>
                  <a:lnTo>
                    <a:pt x="461" y="745"/>
                  </a:lnTo>
                  <a:lnTo>
                    <a:pt x="461" y="744"/>
                  </a:lnTo>
                  <a:lnTo>
                    <a:pt x="460" y="744"/>
                  </a:lnTo>
                  <a:lnTo>
                    <a:pt x="459" y="744"/>
                  </a:lnTo>
                  <a:lnTo>
                    <a:pt x="459" y="743"/>
                  </a:lnTo>
                  <a:lnTo>
                    <a:pt x="458" y="743"/>
                  </a:lnTo>
                  <a:lnTo>
                    <a:pt x="457" y="743"/>
                  </a:lnTo>
                  <a:lnTo>
                    <a:pt x="455" y="743"/>
                  </a:lnTo>
                  <a:lnTo>
                    <a:pt x="455" y="742"/>
                  </a:lnTo>
                  <a:lnTo>
                    <a:pt x="455" y="743"/>
                  </a:lnTo>
                  <a:lnTo>
                    <a:pt x="454" y="743"/>
                  </a:lnTo>
                  <a:lnTo>
                    <a:pt x="453" y="743"/>
                  </a:lnTo>
                  <a:lnTo>
                    <a:pt x="453" y="742"/>
                  </a:lnTo>
                  <a:lnTo>
                    <a:pt x="453" y="741"/>
                  </a:lnTo>
                  <a:lnTo>
                    <a:pt x="452" y="741"/>
                  </a:lnTo>
                  <a:lnTo>
                    <a:pt x="452" y="739"/>
                  </a:lnTo>
                  <a:lnTo>
                    <a:pt x="452" y="738"/>
                  </a:lnTo>
                  <a:lnTo>
                    <a:pt x="451" y="738"/>
                  </a:lnTo>
                  <a:lnTo>
                    <a:pt x="447" y="738"/>
                  </a:lnTo>
                  <a:lnTo>
                    <a:pt x="447" y="737"/>
                  </a:lnTo>
                  <a:lnTo>
                    <a:pt x="446" y="738"/>
                  </a:lnTo>
                  <a:lnTo>
                    <a:pt x="445" y="738"/>
                  </a:lnTo>
                  <a:lnTo>
                    <a:pt x="445" y="737"/>
                  </a:lnTo>
                  <a:lnTo>
                    <a:pt x="445" y="736"/>
                  </a:lnTo>
                  <a:lnTo>
                    <a:pt x="445" y="735"/>
                  </a:lnTo>
                  <a:lnTo>
                    <a:pt x="446" y="733"/>
                  </a:lnTo>
                  <a:lnTo>
                    <a:pt x="446" y="730"/>
                  </a:lnTo>
                  <a:lnTo>
                    <a:pt x="445" y="729"/>
                  </a:lnTo>
                  <a:lnTo>
                    <a:pt x="446" y="729"/>
                  </a:lnTo>
                  <a:lnTo>
                    <a:pt x="446" y="727"/>
                  </a:lnTo>
                  <a:lnTo>
                    <a:pt x="445" y="726"/>
                  </a:lnTo>
                  <a:lnTo>
                    <a:pt x="443" y="726"/>
                  </a:lnTo>
                  <a:lnTo>
                    <a:pt x="443" y="727"/>
                  </a:lnTo>
                  <a:lnTo>
                    <a:pt x="443" y="729"/>
                  </a:lnTo>
                  <a:lnTo>
                    <a:pt x="443" y="730"/>
                  </a:lnTo>
                  <a:lnTo>
                    <a:pt x="443" y="731"/>
                  </a:lnTo>
                  <a:lnTo>
                    <a:pt x="442" y="731"/>
                  </a:lnTo>
                  <a:lnTo>
                    <a:pt x="442" y="732"/>
                  </a:lnTo>
                  <a:lnTo>
                    <a:pt x="441" y="732"/>
                  </a:lnTo>
                  <a:lnTo>
                    <a:pt x="440" y="731"/>
                  </a:lnTo>
                  <a:lnTo>
                    <a:pt x="440" y="730"/>
                  </a:lnTo>
                  <a:lnTo>
                    <a:pt x="440" y="729"/>
                  </a:lnTo>
                  <a:lnTo>
                    <a:pt x="440" y="727"/>
                  </a:lnTo>
                  <a:lnTo>
                    <a:pt x="441" y="727"/>
                  </a:lnTo>
                  <a:lnTo>
                    <a:pt x="441" y="726"/>
                  </a:lnTo>
                  <a:lnTo>
                    <a:pt x="441" y="725"/>
                  </a:lnTo>
                  <a:lnTo>
                    <a:pt x="441" y="724"/>
                  </a:lnTo>
                  <a:lnTo>
                    <a:pt x="440" y="724"/>
                  </a:lnTo>
                  <a:lnTo>
                    <a:pt x="438" y="722"/>
                  </a:lnTo>
                  <a:lnTo>
                    <a:pt x="438" y="724"/>
                  </a:lnTo>
                  <a:lnTo>
                    <a:pt x="437" y="722"/>
                  </a:lnTo>
                  <a:lnTo>
                    <a:pt x="436" y="724"/>
                  </a:lnTo>
                  <a:lnTo>
                    <a:pt x="436" y="725"/>
                  </a:lnTo>
                  <a:lnTo>
                    <a:pt x="436" y="724"/>
                  </a:lnTo>
                  <a:lnTo>
                    <a:pt x="436" y="722"/>
                  </a:lnTo>
                  <a:lnTo>
                    <a:pt x="435" y="721"/>
                  </a:lnTo>
                  <a:lnTo>
                    <a:pt x="435" y="720"/>
                  </a:lnTo>
                  <a:lnTo>
                    <a:pt x="435" y="719"/>
                  </a:lnTo>
                  <a:lnTo>
                    <a:pt x="434" y="718"/>
                  </a:lnTo>
                  <a:lnTo>
                    <a:pt x="432" y="718"/>
                  </a:lnTo>
                  <a:lnTo>
                    <a:pt x="432" y="716"/>
                  </a:lnTo>
                  <a:lnTo>
                    <a:pt x="434" y="716"/>
                  </a:lnTo>
                  <a:lnTo>
                    <a:pt x="434" y="715"/>
                  </a:lnTo>
                  <a:lnTo>
                    <a:pt x="432" y="715"/>
                  </a:lnTo>
                  <a:lnTo>
                    <a:pt x="432" y="714"/>
                  </a:lnTo>
                  <a:lnTo>
                    <a:pt x="431" y="714"/>
                  </a:lnTo>
                  <a:lnTo>
                    <a:pt x="431" y="713"/>
                  </a:lnTo>
                  <a:lnTo>
                    <a:pt x="432" y="713"/>
                  </a:lnTo>
                  <a:lnTo>
                    <a:pt x="432" y="712"/>
                  </a:lnTo>
                  <a:lnTo>
                    <a:pt x="431" y="713"/>
                  </a:lnTo>
                  <a:lnTo>
                    <a:pt x="430" y="713"/>
                  </a:lnTo>
                  <a:lnTo>
                    <a:pt x="430" y="714"/>
                  </a:lnTo>
                  <a:lnTo>
                    <a:pt x="429" y="714"/>
                  </a:lnTo>
                  <a:lnTo>
                    <a:pt x="429" y="713"/>
                  </a:lnTo>
                  <a:lnTo>
                    <a:pt x="429" y="712"/>
                  </a:lnTo>
                  <a:lnTo>
                    <a:pt x="429" y="710"/>
                  </a:lnTo>
                  <a:lnTo>
                    <a:pt x="429" y="709"/>
                  </a:lnTo>
                  <a:lnTo>
                    <a:pt x="428" y="709"/>
                  </a:lnTo>
                  <a:lnTo>
                    <a:pt x="426" y="710"/>
                  </a:lnTo>
                  <a:lnTo>
                    <a:pt x="425" y="712"/>
                  </a:lnTo>
                  <a:lnTo>
                    <a:pt x="424" y="712"/>
                  </a:lnTo>
                  <a:lnTo>
                    <a:pt x="423" y="712"/>
                  </a:lnTo>
                  <a:lnTo>
                    <a:pt x="423" y="713"/>
                  </a:lnTo>
                  <a:lnTo>
                    <a:pt x="422" y="713"/>
                  </a:lnTo>
                  <a:lnTo>
                    <a:pt x="422" y="712"/>
                  </a:lnTo>
                  <a:lnTo>
                    <a:pt x="422" y="710"/>
                  </a:lnTo>
                  <a:lnTo>
                    <a:pt x="422" y="709"/>
                  </a:lnTo>
                  <a:lnTo>
                    <a:pt x="422" y="708"/>
                  </a:lnTo>
                  <a:lnTo>
                    <a:pt x="422" y="707"/>
                  </a:lnTo>
                  <a:lnTo>
                    <a:pt x="420" y="707"/>
                  </a:lnTo>
                  <a:lnTo>
                    <a:pt x="420" y="708"/>
                  </a:lnTo>
                  <a:lnTo>
                    <a:pt x="419" y="708"/>
                  </a:lnTo>
                  <a:lnTo>
                    <a:pt x="418" y="709"/>
                  </a:lnTo>
                  <a:lnTo>
                    <a:pt x="418" y="710"/>
                  </a:lnTo>
                  <a:lnTo>
                    <a:pt x="419" y="712"/>
                  </a:lnTo>
                  <a:lnTo>
                    <a:pt x="418" y="712"/>
                  </a:lnTo>
                  <a:lnTo>
                    <a:pt x="417" y="712"/>
                  </a:lnTo>
                  <a:lnTo>
                    <a:pt x="416" y="712"/>
                  </a:lnTo>
                  <a:lnTo>
                    <a:pt x="414" y="712"/>
                  </a:lnTo>
                  <a:lnTo>
                    <a:pt x="413" y="712"/>
                  </a:lnTo>
                  <a:lnTo>
                    <a:pt x="413" y="713"/>
                  </a:lnTo>
                  <a:lnTo>
                    <a:pt x="412" y="713"/>
                  </a:lnTo>
                  <a:lnTo>
                    <a:pt x="412" y="712"/>
                  </a:lnTo>
                  <a:lnTo>
                    <a:pt x="411" y="712"/>
                  </a:lnTo>
                  <a:lnTo>
                    <a:pt x="410" y="712"/>
                  </a:lnTo>
                  <a:lnTo>
                    <a:pt x="410" y="713"/>
                  </a:lnTo>
                  <a:lnTo>
                    <a:pt x="410" y="712"/>
                  </a:lnTo>
                  <a:lnTo>
                    <a:pt x="408" y="712"/>
                  </a:lnTo>
                  <a:lnTo>
                    <a:pt x="407" y="713"/>
                  </a:lnTo>
                  <a:lnTo>
                    <a:pt x="407" y="712"/>
                  </a:lnTo>
                  <a:lnTo>
                    <a:pt x="406" y="712"/>
                  </a:lnTo>
                  <a:lnTo>
                    <a:pt x="406" y="710"/>
                  </a:lnTo>
                  <a:lnTo>
                    <a:pt x="406" y="712"/>
                  </a:lnTo>
                  <a:lnTo>
                    <a:pt x="405" y="712"/>
                  </a:lnTo>
                  <a:lnTo>
                    <a:pt x="405" y="710"/>
                  </a:lnTo>
                  <a:lnTo>
                    <a:pt x="404" y="710"/>
                  </a:lnTo>
                  <a:lnTo>
                    <a:pt x="402" y="710"/>
                  </a:lnTo>
                  <a:lnTo>
                    <a:pt x="402" y="709"/>
                  </a:lnTo>
                  <a:lnTo>
                    <a:pt x="401" y="709"/>
                  </a:lnTo>
                  <a:lnTo>
                    <a:pt x="401" y="710"/>
                  </a:lnTo>
                  <a:lnTo>
                    <a:pt x="400" y="710"/>
                  </a:lnTo>
                  <a:lnTo>
                    <a:pt x="399" y="710"/>
                  </a:lnTo>
                  <a:lnTo>
                    <a:pt x="399" y="709"/>
                  </a:lnTo>
                  <a:lnTo>
                    <a:pt x="399" y="708"/>
                  </a:lnTo>
                  <a:lnTo>
                    <a:pt x="400" y="708"/>
                  </a:lnTo>
                  <a:lnTo>
                    <a:pt x="399" y="708"/>
                  </a:lnTo>
                  <a:lnTo>
                    <a:pt x="399" y="707"/>
                  </a:lnTo>
                  <a:lnTo>
                    <a:pt x="397" y="707"/>
                  </a:lnTo>
                  <a:lnTo>
                    <a:pt x="397" y="708"/>
                  </a:lnTo>
                  <a:lnTo>
                    <a:pt x="397" y="709"/>
                  </a:lnTo>
                  <a:lnTo>
                    <a:pt x="399" y="709"/>
                  </a:lnTo>
                  <a:lnTo>
                    <a:pt x="397" y="709"/>
                  </a:lnTo>
                  <a:lnTo>
                    <a:pt x="396" y="709"/>
                  </a:lnTo>
                  <a:lnTo>
                    <a:pt x="396" y="708"/>
                  </a:lnTo>
                  <a:lnTo>
                    <a:pt x="395" y="708"/>
                  </a:lnTo>
                  <a:lnTo>
                    <a:pt x="394" y="708"/>
                  </a:lnTo>
                  <a:lnTo>
                    <a:pt x="394" y="709"/>
                  </a:lnTo>
                  <a:lnTo>
                    <a:pt x="393" y="709"/>
                  </a:lnTo>
                  <a:lnTo>
                    <a:pt x="390" y="708"/>
                  </a:lnTo>
                  <a:lnTo>
                    <a:pt x="390" y="709"/>
                  </a:lnTo>
                  <a:lnTo>
                    <a:pt x="389" y="710"/>
                  </a:lnTo>
                  <a:lnTo>
                    <a:pt x="389" y="709"/>
                  </a:lnTo>
                  <a:lnTo>
                    <a:pt x="389" y="708"/>
                  </a:lnTo>
                  <a:lnTo>
                    <a:pt x="388" y="708"/>
                  </a:lnTo>
                  <a:lnTo>
                    <a:pt x="387" y="709"/>
                  </a:lnTo>
                  <a:lnTo>
                    <a:pt x="387" y="708"/>
                  </a:lnTo>
                  <a:lnTo>
                    <a:pt x="387" y="707"/>
                  </a:lnTo>
                  <a:lnTo>
                    <a:pt x="385" y="707"/>
                  </a:lnTo>
                  <a:lnTo>
                    <a:pt x="384" y="707"/>
                  </a:lnTo>
                  <a:lnTo>
                    <a:pt x="384" y="708"/>
                  </a:lnTo>
                  <a:lnTo>
                    <a:pt x="384" y="709"/>
                  </a:lnTo>
                  <a:lnTo>
                    <a:pt x="384" y="708"/>
                  </a:lnTo>
                  <a:lnTo>
                    <a:pt x="383" y="708"/>
                  </a:lnTo>
                  <a:lnTo>
                    <a:pt x="382" y="708"/>
                  </a:lnTo>
                  <a:lnTo>
                    <a:pt x="382" y="709"/>
                  </a:lnTo>
                  <a:lnTo>
                    <a:pt x="382" y="708"/>
                  </a:lnTo>
                  <a:lnTo>
                    <a:pt x="381" y="708"/>
                  </a:lnTo>
                  <a:lnTo>
                    <a:pt x="379" y="708"/>
                  </a:lnTo>
                  <a:lnTo>
                    <a:pt x="379" y="709"/>
                  </a:lnTo>
                  <a:lnTo>
                    <a:pt x="381" y="709"/>
                  </a:lnTo>
                  <a:lnTo>
                    <a:pt x="379" y="709"/>
                  </a:lnTo>
                  <a:lnTo>
                    <a:pt x="379" y="710"/>
                  </a:lnTo>
                  <a:lnTo>
                    <a:pt x="378" y="709"/>
                  </a:lnTo>
                  <a:lnTo>
                    <a:pt x="378" y="710"/>
                  </a:lnTo>
                  <a:lnTo>
                    <a:pt x="378" y="709"/>
                  </a:lnTo>
                  <a:lnTo>
                    <a:pt x="377" y="710"/>
                  </a:lnTo>
                  <a:lnTo>
                    <a:pt x="377" y="709"/>
                  </a:lnTo>
                  <a:lnTo>
                    <a:pt x="376" y="709"/>
                  </a:lnTo>
                  <a:lnTo>
                    <a:pt x="375" y="709"/>
                  </a:lnTo>
                  <a:lnTo>
                    <a:pt x="373" y="709"/>
                  </a:lnTo>
                  <a:lnTo>
                    <a:pt x="373" y="708"/>
                  </a:lnTo>
                  <a:lnTo>
                    <a:pt x="372" y="708"/>
                  </a:lnTo>
                  <a:lnTo>
                    <a:pt x="371" y="708"/>
                  </a:lnTo>
                  <a:lnTo>
                    <a:pt x="371" y="707"/>
                  </a:lnTo>
                  <a:lnTo>
                    <a:pt x="370" y="707"/>
                  </a:lnTo>
                  <a:lnTo>
                    <a:pt x="370" y="706"/>
                  </a:lnTo>
                  <a:lnTo>
                    <a:pt x="369" y="706"/>
                  </a:lnTo>
                  <a:lnTo>
                    <a:pt x="369" y="704"/>
                  </a:lnTo>
                  <a:lnTo>
                    <a:pt x="369" y="703"/>
                  </a:lnTo>
                  <a:lnTo>
                    <a:pt x="367" y="703"/>
                  </a:lnTo>
                  <a:lnTo>
                    <a:pt x="367" y="704"/>
                  </a:lnTo>
                  <a:lnTo>
                    <a:pt x="366" y="704"/>
                  </a:lnTo>
                  <a:lnTo>
                    <a:pt x="366" y="703"/>
                  </a:lnTo>
                  <a:lnTo>
                    <a:pt x="365" y="703"/>
                  </a:lnTo>
                  <a:lnTo>
                    <a:pt x="365" y="704"/>
                  </a:lnTo>
                  <a:lnTo>
                    <a:pt x="364" y="703"/>
                  </a:lnTo>
                  <a:lnTo>
                    <a:pt x="363" y="703"/>
                  </a:lnTo>
                  <a:lnTo>
                    <a:pt x="363" y="702"/>
                  </a:lnTo>
                  <a:lnTo>
                    <a:pt x="364" y="702"/>
                  </a:lnTo>
                  <a:lnTo>
                    <a:pt x="363" y="702"/>
                  </a:lnTo>
                  <a:lnTo>
                    <a:pt x="363" y="703"/>
                  </a:lnTo>
                  <a:lnTo>
                    <a:pt x="361" y="703"/>
                  </a:lnTo>
                  <a:lnTo>
                    <a:pt x="361" y="702"/>
                  </a:lnTo>
                  <a:lnTo>
                    <a:pt x="361" y="701"/>
                  </a:lnTo>
                  <a:lnTo>
                    <a:pt x="360" y="702"/>
                  </a:lnTo>
                  <a:lnTo>
                    <a:pt x="360" y="701"/>
                  </a:lnTo>
                  <a:lnTo>
                    <a:pt x="359" y="701"/>
                  </a:lnTo>
                  <a:lnTo>
                    <a:pt x="358" y="701"/>
                  </a:lnTo>
                  <a:lnTo>
                    <a:pt x="358" y="700"/>
                  </a:lnTo>
                  <a:lnTo>
                    <a:pt x="357" y="700"/>
                  </a:lnTo>
                  <a:lnTo>
                    <a:pt x="357" y="701"/>
                  </a:lnTo>
                  <a:lnTo>
                    <a:pt x="357" y="702"/>
                  </a:lnTo>
                  <a:lnTo>
                    <a:pt x="355" y="702"/>
                  </a:lnTo>
                  <a:lnTo>
                    <a:pt x="355" y="701"/>
                  </a:lnTo>
                  <a:lnTo>
                    <a:pt x="355" y="702"/>
                  </a:lnTo>
                  <a:lnTo>
                    <a:pt x="354" y="702"/>
                  </a:lnTo>
                  <a:lnTo>
                    <a:pt x="354" y="703"/>
                  </a:lnTo>
                  <a:lnTo>
                    <a:pt x="353" y="703"/>
                  </a:lnTo>
                  <a:lnTo>
                    <a:pt x="353" y="704"/>
                  </a:lnTo>
                  <a:lnTo>
                    <a:pt x="353" y="706"/>
                  </a:lnTo>
                  <a:lnTo>
                    <a:pt x="353" y="707"/>
                  </a:lnTo>
                  <a:lnTo>
                    <a:pt x="353" y="708"/>
                  </a:lnTo>
                  <a:lnTo>
                    <a:pt x="352" y="708"/>
                  </a:lnTo>
                  <a:lnTo>
                    <a:pt x="352" y="709"/>
                  </a:lnTo>
                  <a:lnTo>
                    <a:pt x="352" y="710"/>
                  </a:lnTo>
                  <a:lnTo>
                    <a:pt x="350" y="710"/>
                  </a:lnTo>
                  <a:lnTo>
                    <a:pt x="352" y="710"/>
                  </a:lnTo>
                  <a:lnTo>
                    <a:pt x="352" y="712"/>
                  </a:lnTo>
                  <a:lnTo>
                    <a:pt x="352" y="713"/>
                  </a:lnTo>
                  <a:lnTo>
                    <a:pt x="350" y="713"/>
                  </a:lnTo>
                  <a:lnTo>
                    <a:pt x="350" y="712"/>
                  </a:lnTo>
                  <a:lnTo>
                    <a:pt x="349" y="712"/>
                  </a:lnTo>
                  <a:lnTo>
                    <a:pt x="348" y="712"/>
                  </a:lnTo>
                  <a:lnTo>
                    <a:pt x="347" y="710"/>
                  </a:lnTo>
                  <a:lnTo>
                    <a:pt x="347" y="712"/>
                  </a:lnTo>
                  <a:lnTo>
                    <a:pt x="347" y="710"/>
                  </a:lnTo>
                  <a:lnTo>
                    <a:pt x="346" y="710"/>
                  </a:lnTo>
                  <a:lnTo>
                    <a:pt x="346" y="712"/>
                  </a:lnTo>
                  <a:lnTo>
                    <a:pt x="346" y="710"/>
                  </a:lnTo>
                  <a:lnTo>
                    <a:pt x="344" y="710"/>
                  </a:lnTo>
                  <a:lnTo>
                    <a:pt x="343" y="710"/>
                  </a:lnTo>
                  <a:lnTo>
                    <a:pt x="343" y="709"/>
                  </a:lnTo>
                  <a:lnTo>
                    <a:pt x="343" y="710"/>
                  </a:lnTo>
                  <a:lnTo>
                    <a:pt x="342" y="710"/>
                  </a:lnTo>
                  <a:lnTo>
                    <a:pt x="341" y="710"/>
                  </a:lnTo>
                  <a:lnTo>
                    <a:pt x="341" y="712"/>
                  </a:lnTo>
                  <a:lnTo>
                    <a:pt x="340" y="713"/>
                  </a:lnTo>
                  <a:lnTo>
                    <a:pt x="338" y="713"/>
                  </a:lnTo>
                  <a:lnTo>
                    <a:pt x="338" y="714"/>
                  </a:lnTo>
                  <a:lnTo>
                    <a:pt x="337" y="714"/>
                  </a:lnTo>
                  <a:lnTo>
                    <a:pt x="337" y="713"/>
                  </a:lnTo>
                  <a:lnTo>
                    <a:pt x="337" y="712"/>
                  </a:lnTo>
                  <a:lnTo>
                    <a:pt x="336" y="712"/>
                  </a:lnTo>
                  <a:lnTo>
                    <a:pt x="336" y="713"/>
                  </a:lnTo>
                  <a:lnTo>
                    <a:pt x="335" y="713"/>
                  </a:lnTo>
                  <a:lnTo>
                    <a:pt x="335" y="714"/>
                  </a:lnTo>
                  <a:lnTo>
                    <a:pt x="334" y="714"/>
                  </a:lnTo>
                  <a:lnTo>
                    <a:pt x="332" y="714"/>
                  </a:lnTo>
                  <a:lnTo>
                    <a:pt x="331" y="715"/>
                  </a:lnTo>
                  <a:lnTo>
                    <a:pt x="330" y="715"/>
                  </a:lnTo>
                  <a:lnTo>
                    <a:pt x="329" y="715"/>
                  </a:lnTo>
                  <a:lnTo>
                    <a:pt x="328" y="715"/>
                  </a:lnTo>
                  <a:lnTo>
                    <a:pt x="328" y="714"/>
                  </a:lnTo>
                  <a:lnTo>
                    <a:pt x="326" y="715"/>
                  </a:lnTo>
                  <a:lnTo>
                    <a:pt x="326" y="716"/>
                  </a:lnTo>
                  <a:lnTo>
                    <a:pt x="326" y="718"/>
                  </a:lnTo>
                  <a:lnTo>
                    <a:pt x="326" y="719"/>
                  </a:lnTo>
                  <a:lnTo>
                    <a:pt x="325" y="719"/>
                  </a:lnTo>
                  <a:lnTo>
                    <a:pt x="325" y="720"/>
                  </a:lnTo>
                  <a:lnTo>
                    <a:pt x="325" y="721"/>
                  </a:lnTo>
                  <a:lnTo>
                    <a:pt x="326" y="721"/>
                  </a:lnTo>
                  <a:lnTo>
                    <a:pt x="325" y="721"/>
                  </a:lnTo>
                  <a:lnTo>
                    <a:pt x="325" y="722"/>
                  </a:lnTo>
                  <a:lnTo>
                    <a:pt x="324" y="722"/>
                  </a:lnTo>
                  <a:lnTo>
                    <a:pt x="324" y="724"/>
                  </a:lnTo>
                  <a:lnTo>
                    <a:pt x="323" y="724"/>
                  </a:lnTo>
                  <a:lnTo>
                    <a:pt x="324" y="725"/>
                  </a:lnTo>
                  <a:lnTo>
                    <a:pt x="323" y="725"/>
                  </a:lnTo>
                  <a:lnTo>
                    <a:pt x="323" y="726"/>
                  </a:lnTo>
                  <a:lnTo>
                    <a:pt x="322" y="726"/>
                  </a:lnTo>
                  <a:lnTo>
                    <a:pt x="323" y="727"/>
                  </a:lnTo>
                  <a:lnTo>
                    <a:pt x="323" y="729"/>
                  </a:lnTo>
                  <a:lnTo>
                    <a:pt x="322" y="729"/>
                  </a:lnTo>
                  <a:lnTo>
                    <a:pt x="322" y="730"/>
                  </a:lnTo>
                  <a:lnTo>
                    <a:pt x="320" y="730"/>
                  </a:lnTo>
                  <a:lnTo>
                    <a:pt x="319" y="730"/>
                  </a:lnTo>
                  <a:lnTo>
                    <a:pt x="320" y="731"/>
                  </a:lnTo>
                  <a:lnTo>
                    <a:pt x="320" y="732"/>
                  </a:lnTo>
                  <a:lnTo>
                    <a:pt x="319" y="732"/>
                  </a:lnTo>
                  <a:lnTo>
                    <a:pt x="319" y="733"/>
                  </a:lnTo>
                  <a:lnTo>
                    <a:pt x="319" y="735"/>
                  </a:lnTo>
                  <a:lnTo>
                    <a:pt x="319" y="736"/>
                  </a:lnTo>
                  <a:lnTo>
                    <a:pt x="318" y="736"/>
                  </a:lnTo>
                  <a:lnTo>
                    <a:pt x="318" y="737"/>
                  </a:lnTo>
                  <a:lnTo>
                    <a:pt x="317" y="737"/>
                  </a:lnTo>
                  <a:lnTo>
                    <a:pt x="317" y="738"/>
                  </a:lnTo>
                  <a:lnTo>
                    <a:pt x="317" y="739"/>
                  </a:lnTo>
                  <a:lnTo>
                    <a:pt x="317" y="741"/>
                  </a:lnTo>
                  <a:lnTo>
                    <a:pt x="317" y="742"/>
                  </a:lnTo>
                  <a:lnTo>
                    <a:pt x="316" y="742"/>
                  </a:lnTo>
                  <a:lnTo>
                    <a:pt x="316" y="743"/>
                  </a:lnTo>
                  <a:lnTo>
                    <a:pt x="316" y="744"/>
                  </a:lnTo>
                  <a:lnTo>
                    <a:pt x="316" y="745"/>
                  </a:lnTo>
                  <a:lnTo>
                    <a:pt x="314" y="745"/>
                  </a:lnTo>
                  <a:lnTo>
                    <a:pt x="314" y="747"/>
                  </a:lnTo>
                  <a:lnTo>
                    <a:pt x="314" y="748"/>
                  </a:lnTo>
                  <a:lnTo>
                    <a:pt x="314" y="749"/>
                  </a:lnTo>
                  <a:lnTo>
                    <a:pt x="314" y="750"/>
                  </a:lnTo>
                  <a:lnTo>
                    <a:pt x="316" y="750"/>
                  </a:lnTo>
                  <a:lnTo>
                    <a:pt x="317" y="750"/>
                  </a:lnTo>
                  <a:lnTo>
                    <a:pt x="316" y="751"/>
                  </a:lnTo>
                  <a:lnTo>
                    <a:pt x="316" y="750"/>
                  </a:lnTo>
                  <a:lnTo>
                    <a:pt x="316" y="751"/>
                  </a:lnTo>
                  <a:lnTo>
                    <a:pt x="314" y="751"/>
                  </a:lnTo>
                  <a:lnTo>
                    <a:pt x="314" y="753"/>
                  </a:lnTo>
                  <a:lnTo>
                    <a:pt x="313" y="753"/>
                  </a:lnTo>
                  <a:lnTo>
                    <a:pt x="313" y="754"/>
                  </a:lnTo>
                  <a:lnTo>
                    <a:pt x="314" y="755"/>
                  </a:lnTo>
                  <a:lnTo>
                    <a:pt x="313" y="755"/>
                  </a:lnTo>
                  <a:lnTo>
                    <a:pt x="312" y="755"/>
                  </a:lnTo>
                  <a:lnTo>
                    <a:pt x="312" y="756"/>
                  </a:lnTo>
                  <a:lnTo>
                    <a:pt x="311" y="756"/>
                  </a:lnTo>
                  <a:lnTo>
                    <a:pt x="311" y="755"/>
                  </a:lnTo>
                  <a:lnTo>
                    <a:pt x="311" y="756"/>
                  </a:lnTo>
                  <a:lnTo>
                    <a:pt x="311" y="758"/>
                  </a:lnTo>
                  <a:lnTo>
                    <a:pt x="311" y="759"/>
                  </a:lnTo>
                  <a:lnTo>
                    <a:pt x="310" y="759"/>
                  </a:lnTo>
                  <a:lnTo>
                    <a:pt x="310" y="760"/>
                  </a:lnTo>
                  <a:lnTo>
                    <a:pt x="310" y="761"/>
                  </a:lnTo>
                  <a:lnTo>
                    <a:pt x="310" y="762"/>
                  </a:lnTo>
                  <a:lnTo>
                    <a:pt x="310" y="764"/>
                  </a:lnTo>
                  <a:lnTo>
                    <a:pt x="308" y="764"/>
                  </a:lnTo>
                  <a:lnTo>
                    <a:pt x="308" y="765"/>
                  </a:lnTo>
                  <a:lnTo>
                    <a:pt x="310" y="765"/>
                  </a:lnTo>
                  <a:lnTo>
                    <a:pt x="308" y="765"/>
                  </a:lnTo>
                  <a:lnTo>
                    <a:pt x="308" y="766"/>
                  </a:lnTo>
                  <a:lnTo>
                    <a:pt x="310" y="766"/>
                  </a:lnTo>
                  <a:lnTo>
                    <a:pt x="310" y="767"/>
                  </a:lnTo>
                  <a:lnTo>
                    <a:pt x="311" y="767"/>
                  </a:lnTo>
                  <a:lnTo>
                    <a:pt x="311" y="768"/>
                  </a:lnTo>
                  <a:lnTo>
                    <a:pt x="312" y="768"/>
                  </a:lnTo>
                  <a:lnTo>
                    <a:pt x="312" y="770"/>
                  </a:lnTo>
                  <a:lnTo>
                    <a:pt x="311" y="770"/>
                  </a:lnTo>
                  <a:lnTo>
                    <a:pt x="311" y="771"/>
                  </a:lnTo>
                  <a:lnTo>
                    <a:pt x="310" y="771"/>
                  </a:lnTo>
                  <a:lnTo>
                    <a:pt x="308" y="771"/>
                  </a:lnTo>
                  <a:lnTo>
                    <a:pt x="308" y="770"/>
                  </a:lnTo>
                  <a:lnTo>
                    <a:pt x="307" y="770"/>
                  </a:lnTo>
                  <a:lnTo>
                    <a:pt x="307" y="771"/>
                  </a:lnTo>
                  <a:lnTo>
                    <a:pt x="308" y="771"/>
                  </a:lnTo>
                  <a:lnTo>
                    <a:pt x="308" y="772"/>
                  </a:lnTo>
                  <a:lnTo>
                    <a:pt x="307" y="772"/>
                  </a:lnTo>
                  <a:lnTo>
                    <a:pt x="307" y="773"/>
                  </a:lnTo>
                  <a:lnTo>
                    <a:pt x="307" y="772"/>
                  </a:lnTo>
                  <a:lnTo>
                    <a:pt x="306" y="772"/>
                  </a:lnTo>
                  <a:lnTo>
                    <a:pt x="306" y="773"/>
                  </a:lnTo>
                  <a:lnTo>
                    <a:pt x="305" y="773"/>
                  </a:lnTo>
                  <a:lnTo>
                    <a:pt x="305" y="774"/>
                  </a:lnTo>
                  <a:lnTo>
                    <a:pt x="303" y="774"/>
                  </a:lnTo>
                  <a:lnTo>
                    <a:pt x="303" y="773"/>
                  </a:lnTo>
                  <a:lnTo>
                    <a:pt x="302" y="773"/>
                  </a:lnTo>
                  <a:lnTo>
                    <a:pt x="301" y="773"/>
                  </a:lnTo>
                  <a:lnTo>
                    <a:pt x="301" y="774"/>
                  </a:lnTo>
                  <a:lnTo>
                    <a:pt x="301" y="776"/>
                  </a:lnTo>
                  <a:lnTo>
                    <a:pt x="301" y="777"/>
                  </a:lnTo>
                  <a:lnTo>
                    <a:pt x="300" y="777"/>
                  </a:lnTo>
                  <a:lnTo>
                    <a:pt x="300" y="778"/>
                  </a:lnTo>
                  <a:lnTo>
                    <a:pt x="300" y="779"/>
                  </a:lnTo>
                  <a:lnTo>
                    <a:pt x="299" y="779"/>
                  </a:lnTo>
                  <a:lnTo>
                    <a:pt x="299" y="780"/>
                  </a:lnTo>
                  <a:lnTo>
                    <a:pt x="297" y="780"/>
                  </a:lnTo>
                  <a:lnTo>
                    <a:pt x="297" y="782"/>
                  </a:lnTo>
                  <a:lnTo>
                    <a:pt x="297" y="783"/>
                  </a:lnTo>
                  <a:lnTo>
                    <a:pt x="296" y="783"/>
                  </a:lnTo>
                  <a:lnTo>
                    <a:pt x="295" y="783"/>
                  </a:lnTo>
                  <a:lnTo>
                    <a:pt x="294" y="783"/>
                  </a:lnTo>
                  <a:lnTo>
                    <a:pt x="294" y="784"/>
                  </a:lnTo>
                  <a:lnTo>
                    <a:pt x="294" y="785"/>
                  </a:lnTo>
                  <a:lnTo>
                    <a:pt x="294" y="787"/>
                  </a:lnTo>
                  <a:lnTo>
                    <a:pt x="294" y="788"/>
                  </a:lnTo>
                  <a:lnTo>
                    <a:pt x="293" y="788"/>
                  </a:lnTo>
                  <a:lnTo>
                    <a:pt x="293" y="787"/>
                  </a:lnTo>
                  <a:lnTo>
                    <a:pt x="293" y="788"/>
                  </a:lnTo>
                  <a:lnTo>
                    <a:pt x="291" y="788"/>
                  </a:lnTo>
                  <a:lnTo>
                    <a:pt x="291" y="789"/>
                  </a:lnTo>
                  <a:lnTo>
                    <a:pt x="293" y="790"/>
                  </a:lnTo>
                  <a:lnTo>
                    <a:pt x="293" y="791"/>
                  </a:lnTo>
                  <a:lnTo>
                    <a:pt x="291" y="791"/>
                  </a:lnTo>
                  <a:lnTo>
                    <a:pt x="291" y="793"/>
                  </a:lnTo>
                  <a:lnTo>
                    <a:pt x="291" y="794"/>
                  </a:lnTo>
                  <a:lnTo>
                    <a:pt x="291" y="795"/>
                  </a:lnTo>
                  <a:lnTo>
                    <a:pt x="290" y="795"/>
                  </a:lnTo>
                  <a:lnTo>
                    <a:pt x="289" y="795"/>
                  </a:lnTo>
                  <a:lnTo>
                    <a:pt x="288" y="795"/>
                  </a:lnTo>
                  <a:lnTo>
                    <a:pt x="288" y="796"/>
                  </a:lnTo>
                  <a:lnTo>
                    <a:pt x="287" y="796"/>
                  </a:lnTo>
                  <a:lnTo>
                    <a:pt x="287" y="795"/>
                  </a:lnTo>
                  <a:lnTo>
                    <a:pt x="285" y="795"/>
                  </a:lnTo>
                  <a:lnTo>
                    <a:pt x="284" y="795"/>
                  </a:lnTo>
                  <a:lnTo>
                    <a:pt x="284" y="794"/>
                  </a:lnTo>
                  <a:lnTo>
                    <a:pt x="283" y="794"/>
                  </a:lnTo>
                  <a:lnTo>
                    <a:pt x="283" y="795"/>
                  </a:lnTo>
                  <a:lnTo>
                    <a:pt x="282" y="795"/>
                  </a:lnTo>
                  <a:lnTo>
                    <a:pt x="282" y="794"/>
                  </a:lnTo>
                  <a:lnTo>
                    <a:pt x="281" y="795"/>
                  </a:lnTo>
                  <a:lnTo>
                    <a:pt x="279" y="795"/>
                  </a:lnTo>
                  <a:lnTo>
                    <a:pt x="279" y="794"/>
                  </a:lnTo>
                  <a:lnTo>
                    <a:pt x="278" y="794"/>
                  </a:lnTo>
                  <a:lnTo>
                    <a:pt x="278" y="795"/>
                  </a:lnTo>
                  <a:lnTo>
                    <a:pt x="277" y="795"/>
                  </a:lnTo>
                  <a:lnTo>
                    <a:pt x="277" y="794"/>
                  </a:lnTo>
                  <a:lnTo>
                    <a:pt x="277" y="793"/>
                  </a:lnTo>
                  <a:lnTo>
                    <a:pt x="276" y="793"/>
                  </a:lnTo>
                  <a:lnTo>
                    <a:pt x="275" y="793"/>
                  </a:lnTo>
                  <a:lnTo>
                    <a:pt x="275" y="791"/>
                  </a:lnTo>
                  <a:lnTo>
                    <a:pt x="276" y="790"/>
                  </a:lnTo>
                  <a:lnTo>
                    <a:pt x="275" y="790"/>
                  </a:lnTo>
                  <a:lnTo>
                    <a:pt x="275" y="791"/>
                  </a:lnTo>
                  <a:lnTo>
                    <a:pt x="273" y="791"/>
                  </a:lnTo>
                  <a:lnTo>
                    <a:pt x="272" y="791"/>
                  </a:lnTo>
                  <a:lnTo>
                    <a:pt x="272" y="790"/>
                  </a:lnTo>
                  <a:lnTo>
                    <a:pt x="273" y="790"/>
                  </a:lnTo>
                  <a:lnTo>
                    <a:pt x="273" y="789"/>
                  </a:lnTo>
                  <a:lnTo>
                    <a:pt x="273" y="788"/>
                  </a:lnTo>
                  <a:lnTo>
                    <a:pt x="272" y="788"/>
                  </a:lnTo>
                  <a:lnTo>
                    <a:pt x="272" y="789"/>
                  </a:lnTo>
                  <a:lnTo>
                    <a:pt x="272" y="790"/>
                  </a:lnTo>
                  <a:lnTo>
                    <a:pt x="271" y="790"/>
                  </a:lnTo>
                  <a:lnTo>
                    <a:pt x="271" y="791"/>
                  </a:lnTo>
                  <a:lnTo>
                    <a:pt x="270" y="791"/>
                  </a:lnTo>
                  <a:lnTo>
                    <a:pt x="270" y="790"/>
                  </a:lnTo>
                  <a:lnTo>
                    <a:pt x="269" y="790"/>
                  </a:lnTo>
                  <a:lnTo>
                    <a:pt x="269" y="789"/>
                  </a:lnTo>
                  <a:lnTo>
                    <a:pt x="267" y="790"/>
                  </a:lnTo>
                  <a:lnTo>
                    <a:pt x="267" y="789"/>
                  </a:lnTo>
                  <a:lnTo>
                    <a:pt x="266" y="789"/>
                  </a:lnTo>
                  <a:lnTo>
                    <a:pt x="265" y="789"/>
                  </a:lnTo>
                  <a:lnTo>
                    <a:pt x="265" y="788"/>
                  </a:lnTo>
                  <a:lnTo>
                    <a:pt x="265" y="787"/>
                  </a:lnTo>
                  <a:lnTo>
                    <a:pt x="264" y="787"/>
                  </a:lnTo>
                  <a:lnTo>
                    <a:pt x="264" y="785"/>
                  </a:lnTo>
                  <a:lnTo>
                    <a:pt x="263" y="785"/>
                  </a:lnTo>
                  <a:lnTo>
                    <a:pt x="263" y="787"/>
                  </a:lnTo>
                  <a:lnTo>
                    <a:pt x="261" y="787"/>
                  </a:lnTo>
                  <a:lnTo>
                    <a:pt x="261" y="785"/>
                  </a:lnTo>
                  <a:lnTo>
                    <a:pt x="261" y="784"/>
                  </a:lnTo>
                  <a:lnTo>
                    <a:pt x="261" y="783"/>
                  </a:lnTo>
                  <a:lnTo>
                    <a:pt x="260" y="783"/>
                  </a:lnTo>
                  <a:lnTo>
                    <a:pt x="260" y="782"/>
                  </a:lnTo>
                  <a:lnTo>
                    <a:pt x="259" y="782"/>
                  </a:lnTo>
                  <a:lnTo>
                    <a:pt x="259" y="780"/>
                  </a:lnTo>
                  <a:lnTo>
                    <a:pt x="258" y="780"/>
                  </a:lnTo>
                  <a:lnTo>
                    <a:pt x="258" y="779"/>
                  </a:lnTo>
                  <a:lnTo>
                    <a:pt x="258" y="778"/>
                  </a:lnTo>
                  <a:lnTo>
                    <a:pt x="256" y="778"/>
                  </a:lnTo>
                  <a:lnTo>
                    <a:pt x="255" y="778"/>
                  </a:lnTo>
                  <a:lnTo>
                    <a:pt x="255" y="777"/>
                  </a:lnTo>
                  <a:lnTo>
                    <a:pt x="255" y="776"/>
                  </a:lnTo>
                  <a:lnTo>
                    <a:pt x="254" y="776"/>
                  </a:lnTo>
                  <a:lnTo>
                    <a:pt x="254" y="777"/>
                  </a:lnTo>
                  <a:lnTo>
                    <a:pt x="253" y="777"/>
                  </a:lnTo>
                  <a:lnTo>
                    <a:pt x="252" y="777"/>
                  </a:lnTo>
                  <a:lnTo>
                    <a:pt x="250" y="777"/>
                  </a:lnTo>
                  <a:lnTo>
                    <a:pt x="250" y="776"/>
                  </a:lnTo>
                  <a:lnTo>
                    <a:pt x="249" y="776"/>
                  </a:lnTo>
                  <a:lnTo>
                    <a:pt x="248" y="776"/>
                  </a:lnTo>
                  <a:lnTo>
                    <a:pt x="247" y="776"/>
                  </a:lnTo>
                  <a:lnTo>
                    <a:pt x="247" y="777"/>
                  </a:lnTo>
                  <a:lnTo>
                    <a:pt x="247" y="776"/>
                  </a:lnTo>
                  <a:lnTo>
                    <a:pt x="247" y="774"/>
                  </a:lnTo>
                  <a:lnTo>
                    <a:pt x="246" y="774"/>
                  </a:lnTo>
                  <a:lnTo>
                    <a:pt x="244" y="774"/>
                  </a:lnTo>
                  <a:lnTo>
                    <a:pt x="243" y="774"/>
                  </a:lnTo>
                  <a:lnTo>
                    <a:pt x="242" y="773"/>
                  </a:lnTo>
                  <a:lnTo>
                    <a:pt x="241" y="773"/>
                  </a:lnTo>
                  <a:lnTo>
                    <a:pt x="241" y="772"/>
                  </a:lnTo>
                  <a:lnTo>
                    <a:pt x="240" y="772"/>
                  </a:lnTo>
                  <a:lnTo>
                    <a:pt x="240" y="771"/>
                  </a:lnTo>
                  <a:lnTo>
                    <a:pt x="240" y="770"/>
                  </a:lnTo>
                  <a:lnTo>
                    <a:pt x="238" y="770"/>
                  </a:lnTo>
                  <a:lnTo>
                    <a:pt x="238" y="768"/>
                  </a:lnTo>
                  <a:lnTo>
                    <a:pt x="237" y="768"/>
                  </a:lnTo>
                  <a:lnTo>
                    <a:pt x="237" y="770"/>
                  </a:lnTo>
                  <a:lnTo>
                    <a:pt x="236" y="770"/>
                  </a:lnTo>
                  <a:lnTo>
                    <a:pt x="236" y="768"/>
                  </a:lnTo>
                  <a:lnTo>
                    <a:pt x="236" y="767"/>
                  </a:lnTo>
                  <a:lnTo>
                    <a:pt x="236" y="766"/>
                  </a:lnTo>
                  <a:lnTo>
                    <a:pt x="236" y="765"/>
                  </a:lnTo>
                  <a:lnTo>
                    <a:pt x="235" y="765"/>
                  </a:lnTo>
                  <a:lnTo>
                    <a:pt x="235" y="766"/>
                  </a:lnTo>
                  <a:lnTo>
                    <a:pt x="234" y="766"/>
                  </a:lnTo>
                  <a:lnTo>
                    <a:pt x="234" y="765"/>
                  </a:lnTo>
                  <a:lnTo>
                    <a:pt x="234" y="764"/>
                  </a:lnTo>
                  <a:lnTo>
                    <a:pt x="232" y="765"/>
                  </a:lnTo>
                  <a:lnTo>
                    <a:pt x="231" y="764"/>
                  </a:lnTo>
                  <a:lnTo>
                    <a:pt x="230" y="764"/>
                  </a:lnTo>
                  <a:lnTo>
                    <a:pt x="229" y="764"/>
                  </a:lnTo>
                  <a:lnTo>
                    <a:pt x="228" y="762"/>
                  </a:lnTo>
                  <a:lnTo>
                    <a:pt x="228" y="764"/>
                  </a:lnTo>
                  <a:lnTo>
                    <a:pt x="226" y="764"/>
                  </a:lnTo>
                  <a:lnTo>
                    <a:pt x="226" y="762"/>
                  </a:lnTo>
                  <a:lnTo>
                    <a:pt x="225" y="762"/>
                  </a:lnTo>
                  <a:lnTo>
                    <a:pt x="224" y="762"/>
                  </a:lnTo>
                  <a:lnTo>
                    <a:pt x="223" y="762"/>
                  </a:lnTo>
                  <a:lnTo>
                    <a:pt x="222" y="761"/>
                  </a:lnTo>
                  <a:lnTo>
                    <a:pt x="220" y="761"/>
                  </a:lnTo>
                  <a:lnTo>
                    <a:pt x="219" y="761"/>
                  </a:lnTo>
                  <a:lnTo>
                    <a:pt x="218" y="761"/>
                  </a:lnTo>
                  <a:lnTo>
                    <a:pt x="217" y="760"/>
                  </a:lnTo>
                  <a:lnTo>
                    <a:pt x="215" y="760"/>
                  </a:lnTo>
                  <a:lnTo>
                    <a:pt x="214" y="759"/>
                  </a:lnTo>
                  <a:lnTo>
                    <a:pt x="213" y="758"/>
                  </a:lnTo>
                  <a:lnTo>
                    <a:pt x="212" y="758"/>
                  </a:lnTo>
                  <a:lnTo>
                    <a:pt x="212" y="756"/>
                  </a:lnTo>
                  <a:lnTo>
                    <a:pt x="211" y="756"/>
                  </a:lnTo>
                  <a:lnTo>
                    <a:pt x="211" y="755"/>
                  </a:lnTo>
                  <a:lnTo>
                    <a:pt x="209" y="755"/>
                  </a:lnTo>
                  <a:lnTo>
                    <a:pt x="209" y="754"/>
                  </a:lnTo>
                  <a:lnTo>
                    <a:pt x="208" y="754"/>
                  </a:lnTo>
                  <a:lnTo>
                    <a:pt x="208" y="753"/>
                  </a:lnTo>
                  <a:lnTo>
                    <a:pt x="207" y="753"/>
                  </a:lnTo>
                  <a:lnTo>
                    <a:pt x="206" y="753"/>
                  </a:lnTo>
                  <a:lnTo>
                    <a:pt x="206" y="751"/>
                  </a:lnTo>
                  <a:lnTo>
                    <a:pt x="205" y="751"/>
                  </a:lnTo>
                  <a:lnTo>
                    <a:pt x="203" y="751"/>
                  </a:lnTo>
                  <a:lnTo>
                    <a:pt x="205" y="750"/>
                  </a:lnTo>
                  <a:lnTo>
                    <a:pt x="203" y="750"/>
                  </a:lnTo>
                  <a:lnTo>
                    <a:pt x="203" y="749"/>
                  </a:lnTo>
                  <a:lnTo>
                    <a:pt x="203" y="748"/>
                  </a:lnTo>
                  <a:lnTo>
                    <a:pt x="202" y="748"/>
                  </a:lnTo>
                  <a:lnTo>
                    <a:pt x="202" y="747"/>
                  </a:lnTo>
                  <a:lnTo>
                    <a:pt x="201" y="745"/>
                  </a:lnTo>
                  <a:lnTo>
                    <a:pt x="200" y="745"/>
                  </a:lnTo>
                  <a:lnTo>
                    <a:pt x="200" y="744"/>
                  </a:lnTo>
                  <a:lnTo>
                    <a:pt x="200" y="743"/>
                  </a:lnTo>
                  <a:lnTo>
                    <a:pt x="201" y="743"/>
                  </a:lnTo>
                  <a:lnTo>
                    <a:pt x="201" y="742"/>
                  </a:lnTo>
                  <a:lnTo>
                    <a:pt x="200" y="742"/>
                  </a:lnTo>
                  <a:lnTo>
                    <a:pt x="199" y="742"/>
                  </a:lnTo>
                  <a:lnTo>
                    <a:pt x="199" y="741"/>
                  </a:lnTo>
                  <a:lnTo>
                    <a:pt x="197" y="741"/>
                  </a:lnTo>
                  <a:lnTo>
                    <a:pt x="197" y="739"/>
                  </a:lnTo>
                  <a:lnTo>
                    <a:pt x="196" y="739"/>
                  </a:lnTo>
                  <a:lnTo>
                    <a:pt x="196" y="738"/>
                  </a:lnTo>
                  <a:lnTo>
                    <a:pt x="195" y="738"/>
                  </a:lnTo>
                  <a:lnTo>
                    <a:pt x="194" y="738"/>
                  </a:lnTo>
                  <a:lnTo>
                    <a:pt x="194" y="737"/>
                  </a:lnTo>
                  <a:lnTo>
                    <a:pt x="193" y="737"/>
                  </a:lnTo>
                  <a:lnTo>
                    <a:pt x="193" y="738"/>
                  </a:lnTo>
                  <a:lnTo>
                    <a:pt x="193" y="737"/>
                  </a:lnTo>
                  <a:lnTo>
                    <a:pt x="191" y="737"/>
                  </a:lnTo>
                  <a:lnTo>
                    <a:pt x="191" y="738"/>
                  </a:lnTo>
                  <a:lnTo>
                    <a:pt x="190" y="738"/>
                  </a:lnTo>
                  <a:lnTo>
                    <a:pt x="189" y="737"/>
                  </a:lnTo>
                  <a:lnTo>
                    <a:pt x="188" y="736"/>
                  </a:lnTo>
                  <a:lnTo>
                    <a:pt x="187" y="736"/>
                  </a:lnTo>
                  <a:lnTo>
                    <a:pt x="185" y="735"/>
                  </a:lnTo>
                  <a:lnTo>
                    <a:pt x="185" y="733"/>
                  </a:lnTo>
                  <a:lnTo>
                    <a:pt x="185" y="732"/>
                  </a:lnTo>
                  <a:lnTo>
                    <a:pt x="181" y="730"/>
                  </a:lnTo>
                  <a:lnTo>
                    <a:pt x="181" y="729"/>
                  </a:lnTo>
                  <a:lnTo>
                    <a:pt x="179" y="729"/>
                  </a:lnTo>
                  <a:lnTo>
                    <a:pt x="179" y="727"/>
                  </a:lnTo>
                  <a:lnTo>
                    <a:pt x="178" y="727"/>
                  </a:lnTo>
                  <a:lnTo>
                    <a:pt x="178" y="726"/>
                  </a:lnTo>
                  <a:lnTo>
                    <a:pt x="177" y="726"/>
                  </a:lnTo>
                  <a:lnTo>
                    <a:pt x="177" y="725"/>
                  </a:lnTo>
                  <a:lnTo>
                    <a:pt x="177" y="726"/>
                  </a:lnTo>
                  <a:lnTo>
                    <a:pt x="176" y="726"/>
                  </a:lnTo>
                  <a:lnTo>
                    <a:pt x="176" y="725"/>
                  </a:lnTo>
                  <a:lnTo>
                    <a:pt x="175" y="725"/>
                  </a:lnTo>
                  <a:lnTo>
                    <a:pt x="176" y="724"/>
                  </a:lnTo>
                  <a:lnTo>
                    <a:pt x="175" y="724"/>
                  </a:lnTo>
                  <a:lnTo>
                    <a:pt x="175" y="722"/>
                  </a:lnTo>
                  <a:lnTo>
                    <a:pt x="173" y="722"/>
                  </a:lnTo>
                  <a:lnTo>
                    <a:pt x="173" y="721"/>
                  </a:lnTo>
                  <a:lnTo>
                    <a:pt x="173" y="720"/>
                  </a:lnTo>
                  <a:lnTo>
                    <a:pt x="175" y="720"/>
                  </a:lnTo>
                  <a:lnTo>
                    <a:pt x="173" y="720"/>
                  </a:lnTo>
                  <a:lnTo>
                    <a:pt x="173" y="719"/>
                  </a:lnTo>
                  <a:lnTo>
                    <a:pt x="173" y="718"/>
                  </a:lnTo>
                  <a:lnTo>
                    <a:pt x="172" y="718"/>
                  </a:lnTo>
                  <a:lnTo>
                    <a:pt x="173" y="718"/>
                  </a:lnTo>
                  <a:lnTo>
                    <a:pt x="172" y="718"/>
                  </a:lnTo>
                  <a:lnTo>
                    <a:pt x="172" y="716"/>
                  </a:lnTo>
                  <a:lnTo>
                    <a:pt x="172" y="715"/>
                  </a:lnTo>
                  <a:lnTo>
                    <a:pt x="172" y="714"/>
                  </a:lnTo>
                  <a:lnTo>
                    <a:pt x="172" y="715"/>
                  </a:lnTo>
                  <a:lnTo>
                    <a:pt x="172" y="714"/>
                  </a:lnTo>
                  <a:lnTo>
                    <a:pt x="171" y="714"/>
                  </a:lnTo>
                  <a:lnTo>
                    <a:pt x="171" y="713"/>
                  </a:lnTo>
                  <a:lnTo>
                    <a:pt x="171" y="712"/>
                  </a:lnTo>
                  <a:lnTo>
                    <a:pt x="171" y="710"/>
                  </a:lnTo>
                  <a:lnTo>
                    <a:pt x="170" y="710"/>
                  </a:lnTo>
                  <a:lnTo>
                    <a:pt x="170" y="709"/>
                  </a:lnTo>
                  <a:lnTo>
                    <a:pt x="168" y="708"/>
                  </a:lnTo>
                  <a:lnTo>
                    <a:pt x="170" y="708"/>
                  </a:lnTo>
                  <a:lnTo>
                    <a:pt x="168" y="707"/>
                  </a:lnTo>
                  <a:lnTo>
                    <a:pt x="168" y="708"/>
                  </a:lnTo>
                  <a:lnTo>
                    <a:pt x="168" y="707"/>
                  </a:lnTo>
                  <a:lnTo>
                    <a:pt x="167" y="707"/>
                  </a:lnTo>
                  <a:lnTo>
                    <a:pt x="167" y="706"/>
                  </a:lnTo>
                  <a:lnTo>
                    <a:pt x="166" y="706"/>
                  </a:lnTo>
                  <a:lnTo>
                    <a:pt x="166" y="704"/>
                  </a:lnTo>
                  <a:lnTo>
                    <a:pt x="167" y="704"/>
                  </a:lnTo>
                  <a:lnTo>
                    <a:pt x="167" y="703"/>
                  </a:lnTo>
                  <a:lnTo>
                    <a:pt x="167" y="704"/>
                  </a:lnTo>
                  <a:lnTo>
                    <a:pt x="166" y="704"/>
                  </a:lnTo>
                  <a:lnTo>
                    <a:pt x="166" y="703"/>
                  </a:lnTo>
                  <a:lnTo>
                    <a:pt x="166" y="702"/>
                  </a:lnTo>
                  <a:lnTo>
                    <a:pt x="166" y="701"/>
                  </a:lnTo>
                  <a:lnTo>
                    <a:pt x="165" y="701"/>
                  </a:lnTo>
                  <a:lnTo>
                    <a:pt x="165" y="700"/>
                  </a:lnTo>
                  <a:lnTo>
                    <a:pt x="164" y="700"/>
                  </a:lnTo>
                  <a:lnTo>
                    <a:pt x="164" y="698"/>
                  </a:lnTo>
                  <a:lnTo>
                    <a:pt x="164" y="700"/>
                  </a:lnTo>
                  <a:lnTo>
                    <a:pt x="164" y="698"/>
                  </a:lnTo>
                  <a:lnTo>
                    <a:pt x="164" y="697"/>
                  </a:lnTo>
                  <a:lnTo>
                    <a:pt x="162" y="697"/>
                  </a:lnTo>
                  <a:lnTo>
                    <a:pt x="162" y="696"/>
                  </a:lnTo>
                  <a:lnTo>
                    <a:pt x="161" y="696"/>
                  </a:lnTo>
                  <a:lnTo>
                    <a:pt x="161" y="695"/>
                  </a:lnTo>
                  <a:lnTo>
                    <a:pt x="161" y="693"/>
                  </a:lnTo>
                  <a:lnTo>
                    <a:pt x="162" y="693"/>
                  </a:lnTo>
                  <a:lnTo>
                    <a:pt x="161" y="693"/>
                  </a:lnTo>
                  <a:lnTo>
                    <a:pt x="162" y="693"/>
                  </a:lnTo>
                  <a:lnTo>
                    <a:pt x="161" y="693"/>
                  </a:lnTo>
                  <a:lnTo>
                    <a:pt x="161" y="692"/>
                  </a:lnTo>
                  <a:lnTo>
                    <a:pt x="162" y="692"/>
                  </a:lnTo>
                  <a:lnTo>
                    <a:pt x="161" y="692"/>
                  </a:lnTo>
                  <a:lnTo>
                    <a:pt x="162" y="692"/>
                  </a:lnTo>
                  <a:lnTo>
                    <a:pt x="161" y="692"/>
                  </a:lnTo>
                  <a:lnTo>
                    <a:pt x="161" y="691"/>
                  </a:lnTo>
                  <a:lnTo>
                    <a:pt x="161" y="690"/>
                  </a:lnTo>
                  <a:lnTo>
                    <a:pt x="160" y="690"/>
                  </a:lnTo>
                  <a:lnTo>
                    <a:pt x="161" y="690"/>
                  </a:lnTo>
                  <a:lnTo>
                    <a:pt x="161" y="689"/>
                  </a:lnTo>
                  <a:lnTo>
                    <a:pt x="160" y="689"/>
                  </a:lnTo>
                  <a:lnTo>
                    <a:pt x="160" y="687"/>
                  </a:lnTo>
                  <a:lnTo>
                    <a:pt x="161" y="687"/>
                  </a:lnTo>
                  <a:lnTo>
                    <a:pt x="160" y="687"/>
                  </a:lnTo>
                  <a:lnTo>
                    <a:pt x="160" y="686"/>
                  </a:lnTo>
                  <a:lnTo>
                    <a:pt x="161" y="686"/>
                  </a:lnTo>
                  <a:lnTo>
                    <a:pt x="161" y="685"/>
                  </a:lnTo>
                  <a:lnTo>
                    <a:pt x="160" y="685"/>
                  </a:lnTo>
                  <a:lnTo>
                    <a:pt x="160" y="684"/>
                  </a:lnTo>
                  <a:lnTo>
                    <a:pt x="160" y="683"/>
                  </a:lnTo>
                  <a:lnTo>
                    <a:pt x="160" y="681"/>
                  </a:lnTo>
                  <a:lnTo>
                    <a:pt x="160" y="680"/>
                  </a:lnTo>
                  <a:lnTo>
                    <a:pt x="161" y="680"/>
                  </a:lnTo>
                  <a:lnTo>
                    <a:pt x="160" y="680"/>
                  </a:lnTo>
                  <a:lnTo>
                    <a:pt x="160" y="679"/>
                  </a:lnTo>
                  <a:lnTo>
                    <a:pt x="161" y="679"/>
                  </a:lnTo>
                  <a:lnTo>
                    <a:pt x="161" y="678"/>
                  </a:lnTo>
                  <a:lnTo>
                    <a:pt x="161" y="677"/>
                  </a:lnTo>
                  <a:lnTo>
                    <a:pt x="161" y="678"/>
                  </a:lnTo>
                  <a:lnTo>
                    <a:pt x="161" y="677"/>
                  </a:lnTo>
                  <a:lnTo>
                    <a:pt x="160" y="677"/>
                  </a:lnTo>
                  <a:lnTo>
                    <a:pt x="161" y="677"/>
                  </a:lnTo>
                  <a:lnTo>
                    <a:pt x="161" y="675"/>
                  </a:lnTo>
                  <a:lnTo>
                    <a:pt x="161" y="677"/>
                  </a:lnTo>
                  <a:lnTo>
                    <a:pt x="161" y="675"/>
                  </a:lnTo>
                  <a:lnTo>
                    <a:pt x="161" y="674"/>
                  </a:lnTo>
                  <a:lnTo>
                    <a:pt x="160" y="674"/>
                  </a:lnTo>
                  <a:lnTo>
                    <a:pt x="160" y="675"/>
                  </a:lnTo>
                  <a:lnTo>
                    <a:pt x="160" y="674"/>
                  </a:lnTo>
                  <a:lnTo>
                    <a:pt x="160" y="673"/>
                  </a:lnTo>
                  <a:lnTo>
                    <a:pt x="161" y="673"/>
                  </a:lnTo>
                  <a:lnTo>
                    <a:pt x="161" y="672"/>
                  </a:lnTo>
                  <a:lnTo>
                    <a:pt x="161" y="671"/>
                  </a:lnTo>
                  <a:lnTo>
                    <a:pt x="161" y="669"/>
                  </a:lnTo>
                  <a:lnTo>
                    <a:pt x="161" y="668"/>
                  </a:lnTo>
                  <a:lnTo>
                    <a:pt x="160" y="667"/>
                  </a:lnTo>
                  <a:lnTo>
                    <a:pt x="160" y="666"/>
                  </a:lnTo>
                  <a:lnTo>
                    <a:pt x="160" y="664"/>
                  </a:lnTo>
                  <a:lnTo>
                    <a:pt x="159" y="664"/>
                  </a:lnTo>
                  <a:lnTo>
                    <a:pt x="159" y="663"/>
                  </a:lnTo>
                  <a:lnTo>
                    <a:pt x="160" y="662"/>
                  </a:lnTo>
                  <a:lnTo>
                    <a:pt x="159" y="662"/>
                  </a:lnTo>
                  <a:lnTo>
                    <a:pt x="159" y="661"/>
                  </a:lnTo>
                  <a:lnTo>
                    <a:pt x="158" y="661"/>
                  </a:lnTo>
                  <a:lnTo>
                    <a:pt x="158" y="660"/>
                  </a:lnTo>
                  <a:lnTo>
                    <a:pt x="156" y="660"/>
                  </a:lnTo>
                  <a:lnTo>
                    <a:pt x="158" y="660"/>
                  </a:lnTo>
                  <a:lnTo>
                    <a:pt x="156" y="660"/>
                  </a:lnTo>
                  <a:lnTo>
                    <a:pt x="155" y="660"/>
                  </a:lnTo>
                  <a:lnTo>
                    <a:pt x="156" y="660"/>
                  </a:lnTo>
                  <a:lnTo>
                    <a:pt x="156" y="658"/>
                  </a:lnTo>
                  <a:lnTo>
                    <a:pt x="155" y="658"/>
                  </a:lnTo>
                  <a:lnTo>
                    <a:pt x="156" y="658"/>
                  </a:lnTo>
                  <a:lnTo>
                    <a:pt x="155" y="658"/>
                  </a:lnTo>
                  <a:lnTo>
                    <a:pt x="155" y="657"/>
                  </a:lnTo>
                  <a:lnTo>
                    <a:pt x="155" y="656"/>
                  </a:lnTo>
                  <a:lnTo>
                    <a:pt x="155" y="655"/>
                  </a:lnTo>
                  <a:lnTo>
                    <a:pt x="154" y="655"/>
                  </a:lnTo>
                  <a:lnTo>
                    <a:pt x="155" y="655"/>
                  </a:lnTo>
                  <a:lnTo>
                    <a:pt x="154" y="655"/>
                  </a:lnTo>
                  <a:lnTo>
                    <a:pt x="154" y="654"/>
                  </a:lnTo>
                  <a:lnTo>
                    <a:pt x="153" y="654"/>
                  </a:lnTo>
                  <a:lnTo>
                    <a:pt x="153" y="652"/>
                  </a:lnTo>
                  <a:lnTo>
                    <a:pt x="152" y="652"/>
                  </a:lnTo>
                  <a:lnTo>
                    <a:pt x="150" y="652"/>
                  </a:lnTo>
                  <a:lnTo>
                    <a:pt x="150" y="651"/>
                  </a:lnTo>
                  <a:lnTo>
                    <a:pt x="150" y="650"/>
                  </a:lnTo>
                  <a:lnTo>
                    <a:pt x="150" y="651"/>
                  </a:lnTo>
                  <a:lnTo>
                    <a:pt x="150" y="650"/>
                  </a:lnTo>
                  <a:lnTo>
                    <a:pt x="150" y="649"/>
                  </a:lnTo>
                  <a:lnTo>
                    <a:pt x="150" y="648"/>
                  </a:lnTo>
                  <a:lnTo>
                    <a:pt x="149" y="648"/>
                  </a:lnTo>
                  <a:lnTo>
                    <a:pt x="148" y="648"/>
                  </a:lnTo>
                  <a:lnTo>
                    <a:pt x="148" y="646"/>
                  </a:lnTo>
                  <a:lnTo>
                    <a:pt x="147" y="646"/>
                  </a:lnTo>
                  <a:lnTo>
                    <a:pt x="147" y="645"/>
                  </a:lnTo>
                  <a:lnTo>
                    <a:pt x="147" y="644"/>
                  </a:lnTo>
                  <a:lnTo>
                    <a:pt x="148" y="644"/>
                  </a:lnTo>
                  <a:lnTo>
                    <a:pt x="148" y="643"/>
                  </a:lnTo>
                  <a:lnTo>
                    <a:pt x="147" y="643"/>
                  </a:lnTo>
                  <a:lnTo>
                    <a:pt x="147" y="642"/>
                  </a:lnTo>
                  <a:lnTo>
                    <a:pt x="147" y="640"/>
                  </a:lnTo>
                  <a:lnTo>
                    <a:pt x="146" y="640"/>
                  </a:lnTo>
                  <a:lnTo>
                    <a:pt x="147" y="640"/>
                  </a:lnTo>
                  <a:lnTo>
                    <a:pt x="147" y="639"/>
                  </a:lnTo>
                  <a:lnTo>
                    <a:pt x="146" y="639"/>
                  </a:lnTo>
                  <a:lnTo>
                    <a:pt x="146" y="638"/>
                  </a:lnTo>
                  <a:lnTo>
                    <a:pt x="147" y="638"/>
                  </a:lnTo>
                  <a:lnTo>
                    <a:pt x="146" y="637"/>
                  </a:lnTo>
                  <a:lnTo>
                    <a:pt x="146" y="635"/>
                  </a:lnTo>
                  <a:lnTo>
                    <a:pt x="147" y="635"/>
                  </a:lnTo>
                  <a:lnTo>
                    <a:pt x="146" y="635"/>
                  </a:lnTo>
                  <a:lnTo>
                    <a:pt x="146" y="634"/>
                  </a:lnTo>
                  <a:lnTo>
                    <a:pt x="146" y="633"/>
                  </a:lnTo>
                  <a:lnTo>
                    <a:pt x="144" y="633"/>
                  </a:lnTo>
                  <a:lnTo>
                    <a:pt x="144" y="632"/>
                  </a:lnTo>
                  <a:lnTo>
                    <a:pt x="146" y="632"/>
                  </a:lnTo>
                  <a:lnTo>
                    <a:pt x="144" y="632"/>
                  </a:lnTo>
                  <a:lnTo>
                    <a:pt x="146" y="632"/>
                  </a:lnTo>
                  <a:lnTo>
                    <a:pt x="146" y="631"/>
                  </a:lnTo>
                  <a:lnTo>
                    <a:pt x="144" y="631"/>
                  </a:lnTo>
                  <a:lnTo>
                    <a:pt x="144" y="629"/>
                  </a:lnTo>
                  <a:lnTo>
                    <a:pt x="144" y="628"/>
                  </a:lnTo>
                  <a:lnTo>
                    <a:pt x="143" y="628"/>
                  </a:lnTo>
                  <a:lnTo>
                    <a:pt x="144" y="628"/>
                  </a:lnTo>
                  <a:lnTo>
                    <a:pt x="143" y="627"/>
                  </a:lnTo>
                  <a:lnTo>
                    <a:pt x="143" y="626"/>
                  </a:lnTo>
                  <a:lnTo>
                    <a:pt x="142" y="626"/>
                  </a:lnTo>
                  <a:lnTo>
                    <a:pt x="142" y="625"/>
                  </a:lnTo>
                  <a:lnTo>
                    <a:pt x="142" y="623"/>
                  </a:lnTo>
                  <a:lnTo>
                    <a:pt x="141" y="623"/>
                  </a:lnTo>
                  <a:lnTo>
                    <a:pt x="140" y="623"/>
                  </a:lnTo>
                  <a:lnTo>
                    <a:pt x="138" y="622"/>
                  </a:lnTo>
                  <a:lnTo>
                    <a:pt x="138" y="623"/>
                  </a:lnTo>
                  <a:lnTo>
                    <a:pt x="137" y="622"/>
                  </a:lnTo>
                  <a:lnTo>
                    <a:pt x="137" y="621"/>
                  </a:lnTo>
                  <a:lnTo>
                    <a:pt x="137" y="620"/>
                  </a:lnTo>
                  <a:lnTo>
                    <a:pt x="136" y="620"/>
                  </a:lnTo>
                  <a:lnTo>
                    <a:pt x="137" y="620"/>
                  </a:lnTo>
                  <a:lnTo>
                    <a:pt x="136" y="619"/>
                  </a:lnTo>
                  <a:lnTo>
                    <a:pt x="136" y="617"/>
                  </a:lnTo>
                  <a:lnTo>
                    <a:pt x="136" y="616"/>
                  </a:lnTo>
                  <a:lnTo>
                    <a:pt x="135" y="616"/>
                  </a:lnTo>
                  <a:lnTo>
                    <a:pt x="135" y="615"/>
                  </a:lnTo>
                  <a:lnTo>
                    <a:pt x="134" y="615"/>
                  </a:lnTo>
                  <a:lnTo>
                    <a:pt x="132" y="615"/>
                  </a:lnTo>
                  <a:lnTo>
                    <a:pt x="131" y="615"/>
                  </a:lnTo>
                  <a:lnTo>
                    <a:pt x="130" y="615"/>
                  </a:lnTo>
                  <a:lnTo>
                    <a:pt x="130" y="614"/>
                  </a:lnTo>
                  <a:lnTo>
                    <a:pt x="130" y="613"/>
                  </a:lnTo>
                  <a:lnTo>
                    <a:pt x="129" y="613"/>
                  </a:lnTo>
                  <a:lnTo>
                    <a:pt x="129" y="614"/>
                  </a:lnTo>
                  <a:lnTo>
                    <a:pt x="129" y="613"/>
                  </a:lnTo>
                  <a:lnTo>
                    <a:pt x="128" y="613"/>
                  </a:lnTo>
                  <a:lnTo>
                    <a:pt x="128" y="611"/>
                  </a:lnTo>
                  <a:lnTo>
                    <a:pt x="126" y="611"/>
                  </a:lnTo>
                  <a:lnTo>
                    <a:pt x="126" y="610"/>
                  </a:lnTo>
                  <a:lnTo>
                    <a:pt x="126" y="609"/>
                  </a:lnTo>
                  <a:lnTo>
                    <a:pt x="125" y="609"/>
                  </a:lnTo>
                  <a:lnTo>
                    <a:pt x="125" y="608"/>
                  </a:lnTo>
                  <a:lnTo>
                    <a:pt x="124" y="608"/>
                  </a:lnTo>
                  <a:lnTo>
                    <a:pt x="123" y="608"/>
                  </a:lnTo>
                  <a:lnTo>
                    <a:pt x="121" y="608"/>
                  </a:lnTo>
                  <a:lnTo>
                    <a:pt x="123" y="606"/>
                  </a:lnTo>
                  <a:lnTo>
                    <a:pt x="123" y="605"/>
                  </a:lnTo>
                  <a:lnTo>
                    <a:pt x="121" y="605"/>
                  </a:lnTo>
                  <a:lnTo>
                    <a:pt x="120" y="606"/>
                  </a:lnTo>
                  <a:lnTo>
                    <a:pt x="120" y="605"/>
                  </a:lnTo>
                  <a:lnTo>
                    <a:pt x="120" y="604"/>
                  </a:lnTo>
                  <a:lnTo>
                    <a:pt x="119" y="604"/>
                  </a:lnTo>
                  <a:lnTo>
                    <a:pt x="118" y="604"/>
                  </a:lnTo>
                  <a:lnTo>
                    <a:pt x="117" y="604"/>
                  </a:lnTo>
                  <a:lnTo>
                    <a:pt x="118" y="603"/>
                  </a:lnTo>
                  <a:lnTo>
                    <a:pt x="118" y="602"/>
                  </a:lnTo>
                  <a:lnTo>
                    <a:pt x="117" y="602"/>
                  </a:lnTo>
                  <a:lnTo>
                    <a:pt x="117" y="603"/>
                  </a:lnTo>
                  <a:lnTo>
                    <a:pt x="115" y="603"/>
                  </a:lnTo>
                  <a:lnTo>
                    <a:pt x="114" y="603"/>
                  </a:lnTo>
                  <a:lnTo>
                    <a:pt x="113" y="603"/>
                  </a:lnTo>
                  <a:lnTo>
                    <a:pt x="113" y="602"/>
                  </a:lnTo>
                  <a:lnTo>
                    <a:pt x="112" y="602"/>
                  </a:lnTo>
                  <a:lnTo>
                    <a:pt x="112" y="600"/>
                  </a:lnTo>
                  <a:lnTo>
                    <a:pt x="111" y="600"/>
                  </a:lnTo>
                  <a:lnTo>
                    <a:pt x="111" y="602"/>
                  </a:lnTo>
                  <a:lnTo>
                    <a:pt x="109" y="602"/>
                  </a:lnTo>
                  <a:lnTo>
                    <a:pt x="109" y="600"/>
                  </a:lnTo>
                  <a:lnTo>
                    <a:pt x="109" y="602"/>
                  </a:lnTo>
                  <a:lnTo>
                    <a:pt x="109" y="600"/>
                  </a:lnTo>
                  <a:lnTo>
                    <a:pt x="109" y="599"/>
                  </a:lnTo>
                  <a:lnTo>
                    <a:pt x="108" y="599"/>
                  </a:lnTo>
                  <a:lnTo>
                    <a:pt x="108" y="600"/>
                  </a:lnTo>
                  <a:lnTo>
                    <a:pt x="108" y="599"/>
                  </a:lnTo>
                  <a:lnTo>
                    <a:pt x="107" y="599"/>
                  </a:lnTo>
                  <a:lnTo>
                    <a:pt x="107" y="598"/>
                  </a:lnTo>
                  <a:lnTo>
                    <a:pt x="107" y="599"/>
                  </a:lnTo>
                  <a:lnTo>
                    <a:pt x="106" y="599"/>
                  </a:lnTo>
                  <a:lnTo>
                    <a:pt x="106" y="598"/>
                  </a:lnTo>
                  <a:lnTo>
                    <a:pt x="106" y="597"/>
                  </a:lnTo>
                  <a:lnTo>
                    <a:pt x="105" y="598"/>
                  </a:lnTo>
                  <a:lnTo>
                    <a:pt x="105" y="597"/>
                  </a:lnTo>
                  <a:lnTo>
                    <a:pt x="103" y="597"/>
                  </a:lnTo>
                  <a:lnTo>
                    <a:pt x="102" y="597"/>
                  </a:lnTo>
                  <a:lnTo>
                    <a:pt x="102" y="598"/>
                  </a:lnTo>
                  <a:lnTo>
                    <a:pt x="102" y="597"/>
                  </a:lnTo>
                  <a:lnTo>
                    <a:pt x="102" y="596"/>
                  </a:lnTo>
                  <a:lnTo>
                    <a:pt x="103" y="594"/>
                  </a:lnTo>
                  <a:lnTo>
                    <a:pt x="102" y="594"/>
                  </a:lnTo>
                  <a:lnTo>
                    <a:pt x="102" y="593"/>
                  </a:lnTo>
                  <a:lnTo>
                    <a:pt x="101" y="593"/>
                  </a:lnTo>
                  <a:lnTo>
                    <a:pt x="101" y="592"/>
                  </a:lnTo>
                  <a:lnTo>
                    <a:pt x="100" y="592"/>
                  </a:lnTo>
                  <a:lnTo>
                    <a:pt x="100" y="591"/>
                  </a:lnTo>
                  <a:lnTo>
                    <a:pt x="99" y="591"/>
                  </a:lnTo>
                  <a:lnTo>
                    <a:pt x="99" y="590"/>
                  </a:lnTo>
                  <a:lnTo>
                    <a:pt x="97" y="591"/>
                  </a:lnTo>
                  <a:lnTo>
                    <a:pt x="97" y="590"/>
                  </a:lnTo>
                  <a:lnTo>
                    <a:pt x="96" y="590"/>
                  </a:lnTo>
                  <a:lnTo>
                    <a:pt x="96" y="588"/>
                  </a:lnTo>
                  <a:lnTo>
                    <a:pt x="95" y="588"/>
                  </a:lnTo>
                  <a:lnTo>
                    <a:pt x="95" y="587"/>
                  </a:lnTo>
                  <a:lnTo>
                    <a:pt x="95" y="588"/>
                  </a:lnTo>
                  <a:lnTo>
                    <a:pt x="95" y="587"/>
                  </a:lnTo>
                  <a:lnTo>
                    <a:pt x="94" y="587"/>
                  </a:lnTo>
                  <a:lnTo>
                    <a:pt x="94" y="586"/>
                  </a:lnTo>
                  <a:lnTo>
                    <a:pt x="95" y="586"/>
                  </a:lnTo>
                  <a:lnTo>
                    <a:pt x="94" y="586"/>
                  </a:lnTo>
                  <a:lnTo>
                    <a:pt x="94" y="585"/>
                  </a:lnTo>
                  <a:lnTo>
                    <a:pt x="93" y="585"/>
                  </a:lnTo>
                  <a:lnTo>
                    <a:pt x="93" y="584"/>
                  </a:lnTo>
                  <a:lnTo>
                    <a:pt x="91" y="584"/>
                  </a:lnTo>
                  <a:lnTo>
                    <a:pt x="90" y="584"/>
                  </a:lnTo>
                  <a:lnTo>
                    <a:pt x="89" y="582"/>
                  </a:lnTo>
                  <a:lnTo>
                    <a:pt x="89" y="581"/>
                  </a:lnTo>
                  <a:lnTo>
                    <a:pt x="88" y="581"/>
                  </a:lnTo>
                  <a:lnTo>
                    <a:pt x="88" y="580"/>
                  </a:lnTo>
                  <a:lnTo>
                    <a:pt x="88" y="579"/>
                  </a:lnTo>
                  <a:lnTo>
                    <a:pt x="88" y="577"/>
                  </a:lnTo>
                  <a:lnTo>
                    <a:pt x="87" y="575"/>
                  </a:lnTo>
                  <a:lnTo>
                    <a:pt x="85" y="574"/>
                  </a:lnTo>
                  <a:lnTo>
                    <a:pt x="85" y="573"/>
                  </a:lnTo>
                  <a:lnTo>
                    <a:pt x="83" y="571"/>
                  </a:lnTo>
                  <a:lnTo>
                    <a:pt x="82" y="571"/>
                  </a:lnTo>
                  <a:lnTo>
                    <a:pt x="82" y="569"/>
                  </a:lnTo>
                  <a:lnTo>
                    <a:pt x="81" y="569"/>
                  </a:lnTo>
                  <a:lnTo>
                    <a:pt x="79" y="568"/>
                  </a:lnTo>
                  <a:lnTo>
                    <a:pt x="77" y="567"/>
                  </a:lnTo>
                  <a:lnTo>
                    <a:pt x="76" y="567"/>
                  </a:lnTo>
                  <a:lnTo>
                    <a:pt x="76" y="565"/>
                  </a:lnTo>
                  <a:lnTo>
                    <a:pt x="74" y="564"/>
                  </a:lnTo>
                  <a:lnTo>
                    <a:pt x="73" y="564"/>
                  </a:lnTo>
                  <a:lnTo>
                    <a:pt x="72" y="564"/>
                  </a:lnTo>
                  <a:lnTo>
                    <a:pt x="71" y="564"/>
                  </a:lnTo>
                  <a:lnTo>
                    <a:pt x="71" y="563"/>
                  </a:lnTo>
                  <a:lnTo>
                    <a:pt x="71" y="562"/>
                  </a:lnTo>
                  <a:lnTo>
                    <a:pt x="71" y="561"/>
                  </a:lnTo>
                  <a:lnTo>
                    <a:pt x="70" y="561"/>
                  </a:lnTo>
                  <a:lnTo>
                    <a:pt x="67" y="557"/>
                  </a:lnTo>
                  <a:lnTo>
                    <a:pt x="66" y="556"/>
                  </a:lnTo>
                  <a:lnTo>
                    <a:pt x="65" y="553"/>
                  </a:lnTo>
                  <a:lnTo>
                    <a:pt x="65" y="552"/>
                  </a:lnTo>
                  <a:lnTo>
                    <a:pt x="64" y="551"/>
                  </a:lnTo>
                  <a:lnTo>
                    <a:pt x="62" y="551"/>
                  </a:lnTo>
                  <a:lnTo>
                    <a:pt x="61" y="551"/>
                  </a:lnTo>
                  <a:lnTo>
                    <a:pt x="60" y="548"/>
                  </a:lnTo>
                  <a:lnTo>
                    <a:pt x="59" y="548"/>
                  </a:lnTo>
                  <a:lnTo>
                    <a:pt x="58" y="548"/>
                  </a:lnTo>
                  <a:lnTo>
                    <a:pt x="58" y="547"/>
                  </a:lnTo>
                  <a:lnTo>
                    <a:pt x="56" y="546"/>
                  </a:lnTo>
                  <a:lnTo>
                    <a:pt x="58" y="545"/>
                  </a:lnTo>
                  <a:lnTo>
                    <a:pt x="58" y="544"/>
                  </a:lnTo>
                  <a:lnTo>
                    <a:pt x="56" y="542"/>
                  </a:lnTo>
                  <a:lnTo>
                    <a:pt x="55" y="542"/>
                  </a:lnTo>
                  <a:lnTo>
                    <a:pt x="54" y="541"/>
                  </a:lnTo>
                  <a:lnTo>
                    <a:pt x="53" y="540"/>
                  </a:lnTo>
                  <a:lnTo>
                    <a:pt x="47" y="540"/>
                  </a:lnTo>
                  <a:lnTo>
                    <a:pt x="46" y="539"/>
                  </a:lnTo>
                  <a:lnTo>
                    <a:pt x="44" y="538"/>
                  </a:lnTo>
                  <a:lnTo>
                    <a:pt x="43" y="536"/>
                  </a:lnTo>
                  <a:lnTo>
                    <a:pt x="42" y="536"/>
                  </a:lnTo>
                  <a:lnTo>
                    <a:pt x="41" y="536"/>
                  </a:lnTo>
                  <a:lnTo>
                    <a:pt x="40" y="535"/>
                  </a:lnTo>
                  <a:lnTo>
                    <a:pt x="38" y="534"/>
                  </a:lnTo>
                  <a:lnTo>
                    <a:pt x="38" y="533"/>
                  </a:lnTo>
                  <a:lnTo>
                    <a:pt x="36" y="533"/>
                  </a:lnTo>
                  <a:lnTo>
                    <a:pt x="35" y="532"/>
                  </a:lnTo>
                  <a:lnTo>
                    <a:pt x="35" y="530"/>
                  </a:lnTo>
                  <a:lnTo>
                    <a:pt x="33" y="529"/>
                  </a:lnTo>
                  <a:lnTo>
                    <a:pt x="33" y="528"/>
                  </a:lnTo>
                  <a:lnTo>
                    <a:pt x="33" y="527"/>
                  </a:lnTo>
                  <a:lnTo>
                    <a:pt x="32" y="526"/>
                  </a:lnTo>
                  <a:lnTo>
                    <a:pt x="32" y="524"/>
                  </a:lnTo>
                  <a:lnTo>
                    <a:pt x="31" y="523"/>
                  </a:lnTo>
                  <a:lnTo>
                    <a:pt x="30" y="522"/>
                  </a:lnTo>
                  <a:lnTo>
                    <a:pt x="29" y="519"/>
                  </a:lnTo>
                  <a:lnTo>
                    <a:pt x="29" y="518"/>
                  </a:lnTo>
                  <a:lnTo>
                    <a:pt x="27" y="518"/>
                  </a:lnTo>
                  <a:lnTo>
                    <a:pt x="27" y="517"/>
                  </a:lnTo>
                  <a:lnTo>
                    <a:pt x="27" y="516"/>
                  </a:lnTo>
                  <a:lnTo>
                    <a:pt x="27" y="515"/>
                  </a:lnTo>
                  <a:lnTo>
                    <a:pt x="25" y="512"/>
                  </a:lnTo>
                  <a:lnTo>
                    <a:pt x="25" y="511"/>
                  </a:lnTo>
                  <a:lnTo>
                    <a:pt x="24" y="509"/>
                  </a:lnTo>
                  <a:lnTo>
                    <a:pt x="24" y="507"/>
                  </a:lnTo>
                  <a:lnTo>
                    <a:pt x="23" y="507"/>
                  </a:lnTo>
                  <a:lnTo>
                    <a:pt x="23" y="506"/>
                  </a:lnTo>
                  <a:lnTo>
                    <a:pt x="21" y="506"/>
                  </a:lnTo>
                  <a:lnTo>
                    <a:pt x="21" y="505"/>
                  </a:lnTo>
                  <a:lnTo>
                    <a:pt x="21" y="504"/>
                  </a:lnTo>
                  <a:lnTo>
                    <a:pt x="20" y="504"/>
                  </a:lnTo>
                  <a:lnTo>
                    <a:pt x="19" y="503"/>
                  </a:lnTo>
                  <a:lnTo>
                    <a:pt x="18" y="503"/>
                  </a:lnTo>
                  <a:lnTo>
                    <a:pt x="18" y="501"/>
                  </a:lnTo>
                  <a:lnTo>
                    <a:pt x="17" y="501"/>
                  </a:lnTo>
                  <a:lnTo>
                    <a:pt x="15" y="501"/>
                  </a:lnTo>
                  <a:lnTo>
                    <a:pt x="15" y="500"/>
                  </a:lnTo>
                  <a:lnTo>
                    <a:pt x="14" y="501"/>
                  </a:lnTo>
                  <a:lnTo>
                    <a:pt x="13" y="503"/>
                  </a:lnTo>
                  <a:lnTo>
                    <a:pt x="12" y="503"/>
                  </a:lnTo>
                  <a:lnTo>
                    <a:pt x="12" y="501"/>
                  </a:lnTo>
                  <a:lnTo>
                    <a:pt x="11" y="501"/>
                  </a:lnTo>
                  <a:lnTo>
                    <a:pt x="11" y="500"/>
                  </a:lnTo>
                  <a:lnTo>
                    <a:pt x="9" y="500"/>
                  </a:lnTo>
                  <a:lnTo>
                    <a:pt x="9" y="499"/>
                  </a:lnTo>
                  <a:lnTo>
                    <a:pt x="9" y="498"/>
                  </a:lnTo>
                  <a:lnTo>
                    <a:pt x="8" y="498"/>
                  </a:lnTo>
                  <a:lnTo>
                    <a:pt x="8" y="497"/>
                  </a:lnTo>
                  <a:lnTo>
                    <a:pt x="7" y="497"/>
                  </a:lnTo>
                  <a:lnTo>
                    <a:pt x="7" y="495"/>
                  </a:lnTo>
                  <a:lnTo>
                    <a:pt x="6" y="495"/>
                  </a:lnTo>
                  <a:lnTo>
                    <a:pt x="5" y="495"/>
                  </a:lnTo>
                  <a:lnTo>
                    <a:pt x="5" y="494"/>
                  </a:lnTo>
                  <a:lnTo>
                    <a:pt x="3" y="494"/>
                  </a:lnTo>
                  <a:lnTo>
                    <a:pt x="2" y="494"/>
                  </a:lnTo>
                  <a:lnTo>
                    <a:pt x="2" y="493"/>
                  </a:lnTo>
                  <a:lnTo>
                    <a:pt x="3" y="493"/>
                  </a:lnTo>
                  <a:lnTo>
                    <a:pt x="3" y="492"/>
                  </a:lnTo>
                  <a:lnTo>
                    <a:pt x="2" y="492"/>
                  </a:lnTo>
                  <a:lnTo>
                    <a:pt x="1" y="490"/>
                  </a:lnTo>
                  <a:lnTo>
                    <a:pt x="0" y="490"/>
                  </a:lnTo>
                  <a:lnTo>
                    <a:pt x="0" y="489"/>
                  </a:lnTo>
                  <a:lnTo>
                    <a:pt x="1" y="488"/>
                  </a:lnTo>
                  <a:lnTo>
                    <a:pt x="0" y="488"/>
                  </a:lnTo>
                  <a:lnTo>
                    <a:pt x="0" y="487"/>
                  </a:lnTo>
                  <a:lnTo>
                    <a:pt x="0" y="486"/>
                  </a:lnTo>
                  <a:lnTo>
                    <a:pt x="1" y="486"/>
                  </a:lnTo>
                  <a:lnTo>
                    <a:pt x="1" y="484"/>
                  </a:lnTo>
                  <a:lnTo>
                    <a:pt x="2" y="484"/>
                  </a:lnTo>
                  <a:lnTo>
                    <a:pt x="1" y="484"/>
                  </a:lnTo>
                  <a:lnTo>
                    <a:pt x="1" y="483"/>
                  </a:lnTo>
                  <a:lnTo>
                    <a:pt x="1" y="484"/>
                  </a:lnTo>
                  <a:lnTo>
                    <a:pt x="1" y="483"/>
                  </a:lnTo>
                  <a:lnTo>
                    <a:pt x="1" y="482"/>
                  </a:lnTo>
                  <a:lnTo>
                    <a:pt x="2" y="481"/>
                  </a:lnTo>
                  <a:lnTo>
                    <a:pt x="1" y="481"/>
                  </a:lnTo>
                  <a:lnTo>
                    <a:pt x="1" y="480"/>
                  </a:lnTo>
                  <a:lnTo>
                    <a:pt x="1" y="478"/>
                  </a:lnTo>
                  <a:lnTo>
                    <a:pt x="0" y="478"/>
                  </a:lnTo>
                  <a:lnTo>
                    <a:pt x="0" y="477"/>
                  </a:lnTo>
                  <a:lnTo>
                    <a:pt x="1" y="477"/>
                  </a:lnTo>
                  <a:lnTo>
                    <a:pt x="1" y="476"/>
                  </a:lnTo>
                  <a:lnTo>
                    <a:pt x="3" y="476"/>
                  </a:lnTo>
                  <a:lnTo>
                    <a:pt x="5" y="476"/>
                  </a:lnTo>
                  <a:lnTo>
                    <a:pt x="6" y="476"/>
                  </a:lnTo>
                  <a:lnTo>
                    <a:pt x="9" y="476"/>
                  </a:lnTo>
                  <a:lnTo>
                    <a:pt x="14" y="476"/>
                  </a:lnTo>
                  <a:lnTo>
                    <a:pt x="19" y="476"/>
                  </a:lnTo>
                  <a:lnTo>
                    <a:pt x="20" y="476"/>
                  </a:lnTo>
                  <a:lnTo>
                    <a:pt x="21" y="476"/>
                  </a:lnTo>
                  <a:lnTo>
                    <a:pt x="26" y="476"/>
                  </a:lnTo>
                  <a:lnTo>
                    <a:pt x="32" y="476"/>
                  </a:lnTo>
                  <a:lnTo>
                    <a:pt x="42" y="476"/>
                  </a:lnTo>
                  <a:lnTo>
                    <a:pt x="48" y="476"/>
                  </a:lnTo>
                  <a:lnTo>
                    <a:pt x="53" y="476"/>
                  </a:lnTo>
                  <a:lnTo>
                    <a:pt x="56" y="476"/>
                  </a:lnTo>
                  <a:lnTo>
                    <a:pt x="62" y="476"/>
                  </a:lnTo>
                  <a:lnTo>
                    <a:pt x="65" y="476"/>
                  </a:lnTo>
                  <a:lnTo>
                    <a:pt x="73" y="476"/>
                  </a:lnTo>
                  <a:lnTo>
                    <a:pt x="76" y="476"/>
                  </a:lnTo>
                  <a:lnTo>
                    <a:pt x="105" y="476"/>
                  </a:lnTo>
                  <a:lnTo>
                    <a:pt x="107" y="476"/>
                  </a:lnTo>
                  <a:lnTo>
                    <a:pt x="111" y="476"/>
                  </a:lnTo>
                  <a:lnTo>
                    <a:pt x="142" y="476"/>
                  </a:lnTo>
                  <a:lnTo>
                    <a:pt x="148" y="476"/>
                  </a:lnTo>
                  <a:lnTo>
                    <a:pt x="149" y="476"/>
                  </a:lnTo>
                  <a:lnTo>
                    <a:pt x="194" y="476"/>
                  </a:lnTo>
                  <a:lnTo>
                    <a:pt x="215" y="476"/>
                  </a:lnTo>
                  <a:lnTo>
                    <a:pt x="219" y="476"/>
                  </a:lnTo>
                  <a:lnTo>
                    <a:pt x="231" y="476"/>
                  </a:lnTo>
                  <a:lnTo>
                    <a:pt x="241" y="476"/>
                  </a:lnTo>
                  <a:lnTo>
                    <a:pt x="273" y="476"/>
                  </a:lnTo>
                  <a:lnTo>
                    <a:pt x="284" y="476"/>
                  </a:lnTo>
                  <a:lnTo>
                    <a:pt x="295" y="476"/>
                  </a:lnTo>
                  <a:lnTo>
                    <a:pt x="295" y="466"/>
                  </a:lnTo>
                  <a:lnTo>
                    <a:pt x="295" y="448"/>
                  </a:lnTo>
                  <a:lnTo>
                    <a:pt x="295" y="441"/>
                  </a:lnTo>
                  <a:lnTo>
                    <a:pt x="295" y="420"/>
                  </a:lnTo>
                  <a:lnTo>
                    <a:pt x="295" y="417"/>
                  </a:lnTo>
                  <a:lnTo>
                    <a:pt x="295" y="413"/>
                  </a:lnTo>
                  <a:lnTo>
                    <a:pt x="295" y="400"/>
                  </a:lnTo>
                  <a:lnTo>
                    <a:pt x="295" y="399"/>
                  </a:lnTo>
                  <a:lnTo>
                    <a:pt x="295" y="391"/>
                  </a:lnTo>
                  <a:lnTo>
                    <a:pt x="295" y="382"/>
                  </a:lnTo>
                  <a:lnTo>
                    <a:pt x="295" y="381"/>
                  </a:lnTo>
                  <a:lnTo>
                    <a:pt x="295" y="375"/>
                  </a:lnTo>
                  <a:lnTo>
                    <a:pt x="295" y="367"/>
                  </a:lnTo>
                  <a:lnTo>
                    <a:pt x="295" y="364"/>
                  </a:lnTo>
                  <a:lnTo>
                    <a:pt x="295" y="361"/>
                  </a:lnTo>
                  <a:lnTo>
                    <a:pt x="295" y="355"/>
                  </a:lnTo>
                  <a:lnTo>
                    <a:pt x="296" y="343"/>
                  </a:lnTo>
                  <a:lnTo>
                    <a:pt x="296" y="336"/>
                  </a:lnTo>
                  <a:lnTo>
                    <a:pt x="296" y="329"/>
                  </a:lnTo>
                  <a:lnTo>
                    <a:pt x="296" y="309"/>
                  </a:lnTo>
                  <a:lnTo>
                    <a:pt x="296" y="301"/>
                  </a:lnTo>
                  <a:lnTo>
                    <a:pt x="296" y="297"/>
                  </a:lnTo>
                  <a:lnTo>
                    <a:pt x="296" y="291"/>
                  </a:lnTo>
                  <a:lnTo>
                    <a:pt x="296" y="285"/>
                  </a:lnTo>
                  <a:lnTo>
                    <a:pt x="296" y="283"/>
                  </a:lnTo>
                  <a:lnTo>
                    <a:pt x="297" y="267"/>
                  </a:lnTo>
                  <a:lnTo>
                    <a:pt x="297" y="261"/>
                  </a:lnTo>
                  <a:lnTo>
                    <a:pt x="297" y="255"/>
                  </a:lnTo>
                  <a:lnTo>
                    <a:pt x="297" y="252"/>
                  </a:lnTo>
                  <a:lnTo>
                    <a:pt x="297" y="251"/>
                  </a:lnTo>
                  <a:lnTo>
                    <a:pt x="297" y="240"/>
                  </a:lnTo>
                  <a:lnTo>
                    <a:pt x="297" y="232"/>
                  </a:lnTo>
                  <a:lnTo>
                    <a:pt x="297" y="226"/>
                  </a:lnTo>
                  <a:lnTo>
                    <a:pt x="297" y="225"/>
                  </a:lnTo>
                  <a:lnTo>
                    <a:pt x="297" y="223"/>
                  </a:lnTo>
                  <a:lnTo>
                    <a:pt x="297" y="222"/>
                  </a:lnTo>
                  <a:lnTo>
                    <a:pt x="297" y="220"/>
                  </a:lnTo>
                  <a:lnTo>
                    <a:pt x="297" y="213"/>
                  </a:lnTo>
                  <a:lnTo>
                    <a:pt x="297" y="198"/>
                  </a:lnTo>
                  <a:lnTo>
                    <a:pt x="297" y="196"/>
                  </a:lnTo>
                  <a:lnTo>
                    <a:pt x="297" y="193"/>
                  </a:lnTo>
                  <a:lnTo>
                    <a:pt x="297" y="186"/>
                  </a:lnTo>
                  <a:lnTo>
                    <a:pt x="297" y="185"/>
                  </a:lnTo>
                  <a:lnTo>
                    <a:pt x="297" y="163"/>
                  </a:lnTo>
                  <a:lnTo>
                    <a:pt x="297" y="147"/>
                  </a:lnTo>
                  <a:lnTo>
                    <a:pt x="297" y="146"/>
                  </a:lnTo>
                  <a:lnTo>
                    <a:pt x="297" y="144"/>
                  </a:lnTo>
                  <a:lnTo>
                    <a:pt x="297" y="139"/>
                  </a:lnTo>
                  <a:lnTo>
                    <a:pt x="297" y="117"/>
                  </a:lnTo>
                  <a:lnTo>
                    <a:pt x="297" y="93"/>
                  </a:lnTo>
                  <a:lnTo>
                    <a:pt x="297" y="89"/>
                  </a:lnTo>
                  <a:lnTo>
                    <a:pt x="297" y="81"/>
                  </a:lnTo>
                  <a:lnTo>
                    <a:pt x="297" y="75"/>
                  </a:lnTo>
                  <a:lnTo>
                    <a:pt x="297" y="72"/>
                  </a:lnTo>
                  <a:lnTo>
                    <a:pt x="297" y="71"/>
                  </a:lnTo>
                  <a:lnTo>
                    <a:pt x="297" y="70"/>
                  </a:lnTo>
                  <a:lnTo>
                    <a:pt x="297" y="47"/>
                  </a:lnTo>
                  <a:lnTo>
                    <a:pt x="297" y="29"/>
                  </a:lnTo>
                  <a:lnTo>
                    <a:pt x="297" y="10"/>
                  </a:lnTo>
                  <a:lnTo>
                    <a:pt x="297" y="0"/>
                  </a:lnTo>
                  <a:lnTo>
                    <a:pt x="300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8" y="0"/>
                  </a:lnTo>
                  <a:lnTo>
                    <a:pt x="363" y="0"/>
                  </a:lnTo>
                  <a:lnTo>
                    <a:pt x="370" y="0"/>
                  </a:lnTo>
                  <a:lnTo>
                    <a:pt x="371" y="0"/>
                  </a:lnTo>
                  <a:lnTo>
                    <a:pt x="373" y="0"/>
                  </a:lnTo>
                  <a:lnTo>
                    <a:pt x="381" y="0"/>
                  </a:lnTo>
                  <a:lnTo>
                    <a:pt x="382" y="0"/>
                  </a:lnTo>
                  <a:lnTo>
                    <a:pt x="390" y="0"/>
                  </a:lnTo>
                  <a:lnTo>
                    <a:pt x="396" y="0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1" y="0"/>
                  </a:lnTo>
                  <a:lnTo>
                    <a:pt x="402" y="0"/>
                  </a:lnTo>
                  <a:lnTo>
                    <a:pt x="405" y="0"/>
                  </a:lnTo>
                  <a:lnTo>
                    <a:pt x="411" y="0"/>
                  </a:lnTo>
                  <a:lnTo>
                    <a:pt x="414" y="0"/>
                  </a:lnTo>
                  <a:lnTo>
                    <a:pt x="455" y="0"/>
                  </a:lnTo>
                  <a:lnTo>
                    <a:pt x="458" y="0"/>
                  </a:lnTo>
                  <a:lnTo>
                    <a:pt x="459" y="0"/>
                  </a:lnTo>
                  <a:lnTo>
                    <a:pt x="461" y="0"/>
                  </a:lnTo>
                  <a:lnTo>
                    <a:pt x="470" y="0"/>
                  </a:lnTo>
                  <a:lnTo>
                    <a:pt x="482" y="0"/>
                  </a:lnTo>
                  <a:lnTo>
                    <a:pt x="504" y="0"/>
                  </a:lnTo>
                  <a:lnTo>
                    <a:pt x="507" y="0"/>
                  </a:lnTo>
                  <a:lnTo>
                    <a:pt x="508" y="0"/>
                  </a:lnTo>
                  <a:lnTo>
                    <a:pt x="519" y="0"/>
                  </a:lnTo>
                  <a:lnTo>
                    <a:pt x="522" y="0"/>
                  </a:lnTo>
                  <a:lnTo>
                    <a:pt x="528" y="0"/>
                  </a:lnTo>
                  <a:lnTo>
                    <a:pt x="548" y="0"/>
                  </a:lnTo>
                  <a:lnTo>
                    <a:pt x="548" y="8"/>
                  </a:lnTo>
                  <a:lnTo>
                    <a:pt x="548" y="25"/>
                  </a:lnTo>
                  <a:lnTo>
                    <a:pt x="548" y="31"/>
                  </a:lnTo>
                  <a:lnTo>
                    <a:pt x="548" y="40"/>
                  </a:lnTo>
                  <a:lnTo>
                    <a:pt x="548" y="47"/>
                  </a:lnTo>
                  <a:lnTo>
                    <a:pt x="548" y="65"/>
                  </a:lnTo>
                  <a:lnTo>
                    <a:pt x="548" y="93"/>
                  </a:lnTo>
                  <a:lnTo>
                    <a:pt x="548" y="115"/>
                  </a:lnTo>
                  <a:lnTo>
                    <a:pt x="548" y="127"/>
                  </a:lnTo>
                  <a:lnTo>
                    <a:pt x="548" y="139"/>
                  </a:lnTo>
                  <a:lnTo>
                    <a:pt x="548" y="156"/>
                  </a:lnTo>
                  <a:lnTo>
                    <a:pt x="548" y="174"/>
                  </a:lnTo>
                  <a:lnTo>
                    <a:pt x="548" y="186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9" y="205"/>
                  </a:lnTo>
                  <a:lnTo>
                    <a:pt x="551" y="205"/>
                  </a:lnTo>
                  <a:lnTo>
                    <a:pt x="552" y="204"/>
                  </a:lnTo>
                  <a:lnTo>
                    <a:pt x="552" y="203"/>
                  </a:lnTo>
                  <a:lnTo>
                    <a:pt x="553" y="203"/>
                  </a:lnTo>
                  <a:lnTo>
                    <a:pt x="554" y="203"/>
                  </a:lnTo>
                  <a:lnTo>
                    <a:pt x="555" y="204"/>
                  </a:lnTo>
                  <a:lnTo>
                    <a:pt x="557" y="205"/>
                  </a:lnTo>
                  <a:lnTo>
                    <a:pt x="558" y="207"/>
                  </a:lnTo>
                  <a:lnTo>
                    <a:pt x="559" y="208"/>
                  </a:lnTo>
                  <a:lnTo>
                    <a:pt x="559" y="209"/>
                  </a:lnTo>
                  <a:lnTo>
                    <a:pt x="560" y="209"/>
                  </a:lnTo>
                  <a:lnTo>
                    <a:pt x="560" y="210"/>
                  </a:lnTo>
                  <a:lnTo>
                    <a:pt x="561" y="210"/>
                  </a:lnTo>
                  <a:lnTo>
                    <a:pt x="561" y="211"/>
                  </a:lnTo>
                  <a:lnTo>
                    <a:pt x="563" y="211"/>
                  </a:lnTo>
                  <a:lnTo>
                    <a:pt x="564" y="211"/>
                  </a:lnTo>
                  <a:lnTo>
                    <a:pt x="564" y="213"/>
                  </a:lnTo>
                  <a:lnTo>
                    <a:pt x="564" y="214"/>
                  </a:lnTo>
                  <a:lnTo>
                    <a:pt x="564" y="215"/>
                  </a:lnTo>
                  <a:lnTo>
                    <a:pt x="565" y="215"/>
                  </a:lnTo>
                  <a:lnTo>
                    <a:pt x="565" y="216"/>
                  </a:lnTo>
                  <a:lnTo>
                    <a:pt x="566" y="216"/>
                  </a:lnTo>
                  <a:lnTo>
                    <a:pt x="566" y="217"/>
                  </a:lnTo>
                  <a:lnTo>
                    <a:pt x="567" y="217"/>
                  </a:lnTo>
                  <a:lnTo>
                    <a:pt x="567" y="219"/>
                  </a:lnTo>
                  <a:lnTo>
                    <a:pt x="569" y="219"/>
                  </a:lnTo>
                  <a:lnTo>
                    <a:pt x="569" y="220"/>
                  </a:lnTo>
                  <a:lnTo>
                    <a:pt x="570" y="220"/>
                  </a:lnTo>
                  <a:lnTo>
                    <a:pt x="570" y="221"/>
                  </a:lnTo>
                  <a:lnTo>
                    <a:pt x="571" y="221"/>
                  </a:lnTo>
                  <a:lnTo>
                    <a:pt x="572" y="221"/>
                  </a:lnTo>
                  <a:lnTo>
                    <a:pt x="572" y="222"/>
                  </a:lnTo>
                  <a:lnTo>
                    <a:pt x="572" y="223"/>
                  </a:lnTo>
                  <a:lnTo>
                    <a:pt x="573" y="223"/>
                  </a:lnTo>
                  <a:lnTo>
                    <a:pt x="573" y="225"/>
                  </a:lnTo>
                  <a:lnTo>
                    <a:pt x="575" y="225"/>
                  </a:lnTo>
                  <a:lnTo>
                    <a:pt x="576" y="225"/>
                  </a:lnTo>
                  <a:lnTo>
                    <a:pt x="577" y="225"/>
                  </a:lnTo>
                  <a:lnTo>
                    <a:pt x="577" y="223"/>
                  </a:lnTo>
                  <a:lnTo>
                    <a:pt x="578" y="223"/>
                  </a:lnTo>
                  <a:lnTo>
                    <a:pt x="578" y="225"/>
                  </a:lnTo>
                  <a:lnTo>
                    <a:pt x="579" y="225"/>
                  </a:lnTo>
                  <a:lnTo>
                    <a:pt x="581" y="225"/>
                  </a:lnTo>
                  <a:lnTo>
                    <a:pt x="582" y="225"/>
                  </a:lnTo>
                  <a:lnTo>
                    <a:pt x="582" y="223"/>
                  </a:lnTo>
                  <a:lnTo>
                    <a:pt x="583" y="223"/>
                  </a:lnTo>
                  <a:lnTo>
                    <a:pt x="583" y="222"/>
                  </a:lnTo>
                  <a:lnTo>
                    <a:pt x="583" y="221"/>
                  </a:lnTo>
                  <a:lnTo>
                    <a:pt x="583" y="220"/>
                  </a:lnTo>
                  <a:lnTo>
                    <a:pt x="584" y="220"/>
                  </a:lnTo>
                  <a:lnTo>
                    <a:pt x="586" y="221"/>
                  </a:lnTo>
                  <a:lnTo>
                    <a:pt x="587" y="221"/>
                  </a:lnTo>
                  <a:lnTo>
                    <a:pt x="588" y="221"/>
                  </a:lnTo>
                  <a:lnTo>
                    <a:pt x="589" y="221"/>
                  </a:lnTo>
                  <a:lnTo>
                    <a:pt x="590" y="221"/>
                  </a:lnTo>
                  <a:lnTo>
                    <a:pt x="590" y="222"/>
                  </a:lnTo>
                  <a:lnTo>
                    <a:pt x="592" y="222"/>
                  </a:lnTo>
                  <a:lnTo>
                    <a:pt x="593" y="222"/>
                  </a:lnTo>
                  <a:lnTo>
                    <a:pt x="593" y="223"/>
                  </a:lnTo>
                  <a:lnTo>
                    <a:pt x="593" y="225"/>
                  </a:lnTo>
                  <a:lnTo>
                    <a:pt x="594" y="225"/>
                  </a:lnTo>
                  <a:lnTo>
                    <a:pt x="594" y="223"/>
                  </a:lnTo>
                  <a:lnTo>
                    <a:pt x="594" y="225"/>
                  </a:lnTo>
                  <a:lnTo>
                    <a:pt x="595" y="225"/>
                  </a:lnTo>
                  <a:lnTo>
                    <a:pt x="595" y="226"/>
                  </a:lnTo>
                  <a:lnTo>
                    <a:pt x="595" y="225"/>
                  </a:lnTo>
                  <a:lnTo>
                    <a:pt x="595" y="226"/>
                  </a:lnTo>
                  <a:lnTo>
                    <a:pt x="595" y="225"/>
                  </a:lnTo>
                  <a:lnTo>
                    <a:pt x="596" y="223"/>
                  </a:lnTo>
                  <a:lnTo>
                    <a:pt x="596" y="225"/>
                  </a:lnTo>
                  <a:lnTo>
                    <a:pt x="598" y="225"/>
                  </a:lnTo>
                  <a:lnTo>
                    <a:pt x="599" y="225"/>
                  </a:lnTo>
                  <a:lnTo>
                    <a:pt x="599" y="223"/>
                  </a:lnTo>
                  <a:lnTo>
                    <a:pt x="599" y="222"/>
                  </a:lnTo>
                  <a:lnTo>
                    <a:pt x="599" y="221"/>
                  </a:lnTo>
                  <a:lnTo>
                    <a:pt x="599" y="220"/>
                  </a:lnTo>
                  <a:lnTo>
                    <a:pt x="599" y="219"/>
                  </a:lnTo>
                  <a:lnTo>
                    <a:pt x="599" y="217"/>
                  </a:lnTo>
                  <a:lnTo>
                    <a:pt x="600" y="216"/>
                  </a:lnTo>
                  <a:lnTo>
                    <a:pt x="601" y="216"/>
                  </a:lnTo>
                  <a:lnTo>
                    <a:pt x="602" y="216"/>
                  </a:lnTo>
                  <a:lnTo>
                    <a:pt x="602" y="217"/>
                  </a:lnTo>
                  <a:lnTo>
                    <a:pt x="601" y="217"/>
                  </a:lnTo>
                  <a:lnTo>
                    <a:pt x="602" y="219"/>
                  </a:lnTo>
                  <a:lnTo>
                    <a:pt x="604" y="219"/>
                  </a:lnTo>
                  <a:lnTo>
                    <a:pt x="604" y="220"/>
                  </a:lnTo>
                  <a:lnTo>
                    <a:pt x="605" y="220"/>
                  </a:lnTo>
                  <a:lnTo>
                    <a:pt x="605" y="221"/>
                  </a:lnTo>
                  <a:lnTo>
                    <a:pt x="606" y="221"/>
                  </a:lnTo>
                  <a:lnTo>
                    <a:pt x="607" y="221"/>
                  </a:lnTo>
                  <a:lnTo>
                    <a:pt x="608" y="221"/>
                  </a:lnTo>
                  <a:lnTo>
                    <a:pt x="607" y="222"/>
                  </a:lnTo>
                  <a:lnTo>
                    <a:pt x="608" y="222"/>
                  </a:lnTo>
                  <a:lnTo>
                    <a:pt x="610" y="221"/>
                  </a:lnTo>
                  <a:lnTo>
                    <a:pt x="610" y="222"/>
                  </a:lnTo>
                  <a:lnTo>
                    <a:pt x="610" y="223"/>
                  </a:lnTo>
                  <a:lnTo>
                    <a:pt x="608" y="223"/>
                  </a:lnTo>
                  <a:lnTo>
                    <a:pt x="610" y="225"/>
                  </a:lnTo>
                  <a:lnTo>
                    <a:pt x="611" y="225"/>
                  </a:lnTo>
                  <a:lnTo>
                    <a:pt x="611" y="226"/>
                  </a:lnTo>
                  <a:lnTo>
                    <a:pt x="612" y="226"/>
                  </a:lnTo>
                  <a:lnTo>
                    <a:pt x="612" y="227"/>
                  </a:lnTo>
                  <a:lnTo>
                    <a:pt x="612" y="228"/>
                  </a:lnTo>
                  <a:lnTo>
                    <a:pt x="613" y="228"/>
                  </a:lnTo>
                  <a:lnTo>
                    <a:pt x="613" y="230"/>
                  </a:lnTo>
                  <a:lnTo>
                    <a:pt x="614" y="231"/>
                  </a:lnTo>
                  <a:lnTo>
                    <a:pt x="613" y="231"/>
                  </a:lnTo>
                  <a:lnTo>
                    <a:pt x="613" y="232"/>
                  </a:lnTo>
                  <a:lnTo>
                    <a:pt x="614" y="233"/>
                  </a:lnTo>
                  <a:lnTo>
                    <a:pt x="613" y="233"/>
                  </a:lnTo>
                  <a:lnTo>
                    <a:pt x="614" y="234"/>
                  </a:lnTo>
                  <a:lnTo>
                    <a:pt x="616" y="234"/>
                  </a:lnTo>
                  <a:lnTo>
                    <a:pt x="614" y="236"/>
                  </a:lnTo>
                  <a:lnTo>
                    <a:pt x="616" y="236"/>
                  </a:lnTo>
                  <a:lnTo>
                    <a:pt x="614" y="236"/>
                  </a:lnTo>
                  <a:lnTo>
                    <a:pt x="614" y="237"/>
                  </a:lnTo>
                  <a:lnTo>
                    <a:pt x="616" y="237"/>
                  </a:lnTo>
                  <a:lnTo>
                    <a:pt x="616" y="238"/>
                  </a:lnTo>
                  <a:lnTo>
                    <a:pt x="614" y="238"/>
                  </a:lnTo>
                  <a:lnTo>
                    <a:pt x="614" y="239"/>
                  </a:lnTo>
                  <a:lnTo>
                    <a:pt x="616" y="240"/>
                  </a:lnTo>
                  <a:lnTo>
                    <a:pt x="616" y="242"/>
                  </a:lnTo>
                  <a:lnTo>
                    <a:pt x="617" y="242"/>
                  </a:lnTo>
                  <a:lnTo>
                    <a:pt x="618" y="243"/>
                  </a:lnTo>
                  <a:lnTo>
                    <a:pt x="619" y="243"/>
                  </a:lnTo>
                  <a:lnTo>
                    <a:pt x="619" y="242"/>
                  </a:lnTo>
                  <a:lnTo>
                    <a:pt x="620" y="242"/>
                  </a:lnTo>
                  <a:lnTo>
                    <a:pt x="620" y="243"/>
                  </a:lnTo>
                  <a:lnTo>
                    <a:pt x="622" y="243"/>
                  </a:lnTo>
                  <a:lnTo>
                    <a:pt x="623" y="243"/>
                  </a:lnTo>
                  <a:lnTo>
                    <a:pt x="623" y="242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2"/>
                  </a:lnTo>
                  <a:lnTo>
                    <a:pt x="625" y="242"/>
                  </a:lnTo>
                  <a:lnTo>
                    <a:pt x="625" y="243"/>
                  </a:lnTo>
                  <a:lnTo>
                    <a:pt x="627" y="243"/>
                  </a:lnTo>
                  <a:lnTo>
                    <a:pt x="628" y="244"/>
                  </a:lnTo>
                  <a:lnTo>
                    <a:pt x="628" y="243"/>
                  </a:lnTo>
                  <a:lnTo>
                    <a:pt x="629" y="243"/>
                  </a:lnTo>
                  <a:lnTo>
                    <a:pt x="630" y="243"/>
                  </a:lnTo>
                  <a:lnTo>
                    <a:pt x="631" y="243"/>
                  </a:lnTo>
                  <a:lnTo>
                    <a:pt x="631" y="242"/>
                  </a:lnTo>
                  <a:lnTo>
                    <a:pt x="633" y="242"/>
                  </a:lnTo>
                  <a:lnTo>
                    <a:pt x="633" y="243"/>
                  </a:lnTo>
                  <a:lnTo>
                    <a:pt x="634" y="243"/>
                  </a:lnTo>
                  <a:lnTo>
                    <a:pt x="635" y="243"/>
                  </a:lnTo>
                  <a:lnTo>
                    <a:pt x="635" y="242"/>
                  </a:lnTo>
                  <a:lnTo>
                    <a:pt x="635" y="243"/>
                  </a:lnTo>
                  <a:lnTo>
                    <a:pt x="636" y="243"/>
                  </a:lnTo>
                  <a:lnTo>
                    <a:pt x="636" y="244"/>
                  </a:lnTo>
                  <a:lnTo>
                    <a:pt x="637" y="244"/>
                  </a:lnTo>
                  <a:lnTo>
                    <a:pt x="637" y="245"/>
                  </a:lnTo>
                  <a:lnTo>
                    <a:pt x="639" y="245"/>
                  </a:lnTo>
                  <a:lnTo>
                    <a:pt x="640" y="246"/>
                  </a:lnTo>
                  <a:lnTo>
                    <a:pt x="641" y="246"/>
                  </a:lnTo>
                  <a:lnTo>
                    <a:pt x="642" y="246"/>
                  </a:lnTo>
                  <a:lnTo>
                    <a:pt x="642" y="248"/>
                  </a:lnTo>
                  <a:lnTo>
                    <a:pt x="641" y="248"/>
                  </a:lnTo>
                  <a:lnTo>
                    <a:pt x="642" y="248"/>
                  </a:lnTo>
                  <a:lnTo>
                    <a:pt x="642" y="249"/>
                  </a:lnTo>
                  <a:lnTo>
                    <a:pt x="643" y="249"/>
                  </a:lnTo>
                  <a:lnTo>
                    <a:pt x="643" y="248"/>
                  </a:lnTo>
                  <a:lnTo>
                    <a:pt x="645" y="248"/>
                  </a:lnTo>
                  <a:lnTo>
                    <a:pt x="647" y="248"/>
                  </a:lnTo>
                  <a:lnTo>
                    <a:pt x="648" y="249"/>
                  </a:lnTo>
                  <a:lnTo>
                    <a:pt x="649" y="249"/>
                  </a:lnTo>
                  <a:lnTo>
                    <a:pt x="649" y="250"/>
                  </a:lnTo>
                  <a:lnTo>
                    <a:pt x="651" y="250"/>
                  </a:lnTo>
                  <a:lnTo>
                    <a:pt x="651" y="251"/>
                  </a:lnTo>
                  <a:lnTo>
                    <a:pt x="652" y="251"/>
                  </a:lnTo>
                  <a:lnTo>
                    <a:pt x="653" y="251"/>
                  </a:lnTo>
                  <a:lnTo>
                    <a:pt x="653" y="250"/>
                  </a:lnTo>
                  <a:lnTo>
                    <a:pt x="654" y="250"/>
                  </a:lnTo>
                  <a:lnTo>
                    <a:pt x="655" y="250"/>
                  </a:lnTo>
                  <a:lnTo>
                    <a:pt x="657" y="250"/>
                  </a:lnTo>
                  <a:lnTo>
                    <a:pt x="658" y="250"/>
                  </a:lnTo>
                  <a:lnTo>
                    <a:pt x="658" y="249"/>
                  </a:lnTo>
                  <a:lnTo>
                    <a:pt x="659" y="249"/>
                  </a:lnTo>
                  <a:lnTo>
                    <a:pt x="659" y="248"/>
                  </a:lnTo>
                  <a:lnTo>
                    <a:pt x="660" y="248"/>
                  </a:lnTo>
                  <a:lnTo>
                    <a:pt x="661" y="248"/>
                  </a:lnTo>
                  <a:lnTo>
                    <a:pt x="663" y="248"/>
                  </a:lnTo>
                  <a:lnTo>
                    <a:pt x="664" y="248"/>
                  </a:lnTo>
                  <a:lnTo>
                    <a:pt x="665" y="248"/>
                  </a:lnTo>
                  <a:lnTo>
                    <a:pt x="665" y="249"/>
                  </a:lnTo>
                  <a:lnTo>
                    <a:pt x="666" y="249"/>
                  </a:lnTo>
                  <a:lnTo>
                    <a:pt x="667" y="250"/>
                  </a:lnTo>
                  <a:lnTo>
                    <a:pt x="669" y="250"/>
                  </a:lnTo>
                  <a:lnTo>
                    <a:pt x="669" y="251"/>
                  </a:lnTo>
                  <a:lnTo>
                    <a:pt x="667" y="251"/>
                  </a:lnTo>
                  <a:lnTo>
                    <a:pt x="669" y="251"/>
                  </a:lnTo>
                  <a:lnTo>
                    <a:pt x="670" y="254"/>
                  </a:lnTo>
                  <a:lnTo>
                    <a:pt x="670" y="255"/>
                  </a:lnTo>
                  <a:lnTo>
                    <a:pt x="671" y="255"/>
                  </a:lnTo>
                  <a:lnTo>
                    <a:pt x="671" y="256"/>
                  </a:lnTo>
                  <a:lnTo>
                    <a:pt x="672" y="257"/>
                  </a:lnTo>
                  <a:lnTo>
                    <a:pt x="674" y="257"/>
                  </a:lnTo>
                  <a:lnTo>
                    <a:pt x="675" y="257"/>
                  </a:lnTo>
                  <a:lnTo>
                    <a:pt x="676" y="256"/>
                  </a:lnTo>
                  <a:lnTo>
                    <a:pt x="676" y="257"/>
                  </a:lnTo>
                  <a:lnTo>
                    <a:pt x="677" y="257"/>
                  </a:lnTo>
                  <a:lnTo>
                    <a:pt x="677" y="256"/>
                  </a:lnTo>
                  <a:lnTo>
                    <a:pt x="678" y="255"/>
                  </a:lnTo>
                  <a:lnTo>
                    <a:pt x="678" y="256"/>
                  </a:lnTo>
                  <a:lnTo>
                    <a:pt x="680" y="256"/>
                  </a:lnTo>
                  <a:lnTo>
                    <a:pt x="680" y="255"/>
                  </a:lnTo>
                  <a:lnTo>
                    <a:pt x="680" y="254"/>
                  </a:lnTo>
                  <a:lnTo>
                    <a:pt x="681" y="254"/>
                  </a:lnTo>
                  <a:lnTo>
                    <a:pt x="681" y="252"/>
                  </a:lnTo>
                  <a:lnTo>
                    <a:pt x="681" y="251"/>
                  </a:lnTo>
                  <a:lnTo>
                    <a:pt x="681" y="250"/>
                  </a:lnTo>
                  <a:lnTo>
                    <a:pt x="682" y="250"/>
                  </a:lnTo>
                  <a:lnTo>
                    <a:pt x="682" y="251"/>
                  </a:lnTo>
                  <a:lnTo>
                    <a:pt x="682" y="250"/>
                  </a:lnTo>
                  <a:lnTo>
                    <a:pt x="682" y="249"/>
                  </a:lnTo>
                  <a:lnTo>
                    <a:pt x="683" y="249"/>
                  </a:lnTo>
                  <a:lnTo>
                    <a:pt x="683" y="248"/>
                  </a:lnTo>
                  <a:lnTo>
                    <a:pt x="684" y="248"/>
                  </a:lnTo>
                  <a:lnTo>
                    <a:pt x="686" y="248"/>
                  </a:lnTo>
                  <a:lnTo>
                    <a:pt x="686" y="249"/>
                  </a:lnTo>
                  <a:lnTo>
                    <a:pt x="687" y="249"/>
                  </a:lnTo>
                  <a:lnTo>
                    <a:pt x="688" y="249"/>
                  </a:lnTo>
                  <a:lnTo>
                    <a:pt x="688" y="250"/>
                  </a:lnTo>
                  <a:lnTo>
                    <a:pt x="689" y="250"/>
                  </a:lnTo>
                  <a:lnTo>
                    <a:pt x="690" y="250"/>
                  </a:lnTo>
                  <a:lnTo>
                    <a:pt x="692" y="250"/>
                  </a:lnTo>
                  <a:lnTo>
                    <a:pt x="693" y="250"/>
                  </a:lnTo>
                  <a:lnTo>
                    <a:pt x="693" y="251"/>
                  </a:lnTo>
                  <a:lnTo>
                    <a:pt x="694" y="250"/>
                  </a:lnTo>
                  <a:lnTo>
                    <a:pt x="695" y="250"/>
                  </a:lnTo>
                  <a:lnTo>
                    <a:pt x="695" y="251"/>
                  </a:lnTo>
                  <a:lnTo>
                    <a:pt x="696" y="251"/>
                  </a:lnTo>
                  <a:lnTo>
                    <a:pt x="696" y="252"/>
                  </a:lnTo>
                  <a:lnTo>
                    <a:pt x="698" y="252"/>
                  </a:lnTo>
                  <a:lnTo>
                    <a:pt x="699" y="252"/>
                  </a:lnTo>
                  <a:lnTo>
                    <a:pt x="700" y="252"/>
                  </a:lnTo>
                  <a:lnTo>
                    <a:pt x="701" y="251"/>
                  </a:lnTo>
                  <a:lnTo>
                    <a:pt x="701" y="250"/>
                  </a:lnTo>
                  <a:lnTo>
                    <a:pt x="702" y="250"/>
                  </a:lnTo>
                  <a:lnTo>
                    <a:pt x="702" y="249"/>
                  </a:lnTo>
                  <a:lnTo>
                    <a:pt x="704" y="249"/>
                  </a:lnTo>
                  <a:lnTo>
                    <a:pt x="704" y="248"/>
                  </a:lnTo>
                  <a:lnTo>
                    <a:pt x="705" y="248"/>
                  </a:lnTo>
                  <a:lnTo>
                    <a:pt x="706" y="249"/>
                  </a:lnTo>
                  <a:lnTo>
                    <a:pt x="705" y="250"/>
                  </a:lnTo>
                  <a:lnTo>
                    <a:pt x="706" y="250"/>
                  </a:lnTo>
                  <a:lnTo>
                    <a:pt x="706" y="251"/>
                  </a:lnTo>
                  <a:lnTo>
                    <a:pt x="706" y="252"/>
                  </a:lnTo>
                  <a:lnTo>
                    <a:pt x="706" y="254"/>
                  </a:lnTo>
                  <a:lnTo>
                    <a:pt x="705" y="254"/>
                  </a:lnTo>
                  <a:lnTo>
                    <a:pt x="705" y="255"/>
                  </a:lnTo>
                  <a:lnTo>
                    <a:pt x="704" y="255"/>
                  </a:lnTo>
                  <a:lnTo>
                    <a:pt x="704" y="256"/>
                  </a:lnTo>
                  <a:lnTo>
                    <a:pt x="704" y="257"/>
                  </a:lnTo>
                  <a:lnTo>
                    <a:pt x="705" y="259"/>
                  </a:lnTo>
                  <a:lnTo>
                    <a:pt x="706" y="260"/>
                  </a:lnTo>
                  <a:lnTo>
                    <a:pt x="707" y="260"/>
                  </a:lnTo>
                  <a:lnTo>
                    <a:pt x="707" y="261"/>
                  </a:lnTo>
                  <a:lnTo>
                    <a:pt x="706" y="261"/>
                  </a:lnTo>
                  <a:lnTo>
                    <a:pt x="705" y="261"/>
                  </a:lnTo>
                  <a:lnTo>
                    <a:pt x="706" y="262"/>
                  </a:lnTo>
                  <a:lnTo>
                    <a:pt x="707" y="263"/>
                  </a:lnTo>
                  <a:lnTo>
                    <a:pt x="706" y="263"/>
                  </a:lnTo>
                  <a:lnTo>
                    <a:pt x="707" y="265"/>
                  </a:lnTo>
                  <a:lnTo>
                    <a:pt x="708" y="265"/>
                  </a:lnTo>
                  <a:lnTo>
                    <a:pt x="710" y="265"/>
                  </a:lnTo>
                  <a:lnTo>
                    <a:pt x="711" y="265"/>
                  </a:lnTo>
                  <a:lnTo>
                    <a:pt x="712" y="266"/>
                  </a:lnTo>
                  <a:lnTo>
                    <a:pt x="712" y="265"/>
                  </a:lnTo>
                  <a:lnTo>
                    <a:pt x="713" y="265"/>
                  </a:lnTo>
                  <a:lnTo>
                    <a:pt x="714" y="265"/>
                  </a:lnTo>
                  <a:lnTo>
                    <a:pt x="716" y="265"/>
                  </a:lnTo>
                  <a:lnTo>
                    <a:pt x="716" y="263"/>
                  </a:lnTo>
                  <a:lnTo>
                    <a:pt x="717" y="265"/>
                  </a:lnTo>
                  <a:lnTo>
                    <a:pt x="717" y="266"/>
                  </a:lnTo>
                  <a:lnTo>
                    <a:pt x="718" y="266"/>
                  </a:lnTo>
                  <a:lnTo>
                    <a:pt x="718" y="268"/>
                  </a:lnTo>
                  <a:lnTo>
                    <a:pt x="717" y="269"/>
                  </a:lnTo>
                  <a:lnTo>
                    <a:pt x="717" y="271"/>
                  </a:lnTo>
                  <a:lnTo>
                    <a:pt x="716" y="271"/>
                  </a:lnTo>
                  <a:lnTo>
                    <a:pt x="717" y="271"/>
                  </a:lnTo>
                  <a:lnTo>
                    <a:pt x="717" y="272"/>
                  </a:lnTo>
                  <a:lnTo>
                    <a:pt x="717" y="271"/>
                  </a:lnTo>
                  <a:lnTo>
                    <a:pt x="718" y="271"/>
                  </a:lnTo>
                  <a:lnTo>
                    <a:pt x="718" y="272"/>
                  </a:lnTo>
                  <a:lnTo>
                    <a:pt x="718" y="273"/>
                  </a:lnTo>
                  <a:lnTo>
                    <a:pt x="717" y="273"/>
                  </a:lnTo>
                  <a:lnTo>
                    <a:pt x="717" y="274"/>
                  </a:lnTo>
                  <a:lnTo>
                    <a:pt x="716" y="274"/>
                  </a:lnTo>
                  <a:lnTo>
                    <a:pt x="716" y="275"/>
                  </a:lnTo>
                  <a:lnTo>
                    <a:pt x="716" y="277"/>
                  </a:lnTo>
                  <a:lnTo>
                    <a:pt x="717" y="277"/>
                  </a:lnTo>
                  <a:lnTo>
                    <a:pt x="717" y="278"/>
                  </a:lnTo>
                  <a:lnTo>
                    <a:pt x="718" y="278"/>
                  </a:lnTo>
                  <a:lnTo>
                    <a:pt x="718" y="277"/>
                  </a:lnTo>
                  <a:lnTo>
                    <a:pt x="719" y="277"/>
                  </a:lnTo>
                  <a:lnTo>
                    <a:pt x="719" y="278"/>
                  </a:lnTo>
                  <a:lnTo>
                    <a:pt x="721" y="278"/>
                  </a:lnTo>
                  <a:lnTo>
                    <a:pt x="722" y="279"/>
                  </a:lnTo>
                  <a:lnTo>
                    <a:pt x="723" y="279"/>
                  </a:lnTo>
                  <a:lnTo>
                    <a:pt x="723" y="280"/>
                  </a:lnTo>
                  <a:lnTo>
                    <a:pt x="724" y="280"/>
                  </a:lnTo>
                  <a:lnTo>
                    <a:pt x="725" y="280"/>
                  </a:lnTo>
                  <a:lnTo>
                    <a:pt x="727" y="280"/>
                  </a:lnTo>
                  <a:lnTo>
                    <a:pt x="727" y="279"/>
                  </a:lnTo>
                  <a:lnTo>
                    <a:pt x="728" y="279"/>
                  </a:lnTo>
                  <a:lnTo>
                    <a:pt x="729" y="279"/>
                  </a:lnTo>
                  <a:lnTo>
                    <a:pt x="729" y="278"/>
                  </a:lnTo>
                  <a:lnTo>
                    <a:pt x="729" y="277"/>
                  </a:lnTo>
                  <a:lnTo>
                    <a:pt x="730" y="278"/>
                  </a:lnTo>
                  <a:lnTo>
                    <a:pt x="730" y="277"/>
                  </a:lnTo>
                  <a:lnTo>
                    <a:pt x="730" y="275"/>
                  </a:lnTo>
                  <a:lnTo>
                    <a:pt x="731" y="275"/>
                  </a:lnTo>
                  <a:lnTo>
                    <a:pt x="733" y="275"/>
                  </a:lnTo>
                  <a:lnTo>
                    <a:pt x="733" y="274"/>
                  </a:lnTo>
                  <a:lnTo>
                    <a:pt x="731" y="274"/>
                  </a:lnTo>
                  <a:lnTo>
                    <a:pt x="731" y="273"/>
                  </a:lnTo>
                  <a:lnTo>
                    <a:pt x="733" y="273"/>
                  </a:lnTo>
                  <a:lnTo>
                    <a:pt x="734" y="273"/>
                  </a:lnTo>
                  <a:lnTo>
                    <a:pt x="734" y="272"/>
                  </a:lnTo>
                  <a:lnTo>
                    <a:pt x="734" y="271"/>
                  </a:lnTo>
                  <a:lnTo>
                    <a:pt x="735" y="271"/>
                  </a:lnTo>
                  <a:lnTo>
                    <a:pt x="735" y="272"/>
                  </a:lnTo>
                  <a:lnTo>
                    <a:pt x="735" y="271"/>
                  </a:lnTo>
                  <a:lnTo>
                    <a:pt x="736" y="271"/>
                  </a:lnTo>
                  <a:lnTo>
                    <a:pt x="737" y="271"/>
                  </a:lnTo>
                  <a:lnTo>
                    <a:pt x="737" y="269"/>
                  </a:lnTo>
                  <a:lnTo>
                    <a:pt x="739" y="268"/>
                  </a:lnTo>
                  <a:lnTo>
                    <a:pt x="739" y="267"/>
                  </a:lnTo>
                  <a:lnTo>
                    <a:pt x="740" y="266"/>
                  </a:lnTo>
                  <a:lnTo>
                    <a:pt x="741" y="266"/>
                  </a:lnTo>
                  <a:lnTo>
                    <a:pt x="742" y="266"/>
                  </a:lnTo>
                  <a:lnTo>
                    <a:pt x="743" y="266"/>
                  </a:lnTo>
                  <a:lnTo>
                    <a:pt x="745" y="267"/>
                  </a:lnTo>
                  <a:lnTo>
                    <a:pt x="746" y="268"/>
                  </a:lnTo>
                  <a:lnTo>
                    <a:pt x="747" y="268"/>
                  </a:lnTo>
                  <a:lnTo>
                    <a:pt x="747" y="269"/>
                  </a:lnTo>
                  <a:lnTo>
                    <a:pt x="748" y="269"/>
                  </a:lnTo>
                  <a:lnTo>
                    <a:pt x="747" y="271"/>
                  </a:lnTo>
                  <a:lnTo>
                    <a:pt x="747" y="272"/>
                  </a:lnTo>
                  <a:lnTo>
                    <a:pt x="748" y="272"/>
                  </a:lnTo>
                  <a:lnTo>
                    <a:pt x="747" y="273"/>
                  </a:lnTo>
                  <a:lnTo>
                    <a:pt x="747" y="274"/>
                  </a:lnTo>
                  <a:lnTo>
                    <a:pt x="748" y="274"/>
                  </a:lnTo>
                  <a:lnTo>
                    <a:pt x="748" y="275"/>
                  </a:lnTo>
                  <a:lnTo>
                    <a:pt x="749" y="275"/>
                  </a:lnTo>
                  <a:lnTo>
                    <a:pt x="749" y="274"/>
                  </a:lnTo>
                  <a:lnTo>
                    <a:pt x="749" y="275"/>
                  </a:lnTo>
                  <a:lnTo>
                    <a:pt x="751" y="275"/>
                  </a:lnTo>
                  <a:lnTo>
                    <a:pt x="752" y="274"/>
                  </a:lnTo>
                  <a:lnTo>
                    <a:pt x="753" y="274"/>
                  </a:lnTo>
                  <a:lnTo>
                    <a:pt x="754" y="273"/>
                  </a:lnTo>
                  <a:lnTo>
                    <a:pt x="755" y="273"/>
                  </a:lnTo>
                  <a:lnTo>
                    <a:pt x="757" y="273"/>
                  </a:lnTo>
                  <a:lnTo>
                    <a:pt x="758" y="274"/>
                  </a:lnTo>
                  <a:lnTo>
                    <a:pt x="759" y="274"/>
                  </a:lnTo>
                  <a:lnTo>
                    <a:pt x="759" y="275"/>
                  </a:lnTo>
                  <a:lnTo>
                    <a:pt x="759" y="277"/>
                  </a:lnTo>
                  <a:lnTo>
                    <a:pt x="759" y="278"/>
                  </a:lnTo>
                  <a:lnTo>
                    <a:pt x="759" y="279"/>
                  </a:lnTo>
                  <a:lnTo>
                    <a:pt x="759" y="280"/>
                  </a:lnTo>
                  <a:lnTo>
                    <a:pt x="758" y="280"/>
                  </a:lnTo>
                  <a:lnTo>
                    <a:pt x="758" y="281"/>
                  </a:lnTo>
                  <a:lnTo>
                    <a:pt x="759" y="281"/>
                  </a:lnTo>
                  <a:lnTo>
                    <a:pt x="759" y="283"/>
                  </a:lnTo>
                  <a:lnTo>
                    <a:pt x="760" y="283"/>
                  </a:lnTo>
                  <a:lnTo>
                    <a:pt x="760" y="284"/>
                  </a:lnTo>
                  <a:lnTo>
                    <a:pt x="761" y="284"/>
                  </a:lnTo>
                  <a:lnTo>
                    <a:pt x="763" y="284"/>
                  </a:lnTo>
                  <a:lnTo>
                    <a:pt x="764" y="284"/>
                  </a:lnTo>
                  <a:lnTo>
                    <a:pt x="765" y="284"/>
                  </a:lnTo>
                  <a:lnTo>
                    <a:pt x="766" y="284"/>
                  </a:lnTo>
                  <a:lnTo>
                    <a:pt x="766" y="283"/>
                  </a:lnTo>
                  <a:lnTo>
                    <a:pt x="768" y="283"/>
                  </a:lnTo>
                  <a:lnTo>
                    <a:pt x="768" y="281"/>
                  </a:lnTo>
                  <a:lnTo>
                    <a:pt x="768" y="280"/>
                  </a:lnTo>
                  <a:lnTo>
                    <a:pt x="769" y="280"/>
                  </a:lnTo>
                  <a:lnTo>
                    <a:pt x="769" y="279"/>
                  </a:lnTo>
                  <a:lnTo>
                    <a:pt x="769" y="278"/>
                  </a:lnTo>
                  <a:lnTo>
                    <a:pt x="769" y="277"/>
                  </a:lnTo>
                  <a:lnTo>
                    <a:pt x="770" y="277"/>
                  </a:lnTo>
                  <a:lnTo>
                    <a:pt x="770" y="278"/>
                  </a:lnTo>
                  <a:lnTo>
                    <a:pt x="769" y="279"/>
                  </a:lnTo>
                  <a:lnTo>
                    <a:pt x="769" y="280"/>
                  </a:lnTo>
                  <a:lnTo>
                    <a:pt x="770" y="280"/>
                  </a:lnTo>
                  <a:lnTo>
                    <a:pt x="770" y="279"/>
                  </a:lnTo>
                  <a:lnTo>
                    <a:pt x="771" y="279"/>
                  </a:lnTo>
                  <a:lnTo>
                    <a:pt x="771" y="278"/>
                  </a:lnTo>
                  <a:lnTo>
                    <a:pt x="771" y="277"/>
                  </a:lnTo>
                  <a:lnTo>
                    <a:pt x="772" y="278"/>
                  </a:lnTo>
                  <a:lnTo>
                    <a:pt x="774" y="279"/>
                  </a:lnTo>
                  <a:lnTo>
                    <a:pt x="775" y="279"/>
                  </a:lnTo>
                  <a:lnTo>
                    <a:pt x="776" y="279"/>
                  </a:lnTo>
                  <a:lnTo>
                    <a:pt x="776" y="278"/>
                  </a:lnTo>
                  <a:lnTo>
                    <a:pt x="776" y="277"/>
                  </a:lnTo>
                  <a:lnTo>
                    <a:pt x="776" y="275"/>
                  </a:lnTo>
                  <a:lnTo>
                    <a:pt x="776" y="274"/>
                  </a:lnTo>
                  <a:lnTo>
                    <a:pt x="777" y="274"/>
                  </a:lnTo>
                  <a:lnTo>
                    <a:pt x="778" y="273"/>
                  </a:lnTo>
                  <a:lnTo>
                    <a:pt x="780" y="273"/>
                  </a:lnTo>
                  <a:lnTo>
                    <a:pt x="780" y="274"/>
                  </a:lnTo>
                  <a:lnTo>
                    <a:pt x="781" y="275"/>
                  </a:lnTo>
                  <a:lnTo>
                    <a:pt x="782" y="275"/>
                  </a:lnTo>
                  <a:lnTo>
                    <a:pt x="782" y="277"/>
                  </a:lnTo>
                  <a:lnTo>
                    <a:pt x="782" y="278"/>
                  </a:lnTo>
                  <a:lnTo>
                    <a:pt x="782" y="279"/>
                  </a:lnTo>
                  <a:lnTo>
                    <a:pt x="783" y="280"/>
                  </a:lnTo>
                  <a:lnTo>
                    <a:pt x="783" y="281"/>
                  </a:lnTo>
                  <a:lnTo>
                    <a:pt x="782" y="281"/>
                  </a:lnTo>
                  <a:lnTo>
                    <a:pt x="782" y="283"/>
                  </a:lnTo>
                  <a:lnTo>
                    <a:pt x="781" y="283"/>
                  </a:lnTo>
                  <a:lnTo>
                    <a:pt x="780" y="284"/>
                  </a:lnTo>
                  <a:lnTo>
                    <a:pt x="780" y="285"/>
                  </a:lnTo>
                  <a:lnTo>
                    <a:pt x="780" y="284"/>
                  </a:lnTo>
                  <a:lnTo>
                    <a:pt x="780" y="285"/>
                  </a:lnTo>
                  <a:lnTo>
                    <a:pt x="780" y="286"/>
                  </a:lnTo>
                  <a:lnTo>
                    <a:pt x="781" y="286"/>
                  </a:lnTo>
                  <a:lnTo>
                    <a:pt x="781" y="288"/>
                  </a:lnTo>
                  <a:lnTo>
                    <a:pt x="781" y="289"/>
                  </a:lnTo>
                  <a:lnTo>
                    <a:pt x="781" y="288"/>
                  </a:lnTo>
                  <a:lnTo>
                    <a:pt x="781" y="289"/>
                  </a:lnTo>
                  <a:lnTo>
                    <a:pt x="781" y="290"/>
                  </a:lnTo>
                  <a:lnTo>
                    <a:pt x="782" y="290"/>
                  </a:lnTo>
                  <a:lnTo>
                    <a:pt x="782" y="291"/>
                  </a:lnTo>
                  <a:lnTo>
                    <a:pt x="782" y="292"/>
                  </a:lnTo>
                  <a:lnTo>
                    <a:pt x="783" y="294"/>
                  </a:lnTo>
                  <a:lnTo>
                    <a:pt x="784" y="294"/>
                  </a:lnTo>
                  <a:lnTo>
                    <a:pt x="786" y="295"/>
                  </a:lnTo>
                  <a:lnTo>
                    <a:pt x="787" y="295"/>
                  </a:lnTo>
                  <a:lnTo>
                    <a:pt x="788" y="294"/>
                  </a:lnTo>
                  <a:lnTo>
                    <a:pt x="789" y="294"/>
                  </a:lnTo>
                  <a:lnTo>
                    <a:pt x="789" y="292"/>
                  </a:lnTo>
                  <a:lnTo>
                    <a:pt x="789" y="291"/>
                  </a:lnTo>
                  <a:lnTo>
                    <a:pt x="789" y="290"/>
                  </a:lnTo>
                  <a:lnTo>
                    <a:pt x="789" y="289"/>
                  </a:lnTo>
                  <a:lnTo>
                    <a:pt x="789" y="288"/>
                  </a:lnTo>
                  <a:lnTo>
                    <a:pt x="789" y="286"/>
                  </a:lnTo>
                  <a:lnTo>
                    <a:pt x="789" y="285"/>
                  </a:lnTo>
                  <a:lnTo>
                    <a:pt x="790" y="284"/>
                  </a:lnTo>
                  <a:lnTo>
                    <a:pt x="792" y="284"/>
                  </a:lnTo>
                  <a:lnTo>
                    <a:pt x="793" y="284"/>
                  </a:lnTo>
                  <a:lnTo>
                    <a:pt x="793" y="283"/>
                  </a:lnTo>
                  <a:lnTo>
                    <a:pt x="792" y="281"/>
                  </a:lnTo>
                  <a:lnTo>
                    <a:pt x="790" y="281"/>
                  </a:lnTo>
                  <a:lnTo>
                    <a:pt x="789" y="281"/>
                  </a:lnTo>
                  <a:lnTo>
                    <a:pt x="789" y="280"/>
                  </a:lnTo>
                  <a:lnTo>
                    <a:pt x="790" y="279"/>
                  </a:lnTo>
                  <a:lnTo>
                    <a:pt x="792" y="279"/>
                  </a:lnTo>
                  <a:lnTo>
                    <a:pt x="792" y="280"/>
                  </a:lnTo>
                  <a:lnTo>
                    <a:pt x="793" y="281"/>
                  </a:lnTo>
                  <a:lnTo>
                    <a:pt x="794" y="281"/>
                  </a:lnTo>
                  <a:lnTo>
                    <a:pt x="795" y="280"/>
                  </a:lnTo>
                  <a:lnTo>
                    <a:pt x="795" y="279"/>
                  </a:lnTo>
                  <a:lnTo>
                    <a:pt x="796" y="279"/>
                  </a:lnTo>
                  <a:lnTo>
                    <a:pt x="796" y="278"/>
                  </a:lnTo>
                  <a:lnTo>
                    <a:pt x="798" y="277"/>
                  </a:lnTo>
                  <a:lnTo>
                    <a:pt x="798" y="275"/>
                  </a:lnTo>
                  <a:lnTo>
                    <a:pt x="798" y="274"/>
                  </a:lnTo>
                  <a:lnTo>
                    <a:pt x="798" y="273"/>
                  </a:lnTo>
                  <a:lnTo>
                    <a:pt x="796" y="272"/>
                  </a:lnTo>
                  <a:lnTo>
                    <a:pt x="796" y="271"/>
                  </a:lnTo>
                  <a:lnTo>
                    <a:pt x="796" y="269"/>
                  </a:lnTo>
                  <a:lnTo>
                    <a:pt x="798" y="269"/>
                  </a:lnTo>
                  <a:lnTo>
                    <a:pt x="798" y="271"/>
                  </a:lnTo>
                  <a:lnTo>
                    <a:pt x="799" y="271"/>
                  </a:lnTo>
                  <a:lnTo>
                    <a:pt x="799" y="272"/>
                  </a:lnTo>
                  <a:lnTo>
                    <a:pt x="799" y="271"/>
                  </a:lnTo>
                  <a:lnTo>
                    <a:pt x="800" y="271"/>
                  </a:lnTo>
                  <a:lnTo>
                    <a:pt x="801" y="269"/>
                  </a:lnTo>
                  <a:lnTo>
                    <a:pt x="802" y="269"/>
                  </a:lnTo>
                  <a:lnTo>
                    <a:pt x="802" y="268"/>
                  </a:lnTo>
                  <a:lnTo>
                    <a:pt x="804" y="268"/>
                  </a:lnTo>
                  <a:lnTo>
                    <a:pt x="804" y="269"/>
                  </a:lnTo>
                  <a:lnTo>
                    <a:pt x="805" y="271"/>
                  </a:lnTo>
                  <a:lnTo>
                    <a:pt x="805" y="272"/>
                  </a:lnTo>
                  <a:lnTo>
                    <a:pt x="805" y="273"/>
                  </a:lnTo>
                  <a:lnTo>
                    <a:pt x="805" y="274"/>
                  </a:lnTo>
                  <a:lnTo>
                    <a:pt x="805" y="275"/>
                  </a:lnTo>
                  <a:lnTo>
                    <a:pt x="806" y="277"/>
                  </a:lnTo>
                  <a:lnTo>
                    <a:pt x="806" y="278"/>
                  </a:lnTo>
                  <a:lnTo>
                    <a:pt x="806" y="279"/>
                  </a:lnTo>
                  <a:lnTo>
                    <a:pt x="807" y="280"/>
                  </a:lnTo>
                  <a:lnTo>
                    <a:pt x="809" y="280"/>
                  </a:lnTo>
                  <a:lnTo>
                    <a:pt x="810" y="280"/>
                  </a:lnTo>
                  <a:lnTo>
                    <a:pt x="810" y="279"/>
                  </a:lnTo>
                  <a:lnTo>
                    <a:pt x="810" y="278"/>
                  </a:lnTo>
                  <a:lnTo>
                    <a:pt x="811" y="278"/>
                  </a:lnTo>
                  <a:lnTo>
                    <a:pt x="812" y="278"/>
                  </a:lnTo>
                  <a:lnTo>
                    <a:pt x="813" y="278"/>
                  </a:lnTo>
                  <a:lnTo>
                    <a:pt x="815" y="279"/>
                  </a:lnTo>
                  <a:lnTo>
                    <a:pt x="815" y="280"/>
                  </a:lnTo>
                  <a:lnTo>
                    <a:pt x="815" y="281"/>
                  </a:lnTo>
                  <a:lnTo>
                    <a:pt x="816" y="281"/>
                  </a:lnTo>
                  <a:lnTo>
                    <a:pt x="816" y="283"/>
                  </a:lnTo>
                  <a:lnTo>
                    <a:pt x="817" y="283"/>
                  </a:lnTo>
                  <a:lnTo>
                    <a:pt x="819" y="283"/>
                  </a:lnTo>
                  <a:lnTo>
                    <a:pt x="821" y="283"/>
                  </a:lnTo>
                  <a:lnTo>
                    <a:pt x="821" y="281"/>
                  </a:lnTo>
                  <a:lnTo>
                    <a:pt x="822" y="281"/>
                  </a:lnTo>
                  <a:lnTo>
                    <a:pt x="822" y="280"/>
                  </a:lnTo>
                  <a:lnTo>
                    <a:pt x="823" y="279"/>
                  </a:lnTo>
                  <a:lnTo>
                    <a:pt x="823" y="278"/>
                  </a:lnTo>
                  <a:lnTo>
                    <a:pt x="823" y="277"/>
                  </a:lnTo>
                  <a:lnTo>
                    <a:pt x="823" y="275"/>
                  </a:lnTo>
                  <a:lnTo>
                    <a:pt x="823" y="274"/>
                  </a:lnTo>
                  <a:lnTo>
                    <a:pt x="824" y="273"/>
                  </a:lnTo>
                  <a:lnTo>
                    <a:pt x="825" y="273"/>
                  </a:lnTo>
                  <a:lnTo>
                    <a:pt x="825" y="274"/>
                  </a:lnTo>
                  <a:lnTo>
                    <a:pt x="828" y="275"/>
                  </a:lnTo>
                  <a:lnTo>
                    <a:pt x="829" y="275"/>
                  </a:lnTo>
                  <a:lnTo>
                    <a:pt x="830" y="275"/>
                  </a:lnTo>
                  <a:lnTo>
                    <a:pt x="831" y="275"/>
                  </a:lnTo>
                  <a:lnTo>
                    <a:pt x="831" y="277"/>
                  </a:lnTo>
                  <a:lnTo>
                    <a:pt x="830" y="277"/>
                  </a:lnTo>
                  <a:lnTo>
                    <a:pt x="830" y="278"/>
                  </a:lnTo>
                  <a:lnTo>
                    <a:pt x="829" y="278"/>
                  </a:lnTo>
                  <a:lnTo>
                    <a:pt x="828" y="279"/>
                  </a:lnTo>
                  <a:lnTo>
                    <a:pt x="827" y="280"/>
                  </a:lnTo>
                  <a:lnTo>
                    <a:pt x="828" y="280"/>
                  </a:lnTo>
                  <a:lnTo>
                    <a:pt x="828" y="281"/>
                  </a:lnTo>
                  <a:lnTo>
                    <a:pt x="830" y="283"/>
                  </a:lnTo>
                  <a:lnTo>
                    <a:pt x="831" y="284"/>
                  </a:lnTo>
                  <a:lnTo>
                    <a:pt x="833" y="284"/>
                  </a:lnTo>
                  <a:lnTo>
                    <a:pt x="834" y="284"/>
                  </a:lnTo>
                  <a:lnTo>
                    <a:pt x="835" y="284"/>
                  </a:lnTo>
                  <a:lnTo>
                    <a:pt x="835" y="283"/>
                  </a:lnTo>
                  <a:lnTo>
                    <a:pt x="835" y="284"/>
                  </a:lnTo>
                  <a:lnTo>
                    <a:pt x="836" y="284"/>
                  </a:lnTo>
                  <a:lnTo>
                    <a:pt x="836" y="285"/>
                  </a:lnTo>
                  <a:lnTo>
                    <a:pt x="836" y="286"/>
                  </a:lnTo>
                  <a:lnTo>
                    <a:pt x="837" y="288"/>
                  </a:lnTo>
                  <a:lnTo>
                    <a:pt x="837" y="289"/>
                  </a:lnTo>
                  <a:lnTo>
                    <a:pt x="839" y="289"/>
                  </a:lnTo>
                  <a:lnTo>
                    <a:pt x="840" y="289"/>
                  </a:lnTo>
                  <a:lnTo>
                    <a:pt x="841" y="289"/>
                  </a:lnTo>
                  <a:lnTo>
                    <a:pt x="842" y="288"/>
                  </a:lnTo>
                  <a:lnTo>
                    <a:pt x="843" y="288"/>
                  </a:lnTo>
                  <a:lnTo>
                    <a:pt x="845" y="289"/>
                  </a:lnTo>
                  <a:lnTo>
                    <a:pt x="845" y="290"/>
                  </a:lnTo>
                  <a:lnTo>
                    <a:pt x="846" y="291"/>
                  </a:lnTo>
                  <a:lnTo>
                    <a:pt x="846" y="292"/>
                  </a:lnTo>
                  <a:lnTo>
                    <a:pt x="847" y="292"/>
                  </a:lnTo>
                  <a:lnTo>
                    <a:pt x="847" y="294"/>
                  </a:lnTo>
                  <a:lnTo>
                    <a:pt x="848" y="294"/>
                  </a:lnTo>
                  <a:lnTo>
                    <a:pt x="848" y="295"/>
                  </a:lnTo>
                  <a:lnTo>
                    <a:pt x="849" y="296"/>
                  </a:lnTo>
                  <a:lnTo>
                    <a:pt x="849" y="297"/>
                  </a:lnTo>
                  <a:lnTo>
                    <a:pt x="851" y="297"/>
                  </a:lnTo>
                  <a:lnTo>
                    <a:pt x="852" y="297"/>
                  </a:lnTo>
                  <a:lnTo>
                    <a:pt x="853" y="297"/>
                  </a:lnTo>
                  <a:lnTo>
                    <a:pt x="853" y="296"/>
                  </a:lnTo>
                  <a:lnTo>
                    <a:pt x="854" y="295"/>
                  </a:lnTo>
                  <a:lnTo>
                    <a:pt x="854" y="294"/>
                  </a:lnTo>
                  <a:lnTo>
                    <a:pt x="854" y="292"/>
                  </a:lnTo>
                  <a:lnTo>
                    <a:pt x="854" y="291"/>
                  </a:lnTo>
                  <a:lnTo>
                    <a:pt x="854" y="290"/>
                  </a:lnTo>
                  <a:lnTo>
                    <a:pt x="856" y="289"/>
                  </a:lnTo>
                  <a:lnTo>
                    <a:pt x="857" y="289"/>
                  </a:lnTo>
                  <a:lnTo>
                    <a:pt x="858" y="290"/>
                  </a:lnTo>
                  <a:lnTo>
                    <a:pt x="859" y="290"/>
                  </a:lnTo>
                  <a:lnTo>
                    <a:pt x="860" y="291"/>
                  </a:lnTo>
                  <a:lnTo>
                    <a:pt x="862" y="291"/>
                  </a:lnTo>
                  <a:lnTo>
                    <a:pt x="863" y="291"/>
                  </a:lnTo>
                  <a:lnTo>
                    <a:pt x="863" y="290"/>
                  </a:lnTo>
                  <a:lnTo>
                    <a:pt x="864" y="290"/>
                  </a:lnTo>
                  <a:lnTo>
                    <a:pt x="865" y="289"/>
                  </a:lnTo>
                  <a:lnTo>
                    <a:pt x="865" y="288"/>
                  </a:lnTo>
                  <a:lnTo>
                    <a:pt x="866" y="288"/>
                  </a:lnTo>
                  <a:lnTo>
                    <a:pt x="865" y="288"/>
                  </a:lnTo>
                  <a:lnTo>
                    <a:pt x="866" y="286"/>
                  </a:lnTo>
                  <a:lnTo>
                    <a:pt x="865" y="286"/>
                  </a:lnTo>
                  <a:lnTo>
                    <a:pt x="866" y="286"/>
                  </a:lnTo>
                  <a:lnTo>
                    <a:pt x="866" y="285"/>
                  </a:lnTo>
                  <a:lnTo>
                    <a:pt x="866" y="284"/>
                  </a:lnTo>
                  <a:lnTo>
                    <a:pt x="865" y="284"/>
                  </a:lnTo>
                  <a:lnTo>
                    <a:pt x="865" y="285"/>
                  </a:lnTo>
                  <a:lnTo>
                    <a:pt x="864" y="285"/>
                  </a:lnTo>
                  <a:lnTo>
                    <a:pt x="865" y="284"/>
                  </a:lnTo>
                  <a:lnTo>
                    <a:pt x="866" y="284"/>
                  </a:lnTo>
                  <a:lnTo>
                    <a:pt x="866" y="283"/>
                  </a:lnTo>
                  <a:lnTo>
                    <a:pt x="866" y="281"/>
                  </a:lnTo>
                  <a:lnTo>
                    <a:pt x="868" y="281"/>
                  </a:lnTo>
                  <a:lnTo>
                    <a:pt x="869" y="281"/>
                  </a:lnTo>
                  <a:lnTo>
                    <a:pt x="870" y="281"/>
                  </a:lnTo>
                  <a:lnTo>
                    <a:pt x="870" y="283"/>
                  </a:lnTo>
                  <a:lnTo>
                    <a:pt x="871" y="283"/>
                  </a:lnTo>
                  <a:lnTo>
                    <a:pt x="871" y="281"/>
                  </a:lnTo>
                  <a:lnTo>
                    <a:pt x="871" y="280"/>
                  </a:lnTo>
                  <a:lnTo>
                    <a:pt x="872" y="280"/>
                  </a:lnTo>
                  <a:lnTo>
                    <a:pt x="874" y="281"/>
                  </a:lnTo>
                  <a:lnTo>
                    <a:pt x="875" y="281"/>
                  </a:lnTo>
                  <a:lnTo>
                    <a:pt x="876" y="281"/>
                  </a:lnTo>
                  <a:lnTo>
                    <a:pt x="876" y="280"/>
                  </a:lnTo>
                  <a:lnTo>
                    <a:pt x="877" y="280"/>
                  </a:lnTo>
                  <a:lnTo>
                    <a:pt x="877" y="279"/>
                  </a:lnTo>
                  <a:lnTo>
                    <a:pt x="877" y="280"/>
                  </a:lnTo>
                  <a:lnTo>
                    <a:pt x="877" y="281"/>
                  </a:lnTo>
                  <a:lnTo>
                    <a:pt x="878" y="281"/>
                  </a:lnTo>
                  <a:lnTo>
                    <a:pt x="878" y="280"/>
                  </a:lnTo>
                  <a:lnTo>
                    <a:pt x="880" y="280"/>
                  </a:lnTo>
                  <a:lnTo>
                    <a:pt x="880" y="279"/>
                  </a:lnTo>
                  <a:lnTo>
                    <a:pt x="878" y="278"/>
                  </a:lnTo>
                  <a:lnTo>
                    <a:pt x="880" y="278"/>
                  </a:lnTo>
                  <a:lnTo>
                    <a:pt x="881" y="279"/>
                  </a:lnTo>
                  <a:lnTo>
                    <a:pt x="881" y="280"/>
                  </a:lnTo>
                  <a:lnTo>
                    <a:pt x="882" y="279"/>
                  </a:lnTo>
                  <a:lnTo>
                    <a:pt x="883" y="279"/>
                  </a:lnTo>
                  <a:lnTo>
                    <a:pt x="884" y="279"/>
                  </a:lnTo>
                  <a:lnTo>
                    <a:pt x="884" y="278"/>
                  </a:lnTo>
                  <a:lnTo>
                    <a:pt x="884" y="277"/>
                  </a:lnTo>
                  <a:lnTo>
                    <a:pt x="886" y="277"/>
                  </a:lnTo>
                  <a:lnTo>
                    <a:pt x="887" y="278"/>
                  </a:lnTo>
                  <a:lnTo>
                    <a:pt x="888" y="279"/>
                  </a:lnTo>
                  <a:lnTo>
                    <a:pt x="889" y="279"/>
                  </a:lnTo>
                  <a:lnTo>
                    <a:pt x="890" y="280"/>
                  </a:lnTo>
                  <a:lnTo>
                    <a:pt x="892" y="280"/>
                  </a:lnTo>
                  <a:lnTo>
                    <a:pt x="892" y="281"/>
                  </a:lnTo>
                  <a:lnTo>
                    <a:pt x="893" y="281"/>
                  </a:lnTo>
                  <a:lnTo>
                    <a:pt x="894" y="281"/>
                  </a:lnTo>
                  <a:lnTo>
                    <a:pt x="894" y="280"/>
                  </a:lnTo>
                  <a:lnTo>
                    <a:pt x="894" y="279"/>
                  </a:lnTo>
                  <a:lnTo>
                    <a:pt x="895" y="279"/>
                  </a:lnTo>
                  <a:lnTo>
                    <a:pt x="896" y="279"/>
                  </a:lnTo>
                  <a:lnTo>
                    <a:pt x="896" y="280"/>
                  </a:lnTo>
                  <a:lnTo>
                    <a:pt x="898" y="280"/>
                  </a:lnTo>
                  <a:lnTo>
                    <a:pt x="898" y="281"/>
                  </a:lnTo>
                  <a:lnTo>
                    <a:pt x="899" y="280"/>
                  </a:lnTo>
                  <a:lnTo>
                    <a:pt x="900" y="280"/>
                  </a:lnTo>
                  <a:lnTo>
                    <a:pt x="900" y="279"/>
                  </a:lnTo>
                  <a:lnTo>
                    <a:pt x="899" y="279"/>
                  </a:lnTo>
                  <a:lnTo>
                    <a:pt x="899" y="278"/>
                  </a:lnTo>
                  <a:lnTo>
                    <a:pt x="899" y="277"/>
                  </a:lnTo>
                  <a:lnTo>
                    <a:pt x="899" y="275"/>
                  </a:lnTo>
                  <a:lnTo>
                    <a:pt x="900" y="275"/>
                  </a:lnTo>
                  <a:lnTo>
                    <a:pt x="901" y="275"/>
                  </a:lnTo>
                  <a:lnTo>
                    <a:pt x="903" y="277"/>
                  </a:lnTo>
                  <a:lnTo>
                    <a:pt x="904" y="277"/>
                  </a:lnTo>
                  <a:lnTo>
                    <a:pt x="905" y="277"/>
                  </a:lnTo>
                  <a:lnTo>
                    <a:pt x="906" y="275"/>
                  </a:lnTo>
                  <a:lnTo>
                    <a:pt x="906" y="274"/>
                  </a:lnTo>
                  <a:lnTo>
                    <a:pt x="907" y="274"/>
                  </a:lnTo>
                  <a:lnTo>
                    <a:pt x="909" y="274"/>
                  </a:lnTo>
                  <a:lnTo>
                    <a:pt x="910" y="274"/>
                  </a:lnTo>
                  <a:lnTo>
                    <a:pt x="910" y="273"/>
                  </a:lnTo>
                  <a:lnTo>
                    <a:pt x="911" y="273"/>
                  </a:lnTo>
                  <a:lnTo>
                    <a:pt x="912" y="273"/>
                  </a:lnTo>
                  <a:lnTo>
                    <a:pt x="912" y="272"/>
                  </a:lnTo>
                  <a:lnTo>
                    <a:pt x="912" y="271"/>
                  </a:lnTo>
                  <a:lnTo>
                    <a:pt x="913" y="271"/>
                  </a:lnTo>
                  <a:lnTo>
                    <a:pt x="913" y="272"/>
                  </a:lnTo>
                  <a:lnTo>
                    <a:pt x="916" y="272"/>
                  </a:lnTo>
                  <a:lnTo>
                    <a:pt x="916" y="273"/>
                  </a:lnTo>
                  <a:lnTo>
                    <a:pt x="917" y="274"/>
                  </a:lnTo>
                  <a:lnTo>
                    <a:pt x="917" y="275"/>
                  </a:lnTo>
                  <a:lnTo>
                    <a:pt x="916" y="275"/>
                  </a:lnTo>
                  <a:lnTo>
                    <a:pt x="916" y="277"/>
                  </a:lnTo>
                  <a:lnTo>
                    <a:pt x="917" y="277"/>
                  </a:lnTo>
                  <a:lnTo>
                    <a:pt x="918" y="277"/>
                  </a:lnTo>
                  <a:lnTo>
                    <a:pt x="919" y="277"/>
                  </a:lnTo>
                  <a:lnTo>
                    <a:pt x="919" y="275"/>
                  </a:lnTo>
                  <a:lnTo>
                    <a:pt x="921" y="277"/>
                  </a:lnTo>
                  <a:lnTo>
                    <a:pt x="921" y="278"/>
                  </a:lnTo>
                  <a:lnTo>
                    <a:pt x="922" y="278"/>
                  </a:lnTo>
                  <a:lnTo>
                    <a:pt x="922" y="277"/>
                  </a:lnTo>
                  <a:lnTo>
                    <a:pt x="923" y="277"/>
                  </a:lnTo>
                  <a:lnTo>
                    <a:pt x="924" y="277"/>
                  </a:lnTo>
                  <a:lnTo>
                    <a:pt x="923" y="278"/>
                  </a:lnTo>
                  <a:lnTo>
                    <a:pt x="924" y="278"/>
                  </a:lnTo>
                  <a:lnTo>
                    <a:pt x="925" y="278"/>
                  </a:lnTo>
                  <a:lnTo>
                    <a:pt x="927" y="278"/>
                  </a:lnTo>
                  <a:lnTo>
                    <a:pt x="928" y="279"/>
                  </a:lnTo>
                  <a:lnTo>
                    <a:pt x="929" y="279"/>
                  </a:lnTo>
                  <a:lnTo>
                    <a:pt x="929" y="278"/>
                  </a:lnTo>
                  <a:lnTo>
                    <a:pt x="930" y="278"/>
                  </a:lnTo>
                  <a:lnTo>
                    <a:pt x="931" y="278"/>
                  </a:lnTo>
                  <a:lnTo>
                    <a:pt x="933" y="278"/>
                  </a:lnTo>
                  <a:lnTo>
                    <a:pt x="934" y="278"/>
                  </a:lnTo>
                  <a:lnTo>
                    <a:pt x="934" y="277"/>
                  </a:lnTo>
                  <a:lnTo>
                    <a:pt x="935" y="277"/>
                  </a:lnTo>
                  <a:lnTo>
                    <a:pt x="936" y="277"/>
                  </a:lnTo>
                  <a:lnTo>
                    <a:pt x="937" y="278"/>
                  </a:lnTo>
                  <a:lnTo>
                    <a:pt x="939" y="278"/>
                  </a:lnTo>
                  <a:lnTo>
                    <a:pt x="939" y="277"/>
                  </a:lnTo>
                  <a:lnTo>
                    <a:pt x="939" y="275"/>
                  </a:lnTo>
                  <a:lnTo>
                    <a:pt x="939" y="274"/>
                  </a:lnTo>
                  <a:lnTo>
                    <a:pt x="940" y="274"/>
                  </a:lnTo>
                  <a:lnTo>
                    <a:pt x="940" y="275"/>
                  </a:lnTo>
                  <a:lnTo>
                    <a:pt x="940" y="277"/>
                  </a:lnTo>
                  <a:lnTo>
                    <a:pt x="941" y="275"/>
                  </a:lnTo>
                  <a:lnTo>
                    <a:pt x="941" y="274"/>
                  </a:lnTo>
                  <a:lnTo>
                    <a:pt x="941" y="273"/>
                  </a:lnTo>
                  <a:lnTo>
                    <a:pt x="941" y="272"/>
                  </a:lnTo>
                  <a:lnTo>
                    <a:pt x="941" y="271"/>
                  </a:lnTo>
                  <a:lnTo>
                    <a:pt x="942" y="271"/>
                  </a:lnTo>
                  <a:lnTo>
                    <a:pt x="942" y="269"/>
                  </a:lnTo>
                  <a:lnTo>
                    <a:pt x="942" y="268"/>
                  </a:lnTo>
                  <a:lnTo>
                    <a:pt x="943" y="268"/>
                  </a:lnTo>
                  <a:lnTo>
                    <a:pt x="945" y="269"/>
                  </a:lnTo>
                  <a:lnTo>
                    <a:pt x="947" y="269"/>
                  </a:lnTo>
                  <a:lnTo>
                    <a:pt x="947" y="271"/>
                  </a:lnTo>
                  <a:lnTo>
                    <a:pt x="948" y="271"/>
                  </a:lnTo>
                  <a:lnTo>
                    <a:pt x="950" y="271"/>
                  </a:lnTo>
                  <a:lnTo>
                    <a:pt x="950" y="272"/>
                  </a:lnTo>
                  <a:lnTo>
                    <a:pt x="951" y="271"/>
                  </a:lnTo>
                  <a:lnTo>
                    <a:pt x="952" y="272"/>
                  </a:lnTo>
                  <a:lnTo>
                    <a:pt x="952" y="273"/>
                  </a:lnTo>
                  <a:lnTo>
                    <a:pt x="951" y="273"/>
                  </a:lnTo>
                  <a:lnTo>
                    <a:pt x="951" y="274"/>
                  </a:lnTo>
                  <a:lnTo>
                    <a:pt x="952" y="274"/>
                  </a:lnTo>
                  <a:lnTo>
                    <a:pt x="953" y="274"/>
                  </a:lnTo>
                  <a:lnTo>
                    <a:pt x="954" y="273"/>
                  </a:lnTo>
                  <a:lnTo>
                    <a:pt x="956" y="273"/>
                  </a:lnTo>
                  <a:lnTo>
                    <a:pt x="956" y="274"/>
                  </a:lnTo>
                  <a:lnTo>
                    <a:pt x="954" y="274"/>
                  </a:lnTo>
                  <a:lnTo>
                    <a:pt x="954" y="275"/>
                  </a:lnTo>
                  <a:lnTo>
                    <a:pt x="953" y="275"/>
                  </a:lnTo>
                  <a:lnTo>
                    <a:pt x="954" y="277"/>
                  </a:lnTo>
                  <a:lnTo>
                    <a:pt x="956" y="277"/>
                  </a:lnTo>
                  <a:lnTo>
                    <a:pt x="956" y="274"/>
                  </a:lnTo>
                  <a:lnTo>
                    <a:pt x="956" y="273"/>
                  </a:lnTo>
                  <a:lnTo>
                    <a:pt x="957" y="273"/>
                  </a:lnTo>
                  <a:lnTo>
                    <a:pt x="957" y="274"/>
                  </a:lnTo>
                  <a:lnTo>
                    <a:pt x="956" y="274"/>
                  </a:lnTo>
                  <a:lnTo>
                    <a:pt x="956" y="275"/>
                  </a:lnTo>
                  <a:lnTo>
                    <a:pt x="956" y="274"/>
                  </a:lnTo>
                  <a:lnTo>
                    <a:pt x="957" y="274"/>
                  </a:lnTo>
                  <a:lnTo>
                    <a:pt x="957" y="275"/>
                  </a:lnTo>
                  <a:lnTo>
                    <a:pt x="957" y="277"/>
                  </a:lnTo>
                  <a:lnTo>
                    <a:pt x="958" y="278"/>
                  </a:lnTo>
                  <a:lnTo>
                    <a:pt x="958" y="279"/>
                  </a:lnTo>
                  <a:lnTo>
                    <a:pt x="959" y="279"/>
                  </a:lnTo>
                  <a:lnTo>
                    <a:pt x="960" y="279"/>
                  </a:lnTo>
                  <a:lnTo>
                    <a:pt x="962" y="279"/>
                  </a:lnTo>
                  <a:lnTo>
                    <a:pt x="963" y="280"/>
                  </a:lnTo>
                  <a:lnTo>
                    <a:pt x="964" y="280"/>
                  </a:lnTo>
                  <a:lnTo>
                    <a:pt x="964" y="279"/>
                  </a:lnTo>
                  <a:lnTo>
                    <a:pt x="965" y="280"/>
                  </a:lnTo>
                  <a:lnTo>
                    <a:pt x="965" y="281"/>
                  </a:lnTo>
                  <a:lnTo>
                    <a:pt x="966" y="281"/>
                  </a:lnTo>
                  <a:lnTo>
                    <a:pt x="966" y="283"/>
                  </a:lnTo>
                  <a:lnTo>
                    <a:pt x="965" y="284"/>
                  </a:lnTo>
                  <a:lnTo>
                    <a:pt x="966" y="285"/>
                  </a:lnTo>
                  <a:lnTo>
                    <a:pt x="969" y="285"/>
                  </a:lnTo>
                  <a:lnTo>
                    <a:pt x="968" y="284"/>
                  </a:lnTo>
                  <a:lnTo>
                    <a:pt x="969" y="284"/>
                  </a:lnTo>
                  <a:lnTo>
                    <a:pt x="968" y="284"/>
                  </a:lnTo>
                  <a:lnTo>
                    <a:pt x="968" y="283"/>
                  </a:lnTo>
                  <a:lnTo>
                    <a:pt x="969" y="283"/>
                  </a:lnTo>
                  <a:lnTo>
                    <a:pt x="969" y="284"/>
                  </a:lnTo>
                  <a:lnTo>
                    <a:pt x="969" y="285"/>
                  </a:lnTo>
                  <a:lnTo>
                    <a:pt x="969" y="286"/>
                  </a:lnTo>
                  <a:lnTo>
                    <a:pt x="969" y="288"/>
                  </a:lnTo>
                  <a:lnTo>
                    <a:pt x="970" y="288"/>
                  </a:lnTo>
                  <a:lnTo>
                    <a:pt x="970" y="289"/>
                  </a:lnTo>
                  <a:lnTo>
                    <a:pt x="971" y="289"/>
                  </a:lnTo>
                  <a:lnTo>
                    <a:pt x="972" y="290"/>
                  </a:lnTo>
                  <a:lnTo>
                    <a:pt x="972" y="289"/>
                  </a:lnTo>
                  <a:lnTo>
                    <a:pt x="972" y="290"/>
                  </a:lnTo>
                  <a:lnTo>
                    <a:pt x="972" y="291"/>
                  </a:lnTo>
                  <a:lnTo>
                    <a:pt x="974" y="291"/>
                  </a:lnTo>
                  <a:lnTo>
                    <a:pt x="975" y="292"/>
                  </a:lnTo>
                  <a:lnTo>
                    <a:pt x="976" y="292"/>
                  </a:lnTo>
                  <a:lnTo>
                    <a:pt x="977" y="292"/>
                  </a:lnTo>
                  <a:lnTo>
                    <a:pt x="976" y="291"/>
                  </a:lnTo>
                  <a:lnTo>
                    <a:pt x="976" y="290"/>
                  </a:lnTo>
                  <a:lnTo>
                    <a:pt x="976" y="289"/>
                  </a:lnTo>
                  <a:lnTo>
                    <a:pt x="977" y="289"/>
                  </a:lnTo>
                  <a:lnTo>
                    <a:pt x="977" y="290"/>
                  </a:lnTo>
                  <a:lnTo>
                    <a:pt x="977" y="291"/>
                  </a:lnTo>
                  <a:lnTo>
                    <a:pt x="977" y="292"/>
                  </a:lnTo>
                  <a:lnTo>
                    <a:pt x="978" y="292"/>
                  </a:lnTo>
                  <a:lnTo>
                    <a:pt x="980" y="291"/>
                  </a:lnTo>
                  <a:lnTo>
                    <a:pt x="981" y="290"/>
                  </a:lnTo>
                  <a:lnTo>
                    <a:pt x="982" y="290"/>
                  </a:lnTo>
                  <a:lnTo>
                    <a:pt x="982" y="291"/>
                  </a:lnTo>
                  <a:lnTo>
                    <a:pt x="981" y="291"/>
                  </a:lnTo>
                  <a:lnTo>
                    <a:pt x="980" y="291"/>
                  </a:lnTo>
                  <a:lnTo>
                    <a:pt x="980" y="292"/>
                  </a:lnTo>
                  <a:lnTo>
                    <a:pt x="980" y="294"/>
                  </a:lnTo>
                  <a:lnTo>
                    <a:pt x="981" y="294"/>
                  </a:lnTo>
                  <a:lnTo>
                    <a:pt x="982" y="294"/>
                  </a:lnTo>
                  <a:lnTo>
                    <a:pt x="982" y="292"/>
                  </a:lnTo>
                  <a:lnTo>
                    <a:pt x="982" y="294"/>
                  </a:lnTo>
                  <a:lnTo>
                    <a:pt x="983" y="294"/>
                  </a:lnTo>
                  <a:lnTo>
                    <a:pt x="982" y="295"/>
                  </a:lnTo>
                  <a:lnTo>
                    <a:pt x="983" y="295"/>
                  </a:lnTo>
                  <a:lnTo>
                    <a:pt x="983" y="294"/>
                  </a:lnTo>
                  <a:lnTo>
                    <a:pt x="984" y="294"/>
                  </a:lnTo>
                  <a:lnTo>
                    <a:pt x="983" y="295"/>
                  </a:lnTo>
                  <a:lnTo>
                    <a:pt x="982" y="295"/>
                  </a:lnTo>
                  <a:lnTo>
                    <a:pt x="982" y="296"/>
                  </a:lnTo>
                  <a:lnTo>
                    <a:pt x="983" y="296"/>
                  </a:lnTo>
                  <a:lnTo>
                    <a:pt x="983" y="297"/>
                  </a:lnTo>
                  <a:lnTo>
                    <a:pt x="984" y="297"/>
                  </a:lnTo>
                  <a:lnTo>
                    <a:pt x="986" y="297"/>
                  </a:lnTo>
                  <a:lnTo>
                    <a:pt x="986" y="296"/>
                  </a:lnTo>
                  <a:lnTo>
                    <a:pt x="984" y="296"/>
                  </a:lnTo>
                  <a:lnTo>
                    <a:pt x="984" y="295"/>
                  </a:lnTo>
                  <a:lnTo>
                    <a:pt x="983" y="295"/>
                  </a:lnTo>
                  <a:lnTo>
                    <a:pt x="984" y="295"/>
                  </a:lnTo>
                  <a:lnTo>
                    <a:pt x="986" y="296"/>
                  </a:lnTo>
                  <a:lnTo>
                    <a:pt x="987" y="296"/>
                  </a:lnTo>
                  <a:lnTo>
                    <a:pt x="986" y="296"/>
                  </a:lnTo>
                  <a:lnTo>
                    <a:pt x="986" y="297"/>
                  </a:lnTo>
                  <a:lnTo>
                    <a:pt x="987" y="297"/>
                  </a:lnTo>
                  <a:lnTo>
                    <a:pt x="988" y="298"/>
                  </a:lnTo>
                  <a:lnTo>
                    <a:pt x="988" y="297"/>
                  </a:lnTo>
                  <a:lnTo>
                    <a:pt x="989" y="297"/>
                  </a:lnTo>
                  <a:lnTo>
                    <a:pt x="991" y="297"/>
                  </a:lnTo>
                  <a:lnTo>
                    <a:pt x="991" y="296"/>
                  </a:lnTo>
                  <a:lnTo>
                    <a:pt x="992" y="296"/>
                  </a:lnTo>
                  <a:lnTo>
                    <a:pt x="992" y="297"/>
                  </a:lnTo>
                  <a:lnTo>
                    <a:pt x="991" y="298"/>
                  </a:lnTo>
                  <a:lnTo>
                    <a:pt x="992" y="298"/>
                  </a:lnTo>
                  <a:lnTo>
                    <a:pt x="991" y="300"/>
                  </a:lnTo>
                  <a:lnTo>
                    <a:pt x="991" y="298"/>
                  </a:lnTo>
                  <a:lnTo>
                    <a:pt x="989" y="298"/>
                  </a:lnTo>
                  <a:lnTo>
                    <a:pt x="989" y="300"/>
                  </a:lnTo>
                  <a:lnTo>
                    <a:pt x="989" y="301"/>
                  </a:lnTo>
                  <a:lnTo>
                    <a:pt x="991" y="301"/>
                  </a:lnTo>
                  <a:lnTo>
                    <a:pt x="991" y="300"/>
                  </a:lnTo>
                  <a:lnTo>
                    <a:pt x="992" y="301"/>
                  </a:lnTo>
                  <a:lnTo>
                    <a:pt x="992" y="300"/>
                  </a:lnTo>
                  <a:lnTo>
                    <a:pt x="993" y="298"/>
                  </a:lnTo>
                  <a:lnTo>
                    <a:pt x="994" y="298"/>
                  </a:lnTo>
                  <a:lnTo>
                    <a:pt x="994" y="300"/>
                  </a:lnTo>
                  <a:lnTo>
                    <a:pt x="995" y="300"/>
                  </a:lnTo>
                  <a:lnTo>
                    <a:pt x="995" y="298"/>
                  </a:lnTo>
                  <a:lnTo>
                    <a:pt x="995" y="297"/>
                  </a:lnTo>
                  <a:lnTo>
                    <a:pt x="997" y="297"/>
                  </a:lnTo>
                  <a:lnTo>
                    <a:pt x="997" y="298"/>
                  </a:lnTo>
                  <a:lnTo>
                    <a:pt x="997" y="300"/>
                  </a:lnTo>
                  <a:lnTo>
                    <a:pt x="998" y="300"/>
                  </a:lnTo>
                  <a:lnTo>
                    <a:pt x="997" y="301"/>
                  </a:lnTo>
                  <a:lnTo>
                    <a:pt x="995" y="302"/>
                  </a:lnTo>
                  <a:lnTo>
                    <a:pt x="997" y="302"/>
                  </a:lnTo>
                  <a:lnTo>
                    <a:pt x="998" y="301"/>
                  </a:lnTo>
                  <a:lnTo>
                    <a:pt x="999" y="301"/>
                  </a:lnTo>
                  <a:lnTo>
                    <a:pt x="999" y="302"/>
                  </a:lnTo>
                  <a:lnTo>
                    <a:pt x="998" y="302"/>
                  </a:lnTo>
                  <a:lnTo>
                    <a:pt x="998" y="303"/>
                  </a:lnTo>
                  <a:lnTo>
                    <a:pt x="998" y="304"/>
                  </a:lnTo>
                  <a:lnTo>
                    <a:pt x="999" y="304"/>
                  </a:lnTo>
                  <a:lnTo>
                    <a:pt x="999" y="303"/>
                  </a:lnTo>
                  <a:lnTo>
                    <a:pt x="1000" y="303"/>
                  </a:lnTo>
                  <a:lnTo>
                    <a:pt x="1001" y="302"/>
                  </a:lnTo>
                  <a:lnTo>
                    <a:pt x="1001" y="303"/>
                  </a:lnTo>
                  <a:lnTo>
                    <a:pt x="1000" y="303"/>
                  </a:lnTo>
                  <a:lnTo>
                    <a:pt x="1000" y="304"/>
                  </a:lnTo>
                  <a:lnTo>
                    <a:pt x="1001" y="306"/>
                  </a:lnTo>
                  <a:lnTo>
                    <a:pt x="1001" y="304"/>
                  </a:lnTo>
                  <a:lnTo>
                    <a:pt x="1001" y="303"/>
                  </a:lnTo>
                  <a:lnTo>
                    <a:pt x="1003" y="304"/>
                  </a:lnTo>
                  <a:lnTo>
                    <a:pt x="1004" y="304"/>
                  </a:lnTo>
                  <a:lnTo>
                    <a:pt x="1004" y="303"/>
                  </a:lnTo>
                  <a:lnTo>
                    <a:pt x="1005" y="303"/>
                  </a:lnTo>
                  <a:lnTo>
                    <a:pt x="1006" y="303"/>
                  </a:lnTo>
                  <a:lnTo>
                    <a:pt x="1006" y="302"/>
                  </a:lnTo>
                  <a:lnTo>
                    <a:pt x="1007" y="302"/>
                  </a:lnTo>
                  <a:lnTo>
                    <a:pt x="1007" y="303"/>
                  </a:lnTo>
                  <a:lnTo>
                    <a:pt x="1006" y="303"/>
                  </a:lnTo>
                  <a:lnTo>
                    <a:pt x="1006" y="304"/>
                  </a:lnTo>
                  <a:lnTo>
                    <a:pt x="1007" y="304"/>
                  </a:lnTo>
                  <a:lnTo>
                    <a:pt x="1007" y="306"/>
                  </a:lnTo>
                  <a:lnTo>
                    <a:pt x="1006" y="306"/>
                  </a:lnTo>
                  <a:lnTo>
                    <a:pt x="1005" y="307"/>
                  </a:lnTo>
                  <a:lnTo>
                    <a:pt x="1006" y="307"/>
                  </a:lnTo>
                  <a:lnTo>
                    <a:pt x="1007" y="307"/>
                  </a:lnTo>
                  <a:lnTo>
                    <a:pt x="1007" y="308"/>
                  </a:lnTo>
                  <a:lnTo>
                    <a:pt x="1009" y="308"/>
                  </a:lnTo>
                  <a:lnTo>
                    <a:pt x="1009" y="307"/>
                  </a:lnTo>
                  <a:lnTo>
                    <a:pt x="1009" y="308"/>
                  </a:lnTo>
                  <a:lnTo>
                    <a:pt x="1010" y="308"/>
                  </a:lnTo>
                  <a:lnTo>
                    <a:pt x="1010" y="309"/>
                  </a:lnTo>
                  <a:lnTo>
                    <a:pt x="1011" y="310"/>
                  </a:lnTo>
                  <a:lnTo>
                    <a:pt x="1012" y="309"/>
                  </a:lnTo>
                  <a:lnTo>
                    <a:pt x="1013" y="308"/>
                  </a:lnTo>
                  <a:lnTo>
                    <a:pt x="1013" y="309"/>
                  </a:lnTo>
                  <a:lnTo>
                    <a:pt x="1013" y="310"/>
                  </a:lnTo>
                  <a:lnTo>
                    <a:pt x="1012" y="310"/>
                  </a:lnTo>
                  <a:lnTo>
                    <a:pt x="1011" y="310"/>
                  </a:lnTo>
                  <a:lnTo>
                    <a:pt x="1011" y="312"/>
                  </a:lnTo>
                  <a:lnTo>
                    <a:pt x="1012" y="312"/>
                  </a:lnTo>
                  <a:lnTo>
                    <a:pt x="1012" y="313"/>
                  </a:lnTo>
                  <a:lnTo>
                    <a:pt x="1013" y="313"/>
                  </a:lnTo>
                  <a:lnTo>
                    <a:pt x="1015" y="313"/>
                  </a:lnTo>
                  <a:lnTo>
                    <a:pt x="1016" y="313"/>
                  </a:lnTo>
                  <a:lnTo>
                    <a:pt x="1016" y="312"/>
                  </a:lnTo>
                  <a:lnTo>
                    <a:pt x="1016" y="310"/>
                  </a:lnTo>
                  <a:lnTo>
                    <a:pt x="1017" y="310"/>
                  </a:lnTo>
                  <a:lnTo>
                    <a:pt x="1017" y="312"/>
                  </a:lnTo>
                  <a:lnTo>
                    <a:pt x="1018" y="312"/>
                  </a:lnTo>
                  <a:lnTo>
                    <a:pt x="1019" y="312"/>
                  </a:lnTo>
                  <a:lnTo>
                    <a:pt x="1019" y="310"/>
                  </a:lnTo>
                  <a:lnTo>
                    <a:pt x="1019" y="309"/>
                  </a:lnTo>
                  <a:lnTo>
                    <a:pt x="1021" y="309"/>
                  </a:lnTo>
                  <a:lnTo>
                    <a:pt x="1021" y="308"/>
                  </a:lnTo>
                  <a:lnTo>
                    <a:pt x="1021" y="309"/>
                  </a:lnTo>
                  <a:lnTo>
                    <a:pt x="1022" y="309"/>
                  </a:lnTo>
                  <a:lnTo>
                    <a:pt x="1021" y="309"/>
                  </a:lnTo>
                  <a:lnTo>
                    <a:pt x="1021" y="310"/>
                  </a:lnTo>
                  <a:lnTo>
                    <a:pt x="1021" y="312"/>
                  </a:lnTo>
                  <a:lnTo>
                    <a:pt x="1022" y="312"/>
                  </a:lnTo>
                  <a:lnTo>
                    <a:pt x="1022" y="310"/>
                  </a:lnTo>
                  <a:lnTo>
                    <a:pt x="1023" y="309"/>
                  </a:lnTo>
                  <a:lnTo>
                    <a:pt x="1023" y="308"/>
                  </a:lnTo>
                  <a:lnTo>
                    <a:pt x="1024" y="308"/>
                  </a:lnTo>
                  <a:lnTo>
                    <a:pt x="1025" y="308"/>
                  </a:lnTo>
                  <a:lnTo>
                    <a:pt x="1025" y="309"/>
                  </a:lnTo>
                  <a:lnTo>
                    <a:pt x="1024" y="309"/>
                  </a:lnTo>
                  <a:lnTo>
                    <a:pt x="1024" y="310"/>
                  </a:lnTo>
                  <a:lnTo>
                    <a:pt x="1024" y="312"/>
                  </a:lnTo>
                  <a:lnTo>
                    <a:pt x="1025" y="312"/>
                  </a:lnTo>
                  <a:lnTo>
                    <a:pt x="1027" y="312"/>
                  </a:lnTo>
                  <a:lnTo>
                    <a:pt x="1027" y="310"/>
                  </a:lnTo>
                  <a:lnTo>
                    <a:pt x="1028" y="310"/>
                  </a:lnTo>
                  <a:lnTo>
                    <a:pt x="1028" y="312"/>
                  </a:lnTo>
                  <a:lnTo>
                    <a:pt x="1029" y="312"/>
                  </a:lnTo>
                  <a:lnTo>
                    <a:pt x="1029" y="310"/>
                  </a:lnTo>
                  <a:lnTo>
                    <a:pt x="1029" y="309"/>
                  </a:lnTo>
                  <a:lnTo>
                    <a:pt x="1028" y="309"/>
                  </a:lnTo>
                  <a:lnTo>
                    <a:pt x="1027" y="309"/>
                  </a:lnTo>
                  <a:lnTo>
                    <a:pt x="1027" y="308"/>
                  </a:lnTo>
                  <a:lnTo>
                    <a:pt x="1028" y="309"/>
                  </a:lnTo>
                  <a:lnTo>
                    <a:pt x="1028" y="308"/>
                  </a:lnTo>
                  <a:lnTo>
                    <a:pt x="1029" y="308"/>
                  </a:lnTo>
                  <a:lnTo>
                    <a:pt x="1029" y="307"/>
                  </a:lnTo>
                  <a:lnTo>
                    <a:pt x="1029" y="308"/>
                  </a:lnTo>
                  <a:lnTo>
                    <a:pt x="1030" y="308"/>
                  </a:lnTo>
                  <a:lnTo>
                    <a:pt x="1031" y="308"/>
                  </a:lnTo>
                  <a:lnTo>
                    <a:pt x="1031" y="309"/>
                  </a:lnTo>
                  <a:lnTo>
                    <a:pt x="1033" y="309"/>
                  </a:lnTo>
                  <a:lnTo>
                    <a:pt x="1033" y="308"/>
                  </a:lnTo>
                  <a:lnTo>
                    <a:pt x="1033" y="309"/>
                  </a:lnTo>
                  <a:lnTo>
                    <a:pt x="1031" y="309"/>
                  </a:lnTo>
                  <a:lnTo>
                    <a:pt x="1031" y="310"/>
                  </a:lnTo>
                  <a:lnTo>
                    <a:pt x="1033" y="310"/>
                  </a:lnTo>
                  <a:lnTo>
                    <a:pt x="1033" y="309"/>
                  </a:lnTo>
                  <a:lnTo>
                    <a:pt x="1034" y="310"/>
                  </a:lnTo>
                  <a:lnTo>
                    <a:pt x="1034" y="312"/>
                  </a:lnTo>
                  <a:lnTo>
                    <a:pt x="1035" y="310"/>
                  </a:lnTo>
                  <a:lnTo>
                    <a:pt x="1036" y="309"/>
                  </a:lnTo>
                  <a:lnTo>
                    <a:pt x="1038" y="309"/>
                  </a:lnTo>
                  <a:lnTo>
                    <a:pt x="1039" y="309"/>
                  </a:lnTo>
                  <a:lnTo>
                    <a:pt x="1039" y="308"/>
                  </a:lnTo>
                  <a:lnTo>
                    <a:pt x="1039" y="309"/>
                  </a:lnTo>
                  <a:lnTo>
                    <a:pt x="1039" y="310"/>
                  </a:lnTo>
                  <a:lnTo>
                    <a:pt x="1040" y="310"/>
                  </a:lnTo>
                  <a:lnTo>
                    <a:pt x="1039" y="310"/>
                  </a:lnTo>
                  <a:lnTo>
                    <a:pt x="1039" y="312"/>
                  </a:lnTo>
                  <a:lnTo>
                    <a:pt x="1040" y="312"/>
                  </a:lnTo>
                  <a:lnTo>
                    <a:pt x="1041" y="312"/>
                  </a:lnTo>
                  <a:lnTo>
                    <a:pt x="1041" y="318"/>
                  </a:lnTo>
                  <a:lnTo>
                    <a:pt x="1041" y="319"/>
                  </a:lnTo>
                  <a:lnTo>
                    <a:pt x="1041" y="320"/>
                  </a:lnTo>
                  <a:lnTo>
                    <a:pt x="1041" y="321"/>
                  </a:lnTo>
                  <a:lnTo>
                    <a:pt x="1041" y="323"/>
                  </a:lnTo>
                  <a:lnTo>
                    <a:pt x="1041" y="324"/>
                  </a:lnTo>
                  <a:lnTo>
                    <a:pt x="1041" y="325"/>
                  </a:lnTo>
                  <a:lnTo>
                    <a:pt x="1041" y="326"/>
                  </a:lnTo>
                  <a:lnTo>
                    <a:pt x="1041" y="327"/>
                  </a:lnTo>
                  <a:lnTo>
                    <a:pt x="1041" y="329"/>
                  </a:lnTo>
                  <a:lnTo>
                    <a:pt x="1041" y="331"/>
                  </a:lnTo>
                  <a:lnTo>
                    <a:pt x="1041" y="332"/>
                  </a:lnTo>
                  <a:lnTo>
                    <a:pt x="1041" y="333"/>
                  </a:lnTo>
                  <a:lnTo>
                    <a:pt x="1041" y="335"/>
                  </a:lnTo>
                  <a:lnTo>
                    <a:pt x="1041" y="342"/>
                  </a:lnTo>
                  <a:lnTo>
                    <a:pt x="1041" y="349"/>
                  </a:lnTo>
                  <a:lnTo>
                    <a:pt x="1041" y="353"/>
                  </a:lnTo>
                  <a:lnTo>
                    <a:pt x="1041" y="355"/>
                  </a:lnTo>
                  <a:lnTo>
                    <a:pt x="1041" y="358"/>
                  </a:lnTo>
                  <a:lnTo>
                    <a:pt x="1041" y="368"/>
                  </a:lnTo>
                  <a:lnTo>
                    <a:pt x="1041" y="370"/>
                  </a:lnTo>
                  <a:lnTo>
                    <a:pt x="1041" y="383"/>
                  </a:lnTo>
                  <a:lnTo>
                    <a:pt x="1041" y="395"/>
                  </a:lnTo>
                  <a:lnTo>
                    <a:pt x="1041" y="396"/>
                  </a:lnTo>
                  <a:lnTo>
                    <a:pt x="1041" y="402"/>
                  </a:lnTo>
                  <a:lnTo>
                    <a:pt x="1041" y="405"/>
                  </a:lnTo>
                  <a:lnTo>
                    <a:pt x="1041" y="408"/>
                  </a:lnTo>
                  <a:lnTo>
                    <a:pt x="1041" y="416"/>
                  </a:lnTo>
                  <a:lnTo>
                    <a:pt x="1041" y="417"/>
                  </a:lnTo>
                  <a:lnTo>
                    <a:pt x="1041" y="420"/>
                  </a:lnTo>
                  <a:lnTo>
                    <a:pt x="1041" y="422"/>
                  </a:lnTo>
                  <a:lnTo>
                    <a:pt x="1041" y="426"/>
                  </a:lnTo>
                  <a:lnTo>
                    <a:pt x="1041" y="428"/>
                  </a:lnTo>
                  <a:lnTo>
                    <a:pt x="1041" y="430"/>
                  </a:lnTo>
                  <a:lnTo>
                    <a:pt x="1041" y="435"/>
                  </a:lnTo>
                  <a:lnTo>
                    <a:pt x="1041" y="436"/>
                  </a:lnTo>
                  <a:lnTo>
                    <a:pt x="1041" y="439"/>
                  </a:lnTo>
                  <a:lnTo>
                    <a:pt x="1041" y="443"/>
                  </a:lnTo>
                  <a:lnTo>
                    <a:pt x="1041" y="452"/>
                  </a:lnTo>
                  <a:lnTo>
                    <a:pt x="1041" y="455"/>
                  </a:lnTo>
                  <a:lnTo>
                    <a:pt x="1041" y="458"/>
                  </a:lnTo>
                  <a:lnTo>
                    <a:pt x="1041" y="463"/>
                  </a:lnTo>
                  <a:lnTo>
                    <a:pt x="1041" y="469"/>
                  </a:lnTo>
                  <a:lnTo>
                    <a:pt x="1041" y="476"/>
                  </a:lnTo>
                  <a:lnTo>
                    <a:pt x="1041" y="477"/>
                  </a:lnTo>
                  <a:lnTo>
                    <a:pt x="1042" y="476"/>
                  </a:lnTo>
                  <a:lnTo>
                    <a:pt x="1042" y="477"/>
                  </a:lnTo>
                  <a:lnTo>
                    <a:pt x="1044" y="477"/>
                  </a:lnTo>
                  <a:lnTo>
                    <a:pt x="1044" y="478"/>
                  </a:lnTo>
                  <a:lnTo>
                    <a:pt x="1045" y="480"/>
                  </a:lnTo>
                  <a:lnTo>
                    <a:pt x="1045" y="481"/>
                  </a:lnTo>
                  <a:lnTo>
                    <a:pt x="1046" y="481"/>
                  </a:lnTo>
                  <a:lnTo>
                    <a:pt x="1046" y="482"/>
                  </a:lnTo>
                  <a:lnTo>
                    <a:pt x="1046" y="483"/>
                  </a:lnTo>
                  <a:lnTo>
                    <a:pt x="1047" y="484"/>
                  </a:lnTo>
                  <a:lnTo>
                    <a:pt x="1048" y="484"/>
                  </a:lnTo>
                  <a:lnTo>
                    <a:pt x="1048" y="486"/>
                  </a:lnTo>
                  <a:lnTo>
                    <a:pt x="1050" y="486"/>
                  </a:lnTo>
                  <a:lnTo>
                    <a:pt x="1051" y="486"/>
                  </a:lnTo>
                  <a:lnTo>
                    <a:pt x="1051" y="487"/>
                  </a:lnTo>
                  <a:lnTo>
                    <a:pt x="1050" y="487"/>
                  </a:lnTo>
                  <a:lnTo>
                    <a:pt x="1051" y="487"/>
                  </a:lnTo>
                  <a:lnTo>
                    <a:pt x="1051" y="488"/>
                  </a:lnTo>
                  <a:lnTo>
                    <a:pt x="1051" y="487"/>
                  </a:lnTo>
                  <a:lnTo>
                    <a:pt x="1052" y="488"/>
                  </a:lnTo>
                  <a:lnTo>
                    <a:pt x="1052" y="487"/>
                  </a:lnTo>
                  <a:lnTo>
                    <a:pt x="1052" y="488"/>
                  </a:lnTo>
                  <a:lnTo>
                    <a:pt x="1052" y="487"/>
                  </a:lnTo>
                  <a:lnTo>
                    <a:pt x="1053" y="487"/>
                  </a:lnTo>
                  <a:lnTo>
                    <a:pt x="1053" y="488"/>
                  </a:lnTo>
                  <a:lnTo>
                    <a:pt x="1053" y="489"/>
                  </a:lnTo>
                  <a:lnTo>
                    <a:pt x="1054" y="490"/>
                  </a:lnTo>
                  <a:lnTo>
                    <a:pt x="1054" y="489"/>
                  </a:lnTo>
                  <a:lnTo>
                    <a:pt x="1054" y="490"/>
                  </a:lnTo>
                  <a:lnTo>
                    <a:pt x="1053" y="490"/>
                  </a:lnTo>
                  <a:lnTo>
                    <a:pt x="1053" y="492"/>
                  </a:lnTo>
                  <a:lnTo>
                    <a:pt x="1054" y="492"/>
                  </a:lnTo>
                  <a:lnTo>
                    <a:pt x="1054" y="493"/>
                  </a:lnTo>
                  <a:lnTo>
                    <a:pt x="1054" y="492"/>
                  </a:lnTo>
                  <a:lnTo>
                    <a:pt x="1054" y="493"/>
                  </a:lnTo>
                  <a:lnTo>
                    <a:pt x="1056" y="493"/>
                  </a:lnTo>
                  <a:lnTo>
                    <a:pt x="1054" y="493"/>
                  </a:lnTo>
                  <a:lnTo>
                    <a:pt x="1054" y="494"/>
                  </a:lnTo>
                  <a:lnTo>
                    <a:pt x="1056" y="495"/>
                  </a:lnTo>
                  <a:lnTo>
                    <a:pt x="1056" y="497"/>
                  </a:lnTo>
                  <a:lnTo>
                    <a:pt x="1057" y="497"/>
                  </a:lnTo>
                  <a:lnTo>
                    <a:pt x="1058" y="497"/>
                  </a:lnTo>
                  <a:lnTo>
                    <a:pt x="1058" y="498"/>
                  </a:lnTo>
                  <a:lnTo>
                    <a:pt x="1058" y="499"/>
                  </a:lnTo>
                  <a:lnTo>
                    <a:pt x="1059" y="499"/>
                  </a:lnTo>
                  <a:lnTo>
                    <a:pt x="1059" y="500"/>
                  </a:lnTo>
                  <a:lnTo>
                    <a:pt x="1059" y="501"/>
                  </a:lnTo>
                  <a:lnTo>
                    <a:pt x="1058" y="501"/>
                  </a:lnTo>
                  <a:lnTo>
                    <a:pt x="1058" y="503"/>
                  </a:lnTo>
                  <a:lnTo>
                    <a:pt x="1059" y="504"/>
                  </a:lnTo>
                  <a:lnTo>
                    <a:pt x="1060" y="505"/>
                  </a:lnTo>
                  <a:lnTo>
                    <a:pt x="1060" y="506"/>
                  </a:lnTo>
                  <a:lnTo>
                    <a:pt x="1059" y="506"/>
                  </a:lnTo>
                  <a:lnTo>
                    <a:pt x="1060" y="506"/>
                  </a:lnTo>
                  <a:lnTo>
                    <a:pt x="1060" y="507"/>
                  </a:lnTo>
                  <a:lnTo>
                    <a:pt x="1062" y="507"/>
                  </a:lnTo>
                  <a:lnTo>
                    <a:pt x="1060" y="509"/>
                  </a:lnTo>
                  <a:lnTo>
                    <a:pt x="1060" y="510"/>
                  </a:lnTo>
                  <a:lnTo>
                    <a:pt x="1059" y="510"/>
                  </a:lnTo>
                  <a:lnTo>
                    <a:pt x="1060" y="511"/>
                  </a:lnTo>
                  <a:lnTo>
                    <a:pt x="1059" y="511"/>
                  </a:lnTo>
                  <a:lnTo>
                    <a:pt x="1059" y="510"/>
                  </a:lnTo>
                  <a:lnTo>
                    <a:pt x="1059" y="511"/>
                  </a:lnTo>
                  <a:lnTo>
                    <a:pt x="1059" y="512"/>
                  </a:lnTo>
                  <a:lnTo>
                    <a:pt x="1060" y="512"/>
                  </a:lnTo>
                  <a:lnTo>
                    <a:pt x="1060" y="513"/>
                  </a:lnTo>
                  <a:lnTo>
                    <a:pt x="1059" y="513"/>
                  </a:lnTo>
                  <a:lnTo>
                    <a:pt x="1059" y="515"/>
                  </a:lnTo>
                  <a:lnTo>
                    <a:pt x="1059" y="516"/>
                  </a:lnTo>
                  <a:lnTo>
                    <a:pt x="1059" y="517"/>
                  </a:lnTo>
                  <a:lnTo>
                    <a:pt x="1059" y="516"/>
                  </a:lnTo>
                  <a:lnTo>
                    <a:pt x="1058" y="517"/>
                  </a:lnTo>
                  <a:lnTo>
                    <a:pt x="1058" y="518"/>
                  </a:lnTo>
                  <a:lnTo>
                    <a:pt x="1058" y="519"/>
                  </a:lnTo>
                  <a:lnTo>
                    <a:pt x="1058" y="521"/>
                  </a:lnTo>
                  <a:lnTo>
                    <a:pt x="1059" y="521"/>
                  </a:lnTo>
                  <a:lnTo>
                    <a:pt x="1059" y="522"/>
                  </a:lnTo>
                  <a:lnTo>
                    <a:pt x="1059" y="523"/>
                  </a:lnTo>
                  <a:lnTo>
                    <a:pt x="1060" y="523"/>
                  </a:lnTo>
                  <a:lnTo>
                    <a:pt x="1060" y="524"/>
                  </a:lnTo>
                  <a:lnTo>
                    <a:pt x="1062" y="524"/>
                  </a:lnTo>
                  <a:lnTo>
                    <a:pt x="1060" y="524"/>
                  </a:lnTo>
                  <a:lnTo>
                    <a:pt x="1062" y="524"/>
                  </a:lnTo>
                  <a:lnTo>
                    <a:pt x="1062" y="526"/>
                  </a:lnTo>
                  <a:lnTo>
                    <a:pt x="1063" y="526"/>
                  </a:lnTo>
                  <a:lnTo>
                    <a:pt x="1064" y="527"/>
                  </a:lnTo>
                  <a:lnTo>
                    <a:pt x="1065" y="526"/>
                  </a:lnTo>
                  <a:lnTo>
                    <a:pt x="1064" y="526"/>
                  </a:lnTo>
                  <a:lnTo>
                    <a:pt x="1065" y="526"/>
                  </a:lnTo>
                  <a:lnTo>
                    <a:pt x="1066" y="527"/>
                  </a:lnTo>
                  <a:lnTo>
                    <a:pt x="1065" y="527"/>
                  </a:lnTo>
                  <a:lnTo>
                    <a:pt x="1066" y="527"/>
                  </a:lnTo>
                  <a:lnTo>
                    <a:pt x="1068" y="527"/>
                  </a:lnTo>
                  <a:lnTo>
                    <a:pt x="1069" y="527"/>
                  </a:lnTo>
                  <a:lnTo>
                    <a:pt x="1069" y="528"/>
                  </a:lnTo>
                  <a:lnTo>
                    <a:pt x="1068" y="528"/>
                  </a:lnTo>
                  <a:lnTo>
                    <a:pt x="1068" y="529"/>
                  </a:lnTo>
                  <a:lnTo>
                    <a:pt x="1068" y="528"/>
                  </a:lnTo>
                  <a:lnTo>
                    <a:pt x="1068" y="529"/>
                  </a:lnTo>
                  <a:lnTo>
                    <a:pt x="1066" y="530"/>
                  </a:lnTo>
                  <a:lnTo>
                    <a:pt x="1065" y="530"/>
                  </a:lnTo>
                  <a:lnTo>
                    <a:pt x="1065" y="532"/>
                  </a:lnTo>
                  <a:lnTo>
                    <a:pt x="1065" y="533"/>
                  </a:lnTo>
                  <a:lnTo>
                    <a:pt x="1066" y="533"/>
                  </a:lnTo>
                  <a:lnTo>
                    <a:pt x="1068" y="534"/>
                  </a:lnTo>
                  <a:lnTo>
                    <a:pt x="1068" y="533"/>
                  </a:lnTo>
                  <a:lnTo>
                    <a:pt x="1068" y="534"/>
                  </a:lnTo>
                  <a:lnTo>
                    <a:pt x="1069" y="534"/>
                  </a:lnTo>
                  <a:lnTo>
                    <a:pt x="1069" y="533"/>
                  </a:lnTo>
                  <a:lnTo>
                    <a:pt x="1069" y="534"/>
                  </a:lnTo>
                  <a:lnTo>
                    <a:pt x="1069" y="535"/>
                  </a:lnTo>
                  <a:lnTo>
                    <a:pt x="1070" y="535"/>
                  </a:lnTo>
                  <a:lnTo>
                    <a:pt x="1069" y="536"/>
                  </a:lnTo>
                  <a:lnTo>
                    <a:pt x="1069" y="538"/>
                  </a:lnTo>
                  <a:lnTo>
                    <a:pt x="1069" y="539"/>
                  </a:lnTo>
                  <a:lnTo>
                    <a:pt x="1070" y="539"/>
                  </a:lnTo>
                  <a:lnTo>
                    <a:pt x="1071" y="539"/>
                  </a:lnTo>
                  <a:lnTo>
                    <a:pt x="1071" y="540"/>
                  </a:lnTo>
                  <a:lnTo>
                    <a:pt x="1071" y="539"/>
                  </a:lnTo>
                  <a:lnTo>
                    <a:pt x="1071" y="540"/>
                  </a:lnTo>
                  <a:lnTo>
                    <a:pt x="1072" y="542"/>
                  </a:lnTo>
                  <a:lnTo>
                    <a:pt x="1071" y="542"/>
                  </a:lnTo>
                  <a:lnTo>
                    <a:pt x="1072" y="542"/>
                  </a:lnTo>
                  <a:lnTo>
                    <a:pt x="1074" y="542"/>
                  </a:lnTo>
                  <a:lnTo>
                    <a:pt x="1075" y="542"/>
                  </a:lnTo>
                  <a:lnTo>
                    <a:pt x="1074" y="542"/>
                  </a:lnTo>
                  <a:lnTo>
                    <a:pt x="1074" y="544"/>
                  </a:lnTo>
                  <a:lnTo>
                    <a:pt x="1072" y="544"/>
                  </a:lnTo>
                  <a:lnTo>
                    <a:pt x="1072" y="545"/>
                  </a:lnTo>
                  <a:lnTo>
                    <a:pt x="1072" y="546"/>
                  </a:lnTo>
                  <a:lnTo>
                    <a:pt x="1071" y="546"/>
                  </a:lnTo>
                  <a:lnTo>
                    <a:pt x="1071" y="547"/>
                  </a:lnTo>
                  <a:lnTo>
                    <a:pt x="1070" y="548"/>
                  </a:lnTo>
                  <a:lnTo>
                    <a:pt x="1070" y="550"/>
                  </a:lnTo>
                  <a:lnTo>
                    <a:pt x="1071" y="550"/>
                  </a:lnTo>
                  <a:lnTo>
                    <a:pt x="1072" y="550"/>
                  </a:lnTo>
                  <a:lnTo>
                    <a:pt x="1072" y="551"/>
                  </a:lnTo>
                  <a:lnTo>
                    <a:pt x="1072" y="552"/>
                  </a:lnTo>
                  <a:lnTo>
                    <a:pt x="1074" y="551"/>
                  </a:lnTo>
                  <a:lnTo>
                    <a:pt x="1074" y="552"/>
                  </a:lnTo>
                  <a:lnTo>
                    <a:pt x="1074" y="553"/>
                  </a:lnTo>
                  <a:lnTo>
                    <a:pt x="1076" y="553"/>
                  </a:lnTo>
                  <a:lnTo>
                    <a:pt x="1076" y="555"/>
                  </a:lnTo>
                  <a:lnTo>
                    <a:pt x="1076" y="556"/>
                  </a:lnTo>
                  <a:lnTo>
                    <a:pt x="1076" y="557"/>
                  </a:lnTo>
                  <a:lnTo>
                    <a:pt x="1077" y="557"/>
                  </a:lnTo>
                  <a:lnTo>
                    <a:pt x="1078" y="557"/>
                  </a:lnTo>
                  <a:lnTo>
                    <a:pt x="1077" y="558"/>
                  </a:lnTo>
                  <a:lnTo>
                    <a:pt x="1078" y="558"/>
                  </a:lnTo>
                  <a:lnTo>
                    <a:pt x="1077" y="558"/>
                  </a:lnTo>
                  <a:lnTo>
                    <a:pt x="1077" y="559"/>
                  </a:lnTo>
                  <a:lnTo>
                    <a:pt x="1077" y="561"/>
                  </a:lnTo>
                  <a:lnTo>
                    <a:pt x="1077" y="562"/>
                  </a:lnTo>
                  <a:lnTo>
                    <a:pt x="1077" y="563"/>
                  </a:lnTo>
                  <a:lnTo>
                    <a:pt x="1078" y="564"/>
                  </a:lnTo>
                  <a:lnTo>
                    <a:pt x="1080" y="564"/>
                  </a:lnTo>
                  <a:lnTo>
                    <a:pt x="1080" y="563"/>
                  </a:lnTo>
                  <a:lnTo>
                    <a:pt x="1081" y="563"/>
                  </a:lnTo>
                  <a:lnTo>
                    <a:pt x="1081" y="562"/>
                  </a:lnTo>
                  <a:lnTo>
                    <a:pt x="1082" y="562"/>
                  </a:lnTo>
                  <a:lnTo>
                    <a:pt x="1083" y="562"/>
                  </a:lnTo>
                  <a:lnTo>
                    <a:pt x="1083" y="563"/>
                  </a:lnTo>
                  <a:lnTo>
                    <a:pt x="1082" y="563"/>
                  </a:lnTo>
                  <a:lnTo>
                    <a:pt x="1082" y="564"/>
                  </a:lnTo>
                  <a:lnTo>
                    <a:pt x="1083" y="564"/>
                  </a:lnTo>
                  <a:lnTo>
                    <a:pt x="1083" y="565"/>
                  </a:lnTo>
                  <a:lnTo>
                    <a:pt x="1082" y="565"/>
                  </a:lnTo>
                  <a:lnTo>
                    <a:pt x="1082" y="567"/>
                  </a:lnTo>
                  <a:lnTo>
                    <a:pt x="1083" y="568"/>
                  </a:lnTo>
                  <a:lnTo>
                    <a:pt x="1083" y="569"/>
                  </a:lnTo>
                  <a:lnTo>
                    <a:pt x="1082" y="569"/>
                  </a:lnTo>
                  <a:lnTo>
                    <a:pt x="1082" y="570"/>
                  </a:lnTo>
                  <a:lnTo>
                    <a:pt x="1082" y="571"/>
                  </a:lnTo>
                  <a:lnTo>
                    <a:pt x="1081" y="571"/>
                  </a:lnTo>
                  <a:lnTo>
                    <a:pt x="1081" y="573"/>
                  </a:lnTo>
                  <a:lnTo>
                    <a:pt x="1082" y="573"/>
                  </a:lnTo>
                  <a:lnTo>
                    <a:pt x="1082" y="571"/>
                  </a:lnTo>
                  <a:lnTo>
                    <a:pt x="1082" y="573"/>
                  </a:lnTo>
                  <a:lnTo>
                    <a:pt x="1082" y="574"/>
                  </a:lnTo>
                  <a:lnTo>
                    <a:pt x="1083" y="574"/>
                  </a:lnTo>
                  <a:lnTo>
                    <a:pt x="1085" y="575"/>
                  </a:lnTo>
                  <a:lnTo>
                    <a:pt x="1083" y="575"/>
                  </a:lnTo>
                  <a:lnTo>
                    <a:pt x="1083" y="576"/>
                  </a:lnTo>
                  <a:lnTo>
                    <a:pt x="1085" y="576"/>
                  </a:lnTo>
                  <a:lnTo>
                    <a:pt x="1085" y="577"/>
                  </a:lnTo>
                  <a:lnTo>
                    <a:pt x="1083" y="577"/>
                  </a:lnTo>
                  <a:lnTo>
                    <a:pt x="1085" y="577"/>
                  </a:lnTo>
                  <a:lnTo>
                    <a:pt x="1086" y="579"/>
                  </a:lnTo>
                  <a:lnTo>
                    <a:pt x="1085" y="579"/>
                  </a:lnTo>
                  <a:lnTo>
                    <a:pt x="1085" y="580"/>
                  </a:lnTo>
                  <a:lnTo>
                    <a:pt x="1083" y="580"/>
                  </a:lnTo>
                  <a:lnTo>
                    <a:pt x="1082" y="581"/>
                  </a:lnTo>
                  <a:lnTo>
                    <a:pt x="1082" y="580"/>
                  </a:lnTo>
                  <a:lnTo>
                    <a:pt x="1082" y="581"/>
                  </a:lnTo>
                  <a:lnTo>
                    <a:pt x="1081" y="581"/>
                  </a:lnTo>
                  <a:lnTo>
                    <a:pt x="1081" y="580"/>
                  </a:lnTo>
                  <a:lnTo>
                    <a:pt x="1080" y="581"/>
                  </a:lnTo>
                  <a:lnTo>
                    <a:pt x="1080" y="582"/>
                  </a:lnTo>
                  <a:lnTo>
                    <a:pt x="1081" y="582"/>
                  </a:lnTo>
                  <a:lnTo>
                    <a:pt x="1081" y="584"/>
                  </a:lnTo>
                  <a:lnTo>
                    <a:pt x="1080" y="584"/>
                  </a:lnTo>
                  <a:lnTo>
                    <a:pt x="1080" y="585"/>
                  </a:lnTo>
                  <a:lnTo>
                    <a:pt x="1081" y="585"/>
                  </a:lnTo>
                  <a:lnTo>
                    <a:pt x="1082" y="585"/>
                  </a:lnTo>
                  <a:lnTo>
                    <a:pt x="1082" y="586"/>
                  </a:lnTo>
                  <a:lnTo>
                    <a:pt x="1083" y="586"/>
                  </a:lnTo>
                  <a:lnTo>
                    <a:pt x="1083" y="587"/>
                  </a:lnTo>
                  <a:lnTo>
                    <a:pt x="1083" y="588"/>
                  </a:lnTo>
                  <a:lnTo>
                    <a:pt x="1083" y="590"/>
                  </a:lnTo>
                  <a:lnTo>
                    <a:pt x="1082" y="590"/>
                  </a:lnTo>
                  <a:lnTo>
                    <a:pt x="1081" y="591"/>
                  </a:lnTo>
                  <a:lnTo>
                    <a:pt x="1081" y="592"/>
                  </a:lnTo>
                  <a:lnTo>
                    <a:pt x="1082" y="592"/>
                  </a:lnTo>
                  <a:lnTo>
                    <a:pt x="1081" y="592"/>
                  </a:lnTo>
                  <a:lnTo>
                    <a:pt x="1081" y="593"/>
                  </a:lnTo>
                  <a:lnTo>
                    <a:pt x="1080" y="593"/>
                  </a:lnTo>
                  <a:lnTo>
                    <a:pt x="1080" y="594"/>
                  </a:lnTo>
                  <a:lnTo>
                    <a:pt x="1081" y="594"/>
                  </a:lnTo>
                  <a:lnTo>
                    <a:pt x="1081" y="596"/>
                  </a:lnTo>
                  <a:lnTo>
                    <a:pt x="1081" y="597"/>
                  </a:lnTo>
                  <a:lnTo>
                    <a:pt x="1081" y="598"/>
                  </a:lnTo>
                  <a:lnTo>
                    <a:pt x="1080" y="598"/>
                  </a:lnTo>
                  <a:lnTo>
                    <a:pt x="1081" y="598"/>
                  </a:lnTo>
                  <a:lnTo>
                    <a:pt x="1081" y="599"/>
                  </a:lnTo>
                  <a:lnTo>
                    <a:pt x="1081" y="600"/>
                  </a:lnTo>
                  <a:lnTo>
                    <a:pt x="1081" y="602"/>
                  </a:lnTo>
                  <a:lnTo>
                    <a:pt x="1080" y="603"/>
                  </a:lnTo>
                  <a:lnTo>
                    <a:pt x="1078" y="603"/>
                  </a:lnTo>
                  <a:lnTo>
                    <a:pt x="1080" y="604"/>
                  </a:lnTo>
                  <a:lnTo>
                    <a:pt x="1078" y="604"/>
                  </a:lnTo>
                  <a:lnTo>
                    <a:pt x="1078" y="605"/>
                  </a:lnTo>
                  <a:lnTo>
                    <a:pt x="1078" y="606"/>
                  </a:lnTo>
                  <a:lnTo>
                    <a:pt x="1077" y="606"/>
                  </a:lnTo>
                  <a:lnTo>
                    <a:pt x="1077" y="608"/>
                  </a:lnTo>
                  <a:lnTo>
                    <a:pt x="1076" y="606"/>
                  </a:lnTo>
                  <a:lnTo>
                    <a:pt x="1076" y="608"/>
                  </a:lnTo>
                  <a:lnTo>
                    <a:pt x="1077" y="608"/>
                  </a:lnTo>
                  <a:lnTo>
                    <a:pt x="1077" y="609"/>
                  </a:lnTo>
                  <a:lnTo>
                    <a:pt x="1076" y="609"/>
                  </a:lnTo>
                  <a:lnTo>
                    <a:pt x="1077" y="610"/>
                  </a:lnTo>
                  <a:lnTo>
                    <a:pt x="1076" y="610"/>
                  </a:lnTo>
                  <a:lnTo>
                    <a:pt x="1077" y="610"/>
                  </a:lnTo>
                  <a:lnTo>
                    <a:pt x="1077" y="611"/>
                  </a:lnTo>
                  <a:lnTo>
                    <a:pt x="1076" y="611"/>
                  </a:lnTo>
                  <a:lnTo>
                    <a:pt x="1077" y="611"/>
                  </a:lnTo>
                  <a:lnTo>
                    <a:pt x="1076" y="611"/>
                  </a:lnTo>
                  <a:lnTo>
                    <a:pt x="1076" y="613"/>
                  </a:lnTo>
                  <a:lnTo>
                    <a:pt x="1076" y="614"/>
                  </a:lnTo>
                  <a:lnTo>
                    <a:pt x="1075" y="615"/>
                  </a:lnTo>
                  <a:lnTo>
                    <a:pt x="1075" y="616"/>
                  </a:lnTo>
                  <a:lnTo>
                    <a:pt x="1074" y="616"/>
                  </a:lnTo>
                  <a:lnTo>
                    <a:pt x="1072" y="617"/>
                  </a:lnTo>
                  <a:lnTo>
                    <a:pt x="1071" y="617"/>
                  </a:lnTo>
                  <a:lnTo>
                    <a:pt x="1071" y="619"/>
                  </a:lnTo>
                  <a:lnTo>
                    <a:pt x="1071" y="620"/>
                  </a:lnTo>
                  <a:lnTo>
                    <a:pt x="1070" y="621"/>
                  </a:lnTo>
                  <a:lnTo>
                    <a:pt x="1071" y="621"/>
                  </a:lnTo>
                  <a:lnTo>
                    <a:pt x="1070" y="621"/>
                  </a:lnTo>
                  <a:lnTo>
                    <a:pt x="1071" y="622"/>
                  </a:lnTo>
                  <a:lnTo>
                    <a:pt x="1070" y="622"/>
                  </a:lnTo>
                  <a:lnTo>
                    <a:pt x="1071" y="623"/>
                  </a:lnTo>
                  <a:lnTo>
                    <a:pt x="1071" y="625"/>
                  </a:lnTo>
                  <a:lnTo>
                    <a:pt x="1070" y="625"/>
                  </a:lnTo>
                  <a:lnTo>
                    <a:pt x="1070" y="626"/>
                  </a:lnTo>
                  <a:lnTo>
                    <a:pt x="1070" y="625"/>
                  </a:lnTo>
                  <a:lnTo>
                    <a:pt x="1069" y="625"/>
                  </a:lnTo>
                  <a:lnTo>
                    <a:pt x="1068" y="625"/>
                  </a:lnTo>
                  <a:lnTo>
                    <a:pt x="1068" y="626"/>
                  </a:lnTo>
                  <a:lnTo>
                    <a:pt x="1068" y="627"/>
                  </a:lnTo>
                  <a:lnTo>
                    <a:pt x="1066" y="627"/>
                  </a:lnTo>
                  <a:lnTo>
                    <a:pt x="1068" y="627"/>
                  </a:lnTo>
                  <a:lnTo>
                    <a:pt x="1066" y="627"/>
                  </a:lnTo>
                  <a:lnTo>
                    <a:pt x="1068" y="628"/>
                  </a:lnTo>
                  <a:lnTo>
                    <a:pt x="1066" y="628"/>
                  </a:lnTo>
                  <a:lnTo>
                    <a:pt x="1066" y="629"/>
                  </a:lnTo>
                  <a:lnTo>
                    <a:pt x="1066" y="631"/>
                  </a:lnTo>
                  <a:lnTo>
                    <a:pt x="1066" y="632"/>
                  </a:lnTo>
                  <a:lnTo>
                    <a:pt x="1068" y="632"/>
                  </a:lnTo>
                  <a:lnTo>
                    <a:pt x="1069" y="632"/>
                  </a:lnTo>
                  <a:lnTo>
                    <a:pt x="1069" y="633"/>
                  </a:lnTo>
                  <a:lnTo>
                    <a:pt x="1069" y="634"/>
                  </a:lnTo>
                  <a:lnTo>
                    <a:pt x="1068" y="634"/>
                  </a:lnTo>
                  <a:lnTo>
                    <a:pt x="1069" y="634"/>
                  </a:lnTo>
                  <a:lnTo>
                    <a:pt x="1068" y="634"/>
                  </a:lnTo>
                  <a:lnTo>
                    <a:pt x="1068" y="635"/>
                  </a:lnTo>
                  <a:lnTo>
                    <a:pt x="1069" y="635"/>
                  </a:lnTo>
                  <a:lnTo>
                    <a:pt x="1069" y="637"/>
                  </a:lnTo>
                  <a:lnTo>
                    <a:pt x="1068" y="635"/>
                  </a:lnTo>
                  <a:lnTo>
                    <a:pt x="1068" y="637"/>
                  </a:lnTo>
                  <a:lnTo>
                    <a:pt x="1069" y="637"/>
                  </a:lnTo>
                  <a:lnTo>
                    <a:pt x="1069" y="638"/>
                  </a:lnTo>
                  <a:lnTo>
                    <a:pt x="1069" y="639"/>
                  </a:lnTo>
                  <a:lnTo>
                    <a:pt x="1069" y="640"/>
                  </a:lnTo>
                  <a:lnTo>
                    <a:pt x="1070" y="640"/>
                  </a:lnTo>
                  <a:lnTo>
                    <a:pt x="1069" y="642"/>
                  </a:lnTo>
                  <a:lnTo>
                    <a:pt x="1068" y="642"/>
                  </a:lnTo>
                  <a:lnTo>
                    <a:pt x="1068" y="643"/>
                  </a:lnTo>
                  <a:lnTo>
                    <a:pt x="1068" y="642"/>
                  </a:lnTo>
                  <a:lnTo>
                    <a:pt x="1068" y="643"/>
                  </a:lnTo>
                  <a:lnTo>
                    <a:pt x="1066" y="644"/>
                  </a:lnTo>
                  <a:lnTo>
                    <a:pt x="1066" y="643"/>
                  </a:lnTo>
                  <a:lnTo>
                    <a:pt x="1066" y="644"/>
                  </a:lnTo>
                  <a:lnTo>
                    <a:pt x="1066" y="645"/>
                  </a:lnTo>
                  <a:lnTo>
                    <a:pt x="1065" y="645"/>
                  </a:lnTo>
                  <a:lnTo>
                    <a:pt x="1065" y="646"/>
                  </a:lnTo>
                  <a:lnTo>
                    <a:pt x="1064" y="646"/>
                  </a:lnTo>
                  <a:lnTo>
                    <a:pt x="1065" y="646"/>
                  </a:lnTo>
                  <a:lnTo>
                    <a:pt x="1064" y="646"/>
                  </a:lnTo>
                  <a:lnTo>
                    <a:pt x="1065" y="646"/>
                  </a:lnTo>
                  <a:lnTo>
                    <a:pt x="1065" y="648"/>
                  </a:lnTo>
                  <a:lnTo>
                    <a:pt x="1065" y="649"/>
                  </a:lnTo>
                  <a:lnTo>
                    <a:pt x="1064" y="648"/>
                  </a:lnTo>
                  <a:lnTo>
                    <a:pt x="1064" y="649"/>
                  </a:lnTo>
                  <a:lnTo>
                    <a:pt x="1065" y="649"/>
                  </a:lnTo>
                  <a:lnTo>
                    <a:pt x="1065" y="650"/>
                  </a:lnTo>
                  <a:lnTo>
                    <a:pt x="1064" y="650"/>
                  </a:lnTo>
                  <a:lnTo>
                    <a:pt x="1064" y="649"/>
                  </a:lnTo>
                  <a:lnTo>
                    <a:pt x="1064" y="650"/>
                  </a:lnTo>
                  <a:lnTo>
                    <a:pt x="1064" y="651"/>
                  </a:lnTo>
                  <a:lnTo>
                    <a:pt x="1064" y="652"/>
                  </a:lnTo>
                  <a:lnTo>
                    <a:pt x="1065" y="652"/>
                  </a:lnTo>
                  <a:lnTo>
                    <a:pt x="1065" y="654"/>
                  </a:lnTo>
                  <a:lnTo>
                    <a:pt x="1065" y="655"/>
                  </a:lnTo>
                  <a:lnTo>
                    <a:pt x="1066" y="655"/>
                  </a:lnTo>
                  <a:lnTo>
                    <a:pt x="1065" y="655"/>
                  </a:lnTo>
                  <a:lnTo>
                    <a:pt x="1066" y="656"/>
                  </a:lnTo>
                  <a:lnTo>
                    <a:pt x="1066" y="655"/>
                  </a:lnTo>
                  <a:lnTo>
                    <a:pt x="1066" y="656"/>
                  </a:lnTo>
                  <a:lnTo>
                    <a:pt x="1068" y="656"/>
                  </a:lnTo>
                  <a:lnTo>
                    <a:pt x="1069" y="656"/>
                  </a:lnTo>
                  <a:lnTo>
                    <a:pt x="1068" y="656"/>
                  </a:lnTo>
                  <a:lnTo>
                    <a:pt x="1068" y="657"/>
                  </a:lnTo>
                  <a:lnTo>
                    <a:pt x="1069" y="657"/>
                  </a:lnTo>
                  <a:lnTo>
                    <a:pt x="1069" y="656"/>
                  </a:lnTo>
                  <a:lnTo>
                    <a:pt x="1069" y="657"/>
                  </a:lnTo>
                  <a:lnTo>
                    <a:pt x="1069" y="658"/>
                  </a:lnTo>
                  <a:lnTo>
                    <a:pt x="1069" y="660"/>
                  </a:lnTo>
                  <a:lnTo>
                    <a:pt x="1069" y="661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599" name="Freeform 273"/>
            <p:cNvSpPr>
              <a:spLocks noChangeAspect="1"/>
            </p:cNvSpPr>
            <p:nvPr/>
          </p:nvSpPr>
          <p:spPr bwMode="gray">
            <a:xfrm>
              <a:off x="3302" y="3747"/>
              <a:ext cx="18" cy="10"/>
            </a:xfrm>
            <a:custGeom>
              <a:avLst/>
              <a:gdLst>
                <a:gd name="T0" fmla="*/ 1 w 17"/>
                <a:gd name="T1" fmla="*/ 7 h 10"/>
                <a:gd name="T2" fmla="*/ 2 w 17"/>
                <a:gd name="T3" fmla="*/ 7 h 10"/>
                <a:gd name="T4" fmla="*/ 2 w 17"/>
                <a:gd name="T5" fmla="*/ 6 h 10"/>
                <a:gd name="T6" fmla="*/ 3 w 17"/>
                <a:gd name="T7" fmla="*/ 6 h 10"/>
                <a:gd name="T8" fmla="*/ 3 w 17"/>
                <a:gd name="T9" fmla="*/ 5 h 10"/>
                <a:gd name="T10" fmla="*/ 5 w 17"/>
                <a:gd name="T11" fmla="*/ 6 h 10"/>
                <a:gd name="T12" fmla="*/ 5 w 17"/>
                <a:gd name="T13" fmla="*/ 5 h 10"/>
                <a:gd name="T14" fmla="*/ 5 w 17"/>
                <a:gd name="T15" fmla="*/ 6 h 10"/>
                <a:gd name="T16" fmla="*/ 6 w 17"/>
                <a:gd name="T17" fmla="*/ 6 h 10"/>
                <a:gd name="T18" fmla="*/ 7 w 17"/>
                <a:gd name="T19" fmla="*/ 6 h 10"/>
                <a:gd name="T20" fmla="*/ 7 w 17"/>
                <a:gd name="T21" fmla="*/ 5 h 10"/>
                <a:gd name="T22" fmla="*/ 8 w 17"/>
                <a:gd name="T23" fmla="*/ 5 h 10"/>
                <a:gd name="T24" fmla="*/ 9 w 17"/>
                <a:gd name="T25" fmla="*/ 4 h 10"/>
                <a:gd name="T26" fmla="*/ 9 w 17"/>
                <a:gd name="T27" fmla="*/ 2 h 10"/>
                <a:gd name="T28" fmla="*/ 9 w 17"/>
                <a:gd name="T29" fmla="*/ 1 h 10"/>
                <a:gd name="T30" fmla="*/ 11 w 17"/>
                <a:gd name="T31" fmla="*/ 1 h 10"/>
                <a:gd name="T32" fmla="*/ 11 w 17"/>
                <a:gd name="T33" fmla="*/ 0 h 10"/>
                <a:gd name="T34" fmla="*/ 12 w 17"/>
                <a:gd name="T35" fmla="*/ 0 h 10"/>
                <a:gd name="T36" fmla="*/ 13 w 17"/>
                <a:gd name="T37" fmla="*/ 0 h 10"/>
                <a:gd name="T38" fmla="*/ 14 w 17"/>
                <a:gd name="T39" fmla="*/ 1 h 10"/>
                <a:gd name="T40" fmla="*/ 15 w 17"/>
                <a:gd name="T41" fmla="*/ 1 h 10"/>
                <a:gd name="T42" fmla="*/ 17 w 17"/>
                <a:gd name="T43" fmla="*/ 1 h 10"/>
                <a:gd name="T44" fmla="*/ 13 w 17"/>
                <a:gd name="T45" fmla="*/ 2 h 10"/>
                <a:gd name="T46" fmla="*/ 13 w 17"/>
                <a:gd name="T47" fmla="*/ 4 h 10"/>
                <a:gd name="T48" fmla="*/ 12 w 17"/>
                <a:gd name="T49" fmla="*/ 4 h 10"/>
                <a:gd name="T50" fmla="*/ 8 w 17"/>
                <a:gd name="T51" fmla="*/ 5 h 10"/>
                <a:gd name="T52" fmla="*/ 7 w 17"/>
                <a:gd name="T53" fmla="*/ 6 h 10"/>
                <a:gd name="T54" fmla="*/ 5 w 17"/>
                <a:gd name="T55" fmla="*/ 6 h 10"/>
                <a:gd name="T56" fmla="*/ 3 w 17"/>
                <a:gd name="T57" fmla="*/ 7 h 10"/>
                <a:gd name="T58" fmla="*/ 2 w 17"/>
                <a:gd name="T59" fmla="*/ 7 h 10"/>
                <a:gd name="T60" fmla="*/ 2 w 17"/>
                <a:gd name="T61" fmla="*/ 8 h 10"/>
                <a:gd name="T62" fmla="*/ 1 w 17"/>
                <a:gd name="T63" fmla="*/ 10 h 10"/>
                <a:gd name="T64" fmla="*/ 0 w 17"/>
                <a:gd name="T65" fmla="*/ 10 h 10"/>
                <a:gd name="T66" fmla="*/ 1 w 17"/>
                <a:gd name="T67" fmla="*/ 10 h 10"/>
                <a:gd name="T68" fmla="*/ 1 w 17"/>
                <a:gd name="T69" fmla="*/ 7 h 1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"/>
                <a:gd name="T106" fmla="*/ 0 h 10"/>
                <a:gd name="T107" fmla="*/ 17 w 17"/>
                <a:gd name="T108" fmla="*/ 10 h 1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" h="10">
                  <a:moveTo>
                    <a:pt x="1" y="7"/>
                  </a:move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2" y="4"/>
                  </a:lnTo>
                  <a:lnTo>
                    <a:pt x="8" y="5"/>
                  </a:lnTo>
                  <a:lnTo>
                    <a:pt x="7" y="6"/>
                  </a:lnTo>
                  <a:lnTo>
                    <a:pt x="5" y="6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00" name="Freeform 274"/>
            <p:cNvSpPr>
              <a:spLocks noChangeAspect="1"/>
            </p:cNvSpPr>
            <p:nvPr/>
          </p:nvSpPr>
          <p:spPr bwMode="gray">
            <a:xfrm>
              <a:off x="3296" y="3748"/>
              <a:ext cx="24" cy="17"/>
            </a:xfrm>
            <a:custGeom>
              <a:avLst/>
              <a:gdLst>
                <a:gd name="T0" fmla="*/ 6 w 23"/>
                <a:gd name="T1" fmla="*/ 12 h 17"/>
                <a:gd name="T2" fmla="*/ 6 w 23"/>
                <a:gd name="T3" fmla="*/ 13 h 17"/>
                <a:gd name="T4" fmla="*/ 4 w 23"/>
                <a:gd name="T5" fmla="*/ 15 h 17"/>
                <a:gd name="T6" fmla="*/ 4 w 23"/>
                <a:gd name="T7" fmla="*/ 16 h 17"/>
                <a:gd name="T8" fmla="*/ 3 w 23"/>
                <a:gd name="T9" fmla="*/ 16 h 17"/>
                <a:gd name="T10" fmla="*/ 2 w 23"/>
                <a:gd name="T11" fmla="*/ 16 h 17"/>
                <a:gd name="T12" fmla="*/ 2 w 23"/>
                <a:gd name="T13" fmla="*/ 17 h 17"/>
                <a:gd name="T14" fmla="*/ 2 w 23"/>
                <a:gd name="T15" fmla="*/ 16 h 17"/>
                <a:gd name="T16" fmla="*/ 1 w 23"/>
                <a:gd name="T17" fmla="*/ 16 h 17"/>
                <a:gd name="T18" fmla="*/ 1 w 23"/>
                <a:gd name="T19" fmla="*/ 17 h 17"/>
                <a:gd name="T20" fmla="*/ 0 w 23"/>
                <a:gd name="T21" fmla="*/ 17 h 17"/>
                <a:gd name="T22" fmla="*/ 0 w 23"/>
                <a:gd name="T23" fmla="*/ 16 h 17"/>
                <a:gd name="T24" fmla="*/ 1 w 23"/>
                <a:gd name="T25" fmla="*/ 15 h 17"/>
                <a:gd name="T26" fmla="*/ 2 w 23"/>
                <a:gd name="T27" fmla="*/ 13 h 17"/>
                <a:gd name="T28" fmla="*/ 6 w 23"/>
                <a:gd name="T29" fmla="*/ 10 h 17"/>
                <a:gd name="T30" fmla="*/ 6 w 23"/>
                <a:gd name="T31" fmla="*/ 9 h 17"/>
                <a:gd name="T32" fmla="*/ 8 w 23"/>
                <a:gd name="T33" fmla="*/ 7 h 17"/>
                <a:gd name="T34" fmla="*/ 9 w 23"/>
                <a:gd name="T35" fmla="*/ 6 h 17"/>
                <a:gd name="T36" fmla="*/ 9 w 23"/>
                <a:gd name="T37" fmla="*/ 7 h 17"/>
                <a:gd name="T38" fmla="*/ 9 w 23"/>
                <a:gd name="T39" fmla="*/ 6 h 17"/>
                <a:gd name="T40" fmla="*/ 11 w 23"/>
                <a:gd name="T41" fmla="*/ 6 h 17"/>
                <a:gd name="T42" fmla="*/ 12 w 23"/>
                <a:gd name="T43" fmla="*/ 5 h 17"/>
                <a:gd name="T44" fmla="*/ 13 w 23"/>
                <a:gd name="T45" fmla="*/ 5 h 17"/>
                <a:gd name="T46" fmla="*/ 18 w 23"/>
                <a:gd name="T47" fmla="*/ 3 h 17"/>
                <a:gd name="T48" fmla="*/ 19 w 23"/>
                <a:gd name="T49" fmla="*/ 3 h 17"/>
                <a:gd name="T50" fmla="*/ 19 w 23"/>
                <a:gd name="T51" fmla="*/ 1 h 17"/>
                <a:gd name="T52" fmla="*/ 20 w 23"/>
                <a:gd name="T53" fmla="*/ 1 h 17"/>
                <a:gd name="T54" fmla="*/ 21 w 23"/>
                <a:gd name="T55" fmla="*/ 1 h 17"/>
                <a:gd name="T56" fmla="*/ 23 w 23"/>
                <a:gd name="T57" fmla="*/ 0 h 17"/>
                <a:gd name="T58" fmla="*/ 23 w 23"/>
                <a:gd name="T59" fmla="*/ 1 h 17"/>
                <a:gd name="T60" fmla="*/ 23 w 23"/>
                <a:gd name="T61" fmla="*/ 3 h 17"/>
                <a:gd name="T62" fmla="*/ 21 w 23"/>
                <a:gd name="T63" fmla="*/ 3 h 17"/>
                <a:gd name="T64" fmla="*/ 20 w 23"/>
                <a:gd name="T65" fmla="*/ 3 h 17"/>
                <a:gd name="T66" fmla="*/ 18 w 23"/>
                <a:gd name="T67" fmla="*/ 4 h 17"/>
                <a:gd name="T68" fmla="*/ 18 w 23"/>
                <a:gd name="T69" fmla="*/ 5 h 17"/>
                <a:gd name="T70" fmla="*/ 17 w 23"/>
                <a:gd name="T71" fmla="*/ 5 h 17"/>
                <a:gd name="T72" fmla="*/ 13 w 23"/>
                <a:gd name="T73" fmla="*/ 7 h 17"/>
                <a:gd name="T74" fmla="*/ 12 w 23"/>
                <a:gd name="T75" fmla="*/ 7 h 17"/>
                <a:gd name="T76" fmla="*/ 11 w 23"/>
                <a:gd name="T77" fmla="*/ 9 h 17"/>
                <a:gd name="T78" fmla="*/ 8 w 23"/>
                <a:gd name="T79" fmla="*/ 10 h 17"/>
                <a:gd name="T80" fmla="*/ 7 w 23"/>
                <a:gd name="T81" fmla="*/ 11 h 17"/>
                <a:gd name="T82" fmla="*/ 6 w 23"/>
                <a:gd name="T83" fmla="*/ 12 h 1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3"/>
                <a:gd name="T127" fmla="*/ 0 h 17"/>
                <a:gd name="T128" fmla="*/ 23 w 23"/>
                <a:gd name="T129" fmla="*/ 17 h 1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3" h="17">
                  <a:moveTo>
                    <a:pt x="6" y="12"/>
                  </a:moveTo>
                  <a:lnTo>
                    <a:pt x="6" y="13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6" y="10"/>
                  </a:lnTo>
                  <a:lnTo>
                    <a:pt x="6" y="9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9"/>
                  </a:lnTo>
                  <a:lnTo>
                    <a:pt x="8" y="10"/>
                  </a:lnTo>
                  <a:lnTo>
                    <a:pt x="7" y="11"/>
                  </a:lnTo>
                  <a:lnTo>
                    <a:pt x="6" y="1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01" name="Freeform 275"/>
            <p:cNvSpPr>
              <a:spLocks noChangeAspect="1"/>
            </p:cNvSpPr>
            <p:nvPr/>
          </p:nvSpPr>
          <p:spPr bwMode="gray">
            <a:xfrm>
              <a:off x="3291" y="3765"/>
              <a:ext cx="6" cy="6"/>
            </a:xfrm>
            <a:custGeom>
              <a:avLst/>
              <a:gdLst>
                <a:gd name="T0" fmla="*/ 1 w 5"/>
                <a:gd name="T1" fmla="*/ 3 h 5"/>
                <a:gd name="T2" fmla="*/ 1 w 5"/>
                <a:gd name="T3" fmla="*/ 1 h 5"/>
                <a:gd name="T4" fmla="*/ 0 w 5"/>
                <a:gd name="T5" fmla="*/ 1 h 5"/>
                <a:gd name="T6" fmla="*/ 1 w 5"/>
                <a:gd name="T7" fmla="*/ 1 h 5"/>
                <a:gd name="T8" fmla="*/ 1 w 5"/>
                <a:gd name="T9" fmla="*/ 0 h 5"/>
                <a:gd name="T10" fmla="*/ 1 w 5"/>
                <a:gd name="T11" fmla="*/ 1 h 5"/>
                <a:gd name="T12" fmla="*/ 1 w 5"/>
                <a:gd name="T13" fmla="*/ 0 h 5"/>
                <a:gd name="T14" fmla="*/ 2 w 5"/>
                <a:gd name="T15" fmla="*/ 1 h 5"/>
                <a:gd name="T16" fmla="*/ 4 w 5"/>
                <a:gd name="T17" fmla="*/ 3 h 5"/>
                <a:gd name="T18" fmla="*/ 5 w 5"/>
                <a:gd name="T19" fmla="*/ 3 h 5"/>
                <a:gd name="T20" fmla="*/ 4 w 5"/>
                <a:gd name="T21" fmla="*/ 3 h 5"/>
                <a:gd name="T22" fmla="*/ 4 w 5"/>
                <a:gd name="T23" fmla="*/ 4 h 5"/>
                <a:gd name="T24" fmla="*/ 4 w 5"/>
                <a:gd name="T25" fmla="*/ 5 h 5"/>
                <a:gd name="T26" fmla="*/ 2 w 5"/>
                <a:gd name="T27" fmla="*/ 5 h 5"/>
                <a:gd name="T28" fmla="*/ 1 w 5"/>
                <a:gd name="T29" fmla="*/ 5 h 5"/>
                <a:gd name="T30" fmla="*/ 0 w 5"/>
                <a:gd name="T31" fmla="*/ 5 h 5"/>
                <a:gd name="T32" fmla="*/ 0 w 5"/>
                <a:gd name="T33" fmla="*/ 4 h 5"/>
                <a:gd name="T34" fmla="*/ 0 w 5"/>
                <a:gd name="T35" fmla="*/ 3 h 5"/>
                <a:gd name="T36" fmla="*/ 1 w 5"/>
                <a:gd name="T37" fmla="*/ 3 h 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"/>
                <a:gd name="T58" fmla="*/ 0 h 5"/>
                <a:gd name="T59" fmla="*/ 5 w 5"/>
                <a:gd name="T60" fmla="*/ 5 h 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" h="5">
                  <a:moveTo>
                    <a:pt x="1" y="3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02" name="Freeform 276"/>
            <p:cNvSpPr>
              <a:spLocks noChangeAspect="1"/>
            </p:cNvSpPr>
            <p:nvPr/>
          </p:nvSpPr>
          <p:spPr bwMode="gray">
            <a:xfrm>
              <a:off x="3283" y="377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03" name="Freeform 277"/>
            <p:cNvSpPr>
              <a:spLocks noChangeAspect="1"/>
            </p:cNvSpPr>
            <p:nvPr/>
          </p:nvSpPr>
          <p:spPr bwMode="gray">
            <a:xfrm>
              <a:off x="3283" y="3772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1 h 1"/>
                <a:gd name="T10" fmla="*/ 0 w 2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"/>
                <a:gd name="T20" fmla="*/ 2 w 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04" name="Freeform 278"/>
            <p:cNvSpPr>
              <a:spLocks noChangeAspect="1"/>
            </p:cNvSpPr>
            <p:nvPr/>
          </p:nvSpPr>
          <p:spPr bwMode="gray">
            <a:xfrm>
              <a:off x="3266" y="3769"/>
              <a:ext cx="34" cy="27"/>
            </a:xfrm>
            <a:custGeom>
              <a:avLst/>
              <a:gdLst>
                <a:gd name="T0" fmla="*/ 10 w 32"/>
                <a:gd name="T1" fmla="*/ 15 h 26"/>
                <a:gd name="T2" fmla="*/ 11 w 32"/>
                <a:gd name="T3" fmla="*/ 15 h 26"/>
                <a:gd name="T4" fmla="*/ 12 w 32"/>
                <a:gd name="T5" fmla="*/ 13 h 26"/>
                <a:gd name="T6" fmla="*/ 12 w 32"/>
                <a:gd name="T7" fmla="*/ 14 h 26"/>
                <a:gd name="T8" fmla="*/ 12 w 32"/>
                <a:gd name="T9" fmla="*/ 13 h 26"/>
                <a:gd name="T10" fmla="*/ 12 w 32"/>
                <a:gd name="T11" fmla="*/ 14 h 26"/>
                <a:gd name="T12" fmla="*/ 12 w 32"/>
                <a:gd name="T13" fmla="*/ 13 h 26"/>
                <a:gd name="T14" fmla="*/ 14 w 32"/>
                <a:gd name="T15" fmla="*/ 12 h 26"/>
                <a:gd name="T16" fmla="*/ 14 w 32"/>
                <a:gd name="T17" fmla="*/ 10 h 26"/>
                <a:gd name="T18" fmla="*/ 16 w 32"/>
                <a:gd name="T19" fmla="*/ 9 h 26"/>
                <a:gd name="T20" fmla="*/ 16 w 32"/>
                <a:gd name="T21" fmla="*/ 10 h 26"/>
                <a:gd name="T22" fmla="*/ 17 w 32"/>
                <a:gd name="T23" fmla="*/ 8 h 26"/>
                <a:gd name="T24" fmla="*/ 19 w 32"/>
                <a:gd name="T25" fmla="*/ 6 h 26"/>
                <a:gd name="T26" fmla="*/ 23 w 32"/>
                <a:gd name="T27" fmla="*/ 6 h 26"/>
                <a:gd name="T28" fmla="*/ 24 w 32"/>
                <a:gd name="T29" fmla="*/ 6 h 26"/>
                <a:gd name="T30" fmla="*/ 22 w 32"/>
                <a:gd name="T31" fmla="*/ 4 h 26"/>
                <a:gd name="T32" fmla="*/ 19 w 32"/>
                <a:gd name="T33" fmla="*/ 6 h 26"/>
                <a:gd name="T34" fmla="*/ 22 w 32"/>
                <a:gd name="T35" fmla="*/ 3 h 26"/>
                <a:gd name="T36" fmla="*/ 23 w 32"/>
                <a:gd name="T37" fmla="*/ 3 h 26"/>
                <a:gd name="T38" fmla="*/ 24 w 32"/>
                <a:gd name="T39" fmla="*/ 3 h 26"/>
                <a:gd name="T40" fmla="*/ 25 w 32"/>
                <a:gd name="T41" fmla="*/ 2 h 26"/>
                <a:gd name="T42" fmla="*/ 25 w 32"/>
                <a:gd name="T43" fmla="*/ 3 h 26"/>
                <a:gd name="T44" fmla="*/ 25 w 32"/>
                <a:gd name="T45" fmla="*/ 2 h 26"/>
                <a:gd name="T46" fmla="*/ 29 w 32"/>
                <a:gd name="T47" fmla="*/ 2 h 26"/>
                <a:gd name="T48" fmla="*/ 29 w 32"/>
                <a:gd name="T49" fmla="*/ 0 h 26"/>
                <a:gd name="T50" fmla="*/ 30 w 32"/>
                <a:gd name="T51" fmla="*/ 0 h 26"/>
                <a:gd name="T52" fmla="*/ 31 w 32"/>
                <a:gd name="T53" fmla="*/ 1 h 26"/>
                <a:gd name="T54" fmla="*/ 28 w 32"/>
                <a:gd name="T55" fmla="*/ 3 h 26"/>
                <a:gd name="T56" fmla="*/ 26 w 32"/>
                <a:gd name="T57" fmla="*/ 6 h 26"/>
                <a:gd name="T58" fmla="*/ 23 w 32"/>
                <a:gd name="T59" fmla="*/ 8 h 26"/>
                <a:gd name="T60" fmla="*/ 20 w 32"/>
                <a:gd name="T61" fmla="*/ 9 h 26"/>
                <a:gd name="T62" fmla="*/ 12 w 32"/>
                <a:gd name="T63" fmla="*/ 15 h 26"/>
                <a:gd name="T64" fmla="*/ 10 w 32"/>
                <a:gd name="T65" fmla="*/ 18 h 26"/>
                <a:gd name="T66" fmla="*/ 2 w 32"/>
                <a:gd name="T67" fmla="*/ 24 h 26"/>
                <a:gd name="T68" fmla="*/ 1 w 32"/>
                <a:gd name="T69" fmla="*/ 25 h 26"/>
                <a:gd name="T70" fmla="*/ 1 w 32"/>
                <a:gd name="T71" fmla="*/ 24 h 26"/>
                <a:gd name="T72" fmla="*/ 2 w 32"/>
                <a:gd name="T73" fmla="*/ 21 h 26"/>
                <a:gd name="T74" fmla="*/ 5 w 32"/>
                <a:gd name="T75" fmla="*/ 20 h 26"/>
                <a:gd name="T76" fmla="*/ 6 w 32"/>
                <a:gd name="T77" fmla="*/ 19 h 26"/>
                <a:gd name="T78" fmla="*/ 6 w 32"/>
                <a:gd name="T79" fmla="*/ 20 h 26"/>
                <a:gd name="T80" fmla="*/ 6 w 32"/>
                <a:gd name="T81" fmla="*/ 19 h 26"/>
                <a:gd name="T82" fmla="*/ 8 w 32"/>
                <a:gd name="T83" fmla="*/ 18 h 26"/>
                <a:gd name="T84" fmla="*/ 8 w 32"/>
                <a:gd name="T85" fmla="*/ 16 h 26"/>
                <a:gd name="T86" fmla="*/ 10 w 32"/>
                <a:gd name="T87" fmla="*/ 16 h 26"/>
                <a:gd name="T88" fmla="*/ 8 w 32"/>
                <a:gd name="T89" fmla="*/ 16 h 26"/>
                <a:gd name="T90" fmla="*/ 10 w 32"/>
                <a:gd name="T91" fmla="*/ 15 h 2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2"/>
                <a:gd name="T139" fmla="*/ 0 h 26"/>
                <a:gd name="T140" fmla="*/ 32 w 32"/>
                <a:gd name="T141" fmla="*/ 26 h 2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2" h="26">
                  <a:moveTo>
                    <a:pt x="10" y="15"/>
                  </a:moveTo>
                  <a:lnTo>
                    <a:pt x="11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6" y="10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30" y="2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6" y="4"/>
                  </a:lnTo>
                  <a:lnTo>
                    <a:pt x="26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6" y="13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8"/>
                  </a:lnTo>
                  <a:lnTo>
                    <a:pt x="8" y="19"/>
                  </a:lnTo>
                  <a:lnTo>
                    <a:pt x="5" y="22"/>
                  </a:lnTo>
                  <a:lnTo>
                    <a:pt x="2" y="24"/>
                  </a:lnTo>
                  <a:lnTo>
                    <a:pt x="1" y="25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5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05" name="Freeform 279"/>
            <p:cNvSpPr>
              <a:spLocks noChangeAspect="1"/>
            </p:cNvSpPr>
            <p:nvPr/>
          </p:nvSpPr>
          <p:spPr bwMode="gray">
            <a:xfrm>
              <a:off x="3169" y="3849"/>
              <a:ext cx="22" cy="13"/>
            </a:xfrm>
            <a:custGeom>
              <a:avLst/>
              <a:gdLst>
                <a:gd name="T0" fmla="*/ 8 w 21"/>
                <a:gd name="T1" fmla="*/ 8 h 13"/>
                <a:gd name="T2" fmla="*/ 8 w 21"/>
                <a:gd name="T3" fmla="*/ 8 h 13"/>
                <a:gd name="T4" fmla="*/ 8 w 21"/>
                <a:gd name="T5" fmla="*/ 8 h 13"/>
                <a:gd name="T6" fmla="*/ 9 w 21"/>
                <a:gd name="T7" fmla="*/ 7 h 13"/>
                <a:gd name="T8" fmla="*/ 9 w 21"/>
                <a:gd name="T9" fmla="*/ 7 h 13"/>
                <a:gd name="T10" fmla="*/ 9 w 21"/>
                <a:gd name="T11" fmla="*/ 7 h 13"/>
                <a:gd name="T12" fmla="*/ 10 w 21"/>
                <a:gd name="T13" fmla="*/ 6 h 13"/>
                <a:gd name="T14" fmla="*/ 10 w 21"/>
                <a:gd name="T15" fmla="*/ 6 h 13"/>
                <a:gd name="T16" fmla="*/ 10 w 21"/>
                <a:gd name="T17" fmla="*/ 6 h 13"/>
                <a:gd name="T18" fmla="*/ 12 w 21"/>
                <a:gd name="T19" fmla="*/ 6 h 13"/>
                <a:gd name="T20" fmla="*/ 12 w 21"/>
                <a:gd name="T21" fmla="*/ 6 h 13"/>
                <a:gd name="T22" fmla="*/ 11 w 21"/>
                <a:gd name="T23" fmla="*/ 4 h 13"/>
                <a:gd name="T24" fmla="*/ 12 w 21"/>
                <a:gd name="T25" fmla="*/ 6 h 13"/>
                <a:gd name="T26" fmla="*/ 12 w 21"/>
                <a:gd name="T27" fmla="*/ 6 h 13"/>
                <a:gd name="T28" fmla="*/ 14 w 21"/>
                <a:gd name="T29" fmla="*/ 4 h 13"/>
                <a:gd name="T30" fmla="*/ 14 w 21"/>
                <a:gd name="T31" fmla="*/ 4 h 13"/>
                <a:gd name="T32" fmla="*/ 14 w 21"/>
                <a:gd name="T33" fmla="*/ 4 h 13"/>
                <a:gd name="T34" fmla="*/ 14 w 21"/>
                <a:gd name="T35" fmla="*/ 4 h 13"/>
                <a:gd name="T36" fmla="*/ 15 w 21"/>
                <a:gd name="T37" fmla="*/ 3 h 13"/>
                <a:gd name="T38" fmla="*/ 15 w 21"/>
                <a:gd name="T39" fmla="*/ 3 h 13"/>
                <a:gd name="T40" fmla="*/ 16 w 21"/>
                <a:gd name="T41" fmla="*/ 4 h 13"/>
                <a:gd name="T42" fmla="*/ 15 w 21"/>
                <a:gd name="T43" fmla="*/ 3 h 13"/>
                <a:gd name="T44" fmla="*/ 15 w 21"/>
                <a:gd name="T45" fmla="*/ 3 h 13"/>
                <a:gd name="T46" fmla="*/ 16 w 21"/>
                <a:gd name="T47" fmla="*/ 2 h 13"/>
                <a:gd name="T48" fmla="*/ 17 w 21"/>
                <a:gd name="T49" fmla="*/ 3 h 13"/>
                <a:gd name="T50" fmla="*/ 17 w 21"/>
                <a:gd name="T51" fmla="*/ 1 h 13"/>
                <a:gd name="T52" fmla="*/ 18 w 21"/>
                <a:gd name="T53" fmla="*/ 1 h 13"/>
                <a:gd name="T54" fmla="*/ 20 w 21"/>
                <a:gd name="T55" fmla="*/ 2 h 13"/>
                <a:gd name="T56" fmla="*/ 18 w 21"/>
                <a:gd name="T57" fmla="*/ 1 h 13"/>
                <a:gd name="T58" fmla="*/ 20 w 21"/>
                <a:gd name="T59" fmla="*/ 2 h 13"/>
                <a:gd name="T60" fmla="*/ 21 w 21"/>
                <a:gd name="T61" fmla="*/ 1 h 13"/>
                <a:gd name="T62" fmla="*/ 21 w 21"/>
                <a:gd name="T63" fmla="*/ 1 h 13"/>
                <a:gd name="T64" fmla="*/ 21 w 21"/>
                <a:gd name="T65" fmla="*/ 1 h 13"/>
                <a:gd name="T66" fmla="*/ 20 w 21"/>
                <a:gd name="T67" fmla="*/ 2 h 13"/>
                <a:gd name="T68" fmla="*/ 16 w 21"/>
                <a:gd name="T69" fmla="*/ 4 h 13"/>
                <a:gd name="T70" fmla="*/ 14 w 21"/>
                <a:gd name="T71" fmla="*/ 6 h 13"/>
                <a:gd name="T72" fmla="*/ 8 w 21"/>
                <a:gd name="T73" fmla="*/ 8 h 13"/>
                <a:gd name="T74" fmla="*/ 6 w 21"/>
                <a:gd name="T75" fmla="*/ 9 h 13"/>
                <a:gd name="T76" fmla="*/ 4 w 21"/>
                <a:gd name="T77" fmla="*/ 12 h 13"/>
                <a:gd name="T78" fmla="*/ 2 w 21"/>
                <a:gd name="T79" fmla="*/ 12 h 13"/>
                <a:gd name="T80" fmla="*/ 0 w 21"/>
                <a:gd name="T81" fmla="*/ 13 h 13"/>
                <a:gd name="T82" fmla="*/ 2 w 21"/>
                <a:gd name="T83" fmla="*/ 12 h 13"/>
                <a:gd name="T84" fmla="*/ 2 w 21"/>
                <a:gd name="T85" fmla="*/ 12 h 13"/>
                <a:gd name="T86" fmla="*/ 2 w 21"/>
                <a:gd name="T87" fmla="*/ 12 h 13"/>
                <a:gd name="T88" fmla="*/ 3 w 21"/>
                <a:gd name="T89" fmla="*/ 11 h 13"/>
                <a:gd name="T90" fmla="*/ 3 w 21"/>
                <a:gd name="T91" fmla="*/ 11 h 13"/>
                <a:gd name="T92" fmla="*/ 3 w 21"/>
                <a:gd name="T93" fmla="*/ 11 h 13"/>
                <a:gd name="T94" fmla="*/ 4 w 21"/>
                <a:gd name="T95" fmla="*/ 9 h 13"/>
                <a:gd name="T96" fmla="*/ 4 w 21"/>
                <a:gd name="T97" fmla="*/ 9 h 13"/>
                <a:gd name="T98" fmla="*/ 4 w 21"/>
                <a:gd name="T99" fmla="*/ 9 h 13"/>
                <a:gd name="T100" fmla="*/ 5 w 21"/>
                <a:gd name="T101" fmla="*/ 8 h 13"/>
                <a:gd name="T102" fmla="*/ 5 w 21"/>
                <a:gd name="T103" fmla="*/ 8 h 13"/>
                <a:gd name="T104" fmla="*/ 6 w 21"/>
                <a:gd name="T105" fmla="*/ 9 h 13"/>
                <a:gd name="T106" fmla="*/ 5 w 21"/>
                <a:gd name="T107" fmla="*/ 8 h 13"/>
                <a:gd name="T108" fmla="*/ 6 w 21"/>
                <a:gd name="T109" fmla="*/ 7 h 13"/>
                <a:gd name="T110" fmla="*/ 6 w 21"/>
                <a:gd name="T111" fmla="*/ 7 h 1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"/>
                <a:gd name="T169" fmla="*/ 0 h 13"/>
                <a:gd name="T170" fmla="*/ 21 w 21"/>
                <a:gd name="T171" fmla="*/ 13 h 1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" h="13">
                  <a:moveTo>
                    <a:pt x="8" y="7"/>
                  </a:move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6"/>
                  </a:lnTo>
                  <a:lnTo>
                    <a:pt x="11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6" y="9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11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06" name="Freeform 280"/>
            <p:cNvSpPr>
              <a:spLocks noChangeAspect="1"/>
            </p:cNvSpPr>
            <p:nvPr/>
          </p:nvSpPr>
          <p:spPr bwMode="gray">
            <a:xfrm>
              <a:off x="3161" y="3862"/>
              <a:ext cx="8" cy="8"/>
            </a:xfrm>
            <a:custGeom>
              <a:avLst/>
              <a:gdLst>
                <a:gd name="T0" fmla="*/ 4 w 8"/>
                <a:gd name="T1" fmla="*/ 4 h 7"/>
                <a:gd name="T2" fmla="*/ 2 w 8"/>
                <a:gd name="T3" fmla="*/ 5 h 7"/>
                <a:gd name="T4" fmla="*/ 1 w 8"/>
                <a:gd name="T5" fmla="*/ 6 h 7"/>
                <a:gd name="T6" fmla="*/ 1 w 8"/>
                <a:gd name="T7" fmla="*/ 7 h 7"/>
                <a:gd name="T8" fmla="*/ 0 w 8"/>
                <a:gd name="T9" fmla="*/ 6 h 7"/>
                <a:gd name="T10" fmla="*/ 0 w 8"/>
                <a:gd name="T11" fmla="*/ 5 h 7"/>
                <a:gd name="T12" fmla="*/ 1 w 8"/>
                <a:gd name="T13" fmla="*/ 4 h 7"/>
                <a:gd name="T14" fmla="*/ 2 w 8"/>
                <a:gd name="T15" fmla="*/ 4 h 7"/>
                <a:gd name="T16" fmla="*/ 2 w 8"/>
                <a:gd name="T17" fmla="*/ 2 h 7"/>
                <a:gd name="T18" fmla="*/ 4 w 8"/>
                <a:gd name="T19" fmla="*/ 2 h 7"/>
                <a:gd name="T20" fmla="*/ 5 w 8"/>
                <a:gd name="T21" fmla="*/ 1 h 7"/>
                <a:gd name="T22" fmla="*/ 5 w 8"/>
                <a:gd name="T23" fmla="*/ 2 h 7"/>
                <a:gd name="T24" fmla="*/ 5 w 8"/>
                <a:gd name="T25" fmla="*/ 1 h 7"/>
                <a:gd name="T26" fmla="*/ 6 w 8"/>
                <a:gd name="T27" fmla="*/ 1 h 7"/>
                <a:gd name="T28" fmla="*/ 6 w 8"/>
                <a:gd name="T29" fmla="*/ 0 h 7"/>
                <a:gd name="T30" fmla="*/ 7 w 8"/>
                <a:gd name="T31" fmla="*/ 0 h 7"/>
                <a:gd name="T32" fmla="*/ 8 w 8"/>
                <a:gd name="T33" fmla="*/ 0 h 7"/>
                <a:gd name="T34" fmla="*/ 7 w 8"/>
                <a:gd name="T35" fmla="*/ 1 h 7"/>
                <a:gd name="T36" fmla="*/ 6 w 8"/>
                <a:gd name="T37" fmla="*/ 1 h 7"/>
                <a:gd name="T38" fmla="*/ 5 w 8"/>
                <a:gd name="T39" fmla="*/ 2 h 7"/>
                <a:gd name="T40" fmla="*/ 5 w 8"/>
                <a:gd name="T41" fmla="*/ 4 h 7"/>
                <a:gd name="T42" fmla="*/ 4 w 8"/>
                <a:gd name="T43" fmla="*/ 4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"/>
                <a:gd name="T67" fmla="*/ 0 h 7"/>
                <a:gd name="T68" fmla="*/ 8 w 8"/>
                <a:gd name="T69" fmla="*/ 7 h 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" h="7">
                  <a:moveTo>
                    <a:pt x="4" y="4"/>
                  </a:moveTo>
                  <a:lnTo>
                    <a:pt x="2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07" name="Freeform 281"/>
            <p:cNvSpPr>
              <a:spLocks noChangeAspect="1"/>
            </p:cNvSpPr>
            <p:nvPr/>
          </p:nvSpPr>
          <p:spPr bwMode="gray">
            <a:xfrm>
              <a:off x="3156" y="3869"/>
              <a:ext cx="5" cy="4"/>
            </a:xfrm>
            <a:custGeom>
              <a:avLst/>
              <a:gdLst>
                <a:gd name="T0" fmla="*/ 4 w 5"/>
                <a:gd name="T1" fmla="*/ 0 h 4"/>
                <a:gd name="T2" fmla="*/ 5 w 5"/>
                <a:gd name="T3" fmla="*/ 0 h 4"/>
                <a:gd name="T4" fmla="*/ 5 w 5"/>
                <a:gd name="T5" fmla="*/ 1 h 4"/>
                <a:gd name="T6" fmla="*/ 4 w 5"/>
                <a:gd name="T7" fmla="*/ 1 h 4"/>
                <a:gd name="T8" fmla="*/ 2 w 5"/>
                <a:gd name="T9" fmla="*/ 2 h 4"/>
                <a:gd name="T10" fmla="*/ 2 w 5"/>
                <a:gd name="T11" fmla="*/ 4 h 4"/>
                <a:gd name="T12" fmla="*/ 1 w 5"/>
                <a:gd name="T13" fmla="*/ 4 h 4"/>
                <a:gd name="T14" fmla="*/ 0 w 5"/>
                <a:gd name="T15" fmla="*/ 4 h 4"/>
                <a:gd name="T16" fmla="*/ 1 w 5"/>
                <a:gd name="T17" fmla="*/ 4 h 4"/>
                <a:gd name="T18" fmla="*/ 1 w 5"/>
                <a:gd name="T19" fmla="*/ 2 h 4"/>
                <a:gd name="T20" fmla="*/ 2 w 5"/>
                <a:gd name="T21" fmla="*/ 2 h 4"/>
                <a:gd name="T22" fmla="*/ 2 w 5"/>
                <a:gd name="T23" fmla="*/ 1 h 4"/>
                <a:gd name="T24" fmla="*/ 4 w 5"/>
                <a:gd name="T25" fmla="*/ 1 h 4"/>
                <a:gd name="T26" fmla="*/ 4 w 5"/>
                <a:gd name="T27" fmla="*/ 0 h 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"/>
                <a:gd name="T43" fmla="*/ 0 h 4"/>
                <a:gd name="T44" fmla="*/ 5 w 5"/>
                <a:gd name="T45" fmla="*/ 4 h 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" h="4">
                  <a:moveTo>
                    <a:pt x="4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08" name="Freeform 282"/>
            <p:cNvSpPr>
              <a:spLocks noChangeAspect="1"/>
            </p:cNvSpPr>
            <p:nvPr/>
          </p:nvSpPr>
          <p:spPr bwMode="gray">
            <a:xfrm>
              <a:off x="3148" y="3880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09" name="Freeform 283"/>
            <p:cNvSpPr>
              <a:spLocks noChangeAspect="1"/>
            </p:cNvSpPr>
            <p:nvPr/>
          </p:nvSpPr>
          <p:spPr bwMode="gray">
            <a:xfrm>
              <a:off x="3116" y="3875"/>
              <a:ext cx="39" cy="35"/>
            </a:xfrm>
            <a:custGeom>
              <a:avLst/>
              <a:gdLst>
                <a:gd name="T0" fmla="*/ 36 w 37"/>
                <a:gd name="T1" fmla="*/ 2 h 33"/>
                <a:gd name="T2" fmla="*/ 36 w 37"/>
                <a:gd name="T3" fmla="*/ 1 h 33"/>
                <a:gd name="T4" fmla="*/ 37 w 37"/>
                <a:gd name="T5" fmla="*/ 1 h 33"/>
                <a:gd name="T6" fmla="*/ 37 w 37"/>
                <a:gd name="T7" fmla="*/ 0 h 33"/>
                <a:gd name="T8" fmla="*/ 37 w 37"/>
                <a:gd name="T9" fmla="*/ 1 h 33"/>
                <a:gd name="T10" fmla="*/ 37 w 37"/>
                <a:gd name="T11" fmla="*/ 5 h 33"/>
                <a:gd name="T12" fmla="*/ 33 w 37"/>
                <a:gd name="T13" fmla="*/ 6 h 33"/>
                <a:gd name="T14" fmla="*/ 30 w 37"/>
                <a:gd name="T15" fmla="*/ 8 h 33"/>
                <a:gd name="T16" fmla="*/ 26 w 37"/>
                <a:gd name="T17" fmla="*/ 10 h 33"/>
                <a:gd name="T18" fmla="*/ 24 w 37"/>
                <a:gd name="T19" fmla="*/ 12 h 33"/>
                <a:gd name="T20" fmla="*/ 20 w 37"/>
                <a:gd name="T21" fmla="*/ 15 h 33"/>
                <a:gd name="T22" fmla="*/ 18 w 37"/>
                <a:gd name="T23" fmla="*/ 16 h 33"/>
                <a:gd name="T24" fmla="*/ 10 w 37"/>
                <a:gd name="T25" fmla="*/ 22 h 33"/>
                <a:gd name="T26" fmla="*/ 4 w 37"/>
                <a:gd name="T27" fmla="*/ 28 h 33"/>
                <a:gd name="T28" fmla="*/ 0 w 37"/>
                <a:gd name="T29" fmla="*/ 33 h 33"/>
                <a:gd name="T30" fmla="*/ 1 w 37"/>
                <a:gd name="T31" fmla="*/ 30 h 33"/>
                <a:gd name="T32" fmla="*/ 2 w 37"/>
                <a:gd name="T33" fmla="*/ 28 h 33"/>
                <a:gd name="T34" fmla="*/ 4 w 37"/>
                <a:gd name="T35" fmla="*/ 25 h 33"/>
                <a:gd name="T36" fmla="*/ 2 w 37"/>
                <a:gd name="T37" fmla="*/ 24 h 33"/>
                <a:gd name="T38" fmla="*/ 3 w 37"/>
                <a:gd name="T39" fmla="*/ 24 h 33"/>
                <a:gd name="T40" fmla="*/ 2 w 37"/>
                <a:gd name="T41" fmla="*/ 22 h 33"/>
                <a:gd name="T42" fmla="*/ 3 w 37"/>
                <a:gd name="T43" fmla="*/ 22 h 33"/>
                <a:gd name="T44" fmla="*/ 4 w 37"/>
                <a:gd name="T45" fmla="*/ 19 h 33"/>
                <a:gd name="T46" fmla="*/ 7 w 37"/>
                <a:gd name="T47" fmla="*/ 21 h 33"/>
                <a:gd name="T48" fmla="*/ 8 w 37"/>
                <a:gd name="T49" fmla="*/ 21 h 33"/>
                <a:gd name="T50" fmla="*/ 8 w 37"/>
                <a:gd name="T51" fmla="*/ 22 h 33"/>
                <a:gd name="T52" fmla="*/ 8 w 37"/>
                <a:gd name="T53" fmla="*/ 21 h 33"/>
                <a:gd name="T54" fmla="*/ 8 w 37"/>
                <a:gd name="T55" fmla="*/ 19 h 33"/>
                <a:gd name="T56" fmla="*/ 12 w 37"/>
                <a:gd name="T57" fmla="*/ 19 h 33"/>
                <a:gd name="T58" fmla="*/ 12 w 37"/>
                <a:gd name="T59" fmla="*/ 18 h 33"/>
                <a:gd name="T60" fmla="*/ 14 w 37"/>
                <a:gd name="T61" fmla="*/ 17 h 33"/>
                <a:gd name="T62" fmla="*/ 12 w 37"/>
                <a:gd name="T63" fmla="*/ 17 h 33"/>
                <a:gd name="T64" fmla="*/ 14 w 37"/>
                <a:gd name="T65" fmla="*/ 16 h 33"/>
                <a:gd name="T66" fmla="*/ 15 w 37"/>
                <a:gd name="T67" fmla="*/ 16 h 33"/>
                <a:gd name="T68" fmla="*/ 15 w 37"/>
                <a:gd name="T69" fmla="*/ 15 h 33"/>
                <a:gd name="T70" fmla="*/ 16 w 37"/>
                <a:gd name="T71" fmla="*/ 12 h 33"/>
                <a:gd name="T72" fmla="*/ 19 w 37"/>
                <a:gd name="T73" fmla="*/ 11 h 33"/>
                <a:gd name="T74" fmla="*/ 20 w 37"/>
                <a:gd name="T75" fmla="*/ 11 h 33"/>
                <a:gd name="T76" fmla="*/ 20 w 37"/>
                <a:gd name="T77" fmla="*/ 10 h 33"/>
                <a:gd name="T78" fmla="*/ 20 w 37"/>
                <a:gd name="T79" fmla="*/ 10 h 33"/>
                <a:gd name="T80" fmla="*/ 22 w 37"/>
                <a:gd name="T81" fmla="*/ 8 h 33"/>
                <a:gd name="T82" fmla="*/ 24 w 37"/>
                <a:gd name="T83" fmla="*/ 8 h 33"/>
                <a:gd name="T84" fmla="*/ 25 w 37"/>
                <a:gd name="T85" fmla="*/ 8 h 33"/>
                <a:gd name="T86" fmla="*/ 27 w 37"/>
                <a:gd name="T87" fmla="*/ 7 h 33"/>
                <a:gd name="T88" fmla="*/ 28 w 37"/>
                <a:gd name="T89" fmla="*/ 7 h 33"/>
                <a:gd name="T90" fmla="*/ 31 w 37"/>
                <a:gd name="T91" fmla="*/ 6 h 33"/>
                <a:gd name="T92" fmla="*/ 28 w 37"/>
                <a:gd name="T93" fmla="*/ 5 h 33"/>
                <a:gd name="T94" fmla="*/ 27 w 37"/>
                <a:gd name="T95" fmla="*/ 5 h 33"/>
                <a:gd name="T96" fmla="*/ 26 w 37"/>
                <a:gd name="T97" fmla="*/ 7 h 33"/>
                <a:gd name="T98" fmla="*/ 26 w 37"/>
                <a:gd name="T99" fmla="*/ 6 h 33"/>
                <a:gd name="T100" fmla="*/ 28 w 37"/>
                <a:gd name="T101" fmla="*/ 5 h 33"/>
                <a:gd name="T102" fmla="*/ 32 w 37"/>
                <a:gd name="T103" fmla="*/ 5 h 33"/>
                <a:gd name="T104" fmla="*/ 33 w 37"/>
                <a:gd name="T105" fmla="*/ 4 h 3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"/>
                <a:gd name="T160" fmla="*/ 0 h 33"/>
                <a:gd name="T161" fmla="*/ 37 w 37"/>
                <a:gd name="T162" fmla="*/ 33 h 3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" h="33">
                  <a:moveTo>
                    <a:pt x="34" y="4"/>
                  </a:moveTo>
                  <a:lnTo>
                    <a:pt x="34" y="2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6" y="2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0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7" y="4"/>
                  </a:lnTo>
                  <a:lnTo>
                    <a:pt x="37" y="5"/>
                  </a:lnTo>
                  <a:lnTo>
                    <a:pt x="36" y="5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4" y="12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5" y="18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9" y="24"/>
                  </a:lnTo>
                  <a:lnTo>
                    <a:pt x="6" y="27"/>
                  </a:lnTo>
                  <a:lnTo>
                    <a:pt x="4" y="28"/>
                  </a:lnTo>
                  <a:lnTo>
                    <a:pt x="3" y="30"/>
                  </a:lnTo>
                  <a:lnTo>
                    <a:pt x="1" y="33"/>
                  </a:lnTo>
                  <a:lnTo>
                    <a:pt x="0" y="33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5" y="16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0" y="10"/>
                  </a:lnTo>
                  <a:lnTo>
                    <a:pt x="20" y="11"/>
                  </a:lnTo>
                  <a:lnTo>
                    <a:pt x="21" y="10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7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0" y="5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7" y="6"/>
                  </a:lnTo>
                  <a:lnTo>
                    <a:pt x="27" y="5"/>
                  </a:lnTo>
                  <a:lnTo>
                    <a:pt x="28" y="5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4"/>
                  </a:lnTo>
                  <a:lnTo>
                    <a:pt x="34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10" name="Freeform 284"/>
            <p:cNvSpPr>
              <a:spLocks noChangeAspect="1"/>
            </p:cNvSpPr>
            <p:nvPr/>
          </p:nvSpPr>
          <p:spPr bwMode="gray">
            <a:xfrm>
              <a:off x="3102" y="3901"/>
              <a:ext cx="3" cy="2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0 h 2"/>
                <a:gd name="T4" fmla="*/ 2 w 3"/>
                <a:gd name="T5" fmla="*/ 2 h 2"/>
                <a:gd name="T6" fmla="*/ 3 w 3"/>
                <a:gd name="T7" fmla="*/ 2 h 2"/>
                <a:gd name="T8" fmla="*/ 2 w 3"/>
                <a:gd name="T9" fmla="*/ 2 h 2"/>
                <a:gd name="T10" fmla="*/ 0 w 3"/>
                <a:gd name="T11" fmla="*/ 2 h 2"/>
                <a:gd name="T12" fmla="*/ 0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11" name="Freeform 285"/>
            <p:cNvSpPr>
              <a:spLocks noChangeAspect="1"/>
            </p:cNvSpPr>
            <p:nvPr/>
          </p:nvSpPr>
          <p:spPr bwMode="gray">
            <a:xfrm>
              <a:off x="3098" y="3910"/>
              <a:ext cx="18" cy="25"/>
            </a:xfrm>
            <a:custGeom>
              <a:avLst/>
              <a:gdLst>
                <a:gd name="T0" fmla="*/ 9 w 17"/>
                <a:gd name="T1" fmla="*/ 6 h 24"/>
                <a:gd name="T2" fmla="*/ 9 w 17"/>
                <a:gd name="T3" fmla="*/ 4 h 24"/>
                <a:gd name="T4" fmla="*/ 10 w 17"/>
                <a:gd name="T5" fmla="*/ 7 h 24"/>
                <a:gd name="T6" fmla="*/ 10 w 17"/>
                <a:gd name="T7" fmla="*/ 6 h 24"/>
                <a:gd name="T8" fmla="*/ 10 w 17"/>
                <a:gd name="T9" fmla="*/ 4 h 24"/>
                <a:gd name="T10" fmla="*/ 10 w 17"/>
                <a:gd name="T11" fmla="*/ 3 h 24"/>
                <a:gd name="T12" fmla="*/ 12 w 17"/>
                <a:gd name="T13" fmla="*/ 3 h 24"/>
                <a:gd name="T14" fmla="*/ 10 w 17"/>
                <a:gd name="T15" fmla="*/ 3 h 24"/>
                <a:gd name="T16" fmla="*/ 12 w 17"/>
                <a:gd name="T17" fmla="*/ 2 h 24"/>
                <a:gd name="T18" fmla="*/ 12 w 17"/>
                <a:gd name="T19" fmla="*/ 1 h 24"/>
                <a:gd name="T20" fmla="*/ 13 w 17"/>
                <a:gd name="T21" fmla="*/ 3 h 24"/>
                <a:gd name="T22" fmla="*/ 13 w 17"/>
                <a:gd name="T23" fmla="*/ 2 h 24"/>
                <a:gd name="T24" fmla="*/ 13 w 17"/>
                <a:gd name="T25" fmla="*/ 1 h 24"/>
                <a:gd name="T26" fmla="*/ 14 w 17"/>
                <a:gd name="T27" fmla="*/ 1 h 24"/>
                <a:gd name="T28" fmla="*/ 14 w 17"/>
                <a:gd name="T29" fmla="*/ 0 h 24"/>
                <a:gd name="T30" fmla="*/ 15 w 17"/>
                <a:gd name="T31" fmla="*/ 0 h 24"/>
                <a:gd name="T32" fmla="*/ 17 w 17"/>
                <a:gd name="T33" fmla="*/ 0 h 24"/>
                <a:gd name="T34" fmla="*/ 13 w 17"/>
                <a:gd name="T35" fmla="*/ 4 h 24"/>
                <a:gd name="T36" fmla="*/ 6 w 17"/>
                <a:gd name="T37" fmla="*/ 15 h 24"/>
                <a:gd name="T38" fmla="*/ 2 w 17"/>
                <a:gd name="T39" fmla="*/ 20 h 24"/>
                <a:gd name="T40" fmla="*/ 0 w 17"/>
                <a:gd name="T41" fmla="*/ 23 h 24"/>
                <a:gd name="T42" fmla="*/ 1 w 17"/>
                <a:gd name="T43" fmla="*/ 23 h 24"/>
                <a:gd name="T44" fmla="*/ 2 w 17"/>
                <a:gd name="T45" fmla="*/ 20 h 24"/>
                <a:gd name="T46" fmla="*/ 3 w 17"/>
                <a:gd name="T47" fmla="*/ 18 h 24"/>
                <a:gd name="T48" fmla="*/ 3 w 17"/>
                <a:gd name="T49" fmla="*/ 17 h 24"/>
                <a:gd name="T50" fmla="*/ 3 w 17"/>
                <a:gd name="T51" fmla="*/ 15 h 24"/>
                <a:gd name="T52" fmla="*/ 3 w 17"/>
                <a:gd name="T53" fmla="*/ 14 h 24"/>
                <a:gd name="T54" fmla="*/ 6 w 17"/>
                <a:gd name="T55" fmla="*/ 13 h 24"/>
                <a:gd name="T56" fmla="*/ 6 w 17"/>
                <a:gd name="T57" fmla="*/ 12 h 24"/>
                <a:gd name="T58" fmla="*/ 7 w 17"/>
                <a:gd name="T59" fmla="*/ 9 h 24"/>
                <a:gd name="T60" fmla="*/ 7 w 17"/>
                <a:gd name="T61" fmla="*/ 8 h 24"/>
                <a:gd name="T62" fmla="*/ 6 w 17"/>
                <a:gd name="T63" fmla="*/ 8 h 24"/>
                <a:gd name="T64" fmla="*/ 6 w 17"/>
                <a:gd name="T65" fmla="*/ 9 h 24"/>
                <a:gd name="T66" fmla="*/ 6 w 17"/>
                <a:gd name="T67" fmla="*/ 8 h 24"/>
                <a:gd name="T68" fmla="*/ 6 w 17"/>
                <a:gd name="T69" fmla="*/ 8 h 24"/>
                <a:gd name="T70" fmla="*/ 7 w 17"/>
                <a:gd name="T71" fmla="*/ 7 h 24"/>
                <a:gd name="T72" fmla="*/ 7 w 17"/>
                <a:gd name="T73" fmla="*/ 6 h 24"/>
                <a:gd name="T74" fmla="*/ 8 w 17"/>
                <a:gd name="T75" fmla="*/ 6 h 24"/>
                <a:gd name="T76" fmla="*/ 8 w 17"/>
                <a:gd name="T77" fmla="*/ 7 h 24"/>
                <a:gd name="T78" fmla="*/ 9 w 17"/>
                <a:gd name="T79" fmla="*/ 6 h 24"/>
                <a:gd name="T80" fmla="*/ 9 w 17"/>
                <a:gd name="T81" fmla="*/ 7 h 24"/>
                <a:gd name="T82" fmla="*/ 9 w 17"/>
                <a:gd name="T83" fmla="*/ 6 h 2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"/>
                <a:gd name="T127" fmla="*/ 0 h 24"/>
                <a:gd name="T128" fmla="*/ 17 w 17"/>
                <a:gd name="T129" fmla="*/ 24 h 2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" h="24">
                  <a:moveTo>
                    <a:pt x="9" y="6"/>
                  </a:moveTo>
                  <a:lnTo>
                    <a:pt x="9" y="4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6"/>
                  </a:lnTo>
                  <a:lnTo>
                    <a:pt x="9" y="4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6" y="15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1" y="23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5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6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12" name="Freeform 286"/>
            <p:cNvSpPr>
              <a:spLocks noChangeAspect="1"/>
            </p:cNvSpPr>
            <p:nvPr/>
          </p:nvSpPr>
          <p:spPr bwMode="gray">
            <a:xfrm>
              <a:off x="3095" y="3932"/>
              <a:ext cx="3" cy="3"/>
            </a:xfrm>
            <a:custGeom>
              <a:avLst/>
              <a:gdLst>
                <a:gd name="T0" fmla="*/ 3 w 3"/>
                <a:gd name="T1" fmla="*/ 2 h 3"/>
                <a:gd name="T2" fmla="*/ 1 w 3"/>
                <a:gd name="T3" fmla="*/ 2 h 3"/>
                <a:gd name="T4" fmla="*/ 1 w 3"/>
                <a:gd name="T5" fmla="*/ 3 h 3"/>
                <a:gd name="T6" fmla="*/ 1 w 3"/>
                <a:gd name="T7" fmla="*/ 2 h 3"/>
                <a:gd name="T8" fmla="*/ 1 w 3"/>
                <a:gd name="T9" fmla="*/ 3 h 3"/>
                <a:gd name="T10" fmla="*/ 1 w 3"/>
                <a:gd name="T11" fmla="*/ 2 h 3"/>
                <a:gd name="T12" fmla="*/ 0 w 3"/>
                <a:gd name="T13" fmla="*/ 2 h 3"/>
                <a:gd name="T14" fmla="*/ 0 w 3"/>
                <a:gd name="T15" fmla="*/ 0 h 3"/>
                <a:gd name="T16" fmla="*/ 0 w 3"/>
                <a:gd name="T17" fmla="*/ 2 h 3"/>
                <a:gd name="T18" fmla="*/ 0 w 3"/>
                <a:gd name="T19" fmla="*/ 0 h 3"/>
                <a:gd name="T20" fmla="*/ 0 w 3"/>
                <a:gd name="T21" fmla="*/ 2 h 3"/>
                <a:gd name="T22" fmla="*/ 1 w 3"/>
                <a:gd name="T23" fmla="*/ 0 h 3"/>
                <a:gd name="T24" fmla="*/ 0 w 3"/>
                <a:gd name="T25" fmla="*/ 0 h 3"/>
                <a:gd name="T26" fmla="*/ 1 w 3"/>
                <a:gd name="T27" fmla="*/ 0 h 3"/>
                <a:gd name="T28" fmla="*/ 0 w 3"/>
                <a:gd name="T29" fmla="*/ 0 h 3"/>
                <a:gd name="T30" fmla="*/ 1 w 3"/>
                <a:gd name="T31" fmla="*/ 0 h 3"/>
                <a:gd name="T32" fmla="*/ 1 w 3"/>
                <a:gd name="T33" fmla="*/ 2 h 3"/>
                <a:gd name="T34" fmla="*/ 3 w 3"/>
                <a:gd name="T35" fmla="*/ 2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"/>
                <a:gd name="T56" fmla="*/ 3 w 3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">
                  <a:moveTo>
                    <a:pt x="3" y="2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13" name="Freeform 287"/>
            <p:cNvSpPr>
              <a:spLocks noChangeAspect="1"/>
            </p:cNvSpPr>
            <p:nvPr/>
          </p:nvSpPr>
          <p:spPr bwMode="gray">
            <a:xfrm>
              <a:off x="3089" y="3929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2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14" name="Freeform 288"/>
            <p:cNvSpPr>
              <a:spLocks noChangeAspect="1"/>
            </p:cNvSpPr>
            <p:nvPr/>
          </p:nvSpPr>
          <p:spPr bwMode="gray">
            <a:xfrm>
              <a:off x="3086" y="3935"/>
              <a:ext cx="13" cy="18"/>
            </a:xfrm>
            <a:custGeom>
              <a:avLst/>
              <a:gdLst>
                <a:gd name="T0" fmla="*/ 11 w 12"/>
                <a:gd name="T1" fmla="*/ 1 h 17"/>
                <a:gd name="T2" fmla="*/ 8 w 12"/>
                <a:gd name="T3" fmla="*/ 5 h 17"/>
                <a:gd name="T4" fmla="*/ 7 w 12"/>
                <a:gd name="T5" fmla="*/ 7 h 17"/>
                <a:gd name="T6" fmla="*/ 5 w 12"/>
                <a:gd name="T7" fmla="*/ 12 h 17"/>
                <a:gd name="T8" fmla="*/ 3 w 12"/>
                <a:gd name="T9" fmla="*/ 14 h 17"/>
                <a:gd name="T10" fmla="*/ 2 w 12"/>
                <a:gd name="T11" fmla="*/ 17 h 17"/>
                <a:gd name="T12" fmla="*/ 1 w 12"/>
                <a:gd name="T13" fmla="*/ 16 h 17"/>
                <a:gd name="T14" fmla="*/ 0 w 12"/>
                <a:gd name="T15" fmla="*/ 14 h 17"/>
                <a:gd name="T16" fmla="*/ 1 w 12"/>
                <a:gd name="T17" fmla="*/ 16 h 17"/>
                <a:gd name="T18" fmla="*/ 1 w 12"/>
                <a:gd name="T19" fmla="*/ 13 h 17"/>
                <a:gd name="T20" fmla="*/ 0 w 12"/>
                <a:gd name="T21" fmla="*/ 14 h 17"/>
                <a:gd name="T22" fmla="*/ 1 w 12"/>
                <a:gd name="T23" fmla="*/ 12 h 17"/>
                <a:gd name="T24" fmla="*/ 2 w 12"/>
                <a:gd name="T25" fmla="*/ 13 h 17"/>
                <a:gd name="T26" fmla="*/ 2 w 12"/>
                <a:gd name="T27" fmla="*/ 12 h 17"/>
                <a:gd name="T28" fmla="*/ 2 w 12"/>
                <a:gd name="T29" fmla="*/ 12 h 17"/>
                <a:gd name="T30" fmla="*/ 2 w 12"/>
                <a:gd name="T31" fmla="*/ 11 h 17"/>
                <a:gd name="T32" fmla="*/ 2 w 12"/>
                <a:gd name="T33" fmla="*/ 11 h 17"/>
                <a:gd name="T34" fmla="*/ 3 w 12"/>
                <a:gd name="T35" fmla="*/ 12 h 17"/>
                <a:gd name="T36" fmla="*/ 3 w 12"/>
                <a:gd name="T37" fmla="*/ 9 h 17"/>
                <a:gd name="T38" fmla="*/ 5 w 12"/>
                <a:gd name="T39" fmla="*/ 11 h 17"/>
                <a:gd name="T40" fmla="*/ 3 w 12"/>
                <a:gd name="T41" fmla="*/ 9 h 17"/>
                <a:gd name="T42" fmla="*/ 3 w 12"/>
                <a:gd name="T43" fmla="*/ 9 h 17"/>
                <a:gd name="T44" fmla="*/ 5 w 12"/>
                <a:gd name="T45" fmla="*/ 8 h 17"/>
                <a:gd name="T46" fmla="*/ 6 w 12"/>
                <a:gd name="T47" fmla="*/ 7 h 17"/>
                <a:gd name="T48" fmla="*/ 6 w 12"/>
                <a:gd name="T49" fmla="*/ 7 h 17"/>
                <a:gd name="T50" fmla="*/ 7 w 12"/>
                <a:gd name="T51" fmla="*/ 6 h 17"/>
                <a:gd name="T52" fmla="*/ 7 w 12"/>
                <a:gd name="T53" fmla="*/ 3 h 17"/>
                <a:gd name="T54" fmla="*/ 7 w 12"/>
                <a:gd name="T55" fmla="*/ 3 h 17"/>
                <a:gd name="T56" fmla="*/ 8 w 12"/>
                <a:gd name="T57" fmla="*/ 2 h 17"/>
                <a:gd name="T58" fmla="*/ 8 w 12"/>
                <a:gd name="T59" fmla="*/ 2 h 17"/>
                <a:gd name="T60" fmla="*/ 8 w 12"/>
                <a:gd name="T61" fmla="*/ 2 h 17"/>
                <a:gd name="T62" fmla="*/ 8 w 12"/>
                <a:gd name="T63" fmla="*/ 2 h 17"/>
                <a:gd name="T64" fmla="*/ 9 w 12"/>
                <a:gd name="T65" fmla="*/ 1 h 17"/>
                <a:gd name="T66" fmla="*/ 9 w 12"/>
                <a:gd name="T67" fmla="*/ 1 h 17"/>
                <a:gd name="T68" fmla="*/ 7 w 12"/>
                <a:gd name="T69" fmla="*/ 1 h 17"/>
                <a:gd name="T70" fmla="*/ 8 w 12"/>
                <a:gd name="T71" fmla="*/ 0 h 17"/>
                <a:gd name="T72" fmla="*/ 11 w 12"/>
                <a:gd name="T73" fmla="*/ 0 h 17"/>
                <a:gd name="T74" fmla="*/ 11 w 12"/>
                <a:gd name="T75" fmla="*/ 0 h 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"/>
                <a:gd name="T115" fmla="*/ 0 h 17"/>
                <a:gd name="T116" fmla="*/ 12 w 12"/>
                <a:gd name="T117" fmla="*/ 17 h 1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" h="17">
                  <a:moveTo>
                    <a:pt x="12" y="0"/>
                  </a:moveTo>
                  <a:lnTo>
                    <a:pt x="11" y="1"/>
                  </a:lnTo>
                  <a:lnTo>
                    <a:pt x="9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9"/>
                  </a:lnTo>
                  <a:lnTo>
                    <a:pt x="5" y="12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15" name="Freeform 289"/>
            <p:cNvSpPr>
              <a:spLocks noChangeAspect="1"/>
            </p:cNvSpPr>
            <p:nvPr/>
          </p:nvSpPr>
          <p:spPr bwMode="gray">
            <a:xfrm>
              <a:off x="3085" y="4131"/>
              <a:ext cx="1" cy="4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1 h 4"/>
                <a:gd name="T4" fmla="*/ 0 w 1"/>
                <a:gd name="T5" fmla="*/ 1 h 4"/>
                <a:gd name="T6" fmla="*/ 1 w 1"/>
                <a:gd name="T7" fmla="*/ 1 h 4"/>
                <a:gd name="T8" fmla="*/ 1 w 1"/>
                <a:gd name="T9" fmla="*/ 2 h 4"/>
                <a:gd name="T10" fmla="*/ 0 w 1"/>
                <a:gd name="T11" fmla="*/ 4 h 4"/>
                <a:gd name="T12" fmla="*/ 0 w 1"/>
                <a:gd name="T13" fmla="*/ 2 h 4"/>
                <a:gd name="T14" fmla="*/ 0 w 1"/>
                <a:gd name="T15" fmla="*/ 1 h 4"/>
                <a:gd name="T16" fmla="*/ 0 w 1"/>
                <a:gd name="T17" fmla="*/ 0 h 4"/>
                <a:gd name="T18" fmla="*/ 0 w 1"/>
                <a:gd name="T19" fmla="*/ 1 h 4"/>
                <a:gd name="T20" fmla="*/ 1 w 1"/>
                <a:gd name="T21" fmla="*/ 1 h 4"/>
                <a:gd name="T22" fmla="*/ 1 w 1"/>
                <a:gd name="T23" fmla="*/ 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4"/>
                <a:gd name="T38" fmla="*/ 1 w 1"/>
                <a:gd name="T39" fmla="*/ 4 h 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4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16" name="Freeform 290"/>
            <p:cNvSpPr>
              <a:spLocks noChangeAspect="1"/>
            </p:cNvSpPr>
            <p:nvPr/>
          </p:nvSpPr>
          <p:spPr bwMode="gray">
            <a:xfrm>
              <a:off x="3083" y="3952"/>
              <a:ext cx="5" cy="7"/>
            </a:xfrm>
            <a:custGeom>
              <a:avLst/>
              <a:gdLst>
                <a:gd name="T0" fmla="*/ 5 w 5"/>
                <a:gd name="T1" fmla="*/ 1 h 7"/>
                <a:gd name="T2" fmla="*/ 4 w 5"/>
                <a:gd name="T3" fmla="*/ 2 h 7"/>
                <a:gd name="T4" fmla="*/ 4 w 5"/>
                <a:gd name="T5" fmla="*/ 3 h 7"/>
                <a:gd name="T6" fmla="*/ 3 w 5"/>
                <a:gd name="T7" fmla="*/ 4 h 7"/>
                <a:gd name="T8" fmla="*/ 3 w 5"/>
                <a:gd name="T9" fmla="*/ 6 h 7"/>
                <a:gd name="T10" fmla="*/ 3 w 5"/>
                <a:gd name="T11" fmla="*/ 7 h 7"/>
                <a:gd name="T12" fmla="*/ 2 w 5"/>
                <a:gd name="T13" fmla="*/ 7 h 7"/>
                <a:gd name="T14" fmla="*/ 2 w 5"/>
                <a:gd name="T15" fmla="*/ 6 h 7"/>
                <a:gd name="T16" fmla="*/ 2 w 5"/>
                <a:gd name="T17" fmla="*/ 7 h 7"/>
                <a:gd name="T18" fmla="*/ 0 w 5"/>
                <a:gd name="T19" fmla="*/ 7 h 7"/>
                <a:gd name="T20" fmla="*/ 2 w 5"/>
                <a:gd name="T21" fmla="*/ 7 h 7"/>
                <a:gd name="T22" fmla="*/ 2 w 5"/>
                <a:gd name="T23" fmla="*/ 6 h 7"/>
                <a:gd name="T24" fmla="*/ 2 w 5"/>
                <a:gd name="T25" fmla="*/ 4 h 7"/>
                <a:gd name="T26" fmla="*/ 3 w 5"/>
                <a:gd name="T27" fmla="*/ 3 h 7"/>
                <a:gd name="T28" fmla="*/ 3 w 5"/>
                <a:gd name="T29" fmla="*/ 4 h 7"/>
                <a:gd name="T30" fmla="*/ 3 w 5"/>
                <a:gd name="T31" fmla="*/ 3 h 7"/>
                <a:gd name="T32" fmla="*/ 3 w 5"/>
                <a:gd name="T33" fmla="*/ 2 h 7"/>
                <a:gd name="T34" fmla="*/ 3 w 5"/>
                <a:gd name="T35" fmla="*/ 1 h 7"/>
                <a:gd name="T36" fmla="*/ 3 w 5"/>
                <a:gd name="T37" fmla="*/ 0 h 7"/>
                <a:gd name="T38" fmla="*/ 3 w 5"/>
                <a:gd name="T39" fmla="*/ 1 h 7"/>
                <a:gd name="T40" fmla="*/ 3 w 5"/>
                <a:gd name="T41" fmla="*/ 0 h 7"/>
                <a:gd name="T42" fmla="*/ 3 w 5"/>
                <a:gd name="T43" fmla="*/ 1 h 7"/>
                <a:gd name="T44" fmla="*/ 3 w 5"/>
                <a:gd name="T45" fmla="*/ 0 h 7"/>
                <a:gd name="T46" fmla="*/ 4 w 5"/>
                <a:gd name="T47" fmla="*/ 0 h 7"/>
                <a:gd name="T48" fmla="*/ 4 w 5"/>
                <a:gd name="T49" fmla="*/ 1 h 7"/>
                <a:gd name="T50" fmla="*/ 5 w 5"/>
                <a:gd name="T51" fmla="*/ 1 h 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"/>
                <a:gd name="T79" fmla="*/ 0 h 7"/>
                <a:gd name="T80" fmla="*/ 5 w 5"/>
                <a:gd name="T81" fmla="*/ 7 h 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" h="7">
                  <a:moveTo>
                    <a:pt x="5" y="1"/>
                  </a:move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17" name="Freeform 291"/>
            <p:cNvSpPr>
              <a:spLocks noChangeAspect="1"/>
            </p:cNvSpPr>
            <p:nvPr/>
          </p:nvSpPr>
          <p:spPr bwMode="gray">
            <a:xfrm>
              <a:off x="3068" y="3955"/>
              <a:ext cx="17" cy="121"/>
            </a:xfrm>
            <a:custGeom>
              <a:avLst/>
              <a:gdLst>
                <a:gd name="T0" fmla="*/ 7 w 16"/>
                <a:gd name="T1" fmla="*/ 27 h 115"/>
                <a:gd name="T2" fmla="*/ 2 w 16"/>
                <a:gd name="T3" fmla="*/ 48 h 115"/>
                <a:gd name="T4" fmla="*/ 1 w 16"/>
                <a:gd name="T5" fmla="*/ 74 h 115"/>
                <a:gd name="T6" fmla="*/ 7 w 16"/>
                <a:gd name="T7" fmla="*/ 105 h 115"/>
                <a:gd name="T8" fmla="*/ 8 w 16"/>
                <a:gd name="T9" fmla="*/ 114 h 115"/>
                <a:gd name="T10" fmla="*/ 7 w 16"/>
                <a:gd name="T11" fmla="*/ 110 h 115"/>
                <a:gd name="T12" fmla="*/ 6 w 16"/>
                <a:gd name="T13" fmla="*/ 110 h 115"/>
                <a:gd name="T14" fmla="*/ 6 w 16"/>
                <a:gd name="T15" fmla="*/ 109 h 115"/>
                <a:gd name="T16" fmla="*/ 5 w 16"/>
                <a:gd name="T17" fmla="*/ 106 h 115"/>
                <a:gd name="T18" fmla="*/ 5 w 16"/>
                <a:gd name="T19" fmla="*/ 105 h 115"/>
                <a:gd name="T20" fmla="*/ 4 w 16"/>
                <a:gd name="T21" fmla="*/ 103 h 115"/>
                <a:gd name="T22" fmla="*/ 5 w 16"/>
                <a:gd name="T23" fmla="*/ 102 h 115"/>
                <a:gd name="T24" fmla="*/ 6 w 16"/>
                <a:gd name="T25" fmla="*/ 104 h 115"/>
                <a:gd name="T26" fmla="*/ 6 w 16"/>
                <a:gd name="T27" fmla="*/ 106 h 115"/>
                <a:gd name="T28" fmla="*/ 8 w 16"/>
                <a:gd name="T29" fmla="*/ 113 h 115"/>
                <a:gd name="T30" fmla="*/ 10 w 16"/>
                <a:gd name="T31" fmla="*/ 114 h 115"/>
                <a:gd name="T32" fmla="*/ 8 w 16"/>
                <a:gd name="T33" fmla="*/ 110 h 115"/>
                <a:gd name="T34" fmla="*/ 6 w 16"/>
                <a:gd name="T35" fmla="*/ 106 h 115"/>
                <a:gd name="T36" fmla="*/ 6 w 16"/>
                <a:gd name="T37" fmla="*/ 103 h 115"/>
                <a:gd name="T38" fmla="*/ 6 w 16"/>
                <a:gd name="T39" fmla="*/ 102 h 115"/>
                <a:gd name="T40" fmla="*/ 4 w 16"/>
                <a:gd name="T41" fmla="*/ 98 h 115"/>
                <a:gd name="T42" fmla="*/ 2 w 16"/>
                <a:gd name="T43" fmla="*/ 98 h 115"/>
                <a:gd name="T44" fmla="*/ 2 w 16"/>
                <a:gd name="T45" fmla="*/ 94 h 115"/>
                <a:gd name="T46" fmla="*/ 0 w 16"/>
                <a:gd name="T47" fmla="*/ 87 h 115"/>
                <a:gd name="T48" fmla="*/ 1 w 16"/>
                <a:gd name="T49" fmla="*/ 87 h 115"/>
                <a:gd name="T50" fmla="*/ 1 w 16"/>
                <a:gd name="T51" fmla="*/ 84 h 115"/>
                <a:gd name="T52" fmla="*/ 1 w 16"/>
                <a:gd name="T53" fmla="*/ 80 h 115"/>
                <a:gd name="T54" fmla="*/ 0 w 16"/>
                <a:gd name="T55" fmla="*/ 77 h 115"/>
                <a:gd name="T56" fmla="*/ 1 w 16"/>
                <a:gd name="T57" fmla="*/ 75 h 115"/>
                <a:gd name="T58" fmla="*/ 1 w 16"/>
                <a:gd name="T59" fmla="*/ 71 h 115"/>
                <a:gd name="T60" fmla="*/ 0 w 16"/>
                <a:gd name="T61" fmla="*/ 67 h 115"/>
                <a:gd name="T62" fmla="*/ 0 w 16"/>
                <a:gd name="T63" fmla="*/ 62 h 115"/>
                <a:gd name="T64" fmla="*/ 0 w 16"/>
                <a:gd name="T65" fmla="*/ 59 h 115"/>
                <a:gd name="T66" fmla="*/ 0 w 16"/>
                <a:gd name="T67" fmla="*/ 56 h 115"/>
                <a:gd name="T68" fmla="*/ 0 w 16"/>
                <a:gd name="T69" fmla="*/ 53 h 115"/>
                <a:gd name="T70" fmla="*/ 1 w 16"/>
                <a:gd name="T71" fmla="*/ 48 h 115"/>
                <a:gd name="T72" fmla="*/ 1 w 16"/>
                <a:gd name="T73" fmla="*/ 46 h 115"/>
                <a:gd name="T74" fmla="*/ 2 w 16"/>
                <a:gd name="T75" fmla="*/ 44 h 115"/>
                <a:gd name="T76" fmla="*/ 1 w 16"/>
                <a:gd name="T77" fmla="*/ 41 h 115"/>
                <a:gd name="T78" fmla="*/ 2 w 16"/>
                <a:gd name="T79" fmla="*/ 40 h 115"/>
                <a:gd name="T80" fmla="*/ 2 w 16"/>
                <a:gd name="T81" fmla="*/ 36 h 115"/>
                <a:gd name="T82" fmla="*/ 4 w 16"/>
                <a:gd name="T83" fmla="*/ 30 h 115"/>
                <a:gd name="T84" fmla="*/ 5 w 16"/>
                <a:gd name="T85" fmla="*/ 23 h 115"/>
                <a:gd name="T86" fmla="*/ 8 w 16"/>
                <a:gd name="T87" fmla="*/ 16 h 115"/>
                <a:gd name="T88" fmla="*/ 11 w 16"/>
                <a:gd name="T89" fmla="*/ 12 h 115"/>
                <a:gd name="T90" fmla="*/ 12 w 16"/>
                <a:gd name="T91" fmla="*/ 10 h 115"/>
                <a:gd name="T92" fmla="*/ 11 w 16"/>
                <a:gd name="T93" fmla="*/ 10 h 115"/>
                <a:gd name="T94" fmla="*/ 12 w 16"/>
                <a:gd name="T95" fmla="*/ 7 h 115"/>
                <a:gd name="T96" fmla="*/ 13 w 16"/>
                <a:gd name="T97" fmla="*/ 7 h 115"/>
                <a:gd name="T98" fmla="*/ 13 w 16"/>
                <a:gd name="T99" fmla="*/ 7 h 115"/>
                <a:gd name="T100" fmla="*/ 13 w 16"/>
                <a:gd name="T101" fmla="*/ 6 h 115"/>
                <a:gd name="T102" fmla="*/ 12 w 16"/>
                <a:gd name="T103" fmla="*/ 6 h 115"/>
                <a:gd name="T104" fmla="*/ 12 w 16"/>
                <a:gd name="T105" fmla="*/ 5 h 115"/>
                <a:gd name="T106" fmla="*/ 13 w 16"/>
                <a:gd name="T107" fmla="*/ 5 h 115"/>
                <a:gd name="T108" fmla="*/ 13 w 16"/>
                <a:gd name="T109" fmla="*/ 4 h 115"/>
                <a:gd name="T110" fmla="*/ 14 w 16"/>
                <a:gd name="T111" fmla="*/ 4 h 115"/>
                <a:gd name="T112" fmla="*/ 13 w 16"/>
                <a:gd name="T113" fmla="*/ 4 h 115"/>
                <a:gd name="T114" fmla="*/ 11 w 16"/>
                <a:gd name="T115" fmla="*/ 3 h 115"/>
                <a:gd name="T116" fmla="*/ 14 w 16"/>
                <a:gd name="T117" fmla="*/ 4 h 115"/>
                <a:gd name="T118" fmla="*/ 14 w 16"/>
                <a:gd name="T119" fmla="*/ 5 h 115"/>
                <a:gd name="T120" fmla="*/ 16 w 16"/>
                <a:gd name="T121" fmla="*/ 6 h 1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"/>
                <a:gd name="T184" fmla="*/ 0 h 115"/>
                <a:gd name="T185" fmla="*/ 16 w 16"/>
                <a:gd name="T186" fmla="*/ 115 h 11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" h="115">
                  <a:moveTo>
                    <a:pt x="14" y="9"/>
                  </a:moveTo>
                  <a:lnTo>
                    <a:pt x="13" y="10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0" y="19"/>
                  </a:lnTo>
                  <a:lnTo>
                    <a:pt x="8" y="23"/>
                  </a:lnTo>
                  <a:lnTo>
                    <a:pt x="7" y="27"/>
                  </a:lnTo>
                  <a:lnTo>
                    <a:pt x="6" y="29"/>
                  </a:lnTo>
                  <a:lnTo>
                    <a:pt x="6" y="33"/>
                  </a:lnTo>
                  <a:lnTo>
                    <a:pt x="5" y="36"/>
                  </a:lnTo>
                  <a:lnTo>
                    <a:pt x="4" y="40"/>
                  </a:lnTo>
                  <a:lnTo>
                    <a:pt x="4" y="41"/>
                  </a:lnTo>
                  <a:lnTo>
                    <a:pt x="4" y="45"/>
                  </a:lnTo>
                  <a:lnTo>
                    <a:pt x="2" y="48"/>
                  </a:lnTo>
                  <a:lnTo>
                    <a:pt x="2" y="51"/>
                  </a:lnTo>
                  <a:lnTo>
                    <a:pt x="1" y="55"/>
                  </a:lnTo>
                  <a:lnTo>
                    <a:pt x="1" y="58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9"/>
                  </a:lnTo>
                  <a:lnTo>
                    <a:pt x="1" y="74"/>
                  </a:lnTo>
                  <a:lnTo>
                    <a:pt x="2" y="79"/>
                  </a:lnTo>
                  <a:lnTo>
                    <a:pt x="2" y="84"/>
                  </a:lnTo>
                  <a:lnTo>
                    <a:pt x="4" y="87"/>
                  </a:lnTo>
                  <a:lnTo>
                    <a:pt x="4" y="90"/>
                  </a:lnTo>
                  <a:lnTo>
                    <a:pt x="5" y="96"/>
                  </a:lnTo>
                  <a:lnTo>
                    <a:pt x="5" y="97"/>
                  </a:lnTo>
                  <a:lnTo>
                    <a:pt x="7" y="105"/>
                  </a:lnTo>
                  <a:lnTo>
                    <a:pt x="8" y="111"/>
                  </a:lnTo>
                  <a:lnTo>
                    <a:pt x="10" y="115"/>
                  </a:lnTo>
                  <a:lnTo>
                    <a:pt x="7" y="115"/>
                  </a:lnTo>
                  <a:lnTo>
                    <a:pt x="8" y="115"/>
                  </a:lnTo>
                  <a:lnTo>
                    <a:pt x="8" y="114"/>
                  </a:lnTo>
                  <a:lnTo>
                    <a:pt x="7" y="114"/>
                  </a:lnTo>
                  <a:lnTo>
                    <a:pt x="8" y="114"/>
                  </a:lnTo>
                  <a:lnTo>
                    <a:pt x="8" y="113"/>
                  </a:lnTo>
                  <a:lnTo>
                    <a:pt x="7" y="113"/>
                  </a:lnTo>
                  <a:lnTo>
                    <a:pt x="7" y="111"/>
                  </a:lnTo>
                  <a:lnTo>
                    <a:pt x="6" y="111"/>
                  </a:lnTo>
                  <a:lnTo>
                    <a:pt x="7" y="111"/>
                  </a:lnTo>
                  <a:lnTo>
                    <a:pt x="6" y="110"/>
                  </a:lnTo>
                  <a:lnTo>
                    <a:pt x="7" y="110"/>
                  </a:lnTo>
                  <a:lnTo>
                    <a:pt x="6" y="110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6" y="109"/>
                  </a:lnTo>
                  <a:lnTo>
                    <a:pt x="6" y="108"/>
                  </a:lnTo>
                  <a:lnTo>
                    <a:pt x="6" y="109"/>
                  </a:lnTo>
                  <a:lnTo>
                    <a:pt x="6" y="110"/>
                  </a:lnTo>
                  <a:lnTo>
                    <a:pt x="6" y="109"/>
                  </a:lnTo>
                  <a:lnTo>
                    <a:pt x="6" y="110"/>
                  </a:lnTo>
                  <a:lnTo>
                    <a:pt x="6" y="109"/>
                  </a:lnTo>
                  <a:lnTo>
                    <a:pt x="5" y="109"/>
                  </a:lnTo>
                  <a:lnTo>
                    <a:pt x="6" y="109"/>
                  </a:lnTo>
                  <a:lnTo>
                    <a:pt x="5" y="109"/>
                  </a:lnTo>
                  <a:lnTo>
                    <a:pt x="6" y="109"/>
                  </a:lnTo>
                  <a:lnTo>
                    <a:pt x="5" y="109"/>
                  </a:lnTo>
                  <a:lnTo>
                    <a:pt x="6" y="109"/>
                  </a:lnTo>
                  <a:lnTo>
                    <a:pt x="5" y="109"/>
                  </a:lnTo>
                  <a:lnTo>
                    <a:pt x="5" y="108"/>
                  </a:lnTo>
                  <a:lnTo>
                    <a:pt x="5" y="106"/>
                  </a:lnTo>
                  <a:lnTo>
                    <a:pt x="4" y="106"/>
                  </a:lnTo>
                  <a:lnTo>
                    <a:pt x="5" y="106"/>
                  </a:lnTo>
                  <a:lnTo>
                    <a:pt x="4" y="106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4" y="105"/>
                  </a:lnTo>
                  <a:lnTo>
                    <a:pt x="5" y="105"/>
                  </a:lnTo>
                  <a:lnTo>
                    <a:pt x="5" y="106"/>
                  </a:lnTo>
                  <a:lnTo>
                    <a:pt x="5" y="105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4" y="103"/>
                  </a:lnTo>
                  <a:lnTo>
                    <a:pt x="5" y="103"/>
                  </a:lnTo>
                  <a:lnTo>
                    <a:pt x="4" y="103"/>
                  </a:lnTo>
                  <a:lnTo>
                    <a:pt x="4" y="102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4" y="102"/>
                  </a:lnTo>
                  <a:lnTo>
                    <a:pt x="5" y="102"/>
                  </a:lnTo>
                  <a:lnTo>
                    <a:pt x="4" y="102"/>
                  </a:lnTo>
                  <a:lnTo>
                    <a:pt x="5" y="102"/>
                  </a:lnTo>
                  <a:lnTo>
                    <a:pt x="5" y="103"/>
                  </a:lnTo>
                  <a:lnTo>
                    <a:pt x="6" y="103"/>
                  </a:lnTo>
                  <a:lnTo>
                    <a:pt x="6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5" y="104"/>
                  </a:lnTo>
                  <a:lnTo>
                    <a:pt x="5" y="105"/>
                  </a:lnTo>
                  <a:lnTo>
                    <a:pt x="6" y="104"/>
                  </a:lnTo>
                  <a:lnTo>
                    <a:pt x="6" y="105"/>
                  </a:lnTo>
                  <a:lnTo>
                    <a:pt x="6" y="106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7" y="109"/>
                  </a:lnTo>
                  <a:lnTo>
                    <a:pt x="7" y="110"/>
                  </a:lnTo>
                  <a:lnTo>
                    <a:pt x="7" y="111"/>
                  </a:lnTo>
                  <a:lnTo>
                    <a:pt x="8" y="111"/>
                  </a:lnTo>
                  <a:lnTo>
                    <a:pt x="8" y="113"/>
                  </a:lnTo>
                  <a:lnTo>
                    <a:pt x="8" y="114"/>
                  </a:lnTo>
                  <a:lnTo>
                    <a:pt x="10" y="114"/>
                  </a:lnTo>
                  <a:lnTo>
                    <a:pt x="8" y="114"/>
                  </a:lnTo>
                  <a:lnTo>
                    <a:pt x="10" y="115"/>
                  </a:lnTo>
                  <a:lnTo>
                    <a:pt x="8" y="115"/>
                  </a:lnTo>
                  <a:lnTo>
                    <a:pt x="10" y="115"/>
                  </a:lnTo>
                  <a:lnTo>
                    <a:pt x="10" y="114"/>
                  </a:lnTo>
                  <a:lnTo>
                    <a:pt x="8" y="113"/>
                  </a:lnTo>
                  <a:lnTo>
                    <a:pt x="8" y="111"/>
                  </a:lnTo>
                  <a:lnTo>
                    <a:pt x="8" y="110"/>
                  </a:lnTo>
                  <a:lnTo>
                    <a:pt x="8" y="111"/>
                  </a:lnTo>
                  <a:lnTo>
                    <a:pt x="8" y="110"/>
                  </a:lnTo>
                  <a:lnTo>
                    <a:pt x="7" y="110"/>
                  </a:lnTo>
                  <a:lnTo>
                    <a:pt x="8" y="110"/>
                  </a:lnTo>
                  <a:lnTo>
                    <a:pt x="8" y="109"/>
                  </a:lnTo>
                  <a:lnTo>
                    <a:pt x="7" y="109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7" y="105"/>
                  </a:lnTo>
                  <a:lnTo>
                    <a:pt x="7" y="106"/>
                  </a:lnTo>
                  <a:lnTo>
                    <a:pt x="6" y="106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6" y="105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6" y="102"/>
                  </a:lnTo>
                  <a:lnTo>
                    <a:pt x="6" y="103"/>
                  </a:lnTo>
                  <a:lnTo>
                    <a:pt x="6" y="104"/>
                  </a:lnTo>
                  <a:lnTo>
                    <a:pt x="6" y="103"/>
                  </a:lnTo>
                  <a:lnTo>
                    <a:pt x="6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5" y="102"/>
                  </a:lnTo>
                  <a:lnTo>
                    <a:pt x="6" y="102"/>
                  </a:lnTo>
                  <a:lnTo>
                    <a:pt x="5" y="102"/>
                  </a:lnTo>
                  <a:lnTo>
                    <a:pt x="5" y="100"/>
                  </a:lnTo>
                  <a:lnTo>
                    <a:pt x="5" y="99"/>
                  </a:lnTo>
                  <a:lnTo>
                    <a:pt x="4" y="99"/>
                  </a:lnTo>
                  <a:lnTo>
                    <a:pt x="4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2" y="98"/>
                  </a:lnTo>
                  <a:lnTo>
                    <a:pt x="4" y="98"/>
                  </a:lnTo>
                  <a:lnTo>
                    <a:pt x="2" y="98"/>
                  </a:lnTo>
                  <a:lnTo>
                    <a:pt x="2" y="97"/>
                  </a:lnTo>
                  <a:lnTo>
                    <a:pt x="2" y="98"/>
                  </a:lnTo>
                  <a:lnTo>
                    <a:pt x="2" y="97"/>
                  </a:lnTo>
                  <a:lnTo>
                    <a:pt x="2" y="96"/>
                  </a:lnTo>
                  <a:lnTo>
                    <a:pt x="4" y="96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4" y="94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2" y="91"/>
                  </a:lnTo>
                  <a:lnTo>
                    <a:pt x="2" y="90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0" y="87"/>
                  </a:lnTo>
                  <a:lnTo>
                    <a:pt x="1" y="87"/>
                  </a:lnTo>
                  <a:lnTo>
                    <a:pt x="0" y="87"/>
                  </a:lnTo>
                  <a:lnTo>
                    <a:pt x="1" y="87"/>
                  </a:lnTo>
                  <a:lnTo>
                    <a:pt x="0" y="87"/>
                  </a:lnTo>
                  <a:lnTo>
                    <a:pt x="1" y="87"/>
                  </a:lnTo>
                  <a:lnTo>
                    <a:pt x="1" y="86"/>
                  </a:lnTo>
                  <a:lnTo>
                    <a:pt x="1" y="87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1" y="82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1" y="77"/>
                  </a:lnTo>
                  <a:lnTo>
                    <a:pt x="2" y="77"/>
                  </a:lnTo>
                  <a:lnTo>
                    <a:pt x="1" y="77"/>
                  </a:lnTo>
                  <a:lnTo>
                    <a:pt x="1" y="76"/>
                  </a:lnTo>
                  <a:lnTo>
                    <a:pt x="1" y="77"/>
                  </a:lnTo>
                  <a:lnTo>
                    <a:pt x="0" y="77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0" y="75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0" y="75"/>
                  </a:lnTo>
                  <a:lnTo>
                    <a:pt x="1" y="75"/>
                  </a:lnTo>
                  <a:lnTo>
                    <a:pt x="1" y="74"/>
                  </a:lnTo>
                  <a:lnTo>
                    <a:pt x="1" y="73"/>
                  </a:lnTo>
                  <a:lnTo>
                    <a:pt x="0" y="73"/>
                  </a:lnTo>
                  <a:lnTo>
                    <a:pt x="1" y="73"/>
                  </a:lnTo>
                  <a:lnTo>
                    <a:pt x="1" y="71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70"/>
                  </a:lnTo>
                  <a:lnTo>
                    <a:pt x="0" y="70"/>
                  </a:lnTo>
                  <a:lnTo>
                    <a:pt x="0" y="69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1" y="64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1" y="62"/>
                  </a:lnTo>
                  <a:lnTo>
                    <a:pt x="0" y="62"/>
                  </a:lnTo>
                  <a:lnTo>
                    <a:pt x="1" y="62"/>
                  </a:lnTo>
                  <a:lnTo>
                    <a:pt x="0" y="61"/>
                  </a:lnTo>
                  <a:lnTo>
                    <a:pt x="1" y="61"/>
                  </a:lnTo>
                  <a:lnTo>
                    <a:pt x="0" y="61"/>
                  </a:lnTo>
                  <a:lnTo>
                    <a:pt x="1" y="61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1" y="57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1" y="56"/>
                  </a:lnTo>
                  <a:lnTo>
                    <a:pt x="0" y="56"/>
                  </a:lnTo>
                  <a:lnTo>
                    <a:pt x="0" y="55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0" y="53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0" y="52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2" y="47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2" y="45"/>
                  </a:lnTo>
                  <a:lnTo>
                    <a:pt x="1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2" y="41"/>
                  </a:lnTo>
                  <a:lnTo>
                    <a:pt x="1" y="41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1" y="40"/>
                  </a:lnTo>
                  <a:lnTo>
                    <a:pt x="2" y="40"/>
                  </a:lnTo>
                  <a:lnTo>
                    <a:pt x="2" y="39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6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18" name="Freeform 292"/>
            <p:cNvSpPr>
              <a:spLocks noChangeAspect="1"/>
            </p:cNvSpPr>
            <p:nvPr/>
          </p:nvSpPr>
          <p:spPr bwMode="gray">
            <a:xfrm>
              <a:off x="3074" y="4076"/>
              <a:ext cx="14" cy="56"/>
            </a:xfrm>
            <a:custGeom>
              <a:avLst/>
              <a:gdLst>
                <a:gd name="T0" fmla="*/ 13 w 14"/>
                <a:gd name="T1" fmla="*/ 41 h 53"/>
                <a:gd name="T2" fmla="*/ 13 w 14"/>
                <a:gd name="T3" fmla="*/ 40 h 53"/>
                <a:gd name="T4" fmla="*/ 13 w 14"/>
                <a:gd name="T5" fmla="*/ 39 h 53"/>
                <a:gd name="T6" fmla="*/ 12 w 14"/>
                <a:gd name="T7" fmla="*/ 39 h 53"/>
                <a:gd name="T8" fmla="*/ 13 w 14"/>
                <a:gd name="T9" fmla="*/ 36 h 53"/>
                <a:gd name="T10" fmla="*/ 12 w 14"/>
                <a:gd name="T11" fmla="*/ 36 h 53"/>
                <a:gd name="T12" fmla="*/ 12 w 14"/>
                <a:gd name="T13" fmla="*/ 34 h 53"/>
                <a:gd name="T14" fmla="*/ 12 w 14"/>
                <a:gd name="T15" fmla="*/ 30 h 53"/>
                <a:gd name="T16" fmla="*/ 11 w 14"/>
                <a:gd name="T17" fmla="*/ 29 h 53"/>
                <a:gd name="T18" fmla="*/ 12 w 14"/>
                <a:gd name="T19" fmla="*/ 29 h 53"/>
                <a:gd name="T20" fmla="*/ 11 w 14"/>
                <a:gd name="T21" fmla="*/ 28 h 53"/>
                <a:gd name="T22" fmla="*/ 11 w 14"/>
                <a:gd name="T23" fmla="*/ 24 h 53"/>
                <a:gd name="T24" fmla="*/ 11 w 14"/>
                <a:gd name="T25" fmla="*/ 23 h 53"/>
                <a:gd name="T26" fmla="*/ 11 w 14"/>
                <a:gd name="T27" fmla="*/ 22 h 53"/>
                <a:gd name="T28" fmla="*/ 9 w 14"/>
                <a:gd name="T29" fmla="*/ 22 h 53"/>
                <a:gd name="T30" fmla="*/ 9 w 14"/>
                <a:gd name="T31" fmla="*/ 20 h 53"/>
                <a:gd name="T32" fmla="*/ 9 w 14"/>
                <a:gd name="T33" fmla="*/ 19 h 53"/>
                <a:gd name="T34" fmla="*/ 9 w 14"/>
                <a:gd name="T35" fmla="*/ 17 h 53"/>
                <a:gd name="T36" fmla="*/ 7 w 14"/>
                <a:gd name="T37" fmla="*/ 17 h 53"/>
                <a:gd name="T38" fmla="*/ 8 w 14"/>
                <a:gd name="T39" fmla="*/ 14 h 53"/>
                <a:gd name="T40" fmla="*/ 7 w 14"/>
                <a:gd name="T41" fmla="*/ 12 h 53"/>
                <a:gd name="T42" fmla="*/ 7 w 14"/>
                <a:gd name="T43" fmla="*/ 11 h 53"/>
                <a:gd name="T44" fmla="*/ 7 w 14"/>
                <a:gd name="T45" fmla="*/ 10 h 53"/>
                <a:gd name="T46" fmla="*/ 6 w 14"/>
                <a:gd name="T47" fmla="*/ 8 h 53"/>
                <a:gd name="T48" fmla="*/ 6 w 14"/>
                <a:gd name="T49" fmla="*/ 7 h 53"/>
                <a:gd name="T50" fmla="*/ 6 w 14"/>
                <a:gd name="T51" fmla="*/ 6 h 53"/>
                <a:gd name="T52" fmla="*/ 6 w 14"/>
                <a:gd name="T53" fmla="*/ 5 h 53"/>
                <a:gd name="T54" fmla="*/ 5 w 14"/>
                <a:gd name="T55" fmla="*/ 2 h 53"/>
                <a:gd name="T56" fmla="*/ 5 w 14"/>
                <a:gd name="T57" fmla="*/ 2 h 53"/>
                <a:gd name="T58" fmla="*/ 5 w 14"/>
                <a:gd name="T59" fmla="*/ 1 h 53"/>
                <a:gd name="T60" fmla="*/ 5 w 14"/>
                <a:gd name="T61" fmla="*/ 2 h 53"/>
                <a:gd name="T62" fmla="*/ 5 w 14"/>
                <a:gd name="T63" fmla="*/ 2 h 53"/>
                <a:gd name="T64" fmla="*/ 5 w 14"/>
                <a:gd name="T65" fmla="*/ 5 h 53"/>
                <a:gd name="T66" fmla="*/ 3 w 14"/>
                <a:gd name="T67" fmla="*/ 2 h 53"/>
                <a:gd name="T68" fmla="*/ 1 w 14"/>
                <a:gd name="T69" fmla="*/ 1 h 53"/>
                <a:gd name="T70" fmla="*/ 3 w 14"/>
                <a:gd name="T71" fmla="*/ 1 h 53"/>
                <a:gd name="T72" fmla="*/ 5 w 14"/>
                <a:gd name="T73" fmla="*/ 1 h 53"/>
                <a:gd name="T74" fmla="*/ 7 w 14"/>
                <a:gd name="T75" fmla="*/ 6 h 53"/>
                <a:gd name="T76" fmla="*/ 11 w 14"/>
                <a:gd name="T77" fmla="*/ 22 h 53"/>
                <a:gd name="T78" fmla="*/ 12 w 14"/>
                <a:gd name="T79" fmla="*/ 30 h 53"/>
                <a:gd name="T80" fmla="*/ 13 w 14"/>
                <a:gd name="T81" fmla="*/ 36 h 53"/>
                <a:gd name="T82" fmla="*/ 13 w 14"/>
                <a:gd name="T83" fmla="*/ 42 h 53"/>
                <a:gd name="T84" fmla="*/ 14 w 14"/>
                <a:gd name="T85" fmla="*/ 49 h 53"/>
                <a:gd name="T86" fmla="*/ 14 w 14"/>
                <a:gd name="T87" fmla="*/ 53 h 53"/>
                <a:gd name="T88" fmla="*/ 14 w 14"/>
                <a:gd name="T89" fmla="*/ 52 h 53"/>
                <a:gd name="T90" fmla="*/ 13 w 14"/>
                <a:gd name="T91" fmla="*/ 49 h 53"/>
                <a:gd name="T92" fmla="*/ 13 w 14"/>
                <a:gd name="T93" fmla="*/ 46 h 53"/>
                <a:gd name="T94" fmla="*/ 13 w 14"/>
                <a:gd name="T95" fmla="*/ 45 h 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4"/>
                <a:gd name="T145" fmla="*/ 0 h 53"/>
                <a:gd name="T146" fmla="*/ 14 w 14"/>
                <a:gd name="T147" fmla="*/ 53 h 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4" h="53">
                  <a:moveTo>
                    <a:pt x="13" y="43"/>
                  </a:moveTo>
                  <a:lnTo>
                    <a:pt x="13" y="42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3" y="36"/>
                  </a:lnTo>
                  <a:lnTo>
                    <a:pt x="12" y="35"/>
                  </a:lnTo>
                  <a:lnTo>
                    <a:pt x="12" y="34"/>
                  </a:lnTo>
                  <a:lnTo>
                    <a:pt x="12" y="33"/>
                  </a:lnTo>
                  <a:lnTo>
                    <a:pt x="12" y="31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2" y="29"/>
                  </a:lnTo>
                  <a:lnTo>
                    <a:pt x="12" y="28"/>
                  </a:lnTo>
                  <a:lnTo>
                    <a:pt x="11" y="27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8"/>
                  </a:lnTo>
                  <a:lnTo>
                    <a:pt x="7" y="10"/>
                  </a:lnTo>
                  <a:lnTo>
                    <a:pt x="6" y="8"/>
                  </a:lnTo>
                  <a:lnTo>
                    <a:pt x="6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4"/>
                  </a:lnTo>
                  <a:lnTo>
                    <a:pt x="6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6"/>
                  </a:lnTo>
                  <a:lnTo>
                    <a:pt x="8" y="13"/>
                  </a:lnTo>
                  <a:lnTo>
                    <a:pt x="9" y="17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2" y="31"/>
                  </a:lnTo>
                  <a:lnTo>
                    <a:pt x="13" y="34"/>
                  </a:lnTo>
                  <a:lnTo>
                    <a:pt x="13" y="36"/>
                  </a:lnTo>
                  <a:lnTo>
                    <a:pt x="13" y="37"/>
                  </a:lnTo>
                  <a:lnTo>
                    <a:pt x="13" y="40"/>
                  </a:lnTo>
                  <a:lnTo>
                    <a:pt x="13" y="42"/>
                  </a:lnTo>
                  <a:lnTo>
                    <a:pt x="14" y="46"/>
                  </a:lnTo>
                  <a:lnTo>
                    <a:pt x="14" y="47"/>
                  </a:lnTo>
                  <a:lnTo>
                    <a:pt x="14" y="49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4" y="53"/>
                  </a:lnTo>
                  <a:lnTo>
                    <a:pt x="14" y="52"/>
                  </a:lnTo>
                  <a:lnTo>
                    <a:pt x="13" y="52"/>
                  </a:lnTo>
                  <a:lnTo>
                    <a:pt x="14" y="52"/>
                  </a:lnTo>
                  <a:lnTo>
                    <a:pt x="14" y="51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3"/>
                  </a:lnTo>
                  <a:lnTo>
                    <a:pt x="13" y="45"/>
                  </a:lnTo>
                  <a:lnTo>
                    <a:pt x="13" y="4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19" name="Freeform 293"/>
            <p:cNvSpPr>
              <a:spLocks noChangeAspect="1"/>
            </p:cNvSpPr>
            <p:nvPr/>
          </p:nvSpPr>
          <p:spPr bwMode="gray">
            <a:xfrm>
              <a:off x="3063" y="4011"/>
              <a:ext cx="1" cy="4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2 h 4"/>
                <a:gd name="T4" fmla="*/ 1 w 1"/>
                <a:gd name="T5" fmla="*/ 3 h 4"/>
                <a:gd name="T6" fmla="*/ 1 w 1"/>
                <a:gd name="T7" fmla="*/ 4 h 4"/>
                <a:gd name="T8" fmla="*/ 0 w 1"/>
                <a:gd name="T9" fmla="*/ 4 h 4"/>
                <a:gd name="T10" fmla="*/ 0 w 1"/>
                <a:gd name="T11" fmla="*/ 3 h 4"/>
                <a:gd name="T12" fmla="*/ 0 w 1"/>
                <a:gd name="T13" fmla="*/ 2 h 4"/>
                <a:gd name="T14" fmla="*/ 1 w 1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4"/>
                <a:gd name="T26" fmla="*/ 1 w 1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4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20" name="Freeform 294"/>
            <p:cNvSpPr>
              <a:spLocks noChangeAspect="1"/>
            </p:cNvSpPr>
            <p:nvPr/>
          </p:nvSpPr>
          <p:spPr bwMode="gray">
            <a:xfrm>
              <a:off x="3061" y="4027"/>
              <a:ext cx="2" cy="5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0 h 4"/>
                <a:gd name="T6" fmla="*/ 0 w 2"/>
                <a:gd name="T7" fmla="*/ 0 h 4"/>
                <a:gd name="T8" fmla="*/ 1 w 2"/>
                <a:gd name="T9" fmla="*/ 0 h 4"/>
                <a:gd name="T10" fmla="*/ 0 w 2"/>
                <a:gd name="T11" fmla="*/ 0 h 4"/>
                <a:gd name="T12" fmla="*/ 1 w 2"/>
                <a:gd name="T13" fmla="*/ 1 h 4"/>
                <a:gd name="T14" fmla="*/ 1 w 2"/>
                <a:gd name="T15" fmla="*/ 0 h 4"/>
                <a:gd name="T16" fmla="*/ 1 w 2"/>
                <a:gd name="T17" fmla="*/ 1 h 4"/>
                <a:gd name="T18" fmla="*/ 1 w 2"/>
                <a:gd name="T19" fmla="*/ 0 h 4"/>
                <a:gd name="T20" fmla="*/ 2 w 2"/>
                <a:gd name="T21" fmla="*/ 0 h 4"/>
                <a:gd name="T22" fmla="*/ 2 w 2"/>
                <a:gd name="T23" fmla="*/ 1 h 4"/>
                <a:gd name="T24" fmla="*/ 2 w 2"/>
                <a:gd name="T25" fmla="*/ 2 h 4"/>
                <a:gd name="T26" fmla="*/ 1 w 2"/>
                <a:gd name="T27" fmla="*/ 2 h 4"/>
                <a:gd name="T28" fmla="*/ 1 w 2"/>
                <a:gd name="T29" fmla="*/ 4 h 4"/>
                <a:gd name="T30" fmla="*/ 1 w 2"/>
                <a:gd name="T31" fmla="*/ 2 h 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4"/>
                <a:gd name="T50" fmla="*/ 2 w 2"/>
                <a:gd name="T51" fmla="*/ 4 h 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4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21" name="Freeform 295"/>
            <p:cNvSpPr>
              <a:spLocks noChangeAspect="1"/>
            </p:cNvSpPr>
            <p:nvPr/>
          </p:nvSpPr>
          <p:spPr bwMode="gray">
            <a:xfrm>
              <a:off x="3580" y="2304"/>
              <a:ext cx="349" cy="614"/>
            </a:xfrm>
            <a:custGeom>
              <a:avLst/>
              <a:gdLst>
                <a:gd name="T0" fmla="*/ 329 w 332"/>
                <a:gd name="T1" fmla="*/ 250 h 584"/>
                <a:gd name="T2" fmla="*/ 329 w 332"/>
                <a:gd name="T3" fmla="*/ 288 h 584"/>
                <a:gd name="T4" fmla="*/ 329 w 332"/>
                <a:gd name="T5" fmla="*/ 326 h 584"/>
                <a:gd name="T6" fmla="*/ 326 w 332"/>
                <a:gd name="T7" fmla="*/ 344 h 584"/>
                <a:gd name="T8" fmla="*/ 321 w 332"/>
                <a:gd name="T9" fmla="*/ 360 h 584"/>
                <a:gd name="T10" fmla="*/ 330 w 332"/>
                <a:gd name="T11" fmla="*/ 377 h 584"/>
                <a:gd name="T12" fmla="*/ 332 w 332"/>
                <a:gd name="T13" fmla="*/ 397 h 584"/>
                <a:gd name="T14" fmla="*/ 320 w 332"/>
                <a:gd name="T15" fmla="*/ 415 h 584"/>
                <a:gd name="T16" fmla="*/ 309 w 332"/>
                <a:gd name="T17" fmla="*/ 435 h 584"/>
                <a:gd name="T18" fmla="*/ 299 w 332"/>
                <a:gd name="T19" fmla="*/ 445 h 584"/>
                <a:gd name="T20" fmla="*/ 297 w 332"/>
                <a:gd name="T21" fmla="*/ 459 h 584"/>
                <a:gd name="T22" fmla="*/ 288 w 332"/>
                <a:gd name="T23" fmla="*/ 471 h 584"/>
                <a:gd name="T24" fmla="*/ 288 w 332"/>
                <a:gd name="T25" fmla="*/ 488 h 584"/>
                <a:gd name="T26" fmla="*/ 288 w 332"/>
                <a:gd name="T27" fmla="*/ 497 h 584"/>
                <a:gd name="T28" fmla="*/ 282 w 332"/>
                <a:gd name="T29" fmla="*/ 522 h 584"/>
                <a:gd name="T30" fmla="*/ 264 w 332"/>
                <a:gd name="T31" fmla="*/ 535 h 584"/>
                <a:gd name="T32" fmla="*/ 248 w 332"/>
                <a:gd name="T33" fmla="*/ 552 h 584"/>
                <a:gd name="T34" fmla="*/ 252 w 332"/>
                <a:gd name="T35" fmla="*/ 575 h 584"/>
                <a:gd name="T36" fmla="*/ 225 w 332"/>
                <a:gd name="T37" fmla="*/ 561 h 584"/>
                <a:gd name="T38" fmla="*/ 200 w 332"/>
                <a:gd name="T39" fmla="*/ 566 h 584"/>
                <a:gd name="T40" fmla="*/ 191 w 332"/>
                <a:gd name="T41" fmla="*/ 581 h 584"/>
                <a:gd name="T42" fmla="*/ 182 w 332"/>
                <a:gd name="T43" fmla="*/ 580 h 584"/>
                <a:gd name="T44" fmla="*/ 168 w 332"/>
                <a:gd name="T45" fmla="*/ 554 h 584"/>
                <a:gd name="T46" fmla="*/ 171 w 332"/>
                <a:gd name="T47" fmla="*/ 534 h 584"/>
                <a:gd name="T48" fmla="*/ 165 w 332"/>
                <a:gd name="T49" fmla="*/ 512 h 584"/>
                <a:gd name="T50" fmla="*/ 147 w 332"/>
                <a:gd name="T51" fmla="*/ 491 h 584"/>
                <a:gd name="T52" fmla="*/ 129 w 332"/>
                <a:gd name="T53" fmla="*/ 482 h 584"/>
                <a:gd name="T54" fmla="*/ 108 w 332"/>
                <a:gd name="T55" fmla="*/ 466 h 584"/>
                <a:gd name="T56" fmla="*/ 96 w 332"/>
                <a:gd name="T57" fmla="*/ 437 h 584"/>
                <a:gd name="T58" fmla="*/ 111 w 332"/>
                <a:gd name="T59" fmla="*/ 410 h 584"/>
                <a:gd name="T60" fmla="*/ 111 w 332"/>
                <a:gd name="T61" fmla="*/ 383 h 584"/>
                <a:gd name="T62" fmla="*/ 86 w 332"/>
                <a:gd name="T63" fmla="*/ 375 h 584"/>
                <a:gd name="T64" fmla="*/ 68 w 332"/>
                <a:gd name="T65" fmla="*/ 371 h 584"/>
                <a:gd name="T66" fmla="*/ 62 w 332"/>
                <a:gd name="T67" fmla="*/ 340 h 584"/>
                <a:gd name="T68" fmla="*/ 42 w 332"/>
                <a:gd name="T69" fmla="*/ 325 h 584"/>
                <a:gd name="T70" fmla="*/ 23 w 332"/>
                <a:gd name="T71" fmla="*/ 304 h 584"/>
                <a:gd name="T72" fmla="*/ 9 w 332"/>
                <a:gd name="T73" fmla="*/ 284 h 584"/>
                <a:gd name="T74" fmla="*/ 1 w 332"/>
                <a:gd name="T75" fmla="*/ 256 h 584"/>
                <a:gd name="T76" fmla="*/ 4 w 332"/>
                <a:gd name="T77" fmla="*/ 227 h 584"/>
                <a:gd name="T78" fmla="*/ 12 w 332"/>
                <a:gd name="T79" fmla="*/ 204 h 584"/>
                <a:gd name="T80" fmla="*/ 33 w 332"/>
                <a:gd name="T81" fmla="*/ 187 h 584"/>
                <a:gd name="T82" fmla="*/ 47 w 332"/>
                <a:gd name="T83" fmla="*/ 164 h 584"/>
                <a:gd name="T84" fmla="*/ 38 w 332"/>
                <a:gd name="T85" fmla="*/ 140 h 584"/>
                <a:gd name="T86" fmla="*/ 41 w 332"/>
                <a:gd name="T87" fmla="*/ 113 h 584"/>
                <a:gd name="T88" fmla="*/ 72 w 332"/>
                <a:gd name="T89" fmla="*/ 110 h 584"/>
                <a:gd name="T90" fmla="*/ 97 w 332"/>
                <a:gd name="T91" fmla="*/ 91 h 584"/>
                <a:gd name="T92" fmla="*/ 111 w 332"/>
                <a:gd name="T93" fmla="*/ 67 h 584"/>
                <a:gd name="T94" fmla="*/ 108 w 332"/>
                <a:gd name="T95" fmla="*/ 38 h 584"/>
                <a:gd name="T96" fmla="*/ 90 w 332"/>
                <a:gd name="T97" fmla="*/ 17 h 584"/>
                <a:gd name="T98" fmla="*/ 77 w 332"/>
                <a:gd name="T99" fmla="*/ 0 h 584"/>
                <a:gd name="T100" fmla="*/ 113 w 332"/>
                <a:gd name="T101" fmla="*/ 0 h 584"/>
                <a:gd name="T102" fmla="*/ 150 w 332"/>
                <a:gd name="T103" fmla="*/ 0 h 584"/>
                <a:gd name="T104" fmla="*/ 190 w 332"/>
                <a:gd name="T105" fmla="*/ 1 h 584"/>
                <a:gd name="T106" fmla="*/ 226 w 332"/>
                <a:gd name="T107" fmla="*/ 1 h 584"/>
                <a:gd name="T108" fmla="*/ 264 w 332"/>
                <a:gd name="T109" fmla="*/ 1 h 584"/>
                <a:gd name="T110" fmla="*/ 301 w 332"/>
                <a:gd name="T111" fmla="*/ 1 h 584"/>
                <a:gd name="T112" fmla="*/ 305 w 332"/>
                <a:gd name="T113" fmla="*/ 19 h 584"/>
                <a:gd name="T114" fmla="*/ 315 w 332"/>
                <a:gd name="T115" fmla="*/ 44 h 584"/>
                <a:gd name="T116" fmla="*/ 323 w 332"/>
                <a:gd name="T117" fmla="*/ 64 h 584"/>
                <a:gd name="T118" fmla="*/ 330 w 332"/>
                <a:gd name="T119" fmla="*/ 82 h 584"/>
                <a:gd name="T120" fmla="*/ 330 w 332"/>
                <a:gd name="T121" fmla="*/ 116 h 584"/>
                <a:gd name="T122" fmla="*/ 330 w 332"/>
                <a:gd name="T123" fmla="*/ 152 h 584"/>
                <a:gd name="T124" fmla="*/ 330 w 332"/>
                <a:gd name="T125" fmla="*/ 189 h 5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32"/>
                <a:gd name="T190" fmla="*/ 0 h 584"/>
                <a:gd name="T191" fmla="*/ 332 w 332"/>
                <a:gd name="T192" fmla="*/ 584 h 58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32" h="584">
                  <a:moveTo>
                    <a:pt x="330" y="212"/>
                  </a:moveTo>
                  <a:lnTo>
                    <a:pt x="330" y="213"/>
                  </a:lnTo>
                  <a:lnTo>
                    <a:pt x="330" y="215"/>
                  </a:lnTo>
                  <a:lnTo>
                    <a:pt x="330" y="216"/>
                  </a:lnTo>
                  <a:lnTo>
                    <a:pt x="330" y="217"/>
                  </a:lnTo>
                  <a:lnTo>
                    <a:pt x="330" y="218"/>
                  </a:lnTo>
                  <a:lnTo>
                    <a:pt x="330" y="220"/>
                  </a:lnTo>
                  <a:lnTo>
                    <a:pt x="330" y="221"/>
                  </a:lnTo>
                  <a:lnTo>
                    <a:pt x="330" y="222"/>
                  </a:lnTo>
                  <a:lnTo>
                    <a:pt x="330" y="223"/>
                  </a:lnTo>
                  <a:lnTo>
                    <a:pt x="330" y="224"/>
                  </a:lnTo>
                  <a:lnTo>
                    <a:pt x="330" y="226"/>
                  </a:lnTo>
                  <a:lnTo>
                    <a:pt x="330" y="227"/>
                  </a:lnTo>
                  <a:lnTo>
                    <a:pt x="330" y="228"/>
                  </a:lnTo>
                  <a:lnTo>
                    <a:pt x="330" y="229"/>
                  </a:lnTo>
                  <a:lnTo>
                    <a:pt x="330" y="230"/>
                  </a:lnTo>
                  <a:lnTo>
                    <a:pt x="330" y="233"/>
                  </a:lnTo>
                  <a:lnTo>
                    <a:pt x="330" y="234"/>
                  </a:lnTo>
                  <a:lnTo>
                    <a:pt x="330" y="235"/>
                  </a:lnTo>
                  <a:lnTo>
                    <a:pt x="330" y="236"/>
                  </a:lnTo>
                  <a:lnTo>
                    <a:pt x="330" y="238"/>
                  </a:lnTo>
                  <a:lnTo>
                    <a:pt x="330" y="239"/>
                  </a:lnTo>
                  <a:lnTo>
                    <a:pt x="330" y="241"/>
                  </a:lnTo>
                  <a:lnTo>
                    <a:pt x="330" y="242"/>
                  </a:lnTo>
                  <a:lnTo>
                    <a:pt x="330" y="244"/>
                  </a:lnTo>
                  <a:lnTo>
                    <a:pt x="329" y="244"/>
                  </a:lnTo>
                  <a:lnTo>
                    <a:pt x="329" y="246"/>
                  </a:lnTo>
                  <a:lnTo>
                    <a:pt x="329" y="247"/>
                  </a:lnTo>
                  <a:lnTo>
                    <a:pt x="329" y="249"/>
                  </a:lnTo>
                  <a:lnTo>
                    <a:pt x="329" y="250"/>
                  </a:lnTo>
                  <a:lnTo>
                    <a:pt x="329" y="252"/>
                  </a:lnTo>
                  <a:lnTo>
                    <a:pt x="329" y="253"/>
                  </a:lnTo>
                  <a:lnTo>
                    <a:pt x="329" y="255"/>
                  </a:lnTo>
                  <a:lnTo>
                    <a:pt x="329" y="256"/>
                  </a:lnTo>
                  <a:lnTo>
                    <a:pt x="329" y="257"/>
                  </a:lnTo>
                  <a:lnTo>
                    <a:pt x="329" y="258"/>
                  </a:lnTo>
                  <a:lnTo>
                    <a:pt x="329" y="259"/>
                  </a:lnTo>
                  <a:lnTo>
                    <a:pt x="329" y="261"/>
                  </a:lnTo>
                  <a:lnTo>
                    <a:pt x="329" y="263"/>
                  </a:lnTo>
                  <a:lnTo>
                    <a:pt x="329" y="264"/>
                  </a:lnTo>
                  <a:lnTo>
                    <a:pt x="329" y="265"/>
                  </a:lnTo>
                  <a:lnTo>
                    <a:pt x="329" y="267"/>
                  </a:lnTo>
                  <a:lnTo>
                    <a:pt x="329" y="268"/>
                  </a:lnTo>
                  <a:lnTo>
                    <a:pt x="329" y="269"/>
                  </a:lnTo>
                  <a:lnTo>
                    <a:pt x="329" y="270"/>
                  </a:lnTo>
                  <a:lnTo>
                    <a:pt x="329" y="271"/>
                  </a:lnTo>
                  <a:lnTo>
                    <a:pt x="329" y="273"/>
                  </a:lnTo>
                  <a:lnTo>
                    <a:pt x="329" y="274"/>
                  </a:lnTo>
                  <a:lnTo>
                    <a:pt x="329" y="275"/>
                  </a:lnTo>
                  <a:lnTo>
                    <a:pt x="329" y="276"/>
                  </a:lnTo>
                  <a:lnTo>
                    <a:pt x="329" y="278"/>
                  </a:lnTo>
                  <a:lnTo>
                    <a:pt x="329" y="279"/>
                  </a:lnTo>
                  <a:lnTo>
                    <a:pt x="329" y="280"/>
                  </a:lnTo>
                  <a:lnTo>
                    <a:pt x="329" y="281"/>
                  </a:lnTo>
                  <a:lnTo>
                    <a:pt x="329" y="282"/>
                  </a:lnTo>
                  <a:lnTo>
                    <a:pt x="329" y="284"/>
                  </a:lnTo>
                  <a:lnTo>
                    <a:pt x="329" y="285"/>
                  </a:lnTo>
                  <a:lnTo>
                    <a:pt x="329" y="286"/>
                  </a:lnTo>
                  <a:lnTo>
                    <a:pt x="329" y="287"/>
                  </a:lnTo>
                  <a:lnTo>
                    <a:pt x="329" y="288"/>
                  </a:lnTo>
                  <a:lnTo>
                    <a:pt x="329" y="290"/>
                  </a:lnTo>
                  <a:lnTo>
                    <a:pt x="329" y="291"/>
                  </a:lnTo>
                  <a:lnTo>
                    <a:pt x="329" y="292"/>
                  </a:lnTo>
                  <a:lnTo>
                    <a:pt x="329" y="293"/>
                  </a:lnTo>
                  <a:lnTo>
                    <a:pt x="329" y="294"/>
                  </a:lnTo>
                  <a:lnTo>
                    <a:pt x="329" y="296"/>
                  </a:lnTo>
                  <a:lnTo>
                    <a:pt x="329" y="297"/>
                  </a:lnTo>
                  <a:lnTo>
                    <a:pt x="329" y="298"/>
                  </a:lnTo>
                  <a:lnTo>
                    <a:pt x="329" y="299"/>
                  </a:lnTo>
                  <a:lnTo>
                    <a:pt x="329" y="300"/>
                  </a:lnTo>
                  <a:lnTo>
                    <a:pt x="329" y="302"/>
                  </a:lnTo>
                  <a:lnTo>
                    <a:pt x="329" y="303"/>
                  </a:lnTo>
                  <a:lnTo>
                    <a:pt x="329" y="304"/>
                  </a:lnTo>
                  <a:lnTo>
                    <a:pt x="329" y="305"/>
                  </a:lnTo>
                  <a:lnTo>
                    <a:pt x="329" y="308"/>
                  </a:lnTo>
                  <a:lnTo>
                    <a:pt x="329" y="309"/>
                  </a:lnTo>
                  <a:lnTo>
                    <a:pt x="329" y="310"/>
                  </a:lnTo>
                  <a:lnTo>
                    <a:pt x="329" y="311"/>
                  </a:lnTo>
                  <a:lnTo>
                    <a:pt x="329" y="313"/>
                  </a:lnTo>
                  <a:lnTo>
                    <a:pt x="329" y="314"/>
                  </a:lnTo>
                  <a:lnTo>
                    <a:pt x="329" y="315"/>
                  </a:lnTo>
                  <a:lnTo>
                    <a:pt x="329" y="316"/>
                  </a:lnTo>
                  <a:lnTo>
                    <a:pt x="329" y="317"/>
                  </a:lnTo>
                  <a:lnTo>
                    <a:pt x="329" y="319"/>
                  </a:lnTo>
                  <a:lnTo>
                    <a:pt x="329" y="320"/>
                  </a:lnTo>
                  <a:lnTo>
                    <a:pt x="329" y="321"/>
                  </a:lnTo>
                  <a:lnTo>
                    <a:pt x="329" y="322"/>
                  </a:lnTo>
                  <a:lnTo>
                    <a:pt x="329" y="323"/>
                  </a:lnTo>
                  <a:lnTo>
                    <a:pt x="329" y="325"/>
                  </a:lnTo>
                  <a:lnTo>
                    <a:pt x="329" y="326"/>
                  </a:lnTo>
                  <a:lnTo>
                    <a:pt x="329" y="327"/>
                  </a:lnTo>
                  <a:lnTo>
                    <a:pt x="329" y="328"/>
                  </a:lnTo>
                  <a:lnTo>
                    <a:pt x="329" y="329"/>
                  </a:lnTo>
                  <a:lnTo>
                    <a:pt x="329" y="331"/>
                  </a:lnTo>
                  <a:lnTo>
                    <a:pt x="329" y="332"/>
                  </a:lnTo>
                  <a:lnTo>
                    <a:pt x="329" y="333"/>
                  </a:lnTo>
                  <a:lnTo>
                    <a:pt x="327" y="333"/>
                  </a:lnTo>
                  <a:lnTo>
                    <a:pt x="327" y="334"/>
                  </a:lnTo>
                  <a:lnTo>
                    <a:pt x="326" y="334"/>
                  </a:lnTo>
                  <a:lnTo>
                    <a:pt x="325" y="334"/>
                  </a:lnTo>
                  <a:lnTo>
                    <a:pt x="324" y="334"/>
                  </a:lnTo>
                  <a:lnTo>
                    <a:pt x="324" y="335"/>
                  </a:lnTo>
                  <a:lnTo>
                    <a:pt x="324" y="337"/>
                  </a:lnTo>
                  <a:lnTo>
                    <a:pt x="323" y="337"/>
                  </a:lnTo>
                  <a:lnTo>
                    <a:pt x="323" y="338"/>
                  </a:lnTo>
                  <a:lnTo>
                    <a:pt x="321" y="338"/>
                  </a:lnTo>
                  <a:lnTo>
                    <a:pt x="323" y="338"/>
                  </a:lnTo>
                  <a:lnTo>
                    <a:pt x="324" y="338"/>
                  </a:lnTo>
                  <a:lnTo>
                    <a:pt x="324" y="339"/>
                  </a:lnTo>
                  <a:lnTo>
                    <a:pt x="323" y="339"/>
                  </a:lnTo>
                  <a:lnTo>
                    <a:pt x="323" y="340"/>
                  </a:lnTo>
                  <a:lnTo>
                    <a:pt x="324" y="340"/>
                  </a:lnTo>
                  <a:lnTo>
                    <a:pt x="324" y="342"/>
                  </a:lnTo>
                  <a:lnTo>
                    <a:pt x="323" y="343"/>
                  </a:lnTo>
                  <a:lnTo>
                    <a:pt x="324" y="343"/>
                  </a:lnTo>
                  <a:lnTo>
                    <a:pt x="324" y="344"/>
                  </a:lnTo>
                  <a:lnTo>
                    <a:pt x="325" y="344"/>
                  </a:lnTo>
                  <a:lnTo>
                    <a:pt x="325" y="343"/>
                  </a:lnTo>
                  <a:lnTo>
                    <a:pt x="326" y="343"/>
                  </a:lnTo>
                  <a:lnTo>
                    <a:pt x="326" y="344"/>
                  </a:lnTo>
                  <a:lnTo>
                    <a:pt x="325" y="344"/>
                  </a:lnTo>
                  <a:lnTo>
                    <a:pt x="325" y="345"/>
                  </a:lnTo>
                  <a:lnTo>
                    <a:pt x="325" y="346"/>
                  </a:lnTo>
                  <a:lnTo>
                    <a:pt x="325" y="348"/>
                  </a:lnTo>
                  <a:lnTo>
                    <a:pt x="325" y="349"/>
                  </a:lnTo>
                  <a:lnTo>
                    <a:pt x="324" y="349"/>
                  </a:lnTo>
                  <a:lnTo>
                    <a:pt x="324" y="350"/>
                  </a:lnTo>
                  <a:lnTo>
                    <a:pt x="323" y="350"/>
                  </a:lnTo>
                  <a:lnTo>
                    <a:pt x="321" y="350"/>
                  </a:lnTo>
                  <a:lnTo>
                    <a:pt x="321" y="351"/>
                  </a:lnTo>
                  <a:lnTo>
                    <a:pt x="321" y="352"/>
                  </a:lnTo>
                  <a:lnTo>
                    <a:pt x="320" y="352"/>
                  </a:lnTo>
                  <a:lnTo>
                    <a:pt x="320" y="354"/>
                  </a:lnTo>
                  <a:lnTo>
                    <a:pt x="321" y="354"/>
                  </a:lnTo>
                  <a:lnTo>
                    <a:pt x="320" y="354"/>
                  </a:lnTo>
                  <a:lnTo>
                    <a:pt x="319" y="354"/>
                  </a:lnTo>
                  <a:lnTo>
                    <a:pt x="319" y="355"/>
                  </a:lnTo>
                  <a:lnTo>
                    <a:pt x="319" y="356"/>
                  </a:lnTo>
                  <a:lnTo>
                    <a:pt x="320" y="356"/>
                  </a:lnTo>
                  <a:lnTo>
                    <a:pt x="320" y="357"/>
                  </a:lnTo>
                  <a:lnTo>
                    <a:pt x="321" y="357"/>
                  </a:lnTo>
                  <a:lnTo>
                    <a:pt x="320" y="357"/>
                  </a:lnTo>
                  <a:lnTo>
                    <a:pt x="320" y="358"/>
                  </a:lnTo>
                  <a:lnTo>
                    <a:pt x="320" y="357"/>
                  </a:lnTo>
                  <a:lnTo>
                    <a:pt x="319" y="357"/>
                  </a:lnTo>
                  <a:lnTo>
                    <a:pt x="319" y="358"/>
                  </a:lnTo>
                  <a:lnTo>
                    <a:pt x="320" y="358"/>
                  </a:lnTo>
                  <a:lnTo>
                    <a:pt x="321" y="358"/>
                  </a:lnTo>
                  <a:lnTo>
                    <a:pt x="323" y="360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3" y="361"/>
                  </a:lnTo>
                  <a:lnTo>
                    <a:pt x="324" y="361"/>
                  </a:lnTo>
                  <a:lnTo>
                    <a:pt x="324" y="362"/>
                  </a:lnTo>
                  <a:lnTo>
                    <a:pt x="325" y="362"/>
                  </a:lnTo>
                  <a:lnTo>
                    <a:pt x="325" y="363"/>
                  </a:lnTo>
                  <a:lnTo>
                    <a:pt x="326" y="363"/>
                  </a:lnTo>
                  <a:lnTo>
                    <a:pt x="326" y="364"/>
                  </a:lnTo>
                  <a:lnTo>
                    <a:pt x="325" y="364"/>
                  </a:lnTo>
                  <a:lnTo>
                    <a:pt x="325" y="366"/>
                  </a:lnTo>
                  <a:lnTo>
                    <a:pt x="325" y="367"/>
                  </a:lnTo>
                  <a:lnTo>
                    <a:pt x="326" y="367"/>
                  </a:lnTo>
                  <a:lnTo>
                    <a:pt x="326" y="368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5" y="371"/>
                  </a:lnTo>
                  <a:lnTo>
                    <a:pt x="326" y="371"/>
                  </a:lnTo>
                  <a:lnTo>
                    <a:pt x="326" y="372"/>
                  </a:lnTo>
                  <a:lnTo>
                    <a:pt x="326" y="371"/>
                  </a:lnTo>
                  <a:lnTo>
                    <a:pt x="325" y="371"/>
                  </a:lnTo>
                  <a:lnTo>
                    <a:pt x="325" y="372"/>
                  </a:lnTo>
                  <a:lnTo>
                    <a:pt x="326" y="372"/>
                  </a:lnTo>
                  <a:lnTo>
                    <a:pt x="327" y="372"/>
                  </a:lnTo>
                  <a:lnTo>
                    <a:pt x="329" y="373"/>
                  </a:lnTo>
                  <a:lnTo>
                    <a:pt x="330" y="373"/>
                  </a:lnTo>
                  <a:lnTo>
                    <a:pt x="330" y="374"/>
                  </a:lnTo>
                  <a:lnTo>
                    <a:pt x="331" y="374"/>
                  </a:lnTo>
                  <a:lnTo>
                    <a:pt x="331" y="375"/>
                  </a:lnTo>
                  <a:lnTo>
                    <a:pt x="330" y="375"/>
                  </a:lnTo>
                  <a:lnTo>
                    <a:pt x="330" y="377"/>
                  </a:lnTo>
                  <a:lnTo>
                    <a:pt x="330" y="378"/>
                  </a:lnTo>
                  <a:lnTo>
                    <a:pt x="330" y="379"/>
                  </a:lnTo>
                  <a:lnTo>
                    <a:pt x="330" y="380"/>
                  </a:lnTo>
                  <a:lnTo>
                    <a:pt x="329" y="380"/>
                  </a:lnTo>
                  <a:lnTo>
                    <a:pt x="329" y="381"/>
                  </a:lnTo>
                  <a:lnTo>
                    <a:pt x="329" y="383"/>
                  </a:lnTo>
                  <a:lnTo>
                    <a:pt x="327" y="383"/>
                  </a:lnTo>
                  <a:lnTo>
                    <a:pt x="327" y="384"/>
                  </a:lnTo>
                  <a:lnTo>
                    <a:pt x="329" y="384"/>
                  </a:lnTo>
                  <a:lnTo>
                    <a:pt x="327" y="385"/>
                  </a:lnTo>
                  <a:lnTo>
                    <a:pt x="327" y="384"/>
                  </a:lnTo>
                  <a:lnTo>
                    <a:pt x="327" y="385"/>
                  </a:lnTo>
                  <a:lnTo>
                    <a:pt x="329" y="385"/>
                  </a:lnTo>
                  <a:lnTo>
                    <a:pt x="330" y="385"/>
                  </a:lnTo>
                  <a:lnTo>
                    <a:pt x="330" y="386"/>
                  </a:lnTo>
                  <a:lnTo>
                    <a:pt x="330" y="387"/>
                  </a:lnTo>
                  <a:lnTo>
                    <a:pt x="330" y="389"/>
                  </a:lnTo>
                  <a:lnTo>
                    <a:pt x="330" y="390"/>
                  </a:lnTo>
                  <a:lnTo>
                    <a:pt x="330" y="391"/>
                  </a:lnTo>
                  <a:lnTo>
                    <a:pt x="331" y="391"/>
                  </a:lnTo>
                  <a:lnTo>
                    <a:pt x="331" y="392"/>
                  </a:lnTo>
                  <a:lnTo>
                    <a:pt x="332" y="392"/>
                  </a:lnTo>
                  <a:lnTo>
                    <a:pt x="332" y="393"/>
                  </a:lnTo>
                  <a:lnTo>
                    <a:pt x="331" y="393"/>
                  </a:lnTo>
                  <a:lnTo>
                    <a:pt x="331" y="395"/>
                  </a:lnTo>
                  <a:lnTo>
                    <a:pt x="332" y="395"/>
                  </a:lnTo>
                  <a:lnTo>
                    <a:pt x="332" y="396"/>
                  </a:lnTo>
                  <a:lnTo>
                    <a:pt x="331" y="396"/>
                  </a:lnTo>
                  <a:lnTo>
                    <a:pt x="331" y="397"/>
                  </a:lnTo>
                  <a:lnTo>
                    <a:pt x="332" y="397"/>
                  </a:lnTo>
                  <a:lnTo>
                    <a:pt x="332" y="398"/>
                  </a:lnTo>
                  <a:lnTo>
                    <a:pt x="331" y="398"/>
                  </a:lnTo>
                  <a:lnTo>
                    <a:pt x="331" y="400"/>
                  </a:lnTo>
                  <a:lnTo>
                    <a:pt x="330" y="400"/>
                  </a:lnTo>
                  <a:lnTo>
                    <a:pt x="330" y="401"/>
                  </a:lnTo>
                  <a:lnTo>
                    <a:pt x="330" y="402"/>
                  </a:lnTo>
                  <a:lnTo>
                    <a:pt x="330" y="403"/>
                  </a:lnTo>
                  <a:lnTo>
                    <a:pt x="329" y="403"/>
                  </a:lnTo>
                  <a:lnTo>
                    <a:pt x="329" y="404"/>
                  </a:lnTo>
                  <a:lnTo>
                    <a:pt x="327" y="404"/>
                  </a:lnTo>
                  <a:lnTo>
                    <a:pt x="326" y="404"/>
                  </a:lnTo>
                  <a:lnTo>
                    <a:pt x="325" y="404"/>
                  </a:lnTo>
                  <a:lnTo>
                    <a:pt x="324" y="406"/>
                  </a:lnTo>
                  <a:lnTo>
                    <a:pt x="324" y="407"/>
                  </a:lnTo>
                  <a:lnTo>
                    <a:pt x="323" y="407"/>
                  </a:lnTo>
                  <a:lnTo>
                    <a:pt x="323" y="408"/>
                  </a:lnTo>
                  <a:lnTo>
                    <a:pt x="321" y="408"/>
                  </a:lnTo>
                  <a:lnTo>
                    <a:pt x="321" y="409"/>
                  </a:lnTo>
                  <a:lnTo>
                    <a:pt x="323" y="409"/>
                  </a:lnTo>
                  <a:lnTo>
                    <a:pt x="323" y="410"/>
                  </a:lnTo>
                  <a:lnTo>
                    <a:pt x="321" y="410"/>
                  </a:lnTo>
                  <a:lnTo>
                    <a:pt x="321" y="412"/>
                  </a:lnTo>
                  <a:lnTo>
                    <a:pt x="321" y="413"/>
                  </a:lnTo>
                  <a:lnTo>
                    <a:pt x="323" y="413"/>
                  </a:lnTo>
                  <a:lnTo>
                    <a:pt x="323" y="414"/>
                  </a:lnTo>
                  <a:lnTo>
                    <a:pt x="321" y="414"/>
                  </a:lnTo>
                  <a:lnTo>
                    <a:pt x="321" y="413"/>
                  </a:lnTo>
                  <a:lnTo>
                    <a:pt x="320" y="413"/>
                  </a:lnTo>
                  <a:lnTo>
                    <a:pt x="320" y="414"/>
                  </a:lnTo>
                  <a:lnTo>
                    <a:pt x="320" y="415"/>
                  </a:lnTo>
                  <a:lnTo>
                    <a:pt x="319" y="415"/>
                  </a:lnTo>
                  <a:lnTo>
                    <a:pt x="319" y="416"/>
                  </a:lnTo>
                  <a:lnTo>
                    <a:pt x="319" y="418"/>
                  </a:lnTo>
                  <a:lnTo>
                    <a:pt x="318" y="418"/>
                  </a:lnTo>
                  <a:lnTo>
                    <a:pt x="318" y="419"/>
                  </a:lnTo>
                  <a:lnTo>
                    <a:pt x="319" y="419"/>
                  </a:lnTo>
                  <a:lnTo>
                    <a:pt x="319" y="420"/>
                  </a:lnTo>
                  <a:lnTo>
                    <a:pt x="319" y="421"/>
                  </a:lnTo>
                  <a:lnTo>
                    <a:pt x="320" y="421"/>
                  </a:lnTo>
                  <a:lnTo>
                    <a:pt x="320" y="422"/>
                  </a:lnTo>
                  <a:lnTo>
                    <a:pt x="319" y="422"/>
                  </a:lnTo>
                  <a:lnTo>
                    <a:pt x="318" y="422"/>
                  </a:lnTo>
                  <a:lnTo>
                    <a:pt x="317" y="422"/>
                  </a:lnTo>
                  <a:lnTo>
                    <a:pt x="317" y="424"/>
                  </a:lnTo>
                  <a:lnTo>
                    <a:pt x="315" y="424"/>
                  </a:lnTo>
                  <a:lnTo>
                    <a:pt x="315" y="425"/>
                  </a:lnTo>
                  <a:lnTo>
                    <a:pt x="314" y="425"/>
                  </a:lnTo>
                  <a:lnTo>
                    <a:pt x="313" y="425"/>
                  </a:lnTo>
                  <a:lnTo>
                    <a:pt x="312" y="425"/>
                  </a:lnTo>
                  <a:lnTo>
                    <a:pt x="311" y="426"/>
                  </a:lnTo>
                  <a:lnTo>
                    <a:pt x="311" y="427"/>
                  </a:lnTo>
                  <a:lnTo>
                    <a:pt x="312" y="427"/>
                  </a:lnTo>
                  <a:lnTo>
                    <a:pt x="313" y="427"/>
                  </a:lnTo>
                  <a:lnTo>
                    <a:pt x="313" y="429"/>
                  </a:lnTo>
                  <a:lnTo>
                    <a:pt x="312" y="430"/>
                  </a:lnTo>
                  <a:lnTo>
                    <a:pt x="312" y="431"/>
                  </a:lnTo>
                  <a:lnTo>
                    <a:pt x="312" y="432"/>
                  </a:lnTo>
                  <a:lnTo>
                    <a:pt x="311" y="433"/>
                  </a:lnTo>
                  <a:lnTo>
                    <a:pt x="311" y="435"/>
                  </a:lnTo>
                  <a:lnTo>
                    <a:pt x="309" y="435"/>
                  </a:lnTo>
                  <a:lnTo>
                    <a:pt x="309" y="436"/>
                  </a:lnTo>
                  <a:lnTo>
                    <a:pt x="308" y="437"/>
                  </a:lnTo>
                  <a:lnTo>
                    <a:pt x="307" y="437"/>
                  </a:lnTo>
                  <a:lnTo>
                    <a:pt x="306" y="437"/>
                  </a:lnTo>
                  <a:lnTo>
                    <a:pt x="306" y="438"/>
                  </a:lnTo>
                  <a:lnTo>
                    <a:pt x="306" y="439"/>
                  </a:lnTo>
                  <a:lnTo>
                    <a:pt x="305" y="439"/>
                  </a:lnTo>
                  <a:lnTo>
                    <a:pt x="305" y="441"/>
                  </a:lnTo>
                  <a:lnTo>
                    <a:pt x="305" y="442"/>
                  </a:lnTo>
                  <a:lnTo>
                    <a:pt x="305" y="443"/>
                  </a:lnTo>
                  <a:lnTo>
                    <a:pt x="305" y="444"/>
                  </a:lnTo>
                  <a:lnTo>
                    <a:pt x="305" y="445"/>
                  </a:lnTo>
                  <a:lnTo>
                    <a:pt x="303" y="445"/>
                  </a:lnTo>
                  <a:lnTo>
                    <a:pt x="303" y="447"/>
                  </a:lnTo>
                  <a:lnTo>
                    <a:pt x="302" y="447"/>
                  </a:lnTo>
                  <a:lnTo>
                    <a:pt x="302" y="445"/>
                  </a:lnTo>
                  <a:lnTo>
                    <a:pt x="301" y="445"/>
                  </a:lnTo>
                  <a:lnTo>
                    <a:pt x="302" y="444"/>
                  </a:lnTo>
                  <a:lnTo>
                    <a:pt x="302" y="443"/>
                  </a:lnTo>
                  <a:lnTo>
                    <a:pt x="301" y="443"/>
                  </a:lnTo>
                  <a:lnTo>
                    <a:pt x="300" y="443"/>
                  </a:lnTo>
                  <a:lnTo>
                    <a:pt x="300" y="444"/>
                  </a:lnTo>
                  <a:lnTo>
                    <a:pt x="300" y="445"/>
                  </a:lnTo>
                  <a:lnTo>
                    <a:pt x="299" y="445"/>
                  </a:lnTo>
                  <a:lnTo>
                    <a:pt x="299" y="447"/>
                  </a:lnTo>
                  <a:lnTo>
                    <a:pt x="299" y="448"/>
                  </a:lnTo>
                  <a:lnTo>
                    <a:pt x="297" y="448"/>
                  </a:lnTo>
                  <a:lnTo>
                    <a:pt x="297" y="447"/>
                  </a:lnTo>
                  <a:lnTo>
                    <a:pt x="297" y="445"/>
                  </a:lnTo>
                  <a:lnTo>
                    <a:pt x="299" y="445"/>
                  </a:lnTo>
                  <a:lnTo>
                    <a:pt x="299" y="444"/>
                  </a:lnTo>
                  <a:lnTo>
                    <a:pt x="297" y="444"/>
                  </a:lnTo>
                  <a:lnTo>
                    <a:pt x="296" y="444"/>
                  </a:lnTo>
                  <a:lnTo>
                    <a:pt x="296" y="445"/>
                  </a:lnTo>
                  <a:lnTo>
                    <a:pt x="295" y="445"/>
                  </a:lnTo>
                  <a:lnTo>
                    <a:pt x="295" y="447"/>
                  </a:lnTo>
                  <a:lnTo>
                    <a:pt x="295" y="448"/>
                  </a:lnTo>
                  <a:lnTo>
                    <a:pt x="295" y="449"/>
                  </a:lnTo>
                  <a:lnTo>
                    <a:pt x="294" y="449"/>
                  </a:lnTo>
                  <a:lnTo>
                    <a:pt x="294" y="450"/>
                  </a:lnTo>
                  <a:lnTo>
                    <a:pt x="293" y="450"/>
                  </a:lnTo>
                  <a:lnTo>
                    <a:pt x="293" y="449"/>
                  </a:lnTo>
                  <a:lnTo>
                    <a:pt x="291" y="448"/>
                  </a:lnTo>
                  <a:lnTo>
                    <a:pt x="291" y="449"/>
                  </a:lnTo>
                  <a:lnTo>
                    <a:pt x="293" y="449"/>
                  </a:lnTo>
                  <a:lnTo>
                    <a:pt x="293" y="450"/>
                  </a:lnTo>
                  <a:lnTo>
                    <a:pt x="293" y="451"/>
                  </a:lnTo>
                  <a:lnTo>
                    <a:pt x="291" y="451"/>
                  </a:lnTo>
                  <a:lnTo>
                    <a:pt x="291" y="453"/>
                  </a:lnTo>
                  <a:lnTo>
                    <a:pt x="291" y="454"/>
                  </a:lnTo>
                  <a:lnTo>
                    <a:pt x="293" y="454"/>
                  </a:lnTo>
                  <a:lnTo>
                    <a:pt x="293" y="455"/>
                  </a:lnTo>
                  <a:lnTo>
                    <a:pt x="294" y="456"/>
                  </a:lnTo>
                  <a:lnTo>
                    <a:pt x="295" y="456"/>
                  </a:lnTo>
                  <a:lnTo>
                    <a:pt x="295" y="458"/>
                  </a:lnTo>
                  <a:lnTo>
                    <a:pt x="296" y="458"/>
                  </a:lnTo>
                  <a:lnTo>
                    <a:pt x="296" y="459"/>
                  </a:lnTo>
                  <a:lnTo>
                    <a:pt x="296" y="458"/>
                  </a:lnTo>
                  <a:lnTo>
                    <a:pt x="297" y="458"/>
                  </a:lnTo>
                  <a:lnTo>
                    <a:pt x="297" y="459"/>
                  </a:lnTo>
                  <a:lnTo>
                    <a:pt x="297" y="460"/>
                  </a:lnTo>
                  <a:lnTo>
                    <a:pt x="296" y="460"/>
                  </a:lnTo>
                  <a:lnTo>
                    <a:pt x="296" y="461"/>
                  </a:lnTo>
                  <a:lnTo>
                    <a:pt x="295" y="461"/>
                  </a:lnTo>
                  <a:lnTo>
                    <a:pt x="295" y="462"/>
                  </a:lnTo>
                  <a:lnTo>
                    <a:pt x="294" y="461"/>
                  </a:lnTo>
                  <a:lnTo>
                    <a:pt x="293" y="462"/>
                  </a:lnTo>
                  <a:lnTo>
                    <a:pt x="293" y="464"/>
                  </a:lnTo>
                  <a:lnTo>
                    <a:pt x="293" y="465"/>
                  </a:lnTo>
                  <a:lnTo>
                    <a:pt x="291" y="465"/>
                  </a:lnTo>
                  <a:lnTo>
                    <a:pt x="290" y="465"/>
                  </a:lnTo>
                  <a:lnTo>
                    <a:pt x="289" y="465"/>
                  </a:lnTo>
                  <a:lnTo>
                    <a:pt x="289" y="466"/>
                  </a:lnTo>
                  <a:lnTo>
                    <a:pt x="289" y="467"/>
                  </a:lnTo>
                  <a:lnTo>
                    <a:pt x="290" y="467"/>
                  </a:lnTo>
                  <a:lnTo>
                    <a:pt x="291" y="466"/>
                  </a:lnTo>
                  <a:lnTo>
                    <a:pt x="293" y="466"/>
                  </a:lnTo>
                  <a:lnTo>
                    <a:pt x="294" y="466"/>
                  </a:lnTo>
                  <a:lnTo>
                    <a:pt x="294" y="465"/>
                  </a:lnTo>
                  <a:lnTo>
                    <a:pt x="294" y="466"/>
                  </a:lnTo>
                  <a:lnTo>
                    <a:pt x="294" y="467"/>
                  </a:lnTo>
                  <a:lnTo>
                    <a:pt x="294" y="468"/>
                  </a:lnTo>
                  <a:lnTo>
                    <a:pt x="293" y="470"/>
                  </a:lnTo>
                  <a:lnTo>
                    <a:pt x="291" y="470"/>
                  </a:lnTo>
                  <a:lnTo>
                    <a:pt x="290" y="470"/>
                  </a:lnTo>
                  <a:lnTo>
                    <a:pt x="290" y="471"/>
                  </a:lnTo>
                  <a:lnTo>
                    <a:pt x="289" y="471"/>
                  </a:lnTo>
                  <a:lnTo>
                    <a:pt x="289" y="470"/>
                  </a:lnTo>
                  <a:lnTo>
                    <a:pt x="288" y="470"/>
                  </a:lnTo>
                  <a:lnTo>
                    <a:pt x="288" y="471"/>
                  </a:lnTo>
                  <a:lnTo>
                    <a:pt x="286" y="471"/>
                  </a:lnTo>
                  <a:lnTo>
                    <a:pt x="286" y="472"/>
                  </a:lnTo>
                  <a:lnTo>
                    <a:pt x="288" y="472"/>
                  </a:lnTo>
                  <a:lnTo>
                    <a:pt x="289" y="472"/>
                  </a:lnTo>
                  <a:lnTo>
                    <a:pt x="290" y="472"/>
                  </a:lnTo>
                  <a:lnTo>
                    <a:pt x="290" y="473"/>
                  </a:lnTo>
                  <a:lnTo>
                    <a:pt x="289" y="473"/>
                  </a:lnTo>
                  <a:lnTo>
                    <a:pt x="289" y="474"/>
                  </a:lnTo>
                  <a:lnTo>
                    <a:pt x="289" y="476"/>
                  </a:lnTo>
                  <a:lnTo>
                    <a:pt x="289" y="477"/>
                  </a:lnTo>
                  <a:lnTo>
                    <a:pt x="289" y="478"/>
                  </a:lnTo>
                  <a:lnTo>
                    <a:pt x="289" y="479"/>
                  </a:lnTo>
                  <a:lnTo>
                    <a:pt x="289" y="480"/>
                  </a:lnTo>
                  <a:lnTo>
                    <a:pt x="288" y="480"/>
                  </a:lnTo>
                  <a:lnTo>
                    <a:pt x="288" y="482"/>
                  </a:lnTo>
                  <a:lnTo>
                    <a:pt x="288" y="483"/>
                  </a:lnTo>
                  <a:lnTo>
                    <a:pt x="288" y="484"/>
                  </a:lnTo>
                  <a:lnTo>
                    <a:pt x="286" y="484"/>
                  </a:lnTo>
                  <a:lnTo>
                    <a:pt x="286" y="483"/>
                  </a:lnTo>
                  <a:lnTo>
                    <a:pt x="285" y="483"/>
                  </a:lnTo>
                  <a:lnTo>
                    <a:pt x="285" y="484"/>
                  </a:lnTo>
                  <a:lnTo>
                    <a:pt x="286" y="484"/>
                  </a:lnTo>
                  <a:lnTo>
                    <a:pt x="288" y="484"/>
                  </a:lnTo>
                  <a:lnTo>
                    <a:pt x="288" y="485"/>
                  </a:lnTo>
                  <a:lnTo>
                    <a:pt x="288" y="484"/>
                  </a:lnTo>
                  <a:lnTo>
                    <a:pt x="289" y="484"/>
                  </a:lnTo>
                  <a:lnTo>
                    <a:pt x="289" y="485"/>
                  </a:lnTo>
                  <a:lnTo>
                    <a:pt x="289" y="487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6" y="488"/>
                  </a:lnTo>
                  <a:lnTo>
                    <a:pt x="285" y="487"/>
                  </a:lnTo>
                  <a:lnTo>
                    <a:pt x="284" y="487"/>
                  </a:lnTo>
                  <a:lnTo>
                    <a:pt x="284" y="485"/>
                  </a:lnTo>
                  <a:lnTo>
                    <a:pt x="283" y="485"/>
                  </a:lnTo>
                  <a:lnTo>
                    <a:pt x="283" y="487"/>
                  </a:lnTo>
                  <a:lnTo>
                    <a:pt x="283" y="488"/>
                  </a:lnTo>
                  <a:lnTo>
                    <a:pt x="284" y="488"/>
                  </a:lnTo>
                  <a:lnTo>
                    <a:pt x="284" y="489"/>
                  </a:lnTo>
                  <a:lnTo>
                    <a:pt x="284" y="490"/>
                  </a:lnTo>
                  <a:lnTo>
                    <a:pt x="285" y="490"/>
                  </a:lnTo>
                  <a:lnTo>
                    <a:pt x="285" y="491"/>
                  </a:lnTo>
                  <a:lnTo>
                    <a:pt x="286" y="491"/>
                  </a:lnTo>
                  <a:lnTo>
                    <a:pt x="286" y="493"/>
                  </a:lnTo>
                  <a:lnTo>
                    <a:pt x="288" y="493"/>
                  </a:lnTo>
                  <a:lnTo>
                    <a:pt x="289" y="494"/>
                  </a:lnTo>
                  <a:lnTo>
                    <a:pt x="288" y="494"/>
                  </a:lnTo>
                  <a:lnTo>
                    <a:pt x="286" y="495"/>
                  </a:lnTo>
                  <a:lnTo>
                    <a:pt x="285" y="495"/>
                  </a:lnTo>
                  <a:lnTo>
                    <a:pt x="285" y="494"/>
                  </a:lnTo>
                  <a:lnTo>
                    <a:pt x="284" y="494"/>
                  </a:lnTo>
                  <a:lnTo>
                    <a:pt x="283" y="494"/>
                  </a:lnTo>
                  <a:lnTo>
                    <a:pt x="283" y="495"/>
                  </a:lnTo>
                  <a:lnTo>
                    <a:pt x="284" y="495"/>
                  </a:lnTo>
                  <a:lnTo>
                    <a:pt x="284" y="496"/>
                  </a:lnTo>
                  <a:lnTo>
                    <a:pt x="285" y="496"/>
                  </a:lnTo>
                  <a:lnTo>
                    <a:pt x="286" y="496"/>
                  </a:lnTo>
                  <a:lnTo>
                    <a:pt x="288" y="496"/>
                  </a:lnTo>
                  <a:lnTo>
                    <a:pt x="288" y="497"/>
                  </a:lnTo>
                  <a:lnTo>
                    <a:pt x="288" y="499"/>
                  </a:lnTo>
                  <a:lnTo>
                    <a:pt x="288" y="500"/>
                  </a:lnTo>
                  <a:lnTo>
                    <a:pt x="286" y="500"/>
                  </a:lnTo>
                  <a:lnTo>
                    <a:pt x="286" y="501"/>
                  </a:lnTo>
                  <a:lnTo>
                    <a:pt x="286" y="502"/>
                  </a:lnTo>
                  <a:lnTo>
                    <a:pt x="285" y="502"/>
                  </a:lnTo>
                  <a:lnTo>
                    <a:pt x="285" y="503"/>
                  </a:lnTo>
                  <a:lnTo>
                    <a:pt x="284" y="503"/>
                  </a:lnTo>
                  <a:lnTo>
                    <a:pt x="284" y="505"/>
                  </a:lnTo>
                  <a:lnTo>
                    <a:pt x="283" y="505"/>
                  </a:lnTo>
                  <a:lnTo>
                    <a:pt x="282" y="506"/>
                  </a:lnTo>
                  <a:lnTo>
                    <a:pt x="280" y="506"/>
                  </a:lnTo>
                  <a:lnTo>
                    <a:pt x="280" y="507"/>
                  </a:lnTo>
                  <a:lnTo>
                    <a:pt x="279" y="507"/>
                  </a:lnTo>
                  <a:lnTo>
                    <a:pt x="279" y="508"/>
                  </a:lnTo>
                  <a:lnTo>
                    <a:pt x="279" y="509"/>
                  </a:lnTo>
                  <a:lnTo>
                    <a:pt x="278" y="509"/>
                  </a:lnTo>
                  <a:lnTo>
                    <a:pt x="278" y="511"/>
                  </a:lnTo>
                  <a:lnTo>
                    <a:pt x="277" y="511"/>
                  </a:lnTo>
                  <a:lnTo>
                    <a:pt x="277" y="512"/>
                  </a:lnTo>
                  <a:lnTo>
                    <a:pt x="277" y="513"/>
                  </a:lnTo>
                  <a:lnTo>
                    <a:pt x="277" y="514"/>
                  </a:lnTo>
                  <a:lnTo>
                    <a:pt x="278" y="514"/>
                  </a:lnTo>
                  <a:lnTo>
                    <a:pt x="278" y="516"/>
                  </a:lnTo>
                  <a:lnTo>
                    <a:pt x="278" y="517"/>
                  </a:lnTo>
                  <a:lnTo>
                    <a:pt x="279" y="518"/>
                  </a:lnTo>
                  <a:lnTo>
                    <a:pt x="279" y="519"/>
                  </a:lnTo>
                  <a:lnTo>
                    <a:pt x="279" y="520"/>
                  </a:lnTo>
                  <a:lnTo>
                    <a:pt x="280" y="522"/>
                  </a:lnTo>
                  <a:lnTo>
                    <a:pt x="282" y="522"/>
                  </a:lnTo>
                  <a:lnTo>
                    <a:pt x="282" y="523"/>
                  </a:lnTo>
                  <a:lnTo>
                    <a:pt x="283" y="523"/>
                  </a:lnTo>
                  <a:lnTo>
                    <a:pt x="283" y="524"/>
                  </a:lnTo>
                  <a:lnTo>
                    <a:pt x="283" y="525"/>
                  </a:lnTo>
                  <a:lnTo>
                    <a:pt x="284" y="525"/>
                  </a:lnTo>
                  <a:lnTo>
                    <a:pt x="285" y="525"/>
                  </a:lnTo>
                  <a:lnTo>
                    <a:pt x="285" y="526"/>
                  </a:lnTo>
                  <a:lnTo>
                    <a:pt x="285" y="528"/>
                  </a:lnTo>
                  <a:lnTo>
                    <a:pt x="285" y="529"/>
                  </a:lnTo>
                  <a:lnTo>
                    <a:pt x="285" y="530"/>
                  </a:lnTo>
                  <a:lnTo>
                    <a:pt x="284" y="531"/>
                  </a:lnTo>
                  <a:lnTo>
                    <a:pt x="283" y="531"/>
                  </a:lnTo>
                  <a:lnTo>
                    <a:pt x="282" y="531"/>
                  </a:lnTo>
                  <a:lnTo>
                    <a:pt x="280" y="531"/>
                  </a:lnTo>
                  <a:lnTo>
                    <a:pt x="279" y="531"/>
                  </a:lnTo>
                  <a:lnTo>
                    <a:pt x="278" y="531"/>
                  </a:lnTo>
                  <a:lnTo>
                    <a:pt x="278" y="532"/>
                  </a:lnTo>
                  <a:lnTo>
                    <a:pt x="277" y="532"/>
                  </a:lnTo>
                  <a:lnTo>
                    <a:pt x="276" y="532"/>
                  </a:lnTo>
                  <a:lnTo>
                    <a:pt x="274" y="532"/>
                  </a:lnTo>
                  <a:lnTo>
                    <a:pt x="273" y="532"/>
                  </a:lnTo>
                  <a:lnTo>
                    <a:pt x="272" y="532"/>
                  </a:lnTo>
                  <a:lnTo>
                    <a:pt x="271" y="534"/>
                  </a:lnTo>
                  <a:lnTo>
                    <a:pt x="270" y="534"/>
                  </a:lnTo>
                  <a:lnTo>
                    <a:pt x="268" y="534"/>
                  </a:lnTo>
                  <a:lnTo>
                    <a:pt x="267" y="534"/>
                  </a:lnTo>
                  <a:lnTo>
                    <a:pt x="266" y="534"/>
                  </a:lnTo>
                  <a:lnTo>
                    <a:pt x="266" y="535"/>
                  </a:lnTo>
                  <a:lnTo>
                    <a:pt x="265" y="535"/>
                  </a:lnTo>
                  <a:lnTo>
                    <a:pt x="264" y="535"/>
                  </a:lnTo>
                  <a:lnTo>
                    <a:pt x="264" y="536"/>
                  </a:lnTo>
                  <a:lnTo>
                    <a:pt x="262" y="536"/>
                  </a:lnTo>
                  <a:lnTo>
                    <a:pt x="262" y="537"/>
                  </a:lnTo>
                  <a:lnTo>
                    <a:pt x="261" y="538"/>
                  </a:lnTo>
                  <a:lnTo>
                    <a:pt x="260" y="538"/>
                  </a:lnTo>
                  <a:lnTo>
                    <a:pt x="259" y="538"/>
                  </a:lnTo>
                  <a:lnTo>
                    <a:pt x="259" y="537"/>
                  </a:lnTo>
                  <a:lnTo>
                    <a:pt x="258" y="537"/>
                  </a:lnTo>
                  <a:lnTo>
                    <a:pt x="258" y="536"/>
                  </a:lnTo>
                  <a:lnTo>
                    <a:pt x="256" y="536"/>
                  </a:lnTo>
                  <a:lnTo>
                    <a:pt x="256" y="537"/>
                  </a:lnTo>
                  <a:lnTo>
                    <a:pt x="255" y="537"/>
                  </a:lnTo>
                  <a:lnTo>
                    <a:pt x="254" y="537"/>
                  </a:lnTo>
                  <a:lnTo>
                    <a:pt x="253" y="537"/>
                  </a:lnTo>
                  <a:lnTo>
                    <a:pt x="253" y="538"/>
                  </a:lnTo>
                  <a:lnTo>
                    <a:pt x="252" y="538"/>
                  </a:lnTo>
                  <a:lnTo>
                    <a:pt x="252" y="540"/>
                  </a:lnTo>
                  <a:lnTo>
                    <a:pt x="252" y="541"/>
                  </a:lnTo>
                  <a:lnTo>
                    <a:pt x="252" y="542"/>
                  </a:lnTo>
                  <a:lnTo>
                    <a:pt x="250" y="542"/>
                  </a:lnTo>
                  <a:lnTo>
                    <a:pt x="250" y="543"/>
                  </a:lnTo>
                  <a:lnTo>
                    <a:pt x="250" y="545"/>
                  </a:lnTo>
                  <a:lnTo>
                    <a:pt x="250" y="546"/>
                  </a:lnTo>
                  <a:lnTo>
                    <a:pt x="250" y="547"/>
                  </a:lnTo>
                  <a:lnTo>
                    <a:pt x="249" y="547"/>
                  </a:lnTo>
                  <a:lnTo>
                    <a:pt x="249" y="548"/>
                  </a:lnTo>
                  <a:lnTo>
                    <a:pt x="249" y="549"/>
                  </a:lnTo>
                  <a:lnTo>
                    <a:pt x="248" y="549"/>
                  </a:lnTo>
                  <a:lnTo>
                    <a:pt x="248" y="551"/>
                  </a:lnTo>
                  <a:lnTo>
                    <a:pt x="248" y="552"/>
                  </a:lnTo>
                  <a:lnTo>
                    <a:pt x="248" y="553"/>
                  </a:lnTo>
                  <a:lnTo>
                    <a:pt x="249" y="553"/>
                  </a:lnTo>
                  <a:lnTo>
                    <a:pt x="249" y="554"/>
                  </a:lnTo>
                  <a:lnTo>
                    <a:pt x="248" y="554"/>
                  </a:lnTo>
                  <a:lnTo>
                    <a:pt x="248" y="553"/>
                  </a:lnTo>
                  <a:lnTo>
                    <a:pt x="248" y="554"/>
                  </a:lnTo>
                  <a:lnTo>
                    <a:pt x="249" y="554"/>
                  </a:lnTo>
                  <a:lnTo>
                    <a:pt x="249" y="555"/>
                  </a:lnTo>
                  <a:lnTo>
                    <a:pt x="250" y="555"/>
                  </a:lnTo>
                  <a:lnTo>
                    <a:pt x="250" y="557"/>
                  </a:lnTo>
                  <a:lnTo>
                    <a:pt x="252" y="558"/>
                  </a:lnTo>
                  <a:lnTo>
                    <a:pt x="252" y="559"/>
                  </a:lnTo>
                  <a:lnTo>
                    <a:pt x="253" y="559"/>
                  </a:lnTo>
                  <a:lnTo>
                    <a:pt x="254" y="560"/>
                  </a:lnTo>
                  <a:lnTo>
                    <a:pt x="254" y="561"/>
                  </a:lnTo>
                  <a:lnTo>
                    <a:pt x="254" y="563"/>
                  </a:lnTo>
                  <a:lnTo>
                    <a:pt x="254" y="564"/>
                  </a:lnTo>
                  <a:lnTo>
                    <a:pt x="255" y="564"/>
                  </a:lnTo>
                  <a:lnTo>
                    <a:pt x="254" y="564"/>
                  </a:lnTo>
                  <a:lnTo>
                    <a:pt x="255" y="564"/>
                  </a:lnTo>
                  <a:lnTo>
                    <a:pt x="255" y="565"/>
                  </a:lnTo>
                  <a:lnTo>
                    <a:pt x="255" y="566"/>
                  </a:lnTo>
                  <a:lnTo>
                    <a:pt x="255" y="567"/>
                  </a:lnTo>
                  <a:lnTo>
                    <a:pt x="254" y="569"/>
                  </a:lnTo>
                  <a:lnTo>
                    <a:pt x="254" y="570"/>
                  </a:lnTo>
                  <a:lnTo>
                    <a:pt x="254" y="571"/>
                  </a:lnTo>
                  <a:lnTo>
                    <a:pt x="253" y="572"/>
                  </a:lnTo>
                  <a:lnTo>
                    <a:pt x="253" y="574"/>
                  </a:lnTo>
                  <a:lnTo>
                    <a:pt x="252" y="574"/>
                  </a:lnTo>
                  <a:lnTo>
                    <a:pt x="252" y="575"/>
                  </a:lnTo>
                  <a:lnTo>
                    <a:pt x="250" y="575"/>
                  </a:lnTo>
                  <a:lnTo>
                    <a:pt x="249" y="575"/>
                  </a:lnTo>
                  <a:lnTo>
                    <a:pt x="248" y="575"/>
                  </a:lnTo>
                  <a:lnTo>
                    <a:pt x="247" y="575"/>
                  </a:lnTo>
                  <a:lnTo>
                    <a:pt x="246" y="575"/>
                  </a:lnTo>
                  <a:lnTo>
                    <a:pt x="246" y="574"/>
                  </a:lnTo>
                  <a:lnTo>
                    <a:pt x="244" y="574"/>
                  </a:lnTo>
                  <a:lnTo>
                    <a:pt x="243" y="572"/>
                  </a:lnTo>
                  <a:lnTo>
                    <a:pt x="242" y="572"/>
                  </a:lnTo>
                  <a:lnTo>
                    <a:pt x="242" y="571"/>
                  </a:lnTo>
                  <a:lnTo>
                    <a:pt x="241" y="571"/>
                  </a:lnTo>
                  <a:lnTo>
                    <a:pt x="241" y="570"/>
                  </a:lnTo>
                  <a:lnTo>
                    <a:pt x="239" y="570"/>
                  </a:lnTo>
                  <a:lnTo>
                    <a:pt x="239" y="569"/>
                  </a:lnTo>
                  <a:lnTo>
                    <a:pt x="238" y="569"/>
                  </a:lnTo>
                  <a:lnTo>
                    <a:pt x="237" y="569"/>
                  </a:lnTo>
                  <a:lnTo>
                    <a:pt x="236" y="567"/>
                  </a:lnTo>
                  <a:lnTo>
                    <a:pt x="235" y="567"/>
                  </a:lnTo>
                  <a:lnTo>
                    <a:pt x="235" y="566"/>
                  </a:lnTo>
                  <a:lnTo>
                    <a:pt x="233" y="566"/>
                  </a:lnTo>
                  <a:lnTo>
                    <a:pt x="232" y="566"/>
                  </a:lnTo>
                  <a:lnTo>
                    <a:pt x="231" y="566"/>
                  </a:lnTo>
                  <a:lnTo>
                    <a:pt x="230" y="566"/>
                  </a:lnTo>
                  <a:lnTo>
                    <a:pt x="229" y="565"/>
                  </a:lnTo>
                  <a:lnTo>
                    <a:pt x="227" y="565"/>
                  </a:lnTo>
                  <a:lnTo>
                    <a:pt x="227" y="564"/>
                  </a:lnTo>
                  <a:lnTo>
                    <a:pt x="226" y="564"/>
                  </a:lnTo>
                  <a:lnTo>
                    <a:pt x="226" y="563"/>
                  </a:lnTo>
                  <a:lnTo>
                    <a:pt x="225" y="563"/>
                  </a:lnTo>
                  <a:lnTo>
                    <a:pt x="225" y="561"/>
                  </a:lnTo>
                  <a:lnTo>
                    <a:pt x="224" y="561"/>
                  </a:lnTo>
                  <a:lnTo>
                    <a:pt x="223" y="561"/>
                  </a:lnTo>
                  <a:lnTo>
                    <a:pt x="221" y="560"/>
                  </a:lnTo>
                  <a:lnTo>
                    <a:pt x="220" y="560"/>
                  </a:lnTo>
                  <a:lnTo>
                    <a:pt x="219" y="560"/>
                  </a:lnTo>
                  <a:lnTo>
                    <a:pt x="219" y="559"/>
                  </a:lnTo>
                  <a:lnTo>
                    <a:pt x="218" y="559"/>
                  </a:lnTo>
                  <a:lnTo>
                    <a:pt x="217" y="559"/>
                  </a:lnTo>
                  <a:lnTo>
                    <a:pt x="217" y="558"/>
                  </a:lnTo>
                  <a:lnTo>
                    <a:pt x="215" y="558"/>
                  </a:lnTo>
                  <a:lnTo>
                    <a:pt x="214" y="558"/>
                  </a:lnTo>
                  <a:lnTo>
                    <a:pt x="213" y="558"/>
                  </a:lnTo>
                  <a:lnTo>
                    <a:pt x="212" y="558"/>
                  </a:lnTo>
                  <a:lnTo>
                    <a:pt x="211" y="557"/>
                  </a:lnTo>
                  <a:lnTo>
                    <a:pt x="209" y="557"/>
                  </a:lnTo>
                  <a:lnTo>
                    <a:pt x="209" y="558"/>
                  </a:lnTo>
                  <a:lnTo>
                    <a:pt x="208" y="558"/>
                  </a:lnTo>
                  <a:lnTo>
                    <a:pt x="207" y="558"/>
                  </a:lnTo>
                  <a:lnTo>
                    <a:pt x="207" y="559"/>
                  </a:lnTo>
                  <a:lnTo>
                    <a:pt x="206" y="559"/>
                  </a:lnTo>
                  <a:lnTo>
                    <a:pt x="205" y="559"/>
                  </a:lnTo>
                  <a:lnTo>
                    <a:pt x="205" y="560"/>
                  </a:lnTo>
                  <a:lnTo>
                    <a:pt x="203" y="560"/>
                  </a:lnTo>
                  <a:lnTo>
                    <a:pt x="203" y="561"/>
                  </a:lnTo>
                  <a:lnTo>
                    <a:pt x="202" y="561"/>
                  </a:lnTo>
                  <a:lnTo>
                    <a:pt x="202" y="563"/>
                  </a:lnTo>
                  <a:lnTo>
                    <a:pt x="201" y="563"/>
                  </a:lnTo>
                  <a:lnTo>
                    <a:pt x="201" y="564"/>
                  </a:lnTo>
                  <a:lnTo>
                    <a:pt x="200" y="565"/>
                  </a:lnTo>
                  <a:lnTo>
                    <a:pt x="200" y="566"/>
                  </a:lnTo>
                  <a:lnTo>
                    <a:pt x="200" y="567"/>
                  </a:lnTo>
                  <a:lnTo>
                    <a:pt x="199" y="567"/>
                  </a:lnTo>
                  <a:lnTo>
                    <a:pt x="199" y="569"/>
                  </a:lnTo>
                  <a:lnTo>
                    <a:pt x="197" y="570"/>
                  </a:lnTo>
                  <a:lnTo>
                    <a:pt x="196" y="570"/>
                  </a:lnTo>
                  <a:lnTo>
                    <a:pt x="196" y="571"/>
                  </a:lnTo>
                  <a:lnTo>
                    <a:pt x="196" y="572"/>
                  </a:lnTo>
                  <a:lnTo>
                    <a:pt x="195" y="572"/>
                  </a:lnTo>
                  <a:lnTo>
                    <a:pt x="194" y="574"/>
                  </a:lnTo>
                  <a:lnTo>
                    <a:pt x="194" y="575"/>
                  </a:lnTo>
                  <a:lnTo>
                    <a:pt x="194" y="576"/>
                  </a:lnTo>
                  <a:lnTo>
                    <a:pt x="192" y="576"/>
                  </a:lnTo>
                  <a:lnTo>
                    <a:pt x="192" y="577"/>
                  </a:lnTo>
                  <a:lnTo>
                    <a:pt x="192" y="578"/>
                  </a:lnTo>
                  <a:lnTo>
                    <a:pt x="192" y="580"/>
                  </a:lnTo>
                  <a:lnTo>
                    <a:pt x="194" y="580"/>
                  </a:lnTo>
                  <a:lnTo>
                    <a:pt x="194" y="581"/>
                  </a:lnTo>
                  <a:lnTo>
                    <a:pt x="195" y="581"/>
                  </a:lnTo>
                  <a:lnTo>
                    <a:pt x="196" y="582"/>
                  </a:lnTo>
                  <a:lnTo>
                    <a:pt x="196" y="583"/>
                  </a:lnTo>
                  <a:lnTo>
                    <a:pt x="197" y="583"/>
                  </a:lnTo>
                  <a:lnTo>
                    <a:pt x="196" y="583"/>
                  </a:lnTo>
                  <a:lnTo>
                    <a:pt x="195" y="583"/>
                  </a:lnTo>
                  <a:lnTo>
                    <a:pt x="195" y="584"/>
                  </a:lnTo>
                  <a:lnTo>
                    <a:pt x="194" y="584"/>
                  </a:lnTo>
                  <a:lnTo>
                    <a:pt x="192" y="584"/>
                  </a:lnTo>
                  <a:lnTo>
                    <a:pt x="192" y="583"/>
                  </a:lnTo>
                  <a:lnTo>
                    <a:pt x="191" y="583"/>
                  </a:lnTo>
                  <a:lnTo>
                    <a:pt x="191" y="582"/>
                  </a:lnTo>
                  <a:lnTo>
                    <a:pt x="191" y="581"/>
                  </a:lnTo>
                  <a:lnTo>
                    <a:pt x="191" y="580"/>
                  </a:lnTo>
                  <a:lnTo>
                    <a:pt x="190" y="580"/>
                  </a:lnTo>
                  <a:lnTo>
                    <a:pt x="190" y="578"/>
                  </a:lnTo>
                  <a:lnTo>
                    <a:pt x="189" y="578"/>
                  </a:lnTo>
                  <a:lnTo>
                    <a:pt x="189" y="577"/>
                  </a:lnTo>
                  <a:lnTo>
                    <a:pt x="188" y="577"/>
                  </a:lnTo>
                  <a:lnTo>
                    <a:pt x="188" y="576"/>
                  </a:lnTo>
                  <a:lnTo>
                    <a:pt x="188" y="575"/>
                  </a:lnTo>
                  <a:lnTo>
                    <a:pt x="186" y="574"/>
                  </a:lnTo>
                  <a:lnTo>
                    <a:pt x="186" y="575"/>
                  </a:lnTo>
                  <a:lnTo>
                    <a:pt x="185" y="575"/>
                  </a:lnTo>
                  <a:lnTo>
                    <a:pt x="184" y="575"/>
                  </a:lnTo>
                  <a:lnTo>
                    <a:pt x="183" y="575"/>
                  </a:lnTo>
                  <a:lnTo>
                    <a:pt x="183" y="574"/>
                  </a:lnTo>
                  <a:lnTo>
                    <a:pt x="183" y="575"/>
                  </a:lnTo>
                  <a:lnTo>
                    <a:pt x="182" y="575"/>
                  </a:lnTo>
                  <a:lnTo>
                    <a:pt x="182" y="576"/>
                  </a:lnTo>
                  <a:lnTo>
                    <a:pt x="183" y="576"/>
                  </a:lnTo>
                  <a:lnTo>
                    <a:pt x="183" y="577"/>
                  </a:lnTo>
                  <a:lnTo>
                    <a:pt x="184" y="577"/>
                  </a:lnTo>
                  <a:lnTo>
                    <a:pt x="185" y="577"/>
                  </a:lnTo>
                  <a:lnTo>
                    <a:pt x="185" y="578"/>
                  </a:lnTo>
                  <a:lnTo>
                    <a:pt x="186" y="578"/>
                  </a:lnTo>
                  <a:lnTo>
                    <a:pt x="186" y="580"/>
                  </a:lnTo>
                  <a:lnTo>
                    <a:pt x="186" y="581"/>
                  </a:lnTo>
                  <a:lnTo>
                    <a:pt x="185" y="582"/>
                  </a:lnTo>
                  <a:lnTo>
                    <a:pt x="184" y="582"/>
                  </a:lnTo>
                  <a:lnTo>
                    <a:pt x="183" y="581"/>
                  </a:lnTo>
                  <a:lnTo>
                    <a:pt x="182" y="581"/>
                  </a:lnTo>
                  <a:lnTo>
                    <a:pt x="182" y="580"/>
                  </a:lnTo>
                  <a:lnTo>
                    <a:pt x="180" y="580"/>
                  </a:lnTo>
                  <a:lnTo>
                    <a:pt x="179" y="578"/>
                  </a:lnTo>
                  <a:lnTo>
                    <a:pt x="178" y="578"/>
                  </a:lnTo>
                  <a:lnTo>
                    <a:pt x="177" y="577"/>
                  </a:lnTo>
                  <a:lnTo>
                    <a:pt x="176" y="576"/>
                  </a:lnTo>
                  <a:lnTo>
                    <a:pt x="176" y="575"/>
                  </a:lnTo>
                  <a:lnTo>
                    <a:pt x="177" y="575"/>
                  </a:lnTo>
                  <a:lnTo>
                    <a:pt x="177" y="574"/>
                  </a:lnTo>
                  <a:lnTo>
                    <a:pt x="177" y="572"/>
                  </a:lnTo>
                  <a:lnTo>
                    <a:pt x="177" y="571"/>
                  </a:lnTo>
                  <a:lnTo>
                    <a:pt x="176" y="571"/>
                  </a:lnTo>
                  <a:lnTo>
                    <a:pt x="176" y="570"/>
                  </a:lnTo>
                  <a:lnTo>
                    <a:pt x="174" y="570"/>
                  </a:lnTo>
                  <a:lnTo>
                    <a:pt x="174" y="569"/>
                  </a:lnTo>
                  <a:lnTo>
                    <a:pt x="173" y="569"/>
                  </a:lnTo>
                  <a:lnTo>
                    <a:pt x="173" y="567"/>
                  </a:lnTo>
                  <a:lnTo>
                    <a:pt x="173" y="566"/>
                  </a:lnTo>
                  <a:lnTo>
                    <a:pt x="172" y="566"/>
                  </a:lnTo>
                  <a:lnTo>
                    <a:pt x="172" y="565"/>
                  </a:lnTo>
                  <a:lnTo>
                    <a:pt x="172" y="564"/>
                  </a:lnTo>
                  <a:lnTo>
                    <a:pt x="171" y="563"/>
                  </a:lnTo>
                  <a:lnTo>
                    <a:pt x="171" y="561"/>
                  </a:lnTo>
                  <a:lnTo>
                    <a:pt x="170" y="561"/>
                  </a:lnTo>
                  <a:lnTo>
                    <a:pt x="170" y="560"/>
                  </a:lnTo>
                  <a:lnTo>
                    <a:pt x="170" y="559"/>
                  </a:lnTo>
                  <a:lnTo>
                    <a:pt x="170" y="558"/>
                  </a:lnTo>
                  <a:lnTo>
                    <a:pt x="170" y="557"/>
                  </a:lnTo>
                  <a:lnTo>
                    <a:pt x="170" y="555"/>
                  </a:lnTo>
                  <a:lnTo>
                    <a:pt x="170" y="554"/>
                  </a:lnTo>
                  <a:lnTo>
                    <a:pt x="168" y="554"/>
                  </a:lnTo>
                  <a:lnTo>
                    <a:pt x="167" y="554"/>
                  </a:lnTo>
                  <a:lnTo>
                    <a:pt x="167" y="555"/>
                  </a:lnTo>
                  <a:lnTo>
                    <a:pt x="167" y="554"/>
                  </a:lnTo>
                  <a:lnTo>
                    <a:pt x="166" y="554"/>
                  </a:lnTo>
                  <a:lnTo>
                    <a:pt x="166" y="553"/>
                  </a:lnTo>
                  <a:lnTo>
                    <a:pt x="166" y="552"/>
                  </a:lnTo>
                  <a:lnTo>
                    <a:pt x="165" y="552"/>
                  </a:lnTo>
                  <a:lnTo>
                    <a:pt x="165" y="551"/>
                  </a:lnTo>
                  <a:lnTo>
                    <a:pt x="165" y="549"/>
                  </a:lnTo>
                  <a:lnTo>
                    <a:pt x="166" y="549"/>
                  </a:lnTo>
                  <a:lnTo>
                    <a:pt x="166" y="548"/>
                  </a:lnTo>
                  <a:lnTo>
                    <a:pt x="166" y="547"/>
                  </a:lnTo>
                  <a:lnTo>
                    <a:pt x="167" y="547"/>
                  </a:lnTo>
                  <a:lnTo>
                    <a:pt x="167" y="546"/>
                  </a:lnTo>
                  <a:lnTo>
                    <a:pt x="168" y="546"/>
                  </a:lnTo>
                  <a:lnTo>
                    <a:pt x="170" y="546"/>
                  </a:lnTo>
                  <a:lnTo>
                    <a:pt x="171" y="546"/>
                  </a:lnTo>
                  <a:lnTo>
                    <a:pt x="171" y="545"/>
                  </a:lnTo>
                  <a:lnTo>
                    <a:pt x="172" y="545"/>
                  </a:lnTo>
                  <a:lnTo>
                    <a:pt x="172" y="543"/>
                  </a:lnTo>
                  <a:lnTo>
                    <a:pt x="173" y="542"/>
                  </a:lnTo>
                  <a:lnTo>
                    <a:pt x="173" y="541"/>
                  </a:lnTo>
                  <a:lnTo>
                    <a:pt x="173" y="540"/>
                  </a:lnTo>
                  <a:lnTo>
                    <a:pt x="173" y="538"/>
                  </a:lnTo>
                  <a:lnTo>
                    <a:pt x="172" y="538"/>
                  </a:lnTo>
                  <a:lnTo>
                    <a:pt x="172" y="537"/>
                  </a:lnTo>
                  <a:lnTo>
                    <a:pt x="172" y="536"/>
                  </a:lnTo>
                  <a:lnTo>
                    <a:pt x="172" y="535"/>
                  </a:lnTo>
                  <a:lnTo>
                    <a:pt x="171" y="535"/>
                  </a:lnTo>
                  <a:lnTo>
                    <a:pt x="171" y="534"/>
                  </a:lnTo>
                  <a:lnTo>
                    <a:pt x="170" y="534"/>
                  </a:lnTo>
                  <a:lnTo>
                    <a:pt x="170" y="532"/>
                  </a:lnTo>
                  <a:lnTo>
                    <a:pt x="168" y="532"/>
                  </a:lnTo>
                  <a:lnTo>
                    <a:pt x="168" y="531"/>
                  </a:lnTo>
                  <a:lnTo>
                    <a:pt x="168" y="530"/>
                  </a:lnTo>
                  <a:lnTo>
                    <a:pt x="167" y="530"/>
                  </a:lnTo>
                  <a:lnTo>
                    <a:pt x="167" y="529"/>
                  </a:lnTo>
                  <a:lnTo>
                    <a:pt x="167" y="528"/>
                  </a:lnTo>
                  <a:lnTo>
                    <a:pt x="166" y="528"/>
                  </a:lnTo>
                  <a:lnTo>
                    <a:pt x="166" y="526"/>
                  </a:lnTo>
                  <a:lnTo>
                    <a:pt x="166" y="525"/>
                  </a:lnTo>
                  <a:lnTo>
                    <a:pt x="165" y="525"/>
                  </a:lnTo>
                  <a:lnTo>
                    <a:pt x="165" y="524"/>
                  </a:lnTo>
                  <a:lnTo>
                    <a:pt x="165" y="523"/>
                  </a:lnTo>
                  <a:lnTo>
                    <a:pt x="165" y="522"/>
                  </a:lnTo>
                  <a:lnTo>
                    <a:pt x="165" y="520"/>
                  </a:lnTo>
                  <a:lnTo>
                    <a:pt x="165" y="519"/>
                  </a:lnTo>
                  <a:lnTo>
                    <a:pt x="166" y="519"/>
                  </a:lnTo>
                  <a:lnTo>
                    <a:pt x="166" y="520"/>
                  </a:lnTo>
                  <a:lnTo>
                    <a:pt x="167" y="520"/>
                  </a:lnTo>
                  <a:lnTo>
                    <a:pt x="168" y="520"/>
                  </a:lnTo>
                  <a:lnTo>
                    <a:pt x="168" y="519"/>
                  </a:lnTo>
                  <a:lnTo>
                    <a:pt x="168" y="518"/>
                  </a:lnTo>
                  <a:lnTo>
                    <a:pt x="167" y="517"/>
                  </a:lnTo>
                  <a:lnTo>
                    <a:pt x="167" y="516"/>
                  </a:lnTo>
                  <a:lnTo>
                    <a:pt x="166" y="516"/>
                  </a:lnTo>
                  <a:lnTo>
                    <a:pt x="166" y="514"/>
                  </a:lnTo>
                  <a:lnTo>
                    <a:pt x="165" y="514"/>
                  </a:lnTo>
                  <a:lnTo>
                    <a:pt x="165" y="513"/>
                  </a:lnTo>
                  <a:lnTo>
                    <a:pt x="165" y="512"/>
                  </a:lnTo>
                  <a:lnTo>
                    <a:pt x="165" y="511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5" y="507"/>
                  </a:lnTo>
                  <a:lnTo>
                    <a:pt x="164" y="507"/>
                  </a:lnTo>
                  <a:lnTo>
                    <a:pt x="162" y="507"/>
                  </a:lnTo>
                  <a:lnTo>
                    <a:pt x="161" y="507"/>
                  </a:lnTo>
                  <a:lnTo>
                    <a:pt x="160" y="506"/>
                  </a:lnTo>
                  <a:lnTo>
                    <a:pt x="159" y="506"/>
                  </a:lnTo>
                  <a:lnTo>
                    <a:pt x="159" y="505"/>
                  </a:lnTo>
                  <a:lnTo>
                    <a:pt x="159" y="503"/>
                  </a:lnTo>
                  <a:lnTo>
                    <a:pt x="158" y="503"/>
                  </a:lnTo>
                  <a:lnTo>
                    <a:pt x="156" y="502"/>
                  </a:lnTo>
                  <a:lnTo>
                    <a:pt x="155" y="502"/>
                  </a:lnTo>
                  <a:lnTo>
                    <a:pt x="154" y="502"/>
                  </a:lnTo>
                  <a:lnTo>
                    <a:pt x="153" y="502"/>
                  </a:lnTo>
                  <a:lnTo>
                    <a:pt x="153" y="501"/>
                  </a:lnTo>
                  <a:lnTo>
                    <a:pt x="153" y="500"/>
                  </a:lnTo>
                  <a:lnTo>
                    <a:pt x="153" y="499"/>
                  </a:lnTo>
                  <a:lnTo>
                    <a:pt x="153" y="497"/>
                  </a:lnTo>
                  <a:lnTo>
                    <a:pt x="153" y="496"/>
                  </a:lnTo>
                  <a:lnTo>
                    <a:pt x="152" y="496"/>
                  </a:lnTo>
                  <a:lnTo>
                    <a:pt x="150" y="496"/>
                  </a:lnTo>
                  <a:lnTo>
                    <a:pt x="150" y="495"/>
                  </a:lnTo>
                  <a:lnTo>
                    <a:pt x="149" y="495"/>
                  </a:lnTo>
                  <a:lnTo>
                    <a:pt x="149" y="494"/>
                  </a:lnTo>
                  <a:lnTo>
                    <a:pt x="148" y="494"/>
                  </a:lnTo>
                  <a:lnTo>
                    <a:pt x="148" y="493"/>
                  </a:lnTo>
                  <a:lnTo>
                    <a:pt x="147" y="493"/>
                  </a:lnTo>
                  <a:lnTo>
                    <a:pt x="147" y="491"/>
                  </a:lnTo>
                  <a:lnTo>
                    <a:pt x="145" y="491"/>
                  </a:lnTo>
                  <a:lnTo>
                    <a:pt x="144" y="491"/>
                  </a:lnTo>
                  <a:lnTo>
                    <a:pt x="143" y="491"/>
                  </a:lnTo>
                  <a:lnTo>
                    <a:pt x="142" y="491"/>
                  </a:lnTo>
                  <a:lnTo>
                    <a:pt x="142" y="490"/>
                  </a:lnTo>
                  <a:lnTo>
                    <a:pt x="142" y="489"/>
                  </a:lnTo>
                  <a:lnTo>
                    <a:pt x="142" y="488"/>
                  </a:lnTo>
                  <a:lnTo>
                    <a:pt x="141" y="488"/>
                  </a:lnTo>
                  <a:lnTo>
                    <a:pt x="139" y="487"/>
                  </a:lnTo>
                  <a:lnTo>
                    <a:pt x="138" y="487"/>
                  </a:lnTo>
                  <a:lnTo>
                    <a:pt x="138" y="485"/>
                  </a:lnTo>
                  <a:lnTo>
                    <a:pt x="137" y="485"/>
                  </a:lnTo>
                  <a:lnTo>
                    <a:pt x="137" y="487"/>
                  </a:lnTo>
                  <a:lnTo>
                    <a:pt x="136" y="487"/>
                  </a:lnTo>
                  <a:lnTo>
                    <a:pt x="136" y="488"/>
                  </a:lnTo>
                  <a:lnTo>
                    <a:pt x="135" y="488"/>
                  </a:lnTo>
                  <a:lnTo>
                    <a:pt x="135" y="489"/>
                  </a:lnTo>
                  <a:lnTo>
                    <a:pt x="133" y="489"/>
                  </a:lnTo>
                  <a:lnTo>
                    <a:pt x="132" y="489"/>
                  </a:lnTo>
                  <a:lnTo>
                    <a:pt x="131" y="489"/>
                  </a:lnTo>
                  <a:lnTo>
                    <a:pt x="130" y="489"/>
                  </a:lnTo>
                  <a:lnTo>
                    <a:pt x="130" y="488"/>
                  </a:lnTo>
                  <a:lnTo>
                    <a:pt x="129" y="488"/>
                  </a:lnTo>
                  <a:lnTo>
                    <a:pt x="129" y="487"/>
                  </a:lnTo>
                  <a:lnTo>
                    <a:pt x="129" y="485"/>
                  </a:lnTo>
                  <a:lnTo>
                    <a:pt x="127" y="485"/>
                  </a:lnTo>
                  <a:lnTo>
                    <a:pt x="127" y="484"/>
                  </a:lnTo>
                  <a:lnTo>
                    <a:pt x="127" y="483"/>
                  </a:lnTo>
                  <a:lnTo>
                    <a:pt x="129" y="483"/>
                  </a:lnTo>
                  <a:lnTo>
                    <a:pt x="129" y="482"/>
                  </a:lnTo>
                  <a:lnTo>
                    <a:pt x="130" y="482"/>
                  </a:lnTo>
                  <a:lnTo>
                    <a:pt x="131" y="482"/>
                  </a:lnTo>
                  <a:lnTo>
                    <a:pt x="131" y="480"/>
                  </a:lnTo>
                  <a:lnTo>
                    <a:pt x="130" y="479"/>
                  </a:lnTo>
                  <a:lnTo>
                    <a:pt x="129" y="479"/>
                  </a:lnTo>
                  <a:lnTo>
                    <a:pt x="127" y="479"/>
                  </a:lnTo>
                  <a:lnTo>
                    <a:pt x="126" y="479"/>
                  </a:lnTo>
                  <a:lnTo>
                    <a:pt x="125" y="479"/>
                  </a:lnTo>
                  <a:lnTo>
                    <a:pt x="124" y="478"/>
                  </a:lnTo>
                  <a:lnTo>
                    <a:pt x="124" y="477"/>
                  </a:lnTo>
                  <a:lnTo>
                    <a:pt x="123" y="476"/>
                  </a:lnTo>
                  <a:lnTo>
                    <a:pt x="121" y="476"/>
                  </a:lnTo>
                  <a:lnTo>
                    <a:pt x="121" y="474"/>
                  </a:lnTo>
                  <a:lnTo>
                    <a:pt x="120" y="474"/>
                  </a:lnTo>
                  <a:lnTo>
                    <a:pt x="119" y="474"/>
                  </a:lnTo>
                  <a:lnTo>
                    <a:pt x="118" y="474"/>
                  </a:lnTo>
                  <a:lnTo>
                    <a:pt x="118" y="473"/>
                  </a:lnTo>
                  <a:lnTo>
                    <a:pt x="117" y="473"/>
                  </a:lnTo>
                  <a:lnTo>
                    <a:pt x="115" y="473"/>
                  </a:lnTo>
                  <a:lnTo>
                    <a:pt x="115" y="472"/>
                  </a:lnTo>
                  <a:lnTo>
                    <a:pt x="115" y="471"/>
                  </a:lnTo>
                  <a:lnTo>
                    <a:pt x="114" y="471"/>
                  </a:lnTo>
                  <a:lnTo>
                    <a:pt x="115" y="471"/>
                  </a:lnTo>
                  <a:lnTo>
                    <a:pt x="114" y="470"/>
                  </a:lnTo>
                  <a:lnTo>
                    <a:pt x="114" y="468"/>
                  </a:lnTo>
                  <a:lnTo>
                    <a:pt x="113" y="468"/>
                  </a:lnTo>
                  <a:lnTo>
                    <a:pt x="112" y="468"/>
                  </a:lnTo>
                  <a:lnTo>
                    <a:pt x="111" y="468"/>
                  </a:lnTo>
                  <a:lnTo>
                    <a:pt x="109" y="467"/>
                  </a:lnTo>
                  <a:lnTo>
                    <a:pt x="108" y="466"/>
                  </a:lnTo>
                  <a:lnTo>
                    <a:pt x="107" y="466"/>
                  </a:lnTo>
                  <a:lnTo>
                    <a:pt x="106" y="465"/>
                  </a:lnTo>
                  <a:lnTo>
                    <a:pt x="105" y="464"/>
                  </a:lnTo>
                  <a:lnTo>
                    <a:pt x="105" y="462"/>
                  </a:lnTo>
                  <a:lnTo>
                    <a:pt x="105" y="461"/>
                  </a:lnTo>
                  <a:lnTo>
                    <a:pt x="103" y="461"/>
                  </a:lnTo>
                  <a:lnTo>
                    <a:pt x="103" y="460"/>
                  </a:lnTo>
                  <a:lnTo>
                    <a:pt x="102" y="459"/>
                  </a:lnTo>
                  <a:lnTo>
                    <a:pt x="101" y="458"/>
                  </a:lnTo>
                  <a:lnTo>
                    <a:pt x="100" y="456"/>
                  </a:lnTo>
                  <a:lnTo>
                    <a:pt x="98" y="456"/>
                  </a:lnTo>
                  <a:lnTo>
                    <a:pt x="97" y="456"/>
                  </a:lnTo>
                  <a:lnTo>
                    <a:pt x="97" y="455"/>
                  </a:lnTo>
                  <a:lnTo>
                    <a:pt x="97" y="454"/>
                  </a:lnTo>
                  <a:lnTo>
                    <a:pt x="96" y="454"/>
                  </a:lnTo>
                  <a:lnTo>
                    <a:pt x="96" y="453"/>
                  </a:lnTo>
                  <a:lnTo>
                    <a:pt x="95" y="451"/>
                  </a:lnTo>
                  <a:lnTo>
                    <a:pt x="95" y="450"/>
                  </a:lnTo>
                  <a:lnTo>
                    <a:pt x="95" y="449"/>
                  </a:lnTo>
                  <a:lnTo>
                    <a:pt x="95" y="448"/>
                  </a:lnTo>
                  <a:lnTo>
                    <a:pt x="95" y="447"/>
                  </a:lnTo>
                  <a:lnTo>
                    <a:pt x="95" y="445"/>
                  </a:lnTo>
                  <a:lnTo>
                    <a:pt x="95" y="444"/>
                  </a:lnTo>
                  <a:lnTo>
                    <a:pt x="95" y="443"/>
                  </a:lnTo>
                  <a:lnTo>
                    <a:pt x="95" y="442"/>
                  </a:lnTo>
                  <a:lnTo>
                    <a:pt x="95" y="441"/>
                  </a:lnTo>
                  <a:lnTo>
                    <a:pt x="95" y="439"/>
                  </a:lnTo>
                  <a:lnTo>
                    <a:pt x="95" y="438"/>
                  </a:lnTo>
                  <a:lnTo>
                    <a:pt x="96" y="438"/>
                  </a:lnTo>
                  <a:lnTo>
                    <a:pt x="96" y="437"/>
                  </a:lnTo>
                  <a:lnTo>
                    <a:pt x="96" y="436"/>
                  </a:lnTo>
                  <a:lnTo>
                    <a:pt x="97" y="435"/>
                  </a:lnTo>
                  <a:lnTo>
                    <a:pt x="98" y="433"/>
                  </a:lnTo>
                  <a:lnTo>
                    <a:pt x="100" y="432"/>
                  </a:lnTo>
                  <a:lnTo>
                    <a:pt x="100" y="431"/>
                  </a:lnTo>
                  <a:lnTo>
                    <a:pt x="101" y="431"/>
                  </a:lnTo>
                  <a:lnTo>
                    <a:pt x="101" y="430"/>
                  </a:lnTo>
                  <a:lnTo>
                    <a:pt x="101" y="429"/>
                  </a:lnTo>
                  <a:lnTo>
                    <a:pt x="102" y="429"/>
                  </a:lnTo>
                  <a:lnTo>
                    <a:pt x="102" y="427"/>
                  </a:lnTo>
                  <a:lnTo>
                    <a:pt x="102" y="426"/>
                  </a:lnTo>
                  <a:lnTo>
                    <a:pt x="102" y="425"/>
                  </a:lnTo>
                  <a:lnTo>
                    <a:pt x="102" y="424"/>
                  </a:lnTo>
                  <a:lnTo>
                    <a:pt x="103" y="424"/>
                  </a:lnTo>
                  <a:lnTo>
                    <a:pt x="103" y="422"/>
                  </a:lnTo>
                  <a:lnTo>
                    <a:pt x="103" y="421"/>
                  </a:lnTo>
                  <a:lnTo>
                    <a:pt x="103" y="420"/>
                  </a:lnTo>
                  <a:lnTo>
                    <a:pt x="103" y="419"/>
                  </a:lnTo>
                  <a:lnTo>
                    <a:pt x="105" y="419"/>
                  </a:lnTo>
                  <a:lnTo>
                    <a:pt x="105" y="418"/>
                  </a:lnTo>
                  <a:lnTo>
                    <a:pt x="106" y="416"/>
                  </a:lnTo>
                  <a:lnTo>
                    <a:pt x="106" y="415"/>
                  </a:lnTo>
                  <a:lnTo>
                    <a:pt x="107" y="415"/>
                  </a:lnTo>
                  <a:lnTo>
                    <a:pt x="107" y="414"/>
                  </a:lnTo>
                  <a:lnTo>
                    <a:pt x="108" y="414"/>
                  </a:lnTo>
                  <a:lnTo>
                    <a:pt x="108" y="413"/>
                  </a:lnTo>
                  <a:lnTo>
                    <a:pt x="109" y="413"/>
                  </a:lnTo>
                  <a:lnTo>
                    <a:pt x="109" y="412"/>
                  </a:lnTo>
                  <a:lnTo>
                    <a:pt x="111" y="412"/>
                  </a:lnTo>
                  <a:lnTo>
                    <a:pt x="111" y="410"/>
                  </a:lnTo>
                  <a:lnTo>
                    <a:pt x="111" y="409"/>
                  </a:lnTo>
                  <a:lnTo>
                    <a:pt x="111" y="408"/>
                  </a:lnTo>
                  <a:lnTo>
                    <a:pt x="111" y="407"/>
                  </a:lnTo>
                  <a:lnTo>
                    <a:pt x="111" y="406"/>
                  </a:lnTo>
                  <a:lnTo>
                    <a:pt x="109" y="404"/>
                  </a:lnTo>
                  <a:lnTo>
                    <a:pt x="109" y="403"/>
                  </a:lnTo>
                  <a:lnTo>
                    <a:pt x="108" y="402"/>
                  </a:lnTo>
                  <a:lnTo>
                    <a:pt x="108" y="401"/>
                  </a:lnTo>
                  <a:lnTo>
                    <a:pt x="108" y="400"/>
                  </a:lnTo>
                  <a:lnTo>
                    <a:pt x="108" y="398"/>
                  </a:lnTo>
                  <a:lnTo>
                    <a:pt x="109" y="398"/>
                  </a:lnTo>
                  <a:lnTo>
                    <a:pt x="109" y="397"/>
                  </a:lnTo>
                  <a:lnTo>
                    <a:pt x="111" y="397"/>
                  </a:lnTo>
                  <a:lnTo>
                    <a:pt x="111" y="396"/>
                  </a:lnTo>
                  <a:lnTo>
                    <a:pt x="111" y="395"/>
                  </a:lnTo>
                  <a:lnTo>
                    <a:pt x="112" y="393"/>
                  </a:lnTo>
                  <a:lnTo>
                    <a:pt x="113" y="393"/>
                  </a:lnTo>
                  <a:lnTo>
                    <a:pt x="113" y="392"/>
                  </a:lnTo>
                  <a:lnTo>
                    <a:pt x="114" y="392"/>
                  </a:lnTo>
                  <a:lnTo>
                    <a:pt x="115" y="391"/>
                  </a:lnTo>
                  <a:lnTo>
                    <a:pt x="115" y="390"/>
                  </a:lnTo>
                  <a:lnTo>
                    <a:pt x="115" y="389"/>
                  </a:lnTo>
                  <a:lnTo>
                    <a:pt x="117" y="387"/>
                  </a:lnTo>
                  <a:lnTo>
                    <a:pt x="117" y="386"/>
                  </a:lnTo>
                  <a:lnTo>
                    <a:pt x="115" y="386"/>
                  </a:lnTo>
                  <a:lnTo>
                    <a:pt x="114" y="385"/>
                  </a:lnTo>
                  <a:lnTo>
                    <a:pt x="113" y="384"/>
                  </a:lnTo>
                  <a:lnTo>
                    <a:pt x="112" y="384"/>
                  </a:lnTo>
                  <a:lnTo>
                    <a:pt x="112" y="383"/>
                  </a:lnTo>
                  <a:lnTo>
                    <a:pt x="111" y="383"/>
                  </a:lnTo>
                  <a:lnTo>
                    <a:pt x="109" y="383"/>
                  </a:lnTo>
                  <a:lnTo>
                    <a:pt x="109" y="381"/>
                  </a:lnTo>
                  <a:lnTo>
                    <a:pt x="108" y="381"/>
                  </a:lnTo>
                  <a:lnTo>
                    <a:pt x="108" y="380"/>
                  </a:lnTo>
                  <a:lnTo>
                    <a:pt x="107" y="380"/>
                  </a:lnTo>
                  <a:lnTo>
                    <a:pt x="107" y="379"/>
                  </a:lnTo>
                  <a:lnTo>
                    <a:pt x="106" y="379"/>
                  </a:lnTo>
                  <a:lnTo>
                    <a:pt x="105" y="379"/>
                  </a:lnTo>
                  <a:lnTo>
                    <a:pt x="105" y="378"/>
                  </a:lnTo>
                  <a:lnTo>
                    <a:pt x="103" y="378"/>
                  </a:lnTo>
                  <a:lnTo>
                    <a:pt x="103" y="379"/>
                  </a:lnTo>
                  <a:lnTo>
                    <a:pt x="103" y="378"/>
                  </a:lnTo>
                  <a:lnTo>
                    <a:pt x="102" y="378"/>
                  </a:lnTo>
                  <a:lnTo>
                    <a:pt x="101" y="378"/>
                  </a:lnTo>
                  <a:lnTo>
                    <a:pt x="100" y="378"/>
                  </a:lnTo>
                  <a:lnTo>
                    <a:pt x="98" y="378"/>
                  </a:lnTo>
                  <a:lnTo>
                    <a:pt x="97" y="377"/>
                  </a:lnTo>
                  <a:lnTo>
                    <a:pt x="96" y="377"/>
                  </a:lnTo>
                  <a:lnTo>
                    <a:pt x="95" y="375"/>
                  </a:lnTo>
                  <a:lnTo>
                    <a:pt x="94" y="375"/>
                  </a:lnTo>
                  <a:lnTo>
                    <a:pt x="94" y="374"/>
                  </a:lnTo>
                  <a:lnTo>
                    <a:pt x="92" y="374"/>
                  </a:lnTo>
                  <a:lnTo>
                    <a:pt x="91" y="374"/>
                  </a:lnTo>
                  <a:lnTo>
                    <a:pt x="90" y="374"/>
                  </a:lnTo>
                  <a:lnTo>
                    <a:pt x="89" y="374"/>
                  </a:lnTo>
                  <a:lnTo>
                    <a:pt x="89" y="373"/>
                  </a:lnTo>
                  <a:lnTo>
                    <a:pt x="88" y="373"/>
                  </a:lnTo>
                  <a:lnTo>
                    <a:pt x="88" y="374"/>
                  </a:lnTo>
                  <a:lnTo>
                    <a:pt x="86" y="374"/>
                  </a:lnTo>
                  <a:lnTo>
                    <a:pt x="86" y="375"/>
                  </a:lnTo>
                  <a:lnTo>
                    <a:pt x="85" y="375"/>
                  </a:lnTo>
                  <a:lnTo>
                    <a:pt x="85" y="377"/>
                  </a:lnTo>
                  <a:lnTo>
                    <a:pt x="85" y="378"/>
                  </a:lnTo>
                  <a:lnTo>
                    <a:pt x="84" y="378"/>
                  </a:lnTo>
                  <a:lnTo>
                    <a:pt x="84" y="379"/>
                  </a:lnTo>
                  <a:lnTo>
                    <a:pt x="84" y="380"/>
                  </a:lnTo>
                  <a:lnTo>
                    <a:pt x="83" y="380"/>
                  </a:lnTo>
                  <a:lnTo>
                    <a:pt x="83" y="381"/>
                  </a:lnTo>
                  <a:lnTo>
                    <a:pt x="82" y="381"/>
                  </a:lnTo>
                  <a:lnTo>
                    <a:pt x="80" y="383"/>
                  </a:lnTo>
                  <a:lnTo>
                    <a:pt x="80" y="384"/>
                  </a:lnTo>
                  <a:lnTo>
                    <a:pt x="79" y="384"/>
                  </a:lnTo>
                  <a:lnTo>
                    <a:pt x="78" y="384"/>
                  </a:lnTo>
                  <a:lnTo>
                    <a:pt x="77" y="384"/>
                  </a:lnTo>
                  <a:lnTo>
                    <a:pt x="76" y="383"/>
                  </a:lnTo>
                  <a:lnTo>
                    <a:pt x="74" y="383"/>
                  </a:lnTo>
                  <a:lnTo>
                    <a:pt x="73" y="381"/>
                  </a:lnTo>
                  <a:lnTo>
                    <a:pt x="73" y="380"/>
                  </a:lnTo>
                  <a:lnTo>
                    <a:pt x="72" y="380"/>
                  </a:lnTo>
                  <a:lnTo>
                    <a:pt x="72" y="379"/>
                  </a:lnTo>
                  <a:lnTo>
                    <a:pt x="71" y="379"/>
                  </a:lnTo>
                  <a:lnTo>
                    <a:pt x="71" y="378"/>
                  </a:lnTo>
                  <a:lnTo>
                    <a:pt x="71" y="377"/>
                  </a:lnTo>
                  <a:lnTo>
                    <a:pt x="70" y="377"/>
                  </a:lnTo>
                  <a:lnTo>
                    <a:pt x="70" y="375"/>
                  </a:lnTo>
                  <a:lnTo>
                    <a:pt x="70" y="374"/>
                  </a:lnTo>
                  <a:lnTo>
                    <a:pt x="70" y="373"/>
                  </a:lnTo>
                  <a:lnTo>
                    <a:pt x="70" y="372"/>
                  </a:lnTo>
                  <a:lnTo>
                    <a:pt x="70" y="371"/>
                  </a:lnTo>
                  <a:lnTo>
                    <a:pt x="68" y="371"/>
                  </a:lnTo>
                  <a:lnTo>
                    <a:pt x="68" y="369"/>
                  </a:lnTo>
                  <a:lnTo>
                    <a:pt x="68" y="368"/>
                  </a:lnTo>
                  <a:lnTo>
                    <a:pt x="67" y="367"/>
                  </a:lnTo>
                  <a:lnTo>
                    <a:pt x="67" y="366"/>
                  </a:lnTo>
                  <a:lnTo>
                    <a:pt x="66" y="364"/>
                  </a:lnTo>
                  <a:lnTo>
                    <a:pt x="67" y="363"/>
                  </a:lnTo>
                  <a:lnTo>
                    <a:pt x="67" y="362"/>
                  </a:lnTo>
                  <a:lnTo>
                    <a:pt x="68" y="362"/>
                  </a:lnTo>
                  <a:lnTo>
                    <a:pt x="68" y="361"/>
                  </a:lnTo>
                  <a:lnTo>
                    <a:pt x="68" y="360"/>
                  </a:lnTo>
                  <a:lnTo>
                    <a:pt x="68" y="358"/>
                  </a:lnTo>
                  <a:lnTo>
                    <a:pt x="68" y="357"/>
                  </a:lnTo>
                  <a:lnTo>
                    <a:pt x="68" y="356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7" y="354"/>
                  </a:lnTo>
                  <a:lnTo>
                    <a:pt x="67" y="352"/>
                  </a:lnTo>
                  <a:lnTo>
                    <a:pt x="66" y="352"/>
                  </a:lnTo>
                  <a:lnTo>
                    <a:pt x="66" y="351"/>
                  </a:lnTo>
                  <a:lnTo>
                    <a:pt x="66" y="350"/>
                  </a:lnTo>
                  <a:lnTo>
                    <a:pt x="66" y="349"/>
                  </a:lnTo>
                  <a:lnTo>
                    <a:pt x="66" y="348"/>
                  </a:lnTo>
                  <a:lnTo>
                    <a:pt x="66" y="346"/>
                  </a:lnTo>
                  <a:lnTo>
                    <a:pt x="66" y="345"/>
                  </a:lnTo>
                  <a:lnTo>
                    <a:pt x="65" y="344"/>
                  </a:lnTo>
                  <a:lnTo>
                    <a:pt x="65" y="343"/>
                  </a:lnTo>
                  <a:lnTo>
                    <a:pt x="64" y="343"/>
                  </a:lnTo>
                  <a:lnTo>
                    <a:pt x="64" y="342"/>
                  </a:lnTo>
                  <a:lnTo>
                    <a:pt x="62" y="342"/>
                  </a:lnTo>
                  <a:lnTo>
                    <a:pt x="62" y="340"/>
                  </a:lnTo>
                  <a:lnTo>
                    <a:pt x="61" y="340"/>
                  </a:lnTo>
                  <a:lnTo>
                    <a:pt x="61" y="339"/>
                  </a:lnTo>
                  <a:lnTo>
                    <a:pt x="60" y="339"/>
                  </a:lnTo>
                  <a:lnTo>
                    <a:pt x="60" y="338"/>
                  </a:lnTo>
                  <a:lnTo>
                    <a:pt x="60" y="337"/>
                  </a:lnTo>
                  <a:lnTo>
                    <a:pt x="59" y="337"/>
                  </a:lnTo>
                  <a:lnTo>
                    <a:pt x="57" y="337"/>
                  </a:lnTo>
                  <a:lnTo>
                    <a:pt x="57" y="335"/>
                  </a:lnTo>
                  <a:lnTo>
                    <a:pt x="56" y="335"/>
                  </a:lnTo>
                  <a:lnTo>
                    <a:pt x="56" y="334"/>
                  </a:lnTo>
                  <a:lnTo>
                    <a:pt x="55" y="334"/>
                  </a:lnTo>
                  <a:lnTo>
                    <a:pt x="55" y="333"/>
                  </a:lnTo>
                  <a:lnTo>
                    <a:pt x="54" y="333"/>
                  </a:lnTo>
                  <a:lnTo>
                    <a:pt x="54" y="332"/>
                  </a:lnTo>
                  <a:lnTo>
                    <a:pt x="53" y="332"/>
                  </a:lnTo>
                  <a:lnTo>
                    <a:pt x="51" y="332"/>
                  </a:lnTo>
                  <a:lnTo>
                    <a:pt x="51" y="331"/>
                  </a:lnTo>
                  <a:lnTo>
                    <a:pt x="50" y="331"/>
                  </a:lnTo>
                  <a:lnTo>
                    <a:pt x="50" y="329"/>
                  </a:lnTo>
                  <a:lnTo>
                    <a:pt x="49" y="329"/>
                  </a:lnTo>
                  <a:lnTo>
                    <a:pt x="48" y="329"/>
                  </a:lnTo>
                  <a:lnTo>
                    <a:pt x="48" y="328"/>
                  </a:lnTo>
                  <a:lnTo>
                    <a:pt x="48" y="327"/>
                  </a:lnTo>
                  <a:lnTo>
                    <a:pt x="47" y="327"/>
                  </a:lnTo>
                  <a:lnTo>
                    <a:pt x="45" y="327"/>
                  </a:lnTo>
                  <a:lnTo>
                    <a:pt x="45" y="326"/>
                  </a:lnTo>
                  <a:lnTo>
                    <a:pt x="44" y="326"/>
                  </a:lnTo>
                  <a:lnTo>
                    <a:pt x="43" y="326"/>
                  </a:lnTo>
                  <a:lnTo>
                    <a:pt x="43" y="325"/>
                  </a:lnTo>
                  <a:lnTo>
                    <a:pt x="42" y="325"/>
                  </a:lnTo>
                  <a:lnTo>
                    <a:pt x="41" y="323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38" y="322"/>
                  </a:lnTo>
                  <a:lnTo>
                    <a:pt x="38" y="321"/>
                  </a:lnTo>
                  <a:lnTo>
                    <a:pt x="37" y="321"/>
                  </a:lnTo>
                  <a:lnTo>
                    <a:pt x="37" y="320"/>
                  </a:lnTo>
                  <a:lnTo>
                    <a:pt x="37" y="319"/>
                  </a:lnTo>
                  <a:lnTo>
                    <a:pt x="37" y="317"/>
                  </a:lnTo>
                  <a:lnTo>
                    <a:pt x="36" y="317"/>
                  </a:lnTo>
                  <a:lnTo>
                    <a:pt x="36" y="316"/>
                  </a:lnTo>
                  <a:lnTo>
                    <a:pt x="36" y="315"/>
                  </a:lnTo>
                  <a:lnTo>
                    <a:pt x="35" y="315"/>
                  </a:lnTo>
                  <a:lnTo>
                    <a:pt x="35" y="314"/>
                  </a:lnTo>
                  <a:lnTo>
                    <a:pt x="35" y="313"/>
                  </a:lnTo>
                  <a:lnTo>
                    <a:pt x="33" y="313"/>
                  </a:lnTo>
                  <a:lnTo>
                    <a:pt x="32" y="313"/>
                  </a:lnTo>
                  <a:lnTo>
                    <a:pt x="31" y="313"/>
                  </a:lnTo>
                  <a:lnTo>
                    <a:pt x="30" y="313"/>
                  </a:lnTo>
                  <a:lnTo>
                    <a:pt x="30" y="311"/>
                  </a:lnTo>
                  <a:lnTo>
                    <a:pt x="29" y="311"/>
                  </a:lnTo>
                  <a:lnTo>
                    <a:pt x="29" y="310"/>
                  </a:lnTo>
                  <a:lnTo>
                    <a:pt x="29" y="309"/>
                  </a:lnTo>
                  <a:lnTo>
                    <a:pt x="29" y="308"/>
                  </a:lnTo>
                  <a:lnTo>
                    <a:pt x="27" y="307"/>
                  </a:lnTo>
                  <a:lnTo>
                    <a:pt x="26" y="305"/>
                  </a:lnTo>
                  <a:lnTo>
                    <a:pt x="25" y="305"/>
                  </a:lnTo>
                  <a:lnTo>
                    <a:pt x="24" y="305"/>
                  </a:lnTo>
                  <a:lnTo>
                    <a:pt x="24" y="304"/>
                  </a:lnTo>
                  <a:lnTo>
                    <a:pt x="23" y="304"/>
                  </a:lnTo>
                  <a:lnTo>
                    <a:pt x="23" y="303"/>
                  </a:lnTo>
                  <a:lnTo>
                    <a:pt x="23" y="302"/>
                  </a:lnTo>
                  <a:lnTo>
                    <a:pt x="21" y="302"/>
                  </a:lnTo>
                  <a:lnTo>
                    <a:pt x="21" y="300"/>
                  </a:lnTo>
                  <a:lnTo>
                    <a:pt x="20" y="300"/>
                  </a:lnTo>
                  <a:lnTo>
                    <a:pt x="20" y="299"/>
                  </a:lnTo>
                  <a:lnTo>
                    <a:pt x="19" y="299"/>
                  </a:lnTo>
                  <a:lnTo>
                    <a:pt x="18" y="299"/>
                  </a:lnTo>
                  <a:lnTo>
                    <a:pt x="18" y="298"/>
                  </a:lnTo>
                  <a:lnTo>
                    <a:pt x="17" y="297"/>
                  </a:lnTo>
                  <a:lnTo>
                    <a:pt x="15" y="297"/>
                  </a:lnTo>
                  <a:lnTo>
                    <a:pt x="15" y="296"/>
                  </a:lnTo>
                  <a:lnTo>
                    <a:pt x="14" y="296"/>
                  </a:lnTo>
                  <a:lnTo>
                    <a:pt x="14" y="294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2" y="291"/>
                  </a:lnTo>
                  <a:lnTo>
                    <a:pt x="12" y="290"/>
                  </a:lnTo>
                  <a:lnTo>
                    <a:pt x="13" y="290"/>
                  </a:lnTo>
                  <a:lnTo>
                    <a:pt x="12" y="290"/>
                  </a:lnTo>
                  <a:lnTo>
                    <a:pt x="12" y="288"/>
                  </a:lnTo>
                  <a:lnTo>
                    <a:pt x="13" y="288"/>
                  </a:lnTo>
                  <a:lnTo>
                    <a:pt x="13" y="287"/>
                  </a:lnTo>
                  <a:lnTo>
                    <a:pt x="13" y="286"/>
                  </a:lnTo>
                  <a:lnTo>
                    <a:pt x="12" y="286"/>
                  </a:lnTo>
                  <a:lnTo>
                    <a:pt x="12" y="285"/>
                  </a:lnTo>
                  <a:lnTo>
                    <a:pt x="10" y="284"/>
                  </a:lnTo>
                  <a:lnTo>
                    <a:pt x="9" y="284"/>
                  </a:lnTo>
                  <a:lnTo>
                    <a:pt x="9" y="282"/>
                  </a:lnTo>
                  <a:lnTo>
                    <a:pt x="8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6" y="280"/>
                  </a:lnTo>
                  <a:lnTo>
                    <a:pt x="6" y="278"/>
                  </a:lnTo>
                  <a:lnTo>
                    <a:pt x="6" y="276"/>
                  </a:lnTo>
                  <a:lnTo>
                    <a:pt x="6" y="275"/>
                  </a:lnTo>
                  <a:lnTo>
                    <a:pt x="7" y="275"/>
                  </a:lnTo>
                  <a:lnTo>
                    <a:pt x="7" y="274"/>
                  </a:lnTo>
                  <a:lnTo>
                    <a:pt x="8" y="274"/>
                  </a:lnTo>
                  <a:lnTo>
                    <a:pt x="8" y="273"/>
                  </a:lnTo>
                  <a:lnTo>
                    <a:pt x="8" y="271"/>
                  </a:lnTo>
                  <a:lnTo>
                    <a:pt x="7" y="271"/>
                  </a:lnTo>
                  <a:lnTo>
                    <a:pt x="7" y="270"/>
                  </a:lnTo>
                  <a:lnTo>
                    <a:pt x="6" y="270"/>
                  </a:lnTo>
                  <a:lnTo>
                    <a:pt x="6" y="269"/>
                  </a:lnTo>
                  <a:lnTo>
                    <a:pt x="6" y="268"/>
                  </a:lnTo>
                  <a:lnTo>
                    <a:pt x="4" y="268"/>
                  </a:lnTo>
                  <a:lnTo>
                    <a:pt x="4" y="267"/>
                  </a:lnTo>
                  <a:lnTo>
                    <a:pt x="4" y="265"/>
                  </a:lnTo>
                  <a:lnTo>
                    <a:pt x="3" y="265"/>
                  </a:lnTo>
                  <a:lnTo>
                    <a:pt x="3" y="264"/>
                  </a:lnTo>
                  <a:lnTo>
                    <a:pt x="3" y="263"/>
                  </a:lnTo>
                  <a:lnTo>
                    <a:pt x="2" y="262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2" y="258"/>
                  </a:lnTo>
                  <a:lnTo>
                    <a:pt x="2" y="257"/>
                  </a:lnTo>
                  <a:lnTo>
                    <a:pt x="1" y="256"/>
                  </a:lnTo>
                  <a:lnTo>
                    <a:pt x="1" y="255"/>
                  </a:lnTo>
                  <a:lnTo>
                    <a:pt x="1" y="253"/>
                  </a:lnTo>
                  <a:lnTo>
                    <a:pt x="1" y="252"/>
                  </a:lnTo>
                  <a:lnTo>
                    <a:pt x="1" y="251"/>
                  </a:lnTo>
                  <a:lnTo>
                    <a:pt x="1" y="250"/>
                  </a:lnTo>
                  <a:lnTo>
                    <a:pt x="0" y="250"/>
                  </a:lnTo>
                  <a:lnTo>
                    <a:pt x="1" y="250"/>
                  </a:lnTo>
                  <a:lnTo>
                    <a:pt x="0" y="249"/>
                  </a:lnTo>
                  <a:lnTo>
                    <a:pt x="1" y="249"/>
                  </a:lnTo>
                  <a:lnTo>
                    <a:pt x="1" y="247"/>
                  </a:lnTo>
                  <a:lnTo>
                    <a:pt x="0" y="246"/>
                  </a:lnTo>
                  <a:lnTo>
                    <a:pt x="0" y="245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1" y="242"/>
                  </a:lnTo>
                  <a:lnTo>
                    <a:pt x="1" y="241"/>
                  </a:lnTo>
                  <a:lnTo>
                    <a:pt x="1" y="240"/>
                  </a:lnTo>
                  <a:lnTo>
                    <a:pt x="1" y="239"/>
                  </a:lnTo>
                  <a:lnTo>
                    <a:pt x="1" y="238"/>
                  </a:lnTo>
                  <a:lnTo>
                    <a:pt x="2" y="238"/>
                  </a:lnTo>
                  <a:lnTo>
                    <a:pt x="2" y="236"/>
                  </a:lnTo>
                  <a:lnTo>
                    <a:pt x="2" y="235"/>
                  </a:lnTo>
                  <a:lnTo>
                    <a:pt x="2" y="234"/>
                  </a:lnTo>
                  <a:lnTo>
                    <a:pt x="2" y="233"/>
                  </a:lnTo>
                  <a:lnTo>
                    <a:pt x="3" y="233"/>
                  </a:lnTo>
                  <a:lnTo>
                    <a:pt x="3" y="232"/>
                  </a:lnTo>
                  <a:lnTo>
                    <a:pt x="3" y="230"/>
                  </a:lnTo>
                  <a:lnTo>
                    <a:pt x="4" y="229"/>
                  </a:lnTo>
                  <a:lnTo>
                    <a:pt x="4" y="228"/>
                  </a:lnTo>
                  <a:lnTo>
                    <a:pt x="4" y="227"/>
                  </a:lnTo>
                  <a:lnTo>
                    <a:pt x="6" y="227"/>
                  </a:lnTo>
                  <a:lnTo>
                    <a:pt x="6" y="226"/>
                  </a:lnTo>
                  <a:lnTo>
                    <a:pt x="7" y="226"/>
                  </a:lnTo>
                  <a:lnTo>
                    <a:pt x="8" y="224"/>
                  </a:lnTo>
                  <a:lnTo>
                    <a:pt x="9" y="224"/>
                  </a:lnTo>
                  <a:lnTo>
                    <a:pt x="10" y="223"/>
                  </a:lnTo>
                  <a:lnTo>
                    <a:pt x="12" y="223"/>
                  </a:lnTo>
                  <a:lnTo>
                    <a:pt x="12" y="222"/>
                  </a:lnTo>
                  <a:lnTo>
                    <a:pt x="12" y="221"/>
                  </a:lnTo>
                  <a:lnTo>
                    <a:pt x="12" y="220"/>
                  </a:lnTo>
                  <a:lnTo>
                    <a:pt x="12" y="218"/>
                  </a:lnTo>
                  <a:lnTo>
                    <a:pt x="10" y="218"/>
                  </a:lnTo>
                  <a:lnTo>
                    <a:pt x="10" y="217"/>
                  </a:lnTo>
                  <a:lnTo>
                    <a:pt x="12" y="217"/>
                  </a:lnTo>
                  <a:lnTo>
                    <a:pt x="12" y="216"/>
                  </a:lnTo>
                  <a:lnTo>
                    <a:pt x="12" y="215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2"/>
                  </a:lnTo>
                  <a:lnTo>
                    <a:pt x="13" y="211"/>
                  </a:lnTo>
                  <a:lnTo>
                    <a:pt x="12" y="211"/>
                  </a:lnTo>
                  <a:lnTo>
                    <a:pt x="12" y="210"/>
                  </a:lnTo>
                  <a:lnTo>
                    <a:pt x="12" y="209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9" y="207"/>
                  </a:lnTo>
                  <a:lnTo>
                    <a:pt x="9" y="206"/>
                  </a:lnTo>
                  <a:lnTo>
                    <a:pt x="9" y="205"/>
                  </a:lnTo>
                  <a:lnTo>
                    <a:pt x="10" y="204"/>
                  </a:lnTo>
                  <a:lnTo>
                    <a:pt x="12" y="204"/>
                  </a:lnTo>
                  <a:lnTo>
                    <a:pt x="12" y="203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4" y="200"/>
                  </a:lnTo>
                  <a:lnTo>
                    <a:pt x="14" y="199"/>
                  </a:lnTo>
                  <a:lnTo>
                    <a:pt x="15" y="199"/>
                  </a:lnTo>
                  <a:lnTo>
                    <a:pt x="17" y="198"/>
                  </a:lnTo>
                  <a:lnTo>
                    <a:pt x="18" y="198"/>
                  </a:lnTo>
                  <a:lnTo>
                    <a:pt x="19" y="198"/>
                  </a:lnTo>
                  <a:lnTo>
                    <a:pt x="20" y="198"/>
                  </a:lnTo>
                  <a:lnTo>
                    <a:pt x="21" y="198"/>
                  </a:lnTo>
                  <a:lnTo>
                    <a:pt x="21" y="197"/>
                  </a:lnTo>
                  <a:lnTo>
                    <a:pt x="23" y="197"/>
                  </a:lnTo>
                  <a:lnTo>
                    <a:pt x="24" y="197"/>
                  </a:lnTo>
                  <a:lnTo>
                    <a:pt x="25" y="197"/>
                  </a:lnTo>
                  <a:lnTo>
                    <a:pt x="26" y="197"/>
                  </a:lnTo>
                  <a:lnTo>
                    <a:pt x="27" y="197"/>
                  </a:lnTo>
                  <a:lnTo>
                    <a:pt x="29" y="197"/>
                  </a:lnTo>
                  <a:lnTo>
                    <a:pt x="29" y="195"/>
                  </a:lnTo>
                  <a:lnTo>
                    <a:pt x="30" y="195"/>
                  </a:lnTo>
                  <a:lnTo>
                    <a:pt x="31" y="195"/>
                  </a:lnTo>
                  <a:lnTo>
                    <a:pt x="31" y="194"/>
                  </a:lnTo>
                  <a:lnTo>
                    <a:pt x="32" y="194"/>
                  </a:lnTo>
                  <a:lnTo>
                    <a:pt x="32" y="193"/>
                  </a:lnTo>
                  <a:lnTo>
                    <a:pt x="32" y="192"/>
                  </a:lnTo>
                  <a:lnTo>
                    <a:pt x="33" y="192"/>
                  </a:lnTo>
                  <a:lnTo>
                    <a:pt x="33" y="191"/>
                  </a:lnTo>
                  <a:lnTo>
                    <a:pt x="33" y="189"/>
                  </a:lnTo>
                  <a:lnTo>
                    <a:pt x="33" y="188"/>
                  </a:lnTo>
                  <a:lnTo>
                    <a:pt x="33" y="187"/>
                  </a:lnTo>
                  <a:lnTo>
                    <a:pt x="33" y="186"/>
                  </a:lnTo>
                  <a:lnTo>
                    <a:pt x="33" y="184"/>
                  </a:lnTo>
                  <a:lnTo>
                    <a:pt x="35" y="184"/>
                  </a:lnTo>
                  <a:lnTo>
                    <a:pt x="35" y="183"/>
                  </a:lnTo>
                  <a:lnTo>
                    <a:pt x="35" y="182"/>
                  </a:lnTo>
                  <a:lnTo>
                    <a:pt x="35" y="181"/>
                  </a:lnTo>
                  <a:lnTo>
                    <a:pt x="35" y="180"/>
                  </a:lnTo>
                  <a:lnTo>
                    <a:pt x="35" y="178"/>
                  </a:lnTo>
                  <a:lnTo>
                    <a:pt x="35" y="177"/>
                  </a:lnTo>
                  <a:lnTo>
                    <a:pt x="36" y="177"/>
                  </a:lnTo>
                  <a:lnTo>
                    <a:pt x="36" y="176"/>
                  </a:lnTo>
                  <a:lnTo>
                    <a:pt x="37" y="176"/>
                  </a:lnTo>
                  <a:lnTo>
                    <a:pt x="37" y="175"/>
                  </a:lnTo>
                  <a:lnTo>
                    <a:pt x="38" y="175"/>
                  </a:lnTo>
                  <a:lnTo>
                    <a:pt x="38" y="174"/>
                  </a:lnTo>
                  <a:lnTo>
                    <a:pt x="38" y="172"/>
                  </a:lnTo>
                  <a:lnTo>
                    <a:pt x="39" y="172"/>
                  </a:lnTo>
                  <a:lnTo>
                    <a:pt x="39" y="171"/>
                  </a:lnTo>
                  <a:lnTo>
                    <a:pt x="41" y="171"/>
                  </a:lnTo>
                  <a:lnTo>
                    <a:pt x="41" y="170"/>
                  </a:lnTo>
                  <a:lnTo>
                    <a:pt x="42" y="170"/>
                  </a:lnTo>
                  <a:lnTo>
                    <a:pt x="42" y="169"/>
                  </a:lnTo>
                  <a:lnTo>
                    <a:pt x="43" y="169"/>
                  </a:lnTo>
                  <a:lnTo>
                    <a:pt x="43" y="168"/>
                  </a:lnTo>
                  <a:lnTo>
                    <a:pt x="44" y="168"/>
                  </a:lnTo>
                  <a:lnTo>
                    <a:pt x="45" y="168"/>
                  </a:lnTo>
                  <a:lnTo>
                    <a:pt x="45" y="166"/>
                  </a:lnTo>
                  <a:lnTo>
                    <a:pt x="45" y="165"/>
                  </a:lnTo>
                  <a:lnTo>
                    <a:pt x="47" y="165"/>
                  </a:lnTo>
                  <a:lnTo>
                    <a:pt x="47" y="164"/>
                  </a:lnTo>
                  <a:lnTo>
                    <a:pt x="47" y="163"/>
                  </a:lnTo>
                  <a:lnTo>
                    <a:pt x="47" y="162"/>
                  </a:lnTo>
                  <a:lnTo>
                    <a:pt x="45" y="162"/>
                  </a:lnTo>
                  <a:lnTo>
                    <a:pt x="45" y="160"/>
                  </a:lnTo>
                  <a:lnTo>
                    <a:pt x="47" y="160"/>
                  </a:lnTo>
                  <a:lnTo>
                    <a:pt x="47" y="159"/>
                  </a:lnTo>
                  <a:lnTo>
                    <a:pt x="47" y="158"/>
                  </a:lnTo>
                  <a:lnTo>
                    <a:pt x="47" y="157"/>
                  </a:lnTo>
                  <a:lnTo>
                    <a:pt x="47" y="155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7" y="154"/>
                  </a:lnTo>
                  <a:lnTo>
                    <a:pt x="47" y="153"/>
                  </a:lnTo>
                  <a:lnTo>
                    <a:pt x="47" y="152"/>
                  </a:lnTo>
                  <a:lnTo>
                    <a:pt x="47" y="151"/>
                  </a:lnTo>
                  <a:lnTo>
                    <a:pt x="47" y="149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5" y="147"/>
                  </a:lnTo>
                  <a:lnTo>
                    <a:pt x="45" y="146"/>
                  </a:lnTo>
                  <a:lnTo>
                    <a:pt x="45" y="145"/>
                  </a:lnTo>
                  <a:lnTo>
                    <a:pt x="44" y="145"/>
                  </a:lnTo>
                  <a:lnTo>
                    <a:pt x="44" y="143"/>
                  </a:lnTo>
                  <a:lnTo>
                    <a:pt x="44" y="142"/>
                  </a:lnTo>
                  <a:lnTo>
                    <a:pt x="43" y="142"/>
                  </a:lnTo>
                  <a:lnTo>
                    <a:pt x="43" y="141"/>
                  </a:lnTo>
                  <a:lnTo>
                    <a:pt x="42" y="141"/>
                  </a:lnTo>
                  <a:lnTo>
                    <a:pt x="41" y="141"/>
                  </a:lnTo>
                  <a:lnTo>
                    <a:pt x="39" y="141"/>
                  </a:lnTo>
                  <a:lnTo>
                    <a:pt x="38" y="140"/>
                  </a:lnTo>
                  <a:lnTo>
                    <a:pt x="38" y="139"/>
                  </a:lnTo>
                  <a:lnTo>
                    <a:pt x="37" y="139"/>
                  </a:lnTo>
                  <a:lnTo>
                    <a:pt x="37" y="137"/>
                  </a:lnTo>
                  <a:lnTo>
                    <a:pt x="37" y="136"/>
                  </a:lnTo>
                  <a:lnTo>
                    <a:pt x="36" y="136"/>
                  </a:lnTo>
                  <a:lnTo>
                    <a:pt x="35" y="135"/>
                  </a:lnTo>
                  <a:lnTo>
                    <a:pt x="35" y="134"/>
                  </a:lnTo>
                  <a:lnTo>
                    <a:pt x="33" y="134"/>
                  </a:lnTo>
                  <a:lnTo>
                    <a:pt x="33" y="133"/>
                  </a:lnTo>
                  <a:lnTo>
                    <a:pt x="33" y="131"/>
                  </a:lnTo>
                  <a:lnTo>
                    <a:pt x="35" y="130"/>
                  </a:lnTo>
                  <a:lnTo>
                    <a:pt x="35" y="129"/>
                  </a:lnTo>
                  <a:lnTo>
                    <a:pt x="35" y="128"/>
                  </a:lnTo>
                  <a:lnTo>
                    <a:pt x="36" y="128"/>
                  </a:lnTo>
                  <a:lnTo>
                    <a:pt x="36" y="126"/>
                  </a:lnTo>
                  <a:lnTo>
                    <a:pt x="37" y="126"/>
                  </a:lnTo>
                  <a:lnTo>
                    <a:pt x="37" y="125"/>
                  </a:lnTo>
                  <a:lnTo>
                    <a:pt x="37" y="124"/>
                  </a:lnTo>
                  <a:lnTo>
                    <a:pt x="37" y="123"/>
                  </a:lnTo>
                  <a:lnTo>
                    <a:pt x="37" y="122"/>
                  </a:lnTo>
                  <a:lnTo>
                    <a:pt x="37" y="120"/>
                  </a:lnTo>
                  <a:lnTo>
                    <a:pt x="37" y="119"/>
                  </a:lnTo>
                  <a:lnTo>
                    <a:pt x="38" y="119"/>
                  </a:lnTo>
                  <a:lnTo>
                    <a:pt x="38" y="118"/>
                  </a:lnTo>
                  <a:lnTo>
                    <a:pt x="38" y="117"/>
                  </a:lnTo>
                  <a:lnTo>
                    <a:pt x="38" y="116"/>
                  </a:lnTo>
                  <a:lnTo>
                    <a:pt x="38" y="114"/>
                  </a:lnTo>
                  <a:lnTo>
                    <a:pt x="39" y="114"/>
                  </a:lnTo>
                  <a:lnTo>
                    <a:pt x="41" y="114"/>
                  </a:lnTo>
                  <a:lnTo>
                    <a:pt x="41" y="113"/>
                  </a:lnTo>
                  <a:lnTo>
                    <a:pt x="42" y="113"/>
                  </a:lnTo>
                  <a:lnTo>
                    <a:pt x="43" y="113"/>
                  </a:lnTo>
                  <a:lnTo>
                    <a:pt x="44" y="113"/>
                  </a:lnTo>
                  <a:lnTo>
                    <a:pt x="45" y="113"/>
                  </a:lnTo>
                  <a:lnTo>
                    <a:pt x="47" y="113"/>
                  </a:lnTo>
                  <a:lnTo>
                    <a:pt x="47" y="114"/>
                  </a:lnTo>
                  <a:lnTo>
                    <a:pt x="48" y="114"/>
                  </a:lnTo>
                  <a:lnTo>
                    <a:pt x="49" y="114"/>
                  </a:lnTo>
                  <a:lnTo>
                    <a:pt x="49" y="113"/>
                  </a:lnTo>
                  <a:lnTo>
                    <a:pt x="50" y="113"/>
                  </a:lnTo>
                  <a:lnTo>
                    <a:pt x="51" y="113"/>
                  </a:lnTo>
                  <a:lnTo>
                    <a:pt x="51" y="112"/>
                  </a:lnTo>
                  <a:lnTo>
                    <a:pt x="53" y="112"/>
                  </a:lnTo>
                  <a:lnTo>
                    <a:pt x="54" y="112"/>
                  </a:lnTo>
                  <a:lnTo>
                    <a:pt x="54" y="111"/>
                  </a:lnTo>
                  <a:lnTo>
                    <a:pt x="55" y="111"/>
                  </a:lnTo>
                  <a:lnTo>
                    <a:pt x="56" y="111"/>
                  </a:lnTo>
                  <a:lnTo>
                    <a:pt x="57" y="111"/>
                  </a:lnTo>
                  <a:lnTo>
                    <a:pt x="59" y="111"/>
                  </a:lnTo>
                  <a:lnTo>
                    <a:pt x="60" y="111"/>
                  </a:lnTo>
                  <a:lnTo>
                    <a:pt x="61" y="111"/>
                  </a:lnTo>
                  <a:lnTo>
                    <a:pt x="62" y="111"/>
                  </a:lnTo>
                  <a:lnTo>
                    <a:pt x="64" y="111"/>
                  </a:lnTo>
                  <a:lnTo>
                    <a:pt x="65" y="111"/>
                  </a:lnTo>
                  <a:lnTo>
                    <a:pt x="66" y="111"/>
                  </a:lnTo>
                  <a:lnTo>
                    <a:pt x="67" y="111"/>
                  </a:lnTo>
                  <a:lnTo>
                    <a:pt x="68" y="111"/>
                  </a:lnTo>
                  <a:lnTo>
                    <a:pt x="70" y="110"/>
                  </a:lnTo>
                  <a:lnTo>
                    <a:pt x="71" y="110"/>
                  </a:lnTo>
                  <a:lnTo>
                    <a:pt x="72" y="110"/>
                  </a:lnTo>
                  <a:lnTo>
                    <a:pt x="72" y="108"/>
                  </a:lnTo>
                  <a:lnTo>
                    <a:pt x="73" y="108"/>
                  </a:lnTo>
                  <a:lnTo>
                    <a:pt x="74" y="107"/>
                  </a:lnTo>
                  <a:lnTo>
                    <a:pt x="76" y="106"/>
                  </a:lnTo>
                  <a:lnTo>
                    <a:pt x="76" y="105"/>
                  </a:lnTo>
                  <a:lnTo>
                    <a:pt x="77" y="105"/>
                  </a:lnTo>
                  <a:lnTo>
                    <a:pt x="78" y="104"/>
                  </a:lnTo>
                  <a:lnTo>
                    <a:pt x="79" y="104"/>
                  </a:lnTo>
                  <a:lnTo>
                    <a:pt x="80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4" y="104"/>
                  </a:lnTo>
                  <a:lnTo>
                    <a:pt x="85" y="104"/>
                  </a:lnTo>
                  <a:lnTo>
                    <a:pt x="86" y="104"/>
                  </a:lnTo>
                  <a:lnTo>
                    <a:pt x="88" y="104"/>
                  </a:lnTo>
                  <a:lnTo>
                    <a:pt x="88" y="102"/>
                  </a:lnTo>
                  <a:lnTo>
                    <a:pt x="89" y="102"/>
                  </a:lnTo>
                  <a:lnTo>
                    <a:pt x="89" y="101"/>
                  </a:lnTo>
                  <a:lnTo>
                    <a:pt x="90" y="100"/>
                  </a:lnTo>
                  <a:lnTo>
                    <a:pt x="91" y="99"/>
                  </a:lnTo>
                  <a:lnTo>
                    <a:pt x="92" y="99"/>
                  </a:lnTo>
                  <a:lnTo>
                    <a:pt x="94" y="97"/>
                  </a:lnTo>
                  <a:lnTo>
                    <a:pt x="95" y="97"/>
                  </a:lnTo>
                  <a:lnTo>
                    <a:pt x="96" y="97"/>
                  </a:lnTo>
                  <a:lnTo>
                    <a:pt x="96" y="96"/>
                  </a:lnTo>
                  <a:lnTo>
                    <a:pt x="97" y="96"/>
                  </a:lnTo>
                  <a:lnTo>
                    <a:pt x="97" y="95"/>
                  </a:lnTo>
                  <a:lnTo>
                    <a:pt x="97" y="94"/>
                  </a:lnTo>
                  <a:lnTo>
                    <a:pt x="97" y="93"/>
                  </a:lnTo>
                  <a:lnTo>
                    <a:pt x="97" y="91"/>
                  </a:lnTo>
                  <a:lnTo>
                    <a:pt x="97" y="90"/>
                  </a:lnTo>
                  <a:lnTo>
                    <a:pt x="97" y="89"/>
                  </a:lnTo>
                  <a:lnTo>
                    <a:pt x="97" y="88"/>
                  </a:lnTo>
                  <a:lnTo>
                    <a:pt x="97" y="87"/>
                  </a:lnTo>
                  <a:lnTo>
                    <a:pt x="98" y="87"/>
                  </a:lnTo>
                  <a:lnTo>
                    <a:pt x="98" y="85"/>
                  </a:lnTo>
                  <a:lnTo>
                    <a:pt x="100" y="85"/>
                  </a:lnTo>
                  <a:lnTo>
                    <a:pt x="100" y="84"/>
                  </a:lnTo>
                  <a:lnTo>
                    <a:pt x="100" y="83"/>
                  </a:lnTo>
                  <a:lnTo>
                    <a:pt x="98" y="83"/>
                  </a:lnTo>
                  <a:lnTo>
                    <a:pt x="98" y="82"/>
                  </a:lnTo>
                  <a:lnTo>
                    <a:pt x="100" y="82"/>
                  </a:lnTo>
                  <a:lnTo>
                    <a:pt x="100" y="81"/>
                  </a:lnTo>
                  <a:lnTo>
                    <a:pt x="100" y="79"/>
                  </a:lnTo>
                  <a:lnTo>
                    <a:pt x="101" y="78"/>
                  </a:lnTo>
                  <a:lnTo>
                    <a:pt x="102" y="78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5" y="76"/>
                  </a:lnTo>
                  <a:lnTo>
                    <a:pt x="106" y="76"/>
                  </a:lnTo>
                  <a:lnTo>
                    <a:pt x="107" y="75"/>
                  </a:lnTo>
                  <a:lnTo>
                    <a:pt x="108" y="75"/>
                  </a:lnTo>
                  <a:lnTo>
                    <a:pt x="109" y="75"/>
                  </a:lnTo>
                  <a:lnTo>
                    <a:pt x="109" y="73"/>
                  </a:lnTo>
                  <a:lnTo>
                    <a:pt x="111" y="73"/>
                  </a:lnTo>
                  <a:lnTo>
                    <a:pt x="111" y="72"/>
                  </a:lnTo>
                  <a:lnTo>
                    <a:pt x="111" y="71"/>
                  </a:lnTo>
                  <a:lnTo>
                    <a:pt x="111" y="70"/>
                  </a:lnTo>
                  <a:lnTo>
                    <a:pt x="111" y="68"/>
                  </a:lnTo>
                  <a:lnTo>
                    <a:pt x="111" y="67"/>
                  </a:lnTo>
                  <a:lnTo>
                    <a:pt x="111" y="66"/>
                  </a:lnTo>
                  <a:lnTo>
                    <a:pt x="112" y="66"/>
                  </a:lnTo>
                  <a:lnTo>
                    <a:pt x="112" y="65"/>
                  </a:lnTo>
                  <a:lnTo>
                    <a:pt x="112" y="64"/>
                  </a:lnTo>
                  <a:lnTo>
                    <a:pt x="113" y="62"/>
                  </a:lnTo>
                  <a:lnTo>
                    <a:pt x="113" y="60"/>
                  </a:lnTo>
                  <a:lnTo>
                    <a:pt x="112" y="60"/>
                  </a:lnTo>
                  <a:lnTo>
                    <a:pt x="112" y="59"/>
                  </a:lnTo>
                  <a:lnTo>
                    <a:pt x="112" y="58"/>
                  </a:lnTo>
                  <a:lnTo>
                    <a:pt x="112" y="56"/>
                  </a:lnTo>
                  <a:lnTo>
                    <a:pt x="113" y="56"/>
                  </a:lnTo>
                  <a:lnTo>
                    <a:pt x="113" y="55"/>
                  </a:lnTo>
                  <a:lnTo>
                    <a:pt x="113" y="54"/>
                  </a:lnTo>
                  <a:lnTo>
                    <a:pt x="114" y="53"/>
                  </a:lnTo>
                  <a:lnTo>
                    <a:pt x="113" y="52"/>
                  </a:lnTo>
                  <a:lnTo>
                    <a:pt x="113" y="50"/>
                  </a:lnTo>
                  <a:lnTo>
                    <a:pt x="113" y="49"/>
                  </a:lnTo>
                  <a:lnTo>
                    <a:pt x="112" y="49"/>
                  </a:lnTo>
                  <a:lnTo>
                    <a:pt x="112" y="48"/>
                  </a:lnTo>
                  <a:lnTo>
                    <a:pt x="112" y="47"/>
                  </a:lnTo>
                  <a:lnTo>
                    <a:pt x="112" y="46"/>
                  </a:lnTo>
                  <a:lnTo>
                    <a:pt x="112" y="44"/>
                  </a:lnTo>
                  <a:lnTo>
                    <a:pt x="112" y="43"/>
                  </a:lnTo>
                  <a:lnTo>
                    <a:pt x="112" y="42"/>
                  </a:lnTo>
                  <a:lnTo>
                    <a:pt x="112" y="41"/>
                  </a:lnTo>
                  <a:lnTo>
                    <a:pt x="112" y="39"/>
                  </a:lnTo>
                  <a:lnTo>
                    <a:pt x="111" y="39"/>
                  </a:lnTo>
                  <a:lnTo>
                    <a:pt x="109" y="39"/>
                  </a:lnTo>
                  <a:lnTo>
                    <a:pt x="108" y="39"/>
                  </a:lnTo>
                  <a:lnTo>
                    <a:pt x="108" y="38"/>
                  </a:lnTo>
                  <a:lnTo>
                    <a:pt x="108" y="37"/>
                  </a:lnTo>
                  <a:lnTo>
                    <a:pt x="107" y="36"/>
                  </a:lnTo>
                  <a:lnTo>
                    <a:pt x="106" y="36"/>
                  </a:lnTo>
                  <a:lnTo>
                    <a:pt x="106" y="35"/>
                  </a:lnTo>
                  <a:lnTo>
                    <a:pt x="105" y="35"/>
                  </a:lnTo>
                  <a:lnTo>
                    <a:pt x="103" y="35"/>
                  </a:lnTo>
                  <a:lnTo>
                    <a:pt x="102" y="35"/>
                  </a:lnTo>
                  <a:lnTo>
                    <a:pt x="102" y="33"/>
                  </a:lnTo>
                  <a:lnTo>
                    <a:pt x="101" y="33"/>
                  </a:lnTo>
                  <a:lnTo>
                    <a:pt x="100" y="32"/>
                  </a:lnTo>
                  <a:lnTo>
                    <a:pt x="98" y="32"/>
                  </a:lnTo>
                  <a:lnTo>
                    <a:pt x="97" y="31"/>
                  </a:lnTo>
                  <a:lnTo>
                    <a:pt x="96" y="31"/>
                  </a:lnTo>
                  <a:lnTo>
                    <a:pt x="95" y="31"/>
                  </a:lnTo>
                  <a:lnTo>
                    <a:pt x="95" y="30"/>
                  </a:lnTo>
                  <a:lnTo>
                    <a:pt x="94" y="30"/>
                  </a:lnTo>
                  <a:lnTo>
                    <a:pt x="92" y="29"/>
                  </a:lnTo>
                  <a:lnTo>
                    <a:pt x="92" y="27"/>
                  </a:lnTo>
                  <a:lnTo>
                    <a:pt x="91" y="27"/>
                  </a:lnTo>
                  <a:lnTo>
                    <a:pt x="91" y="26"/>
                  </a:lnTo>
                  <a:lnTo>
                    <a:pt x="90" y="26"/>
                  </a:lnTo>
                  <a:lnTo>
                    <a:pt x="90" y="25"/>
                  </a:lnTo>
                  <a:lnTo>
                    <a:pt x="90" y="24"/>
                  </a:lnTo>
                  <a:lnTo>
                    <a:pt x="90" y="23"/>
                  </a:lnTo>
                  <a:lnTo>
                    <a:pt x="90" y="21"/>
                  </a:lnTo>
                  <a:lnTo>
                    <a:pt x="90" y="20"/>
                  </a:lnTo>
                  <a:lnTo>
                    <a:pt x="90" y="19"/>
                  </a:lnTo>
                  <a:lnTo>
                    <a:pt x="91" y="19"/>
                  </a:lnTo>
                  <a:lnTo>
                    <a:pt x="90" y="18"/>
                  </a:lnTo>
                  <a:lnTo>
                    <a:pt x="90" y="17"/>
                  </a:lnTo>
                  <a:lnTo>
                    <a:pt x="89" y="17"/>
                  </a:lnTo>
                  <a:lnTo>
                    <a:pt x="89" y="15"/>
                  </a:lnTo>
                  <a:lnTo>
                    <a:pt x="88" y="15"/>
                  </a:lnTo>
                  <a:lnTo>
                    <a:pt x="88" y="14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5" y="13"/>
                  </a:lnTo>
                  <a:lnTo>
                    <a:pt x="85" y="12"/>
                  </a:lnTo>
                  <a:lnTo>
                    <a:pt x="84" y="12"/>
                  </a:lnTo>
                  <a:lnTo>
                    <a:pt x="84" y="10"/>
                  </a:lnTo>
                  <a:lnTo>
                    <a:pt x="83" y="10"/>
                  </a:lnTo>
                  <a:lnTo>
                    <a:pt x="82" y="10"/>
                  </a:lnTo>
                  <a:lnTo>
                    <a:pt x="80" y="9"/>
                  </a:lnTo>
                  <a:lnTo>
                    <a:pt x="79" y="9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78" y="7"/>
                  </a:lnTo>
                  <a:lnTo>
                    <a:pt x="78" y="6"/>
                  </a:lnTo>
                  <a:lnTo>
                    <a:pt x="77" y="6"/>
                  </a:lnTo>
                  <a:lnTo>
                    <a:pt x="76" y="6"/>
                  </a:lnTo>
                  <a:lnTo>
                    <a:pt x="74" y="4"/>
                  </a:lnTo>
                  <a:lnTo>
                    <a:pt x="73" y="4"/>
                  </a:lnTo>
                  <a:lnTo>
                    <a:pt x="72" y="3"/>
                  </a:lnTo>
                  <a:lnTo>
                    <a:pt x="71" y="2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0" y="0"/>
                  </a:lnTo>
                  <a:lnTo>
                    <a:pt x="183" y="0"/>
                  </a:lnTo>
                  <a:lnTo>
                    <a:pt x="184" y="0"/>
                  </a:lnTo>
                  <a:lnTo>
                    <a:pt x="185" y="1"/>
                  </a:lnTo>
                  <a:lnTo>
                    <a:pt x="186" y="1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2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1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5" y="1"/>
                  </a:lnTo>
                  <a:lnTo>
                    <a:pt x="206" y="1"/>
                  </a:lnTo>
                  <a:lnTo>
                    <a:pt x="207" y="1"/>
                  </a:lnTo>
                  <a:lnTo>
                    <a:pt x="208" y="1"/>
                  </a:lnTo>
                  <a:lnTo>
                    <a:pt x="209" y="1"/>
                  </a:lnTo>
                  <a:lnTo>
                    <a:pt x="211" y="1"/>
                  </a:ln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7" y="1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20" y="1"/>
                  </a:lnTo>
                  <a:lnTo>
                    <a:pt x="221" y="1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7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3" y="1"/>
                  </a:lnTo>
                  <a:lnTo>
                    <a:pt x="235" y="1"/>
                  </a:lnTo>
                  <a:lnTo>
                    <a:pt x="236" y="1"/>
                  </a:lnTo>
                  <a:lnTo>
                    <a:pt x="237" y="1"/>
                  </a:lnTo>
                  <a:lnTo>
                    <a:pt x="238" y="1"/>
                  </a:lnTo>
                  <a:lnTo>
                    <a:pt x="239" y="1"/>
                  </a:lnTo>
                  <a:lnTo>
                    <a:pt x="241" y="1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6" y="1"/>
                  </a:lnTo>
                  <a:lnTo>
                    <a:pt x="247" y="1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1"/>
                  </a:lnTo>
                  <a:lnTo>
                    <a:pt x="252" y="1"/>
                  </a:lnTo>
                  <a:lnTo>
                    <a:pt x="253" y="1"/>
                  </a:lnTo>
                  <a:lnTo>
                    <a:pt x="254" y="1"/>
                  </a:lnTo>
                  <a:lnTo>
                    <a:pt x="255" y="1"/>
                  </a:lnTo>
                  <a:lnTo>
                    <a:pt x="256" y="1"/>
                  </a:lnTo>
                  <a:lnTo>
                    <a:pt x="259" y="1"/>
                  </a:lnTo>
                  <a:lnTo>
                    <a:pt x="260" y="1"/>
                  </a:lnTo>
                  <a:lnTo>
                    <a:pt x="261" y="1"/>
                  </a:lnTo>
                  <a:lnTo>
                    <a:pt x="262" y="1"/>
                  </a:lnTo>
                  <a:lnTo>
                    <a:pt x="264" y="1"/>
                  </a:lnTo>
                  <a:lnTo>
                    <a:pt x="265" y="1"/>
                  </a:lnTo>
                  <a:lnTo>
                    <a:pt x="266" y="1"/>
                  </a:lnTo>
                  <a:lnTo>
                    <a:pt x="267" y="1"/>
                  </a:lnTo>
                  <a:lnTo>
                    <a:pt x="268" y="1"/>
                  </a:lnTo>
                  <a:lnTo>
                    <a:pt x="270" y="1"/>
                  </a:lnTo>
                  <a:lnTo>
                    <a:pt x="271" y="1"/>
                  </a:lnTo>
                  <a:lnTo>
                    <a:pt x="272" y="1"/>
                  </a:lnTo>
                  <a:lnTo>
                    <a:pt x="274" y="1"/>
                  </a:lnTo>
                  <a:lnTo>
                    <a:pt x="276" y="1"/>
                  </a:lnTo>
                  <a:lnTo>
                    <a:pt x="277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1"/>
                  </a:lnTo>
                  <a:lnTo>
                    <a:pt x="282" y="1"/>
                  </a:lnTo>
                  <a:lnTo>
                    <a:pt x="283" y="1"/>
                  </a:lnTo>
                  <a:lnTo>
                    <a:pt x="284" y="1"/>
                  </a:lnTo>
                  <a:lnTo>
                    <a:pt x="285" y="1"/>
                  </a:lnTo>
                  <a:lnTo>
                    <a:pt x="286" y="1"/>
                  </a:lnTo>
                  <a:lnTo>
                    <a:pt x="288" y="1"/>
                  </a:lnTo>
                  <a:lnTo>
                    <a:pt x="289" y="1"/>
                  </a:lnTo>
                  <a:lnTo>
                    <a:pt x="290" y="1"/>
                  </a:lnTo>
                  <a:lnTo>
                    <a:pt x="291" y="1"/>
                  </a:lnTo>
                  <a:lnTo>
                    <a:pt x="293" y="1"/>
                  </a:lnTo>
                  <a:lnTo>
                    <a:pt x="294" y="1"/>
                  </a:lnTo>
                  <a:lnTo>
                    <a:pt x="295" y="1"/>
                  </a:lnTo>
                  <a:lnTo>
                    <a:pt x="296" y="1"/>
                  </a:lnTo>
                  <a:lnTo>
                    <a:pt x="297" y="1"/>
                  </a:lnTo>
                  <a:lnTo>
                    <a:pt x="299" y="1"/>
                  </a:lnTo>
                  <a:lnTo>
                    <a:pt x="300" y="1"/>
                  </a:lnTo>
                  <a:lnTo>
                    <a:pt x="301" y="1"/>
                  </a:lnTo>
                  <a:lnTo>
                    <a:pt x="302" y="1"/>
                  </a:lnTo>
                  <a:lnTo>
                    <a:pt x="303" y="1"/>
                  </a:lnTo>
                  <a:lnTo>
                    <a:pt x="305" y="1"/>
                  </a:lnTo>
                  <a:lnTo>
                    <a:pt x="306" y="1"/>
                  </a:lnTo>
                  <a:lnTo>
                    <a:pt x="307" y="1"/>
                  </a:lnTo>
                  <a:lnTo>
                    <a:pt x="307" y="2"/>
                  </a:lnTo>
                  <a:lnTo>
                    <a:pt x="307" y="3"/>
                  </a:lnTo>
                  <a:lnTo>
                    <a:pt x="307" y="4"/>
                  </a:lnTo>
                  <a:lnTo>
                    <a:pt x="307" y="6"/>
                  </a:lnTo>
                  <a:lnTo>
                    <a:pt x="307" y="7"/>
                  </a:lnTo>
                  <a:lnTo>
                    <a:pt x="307" y="8"/>
                  </a:lnTo>
                  <a:lnTo>
                    <a:pt x="307" y="9"/>
                  </a:lnTo>
                  <a:lnTo>
                    <a:pt x="307" y="10"/>
                  </a:lnTo>
                  <a:lnTo>
                    <a:pt x="307" y="12"/>
                  </a:lnTo>
                  <a:lnTo>
                    <a:pt x="307" y="13"/>
                  </a:lnTo>
                  <a:lnTo>
                    <a:pt x="306" y="13"/>
                  </a:lnTo>
                  <a:lnTo>
                    <a:pt x="307" y="13"/>
                  </a:lnTo>
                  <a:lnTo>
                    <a:pt x="306" y="13"/>
                  </a:lnTo>
                  <a:lnTo>
                    <a:pt x="306" y="14"/>
                  </a:lnTo>
                  <a:lnTo>
                    <a:pt x="306" y="15"/>
                  </a:lnTo>
                  <a:lnTo>
                    <a:pt x="306" y="14"/>
                  </a:lnTo>
                  <a:lnTo>
                    <a:pt x="305" y="14"/>
                  </a:lnTo>
                  <a:lnTo>
                    <a:pt x="306" y="14"/>
                  </a:lnTo>
                  <a:lnTo>
                    <a:pt x="305" y="14"/>
                  </a:lnTo>
                  <a:lnTo>
                    <a:pt x="306" y="14"/>
                  </a:lnTo>
                  <a:lnTo>
                    <a:pt x="305" y="14"/>
                  </a:lnTo>
                  <a:lnTo>
                    <a:pt x="305" y="15"/>
                  </a:lnTo>
                  <a:lnTo>
                    <a:pt x="305" y="17"/>
                  </a:lnTo>
                  <a:lnTo>
                    <a:pt x="305" y="18"/>
                  </a:lnTo>
                  <a:lnTo>
                    <a:pt x="305" y="19"/>
                  </a:lnTo>
                  <a:lnTo>
                    <a:pt x="305" y="20"/>
                  </a:lnTo>
                  <a:lnTo>
                    <a:pt x="305" y="21"/>
                  </a:lnTo>
                  <a:lnTo>
                    <a:pt x="305" y="23"/>
                  </a:lnTo>
                  <a:lnTo>
                    <a:pt x="305" y="24"/>
                  </a:lnTo>
                  <a:lnTo>
                    <a:pt x="305" y="25"/>
                  </a:lnTo>
                  <a:lnTo>
                    <a:pt x="305" y="26"/>
                  </a:lnTo>
                  <a:lnTo>
                    <a:pt x="306" y="26"/>
                  </a:lnTo>
                  <a:lnTo>
                    <a:pt x="306" y="27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0"/>
                  </a:lnTo>
                  <a:lnTo>
                    <a:pt x="307" y="31"/>
                  </a:lnTo>
                  <a:lnTo>
                    <a:pt x="307" y="32"/>
                  </a:lnTo>
                  <a:lnTo>
                    <a:pt x="308" y="32"/>
                  </a:lnTo>
                  <a:lnTo>
                    <a:pt x="308" y="33"/>
                  </a:lnTo>
                  <a:lnTo>
                    <a:pt x="308" y="35"/>
                  </a:lnTo>
                  <a:lnTo>
                    <a:pt x="309" y="35"/>
                  </a:lnTo>
                  <a:lnTo>
                    <a:pt x="309" y="36"/>
                  </a:lnTo>
                  <a:lnTo>
                    <a:pt x="311" y="36"/>
                  </a:lnTo>
                  <a:lnTo>
                    <a:pt x="311" y="37"/>
                  </a:lnTo>
                  <a:lnTo>
                    <a:pt x="311" y="38"/>
                  </a:lnTo>
                  <a:lnTo>
                    <a:pt x="312" y="38"/>
                  </a:lnTo>
                  <a:lnTo>
                    <a:pt x="312" y="39"/>
                  </a:lnTo>
                  <a:lnTo>
                    <a:pt x="312" y="41"/>
                  </a:lnTo>
                  <a:lnTo>
                    <a:pt x="313" y="41"/>
                  </a:lnTo>
                  <a:lnTo>
                    <a:pt x="313" y="42"/>
                  </a:lnTo>
                  <a:lnTo>
                    <a:pt x="314" y="42"/>
                  </a:lnTo>
                  <a:lnTo>
                    <a:pt x="314" y="43"/>
                  </a:lnTo>
                  <a:lnTo>
                    <a:pt x="315" y="43"/>
                  </a:lnTo>
                  <a:lnTo>
                    <a:pt x="315" y="44"/>
                  </a:lnTo>
                  <a:lnTo>
                    <a:pt x="317" y="44"/>
                  </a:lnTo>
                  <a:lnTo>
                    <a:pt x="317" y="46"/>
                  </a:lnTo>
                  <a:lnTo>
                    <a:pt x="318" y="46"/>
                  </a:lnTo>
                  <a:lnTo>
                    <a:pt x="318" y="47"/>
                  </a:lnTo>
                  <a:lnTo>
                    <a:pt x="318" y="48"/>
                  </a:lnTo>
                  <a:lnTo>
                    <a:pt x="318" y="47"/>
                  </a:lnTo>
                  <a:lnTo>
                    <a:pt x="318" y="48"/>
                  </a:lnTo>
                  <a:lnTo>
                    <a:pt x="318" y="49"/>
                  </a:lnTo>
                  <a:lnTo>
                    <a:pt x="318" y="50"/>
                  </a:lnTo>
                  <a:lnTo>
                    <a:pt x="318" y="52"/>
                  </a:lnTo>
                  <a:lnTo>
                    <a:pt x="319" y="52"/>
                  </a:lnTo>
                  <a:lnTo>
                    <a:pt x="319" y="53"/>
                  </a:lnTo>
                  <a:lnTo>
                    <a:pt x="319" y="54"/>
                  </a:lnTo>
                  <a:lnTo>
                    <a:pt x="319" y="55"/>
                  </a:lnTo>
                  <a:lnTo>
                    <a:pt x="320" y="55"/>
                  </a:lnTo>
                  <a:lnTo>
                    <a:pt x="320" y="56"/>
                  </a:lnTo>
                  <a:lnTo>
                    <a:pt x="321" y="56"/>
                  </a:lnTo>
                  <a:lnTo>
                    <a:pt x="320" y="56"/>
                  </a:lnTo>
                  <a:lnTo>
                    <a:pt x="320" y="58"/>
                  </a:lnTo>
                  <a:lnTo>
                    <a:pt x="320" y="56"/>
                  </a:lnTo>
                  <a:lnTo>
                    <a:pt x="320" y="58"/>
                  </a:lnTo>
                  <a:lnTo>
                    <a:pt x="320" y="59"/>
                  </a:lnTo>
                  <a:lnTo>
                    <a:pt x="320" y="60"/>
                  </a:lnTo>
                  <a:lnTo>
                    <a:pt x="321" y="60"/>
                  </a:lnTo>
                  <a:lnTo>
                    <a:pt x="321" y="61"/>
                  </a:lnTo>
                  <a:lnTo>
                    <a:pt x="321" y="62"/>
                  </a:lnTo>
                  <a:lnTo>
                    <a:pt x="321" y="64"/>
                  </a:lnTo>
                  <a:lnTo>
                    <a:pt x="323" y="64"/>
                  </a:lnTo>
                  <a:lnTo>
                    <a:pt x="324" y="64"/>
                  </a:lnTo>
                  <a:lnTo>
                    <a:pt x="323" y="64"/>
                  </a:lnTo>
                  <a:lnTo>
                    <a:pt x="323" y="65"/>
                  </a:lnTo>
                  <a:lnTo>
                    <a:pt x="324" y="65"/>
                  </a:lnTo>
                  <a:lnTo>
                    <a:pt x="323" y="65"/>
                  </a:lnTo>
                  <a:lnTo>
                    <a:pt x="321" y="65"/>
                  </a:lnTo>
                  <a:lnTo>
                    <a:pt x="323" y="65"/>
                  </a:lnTo>
                  <a:lnTo>
                    <a:pt x="323" y="66"/>
                  </a:lnTo>
                  <a:lnTo>
                    <a:pt x="323" y="67"/>
                  </a:lnTo>
                  <a:lnTo>
                    <a:pt x="323" y="68"/>
                  </a:lnTo>
                  <a:lnTo>
                    <a:pt x="323" y="67"/>
                  </a:lnTo>
                  <a:lnTo>
                    <a:pt x="323" y="68"/>
                  </a:lnTo>
                  <a:lnTo>
                    <a:pt x="323" y="70"/>
                  </a:lnTo>
                  <a:lnTo>
                    <a:pt x="323" y="71"/>
                  </a:lnTo>
                  <a:lnTo>
                    <a:pt x="324" y="71"/>
                  </a:lnTo>
                  <a:lnTo>
                    <a:pt x="324" y="72"/>
                  </a:lnTo>
                  <a:lnTo>
                    <a:pt x="325" y="73"/>
                  </a:lnTo>
                  <a:lnTo>
                    <a:pt x="325" y="75"/>
                  </a:lnTo>
                  <a:lnTo>
                    <a:pt x="325" y="76"/>
                  </a:lnTo>
                  <a:lnTo>
                    <a:pt x="326" y="76"/>
                  </a:lnTo>
                  <a:lnTo>
                    <a:pt x="326" y="77"/>
                  </a:lnTo>
                  <a:lnTo>
                    <a:pt x="327" y="77"/>
                  </a:lnTo>
                  <a:lnTo>
                    <a:pt x="327" y="78"/>
                  </a:lnTo>
                  <a:lnTo>
                    <a:pt x="326" y="78"/>
                  </a:lnTo>
                  <a:lnTo>
                    <a:pt x="327" y="78"/>
                  </a:lnTo>
                  <a:lnTo>
                    <a:pt x="329" y="78"/>
                  </a:lnTo>
                  <a:lnTo>
                    <a:pt x="329" y="79"/>
                  </a:lnTo>
                  <a:lnTo>
                    <a:pt x="330" y="79"/>
                  </a:lnTo>
                  <a:lnTo>
                    <a:pt x="330" y="81"/>
                  </a:lnTo>
                  <a:lnTo>
                    <a:pt x="329" y="81"/>
                  </a:lnTo>
                  <a:lnTo>
                    <a:pt x="330" y="81"/>
                  </a:lnTo>
                  <a:lnTo>
                    <a:pt x="330" y="82"/>
                  </a:lnTo>
                  <a:lnTo>
                    <a:pt x="330" y="83"/>
                  </a:lnTo>
                  <a:lnTo>
                    <a:pt x="330" y="84"/>
                  </a:lnTo>
                  <a:lnTo>
                    <a:pt x="330" y="83"/>
                  </a:lnTo>
                  <a:lnTo>
                    <a:pt x="330" y="84"/>
                  </a:lnTo>
                  <a:lnTo>
                    <a:pt x="330" y="85"/>
                  </a:lnTo>
                  <a:lnTo>
                    <a:pt x="330" y="87"/>
                  </a:lnTo>
                  <a:lnTo>
                    <a:pt x="330" y="88"/>
                  </a:lnTo>
                  <a:lnTo>
                    <a:pt x="330" y="89"/>
                  </a:lnTo>
                  <a:lnTo>
                    <a:pt x="330" y="90"/>
                  </a:lnTo>
                  <a:lnTo>
                    <a:pt x="330" y="91"/>
                  </a:lnTo>
                  <a:lnTo>
                    <a:pt x="330" y="93"/>
                  </a:lnTo>
                  <a:lnTo>
                    <a:pt x="330" y="94"/>
                  </a:lnTo>
                  <a:lnTo>
                    <a:pt x="330" y="95"/>
                  </a:lnTo>
                  <a:lnTo>
                    <a:pt x="330" y="96"/>
                  </a:lnTo>
                  <a:lnTo>
                    <a:pt x="330" y="97"/>
                  </a:lnTo>
                  <a:lnTo>
                    <a:pt x="330" y="99"/>
                  </a:lnTo>
                  <a:lnTo>
                    <a:pt x="330" y="100"/>
                  </a:lnTo>
                  <a:lnTo>
                    <a:pt x="330" y="101"/>
                  </a:lnTo>
                  <a:lnTo>
                    <a:pt x="330" y="102"/>
                  </a:lnTo>
                  <a:lnTo>
                    <a:pt x="330" y="104"/>
                  </a:lnTo>
                  <a:lnTo>
                    <a:pt x="330" y="105"/>
                  </a:lnTo>
                  <a:lnTo>
                    <a:pt x="330" y="106"/>
                  </a:lnTo>
                  <a:lnTo>
                    <a:pt x="330" y="107"/>
                  </a:lnTo>
                  <a:lnTo>
                    <a:pt x="330" y="108"/>
                  </a:lnTo>
                  <a:lnTo>
                    <a:pt x="330" y="110"/>
                  </a:lnTo>
                  <a:lnTo>
                    <a:pt x="330" y="111"/>
                  </a:lnTo>
                  <a:lnTo>
                    <a:pt x="330" y="112"/>
                  </a:lnTo>
                  <a:lnTo>
                    <a:pt x="330" y="113"/>
                  </a:lnTo>
                  <a:lnTo>
                    <a:pt x="330" y="114"/>
                  </a:lnTo>
                  <a:lnTo>
                    <a:pt x="330" y="116"/>
                  </a:lnTo>
                  <a:lnTo>
                    <a:pt x="330" y="117"/>
                  </a:lnTo>
                  <a:lnTo>
                    <a:pt x="330" y="118"/>
                  </a:lnTo>
                  <a:lnTo>
                    <a:pt x="330" y="119"/>
                  </a:lnTo>
                  <a:lnTo>
                    <a:pt x="330" y="120"/>
                  </a:lnTo>
                  <a:lnTo>
                    <a:pt x="330" y="122"/>
                  </a:lnTo>
                  <a:lnTo>
                    <a:pt x="330" y="123"/>
                  </a:lnTo>
                  <a:lnTo>
                    <a:pt x="330" y="124"/>
                  </a:lnTo>
                  <a:lnTo>
                    <a:pt x="330" y="125"/>
                  </a:lnTo>
                  <a:lnTo>
                    <a:pt x="330" y="126"/>
                  </a:lnTo>
                  <a:lnTo>
                    <a:pt x="330" y="128"/>
                  </a:lnTo>
                  <a:lnTo>
                    <a:pt x="330" y="129"/>
                  </a:lnTo>
                  <a:lnTo>
                    <a:pt x="330" y="130"/>
                  </a:lnTo>
                  <a:lnTo>
                    <a:pt x="330" y="131"/>
                  </a:lnTo>
                  <a:lnTo>
                    <a:pt x="330" y="133"/>
                  </a:lnTo>
                  <a:lnTo>
                    <a:pt x="330" y="134"/>
                  </a:lnTo>
                  <a:lnTo>
                    <a:pt x="330" y="135"/>
                  </a:lnTo>
                  <a:lnTo>
                    <a:pt x="330" y="136"/>
                  </a:lnTo>
                  <a:lnTo>
                    <a:pt x="330" y="137"/>
                  </a:lnTo>
                  <a:lnTo>
                    <a:pt x="330" y="139"/>
                  </a:lnTo>
                  <a:lnTo>
                    <a:pt x="330" y="140"/>
                  </a:lnTo>
                  <a:lnTo>
                    <a:pt x="330" y="141"/>
                  </a:lnTo>
                  <a:lnTo>
                    <a:pt x="330" y="142"/>
                  </a:lnTo>
                  <a:lnTo>
                    <a:pt x="330" y="143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30" y="148"/>
                  </a:lnTo>
                  <a:lnTo>
                    <a:pt x="330" y="149"/>
                  </a:lnTo>
                  <a:lnTo>
                    <a:pt x="330" y="151"/>
                  </a:lnTo>
                  <a:lnTo>
                    <a:pt x="330" y="152"/>
                  </a:lnTo>
                  <a:lnTo>
                    <a:pt x="330" y="153"/>
                  </a:lnTo>
                  <a:lnTo>
                    <a:pt x="330" y="154"/>
                  </a:lnTo>
                  <a:lnTo>
                    <a:pt x="330" y="155"/>
                  </a:lnTo>
                  <a:lnTo>
                    <a:pt x="330" y="157"/>
                  </a:lnTo>
                  <a:lnTo>
                    <a:pt x="330" y="158"/>
                  </a:lnTo>
                  <a:lnTo>
                    <a:pt x="330" y="159"/>
                  </a:lnTo>
                  <a:lnTo>
                    <a:pt x="330" y="160"/>
                  </a:lnTo>
                  <a:lnTo>
                    <a:pt x="330" y="162"/>
                  </a:lnTo>
                  <a:lnTo>
                    <a:pt x="330" y="164"/>
                  </a:lnTo>
                  <a:lnTo>
                    <a:pt x="330" y="165"/>
                  </a:lnTo>
                  <a:lnTo>
                    <a:pt x="330" y="166"/>
                  </a:lnTo>
                  <a:lnTo>
                    <a:pt x="330" y="168"/>
                  </a:lnTo>
                  <a:lnTo>
                    <a:pt x="330" y="169"/>
                  </a:lnTo>
                  <a:lnTo>
                    <a:pt x="330" y="170"/>
                  </a:lnTo>
                  <a:lnTo>
                    <a:pt x="330" y="171"/>
                  </a:lnTo>
                  <a:lnTo>
                    <a:pt x="330" y="172"/>
                  </a:lnTo>
                  <a:lnTo>
                    <a:pt x="330" y="174"/>
                  </a:lnTo>
                  <a:lnTo>
                    <a:pt x="330" y="175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30" y="178"/>
                  </a:lnTo>
                  <a:lnTo>
                    <a:pt x="330" y="180"/>
                  </a:lnTo>
                  <a:lnTo>
                    <a:pt x="330" y="181"/>
                  </a:lnTo>
                  <a:lnTo>
                    <a:pt x="330" y="182"/>
                  </a:lnTo>
                  <a:lnTo>
                    <a:pt x="330" y="183"/>
                  </a:lnTo>
                  <a:lnTo>
                    <a:pt x="330" y="184"/>
                  </a:lnTo>
                  <a:lnTo>
                    <a:pt x="330" y="186"/>
                  </a:lnTo>
                  <a:lnTo>
                    <a:pt x="330" y="187"/>
                  </a:lnTo>
                  <a:lnTo>
                    <a:pt x="330" y="188"/>
                  </a:lnTo>
                  <a:lnTo>
                    <a:pt x="330" y="189"/>
                  </a:lnTo>
                  <a:lnTo>
                    <a:pt x="330" y="191"/>
                  </a:lnTo>
                  <a:lnTo>
                    <a:pt x="330" y="192"/>
                  </a:lnTo>
                  <a:lnTo>
                    <a:pt x="330" y="193"/>
                  </a:lnTo>
                  <a:lnTo>
                    <a:pt x="330" y="194"/>
                  </a:lnTo>
                  <a:lnTo>
                    <a:pt x="330" y="195"/>
                  </a:lnTo>
                  <a:lnTo>
                    <a:pt x="330" y="197"/>
                  </a:lnTo>
                  <a:lnTo>
                    <a:pt x="330" y="198"/>
                  </a:lnTo>
                  <a:lnTo>
                    <a:pt x="330" y="199"/>
                  </a:lnTo>
                  <a:lnTo>
                    <a:pt x="330" y="200"/>
                  </a:lnTo>
                  <a:lnTo>
                    <a:pt x="330" y="201"/>
                  </a:lnTo>
                  <a:lnTo>
                    <a:pt x="330" y="203"/>
                  </a:lnTo>
                  <a:lnTo>
                    <a:pt x="330" y="205"/>
                  </a:lnTo>
                  <a:lnTo>
                    <a:pt x="330" y="206"/>
                  </a:lnTo>
                  <a:lnTo>
                    <a:pt x="330" y="207"/>
                  </a:lnTo>
                  <a:lnTo>
                    <a:pt x="330" y="209"/>
                  </a:lnTo>
                  <a:lnTo>
                    <a:pt x="330" y="210"/>
                  </a:lnTo>
                  <a:lnTo>
                    <a:pt x="330" y="211"/>
                  </a:lnTo>
                  <a:lnTo>
                    <a:pt x="330" y="212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22" name="Freeform 296"/>
            <p:cNvSpPr>
              <a:spLocks noChangeAspect="1"/>
            </p:cNvSpPr>
            <p:nvPr/>
          </p:nvSpPr>
          <p:spPr bwMode="gray">
            <a:xfrm>
              <a:off x="3135" y="2192"/>
              <a:ext cx="565" cy="348"/>
            </a:xfrm>
            <a:custGeom>
              <a:avLst/>
              <a:gdLst>
                <a:gd name="T0" fmla="*/ 530 w 537"/>
                <a:gd name="T1" fmla="*/ 181 h 330"/>
                <a:gd name="T2" fmla="*/ 519 w 537"/>
                <a:gd name="T3" fmla="*/ 203 h 330"/>
                <a:gd name="T4" fmla="*/ 491 w 537"/>
                <a:gd name="T5" fmla="*/ 217 h 330"/>
                <a:gd name="T6" fmla="*/ 464 w 537"/>
                <a:gd name="T7" fmla="*/ 219 h 330"/>
                <a:gd name="T8" fmla="*/ 460 w 537"/>
                <a:gd name="T9" fmla="*/ 243 h 330"/>
                <a:gd name="T10" fmla="*/ 470 w 537"/>
                <a:gd name="T11" fmla="*/ 265 h 330"/>
                <a:gd name="T12" fmla="*/ 458 w 537"/>
                <a:gd name="T13" fmla="*/ 283 h 330"/>
                <a:gd name="T14" fmla="*/ 444 w 537"/>
                <a:gd name="T15" fmla="*/ 303 h 330"/>
                <a:gd name="T16" fmla="*/ 435 w 537"/>
                <a:gd name="T17" fmla="*/ 322 h 330"/>
                <a:gd name="T18" fmla="*/ 421 w 537"/>
                <a:gd name="T19" fmla="*/ 326 h 330"/>
                <a:gd name="T20" fmla="*/ 409 w 537"/>
                <a:gd name="T21" fmla="*/ 310 h 330"/>
                <a:gd name="T22" fmla="*/ 380 w 537"/>
                <a:gd name="T23" fmla="*/ 306 h 330"/>
                <a:gd name="T24" fmla="*/ 348 w 537"/>
                <a:gd name="T25" fmla="*/ 307 h 330"/>
                <a:gd name="T26" fmla="*/ 314 w 537"/>
                <a:gd name="T27" fmla="*/ 309 h 330"/>
                <a:gd name="T28" fmla="*/ 280 w 537"/>
                <a:gd name="T29" fmla="*/ 309 h 330"/>
                <a:gd name="T30" fmla="*/ 247 w 537"/>
                <a:gd name="T31" fmla="*/ 309 h 330"/>
                <a:gd name="T32" fmla="*/ 214 w 537"/>
                <a:gd name="T33" fmla="*/ 310 h 330"/>
                <a:gd name="T34" fmla="*/ 180 w 537"/>
                <a:gd name="T35" fmla="*/ 310 h 330"/>
                <a:gd name="T36" fmla="*/ 148 w 537"/>
                <a:gd name="T37" fmla="*/ 310 h 330"/>
                <a:gd name="T38" fmla="*/ 115 w 537"/>
                <a:gd name="T39" fmla="*/ 309 h 330"/>
                <a:gd name="T40" fmla="*/ 82 w 537"/>
                <a:gd name="T41" fmla="*/ 309 h 330"/>
                <a:gd name="T42" fmla="*/ 65 w 537"/>
                <a:gd name="T43" fmla="*/ 295 h 330"/>
                <a:gd name="T44" fmla="*/ 67 w 537"/>
                <a:gd name="T45" fmla="*/ 277 h 330"/>
                <a:gd name="T46" fmla="*/ 63 w 537"/>
                <a:gd name="T47" fmla="*/ 253 h 330"/>
                <a:gd name="T48" fmla="*/ 59 w 537"/>
                <a:gd name="T49" fmla="*/ 236 h 330"/>
                <a:gd name="T50" fmla="*/ 57 w 537"/>
                <a:gd name="T51" fmla="*/ 222 h 330"/>
                <a:gd name="T52" fmla="*/ 49 w 537"/>
                <a:gd name="T53" fmla="*/ 211 h 330"/>
                <a:gd name="T54" fmla="*/ 45 w 537"/>
                <a:gd name="T55" fmla="*/ 191 h 330"/>
                <a:gd name="T56" fmla="*/ 41 w 537"/>
                <a:gd name="T57" fmla="*/ 173 h 330"/>
                <a:gd name="T58" fmla="*/ 33 w 537"/>
                <a:gd name="T59" fmla="*/ 160 h 330"/>
                <a:gd name="T60" fmla="*/ 24 w 537"/>
                <a:gd name="T61" fmla="*/ 141 h 330"/>
                <a:gd name="T62" fmla="*/ 19 w 537"/>
                <a:gd name="T63" fmla="*/ 119 h 330"/>
                <a:gd name="T64" fmla="*/ 10 w 537"/>
                <a:gd name="T65" fmla="*/ 100 h 330"/>
                <a:gd name="T66" fmla="*/ 3 w 537"/>
                <a:gd name="T67" fmla="*/ 86 h 330"/>
                <a:gd name="T68" fmla="*/ 3 w 537"/>
                <a:gd name="T69" fmla="*/ 75 h 330"/>
                <a:gd name="T70" fmla="*/ 8 w 537"/>
                <a:gd name="T71" fmla="*/ 61 h 330"/>
                <a:gd name="T72" fmla="*/ 13 w 537"/>
                <a:gd name="T73" fmla="*/ 48 h 330"/>
                <a:gd name="T74" fmla="*/ 13 w 537"/>
                <a:gd name="T75" fmla="*/ 29 h 330"/>
                <a:gd name="T76" fmla="*/ 4 w 537"/>
                <a:gd name="T77" fmla="*/ 21 h 330"/>
                <a:gd name="T78" fmla="*/ 7 w 537"/>
                <a:gd name="T79" fmla="*/ 11 h 330"/>
                <a:gd name="T80" fmla="*/ 7 w 537"/>
                <a:gd name="T81" fmla="*/ 0 h 330"/>
                <a:gd name="T82" fmla="*/ 39 w 537"/>
                <a:gd name="T83" fmla="*/ 0 h 330"/>
                <a:gd name="T84" fmla="*/ 73 w 537"/>
                <a:gd name="T85" fmla="*/ 0 h 330"/>
                <a:gd name="T86" fmla="*/ 107 w 537"/>
                <a:gd name="T87" fmla="*/ 0 h 330"/>
                <a:gd name="T88" fmla="*/ 141 w 537"/>
                <a:gd name="T89" fmla="*/ 0 h 330"/>
                <a:gd name="T90" fmla="*/ 173 w 537"/>
                <a:gd name="T91" fmla="*/ 0 h 330"/>
                <a:gd name="T92" fmla="*/ 207 w 537"/>
                <a:gd name="T93" fmla="*/ 0 h 330"/>
                <a:gd name="T94" fmla="*/ 239 w 537"/>
                <a:gd name="T95" fmla="*/ 0 h 330"/>
                <a:gd name="T96" fmla="*/ 272 w 537"/>
                <a:gd name="T97" fmla="*/ 0 h 330"/>
                <a:gd name="T98" fmla="*/ 305 w 537"/>
                <a:gd name="T99" fmla="*/ 0 h 330"/>
                <a:gd name="T100" fmla="*/ 337 w 537"/>
                <a:gd name="T101" fmla="*/ 0 h 330"/>
                <a:gd name="T102" fmla="*/ 370 w 537"/>
                <a:gd name="T103" fmla="*/ 0 h 330"/>
                <a:gd name="T104" fmla="*/ 403 w 537"/>
                <a:gd name="T105" fmla="*/ 0 h 330"/>
                <a:gd name="T106" fmla="*/ 436 w 537"/>
                <a:gd name="T107" fmla="*/ 0 h 330"/>
                <a:gd name="T108" fmla="*/ 450 w 537"/>
                <a:gd name="T109" fmla="*/ 16 h 330"/>
                <a:gd name="T110" fmla="*/ 452 w 537"/>
                <a:gd name="T111" fmla="*/ 38 h 330"/>
                <a:gd name="T112" fmla="*/ 455 w 537"/>
                <a:gd name="T113" fmla="*/ 63 h 330"/>
                <a:gd name="T114" fmla="*/ 467 w 537"/>
                <a:gd name="T115" fmla="*/ 84 h 330"/>
                <a:gd name="T116" fmla="*/ 491 w 537"/>
                <a:gd name="T117" fmla="*/ 94 h 330"/>
                <a:gd name="T118" fmla="*/ 505 w 537"/>
                <a:gd name="T119" fmla="*/ 116 h 330"/>
                <a:gd name="T120" fmla="*/ 518 w 537"/>
                <a:gd name="T121" fmla="*/ 136 h 330"/>
                <a:gd name="T122" fmla="*/ 535 w 537"/>
                <a:gd name="T123" fmla="*/ 155 h 3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37"/>
                <a:gd name="T187" fmla="*/ 0 h 330"/>
                <a:gd name="T188" fmla="*/ 537 w 537"/>
                <a:gd name="T189" fmla="*/ 330 h 3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37" h="330">
                  <a:moveTo>
                    <a:pt x="536" y="155"/>
                  </a:moveTo>
                  <a:lnTo>
                    <a:pt x="536" y="156"/>
                  </a:lnTo>
                  <a:lnTo>
                    <a:pt x="536" y="158"/>
                  </a:lnTo>
                  <a:lnTo>
                    <a:pt x="537" y="159"/>
                  </a:lnTo>
                  <a:lnTo>
                    <a:pt x="536" y="160"/>
                  </a:lnTo>
                  <a:lnTo>
                    <a:pt x="536" y="161"/>
                  </a:lnTo>
                  <a:lnTo>
                    <a:pt x="536" y="162"/>
                  </a:lnTo>
                  <a:lnTo>
                    <a:pt x="535" y="162"/>
                  </a:lnTo>
                  <a:lnTo>
                    <a:pt x="535" y="164"/>
                  </a:lnTo>
                  <a:lnTo>
                    <a:pt x="535" y="165"/>
                  </a:lnTo>
                  <a:lnTo>
                    <a:pt x="535" y="166"/>
                  </a:lnTo>
                  <a:lnTo>
                    <a:pt x="536" y="166"/>
                  </a:lnTo>
                  <a:lnTo>
                    <a:pt x="536" y="168"/>
                  </a:lnTo>
                  <a:lnTo>
                    <a:pt x="535" y="170"/>
                  </a:lnTo>
                  <a:lnTo>
                    <a:pt x="535" y="171"/>
                  </a:lnTo>
                  <a:lnTo>
                    <a:pt x="535" y="172"/>
                  </a:lnTo>
                  <a:lnTo>
                    <a:pt x="534" y="172"/>
                  </a:lnTo>
                  <a:lnTo>
                    <a:pt x="534" y="173"/>
                  </a:lnTo>
                  <a:lnTo>
                    <a:pt x="534" y="174"/>
                  </a:lnTo>
                  <a:lnTo>
                    <a:pt x="534" y="176"/>
                  </a:lnTo>
                  <a:lnTo>
                    <a:pt x="534" y="177"/>
                  </a:lnTo>
                  <a:lnTo>
                    <a:pt x="534" y="178"/>
                  </a:lnTo>
                  <a:lnTo>
                    <a:pt x="534" y="179"/>
                  </a:lnTo>
                  <a:lnTo>
                    <a:pt x="532" y="179"/>
                  </a:lnTo>
                  <a:lnTo>
                    <a:pt x="532" y="181"/>
                  </a:lnTo>
                  <a:lnTo>
                    <a:pt x="531" y="181"/>
                  </a:lnTo>
                  <a:lnTo>
                    <a:pt x="530" y="181"/>
                  </a:lnTo>
                  <a:lnTo>
                    <a:pt x="529" y="182"/>
                  </a:lnTo>
                  <a:lnTo>
                    <a:pt x="528" y="182"/>
                  </a:lnTo>
                  <a:lnTo>
                    <a:pt x="526" y="183"/>
                  </a:lnTo>
                  <a:lnTo>
                    <a:pt x="525" y="183"/>
                  </a:lnTo>
                  <a:lnTo>
                    <a:pt x="525" y="184"/>
                  </a:lnTo>
                  <a:lnTo>
                    <a:pt x="524" y="184"/>
                  </a:lnTo>
                  <a:lnTo>
                    <a:pt x="523" y="185"/>
                  </a:lnTo>
                  <a:lnTo>
                    <a:pt x="523" y="187"/>
                  </a:lnTo>
                  <a:lnTo>
                    <a:pt x="523" y="188"/>
                  </a:lnTo>
                  <a:lnTo>
                    <a:pt x="521" y="188"/>
                  </a:lnTo>
                  <a:lnTo>
                    <a:pt x="521" y="189"/>
                  </a:lnTo>
                  <a:lnTo>
                    <a:pt x="523" y="189"/>
                  </a:lnTo>
                  <a:lnTo>
                    <a:pt x="523" y="190"/>
                  </a:lnTo>
                  <a:lnTo>
                    <a:pt x="523" y="191"/>
                  </a:lnTo>
                  <a:lnTo>
                    <a:pt x="521" y="191"/>
                  </a:lnTo>
                  <a:lnTo>
                    <a:pt x="521" y="193"/>
                  </a:lnTo>
                  <a:lnTo>
                    <a:pt x="520" y="193"/>
                  </a:lnTo>
                  <a:lnTo>
                    <a:pt x="520" y="194"/>
                  </a:lnTo>
                  <a:lnTo>
                    <a:pt x="520" y="195"/>
                  </a:lnTo>
                  <a:lnTo>
                    <a:pt x="520" y="196"/>
                  </a:lnTo>
                  <a:lnTo>
                    <a:pt x="520" y="197"/>
                  </a:lnTo>
                  <a:lnTo>
                    <a:pt x="520" y="199"/>
                  </a:lnTo>
                  <a:lnTo>
                    <a:pt x="520" y="200"/>
                  </a:lnTo>
                  <a:lnTo>
                    <a:pt x="520" y="201"/>
                  </a:lnTo>
                  <a:lnTo>
                    <a:pt x="520" y="202"/>
                  </a:lnTo>
                  <a:lnTo>
                    <a:pt x="519" y="202"/>
                  </a:lnTo>
                  <a:lnTo>
                    <a:pt x="519" y="203"/>
                  </a:lnTo>
                  <a:lnTo>
                    <a:pt x="518" y="203"/>
                  </a:lnTo>
                  <a:lnTo>
                    <a:pt x="517" y="203"/>
                  </a:lnTo>
                  <a:lnTo>
                    <a:pt x="515" y="205"/>
                  </a:lnTo>
                  <a:lnTo>
                    <a:pt x="514" y="205"/>
                  </a:lnTo>
                  <a:lnTo>
                    <a:pt x="513" y="206"/>
                  </a:lnTo>
                  <a:lnTo>
                    <a:pt x="512" y="207"/>
                  </a:lnTo>
                  <a:lnTo>
                    <a:pt x="512" y="208"/>
                  </a:lnTo>
                  <a:lnTo>
                    <a:pt x="511" y="208"/>
                  </a:lnTo>
                  <a:lnTo>
                    <a:pt x="511" y="210"/>
                  </a:lnTo>
                  <a:lnTo>
                    <a:pt x="509" y="210"/>
                  </a:lnTo>
                  <a:lnTo>
                    <a:pt x="508" y="210"/>
                  </a:lnTo>
                  <a:lnTo>
                    <a:pt x="507" y="210"/>
                  </a:lnTo>
                  <a:lnTo>
                    <a:pt x="506" y="210"/>
                  </a:lnTo>
                  <a:lnTo>
                    <a:pt x="505" y="210"/>
                  </a:lnTo>
                  <a:lnTo>
                    <a:pt x="503" y="210"/>
                  </a:lnTo>
                  <a:lnTo>
                    <a:pt x="502" y="210"/>
                  </a:lnTo>
                  <a:lnTo>
                    <a:pt x="501" y="210"/>
                  </a:lnTo>
                  <a:lnTo>
                    <a:pt x="500" y="211"/>
                  </a:lnTo>
                  <a:lnTo>
                    <a:pt x="499" y="211"/>
                  </a:lnTo>
                  <a:lnTo>
                    <a:pt x="499" y="212"/>
                  </a:lnTo>
                  <a:lnTo>
                    <a:pt x="497" y="213"/>
                  </a:lnTo>
                  <a:lnTo>
                    <a:pt x="496" y="214"/>
                  </a:lnTo>
                  <a:lnTo>
                    <a:pt x="495" y="214"/>
                  </a:lnTo>
                  <a:lnTo>
                    <a:pt x="495" y="216"/>
                  </a:lnTo>
                  <a:lnTo>
                    <a:pt x="494" y="216"/>
                  </a:lnTo>
                  <a:lnTo>
                    <a:pt x="493" y="216"/>
                  </a:lnTo>
                  <a:lnTo>
                    <a:pt x="491" y="217"/>
                  </a:lnTo>
                  <a:lnTo>
                    <a:pt x="490" y="217"/>
                  </a:lnTo>
                  <a:lnTo>
                    <a:pt x="489" y="217"/>
                  </a:lnTo>
                  <a:lnTo>
                    <a:pt x="488" y="217"/>
                  </a:lnTo>
                  <a:lnTo>
                    <a:pt x="487" y="217"/>
                  </a:lnTo>
                  <a:lnTo>
                    <a:pt x="485" y="217"/>
                  </a:lnTo>
                  <a:lnTo>
                    <a:pt x="484" y="217"/>
                  </a:lnTo>
                  <a:lnTo>
                    <a:pt x="483" y="217"/>
                  </a:lnTo>
                  <a:lnTo>
                    <a:pt x="482" y="217"/>
                  </a:lnTo>
                  <a:lnTo>
                    <a:pt x="480" y="217"/>
                  </a:lnTo>
                  <a:lnTo>
                    <a:pt x="479" y="217"/>
                  </a:lnTo>
                  <a:lnTo>
                    <a:pt x="478" y="217"/>
                  </a:lnTo>
                  <a:lnTo>
                    <a:pt x="477" y="217"/>
                  </a:lnTo>
                  <a:lnTo>
                    <a:pt x="477" y="218"/>
                  </a:lnTo>
                  <a:lnTo>
                    <a:pt x="476" y="218"/>
                  </a:lnTo>
                  <a:lnTo>
                    <a:pt x="474" y="218"/>
                  </a:lnTo>
                  <a:lnTo>
                    <a:pt x="474" y="219"/>
                  </a:lnTo>
                  <a:lnTo>
                    <a:pt x="473" y="219"/>
                  </a:lnTo>
                  <a:lnTo>
                    <a:pt x="472" y="219"/>
                  </a:lnTo>
                  <a:lnTo>
                    <a:pt x="472" y="220"/>
                  </a:lnTo>
                  <a:lnTo>
                    <a:pt x="471" y="220"/>
                  </a:lnTo>
                  <a:lnTo>
                    <a:pt x="470" y="220"/>
                  </a:lnTo>
                  <a:lnTo>
                    <a:pt x="470" y="219"/>
                  </a:lnTo>
                  <a:lnTo>
                    <a:pt x="468" y="219"/>
                  </a:lnTo>
                  <a:lnTo>
                    <a:pt x="467" y="219"/>
                  </a:lnTo>
                  <a:lnTo>
                    <a:pt x="466" y="219"/>
                  </a:lnTo>
                  <a:lnTo>
                    <a:pt x="465" y="219"/>
                  </a:lnTo>
                  <a:lnTo>
                    <a:pt x="464" y="219"/>
                  </a:lnTo>
                  <a:lnTo>
                    <a:pt x="464" y="220"/>
                  </a:lnTo>
                  <a:lnTo>
                    <a:pt x="462" y="220"/>
                  </a:lnTo>
                  <a:lnTo>
                    <a:pt x="461" y="220"/>
                  </a:lnTo>
                  <a:lnTo>
                    <a:pt x="461" y="222"/>
                  </a:lnTo>
                  <a:lnTo>
                    <a:pt x="461" y="223"/>
                  </a:lnTo>
                  <a:lnTo>
                    <a:pt x="461" y="224"/>
                  </a:lnTo>
                  <a:lnTo>
                    <a:pt x="461" y="225"/>
                  </a:lnTo>
                  <a:lnTo>
                    <a:pt x="460" y="225"/>
                  </a:lnTo>
                  <a:lnTo>
                    <a:pt x="460" y="226"/>
                  </a:lnTo>
                  <a:lnTo>
                    <a:pt x="460" y="228"/>
                  </a:lnTo>
                  <a:lnTo>
                    <a:pt x="460" y="229"/>
                  </a:lnTo>
                  <a:lnTo>
                    <a:pt x="460" y="230"/>
                  </a:lnTo>
                  <a:lnTo>
                    <a:pt x="460" y="231"/>
                  </a:lnTo>
                  <a:lnTo>
                    <a:pt x="460" y="232"/>
                  </a:lnTo>
                  <a:lnTo>
                    <a:pt x="459" y="232"/>
                  </a:lnTo>
                  <a:lnTo>
                    <a:pt x="459" y="234"/>
                  </a:lnTo>
                  <a:lnTo>
                    <a:pt x="458" y="234"/>
                  </a:lnTo>
                  <a:lnTo>
                    <a:pt x="458" y="235"/>
                  </a:lnTo>
                  <a:lnTo>
                    <a:pt x="458" y="236"/>
                  </a:lnTo>
                  <a:lnTo>
                    <a:pt x="456" y="237"/>
                  </a:lnTo>
                  <a:lnTo>
                    <a:pt x="456" y="239"/>
                  </a:lnTo>
                  <a:lnTo>
                    <a:pt x="456" y="240"/>
                  </a:lnTo>
                  <a:lnTo>
                    <a:pt x="458" y="240"/>
                  </a:lnTo>
                  <a:lnTo>
                    <a:pt x="458" y="241"/>
                  </a:lnTo>
                  <a:lnTo>
                    <a:pt x="459" y="242"/>
                  </a:lnTo>
                  <a:lnTo>
                    <a:pt x="460" y="242"/>
                  </a:lnTo>
                  <a:lnTo>
                    <a:pt x="460" y="243"/>
                  </a:lnTo>
                  <a:lnTo>
                    <a:pt x="460" y="245"/>
                  </a:lnTo>
                  <a:lnTo>
                    <a:pt x="461" y="245"/>
                  </a:lnTo>
                  <a:lnTo>
                    <a:pt x="461" y="246"/>
                  </a:lnTo>
                  <a:lnTo>
                    <a:pt x="462" y="247"/>
                  </a:lnTo>
                  <a:lnTo>
                    <a:pt x="464" y="247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6" y="248"/>
                  </a:lnTo>
                  <a:lnTo>
                    <a:pt x="467" y="248"/>
                  </a:lnTo>
                  <a:lnTo>
                    <a:pt x="467" y="249"/>
                  </a:lnTo>
                  <a:lnTo>
                    <a:pt x="467" y="251"/>
                  </a:lnTo>
                  <a:lnTo>
                    <a:pt x="468" y="251"/>
                  </a:lnTo>
                  <a:lnTo>
                    <a:pt x="468" y="252"/>
                  </a:lnTo>
                  <a:lnTo>
                    <a:pt x="468" y="253"/>
                  </a:lnTo>
                  <a:lnTo>
                    <a:pt x="470" y="253"/>
                  </a:lnTo>
                  <a:lnTo>
                    <a:pt x="470" y="254"/>
                  </a:lnTo>
                  <a:lnTo>
                    <a:pt x="470" y="255"/>
                  </a:lnTo>
                  <a:lnTo>
                    <a:pt x="470" y="257"/>
                  </a:lnTo>
                  <a:lnTo>
                    <a:pt x="470" y="258"/>
                  </a:lnTo>
                  <a:lnTo>
                    <a:pt x="470" y="259"/>
                  </a:lnTo>
                  <a:lnTo>
                    <a:pt x="470" y="260"/>
                  </a:lnTo>
                  <a:lnTo>
                    <a:pt x="471" y="260"/>
                  </a:lnTo>
                  <a:lnTo>
                    <a:pt x="471" y="261"/>
                  </a:lnTo>
                  <a:lnTo>
                    <a:pt x="470" y="261"/>
                  </a:lnTo>
                  <a:lnTo>
                    <a:pt x="470" y="263"/>
                  </a:lnTo>
                  <a:lnTo>
                    <a:pt x="470" y="264"/>
                  </a:lnTo>
                  <a:lnTo>
                    <a:pt x="470" y="265"/>
                  </a:lnTo>
                  <a:lnTo>
                    <a:pt x="470" y="266"/>
                  </a:lnTo>
                  <a:lnTo>
                    <a:pt x="468" y="266"/>
                  </a:lnTo>
                  <a:lnTo>
                    <a:pt x="468" y="268"/>
                  </a:lnTo>
                  <a:lnTo>
                    <a:pt x="470" y="268"/>
                  </a:lnTo>
                  <a:lnTo>
                    <a:pt x="470" y="269"/>
                  </a:lnTo>
                  <a:lnTo>
                    <a:pt x="470" y="270"/>
                  </a:lnTo>
                  <a:lnTo>
                    <a:pt x="470" y="271"/>
                  </a:lnTo>
                  <a:lnTo>
                    <a:pt x="468" y="271"/>
                  </a:lnTo>
                  <a:lnTo>
                    <a:pt x="468" y="272"/>
                  </a:lnTo>
                  <a:lnTo>
                    <a:pt x="468" y="274"/>
                  </a:lnTo>
                  <a:lnTo>
                    <a:pt x="467" y="274"/>
                  </a:lnTo>
                  <a:lnTo>
                    <a:pt x="466" y="274"/>
                  </a:lnTo>
                  <a:lnTo>
                    <a:pt x="466" y="275"/>
                  </a:lnTo>
                  <a:lnTo>
                    <a:pt x="465" y="275"/>
                  </a:lnTo>
                  <a:lnTo>
                    <a:pt x="465" y="276"/>
                  </a:lnTo>
                  <a:lnTo>
                    <a:pt x="464" y="276"/>
                  </a:lnTo>
                  <a:lnTo>
                    <a:pt x="464" y="277"/>
                  </a:lnTo>
                  <a:lnTo>
                    <a:pt x="462" y="277"/>
                  </a:lnTo>
                  <a:lnTo>
                    <a:pt x="462" y="278"/>
                  </a:lnTo>
                  <a:lnTo>
                    <a:pt x="461" y="278"/>
                  </a:lnTo>
                  <a:lnTo>
                    <a:pt x="461" y="280"/>
                  </a:lnTo>
                  <a:lnTo>
                    <a:pt x="461" y="281"/>
                  </a:lnTo>
                  <a:lnTo>
                    <a:pt x="460" y="281"/>
                  </a:lnTo>
                  <a:lnTo>
                    <a:pt x="460" y="282"/>
                  </a:lnTo>
                  <a:lnTo>
                    <a:pt x="459" y="282"/>
                  </a:lnTo>
                  <a:lnTo>
                    <a:pt x="459" y="283"/>
                  </a:lnTo>
                  <a:lnTo>
                    <a:pt x="458" y="283"/>
                  </a:lnTo>
                  <a:lnTo>
                    <a:pt x="458" y="284"/>
                  </a:lnTo>
                  <a:lnTo>
                    <a:pt x="458" y="286"/>
                  </a:lnTo>
                  <a:lnTo>
                    <a:pt x="458" y="287"/>
                  </a:lnTo>
                  <a:lnTo>
                    <a:pt x="458" y="288"/>
                  </a:lnTo>
                  <a:lnTo>
                    <a:pt x="458" y="289"/>
                  </a:lnTo>
                  <a:lnTo>
                    <a:pt x="458" y="290"/>
                  </a:lnTo>
                  <a:lnTo>
                    <a:pt x="456" y="290"/>
                  </a:lnTo>
                  <a:lnTo>
                    <a:pt x="456" y="292"/>
                  </a:lnTo>
                  <a:lnTo>
                    <a:pt x="456" y="293"/>
                  </a:lnTo>
                  <a:lnTo>
                    <a:pt x="456" y="294"/>
                  </a:lnTo>
                  <a:lnTo>
                    <a:pt x="456" y="295"/>
                  </a:lnTo>
                  <a:lnTo>
                    <a:pt x="456" y="297"/>
                  </a:lnTo>
                  <a:lnTo>
                    <a:pt x="456" y="298"/>
                  </a:lnTo>
                  <a:lnTo>
                    <a:pt x="455" y="298"/>
                  </a:lnTo>
                  <a:lnTo>
                    <a:pt x="455" y="299"/>
                  </a:lnTo>
                  <a:lnTo>
                    <a:pt x="455" y="300"/>
                  </a:lnTo>
                  <a:lnTo>
                    <a:pt x="454" y="300"/>
                  </a:lnTo>
                  <a:lnTo>
                    <a:pt x="454" y="301"/>
                  </a:lnTo>
                  <a:lnTo>
                    <a:pt x="453" y="301"/>
                  </a:lnTo>
                  <a:lnTo>
                    <a:pt x="452" y="301"/>
                  </a:lnTo>
                  <a:lnTo>
                    <a:pt x="452" y="303"/>
                  </a:lnTo>
                  <a:lnTo>
                    <a:pt x="450" y="303"/>
                  </a:lnTo>
                  <a:lnTo>
                    <a:pt x="449" y="303"/>
                  </a:lnTo>
                  <a:lnTo>
                    <a:pt x="448" y="303"/>
                  </a:lnTo>
                  <a:lnTo>
                    <a:pt x="447" y="303"/>
                  </a:lnTo>
                  <a:lnTo>
                    <a:pt x="446" y="303"/>
                  </a:lnTo>
                  <a:lnTo>
                    <a:pt x="444" y="303"/>
                  </a:lnTo>
                  <a:lnTo>
                    <a:pt x="444" y="304"/>
                  </a:lnTo>
                  <a:lnTo>
                    <a:pt x="443" y="304"/>
                  </a:lnTo>
                  <a:lnTo>
                    <a:pt x="442" y="304"/>
                  </a:lnTo>
                  <a:lnTo>
                    <a:pt x="441" y="304"/>
                  </a:lnTo>
                  <a:lnTo>
                    <a:pt x="440" y="304"/>
                  </a:lnTo>
                  <a:lnTo>
                    <a:pt x="438" y="305"/>
                  </a:lnTo>
                  <a:lnTo>
                    <a:pt x="437" y="305"/>
                  </a:lnTo>
                  <a:lnTo>
                    <a:pt x="437" y="306"/>
                  </a:lnTo>
                  <a:lnTo>
                    <a:pt x="436" y="306"/>
                  </a:lnTo>
                  <a:lnTo>
                    <a:pt x="436" y="307"/>
                  </a:lnTo>
                  <a:lnTo>
                    <a:pt x="435" y="309"/>
                  </a:lnTo>
                  <a:lnTo>
                    <a:pt x="435" y="310"/>
                  </a:lnTo>
                  <a:lnTo>
                    <a:pt x="433" y="310"/>
                  </a:lnTo>
                  <a:lnTo>
                    <a:pt x="432" y="311"/>
                  </a:lnTo>
                  <a:lnTo>
                    <a:pt x="432" y="312"/>
                  </a:lnTo>
                  <a:lnTo>
                    <a:pt x="432" y="313"/>
                  </a:lnTo>
                  <a:lnTo>
                    <a:pt x="433" y="313"/>
                  </a:lnTo>
                  <a:lnTo>
                    <a:pt x="433" y="315"/>
                  </a:lnTo>
                  <a:lnTo>
                    <a:pt x="435" y="315"/>
                  </a:lnTo>
                  <a:lnTo>
                    <a:pt x="435" y="316"/>
                  </a:lnTo>
                  <a:lnTo>
                    <a:pt x="435" y="317"/>
                  </a:lnTo>
                  <a:lnTo>
                    <a:pt x="436" y="317"/>
                  </a:lnTo>
                  <a:lnTo>
                    <a:pt x="436" y="318"/>
                  </a:lnTo>
                  <a:lnTo>
                    <a:pt x="436" y="319"/>
                  </a:lnTo>
                  <a:lnTo>
                    <a:pt x="435" y="319"/>
                  </a:lnTo>
                  <a:lnTo>
                    <a:pt x="435" y="321"/>
                  </a:lnTo>
                  <a:lnTo>
                    <a:pt x="435" y="322"/>
                  </a:lnTo>
                  <a:lnTo>
                    <a:pt x="435" y="323"/>
                  </a:lnTo>
                  <a:lnTo>
                    <a:pt x="433" y="323"/>
                  </a:lnTo>
                  <a:lnTo>
                    <a:pt x="433" y="324"/>
                  </a:lnTo>
                  <a:lnTo>
                    <a:pt x="435" y="324"/>
                  </a:lnTo>
                  <a:lnTo>
                    <a:pt x="435" y="326"/>
                  </a:lnTo>
                  <a:lnTo>
                    <a:pt x="435" y="327"/>
                  </a:lnTo>
                  <a:lnTo>
                    <a:pt x="435" y="328"/>
                  </a:lnTo>
                  <a:lnTo>
                    <a:pt x="435" y="329"/>
                  </a:lnTo>
                  <a:lnTo>
                    <a:pt x="433" y="329"/>
                  </a:lnTo>
                  <a:lnTo>
                    <a:pt x="432" y="330"/>
                  </a:lnTo>
                  <a:lnTo>
                    <a:pt x="431" y="330"/>
                  </a:lnTo>
                  <a:lnTo>
                    <a:pt x="430" y="330"/>
                  </a:lnTo>
                  <a:lnTo>
                    <a:pt x="430" y="329"/>
                  </a:lnTo>
                  <a:lnTo>
                    <a:pt x="429" y="329"/>
                  </a:lnTo>
                  <a:lnTo>
                    <a:pt x="429" y="330"/>
                  </a:lnTo>
                  <a:lnTo>
                    <a:pt x="427" y="330"/>
                  </a:lnTo>
                  <a:lnTo>
                    <a:pt x="427" y="329"/>
                  </a:lnTo>
                  <a:lnTo>
                    <a:pt x="426" y="329"/>
                  </a:lnTo>
                  <a:lnTo>
                    <a:pt x="426" y="330"/>
                  </a:lnTo>
                  <a:lnTo>
                    <a:pt x="425" y="330"/>
                  </a:lnTo>
                  <a:lnTo>
                    <a:pt x="425" y="329"/>
                  </a:lnTo>
                  <a:lnTo>
                    <a:pt x="425" y="328"/>
                  </a:lnTo>
                  <a:lnTo>
                    <a:pt x="424" y="328"/>
                  </a:lnTo>
                  <a:lnTo>
                    <a:pt x="424" y="327"/>
                  </a:lnTo>
                  <a:lnTo>
                    <a:pt x="423" y="327"/>
                  </a:lnTo>
                  <a:lnTo>
                    <a:pt x="421" y="327"/>
                  </a:lnTo>
                  <a:lnTo>
                    <a:pt x="421" y="326"/>
                  </a:lnTo>
                  <a:lnTo>
                    <a:pt x="423" y="326"/>
                  </a:lnTo>
                  <a:lnTo>
                    <a:pt x="423" y="324"/>
                  </a:lnTo>
                  <a:lnTo>
                    <a:pt x="421" y="324"/>
                  </a:lnTo>
                  <a:lnTo>
                    <a:pt x="421" y="323"/>
                  </a:lnTo>
                  <a:lnTo>
                    <a:pt x="423" y="323"/>
                  </a:lnTo>
                  <a:lnTo>
                    <a:pt x="423" y="322"/>
                  </a:lnTo>
                  <a:lnTo>
                    <a:pt x="421" y="322"/>
                  </a:lnTo>
                  <a:lnTo>
                    <a:pt x="420" y="322"/>
                  </a:lnTo>
                  <a:lnTo>
                    <a:pt x="419" y="322"/>
                  </a:lnTo>
                  <a:lnTo>
                    <a:pt x="418" y="322"/>
                  </a:lnTo>
                  <a:lnTo>
                    <a:pt x="418" y="321"/>
                  </a:lnTo>
                  <a:lnTo>
                    <a:pt x="418" y="319"/>
                  </a:lnTo>
                  <a:lnTo>
                    <a:pt x="417" y="319"/>
                  </a:lnTo>
                  <a:lnTo>
                    <a:pt x="417" y="318"/>
                  </a:lnTo>
                  <a:lnTo>
                    <a:pt x="415" y="318"/>
                  </a:lnTo>
                  <a:lnTo>
                    <a:pt x="415" y="317"/>
                  </a:lnTo>
                  <a:lnTo>
                    <a:pt x="414" y="317"/>
                  </a:lnTo>
                  <a:lnTo>
                    <a:pt x="414" y="316"/>
                  </a:lnTo>
                  <a:lnTo>
                    <a:pt x="414" y="315"/>
                  </a:lnTo>
                  <a:lnTo>
                    <a:pt x="414" y="313"/>
                  </a:lnTo>
                  <a:lnTo>
                    <a:pt x="413" y="312"/>
                  </a:lnTo>
                  <a:lnTo>
                    <a:pt x="412" y="312"/>
                  </a:lnTo>
                  <a:lnTo>
                    <a:pt x="411" y="312"/>
                  </a:lnTo>
                  <a:lnTo>
                    <a:pt x="409" y="312"/>
                  </a:lnTo>
                  <a:lnTo>
                    <a:pt x="408" y="311"/>
                  </a:lnTo>
                  <a:lnTo>
                    <a:pt x="408" y="310"/>
                  </a:lnTo>
                  <a:lnTo>
                    <a:pt x="409" y="310"/>
                  </a:lnTo>
                  <a:lnTo>
                    <a:pt x="409" y="309"/>
                  </a:lnTo>
                  <a:lnTo>
                    <a:pt x="408" y="309"/>
                  </a:lnTo>
                  <a:lnTo>
                    <a:pt x="407" y="307"/>
                  </a:lnTo>
                  <a:lnTo>
                    <a:pt x="406" y="307"/>
                  </a:lnTo>
                  <a:lnTo>
                    <a:pt x="406" y="306"/>
                  </a:lnTo>
                  <a:lnTo>
                    <a:pt x="406" y="305"/>
                  </a:lnTo>
                  <a:lnTo>
                    <a:pt x="405" y="305"/>
                  </a:lnTo>
                  <a:lnTo>
                    <a:pt x="403" y="305"/>
                  </a:lnTo>
                  <a:lnTo>
                    <a:pt x="402" y="306"/>
                  </a:lnTo>
                  <a:lnTo>
                    <a:pt x="401" y="306"/>
                  </a:lnTo>
                  <a:lnTo>
                    <a:pt x="400" y="306"/>
                  </a:lnTo>
                  <a:lnTo>
                    <a:pt x="399" y="306"/>
                  </a:lnTo>
                  <a:lnTo>
                    <a:pt x="397" y="306"/>
                  </a:lnTo>
                  <a:lnTo>
                    <a:pt x="396" y="306"/>
                  </a:lnTo>
                  <a:lnTo>
                    <a:pt x="395" y="306"/>
                  </a:lnTo>
                  <a:lnTo>
                    <a:pt x="394" y="306"/>
                  </a:lnTo>
                  <a:lnTo>
                    <a:pt x="393" y="306"/>
                  </a:lnTo>
                  <a:lnTo>
                    <a:pt x="391" y="306"/>
                  </a:lnTo>
                  <a:lnTo>
                    <a:pt x="390" y="306"/>
                  </a:lnTo>
                  <a:lnTo>
                    <a:pt x="389" y="306"/>
                  </a:lnTo>
                  <a:lnTo>
                    <a:pt x="388" y="306"/>
                  </a:lnTo>
                  <a:lnTo>
                    <a:pt x="386" y="306"/>
                  </a:lnTo>
                  <a:lnTo>
                    <a:pt x="385" y="306"/>
                  </a:lnTo>
                  <a:lnTo>
                    <a:pt x="384" y="306"/>
                  </a:lnTo>
                  <a:lnTo>
                    <a:pt x="383" y="306"/>
                  </a:lnTo>
                  <a:lnTo>
                    <a:pt x="382" y="306"/>
                  </a:lnTo>
                  <a:lnTo>
                    <a:pt x="380" y="306"/>
                  </a:lnTo>
                  <a:lnTo>
                    <a:pt x="379" y="306"/>
                  </a:lnTo>
                  <a:lnTo>
                    <a:pt x="378" y="306"/>
                  </a:lnTo>
                  <a:lnTo>
                    <a:pt x="377" y="306"/>
                  </a:lnTo>
                  <a:lnTo>
                    <a:pt x="376" y="306"/>
                  </a:lnTo>
                  <a:lnTo>
                    <a:pt x="374" y="306"/>
                  </a:lnTo>
                  <a:lnTo>
                    <a:pt x="373" y="306"/>
                  </a:lnTo>
                  <a:lnTo>
                    <a:pt x="372" y="306"/>
                  </a:lnTo>
                  <a:lnTo>
                    <a:pt x="371" y="306"/>
                  </a:lnTo>
                  <a:lnTo>
                    <a:pt x="370" y="307"/>
                  </a:lnTo>
                  <a:lnTo>
                    <a:pt x="368" y="307"/>
                  </a:lnTo>
                  <a:lnTo>
                    <a:pt x="367" y="307"/>
                  </a:lnTo>
                  <a:lnTo>
                    <a:pt x="366" y="307"/>
                  </a:lnTo>
                  <a:lnTo>
                    <a:pt x="365" y="307"/>
                  </a:lnTo>
                  <a:lnTo>
                    <a:pt x="364" y="307"/>
                  </a:lnTo>
                  <a:lnTo>
                    <a:pt x="362" y="307"/>
                  </a:lnTo>
                  <a:lnTo>
                    <a:pt x="361" y="307"/>
                  </a:lnTo>
                  <a:lnTo>
                    <a:pt x="360" y="307"/>
                  </a:lnTo>
                  <a:lnTo>
                    <a:pt x="359" y="307"/>
                  </a:lnTo>
                  <a:lnTo>
                    <a:pt x="358" y="307"/>
                  </a:lnTo>
                  <a:lnTo>
                    <a:pt x="356" y="307"/>
                  </a:lnTo>
                  <a:lnTo>
                    <a:pt x="355" y="307"/>
                  </a:lnTo>
                  <a:lnTo>
                    <a:pt x="354" y="307"/>
                  </a:lnTo>
                  <a:lnTo>
                    <a:pt x="353" y="307"/>
                  </a:lnTo>
                  <a:lnTo>
                    <a:pt x="352" y="307"/>
                  </a:lnTo>
                  <a:lnTo>
                    <a:pt x="350" y="307"/>
                  </a:lnTo>
                  <a:lnTo>
                    <a:pt x="349" y="307"/>
                  </a:lnTo>
                  <a:lnTo>
                    <a:pt x="348" y="307"/>
                  </a:lnTo>
                  <a:lnTo>
                    <a:pt x="347" y="307"/>
                  </a:lnTo>
                  <a:lnTo>
                    <a:pt x="346" y="307"/>
                  </a:lnTo>
                  <a:lnTo>
                    <a:pt x="344" y="307"/>
                  </a:lnTo>
                  <a:lnTo>
                    <a:pt x="343" y="307"/>
                  </a:lnTo>
                  <a:lnTo>
                    <a:pt x="342" y="307"/>
                  </a:lnTo>
                  <a:lnTo>
                    <a:pt x="341" y="307"/>
                  </a:lnTo>
                  <a:lnTo>
                    <a:pt x="339" y="307"/>
                  </a:lnTo>
                  <a:lnTo>
                    <a:pt x="338" y="307"/>
                  </a:lnTo>
                  <a:lnTo>
                    <a:pt x="337" y="307"/>
                  </a:lnTo>
                  <a:lnTo>
                    <a:pt x="335" y="307"/>
                  </a:lnTo>
                  <a:lnTo>
                    <a:pt x="333" y="307"/>
                  </a:lnTo>
                  <a:lnTo>
                    <a:pt x="332" y="307"/>
                  </a:lnTo>
                  <a:lnTo>
                    <a:pt x="331" y="307"/>
                  </a:lnTo>
                  <a:lnTo>
                    <a:pt x="330" y="307"/>
                  </a:lnTo>
                  <a:lnTo>
                    <a:pt x="329" y="307"/>
                  </a:lnTo>
                  <a:lnTo>
                    <a:pt x="327" y="307"/>
                  </a:lnTo>
                  <a:lnTo>
                    <a:pt x="326" y="307"/>
                  </a:lnTo>
                  <a:lnTo>
                    <a:pt x="325" y="307"/>
                  </a:lnTo>
                  <a:lnTo>
                    <a:pt x="324" y="309"/>
                  </a:lnTo>
                  <a:lnTo>
                    <a:pt x="323" y="309"/>
                  </a:lnTo>
                  <a:lnTo>
                    <a:pt x="321" y="309"/>
                  </a:lnTo>
                  <a:lnTo>
                    <a:pt x="320" y="309"/>
                  </a:lnTo>
                  <a:lnTo>
                    <a:pt x="319" y="309"/>
                  </a:lnTo>
                  <a:lnTo>
                    <a:pt x="318" y="309"/>
                  </a:lnTo>
                  <a:lnTo>
                    <a:pt x="317" y="309"/>
                  </a:lnTo>
                  <a:lnTo>
                    <a:pt x="315" y="309"/>
                  </a:lnTo>
                  <a:lnTo>
                    <a:pt x="314" y="309"/>
                  </a:lnTo>
                  <a:lnTo>
                    <a:pt x="313" y="309"/>
                  </a:lnTo>
                  <a:lnTo>
                    <a:pt x="312" y="309"/>
                  </a:lnTo>
                  <a:lnTo>
                    <a:pt x="311" y="309"/>
                  </a:lnTo>
                  <a:lnTo>
                    <a:pt x="309" y="309"/>
                  </a:lnTo>
                  <a:lnTo>
                    <a:pt x="308" y="309"/>
                  </a:lnTo>
                  <a:lnTo>
                    <a:pt x="307" y="309"/>
                  </a:lnTo>
                  <a:lnTo>
                    <a:pt x="306" y="309"/>
                  </a:lnTo>
                  <a:lnTo>
                    <a:pt x="305" y="309"/>
                  </a:lnTo>
                  <a:lnTo>
                    <a:pt x="303" y="309"/>
                  </a:lnTo>
                  <a:lnTo>
                    <a:pt x="302" y="309"/>
                  </a:lnTo>
                  <a:lnTo>
                    <a:pt x="301" y="309"/>
                  </a:lnTo>
                  <a:lnTo>
                    <a:pt x="300" y="309"/>
                  </a:lnTo>
                  <a:lnTo>
                    <a:pt x="298" y="309"/>
                  </a:lnTo>
                  <a:lnTo>
                    <a:pt x="297" y="309"/>
                  </a:lnTo>
                  <a:lnTo>
                    <a:pt x="295" y="309"/>
                  </a:lnTo>
                  <a:lnTo>
                    <a:pt x="294" y="309"/>
                  </a:lnTo>
                  <a:lnTo>
                    <a:pt x="292" y="309"/>
                  </a:lnTo>
                  <a:lnTo>
                    <a:pt x="291" y="309"/>
                  </a:lnTo>
                  <a:lnTo>
                    <a:pt x="290" y="309"/>
                  </a:lnTo>
                  <a:lnTo>
                    <a:pt x="289" y="309"/>
                  </a:lnTo>
                  <a:lnTo>
                    <a:pt x="288" y="309"/>
                  </a:lnTo>
                  <a:lnTo>
                    <a:pt x="286" y="309"/>
                  </a:lnTo>
                  <a:lnTo>
                    <a:pt x="285" y="309"/>
                  </a:lnTo>
                  <a:lnTo>
                    <a:pt x="284" y="309"/>
                  </a:lnTo>
                  <a:lnTo>
                    <a:pt x="283" y="309"/>
                  </a:lnTo>
                  <a:lnTo>
                    <a:pt x="282" y="309"/>
                  </a:lnTo>
                  <a:lnTo>
                    <a:pt x="280" y="309"/>
                  </a:lnTo>
                  <a:lnTo>
                    <a:pt x="279" y="309"/>
                  </a:lnTo>
                  <a:lnTo>
                    <a:pt x="277" y="309"/>
                  </a:lnTo>
                  <a:lnTo>
                    <a:pt x="276" y="309"/>
                  </a:lnTo>
                  <a:lnTo>
                    <a:pt x="274" y="309"/>
                  </a:lnTo>
                  <a:lnTo>
                    <a:pt x="273" y="309"/>
                  </a:lnTo>
                  <a:lnTo>
                    <a:pt x="272" y="309"/>
                  </a:lnTo>
                  <a:lnTo>
                    <a:pt x="271" y="309"/>
                  </a:lnTo>
                  <a:lnTo>
                    <a:pt x="270" y="309"/>
                  </a:lnTo>
                  <a:lnTo>
                    <a:pt x="268" y="309"/>
                  </a:lnTo>
                  <a:lnTo>
                    <a:pt x="267" y="309"/>
                  </a:lnTo>
                  <a:lnTo>
                    <a:pt x="266" y="309"/>
                  </a:lnTo>
                  <a:lnTo>
                    <a:pt x="265" y="309"/>
                  </a:lnTo>
                  <a:lnTo>
                    <a:pt x="264" y="309"/>
                  </a:lnTo>
                  <a:lnTo>
                    <a:pt x="262" y="309"/>
                  </a:lnTo>
                  <a:lnTo>
                    <a:pt x="261" y="309"/>
                  </a:lnTo>
                  <a:lnTo>
                    <a:pt x="260" y="309"/>
                  </a:lnTo>
                  <a:lnTo>
                    <a:pt x="259" y="309"/>
                  </a:lnTo>
                  <a:lnTo>
                    <a:pt x="258" y="309"/>
                  </a:lnTo>
                  <a:lnTo>
                    <a:pt x="256" y="309"/>
                  </a:lnTo>
                  <a:lnTo>
                    <a:pt x="255" y="309"/>
                  </a:lnTo>
                  <a:lnTo>
                    <a:pt x="254" y="309"/>
                  </a:lnTo>
                  <a:lnTo>
                    <a:pt x="253" y="309"/>
                  </a:lnTo>
                  <a:lnTo>
                    <a:pt x="251" y="309"/>
                  </a:lnTo>
                  <a:lnTo>
                    <a:pt x="250" y="309"/>
                  </a:lnTo>
                  <a:lnTo>
                    <a:pt x="249" y="309"/>
                  </a:lnTo>
                  <a:lnTo>
                    <a:pt x="248" y="309"/>
                  </a:lnTo>
                  <a:lnTo>
                    <a:pt x="247" y="309"/>
                  </a:lnTo>
                  <a:lnTo>
                    <a:pt x="245" y="309"/>
                  </a:lnTo>
                  <a:lnTo>
                    <a:pt x="244" y="309"/>
                  </a:lnTo>
                  <a:lnTo>
                    <a:pt x="243" y="310"/>
                  </a:lnTo>
                  <a:lnTo>
                    <a:pt x="242" y="310"/>
                  </a:lnTo>
                  <a:lnTo>
                    <a:pt x="241" y="310"/>
                  </a:lnTo>
                  <a:lnTo>
                    <a:pt x="239" y="310"/>
                  </a:lnTo>
                  <a:lnTo>
                    <a:pt x="238" y="310"/>
                  </a:lnTo>
                  <a:lnTo>
                    <a:pt x="237" y="310"/>
                  </a:lnTo>
                  <a:lnTo>
                    <a:pt x="236" y="310"/>
                  </a:lnTo>
                  <a:lnTo>
                    <a:pt x="235" y="310"/>
                  </a:lnTo>
                  <a:lnTo>
                    <a:pt x="233" y="310"/>
                  </a:lnTo>
                  <a:lnTo>
                    <a:pt x="232" y="310"/>
                  </a:lnTo>
                  <a:lnTo>
                    <a:pt x="231" y="310"/>
                  </a:lnTo>
                  <a:lnTo>
                    <a:pt x="230" y="310"/>
                  </a:lnTo>
                  <a:lnTo>
                    <a:pt x="229" y="310"/>
                  </a:lnTo>
                  <a:lnTo>
                    <a:pt x="227" y="310"/>
                  </a:lnTo>
                  <a:lnTo>
                    <a:pt x="226" y="310"/>
                  </a:lnTo>
                  <a:lnTo>
                    <a:pt x="225" y="310"/>
                  </a:lnTo>
                  <a:lnTo>
                    <a:pt x="224" y="310"/>
                  </a:lnTo>
                  <a:lnTo>
                    <a:pt x="223" y="310"/>
                  </a:lnTo>
                  <a:lnTo>
                    <a:pt x="221" y="310"/>
                  </a:lnTo>
                  <a:lnTo>
                    <a:pt x="220" y="310"/>
                  </a:lnTo>
                  <a:lnTo>
                    <a:pt x="219" y="310"/>
                  </a:lnTo>
                  <a:lnTo>
                    <a:pt x="218" y="310"/>
                  </a:lnTo>
                  <a:lnTo>
                    <a:pt x="217" y="310"/>
                  </a:lnTo>
                  <a:lnTo>
                    <a:pt x="215" y="310"/>
                  </a:lnTo>
                  <a:lnTo>
                    <a:pt x="214" y="310"/>
                  </a:lnTo>
                  <a:lnTo>
                    <a:pt x="213" y="310"/>
                  </a:lnTo>
                  <a:lnTo>
                    <a:pt x="212" y="310"/>
                  </a:lnTo>
                  <a:lnTo>
                    <a:pt x="211" y="310"/>
                  </a:lnTo>
                  <a:lnTo>
                    <a:pt x="208" y="310"/>
                  </a:lnTo>
                  <a:lnTo>
                    <a:pt x="207" y="310"/>
                  </a:lnTo>
                  <a:lnTo>
                    <a:pt x="206" y="310"/>
                  </a:lnTo>
                  <a:lnTo>
                    <a:pt x="204" y="310"/>
                  </a:lnTo>
                  <a:lnTo>
                    <a:pt x="203" y="310"/>
                  </a:lnTo>
                  <a:lnTo>
                    <a:pt x="202" y="310"/>
                  </a:lnTo>
                  <a:lnTo>
                    <a:pt x="201" y="310"/>
                  </a:lnTo>
                  <a:lnTo>
                    <a:pt x="200" y="310"/>
                  </a:lnTo>
                  <a:lnTo>
                    <a:pt x="198" y="310"/>
                  </a:lnTo>
                  <a:lnTo>
                    <a:pt x="197" y="310"/>
                  </a:lnTo>
                  <a:lnTo>
                    <a:pt x="196" y="310"/>
                  </a:lnTo>
                  <a:lnTo>
                    <a:pt x="195" y="310"/>
                  </a:lnTo>
                  <a:lnTo>
                    <a:pt x="194" y="310"/>
                  </a:lnTo>
                  <a:lnTo>
                    <a:pt x="192" y="310"/>
                  </a:lnTo>
                  <a:lnTo>
                    <a:pt x="191" y="310"/>
                  </a:lnTo>
                  <a:lnTo>
                    <a:pt x="190" y="310"/>
                  </a:lnTo>
                  <a:lnTo>
                    <a:pt x="189" y="310"/>
                  </a:lnTo>
                  <a:lnTo>
                    <a:pt x="188" y="310"/>
                  </a:lnTo>
                  <a:lnTo>
                    <a:pt x="186" y="310"/>
                  </a:lnTo>
                  <a:lnTo>
                    <a:pt x="185" y="310"/>
                  </a:lnTo>
                  <a:lnTo>
                    <a:pt x="184" y="310"/>
                  </a:lnTo>
                  <a:lnTo>
                    <a:pt x="183" y="310"/>
                  </a:lnTo>
                  <a:lnTo>
                    <a:pt x="182" y="310"/>
                  </a:lnTo>
                  <a:lnTo>
                    <a:pt x="180" y="310"/>
                  </a:lnTo>
                  <a:lnTo>
                    <a:pt x="179" y="310"/>
                  </a:lnTo>
                  <a:lnTo>
                    <a:pt x="178" y="310"/>
                  </a:lnTo>
                  <a:lnTo>
                    <a:pt x="177" y="310"/>
                  </a:lnTo>
                  <a:lnTo>
                    <a:pt x="176" y="310"/>
                  </a:lnTo>
                  <a:lnTo>
                    <a:pt x="174" y="310"/>
                  </a:lnTo>
                  <a:lnTo>
                    <a:pt x="173" y="310"/>
                  </a:lnTo>
                  <a:lnTo>
                    <a:pt x="172" y="310"/>
                  </a:lnTo>
                  <a:lnTo>
                    <a:pt x="171" y="310"/>
                  </a:lnTo>
                  <a:lnTo>
                    <a:pt x="170" y="310"/>
                  </a:lnTo>
                  <a:lnTo>
                    <a:pt x="168" y="310"/>
                  </a:lnTo>
                  <a:lnTo>
                    <a:pt x="167" y="310"/>
                  </a:lnTo>
                  <a:lnTo>
                    <a:pt x="166" y="310"/>
                  </a:lnTo>
                  <a:lnTo>
                    <a:pt x="165" y="310"/>
                  </a:lnTo>
                  <a:lnTo>
                    <a:pt x="164" y="310"/>
                  </a:lnTo>
                  <a:lnTo>
                    <a:pt x="162" y="310"/>
                  </a:lnTo>
                  <a:lnTo>
                    <a:pt x="161" y="310"/>
                  </a:lnTo>
                  <a:lnTo>
                    <a:pt x="160" y="310"/>
                  </a:lnTo>
                  <a:lnTo>
                    <a:pt x="159" y="310"/>
                  </a:lnTo>
                  <a:lnTo>
                    <a:pt x="157" y="310"/>
                  </a:lnTo>
                  <a:lnTo>
                    <a:pt x="156" y="310"/>
                  </a:lnTo>
                  <a:lnTo>
                    <a:pt x="155" y="310"/>
                  </a:lnTo>
                  <a:lnTo>
                    <a:pt x="154" y="310"/>
                  </a:lnTo>
                  <a:lnTo>
                    <a:pt x="153" y="310"/>
                  </a:lnTo>
                  <a:lnTo>
                    <a:pt x="151" y="310"/>
                  </a:lnTo>
                  <a:lnTo>
                    <a:pt x="150" y="310"/>
                  </a:lnTo>
                  <a:lnTo>
                    <a:pt x="149" y="310"/>
                  </a:lnTo>
                  <a:lnTo>
                    <a:pt x="148" y="310"/>
                  </a:lnTo>
                  <a:lnTo>
                    <a:pt x="147" y="310"/>
                  </a:lnTo>
                  <a:lnTo>
                    <a:pt x="145" y="310"/>
                  </a:lnTo>
                  <a:lnTo>
                    <a:pt x="144" y="310"/>
                  </a:lnTo>
                  <a:lnTo>
                    <a:pt x="143" y="310"/>
                  </a:lnTo>
                  <a:lnTo>
                    <a:pt x="142" y="310"/>
                  </a:lnTo>
                  <a:lnTo>
                    <a:pt x="141" y="310"/>
                  </a:lnTo>
                  <a:lnTo>
                    <a:pt x="139" y="310"/>
                  </a:lnTo>
                  <a:lnTo>
                    <a:pt x="138" y="310"/>
                  </a:lnTo>
                  <a:lnTo>
                    <a:pt x="137" y="310"/>
                  </a:lnTo>
                  <a:lnTo>
                    <a:pt x="136" y="310"/>
                  </a:lnTo>
                  <a:lnTo>
                    <a:pt x="135" y="310"/>
                  </a:lnTo>
                  <a:lnTo>
                    <a:pt x="133" y="310"/>
                  </a:lnTo>
                  <a:lnTo>
                    <a:pt x="132" y="310"/>
                  </a:lnTo>
                  <a:lnTo>
                    <a:pt x="131" y="310"/>
                  </a:lnTo>
                  <a:lnTo>
                    <a:pt x="130" y="310"/>
                  </a:lnTo>
                  <a:lnTo>
                    <a:pt x="129" y="310"/>
                  </a:lnTo>
                  <a:lnTo>
                    <a:pt x="127" y="310"/>
                  </a:lnTo>
                  <a:lnTo>
                    <a:pt x="126" y="310"/>
                  </a:lnTo>
                  <a:lnTo>
                    <a:pt x="125" y="310"/>
                  </a:lnTo>
                  <a:lnTo>
                    <a:pt x="124" y="310"/>
                  </a:lnTo>
                  <a:lnTo>
                    <a:pt x="123" y="310"/>
                  </a:lnTo>
                  <a:lnTo>
                    <a:pt x="121" y="310"/>
                  </a:lnTo>
                  <a:lnTo>
                    <a:pt x="120" y="309"/>
                  </a:lnTo>
                  <a:lnTo>
                    <a:pt x="119" y="309"/>
                  </a:lnTo>
                  <a:lnTo>
                    <a:pt x="118" y="309"/>
                  </a:lnTo>
                  <a:lnTo>
                    <a:pt x="116" y="309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3" y="309"/>
                  </a:lnTo>
                  <a:lnTo>
                    <a:pt x="112" y="309"/>
                  </a:lnTo>
                  <a:lnTo>
                    <a:pt x="110" y="309"/>
                  </a:lnTo>
                  <a:lnTo>
                    <a:pt x="109" y="309"/>
                  </a:lnTo>
                  <a:lnTo>
                    <a:pt x="107" y="309"/>
                  </a:lnTo>
                  <a:lnTo>
                    <a:pt x="106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2" y="309"/>
                  </a:lnTo>
                  <a:lnTo>
                    <a:pt x="101" y="309"/>
                  </a:lnTo>
                  <a:lnTo>
                    <a:pt x="100" y="309"/>
                  </a:lnTo>
                  <a:lnTo>
                    <a:pt x="98" y="309"/>
                  </a:lnTo>
                  <a:lnTo>
                    <a:pt x="97" y="309"/>
                  </a:lnTo>
                  <a:lnTo>
                    <a:pt x="96" y="309"/>
                  </a:lnTo>
                  <a:lnTo>
                    <a:pt x="95" y="309"/>
                  </a:lnTo>
                  <a:lnTo>
                    <a:pt x="94" y="309"/>
                  </a:lnTo>
                  <a:lnTo>
                    <a:pt x="92" y="309"/>
                  </a:lnTo>
                  <a:lnTo>
                    <a:pt x="91" y="309"/>
                  </a:lnTo>
                  <a:lnTo>
                    <a:pt x="90" y="309"/>
                  </a:lnTo>
                  <a:lnTo>
                    <a:pt x="89" y="309"/>
                  </a:lnTo>
                  <a:lnTo>
                    <a:pt x="88" y="309"/>
                  </a:lnTo>
                  <a:lnTo>
                    <a:pt x="86" y="309"/>
                  </a:lnTo>
                  <a:lnTo>
                    <a:pt x="85" y="309"/>
                  </a:lnTo>
                  <a:lnTo>
                    <a:pt x="84" y="309"/>
                  </a:lnTo>
                  <a:lnTo>
                    <a:pt x="83" y="309"/>
                  </a:lnTo>
                  <a:lnTo>
                    <a:pt x="82" y="309"/>
                  </a:lnTo>
                  <a:lnTo>
                    <a:pt x="80" y="309"/>
                  </a:lnTo>
                  <a:lnTo>
                    <a:pt x="79" y="309"/>
                  </a:lnTo>
                  <a:lnTo>
                    <a:pt x="78" y="309"/>
                  </a:lnTo>
                  <a:lnTo>
                    <a:pt x="77" y="309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3" y="309"/>
                  </a:lnTo>
                  <a:lnTo>
                    <a:pt x="72" y="309"/>
                  </a:lnTo>
                  <a:lnTo>
                    <a:pt x="72" y="307"/>
                  </a:lnTo>
                  <a:lnTo>
                    <a:pt x="73" y="307"/>
                  </a:lnTo>
                  <a:lnTo>
                    <a:pt x="73" y="306"/>
                  </a:lnTo>
                  <a:lnTo>
                    <a:pt x="72" y="306"/>
                  </a:lnTo>
                  <a:lnTo>
                    <a:pt x="72" y="305"/>
                  </a:lnTo>
                  <a:lnTo>
                    <a:pt x="71" y="305"/>
                  </a:lnTo>
                  <a:lnTo>
                    <a:pt x="71" y="304"/>
                  </a:lnTo>
                  <a:lnTo>
                    <a:pt x="71" y="303"/>
                  </a:lnTo>
                  <a:lnTo>
                    <a:pt x="71" y="301"/>
                  </a:lnTo>
                  <a:lnTo>
                    <a:pt x="69" y="301"/>
                  </a:lnTo>
                  <a:lnTo>
                    <a:pt x="69" y="300"/>
                  </a:lnTo>
                  <a:lnTo>
                    <a:pt x="68" y="300"/>
                  </a:lnTo>
                  <a:lnTo>
                    <a:pt x="67" y="300"/>
                  </a:lnTo>
                  <a:lnTo>
                    <a:pt x="66" y="300"/>
                  </a:lnTo>
                  <a:lnTo>
                    <a:pt x="66" y="299"/>
                  </a:lnTo>
                  <a:lnTo>
                    <a:pt x="65" y="299"/>
                  </a:lnTo>
                  <a:lnTo>
                    <a:pt x="65" y="298"/>
                  </a:lnTo>
                  <a:lnTo>
                    <a:pt x="65" y="297"/>
                  </a:lnTo>
                  <a:lnTo>
                    <a:pt x="65" y="295"/>
                  </a:lnTo>
                  <a:lnTo>
                    <a:pt x="63" y="295"/>
                  </a:lnTo>
                  <a:lnTo>
                    <a:pt x="62" y="295"/>
                  </a:lnTo>
                  <a:lnTo>
                    <a:pt x="62" y="294"/>
                  </a:lnTo>
                  <a:lnTo>
                    <a:pt x="61" y="294"/>
                  </a:lnTo>
                  <a:lnTo>
                    <a:pt x="61" y="293"/>
                  </a:lnTo>
                  <a:lnTo>
                    <a:pt x="61" y="292"/>
                  </a:lnTo>
                  <a:lnTo>
                    <a:pt x="62" y="292"/>
                  </a:lnTo>
                  <a:lnTo>
                    <a:pt x="62" y="290"/>
                  </a:lnTo>
                  <a:lnTo>
                    <a:pt x="63" y="290"/>
                  </a:lnTo>
                  <a:lnTo>
                    <a:pt x="63" y="289"/>
                  </a:lnTo>
                  <a:lnTo>
                    <a:pt x="65" y="289"/>
                  </a:lnTo>
                  <a:lnTo>
                    <a:pt x="66" y="289"/>
                  </a:lnTo>
                  <a:lnTo>
                    <a:pt x="66" y="288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5" y="284"/>
                  </a:lnTo>
                  <a:lnTo>
                    <a:pt x="65" y="283"/>
                  </a:lnTo>
                  <a:lnTo>
                    <a:pt x="66" y="283"/>
                  </a:lnTo>
                  <a:lnTo>
                    <a:pt x="66" y="282"/>
                  </a:lnTo>
                  <a:lnTo>
                    <a:pt x="66" y="281"/>
                  </a:lnTo>
                  <a:lnTo>
                    <a:pt x="65" y="281"/>
                  </a:lnTo>
                  <a:lnTo>
                    <a:pt x="65" y="280"/>
                  </a:lnTo>
                  <a:lnTo>
                    <a:pt x="65" y="278"/>
                  </a:lnTo>
                  <a:lnTo>
                    <a:pt x="66" y="278"/>
                  </a:lnTo>
                  <a:lnTo>
                    <a:pt x="67" y="278"/>
                  </a:lnTo>
                  <a:lnTo>
                    <a:pt x="67" y="277"/>
                  </a:lnTo>
                  <a:lnTo>
                    <a:pt x="68" y="277"/>
                  </a:lnTo>
                  <a:lnTo>
                    <a:pt x="68" y="276"/>
                  </a:lnTo>
                  <a:lnTo>
                    <a:pt x="68" y="275"/>
                  </a:lnTo>
                  <a:lnTo>
                    <a:pt x="67" y="275"/>
                  </a:lnTo>
                  <a:lnTo>
                    <a:pt x="67" y="274"/>
                  </a:lnTo>
                  <a:lnTo>
                    <a:pt x="66" y="274"/>
                  </a:lnTo>
                  <a:lnTo>
                    <a:pt x="66" y="272"/>
                  </a:lnTo>
                  <a:lnTo>
                    <a:pt x="66" y="271"/>
                  </a:lnTo>
                  <a:lnTo>
                    <a:pt x="66" y="270"/>
                  </a:lnTo>
                  <a:lnTo>
                    <a:pt x="66" y="269"/>
                  </a:lnTo>
                  <a:lnTo>
                    <a:pt x="66" y="268"/>
                  </a:lnTo>
                  <a:lnTo>
                    <a:pt x="66" y="266"/>
                  </a:lnTo>
                  <a:lnTo>
                    <a:pt x="65" y="266"/>
                  </a:lnTo>
                  <a:lnTo>
                    <a:pt x="65" y="265"/>
                  </a:lnTo>
                  <a:lnTo>
                    <a:pt x="63" y="265"/>
                  </a:lnTo>
                  <a:lnTo>
                    <a:pt x="63" y="264"/>
                  </a:lnTo>
                  <a:lnTo>
                    <a:pt x="63" y="263"/>
                  </a:lnTo>
                  <a:lnTo>
                    <a:pt x="63" y="261"/>
                  </a:lnTo>
                  <a:lnTo>
                    <a:pt x="63" y="260"/>
                  </a:lnTo>
                  <a:lnTo>
                    <a:pt x="62" y="260"/>
                  </a:lnTo>
                  <a:lnTo>
                    <a:pt x="62" y="259"/>
                  </a:lnTo>
                  <a:lnTo>
                    <a:pt x="62" y="258"/>
                  </a:lnTo>
                  <a:lnTo>
                    <a:pt x="62" y="257"/>
                  </a:lnTo>
                  <a:lnTo>
                    <a:pt x="63" y="257"/>
                  </a:lnTo>
                  <a:lnTo>
                    <a:pt x="63" y="255"/>
                  </a:lnTo>
                  <a:lnTo>
                    <a:pt x="63" y="254"/>
                  </a:lnTo>
                  <a:lnTo>
                    <a:pt x="63" y="253"/>
                  </a:lnTo>
                  <a:lnTo>
                    <a:pt x="63" y="252"/>
                  </a:lnTo>
                  <a:lnTo>
                    <a:pt x="62" y="251"/>
                  </a:lnTo>
                  <a:lnTo>
                    <a:pt x="62" y="249"/>
                  </a:lnTo>
                  <a:lnTo>
                    <a:pt x="62" y="248"/>
                  </a:lnTo>
                  <a:lnTo>
                    <a:pt x="62" y="247"/>
                  </a:lnTo>
                  <a:lnTo>
                    <a:pt x="63" y="247"/>
                  </a:lnTo>
                  <a:lnTo>
                    <a:pt x="65" y="247"/>
                  </a:lnTo>
                  <a:lnTo>
                    <a:pt x="66" y="247"/>
                  </a:lnTo>
                  <a:lnTo>
                    <a:pt x="66" y="246"/>
                  </a:lnTo>
                  <a:lnTo>
                    <a:pt x="65" y="246"/>
                  </a:lnTo>
                  <a:lnTo>
                    <a:pt x="65" y="245"/>
                  </a:lnTo>
                  <a:lnTo>
                    <a:pt x="63" y="245"/>
                  </a:lnTo>
                  <a:lnTo>
                    <a:pt x="62" y="245"/>
                  </a:lnTo>
                  <a:lnTo>
                    <a:pt x="61" y="245"/>
                  </a:lnTo>
                  <a:lnTo>
                    <a:pt x="60" y="245"/>
                  </a:lnTo>
                  <a:lnTo>
                    <a:pt x="59" y="245"/>
                  </a:lnTo>
                  <a:lnTo>
                    <a:pt x="59" y="243"/>
                  </a:lnTo>
                  <a:lnTo>
                    <a:pt x="59" y="242"/>
                  </a:lnTo>
                  <a:lnTo>
                    <a:pt x="59" y="241"/>
                  </a:lnTo>
                  <a:lnTo>
                    <a:pt x="60" y="241"/>
                  </a:lnTo>
                  <a:lnTo>
                    <a:pt x="60" y="240"/>
                  </a:lnTo>
                  <a:lnTo>
                    <a:pt x="60" y="239"/>
                  </a:lnTo>
                  <a:lnTo>
                    <a:pt x="59" y="239"/>
                  </a:lnTo>
                  <a:lnTo>
                    <a:pt x="59" y="237"/>
                  </a:lnTo>
                  <a:lnTo>
                    <a:pt x="59" y="236"/>
                  </a:lnTo>
                  <a:lnTo>
                    <a:pt x="60" y="236"/>
                  </a:lnTo>
                  <a:lnTo>
                    <a:pt x="59" y="236"/>
                  </a:lnTo>
                  <a:lnTo>
                    <a:pt x="59" y="235"/>
                  </a:lnTo>
                  <a:lnTo>
                    <a:pt x="57" y="235"/>
                  </a:lnTo>
                  <a:lnTo>
                    <a:pt x="57" y="234"/>
                  </a:lnTo>
                  <a:lnTo>
                    <a:pt x="59" y="234"/>
                  </a:lnTo>
                  <a:lnTo>
                    <a:pt x="59" y="232"/>
                  </a:lnTo>
                  <a:lnTo>
                    <a:pt x="60" y="232"/>
                  </a:lnTo>
                  <a:lnTo>
                    <a:pt x="60" y="234"/>
                  </a:lnTo>
                  <a:lnTo>
                    <a:pt x="60" y="235"/>
                  </a:lnTo>
                  <a:lnTo>
                    <a:pt x="60" y="236"/>
                  </a:lnTo>
                  <a:lnTo>
                    <a:pt x="61" y="235"/>
                  </a:lnTo>
                  <a:lnTo>
                    <a:pt x="62" y="235"/>
                  </a:lnTo>
                  <a:lnTo>
                    <a:pt x="62" y="234"/>
                  </a:lnTo>
                  <a:lnTo>
                    <a:pt x="62" y="232"/>
                  </a:lnTo>
                  <a:lnTo>
                    <a:pt x="62" y="231"/>
                  </a:lnTo>
                  <a:lnTo>
                    <a:pt x="61" y="231"/>
                  </a:lnTo>
                  <a:lnTo>
                    <a:pt x="61" y="230"/>
                  </a:lnTo>
                  <a:lnTo>
                    <a:pt x="60" y="231"/>
                  </a:lnTo>
                  <a:lnTo>
                    <a:pt x="59" y="231"/>
                  </a:lnTo>
                  <a:lnTo>
                    <a:pt x="59" y="230"/>
                  </a:lnTo>
                  <a:lnTo>
                    <a:pt x="57" y="230"/>
                  </a:lnTo>
                  <a:lnTo>
                    <a:pt x="56" y="229"/>
                  </a:lnTo>
                  <a:lnTo>
                    <a:pt x="56" y="228"/>
                  </a:lnTo>
                  <a:lnTo>
                    <a:pt x="57" y="226"/>
                  </a:lnTo>
                  <a:lnTo>
                    <a:pt x="59" y="225"/>
                  </a:lnTo>
                  <a:lnTo>
                    <a:pt x="57" y="224"/>
                  </a:lnTo>
                  <a:lnTo>
                    <a:pt x="57" y="223"/>
                  </a:lnTo>
                  <a:lnTo>
                    <a:pt x="57" y="222"/>
                  </a:lnTo>
                  <a:lnTo>
                    <a:pt x="57" y="220"/>
                  </a:lnTo>
                  <a:lnTo>
                    <a:pt x="57" y="219"/>
                  </a:lnTo>
                  <a:lnTo>
                    <a:pt x="59" y="218"/>
                  </a:lnTo>
                  <a:lnTo>
                    <a:pt x="59" y="217"/>
                  </a:lnTo>
                  <a:lnTo>
                    <a:pt x="59" y="216"/>
                  </a:lnTo>
                  <a:lnTo>
                    <a:pt x="57" y="216"/>
                  </a:lnTo>
                  <a:lnTo>
                    <a:pt x="56" y="216"/>
                  </a:lnTo>
                  <a:lnTo>
                    <a:pt x="55" y="216"/>
                  </a:lnTo>
                  <a:lnTo>
                    <a:pt x="54" y="216"/>
                  </a:lnTo>
                  <a:lnTo>
                    <a:pt x="54" y="214"/>
                  </a:lnTo>
                  <a:lnTo>
                    <a:pt x="53" y="214"/>
                  </a:lnTo>
                  <a:lnTo>
                    <a:pt x="51" y="214"/>
                  </a:lnTo>
                  <a:lnTo>
                    <a:pt x="51" y="213"/>
                  </a:lnTo>
                  <a:lnTo>
                    <a:pt x="50" y="213"/>
                  </a:lnTo>
                  <a:lnTo>
                    <a:pt x="51" y="213"/>
                  </a:lnTo>
                  <a:lnTo>
                    <a:pt x="51" y="212"/>
                  </a:lnTo>
                  <a:lnTo>
                    <a:pt x="53" y="212"/>
                  </a:lnTo>
                  <a:lnTo>
                    <a:pt x="53" y="211"/>
                  </a:lnTo>
                  <a:lnTo>
                    <a:pt x="53" y="210"/>
                  </a:lnTo>
                  <a:lnTo>
                    <a:pt x="53" y="208"/>
                  </a:lnTo>
                  <a:lnTo>
                    <a:pt x="53" y="207"/>
                  </a:lnTo>
                  <a:lnTo>
                    <a:pt x="51" y="207"/>
                  </a:lnTo>
                  <a:lnTo>
                    <a:pt x="50" y="207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9" y="210"/>
                  </a:lnTo>
                  <a:lnTo>
                    <a:pt x="49" y="211"/>
                  </a:lnTo>
                  <a:lnTo>
                    <a:pt x="48" y="211"/>
                  </a:lnTo>
                  <a:lnTo>
                    <a:pt x="47" y="211"/>
                  </a:lnTo>
                  <a:lnTo>
                    <a:pt x="47" y="210"/>
                  </a:lnTo>
                  <a:lnTo>
                    <a:pt x="45" y="210"/>
                  </a:lnTo>
                  <a:lnTo>
                    <a:pt x="45" y="208"/>
                  </a:lnTo>
                  <a:lnTo>
                    <a:pt x="44" y="208"/>
                  </a:lnTo>
                  <a:lnTo>
                    <a:pt x="44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3"/>
                  </a:lnTo>
                  <a:lnTo>
                    <a:pt x="45" y="202"/>
                  </a:lnTo>
                  <a:lnTo>
                    <a:pt x="44" y="202"/>
                  </a:lnTo>
                  <a:lnTo>
                    <a:pt x="43" y="202"/>
                  </a:lnTo>
                  <a:lnTo>
                    <a:pt x="43" y="201"/>
                  </a:lnTo>
                  <a:lnTo>
                    <a:pt x="43" y="200"/>
                  </a:lnTo>
                  <a:lnTo>
                    <a:pt x="43" y="199"/>
                  </a:lnTo>
                  <a:lnTo>
                    <a:pt x="44" y="197"/>
                  </a:lnTo>
                  <a:lnTo>
                    <a:pt x="44" y="196"/>
                  </a:lnTo>
                  <a:lnTo>
                    <a:pt x="44" y="195"/>
                  </a:lnTo>
                  <a:lnTo>
                    <a:pt x="43" y="194"/>
                  </a:lnTo>
                  <a:lnTo>
                    <a:pt x="42" y="193"/>
                  </a:lnTo>
                  <a:lnTo>
                    <a:pt x="42" y="191"/>
                  </a:lnTo>
                  <a:lnTo>
                    <a:pt x="43" y="191"/>
                  </a:lnTo>
                  <a:lnTo>
                    <a:pt x="43" y="190"/>
                  </a:lnTo>
                  <a:lnTo>
                    <a:pt x="44" y="190"/>
                  </a:lnTo>
                  <a:lnTo>
                    <a:pt x="44" y="191"/>
                  </a:lnTo>
                  <a:lnTo>
                    <a:pt x="45" y="191"/>
                  </a:lnTo>
                  <a:lnTo>
                    <a:pt x="45" y="190"/>
                  </a:lnTo>
                  <a:lnTo>
                    <a:pt x="47" y="190"/>
                  </a:lnTo>
                  <a:lnTo>
                    <a:pt x="47" y="189"/>
                  </a:lnTo>
                  <a:lnTo>
                    <a:pt x="45" y="189"/>
                  </a:lnTo>
                  <a:lnTo>
                    <a:pt x="45" y="188"/>
                  </a:lnTo>
                  <a:lnTo>
                    <a:pt x="44" y="188"/>
                  </a:lnTo>
                  <a:lnTo>
                    <a:pt x="43" y="188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5"/>
                  </a:lnTo>
                  <a:lnTo>
                    <a:pt x="45" y="184"/>
                  </a:lnTo>
                  <a:lnTo>
                    <a:pt x="45" y="183"/>
                  </a:lnTo>
                  <a:lnTo>
                    <a:pt x="45" y="182"/>
                  </a:lnTo>
                  <a:lnTo>
                    <a:pt x="47" y="182"/>
                  </a:lnTo>
                  <a:lnTo>
                    <a:pt x="47" y="181"/>
                  </a:lnTo>
                  <a:lnTo>
                    <a:pt x="47" y="179"/>
                  </a:lnTo>
                  <a:lnTo>
                    <a:pt x="45" y="179"/>
                  </a:lnTo>
                  <a:lnTo>
                    <a:pt x="44" y="179"/>
                  </a:lnTo>
                  <a:lnTo>
                    <a:pt x="44" y="178"/>
                  </a:lnTo>
                  <a:lnTo>
                    <a:pt x="43" y="178"/>
                  </a:lnTo>
                  <a:lnTo>
                    <a:pt x="43" y="177"/>
                  </a:lnTo>
                  <a:lnTo>
                    <a:pt x="43" y="176"/>
                  </a:lnTo>
                  <a:lnTo>
                    <a:pt x="43" y="174"/>
                  </a:lnTo>
                  <a:lnTo>
                    <a:pt x="42" y="174"/>
                  </a:lnTo>
                  <a:lnTo>
                    <a:pt x="42" y="173"/>
                  </a:lnTo>
                  <a:lnTo>
                    <a:pt x="41" y="173"/>
                  </a:lnTo>
                  <a:lnTo>
                    <a:pt x="41" y="172"/>
                  </a:lnTo>
                  <a:lnTo>
                    <a:pt x="41" y="171"/>
                  </a:lnTo>
                  <a:lnTo>
                    <a:pt x="39" y="171"/>
                  </a:lnTo>
                  <a:lnTo>
                    <a:pt x="39" y="170"/>
                  </a:lnTo>
                  <a:lnTo>
                    <a:pt x="39" y="168"/>
                  </a:lnTo>
                  <a:lnTo>
                    <a:pt x="41" y="168"/>
                  </a:lnTo>
                  <a:lnTo>
                    <a:pt x="41" y="167"/>
                  </a:lnTo>
                  <a:lnTo>
                    <a:pt x="41" y="166"/>
                  </a:lnTo>
                  <a:lnTo>
                    <a:pt x="41" y="165"/>
                  </a:lnTo>
                  <a:lnTo>
                    <a:pt x="41" y="164"/>
                  </a:lnTo>
                  <a:lnTo>
                    <a:pt x="42" y="164"/>
                  </a:lnTo>
                  <a:lnTo>
                    <a:pt x="42" y="162"/>
                  </a:lnTo>
                  <a:lnTo>
                    <a:pt x="42" y="161"/>
                  </a:lnTo>
                  <a:lnTo>
                    <a:pt x="41" y="161"/>
                  </a:lnTo>
                  <a:lnTo>
                    <a:pt x="39" y="161"/>
                  </a:lnTo>
                  <a:lnTo>
                    <a:pt x="38" y="161"/>
                  </a:lnTo>
                  <a:lnTo>
                    <a:pt x="37" y="161"/>
                  </a:lnTo>
                  <a:lnTo>
                    <a:pt x="36" y="161"/>
                  </a:lnTo>
                  <a:lnTo>
                    <a:pt x="36" y="160"/>
                  </a:lnTo>
                  <a:lnTo>
                    <a:pt x="37" y="160"/>
                  </a:lnTo>
                  <a:lnTo>
                    <a:pt x="37" y="159"/>
                  </a:lnTo>
                  <a:lnTo>
                    <a:pt x="37" y="158"/>
                  </a:lnTo>
                  <a:lnTo>
                    <a:pt x="36" y="158"/>
                  </a:lnTo>
                  <a:lnTo>
                    <a:pt x="35" y="158"/>
                  </a:lnTo>
                  <a:lnTo>
                    <a:pt x="35" y="159"/>
                  </a:lnTo>
                  <a:lnTo>
                    <a:pt x="33" y="159"/>
                  </a:lnTo>
                  <a:lnTo>
                    <a:pt x="33" y="160"/>
                  </a:lnTo>
                  <a:lnTo>
                    <a:pt x="33" y="159"/>
                  </a:lnTo>
                  <a:lnTo>
                    <a:pt x="32" y="159"/>
                  </a:lnTo>
                  <a:lnTo>
                    <a:pt x="32" y="158"/>
                  </a:lnTo>
                  <a:lnTo>
                    <a:pt x="33" y="158"/>
                  </a:lnTo>
                  <a:lnTo>
                    <a:pt x="33" y="156"/>
                  </a:lnTo>
                  <a:lnTo>
                    <a:pt x="33" y="155"/>
                  </a:lnTo>
                  <a:lnTo>
                    <a:pt x="32" y="155"/>
                  </a:lnTo>
                  <a:lnTo>
                    <a:pt x="32" y="154"/>
                  </a:lnTo>
                  <a:lnTo>
                    <a:pt x="32" y="155"/>
                  </a:lnTo>
                  <a:lnTo>
                    <a:pt x="31" y="155"/>
                  </a:lnTo>
                  <a:lnTo>
                    <a:pt x="30" y="154"/>
                  </a:lnTo>
                  <a:lnTo>
                    <a:pt x="30" y="153"/>
                  </a:lnTo>
                  <a:lnTo>
                    <a:pt x="30" y="152"/>
                  </a:lnTo>
                  <a:lnTo>
                    <a:pt x="30" y="150"/>
                  </a:lnTo>
                  <a:lnTo>
                    <a:pt x="30" y="149"/>
                  </a:lnTo>
                  <a:lnTo>
                    <a:pt x="30" y="148"/>
                  </a:lnTo>
                  <a:lnTo>
                    <a:pt x="30" y="147"/>
                  </a:lnTo>
                  <a:lnTo>
                    <a:pt x="30" y="145"/>
                  </a:lnTo>
                  <a:lnTo>
                    <a:pt x="29" y="145"/>
                  </a:lnTo>
                  <a:lnTo>
                    <a:pt x="27" y="145"/>
                  </a:lnTo>
                  <a:lnTo>
                    <a:pt x="26" y="145"/>
                  </a:lnTo>
                  <a:lnTo>
                    <a:pt x="26" y="144"/>
                  </a:lnTo>
                  <a:lnTo>
                    <a:pt x="26" y="143"/>
                  </a:lnTo>
                  <a:lnTo>
                    <a:pt x="25" y="143"/>
                  </a:lnTo>
                  <a:lnTo>
                    <a:pt x="25" y="142"/>
                  </a:lnTo>
                  <a:lnTo>
                    <a:pt x="24" y="142"/>
                  </a:lnTo>
                  <a:lnTo>
                    <a:pt x="24" y="141"/>
                  </a:lnTo>
                  <a:lnTo>
                    <a:pt x="24" y="139"/>
                  </a:lnTo>
                  <a:lnTo>
                    <a:pt x="24" y="138"/>
                  </a:lnTo>
                  <a:lnTo>
                    <a:pt x="22" y="137"/>
                  </a:lnTo>
                  <a:lnTo>
                    <a:pt x="22" y="136"/>
                  </a:lnTo>
                  <a:lnTo>
                    <a:pt x="24" y="136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6" y="135"/>
                  </a:lnTo>
                  <a:lnTo>
                    <a:pt x="25" y="135"/>
                  </a:lnTo>
                  <a:lnTo>
                    <a:pt x="25" y="133"/>
                  </a:lnTo>
                  <a:lnTo>
                    <a:pt x="25" y="132"/>
                  </a:lnTo>
                  <a:lnTo>
                    <a:pt x="25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2" y="130"/>
                  </a:lnTo>
                  <a:lnTo>
                    <a:pt x="22" y="129"/>
                  </a:lnTo>
                  <a:lnTo>
                    <a:pt x="21" y="129"/>
                  </a:lnTo>
                  <a:lnTo>
                    <a:pt x="21" y="127"/>
                  </a:lnTo>
                  <a:lnTo>
                    <a:pt x="21" y="126"/>
                  </a:lnTo>
                  <a:lnTo>
                    <a:pt x="21" y="125"/>
                  </a:lnTo>
                  <a:lnTo>
                    <a:pt x="20" y="125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8" y="123"/>
                  </a:lnTo>
                  <a:lnTo>
                    <a:pt x="18" y="121"/>
                  </a:lnTo>
                  <a:lnTo>
                    <a:pt x="18" y="120"/>
                  </a:lnTo>
                  <a:lnTo>
                    <a:pt x="19" y="119"/>
                  </a:lnTo>
                  <a:lnTo>
                    <a:pt x="18" y="118"/>
                  </a:lnTo>
                  <a:lnTo>
                    <a:pt x="18" y="116"/>
                  </a:lnTo>
                  <a:lnTo>
                    <a:pt x="18" y="115"/>
                  </a:lnTo>
                  <a:lnTo>
                    <a:pt x="19" y="115"/>
                  </a:lnTo>
                  <a:lnTo>
                    <a:pt x="19" y="114"/>
                  </a:lnTo>
                  <a:lnTo>
                    <a:pt x="20" y="113"/>
                  </a:lnTo>
                  <a:lnTo>
                    <a:pt x="21" y="112"/>
                  </a:lnTo>
                  <a:lnTo>
                    <a:pt x="21" y="110"/>
                  </a:lnTo>
                  <a:lnTo>
                    <a:pt x="20" y="109"/>
                  </a:lnTo>
                  <a:lnTo>
                    <a:pt x="20" y="108"/>
                  </a:lnTo>
                  <a:lnTo>
                    <a:pt x="19" y="108"/>
                  </a:lnTo>
                  <a:lnTo>
                    <a:pt x="19" y="107"/>
                  </a:lnTo>
                  <a:lnTo>
                    <a:pt x="18" y="107"/>
                  </a:lnTo>
                  <a:lnTo>
                    <a:pt x="16" y="107"/>
                  </a:lnTo>
                  <a:lnTo>
                    <a:pt x="15" y="107"/>
                  </a:lnTo>
                  <a:lnTo>
                    <a:pt x="14" y="107"/>
                  </a:lnTo>
                  <a:lnTo>
                    <a:pt x="13" y="107"/>
                  </a:lnTo>
                  <a:lnTo>
                    <a:pt x="13" y="106"/>
                  </a:lnTo>
                  <a:lnTo>
                    <a:pt x="13" y="104"/>
                  </a:lnTo>
                  <a:lnTo>
                    <a:pt x="12" y="104"/>
                  </a:lnTo>
                  <a:lnTo>
                    <a:pt x="12" y="103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3" y="101"/>
                  </a:lnTo>
                  <a:lnTo>
                    <a:pt x="13" y="100"/>
                  </a:lnTo>
                  <a:lnTo>
                    <a:pt x="12" y="100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97"/>
                  </a:lnTo>
                  <a:lnTo>
                    <a:pt x="10" y="97"/>
                  </a:lnTo>
                  <a:lnTo>
                    <a:pt x="10" y="96"/>
                  </a:lnTo>
                  <a:lnTo>
                    <a:pt x="10" y="95"/>
                  </a:lnTo>
                  <a:lnTo>
                    <a:pt x="10" y="94"/>
                  </a:lnTo>
                  <a:lnTo>
                    <a:pt x="9" y="94"/>
                  </a:lnTo>
                  <a:lnTo>
                    <a:pt x="9" y="95"/>
                  </a:lnTo>
                  <a:lnTo>
                    <a:pt x="8" y="95"/>
                  </a:lnTo>
                  <a:lnTo>
                    <a:pt x="8" y="94"/>
                  </a:lnTo>
                  <a:lnTo>
                    <a:pt x="9" y="94"/>
                  </a:lnTo>
                  <a:lnTo>
                    <a:pt x="9" y="92"/>
                  </a:lnTo>
                  <a:lnTo>
                    <a:pt x="9" y="91"/>
                  </a:lnTo>
                  <a:lnTo>
                    <a:pt x="8" y="91"/>
                  </a:lnTo>
                  <a:lnTo>
                    <a:pt x="8" y="90"/>
                  </a:lnTo>
                  <a:lnTo>
                    <a:pt x="8" y="89"/>
                  </a:lnTo>
                  <a:lnTo>
                    <a:pt x="7" y="89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6" y="89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6" y="87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3" y="86"/>
                  </a:lnTo>
                  <a:lnTo>
                    <a:pt x="4" y="86"/>
                  </a:lnTo>
                  <a:lnTo>
                    <a:pt x="3" y="86"/>
                  </a:lnTo>
                  <a:lnTo>
                    <a:pt x="3" y="85"/>
                  </a:lnTo>
                  <a:lnTo>
                    <a:pt x="2" y="85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0" y="84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1" y="79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1" y="78"/>
                  </a:lnTo>
                  <a:lnTo>
                    <a:pt x="1" y="77"/>
                  </a:lnTo>
                  <a:lnTo>
                    <a:pt x="1" y="75"/>
                  </a:lnTo>
                  <a:lnTo>
                    <a:pt x="1" y="77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3" y="73"/>
                  </a:lnTo>
                  <a:lnTo>
                    <a:pt x="4" y="72"/>
                  </a:lnTo>
                  <a:lnTo>
                    <a:pt x="3" y="72"/>
                  </a:lnTo>
                  <a:lnTo>
                    <a:pt x="4" y="72"/>
                  </a:lnTo>
                  <a:lnTo>
                    <a:pt x="4" y="71"/>
                  </a:lnTo>
                  <a:lnTo>
                    <a:pt x="6" y="71"/>
                  </a:lnTo>
                  <a:lnTo>
                    <a:pt x="6" y="72"/>
                  </a:lnTo>
                  <a:lnTo>
                    <a:pt x="6" y="71"/>
                  </a:lnTo>
                  <a:lnTo>
                    <a:pt x="7" y="71"/>
                  </a:lnTo>
                  <a:lnTo>
                    <a:pt x="7" y="69"/>
                  </a:lnTo>
                  <a:lnTo>
                    <a:pt x="7" y="68"/>
                  </a:lnTo>
                  <a:lnTo>
                    <a:pt x="8" y="68"/>
                  </a:lnTo>
                  <a:lnTo>
                    <a:pt x="7" y="68"/>
                  </a:lnTo>
                  <a:lnTo>
                    <a:pt x="7" y="67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7" y="66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9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9" y="60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9" y="58"/>
                  </a:lnTo>
                  <a:lnTo>
                    <a:pt x="10" y="60"/>
                  </a:lnTo>
                  <a:lnTo>
                    <a:pt x="10" y="58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9" y="54"/>
                  </a:lnTo>
                  <a:lnTo>
                    <a:pt x="10" y="54"/>
                  </a:lnTo>
                  <a:lnTo>
                    <a:pt x="12" y="54"/>
                  </a:lnTo>
                  <a:lnTo>
                    <a:pt x="12" y="52"/>
                  </a:lnTo>
                  <a:lnTo>
                    <a:pt x="12" y="51"/>
                  </a:lnTo>
                  <a:lnTo>
                    <a:pt x="10" y="51"/>
                  </a:lnTo>
                  <a:lnTo>
                    <a:pt x="10" y="50"/>
                  </a:lnTo>
                  <a:lnTo>
                    <a:pt x="9" y="50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9" y="49"/>
                  </a:lnTo>
                  <a:lnTo>
                    <a:pt x="10" y="48"/>
                  </a:lnTo>
                  <a:lnTo>
                    <a:pt x="12" y="48"/>
                  </a:lnTo>
                  <a:lnTo>
                    <a:pt x="13" y="48"/>
                  </a:lnTo>
                  <a:lnTo>
                    <a:pt x="13" y="46"/>
                  </a:lnTo>
                  <a:lnTo>
                    <a:pt x="14" y="46"/>
                  </a:lnTo>
                  <a:lnTo>
                    <a:pt x="14" y="45"/>
                  </a:lnTo>
                  <a:lnTo>
                    <a:pt x="14" y="44"/>
                  </a:lnTo>
                  <a:lnTo>
                    <a:pt x="15" y="44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38"/>
                  </a:lnTo>
                  <a:lnTo>
                    <a:pt x="14" y="38"/>
                  </a:lnTo>
                  <a:lnTo>
                    <a:pt x="14" y="37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4" y="36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7" y="26"/>
                  </a:lnTo>
                  <a:lnTo>
                    <a:pt x="6" y="26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3" y="0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5" y="0"/>
                  </a:lnTo>
                  <a:lnTo>
                    <a:pt x="116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7" y="0"/>
                  </a:lnTo>
                  <a:lnTo>
                    <a:pt x="129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3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83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1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2" y="0"/>
                  </a:lnTo>
                  <a:lnTo>
                    <a:pt x="233" y="0"/>
                  </a:lnTo>
                  <a:lnTo>
                    <a:pt x="235" y="0"/>
                  </a:lnTo>
                  <a:lnTo>
                    <a:pt x="236" y="0"/>
                  </a:lnTo>
                  <a:lnTo>
                    <a:pt x="237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1" y="0"/>
                  </a:lnTo>
                  <a:lnTo>
                    <a:pt x="242" y="0"/>
                  </a:lnTo>
                  <a:lnTo>
                    <a:pt x="243" y="0"/>
                  </a:lnTo>
                  <a:lnTo>
                    <a:pt x="244" y="0"/>
                  </a:lnTo>
                  <a:lnTo>
                    <a:pt x="245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3" y="0"/>
                  </a:lnTo>
                  <a:lnTo>
                    <a:pt x="254" y="0"/>
                  </a:lnTo>
                  <a:lnTo>
                    <a:pt x="255" y="0"/>
                  </a:lnTo>
                  <a:lnTo>
                    <a:pt x="256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2" y="0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68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3" y="0"/>
                  </a:lnTo>
                  <a:lnTo>
                    <a:pt x="274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0" y="0"/>
                  </a:lnTo>
                  <a:lnTo>
                    <a:pt x="282" y="0"/>
                  </a:lnTo>
                  <a:lnTo>
                    <a:pt x="283" y="0"/>
                  </a:lnTo>
                  <a:lnTo>
                    <a:pt x="284" y="0"/>
                  </a:lnTo>
                  <a:lnTo>
                    <a:pt x="285" y="0"/>
                  </a:lnTo>
                  <a:lnTo>
                    <a:pt x="286" y="0"/>
                  </a:lnTo>
                  <a:lnTo>
                    <a:pt x="288" y="0"/>
                  </a:lnTo>
                  <a:lnTo>
                    <a:pt x="289" y="0"/>
                  </a:lnTo>
                  <a:lnTo>
                    <a:pt x="290" y="0"/>
                  </a:lnTo>
                  <a:lnTo>
                    <a:pt x="291" y="0"/>
                  </a:lnTo>
                  <a:lnTo>
                    <a:pt x="292" y="0"/>
                  </a:lnTo>
                  <a:lnTo>
                    <a:pt x="294" y="0"/>
                  </a:lnTo>
                  <a:lnTo>
                    <a:pt x="295" y="0"/>
                  </a:lnTo>
                  <a:lnTo>
                    <a:pt x="296" y="0"/>
                  </a:lnTo>
                  <a:lnTo>
                    <a:pt x="297" y="0"/>
                  </a:lnTo>
                  <a:lnTo>
                    <a:pt x="298" y="0"/>
                  </a:lnTo>
                  <a:lnTo>
                    <a:pt x="300" y="0"/>
                  </a:lnTo>
                  <a:lnTo>
                    <a:pt x="301" y="0"/>
                  </a:lnTo>
                  <a:lnTo>
                    <a:pt x="302" y="0"/>
                  </a:lnTo>
                  <a:lnTo>
                    <a:pt x="303" y="0"/>
                  </a:lnTo>
                  <a:lnTo>
                    <a:pt x="305" y="0"/>
                  </a:lnTo>
                  <a:lnTo>
                    <a:pt x="306" y="0"/>
                  </a:lnTo>
                  <a:lnTo>
                    <a:pt x="307" y="0"/>
                  </a:lnTo>
                  <a:lnTo>
                    <a:pt x="308" y="0"/>
                  </a:lnTo>
                  <a:lnTo>
                    <a:pt x="309" y="0"/>
                  </a:lnTo>
                  <a:lnTo>
                    <a:pt x="311" y="0"/>
                  </a:lnTo>
                  <a:lnTo>
                    <a:pt x="312" y="0"/>
                  </a:lnTo>
                  <a:lnTo>
                    <a:pt x="313" y="0"/>
                  </a:lnTo>
                  <a:lnTo>
                    <a:pt x="314" y="0"/>
                  </a:lnTo>
                  <a:lnTo>
                    <a:pt x="315" y="0"/>
                  </a:lnTo>
                  <a:lnTo>
                    <a:pt x="317" y="0"/>
                  </a:lnTo>
                  <a:lnTo>
                    <a:pt x="318" y="0"/>
                  </a:lnTo>
                  <a:lnTo>
                    <a:pt x="319" y="0"/>
                  </a:lnTo>
                  <a:lnTo>
                    <a:pt x="320" y="0"/>
                  </a:lnTo>
                  <a:lnTo>
                    <a:pt x="321" y="0"/>
                  </a:lnTo>
                  <a:lnTo>
                    <a:pt x="323" y="0"/>
                  </a:lnTo>
                  <a:lnTo>
                    <a:pt x="324" y="0"/>
                  </a:lnTo>
                  <a:lnTo>
                    <a:pt x="325" y="0"/>
                  </a:lnTo>
                  <a:lnTo>
                    <a:pt x="326" y="0"/>
                  </a:lnTo>
                  <a:lnTo>
                    <a:pt x="327" y="0"/>
                  </a:lnTo>
                  <a:lnTo>
                    <a:pt x="329" y="0"/>
                  </a:lnTo>
                  <a:lnTo>
                    <a:pt x="330" y="0"/>
                  </a:lnTo>
                  <a:lnTo>
                    <a:pt x="331" y="0"/>
                  </a:lnTo>
                  <a:lnTo>
                    <a:pt x="332" y="0"/>
                  </a:lnTo>
                  <a:lnTo>
                    <a:pt x="333" y="0"/>
                  </a:lnTo>
                  <a:lnTo>
                    <a:pt x="335" y="0"/>
                  </a:lnTo>
                  <a:lnTo>
                    <a:pt x="336" y="0"/>
                  </a:lnTo>
                  <a:lnTo>
                    <a:pt x="337" y="0"/>
                  </a:lnTo>
                  <a:lnTo>
                    <a:pt x="338" y="0"/>
                  </a:lnTo>
                  <a:lnTo>
                    <a:pt x="339" y="0"/>
                  </a:lnTo>
                  <a:lnTo>
                    <a:pt x="341" y="0"/>
                  </a:lnTo>
                  <a:lnTo>
                    <a:pt x="342" y="0"/>
                  </a:lnTo>
                  <a:lnTo>
                    <a:pt x="343" y="0"/>
                  </a:lnTo>
                  <a:lnTo>
                    <a:pt x="344" y="0"/>
                  </a:lnTo>
                  <a:lnTo>
                    <a:pt x="346" y="0"/>
                  </a:lnTo>
                  <a:lnTo>
                    <a:pt x="347" y="0"/>
                  </a:lnTo>
                  <a:lnTo>
                    <a:pt x="348" y="0"/>
                  </a:lnTo>
                  <a:lnTo>
                    <a:pt x="349" y="0"/>
                  </a:lnTo>
                  <a:lnTo>
                    <a:pt x="350" y="0"/>
                  </a:lnTo>
                  <a:lnTo>
                    <a:pt x="352" y="0"/>
                  </a:lnTo>
                  <a:lnTo>
                    <a:pt x="353" y="0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6" y="0"/>
                  </a:lnTo>
                  <a:lnTo>
                    <a:pt x="358" y="0"/>
                  </a:lnTo>
                  <a:lnTo>
                    <a:pt x="359" y="0"/>
                  </a:lnTo>
                  <a:lnTo>
                    <a:pt x="360" y="0"/>
                  </a:lnTo>
                  <a:lnTo>
                    <a:pt x="361" y="0"/>
                  </a:lnTo>
                  <a:lnTo>
                    <a:pt x="362" y="0"/>
                  </a:lnTo>
                  <a:lnTo>
                    <a:pt x="364" y="0"/>
                  </a:lnTo>
                  <a:lnTo>
                    <a:pt x="365" y="0"/>
                  </a:lnTo>
                  <a:lnTo>
                    <a:pt x="366" y="0"/>
                  </a:lnTo>
                  <a:lnTo>
                    <a:pt x="367" y="0"/>
                  </a:lnTo>
                  <a:lnTo>
                    <a:pt x="368" y="0"/>
                  </a:lnTo>
                  <a:lnTo>
                    <a:pt x="370" y="0"/>
                  </a:lnTo>
                  <a:lnTo>
                    <a:pt x="371" y="0"/>
                  </a:lnTo>
                  <a:lnTo>
                    <a:pt x="372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6" y="0"/>
                  </a:lnTo>
                  <a:lnTo>
                    <a:pt x="377" y="0"/>
                  </a:lnTo>
                  <a:lnTo>
                    <a:pt x="378" y="0"/>
                  </a:lnTo>
                  <a:lnTo>
                    <a:pt x="379" y="0"/>
                  </a:lnTo>
                  <a:lnTo>
                    <a:pt x="380" y="0"/>
                  </a:lnTo>
                  <a:lnTo>
                    <a:pt x="382" y="0"/>
                  </a:lnTo>
                  <a:lnTo>
                    <a:pt x="383" y="0"/>
                  </a:lnTo>
                  <a:lnTo>
                    <a:pt x="384" y="0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8" y="0"/>
                  </a:lnTo>
                  <a:lnTo>
                    <a:pt x="389" y="0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4" y="0"/>
                  </a:lnTo>
                  <a:lnTo>
                    <a:pt x="395" y="0"/>
                  </a:lnTo>
                  <a:lnTo>
                    <a:pt x="396" y="0"/>
                  </a:lnTo>
                  <a:lnTo>
                    <a:pt x="397" y="0"/>
                  </a:lnTo>
                  <a:lnTo>
                    <a:pt x="399" y="0"/>
                  </a:lnTo>
                  <a:lnTo>
                    <a:pt x="400" y="0"/>
                  </a:lnTo>
                  <a:lnTo>
                    <a:pt x="401" y="0"/>
                  </a:lnTo>
                  <a:lnTo>
                    <a:pt x="402" y="0"/>
                  </a:lnTo>
                  <a:lnTo>
                    <a:pt x="403" y="0"/>
                  </a:lnTo>
                  <a:lnTo>
                    <a:pt x="405" y="0"/>
                  </a:lnTo>
                  <a:lnTo>
                    <a:pt x="406" y="0"/>
                  </a:lnTo>
                  <a:lnTo>
                    <a:pt x="407" y="0"/>
                  </a:lnTo>
                  <a:lnTo>
                    <a:pt x="408" y="0"/>
                  </a:lnTo>
                  <a:lnTo>
                    <a:pt x="409" y="0"/>
                  </a:lnTo>
                  <a:lnTo>
                    <a:pt x="411" y="0"/>
                  </a:lnTo>
                  <a:lnTo>
                    <a:pt x="412" y="0"/>
                  </a:lnTo>
                  <a:lnTo>
                    <a:pt x="413" y="0"/>
                  </a:lnTo>
                  <a:lnTo>
                    <a:pt x="414" y="0"/>
                  </a:lnTo>
                  <a:lnTo>
                    <a:pt x="415" y="0"/>
                  </a:lnTo>
                  <a:lnTo>
                    <a:pt x="417" y="0"/>
                  </a:lnTo>
                  <a:lnTo>
                    <a:pt x="418" y="0"/>
                  </a:lnTo>
                  <a:lnTo>
                    <a:pt x="419" y="0"/>
                  </a:lnTo>
                  <a:lnTo>
                    <a:pt x="420" y="0"/>
                  </a:lnTo>
                  <a:lnTo>
                    <a:pt x="421" y="0"/>
                  </a:lnTo>
                  <a:lnTo>
                    <a:pt x="423" y="0"/>
                  </a:lnTo>
                  <a:lnTo>
                    <a:pt x="424" y="0"/>
                  </a:lnTo>
                  <a:lnTo>
                    <a:pt x="425" y="0"/>
                  </a:lnTo>
                  <a:lnTo>
                    <a:pt x="426" y="0"/>
                  </a:lnTo>
                  <a:lnTo>
                    <a:pt x="427" y="0"/>
                  </a:lnTo>
                  <a:lnTo>
                    <a:pt x="429" y="0"/>
                  </a:lnTo>
                  <a:lnTo>
                    <a:pt x="430" y="0"/>
                  </a:lnTo>
                  <a:lnTo>
                    <a:pt x="431" y="0"/>
                  </a:lnTo>
                  <a:lnTo>
                    <a:pt x="432" y="0"/>
                  </a:lnTo>
                  <a:lnTo>
                    <a:pt x="433" y="0"/>
                  </a:lnTo>
                  <a:lnTo>
                    <a:pt x="435" y="0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40" y="0"/>
                  </a:lnTo>
                  <a:lnTo>
                    <a:pt x="441" y="0"/>
                  </a:lnTo>
                  <a:lnTo>
                    <a:pt x="442" y="0"/>
                  </a:lnTo>
                  <a:lnTo>
                    <a:pt x="443" y="0"/>
                  </a:lnTo>
                  <a:lnTo>
                    <a:pt x="444" y="0"/>
                  </a:lnTo>
                  <a:lnTo>
                    <a:pt x="446" y="0"/>
                  </a:lnTo>
                  <a:lnTo>
                    <a:pt x="447" y="0"/>
                  </a:lnTo>
                  <a:lnTo>
                    <a:pt x="448" y="0"/>
                  </a:lnTo>
                  <a:lnTo>
                    <a:pt x="448" y="2"/>
                  </a:lnTo>
                  <a:lnTo>
                    <a:pt x="448" y="3"/>
                  </a:lnTo>
                  <a:lnTo>
                    <a:pt x="447" y="3"/>
                  </a:lnTo>
                  <a:lnTo>
                    <a:pt x="447" y="4"/>
                  </a:lnTo>
                  <a:lnTo>
                    <a:pt x="447" y="5"/>
                  </a:lnTo>
                  <a:lnTo>
                    <a:pt x="447" y="7"/>
                  </a:lnTo>
                  <a:lnTo>
                    <a:pt x="448" y="8"/>
                  </a:lnTo>
                  <a:lnTo>
                    <a:pt x="448" y="9"/>
                  </a:lnTo>
                  <a:lnTo>
                    <a:pt x="449" y="9"/>
                  </a:lnTo>
                  <a:lnTo>
                    <a:pt x="449" y="10"/>
                  </a:lnTo>
                  <a:lnTo>
                    <a:pt x="449" y="11"/>
                  </a:lnTo>
                  <a:lnTo>
                    <a:pt x="449" y="13"/>
                  </a:lnTo>
                  <a:lnTo>
                    <a:pt x="448" y="14"/>
                  </a:lnTo>
                  <a:lnTo>
                    <a:pt x="448" y="15"/>
                  </a:lnTo>
                  <a:lnTo>
                    <a:pt x="448" y="16"/>
                  </a:lnTo>
                  <a:lnTo>
                    <a:pt x="449" y="16"/>
                  </a:lnTo>
                  <a:lnTo>
                    <a:pt x="450" y="16"/>
                  </a:lnTo>
                  <a:lnTo>
                    <a:pt x="452" y="17"/>
                  </a:lnTo>
                  <a:lnTo>
                    <a:pt x="453" y="17"/>
                  </a:lnTo>
                  <a:lnTo>
                    <a:pt x="454" y="19"/>
                  </a:lnTo>
                  <a:lnTo>
                    <a:pt x="455" y="19"/>
                  </a:lnTo>
                  <a:lnTo>
                    <a:pt x="455" y="20"/>
                  </a:lnTo>
                  <a:lnTo>
                    <a:pt x="456" y="20"/>
                  </a:lnTo>
                  <a:lnTo>
                    <a:pt x="458" y="21"/>
                  </a:lnTo>
                  <a:lnTo>
                    <a:pt x="458" y="22"/>
                  </a:lnTo>
                  <a:lnTo>
                    <a:pt x="459" y="22"/>
                  </a:lnTo>
                  <a:lnTo>
                    <a:pt x="459" y="23"/>
                  </a:lnTo>
                  <a:lnTo>
                    <a:pt x="460" y="25"/>
                  </a:lnTo>
                  <a:lnTo>
                    <a:pt x="460" y="26"/>
                  </a:lnTo>
                  <a:lnTo>
                    <a:pt x="461" y="26"/>
                  </a:lnTo>
                  <a:lnTo>
                    <a:pt x="461" y="27"/>
                  </a:lnTo>
                  <a:lnTo>
                    <a:pt x="460" y="27"/>
                  </a:lnTo>
                  <a:lnTo>
                    <a:pt x="460" y="28"/>
                  </a:lnTo>
                  <a:lnTo>
                    <a:pt x="459" y="29"/>
                  </a:lnTo>
                  <a:lnTo>
                    <a:pt x="458" y="31"/>
                  </a:lnTo>
                  <a:lnTo>
                    <a:pt x="456" y="32"/>
                  </a:lnTo>
                  <a:lnTo>
                    <a:pt x="455" y="32"/>
                  </a:lnTo>
                  <a:lnTo>
                    <a:pt x="455" y="33"/>
                  </a:lnTo>
                  <a:lnTo>
                    <a:pt x="455" y="34"/>
                  </a:lnTo>
                  <a:lnTo>
                    <a:pt x="454" y="34"/>
                  </a:lnTo>
                  <a:lnTo>
                    <a:pt x="454" y="36"/>
                  </a:lnTo>
                  <a:lnTo>
                    <a:pt x="454" y="37"/>
                  </a:lnTo>
                  <a:lnTo>
                    <a:pt x="453" y="38"/>
                  </a:lnTo>
                  <a:lnTo>
                    <a:pt x="452" y="38"/>
                  </a:lnTo>
                  <a:lnTo>
                    <a:pt x="452" y="39"/>
                  </a:lnTo>
                  <a:lnTo>
                    <a:pt x="450" y="39"/>
                  </a:lnTo>
                  <a:lnTo>
                    <a:pt x="450" y="40"/>
                  </a:lnTo>
                  <a:lnTo>
                    <a:pt x="450" y="42"/>
                  </a:lnTo>
                  <a:lnTo>
                    <a:pt x="452" y="42"/>
                  </a:lnTo>
                  <a:lnTo>
                    <a:pt x="452" y="43"/>
                  </a:lnTo>
                  <a:lnTo>
                    <a:pt x="450" y="44"/>
                  </a:lnTo>
                  <a:lnTo>
                    <a:pt x="450" y="45"/>
                  </a:lnTo>
                  <a:lnTo>
                    <a:pt x="450" y="46"/>
                  </a:lnTo>
                  <a:lnTo>
                    <a:pt x="450" y="48"/>
                  </a:lnTo>
                  <a:lnTo>
                    <a:pt x="452" y="49"/>
                  </a:lnTo>
                  <a:lnTo>
                    <a:pt x="452" y="50"/>
                  </a:lnTo>
                  <a:lnTo>
                    <a:pt x="452" y="51"/>
                  </a:lnTo>
                  <a:lnTo>
                    <a:pt x="452" y="52"/>
                  </a:lnTo>
                  <a:lnTo>
                    <a:pt x="453" y="54"/>
                  </a:lnTo>
                  <a:lnTo>
                    <a:pt x="453" y="55"/>
                  </a:lnTo>
                  <a:lnTo>
                    <a:pt x="453" y="56"/>
                  </a:lnTo>
                  <a:lnTo>
                    <a:pt x="453" y="57"/>
                  </a:lnTo>
                  <a:lnTo>
                    <a:pt x="454" y="57"/>
                  </a:lnTo>
                  <a:lnTo>
                    <a:pt x="454" y="58"/>
                  </a:lnTo>
                  <a:lnTo>
                    <a:pt x="453" y="58"/>
                  </a:lnTo>
                  <a:lnTo>
                    <a:pt x="453" y="60"/>
                  </a:lnTo>
                  <a:lnTo>
                    <a:pt x="454" y="60"/>
                  </a:lnTo>
                  <a:lnTo>
                    <a:pt x="454" y="61"/>
                  </a:lnTo>
                  <a:lnTo>
                    <a:pt x="454" y="62"/>
                  </a:lnTo>
                  <a:lnTo>
                    <a:pt x="454" y="63"/>
                  </a:lnTo>
                  <a:lnTo>
                    <a:pt x="455" y="63"/>
                  </a:lnTo>
                  <a:lnTo>
                    <a:pt x="455" y="65"/>
                  </a:lnTo>
                  <a:lnTo>
                    <a:pt x="456" y="65"/>
                  </a:lnTo>
                  <a:lnTo>
                    <a:pt x="456" y="66"/>
                  </a:lnTo>
                  <a:lnTo>
                    <a:pt x="458" y="66"/>
                  </a:lnTo>
                  <a:lnTo>
                    <a:pt x="458" y="67"/>
                  </a:lnTo>
                  <a:lnTo>
                    <a:pt x="458" y="68"/>
                  </a:lnTo>
                  <a:lnTo>
                    <a:pt x="458" y="69"/>
                  </a:lnTo>
                  <a:lnTo>
                    <a:pt x="458" y="71"/>
                  </a:lnTo>
                  <a:lnTo>
                    <a:pt x="458" y="72"/>
                  </a:lnTo>
                  <a:lnTo>
                    <a:pt x="459" y="72"/>
                  </a:lnTo>
                  <a:lnTo>
                    <a:pt x="459" y="73"/>
                  </a:lnTo>
                  <a:lnTo>
                    <a:pt x="459" y="74"/>
                  </a:lnTo>
                  <a:lnTo>
                    <a:pt x="459" y="75"/>
                  </a:lnTo>
                  <a:lnTo>
                    <a:pt x="460" y="75"/>
                  </a:lnTo>
                  <a:lnTo>
                    <a:pt x="460" y="77"/>
                  </a:lnTo>
                  <a:lnTo>
                    <a:pt x="460" y="78"/>
                  </a:lnTo>
                  <a:lnTo>
                    <a:pt x="460" y="79"/>
                  </a:lnTo>
                  <a:lnTo>
                    <a:pt x="461" y="80"/>
                  </a:lnTo>
                  <a:lnTo>
                    <a:pt x="460" y="80"/>
                  </a:lnTo>
                  <a:lnTo>
                    <a:pt x="461" y="80"/>
                  </a:lnTo>
                  <a:lnTo>
                    <a:pt x="461" y="81"/>
                  </a:lnTo>
                  <a:lnTo>
                    <a:pt x="462" y="81"/>
                  </a:lnTo>
                  <a:lnTo>
                    <a:pt x="464" y="83"/>
                  </a:lnTo>
                  <a:lnTo>
                    <a:pt x="465" y="83"/>
                  </a:lnTo>
                  <a:lnTo>
                    <a:pt x="466" y="83"/>
                  </a:lnTo>
                  <a:lnTo>
                    <a:pt x="466" y="84"/>
                  </a:lnTo>
                  <a:lnTo>
                    <a:pt x="467" y="84"/>
                  </a:lnTo>
                  <a:lnTo>
                    <a:pt x="467" y="85"/>
                  </a:lnTo>
                  <a:lnTo>
                    <a:pt x="468" y="85"/>
                  </a:lnTo>
                  <a:lnTo>
                    <a:pt x="468" y="86"/>
                  </a:lnTo>
                  <a:lnTo>
                    <a:pt x="470" y="86"/>
                  </a:lnTo>
                  <a:lnTo>
                    <a:pt x="471" y="86"/>
                  </a:lnTo>
                  <a:lnTo>
                    <a:pt x="472" y="86"/>
                  </a:lnTo>
                  <a:lnTo>
                    <a:pt x="473" y="86"/>
                  </a:lnTo>
                  <a:lnTo>
                    <a:pt x="473" y="87"/>
                  </a:lnTo>
                  <a:lnTo>
                    <a:pt x="474" y="87"/>
                  </a:lnTo>
                  <a:lnTo>
                    <a:pt x="476" y="87"/>
                  </a:lnTo>
                  <a:lnTo>
                    <a:pt x="476" y="89"/>
                  </a:lnTo>
                  <a:lnTo>
                    <a:pt x="477" y="89"/>
                  </a:lnTo>
                  <a:lnTo>
                    <a:pt x="478" y="89"/>
                  </a:lnTo>
                  <a:lnTo>
                    <a:pt x="479" y="89"/>
                  </a:lnTo>
                  <a:lnTo>
                    <a:pt x="480" y="89"/>
                  </a:lnTo>
                  <a:lnTo>
                    <a:pt x="480" y="90"/>
                  </a:lnTo>
                  <a:lnTo>
                    <a:pt x="482" y="90"/>
                  </a:lnTo>
                  <a:lnTo>
                    <a:pt x="483" y="90"/>
                  </a:lnTo>
                  <a:lnTo>
                    <a:pt x="484" y="90"/>
                  </a:lnTo>
                  <a:lnTo>
                    <a:pt x="485" y="90"/>
                  </a:lnTo>
                  <a:lnTo>
                    <a:pt x="487" y="91"/>
                  </a:lnTo>
                  <a:lnTo>
                    <a:pt x="488" y="91"/>
                  </a:lnTo>
                  <a:lnTo>
                    <a:pt x="489" y="91"/>
                  </a:lnTo>
                  <a:lnTo>
                    <a:pt x="490" y="91"/>
                  </a:lnTo>
                  <a:lnTo>
                    <a:pt x="490" y="92"/>
                  </a:lnTo>
                  <a:lnTo>
                    <a:pt x="490" y="94"/>
                  </a:lnTo>
                  <a:lnTo>
                    <a:pt x="491" y="94"/>
                  </a:lnTo>
                  <a:lnTo>
                    <a:pt x="491" y="95"/>
                  </a:lnTo>
                  <a:lnTo>
                    <a:pt x="491" y="96"/>
                  </a:lnTo>
                  <a:lnTo>
                    <a:pt x="491" y="97"/>
                  </a:lnTo>
                  <a:lnTo>
                    <a:pt x="493" y="97"/>
                  </a:lnTo>
                  <a:lnTo>
                    <a:pt x="493" y="98"/>
                  </a:lnTo>
                  <a:lnTo>
                    <a:pt x="494" y="98"/>
                  </a:lnTo>
                  <a:lnTo>
                    <a:pt x="494" y="100"/>
                  </a:lnTo>
                  <a:lnTo>
                    <a:pt x="494" y="101"/>
                  </a:lnTo>
                  <a:lnTo>
                    <a:pt x="495" y="102"/>
                  </a:lnTo>
                  <a:lnTo>
                    <a:pt x="495" y="103"/>
                  </a:lnTo>
                  <a:lnTo>
                    <a:pt x="495" y="104"/>
                  </a:lnTo>
                  <a:lnTo>
                    <a:pt x="495" y="106"/>
                  </a:lnTo>
                  <a:lnTo>
                    <a:pt x="495" y="107"/>
                  </a:lnTo>
                  <a:lnTo>
                    <a:pt x="494" y="107"/>
                  </a:lnTo>
                  <a:lnTo>
                    <a:pt x="494" y="108"/>
                  </a:lnTo>
                  <a:lnTo>
                    <a:pt x="495" y="109"/>
                  </a:lnTo>
                  <a:lnTo>
                    <a:pt x="496" y="110"/>
                  </a:lnTo>
                  <a:lnTo>
                    <a:pt x="497" y="110"/>
                  </a:lnTo>
                  <a:lnTo>
                    <a:pt x="499" y="112"/>
                  </a:lnTo>
                  <a:lnTo>
                    <a:pt x="500" y="112"/>
                  </a:lnTo>
                  <a:lnTo>
                    <a:pt x="501" y="112"/>
                  </a:lnTo>
                  <a:lnTo>
                    <a:pt x="501" y="113"/>
                  </a:lnTo>
                  <a:lnTo>
                    <a:pt x="502" y="113"/>
                  </a:lnTo>
                  <a:lnTo>
                    <a:pt x="502" y="114"/>
                  </a:lnTo>
                  <a:lnTo>
                    <a:pt x="502" y="115"/>
                  </a:lnTo>
                  <a:lnTo>
                    <a:pt x="503" y="115"/>
                  </a:lnTo>
                  <a:lnTo>
                    <a:pt x="505" y="116"/>
                  </a:lnTo>
                  <a:lnTo>
                    <a:pt x="506" y="116"/>
                  </a:lnTo>
                  <a:lnTo>
                    <a:pt x="507" y="116"/>
                  </a:lnTo>
                  <a:lnTo>
                    <a:pt x="507" y="118"/>
                  </a:lnTo>
                  <a:lnTo>
                    <a:pt x="508" y="118"/>
                  </a:lnTo>
                  <a:lnTo>
                    <a:pt x="508" y="119"/>
                  </a:lnTo>
                  <a:lnTo>
                    <a:pt x="509" y="119"/>
                  </a:lnTo>
                  <a:lnTo>
                    <a:pt x="509" y="120"/>
                  </a:lnTo>
                  <a:lnTo>
                    <a:pt x="511" y="120"/>
                  </a:lnTo>
                  <a:lnTo>
                    <a:pt x="511" y="121"/>
                  </a:lnTo>
                  <a:lnTo>
                    <a:pt x="512" y="121"/>
                  </a:lnTo>
                  <a:lnTo>
                    <a:pt x="512" y="123"/>
                  </a:lnTo>
                  <a:lnTo>
                    <a:pt x="513" y="123"/>
                  </a:lnTo>
                  <a:lnTo>
                    <a:pt x="513" y="124"/>
                  </a:lnTo>
                  <a:lnTo>
                    <a:pt x="514" y="125"/>
                  </a:lnTo>
                  <a:lnTo>
                    <a:pt x="513" y="125"/>
                  </a:lnTo>
                  <a:lnTo>
                    <a:pt x="513" y="126"/>
                  </a:lnTo>
                  <a:lnTo>
                    <a:pt x="513" y="127"/>
                  </a:lnTo>
                  <a:lnTo>
                    <a:pt x="513" y="129"/>
                  </a:lnTo>
                  <a:lnTo>
                    <a:pt x="513" y="130"/>
                  </a:lnTo>
                  <a:lnTo>
                    <a:pt x="513" y="131"/>
                  </a:lnTo>
                  <a:lnTo>
                    <a:pt x="513" y="132"/>
                  </a:lnTo>
                  <a:lnTo>
                    <a:pt x="514" y="132"/>
                  </a:lnTo>
                  <a:lnTo>
                    <a:pt x="514" y="133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7" y="136"/>
                  </a:lnTo>
                  <a:lnTo>
                    <a:pt x="518" y="136"/>
                  </a:lnTo>
                  <a:lnTo>
                    <a:pt x="518" y="137"/>
                  </a:lnTo>
                  <a:lnTo>
                    <a:pt x="519" y="137"/>
                  </a:lnTo>
                  <a:lnTo>
                    <a:pt x="520" y="137"/>
                  </a:lnTo>
                  <a:lnTo>
                    <a:pt x="521" y="138"/>
                  </a:lnTo>
                  <a:lnTo>
                    <a:pt x="523" y="138"/>
                  </a:lnTo>
                  <a:lnTo>
                    <a:pt x="524" y="139"/>
                  </a:lnTo>
                  <a:lnTo>
                    <a:pt x="525" y="139"/>
                  </a:lnTo>
                  <a:lnTo>
                    <a:pt x="525" y="141"/>
                  </a:lnTo>
                  <a:lnTo>
                    <a:pt x="526" y="141"/>
                  </a:lnTo>
                  <a:lnTo>
                    <a:pt x="528" y="141"/>
                  </a:lnTo>
                  <a:lnTo>
                    <a:pt x="529" y="141"/>
                  </a:lnTo>
                  <a:lnTo>
                    <a:pt x="529" y="142"/>
                  </a:lnTo>
                  <a:lnTo>
                    <a:pt x="530" y="142"/>
                  </a:lnTo>
                  <a:lnTo>
                    <a:pt x="531" y="143"/>
                  </a:lnTo>
                  <a:lnTo>
                    <a:pt x="531" y="144"/>
                  </a:lnTo>
                  <a:lnTo>
                    <a:pt x="531" y="145"/>
                  </a:lnTo>
                  <a:lnTo>
                    <a:pt x="532" y="145"/>
                  </a:lnTo>
                  <a:lnTo>
                    <a:pt x="534" y="145"/>
                  </a:lnTo>
                  <a:lnTo>
                    <a:pt x="535" y="145"/>
                  </a:lnTo>
                  <a:lnTo>
                    <a:pt x="535" y="147"/>
                  </a:lnTo>
                  <a:lnTo>
                    <a:pt x="535" y="148"/>
                  </a:lnTo>
                  <a:lnTo>
                    <a:pt x="535" y="149"/>
                  </a:lnTo>
                  <a:lnTo>
                    <a:pt x="535" y="150"/>
                  </a:lnTo>
                  <a:lnTo>
                    <a:pt x="535" y="152"/>
                  </a:lnTo>
                  <a:lnTo>
                    <a:pt x="535" y="153"/>
                  </a:lnTo>
                  <a:lnTo>
                    <a:pt x="535" y="154"/>
                  </a:lnTo>
                  <a:lnTo>
                    <a:pt x="535" y="155"/>
                  </a:lnTo>
                  <a:lnTo>
                    <a:pt x="536" y="155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23" name="Freeform 297"/>
            <p:cNvSpPr>
              <a:spLocks noChangeAspect="1"/>
            </p:cNvSpPr>
            <p:nvPr/>
          </p:nvSpPr>
          <p:spPr bwMode="gray">
            <a:xfrm>
              <a:off x="3082" y="1538"/>
              <a:ext cx="674" cy="654"/>
            </a:xfrm>
            <a:custGeom>
              <a:avLst/>
              <a:gdLst>
                <a:gd name="T0" fmla="*/ 490 w 640"/>
                <a:gd name="T1" fmla="*/ 227 h 622"/>
                <a:gd name="T2" fmla="*/ 461 w 640"/>
                <a:gd name="T3" fmla="*/ 252 h 622"/>
                <a:gd name="T4" fmla="*/ 424 w 640"/>
                <a:gd name="T5" fmla="*/ 277 h 622"/>
                <a:gd name="T6" fmla="*/ 409 w 640"/>
                <a:gd name="T7" fmla="*/ 306 h 622"/>
                <a:gd name="T8" fmla="*/ 403 w 640"/>
                <a:gd name="T9" fmla="*/ 357 h 622"/>
                <a:gd name="T10" fmla="*/ 369 w 640"/>
                <a:gd name="T11" fmla="*/ 376 h 622"/>
                <a:gd name="T12" fmla="*/ 373 w 640"/>
                <a:gd name="T13" fmla="*/ 410 h 622"/>
                <a:gd name="T14" fmla="*/ 370 w 640"/>
                <a:gd name="T15" fmla="*/ 445 h 622"/>
                <a:gd name="T16" fmla="*/ 367 w 640"/>
                <a:gd name="T17" fmla="*/ 487 h 622"/>
                <a:gd name="T18" fmla="*/ 394 w 640"/>
                <a:gd name="T19" fmla="*/ 510 h 622"/>
                <a:gd name="T20" fmla="*/ 435 w 640"/>
                <a:gd name="T21" fmla="*/ 531 h 622"/>
                <a:gd name="T22" fmla="*/ 461 w 640"/>
                <a:gd name="T23" fmla="*/ 562 h 622"/>
                <a:gd name="T24" fmla="*/ 493 w 640"/>
                <a:gd name="T25" fmla="*/ 589 h 622"/>
                <a:gd name="T26" fmla="*/ 483 w 640"/>
                <a:gd name="T27" fmla="*/ 622 h 622"/>
                <a:gd name="T28" fmla="*/ 426 w 640"/>
                <a:gd name="T29" fmla="*/ 622 h 622"/>
                <a:gd name="T30" fmla="*/ 369 w 640"/>
                <a:gd name="T31" fmla="*/ 622 h 622"/>
                <a:gd name="T32" fmla="*/ 312 w 640"/>
                <a:gd name="T33" fmla="*/ 622 h 622"/>
                <a:gd name="T34" fmla="*/ 256 w 640"/>
                <a:gd name="T35" fmla="*/ 622 h 622"/>
                <a:gd name="T36" fmla="*/ 198 w 640"/>
                <a:gd name="T37" fmla="*/ 622 h 622"/>
                <a:gd name="T38" fmla="*/ 140 w 640"/>
                <a:gd name="T39" fmla="*/ 622 h 622"/>
                <a:gd name="T40" fmla="*/ 81 w 640"/>
                <a:gd name="T41" fmla="*/ 622 h 622"/>
                <a:gd name="T42" fmla="*/ 65 w 640"/>
                <a:gd name="T43" fmla="*/ 579 h 622"/>
                <a:gd name="T44" fmla="*/ 65 w 640"/>
                <a:gd name="T45" fmla="*/ 520 h 622"/>
                <a:gd name="T46" fmla="*/ 65 w 640"/>
                <a:gd name="T47" fmla="*/ 462 h 622"/>
                <a:gd name="T48" fmla="*/ 45 w 640"/>
                <a:gd name="T49" fmla="*/ 419 h 622"/>
                <a:gd name="T50" fmla="*/ 47 w 640"/>
                <a:gd name="T51" fmla="*/ 387 h 622"/>
                <a:gd name="T52" fmla="*/ 56 w 640"/>
                <a:gd name="T53" fmla="*/ 348 h 622"/>
                <a:gd name="T54" fmla="*/ 53 w 640"/>
                <a:gd name="T55" fmla="*/ 326 h 622"/>
                <a:gd name="T56" fmla="*/ 44 w 640"/>
                <a:gd name="T57" fmla="*/ 312 h 622"/>
                <a:gd name="T58" fmla="*/ 40 w 640"/>
                <a:gd name="T59" fmla="*/ 295 h 622"/>
                <a:gd name="T60" fmla="*/ 36 w 640"/>
                <a:gd name="T61" fmla="*/ 275 h 622"/>
                <a:gd name="T62" fmla="*/ 34 w 640"/>
                <a:gd name="T63" fmla="*/ 255 h 622"/>
                <a:gd name="T64" fmla="*/ 34 w 640"/>
                <a:gd name="T65" fmla="*/ 236 h 622"/>
                <a:gd name="T66" fmla="*/ 34 w 640"/>
                <a:gd name="T67" fmla="*/ 218 h 622"/>
                <a:gd name="T68" fmla="*/ 33 w 640"/>
                <a:gd name="T69" fmla="*/ 197 h 622"/>
                <a:gd name="T70" fmla="*/ 25 w 640"/>
                <a:gd name="T71" fmla="*/ 177 h 622"/>
                <a:gd name="T72" fmla="*/ 18 w 640"/>
                <a:gd name="T73" fmla="*/ 155 h 622"/>
                <a:gd name="T74" fmla="*/ 10 w 640"/>
                <a:gd name="T75" fmla="*/ 125 h 622"/>
                <a:gd name="T76" fmla="*/ 7 w 640"/>
                <a:gd name="T77" fmla="*/ 109 h 622"/>
                <a:gd name="T78" fmla="*/ 7 w 640"/>
                <a:gd name="T79" fmla="*/ 94 h 622"/>
                <a:gd name="T80" fmla="*/ 10 w 640"/>
                <a:gd name="T81" fmla="*/ 73 h 622"/>
                <a:gd name="T82" fmla="*/ 1 w 640"/>
                <a:gd name="T83" fmla="*/ 51 h 622"/>
                <a:gd name="T84" fmla="*/ 47 w 640"/>
                <a:gd name="T85" fmla="*/ 41 h 622"/>
                <a:gd name="T86" fmla="*/ 115 w 640"/>
                <a:gd name="T87" fmla="*/ 41 h 622"/>
                <a:gd name="T88" fmla="*/ 173 w 640"/>
                <a:gd name="T89" fmla="*/ 38 h 622"/>
                <a:gd name="T90" fmla="*/ 194 w 640"/>
                <a:gd name="T91" fmla="*/ 5 h 622"/>
                <a:gd name="T92" fmla="*/ 211 w 640"/>
                <a:gd name="T93" fmla="*/ 56 h 622"/>
                <a:gd name="T94" fmla="*/ 247 w 640"/>
                <a:gd name="T95" fmla="*/ 74 h 622"/>
                <a:gd name="T96" fmla="*/ 285 w 640"/>
                <a:gd name="T97" fmla="*/ 92 h 622"/>
                <a:gd name="T98" fmla="*/ 327 w 640"/>
                <a:gd name="T99" fmla="*/ 80 h 622"/>
                <a:gd name="T100" fmla="*/ 381 w 640"/>
                <a:gd name="T101" fmla="*/ 91 h 622"/>
                <a:gd name="T102" fmla="*/ 402 w 640"/>
                <a:gd name="T103" fmla="*/ 120 h 622"/>
                <a:gd name="T104" fmla="*/ 433 w 640"/>
                <a:gd name="T105" fmla="*/ 113 h 622"/>
                <a:gd name="T106" fmla="*/ 457 w 640"/>
                <a:gd name="T107" fmla="*/ 132 h 622"/>
                <a:gd name="T108" fmla="*/ 487 w 640"/>
                <a:gd name="T109" fmla="*/ 139 h 622"/>
                <a:gd name="T110" fmla="*/ 530 w 640"/>
                <a:gd name="T111" fmla="*/ 128 h 622"/>
                <a:gd name="T112" fmla="*/ 563 w 640"/>
                <a:gd name="T113" fmla="*/ 136 h 622"/>
                <a:gd name="T114" fmla="*/ 604 w 640"/>
                <a:gd name="T115" fmla="*/ 146 h 622"/>
                <a:gd name="T116" fmla="*/ 633 w 640"/>
                <a:gd name="T117" fmla="*/ 146 h 622"/>
                <a:gd name="T118" fmla="*/ 616 w 640"/>
                <a:gd name="T119" fmla="*/ 157 h 622"/>
                <a:gd name="T120" fmla="*/ 576 w 640"/>
                <a:gd name="T121" fmla="*/ 172 h 622"/>
                <a:gd name="T122" fmla="*/ 539 w 640"/>
                <a:gd name="T123" fmla="*/ 185 h 6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40"/>
                <a:gd name="T187" fmla="*/ 0 h 622"/>
                <a:gd name="T188" fmla="*/ 640 w 640"/>
                <a:gd name="T189" fmla="*/ 622 h 6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40" h="622">
                  <a:moveTo>
                    <a:pt x="514" y="203"/>
                  </a:moveTo>
                  <a:lnTo>
                    <a:pt x="512" y="203"/>
                  </a:lnTo>
                  <a:lnTo>
                    <a:pt x="512" y="204"/>
                  </a:lnTo>
                  <a:lnTo>
                    <a:pt x="511" y="204"/>
                  </a:lnTo>
                  <a:lnTo>
                    <a:pt x="511" y="206"/>
                  </a:lnTo>
                  <a:lnTo>
                    <a:pt x="510" y="206"/>
                  </a:lnTo>
                  <a:lnTo>
                    <a:pt x="510" y="207"/>
                  </a:lnTo>
                  <a:lnTo>
                    <a:pt x="509" y="207"/>
                  </a:lnTo>
                  <a:lnTo>
                    <a:pt x="509" y="208"/>
                  </a:lnTo>
                  <a:lnTo>
                    <a:pt x="508" y="208"/>
                  </a:lnTo>
                  <a:lnTo>
                    <a:pt x="508" y="209"/>
                  </a:lnTo>
                  <a:lnTo>
                    <a:pt x="508" y="208"/>
                  </a:lnTo>
                  <a:lnTo>
                    <a:pt x="508" y="209"/>
                  </a:lnTo>
                  <a:lnTo>
                    <a:pt x="506" y="209"/>
                  </a:lnTo>
                  <a:lnTo>
                    <a:pt x="505" y="209"/>
                  </a:lnTo>
                  <a:lnTo>
                    <a:pt x="505" y="210"/>
                  </a:lnTo>
                  <a:lnTo>
                    <a:pt x="504" y="210"/>
                  </a:lnTo>
                  <a:lnTo>
                    <a:pt x="504" y="212"/>
                  </a:lnTo>
                  <a:lnTo>
                    <a:pt x="503" y="212"/>
                  </a:lnTo>
                  <a:lnTo>
                    <a:pt x="503" y="213"/>
                  </a:lnTo>
                  <a:lnTo>
                    <a:pt x="503" y="212"/>
                  </a:lnTo>
                  <a:lnTo>
                    <a:pt x="503" y="213"/>
                  </a:lnTo>
                  <a:lnTo>
                    <a:pt x="502" y="213"/>
                  </a:lnTo>
                  <a:lnTo>
                    <a:pt x="502" y="214"/>
                  </a:lnTo>
                  <a:lnTo>
                    <a:pt x="500" y="214"/>
                  </a:lnTo>
                  <a:lnTo>
                    <a:pt x="502" y="214"/>
                  </a:lnTo>
                  <a:lnTo>
                    <a:pt x="502" y="215"/>
                  </a:lnTo>
                  <a:lnTo>
                    <a:pt x="500" y="215"/>
                  </a:lnTo>
                  <a:lnTo>
                    <a:pt x="500" y="217"/>
                  </a:lnTo>
                  <a:lnTo>
                    <a:pt x="499" y="217"/>
                  </a:lnTo>
                  <a:lnTo>
                    <a:pt x="499" y="218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19"/>
                  </a:lnTo>
                  <a:lnTo>
                    <a:pt x="497" y="220"/>
                  </a:lnTo>
                  <a:lnTo>
                    <a:pt x="496" y="220"/>
                  </a:lnTo>
                  <a:lnTo>
                    <a:pt x="496" y="221"/>
                  </a:lnTo>
                  <a:lnTo>
                    <a:pt x="494" y="221"/>
                  </a:lnTo>
                  <a:lnTo>
                    <a:pt x="494" y="223"/>
                  </a:lnTo>
                  <a:lnTo>
                    <a:pt x="493" y="223"/>
                  </a:lnTo>
                  <a:lnTo>
                    <a:pt x="493" y="224"/>
                  </a:lnTo>
                  <a:lnTo>
                    <a:pt x="492" y="224"/>
                  </a:lnTo>
                  <a:lnTo>
                    <a:pt x="492" y="225"/>
                  </a:lnTo>
                  <a:lnTo>
                    <a:pt x="491" y="225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90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29"/>
                  </a:lnTo>
                  <a:lnTo>
                    <a:pt x="487" y="230"/>
                  </a:lnTo>
                  <a:lnTo>
                    <a:pt x="486" y="230"/>
                  </a:lnTo>
                  <a:lnTo>
                    <a:pt x="486" y="231"/>
                  </a:lnTo>
                  <a:lnTo>
                    <a:pt x="485" y="231"/>
                  </a:lnTo>
                  <a:lnTo>
                    <a:pt x="486" y="231"/>
                  </a:lnTo>
                  <a:lnTo>
                    <a:pt x="485" y="231"/>
                  </a:lnTo>
                  <a:lnTo>
                    <a:pt x="485" y="232"/>
                  </a:lnTo>
                  <a:lnTo>
                    <a:pt x="483" y="232"/>
                  </a:lnTo>
                  <a:lnTo>
                    <a:pt x="482" y="232"/>
                  </a:lnTo>
                  <a:lnTo>
                    <a:pt x="482" y="233"/>
                  </a:lnTo>
                  <a:lnTo>
                    <a:pt x="481" y="233"/>
                  </a:lnTo>
                  <a:lnTo>
                    <a:pt x="481" y="235"/>
                  </a:lnTo>
                  <a:lnTo>
                    <a:pt x="480" y="235"/>
                  </a:lnTo>
                  <a:lnTo>
                    <a:pt x="480" y="236"/>
                  </a:lnTo>
                  <a:lnTo>
                    <a:pt x="479" y="236"/>
                  </a:lnTo>
                  <a:lnTo>
                    <a:pt x="479" y="237"/>
                  </a:lnTo>
                  <a:lnTo>
                    <a:pt x="477" y="237"/>
                  </a:lnTo>
                  <a:lnTo>
                    <a:pt x="477" y="238"/>
                  </a:lnTo>
                  <a:lnTo>
                    <a:pt x="476" y="238"/>
                  </a:lnTo>
                  <a:lnTo>
                    <a:pt x="476" y="239"/>
                  </a:lnTo>
                  <a:lnTo>
                    <a:pt x="475" y="239"/>
                  </a:lnTo>
                  <a:lnTo>
                    <a:pt x="474" y="239"/>
                  </a:lnTo>
                  <a:lnTo>
                    <a:pt x="474" y="241"/>
                  </a:lnTo>
                  <a:lnTo>
                    <a:pt x="473" y="241"/>
                  </a:lnTo>
                  <a:lnTo>
                    <a:pt x="473" y="242"/>
                  </a:lnTo>
                  <a:lnTo>
                    <a:pt x="471" y="242"/>
                  </a:lnTo>
                  <a:lnTo>
                    <a:pt x="470" y="242"/>
                  </a:lnTo>
                  <a:lnTo>
                    <a:pt x="470" y="243"/>
                  </a:lnTo>
                  <a:lnTo>
                    <a:pt x="470" y="242"/>
                  </a:lnTo>
                  <a:lnTo>
                    <a:pt x="469" y="242"/>
                  </a:lnTo>
                  <a:lnTo>
                    <a:pt x="469" y="243"/>
                  </a:lnTo>
                  <a:lnTo>
                    <a:pt x="468" y="243"/>
                  </a:lnTo>
                  <a:lnTo>
                    <a:pt x="468" y="244"/>
                  </a:lnTo>
                  <a:lnTo>
                    <a:pt x="467" y="244"/>
                  </a:lnTo>
                  <a:lnTo>
                    <a:pt x="467" y="246"/>
                  </a:lnTo>
                  <a:lnTo>
                    <a:pt x="465" y="246"/>
                  </a:lnTo>
                  <a:lnTo>
                    <a:pt x="465" y="247"/>
                  </a:lnTo>
                  <a:lnTo>
                    <a:pt x="464" y="247"/>
                  </a:lnTo>
                  <a:lnTo>
                    <a:pt x="463" y="248"/>
                  </a:lnTo>
                  <a:lnTo>
                    <a:pt x="463" y="249"/>
                  </a:lnTo>
                  <a:lnTo>
                    <a:pt x="462" y="249"/>
                  </a:lnTo>
                  <a:lnTo>
                    <a:pt x="461" y="249"/>
                  </a:lnTo>
                  <a:lnTo>
                    <a:pt x="461" y="250"/>
                  </a:lnTo>
                  <a:lnTo>
                    <a:pt x="461" y="252"/>
                  </a:lnTo>
                  <a:lnTo>
                    <a:pt x="461" y="250"/>
                  </a:lnTo>
                  <a:lnTo>
                    <a:pt x="459" y="250"/>
                  </a:lnTo>
                  <a:lnTo>
                    <a:pt x="459" y="252"/>
                  </a:lnTo>
                  <a:lnTo>
                    <a:pt x="458" y="252"/>
                  </a:lnTo>
                  <a:lnTo>
                    <a:pt x="457" y="252"/>
                  </a:lnTo>
                  <a:lnTo>
                    <a:pt x="457" y="253"/>
                  </a:lnTo>
                  <a:lnTo>
                    <a:pt x="456" y="253"/>
                  </a:lnTo>
                  <a:lnTo>
                    <a:pt x="456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3" y="255"/>
                  </a:lnTo>
                  <a:lnTo>
                    <a:pt x="453" y="256"/>
                  </a:lnTo>
                  <a:lnTo>
                    <a:pt x="452" y="256"/>
                  </a:lnTo>
                  <a:lnTo>
                    <a:pt x="452" y="258"/>
                  </a:lnTo>
                  <a:lnTo>
                    <a:pt x="451" y="258"/>
                  </a:lnTo>
                  <a:lnTo>
                    <a:pt x="451" y="259"/>
                  </a:lnTo>
                  <a:lnTo>
                    <a:pt x="450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7" y="260"/>
                  </a:lnTo>
                  <a:lnTo>
                    <a:pt x="446" y="260"/>
                  </a:lnTo>
                  <a:lnTo>
                    <a:pt x="445" y="261"/>
                  </a:lnTo>
                  <a:lnTo>
                    <a:pt x="445" y="262"/>
                  </a:lnTo>
                  <a:lnTo>
                    <a:pt x="444" y="262"/>
                  </a:lnTo>
                  <a:lnTo>
                    <a:pt x="443" y="262"/>
                  </a:lnTo>
                  <a:lnTo>
                    <a:pt x="441" y="264"/>
                  </a:lnTo>
                  <a:lnTo>
                    <a:pt x="440" y="264"/>
                  </a:lnTo>
                  <a:lnTo>
                    <a:pt x="440" y="265"/>
                  </a:lnTo>
                  <a:lnTo>
                    <a:pt x="439" y="265"/>
                  </a:lnTo>
                  <a:lnTo>
                    <a:pt x="438" y="266"/>
                  </a:lnTo>
                  <a:lnTo>
                    <a:pt x="436" y="266"/>
                  </a:lnTo>
                  <a:lnTo>
                    <a:pt x="435" y="267"/>
                  </a:lnTo>
                  <a:lnTo>
                    <a:pt x="434" y="268"/>
                  </a:lnTo>
                  <a:lnTo>
                    <a:pt x="434" y="270"/>
                  </a:lnTo>
                  <a:lnTo>
                    <a:pt x="433" y="270"/>
                  </a:lnTo>
                  <a:lnTo>
                    <a:pt x="432" y="270"/>
                  </a:lnTo>
                  <a:lnTo>
                    <a:pt x="430" y="271"/>
                  </a:lnTo>
                  <a:lnTo>
                    <a:pt x="429" y="271"/>
                  </a:lnTo>
                  <a:lnTo>
                    <a:pt x="429" y="272"/>
                  </a:lnTo>
                  <a:lnTo>
                    <a:pt x="428" y="272"/>
                  </a:lnTo>
                  <a:lnTo>
                    <a:pt x="428" y="273"/>
                  </a:lnTo>
                  <a:lnTo>
                    <a:pt x="427" y="273"/>
                  </a:lnTo>
                  <a:lnTo>
                    <a:pt x="426" y="273"/>
                  </a:lnTo>
                  <a:lnTo>
                    <a:pt x="426" y="275"/>
                  </a:lnTo>
                  <a:lnTo>
                    <a:pt x="426" y="276"/>
                  </a:lnTo>
                  <a:lnTo>
                    <a:pt x="424" y="276"/>
                  </a:lnTo>
                  <a:lnTo>
                    <a:pt x="424" y="277"/>
                  </a:lnTo>
                  <a:lnTo>
                    <a:pt x="424" y="278"/>
                  </a:lnTo>
                  <a:lnTo>
                    <a:pt x="426" y="278"/>
                  </a:lnTo>
                  <a:lnTo>
                    <a:pt x="424" y="279"/>
                  </a:lnTo>
                  <a:lnTo>
                    <a:pt x="424" y="278"/>
                  </a:lnTo>
                  <a:lnTo>
                    <a:pt x="423" y="278"/>
                  </a:lnTo>
                  <a:lnTo>
                    <a:pt x="423" y="279"/>
                  </a:lnTo>
                  <a:lnTo>
                    <a:pt x="422" y="279"/>
                  </a:lnTo>
                  <a:lnTo>
                    <a:pt x="421" y="279"/>
                  </a:lnTo>
                  <a:lnTo>
                    <a:pt x="421" y="281"/>
                  </a:lnTo>
                  <a:lnTo>
                    <a:pt x="420" y="281"/>
                  </a:lnTo>
                  <a:lnTo>
                    <a:pt x="421" y="281"/>
                  </a:lnTo>
                  <a:lnTo>
                    <a:pt x="421" y="282"/>
                  </a:lnTo>
                  <a:lnTo>
                    <a:pt x="420" y="282"/>
                  </a:lnTo>
                  <a:lnTo>
                    <a:pt x="418" y="282"/>
                  </a:lnTo>
                  <a:lnTo>
                    <a:pt x="418" y="283"/>
                  </a:lnTo>
                  <a:lnTo>
                    <a:pt x="417" y="282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6" y="284"/>
                  </a:lnTo>
                  <a:lnTo>
                    <a:pt x="417" y="284"/>
                  </a:lnTo>
                  <a:lnTo>
                    <a:pt x="418" y="285"/>
                  </a:lnTo>
                  <a:lnTo>
                    <a:pt x="418" y="287"/>
                  </a:lnTo>
                  <a:lnTo>
                    <a:pt x="417" y="287"/>
                  </a:lnTo>
                  <a:lnTo>
                    <a:pt x="416" y="288"/>
                  </a:lnTo>
                  <a:lnTo>
                    <a:pt x="416" y="289"/>
                  </a:lnTo>
                  <a:lnTo>
                    <a:pt x="415" y="289"/>
                  </a:lnTo>
                  <a:lnTo>
                    <a:pt x="414" y="289"/>
                  </a:lnTo>
                  <a:lnTo>
                    <a:pt x="412" y="289"/>
                  </a:lnTo>
                  <a:lnTo>
                    <a:pt x="411" y="289"/>
                  </a:lnTo>
                  <a:lnTo>
                    <a:pt x="410" y="289"/>
                  </a:lnTo>
                  <a:lnTo>
                    <a:pt x="409" y="289"/>
                  </a:lnTo>
                  <a:lnTo>
                    <a:pt x="409" y="288"/>
                  </a:lnTo>
                  <a:lnTo>
                    <a:pt x="409" y="289"/>
                  </a:lnTo>
                  <a:lnTo>
                    <a:pt x="409" y="290"/>
                  </a:lnTo>
                  <a:lnTo>
                    <a:pt x="409" y="291"/>
                  </a:lnTo>
                  <a:lnTo>
                    <a:pt x="409" y="293"/>
                  </a:lnTo>
                  <a:lnTo>
                    <a:pt x="409" y="294"/>
                  </a:lnTo>
                  <a:lnTo>
                    <a:pt x="409" y="295"/>
                  </a:lnTo>
                  <a:lnTo>
                    <a:pt x="409" y="296"/>
                  </a:lnTo>
                  <a:lnTo>
                    <a:pt x="409" y="297"/>
                  </a:lnTo>
                  <a:lnTo>
                    <a:pt x="409" y="299"/>
                  </a:lnTo>
                  <a:lnTo>
                    <a:pt x="409" y="300"/>
                  </a:lnTo>
                  <a:lnTo>
                    <a:pt x="409" y="301"/>
                  </a:lnTo>
                  <a:lnTo>
                    <a:pt x="409" y="302"/>
                  </a:lnTo>
                  <a:lnTo>
                    <a:pt x="409" y="304"/>
                  </a:lnTo>
                  <a:lnTo>
                    <a:pt x="409" y="305"/>
                  </a:lnTo>
                  <a:lnTo>
                    <a:pt x="409" y="306"/>
                  </a:lnTo>
                  <a:lnTo>
                    <a:pt x="409" y="307"/>
                  </a:lnTo>
                  <a:lnTo>
                    <a:pt x="409" y="308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09" y="312"/>
                  </a:lnTo>
                  <a:lnTo>
                    <a:pt x="409" y="313"/>
                  </a:lnTo>
                  <a:lnTo>
                    <a:pt x="409" y="314"/>
                  </a:lnTo>
                  <a:lnTo>
                    <a:pt x="409" y="316"/>
                  </a:lnTo>
                  <a:lnTo>
                    <a:pt x="409" y="317"/>
                  </a:lnTo>
                  <a:lnTo>
                    <a:pt x="409" y="318"/>
                  </a:lnTo>
                  <a:lnTo>
                    <a:pt x="409" y="319"/>
                  </a:lnTo>
                  <a:lnTo>
                    <a:pt x="409" y="320"/>
                  </a:lnTo>
                  <a:lnTo>
                    <a:pt x="409" y="322"/>
                  </a:lnTo>
                  <a:lnTo>
                    <a:pt x="409" y="323"/>
                  </a:lnTo>
                  <a:lnTo>
                    <a:pt x="409" y="324"/>
                  </a:lnTo>
                  <a:lnTo>
                    <a:pt x="409" y="325"/>
                  </a:lnTo>
                  <a:lnTo>
                    <a:pt x="409" y="326"/>
                  </a:lnTo>
                  <a:lnTo>
                    <a:pt x="409" y="328"/>
                  </a:lnTo>
                  <a:lnTo>
                    <a:pt x="409" y="329"/>
                  </a:lnTo>
                  <a:lnTo>
                    <a:pt x="409" y="330"/>
                  </a:lnTo>
                  <a:lnTo>
                    <a:pt x="409" y="331"/>
                  </a:lnTo>
                  <a:lnTo>
                    <a:pt x="409" y="332"/>
                  </a:lnTo>
                  <a:lnTo>
                    <a:pt x="409" y="334"/>
                  </a:lnTo>
                  <a:lnTo>
                    <a:pt x="409" y="335"/>
                  </a:lnTo>
                  <a:lnTo>
                    <a:pt x="409" y="336"/>
                  </a:lnTo>
                  <a:lnTo>
                    <a:pt x="409" y="337"/>
                  </a:lnTo>
                  <a:lnTo>
                    <a:pt x="409" y="339"/>
                  </a:lnTo>
                  <a:lnTo>
                    <a:pt x="409" y="340"/>
                  </a:lnTo>
                  <a:lnTo>
                    <a:pt x="409" y="341"/>
                  </a:lnTo>
                  <a:lnTo>
                    <a:pt x="409" y="343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9" y="351"/>
                  </a:lnTo>
                  <a:lnTo>
                    <a:pt x="408" y="351"/>
                  </a:lnTo>
                  <a:lnTo>
                    <a:pt x="406" y="351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5" y="354"/>
                  </a:lnTo>
                  <a:lnTo>
                    <a:pt x="404" y="354"/>
                  </a:lnTo>
                  <a:lnTo>
                    <a:pt x="404" y="355"/>
                  </a:lnTo>
                  <a:lnTo>
                    <a:pt x="404" y="357"/>
                  </a:lnTo>
                  <a:lnTo>
                    <a:pt x="403" y="357"/>
                  </a:lnTo>
                  <a:lnTo>
                    <a:pt x="402" y="357"/>
                  </a:lnTo>
                  <a:lnTo>
                    <a:pt x="400" y="357"/>
                  </a:lnTo>
                  <a:lnTo>
                    <a:pt x="400" y="355"/>
                  </a:lnTo>
                  <a:lnTo>
                    <a:pt x="399" y="355"/>
                  </a:lnTo>
                  <a:lnTo>
                    <a:pt x="398" y="355"/>
                  </a:lnTo>
                  <a:lnTo>
                    <a:pt x="397" y="355"/>
                  </a:lnTo>
                  <a:lnTo>
                    <a:pt x="397" y="357"/>
                  </a:lnTo>
                  <a:lnTo>
                    <a:pt x="396" y="357"/>
                  </a:lnTo>
                  <a:lnTo>
                    <a:pt x="396" y="358"/>
                  </a:lnTo>
                  <a:lnTo>
                    <a:pt x="396" y="359"/>
                  </a:lnTo>
                  <a:lnTo>
                    <a:pt x="394" y="359"/>
                  </a:lnTo>
                  <a:lnTo>
                    <a:pt x="394" y="360"/>
                  </a:lnTo>
                  <a:lnTo>
                    <a:pt x="394" y="361"/>
                  </a:lnTo>
                  <a:lnTo>
                    <a:pt x="393" y="361"/>
                  </a:lnTo>
                  <a:lnTo>
                    <a:pt x="393" y="360"/>
                  </a:lnTo>
                  <a:lnTo>
                    <a:pt x="392" y="360"/>
                  </a:lnTo>
                  <a:lnTo>
                    <a:pt x="391" y="360"/>
                  </a:lnTo>
                  <a:lnTo>
                    <a:pt x="389" y="360"/>
                  </a:lnTo>
                  <a:lnTo>
                    <a:pt x="388" y="360"/>
                  </a:lnTo>
                  <a:lnTo>
                    <a:pt x="388" y="361"/>
                  </a:lnTo>
                  <a:lnTo>
                    <a:pt x="387" y="361"/>
                  </a:lnTo>
                  <a:lnTo>
                    <a:pt x="387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7" y="366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6" y="369"/>
                  </a:lnTo>
                  <a:lnTo>
                    <a:pt x="375" y="369"/>
                  </a:lnTo>
                  <a:lnTo>
                    <a:pt x="374" y="369"/>
                  </a:lnTo>
                  <a:lnTo>
                    <a:pt x="374" y="370"/>
                  </a:lnTo>
                  <a:lnTo>
                    <a:pt x="373" y="370"/>
                  </a:lnTo>
                  <a:lnTo>
                    <a:pt x="373" y="371"/>
                  </a:lnTo>
                  <a:lnTo>
                    <a:pt x="373" y="372"/>
                  </a:lnTo>
                  <a:lnTo>
                    <a:pt x="371" y="372"/>
                  </a:lnTo>
                  <a:lnTo>
                    <a:pt x="373" y="374"/>
                  </a:lnTo>
                  <a:lnTo>
                    <a:pt x="371" y="374"/>
                  </a:lnTo>
                  <a:lnTo>
                    <a:pt x="371" y="375"/>
                  </a:lnTo>
                  <a:lnTo>
                    <a:pt x="370" y="375"/>
                  </a:lnTo>
                  <a:lnTo>
                    <a:pt x="370" y="376"/>
                  </a:lnTo>
                  <a:lnTo>
                    <a:pt x="369" y="376"/>
                  </a:lnTo>
                  <a:lnTo>
                    <a:pt x="370" y="377"/>
                  </a:lnTo>
                  <a:lnTo>
                    <a:pt x="370" y="378"/>
                  </a:lnTo>
                  <a:lnTo>
                    <a:pt x="370" y="380"/>
                  </a:lnTo>
                  <a:lnTo>
                    <a:pt x="369" y="380"/>
                  </a:lnTo>
                  <a:lnTo>
                    <a:pt x="369" y="381"/>
                  </a:lnTo>
                  <a:lnTo>
                    <a:pt x="368" y="381"/>
                  </a:lnTo>
                  <a:lnTo>
                    <a:pt x="368" y="382"/>
                  </a:lnTo>
                  <a:lnTo>
                    <a:pt x="368" y="383"/>
                  </a:lnTo>
                  <a:lnTo>
                    <a:pt x="367" y="384"/>
                  </a:lnTo>
                  <a:lnTo>
                    <a:pt x="367" y="386"/>
                  </a:lnTo>
                  <a:lnTo>
                    <a:pt x="365" y="386"/>
                  </a:lnTo>
                  <a:lnTo>
                    <a:pt x="364" y="386"/>
                  </a:lnTo>
                  <a:lnTo>
                    <a:pt x="364" y="387"/>
                  </a:lnTo>
                  <a:lnTo>
                    <a:pt x="363" y="387"/>
                  </a:lnTo>
                  <a:lnTo>
                    <a:pt x="362" y="387"/>
                  </a:lnTo>
                  <a:lnTo>
                    <a:pt x="362" y="388"/>
                  </a:lnTo>
                  <a:lnTo>
                    <a:pt x="361" y="388"/>
                  </a:lnTo>
                  <a:lnTo>
                    <a:pt x="361" y="389"/>
                  </a:lnTo>
                  <a:lnTo>
                    <a:pt x="361" y="390"/>
                  </a:lnTo>
                  <a:lnTo>
                    <a:pt x="361" y="392"/>
                  </a:lnTo>
                  <a:lnTo>
                    <a:pt x="361" y="393"/>
                  </a:lnTo>
                  <a:lnTo>
                    <a:pt x="361" y="394"/>
                  </a:lnTo>
                  <a:lnTo>
                    <a:pt x="359" y="394"/>
                  </a:lnTo>
                  <a:lnTo>
                    <a:pt x="359" y="395"/>
                  </a:lnTo>
                  <a:lnTo>
                    <a:pt x="359" y="397"/>
                  </a:lnTo>
                  <a:lnTo>
                    <a:pt x="359" y="398"/>
                  </a:lnTo>
                  <a:lnTo>
                    <a:pt x="359" y="399"/>
                  </a:lnTo>
                  <a:lnTo>
                    <a:pt x="359" y="400"/>
                  </a:lnTo>
                  <a:lnTo>
                    <a:pt x="359" y="401"/>
                  </a:lnTo>
                  <a:lnTo>
                    <a:pt x="359" y="403"/>
                  </a:lnTo>
                  <a:lnTo>
                    <a:pt x="361" y="404"/>
                  </a:lnTo>
                  <a:lnTo>
                    <a:pt x="362" y="404"/>
                  </a:lnTo>
                  <a:lnTo>
                    <a:pt x="363" y="404"/>
                  </a:lnTo>
                  <a:lnTo>
                    <a:pt x="364" y="404"/>
                  </a:lnTo>
                  <a:lnTo>
                    <a:pt x="365" y="405"/>
                  </a:lnTo>
                  <a:lnTo>
                    <a:pt x="367" y="405"/>
                  </a:lnTo>
                  <a:lnTo>
                    <a:pt x="367" y="404"/>
                  </a:lnTo>
                  <a:lnTo>
                    <a:pt x="368" y="404"/>
                  </a:lnTo>
                  <a:lnTo>
                    <a:pt x="369" y="404"/>
                  </a:lnTo>
                  <a:lnTo>
                    <a:pt x="370" y="404"/>
                  </a:lnTo>
                  <a:lnTo>
                    <a:pt x="370" y="405"/>
                  </a:lnTo>
                  <a:lnTo>
                    <a:pt x="371" y="405"/>
                  </a:lnTo>
                  <a:lnTo>
                    <a:pt x="371" y="406"/>
                  </a:lnTo>
                  <a:lnTo>
                    <a:pt x="373" y="406"/>
                  </a:lnTo>
                  <a:lnTo>
                    <a:pt x="373" y="407"/>
                  </a:lnTo>
                  <a:lnTo>
                    <a:pt x="373" y="409"/>
                  </a:lnTo>
                  <a:lnTo>
                    <a:pt x="373" y="410"/>
                  </a:lnTo>
                  <a:lnTo>
                    <a:pt x="374" y="410"/>
                  </a:lnTo>
                  <a:lnTo>
                    <a:pt x="374" y="411"/>
                  </a:lnTo>
                  <a:lnTo>
                    <a:pt x="375" y="411"/>
                  </a:lnTo>
                  <a:lnTo>
                    <a:pt x="375" y="412"/>
                  </a:lnTo>
                  <a:lnTo>
                    <a:pt x="375" y="413"/>
                  </a:lnTo>
                  <a:lnTo>
                    <a:pt x="376" y="413"/>
                  </a:lnTo>
                  <a:lnTo>
                    <a:pt x="376" y="415"/>
                  </a:lnTo>
                  <a:lnTo>
                    <a:pt x="377" y="415"/>
                  </a:lnTo>
                  <a:lnTo>
                    <a:pt x="379" y="416"/>
                  </a:lnTo>
                  <a:lnTo>
                    <a:pt x="379" y="417"/>
                  </a:lnTo>
                  <a:lnTo>
                    <a:pt x="380" y="417"/>
                  </a:lnTo>
                  <a:lnTo>
                    <a:pt x="380" y="418"/>
                  </a:lnTo>
                  <a:lnTo>
                    <a:pt x="379" y="418"/>
                  </a:lnTo>
                  <a:lnTo>
                    <a:pt x="380" y="418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80" y="419"/>
                  </a:lnTo>
                  <a:lnTo>
                    <a:pt x="380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7" y="422"/>
                  </a:lnTo>
                  <a:lnTo>
                    <a:pt x="377" y="423"/>
                  </a:lnTo>
                  <a:lnTo>
                    <a:pt x="377" y="424"/>
                  </a:lnTo>
                  <a:lnTo>
                    <a:pt x="376" y="424"/>
                  </a:lnTo>
                  <a:lnTo>
                    <a:pt x="376" y="426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5" y="428"/>
                  </a:lnTo>
                  <a:lnTo>
                    <a:pt x="375" y="429"/>
                  </a:lnTo>
                  <a:lnTo>
                    <a:pt x="374" y="429"/>
                  </a:lnTo>
                  <a:lnTo>
                    <a:pt x="374" y="430"/>
                  </a:lnTo>
                  <a:lnTo>
                    <a:pt x="373" y="430"/>
                  </a:lnTo>
                  <a:lnTo>
                    <a:pt x="373" y="432"/>
                  </a:lnTo>
                  <a:lnTo>
                    <a:pt x="371" y="432"/>
                  </a:lnTo>
                  <a:lnTo>
                    <a:pt x="371" y="433"/>
                  </a:lnTo>
                  <a:lnTo>
                    <a:pt x="370" y="433"/>
                  </a:lnTo>
                  <a:lnTo>
                    <a:pt x="370" y="434"/>
                  </a:lnTo>
                  <a:lnTo>
                    <a:pt x="370" y="435"/>
                  </a:lnTo>
                  <a:lnTo>
                    <a:pt x="370" y="436"/>
                  </a:lnTo>
                  <a:lnTo>
                    <a:pt x="370" y="438"/>
                  </a:lnTo>
                  <a:lnTo>
                    <a:pt x="370" y="439"/>
                  </a:lnTo>
                  <a:lnTo>
                    <a:pt x="370" y="440"/>
                  </a:lnTo>
                  <a:lnTo>
                    <a:pt x="370" y="441"/>
                  </a:lnTo>
                  <a:lnTo>
                    <a:pt x="370" y="442"/>
                  </a:lnTo>
                  <a:lnTo>
                    <a:pt x="369" y="442"/>
                  </a:lnTo>
                  <a:lnTo>
                    <a:pt x="369" y="444"/>
                  </a:lnTo>
                  <a:lnTo>
                    <a:pt x="370" y="445"/>
                  </a:lnTo>
                  <a:lnTo>
                    <a:pt x="370" y="446"/>
                  </a:lnTo>
                  <a:lnTo>
                    <a:pt x="370" y="447"/>
                  </a:lnTo>
                  <a:lnTo>
                    <a:pt x="370" y="448"/>
                  </a:lnTo>
                  <a:lnTo>
                    <a:pt x="371" y="450"/>
                  </a:lnTo>
                  <a:lnTo>
                    <a:pt x="371" y="451"/>
                  </a:lnTo>
                  <a:lnTo>
                    <a:pt x="371" y="452"/>
                  </a:lnTo>
                  <a:lnTo>
                    <a:pt x="370" y="452"/>
                  </a:lnTo>
                  <a:lnTo>
                    <a:pt x="370" y="453"/>
                  </a:lnTo>
                  <a:lnTo>
                    <a:pt x="369" y="453"/>
                  </a:lnTo>
                  <a:lnTo>
                    <a:pt x="369" y="455"/>
                  </a:lnTo>
                  <a:lnTo>
                    <a:pt x="368" y="455"/>
                  </a:lnTo>
                  <a:lnTo>
                    <a:pt x="368" y="456"/>
                  </a:lnTo>
                  <a:lnTo>
                    <a:pt x="367" y="456"/>
                  </a:lnTo>
                  <a:lnTo>
                    <a:pt x="367" y="457"/>
                  </a:lnTo>
                  <a:lnTo>
                    <a:pt x="367" y="458"/>
                  </a:lnTo>
                  <a:lnTo>
                    <a:pt x="368" y="459"/>
                  </a:lnTo>
                  <a:lnTo>
                    <a:pt x="369" y="459"/>
                  </a:lnTo>
                  <a:lnTo>
                    <a:pt x="369" y="461"/>
                  </a:lnTo>
                  <a:lnTo>
                    <a:pt x="370" y="461"/>
                  </a:lnTo>
                  <a:lnTo>
                    <a:pt x="370" y="462"/>
                  </a:lnTo>
                  <a:lnTo>
                    <a:pt x="369" y="463"/>
                  </a:lnTo>
                  <a:lnTo>
                    <a:pt x="369" y="464"/>
                  </a:lnTo>
                  <a:lnTo>
                    <a:pt x="369" y="465"/>
                  </a:lnTo>
                  <a:lnTo>
                    <a:pt x="369" y="467"/>
                  </a:lnTo>
                  <a:lnTo>
                    <a:pt x="370" y="468"/>
                  </a:lnTo>
                  <a:lnTo>
                    <a:pt x="370" y="469"/>
                  </a:lnTo>
                  <a:lnTo>
                    <a:pt x="370" y="470"/>
                  </a:lnTo>
                  <a:lnTo>
                    <a:pt x="371" y="470"/>
                  </a:lnTo>
                  <a:lnTo>
                    <a:pt x="370" y="471"/>
                  </a:lnTo>
                  <a:lnTo>
                    <a:pt x="370" y="473"/>
                  </a:lnTo>
                  <a:lnTo>
                    <a:pt x="370" y="474"/>
                  </a:lnTo>
                  <a:lnTo>
                    <a:pt x="369" y="474"/>
                  </a:lnTo>
                  <a:lnTo>
                    <a:pt x="369" y="475"/>
                  </a:lnTo>
                  <a:lnTo>
                    <a:pt x="369" y="476"/>
                  </a:lnTo>
                  <a:lnTo>
                    <a:pt x="370" y="477"/>
                  </a:lnTo>
                  <a:lnTo>
                    <a:pt x="369" y="477"/>
                  </a:lnTo>
                  <a:lnTo>
                    <a:pt x="369" y="479"/>
                  </a:lnTo>
                  <a:lnTo>
                    <a:pt x="369" y="480"/>
                  </a:lnTo>
                  <a:lnTo>
                    <a:pt x="370" y="481"/>
                  </a:lnTo>
                  <a:lnTo>
                    <a:pt x="369" y="481"/>
                  </a:lnTo>
                  <a:lnTo>
                    <a:pt x="369" y="482"/>
                  </a:lnTo>
                  <a:lnTo>
                    <a:pt x="369" y="484"/>
                  </a:lnTo>
                  <a:lnTo>
                    <a:pt x="368" y="484"/>
                  </a:lnTo>
                  <a:lnTo>
                    <a:pt x="368" y="485"/>
                  </a:lnTo>
                  <a:lnTo>
                    <a:pt x="368" y="486"/>
                  </a:lnTo>
                  <a:lnTo>
                    <a:pt x="368" y="487"/>
                  </a:lnTo>
                  <a:lnTo>
                    <a:pt x="367" y="487"/>
                  </a:lnTo>
                  <a:lnTo>
                    <a:pt x="367" y="488"/>
                  </a:lnTo>
                  <a:lnTo>
                    <a:pt x="367" y="490"/>
                  </a:lnTo>
                  <a:lnTo>
                    <a:pt x="367" y="491"/>
                  </a:lnTo>
                  <a:lnTo>
                    <a:pt x="368" y="491"/>
                  </a:lnTo>
                  <a:lnTo>
                    <a:pt x="368" y="492"/>
                  </a:lnTo>
                  <a:lnTo>
                    <a:pt x="369" y="492"/>
                  </a:lnTo>
                  <a:lnTo>
                    <a:pt x="370" y="492"/>
                  </a:lnTo>
                  <a:lnTo>
                    <a:pt x="370" y="493"/>
                  </a:lnTo>
                  <a:lnTo>
                    <a:pt x="371" y="493"/>
                  </a:lnTo>
                  <a:lnTo>
                    <a:pt x="373" y="494"/>
                  </a:lnTo>
                  <a:lnTo>
                    <a:pt x="374" y="494"/>
                  </a:lnTo>
                  <a:lnTo>
                    <a:pt x="374" y="496"/>
                  </a:lnTo>
                  <a:lnTo>
                    <a:pt x="375" y="496"/>
                  </a:lnTo>
                  <a:lnTo>
                    <a:pt x="375" y="497"/>
                  </a:lnTo>
                  <a:lnTo>
                    <a:pt x="376" y="497"/>
                  </a:lnTo>
                  <a:lnTo>
                    <a:pt x="376" y="498"/>
                  </a:lnTo>
                  <a:lnTo>
                    <a:pt x="377" y="498"/>
                  </a:lnTo>
                  <a:lnTo>
                    <a:pt x="377" y="499"/>
                  </a:lnTo>
                  <a:lnTo>
                    <a:pt x="379" y="499"/>
                  </a:lnTo>
                  <a:lnTo>
                    <a:pt x="379" y="500"/>
                  </a:lnTo>
                  <a:lnTo>
                    <a:pt x="380" y="500"/>
                  </a:lnTo>
                  <a:lnTo>
                    <a:pt x="381" y="500"/>
                  </a:lnTo>
                  <a:lnTo>
                    <a:pt x="381" y="502"/>
                  </a:lnTo>
                  <a:lnTo>
                    <a:pt x="381" y="503"/>
                  </a:lnTo>
                  <a:lnTo>
                    <a:pt x="381" y="504"/>
                  </a:lnTo>
                  <a:lnTo>
                    <a:pt x="382" y="504"/>
                  </a:lnTo>
                  <a:lnTo>
                    <a:pt x="382" y="505"/>
                  </a:lnTo>
                  <a:lnTo>
                    <a:pt x="383" y="505"/>
                  </a:lnTo>
                  <a:lnTo>
                    <a:pt x="385" y="505"/>
                  </a:lnTo>
                  <a:lnTo>
                    <a:pt x="385" y="506"/>
                  </a:lnTo>
                  <a:lnTo>
                    <a:pt x="385" y="505"/>
                  </a:lnTo>
                  <a:lnTo>
                    <a:pt x="386" y="505"/>
                  </a:lnTo>
                  <a:lnTo>
                    <a:pt x="386" y="506"/>
                  </a:lnTo>
                  <a:lnTo>
                    <a:pt x="387" y="506"/>
                  </a:lnTo>
                  <a:lnTo>
                    <a:pt x="387" y="508"/>
                  </a:lnTo>
                  <a:lnTo>
                    <a:pt x="387" y="509"/>
                  </a:lnTo>
                  <a:lnTo>
                    <a:pt x="387" y="510"/>
                  </a:lnTo>
                  <a:lnTo>
                    <a:pt x="388" y="510"/>
                  </a:lnTo>
                  <a:lnTo>
                    <a:pt x="388" y="509"/>
                  </a:lnTo>
                  <a:lnTo>
                    <a:pt x="389" y="509"/>
                  </a:lnTo>
                  <a:lnTo>
                    <a:pt x="391" y="509"/>
                  </a:lnTo>
                  <a:lnTo>
                    <a:pt x="392" y="509"/>
                  </a:lnTo>
                  <a:lnTo>
                    <a:pt x="392" y="510"/>
                  </a:lnTo>
                  <a:lnTo>
                    <a:pt x="393" y="510"/>
                  </a:lnTo>
                  <a:lnTo>
                    <a:pt x="393" y="509"/>
                  </a:lnTo>
                  <a:lnTo>
                    <a:pt x="393" y="510"/>
                  </a:lnTo>
                  <a:lnTo>
                    <a:pt x="394" y="510"/>
                  </a:lnTo>
                  <a:lnTo>
                    <a:pt x="396" y="510"/>
                  </a:lnTo>
                  <a:lnTo>
                    <a:pt x="397" y="510"/>
                  </a:lnTo>
                  <a:lnTo>
                    <a:pt x="398" y="510"/>
                  </a:lnTo>
                  <a:lnTo>
                    <a:pt x="399" y="510"/>
                  </a:lnTo>
                  <a:lnTo>
                    <a:pt x="400" y="510"/>
                  </a:lnTo>
                  <a:lnTo>
                    <a:pt x="402" y="510"/>
                  </a:lnTo>
                  <a:lnTo>
                    <a:pt x="403" y="510"/>
                  </a:lnTo>
                  <a:lnTo>
                    <a:pt x="404" y="510"/>
                  </a:lnTo>
                  <a:lnTo>
                    <a:pt x="405" y="511"/>
                  </a:lnTo>
                  <a:lnTo>
                    <a:pt x="406" y="511"/>
                  </a:lnTo>
                  <a:lnTo>
                    <a:pt x="406" y="513"/>
                  </a:lnTo>
                  <a:lnTo>
                    <a:pt x="408" y="513"/>
                  </a:lnTo>
                  <a:lnTo>
                    <a:pt x="408" y="514"/>
                  </a:lnTo>
                  <a:lnTo>
                    <a:pt x="408" y="515"/>
                  </a:lnTo>
                  <a:lnTo>
                    <a:pt x="408" y="516"/>
                  </a:lnTo>
                  <a:lnTo>
                    <a:pt x="408" y="517"/>
                  </a:lnTo>
                  <a:lnTo>
                    <a:pt x="409" y="517"/>
                  </a:lnTo>
                  <a:lnTo>
                    <a:pt x="409" y="519"/>
                  </a:lnTo>
                  <a:lnTo>
                    <a:pt x="410" y="519"/>
                  </a:lnTo>
                  <a:lnTo>
                    <a:pt x="410" y="520"/>
                  </a:lnTo>
                  <a:lnTo>
                    <a:pt x="411" y="520"/>
                  </a:lnTo>
                  <a:lnTo>
                    <a:pt x="411" y="521"/>
                  </a:lnTo>
                  <a:lnTo>
                    <a:pt x="412" y="521"/>
                  </a:lnTo>
                  <a:lnTo>
                    <a:pt x="414" y="522"/>
                  </a:lnTo>
                  <a:lnTo>
                    <a:pt x="415" y="523"/>
                  </a:lnTo>
                  <a:lnTo>
                    <a:pt x="416" y="523"/>
                  </a:lnTo>
                  <a:lnTo>
                    <a:pt x="417" y="523"/>
                  </a:lnTo>
                  <a:lnTo>
                    <a:pt x="418" y="525"/>
                  </a:lnTo>
                  <a:lnTo>
                    <a:pt x="420" y="525"/>
                  </a:lnTo>
                  <a:lnTo>
                    <a:pt x="421" y="525"/>
                  </a:lnTo>
                  <a:lnTo>
                    <a:pt x="422" y="525"/>
                  </a:lnTo>
                  <a:lnTo>
                    <a:pt x="423" y="525"/>
                  </a:lnTo>
                  <a:lnTo>
                    <a:pt x="423" y="526"/>
                  </a:lnTo>
                  <a:lnTo>
                    <a:pt x="424" y="526"/>
                  </a:lnTo>
                  <a:lnTo>
                    <a:pt x="426" y="526"/>
                  </a:lnTo>
                  <a:lnTo>
                    <a:pt x="426" y="527"/>
                  </a:lnTo>
                  <a:lnTo>
                    <a:pt x="427" y="527"/>
                  </a:lnTo>
                  <a:lnTo>
                    <a:pt x="428" y="527"/>
                  </a:lnTo>
                  <a:lnTo>
                    <a:pt x="429" y="527"/>
                  </a:lnTo>
                  <a:lnTo>
                    <a:pt x="429" y="528"/>
                  </a:lnTo>
                  <a:lnTo>
                    <a:pt x="430" y="528"/>
                  </a:lnTo>
                  <a:lnTo>
                    <a:pt x="430" y="529"/>
                  </a:lnTo>
                  <a:lnTo>
                    <a:pt x="432" y="529"/>
                  </a:lnTo>
                  <a:lnTo>
                    <a:pt x="433" y="529"/>
                  </a:lnTo>
                  <a:lnTo>
                    <a:pt x="433" y="531"/>
                  </a:lnTo>
                  <a:lnTo>
                    <a:pt x="434" y="531"/>
                  </a:lnTo>
                  <a:lnTo>
                    <a:pt x="435" y="531"/>
                  </a:lnTo>
                  <a:lnTo>
                    <a:pt x="436" y="532"/>
                  </a:lnTo>
                  <a:lnTo>
                    <a:pt x="436" y="533"/>
                  </a:lnTo>
                  <a:lnTo>
                    <a:pt x="438" y="533"/>
                  </a:lnTo>
                  <a:lnTo>
                    <a:pt x="438" y="534"/>
                  </a:lnTo>
                  <a:lnTo>
                    <a:pt x="439" y="534"/>
                  </a:lnTo>
                  <a:lnTo>
                    <a:pt x="440" y="535"/>
                  </a:lnTo>
                  <a:lnTo>
                    <a:pt x="440" y="537"/>
                  </a:lnTo>
                  <a:lnTo>
                    <a:pt x="440" y="538"/>
                  </a:lnTo>
                  <a:lnTo>
                    <a:pt x="439" y="538"/>
                  </a:lnTo>
                  <a:lnTo>
                    <a:pt x="439" y="539"/>
                  </a:lnTo>
                  <a:lnTo>
                    <a:pt x="440" y="539"/>
                  </a:lnTo>
                  <a:lnTo>
                    <a:pt x="440" y="540"/>
                  </a:lnTo>
                  <a:lnTo>
                    <a:pt x="441" y="540"/>
                  </a:lnTo>
                  <a:lnTo>
                    <a:pt x="441" y="542"/>
                  </a:lnTo>
                  <a:lnTo>
                    <a:pt x="441" y="543"/>
                  </a:lnTo>
                  <a:lnTo>
                    <a:pt x="443" y="543"/>
                  </a:lnTo>
                  <a:lnTo>
                    <a:pt x="443" y="544"/>
                  </a:lnTo>
                  <a:lnTo>
                    <a:pt x="441" y="544"/>
                  </a:lnTo>
                  <a:lnTo>
                    <a:pt x="441" y="545"/>
                  </a:lnTo>
                  <a:lnTo>
                    <a:pt x="443" y="545"/>
                  </a:lnTo>
                  <a:lnTo>
                    <a:pt x="443" y="546"/>
                  </a:lnTo>
                  <a:lnTo>
                    <a:pt x="443" y="548"/>
                  </a:lnTo>
                  <a:lnTo>
                    <a:pt x="444" y="549"/>
                  </a:lnTo>
                  <a:lnTo>
                    <a:pt x="445" y="549"/>
                  </a:lnTo>
                  <a:lnTo>
                    <a:pt x="445" y="550"/>
                  </a:lnTo>
                  <a:lnTo>
                    <a:pt x="446" y="550"/>
                  </a:lnTo>
                  <a:lnTo>
                    <a:pt x="447" y="550"/>
                  </a:lnTo>
                  <a:lnTo>
                    <a:pt x="447" y="551"/>
                  </a:lnTo>
                  <a:lnTo>
                    <a:pt x="447" y="552"/>
                  </a:lnTo>
                  <a:lnTo>
                    <a:pt x="449" y="552"/>
                  </a:lnTo>
                  <a:lnTo>
                    <a:pt x="450" y="552"/>
                  </a:lnTo>
                  <a:lnTo>
                    <a:pt x="450" y="554"/>
                  </a:lnTo>
                  <a:lnTo>
                    <a:pt x="451" y="554"/>
                  </a:lnTo>
                  <a:lnTo>
                    <a:pt x="452" y="554"/>
                  </a:lnTo>
                  <a:lnTo>
                    <a:pt x="452" y="555"/>
                  </a:lnTo>
                  <a:lnTo>
                    <a:pt x="453" y="555"/>
                  </a:lnTo>
                  <a:lnTo>
                    <a:pt x="455" y="555"/>
                  </a:lnTo>
                  <a:lnTo>
                    <a:pt x="455" y="556"/>
                  </a:lnTo>
                  <a:lnTo>
                    <a:pt x="456" y="556"/>
                  </a:lnTo>
                  <a:lnTo>
                    <a:pt x="457" y="556"/>
                  </a:lnTo>
                  <a:lnTo>
                    <a:pt x="457" y="557"/>
                  </a:lnTo>
                  <a:lnTo>
                    <a:pt x="457" y="558"/>
                  </a:lnTo>
                  <a:lnTo>
                    <a:pt x="458" y="560"/>
                  </a:lnTo>
                  <a:lnTo>
                    <a:pt x="459" y="560"/>
                  </a:lnTo>
                  <a:lnTo>
                    <a:pt x="461" y="560"/>
                  </a:lnTo>
                  <a:lnTo>
                    <a:pt x="461" y="561"/>
                  </a:lnTo>
                  <a:lnTo>
                    <a:pt x="461" y="562"/>
                  </a:lnTo>
                  <a:lnTo>
                    <a:pt x="462" y="562"/>
                  </a:lnTo>
                  <a:lnTo>
                    <a:pt x="462" y="563"/>
                  </a:lnTo>
                  <a:lnTo>
                    <a:pt x="463" y="563"/>
                  </a:lnTo>
                  <a:lnTo>
                    <a:pt x="464" y="563"/>
                  </a:lnTo>
                  <a:lnTo>
                    <a:pt x="464" y="564"/>
                  </a:lnTo>
                  <a:lnTo>
                    <a:pt x="465" y="564"/>
                  </a:lnTo>
                  <a:lnTo>
                    <a:pt x="465" y="566"/>
                  </a:lnTo>
                  <a:lnTo>
                    <a:pt x="467" y="566"/>
                  </a:lnTo>
                  <a:lnTo>
                    <a:pt x="467" y="567"/>
                  </a:lnTo>
                  <a:lnTo>
                    <a:pt x="468" y="567"/>
                  </a:lnTo>
                  <a:lnTo>
                    <a:pt x="469" y="567"/>
                  </a:lnTo>
                  <a:lnTo>
                    <a:pt x="470" y="567"/>
                  </a:lnTo>
                  <a:lnTo>
                    <a:pt x="471" y="567"/>
                  </a:lnTo>
                  <a:lnTo>
                    <a:pt x="473" y="567"/>
                  </a:lnTo>
                  <a:lnTo>
                    <a:pt x="474" y="568"/>
                  </a:lnTo>
                  <a:lnTo>
                    <a:pt x="475" y="568"/>
                  </a:lnTo>
                  <a:lnTo>
                    <a:pt x="476" y="568"/>
                  </a:lnTo>
                  <a:lnTo>
                    <a:pt x="477" y="568"/>
                  </a:lnTo>
                  <a:lnTo>
                    <a:pt x="477" y="569"/>
                  </a:lnTo>
                  <a:lnTo>
                    <a:pt x="479" y="569"/>
                  </a:lnTo>
                  <a:lnTo>
                    <a:pt x="480" y="569"/>
                  </a:lnTo>
                  <a:lnTo>
                    <a:pt x="480" y="571"/>
                  </a:lnTo>
                  <a:lnTo>
                    <a:pt x="480" y="572"/>
                  </a:lnTo>
                  <a:lnTo>
                    <a:pt x="481" y="572"/>
                  </a:lnTo>
                  <a:lnTo>
                    <a:pt x="481" y="573"/>
                  </a:lnTo>
                  <a:lnTo>
                    <a:pt x="482" y="573"/>
                  </a:lnTo>
                  <a:lnTo>
                    <a:pt x="482" y="574"/>
                  </a:lnTo>
                  <a:lnTo>
                    <a:pt x="483" y="574"/>
                  </a:lnTo>
                  <a:lnTo>
                    <a:pt x="485" y="575"/>
                  </a:lnTo>
                  <a:lnTo>
                    <a:pt x="485" y="577"/>
                  </a:lnTo>
                  <a:lnTo>
                    <a:pt x="486" y="577"/>
                  </a:lnTo>
                  <a:lnTo>
                    <a:pt x="486" y="578"/>
                  </a:lnTo>
                  <a:lnTo>
                    <a:pt x="486" y="579"/>
                  </a:lnTo>
                  <a:lnTo>
                    <a:pt x="487" y="579"/>
                  </a:lnTo>
                  <a:lnTo>
                    <a:pt x="487" y="580"/>
                  </a:lnTo>
                  <a:lnTo>
                    <a:pt x="488" y="580"/>
                  </a:lnTo>
                  <a:lnTo>
                    <a:pt x="488" y="581"/>
                  </a:lnTo>
                  <a:lnTo>
                    <a:pt x="490" y="581"/>
                  </a:lnTo>
                  <a:lnTo>
                    <a:pt x="490" y="583"/>
                  </a:lnTo>
                  <a:lnTo>
                    <a:pt x="490" y="584"/>
                  </a:lnTo>
                  <a:lnTo>
                    <a:pt x="491" y="584"/>
                  </a:lnTo>
                  <a:lnTo>
                    <a:pt x="491" y="585"/>
                  </a:lnTo>
                  <a:lnTo>
                    <a:pt x="492" y="585"/>
                  </a:lnTo>
                  <a:lnTo>
                    <a:pt x="492" y="586"/>
                  </a:lnTo>
                  <a:lnTo>
                    <a:pt x="493" y="586"/>
                  </a:lnTo>
                  <a:lnTo>
                    <a:pt x="493" y="587"/>
                  </a:lnTo>
                  <a:lnTo>
                    <a:pt x="493" y="589"/>
                  </a:lnTo>
                  <a:lnTo>
                    <a:pt x="493" y="590"/>
                  </a:lnTo>
                  <a:lnTo>
                    <a:pt x="493" y="591"/>
                  </a:lnTo>
                  <a:lnTo>
                    <a:pt x="494" y="591"/>
                  </a:lnTo>
                  <a:lnTo>
                    <a:pt x="494" y="592"/>
                  </a:lnTo>
                  <a:lnTo>
                    <a:pt x="496" y="593"/>
                  </a:lnTo>
                  <a:lnTo>
                    <a:pt x="496" y="595"/>
                  </a:lnTo>
                  <a:lnTo>
                    <a:pt x="494" y="595"/>
                  </a:lnTo>
                  <a:lnTo>
                    <a:pt x="494" y="596"/>
                  </a:lnTo>
                  <a:lnTo>
                    <a:pt x="494" y="597"/>
                  </a:lnTo>
                  <a:lnTo>
                    <a:pt x="494" y="598"/>
                  </a:lnTo>
                  <a:lnTo>
                    <a:pt x="494" y="600"/>
                  </a:lnTo>
                  <a:lnTo>
                    <a:pt x="493" y="600"/>
                  </a:lnTo>
                  <a:lnTo>
                    <a:pt x="493" y="601"/>
                  </a:lnTo>
                  <a:lnTo>
                    <a:pt x="493" y="602"/>
                  </a:lnTo>
                  <a:lnTo>
                    <a:pt x="493" y="603"/>
                  </a:lnTo>
                  <a:lnTo>
                    <a:pt x="493" y="604"/>
                  </a:lnTo>
                  <a:lnTo>
                    <a:pt x="493" y="606"/>
                  </a:lnTo>
                  <a:lnTo>
                    <a:pt x="493" y="607"/>
                  </a:lnTo>
                  <a:lnTo>
                    <a:pt x="494" y="607"/>
                  </a:lnTo>
                  <a:lnTo>
                    <a:pt x="494" y="608"/>
                  </a:lnTo>
                  <a:lnTo>
                    <a:pt x="493" y="608"/>
                  </a:lnTo>
                  <a:lnTo>
                    <a:pt x="493" y="609"/>
                  </a:lnTo>
                  <a:lnTo>
                    <a:pt x="493" y="610"/>
                  </a:lnTo>
                  <a:lnTo>
                    <a:pt x="494" y="612"/>
                  </a:lnTo>
                  <a:lnTo>
                    <a:pt x="496" y="612"/>
                  </a:lnTo>
                  <a:lnTo>
                    <a:pt x="496" y="613"/>
                  </a:lnTo>
                  <a:lnTo>
                    <a:pt x="497" y="613"/>
                  </a:lnTo>
                  <a:lnTo>
                    <a:pt x="497" y="614"/>
                  </a:lnTo>
                  <a:lnTo>
                    <a:pt x="497" y="615"/>
                  </a:lnTo>
                  <a:lnTo>
                    <a:pt x="496" y="616"/>
                  </a:lnTo>
                  <a:lnTo>
                    <a:pt x="496" y="618"/>
                  </a:lnTo>
                  <a:lnTo>
                    <a:pt x="496" y="619"/>
                  </a:lnTo>
                  <a:lnTo>
                    <a:pt x="497" y="620"/>
                  </a:lnTo>
                  <a:lnTo>
                    <a:pt x="498" y="621"/>
                  </a:lnTo>
                  <a:lnTo>
                    <a:pt x="498" y="622"/>
                  </a:lnTo>
                  <a:lnTo>
                    <a:pt x="497" y="622"/>
                  </a:lnTo>
                  <a:lnTo>
                    <a:pt x="496" y="622"/>
                  </a:lnTo>
                  <a:lnTo>
                    <a:pt x="494" y="622"/>
                  </a:lnTo>
                  <a:lnTo>
                    <a:pt x="493" y="622"/>
                  </a:lnTo>
                  <a:lnTo>
                    <a:pt x="492" y="622"/>
                  </a:lnTo>
                  <a:lnTo>
                    <a:pt x="491" y="622"/>
                  </a:lnTo>
                  <a:lnTo>
                    <a:pt x="490" y="622"/>
                  </a:lnTo>
                  <a:lnTo>
                    <a:pt x="488" y="622"/>
                  </a:lnTo>
                  <a:lnTo>
                    <a:pt x="487" y="622"/>
                  </a:lnTo>
                  <a:lnTo>
                    <a:pt x="486" y="622"/>
                  </a:lnTo>
                  <a:lnTo>
                    <a:pt x="485" y="622"/>
                  </a:lnTo>
                  <a:lnTo>
                    <a:pt x="483" y="622"/>
                  </a:lnTo>
                  <a:lnTo>
                    <a:pt x="482" y="622"/>
                  </a:lnTo>
                  <a:lnTo>
                    <a:pt x="481" y="622"/>
                  </a:lnTo>
                  <a:lnTo>
                    <a:pt x="480" y="622"/>
                  </a:lnTo>
                  <a:lnTo>
                    <a:pt x="479" y="622"/>
                  </a:lnTo>
                  <a:lnTo>
                    <a:pt x="477" y="622"/>
                  </a:lnTo>
                  <a:lnTo>
                    <a:pt x="476" y="622"/>
                  </a:lnTo>
                  <a:lnTo>
                    <a:pt x="475" y="622"/>
                  </a:lnTo>
                  <a:lnTo>
                    <a:pt x="474" y="622"/>
                  </a:lnTo>
                  <a:lnTo>
                    <a:pt x="473" y="622"/>
                  </a:lnTo>
                  <a:lnTo>
                    <a:pt x="471" y="622"/>
                  </a:lnTo>
                  <a:lnTo>
                    <a:pt x="470" y="622"/>
                  </a:lnTo>
                  <a:lnTo>
                    <a:pt x="469" y="622"/>
                  </a:lnTo>
                  <a:lnTo>
                    <a:pt x="468" y="622"/>
                  </a:lnTo>
                  <a:lnTo>
                    <a:pt x="467" y="622"/>
                  </a:lnTo>
                  <a:lnTo>
                    <a:pt x="465" y="622"/>
                  </a:lnTo>
                  <a:lnTo>
                    <a:pt x="464" y="622"/>
                  </a:lnTo>
                  <a:lnTo>
                    <a:pt x="463" y="622"/>
                  </a:lnTo>
                  <a:lnTo>
                    <a:pt x="462" y="622"/>
                  </a:lnTo>
                  <a:lnTo>
                    <a:pt x="461" y="622"/>
                  </a:lnTo>
                  <a:lnTo>
                    <a:pt x="459" y="622"/>
                  </a:lnTo>
                  <a:lnTo>
                    <a:pt x="458" y="622"/>
                  </a:lnTo>
                  <a:lnTo>
                    <a:pt x="457" y="622"/>
                  </a:lnTo>
                  <a:lnTo>
                    <a:pt x="456" y="622"/>
                  </a:lnTo>
                  <a:lnTo>
                    <a:pt x="455" y="622"/>
                  </a:lnTo>
                  <a:lnTo>
                    <a:pt x="453" y="622"/>
                  </a:lnTo>
                  <a:lnTo>
                    <a:pt x="452" y="622"/>
                  </a:lnTo>
                  <a:lnTo>
                    <a:pt x="451" y="622"/>
                  </a:lnTo>
                  <a:lnTo>
                    <a:pt x="450" y="622"/>
                  </a:lnTo>
                  <a:lnTo>
                    <a:pt x="449" y="622"/>
                  </a:lnTo>
                  <a:lnTo>
                    <a:pt x="447" y="622"/>
                  </a:lnTo>
                  <a:lnTo>
                    <a:pt x="446" y="622"/>
                  </a:lnTo>
                  <a:lnTo>
                    <a:pt x="445" y="622"/>
                  </a:lnTo>
                  <a:lnTo>
                    <a:pt x="444" y="622"/>
                  </a:lnTo>
                  <a:lnTo>
                    <a:pt x="443" y="622"/>
                  </a:lnTo>
                  <a:lnTo>
                    <a:pt x="440" y="622"/>
                  </a:lnTo>
                  <a:lnTo>
                    <a:pt x="439" y="622"/>
                  </a:lnTo>
                  <a:lnTo>
                    <a:pt x="438" y="622"/>
                  </a:lnTo>
                  <a:lnTo>
                    <a:pt x="436" y="622"/>
                  </a:lnTo>
                  <a:lnTo>
                    <a:pt x="435" y="622"/>
                  </a:lnTo>
                  <a:lnTo>
                    <a:pt x="434" y="622"/>
                  </a:lnTo>
                  <a:lnTo>
                    <a:pt x="433" y="622"/>
                  </a:lnTo>
                  <a:lnTo>
                    <a:pt x="432" y="622"/>
                  </a:lnTo>
                  <a:lnTo>
                    <a:pt x="430" y="622"/>
                  </a:lnTo>
                  <a:lnTo>
                    <a:pt x="429" y="622"/>
                  </a:lnTo>
                  <a:lnTo>
                    <a:pt x="428" y="622"/>
                  </a:lnTo>
                  <a:lnTo>
                    <a:pt x="427" y="622"/>
                  </a:lnTo>
                  <a:lnTo>
                    <a:pt x="426" y="622"/>
                  </a:lnTo>
                  <a:lnTo>
                    <a:pt x="424" y="622"/>
                  </a:lnTo>
                  <a:lnTo>
                    <a:pt x="423" y="622"/>
                  </a:lnTo>
                  <a:lnTo>
                    <a:pt x="422" y="622"/>
                  </a:lnTo>
                  <a:lnTo>
                    <a:pt x="421" y="622"/>
                  </a:lnTo>
                  <a:lnTo>
                    <a:pt x="420" y="622"/>
                  </a:lnTo>
                  <a:lnTo>
                    <a:pt x="418" y="622"/>
                  </a:lnTo>
                  <a:lnTo>
                    <a:pt x="417" y="622"/>
                  </a:lnTo>
                  <a:lnTo>
                    <a:pt x="416" y="622"/>
                  </a:lnTo>
                  <a:lnTo>
                    <a:pt x="415" y="622"/>
                  </a:lnTo>
                  <a:lnTo>
                    <a:pt x="414" y="622"/>
                  </a:lnTo>
                  <a:lnTo>
                    <a:pt x="412" y="622"/>
                  </a:lnTo>
                  <a:lnTo>
                    <a:pt x="411" y="622"/>
                  </a:lnTo>
                  <a:lnTo>
                    <a:pt x="410" y="622"/>
                  </a:lnTo>
                  <a:lnTo>
                    <a:pt x="409" y="622"/>
                  </a:lnTo>
                  <a:lnTo>
                    <a:pt x="408" y="622"/>
                  </a:lnTo>
                  <a:lnTo>
                    <a:pt x="406" y="622"/>
                  </a:lnTo>
                  <a:lnTo>
                    <a:pt x="405" y="622"/>
                  </a:lnTo>
                  <a:lnTo>
                    <a:pt x="404" y="622"/>
                  </a:lnTo>
                  <a:lnTo>
                    <a:pt x="403" y="622"/>
                  </a:lnTo>
                  <a:lnTo>
                    <a:pt x="402" y="622"/>
                  </a:lnTo>
                  <a:lnTo>
                    <a:pt x="400" y="622"/>
                  </a:lnTo>
                  <a:lnTo>
                    <a:pt x="399" y="622"/>
                  </a:lnTo>
                  <a:lnTo>
                    <a:pt x="398" y="622"/>
                  </a:lnTo>
                  <a:lnTo>
                    <a:pt x="397" y="622"/>
                  </a:lnTo>
                  <a:lnTo>
                    <a:pt x="396" y="622"/>
                  </a:lnTo>
                  <a:lnTo>
                    <a:pt x="394" y="622"/>
                  </a:lnTo>
                  <a:lnTo>
                    <a:pt x="393" y="622"/>
                  </a:lnTo>
                  <a:lnTo>
                    <a:pt x="392" y="622"/>
                  </a:lnTo>
                  <a:lnTo>
                    <a:pt x="391" y="622"/>
                  </a:lnTo>
                  <a:lnTo>
                    <a:pt x="389" y="622"/>
                  </a:lnTo>
                  <a:lnTo>
                    <a:pt x="388" y="622"/>
                  </a:lnTo>
                  <a:lnTo>
                    <a:pt x="387" y="622"/>
                  </a:lnTo>
                  <a:lnTo>
                    <a:pt x="386" y="622"/>
                  </a:lnTo>
                  <a:lnTo>
                    <a:pt x="385" y="622"/>
                  </a:lnTo>
                  <a:lnTo>
                    <a:pt x="383" y="622"/>
                  </a:lnTo>
                  <a:lnTo>
                    <a:pt x="382" y="622"/>
                  </a:lnTo>
                  <a:lnTo>
                    <a:pt x="381" y="622"/>
                  </a:lnTo>
                  <a:lnTo>
                    <a:pt x="380" y="622"/>
                  </a:lnTo>
                  <a:lnTo>
                    <a:pt x="379" y="622"/>
                  </a:lnTo>
                  <a:lnTo>
                    <a:pt x="377" y="622"/>
                  </a:lnTo>
                  <a:lnTo>
                    <a:pt x="376" y="622"/>
                  </a:lnTo>
                  <a:lnTo>
                    <a:pt x="375" y="622"/>
                  </a:lnTo>
                  <a:lnTo>
                    <a:pt x="374" y="622"/>
                  </a:lnTo>
                  <a:lnTo>
                    <a:pt x="373" y="622"/>
                  </a:lnTo>
                  <a:lnTo>
                    <a:pt x="371" y="622"/>
                  </a:lnTo>
                  <a:lnTo>
                    <a:pt x="370" y="622"/>
                  </a:lnTo>
                  <a:lnTo>
                    <a:pt x="369" y="622"/>
                  </a:lnTo>
                  <a:lnTo>
                    <a:pt x="368" y="622"/>
                  </a:lnTo>
                  <a:lnTo>
                    <a:pt x="367" y="622"/>
                  </a:lnTo>
                  <a:lnTo>
                    <a:pt x="365" y="622"/>
                  </a:lnTo>
                  <a:lnTo>
                    <a:pt x="364" y="622"/>
                  </a:lnTo>
                  <a:lnTo>
                    <a:pt x="363" y="622"/>
                  </a:lnTo>
                  <a:lnTo>
                    <a:pt x="362" y="622"/>
                  </a:lnTo>
                  <a:lnTo>
                    <a:pt x="361" y="622"/>
                  </a:lnTo>
                  <a:lnTo>
                    <a:pt x="359" y="622"/>
                  </a:lnTo>
                  <a:lnTo>
                    <a:pt x="358" y="622"/>
                  </a:lnTo>
                  <a:lnTo>
                    <a:pt x="357" y="622"/>
                  </a:lnTo>
                  <a:lnTo>
                    <a:pt x="356" y="622"/>
                  </a:lnTo>
                  <a:lnTo>
                    <a:pt x="355" y="622"/>
                  </a:lnTo>
                  <a:lnTo>
                    <a:pt x="353" y="622"/>
                  </a:lnTo>
                  <a:lnTo>
                    <a:pt x="352" y="622"/>
                  </a:lnTo>
                  <a:lnTo>
                    <a:pt x="351" y="622"/>
                  </a:lnTo>
                  <a:lnTo>
                    <a:pt x="350" y="622"/>
                  </a:lnTo>
                  <a:lnTo>
                    <a:pt x="348" y="622"/>
                  </a:lnTo>
                  <a:lnTo>
                    <a:pt x="347" y="622"/>
                  </a:lnTo>
                  <a:lnTo>
                    <a:pt x="346" y="622"/>
                  </a:lnTo>
                  <a:lnTo>
                    <a:pt x="345" y="622"/>
                  </a:lnTo>
                  <a:lnTo>
                    <a:pt x="344" y="622"/>
                  </a:lnTo>
                  <a:lnTo>
                    <a:pt x="342" y="622"/>
                  </a:lnTo>
                  <a:lnTo>
                    <a:pt x="341" y="622"/>
                  </a:lnTo>
                  <a:lnTo>
                    <a:pt x="340" y="622"/>
                  </a:lnTo>
                  <a:lnTo>
                    <a:pt x="339" y="622"/>
                  </a:lnTo>
                  <a:lnTo>
                    <a:pt x="338" y="622"/>
                  </a:lnTo>
                  <a:lnTo>
                    <a:pt x="336" y="622"/>
                  </a:lnTo>
                  <a:lnTo>
                    <a:pt x="335" y="622"/>
                  </a:lnTo>
                  <a:lnTo>
                    <a:pt x="334" y="622"/>
                  </a:lnTo>
                  <a:lnTo>
                    <a:pt x="333" y="622"/>
                  </a:lnTo>
                  <a:lnTo>
                    <a:pt x="332" y="622"/>
                  </a:lnTo>
                  <a:lnTo>
                    <a:pt x="330" y="622"/>
                  </a:lnTo>
                  <a:lnTo>
                    <a:pt x="329" y="622"/>
                  </a:lnTo>
                  <a:lnTo>
                    <a:pt x="328" y="622"/>
                  </a:lnTo>
                  <a:lnTo>
                    <a:pt x="327" y="622"/>
                  </a:lnTo>
                  <a:lnTo>
                    <a:pt x="326" y="622"/>
                  </a:lnTo>
                  <a:lnTo>
                    <a:pt x="324" y="622"/>
                  </a:lnTo>
                  <a:lnTo>
                    <a:pt x="323" y="622"/>
                  </a:lnTo>
                  <a:lnTo>
                    <a:pt x="322" y="622"/>
                  </a:lnTo>
                  <a:lnTo>
                    <a:pt x="321" y="622"/>
                  </a:lnTo>
                  <a:lnTo>
                    <a:pt x="320" y="622"/>
                  </a:lnTo>
                  <a:lnTo>
                    <a:pt x="318" y="622"/>
                  </a:lnTo>
                  <a:lnTo>
                    <a:pt x="317" y="622"/>
                  </a:lnTo>
                  <a:lnTo>
                    <a:pt x="316" y="622"/>
                  </a:lnTo>
                  <a:lnTo>
                    <a:pt x="315" y="622"/>
                  </a:lnTo>
                  <a:lnTo>
                    <a:pt x="314" y="622"/>
                  </a:lnTo>
                  <a:lnTo>
                    <a:pt x="312" y="622"/>
                  </a:lnTo>
                  <a:lnTo>
                    <a:pt x="311" y="622"/>
                  </a:lnTo>
                  <a:lnTo>
                    <a:pt x="310" y="622"/>
                  </a:lnTo>
                  <a:lnTo>
                    <a:pt x="309" y="622"/>
                  </a:lnTo>
                  <a:lnTo>
                    <a:pt x="308" y="622"/>
                  </a:lnTo>
                  <a:lnTo>
                    <a:pt x="306" y="622"/>
                  </a:lnTo>
                  <a:lnTo>
                    <a:pt x="305" y="622"/>
                  </a:lnTo>
                  <a:lnTo>
                    <a:pt x="304" y="622"/>
                  </a:lnTo>
                  <a:lnTo>
                    <a:pt x="303" y="622"/>
                  </a:lnTo>
                  <a:lnTo>
                    <a:pt x="301" y="622"/>
                  </a:lnTo>
                  <a:lnTo>
                    <a:pt x="300" y="622"/>
                  </a:lnTo>
                  <a:lnTo>
                    <a:pt x="299" y="622"/>
                  </a:lnTo>
                  <a:lnTo>
                    <a:pt x="298" y="622"/>
                  </a:lnTo>
                  <a:lnTo>
                    <a:pt x="297" y="622"/>
                  </a:lnTo>
                  <a:lnTo>
                    <a:pt x="295" y="622"/>
                  </a:lnTo>
                  <a:lnTo>
                    <a:pt x="294" y="622"/>
                  </a:lnTo>
                  <a:lnTo>
                    <a:pt x="293" y="622"/>
                  </a:lnTo>
                  <a:lnTo>
                    <a:pt x="292" y="622"/>
                  </a:lnTo>
                  <a:lnTo>
                    <a:pt x="291" y="622"/>
                  </a:lnTo>
                  <a:lnTo>
                    <a:pt x="289" y="622"/>
                  </a:lnTo>
                  <a:lnTo>
                    <a:pt x="288" y="622"/>
                  </a:lnTo>
                  <a:lnTo>
                    <a:pt x="287" y="622"/>
                  </a:lnTo>
                  <a:lnTo>
                    <a:pt x="286" y="622"/>
                  </a:lnTo>
                  <a:lnTo>
                    <a:pt x="285" y="622"/>
                  </a:lnTo>
                  <a:lnTo>
                    <a:pt x="283" y="622"/>
                  </a:lnTo>
                  <a:lnTo>
                    <a:pt x="282" y="622"/>
                  </a:lnTo>
                  <a:lnTo>
                    <a:pt x="281" y="622"/>
                  </a:lnTo>
                  <a:lnTo>
                    <a:pt x="280" y="622"/>
                  </a:lnTo>
                  <a:lnTo>
                    <a:pt x="279" y="622"/>
                  </a:lnTo>
                  <a:lnTo>
                    <a:pt x="277" y="622"/>
                  </a:lnTo>
                  <a:lnTo>
                    <a:pt x="276" y="622"/>
                  </a:lnTo>
                  <a:lnTo>
                    <a:pt x="275" y="622"/>
                  </a:lnTo>
                  <a:lnTo>
                    <a:pt x="274" y="622"/>
                  </a:lnTo>
                  <a:lnTo>
                    <a:pt x="273" y="622"/>
                  </a:lnTo>
                  <a:lnTo>
                    <a:pt x="271" y="622"/>
                  </a:lnTo>
                  <a:lnTo>
                    <a:pt x="270" y="622"/>
                  </a:lnTo>
                  <a:lnTo>
                    <a:pt x="269" y="622"/>
                  </a:lnTo>
                  <a:lnTo>
                    <a:pt x="268" y="622"/>
                  </a:lnTo>
                  <a:lnTo>
                    <a:pt x="267" y="622"/>
                  </a:lnTo>
                  <a:lnTo>
                    <a:pt x="265" y="622"/>
                  </a:lnTo>
                  <a:lnTo>
                    <a:pt x="264" y="622"/>
                  </a:lnTo>
                  <a:lnTo>
                    <a:pt x="263" y="622"/>
                  </a:lnTo>
                  <a:lnTo>
                    <a:pt x="262" y="622"/>
                  </a:lnTo>
                  <a:lnTo>
                    <a:pt x="261" y="622"/>
                  </a:lnTo>
                  <a:lnTo>
                    <a:pt x="259" y="622"/>
                  </a:lnTo>
                  <a:lnTo>
                    <a:pt x="258" y="622"/>
                  </a:lnTo>
                  <a:lnTo>
                    <a:pt x="257" y="622"/>
                  </a:lnTo>
                  <a:lnTo>
                    <a:pt x="256" y="622"/>
                  </a:lnTo>
                  <a:lnTo>
                    <a:pt x="254" y="622"/>
                  </a:lnTo>
                  <a:lnTo>
                    <a:pt x="253" y="622"/>
                  </a:lnTo>
                  <a:lnTo>
                    <a:pt x="252" y="622"/>
                  </a:lnTo>
                  <a:lnTo>
                    <a:pt x="251" y="622"/>
                  </a:lnTo>
                  <a:lnTo>
                    <a:pt x="248" y="622"/>
                  </a:lnTo>
                  <a:lnTo>
                    <a:pt x="247" y="622"/>
                  </a:lnTo>
                  <a:lnTo>
                    <a:pt x="246" y="622"/>
                  </a:lnTo>
                  <a:lnTo>
                    <a:pt x="245" y="622"/>
                  </a:lnTo>
                  <a:lnTo>
                    <a:pt x="244" y="622"/>
                  </a:lnTo>
                  <a:lnTo>
                    <a:pt x="242" y="622"/>
                  </a:lnTo>
                  <a:lnTo>
                    <a:pt x="241" y="622"/>
                  </a:lnTo>
                  <a:lnTo>
                    <a:pt x="240" y="622"/>
                  </a:lnTo>
                  <a:lnTo>
                    <a:pt x="239" y="622"/>
                  </a:lnTo>
                  <a:lnTo>
                    <a:pt x="238" y="622"/>
                  </a:lnTo>
                  <a:lnTo>
                    <a:pt x="236" y="622"/>
                  </a:lnTo>
                  <a:lnTo>
                    <a:pt x="235" y="622"/>
                  </a:lnTo>
                  <a:lnTo>
                    <a:pt x="234" y="622"/>
                  </a:lnTo>
                  <a:lnTo>
                    <a:pt x="233" y="622"/>
                  </a:lnTo>
                  <a:lnTo>
                    <a:pt x="232" y="622"/>
                  </a:lnTo>
                  <a:lnTo>
                    <a:pt x="230" y="622"/>
                  </a:lnTo>
                  <a:lnTo>
                    <a:pt x="229" y="622"/>
                  </a:lnTo>
                  <a:lnTo>
                    <a:pt x="228" y="622"/>
                  </a:lnTo>
                  <a:lnTo>
                    <a:pt x="227" y="622"/>
                  </a:lnTo>
                  <a:lnTo>
                    <a:pt x="226" y="622"/>
                  </a:lnTo>
                  <a:lnTo>
                    <a:pt x="224" y="622"/>
                  </a:lnTo>
                  <a:lnTo>
                    <a:pt x="223" y="622"/>
                  </a:lnTo>
                  <a:lnTo>
                    <a:pt x="222" y="622"/>
                  </a:lnTo>
                  <a:lnTo>
                    <a:pt x="221" y="622"/>
                  </a:lnTo>
                  <a:lnTo>
                    <a:pt x="220" y="622"/>
                  </a:lnTo>
                  <a:lnTo>
                    <a:pt x="218" y="622"/>
                  </a:lnTo>
                  <a:lnTo>
                    <a:pt x="217" y="622"/>
                  </a:lnTo>
                  <a:lnTo>
                    <a:pt x="216" y="622"/>
                  </a:lnTo>
                  <a:lnTo>
                    <a:pt x="215" y="622"/>
                  </a:lnTo>
                  <a:lnTo>
                    <a:pt x="214" y="622"/>
                  </a:lnTo>
                  <a:lnTo>
                    <a:pt x="212" y="622"/>
                  </a:lnTo>
                  <a:lnTo>
                    <a:pt x="211" y="622"/>
                  </a:lnTo>
                  <a:lnTo>
                    <a:pt x="210" y="622"/>
                  </a:lnTo>
                  <a:lnTo>
                    <a:pt x="209" y="622"/>
                  </a:lnTo>
                  <a:lnTo>
                    <a:pt x="207" y="622"/>
                  </a:lnTo>
                  <a:lnTo>
                    <a:pt x="206" y="622"/>
                  </a:lnTo>
                  <a:lnTo>
                    <a:pt x="205" y="622"/>
                  </a:lnTo>
                  <a:lnTo>
                    <a:pt x="204" y="622"/>
                  </a:lnTo>
                  <a:lnTo>
                    <a:pt x="203" y="622"/>
                  </a:lnTo>
                  <a:lnTo>
                    <a:pt x="201" y="622"/>
                  </a:lnTo>
                  <a:lnTo>
                    <a:pt x="200" y="622"/>
                  </a:lnTo>
                  <a:lnTo>
                    <a:pt x="199" y="622"/>
                  </a:lnTo>
                  <a:lnTo>
                    <a:pt x="198" y="622"/>
                  </a:lnTo>
                  <a:lnTo>
                    <a:pt x="197" y="622"/>
                  </a:lnTo>
                  <a:lnTo>
                    <a:pt x="195" y="622"/>
                  </a:lnTo>
                  <a:lnTo>
                    <a:pt x="194" y="622"/>
                  </a:lnTo>
                  <a:lnTo>
                    <a:pt x="193" y="622"/>
                  </a:lnTo>
                  <a:lnTo>
                    <a:pt x="192" y="622"/>
                  </a:lnTo>
                  <a:lnTo>
                    <a:pt x="191" y="622"/>
                  </a:lnTo>
                  <a:lnTo>
                    <a:pt x="189" y="622"/>
                  </a:lnTo>
                  <a:lnTo>
                    <a:pt x="188" y="622"/>
                  </a:lnTo>
                  <a:lnTo>
                    <a:pt x="187" y="622"/>
                  </a:lnTo>
                  <a:lnTo>
                    <a:pt x="186" y="622"/>
                  </a:lnTo>
                  <a:lnTo>
                    <a:pt x="185" y="622"/>
                  </a:lnTo>
                  <a:lnTo>
                    <a:pt x="183" y="622"/>
                  </a:lnTo>
                  <a:lnTo>
                    <a:pt x="182" y="622"/>
                  </a:lnTo>
                  <a:lnTo>
                    <a:pt x="181" y="622"/>
                  </a:lnTo>
                  <a:lnTo>
                    <a:pt x="179" y="622"/>
                  </a:lnTo>
                  <a:lnTo>
                    <a:pt x="177" y="622"/>
                  </a:lnTo>
                  <a:lnTo>
                    <a:pt x="176" y="622"/>
                  </a:lnTo>
                  <a:lnTo>
                    <a:pt x="175" y="622"/>
                  </a:lnTo>
                  <a:lnTo>
                    <a:pt x="174" y="622"/>
                  </a:lnTo>
                  <a:lnTo>
                    <a:pt x="173" y="622"/>
                  </a:lnTo>
                  <a:lnTo>
                    <a:pt x="171" y="622"/>
                  </a:lnTo>
                  <a:lnTo>
                    <a:pt x="170" y="622"/>
                  </a:lnTo>
                  <a:lnTo>
                    <a:pt x="169" y="622"/>
                  </a:lnTo>
                  <a:lnTo>
                    <a:pt x="168" y="622"/>
                  </a:lnTo>
                  <a:lnTo>
                    <a:pt x="166" y="622"/>
                  </a:lnTo>
                  <a:lnTo>
                    <a:pt x="165" y="622"/>
                  </a:lnTo>
                  <a:lnTo>
                    <a:pt x="164" y="622"/>
                  </a:lnTo>
                  <a:lnTo>
                    <a:pt x="163" y="622"/>
                  </a:lnTo>
                  <a:lnTo>
                    <a:pt x="162" y="622"/>
                  </a:lnTo>
                  <a:lnTo>
                    <a:pt x="160" y="622"/>
                  </a:lnTo>
                  <a:lnTo>
                    <a:pt x="159" y="622"/>
                  </a:lnTo>
                  <a:lnTo>
                    <a:pt x="158" y="622"/>
                  </a:lnTo>
                  <a:lnTo>
                    <a:pt x="157" y="622"/>
                  </a:lnTo>
                  <a:lnTo>
                    <a:pt x="156" y="622"/>
                  </a:lnTo>
                  <a:lnTo>
                    <a:pt x="154" y="622"/>
                  </a:lnTo>
                  <a:lnTo>
                    <a:pt x="153" y="622"/>
                  </a:lnTo>
                  <a:lnTo>
                    <a:pt x="152" y="622"/>
                  </a:lnTo>
                  <a:lnTo>
                    <a:pt x="151" y="622"/>
                  </a:lnTo>
                  <a:lnTo>
                    <a:pt x="150" y="622"/>
                  </a:lnTo>
                  <a:lnTo>
                    <a:pt x="148" y="622"/>
                  </a:lnTo>
                  <a:lnTo>
                    <a:pt x="147" y="622"/>
                  </a:lnTo>
                  <a:lnTo>
                    <a:pt x="146" y="622"/>
                  </a:lnTo>
                  <a:lnTo>
                    <a:pt x="145" y="622"/>
                  </a:lnTo>
                  <a:lnTo>
                    <a:pt x="144" y="622"/>
                  </a:lnTo>
                  <a:lnTo>
                    <a:pt x="142" y="622"/>
                  </a:lnTo>
                  <a:lnTo>
                    <a:pt x="141" y="622"/>
                  </a:lnTo>
                  <a:lnTo>
                    <a:pt x="140" y="622"/>
                  </a:lnTo>
                  <a:lnTo>
                    <a:pt x="139" y="622"/>
                  </a:lnTo>
                  <a:lnTo>
                    <a:pt x="138" y="622"/>
                  </a:lnTo>
                  <a:lnTo>
                    <a:pt x="136" y="622"/>
                  </a:lnTo>
                  <a:lnTo>
                    <a:pt x="135" y="622"/>
                  </a:lnTo>
                  <a:lnTo>
                    <a:pt x="134" y="622"/>
                  </a:lnTo>
                  <a:lnTo>
                    <a:pt x="133" y="622"/>
                  </a:lnTo>
                  <a:lnTo>
                    <a:pt x="132" y="622"/>
                  </a:lnTo>
                  <a:lnTo>
                    <a:pt x="130" y="622"/>
                  </a:lnTo>
                  <a:lnTo>
                    <a:pt x="129" y="622"/>
                  </a:lnTo>
                  <a:lnTo>
                    <a:pt x="128" y="622"/>
                  </a:lnTo>
                  <a:lnTo>
                    <a:pt x="126" y="622"/>
                  </a:lnTo>
                  <a:lnTo>
                    <a:pt x="124" y="622"/>
                  </a:lnTo>
                  <a:lnTo>
                    <a:pt x="123" y="622"/>
                  </a:lnTo>
                  <a:lnTo>
                    <a:pt x="122" y="622"/>
                  </a:lnTo>
                  <a:lnTo>
                    <a:pt x="121" y="622"/>
                  </a:lnTo>
                  <a:lnTo>
                    <a:pt x="119" y="622"/>
                  </a:lnTo>
                  <a:lnTo>
                    <a:pt x="118" y="622"/>
                  </a:lnTo>
                  <a:lnTo>
                    <a:pt x="117" y="622"/>
                  </a:lnTo>
                  <a:lnTo>
                    <a:pt x="116" y="622"/>
                  </a:lnTo>
                  <a:lnTo>
                    <a:pt x="115" y="622"/>
                  </a:lnTo>
                  <a:lnTo>
                    <a:pt x="113" y="622"/>
                  </a:lnTo>
                  <a:lnTo>
                    <a:pt x="112" y="622"/>
                  </a:lnTo>
                  <a:lnTo>
                    <a:pt x="111" y="622"/>
                  </a:lnTo>
                  <a:lnTo>
                    <a:pt x="110" y="622"/>
                  </a:lnTo>
                  <a:lnTo>
                    <a:pt x="109" y="622"/>
                  </a:lnTo>
                  <a:lnTo>
                    <a:pt x="107" y="622"/>
                  </a:lnTo>
                  <a:lnTo>
                    <a:pt x="106" y="622"/>
                  </a:lnTo>
                  <a:lnTo>
                    <a:pt x="105" y="622"/>
                  </a:lnTo>
                  <a:lnTo>
                    <a:pt x="104" y="622"/>
                  </a:lnTo>
                  <a:lnTo>
                    <a:pt x="103" y="622"/>
                  </a:lnTo>
                  <a:lnTo>
                    <a:pt x="101" y="622"/>
                  </a:lnTo>
                  <a:lnTo>
                    <a:pt x="100" y="622"/>
                  </a:lnTo>
                  <a:lnTo>
                    <a:pt x="99" y="622"/>
                  </a:lnTo>
                  <a:lnTo>
                    <a:pt x="98" y="622"/>
                  </a:lnTo>
                  <a:lnTo>
                    <a:pt x="97" y="622"/>
                  </a:lnTo>
                  <a:lnTo>
                    <a:pt x="95" y="622"/>
                  </a:lnTo>
                  <a:lnTo>
                    <a:pt x="94" y="622"/>
                  </a:lnTo>
                  <a:lnTo>
                    <a:pt x="93" y="622"/>
                  </a:lnTo>
                  <a:lnTo>
                    <a:pt x="92" y="622"/>
                  </a:lnTo>
                  <a:lnTo>
                    <a:pt x="89" y="622"/>
                  </a:lnTo>
                  <a:lnTo>
                    <a:pt x="88" y="622"/>
                  </a:lnTo>
                  <a:lnTo>
                    <a:pt x="87" y="622"/>
                  </a:lnTo>
                  <a:lnTo>
                    <a:pt x="86" y="622"/>
                  </a:lnTo>
                  <a:lnTo>
                    <a:pt x="85" y="622"/>
                  </a:lnTo>
                  <a:lnTo>
                    <a:pt x="83" y="622"/>
                  </a:lnTo>
                  <a:lnTo>
                    <a:pt x="82" y="622"/>
                  </a:lnTo>
                  <a:lnTo>
                    <a:pt x="81" y="622"/>
                  </a:lnTo>
                  <a:lnTo>
                    <a:pt x="80" y="622"/>
                  </a:lnTo>
                  <a:lnTo>
                    <a:pt x="79" y="622"/>
                  </a:lnTo>
                  <a:lnTo>
                    <a:pt x="77" y="622"/>
                  </a:lnTo>
                  <a:lnTo>
                    <a:pt x="76" y="622"/>
                  </a:lnTo>
                  <a:lnTo>
                    <a:pt x="75" y="622"/>
                  </a:lnTo>
                  <a:lnTo>
                    <a:pt x="74" y="622"/>
                  </a:lnTo>
                  <a:lnTo>
                    <a:pt x="72" y="622"/>
                  </a:lnTo>
                  <a:lnTo>
                    <a:pt x="71" y="622"/>
                  </a:lnTo>
                  <a:lnTo>
                    <a:pt x="70" y="622"/>
                  </a:lnTo>
                  <a:lnTo>
                    <a:pt x="69" y="622"/>
                  </a:lnTo>
                  <a:lnTo>
                    <a:pt x="68" y="622"/>
                  </a:lnTo>
                  <a:lnTo>
                    <a:pt x="66" y="622"/>
                  </a:lnTo>
                  <a:lnTo>
                    <a:pt x="65" y="622"/>
                  </a:lnTo>
                  <a:lnTo>
                    <a:pt x="65" y="621"/>
                  </a:lnTo>
                  <a:lnTo>
                    <a:pt x="65" y="619"/>
                  </a:lnTo>
                  <a:lnTo>
                    <a:pt x="65" y="618"/>
                  </a:lnTo>
                  <a:lnTo>
                    <a:pt x="65" y="616"/>
                  </a:lnTo>
                  <a:lnTo>
                    <a:pt x="65" y="615"/>
                  </a:lnTo>
                  <a:lnTo>
                    <a:pt x="65" y="614"/>
                  </a:lnTo>
                  <a:lnTo>
                    <a:pt x="65" y="613"/>
                  </a:lnTo>
                  <a:lnTo>
                    <a:pt x="65" y="612"/>
                  </a:lnTo>
                  <a:lnTo>
                    <a:pt x="65" y="610"/>
                  </a:lnTo>
                  <a:lnTo>
                    <a:pt x="65" y="609"/>
                  </a:lnTo>
                  <a:lnTo>
                    <a:pt x="65" y="608"/>
                  </a:lnTo>
                  <a:lnTo>
                    <a:pt x="65" y="607"/>
                  </a:lnTo>
                  <a:lnTo>
                    <a:pt x="65" y="606"/>
                  </a:lnTo>
                  <a:lnTo>
                    <a:pt x="65" y="604"/>
                  </a:lnTo>
                  <a:lnTo>
                    <a:pt x="65" y="603"/>
                  </a:lnTo>
                  <a:lnTo>
                    <a:pt x="65" y="602"/>
                  </a:lnTo>
                  <a:lnTo>
                    <a:pt x="65" y="601"/>
                  </a:lnTo>
                  <a:lnTo>
                    <a:pt x="65" y="600"/>
                  </a:lnTo>
                  <a:lnTo>
                    <a:pt x="65" y="597"/>
                  </a:lnTo>
                  <a:lnTo>
                    <a:pt x="65" y="596"/>
                  </a:lnTo>
                  <a:lnTo>
                    <a:pt x="65" y="595"/>
                  </a:lnTo>
                  <a:lnTo>
                    <a:pt x="65" y="593"/>
                  </a:lnTo>
                  <a:lnTo>
                    <a:pt x="65" y="592"/>
                  </a:lnTo>
                  <a:lnTo>
                    <a:pt x="65" y="591"/>
                  </a:lnTo>
                  <a:lnTo>
                    <a:pt x="65" y="590"/>
                  </a:lnTo>
                  <a:lnTo>
                    <a:pt x="65" y="589"/>
                  </a:lnTo>
                  <a:lnTo>
                    <a:pt x="65" y="587"/>
                  </a:lnTo>
                  <a:lnTo>
                    <a:pt x="65" y="586"/>
                  </a:lnTo>
                  <a:lnTo>
                    <a:pt x="65" y="585"/>
                  </a:lnTo>
                  <a:lnTo>
                    <a:pt x="65" y="584"/>
                  </a:lnTo>
                  <a:lnTo>
                    <a:pt x="65" y="583"/>
                  </a:lnTo>
                  <a:lnTo>
                    <a:pt x="65" y="581"/>
                  </a:lnTo>
                  <a:lnTo>
                    <a:pt x="65" y="580"/>
                  </a:lnTo>
                  <a:lnTo>
                    <a:pt x="65" y="579"/>
                  </a:lnTo>
                  <a:lnTo>
                    <a:pt x="65" y="578"/>
                  </a:lnTo>
                  <a:lnTo>
                    <a:pt x="65" y="577"/>
                  </a:lnTo>
                  <a:lnTo>
                    <a:pt x="65" y="575"/>
                  </a:lnTo>
                  <a:lnTo>
                    <a:pt x="65" y="574"/>
                  </a:lnTo>
                  <a:lnTo>
                    <a:pt x="65" y="573"/>
                  </a:lnTo>
                  <a:lnTo>
                    <a:pt x="65" y="572"/>
                  </a:lnTo>
                  <a:lnTo>
                    <a:pt x="65" y="571"/>
                  </a:lnTo>
                  <a:lnTo>
                    <a:pt x="65" y="569"/>
                  </a:lnTo>
                  <a:lnTo>
                    <a:pt x="65" y="568"/>
                  </a:lnTo>
                  <a:lnTo>
                    <a:pt x="65" y="567"/>
                  </a:lnTo>
                  <a:lnTo>
                    <a:pt x="65" y="566"/>
                  </a:lnTo>
                  <a:lnTo>
                    <a:pt x="65" y="564"/>
                  </a:lnTo>
                  <a:lnTo>
                    <a:pt x="65" y="562"/>
                  </a:lnTo>
                  <a:lnTo>
                    <a:pt x="65" y="561"/>
                  </a:lnTo>
                  <a:lnTo>
                    <a:pt x="65" y="560"/>
                  </a:lnTo>
                  <a:lnTo>
                    <a:pt x="65" y="558"/>
                  </a:lnTo>
                  <a:lnTo>
                    <a:pt x="65" y="557"/>
                  </a:lnTo>
                  <a:lnTo>
                    <a:pt x="65" y="556"/>
                  </a:lnTo>
                  <a:lnTo>
                    <a:pt x="65" y="555"/>
                  </a:lnTo>
                  <a:lnTo>
                    <a:pt x="65" y="554"/>
                  </a:lnTo>
                  <a:lnTo>
                    <a:pt x="65" y="551"/>
                  </a:lnTo>
                  <a:lnTo>
                    <a:pt x="65" y="550"/>
                  </a:lnTo>
                  <a:lnTo>
                    <a:pt x="65" y="549"/>
                  </a:lnTo>
                  <a:lnTo>
                    <a:pt x="65" y="548"/>
                  </a:lnTo>
                  <a:lnTo>
                    <a:pt x="65" y="546"/>
                  </a:lnTo>
                  <a:lnTo>
                    <a:pt x="65" y="545"/>
                  </a:lnTo>
                  <a:lnTo>
                    <a:pt x="65" y="544"/>
                  </a:lnTo>
                  <a:lnTo>
                    <a:pt x="65" y="543"/>
                  </a:lnTo>
                  <a:lnTo>
                    <a:pt x="65" y="542"/>
                  </a:lnTo>
                  <a:lnTo>
                    <a:pt x="65" y="540"/>
                  </a:lnTo>
                  <a:lnTo>
                    <a:pt x="65" y="539"/>
                  </a:lnTo>
                  <a:lnTo>
                    <a:pt x="65" y="538"/>
                  </a:lnTo>
                  <a:lnTo>
                    <a:pt x="65" y="537"/>
                  </a:lnTo>
                  <a:lnTo>
                    <a:pt x="65" y="535"/>
                  </a:lnTo>
                  <a:lnTo>
                    <a:pt x="65" y="534"/>
                  </a:lnTo>
                  <a:lnTo>
                    <a:pt x="65" y="533"/>
                  </a:lnTo>
                  <a:lnTo>
                    <a:pt x="65" y="532"/>
                  </a:lnTo>
                  <a:lnTo>
                    <a:pt x="65" y="531"/>
                  </a:lnTo>
                  <a:lnTo>
                    <a:pt x="65" y="529"/>
                  </a:lnTo>
                  <a:lnTo>
                    <a:pt x="65" y="528"/>
                  </a:lnTo>
                  <a:lnTo>
                    <a:pt x="65" y="527"/>
                  </a:lnTo>
                  <a:lnTo>
                    <a:pt x="65" y="526"/>
                  </a:lnTo>
                  <a:lnTo>
                    <a:pt x="65" y="525"/>
                  </a:lnTo>
                  <a:lnTo>
                    <a:pt x="65" y="523"/>
                  </a:lnTo>
                  <a:lnTo>
                    <a:pt x="65" y="522"/>
                  </a:lnTo>
                  <a:lnTo>
                    <a:pt x="65" y="521"/>
                  </a:lnTo>
                  <a:lnTo>
                    <a:pt x="65" y="520"/>
                  </a:lnTo>
                  <a:lnTo>
                    <a:pt x="65" y="519"/>
                  </a:lnTo>
                  <a:lnTo>
                    <a:pt x="65" y="517"/>
                  </a:lnTo>
                  <a:lnTo>
                    <a:pt x="65" y="516"/>
                  </a:lnTo>
                  <a:lnTo>
                    <a:pt x="65" y="515"/>
                  </a:lnTo>
                  <a:lnTo>
                    <a:pt x="65" y="514"/>
                  </a:lnTo>
                  <a:lnTo>
                    <a:pt x="65" y="513"/>
                  </a:lnTo>
                  <a:lnTo>
                    <a:pt x="65" y="511"/>
                  </a:lnTo>
                  <a:lnTo>
                    <a:pt x="65" y="510"/>
                  </a:lnTo>
                  <a:lnTo>
                    <a:pt x="65" y="509"/>
                  </a:lnTo>
                  <a:lnTo>
                    <a:pt x="65" y="508"/>
                  </a:lnTo>
                  <a:lnTo>
                    <a:pt x="65" y="506"/>
                  </a:lnTo>
                  <a:lnTo>
                    <a:pt x="65" y="505"/>
                  </a:lnTo>
                  <a:lnTo>
                    <a:pt x="65" y="504"/>
                  </a:lnTo>
                  <a:lnTo>
                    <a:pt x="65" y="503"/>
                  </a:lnTo>
                  <a:lnTo>
                    <a:pt x="65" y="502"/>
                  </a:lnTo>
                  <a:lnTo>
                    <a:pt x="65" y="500"/>
                  </a:lnTo>
                  <a:lnTo>
                    <a:pt x="65" y="499"/>
                  </a:lnTo>
                  <a:lnTo>
                    <a:pt x="65" y="498"/>
                  </a:lnTo>
                  <a:lnTo>
                    <a:pt x="65" y="497"/>
                  </a:lnTo>
                  <a:lnTo>
                    <a:pt x="65" y="496"/>
                  </a:lnTo>
                  <a:lnTo>
                    <a:pt x="65" y="494"/>
                  </a:lnTo>
                  <a:lnTo>
                    <a:pt x="65" y="493"/>
                  </a:lnTo>
                  <a:lnTo>
                    <a:pt x="65" y="492"/>
                  </a:lnTo>
                  <a:lnTo>
                    <a:pt x="65" y="491"/>
                  </a:lnTo>
                  <a:lnTo>
                    <a:pt x="65" y="490"/>
                  </a:lnTo>
                  <a:lnTo>
                    <a:pt x="65" y="488"/>
                  </a:lnTo>
                  <a:lnTo>
                    <a:pt x="65" y="487"/>
                  </a:lnTo>
                  <a:lnTo>
                    <a:pt x="65" y="486"/>
                  </a:lnTo>
                  <a:lnTo>
                    <a:pt x="65" y="485"/>
                  </a:lnTo>
                  <a:lnTo>
                    <a:pt x="65" y="482"/>
                  </a:lnTo>
                  <a:lnTo>
                    <a:pt x="65" y="481"/>
                  </a:lnTo>
                  <a:lnTo>
                    <a:pt x="65" y="480"/>
                  </a:lnTo>
                  <a:lnTo>
                    <a:pt x="65" y="479"/>
                  </a:lnTo>
                  <a:lnTo>
                    <a:pt x="65" y="477"/>
                  </a:lnTo>
                  <a:lnTo>
                    <a:pt x="65" y="476"/>
                  </a:lnTo>
                  <a:lnTo>
                    <a:pt x="65" y="475"/>
                  </a:lnTo>
                  <a:lnTo>
                    <a:pt x="65" y="474"/>
                  </a:lnTo>
                  <a:lnTo>
                    <a:pt x="65" y="473"/>
                  </a:lnTo>
                  <a:lnTo>
                    <a:pt x="65" y="471"/>
                  </a:lnTo>
                  <a:lnTo>
                    <a:pt x="65" y="470"/>
                  </a:lnTo>
                  <a:lnTo>
                    <a:pt x="65" y="469"/>
                  </a:lnTo>
                  <a:lnTo>
                    <a:pt x="65" y="468"/>
                  </a:lnTo>
                  <a:lnTo>
                    <a:pt x="65" y="467"/>
                  </a:lnTo>
                  <a:lnTo>
                    <a:pt x="65" y="465"/>
                  </a:lnTo>
                  <a:lnTo>
                    <a:pt x="65" y="464"/>
                  </a:lnTo>
                  <a:lnTo>
                    <a:pt x="65" y="463"/>
                  </a:lnTo>
                  <a:lnTo>
                    <a:pt x="65" y="462"/>
                  </a:lnTo>
                  <a:lnTo>
                    <a:pt x="65" y="461"/>
                  </a:lnTo>
                  <a:lnTo>
                    <a:pt x="65" y="459"/>
                  </a:lnTo>
                  <a:lnTo>
                    <a:pt x="65" y="458"/>
                  </a:lnTo>
                  <a:lnTo>
                    <a:pt x="65" y="457"/>
                  </a:lnTo>
                  <a:lnTo>
                    <a:pt x="65" y="456"/>
                  </a:lnTo>
                  <a:lnTo>
                    <a:pt x="65" y="453"/>
                  </a:lnTo>
                  <a:lnTo>
                    <a:pt x="65" y="452"/>
                  </a:lnTo>
                  <a:lnTo>
                    <a:pt x="65" y="451"/>
                  </a:lnTo>
                  <a:lnTo>
                    <a:pt x="65" y="450"/>
                  </a:lnTo>
                  <a:lnTo>
                    <a:pt x="65" y="447"/>
                  </a:lnTo>
                  <a:lnTo>
                    <a:pt x="65" y="446"/>
                  </a:lnTo>
                  <a:lnTo>
                    <a:pt x="65" y="445"/>
                  </a:lnTo>
                  <a:lnTo>
                    <a:pt x="65" y="444"/>
                  </a:lnTo>
                  <a:lnTo>
                    <a:pt x="65" y="442"/>
                  </a:lnTo>
                  <a:lnTo>
                    <a:pt x="65" y="441"/>
                  </a:lnTo>
                  <a:lnTo>
                    <a:pt x="65" y="440"/>
                  </a:lnTo>
                  <a:lnTo>
                    <a:pt x="65" y="439"/>
                  </a:lnTo>
                  <a:lnTo>
                    <a:pt x="65" y="438"/>
                  </a:lnTo>
                  <a:lnTo>
                    <a:pt x="65" y="436"/>
                  </a:lnTo>
                  <a:lnTo>
                    <a:pt x="65" y="435"/>
                  </a:lnTo>
                  <a:lnTo>
                    <a:pt x="65" y="434"/>
                  </a:lnTo>
                  <a:lnTo>
                    <a:pt x="65" y="433"/>
                  </a:lnTo>
                  <a:lnTo>
                    <a:pt x="65" y="432"/>
                  </a:lnTo>
                  <a:lnTo>
                    <a:pt x="64" y="432"/>
                  </a:lnTo>
                  <a:lnTo>
                    <a:pt x="64" y="430"/>
                  </a:lnTo>
                  <a:lnTo>
                    <a:pt x="63" y="429"/>
                  </a:lnTo>
                  <a:lnTo>
                    <a:pt x="63" y="428"/>
                  </a:lnTo>
                  <a:lnTo>
                    <a:pt x="63" y="427"/>
                  </a:lnTo>
                  <a:lnTo>
                    <a:pt x="62" y="427"/>
                  </a:lnTo>
                  <a:lnTo>
                    <a:pt x="62" y="426"/>
                  </a:lnTo>
                  <a:lnTo>
                    <a:pt x="60" y="426"/>
                  </a:lnTo>
                  <a:lnTo>
                    <a:pt x="60" y="424"/>
                  </a:lnTo>
                  <a:lnTo>
                    <a:pt x="59" y="424"/>
                  </a:lnTo>
                  <a:lnTo>
                    <a:pt x="58" y="424"/>
                  </a:lnTo>
                  <a:lnTo>
                    <a:pt x="58" y="423"/>
                  </a:lnTo>
                  <a:lnTo>
                    <a:pt x="57" y="423"/>
                  </a:lnTo>
                  <a:lnTo>
                    <a:pt x="56" y="423"/>
                  </a:lnTo>
                  <a:lnTo>
                    <a:pt x="54" y="423"/>
                  </a:lnTo>
                  <a:lnTo>
                    <a:pt x="54" y="422"/>
                  </a:lnTo>
                  <a:lnTo>
                    <a:pt x="53" y="422"/>
                  </a:lnTo>
                  <a:lnTo>
                    <a:pt x="52" y="421"/>
                  </a:lnTo>
                  <a:lnTo>
                    <a:pt x="51" y="421"/>
                  </a:lnTo>
                  <a:lnTo>
                    <a:pt x="50" y="421"/>
                  </a:lnTo>
                  <a:lnTo>
                    <a:pt x="48" y="421"/>
                  </a:lnTo>
                  <a:lnTo>
                    <a:pt x="47" y="421"/>
                  </a:lnTo>
                  <a:lnTo>
                    <a:pt x="46" y="421"/>
                  </a:lnTo>
                  <a:lnTo>
                    <a:pt x="45" y="419"/>
                  </a:lnTo>
                  <a:lnTo>
                    <a:pt x="45" y="418"/>
                  </a:lnTo>
                  <a:lnTo>
                    <a:pt x="44" y="418"/>
                  </a:lnTo>
                  <a:lnTo>
                    <a:pt x="44" y="417"/>
                  </a:lnTo>
                  <a:lnTo>
                    <a:pt x="42" y="417"/>
                  </a:lnTo>
                  <a:lnTo>
                    <a:pt x="42" y="416"/>
                  </a:lnTo>
                  <a:lnTo>
                    <a:pt x="41" y="416"/>
                  </a:lnTo>
                  <a:lnTo>
                    <a:pt x="41" y="415"/>
                  </a:lnTo>
                  <a:lnTo>
                    <a:pt x="41" y="413"/>
                  </a:lnTo>
                  <a:lnTo>
                    <a:pt x="41" y="412"/>
                  </a:lnTo>
                  <a:lnTo>
                    <a:pt x="40" y="412"/>
                  </a:lnTo>
                  <a:lnTo>
                    <a:pt x="40" y="411"/>
                  </a:lnTo>
                  <a:lnTo>
                    <a:pt x="40" y="410"/>
                  </a:lnTo>
                  <a:lnTo>
                    <a:pt x="39" y="409"/>
                  </a:lnTo>
                  <a:lnTo>
                    <a:pt x="39" y="407"/>
                  </a:lnTo>
                  <a:lnTo>
                    <a:pt x="38" y="407"/>
                  </a:lnTo>
                  <a:lnTo>
                    <a:pt x="38" y="406"/>
                  </a:lnTo>
                  <a:lnTo>
                    <a:pt x="36" y="406"/>
                  </a:lnTo>
                  <a:lnTo>
                    <a:pt x="36" y="405"/>
                  </a:lnTo>
                  <a:lnTo>
                    <a:pt x="35" y="405"/>
                  </a:lnTo>
                  <a:lnTo>
                    <a:pt x="35" y="404"/>
                  </a:lnTo>
                  <a:lnTo>
                    <a:pt x="34" y="404"/>
                  </a:lnTo>
                  <a:lnTo>
                    <a:pt x="34" y="403"/>
                  </a:lnTo>
                  <a:lnTo>
                    <a:pt x="33" y="403"/>
                  </a:lnTo>
                  <a:lnTo>
                    <a:pt x="33" y="401"/>
                  </a:lnTo>
                  <a:lnTo>
                    <a:pt x="33" y="400"/>
                  </a:lnTo>
                  <a:lnTo>
                    <a:pt x="32" y="400"/>
                  </a:lnTo>
                  <a:lnTo>
                    <a:pt x="32" y="399"/>
                  </a:lnTo>
                  <a:lnTo>
                    <a:pt x="32" y="398"/>
                  </a:lnTo>
                  <a:lnTo>
                    <a:pt x="33" y="398"/>
                  </a:lnTo>
                  <a:lnTo>
                    <a:pt x="33" y="397"/>
                  </a:lnTo>
                  <a:lnTo>
                    <a:pt x="33" y="395"/>
                  </a:lnTo>
                  <a:lnTo>
                    <a:pt x="34" y="395"/>
                  </a:lnTo>
                  <a:lnTo>
                    <a:pt x="34" y="394"/>
                  </a:lnTo>
                  <a:lnTo>
                    <a:pt x="35" y="394"/>
                  </a:lnTo>
                  <a:lnTo>
                    <a:pt x="36" y="393"/>
                  </a:lnTo>
                  <a:lnTo>
                    <a:pt x="38" y="393"/>
                  </a:lnTo>
                  <a:lnTo>
                    <a:pt x="38" y="392"/>
                  </a:lnTo>
                  <a:lnTo>
                    <a:pt x="39" y="392"/>
                  </a:lnTo>
                  <a:lnTo>
                    <a:pt x="40" y="390"/>
                  </a:lnTo>
                  <a:lnTo>
                    <a:pt x="41" y="389"/>
                  </a:lnTo>
                  <a:lnTo>
                    <a:pt x="42" y="389"/>
                  </a:lnTo>
                  <a:lnTo>
                    <a:pt x="42" y="388"/>
                  </a:lnTo>
                  <a:lnTo>
                    <a:pt x="44" y="388"/>
                  </a:lnTo>
                  <a:lnTo>
                    <a:pt x="45" y="388"/>
                  </a:lnTo>
                  <a:lnTo>
                    <a:pt x="45" y="387"/>
                  </a:lnTo>
                  <a:lnTo>
                    <a:pt x="46" y="387"/>
                  </a:lnTo>
                  <a:lnTo>
                    <a:pt x="47" y="387"/>
                  </a:lnTo>
                  <a:lnTo>
                    <a:pt x="47" y="386"/>
                  </a:lnTo>
                  <a:lnTo>
                    <a:pt x="48" y="386"/>
                  </a:lnTo>
                  <a:lnTo>
                    <a:pt x="48" y="384"/>
                  </a:lnTo>
                  <a:lnTo>
                    <a:pt x="48" y="383"/>
                  </a:lnTo>
                  <a:lnTo>
                    <a:pt x="50" y="383"/>
                  </a:lnTo>
                  <a:lnTo>
                    <a:pt x="50" y="382"/>
                  </a:lnTo>
                  <a:lnTo>
                    <a:pt x="50" y="381"/>
                  </a:lnTo>
                  <a:lnTo>
                    <a:pt x="51" y="381"/>
                  </a:lnTo>
                  <a:lnTo>
                    <a:pt x="51" y="380"/>
                  </a:lnTo>
                  <a:lnTo>
                    <a:pt x="52" y="380"/>
                  </a:lnTo>
                  <a:lnTo>
                    <a:pt x="52" y="378"/>
                  </a:lnTo>
                  <a:lnTo>
                    <a:pt x="53" y="378"/>
                  </a:lnTo>
                  <a:lnTo>
                    <a:pt x="53" y="377"/>
                  </a:lnTo>
                  <a:lnTo>
                    <a:pt x="54" y="377"/>
                  </a:lnTo>
                  <a:lnTo>
                    <a:pt x="54" y="376"/>
                  </a:lnTo>
                  <a:lnTo>
                    <a:pt x="54" y="375"/>
                  </a:lnTo>
                  <a:lnTo>
                    <a:pt x="54" y="374"/>
                  </a:lnTo>
                  <a:lnTo>
                    <a:pt x="54" y="372"/>
                  </a:lnTo>
                  <a:lnTo>
                    <a:pt x="54" y="371"/>
                  </a:lnTo>
                  <a:lnTo>
                    <a:pt x="56" y="370"/>
                  </a:lnTo>
                  <a:lnTo>
                    <a:pt x="54" y="370"/>
                  </a:lnTo>
                  <a:lnTo>
                    <a:pt x="56" y="370"/>
                  </a:lnTo>
                  <a:lnTo>
                    <a:pt x="56" y="369"/>
                  </a:lnTo>
                  <a:lnTo>
                    <a:pt x="56" y="368"/>
                  </a:lnTo>
                  <a:lnTo>
                    <a:pt x="56" y="366"/>
                  </a:lnTo>
                  <a:lnTo>
                    <a:pt x="56" y="365"/>
                  </a:lnTo>
                  <a:lnTo>
                    <a:pt x="56" y="364"/>
                  </a:lnTo>
                  <a:lnTo>
                    <a:pt x="56" y="363"/>
                  </a:lnTo>
                  <a:lnTo>
                    <a:pt x="56" y="361"/>
                  </a:lnTo>
                  <a:lnTo>
                    <a:pt x="54" y="361"/>
                  </a:lnTo>
                  <a:lnTo>
                    <a:pt x="54" y="360"/>
                  </a:lnTo>
                  <a:lnTo>
                    <a:pt x="54" y="359"/>
                  </a:lnTo>
                  <a:lnTo>
                    <a:pt x="54" y="358"/>
                  </a:lnTo>
                  <a:lnTo>
                    <a:pt x="54" y="357"/>
                  </a:lnTo>
                  <a:lnTo>
                    <a:pt x="54" y="355"/>
                  </a:lnTo>
                  <a:lnTo>
                    <a:pt x="54" y="354"/>
                  </a:lnTo>
                  <a:lnTo>
                    <a:pt x="56" y="353"/>
                  </a:lnTo>
                  <a:lnTo>
                    <a:pt x="56" y="352"/>
                  </a:lnTo>
                  <a:lnTo>
                    <a:pt x="56" y="351"/>
                  </a:lnTo>
                  <a:lnTo>
                    <a:pt x="57" y="351"/>
                  </a:lnTo>
                  <a:lnTo>
                    <a:pt x="56" y="351"/>
                  </a:lnTo>
                  <a:lnTo>
                    <a:pt x="56" y="349"/>
                  </a:lnTo>
                  <a:lnTo>
                    <a:pt x="57" y="349"/>
                  </a:lnTo>
                  <a:lnTo>
                    <a:pt x="56" y="349"/>
                  </a:lnTo>
                  <a:lnTo>
                    <a:pt x="56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7" y="348"/>
                  </a:lnTo>
                  <a:lnTo>
                    <a:pt x="56" y="348"/>
                  </a:lnTo>
                  <a:lnTo>
                    <a:pt x="56" y="347"/>
                  </a:lnTo>
                  <a:lnTo>
                    <a:pt x="56" y="346"/>
                  </a:lnTo>
                  <a:lnTo>
                    <a:pt x="56" y="345"/>
                  </a:lnTo>
                  <a:lnTo>
                    <a:pt x="54" y="345"/>
                  </a:lnTo>
                  <a:lnTo>
                    <a:pt x="56" y="345"/>
                  </a:lnTo>
                  <a:lnTo>
                    <a:pt x="54" y="345"/>
                  </a:lnTo>
                  <a:lnTo>
                    <a:pt x="56" y="345"/>
                  </a:lnTo>
                  <a:lnTo>
                    <a:pt x="54" y="343"/>
                  </a:lnTo>
                  <a:lnTo>
                    <a:pt x="54" y="342"/>
                  </a:lnTo>
                  <a:lnTo>
                    <a:pt x="54" y="341"/>
                  </a:lnTo>
                  <a:lnTo>
                    <a:pt x="54" y="340"/>
                  </a:lnTo>
                  <a:lnTo>
                    <a:pt x="54" y="341"/>
                  </a:lnTo>
                  <a:lnTo>
                    <a:pt x="54" y="340"/>
                  </a:lnTo>
                  <a:lnTo>
                    <a:pt x="53" y="340"/>
                  </a:lnTo>
                  <a:lnTo>
                    <a:pt x="54" y="340"/>
                  </a:lnTo>
                  <a:lnTo>
                    <a:pt x="53" y="340"/>
                  </a:lnTo>
                  <a:lnTo>
                    <a:pt x="53" y="339"/>
                  </a:lnTo>
                  <a:lnTo>
                    <a:pt x="53" y="337"/>
                  </a:lnTo>
                  <a:lnTo>
                    <a:pt x="54" y="337"/>
                  </a:lnTo>
                  <a:lnTo>
                    <a:pt x="53" y="337"/>
                  </a:lnTo>
                  <a:lnTo>
                    <a:pt x="54" y="337"/>
                  </a:lnTo>
                  <a:lnTo>
                    <a:pt x="53" y="337"/>
                  </a:lnTo>
                  <a:lnTo>
                    <a:pt x="53" y="336"/>
                  </a:lnTo>
                  <a:lnTo>
                    <a:pt x="54" y="336"/>
                  </a:lnTo>
                  <a:lnTo>
                    <a:pt x="53" y="336"/>
                  </a:lnTo>
                  <a:lnTo>
                    <a:pt x="54" y="336"/>
                  </a:lnTo>
                  <a:lnTo>
                    <a:pt x="53" y="336"/>
                  </a:lnTo>
                  <a:lnTo>
                    <a:pt x="53" y="335"/>
                  </a:lnTo>
                  <a:lnTo>
                    <a:pt x="53" y="334"/>
                  </a:lnTo>
                  <a:lnTo>
                    <a:pt x="53" y="332"/>
                  </a:lnTo>
                  <a:lnTo>
                    <a:pt x="54" y="332"/>
                  </a:lnTo>
                  <a:lnTo>
                    <a:pt x="54" y="331"/>
                  </a:lnTo>
                  <a:lnTo>
                    <a:pt x="53" y="331"/>
                  </a:lnTo>
                  <a:lnTo>
                    <a:pt x="53" y="330"/>
                  </a:lnTo>
                  <a:lnTo>
                    <a:pt x="52" y="330"/>
                  </a:lnTo>
                  <a:lnTo>
                    <a:pt x="53" y="330"/>
                  </a:lnTo>
                  <a:lnTo>
                    <a:pt x="53" y="329"/>
                  </a:lnTo>
                  <a:lnTo>
                    <a:pt x="52" y="329"/>
                  </a:lnTo>
                  <a:lnTo>
                    <a:pt x="53" y="329"/>
                  </a:lnTo>
                  <a:lnTo>
                    <a:pt x="53" y="328"/>
                  </a:lnTo>
                  <a:lnTo>
                    <a:pt x="52" y="328"/>
                  </a:lnTo>
                  <a:lnTo>
                    <a:pt x="53" y="328"/>
                  </a:lnTo>
                  <a:lnTo>
                    <a:pt x="52" y="328"/>
                  </a:lnTo>
                  <a:lnTo>
                    <a:pt x="52" y="326"/>
                  </a:lnTo>
                  <a:lnTo>
                    <a:pt x="53" y="326"/>
                  </a:lnTo>
                  <a:lnTo>
                    <a:pt x="52" y="326"/>
                  </a:lnTo>
                  <a:lnTo>
                    <a:pt x="53" y="325"/>
                  </a:lnTo>
                  <a:lnTo>
                    <a:pt x="52" y="325"/>
                  </a:lnTo>
                  <a:lnTo>
                    <a:pt x="53" y="325"/>
                  </a:lnTo>
                  <a:lnTo>
                    <a:pt x="53" y="324"/>
                  </a:lnTo>
                  <a:lnTo>
                    <a:pt x="52" y="324"/>
                  </a:lnTo>
                  <a:lnTo>
                    <a:pt x="53" y="324"/>
                  </a:lnTo>
                  <a:lnTo>
                    <a:pt x="52" y="324"/>
                  </a:lnTo>
                  <a:lnTo>
                    <a:pt x="52" y="323"/>
                  </a:lnTo>
                  <a:lnTo>
                    <a:pt x="53" y="323"/>
                  </a:lnTo>
                  <a:lnTo>
                    <a:pt x="52" y="323"/>
                  </a:lnTo>
                  <a:lnTo>
                    <a:pt x="51" y="323"/>
                  </a:lnTo>
                  <a:lnTo>
                    <a:pt x="51" y="322"/>
                  </a:lnTo>
                  <a:lnTo>
                    <a:pt x="50" y="322"/>
                  </a:lnTo>
                  <a:lnTo>
                    <a:pt x="50" y="320"/>
                  </a:lnTo>
                  <a:lnTo>
                    <a:pt x="51" y="320"/>
                  </a:lnTo>
                  <a:lnTo>
                    <a:pt x="50" y="320"/>
                  </a:lnTo>
                  <a:lnTo>
                    <a:pt x="50" y="322"/>
                  </a:lnTo>
                  <a:lnTo>
                    <a:pt x="48" y="322"/>
                  </a:lnTo>
                  <a:lnTo>
                    <a:pt x="48" y="320"/>
                  </a:lnTo>
                  <a:lnTo>
                    <a:pt x="50" y="320"/>
                  </a:lnTo>
                  <a:lnTo>
                    <a:pt x="48" y="320"/>
                  </a:lnTo>
                  <a:lnTo>
                    <a:pt x="48" y="319"/>
                  </a:lnTo>
                  <a:lnTo>
                    <a:pt x="47" y="319"/>
                  </a:lnTo>
                  <a:lnTo>
                    <a:pt x="48" y="319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7"/>
                  </a:lnTo>
                  <a:lnTo>
                    <a:pt x="46" y="317"/>
                  </a:lnTo>
                  <a:lnTo>
                    <a:pt x="47" y="317"/>
                  </a:lnTo>
                  <a:lnTo>
                    <a:pt x="46" y="317"/>
                  </a:lnTo>
                  <a:lnTo>
                    <a:pt x="46" y="316"/>
                  </a:lnTo>
                  <a:lnTo>
                    <a:pt x="45" y="316"/>
                  </a:lnTo>
                  <a:lnTo>
                    <a:pt x="45" y="314"/>
                  </a:lnTo>
                  <a:lnTo>
                    <a:pt x="46" y="314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4"/>
                  </a:lnTo>
                  <a:lnTo>
                    <a:pt x="44" y="314"/>
                  </a:lnTo>
                  <a:lnTo>
                    <a:pt x="44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4" y="312"/>
                  </a:lnTo>
                  <a:lnTo>
                    <a:pt x="42" y="312"/>
                  </a:lnTo>
                  <a:lnTo>
                    <a:pt x="44" y="312"/>
                  </a:lnTo>
                  <a:lnTo>
                    <a:pt x="44" y="311"/>
                  </a:lnTo>
                  <a:lnTo>
                    <a:pt x="42" y="311"/>
                  </a:lnTo>
                  <a:lnTo>
                    <a:pt x="44" y="311"/>
                  </a:lnTo>
                  <a:lnTo>
                    <a:pt x="42" y="311"/>
                  </a:lnTo>
                  <a:lnTo>
                    <a:pt x="42" y="310"/>
                  </a:lnTo>
                  <a:lnTo>
                    <a:pt x="44" y="310"/>
                  </a:lnTo>
                  <a:lnTo>
                    <a:pt x="42" y="310"/>
                  </a:lnTo>
                  <a:lnTo>
                    <a:pt x="44" y="310"/>
                  </a:lnTo>
                  <a:lnTo>
                    <a:pt x="44" y="308"/>
                  </a:lnTo>
                  <a:lnTo>
                    <a:pt x="42" y="308"/>
                  </a:lnTo>
                  <a:lnTo>
                    <a:pt x="44" y="308"/>
                  </a:lnTo>
                  <a:lnTo>
                    <a:pt x="42" y="308"/>
                  </a:lnTo>
                  <a:lnTo>
                    <a:pt x="42" y="307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1" y="307"/>
                  </a:lnTo>
                  <a:lnTo>
                    <a:pt x="41" y="306"/>
                  </a:lnTo>
                  <a:lnTo>
                    <a:pt x="41" y="305"/>
                  </a:lnTo>
                  <a:lnTo>
                    <a:pt x="41" y="306"/>
                  </a:lnTo>
                  <a:lnTo>
                    <a:pt x="41" y="305"/>
                  </a:lnTo>
                  <a:lnTo>
                    <a:pt x="41" y="304"/>
                  </a:lnTo>
                  <a:lnTo>
                    <a:pt x="41" y="305"/>
                  </a:lnTo>
                  <a:lnTo>
                    <a:pt x="41" y="304"/>
                  </a:lnTo>
                  <a:lnTo>
                    <a:pt x="41" y="302"/>
                  </a:lnTo>
                  <a:lnTo>
                    <a:pt x="41" y="301"/>
                  </a:lnTo>
                  <a:lnTo>
                    <a:pt x="40" y="301"/>
                  </a:lnTo>
                  <a:lnTo>
                    <a:pt x="41" y="301"/>
                  </a:lnTo>
                  <a:lnTo>
                    <a:pt x="40" y="301"/>
                  </a:lnTo>
                  <a:lnTo>
                    <a:pt x="40" y="300"/>
                  </a:lnTo>
                  <a:lnTo>
                    <a:pt x="41" y="300"/>
                  </a:lnTo>
                  <a:lnTo>
                    <a:pt x="41" y="301"/>
                  </a:lnTo>
                  <a:lnTo>
                    <a:pt x="41" y="300"/>
                  </a:lnTo>
                  <a:lnTo>
                    <a:pt x="40" y="300"/>
                  </a:lnTo>
                  <a:lnTo>
                    <a:pt x="41" y="300"/>
                  </a:lnTo>
                  <a:lnTo>
                    <a:pt x="40" y="300"/>
                  </a:lnTo>
                  <a:lnTo>
                    <a:pt x="40" y="299"/>
                  </a:lnTo>
                  <a:lnTo>
                    <a:pt x="41" y="299"/>
                  </a:lnTo>
                  <a:lnTo>
                    <a:pt x="40" y="299"/>
                  </a:lnTo>
                  <a:lnTo>
                    <a:pt x="40" y="297"/>
                  </a:lnTo>
                  <a:lnTo>
                    <a:pt x="41" y="297"/>
                  </a:lnTo>
                  <a:lnTo>
                    <a:pt x="40" y="297"/>
                  </a:lnTo>
                  <a:lnTo>
                    <a:pt x="40" y="296"/>
                  </a:lnTo>
                  <a:lnTo>
                    <a:pt x="39" y="296"/>
                  </a:lnTo>
                  <a:lnTo>
                    <a:pt x="40" y="296"/>
                  </a:lnTo>
                  <a:lnTo>
                    <a:pt x="39" y="296"/>
                  </a:lnTo>
                  <a:lnTo>
                    <a:pt x="39" y="295"/>
                  </a:lnTo>
                  <a:lnTo>
                    <a:pt x="40" y="295"/>
                  </a:lnTo>
                  <a:lnTo>
                    <a:pt x="39" y="295"/>
                  </a:lnTo>
                  <a:lnTo>
                    <a:pt x="39" y="294"/>
                  </a:lnTo>
                  <a:lnTo>
                    <a:pt x="38" y="294"/>
                  </a:lnTo>
                  <a:lnTo>
                    <a:pt x="39" y="294"/>
                  </a:lnTo>
                  <a:lnTo>
                    <a:pt x="39" y="293"/>
                  </a:lnTo>
                  <a:lnTo>
                    <a:pt x="38" y="293"/>
                  </a:lnTo>
                  <a:lnTo>
                    <a:pt x="39" y="293"/>
                  </a:lnTo>
                  <a:lnTo>
                    <a:pt x="38" y="293"/>
                  </a:lnTo>
                  <a:lnTo>
                    <a:pt x="38" y="291"/>
                  </a:lnTo>
                  <a:lnTo>
                    <a:pt x="38" y="293"/>
                  </a:lnTo>
                  <a:lnTo>
                    <a:pt x="36" y="293"/>
                  </a:lnTo>
                  <a:lnTo>
                    <a:pt x="36" y="291"/>
                  </a:lnTo>
                  <a:lnTo>
                    <a:pt x="38" y="291"/>
                  </a:lnTo>
                  <a:lnTo>
                    <a:pt x="36" y="291"/>
                  </a:lnTo>
                  <a:lnTo>
                    <a:pt x="36" y="290"/>
                  </a:lnTo>
                  <a:lnTo>
                    <a:pt x="38" y="290"/>
                  </a:lnTo>
                  <a:lnTo>
                    <a:pt x="36" y="290"/>
                  </a:lnTo>
                  <a:lnTo>
                    <a:pt x="36" y="289"/>
                  </a:lnTo>
                  <a:lnTo>
                    <a:pt x="36" y="288"/>
                  </a:lnTo>
                  <a:lnTo>
                    <a:pt x="36" y="287"/>
                  </a:lnTo>
                  <a:lnTo>
                    <a:pt x="38" y="287"/>
                  </a:lnTo>
                  <a:lnTo>
                    <a:pt x="36" y="287"/>
                  </a:lnTo>
                  <a:lnTo>
                    <a:pt x="36" y="285"/>
                  </a:lnTo>
                  <a:lnTo>
                    <a:pt x="38" y="287"/>
                  </a:lnTo>
                  <a:lnTo>
                    <a:pt x="38" y="285"/>
                  </a:lnTo>
                  <a:lnTo>
                    <a:pt x="36" y="285"/>
                  </a:lnTo>
                  <a:lnTo>
                    <a:pt x="38" y="285"/>
                  </a:lnTo>
                  <a:lnTo>
                    <a:pt x="38" y="284"/>
                  </a:lnTo>
                  <a:lnTo>
                    <a:pt x="36" y="284"/>
                  </a:lnTo>
                  <a:lnTo>
                    <a:pt x="38" y="284"/>
                  </a:lnTo>
                  <a:lnTo>
                    <a:pt x="38" y="283"/>
                  </a:lnTo>
                  <a:lnTo>
                    <a:pt x="38" y="282"/>
                  </a:lnTo>
                  <a:lnTo>
                    <a:pt x="36" y="282"/>
                  </a:lnTo>
                  <a:lnTo>
                    <a:pt x="38" y="282"/>
                  </a:lnTo>
                  <a:lnTo>
                    <a:pt x="38" y="281"/>
                  </a:lnTo>
                  <a:lnTo>
                    <a:pt x="38" y="279"/>
                  </a:lnTo>
                  <a:lnTo>
                    <a:pt x="38" y="278"/>
                  </a:lnTo>
                  <a:lnTo>
                    <a:pt x="38" y="277"/>
                  </a:lnTo>
                  <a:lnTo>
                    <a:pt x="36" y="277"/>
                  </a:lnTo>
                  <a:lnTo>
                    <a:pt x="36" y="276"/>
                  </a:lnTo>
                  <a:lnTo>
                    <a:pt x="38" y="276"/>
                  </a:lnTo>
                  <a:lnTo>
                    <a:pt x="38" y="277"/>
                  </a:lnTo>
                  <a:lnTo>
                    <a:pt x="38" y="276"/>
                  </a:lnTo>
                  <a:lnTo>
                    <a:pt x="36" y="276"/>
                  </a:lnTo>
                  <a:lnTo>
                    <a:pt x="38" y="276"/>
                  </a:lnTo>
                  <a:lnTo>
                    <a:pt x="38" y="275"/>
                  </a:lnTo>
                  <a:lnTo>
                    <a:pt x="36" y="275"/>
                  </a:lnTo>
                  <a:lnTo>
                    <a:pt x="38" y="275"/>
                  </a:lnTo>
                  <a:lnTo>
                    <a:pt x="36" y="275"/>
                  </a:lnTo>
                  <a:lnTo>
                    <a:pt x="36" y="273"/>
                  </a:lnTo>
                  <a:lnTo>
                    <a:pt x="36" y="272"/>
                  </a:lnTo>
                  <a:lnTo>
                    <a:pt x="36" y="271"/>
                  </a:lnTo>
                  <a:lnTo>
                    <a:pt x="38" y="271"/>
                  </a:lnTo>
                  <a:lnTo>
                    <a:pt x="36" y="270"/>
                  </a:lnTo>
                  <a:lnTo>
                    <a:pt x="38" y="270"/>
                  </a:lnTo>
                  <a:lnTo>
                    <a:pt x="39" y="270"/>
                  </a:lnTo>
                  <a:lnTo>
                    <a:pt x="38" y="270"/>
                  </a:lnTo>
                  <a:lnTo>
                    <a:pt x="38" y="268"/>
                  </a:lnTo>
                  <a:lnTo>
                    <a:pt x="39" y="268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8"/>
                  </a:lnTo>
                  <a:lnTo>
                    <a:pt x="38" y="267"/>
                  </a:lnTo>
                  <a:lnTo>
                    <a:pt x="38" y="266"/>
                  </a:lnTo>
                  <a:lnTo>
                    <a:pt x="38" y="265"/>
                  </a:lnTo>
                  <a:lnTo>
                    <a:pt x="39" y="265"/>
                  </a:lnTo>
                  <a:lnTo>
                    <a:pt x="39" y="264"/>
                  </a:lnTo>
                  <a:lnTo>
                    <a:pt x="38" y="264"/>
                  </a:lnTo>
                  <a:lnTo>
                    <a:pt x="39" y="264"/>
                  </a:lnTo>
                  <a:lnTo>
                    <a:pt x="39" y="262"/>
                  </a:lnTo>
                  <a:lnTo>
                    <a:pt x="39" y="261"/>
                  </a:lnTo>
                  <a:lnTo>
                    <a:pt x="40" y="261"/>
                  </a:lnTo>
                  <a:lnTo>
                    <a:pt x="39" y="261"/>
                  </a:lnTo>
                  <a:lnTo>
                    <a:pt x="40" y="261"/>
                  </a:lnTo>
                  <a:lnTo>
                    <a:pt x="39" y="261"/>
                  </a:lnTo>
                  <a:lnTo>
                    <a:pt x="39" y="260"/>
                  </a:lnTo>
                  <a:lnTo>
                    <a:pt x="40" y="260"/>
                  </a:lnTo>
                  <a:lnTo>
                    <a:pt x="39" y="260"/>
                  </a:lnTo>
                  <a:lnTo>
                    <a:pt x="40" y="260"/>
                  </a:lnTo>
                  <a:lnTo>
                    <a:pt x="39" y="260"/>
                  </a:lnTo>
                  <a:lnTo>
                    <a:pt x="39" y="259"/>
                  </a:lnTo>
                  <a:lnTo>
                    <a:pt x="39" y="260"/>
                  </a:lnTo>
                  <a:lnTo>
                    <a:pt x="38" y="260"/>
                  </a:lnTo>
                  <a:lnTo>
                    <a:pt x="36" y="260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6" y="259"/>
                  </a:lnTo>
                  <a:lnTo>
                    <a:pt x="36" y="258"/>
                  </a:lnTo>
                  <a:lnTo>
                    <a:pt x="35" y="258"/>
                  </a:lnTo>
                  <a:lnTo>
                    <a:pt x="36" y="258"/>
                  </a:lnTo>
                  <a:lnTo>
                    <a:pt x="36" y="256"/>
                  </a:lnTo>
                  <a:lnTo>
                    <a:pt x="35" y="256"/>
                  </a:lnTo>
                  <a:lnTo>
                    <a:pt x="34" y="256"/>
                  </a:lnTo>
                  <a:lnTo>
                    <a:pt x="34" y="255"/>
                  </a:lnTo>
                  <a:lnTo>
                    <a:pt x="34" y="254"/>
                  </a:lnTo>
                  <a:lnTo>
                    <a:pt x="34" y="253"/>
                  </a:lnTo>
                  <a:lnTo>
                    <a:pt x="34" y="252"/>
                  </a:lnTo>
                  <a:lnTo>
                    <a:pt x="34" y="253"/>
                  </a:lnTo>
                  <a:lnTo>
                    <a:pt x="34" y="252"/>
                  </a:lnTo>
                  <a:lnTo>
                    <a:pt x="33" y="252"/>
                  </a:lnTo>
                  <a:lnTo>
                    <a:pt x="34" y="252"/>
                  </a:lnTo>
                  <a:lnTo>
                    <a:pt x="33" y="252"/>
                  </a:lnTo>
                  <a:lnTo>
                    <a:pt x="34" y="250"/>
                  </a:lnTo>
                  <a:lnTo>
                    <a:pt x="33" y="250"/>
                  </a:lnTo>
                  <a:lnTo>
                    <a:pt x="34" y="250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4" y="249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9"/>
                  </a:lnTo>
                  <a:lnTo>
                    <a:pt x="34" y="249"/>
                  </a:lnTo>
                  <a:lnTo>
                    <a:pt x="34" y="248"/>
                  </a:lnTo>
                  <a:lnTo>
                    <a:pt x="35" y="248"/>
                  </a:lnTo>
                  <a:lnTo>
                    <a:pt x="34" y="248"/>
                  </a:lnTo>
                  <a:lnTo>
                    <a:pt x="34" y="247"/>
                  </a:lnTo>
                  <a:lnTo>
                    <a:pt x="35" y="247"/>
                  </a:lnTo>
                  <a:lnTo>
                    <a:pt x="34" y="247"/>
                  </a:lnTo>
                  <a:lnTo>
                    <a:pt x="34" y="246"/>
                  </a:lnTo>
                  <a:lnTo>
                    <a:pt x="34" y="244"/>
                  </a:lnTo>
                  <a:lnTo>
                    <a:pt x="35" y="244"/>
                  </a:lnTo>
                  <a:lnTo>
                    <a:pt x="34" y="244"/>
                  </a:lnTo>
                  <a:lnTo>
                    <a:pt x="34" y="243"/>
                  </a:lnTo>
                  <a:lnTo>
                    <a:pt x="35" y="243"/>
                  </a:lnTo>
                  <a:lnTo>
                    <a:pt x="34" y="243"/>
                  </a:lnTo>
                  <a:lnTo>
                    <a:pt x="35" y="243"/>
                  </a:lnTo>
                  <a:lnTo>
                    <a:pt x="35" y="242"/>
                  </a:lnTo>
                  <a:lnTo>
                    <a:pt x="34" y="242"/>
                  </a:lnTo>
                  <a:lnTo>
                    <a:pt x="35" y="242"/>
                  </a:lnTo>
                  <a:lnTo>
                    <a:pt x="35" y="241"/>
                  </a:lnTo>
                  <a:lnTo>
                    <a:pt x="34" y="241"/>
                  </a:lnTo>
                  <a:lnTo>
                    <a:pt x="34" y="239"/>
                  </a:lnTo>
                  <a:lnTo>
                    <a:pt x="33" y="239"/>
                  </a:lnTo>
                  <a:lnTo>
                    <a:pt x="34" y="239"/>
                  </a:lnTo>
                  <a:lnTo>
                    <a:pt x="34" y="238"/>
                  </a:lnTo>
                  <a:lnTo>
                    <a:pt x="34" y="237"/>
                  </a:lnTo>
                  <a:lnTo>
                    <a:pt x="33" y="237"/>
                  </a:lnTo>
                  <a:lnTo>
                    <a:pt x="34" y="237"/>
                  </a:lnTo>
                  <a:lnTo>
                    <a:pt x="33" y="237"/>
                  </a:lnTo>
                  <a:lnTo>
                    <a:pt x="33" y="236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3"/>
                  </a:lnTo>
                  <a:lnTo>
                    <a:pt x="34" y="235"/>
                  </a:lnTo>
                  <a:lnTo>
                    <a:pt x="34" y="233"/>
                  </a:lnTo>
                  <a:lnTo>
                    <a:pt x="33" y="233"/>
                  </a:lnTo>
                  <a:lnTo>
                    <a:pt x="34" y="233"/>
                  </a:lnTo>
                  <a:lnTo>
                    <a:pt x="34" y="232"/>
                  </a:lnTo>
                  <a:lnTo>
                    <a:pt x="34" y="233"/>
                  </a:lnTo>
                  <a:lnTo>
                    <a:pt x="33" y="233"/>
                  </a:lnTo>
                  <a:lnTo>
                    <a:pt x="33" y="232"/>
                  </a:lnTo>
                  <a:lnTo>
                    <a:pt x="34" y="232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4" y="231"/>
                  </a:lnTo>
                  <a:lnTo>
                    <a:pt x="33" y="231"/>
                  </a:lnTo>
                  <a:lnTo>
                    <a:pt x="33" y="230"/>
                  </a:lnTo>
                  <a:lnTo>
                    <a:pt x="34" y="230"/>
                  </a:lnTo>
                  <a:lnTo>
                    <a:pt x="33" y="230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3" y="229"/>
                  </a:lnTo>
                  <a:lnTo>
                    <a:pt x="33" y="230"/>
                  </a:lnTo>
                  <a:lnTo>
                    <a:pt x="33" y="229"/>
                  </a:lnTo>
                  <a:lnTo>
                    <a:pt x="34" y="229"/>
                  </a:lnTo>
                  <a:lnTo>
                    <a:pt x="33" y="229"/>
                  </a:lnTo>
                  <a:lnTo>
                    <a:pt x="33" y="227"/>
                  </a:lnTo>
                  <a:lnTo>
                    <a:pt x="34" y="227"/>
                  </a:lnTo>
                  <a:lnTo>
                    <a:pt x="34" y="229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3" y="220"/>
                  </a:lnTo>
                  <a:lnTo>
                    <a:pt x="34" y="220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4" y="218"/>
                  </a:lnTo>
                  <a:lnTo>
                    <a:pt x="34" y="217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2" y="215"/>
                  </a:lnTo>
                  <a:lnTo>
                    <a:pt x="32" y="214"/>
                  </a:lnTo>
                  <a:lnTo>
                    <a:pt x="33" y="214"/>
                  </a:lnTo>
                  <a:lnTo>
                    <a:pt x="32" y="214"/>
                  </a:lnTo>
                  <a:lnTo>
                    <a:pt x="32" y="213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2" y="213"/>
                  </a:lnTo>
                  <a:lnTo>
                    <a:pt x="33" y="213"/>
                  </a:lnTo>
                  <a:lnTo>
                    <a:pt x="32" y="213"/>
                  </a:lnTo>
                  <a:lnTo>
                    <a:pt x="32" y="212"/>
                  </a:lnTo>
                  <a:lnTo>
                    <a:pt x="33" y="212"/>
                  </a:lnTo>
                  <a:lnTo>
                    <a:pt x="33" y="210"/>
                  </a:lnTo>
                  <a:lnTo>
                    <a:pt x="32" y="210"/>
                  </a:lnTo>
                  <a:lnTo>
                    <a:pt x="33" y="210"/>
                  </a:lnTo>
                  <a:lnTo>
                    <a:pt x="33" y="209"/>
                  </a:lnTo>
                  <a:lnTo>
                    <a:pt x="32" y="209"/>
                  </a:lnTo>
                  <a:lnTo>
                    <a:pt x="33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0" y="208"/>
                  </a:lnTo>
                  <a:lnTo>
                    <a:pt x="32" y="208"/>
                  </a:lnTo>
                  <a:lnTo>
                    <a:pt x="32" y="207"/>
                  </a:lnTo>
                  <a:lnTo>
                    <a:pt x="30" y="207"/>
                  </a:lnTo>
                  <a:lnTo>
                    <a:pt x="32" y="207"/>
                  </a:lnTo>
                  <a:lnTo>
                    <a:pt x="30" y="207"/>
                  </a:lnTo>
                  <a:lnTo>
                    <a:pt x="32" y="207"/>
                  </a:lnTo>
                  <a:lnTo>
                    <a:pt x="32" y="206"/>
                  </a:lnTo>
                  <a:lnTo>
                    <a:pt x="32" y="204"/>
                  </a:lnTo>
                  <a:lnTo>
                    <a:pt x="30" y="204"/>
                  </a:lnTo>
                  <a:lnTo>
                    <a:pt x="32" y="204"/>
                  </a:lnTo>
                  <a:lnTo>
                    <a:pt x="32" y="203"/>
                  </a:lnTo>
                  <a:lnTo>
                    <a:pt x="32" y="202"/>
                  </a:lnTo>
                  <a:lnTo>
                    <a:pt x="30" y="202"/>
                  </a:lnTo>
                  <a:lnTo>
                    <a:pt x="30" y="201"/>
                  </a:lnTo>
                  <a:lnTo>
                    <a:pt x="32" y="201"/>
                  </a:lnTo>
                  <a:lnTo>
                    <a:pt x="30" y="201"/>
                  </a:lnTo>
                  <a:lnTo>
                    <a:pt x="32" y="201"/>
                  </a:lnTo>
                  <a:lnTo>
                    <a:pt x="32" y="200"/>
                  </a:lnTo>
                  <a:lnTo>
                    <a:pt x="32" y="198"/>
                  </a:lnTo>
                  <a:lnTo>
                    <a:pt x="33" y="198"/>
                  </a:lnTo>
                  <a:lnTo>
                    <a:pt x="32" y="198"/>
                  </a:lnTo>
                  <a:lnTo>
                    <a:pt x="33" y="198"/>
                  </a:lnTo>
                  <a:lnTo>
                    <a:pt x="33" y="197"/>
                  </a:lnTo>
                  <a:lnTo>
                    <a:pt x="33" y="198"/>
                  </a:lnTo>
                  <a:lnTo>
                    <a:pt x="32" y="198"/>
                  </a:lnTo>
                  <a:lnTo>
                    <a:pt x="30" y="198"/>
                  </a:lnTo>
                  <a:lnTo>
                    <a:pt x="30" y="197"/>
                  </a:lnTo>
                  <a:lnTo>
                    <a:pt x="30" y="196"/>
                  </a:lnTo>
                  <a:lnTo>
                    <a:pt x="32" y="196"/>
                  </a:lnTo>
                  <a:lnTo>
                    <a:pt x="30" y="196"/>
                  </a:lnTo>
                  <a:lnTo>
                    <a:pt x="30" y="195"/>
                  </a:lnTo>
                  <a:lnTo>
                    <a:pt x="32" y="195"/>
                  </a:lnTo>
                  <a:lnTo>
                    <a:pt x="32" y="196"/>
                  </a:lnTo>
                  <a:lnTo>
                    <a:pt x="33" y="196"/>
                  </a:lnTo>
                  <a:lnTo>
                    <a:pt x="33" y="195"/>
                  </a:lnTo>
                  <a:lnTo>
                    <a:pt x="32" y="195"/>
                  </a:lnTo>
                  <a:lnTo>
                    <a:pt x="32" y="194"/>
                  </a:lnTo>
                  <a:lnTo>
                    <a:pt x="32" y="192"/>
                  </a:lnTo>
                  <a:lnTo>
                    <a:pt x="33" y="192"/>
                  </a:lnTo>
                  <a:lnTo>
                    <a:pt x="32" y="192"/>
                  </a:lnTo>
                  <a:lnTo>
                    <a:pt x="32" y="194"/>
                  </a:lnTo>
                  <a:lnTo>
                    <a:pt x="30" y="194"/>
                  </a:lnTo>
                  <a:lnTo>
                    <a:pt x="30" y="192"/>
                  </a:lnTo>
                  <a:lnTo>
                    <a:pt x="32" y="192"/>
                  </a:lnTo>
                  <a:lnTo>
                    <a:pt x="32" y="191"/>
                  </a:lnTo>
                  <a:lnTo>
                    <a:pt x="32" y="190"/>
                  </a:lnTo>
                  <a:lnTo>
                    <a:pt x="32" y="189"/>
                  </a:lnTo>
                  <a:lnTo>
                    <a:pt x="32" y="188"/>
                  </a:lnTo>
                  <a:lnTo>
                    <a:pt x="30" y="188"/>
                  </a:lnTo>
                  <a:lnTo>
                    <a:pt x="29" y="188"/>
                  </a:lnTo>
                  <a:lnTo>
                    <a:pt x="29" y="186"/>
                  </a:lnTo>
                  <a:lnTo>
                    <a:pt x="30" y="186"/>
                  </a:lnTo>
                  <a:lnTo>
                    <a:pt x="29" y="186"/>
                  </a:lnTo>
                  <a:lnTo>
                    <a:pt x="30" y="186"/>
                  </a:lnTo>
                  <a:lnTo>
                    <a:pt x="29" y="186"/>
                  </a:lnTo>
                  <a:lnTo>
                    <a:pt x="29" y="185"/>
                  </a:lnTo>
                  <a:lnTo>
                    <a:pt x="29" y="184"/>
                  </a:lnTo>
                  <a:lnTo>
                    <a:pt x="29" y="183"/>
                  </a:lnTo>
                  <a:lnTo>
                    <a:pt x="29" y="181"/>
                  </a:lnTo>
                  <a:lnTo>
                    <a:pt x="28" y="181"/>
                  </a:lnTo>
                  <a:lnTo>
                    <a:pt x="28" y="180"/>
                  </a:lnTo>
                  <a:lnTo>
                    <a:pt x="28" y="179"/>
                  </a:lnTo>
                  <a:lnTo>
                    <a:pt x="27" y="180"/>
                  </a:lnTo>
                  <a:lnTo>
                    <a:pt x="27" y="179"/>
                  </a:lnTo>
                  <a:lnTo>
                    <a:pt x="27" y="178"/>
                  </a:lnTo>
                  <a:lnTo>
                    <a:pt x="27" y="179"/>
                  </a:lnTo>
                  <a:lnTo>
                    <a:pt x="25" y="178"/>
                  </a:lnTo>
                  <a:lnTo>
                    <a:pt x="27" y="178"/>
                  </a:lnTo>
                  <a:lnTo>
                    <a:pt x="27" y="177"/>
                  </a:lnTo>
                  <a:lnTo>
                    <a:pt x="25" y="177"/>
                  </a:lnTo>
                  <a:lnTo>
                    <a:pt x="27" y="177"/>
                  </a:lnTo>
                  <a:lnTo>
                    <a:pt x="27" y="175"/>
                  </a:lnTo>
                  <a:lnTo>
                    <a:pt x="25" y="175"/>
                  </a:lnTo>
                  <a:lnTo>
                    <a:pt x="25" y="174"/>
                  </a:lnTo>
                  <a:lnTo>
                    <a:pt x="25" y="173"/>
                  </a:lnTo>
                  <a:lnTo>
                    <a:pt x="24" y="173"/>
                  </a:lnTo>
                  <a:lnTo>
                    <a:pt x="25" y="173"/>
                  </a:lnTo>
                  <a:lnTo>
                    <a:pt x="25" y="172"/>
                  </a:lnTo>
                  <a:lnTo>
                    <a:pt x="24" y="172"/>
                  </a:lnTo>
                  <a:lnTo>
                    <a:pt x="25" y="172"/>
                  </a:lnTo>
                  <a:lnTo>
                    <a:pt x="24" y="172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3" y="169"/>
                  </a:lnTo>
                  <a:lnTo>
                    <a:pt x="22" y="169"/>
                  </a:lnTo>
                  <a:lnTo>
                    <a:pt x="23" y="169"/>
                  </a:lnTo>
                  <a:lnTo>
                    <a:pt x="23" y="168"/>
                  </a:lnTo>
                  <a:lnTo>
                    <a:pt x="22" y="168"/>
                  </a:lnTo>
                  <a:lnTo>
                    <a:pt x="22" y="167"/>
                  </a:lnTo>
                  <a:lnTo>
                    <a:pt x="21" y="167"/>
                  </a:lnTo>
                  <a:lnTo>
                    <a:pt x="22" y="167"/>
                  </a:lnTo>
                  <a:lnTo>
                    <a:pt x="21" y="167"/>
                  </a:lnTo>
                  <a:lnTo>
                    <a:pt x="21" y="166"/>
                  </a:lnTo>
                  <a:lnTo>
                    <a:pt x="22" y="166"/>
                  </a:lnTo>
                  <a:lnTo>
                    <a:pt x="21" y="166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21" y="163"/>
                  </a:lnTo>
                  <a:lnTo>
                    <a:pt x="19" y="163"/>
                  </a:lnTo>
                  <a:lnTo>
                    <a:pt x="19" y="162"/>
                  </a:lnTo>
                  <a:lnTo>
                    <a:pt x="19" y="161"/>
                  </a:lnTo>
                  <a:lnTo>
                    <a:pt x="18" y="160"/>
                  </a:lnTo>
                  <a:lnTo>
                    <a:pt x="17" y="160"/>
                  </a:lnTo>
                  <a:lnTo>
                    <a:pt x="18" y="160"/>
                  </a:lnTo>
                  <a:lnTo>
                    <a:pt x="17" y="160"/>
                  </a:lnTo>
                  <a:lnTo>
                    <a:pt x="17" y="159"/>
                  </a:lnTo>
                  <a:lnTo>
                    <a:pt x="18" y="159"/>
                  </a:lnTo>
                  <a:lnTo>
                    <a:pt x="17" y="157"/>
                  </a:lnTo>
                  <a:lnTo>
                    <a:pt x="18" y="157"/>
                  </a:lnTo>
                  <a:lnTo>
                    <a:pt x="17" y="157"/>
                  </a:lnTo>
                  <a:lnTo>
                    <a:pt x="17" y="156"/>
                  </a:lnTo>
                  <a:lnTo>
                    <a:pt x="18" y="156"/>
                  </a:lnTo>
                  <a:lnTo>
                    <a:pt x="18" y="157"/>
                  </a:lnTo>
                  <a:lnTo>
                    <a:pt x="18" y="156"/>
                  </a:lnTo>
                  <a:lnTo>
                    <a:pt x="17" y="156"/>
                  </a:lnTo>
                  <a:lnTo>
                    <a:pt x="18" y="155"/>
                  </a:lnTo>
                  <a:lnTo>
                    <a:pt x="17" y="155"/>
                  </a:lnTo>
                  <a:lnTo>
                    <a:pt x="17" y="154"/>
                  </a:lnTo>
                  <a:lnTo>
                    <a:pt x="16" y="152"/>
                  </a:lnTo>
                  <a:lnTo>
                    <a:pt x="15" y="152"/>
                  </a:lnTo>
                  <a:lnTo>
                    <a:pt x="15" y="151"/>
                  </a:lnTo>
                  <a:lnTo>
                    <a:pt x="15" y="150"/>
                  </a:lnTo>
                  <a:lnTo>
                    <a:pt x="15" y="149"/>
                  </a:lnTo>
                  <a:lnTo>
                    <a:pt x="15" y="148"/>
                  </a:lnTo>
                  <a:lnTo>
                    <a:pt x="15" y="146"/>
                  </a:lnTo>
                  <a:lnTo>
                    <a:pt x="15" y="145"/>
                  </a:lnTo>
                  <a:lnTo>
                    <a:pt x="13" y="145"/>
                  </a:lnTo>
                  <a:lnTo>
                    <a:pt x="13" y="144"/>
                  </a:lnTo>
                  <a:lnTo>
                    <a:pt x="13" y="143"/>
                  </a:lnTo>
                  <a:lnTo>
                    <a:pt x="13" y="142"/>
                  </a:lnTo>
                  <a:lnTo>
                    <a:pt x="13" y="140"/>
                  </a:lnTo>
                  <a:lnTo>
                    <a:pt x="12" y="140"/>
                  </a:lnTo>
                  <a:lnTo>
                    <a:pt x="12" y="139"/>
                  </a:lnTo>
                  <a:lnTo>
                    <a:pt x="11" y="139"/>
                  </a:lnTo>
                  <a:lnTo>
                    <a:pt x="11" y="138"/>
                  </a:lnTo>
                  <a:lnTo>
                    <a:pt x="11" y="137"/>
                  </a:lnTo>
                  <a:lnTo>
                    <a:pt x="11" y="136"/>
                  </a:lnTo>
                  <a:lnTo>
                    <a:pt x="10" y="136"/>
                  </a:lnTo>
                  <a:lnTo>
                    <a:pt x="10" y="134"/>
                  </a:lnTo>
                  <a:lnTo>
                    <a:pt x="9" y="134"/>
                  </a:lnTo>
                  <a:lnTo>
                    <a:pt x="9" y="133"/>
                  </a:lnTo>
                  <a:lnTo>
                    <a:pt x="9" y="132"/>
                  </a:lnTo>
                  <a:lnTo>
                    <a:pt x="10" y="132"/>
                  </a:lnTo>
                  <a:lnTo>
                    <a:pt x="9" y="132"/>
                  </a:lnTo>
                  <a:lnTo>
                    <a:pt x="7" y="132"/>
                  </a:lnTo>
                  <a:lnTo>
                    <a:pt x="7" y="131"/>
                  </a:lnTo>
                  <a:lnTo>
                    <a:pt x="9" y="131"/>
                  </a:lnTo>
                  <a:lnTo>
                    <a:pt x="10" y="131"/>
                  </a:lnTo>
                  <a:lnTo>
                    <a:pt x="10" y="130"/>
                  </a:lnTo>
                  <a:lnTo>
                    <a:pt x="9" y="130"/>
                  </a:lnTo>
                  <a:lnTo>
                    <a:pt x="7" y="130"/>
                  </a:lnTo>
                  <a:lnTo>
                    <a:pt x="7" y="128"/>
                  </a:lnTo>
                  <a:lnTo>
                    <a:pt x="9" y="128"/>
                  </a:lnTo>
                  <a:lnTo>
                    <a:pt x="9" y="127"/>
                  </a:lnTo>
                  <a:lnTo>
                    <a:pt x="7" y="127"/>
                  </a:lnTo>
                  <a:lnTo>
                    <a:pt x="7" y="126"/>
                  </a:lnTo>
                  <a:lnTo>
                    <a:pt x="9" y="126"/>
                  </a:lnTo>
                  <a:lnTo>
                    <a:pt x="7" y="126"/>
                  </a:lnTo>
                  <a:lnTo>
                    <a:pt x="7" y="125"/>
                  </a:lnTo>
                  <a:lnTo>
                    <a:pt x="9" y="125"/>
                  </a:lnTo>
                  <a:lnTo>
                    <a:pt x="9" y="123"/>
                  </a:lnTo>
                  <a:lnTo>
                    <a:pt x="9" y="125"/>
                  </a:lnTo>
                  <a:lnTo>
                    <a:pt x="10" y="125"/>
                  </a:lnTo>
                  <a:lnTo>
                    <a:pt x="10" y="123"/>
                  </a:lnTo>
                  <a:lnTo>
                    <a:pt x="9" y="123"/>
                  </a:lnTo>
                  <a:lnTo>
                    <a:pt x="7" y="123"/>
                  </a:lnTo>
                  <a:lnTo>
                    <a:pt x="7" y="122"/>
                  </a:lnTo>
                  <a:lnTo>
                    <a:pt x="9" y="122"/>
                  </a:lnTo>
                  <a:lnTo>
                    <a:pt x="9" y="123"/>
                  </a:lnTo>
                  <a:lnTo>
                    <a:pt x="10" y="123"/>
                  </a:lnTo>
                  <a:lnTo>
                    <a:pt x="10" y="122"/>
                  </a:lnTo>
                  <a:lnTo>
                    <a:pt x="9" y="122"/>
                  </a:lnTo>
                  <a:lnTo>
                    <a:pt x="7" y="122"/>
                  </a:lnTo>
                  <a:lnTo>
                    <a:pt x="9" y="122"/>
                  </a:lnTo>
                  <a:lnTo>
                    <a:pt x="9" y="121"/>
                  </a:lnTo>
                  <a:lnTo>
                    <a:pt x="7" y="121"/>
                  </a:lnTo>
                  <a:lnTo>
                    <a:pt x="9" y="121"/>
                  </a:lnTo>
                  <a:lnTo>
                    <a:pt x="9" y="120"/>
                  </a:lnTo>
                  <a:lnTo>
                    <a:pt x="10" y="120"/>
                  </a:lnTo>
                  <a:lnTo>
                    <a:pt x="9" y="120"/>
                  </a:lnTo>
                  <a:lnTo>
                    <a:pt x="10" y="120"/>
                  </a:lnTo>
                  <a:lnTo>
                    <a:pt x="10" y="119"/>
                  </a:lnTo>
                  <a:lnTo>
                    <a:pt x="9" y="119"/>
                  </a:lnTo>
                  <a:lnTo>
                    <a:pt x="7" y="119"/>
                  </a:lnTo>
                  <a:lnTo>
                    <a:pt x="9" y="119"/>
                  </a:lnTo>
                  <a:lnTo>
                    <a:pt x="10" y="119"/>
                  </a:lnTo>
                  <a:lnTo>
                    <a:pt x="10" y="117"/>
                  </a:lnTo>
                  <a:lnTo>
                    <a:pt x="9" y="117"/>
                  </a:lnTo>
                  <a:lnTo>
                    <a:pt x="10" y="117"/>
                  </a:lnTo>
                  <a:lnTo>
                    <a:pt x="10" y="116"/>
                  </a:lnTo>
                  <a:lnTo>
                    <a:pt x="9" y="116"/>
                  </a:lnTo>
                  <a:lnTo>
                    <a:pt x="9" y="115"/>
                  </a:lnTo>
                  <a:lnTo>
                    <a:pt x="10" y="115"/>
                  </a:lnTo>
                  <a:lnTo>
                    <a:pt x="10" y="116"/>
                  </a:lnTo>
                  <a:lnTo>
                    <a:pt x="10" y="115"/>
                  </a:lnTo>
                  <a:lnTo>
                    <a:pt x="9" y="115"/>
                  </a:lnTo>
                  <a:lnTo>
                    <a:pt x="9" y="114"/>
                  </a:lnTo>
                  <a:lnTo>
                    <a:pt x="10" y="114"/>
                  </a:lnTo>
                  <a:lnTo>
                    <a:pt x="9" y="114"/>
                  </a:lnTo>
                  <a:lnTo>
                    <a:pt x="9" y="113"/>
                  </a:lnTo>
                  <a:lnTo>
                    <a:pt x="10" y="113"/>
                  </a:lnTo>
                  <a:lnTo>
                    <a:pt x="9" y="113"/>
                  </a:lnTo>
                  <a:lnTo>
                    <a:pt x="7" y="113"/>
                  </a:lnTo>
                  <a:lnTo>
                    <a:pt x="7" y="111"/>
                  </a:lnTo>
                  <a:lnTo>
                    <a:pt x="9" y="111"/>
                  </a:lnTo>
                  <a:lnTo>
                    <a:pt x="9" y="110"/>
                  </a:lnTo>
                  <a:lnTo>
                    <a:pt x="7" y="110"/>
                  </a:lnTo>
                  <a:lnTo>
                    <a:pt x="9" y="110"/>
                  </a:lnTo>
                  <a:lnTo>
                    <a:pt x="9" y="109"/>
                  </a:lnTo>
                  <a:lnTo>
                    <a:pt x="7" y="109"/>
                  </a:lnTo>
                  <a:lnTo>
                    <a:pt x="6" y="108"/>
                  </a:lnTo>
                  <a:lnTo>
                    <a:pt x="7" y="108"/>
                  </a:lnTo>
                  <a:lnTo>
                    <a:pt x="9" y="108"/>
                  </a:lnTo>
                  <a:lnTo>
                    <a:pt x="9" y="107"/>
                  </a:lnTo>
                  <a:lnTo>
                    <a:pt x="7" y="107"/>
                  </a:lnTo>
                  <a:lnTo>
                    <a:pt x="9" y="107"/>
                  </a:lnTo>
                  <a:lnTo>
                    <a:pt x="7" y="107"/>
                  </a:lnTo>
                  <a:lnTo>
                    <a:pt x="6" y="107"/>
                  </a:lnTo>
                  <a:lnTo>
                    <a:pt x="6" y="105"/>
                  </a:lnTo>
                  <a:lnTo>
                    <a:pt x="7" y="105"/>
                  </a:lnTo>
                  <a:lnTo>
                    <a:pt x="7" y="104"/>
                  </a:lnTo>
                  <a:lnTo>
                    <a:pt x="9" y="104"/>
                  </a:lnTo>
                  <a:lnTo>
                    <a:pt x="9" y="103"/>
                  </a:lnTo>
                  <a:lnTo>
                    <a:pt x="7" y="103"/>
                  </a:lnTo>
                  <a:lnTo>
                    <a:pt x="6" y="103"/>
                  </a:lnTo>
                  <a:lnTo>
                    <a:pt x="7" y="103"/>
                  </a:lnTo>
                  <a:lnTo>
                    <a:pt x="7" y="102"/>
                  </a:lnTo>
                  <a:lnTo>
                    <a:pt x="9" y="102"/>
                  </a:lnTo>
                  <a:lnTo>
                    <a:pt x="9" y="103"/>
                  </a:lnTo>
                  <a:lnTo>
                    <a:pt x="10" y="103"/>
                  </a:lnTo>
                  <a:lnTo>
                    <a:pt x="10" y="102"/>
                  </a:lnTo>
                  <a:lnTo>
                    <a:pt x="9" y="102"/>
                  </a:lnTo>
                  <a:lnTo>
                    <a:pt x="7" y="102"/>
                  </a:lnTo>
                  <a:lnTo>
                    <a:pt x="7" y="101"/>
                  </a:lnTo>
                  <a:lnTo>
                    <a:pt x="9" y="101"/>
                  </a:lnTo>
                  <a:lnTo>
                    <a:pt x="9" y="102"/>
                  </a:lnTo>
                  <a:lnTo>
                    <a:pt x="9" y="101"/>
                  </a:lnTo>
                  <a:lnTo>
                    <a:pt x="10" y="101"/>
                  </a:lnTo>
                  <a:lnTo>
                    <a:pt x="9" y="101"/>
                  </a:lnTo>
                  <a:lnTo>
                    <a:pt x="9" y="99"/>
                  </a:lnTo>
                  <a:lnTo>
                    <a:pt x="9" y="101"/>
                  </a:lnTo>
                  <a:lnTo>
                    <a:pt x="7" y="101"/>
                  </a:lnTo>
                  <a:lnTo>
                    <a:pt x="7" y="99"/>
                  </a:lnTo>
                  <a:lnTo>
                    <a:pt x="9" y="99"/>
                  </a:lnTo>
                  <a:lnTo>
                    <a:pt x="9" y="98"/>
                  </a:lnTo>
                  <a:lnTo>
                    <a:pt x="7" y="98"/>
                  </a:lnTo>
                  <a:lnTo>
                    <a:pt x="7" y="97"/>
                  </a:lnTo>
                  <a:lnTo>
                    <a:pt x="9" y="97"/>
                  </a:lnTo>
                  <a:lnTo>
                    <a:pt x="9" y="96"/>
                  </a:lnTo>
                  <a:lnTo>
                    <a:pt x="7" y="96"/>
                  </a:lnTo>
                  <a:lnTo>
                    <a:pt x="7" y="97"/>
                  </a:lnTo>
                  <a:lnTo>
                    <a:pt x="6" y="97"/>
                  </a:lnTo>
                  <a:lnTo>
                    <a:pt x="6" y="96"/>
                  </a:lnTo>
                  <a:lnTo>
                    <a:pt x="7" y="96"/>
                  </a:lnTo>
                  <a:lnTo>
                    <a:pt x="9" y="96"/>
                  </a:lnTo>
                  <a:lnTo>
                    <a:pt x="7" y="96"/>
                  </a:lnTo>
                  <a:lnTo>
                    <a:pt x="7" y="94"/>
                  </a:lnTo>
                  <a:lnTo>
                    <a:pt x="9" y="94"/>
                  </a:lnTo>
                  <a:lnTo>
                    <a:pt x="9" y="96"/>
                  </a:lnTo>
                  <a:lnTo>
                    <a:pt x="9" y="94"/>
                  </a:lnTo>
                  <a:lnTo>
                    <a:pt x="7" y="94"/>
                  </a:lnTo>
                  <a:lnTo>
                    <a:pt x="7" y="93"/>
                  </a:lnTo>
                  <a:lnTo>
                    <a:pt x="7" y="92"/>
                  </a:lnTo>
                  <a:lnTo>
                    <a:pt x="7" y="93"/>
                  </a:lnTo>
                  <a:lnTo>
                    <a:pt x="9" y="92"/>
                  </a:lnTo>
                  <a:lnTo>
                    <a:pt x="7" y="92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6" y="88"/>
                  </a:lnTo>
                  <a:lnTo>
                    <a:pt x="7" y="88"/>
                  </a:lnTo>
                  <a:lnTo>
                    <a:pt x="9" y="88"/>
                  </a:lnTo>
                  <a:lnTo>
                    <a:pt x="7" y="88"/>
                  </a:lnTo>
                  <a:lnTo>
                    <a:pt x="6" y="88"/>
                  </a:lnTo>
                  <a:lnTo>
                    <a:pt x="6" y="87"/>
                  </a:lnTo>
                  <a:lnTo>
                    <a:pt x="5" y="87"/>
                  </a:lnTo>
                  <a:lnTo>
                    <a:pt x="6" y="87"/>
                  </a:lnTo>
                  <a:lnTo>
                    <a:pt x="7" y="87"/>
                  </a:lnTo>
                  <a:lnTo>
                    <a:pt x="7" y="86"/>
                  </a:lnTo>
                  <a:lnTo>
                    <a:pt x="6" y="86"/>
                  </a:lnTo>
                  <a:lnTo>
                    <a:pt x="6" y="85"/>
                  </a:lnTo>
                  <a:lnTo>
                    <a:pt x="7" y="85"/>
                  </a:lnTo>
                  <a:lnTo>
                    <a:pt x="7" y="84"/>
                  </a:lnTo>
                  <a:lnTo>
                    <a:pt x="9" y="82"/>
                  </a:lnTo>
                  <a:lnTo>
                    <a:pt x="7" y="82"/>
                  </a:lnTo>
                  <a:lnTo>
                    <a:pt x="7" y="81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1"/>
                  </a:lnTo>
                  <a:lnTo>
                    <a:pt x="9" y="80"/>
                  </a:lnTo>
                  <a:lnTo>
                    <a:pt x="10" y="80"/>
                  </a:lnTo>
                  <a:lnTo>
                    <a:pt x="11" y="80"/>
                  </a:lnTo>
                  <a:lnTo>
                    <a:pt x="11" y="79"/>
                  </a:lnTo>
                  <a:lnTo>
                    <a:pt x="10" y="79"/>
                  </a:lnTo>
                  <a:lnTo>
                    <a:pt x="11" y="79"/>
                  </a:lnTo>
                  <a:lnTo>
                    <a:pt x="11" y="78"/>
                  </a:lnTo>
                  <a:lnTo>
                    <a:pt x="11" y="76"/>
                  </a:lnTo>
                  <a:lnTo>
                    <a:pt x="11" y="75"/>
                  </a:lnTo>
                  <a:lnTo>
                    <a:pt x="12" y="75"/>
                  </a:lnTo>
                  <a:lnTo>
                    <a:pt x="12" y="74"/>
                  </a:lnTo>
                  <a:lnTo>
                    <a:pt x="11" y="74"/>
                  </a:lnTo>
                  <a:lnTo>
                    <a:pt x="10" y="74"/>
                  </a:lnTo>
                  <a:lnTo>
                    <a:pt x="10" y="73"/>
                  </a:lnTo>
                  <a:lnTo>
                    <a:pt x="11" y="72"/>
                  </a:lnTo>
                  <a:lnTo>
                    <a:pt x="10" y="72"/>
                  </a:lnTo>
                  <a:lnTo>
                    <a:pt x="10" y="70"/>
                  </a:lnTo>
                  <a:lnTo>
                    <a:pt x="9" y="70"/>
                  </a:lnTo>
                  <a:lnTo>
                    <a:pt x="9" y="69"/>
                  </a:lnTo>
                  <a:lnTo>
                    <a:pt x="7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7" y="68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6" y="65"/>
                  </a:lnTo>
                  <a:lnTo>
                    <a:pt x="6" y="64"/>
                  </a:lnTo>
                  <a:lnTo>
                    <a:pt x="7" y="64"/>
                  </a:lnTo>
                  <a:lnTo>
                    <a:pt x="6" y="64"/>
                  </a:lnTo>
                  <a:lnTo>
                    <a:pt x="6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5" y="63"/>
                  </a:lnTo>
                  <a:lnTo>
                    <a:pt x="5" y="62"/>
                  </a:lnTo>
                  <a:lnTo>
                    <a:pt x="6" y="62"/>
                  </a:lnTo>
                  <a:lnTo>
                    <a:pt x="6" y="61"/>
                  </a:lnTo>
                  <a:lnTo>
                    <a:pt x="5" y="61"/>
                  </a:lnTo>
                  <a:lnTo>
                    <a:pt x="4" y="61"/>
                  </a:lnTo>
                  <a:lnTo>
                    <a:pt x="5" y="61"/>
                  </a:lnTo>
                  <a:lnTo>
                    <a:pt x="5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5" y="55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4" y="53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4" y="52"/>
                  </a:lnTo>
                  <a:lnTo>
                    <a:pt x="3" y="51"/>
                  </a:lnTo>
                  <a:lnTo>
                    <a:pt x="1" y="51"/>
                  </a:lnTo>
                  <a:lnTo>
                    <a:pt x="3" y="51"/>
                  </a:lnTo>
                  <a:lnTo>
                    <a:pt x="3" y="50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1" y="41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9" y="41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7" y="41"/>
                  </a:lnTo>
                  <a:lnTo>
                    <a:pt x="28" y="41"/>
                  </a:lnTo>
                  <a:lnTo>
                    <a:pt x="29" y="41"/>
                  </a:lnTo>
                  <a:lnTo>
                    <a:pt x="30" y="41"/>
                  </a:lnTo>
                  <a:lnTo>
                    <a:pt x="32" y="41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6" y="41"/>
                  </a:lnTo>
                  <a:lnTo>
                    <a:pt x="38" y="41"/>
                  </a:lnTo>
                  <a:lnTo>
                    <a:pt x="39" y="41"/>
                  </a:lnTo>
                  <a:lnTo>
                    <a:pt x="40" y="41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5" y="41"/>
                  </a:lnTo>
                  <a:lnTo>
                    <a:pt x="46" y="41"/>
                  </a:lnTo>
                  <a:lnTo>
                    <a:pt x="47" y="41"/>
                  </a:lnTo>
                  <a:lnTo>
                    <a:pt x="48" y="41"/>
                  </a:lnTo>
                  <a:lnTo>
                    <a:pt x="51" y="41"/>
                  </a:lnTo>
                  <a:lnTo>
                    <a:pt x="52" y="41"/>
                  </a:lnTo>
                  <a:lnTo>
                    <a:pt x="54" y="41"/>
                  </a:lnTo>
                  <a:lnTo>
                    <a:pt x="56" y="41"/>
                  </a:lnTo>
                  <a:lnTo>
                    <a:pt x="58" y="41"/>
                  </a:lnTo>
                  <a:lnTo>
                    <a:pt x="59" y="41"/>
                  </a:lnTo>
                  <a:lnTo>
                    <a:pt x="60" y="41"/>
                  </a:lnTo>
                  <a:lnTo>
                    <a:pt x="62" y="41"/>
                  </a:lnTo>
                  <a:lnTo>
                    <a:pt x="63" y="41"/>
                  </a:lnTo>
                  <a:lnTo>
                    <a:pt x="64" y="41"/>
                  </a:lnTo>
                  <a:lnTo>
                    <a:pt x="65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70" y="41"/>
                  </a:lnTo>
                  <a:lnTo>
                    <a:pt x="71" y="41"/>
                  </a:lnTo>
                  <a:lnTo>
                    <a:pt x="72" y="41"/>
                  </a:lnTo>
                  <a:lnTo>
                    <a:pt x="74" y="41"/>
                  </a:lnTo>
                  <a:lnTo>
                    <a:pt x="75" y="41"/>
                  </a:lnTo>
                  <a:lnTo>
                    <a:pt x="76" y="41"/>
                  </a:lnTo>
                  <a:lnTo>
                    <a:pt x="77" y="41"/>
                  </a:lnTo>
                  <a:lnTo>
                    <a:pt x="80" y="41"/>
                  </a:lnTo>
                  <a:lnTo>
                    <a:pt x="82" y="41"/>
                  </a:lnTo>
                  <a:lnTo>
                    <a:pt x="83" y="41"/>
                  </a:lnTo>
                  <a:lnTo>
                    <a:pt x="85" y="41"/>
                  </a:lnTo>
                  <a:lnTo>
                    <a:pt x="86" y="41"/>
                  </a:lnTo>
                  <a:lnTo>
                    <a:pt x="87" y="41"/>
                  </a:lnTo>
                  <a:lnTo>
                    <a:pt x="88" y="41"/>
                  </a:lnTo>
                  <a:lnTo>
                    <a:pt x="89" y="41"/>
                  </a:lnTo>
                  <a:lnTo>
                    <a:pt x="91" y="41"/>
                  </a:lnTo>
                  <a:lnTo>
                    <a:pt x="92" y="41"/>
                  </a:lnTo>
                  <a:lnTo>
                    <a:pt x="93" y="41"/>
                  </a:lnTo>
                  <a:lnTo>
                    <a:pt x="95" y="41"/>
                  </a:lnTo>
                  <a:lnTo>
                    <a:pt x="97" y="41"/>
                  </a:lnTo>
                  <a:lnTo>
                    <a:pt x="99" y="41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6" y="41"/>
                  </a:lnTo>
                  <a:lnTo>
                    <a:pt x="107" y="41"/>
                  </a:lnTo>
                  <a:lnTo>
                    <a:pt x="109" y="41"/>
                  </a:lnTo>
                  <a:lnTo>
                    <a:pt x="110" y="41"/>
                  </a:lnTo>
                  <a:lnTo>
                    <a:pt x="111" y="41"/>
                  </a:lnTo>
                  <a:lnTo>
                    <a:pt x="112" y="41"/>
                  </a:lnTo>
                  <a:lnTo>
                    <a:pt x="115" y="41"/>
                  </a:lnTo>
                  <a:lnTo>
                    <a:pt x="116" y="41"/>
                  </a:lnTo>
                  <a:lnTo>
                    <a:pt x="117" y="41"/>
                  </a:lnTo>
                  <a:lnTo>
                    <a:pt x="118" y="41"/>
                  </a:lnTo>
                  <a:lnTo>
                    <a:pt x="121" y="41"/>
                  </a:lnTo>
                  <a:lnTo>
                    <a:pt x="122" y="41"/>
                  </a:lnTo>
                  <a:lnTo>
                    <a:pt x="123" y="41"/>
                  </a:lnTo>
                  <a:lnTo>
                    <a:pt x="124" y="41"/>
                  </a:lnTo>
                  <a:lnTo>
                    <a:pt x="126" y="41"/>
                  </a:lnTo>
                  <a:lnTo>
                    <a:pt x="127" y="41"/>
                  </a:lnTo>
                  <a:lnTo>
                    <a:pt x="128" y="41"/>
                  </a:lnTo>
                  <a:lnTo>
                    <a:pt x="130" y="41"/>
                  </a:lnTo>
                  <a:lnTo>
                    <a:pt x="132" y="41"/>
                  </a:lnTo>
                  <a:lnTo>
                    <a:pt x="133" y="41"/>
                  </a:lnTo>
                  <a:lnTo>
                    <a:pt x="134" y="41"/>
                  </a:lnTo>
                  <a:lnTo>
                    <a:pt x="135" y="41"/>
                  </a:lnTo>
                  <a:lnTo>
                    <a:pt x="136" y="41"/>
                  </a:lnTo>
                  <a:lnTo>
                    <a:pt x="138" y="41"/>
                  </a:lnTo>
                  <a:lnTo>
                    <a:pt x="140" y="41"/>
                  </a:lnTo>
                  <a:lnTo>
                    <a:pt x="142" y="41"/>
                  </a:lnTo>
                  <a:lnTo>
                    <a:pt x="144" y="41"/>
                  </a:lnTo>
                  <a:lnTo>
                    <a:pt x="145" y="41"/>
                  </a:lnTo>
                  <a:lnTo>
                    <a:pt x="146" y="41"/>
                  </a:lnTo>
                  <a:lnTo>
                    <a:pt x="147" y="41"/>
                  </a:lnTo>
                  <a:lnTo>
                    <a:pt x="148" y="41"/>
                  </a:lnTo>
                  <a:lnTo>
                    <a:pt x="150" y="41"/>
                  </a:lnTo>
                  <a:lnTo>
                    <a:pt x="151" y="41"/>
                  </a:lnTo>
                  <a:lnTo>
                    <a:pt x="152" y="41"/>
                  </a:lnTo>
                  <a:lnTo>
                    <a:pt x="153" y="41"/>
                  </a:lnTo>
                  <a:lnTo>
                    <a:pt x="154" y="41"/>
                  </a:lnTo>
                  <a:lnTo>
                    <a:pt x="156" y="41"/>
                  </a:lnTo>
                  <a:lnTo>
                    <a:pt x="157" y="41"/>
                  </a:lnTo>
                  <a:lnTo>
                    <a:pt x="158" y="41"/>
                  </a:lnTo>
                  <a:lnTo>
                    <a:pt x="159" y="41"/>
                  </a:lnTo>
                  <a:lnTo>
                    <a:pt x="160" y="41"/>
                  </a:lnTo>
                  <a:lnTo>
                    <a:pt x="162" y="41"/>
                  </a:lnTo>
                  <a:lnTo>
                    <a:pt x="163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1"/>
                  </a:lnTo>
                  <a:lnTo>
                    <a:pt x="168" y="41"/>
                  </a:lnTo>
                  <a:lnTo>
                    <a:pt x="169" y="41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3" y="41"/>
                  </a:lnTo>
                  <a:lnTo>
                    <a:pt x="173" y="40"/>
                  </a:lnTo>
                  <a:lnTo>
                    <a:pt x="173" y="39"/>
                  </a:lnTo>
                  <a:lnTo>
                    <a:pt x="173" y="38"/>
                  </a:lnTo>
                  <a:lnTo>
                    <a:pt x="173" y="35"/>
                  </a:lnTo>
                  <a:lnTo>
                    <a:pt x="173" y="34"/>
                  </a:lnTo>
                  <a:lnTo>
                    <a:pt x="173" y="33"/>
                  </a:lnTo>
                  <a:lnTo>
                    <a:pt x="173" y="30"/>
                  </a:lnTo>
                  <a:lnTo>
                    <a:pt x="173" y="29"/>
                  </a:lnTo>
                  <a:lnTo>
                    <a:pt x="173" y="28"/>
                  </a:lnTo>
                  <a:lnTo>
                    <a:pt x="173" y="27"/>
                  </a:lnTo>
                  <a:lnTo>
                    <a:pt x="173" y="26"/>
                  </a:lnTo>
                  <a:lnTo>
                    <a:pt x="173" y="24"/>
                  </a:lnTo>
                  <a:lnTo>
                    <a:pt x="173" y="22"/>
                  </a:lnTo>
                  <a:lnTo>
                    <a:pt x="173" y="21"/>
                  </a:lnTo>
                  <a:lnTo>
                    <a:pt x="173" y="20"/>
                  </a:lnTo>
                  <a:lnTo>
                    <a:pt x="173" y="18"/>
                  </a:lnTo>
                  <a:lnTo>
                    <a:pt x="173" y="17"/>
                  </a:lnTo>
                  <a:lnTo>
                    <a:pt x="173" y="15"/>
                  </a:lnTo>
                  <a:lnTo>
                    <a:pt x="173" y="14"/>
                  </a:lnTo>
                  <a:lnTo>
                    <a:pt x="173" y="12"/>
                  </a:lnTo>
                  <a:lnTo>
                    <a:pt x="173" y="11"/>
                  </a:lnTo>
                  <a:lnTo>
                    <a:pt x="173" y="10"/>
                  </a:lnTo>
                  <a:lnTo>
                    <a:pt x="173" y="9"/>
                  </a:lnTo>
                  <a:lnTo>
                    <a:pt x="173" y="7"/>
                  </a:lnTo>
                  <a:lnTo>
                    <a:pt x="173" y="6"/>
                  </a:lnTo>
                  <a:lnTo>
                    <a:pt x="173" y="5"/>
                  </a:lnTo>
                  <a:lnTo>
                    <a:pt x="173" y="4"/>
                  </a:lnTo>
                  <a:lnTo>
                    <a:pt x="173" y="3"/>
                  </a:lnTo>
                  <a:lnTo>
                    <a:pt x="173" y="1"/>
                  </a:lnTo>
                  <a:lnTo>
                    <a:pt x="173" y="0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75" y="1"/>
                  </a:lnTo>
                  <a:lnTo>
                    <a:pt x="175" y="3"/>
                  </a:lnTo>
                  <a:lnTo>
                    <a:pt x="176" y="3"/>
                  </a:lnTo>
                  <a:lnTo>
                    <a:pt x="177" y="3"/>
                  </a:lnTo>
                  <a:lnTo>
                    <a:pt x="179" y="3"/>
                  </a:lnTo>
                  <a:lnTo>
                    <a:pt x="180" y="4"/>
                  </a:lnTo>
                  <a:lnTo>
                    <a:pt x="181" y="4"/>
                  </a:lnTo>
                  <a:lnTo>
                    <a:pt x="182" y="4"/>
                  </a:lnTo>
                  <a:lnTo>
                    <a:pt x="183" y="4"/>
                  </a:lnTo>
                  <a:lnTo>
                    <a:pt x="185" y="3"/>
                  </a:lnTo>
                  <a:lnTo>
                    <a:pt x="186" y="3"/>
                  </a:lnTo>
                  <a:lnTo>
                    <a:pt x="187" y="3"/>
                  </a:lnTo>
                  <a:lnTo>
                    <a:pt x="188" y="1"/>
                  </a:lnTo>
                  <a:lnTo>
                    <a:pt x="189" y="3"/>
                  </a:lnTo>
                  <a:lnTo>
                    <a:pt x="191" y="3"/>
                  </a:lnTo>
                  <a:lnTo>
                    <a:pt x="192" y="4"/>
                  </a:lnTo>
                  <a:lnTo>
                    <a:pt x="193" y="4"/>
                  </a:lnTo>
                  <a:lnTo>
                    <a:pt x="194" y="5"/>
                  </a:lnTo>
                  <a:lnTo>
                    <a:pt x="195" y="6"/>
                  </a:lnTo>
                  <a:lnTo>
                    <a:pt x="197" y="6"/>
                  </a:lnTo>
                  <a:lnTo>
                    <a:pt x="198" y="6"/>
                  </a:lnTo>
                  <a:lnTo>
                    <a:pt x="200" y="7"/>
                  </a:lnTo>
                  <a:lnTo>
                    <a:pt x="199" y="9"/>
                  </a:lnTo>
                  <a:lnTo>
                    <a:pt x="199" y="10"/>
                  </a:lnTo>
                  <a:lnTo>
                    <a:pt x="199" y="11"/>
                  </a:lnTo>
                  <a:lnTo>
                    <a:pt x="200" y="12"/>
                  </a:lnTo>
                  <a:lnTo>
                    <a:pt x="200" y="14"/>
                  </a:lnTo>
                  <a:lnTo>
                    <a:pt x="200" y="15"/>
                  </a:lnTo>
                  <a:lnTo>
                    <a:pt x="201" y="16"/>
                  </a:lnTo>
                  <a:lnTo>
                    <a:pt x="201" y="17"/>
                  </a:lnTo>
                  <a:lnTo>
                    <a:pt x="201" y="18"/>
                  </a:lnTo>
                  <a:lnTo>
                    <a:pt x="201" y="20"/>
                  </a:lnTo>
                  <a:lnTo>
                    <a:pt x="201" y="21"/>
                  </a:lnTo>
                  <a:lnTo>
                    <a:pt x="203" y="22"/>
                  </a:lnTo>
                  <a:lnTo>
                    <a:pt x="203" y="23"/>
                  </a:lnTo>
                  <a:lnTo>
                    <a:pt x="203" y="24"/>
                  </a:lnTo>
                  <a:lnTo>
                    <a:pt x="203" y="26"/>
                  </a:lnTo>
                  <a:lnTo>
                    <a:pt x="204" y="27"/>
                  </a:lnTo>
                  <a:lnTo>
                    <a:pt x="204" y="28"/>
                  </a:lnTo>
                  <a:lnTo>
                    <a:pt x="205" y="29"/>
                  </a:lnTo>
                  <a:lnTo>
                    <a:pt x="205" y="30"/>
                  </a:lnTo>
                  <a:lnTo>
                    <a:pt x="205" y="32"/>
                  </a:lnTo>
                  <a:lnTo>
                    <a:pt x="205" y="33"/>
                  </a:lnTo>
                  <a:lnTo>
                    <a:pt x="205" y="34"/>
                  </a:lnTo>
                  <a:lnTo>
                    <a:pt x="205" y="35"/>
                  </a:lnTo>
                  <a:lnTo>
                    <a:pt x="205" y="38"/>
                  </a:lnTo>
                  <a:lnTo>
                    <a:pt x="205" y="39"/>
                  </a:lnTo>
                  <a:lnTo>
                    <a:pt x="205" y="40"/>
                  </a:lnTo>
                  <a:lnTo>
                    <a:pt x="205" y="41"/>
                  </a:lnTo>
                  <a:lnTo>
                    <a:pt x="206" y="41"/>
                  </a:lnTo>
                  <a:lnTo>
                    <a:pt x="209" y="41"/>
                  </a:lnTo>
                  <a:lnTo>
                    <a:pt x="209" y="43"/>
                  </a:lnTo>
                  <a:lnTo>
                    <a:pt x="209" y="44"/>
                  </a:lnTo>
                  <a:lnTo>
                    <a:pt x="209" y="45"/>
                  </a:lnTo>
                  <a:lnTo>
                    <a:pt x="210" y="47"/>
                  </a:lnTo>
                  <a:lnTo>
                    <a:pt x="210" y="49"/>
                  </a:lnTo>
                  <a:lnTo>
                    <a:pt x="210" y="50"/>
                  </a:lnTo>
                  <a:lnTo>
                    <a:pt x="210" y="51"/>
                  </a:lnTo>
                  <a:lnTo>
                    <a:pt x="211" y="51"/>
                  </a:lnTo>
                  <a:lnTo>
                    <a:pt x="211" y="52"/>
                  </a:lnTo>
                  <a:lnTo>
                    <a:pt x="211" y="53"/>
                  </a:lnTo>
                  <a:lnTo>
                    <a:pt x="211" y="55"/>
                  </a:lnTo>
                  <a:lnTo>
                    <a:pt x="210" y="55"/>
                  </a:lnTo>
                  <a:lnTo>
                    <a:pt x="210" y="56"/>
                  </a:lnTo>
                  <a:lnTo>
                    <a:pt x="211" y="56"/>
                  </a:lnTo>
                  <a:lnTo>
                    <a:pt x="210" y="57"/>
                  </a:lnTo>
                  <a:lnTo>
                    <a:pt x="211" y="57"/>
                  </a:lnTo>
                  <a:lnTo>
                    <a:pt x="211" y="58"/>
                  </a:lnTo>
                  <a:lnTo>
                    <a:pt x="210" y="58"/>
                  </a:lnTo>
                  <a:lnTo>
                    <a:pt x="210" y="59"/>
                  </a:lnTo>
                  <a:lnTo>
                    <a:pt x="210" y="61"/>
                  </a:lnTo>
                  <a:lnTo>
                    <a:pt x="210" y="62"/>
                  </a:lnTo>
                  <a:lnTo>
                    <a:pt x="210" y="63"/>
                  </a:lnTo>
                  <a:lnTo>
                    <a:pt x="210" y="64"/>
                  </a:lnTo>
                  <a:lnTo>
                    <a:pt x="211" y="64"/>
                  </a:lnTo>
                  <a:lnTo>
                    <a:pt x="211" y="65"/>
                  </a:lnTo>
                  <a:lnTo>
                    <a:pt x="212" y="65"/>
                  </a:lnTo>
                  <a:lnTo>
                    <a:pt x="214" y="67"/>
                  </a:lnTo>
                  <a:lnTo>
                    <a:pt x="214" y="68"/>
                  </a:lnTo>
                  <a:lnTo>
                    <a:pt x="215" y="68"/>
                  </a:lnTo>
                  <a:lnTo>
                    <a:pt x="215" y="69"/>
                  </a:lnTo>
                  <a:lnTo>
                    <a:pt x="216" y="69"/>
                  </a:lnTo>
                  <a:lnTo>
                    <a:pt x="217" y="69"/>
                  </a:lnTo>
                  <a:lnTo>
                    <a:pt x="218" y="70"/>
                  </a:lnTo>
                  <a:lnTo>
                    <a:pt x="220" y="70"/>
                  </a:lnTo>
                  <a:lnTo>
                    <a:pt x="221" y="72"/>
                  </a:lnTo>
                  <a:lnTo>
                    <a:pt x="222" y="72"/>
                  </a:lnTo>
                  <a:lnTo>
                    <a:pt x="223" y="73"/>
                  </a:lnTo>
                  <a:lnTo>
                    <a:pt x="224" y="73"/>
                  </a:lnTo>
                  <a:lnTo>
                    <a:pt x="226" y="73"/>
                  </a:lnTo>
                  <a:lnTo>
                    <a:pt x="227" y="73"/>
                  </a:lnTo>
                  <a:lnTo>
                    <a:pt x="228" y="73"/>
                  </a:lnTo>
                  <a:lnTo>
                    <a:pt x="229" y="73"/>
                  </a:lnTo>
                  <a:lnTo>
                    <a:pt x="229" y="74"/>
                  </a:lnTo>
                  <a:lnTo>
                    <a:pt x="230" y="74"/>
                  </a:lnTo>
                  <a:lnTo>
                    <a:pt x="232" y="74"/>
                  </a:lnTo>
                  <a:lnTo>
                    <a:pt x="232" y="73"/>
                  </a:lnTo>
                  <a:lnTo>
                    <a:pt x="233" y="73"/>
                  </a:lnTo>
                  <a:lnTo>
                    <a:pt x="233" y="72"/>
                  </a:lnTo>
                  <a:lnTo>
                    <a:pt x="234" y="72"/>
                  </a:lnTo>
                  <a:lnTo>
                    <a:pt x="235" y="72"/>
                  </a:lnTo>
                  <a:lnTo>
                    <a:pt x="236" y="72"/>
                  </a:lnTo>
                  <a:lnTo>
                    <a:pt x="238" y="72"/>
                  </a:lnTo>
                  <a:lnTo>
                    <a:pt x="239" y="73"/>
                  </a:lnTo>
                  <a:lnTo>
                    <a:pt x="240" y="73"/>
                  </a:lnTo>
                  <a:lnTo>
                    <a:pt x="242" y="72"/>
                  </a:lnTo>
                  <a:lnTo>
                    <a:pt x="244" y="72"/>
                  </a:lnTo>
                  <a:lnTo>
                    <a:pt x="244" y="73"/>
                  </a:lnTo>
                  <a:lnTo>
                    <a:pt x="245" y="73"/>
                  </a:lnTo>
                  <a:lnTo>
                    <a:pt x="246" y="73"/>
                  </a:lnTo>
                  <a:lnTo>
                    <a:pt x="246" y="74"/>
                  </a:lnTo>
                  <a:lnTo>
                    <a:pt x="247" y="74"/>
                  </a:lnTo>
                  <a:lnTo>
                    <a:pt x="247" y="75"/>
                  </a:lnTo>
                  <a:lnTo>
                    <a:pt x="246" y="76"/>
                  </a:lnTo>
                  <a:lnTo>
                    <a:pt x="247" y="78"/>
                  </a:lnTo>
                  <a:lnTo>
                    <a:pt x="248" y="78"/>
                  </a:lnTo>
                  <a:lnTo>
                    <a:pt x="250" y="78"/>
                  </a:lnTo>
                  <a:lnTo>
                    <a:pt x="251" y="78"/>
                  </a:lnTo>
                  <a:lnTo>
                    <a:pt x="252" y="78"/>
                  </a:lnTo>
                  <a:lnTo>
                    <a:pt x="253" y="79"/>
                  </a:lnTo>
                  <a:lnTo>
                    <a:pt x="254" y="79"/>
                  </a:lnTo>
                  <a:lnTo>
                    <a:pt x="256" y="79"/>
                  </a:lnTo>
                  <a:lnTo>
                    <a:pt x="257" y="79"/>
                  </a:lnTo>
                  <a:lnTo>
                    <a:pt x="258" y="79"/>
                  </a:lnTo>
                  <a:lnTo>
                    <a:pt x="259" y="79"/>
                  </a:lnTo>
                  <a:lnTo>
                    <a:pt x="261" y="79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0" y="80"/>
                  </a:lnTo>
                  <a:lnTo>
                    <a:pt x="271" y="80"/>
                  </a:lnTo>
                  <a:lnTo>
                    <a:pt x="273" y="80"/>
                  </a:lnTo>
                  <a:lnTo>
                    <a:pt x="274" y="80"/>
                  </a:lnTo>
                  <a:lnTo>
                    <a:pt x="275" y="80"/>
                  </a:lnTo>
                  <a:lnTo>
                    <a:pt x="276" y="80"/>
                  </a:lnTo>
                  <a:lnTo>
                    <a:pt x="277" y="80"/>
                  </a:lnTo>
                  <a:lnTo>
                    <a:pt x="279" y="80"/>
                  </a:lnTo>
                  <a:lnTo>
                    <a:pt x="280" y="80"/>
                  </a:lnTo>
                  <a:lnTo>
                    <a:pt x="281" y="80"/>
                  </a:lnTo>
                  <a:lnTo>
                    <a:pt x="281" y="81"/>
                  </a:lnTo>
                  <a:lnTo>
                    <a:pt x="282" y="81"/>
                  </a:lnTo>
                  <a:lnTo>
                    <a:pt x="282" y="82"/>
                  </a:lnTo>
                  <a:lnTo>
                    <a:pt x="282" y="84"/>
                  </a:lnTo>
                  <a:lnTo>
                    <a:pt x="282" y="85"/>
                  </a:lnTo>
                  <a:lnTo>
                    <a:pt x="283" y="85"/>
                  </a:lnTo>
                  <a:lnTo>
                    <a:pt x="283" y="86"/>
                  </a:lnTo>
                  <a:lnTo>
                    <a:pt x="283" y="87"/>
                  </a:lnTo>
                  <a:lnTo>
                    <a:pt x="283" y="88"/>
                  </a:lnTo>
                  <a:lnTo>
                    <a:pt x="283" y="90"/>
                  </a:lnTo>
                  <a:lnTo>
                    <a:pt x="282" y="90"/>
                  </a:lnTo>
                  <a:lnTo>
                    <a:pt x="282" y="91"/>
                  </a:lnTo>
                  <a:lnTo>
                    <a:pt x="283" y="91"/>
                  </a:lnTo>
                  <a:lnTo>
                    <a:pt x="283" y="92"/>
                  </a:lnTo>
                  <a:lnTo>
                    <a:pt x="285" y="92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2"/>
                  </a:lnTo>
                  <a:lnTo>
                    <a:pt x="289" y="92"/>
                  </a:lnTo>
                  <a:lnTo>
                    <a:pt x="291" y="92"/>
                  </a:lnTo>
                  <a:lnTo>
                    <a:pt x="292" y="92"/>
                  </a:lnTo>
                  <a:lnTo>
                    <a:pt x="293" y="92"/>
                  </a:lnTo>
                  <a:lnTo>
                    <a:pt x="294" y="92"/>
                  </a:lnTo>
                  <a:lnTo>
                    <a:pt x="295" y="92"/>
                  </a:lnTo>
                  <a:lnTo>
                    <a:pt x="297" y="92"/>
                  </a:lnTo>
                  <a:lnTo>
                    <a:pt x="298" y="92"/>
                  </a:lnTo>
                  <a:lnTo>
                    <a:pt x="298" y="91"/>
                  </a:lnTo>
                  <a:lnTo>
                    <a:pt x="299" y="91"/>
                  </a:lnTo>
                  <a:lnTo>
                    <a:pt x="299" y="92"/>
                  </a:lnTo>
                  <a:lnTo>
                    <a:pt x="300" y="92"/>
                  </a:lnTo>
                  <a:lnTo>
                    <a:pt x="300" y="91"/>
                  </a:lnTo>
                  <a:lnTo>
                    <a:pt x="301" y="91"/>
                  </a:lnTo>
                  <a:lnTo>
                    <a:pt x="303" y="91"/>
                  </a:lnTo>
                  <a:lnTo>
                    <a:pt x="304" y="91"/>
                  </a:lnTo>
                  <a:lnTo>
                    <a:pt x="305" y="91"/>
                  </a:lnTo>
                  <a:lnTo>
                    <a:pt x="306" y="91"/>
                  </a:lnTo>
                  <a:lnTo>
                    <a:pt x="308" y="91"/>
                  </a:lnTo>
                  <a:lnTo>
                    <a:pt x="308" y="90"/>
                  </a:lnTo>
                  <a:lnTo>
                    <a:pt x="309" y="90"/>
                  </a:lnTo>
                  <a:lnTo>
                    <a:pt x="310" y="90"/>
                  </a:lnTo>
                  <a:lnTo>
                    <a:pt x="311" y="90"/>
                  </a:lnTo>
                  <a:lnTo>
                    <a:pt x="311" y="88"/>
                  </a:lnTo>
                  <a:lnTo>
                    <a:pt x="312" y="88"/>
                  </a:lnTo>
                  <a:lnTo>
                    <a:pt x="312" y="87"/>
                  </a:lnTo>
                  <a:lnTo>
                    <a:pt x="312" y="86"/>
                  </a:lnTo>
                  <a:lnTo>
                    <a:pt x="311" y="85"/>
                  </a:lnTo>
                  <a:lnTo>
                    <a:pt x="312" y="85"/>
                  </a:lnTo>
                  <a:lnTo>
                    <a:pt x="312" y="84"/>
                  </a:lnTo>
                  <a:lnTo>
                    <a:pt x="314" y="84"/>
                  </a:lnTo>
                  <a:lnTo>
                    <a:pt x="315" y="84"/>
                  </a:lnTo>
                  <a:lnTo>
                    <a:pt x="316" y="84"/>
                  </a:lnTo>
                  <a:lnTo>
                    <a:pt x="316" y="82"/>
                  </a:lnTo>
                  <a:lnTo>
                    <a:pt x="317" y="82"/>
                  </a:lnTo>
                  <a:lnTo>
                    <a:pt x="318" y="82"/>
                  </a:lnTo>
                  <a:lnTo>
                    <a:pt x="320" y="82"/>
                  </a:lnTo>
                  <a:lnTo>
                    <a:pt x="321" y="82"/>
                  </a:lnTo>
                  <a:lnTo>
                    <a:pt x="321" y="81"/>
                  </a:lnTo>
                  <a:lnTo>
                    <a:pt x="322" y="80"/>
                  </a:lnTo>
                  <a:lnTo>
                    <a:pt x="323" y="80"/>
                  </a:lnTo>
                  <a:lnTo>
                    <a:pt x="324" y="80"/>
                  </a:lnTo>
                  <a:lnTo>
                    <a:pt x="326" y="80"/>
                  </a:lnTo>
                  <a:lnTo>
                    <a:pt x="327" y="80"/>
                  </a:lnTo>
                  <a:lnTo>
                    <a:pt x="328" y="79"/>
                  </a:lnTo>
                  <a:lnTo>
                    <a:pt x="329" y="79"/>
                  </a:lnTo>
                  <a:lnTo>
                    <a:pt x="330" y="79"/>
                  </a:lnTo>
                  <a:lnTo>
                    <a:pt x="332" y="79"/>
                  </a:lnTo>
                  <a:lnTo>
                    <a:pt x="333" y="79"/>
                  </a:lnTo>
                  <a:lnTo>
                    <a:pt x="334" y="80"/>
                  </a:lnTo>
                  <a:lnTo>
                    <a:pt x="335" y="80"/>
                  </a:lnTo>
                  <a:lnTo>
                    <a:pt x="335" y="81"/>
                  </a:lnTo>
                  <a:lnTo>
                    <a:pt x="338" y="81"/>
                  </a:lnTo>
                  <a:lnTo>
                    <a:pt x="339" y="81"/>
                  </a:lnTo>
                  <a:lnTo>
                    <a:pt x="340" y="81"/>
                  </a:lnTo>
                  <a:lnTo>
                    <a:pt x="341" y="80"/>
                  </a:lnTo>
                  <a:lnTo>
                    <a:pt x="342" y="80"/>
                  </a:lnTo>
                  <a:lnTo>
                    <a:pt x="344" y="80"/>
                  </a:lnTo>
                  <a:lnTo>
                    <a:pt x="345" y="80"/>
                  </a:lnTo>
                  <a:lnTo>
                    <a:pt x="346" y="80"/>
                  </a:lnTo>
                  <a:lnTo>
                    <a:pt x="347" y="81"/>
                  </a:lnTo>
                  <a:lnTo>
                    <a:pt x="348" y="81"/>
                  </a:lnTo>
                  <a:lnTo>
                    <a:pt x="350" y="81"/>
                  </a:lnTo>
                  <a:lnTo>
                    <a:pt x="351" y="81"/>
                  </a:lnTo>
                  <a:lnTo>
                    <a:pt x="352" y="81"/>
                  </a:lnTo>
                  <a:lnTo>
                    <a:pt x="353" y="80"/>
                  </a:lnTo>
                  <a:lnTo>
                    <a:pt x="355" y="80"/>
                  </a:lnTo>
                  <a:lnTo>
                    <a:pt x="355" y="81"/>
                  </a:lnTo>
                  <a:lnTo>
                    <a:pt x="355" y="82"/>
                  </a:lnTo>
                  <a:lnTo>
                    <a:pt x="356" y="82"/>
                  </a:lnTo>
                  <a:lnTo>
                    <a:pt x="357" y="84"/>
                  </a:lnTo>
                  <a:lnTo>
                    <a:pt x="358" y="84"/>
                  </a:lnTo>
                  <a:lnTo>
                    <a:pt x="359" y="84"/>
                  </a:lnTo>
                  <a:lnTo>
                    <a:pt x="361" y="85"/>
                  </a:lnTo>
                  <a:lnTo>
                    <a:pt x="362" y="85"/>
                  </a:lnTo>
                  <a:lnTo>
                    <a:pt x="363" y="86"/>
                  </a:lnTo>
                  <a:lnTo>
                    <a:pt x="364" y="86"/>
                  </a:lnTo>
                  <a:lnTo>
                    <a:pt x="365" y="87"/>
                  </a:lnTo>
                  <a:lnTo>
                    <a:pt x="367" y="87"/>
                  </a:lnTo>
                  <a:lnTo>
                    <a:pt x="368" y="88"/>
                  </a:lnTo>
                  <a:lnTo>
                    <a:pt x="369" y="88"/>
                  </a:lnTo>
                  <a:lnTo>
                    <a:pt x="371" y="88"/>
                  </a:lnTo>
                  <a:lnTo>
                    <a:pt x="371" y="90"/>
                  </a:lnTo>
                  <a:lnTo>
                    <a:pt x="373" y="90"/>
                  </a:lnTo>
                  <a:lnTo>
                    <a:pt x="374" y="90"/>
                  </a:lnTo>
                  <a:lnTo>
                    <a:pt x="375" y="90"/>
                  </a:lnTo>
                  <a:lnTo>
                    <a:pt x="376" y="90"/>
                  </a:lnTo>
                  <a:lnTo>
                    <a:pt x="377" y="90"/>
                  </a:lnTo>
                  <a:lnTo>
                    <a:pt x="379" y="88"/>
                  </a:lnTo>
                  <a:lnTo>
                    <a:pt x="380" y="90"/>
                  </a:lnTo>
                  <a:lnTo>
                    <a:pt x="381" y="91"/>
                  </a:lnTo>
                  <a:lnTo>
                    <a:pt x="381" y="92"/>
                  </a:lnTo>
                  <a:lnTo>
                    <a:pt x="381" y="93"/>
                  </a:lnTo>
                  <a:lnTo>
                    <a:pt x="381" y="94"/>
                  </a:lnTo>
                  <a:lnTo>
                    <a:pt x="380" y="94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7" y="94"/>
                  </a:lnTo>
                  <a:lnTo>
                    <a:pt x="376" y="94"/>
                  </a:lnTo>
                  <a:lnTo>
                    <a:pt x="375" y="94"/>
                  </a:lnTo>
                  <a:lnTo>
                    <a:pt x="375" y="96"/>
                  </a:lnTo>
                  <a:lnTo>
                    <a:pt x="374" y="97"/>
                  </a:lnTo>
                  <a:lnTo>
                    <a:pt x="374" y="98"/>
                  </a:lnTo>
                  <a:lnTo>
                    <a:pt x="375" y="99"/>
                  </a:lnTo>
                  <a:lnTo>
                    <a:pt x="376" y="99"/>
                  </a:lnTo>
                  <a:lnTo>
                    <a:pt x="377" y="101"/>
                  </a:lnTo>
                  <a:lnTo>
                    <a:pt x="379" y="101"/>
                  </a:lnTo>
                  <a:lnTo>
                    <a:pt x="380" y="101"/>
                  </a:lnTo>
                  <a:lnTo>
                    <a:pt x="381" y="101"/>
                  </a:lnTo>
                  <a:lnTo>
                    <a:pt x="382" y="101"/>
                  </a:lnTo>
                  <a:lnTo>
                    <a:pt x="383" y="101"/>
                  </a:lnTo>
                  <a:lnTo>
                    <a:pt x="386" y="101"/>
                  </a:lnTo>
                  <a:lnTo>
                    <a:pt x="387" y="99"/>
                  </a:lnTo>
                  <a:lnTo>
                    <a:pt x="388" y="99"/>
                  </a:lnTo>
                  <a:lnTo>
                    <a:pt x="389" y="99"/>
                  </a:lnTo>
                  <a:lnTo>
                    <a:pt x="391" y="99"/>
                  </a:lnTo>
                  <a:lnTo>
                    <a:pt x="392" y="101"/>
                  </a:lnTo>
                  <a:lnTo>
                    <a:pt x="392" y="102"/>
                  </a:lnTo>
                  <a:lnTo>
                    <a:pt x="393" y="102"/>
                  </a:lnTo>
                  <a:lnTo>
                    <a:pt x="393" y="103"/>
                  </a:lnTo>
                  <a:lnTo>
                    <a:pt x="396" y="103"/>
                  </a:lnTo>
                  <a:lnTo>
                    <a:pt x="396" y="104"/>
                  </a:lnTo>
                  <a:lnTo>
                    <a:pt x="394" y="105"/>
                  </a:lnTo>
                  <a:lnTo>
                    <a:pt x="394" y="107"/>
                  </a:lnTo>
                  <a:lnTo>
                    <a:pt x="393" y="107"/>
                  </a:lnTo>
                  <a:lnTo>
                    <a:pt x="393" y="108"/>
                  </a:lnTo>
                  <a:lnTo>
                    <a:pt x="394" y="109"/>
                  </a:lnTo>
                  <a:lnTo>
                    <a:pt x="394" y="110"/>
                  </a:lnTo>
                  <a:lnTo>
                    <a:pt x="396" y="111"/>
                  </a:lnTo>
                  <a:lnTo>
                    <a:pt x="396" y="113"/>
                  </a:lnTo>
                  <a:lnTo>
                    <a:pt x="397" y="114"/>
                  </a:lnTo>
                  <a:lnTo>
                    <a:pt x="397" y="115"/>
                  </a:lnTo>
                  <a:lnTo>
                    <a:pt x="398" y="115"/>
                  </a:lnTo>
                  <a:lnTo>
                    <a:pt x="399" y="116"/>
                  </a:lnTo>
                  <a:lnTo>
                    <a:pt x="399" y="117"/>
                  </a:lnTo>
                  <a:lnTo>
                    <a:pt x="400" y="119"/>
                  </a:lnTo>
                  <a:lnTo>
                    <a:pt x="400" y="120"/>
                  </a:lnTo>
                  <a:lnTo>
                    <a:pt x="402" y="120"/>
                  </a:lnTo>
                  <a:lnTo>
                    <a:pt x="400" y="120"/>
                  </a:lnTo>
                  <a:lnTo>
                    <a:pt x="400" y="121"/>
                  </a:lnTo>
                  <a:lnTo>
                    <a:pt x="402" y="121"/>
                  </a:lnTo>
                  <a:lnTo>
                    <a:pt x="402" y="122"/>
                  </a:lnTo>
                  <a:lnTo>
                    <a:pt x="402" y="123"/>
                  </a:lnTo>
                  <a:lnTo>
                    <a:pt x="403" y="123"/>
                  </a:lnTo>
                  <a:lnTo>
                    <a:pt x="403" y="122"/>
                  </a:lnTo>
                  <a:lnTo>
                    <a:pt x="404" y="122"/>
                  </a:lnTo>
                  <a:lnTo>
                    <a:pt x="405" y="122"/>
                  </a:lnTo>
                  <a:lnTo>
                    <a:pt x="406" y="122"/>
                  </a:lnTo>
                  <a:lnTo>
                    <a:pt x="406" y="121"/>
                  </a:lnTo>
                  <a:lnTo>
                    <a:pt x="409" y="121"/>
                  </a:lnTo>
                  <a:lnTo>
                    <a:pt x="410" y="121"/>
                  </a:lnTo>
                  <a:lnTo>
                    <a:pt x="411" y="121"/>
                  </a:lnTo>
                  <a:lnTo>
                    <a:pt x="410" y="120"/>
                  </a:lnTo>
                  <a:lnTo>
                    <a:pt x="409" y="119"/>
                  </a:lnTo>
                  <a:lnTo>
                    <a:pt x="409" y="117"/>
                  </a:lnTo>
                  <a:lnTo>
                    <a:pt x="408" y="116"/>
                  </a:lnTo>
                  <a:lnTo>
                    <a:pt x="409" y="115"/>
                  </a:lnTo>
                  <a:lnTo>
                    <a:pt x="409" y="114"/>
                  </a:lnTo>
                  <a:lnTo>
                    <a:pt x="408" y="114"/>
                  </a:lnTo>
                  <a:lnTo>
                    <a:pt x="408" y="113"/>
                  </a:lnTo>
                  <a:lnTo>
                    <a:pt x="409" y="113"/>
                  </a:lnTo>
                  <a:lnTo>
                    <a:pt x="409" y="111"/>
                  </a:lnTo>
                  <a:lnTo>
                    <a:pt x="409" y="110"/>
                  </a:lnTo>
                  <a:lnTo>
                    <a:pt x="410" y="110"/>
                  </a:lnTo>
                  <a:lnTo>
                    <a:pt x="411" y="109"/>
                  </a:lnTo>
                  <a:lnTo>
                    <a:pt x="412" y="109"/>
                  </a:lnTo>
                  <a:lnTo>
                    <a:pt x="415" y="110"/>
                  </a:lnTo>
                  <a:lnTo>
                    <a:pt x="416" y="110"/>
                  </a:lnTo>
                  <a:lnTo>
                    <a:pt x="416" y="109"/>
                  </a:lnTo>
                  <a:lnTo>
                    <a:pt x="417" y="110"/>
                  </a:lnTo>
                  <a:lnTo>
                    <a:pt x="418" y="109"/>
                  </a:lnTo>
                  <a:lnTo>
                    <a:pt x="420" y="108"/>
                  </a:lnTo>
                  <a:lnTo>
                    <a:pt x="421" y="108"/>
                  </a:lnTo>
                  <a:lnTo>
                    <a:pt x="421" y="109"/>
                  </a:lnTo>
                  <a:lnTo>
                    <a:pt x="422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6" y="109"/>
                  </a:lnTo>
                  <a:lnTo>
                    <a:pt x="427" y="109"/>
                  </a:lnTo>
                  <a:lnTo>
                    <a:pt x="428" y="109"/>
                  </a:lnTo>
                  <a:lnTo>
                    <a:pt x="429" y="110"/>
                  </a:lnTo>
                  <a:lnTo>
                    <a:pt x="429" y="111"/>
                  </a:lnTo>
                  <a:lnTo>
                    <a:pt x="430" y="113"/>
                  </a:lnTo>
                  <a:lnTo>
                    <a:pt x="432" y="113"/>
                  </a:lnTo>
                  <a:lnTo>
                    <a:pt x="433" y="113"/>
                  </a:lnTo>
                  <a:lnTo>
                    <a:pt x="433" y="114"/>
                  </a:lnTo>
                  <a:lnTo>
                    <a:pt x="432" y="114"/>
                  </a:lnTo>
                  <a:lnTo>
                    <a:pt x="432" y="115"/>
                  </a:lnTo>
                  <a:lnTo>
                    <a:pt x="432" y="116"/>
                  </a:lnTo>
                  <a:lnTo>
                    <a:pt x="432" y="117"/>
                  </a:lnTo>
                  <a:lnTo>
                    <a:pt x="433" y="119"/>
                  </a:lnTo>
                  <a:lnTo>
                    <a:pt x="434" y="119"/>
                  </a:lnTo>
                  <a:lnTo>
                    <a:pt x="434" y="120"/>
                  </a:lnTo>
                  <a:lnTo>
                    <a:pt x="434" y="121"/>
                  </a:lnTo>
                  <a:lnTo>
                    <a:pt x="435" y="121"/>
                  </a:lnTo>
                  <a:lnTo>
                    <a:pt x="435" y="120"/>
                  </a:lnTo>
                  <a:lnTo>
                    <a:pt x="436" y="120"/>
                  </a:lnTo>
                  <a:lnTo>
                    <a:pt x="438" y="121"/>
                  </a:lnTo>
                  <a:lnTo>
                    <a:pt x="436" y="121"/>
                  </a:lnTo>
                  <a:lnTo>
                    <a:pt x="436" y="122"/>
                  </a:lnTo>
                  <a:lnTo>
                    <a:pt x="438" y="122"/>
                  </a:lnTo>
                  <a:lnTo>
                    <a:pt x="439" y="122"/>
                  </a:lnTo>
                  <a:lnTo>
                    <a:pt x="440" y="121"/>
                  </a:lnTo>
                  <a:lnTo>
                    <a:pt x="440" y="122"/>
                  </a:lnTo>
                  <a:lnTo>
                    <a:pt x="441" y="122"/>
                  </a:lnTo>
                  <a:lnTo>
                    <a:pt x="441" y="121"/>
                  </a:lnTo>
                  <a:lnTo>
                    <a:pt x="441" y="122"/>
                  </a:lnTo>
                  <a:lnTo>
                    <a:pt x="443" y="122"/>
                  </a:lnTo>
                  <a:lnTo>
                    <a:pt x="444" y="123"/>
                  </a:lnTo>
                  <a:lnTo>
                    <a:pt x="444" y="125"/>
                  </a:lnTo>
                  <a:lnTo>
                    <a:pt x="445" y="125"/>
                  </a:lnTo>
                  <a:lnTo>
                    <a:pt x="446" y="125"/>
                  </a:lnTo>
                  <a:lnTo>
                    <a:pt x="447" y="125"/>
                  </a:lnTo>
                  <a:lnTo>
                    <a:pt x="449" y="125"/>
                  </a:lnTo>
                  <a:lnTo>
                    <a:pt x="450" y="125"/>
                  </a:lnTo>
                  <a:lnTo>
                    <a:pt x="450" y="126"/>
                  </a:lnTo>
                  <a:lnTo>
                    <a:pt x="451" y="126"/>
                  </a:lnTo>
                  <a:lnTo>
                    <a:pt x="452" y="126"/>
                  </a:lnTo>
                  <a:lnTo>
                    <a:pt x="452" y="125"/>
                  </a:lnTo>
                  <a:lnTo>
                    <a:pt x="453" y="125"/>
                  </a:lnTo>
                  <a:lnTo>
                    <a:pt x="453" y="126"/>
                  </a:lnTo>
                  <a:lnTo>
                    <a:pt x="455" y="126"/>
                  </a:lnTo>
                  <a:lnTo>
                    <a:pt x="455" y="125"/>
                  </a:lnTo>
                  <a:lnTo>
                    <a:pt x="456" y="126"/>
                  </a:lnTo>
                  <a:lnTo>
                    <a:pt x="457" y="126"/>
                  </a:lnTo>
                  <a:lnTo>
                    <a:pt x="457" y="127"/>
                  </a:lnTo>
                  <a:lnTo>
                    <a:pt x="456" y="127"/>
                  </a:lnTo>
                  <a:lnTo>
                    <a:pt x="456" y="128"/>
                  </a:lnTo>
                  <a:lnTo>
                    <a:pt x="457" y="128"/>
                  </a:lnTo>
                  <a:lnTo>
                    <a:pt x="457" y="130"/>
                  </a:lnTo>
                  <a:lnTo>
                    <a:pt x="457" y="131"/>
                  </a:lnTo>
                  <a:lnTo>
                    <a:pt x="457" y="132"/>
                  </a:lnTo>
                  <a:lnTo>
                    <a:pt x="458" y="132"/>
                  </a:lnTo>
                  <a:lnTo>
                    <a:pt x="458" y="133"/>
                  </a:lnTo>
                  <a:lnTo>
                    <a:pt x="457" y="133"/>
                  </a:lnTo>
                  <a:lnTo>
                    <a:pt x="457" y="134"/>
                  </a:lnTo>
                  <a:lnTo>
                    <a:pt x="458" y="134"/>
                  </a:lnTo>
                  <a:lnTo>
                    <a:pt x="459" y="134"/>
                  </a:lnTo>
                  <a:lnTo>
                    <a:pt x="458" y="134"/>
                  </a:lnTo>
                  <a:lnTo>
                    <a:pt x="459" y="136"/>
                  </a:lnTo>
                  <a:lnTo>
                    <a:pt x="461" y="136"/>
                  </a:lnTo>
                  <a:lnTo>
                    <a:pt x="462" y="134"/>
                  </a:lnTo>
                  <a:lnTo>
                    <a:pt x="462" y="136"/>
                  </a:lnTo>
                  <a:lnTo>
                    <a:pt x="463" y="137"/>
                  </a:lnTo>
                  <a:lnTo>
                    <a:pt x="464" y="137"/>
                  </a:lnTo>
                  <a:lnTo>
                    <a:pt x="464" y="136"/>
                  </a:lnTo>
                  <a:lnTo>
                    <a:pt x="465" y="136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69" y="136"/>
                  </a:lnTo>
                  <a:lnTo>
                    <a:pt x="470" y="136"/>
                  </a:lnTo>
                  <a:lnTo>
                    <a:pt x="469" y="136"/>
                  </a:lnTo>
                  <a:lnTo>
                    <a:pt x="469" y="137"/>
                  </a:lnTo>
                  <a:lnTo>
                    <a:pt x="468" y="137"/>
                  </a:lnTo>
                  <a:lnTo>
                    <a:pt x="468" y="138"/>
                  </a:lnTo>
                  <a:lnTo>
                    <a:pt x="468" y="139"/>
                  </a:lnTo>
                  <a:lnTo>
                    <a:pt x="468" y="140"/>
                  </a:lnTo>
                  <a:lnTo>
                    <a:pt x="468" y="142"/>
                  </a:lnTo>
                  <a:lnTo>
                    <a:pt x="469" y="142"/>
                  </a:lnTo>
                  <a:lnTo>
                    <a:pt x="470" y="142"/>
                  </a:lnTo>
                  <a:lnTo>
                    <a:pt x="471" y="140"/>
                  </a:lnTo>
                  <a:lnTo>
                    <a:pt x="473" y="140"/>
                  </a:lnTo>
                  <a:lnTo>
                    <a:pt x="474" y="140"/>
                  </a:lnTo>
                  <a:lnTo>
                    <a:pt x="475" y="139"/>
                  </a:lnTo>
                  <a:lnTo>
                    <a:pt x="476" y="139"/>
                  </a:lnTo>
                  <a:lnTo>
                    <a:pt x="477" y="139"/>
                  </a:lnTo>
                  <a:lnTo>
                    <a:pt x="479" y="139"/>
                  </a:lnTo>
                  <a:lnTo>
                    <a:pt x="479" y="140"/>
                  </a:lnTo>
                  <a:lnTo>
                    <a:pt x="479" y="142"/>
                  </a:lnTo>
                  <a:lnTo>
                    <a:pt x="480" y="142"/>
                  </a:lnTo>
                  <a:lnTo>
                    <a:pt x="479" y="142"/>
                  </a:lnTo>
                  <a:lnTo>
                    <a:pt x="480" y="142"/>
                  </a:lnTo>
                  <a:lnTo>
                    <a:pt x="481" y="142"/>
                  </a:lnTo>
                  <a:lnTo>
                    <a:pt x="482" y="140"/>
                  </a:lnTo>
                  <a:lnTo>
                    <a:pt x="483" y="140"/>
                  </a:lnTo>
                  <a:lnTo>
                    <a:pt x="485" y="140"/>
                  </a:lnTo>
                  <a:lnTo>
                    <a:pt x="485" y="139"/>
                  </a:lnTo>
                  <a:lnTo>
                    <a:pt x="486" y="139"/>
                  </a:lnTo>
                  <a:lnTo>
                    <a:pt x="487" y="139"/>
                  </a:lnTo>
                  <a:lnTo>
                    <a:pt x="488" y="139"/>
                  </a:lnTo>
                  <a:lnTo>
                    <a:pt x="490" y="139"/>
                  </a:lnTo>
                  <a:lnTo>
                    <a:pt x="491" y="139"/>
                  </a:lnTo>
                  <a:lnTo>
                    <a:pt x="492" y="139"/>
                  </a:lnTo>
                  <a:lnTo>
                    <a:pt x="493" y="138"/>
                  </a:lnTo>
                  <a:lnTo>
                    <a:pt x="494" y="138"/>
                  </a:lnTo>
                  <a:lnTo>
                    <a:pt x="496" y="137"/>
                  </a:lnTo>
                  <a:lnTo>
                    <a:pt x="497" y="137"/>
                  </a:lnTo>
                  <a:lnTo>
                    <a:pt x="498" y="136"/>
                  </a:lnTo>
                  <a:lnTo>
                    <a:pt x="499" y="134"/>
                  </a:lnTo>
                  <a:lnTo>
                    <a:pt x="500" y="133"/>
                  </a:lnTo>
                  <a:lnTo>
                    <a:pt x="500" y="134"/>
                  </a:lnTo>
                  <a:lnTo>
                    <a:pt x="500" y="133"/>
                  </a:lnTo>
                  <a:lnTo>
                    <a:pt x="502" y="133"/>
                  </a:lnTo>
                  <a:lnTo>
                    <a:pt x="503" y="132"/>
                  </a:lnTo>
                  <a:lnTo>
                    <a:pt x="504" y="131"/>
                  </a:lnTo>
                  <a:lnTo>
                    <a:pt x="505" y="130"/>
                  </a:lnTo>
                  <a:lnTo>
                    <a:pt x="506" y="130"/>
                  </a:lnTo>
                  <a:lnTo>
                    <a:pt x="508" y="128"/>
                  </a:lnTo>
                  <a:lnTo>
                    <a:pt x="509" y="128"/>
                  </a:lnTo>
                  <a:lnTo>
                    <a:pt x="509" y="127"/>
                  </a:lnTo>
                  <a:lnTo>
                    <a:pt x="509" y="128"/>
                  </a:lnTo>
                  <a:lnTo>
                    <a:pt x="510" y="127"/>
                  </a:lnTo>
                  <a:lnTo>
                    <a:pt x="511" y="127"/>
                  </a:lnTo>
                  <a:lnTo>
                    <a:pt x="512" y="127"/>
                  </a:lnTo>
                  <a:lnTo>
                    <a:pt x="514" y="127"/>
                  </a:lnTo>
                  <a:lnTo>
                    <a:pt x="514" y="126"/>
                  </a:lnTo>
                  <a:lnTo>
                    <a:pt x="515" y="126"/>
                  </a:lnTo>
                  <a:lnTo>
                    <a:pt x="516" y="125"/>
                  </a:lnTo>
                  <a:lnTo>
                    <a:pt x="517" y="123"/>
                  </a:lnTo>
                  <a:lnTo>
                    <a:pt x="518" y="123"/>
                  </a:lnTo>
                  <a:lnTo>
                    <a:pt x="520" y="122"/>
                  </a:lnTo>
                  <a:lnTo>
                    <a:pt x="522" y="122"/>
                  </a:lnTo>
                  <a:lnTo>
                    <a:pt x="523" y="122"/>
                  </a:lnTo>
                  <a:lnTo>
                    <a:pt x="523" y="121"/>
                  </a:lnTo>
                  <a:lnTo>
                    <a:pt x="524" y="121"/>
                  </a:lnTo>
                  <a:lnTo>
                    <a:pt x="526" y="121"/>
                  </a:lnTo>
                  <a:lnTo>
                    <a:pt x="527" y="121"/>
                  </a:lnTo>
                  <a:lnTo>
                    <a:pt x="528" y="121"/>
                  </a:lnTo>
                  <a:lnTo>
                    <a:pt x="529" y="121"/>
                  </a:lnTo>
                  <a:lnTo>
                    <a:pt x="529" y="122"/>
                  </a:lnTo>
                  <a:lnTo>
                    <a:pt x="529" y="123"/>
                  </a:lnTo>
                  <a:lnTo>
                    <a:pt x="529" y="125"/>
                  </a:lnTo>
                  <a:lnTo>
                    <a:pt x="529" y="126"/>
                  </a:lnTo>
                  <a:lnTo>
                    <a:pt x="529" y="127"/>
                  </a:lnTo>
                  <a:lnTo>
                    <a:pt x="529" y="128"/>
                  </a:lnTo>
                  <a:lnTo>
                    <a:pt x="530" y="128"/>
                  </a:lnTo>
                  <a:lnTo>
                    <a:pt x="530" y="127"/>
                  </a:lnTo>
                  <a:lnTo>
                    <a:pt x="530" y="128"/>
                  </a:lnTo>
                  <a:lnTo>
                    <a:pt x="532" y="128"/>
                  </a:lnTo>
                  <a:lnTo>
                    <a:pt x="532" y="130"/>
                  </a:lnTo>
                  <a:lnTo>
                    <a:pt x="533" y="130"/>
                  </a:lnTo>
                  <a:lnTo>
                    <a:pt x="534" y="130"/>
                  </a:lnTo>
                  <a:lnTo>
                    <a:pt x="534" y="131"/>
                  </a:lnTo>
                  <a:lnTo>
                    <a:pt x="533" y="131"/>
                  </a:lnTo>
                  <a:lnTo>
                    <a:pt x="533" y="132"/>
                  </a:lnTo>
                  <a:lnTo>
                    <a:pt x="532" y="132"/>
                  </a:lnTo>
                  <a:lnTo>
                    <a:pt x="533" y="132"/>
                  </a:lnTo>
                  <a:lnTo>
                    <a:pt x="534" y="132"/>
                  </a:lnTo>
                  <a:lnTo>
                    <a:pt x="533" y="133"/>
                  </a:lnTo>
                  <a:lnTo>
                    <a:pt x="534" y="133"/>
                  </a:lnTo>
                  <a:lnTo>
                    <a:pt x="534" y="134"/>
                  </a:lnTo>
                  <a:lnTo>
                    <a:pt x="535" y="134"/>
                  </a:lnTo>
                  <a:lnTo>
                    <a:pt x="535" y="136"/>
                  </a:lnTo>
                  <a:lnTo>
                    <a:pt x="535" y="137"/>
                  </a:lnTo>
                  <a:lnTo>
                    <a:pt x="537" y="137"/>
                  </a:lnTo>
                  <a:lnTo>
                    <a:pt x="539" y="137"/>
                  </a:lnTo>
                  <a:lnTo>
                    <a:pt x="540" y="137"/>
                  </a:lnTo>
                  <a:lnTo>
                    <a:pt x="541" y="137"/>
                  </a:lnTo>
                  <a:lnTo>
                    <a:pt x="541" y="136"/>
                  </a:lnTo>
                  <a:lnTo>
                    <a:pt x="543" y="136"/>
                  </a:lnTo>
                  <a:lnTo>
                    <a:pt x="544" y="136"/>
                  </a:lnTo>
                  <a:lnTo>
                    <a:pt x="545" y="136"/>
                  </a:lnTo>
                  <a:lnTo>
                    <a:pt x="546" y="134"/>
                  </a:lnTo>
                  <a:lnTo>
                    <a:pt x="547" y="134"/>
                  </a:lnTo>
                  <a:lnTo>
                    <a:pt x="549" y="134"/>
                  </a:lnTo>
                  <a:lnTo>
                    <a:pt x="550" y="134"/>
                  </a:lnTo>
                  <a:lnTo>
                    <a:pt x="550" y="133"/>
                  </a:lnTo>
                  <a:lnTo>
                    <a:pt x="551" y="134"/>
                  </a:lnTo>
                  <a:lnTo>
                    <a:pt x="552" y="134"/>
                  </a:lnTo>
                  <a:lnTo>
                    <a:pt x="551" y="136"/>
                  </a:lnTo>
                  <a:lnTo>
                    <a:pt x="551" y="137"/>
                  </a:lnTo>
                  <a:lnTo>
                    <a:pt x="552" y="137"/>
                  </a:lnTo>
                  <a:lnTo>
                    <a:pt x="553" y="137"/>
                  </a:lnTo>
                  <a:lnTo>
                    <a:pt x="556" y="137"/>
                  </a:lnTo>
                  <a:lnTo>
                    <a:pt x="557" y="137"/>
                  </a:lnTo>
                  <a:lnTo>
                    <a:pt x="557" y="136"/>
                  </a:lnTo>
                  <a:lnTo>
                    <a:pt x="558" y="137"/>
                  </a:lnTo>
                  <a:lnTo>
                    <a:pt x="558" y="136"/>
                  </a:lnTo>
                  <a:lnTo>
                    <a:pt x="559" y="136"/>
                  </a:lnTo>
                  <a:lnTo>
                    <a:pt x="561" y="136"/>
                  </a:lnTo>
                  <a:lnTo>
                    <a:pt x="562" y="136"/>
                  </a:lnTo>
                  <a:lnTo>
                    <a:pt x="562" y="137"/>
                  </a:lnTo>
                  <a:lnTo>
                    <a:pt x="563" y="136"/>
                  </a:lnTo>
                  <a:lnTo>
                    <a:pt x="564" y="136"/>
                  </a:lnTo>
                  <a:lnTo>
                    <a:pt x="565" y="136"/>
                  </a:lnTo>
                  <a:lnTo>
                    <a:pt x="565" y="137"/>
                  </a:lnTo>
                  <a:lnTo>
                    <a:pt x="567" y="137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0" y="136"/>
                  </a:lnTo>
                  <a:lnTo>
                    <a:pt x="571" y="136"/>
                  </a:lnTo>
                  <a:lnTo>
                    <a:pt x="573" y="136"/>
                  </a:lnTo>
                  <a:lnTo>
                    <a:pt x="574" y="136"/>
                  </a:lnTo>
                  <a:lnTo>
                    <a:pt x="574" y="137"/>
                  </a:lnTo>
                  <a:lnTo>
                    <a:pt x="575" y="136"/>
                  </a:lnTo>
                  <a:lnTo>
                    <a:pt x="576" y="136"/>
                  </a:lnTo>
                  <a:lnTo>
                    <a:pt x="578" y="136"/>
                  </a:lnTo>
                  <a:lnTo>
                    <a:pt x="579" y="136"/>
                  </a:lnTo>
                  <a:lnTo>
                    <a:pt x="580" y="136"/>
                  </a:lnTo>
                  <a:lnTo>
                    <a:pt x="581" y="136"/>
                  </a:lnTo>
                  <a:lnTo>
                    <a:pt x="582" y="136"/>
                  </a:lnTo>
                  <a:lnTo>
                    <a:pt x="584" y="134"/>
                  </a:lnTo>
                  <a:lnTo>
                    <a:pt x="585" y="136"/>
                  </a:lnTo>
                  <a:lnTo>
                    <a:pt x="586" y="136"/>
                  </a:lnTo>
                  <a:lnTo>
                    <a:pt x="586" y="134"/>
                  </a:lnTo>
                  <a:lnTo>
                    <a:pt x="587" y="134"/>
                  </a:lnTo>
                  <a:lnTo>
                    <a:pt x="587" y="136"/>
                  </a:lnTo>
                  <a:lnTo>
                    <a:pt x="588" y="136"/>
                  </a:lnTo>
                  <a:lnTo>
                    <a:pt x="591" y="136"/>
                  </a:lnTo>
                  <a:lnTo>
                    <a:pt x="592" y="136"/>
                  </a:lnTo>
                  <a:lnTo>
                    <a:pt x="593" y="137"/>
                  </a:lnTo>
                  <a:lnTo>
                    <a:pt x="594" y="137"/>
                  </a:lnTo>
                  <a:lnTo>
                    <a:pt x="596" y="137"/>
                  </a:lnTo>
                  <a:lnTo>
                    <a:pt x="596" y="138"/>
                  </a:lnTo>
                  <a:lnTo>
                    <a:pt x="597" y="138"/>
                  </a:lnTo>
                  <a:lnTo>
                    <a:pt x="597" y="139"/>
                  </a:lnTo>
                  <a:lnTo>
                    <a:pt x="598" y="139"/>
                  </a:lnTo>
                  <a:lnTo>
                    <a:pt x="598" y="140"/>
                  </a:lnTo>
                  <a:lnTo>
                    <a:pt x="599" y="142"/>
                  </a:lnTo>
                  <a:lnTo>
                    <a:pt x="598" y="143"/>
                  </a:lnTo>
                  <a:lnTo>
                    <a:pt x="599" y="144"/>
                  </a:lnTo>
                  <a:lnTo>
                    <a:pt x="600" y="144"/>
                  </a:lnTo>
                  <a:lnTo>
                    <a:pt x="600" y="145"/>
                  </a:lnTo>
                  <a:lnTo>
                    <a:pt x="602" y="145"/>
                  </a:lnTo>
                  <a:lnTo>
                    <a:pt x="603" y="145"/>
                  </a:lnTo>
                  <a:lnTo>
                    <a:pt x="604" y="145"/>
                  </a:lnTo>
                  <a:lnTo>
                    <a:pt x="604" y="146"/>
                  </a:lnTo>
                  <a:lnTo>
                    <a:pt x="605" y="146"/>
                  </a:lnTo>
                  <a:lnTo>
                    <a:pt x="604" y="146"/>
                  </a:lnTo>
                  <a:lnTo>
                    <a:pt x="605" y="148"/>
                  </a:lnTo>
                  <a:lnTo>
                    <a:pt x="605" y="146"/>
                  </a:lnTo>
                  <a:lnTo>
                    <a:pt x="605" y="148"/>
                  </a:lnTo>
                  <a:lnTo>
                    <a:pt x="606" y="148"/>
                  </a:lnTo>
                  <a:lnTo>
                    <a:pt x="608" y="148"/>
                  </a:lnTo>
                  <a:lnTo>
                    <a:pt x="609" y="148"/>
                  </a:lnTo>
                  <a:lnTo>
                    <a:pt x="609" y="149"/>
                  </a:lnTo>
                  <a:lnTo>
                    <a:pt x="609" y="148"/>
                  </a:lnTo>
                  <a:lnTo>
                    <a:pt x="610" y="148"/>
                  </a:lnTo>
                  <a:lnTo>
                    <a:pt x="611" y="148"/>
                  </a:lnTo>
                  <a:lnTo>
                    <a:pt x="611" y="146"/>
                  </a:lnTo>
                  <a:lnTo>
                    <a:pt x="612" y="146"/>
                  </a:lnTo>
                  <a:lnTo>
                    <a:pt x="612" y="145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6" y="145"/>
                  </a:lnTo>
                  <a:lnTo>
                    <a:pt x="616" y="144"/>
                  </a:lnTo>
                  <a:lnTo>
                    <a:pt x="617" y="144"/>
                  </a:lnTo>
                  <a:lnTo>
                    <a:pt x="617" y="145"/>
                  </a:lnTo>
                  <a:lnTo>
                    <a:pt x="617" y="144"/>
                  </a:lnTo>
                  <a:lnTo>
                    <a:pt x="618" y="144"/>
                  </a:lnTo>
                  <a:lnTo>
                    <a:pt x="620" y="144"/>
                  </a:lnTo>
                  <a:lnTo>
                    <a:pt x="620" y="145"/>
                  </a:lnTo>
                  <a:lnTo>
                    <a:pt x="620" y="144"/>
                  </a:lnTo>
                  <a:lnTo>
                    <a:pt x="621" y="144"/>
                  </a:lnTo>
                  <a:lnTo>
                    <a:pt x="621" y="145"/>
                  </a:lnTo>
                  <a:lnTo>
                    <a:pt x="621" y="144"/>
                  </a:lnTo>
                  <a:lnTo>
                    <a:pt x="621" y="145"/>
                  </a:lnTo>
                  <a:lnTo>
                    <a:pt x="622" y="145"/>
                  </a:lnTo>
                  <a:lnTo>
                    <a:pt x="622" y="146"/>
                  </a:lnTo>
                  <a:lnTo>
                    <a:pt x="623" y="146"/>
                  </a:lnTo>
                  <a:lnTo>
                    <a:pt x="623" y="145"/>
                  </a:lnTo>
                  <a:lnTo>
                    <a:pt x="625" y="145"/>
                  </a:lnTo>
                  <a:lnTo>
                    <a:pt x="626" y="145"/>
                  </a:lnTo>
                  <a:lnTo>
                    <a:pt x="626" y="146"/>
                  </a:lnTo>
                  <a:lnTo>
                    <a:pt x="626" y="145"/>
                  </a:lnTo>
                  <a:lnTo>
                    <a:pt x="627" y="145"/>
                  </a:lnTo>
                  <a:lnTo>
                    <a:pt x="627" y="146"/>
                  </a:lnTo>
                  <a:lnTo>
                    <a:pt x="628" y="146"/>
                  </a:lnTo>
                  <a:lnTo>
                    <a:pt x="628" y="145"/>
                  </a:lnTo>
                  <a:lnTo>
                    <a:pt x="629" y="145"/>
                  </a:lnTo>
                  <a:lnTo>
                    <a:pt x="631" y="145"/>
                  </a:lnTo>
                  <a:lnTo>
                    <a:pt x="631" y="146"/>
                  </a:lnTo>
                  <a:lnTo>
                    <a:pt x="632" y="146"/>
                  </a:lnTo>
                  <a:lnTo>
                    <a:pt x="633" y="146"/>
                  </a:lnTo>
                  <a:lnTo>
                    <a:pt x="633" y="148"/>
                  </a:lnTo>
                  <a:lnTo>
                    <a:pt x="633" y="146"/>
                  </a:lnTo>
                  <a:lnTo>
                    <a:pt x="634" y="146"/>
                  </a:lnTo>
                  <a:lnTo>
                    <a:pt x="635" y="146"/>
                  </a:lnTo>
                  <a:lnTo>
                    <a:pt x="637" y="146"/>
                  </a:lnTo>
                  <a:lnTo>
                    <a:pt x="638" y="146"/>
                  </a:lnTo>
                  <a:lnTo>
                    <a:pt x="639" y="146"/>
                  </a:lnTo>
                  <a:lnTo>
                    <a:pt x="640" y="146"/>
                  </a:lnTo>
                  <a:lnTo>
                    <a:pt x="639" y="146"/>
                  </a:lnTo>
                  <a:lnTo>
                    <a:pt x="638" y="146"/>
                  </a:lnTo>
                  <a:lnTo>
                    <a:pt x="638" y="148"/>
                  </a:lnTo>
                  <a:lnTo>
                    <a:pt x="637" y="148"/>
                  </a:lnTo>
                  <a:lnTo>
                    <a:pt x="635" y="148"/>
                  </a:lnTo>
                  <a:lnTo>
                    <a:pt x="634" y="148"/>
                  </a:lnTo>
                  <a:lnTo>
                    <a:pt x="633" y="148"/>
                  </a:lnTo>
                  <a:lnTo>
                    <a:pt x="634" y="148"/>
                  </a:lnTo>
                  <a:lnTo>
                    <a:pt x="634" y="149"/>
                  </a:lnTo>
                  <a:lnTo>
                    <a:pt x="633" y="149"/>
                  </a:lnTo>
                  <a:lnTo>
                    <a:pt x="632" y="149"/>
                  </a:lnTo>
                  <a:lnTo>
                    <a:pt x="631" y="149"/>
                  </a:lnTo>
                  <a:lnTo>
                    <a:pt x="631" y="148"/>
                  </a:lnTo>
                  <a:lnTo>
                    <a:pt x="629" y="148"/>
                  </a:lnTo>
                  <a:lnTo>
                    <a:pt x="628" y="148"/>
                  </a:lnTo>
                  <a:lnTo>
                    <a:pt x="628" y="149"/>
                  </a:lnTo>
                  <a:lnTo>
                    <a:pt x="627" y="149"/>
                  </a:lnTo>
                  <a:lnTo>
                    <a:pt x="627" y="150"/>
                  </a:lnTo>
                  <a:lnTo>
                    <a:pt x="628" y="150"/>
                  </a:lnTo>
                  <a:lnTo>
                    <a:pt x="628" y="151"/>
                  </a:lnTo>
                  <a:lnTo>
                    <a:pt x="627" y="151"/>
                  </a:lnTo>
                  <a:lnTo>
                    <a:pt x="627" y="150"/>
                  </a:lnTo>
                  <a:lnTo>
                    <a:pt x="626" y="150"/>
                  </a:lnTo>
                  <a:lnTo>
                    <a:pt x="625" y="150"/>
                  </a:lnTo>
                  <a:lnTo>
                    <a:pt x="625" y="151"/>
                  </a:lnTo>
                  <a:lnTo>
                    <a:pt x="623" y="151"/>
                  </a:lnTo>
                  <a:lnTo>
                    <a:pt x="625" y="151"/>
                  </a:lnTo>
                  <a:lnTo>
                    <a:pt x="625" y="152"/>
                  </a:lnTo>
                  <a:lnTo>
                    <a:pt x="623" y="152"/>
                  </a:lnTo>
                  <a:lnTo>
                    <a:pt x="623" y="154"/>
                  </a:lnTo>
                  <a:lnTo>
                    <a:pt x="622" y="154"/>
                  </a:lnTo>
                  <a:lnTo>
                    <a:pt x="621" y="154"/>
                  </a:lnTo>
                  <a:lnTo>
                    <a:pt x="621" y="155"/>
                  </a:lnTo>
                  <a:lnTo>
                    <a:pt x="620" y="155"/>
                  </a:lnTo>
                  <a:lnTo>
                    <a:pt x="621" y="155"/>
                  </a:lnTo>
                  <a:lnTo>
                    <a:pt x="620" y="155"/>
                  </a:lnTo>
                  <a:lnTo>
                    <a:pt x="620" y="156"/>
                  </a:lnTo>
                  <a:lnTo>
                    <a:pt x="618" y="156"/>
                  </a:lnTo>
                  <a:lnTo>
                    <a:pt x="618" y="157"/>
                  </a:lnTo>
                  <a:lnTo>
                    <a:pt x="617" y="157"/>
                  </a:lnTo>
                  <a:lnTo>
                    <a:pt x="616" y="157"/>
                  </a:lnTo>
                  <a:lnTo>
                    <a:pt x="616" y="159"/>
                  </a:lnTo>
                  <a:lnTo>
                    <a:pt x="615" y="159"/>
                  </a:lnTo>
                  <a:lnTo>
                    <a:pt x="614" y="159"/>
                  </a:lnTo>
                  <a:lnTo>
                    <a:pt x="612" y="159"/>
                  </a:lnTo>
                  <a:lnTo>
                    <a:pt x="612" y="160"/>
                  </a:lnTo>
                  <a:lnTo>
                    <a:pt x="611" y="160"/>
                  </a:lnTo>
                  <a:lnTo>
                    <a:pt x="610" y="160"/>
                  </a:lnTo>
                  <a:lnTo>
                    <a:pt x="611" y="160"/>
                  </a:lnTo>
                  <a:lnTo>
                    <a:pt x="610" y="160"/>
                  </a:lnTo>
                  <a:lnTo>
                    <a:pt x="609" y="160"/>
                  </a:lnTo>
                  <a:lnTo>
                    <a:pt x="608" y="161"/>
                  </a:lnTo>
                  <a:lnTo>
                    <a:pt x="606" y="161"/>
                  </a:lnTo>
                  <a:lnTo>
                    <a:pt x="605" y="161"/>
                  </a:lnTo>
                  <a:lnTo>
                    <a:pt x="604" y="161"/>
                  </a:lnTo>
                  <a:lnTo>
                    <a:pt x="604" y="162"/>
                  </a:lnTo>
                  <a:lnTo>
                    <a:pt x="604" y="163"/>
                  </a:lnTo>
                  <a:lnTo>
                    <a:pt x="603" y="163"/>
                  </a:lnTo>
                  <a:lnTo>
                    <a:pt x="602" y="163"/>
                  </a:lnTo>
                  <a:lnTo>
                    <a:pt x="600" y="163"/>
                  </a:lnTo>
                  <a:lnTo>
                    <a:pt x="600" y="165"/>
                  </a:lnTo>
                  <a:lnTo>
                    <a:pt x="599" y="165"/>
                  </a:lnTo>
                  <a:lnTo>
                    <a:pt x="598" y="165"/>
                  </a:lnTo>
                  <a:lnTo>
                    <a:pt x="598" y="166"/>
                  </a:lnTo>
                  <a:lnTo>
                    <a:pt x="597" y="166"/>
                  </a:lnTo>
                  <a:lnTo>
                    <a:pt x="596" y="166"/>
                  </a:lnTo>
                  <a:lnTo>
                    <a:pt x="594" y="166"/>
                  </a:lnTo>
                  <a:lnTo>
                    <a:pt x="593" y="166"/>
                  </a:lnTo>
                  <a:lnTo>
                    <a:pt x="593" y="167"/>
                  </a:lnTo>
                  <a:lnTo>
                    <a:pt x="592" y="167"/>
                  </a:lnTo>
                  <a:lnTo>
                    <a:pt x="592" y="168"/>
                  </a:lnTo>
                  <a:lnTo>
                    <a:pt x="591" y="167"/>
                  </a:lnTo>
                  <a:lnTo>
                    <a:pt x="591" y="168"/>
                  </a:lnTo>
                  <a:lnTo>
                    <a:pt x="590" y="168"/>
                  </a:lnTo>
                  <a:lnTo>
                    <a:pt x="588" y="168"/>
                  </a:lnTo>
                  <a:lnTo>
                    <a:pt x="587" y="168"/>
                  </a:lnTo>
                  <a:lnTo>
                    <a:pt x="586" y="168"/>
                  </a:lnTo>
                  <a:lnTo>
                    <a:pt x="585" y="168"/>
                  </a:lnTo>
                  <a:lnTo>
                    <a:pt x="585" y="169"/>
                  </a:lnTo>
                  <a:lnTo>
                    <a:pt x="584" y="169"/>
                  </a:lnTo>
                  <a:lnTo>
                    <a:pt x="582" y="169"/>
                  </a:lnTo>
                  <a:lnTo>
                    <a:pt x="582" y="171"/>
                  </a:lnTo>
                  <a:lnTo>
                    <a:pt x="581" y="171"/>
                  </a:lnTo>
                  <a:lnTo>
                    <a:pt x="580" y="171"/>
                  </a:lnTo>
                  <a:lnTo>
                    <a:pt x="579" y="171"/>
                  </a:lnTo>
                  <a:lnTo>
                    <a:pt x="578" y="171"/>
                  </a:lnTo>
                  <a:lnTo>
                    <a:pt x="576" y="171"/>
                  </a:lnTo>
                  <a:lnTo>
                    <a:pt x="576" y="172"/>
                  </a:lnTo>
                  <a:lnTo>
                    <a:pt x="575" y="172"/>
                  </a:lnTo>
                  <a:lnTo>
                    <a:pt x="574" y="172"/>
                  </a:lnTo>
                  <a:lnTo>
                    <a:pt x="573" y="172"/>
                  </a:lnTo>
                  <a:lnTo>
                    <a:pt x="573" y="173"/>
                  </a:lnTo>
                  <a:lnTo>
                    <a:pt x="571" y="173"/>
                  </a:lnTo>
                  <a:lnTo>
                    <a:pt x="570" y="173"/>
                  </a:lnTo>
                  <a:lnTo>
                    <a:pt x="570" y="174"/>
                  </a:lnTo>
                  <a:lnTo>
                    <a:pt x="570" y="173"/>
                  </a:lnTo>
                  <a:lnTo>
                    <a:pt x="571" y="174"/>
                  </a:lnTo>
                  <a:lnTo>
                    <a:pt x="570" y="174"/>
                  </a:lnTo>
                  <a:lnTo>
                    <a:pt x="570" y="173"/>
                  </a:lnTo>
                  <a:lnTo>
                    <a:pt x="570" y="174"/>
                  </a:lnTo>
                  <a:lnTo>
                    <a:pt x="569" y="174"/>
                  </a:lnTo>
                  <a:lnTo>
                    <a:pt x="568" y="174"/>
                  </a:lnTo>
                  <a:lnTo>
                    <a:pt x="567" y="174"/>
                  </a:lnTo>
                  <a:lnTo>
                    <a:pt x="565" y="174"/>
                  </a:lnTo>
                  <a:lnTo>
                    <a:pt x="564" y="174"/>
                  </a:lnTo>
                  <a:lnTo>
                    <a:pt x="563" y="174"/>
                  </a:lnTo>
                  <a:lnTo>
                    <a:pt x="563" y="175"/>
                  </a:lnTo>
                  <a:lnTo>
                    <a:pt x="562" y="175"/>
                  </a:lnTo>
                  <a:lnTo>
                    <a:pt x="562" y="177"/>
                  </a:lnTo>
                  <a:lnTo>
                    <a:pt x="561" y="177"/>
                  </a:lnTo>
                  <a:lnTo>
                    <a:pt x="559" y="177"/>
                  </a:lnTo>
                  <a:lnTo>
                    <a:pt x="558" y="177"/>
                  </a:lnTo>
                  <a:lnTo>
                    <a:pt x="557" y="177"/>
                  </a:lnTo>
                  <a:lnTo>
                    <a:pt x="557" y="178"/>
                  </a:lnTo>
                  <a:lnTo>
                    <a:pt x="556" y="178"/>
                  </a:lnTo>
                  <a:lnTo>
                    <a:pt x="555" y="178"/>
                  </a:lnTo>
                  <a:lnTo>
                    <a:pt x="553" y="178"/>
                  </a:lnTo>
                  <a:lnTo>
                    <a:pt x="553" y="179"/>
                  </a:lnTo>
                  <a:lnTo>
                    <a:pt x="552" y="179"/>
                  </a:lnTo>
                  <a:lnTo>
                    <a:pt x="552" y="180"/>
                  </a:lnTo>
                  <a:lnTo>
                    <a:pt x="551" y="180"/>
                  </a:lnTo>
                  <a:lnTo>
                    <a:pt x="550" y="180"/>
                  </a:lnTo>
                  <a:lnTo>
                    <a:pt x="549" y="180"/>
                  </a:lnTo>
                  <a:lnTo>
                    <a:pt x="549" y="181"/>
                  </a:lnTo>
                  <a:lnTo>
                    <a:pt x="547" y="181"/>
                  </a:lnTo>
                  <a:lnTo>
                    <a:pt x="546" y="181"/>
                  </a:lnTo>
                  <a:lnTo>
                    <a:pt x="546" y="183"/>
                  </a:lnTo>
                  <a:lnTo>
                    <a:pt x="545" y="183"/>
                  </a:lnTo>
                  <a:lnTo>
                    <a:pt x="544" y="183"/>
                  </a:lnTo>
                  <a:lnTo>
                    <a:pt x="544" y="184"/>
                  </a:lnTo>
                  <a:lnTo>
                    <a:pt x="543" y="184"/>
                  </a:lnTo>
                  <a:lnTo>
                    <a:pt x="541" y="184"/>
                  </a:lnTo>
                  <a:lnTo>
                    <a:pt x="541" y="185"/>
                  </a:lnTo>
                  <a:lnTo>
                    <a:pt x="540" y="185"/>
                  </a:lnTo>
                  <a:lnTo>
                    <a:pt x="539" y="185"/>
                  </a:lnTo>
                  <a:lnTo>
                    <a:pt x="539" y="186"/>
                  </a:lnTo>
                  <a:lnTo>
                    <a:pt x="538" y="186"/>
                  </a:lnTo>
                  <a:lnTo>
                    <a:pt x="537" y="186"/>
                  </a:lnTo>
                  <a:lnTo>
                    <a:pt x="537" y="188"/>
                  </a:lnTo>
                  <a:lnTo>
                    <a:pt x="535" y="188"/>
                  </a:lnTo>
                  <a:lnTo>
                    <a:pt x="534" y="189"/>
                  </a:lnTo>
                  <a:lnTo>
                    <a:pt x="533" y="189"/>
                  </a:lnTo>
                  <a:lnTo>
                    <a:pt x="533" y="190"/>
                  </a:lnTo>
                  <a:lnTo>
                    <a:pt x="532" y="190"/>
                  </a:lnTo>
                  <a:lnTo>
                    <a:pt x="530" y="191"/>
                  </a:lnTo>
                  <a:lnTo>
                    <a:pt x="529" y="191"/>
                  </a:lnTo>
                  <a:lnTo>
                    <a:pt x="529" y="192"/>
                  </a:lnTo>
                  <a:lnTo>
                    <a:pt x="528" y="192"/>
                  </a:lnTo>
                  <a:lnTo>
                    <a:pt x="528" y="194"/>
                  </a:lnTo>
                  <a:lnTo>
                    <a:pt x="527" y="194"/>
                  </a:lnTo>
                  <a:lnTo>
                    <a:pt x="526" y="194"/>
                  </a:lnTo>
                  <a:lnTo>
                    <a:pt x="526" y="195"/>
                  </a:lnTo>
                  <a:lnTo>
                    <a:pt x="524" y="195"/>
                  </a:lnTo>
                  <a:lnTo>
                    <a:pt x="524" y="196"/>
                  </a:lnTo>
                  <a:lnTo>
                    <a:pt x="523" y="196"/>
                  </a:lnTo>
                  <a:lnTo>
                    <a:pt x="522" y="196"/>
                  </a:lnTo>
                  <a:lnTo>
                    <a:pt x="522" y="197"/>
                  </a:lnTo>
                  <a:lnTo>
                    <a:pt x="521" y="197"/>
                  </a:lnTo>
                  <a:lnTo>
                    <a:pt x="521" y="198"/>
                  </a:lnTo>
                  <a:lnTo>
                    <a:pt x="520" y="198"/>
                  </a:lnTo>
                  <a:lnTo>
                    <a:pt x="520" y="200"/>
                  </a:lnTo>
                  <a:lnTo>
                    <a:pt x="518" y="200"/>
                  </a:lnTo>
                  <a:lnTo>
                    <a:pt x="517" y="200"/>
                  </a:lnTo>
                  <a:lnTo>
                    <a:pt x="517" y="201"/>
                  </a:lnTo>
                  <a:lnTo>
                    <a:pt x="516" y="201"/>
                  </a:lnTo>
                  <a:lnTo>
                    <a:pt x="516" y="202"/>
                  </a:lnTo>
                  <a:lnTo>
                    <a:pt x="515" y="202"/>
                  </a:lnTo>
                  <a:lnTo>
                    <a:pt x="515" y="203"/>
                  </a:lnTo>
                  <a:lnTo>
                    <a:pt x="514" y="203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24" name="Freeform 298"/>
            <p:cNvSpPr>
              <a:spLocks noChangeAspect="1"/>
            </p:cNvSpPr>
            <p:nvPr/>
          </p:nvSpPr>
          <p:spPr bwMode="gray">
            <a:xfrm>
              <a:off x="3530" y="1828"/>
              <a:ext cx="7" cy="8"/>
            </a:xfrm>
            <a:custGeom>
              <a:avLst/>
              <a:gdLst>
                <a:gd name="T0" fmla="*/ 1 w 6"/>
                <a:gd name="T1" fmla="*/ 2 h 7"/>
                <a:gd name="T2" fmla="*/ 0 w 6"/>
                <a:gd name="T3" fmla="*/ 2 h 7"/>
                <a:gd name="T4" fmla="*/ 0 w 6"/>
                <a:gd name="T5" fmla="*/ 1 h 7"/>
                <a:gd name="T6" fmla="*/ 0 w 6"/>
                <a:gd name="T7" fmla="*/ 0 h 7"/>
                <a:gd name="T8" fmla="*/ 0 w 6"/>
                <a:gd name="T9" fmla="*/ 1 h 7"/>
                <a:gd name="T10" fmla="*/ 1 w 6"/>
                <a:gd name="T11" fmla="*/ 2 h 7"/>
                <a:gd name="T12" fmla="*/ 1 w 6"/>
                <a:gd name="T13" fmla="*/ 3 h 7"/>
                <a:gd name="T14" fmla="*/ 2 w 6"/>
                <a:gd name="T15" fmla="*/ 3 h 7"/>
                <a:gd name="T16" fmla="*/ 2 w 6"/>
                <a:gd name="T17" fmla="*/ 5 h 7"/>
                <a:gd name="T18" fmla="*/ 3 w 6"/>
                <a:gd name="T19" fmla="*/ 5 h 7"/>
                <a:gd name="T20" fmla="*/ 3 w 6"/>
                <a:gd name="T21" fmla="*/ 6 h 7"/>
                <a:gd name="T22" fmla="*/ 4 w 6"/>
                <a:gd name="T23" fmla="*/ 6 h 7"/>
                <a:gd name="T24" fmla="*/ 4 w 6"/>
                <a:gd name="T25" fmla="*/ 7 h 7"/>
                <a:gd name="T26" fmla="*/ 6 w 6"/>
                <a:gd name="T27" fmla="*/ 7 h 7"/>
                <a:gd name="T28" fmla="*/ 4 w 6"/>
                <a:gd name="T29" fmla="*/ 7 h 7"/>
                <a:gd name="T30" fmla="*/ 3 w 6"/>
                <a:gd name="T31" fmla="*/ 6 h 7"/>
                <a:gd name="T32" fmla="*/ 3 w 6"/>
                <a:gd name="T33" fmla="*/ 5 h 7"/>
                <a:gd name="T34" fmla="*/ 2 w 6"/>
                <a:gd name="T35" fmla="*/ 6 h 7"/>
                <a:gd name="T36" fmla="*/ 2 w 6"/>
                <a:gd name="T37" fmla="*/ 5 h 7"/>
                <a:gd name="T38" fmla="*/ 2 w 6"/>
                <a:gd name="T39" fmla="*/ 3 h 7"/>
                <a:gd name="T40" fmla="*/ 1 w 6"/>
                <a:gd name="T41" fmla="*/ 3 h 7"/>
                <a:gd name="T42" fmla="*/ 1 w 6"/>
                <a:gd name="T43" fmla="*/ 2 h 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"/>
                <a:gd name="T67" fmla="*/ 0 h 7"/>
                <a:gd name="T68" fmla="*/ 6 w 6"/>
                <a:gd name="T69" fmla="*/ 7 h 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" h="7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25" name="Freeform 299"/>
            <p:cNvSpPr>
              <a:spLocks noChangeAspect="1"/>
            </p:cNvSpPr>
            <p:nvPr/>
          </p:nvSpPr>
          <p:spPr bwMode="gray">
            <a:xfrm>
              <a:off x="3460" y="1807"/>
              <a:ext cx="515" cy="498"/>
            </a:xfrm>
            <a:custGeom>
              <a:avLst/>
              <a:gdLst>
                <a:gd name="T0" fmla="*/ 15 w 490"/>
                <a:gd name="T1" fmla="*/ 113 h 473"/>
                <a:gd name="T2" fmla="*/ 44 w 490"/>
                <a:gd name="T3" fmla="*/ 101 h 473"/>
                <a:gd name="T4" fmla="*/ 50 w 490"/>
                <a:gd name="T5" fmla="*/ 63 h 473"/>
                <a:gd name="T6" fmla="*/ 59 w 490"/>
                <a:gd name="T7" fmla="*/ 31 h 473"/>
                <a:gd name="T8" fmla="*/ 69 w 490"/>
                <a:gd name="T9" fmla="*/ 26 h 473"/>
                <a:gd name="T10" fmla="*/ 82 w 490"/>
                <a:gd name="T11" fmla="*/ 29 h 473"/>
                <a:gd name="T12" fmla="*/ 118 w 490"/>
                <a:gd name="T13" fmla="*/ 21 h 473"/>
                <a:gd name="T14" fmla="*/ 144 w 490"/>
                <a:gd name="T15" fmla="*/ 11 h 473"/>
                <a:gd name="T16" fmla="*/ 170 w 490"/>
                <a:gd name="T17" fmla="*/ 3 h 473"/>
                <a:gd name="T18" fmla="*/ 167 w 490"/>
                <a:gd name="T19" fmla="*/ 22 h 473"/>
                <a:gd name="T20" fmla="*/ 167 w 490"/>
                <a:gd name="T21" fmla="*/ 38 h 473"/>
                <a:gd name="T22" fmla="*/ 180 w 490"/>
                <a:gd name="T23" fmla="*/ 31 h 473"/>
                <a:gd name="T24" fmla="*/ 208 w 490"/>
                <a:gd name="T25" fmla="*/ 46 h 473"/>
                <a:gd name="T26" fmla="*/ 225 w 490"/>
                <a:gd name="T27" fmla="*/ 56 h 473"/>
                <a:gd name="T28" fmla="*/ 253 w 490"/>
                <a:gd name="T29" fmla="*/ 73 h 473"/>
                <a:gd name="T30" fmla="*/ 293 w 490"/>
                <a:gd name="T31" fmla="*/ 83 h 473"/>
                <a:gd name="T32" fmla="*/ 331 w 490"/>
                <a:gd name="T33" fmla="*/ 96 h 473"/>
                <a:gd name="T34" fmla="*/ 352 w 490"/>
                <a:gd name="T35" fmla="*/ 104 h 473"/>
                <a:gd name="T36" fmla="*/ 376 w 490"/>
                <a:gd name="T37" fmla="*/ 105 h 473"/>
                <a:gd name="T38" fmla="*/ 398 w 490"/>
                <a:gd name="T39" fmla="*/ 115 h 473"/>
                <a:gd name="T40" fmla="*/ 411 w 490"/>
                <a:gd name="T41" fmla="*/ 127 h 473"/>
                <a:gd name="T42" fmla="*/ 422 w 490"/>
                <a:gd name="T43" fmla="*/ 145 h 473"/>
                <a:gd name="T44" fmla="*/ 415 w 490"/>
                <a:gd name="T45" fmla="*/ 167 h 473"/>
                <a:gd name="T46" fmla="*/ 432 w 490"/>
                <a:gd name="T47" fmla="*/ 173 h 473"/>
                <a:gd name="T48" fmla="*/ 435 w 490"/>
                <a:gd name="T49" fmla="*/ 196 h 473"/>
                <a:gd name="T50" fmla="*/ 426 w 490"/>
                <a:gd name="T51" fmla="*/ 211 h 473"/>
                <a:gd name="T52" fmla="*/ 413 w 490"/>
                <a:gd name="T53" fmla="*/ 226 h 473"/>
                <a:gd name="T54" fmla="*/ 404 w 490"/>
                <a:gd name="T55" fmla="*/ 247 h 473"/>
                <a:gd name="T56" fmla="*/ 413 w 490"/>
                <a:gd name="T57" fmla="*/ 252 h 473"/>
                <a:gd name="T58" fmla="*/ 433 w 490"/>
                <a:gd name="T59" fmla="*/ 231 h 473"/>
                <a:gd name="T60" fmla="*/ 450 w 490"/>
                <a:gd name="T61" fmla="*/ 220 h 473"/>
                <a:gd name="T62" fmla="*/ 455 w 490"/>
                <a:gd name="T63" fmla="*/ 215 h 473"/>
                <a:gd name="T64" fmla="*/ 467 w 490"/>
                <a:gd name="T65" fmla="*/ 195 h 473"/>
                <a:gd name="T66" fmla="*/ 478 w 490"/>
                <a:gd name="T67" fmla="*/ 182 h 473"/>
                <a:gd name="T68" fmla="*/ 484 w 490"/>
                <a:gd name="T69" fmla="*/ 184 h 473"/>
                <a:gd name="T70" fmla="*/ 481 w 490"/>
                <a:gd name="T71" fmla="*/ 200 h 473"/>
                <a:gd name="T72" fmla="*/ 472 w 490"/>
                <a:gd name="T73" fmla="*/ 215 h 473"/>
                <a:gd name="T74" fmla="*/ 456 w 490"/>
                <a:gd name="T75" fmla="*/ 244 h 473"/>
                <a:gd name="T76" fmla="*/ 444 w 490"/>
                <a:gd name="T77" fmla="*/ 276 h 473"/>
                <a:gd name="T78" fmla="*/ 433 w 490"/>
                <a:gd name="T79" fmla="*/ 305 h 473"/>
                <a:gd name="T80" fmla="*/ 429 w 490"/>
                <a:gd name="T81" fmla="*/ 339 h 473"/>
                <a:gd name="T82" fmla="*/ 420 w 490"/>
                <a:gd name="T83" fmla="*/ 370 h 473"/>
                <a:gd name="T84" fmla="*/ 413 w 490"/>
                <a:gd name="T85" fmla="*/ 405 h 473"/>
                <a:gd name="T86" fmla="*/ 420 w 490"/>
                <a:gd name="T87" fmla="*/ 438 h 473"/>
                <a:gd name="T88" fmla="*/ 420 w 490"/>
                <a:gd name="T89" fmla="*/ 468 h 473"/>
                <a:gd name="T90" fmla="*/ 381 w 490"/>
                <a:gd name="T91" fmla="*/ 473 h 473"/>
                <a:gd name="T92" fmla="*/ 337 w 490"/>
                <a:gd name="T93" fmla="*/ 473 h 473"/>
                <a:gd name="T94" fmla="*/ 292 w 490"/>
                <a:gd name="T95" fmla="*/ 472 h 473"/>
                <a:gd name="T96" fmla="*/ 245 w 490"/>
                <a:gd name="T97" fmla="*/ 472 h 473"/>
                <a:gd name="T98" fmla="*/ 202 w 490"/>
                <a:gd name="T99" fmla="*/ 472 h 473"/>
                <a:gd name="T100" fmla="*/ 171 w 490"/>
                <a:gd name="T101" fmla="*/ 455 h 473"/>
                <a:gd name="T102" fmla="*/ 149 w 490"/>
                <a:gd name="T103" fmla="*/ 434 h 473"/>
                <a:gd name="T104" fmla="*/ 145 w 490"/>
                <a:gd name="T105" fmla="*/ 402 h 473"/>
                <a:gd name="T106" fmla="*/ 138 w 490"/>
                <a:gd name="T107" fmla="*/ 371 h 473"/>
                <a:gd name="T108" fmla="*/ 135 w 490"/>
                <a:gd name="T109" fmla="*/ 336 h 473"/>
                <a:gd name="T110" fmla="*/ 115 w 490"/>
                <a:gd name="T111" fmla="*/ 312 h 473"/>
                <a:gd name="T112" fmla="*/ 87 w 490"/>
                <a:gd name="T113" fmla="*/ 294 h 473"/>
                <a:gd name="T114" fmla="*/ 68 w 490"/>
                <a:gd name="T115" fmla="*/ 271 h 473"/>
                <a:gd name="T116" fmla="*/ 37 w 490"/>
                <a:gd name="T117" fmla="*/ 254 h 473"/>
                <a:gd name="T118" fmla="*/ 15 w 490"/>
                <a:gd name="T119" fmla="*/ 240 h 473"/>
                <a:gd name="T120" fmla="*/ 10 w 490"/>
                <a:gd name="T121" fmla="*/ 209 h 473"/>
                <a:gd name="T122" fmla="*/ 12 w 490"/>
                <a:gd name="T123" fmla="*/ 176 h 473"/>
                <a:gd name="T124" fmla="*/ 14 w 490"/>
                <a:gd name="T125" fmla="*/ 151 h 47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90"/>
                <a:gd name="T190" fmla="*/ 0 h 473"/>
                <a:gd name="T191" fmla="*/ 490 w 490"/>
                <a:gd name="T192" fmla="*/ 473 h 47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90" h="473">
                  <a:moveTo>
                    <a:pt x="0" y="139"/>
                  </a:moveTo>
                  <a:lnTo>
                    <a:pt x="0" y="138"/>
                  </a:lnTo>
                  <a:lnTo>
                    <a:pt x="2" y="138"/>
                  </a:lnTo>
                  <a:lnTo>
                    <a:pt x="2" y="137"/>
                  </a:lnTo>
                  <a:lnTo>
                    <a:pt x="2" y="136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2" y="132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5" y="130"/>
                  </a:lnTo>
                  <a:lnTo>
                    <a:pt x="6" y="130"/>
                  </a:lnTo>
                  <a:lnTo>
                    <a:pt x="8" y="130"/>
                  </a:lnTo>
                  <a:lnTo>
                    <a:pt x="8" y="128"/>
                  </a:lnTo>
                  <a:lnTo>
                    <a:pt x="9" y="127"/>
                  </a:lnTo>
                  <a:lnTo>
                    <a:pt x="9" y="126"/>
                  </a:lnTo>
                  <a:lnTo>
                    <a:pt x="9" y="125"/>
                  </a:lnTo>
                  <a:lnTo>
                    <a:pt x="10" y="125"/>
                  </a:lnTo>
                  <a:lnTo>
                    <a:pt x="10" y="124"/>
                  </a:lnTo>
                  <a:lnTo>
                    <a:pt x="11" y="124"/>
                  </a:lnTo>
                  <a:lnTo>
                    <a:pt x="11" y="122"/>
                  </a:lnTo>
                  <a:lnTo>
                    <a:pt x="11" y="121"/>
                  </a:lnTo>
                  <a:lnTo>
                    <a:pt x="10" y="120"/>
                  </a:lnTo>
                  <a:lnTo>
                    <a:pt x="11" y="120"/>
                  </a:lnTo>
                  <a:lnTo>
                    <a:pt x="11" y="119"/>
                  </a:lnTo>
                  <a:lnTo>
                    <a:pt x="12" y="119"/>
                  </a:lnTo>
                  <a:lnTo>
                    <a:pt x="12" y="118"/>
                  </a:lnTo>
                  <a:lnTo>
                    <a:pt x="14" y="118"/>
                  </a:lnTo>
                  <a:lnTo>
                    <a:pt x="12" y="116"/>
                  </a:lnTo>
                  <a:lnTo>
                    <a:pt x="14" y="116"/>
                  </a:lnTo>
                  <a:lnTo>
                    <a:pt x="14" y="115"/>
                  </a:lnTo>
                  <a:lnTo>
                    <a:pt x="14" y="114"/>
                  </a:lnTo>
                  <a:lnTo>
                    <a:pt x="15" y="114"/>
                  </a:lnTo>
                  <a:lnTo>
                    <a:pt x="15" y="113"/>
                  </a:lnTo>
                  <a:lnTo>
                    <a:pt x="16" y="113"/>
                  </a:lnTo>
                  <a:lnTo>
                    <a:pt x="17" y="113"/>
                  </a:lnTo>
                  <a:lnTo>
                    <a:pt x="17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20" y="110"/>
                  </a:lnTo>
                  <a:lnTo>
                    <a:pt x="21" y="110"/>
                  </a:lnTo>
                  <a:lnTo>
                    <a:pt x="21" y="109"/>
                  </a:lnTo>
                  <a:lnTo>
                    <a:pt x="22" y="109"/>
                  </a:lnTo>
                  <a:lnTo>
                    <a:pt x="23" y="109"/>
                  </a:lnTo>
                  <a:lnTo>
                    <a:pt x="24" y="108"/>
                  </a:lnTo>
                  <a:lnTo>
                    <a:pt x="26" y="108"/>
                  </a:lnTo>
                  <a:lnTo>
                    <a:pt x="27" y="108"/>
                  </a:lnTo>
                  <a:lnTo>
                    <a:pt x="28" y="107"/>
                  </a:lnTo>
                  <a:lnTo>
                    <a:pt x="28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30" y="104"/>
                  </a:lnTo>
                  <a:lnTo>
                    <a:pt x="32" y="104"/>
                  </a:lnTo>
                  <a:lnTo>
                    <a:pt x="33" y="104"/>
                  </a:lnTo>
                  <a:lnTo>
                    <a:pt x="34" y="104"/>
                  </a:lnTo>
                  <a:lnTo>
                    <a:pt x="34" y="105"/>
                  </a:lnTo>
                  <a:lnTo>
                    <a:pt x="35" y="105"/>
                  </a:lnTo>
                  <a:lnTo>
                    <a:pt x="35" y="104"/>
                  </a:lnTo>
                  <a:lnTo>
                    <a:pt x="35" y="103"/>
                  </a:lnTo>
                  <a:lnTo>
                    <a:pt x="37" y="103"/>
                  </a:lnTo>
                  <a:lnTo>
                    <a:pt x="37" y="102"/>
                  </a:lnTo>
                  <a:lnTo>
                    <a:pt x="37" y="101"/>
                  </a:lnTo>
                  <a:lnTo>
                    <a:pt x="38" y="101"/>
                  </a:lnTo>
                  <a:lnTo>
                    <a:pt x="38" y="99"/>
                  </a:lnTo>
                  <a:lnTo>
                    <a:pt x="39" y="99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1" y="101"/>
                  </a:lnTo>
                  <a:lnTo>
                    <a:pt x="43" y="101"/>
                  </a:lnTo>
                  <a:lnTo>
                    <a:pt x="44" y="101"/>
                  </a:lnTo>
                  <a:lnTo>
                    <a:pt x="45" y="101"/>
                  </a:lnTo>
                  <a:lnTo>
                    <a:pt x="45" y="99"/>
                  </a:lnTo>
                  <a:lnTo>
                    <a:pt x="45" y="98"/>
                  </a:lnTo>
                  <a:lnTo>
                    <a:pt x="46" y="98"/>
                  </a:lnTo>
                  <a:lnTo>
                    <a:pt x="45" y="98"/>
                  </a:lnTo>
                  <a:lnTo>
                    <a:pt x="45" y="97"/>
                  </a:lnTo>
                  <a:lnTo>
                    <a:pt x="46" y="97"/>
                  </a:lnTo>
                  <a:lnTo>
                    <a:pt x="46" y="96"/>
                  </a:lnTo>
                  <a:lnTo>
                    <a:pt x="47" y="95"/>
                  </a:lnTo>
                  <a:lnTo>
                    <a:pt x="49" y="95"/>
                  </a:lnTo>
                  <a:lnTo>
                    <a:pt x="50" y="95"/>
                  </a:lnTo>
                  <a:lnTo>
                    <a:pt x="50" y="93"/>
                  </a:lnTo>
                  <a:lnTo>
                    <a:pt x="50" y="92"/>
                  </a:lnTo>
                  <a:lnTo>
                    <a:pt x="50" y="91"/>
                  </a:lnTo>
                  <a:lnTo>
                    <a:pt x="50" y="90"/>
                  </a:lnTo>
                  <a:lnTo>
                    <a:pt x="50" y="89"/>
                  </a:lnTo>
                  <a:lnTo>
                    <a:pt x="50" y="87"/>
                  </a:lnTo>
                  <a:lnTo>
                    <a:pt x="50" y="85"/>
                  </a:lnTo>
                  <a:lnTo>
                    <a:pt x="50" y="84"/>
                  </a:lnTo>
                  <a:lnTo>
                    <a:pt x="50" y="83"/>
                  </a:lnTo>
                  <a:lnTo>
                    <a:pt x="50" y="81"/>
                  </a:lnTo>
                  <a:lnTo>
                    <a:pt x="50" y="80"/>
                  </a:lnTo>
                  <a:lnTo>
                    <a:pt x="50" y="79"/>
                  </a:lnTo>
                  <a:lnTo>
                    <a:pt x="50" y="78"/>
                  </a:lnTo>
                  <a:lnTo>
                    <a:pt x="50" y="76"/>
                  </a:lnTo>
                  <a:lnTo>
                    <a:pt x="50" y="75"/>
                  </a:lnTo>
                  <a:lnTo>
                    <a:pt x="50" y="74"/>
                  </a:lnTo>
                  <a:lnTo>
                    <a:pt x="50" y="73"/>
                  </a:lnTo>
                  <a:lnTo>
                    <a:pt x="50" y="72"/>
                  </a:lnTo>
                  <a:lnTo>
                    <a:pt x="50" y="70"/>
                  </a:lnTo>
                  <a:lnTo>
                    <a:pt x="50" y="69"/>
                  </a:lnTo>
                  <a:lnTo>
                    <a:pt x="50" y="68"/>
                  </a:lnTo>
                  <a:lnTo>
                    <a:pt x="50" y="67"/>
                  </a:lnTo>
                  <a:lnTo>
                    <a:pt x="50" y="66"/>
                  </a:lnTo>
                  <a:lnTo>
                    <a:pt x="50" y="64"/>
                  </a:lnTo>
                  <a:lnTo>
                    <a:pt x="50" y="63"/>
                  </a:lnTo>
                  <a:lnTo>
                    <a:pt x="50" y="62"/>
                  </a:lnTo>
                  <a:lnTo>
                    <a:pt x="50" y="61"/>
                  </a:lnTo>
                  <a:lnTo>
                    <a:pt x="50" y="60"/>
                  </a:lnTo>
                  <a:lnTo>
                    <a:pt x="50" y="58"/>
                  </a:lnTo>
                  <a:lnTo>
                    <a:pt x="50" y="57"/>
                  </a:lnTo>
                  <a:lnTo>
                    <a:pt x="50" y="56"/>
                  </a:lnTo>
                  <a:lnTo>
                    <a:pt x="50" y="55"/>
                  </a:lnTo>
                  <a:lnTo>
                    <a:pt x="50" y="54"/>
                  </a:lnTo>
                  <a:lnTo>
                    <a:pt x="50" y="52"/>
                  </a:lnTo>
                  <a:lnTo>
                    <a:pt x="50" y="51"/>
                  </a:lnTo>
                  <a:lnTo>
                    <a:pt x="50" y="50"/>
                  </a:lnTo>
                  <a:lnTo>
                    <a:pt x="50" y="49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0" y="45"/>
                  </a:lnTo>
                  <a:lnTo>
                    <a:pt x="50" y="44"/>
                  </a:lnTo>
                  <a:lnTo>
                    <a:pt x="50" y="43"/>
                  </a:lnTo>
                  <a:lnTo>
                    <a:pt x="50" y="41"/>
                  </a:lnTo>
                  <a:lnTo>
                    <a:pt x="50" y="40"/>
                  </a:lnTo>
                  <a:lnTo>
                    <a:pt x="50" y="39"/>
                  </a:lnTo>
                  <a:lnTo>
                    <a:pt x="50" y="38"/>
                  </a:lnTo>
                  <a:lnTo>
                    <a:pt x="50" y="37"/>
                  </a:lnTo>
                  <a:lnTo>
                    <a:pt x="50" y="35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0" y="32"/>
                  </a:lnTo>
                  <a:lnTo>
                    <a:pt x="50" y="33"/>
                  </a:lnTo>
                  <a:lnTo>
                    <a:pt x="51" y="33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5" y="33"/>
                  </a:lnTo>
                  <a:lnTo>
                    <a:pt x="56" y="33"/>
                  </a:lnTo>
                  <a:lnTo>
                    <a:pt x="57" y="33"/>
                  </a:lnTo>
                  <a:lnTo>
                    <a:pt x="57" y="32"/>
                  </a:lnTo>
                  <a:lnTo>
                    <a:pt x="58" y="31"/>
                  </a:lnTo>
                  <a:lnTo>
                    <a:pt x="59" y="31"/>
                  </a:lnTo>
                  <a:lnTo>
                    <a:pt x="59" y="29"/>
                  </a:lnTo>
                  <a:lnTo>
                    <a:pt x="58" y="28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8" y="27"/>
                  </a:lnTo>
                  <a:lnTo>
                    <a:pt x="58" y="26"/>
                  </a:lnTo>
                  <a:lnTo>
                    <a:pt x="59" y="27"/>
                  </a:lnTo>
                  <a:lnTo>
                    <a:pt x="59" y="26"/>
                  </a:lnTo>
                  <a:lnTo>
                    <a:pt x="61" y="26"/>
                  </a:lnTo>
                  <a:lnTo>
                    <a:pt x="59" y="26"/>
                  </a:lnTo>
                  <a:lnTo>
                    <a:pt x="59" y="27"/>
                  </a:lnTo>
                  <a:lnTo>
                    <a:pt x="61" y="27"/>
                  </a:lnTo>
                  <a:lnTo>
                    <a:pt x="62" y="27"/>
                  </a:lnTo>
                  <a:lnTo>
                    <a:pt x="62" y="26"/>
                  </a:lnTo>
                  <a:lnTo>
                    <a:pt x="63" y="26"/>
                  </a:lnTo>
                  <a:lnTo>
                    <a:pt x="62" y="26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5" y="25"/>
                  </a:lnTo>
                  <a:lnTo>
                    <a:pt x="65" y="23"/>
                  </a:lnTo>
                  <a:lnTo>
                    <a:pt x="67" y="25"/>
                  </a:lnTo>
                  <a:lnTo>
                    <a:pt x="65" y="23"/>
                  </a:lnTo>
                  <a:lnTo>
                    <a:pt x="67" y="23"/>
                  </a:lnTo>
                  <a:lnTo>
                    <a:pt x="67" y="25"/>
                  </a:lnTo>
                  <a:lnTo>
                    <a:pt x="68" y="25"/>
                  </a:lnTo>
                  <a:lnTo>
                    <a:pt x="68" y="26"/>
                  </a:lnTo>
                  <a:lnTo>
                    <a:pt x="69" y="26"/>
                  </a:lnTo>
                  <a:lnTo>
                    <a:pt x="70" y="27"/>
                  </a:lnTo>
                  <a:lnTo>
                    <a:pt x="70" y="28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3" y="28"/>
                  </a:lnTo>
                  <a:lnTo>
                    <a:pt x="71" y="29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3" y="29"/>
                  </a:lnTo>
                  <a:lnTo>
                    <a:pt x="73" y="28"/>
                  </a:lnTo>
                  <a:lnTo>
                    <a:pt x="73" y="29"/>
                  </a:lnTo>
                  <a:lnTo>
                    <a:pt x="74" y="31"/>
                  </a:lnTo>
                  <a:lnTo>
                    <a:pt x="74" y="29"/>
                  </a:lnTo>
                  <a:lnTo>
                    <a:pt x="75" y="29"/>
                  </a:lnTo>
                  <a:lnTo>
                    <a:pt x="75" y="31"/>
                  </a:lnTo>
                  <a:lnTo>
                    <a:pt x="75" y="29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6" y="29"/>
                  </a:lnTo>
                  <a:lnTo>
                    <a:pt x="75" y="29"/>
                  </a:lnTo>
                  <a:lnTo>
                    <a:pt x="74" y="28"/>
                  </a:lnTo>
                  <a:lnTo>
                    <a:pt x="73" y="28"/>
                  </a:lnTo>
                  <a:lnTo>
                    <a:pt x="73" y="27"/>
                  </a:lnTo>
                  <a:lnTo>
                    <a:pt x="73" y="28"/>
                  </a:lnTo>
                  <a:lnTo>
                    <a:pt x="74" y="28"/>
                  </a:lnTo>
                  <a:lnTo>
                    <a:pt x="75" y="28"/>
                  </a:lnTo>
                  <a:lnTo>
                    <a:pt x="75" y="29"/>
                  </a:lnTo>
                  <a:lnTo>
                    <a:pt x="76" y="29"/>
                  </a:lnTo>
                  <a:lnTo>
                    <a:pt x="77" y="31"/>
                  </a:lnTo>
                  <a:lnTo>
                    <a:pt x="79" y="31"/>
                  </a:lnTo>
                  <a:lnTo>
                    <a:pt x="80" y="31"/>
                  </a:lnTo>
                  <a:lnTo>
                    <a:pt x="80" y="29"/>
                  </a:lnTo>
                  <a:lnTo>
                    <a:pt x="81" y="29"/>
                  </a:lnTo>
                  <a:lnTo>
                    <a:pt x="82" y="29"/>
                  </a:lnTo>
                  <a:lnTo>
                    <a:pt x="84" y="29"/>
                  </a:lnTo>
                  <a:lnTo>
                    <a:pt x="85" y="29"/>
                  </a:lnTo>
                  <a:lnTo>
                    <a:pt x="86" y="29"/>
                  </a:lnTo>
                  <a:lnTo>
                    <a:pt x="87" y="29"/>
                  </a:lnTo>
                  <a:lnTo>
                    <a:pt x="88" y="29"/>
                  </a:lnTo>
                  <a:lnTo>
                    <a:pt x="90" y="29"/>
                  </a:lnTo>
                  <a:lnTo>
                    <a:pt x="91" y="29"/>
                  </a:lnTo>
                  <a:lnTo>
                    <a:pt x="91" y="28"/>
                  </a:lnTo>
                  <a:lnTo>
                    <a:pt x="92" y="28"/>
                  </a:lnTo>
                  <a:lnTo>
                    <a:pt x="93" y="28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6" y="27"/>
                  </a:lnTo>
                  <a:lnTo>
                    <a:pt x="97" y="27"/>
                  </a:lnTo>
                  <a:lnTo>
                    <a:pt x="97" y="26"/>
                  </a:lnTo>
                  <a:lnTo>
                    <a:pt x="98" y="26"/>
                  </a:lnTo>
                  <a:lnTo>
                    <a:pt x="99" y="26"/>
                  </a:lnTo>
                  <a:lnTo>
                    <a:pt x="100" y="26"/>
                  </a:lnTo>
                  <a:lnTo>
                    <a:pt x="102" y="25"/>
                  </a:lnTo>
                  <a:lnTo>
                    <a:pt x="103" y="25"/>
                  </a:lnTo>
                  <a:lnTo>
                    <a:pt x="104" y="25"/>
                  </a:lnTo>
                  <a:lnTo>
                    <a:pt x="104" y="23"/>
                  </a:lnTo>
                  <a:lnTo>
                    <a:pt x="105" y="23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2" y="22"/>
                  </a:lnTo>
                  <a:lnTo>
                    <a:pt x="114" y="22"/>
                  </a:lnTo>
                  <a:lnTo>
                    <a:pt x="115" y="22"/>
                  </a:lnTo>
                  <a:lnTo>
                    <a:pt x="115" y="21"/>
                  </a:lnTo>
                  <a:lnTo>
                    <a:pt x="116" y="21"/>
                  </a:lnTo>
                  <a:lnTo>
                    <a:pt x="117" y="21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20" y="20"/>
                  </a:lnTo>
                  <a:lnTo>
                    <a:pt x="121" y="20"/>
                  </a:lnTo>
                  <a:lnTo>
                    <a:pt x="122" y="20"/>
                  </a:lnTo>
                  <a:lnTo>
                    <a:pt x="122" y="19"/>
                  </a:lnTo>
                  <a:lnTo>
                    <a:pt x="123" y="19"/>
                  </a:lnTo>
                  <a:lnTo>
                    <a:pt x="124" y="19"/>
                  </a:lnTo>
                  <a:lnTo>
                    <a:pt x="126" y="19"/>
                  </a:lnTo>
                  <a:lnTo>
                    <a:pt x="127" y="19"/>
                  </a:lnTo>
                  <a:lnTo>
                    <a:pt x="127" y="17"/>
                  </a:lnTo>
                  <a:lnTo>
                    <a:pt x="128" y="16"/>
                  </a:lnTo>
                  <a:lnTo>
                    <a:pt x="129" y="16"/>
                  </a:lnTo>
                  <a:lnTo>
                    <a:pt x="129" y="15"/>
                  </a:lnTo>
                  <a:lnTo>
                    <a:pt x="131" y="15"/>
                  </a:lnTo>
                  <a:lnTo>
                    <a:pt x="132" y="15"/>
                  </a:lnTo>
                  <a:lnTo>
                    <a:pt x="133" y="15"/>
                  </a:lnTo>
                  <a:lnTo>
                    <a:pt x="133" y="14"/>
                  </a:lnTo>
                  <a:lnTo>
                    <a:pt x="134" y="14"/>
                  </a:lnTo>
                  <a:lnTo>
                    <a:pt x="135" y="14"/>
                  </a:lnTo>
                  <a:lnTo>
                    <a:pt x="135" y="12"/>
                  </a:lnTo>
                  <a:lnTo>
                    <a:pt x="137" y="12"/>
                  </a:lnTo>
                  <a:lnTo>
                    <a:pt x="137" y="11"/>
                  </a:lnTo>
                  <a:lnTo>
                    <a:pt x="138" y="11"/>
                  </a:lnTo>
                  <a:lnTo>
                    <a:pt x="138" y="10"/>
                  </a:lnTo>
                  <a:lnTo>
                    <a:pt x="139" y="10"/>
                  </a:lnTo>
                  <a:lnTo>
                    <a:pt x="140" y="10"/>
                  </a:lnTo>
                  <a:lnTo>
                    <a:pt x="140" y="9"/>
                  </a:lnTo>
                  <a:lnTo>
                    <a:pt x="141" y="9"/>
                  </a:lnTo>
                  <a:lnTo>
                    <a:pt x="141" y="10"/>
                  </a:lnTo>
                  <a:lnTo>
                    <a:pt x="140" y="10"/>
                  </a:lnTo>
                  <a:lnTo>
                    <a:pt x="140" y="11"/>
                  </a:lnTo>
                  <a:lnTo>
                    <a:pt x="140" y="12"/>
                  </a:lnTo>
                  <a:lnTo>
                    <a:pt x="141" y="12"/>
                  </a:lnTo>
                  <a:lnTo>
                    <a:pt x="143" y="12"/>
                  </a:lnTo>
                  <a:lnTo>
                    <a:pt x="143" y="11"/>
                  </a:lnTo>
                  <a:lnTo>
                    <a:pt x="144" y="11"/>
                  </a:lnTo>
                  <a:lnTo>
                    <a:pt x="145" y="11"/>
                  </a:lnTo>
                  <a:lnTo>
                    <a:pt x="145" y="10"/>
                  </a:lnTo>
                  <a:lnTo>
                    <a:pt x="145" y="11"/>
                  </a:lnTo>
                  <a:lnTo>
                    <a:pt x="146" y="11"/>
                  </a:lnTo>
                  <a:lnTo>
                    <a:pt x="147" y="11"/>
                  </a:lnTo>
                  <a:lnTo>
                    <a:pt x="149" y="11"/>
                  </a:lnTo>
                  <a:lnTo>
                    <a:pt x="149" y="10"/>
                  </a:lnTo>
                  <a:lnTo>
                    <a:pt x="149" y="9"/>
                  </a:lnTo>
                  <a:lnTo>
                    <a:pt x="150" y="9"/>
                  </a:lnTo>
                  <a:lnTo>
                    <a:pt x="151" y="9"/>
                  </a:lnTo>
                  <a:lnTo>
                    <a:pt x="152" y="9"/>
                  </a:lnTo>
                  <a:lnTo>
                    <a:pt x="153" y="9"/>
                  </a:lnTo>
                  <a:lnTo>
                    <a:pt x="153" y="8"/>
                  </a:lnTo>
                  <a:lnTo>
                    <a:pt x="153" y="6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6" y="5"/>
                  </a:lnTo>
                  <a:lnTo>
                    <a:pt x="157" y="5"/>
                  </a:lnTo>
                  <a:lnTo>
                    <a:pt x="157" y="4"/>
                  </a:lnTo>
                  <a:lnTo>
                    <a:pt x="158" y="4"/>
                  </a:lnTo>
                  <a:lnTo>
                    <a:pt x="158" y="3"/>
                  </a:lnTo>
                  <a:lnTo>
                    <a:pt x="159" y="3"/>
                  </a:lnTo>
                  <a:lnTo>
                    <a:pt x="161" y="3"/>
                  </a:lnTo>
                  <a:lnTo>
                    <a:pt x="162" y="3"/>
                  </a:lnTo>
                  <a:lnTo>
                    <a:pt x="162" y="4"/>
                  </a:lnTo>
                  <a:lnTo>
                    <a:pt x="163" y="4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0" y="2"/>
                  </a:lnTo>
                  <a:lnTo>
                    <a:pt x="170" y="3"/>
                  </a:lnTo>
                  <a:lnTo>
                    <a:pt x="171" y="4"/>
                  </a:lnTo>
                  <a:lnTo>
                    <a:pt x="173" y="4"/>
                  </a:lnTo>
                  <a:lnTo>
                    <a:pt x="173" y="3"/>
                  </a:lnTo>
                  <a:lnTo>
                    <a:pt x="174" y="3"/>
                  </a:lnTo>
                  <a:lnTo>
                    <a:pt x="174" y="4"/>
                  </a:lnTo>
                  <a:lnTo>
                    <a:pt x="174" y="5"/>
                  </a:lnTo>
                  <a:lnTo>
                    <a:pt x="174" y="6"/>
                  </a:lnTo>
                  <a:lnTo>
                    <a:pt x="175" y="6"/>
                  </a:lnTo>
                  <a:lnTo>
                    <a:pt x="176" y="6"/>
                  </a:lnTo>
                  <a:lnTo>
                    <a:pt x="176" y="8"/>
                  </a:lnTo>
                  <a:lnTo>
                    <a:pt x="178" y="8"/>
                  </a:lnTo>
                  <a:lnTo>
                    <a:pt x="178" y="9"/>
                  </a:lnTo>
                  <a:lnTo>
                    <a:pt x="176" y="9"/>
                  </a:lnTo>
                  <a:lnTo>
                    <a:pt x="175" y="9"/>
                  </a:lnTo>
                  <a:lnTo>
                    <a:pt x="175" y="10"/>
                  </a:lnTo>
                  <a:lnTo>
                    <a:pt x="175" y="11"/>
                  </a:lnTo>
                  <a:lnTo>
                    <a:pt x="174" y="11"/>
                  </a:lnTo>
                  <a:lnTo>
                    <a:pt x="174" y="12"/>
                  </a:lnTo>
                  <a:lnTo>
                    <a:pt x="174" y="14"/>
                  </a:lnTo>
                  <a:lnTo>
                    <a:pt x="174" y="15"/>
                  </a:lnTo>
                  <a:lnTo>
                    <a:pt x="173" y="15"/>
                  </a:lnTo>
                  <a:lnTo>
                    <a:pt x="173" y="16"/>
                  </a:lnTo>
                  <a:lnTo>
                    <a:pt x="171" y="16"/>
                  </a:lnTo>
                  <a:lnTo>
                    <a:pt x="173" y="16"/>
                  </a:lnTo>
                  <a:lnTo>
                    <a:pt x="171" y="16"/>
                  </a:lnTo>
                  <a:lnTo>
                    <a:pt x="171" y="17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0" y="17"/>
                  </a:lnTo>
                  <a:lnTo>
                    <a:pt x="170" y="19"/>
                  </a:lnTo>
                  <a:lnTo>
                    <a:pt x="169" y="19"/>
                  </a:lnTo>
                  <a:lnTo>
                    <a:pt x="168" y="19"/>
                  </a:lnTo>
                  <a:lnTo>
                    <a:pt x="168" y="20"/>
                  </a:lnTo>
                  <a:lnTo>
                    <a:pt x="168" y="21"/>
                  </a:lnTo>
                  <a:lnTo>
                    <a:pt x="167" y="21"/>
                  </a:lnTo>
                  <a:lnTo>
                    <a:pt x="167" y="22"/>
                  </a:lnTo>
                  <a:lnTo>
                    <a:pt x="165" y="22"/>
                  </a:lnTo>
                  <a:lnTo>
                    <a:pt x="165" y="23"/>
                  </a:lnTo>
                  <a:lnTo>
                    <a:pt x="167" y="23"/>
                  </a:lnTo>
                  <a:lnTo>
                    <a:pt x="167" y="25"/>
                  </a:lnTo>
                  <a:lnTo>
                    <a:pt x="167" y="26"/>
                  </a:lnTo>
                  <a:lnTo>
                    <a:pt x="168" y="26"/>
                  </a:lnTo>
                  <a:lnTo>
                    <a:pt x="168" y="27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69" y="29"/>
                  </a:lnTo>
                  <a:lnTo>
                    <a:pt x="168" y="29"/>
                  </a:lnTo>
                  <a:lnTo>
                    <a:pt x="168" y="31"/>
                  </a:lnTo>
                  <a:lnTo>
                    <a:pt x="167" y="31"/>
                  </a:lnTo>
                  <a:lnTo>
                    <a:pt x="165" y="31"/>
                  </a:lnTo>
                  <a:lnTo>
                    <a:pt x="165" y="32"/>
                  </a:lnTo>
                  <a:lnTo>
                    <a:pt x="167" y="32"/>
                  </a:lnTo>
                  <a:lnTo>
                    <a:pt x="165" y="32"/>
                  </a:lnTo>
                  <a:lnTo>
                    <a:pt x="164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5"/>
                  </a:lnTo>
                  <a:lnTo>
                    <a:pt x="163" y="37"/>
                  </a:lnTo>
                  <a:lnTo>
                    <a:pt x="162" y="37"/>
                  </a:lnTo>
                  <a:lnTo>
                    <a:pt x="162" y="38"/>
                  </a:lnTo>
                  <a:lnTo>
                    <a:pt x="161" y="38"/>
                  </a:lnTo>
                  <a:lnTo>
                    <a:pt x="161" y="39"/>
                  </a:lnTo>
                  <a:lnTo>
                    <a:pt x="161" y="40"/>
                  </a:lnTo>
                  <a:lnTo>
                    <a:pt x="162" y="40"/>
                  </a:lnTo>
                  <a:lnTo>
                    <a:pt x="163" y="40"/>
                  </a:lnTo>
                  <a:lnTo>
                    <a:pt x="164" y="40"/>
                  </a:lnTo>
                  <a:lnTo>
                    <a:pt x="165" y="40"/>
                  </a:lnTo>
                  <a:lnTo>
                    <a:pt x="165" y="39"/>
                  </a:lnTo>
                  <a:lnTo>
                    <a:pt x="165" y="40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67" y="38"/>
                  </a:lnTo>
                  <a:lnTo>
                    <a:pt x="167" y="39"/>
                  </a:lnTo>
                  <a:lnTo>
                    <a:pt x="168" y="39"/>
                  </a:lnTo>
                  <a:lnTo>
                    <a:pt x="168" y="38"/>
                  </a:lnTo>
                  <a:lnTo>
                    <a:pt x="169" y="38"/>
                  </a:lnTo>
                  <a:lnTo>
                    <a:pt x="170" y="38"/>
                  </a:lnTo>
                  <a:lnTo>
                    <a:pt x="170" y="37"/>
                  </a:lnTo>
                  <a:lnTo>
                    <a:pt x="171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5"/>
                  </a:lnTo>
                  <a:lnTo>
                    <a:pt x="175" y="35"/>
                  </a:lnTo>
                  <a:lnTo>
                    <a:pt x="176" y="34"/>
                  </a:lnTo>
                  <a:lnTo>
                    <a:pt x="176" y="33"/>
                  </a:lnTo>
                  <a:lnTo>
                    <a:pt x="178" y="33"/>
                  </a:lnTo>
                  <a:lnTo>
                    <a:pt x="178" y="32"/>
                  </a:lnTo>
                  <a:lnTo>
                    <a:pt x="179" y="32"/>
                  </a:lnTo>
                  <a:lnTo>
                    <a:pt x="178" y="32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79" y="32"/>
                  </a:lnTo>
                  <a:lnTo>
                    <a:pt x="180" y="32"/>
                  </a:lnTo>
                  <a:lnTo>
                    <a:pt x="181" y="32"/>
                  </a:lnTo>
                  <a:lnTo>
                    <a:pt x="180" y="32"/>
                  </a:lnTo>
                  <a:lnTo>
                    <a:pt x="181" y="32"/>
                  </a:lnTo>
                  <a:lnTo>
                    <a:pt x="181" y="31"/>
                  </a:lnTo>
                  <a:lnTo>
                    <a:pt x="180" y="31"/>
                  </a:lnTo>
                  <a:lnTo>
                    <a:pt x="179" y="31"/>
                  </a:lnTo>
                  <a:lnTo>
                    <a:pt x="179" y="29"/>
                  </a:lnTo>
                  <a:lnTo>
                    <a:pt x="178" y="29"/>
                  </a:lnTo>
                  <a:lnTo>
                    <a:pt x="178" y="28"/>
                  </a:lnTo>
                  <a:lnTo>
                    <a:pt x="176" y="28"/>
                  </a:lnTo>
                  <a:lnTo>
                    <a:pt x="176" y="27"/>
                  </a:lnTo>
                  <a:lnTo>
                    <a:pt x="176" y="28"/>
                  </a:lnTo>
                  <a:lnTo>
                    <a:pt x="178" y="28"/>
                  </a:lnTo>
                  <a:lnTo>
                    <a:pt x="179" y="29"/>
                  </a:lnTo>
                  <a:lnTo>
                    <a:pt x="180" y="31"/>
                  </a:lnTo>
                  <a:lnTo>
                    <a:pt x="181" y="31"/>
                  </a:lnTo>
                  <a:lnTo>
                    <a:pt x="181" y="32"/>
                  </a:lnTo>
                  <a:lnTo>
                    <a:pt x="182" y="32"/>
                  </a:lnTo>
                  <a:lnTo>
                    <a:pt x="182" y="33"/>
                  </a:lnTo>
                  <a:lnTo>
                    <a:pt x="184" y="33"/>
                  </a:lnTo>
                  <a:lnTo>
                    <a:pt x="184" y="34"/>
                  </a:lnTo>
                  <a:lnTo>
                    <a:pt x="185" y="34"/>
                  </a:lnTo>
                  <a:lnTo>
                    <a:pt x="186" y="34"/>
                  </a:lnTo>
                  <a:lnTo>
                    <a:pt x="186" y="35"/>
                  </a:lnTo>
                  <a:lnTo>
                    <a:pt x="187" y="35"/>
                  </a:lnTo>
                  <a:lnTo>
                    <a:pt x="187" y="37"/>
                  </a:lnTo>
                  <a:lnTo>
                    <a:pt x="188" y="37"/>
                  </a:lnTo>
                  <a:lnTo>
                    <a:pt x="188" y="38"/>
                  </a:lnTo>
                  <a:lnTo>
                    <a:pt x="190" y="38"/>
                  </a:lnTo>
                  <a:lnTo>
                    <a:pt x="191" y="38"/>
                  </a:lnTo>
                  <a:lnTo>
                    <a:pt x="191" y="39"/>
                  </a:lnTo>
                  <a:lnTo>
                    <a:pt x="192" y="39"/>
                  </a:lnTo>
                  <a:lnTo>
                    <a:pt x="192" y="40"/>
                  </a:lnTo>
                  <a:lnTo>
                    <a:pt x="193" y="40"/>
                  </a:lnTo>
                  <a:lnTo>
                    <a:pt x="194" y="40"/>
                  </a:lnTo>
                  <a:lnTo>
                    <a:pt x="196" y="40"/>
                  </a:lnTo>
                  <a:lnTo>
                    <a:pt x="197" y="40"/>
                  </a:lnTo>
                  <a:lnTo>
                    <a:pt x="198" y="40"/>
                  </a:lnTo>
                  <a:lnTo>
                    <a:pt x="199" y="40"/>
                  </a:lnTo>
                  <a:lnTo>
                    <a:pt x="199" y="41"/>
                  </a:lnTo>
                  <a:lnTo>
                    <a:pt x="200" y="41"/>
                  </a:lnTo>
                  <a:lnTo>
                    <a:pt x="202" y="41"/>
                  </a:lnTo>
                  <a:lnTo>
                    <a:pt x="202" y="43"/>
                  </a:lnTo>
                  <a:lnTo>
                    <a:pt x="203" y="43"/>
                  </a:lnTo>
                  <a:lnTo>
                    <a:pt x="204" y="43"/>
                  </a:lnTo>
                  <a:lnTo>
                    <a:pt x="205" y="43"/>
                  </a:lnTo>
                  <a:lnTo>
                    <a:pt x="205" y="44"/>
                  </a:lnTo>
                  <a:lnTo>
                    <a:pt x="206" y="44"/>
                  </a:lnTo>
                  <a:lnTo>
                    <a:pt x="206" y="45"/>
                  </a:lnTo>
                  <a:lnTo>
                    <a:pt x="206" y="46"/>
                  </a:lnTo>
                  <a:lnTo>
                    <a:pt x="208" y="46"/>
                  </a:lnTo>
                  <a:lnTo>
                    <a:pt x="208" y="45"/>
                  </a:lnTo>
                  <a:lnTo>
                    <a:pt x="209" y="45"/>
                  </a:lnTo>
                  <a:lnTo>
                    <a:pt x="210" y="45"/>
                  </a:lnTo>
                  <a:lnTo>
                    <a:pt x="210" y="44"/>
                  </a:lnTo>
                  <a:lnTo>
                    <a:pt x="211" y="44"/>
                  </a:lnTo>
                  <a:lnTo>
                    <a:pt x="212" y="44"/>
                  </a:lnTo>
                  <a:lnTo>
                    <a:pt x="212" y="45"/>
                  </a:lnTo>
                  <a:lnTo>
                    <a:pt x="214" y="45"/>
                  </a:lnTo>
                  <a:lnTo>
                    <a:pt x="212" y="45"/>
                  </a:lnTo>
                  <a:lnTo>
                    <a:pt x="214" y="45"/>
                  </a:lnTo>
                  <a:lnTo>
                    <a:pt x="214" y="46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4" y="48"/>
                  </a:lnTo>
                  <a:lnTo>
                    <a:pt x="215" y="48"/>
                  </a:lnTo>
                  <a:lnTo>
                    <a:pt x="216" y="48"/>
                  </a:lnTo>
                  <a:lnTo>
                    <a:pt x="216" y="46"/>
                  </a:lnTo>
                  <a:lnTo>
                    <a:pt x="216" y="48"/>
                  </a:lnTo>
                  <a:lnTo>
                    <a:pt x="217" y="48"/>
                  </a:lnTo>
                  <a:lnTo>
                    <a:pt x="216" y="48"/>
                  </a:lnTo>
                  <a:lnTo>
                    <a:pt x="217" y="48"/>
                  </a:lnTo>
                  <a:lnTo>
                    <a:pt x="217" y="49"/>
                  </a:lnTo>
                  <a:lnTo>
                    <a:pt x="216" y="49"/>
                  </a:lnTo>
                  <a:lnTo>
                    <a:pt x="217" y="49"/>
                  </a:lnTo>
                  <a:lnTo>
                    <a:pt x="219" y="49"/>
                  </a:lnTo>
                  <a:lnTo>
                    <a:pt x="220" y="49"/>
                  </a:lnTo>
                  <a:lnTo>
                    <a:pt x="221" y="49"/>
                  </a:lnTo>
                  <a:lnTo>
                    <a:pt x="221" y="50"/>
                  </a:lnTo>
                  <a:lnTo>
                    <a:pt x="222" y="50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3" y="52"/>
                  </a:lnTo>
                  <a:lnTo>
                    <a:pt x="223" y="54"/>
                  </a:lnTo>
                  <a:lnTo>
                    <a:pt x="225" y="54"/>
                  </a:lnTo>
                  <a:lnTo>
                    <a:pt x="225" y="55"/>
                  </a:lnTo>
                  <a:lnTo>
                    <a:pt x="225" y="56"/>
                  </a:lnTo>
                  <a:lnTo>
                    <a:pt x="226" y="56"/>
                  </a:lnTo>
                  <a:lnTo>
                    <a:pt x="226" y="57"/>
                  </a:lnTo>
                  <a:lnTo>
                    <a:pt x="226" y="58"/>
                  </a:lnTo>
                  <a:lnTo>
                    <a:pt x="226" y="60"/>
                  </a:lnTo>
                  <a:lnTo>
                    <a:pt x="227" y="60"/>
                  </a:lnTo>
                  <a:lnTo>
                    <a:pt x="227" y="61"/>
                  </a:lnTo>
                  <a:lnTo>
                    <a:pt x="228" y="61"/>
                  </a:lnTo>
                  <a:lnTo>
                    <a:pt x="227" y="61"/>
                  </a:lnTo>
                  <a:lnTo>
                    <a:pt x="228" y="61"/>
                  </a:lnTo>
                  <a:lnTo>
                    <a:pt x="228" y="62"/>
                  </a:lnTo>
                  <a:lnTo>
                    <a:pt x="228" y="63"/>
                  </a:lnTo>
                  <a:lnTo>
                    <a:pt x="229" y="63"/>
                  </a:lnTo>
                  <a:lnTo>
                    <a:pt x="229" y="64"/>
                  </a:lnTo>
                  <a:lnTo>
                    <a:pt x="229" y="66"/>
                  </a:lnTo>
                  <a:lnTo>
                    <a:pt x="229" y="67"/>
                  </a:lnTo>
                  <a:lnTo>
                    <a:pt x="231" y="67"/>
                  </a:lnTo>
                  <a:lnTo>
                    <a:pt x="233" y="67"/>
                  </a:lnTo>
                  <a:lnTo>
                    <a:pt x="233" y="68"/>
                  </a:lnTo>
                  <a:lnTo>
                    <a:pt x="234" y="68"/>
                  </a:lnTo>
                  <a:lnTo>
                    <a:pt x="235" y="68"/>
                  </a:lnTo>
                  <a:lnTo>
                    <a:pt x="237" y="68"/>
                  </a:lnTo>
                  <a:lnTo>
                    <a:pt x="238" y="68"/>
                  </a:lnTo>
                  <a:lnTo>
                    <a:pt x="239" y="69"/>
                  </a:lnTo>
                  <a:lnTo>
                    <a:pt x="240" y="69"/>
                  </a:lnTo>
                  <a:lnTo>
                    <a:pt x="241" y="69"/>
                  </a:lnTo>
                  <a:lnTo>
                    <a:pt x="243" y="69"/>
                  </a:lnTo>
                  <a:lnTo>
                    <a:pt x="244" y="70"/>
                  </a:lnTo>
                  <a:lnTo>
                    <a:pt x="245" y="70"/>
                  </a:lnTo>
                  <a:lnTo>
                    <a:pt x="246" y="70"/>
                  </a:lnTo>
                  <a:lnTo>
                    <a:pt x="247" y="70"/>
                  </a:lnTo>
                  <a:lnTo>
                    <a:pt x="247" y="72"/>
                  </a:lnTo>
                  <a:lnTo>
                    <a:pt x="249" y="72"/>
                  </a:lnTo>
                  <a:lnTo>
                    <a:pt x="250" y="72"/>
                  </a:lnTo>
                  <a:lnTo>
                    <a:pt x="251" y="72"/>
                  </a:lnTo>
                  <a:lnTo>
                    <a:pt x="252" y="72"/>
                  </a:lnTo>
                  <a:lnTo>
                    <a:pt x="253" y="73"/>
                  </a:lnTo>
                  <a:lnTo>
                    <a:pt x="255" y="73"/>
                  </a:lnTo>
                  <a:lnTo>
                    <a:pt x="256" y="73"/>
                  </a:lnTo>
                  <a:lnTo>
                    <a:pt x="257" y="73"/>
                  </a:lnTo>
                  <a:lnTo>
                    <a:pt x="257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61" y="74"/>
                  </a:lnTo>
                  <a:lnTo>
                    <a:pt x="262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4" y="75"/>
                  </a:lnTo>
                  <a:lnTo>
                    <a:pt x="266" y="75"/>
                  </a:lnTo>
                  <a:lnTo>
                    <a:pt x="267" y="75"/>
                  </a:lnTo>
                  <a:lnTo>
                    <a:pt x="268" y="76"/>
                  </a:lnTo>
                  <a:lnTo>
                    <a:pt x="269" y="76"/>
                  </a:lnTo>
                  <a:lnTo>
                    <a:pt x="270" y="76"/>
                  </a:lnTo>
                  <a:lnTo>
                    <a:pt x="272" y="76"/>
                  </a:lnTo>
                  <a:lnTo>
                    <a:pt x="273" y="78"/>
                  </a:lnTo>
                  <a:lnTo>
                    <a:pt x="274" y="78"/>
                  </a:lnTo>
                  <a:lnTo>
                    <a:pt x="275" y="78"/>
                  </a:lnTo>
                  <a:lnTo>
                    <a:pt x="276" y="78"/>
                  </a:lnTo>
                  <a:lnTo>
                    <a:pt x="278" y="78"/>
                  </a:lnTo>
                  <a:lnTo>
                    <a:pt x="278" y="79"/>
                  </a:lnTo>
                  <a:lnTo>
                    <a:pt x="279" y="79"/>
                  </a:lnTo>
                  <a:lnTo>
                    <a:pt x="280" y="79"/>
                  </a:lnTo>
                  <a:lnTo>
                    <a:pt x="281" y="79"/>
                  </a:lnTo>
                  <a:lnTo>
                    <a:pt x="282" y="80"/>
                  </a:lnTo>
                  <a:lnTo>
                    <a:pt x="284" y="80"/>
                  </a:lnTo>
                  <a:lnTo>
                    <a:pt x="285" y="80"/>
                  </a:lnTo>
                  <a:lnTo>
                    <a:pt x="286" y="80"/>
                  </a:lnTo>
                  <a:lnTo>
                    <a:pt x="287" y="81"/>
                  </a:lnTo>
                  <a:lnTo>
                    <a:pt x="288" y="81"/>
                  </a:lnTo>
                  <a:lnTo>
                    <a:pt x="290" y="81"/>
                  </a:lnTo>
                  <a:lnTo>
                    <a:pt x="291" y="81"/>
                  </a:lnTo>
                  <a:lnTo>
                    <a:pt x="292" y="83"/>
                  </a:lnTo>
                  <a:lnTo>
                    <a:pt x="293" y="83"/>
                  </a:lnTo>
                  <a:lnTo>
                    <a:pt x="294" y="83"/>
                  </a:lnTo>
                  <a:lnTo>
                    <a:pt x="296" y="83"/>
                  </a:lnTo>
                  <a:lnTo>
                    <a:pt x="297" y="83"/>
                  </a:lnTo>
                  <a:lnTo>
                    <a:pt x="298" y="84"/>
                  </a:lnTo>
                  <a:lnTo>
                    <a:pt x="299" y="84"/>
                  </a:lnTo>
                  <a:lnTo>
                    <a:pt x="300" y="84"/>
                  </a:lnTo>
                  <a:lnTo>
                    <a:pt x="302" y="84"/>
                  </a:lnTo>
                  <a:lnTo>
                    <a:pt x="302" y="85"/>
                  </a:lnTo>
                  <a:lnTo>
                    <a:pt x="303" y="85"/>
                  </a:lnTo>
                  <a:lnTo>
                    <a:pt x="304" y="85"/>
                  </a:lnTo>
                  <a:lnTo>
                    <a:pt x="305" y="85"/>
                  </a:lnTo>
                  <a:lnTo>
                    <a:pt x="306" y="86"/>
                  </a:lnTo>
                  <a:lnTo>
                    <a:pt x="308" y="86"/>
                  </a:lnTo>
                  <a:lnTo>
                    <a:pt x="309" y="86"/>
                  </a:lnTo>
                  <a:lnTo>
                    <a:pt x="310" y="86"/>
                  </a:lnTo>
                  <a:lnTo>
                    <a:pt x="311" y="87"/>
                  </a:lnTo>
                  <a:lnTo>
                    <a:pt x="313" y="87"/>
                  </a:lnTo>
                  <a:lnTo>
                    <a:pt x="314" y="87"/>
                  </a:lnTo>
                  <a:lnTo>
                    <a:pt x="315" y="89"/>
                  </a:lnTo>
                  <a:lnTo>
                    <a:pt x="316" y="89"/>
                  </a:lnTo>
                  <a:lnTo>
                    <a:pt x="317" y="89"/>
                  </a:lnTo>
                  <a:lnTo>
                    <a:pt x="319" y="90"/>
                  </a:lnTo>
                  <a:lnTo>
                    <a:pt x="320" y="90"/>
                  </a:lnTo>
                  <a:lnTo>
                    <a:pt x="320" y="91"/>
                  </a:lnTo>
                  <a:lnTo>
                    <a:pt x="321" y="91"/>
                  </a:lnTo>
                  <a:lnTo>
                    <a:pt x="322" y="91"/>
                  </a:lnTo>
                  <a:lnTo>
                    <a:pt x="322" y="92"/>
                  </a:lnTo>
                  <a:lnTo>
                    <a:pt x="323" y="92"/>
                  </a:lnTo>
                  <a:lnTo>
                    <a:pt x="325" y="92"/>
                  </a:lnTo>
                  <a:lnTo>
                    <a:pt x="325" y="93"/>
                  </a:lnTo>
                  <a:lnTo>
                    <a:pt x="326" y="93"/>
                  </a:lnTo>
                  <a:lnTo>
                    <a:pt x="327" y="93"/>
                  </a:lnTo>
                  <a:lnTo>
                    <a:pt x="327" y="95"/>
                  </a:lnTo>
                  <a:lnTo>
                    <a:pt x="328" y="95"/>
                  </a:lnTo>
                  <a:lnTo>
                    <a:pt x="329" y="96"/>
                  </a:lnTo>
                  <a:lnTo>
                    <a:pt x="331" y="96"/>
                  </a:lnTo>
                  <a:lnTo>
                    <a:pt x="332" y="97"/>
                  </a:lnTo>
                  <a:lnTo>
                    <a:pt x="333" y="97"/>
                  </a:lnTo>
                  <a:lnTo>
                    <a:pt x="334" y="98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7" y="99"/>
                  </a:lnTo>
                  <a:lnTo>
                    <a:pt x="338" y="99"/>
                  </a:lnTo>
                  <a:lnTo>
                    <a:pt x="339" y="99"/>
                  </a:lnTo>
                  <a:lnTo>
                    <a:pt x="338" y="99"/>
                  </a:lnTo>
                  <a:lnTo>
                    <a:pt x="339" y="98"/>
                  </a:lnTo>
                  <a:lnTo>
                    <a:pt x="339" y="99"/>
                  </a:lnTo>
                  <a:lnTo>
                    <a:pt x="339" y="98"/>
                  </a:lnTo>
                  <a:lnTo>
                    <a:pt x="340" y="98"/>
                  </a:lnTo>
                  <a:lnTo>
                    <a:pt x="340" y="99"/>
                  </a:lnTo>
                  <a:lnTo>
                    <a:pt x="340" y="101"/>
                  </a:lnTo>
                  <a:lnTo>
                    <a:pt x="341" y="101"/>
                  </a:lnTo>
                  <a:lnTo>
                    <a:pt x="341" y="99"/>
                  </a:lnTo>
                  <a:lnTo>
                    <a:pt x="340" y="99"/>
                  </a:lnTo>
                  <a:lnTo>
                    <a:pt x="341" y="99"/>
                  </a:lnTo>
                  <a:lnTo>
                    <a:pt x="341" y="101"/>
                  </a:lnTo>
                  <a:lnTo>
                    <a:pt x="341" y="99"/>
                  </a:lnTo>
                  <a:lnTo>
                    <a:pt x="343" y="99"/>
                  </a:lnTo>
                  <a:lnTo>
                    <a:pt x="344" y="99"/>
                  </a:lnTo>
                  <a:lnTo>
                    <a:pt x="345" y="99"/>
                  </a:lnTo>
                  <a:lnTo>
                    <a:pt x="345" y="101"/>
                  </a:lnTo>
                  <a:lnTo>
                    <a:pt x="346" y="101"/>
                  </a:lnTo>
                  <a:lnTo>
                    <a:pt x="347" y="101"/>
                  </a:lnTo>
                  <a:lnTo>
                    <a:pt x="349" y="101"/>
                  </a:lnTo>
                  <a:lnTo>
                    <a:pt x="349" y="102"/>
                  </a:lnTo>
                  <a:lnTo>
                    <a:pt x="350" y="102"/>
                  </a:lnTo>
                  <a:lnTo>
                    <a:pt x="350" y="103"/>
                  </a:lnTo>
                  <a:lnTo>
                    <a:pt x="349" y="103"/>
                  </a:lnTo>
                  <a:lnTo>
                    <a:pt x="350" y="103"/>
                  </a:lnTo>
                  <a:lnTo>
                    <a:pt x="351" y="103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2" y="103"/>
                  </a:lnTo>
                  <a:lnTo>
                    <a:pt x="353" y="103"/>
                  </a:lnTo>
                  <a:lnTo>
                    <a:pt x="353" y="102"/>
                  </a:lnTo>
                  <a:lnTo>
                    <a:pt x="355" y="102"/>
                  </a:lnTo>
                  <a:lnTo>
                    <a:pt x="355" y="101"/>
                  </a:lnTo>
                  <a:lnTo>
                    <a:pt x="356" y="101"/>
                  </a:lnTo>
                  <a:lnTo>
                    <a:pt x="356" y="102"/>
                  </a:lnTo>
                  <a:lnTo>
                    <a:pt x="357" y="102"/>
                  </a:lnTo>
                  <a:lnTo>
                    <a:pt x="357" y="101"/>
                  </a:lnTo>
                  <a:lnTo>
                    <a:pt x="358" y="101"/>
                  </a:lnTo>
                  <a:lnTo>
                    <a:pt x="360" y="101"/>
                  </a:lnTo>
                  <a:lnTo>
                    <a:pt x="361" y="101"/>
                  </a:lnTo>
                  <a:lnTo>
                    <a:pt x="361" y="99"/>
                  </a:lnTo>
                  <a:lnTo>
                    <a:pt x="361" y="101"/>
                  </a:lnTo>
                  <a:lnTo>
                    <a:pt x="362" y="99"/>
                  </a:lnTo>
                  <a:lnTo>
                    <a:pt x="362" y="101"/>
                  </a:lnTo>
                  <a:lnTo>
                    <a:pt x="363" y="101"/>
                  </a:lnTo>
                  <a:lnTo>
                    <a:pt x="363" y="102"/>
                  </a:lnTo>
                  <a:lnTo>
                    <a:pt x="363" y="103"/>
                  </a:lnTo>
                  <a:lnTo>
                    <a:pt x="364" y="103"/>
                  </a:lnTo>
                  <a:lnTo>
                    <a:pt x="366" y="103"/>
                  </a:lnTo>
                  <a:lnTo>
                    <a:pt x="366" y="102"/>
                  </a:lnTo>
                  <a:lnTo>
                    <a:pt x="367" y="102"/>
                  </a:lnTo>
                  <a:lnTo>
                    <a:pt x="367" y="103"/>
                  </a:lnTo>
                  <a:lnTo>
                    <a:pt x="368" y="103"/>
                  </a:lnTo>
                  <a:lnTo>
                    <a:pt x="369" y="103"/>
                  </a:lnTo>
                  <a:lnTo>
                    <a:pt x="369" y="104"/>
                  </a:lnTo>
                  <a:lnTo>
                    <a:pt x="370" y="104"/>
                  </a:lnTo>
                  <a:lnTo>
                    <a:pt x="372" y="104"/>
                  </a:lnTo>
                  <a:lnTo>
                    <a:pt x="373" y="104"/>
                  </a:lnTo>
                  <a:lnTo>
                    <a:pt x="373" y="103"/>
                  </a:lnTo>
                  <a:lnTo>
                    <a:pt x="374" y="103"/>
                  </a:lnTo>
                  <a:lnTo>
                    <a:pt x="374" y="104"/>
                  </a:lnTo>
                  <a:lnTo>
                    <a:pt x="375" y="104"/>
                  </a:lnTo>
                  <a:lnTo>
                    <a:pt x="376" y="104"/>
                  </a:lnTo>
                  <a:lnTo>
                    <a:pt x="376" y="105"/>
                  </a:lnTo>
                  <a:lnTo>
                    <a:pt x="378" y="105"/>
                  </a:lnTo>
                  <a:lnTo>
                    <a:pt x="378" y="107"/>
                  </a:lnTo>
                  <a:lnTo>
                    <a:pt x="378" y="105"/>
                  </a:lnTo>
                  <a:lnTo>
                    <a:pt x="378" y="107"/>
                  </a:lnTo>
                  <a:lnTo>
                    <a:pt x="379" y="107"/>
                  </a:lnTo>
                  <a:lnTo>
                    <a:pt x="380" y="107"/>
                  </a:lnTo>
                  <a:lnTo>
                    <a:pt x="381" y="107"/>
                  </a:lnTo>
                  <a:lnTo>
                    <a:pt x="382" y="107"/>
                  </a:lnTo>
                  <a:lnTo>
                    <a:pt x="384" y="107"/>
                  </a:lnTo>
                  <a:lnTo>
                    <a:pt x="384" y="105"/>
                  </a:lnTo>
                  <a:lnTo>
                    <a:pt x="384" y="107"/>
                  </a:lnTo>
                  <a:lnTo>
                    <a:pt x="385" y="107"/>
                  </a:lnTo>
                  <a:lnTo>
                    <a:pt x="385" y="108"/>
                  </a:lnTo>
                  <a:lnTo>
                    <a:pt x="386" y="108"/>
                  </a:lnTo>
                  <a:lnTo>
                    <a:pt x="387" y="108"/>
                  </a:lnTo>
                  <a:lnTo>
                    <a:pt x="388" y="108"/>
                  </a:lnTo>
                  <a:lnTo>
                    <a:pt x="388" y="107"/>
                  </a:lnTo>
                  <a:lnTo>
                    <a:pt x="388" y="108"/>
                  </a:lnTo>
                  <a:lnTo>
                    <a:pt x="390" y="108"/>
                  </a:lnTo>
                  <a:lnTo>
                    <a:pt x="391" y="108"/>
                  </a:lnTo>
                  <a:lnTo>
                    <a:pt x="391" y="109"/>
                  </a:lnTo>
                  <a:lnTo>
                    <a:pt x="391" y="108"/>
                  </a:lnTo>
                  <a:lnTo>
                    <a:pt x="391" y="109"/>
                  </a:lnTo>
                  <a:lnTo>
                    <a:pt x="392" y="109"/>
                  </a:lnTo>
                  <a:lnTo>
                    <a:pt x="393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6" y="110"/>
                  </a:lnTo>
                  <a:lnTo>
                    <a:pt x="397" y="110"/>
                  </a:lnTo>
                  <a:lnTo>
                    <a:pt x="397" y="112"/>
                  </a:lnTo>
                  <a:lnTo>
                    <a:pt x="396" y="112"/>
                  </a:lnTo>
                  <a:lnTo>
                    <a:pt x="396" y="113"/>
                  </a:lnTo>
                  <a:lnTo>
                    <a:pt x="396" y="114"/>
                  </a:lnTo>
                  <a:lnTo>
                    <a:pt x="396" y="115"/>
                  </a:lnTo>
                  <a:lnTo>
                    <a:pt x="397" y="115"/>
                  </a:lnTo>
                  <a:lnTo>
                    <a:pt x="398" y="115"/>
                  </a:lnTo>
                  <a:lnTo>
                    <a:pt x="399" y="115"/>
                  </a:lnTo>
                  <a:lnTo>
                    <a:pt x="398" y="115"/>
                  </a:lnTo>
                  <a:lnTo>
                    <a:pt x="398" y="116"/>
                  </a:lnTo>
                  <a:lnTo>
                    <a:pt x="397" y="116"/>
                  </a:lnTo>
                  <a:lnTo>
                    <a:pt x="397" y="118"/>
                  </a:lnTo>
                  <a:lnTo>
                    <a:pt x="396" y="119"/>
                  </a:lnTo>
                  <a:lnTo>
                    <a:pt x="394" y="119"/>
                  </a:lnTo>
                  <a:lnTo>
                    <a:pt x="394" y="120"/>
                  </a:lnTo>
                  <a:lnTo>
                    <a:pt x="393" y="120"/>
                  </a:lnTo>
                  <a:lnTo>
                    <a:pt x="393" y="121"/>
                  </a:lnTo>
                  <a:lnTo>
                    <a:pt x="393" y="122"/>
                  </a:lnTo>
                  <a:lnTo>
                    <a:pt x="394" y="122"/>
                  </a:lnTo>
                  <a:lnTo>
                    <a:pt x="396" y="122"/>
                  </a:lnTo>
                  <a:lnTo>
                    <a:pt x="396" y="124"/>
                  </a:lnTo>
                  <a:lnTo>
                    <a:pt x="396" y="125"/>
                  </a:lnTo>
                  <a:lnTo>
                    <a:pt x="397" y="125"/>
                  </a:lnTo>
                  <a:lnTo>
                    <a:pt x="398" y="125"/>
                  </a:lnTo>
                  <a:lnTo>
                    <a:pt x="399" y="125"/>
                  </a:lnTo>
                  <a:lnTo>
                    <a:pt x="400" y="125"/>
                  </a:lnTo>
                  <a:lnTo>
                    <a:pt x="402" y="125"/>
                  </a:lnTo>
                  <a:lnTo>
                    <a:pt x="403" y="125"/>
                  </a:lnTo>
                  <a:lnTo>
                    <a:pt x="403" y="124"/>
                  </a:lnTo>
                  <a:lnTo>
                    <a:pt x="404" y="124"/>
                  </a:lnTo>
                  <a:lnTo>
                    <a:pt x="405" y="124"/>
                  </a:lnTo>
                  <a:lnTo>
                    <a:pt x="405" y="125"/>
                  </a:lnTo>
                  <a:lnTo>
                    <a:pt x="407" y="125"/>
                  </a:lnTo>
                  <a:lnTo>
                    <a:pt x="407" y="126"/>
                  </a:lnTo>
                  <a:lnTo>
                    <a:pt x="405" y="126"/>
                  </a:lnTo>
                  <a:lnTo>
                    <a:pt x="407" y="126"/>
                  </a:lnTo>
                  <a:lnTo>
                    <a:pt x="407" y="127"/>
                  </a:lnTo>
                  <a:lnTo>
                    <a:pt x="408" y="127"/>
                  </a:lnTo>
                  <a:lnTo>
                    <a:pt x="409" y="127"/>
                  </a:lnTo>
                  <a:lnTo>
                    <a:pt x="409" y="128"/>
                  </a:lnTo>
                  <a:lnTo>
                    <a:pt x="409" y="127"/>
                  </a:lnTo>
                  <a:lnTo>
                    <a:pt x="410" y="127"/>
                  </a:lnTo>
                  <a:lnTo>
                    <a:pt x="411" y="127"/>
                  </a:lnTo>
                  <a:lnTo>
                    <a:pt x="411" y="128"/>
                  </a:lnTo>
                  <a:lnTo>
                    <a:pt x="411" y="127"/>
                  </a:lnTo>
                  <a:lnTo>
                    <a:pt x="413" y="127"/>
                  </a:lnTo>
                  <a:lnTo>
                    <a:pt x="413" y="128"/>
                  </a:lnTo>
                  <a:lnTo>
                    <a:pt x="414" y="128"/>
                  </a:lnTo>
                  <a:lnTo>
                    <a:pt x="415" y="128"/>
                  </a:lnTo>
                  <a:lnTo>
                    <a:pt x="416" y="128"/>
                  </a:lnTo>
                  <a:lnTo>
                    <a:pt x="416" y="130"/>
                  </a:lnTo>
                  <a:lnTo>
                    <a:pt x="416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9" y="132"/>
                  </a:lnTo>
                  <a:lnTo>
                    <a:pt x="420" y="132"/>
                  </a:lnTo>
                  <a:lnTo>
                    <a:pt x="420" y="133"/>
                  </a:lnTo>
                  <a:lnTo>
                    <a:pt x="421" y="133"/>
                  </a:lnTo>
                  <a:lnTo>
                    <a:pt x="420" y="133"/>
                  </a:lnTo>
                  <a:lnTo>
                    <a:pt x="420" y="134"/>
                  </a:lnTo>
                  <a:lnTo>
                    <a:pt x="421" y="134"/>
                  </a:lnTo>
                  <a:lnTo>
                    <a:pt x="422" y="134"/>
                  </a:lnTo>
                  <a:lnTo>
                    <a:pt x="422" y="136"/>
                  </a:lnTo>
                  <a:lnTo>
                    <a:pt x="422" y="137"/>
                  </a:lnTo>
                  <a:lnTo>
                    <a:pt x="421" y="137"/>
                  </a:lnTo>
                  <a:lnTo>
                    <a:pt x="420" y="137"/>
                  </a:lnTo>
                  <a:lnTo>
                    <a:pt x="420" y="138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20" y="139"/>
                  </a:lnTo>
                  <a:lnTo>
                    <a:pt x="420" y="141"/>
                  </a:lnTo>
                  <a:lnTo>
                    <a:pt x="421" y="141"/>
                  </a:lnTo>
                  <a:lnTo>
                    <a:pt x="421" y="142"/>
                  </a:lnTo>
                  <a:lnTo>
                    <a:pt x="421" y="143"/>
                  </a:lnTo>
                  <a:lnTo>
                    <a:pt x="422" y="143"/>
                  </a:lnTo>
                  <a:lnTo>
                    <a:pt x="423" y="143"/>
                  </a:lnTo>
                  <a:lnTo>
                    <a:pt x="423" y="144"/>
                  </a:lnTo>
                  <a:lnTo>
                    <a:pt x="423" y="145"/>
                  </a:lnTo>
                  <a:lnTo>
                    <a:pt x="422" y="145"/>
                  </a:lnTo>
                  <a:lnTo>
                    <a:pt x="422" y="147"/>
                  </a:lnTo>
                  <a:lnTo>
                    <a:pt x="422" y="148"/>
                  </a:lnTo>
                  <a:lnTo>
                    <a:pt x="421" y="148"/>
                  </a:lnTo>
                  <a:lnTo>
                    <a:pt x="421" y="149"/>
                  </a:lnTo>
                  <a:lnTo>
                    <a:pt x="421" y="148"/>
                  </a:lnTo>
                  <a:lnTo>
                    <a:pt x="420" y="148"/>
                  </a:lnTo>
                  <a:lnTo>
                    <a:pt x="419" y="148"/>
                  </a:lnTo>
                  <a:lnTo>
                    <a:pt x="419" y="149"/>
                  </a:lnTo>
                  <a:lnTo>
                    <a:pt x="420" y="149"/>
                  </a:lnTo>
                  <a:lnTo>
                    <a:pt x="420" y="150"/>
                  </a:lnTo>
                  <a:lnTo>
                    <a:pt x="421" y="150"/>
                  </a:lnTo>
                  <a:lnTo>
                    <a:pt x="421" y="151"/>
                  </a:lnTo>
                  <a:lnTo>
                    <a:pt x="421" y="153"/>
                  </a:lnTo>
                  <a:lnTo>
                    <a:pt x="421" y="154"/>
                  </a:lnTo>
                  <a:lnTo>
                    <a:pt x="421" y="155"/>
                  </a:lnTo>
                  <a:lnTo>
                    <a:pt x="422" y="155"/>
                  </a:lnTo>
                  <a:lnTo>
                    <a:pt x="421" y="155"/>
                  </a:lnTo>
                  <a:lnTo>
                    <a:pt x="422" y="155"/>
                  </a:lnTo>
                  <a:lnTo>
                    <a:pt x="421" y="155"/>
                  </a:lnTo>
                  <a:lnTo>
                    <a:pt x="421" y="156"/>
                  </a:lnTo>
                  <a:lnTo>
                    <a:pt x="421" y="157"/>
                  </a:lnTo>
                  <a:lnTo>
                    <a:pt x="420" y="157"/>
                  </a:lnTo>
                  <a:lnTo>
                    <a:pt x="420" y="159"/>
                  </a:lnTo>
                  <a:lnTo>
                    <a:pt x="419" y="159"/>
                  </a:lnTo>
                  <a:lnTo>
                    <a:pt x="419" y="160"/>
                  </a:lnTo>
                  <a:lnTo>
                    <a:pt x="417" y="160"/>
                  </a:lnTo>
                  <a:lnTo>
                    <a:pt x="417" y="161"/>
                  </a:lnTo>
                  <a:lnTo>
                    <a:pt x="416" y="161"/>
                  </a:lnTo>
                  <a:lnTo>
                    <a:pt x="416" y="162"/>
                  </a:lnTo>
                  <a:lnTo>
                    <a:pt x="416" y="163"/>
                  </a:lnTo>
                  <a:lnTo>
                    <a:pt x="416" y="165"/>
                  </a:lnTo>
                  <a:lnTo>
                    <a:pt x="417" y="165"/>
                  </a:lnTo>
                  <a:lnTo>
                    <a:pt x="417" y="166"/>
                  </a:lnTo>
                  <a:lnTo>
                    <a:pt x="416" y="166"/>
                  </a:lnTo>
                  <a:lnTo>
                    <a:pt x="416" y="167"/>
                  </a:lnTo>
                  <a:lnTo>
                    <a:pt x="415" y="167"/>
                  </a:lnTo>
                  <a:lnTo>
                    <a:pt x="415" y="168"/>
                  </a:lnTo>
                  <a:lnTo>
                    <a:pt x="415" y="170"/>
                  </a:lnTo>
                  <a:lnTo>
                    <a:pt x="414" y="170"/>
                  </a:lnTo>
                  <a:lnTo>
                    <a:pt x="414" y="171"/>
                  </a:lnTo>
                  <a:lnTo>
                    <a:pt x="415" y="171"/>
                  </a:lnTo>
                  <a:lnTo>
                    <a:pt x="415" y="170"/>
                  </a:lnTo>
                  <a:lnTo>
                    <a:pt x="416" y="170"/>
                  </a:lnTo>
                  <a:lnTo>
                    <a:pt x="416" y="171"/>
                  </a:lnTo>
                  <a:lnTo>
                    <a:pt x="417" y="171"/>
                  </a:lnTo>
                  <a:lnTo>
                    <a:pt x="417" y="172"/>
                  </a:lnTo>
                  <a:lnTo>
                    <a:pt x="416" y="172"/>
                  </a:lnTo>
                  <a:lnTo>
                    <a:pt x="417" y="172"/>
                  </a:lnTo>
                  <a:lnTo>
                    <a:pt x="419" y="171"/>
                  </a:lnTo>
                  <a:lnTo>
                    <a:pt x="420" y="171"/>
                  </a:lnTo>
                  <a:lnTo>
                    <a:pt x="421" y="171"/>
                  </a:lnTo>
                  <a:lnTo>
                    <a:pt x="422" y="171"/>
                  </a:lnTo>
                  <a:lnTo>
                    <a:pt x="423" y="171"/>
                  </a:lnTo>
                  <a:lnTo>
                    <a:pt x="425" y="171"/>
                  </a:lnTo>
                  <a:lnTo>
                    <a:pt x="426" y="171"/>
                  </a:lnTo>
                  <a:lnTo>
                    <a:pt x="426" y="170"/>
                  </a:lnTo>
                  <a:lnTo>
                    <a:pt x="426" y="171"/>
                  </a:lnTo>
                  <a:lnTo>
                    <a:pt x="426" y="170"/>
                  </a:lnTo>
                  <a:lnTo>
                    <a:pt x="427" y="170"/>
                  </a:lnTo>
                  <a:lnTo>
                    <a:pt x="427" y="168"/>
                  </a:lnTo>
                  <a:lnTo>
                    <a:pt x="428" y="168"/>
                  </a:lnTo>
                  <a:lnTo>
                    <a:pt x="428" y="167"/>
                  </a:lnTo>
                  <a:lnTo>
                    <a:pt x="429" y="167"/>
                  </a:lnTo>
                  <a:lnTo>
                    <a:pt x="431" y="167"/>
                  </a:lnTo>
                  <a:lnTo>
                    <a:pt x="432" y="167"/>
                  </a:lnTo>
                  <a:lnTo>
                    <a:pt x="432" y="168"/>
                  </a:lnTo>
                  <a:lnTo>
                    <a:pt x="433" y="168"/>
                  </a:lnTo>
                  <a:lnTo>
                    <a:pt x="433" y="170"/>
                  </a:lnTo>
                  <a:lnTo>
                    <a:pt x="433" y="171"/>
                  </a:lnTo>
                  <a:lnTo>
                    <a:pt x="433" y="172"/>
                  </a:lnTo>
                  <a:lnTo>
                    <a:pt x="433" y="173"/>
                  </a:lnTo>
                  <a:lnTo>
                    <a:pt x="432" y="173"/>
                  </a:lnTo>
                  <a:lnTo>
                    <a:pt x="433" y="173"/>
                  </a:lnTo>
                  <a:lnTo>
                    <a:pt x="433" y="174"/>
                  </a:lnTo>
                  <a:lnTo>
                    <a:pt x="432" y="174"/>
                  </a:lnTo>
                  <a:lnTo>
                    <a:pt x="432" y="176"/>
                  </a:lnTo>
                  <a:lnTo>
                    <a:pt x="431" y="176"/>
                  </a:lnTo>
                  <a:lnTo>
                    <a:pt x="431" y="177"/>
                  </a:lnTo>
                  <a:lnTo>
                    <a:pt x="429" y="177"/>
                  </a:lnTo>
                  <a:lnTo>
                    <a:pt x="429" y="178"/>
                  </a:lnTo>
                  <a:lnTo>
                    <a:pt x="429" y="179"/>
                  </a:lnTo>
                  <a:lnTo>
                    <a:pt x="428" y="179"/>
                  </a:lnTo>
                  <a:lnTo>
                    <a:pt x="428" y="180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7" y="183"/>
                  </a:lnTo>
                  <a:lnTo>
                    <a:pt x="427" y="184"/>
                  </a:lnTo>
                  <a:lnTo>
                    <a:pt x="427" y="185"/>
                  </a:lnTo>
                  <a:lnTo>
                    <a:pt x="427" y="186"/>
                  </a:lnTo>
                  <a:lnTo>
                    <a:pt x="426" y="186"/>
                  </a:lnTo>
                  <a:lnTo>
                    <a:pt x="426" y="188"/>
                  </a:lnTo>
                  <a:lnTo>
                    <a:pt x="426" y="189"/>
                  </a:lnTo>
                  <a:lnTo>
                    <a:pt x="426" y="190"/>
                  </a:lnTo>
                  <a:lnTo>
                    <a:pt x="427" y="190"/>
                  </a:lnTo>
                  <a:lnTo>
                    <a:pt x="428" y="190"/>
                  </a:lnTo>
                  <a:lnTo>
                    <a:pt x="428" y="191"/>
                  </a:lnTo>
                  <a:lnTo>
                    <a:pt x="429" y="191"/>
                  </a:lnTo>
                  <a:lnTo>
                    <a:pt x="429" y="192"/>
                  </a:lnTo>
                  <a:lnTo>
                    <a:pt x="431" y="192"/>
                  </a:lnTo>
                  <a:lnTo>
                    <a:pt x="431" y="194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2" y="194"/>
                  </a:lnTo>
                  <a:lnTo>
                    <a:pt x="432" y="195"/>
                  </a:lnTo>
                  <a:lnTo>
                    <a:pt x="432" y="196"/>
                  </a:lnTo>
                  <a:lnTo>
                    <a:pt x="433" y="196"/>
                  </a:lnTo>
                  <a:lnTo>
                    <a:pt x="434" y="196"/>
                  </a:lnTo>
                  <a:lnTo>
                    <a:pt x="435" y="196"/>
                  </a:lnTo>
                  <a:lnTo>
                    <a:pt x="435" y="197"/>
                  </a:lnTo>
                  <a:lnTo>
                    <a:pt x="437" y="197"/>
                  </a:lnTo>
                  <a:lnTo>
                    <a:pt x="438" y="197"/>
                  </a:lnTo>
                  <a:lnTo>
                    <a:pt x="438" y="199"/>
                  </a:lnTo>
                  <a:lnTo>
                    <a:pt x="439" y="199"/>
                  </a:lnTo>
                  <a:lnTo>
                    <a:pt x="439" y="200"/>
                  </a:lnTo>
                  <a:lnTo>
                    <a:pt x="438" y="200"/>
                  </a:lnTo>
                  <a:lnTo>
                    <a:pt x="438" y="199"/>
                  </a:lnTo>
                  <a:lnTo>
                    <a:pt x="438" y="200"/>
                  </a:lnTo>
                  <a:lnTo>
                    <a:pt x="437" y="200"/>
                  </a:lnTo>
                  <a:lnTo>
                    <a:pt x="437" y="201"/>
                  </a:lnTo>
                  <a:lnTo>
                    <a:pt x="435" y="201"/>
                  </a:lnTo>
                  <a:lnTo>
                    <a:pt x="435" y="202"/>
                  </a:lnTo>
                  <a:lnTo>
                    <a:pt x="435" y="203"/>
                  </a:lnTo>
                  <a:lnTo>
                    <a:pt x="435" y="205"/>
                  </a:lnTo>
                  <a:lnTo>
                    <a:pt x="435" y="206"/>
                  </a:lnTo>
                  <a:lnTo>
                    <a:pt x="435" y="207"/>
                  </a:lnTo>
                  <a:lnTo>
                    <a:pt x="435" y="208"/>
                  </a:lnTo>
                  <a:lnTo>
                    <a:pt x="435" y="209"/>
                  </a:lnTo>
                  <a:lnTo>
                    <a:pt x="434" y="209"/>
                  </a:lnTo>
                  <a:lnTo>
                    <a:pt x="433" y="209"/>
                  </a:lnTo>
                  <a:lnTo>
                    <a:pt x="433" y="211"/>
                  </a:lnTo>
                  <a:lnTo>
                    <a:pt x="433" y="209"/>
                  </a:lnTo>
                  <a:lnTo>
                    <a:pt x="433" y="211"/>
                  </a:lnTo>
                  <a:lnTo>
                    <a:pt x="434" y="211"/>
                  </a:lnTo>
                  <a:lnTo>
                    <a:pt x="435" y="211"/>
                  </a:lnTo>
                  <a:lnTo>
                    <a:pt x="434" y="211"/>
                  </a:lnTo>
                  <a:lnTo>
                    <a:pt x="433" y="211"/>
                  </a:lnTo>
                  <a:lnTo>
                    <a:pt x="432" y="211"/>
                  </a:lnTo>
                  <a:lnTo>
                    <a:pt x="431" y="211"/>
                  </a:lnTo>
                  <a:lnTo>
                    <a:pt x="429" y="211"/>
                  </a:lnTo>
                  <a:lnTo>
                    <a:pt x="428" y="211"/>
                  </a:lnTo>
                  <a:lnTo>
                    <a:pt x="427" y="211"/>
                  </a:lnTo>
                  <a:lnTo>
                    <a:pt x="426" y="211"/>
                  </a:lnTo>
                  <a:lnTo>
                    <a:pt x="426" y="212"/>
                  </a:lnTo>
                  <a:lnTo>
                    <a:pt x="426" y="211"/>
                  </a:lnTo>
                  <a:lnTo>
                    <a:pt x="426" y="212"/>
                  </a:lnTo>
                  <a:lnTo>
                    <a:pt x="425" y="212"/>
                  </a:lnTo>
                  <a:lnTo>
                    <a:pt x="423" y="212"/>
                  </a:lnTo>
                  <a:lnTo>
                    <a:pt x="422" y="212"/>
                  </a:lnTo>
                  <a:lnTo>
                    <a:pt x="421" y="212"/>
                  </a:lnTo>
                  <a:lnTo>
                    <a:pt x="421" y="213"/>
                  </a:lnTo>
                  <a:lnTo>
                    <a:pt x="421" y="212"/>
                  </a:lnTo>
                  <a:lnTo>
                    <a:pt x="421" y="213"/>
                  </a:lnTo>
                  <a:lnTo>
                    <a:pt x="420" y="213"/>
                  </a:lnTo>
                  <a:lnTo>
                    <a:pt x="419" y="213"/>
                  </a:lnTo>
                  <a:lnTo>
                    <a:pt x="419" y="214"/>
                  </a:lnTo>
                  <a:lnTo>
                    <a:pt x="419" y="215"/>
                  </a:lnTo>
                  <a:lnTo>
                    <a:pt x="417" y="215"/>
                  </a:lnTo>
                  <a:lnTo>
                    <a:pt x="417" y="217"/>
                  </a:lnTo>
                  <a:lnTo>
                    <a:pt x="417" y="218"/>
                  </a:lnTo>
                  <a:lnTo>
                    <a:pt x="419" y="218"/>
                  </a:lnTo>
                  <a:lnTo>
                    <a:pt x="419" y="219"/>
                  </a:lnTo>
                  <a:lnTo>
                    <a:pt x="420" y="219"/>
                  </a:lnTo>
                  <a:lnTo>
                    <a:pt x="419" y="219"/>
                  </a:lnTo>
                  <a:lnTo>
                    <a:pt x="419" y="220"/>
                  </a:lnTo>
                  <a:lnTo>
                    <a:pt x="419" y="219"/>
                  </a:lnTo>
                  <a:lnTo>
                    <a:pt x="419" y="220"/>
                  </a:lnTo>
                  <a:lnTo>
                    <a:pt x="417" y="220"/>
                  </a:lnTo>
                  <a:lnTo>
                    <a:pt x="419" y="220"/>
                  </a:lnTo>
                  <a:lnTo>
                    <a:pt x="417" y="220"/>
                  </a:lnTo>
                  <a:lnTo>
                    <a:pt x="419" y="220"/>
                  </a:lnTo>
                  <a:lnTo>
                    <a:pt x="419" y="221"/>
                  </a:lnTo>
                  <a:lnTo>
                    <a:pt x="417" y="221"/>
                  </a:lnTo>
                  <a:lnTo>
                    <a:pt x="416" y="221"/>
                  </a:lnTo>
                  <a:lnTo>
                    <a:pt x="416" y="223"/>
                  </a:lnTo>
                  <a:lnTo>
                    <a:pt x="416" y="224"/>
                  </a:lnTo>
                  <a:lnTo>
                    <a:pt x="416" y="225"/>
                  </a:lnTo>
                  <a:lnTo>
                    <a:pt x="415" y="225"/>
                  </a:lnTo>
                  <a:lnTo>
                    <a:pt x="414" y="225"/>
                  </a:lnTo>
                  <a:lnTo>
                    <a:pt x="414" y="226"/>
                  </a:lnTo>
                  <a:lnTo>
                    <a:pt x="413" y="226"/>
                  </a:lnTo>
                  <a:lnTo>
                    <a:pt x="413" y="228"/>
                  </a:lnTo>
                  <a:lnTo>
                    <a:pt x="413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0" y="231"/>
                  </a:lnTo>
                  <a:lnTo>
                    <a:pt x="410" y="232"/>
                  </a:lnTo>
                  <a:lnTo>
                    <a:pt x="409" y="232"/>
                  </a:lnTo>
                  <a:lnTo>
                    <a:pt x="409" y="234"/>
                  </a:lnTo>
                  <a:lnTo>
                    <a:pt x="410" y="234"/>
                  </a:lnTo>
                  <a:lnTo>
                    <a:pt x="409" y="234"/>
                  </a:lnTo>
                  <a:lnTo>
                    <a:pt x="408" y="234"/>
                  </a:lnTo>
                  <a:lnTo>
                    <a:pt x="408" y="235"/>
                  </a:lnTo>
                  <a:lnTo>
                    <a:pt x="407" y="235"/>
                  </a:lnTo>
                  <a:lnTo>
                    <a:pt x="407" y="236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5" y="238"/>
                  </a:lnTo>
                  <a:lnTo>
                    <a:pt x="405" y="240"/>
                  </a:lnTo>
                  <a:lnTo>
                    <a:pt x="405" y="241"/>
                  </a:lnTo>
                  <a:lnTo>
                    <a:pt x="405" y="242"/>
                  </a:lnTo>
                  <a:lnTo>
                    <a:pt x="405" y="241"/>
                  </a:lnTo>
                  <a:lnTo>
                    <a:pt x="405" y="242"/>
                  </a:lnTo>
                  <a:lnTo>
                    <a:pt x="404" y="242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6"/>
                  </a:lnTo>
                  <a:lnTo>
                    <a:pt x="403" y="246"/>
                  </a:lnTo>
                  <a:lnTo>
                    <a:pt x="404" y="246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4" y="247"/>
                  </a:lnTo>
                  <a:lnTo>
                    <a:pt x="404" y="246"/>
                  </a:lnTo>
                  <a:lnTo>
                    <a:pt x="404" y="247"/>
                  </a:lnTo>
                  <a:lnTo>
                    <a:pt x="404" y="248"/>
                  </a:lnTo>
                  <a:lnTo>
                    <a:pt x="404" y="247"/>
                  </a:lnTo>
                  <a:lnTo>
                    <a:pt x="403" y="247"/>
                  </a:lnTo>
                  <a:lnTo>
                    <a:pt x="403" y="248"/>
                  </a:lnTo>
                  <a:lnTo>
                    <a:pt x="403" y="249"/>
                  </a:lnTo>
                  <a:lnTo>
                    <a:pt x="403" y="250"/>
                  </a:lnTo>
                  <a:lnTo>
                    <a:pt x="403" y="252"/>
                  </a:lnTo>
                  <a:lnTo>
                    <a:pt x="403" y="253"/>
                  </a:lnTo>
                  <a:lnTo>
                    <a:pt x="402" y="253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0" y="253"/>
                  </a:lnTo>
                  <a:lnTo>
                    <a:pt x="402" y="253"/>
                  </a:lnTo>
                  <a:lnTo>
                    <a:pt x="400" y="253"/>
                  </a:lnTo>
                  <a:lnTo>
                    <a:pt x="402" y="253"/>
                  </a:lnTo>
                  <a:lnTo>
                    <a:pt x="400" y="253"/>
                  </a:lnTo>
                  <a:lnTo>
                    <a:pt x="400" y="254"/>
                  </a:lnTo>
                  <a:lnTo>
                    <a:pt x="400" y="255"/>
                  </a:lnTo>
                  <a:lnTo>
                    <a:pt x="402" y="254"/>
                  </a:lnTo>
                  <a:lnTo>
                    <a:pt x="403" y="255"/>
                  </a:lnTo>
                  <a:lnTo>
                    <a:pt x="404" y="257"/>
                  </a:lnTo>
                  <a:lnTo>
                    <a:pt x="405" y="257"/>
                  </a:lnTo>
                  <a:lnTo>
                    <a:pt x="405" y="258"/>
                  </a:lnTo>
                  <a:lnTo>
                    <a:pt x="407" y="257"/>
                  </a:lnTo>
                  <a:lnTo>
                    <a:pt x="407" y="258"/>
                  </a:lnTo>
                  <a:lnTo>
                    <a:pt x="408" y="258"/>
                  </a:lnTo>
                  <a:lnTo>
                    <a:pt x="409" y="258"/>
                  </a:lnTo>
                  <a:lnTo>
                    <a:pt x="410" y="258"/>
                  </a:lnTo>
                  <a:lnTo>
                    <a:pt x="410" y="257"/>
                  </a:lnTo>
                  <a:lnTo>
                    <a:pt x="411" y="257"/>
                  </a:lnTo>
                  <a:lnTo>
                    <a:pt x="411" y="255"/>
                  </a:lnTo>
                  <a:lnTo>
                    <a:pt x="413" y="254"/>
                  </a:lnTo>
                  <a:lnTo>
                    <a:pt x="413" y="253"/>
                  </a:lnTo>
                  <a:lnTo>
                    <a:pt x="411" y="253"/>
                  </a:lnTo>
                  <a:lnTo>
                    <a:pt x="411" y="252"/>
                  </a:lnTo>
                  <a:lnTo>
                    <a:pt x="413" y="252"/>
                  </a:lnTo>
                  <a:lnTo>
                    <a:pt x="414" y="252"/>
                  </a:lnTo>
                  <a:lnTo>
                    <a:pt x="414" y="250"/>
                  </a:lnTo>
                  <a:lnTo>
                    <a:pt x="415" y="250"/>
                  </a:lnTo>
                  <a:lnTo>
                    <a:pt x="415" y="249"/>
                  </a:lnTo>
                  <a:lnTo>
                    <a:pt x="416" y="249"/>
                  </a:lnTo>
                  <a:lnTo>
                    <a:pt x="416" y="248"/>
                  </a:lnTo>
                  <a:lnTo>
                    <a:pt x="417" y="248"/>
                  </a:lnTo>
                  <a:lnTo>
                    <a:pt x="419" y="248"/>
                  </a:lnTo>
                  <a:lnTo>
                    <a:pt x="419" y="247"/>
                  </a:lnTo>
                  <a:lnTo>
                    <a:pt x="420" y="247"/>
                  </a:lnTo>
                  <a:lnTo>
                    <a:pt x="420" y="246"/>
                  </a:lnTo>
                  <a:lnTo>
                    <a:pt x="421" y="246"/>
                  </a:lnTo>
                  <a:lnTo>
                    <a:pt x="422" y="246"/>
                  </a:lnTo>
                  <a:lnTo>
                    <a:pt x="423" y="246"/>
                  </a:lnTo>
                  <a:lnTo>
                    <a:pt x="425" y="246"/>
                  </a:lnTo>
                  <a:lnTo>
                    <a:pt x="425" y="244"/>
                  </a:lnTo>
                  <a:lnTo>
                    <a:pt x="425" y="243"/>
                  </a:lnTo>
                  <a:lnTo>
                    <a:pt x="426" y="243"/>
                  </a:lnTo>
                  <a:lnTo>
                    <a:pt x="426" y="242"/>
                  </a:lnTo>
                  <a:lnTo>
                    <a:pt x="427" y="242"/>
                  </a:lnTo>
                  <a:lnTo>
                    <a:pt x="427" y="241"/>
                  </a:lnTo>
                  <a:lnTo>
                    <a:pt x="428" y="241"/>
                  </a:lnTo>
                  <a:lnTo>
                    <a:pt x="428" y="240"/>
                  </a:lnTo>
                  <a:lnTo>
                    <a:pt x="428" y="238"/>
                  </a:lnTo>
                  <a:lnTo>
                    <a:pt x="427" y="238"/>
                  </a:lnTo>
                  <a:lnTo>
                    <a:pt x="427" y="237"/>
                  </a:lnTo>
                  <a:lnTo>
                    <a:pt x="428" y="237"/>
                  </a:lnTo>
                  <a:lnTo>
                    <a:pt x="428" y="236"/>
                  </a:lnTo>
                  <a:lnTo>
                    <a:pt x="429" y="236"/>
                  </a:lnTo>
                  <a:lnTo>
                    <a:pt x="429" y="235"/>
                  </a:lnTo>
                  <a:lnTo>
                    <a:pt x="429" y="234"/>
                  </a:lnTo>
                  <a:lnTo>
                    <a:pt x="431" y="234"/>
                  </a:lnTo>
                  <a:lnTo>
                    <a:pt x="431" y="232"/>
                  </a:lnTo>
                  <a:lnTo>
                    <a:pt x="432" y="232"/>
                  </a:lnTo>
                  <a:lnTo>
                    <a:pt x="432" y="231"/>
                  </a:lnTo>
                  <a:lnTo>
                    <a:pt x="433" y="231"/>
                  </a:lnTo>
                  <a:lnTo>
                    <a:pt x="433" y="230"/>
                  </a:lnTo>
                  <a:lnTo>
                    <a:pt x="433" y="229"/>
                  </a:lnTo>
                  <a:lnTo>
                    <a:pt x="434" y="229"/>
                  </a:lnTo>
                  <a:lnTo>
                    <a:pt x="434" y="228"/>
                  </a:lnTo>
                  <a:lnTo>
                    <a:pt x="435" y="228"/>
                  </a:lnTo>
                  <a:lnTo>
                    <a:pt x="435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38" y="224"/>
                  </a:lnTo>
                  <a:lnTo>
                    <a:pt x="439" y="224"/>
                  </a:lnTo>
                  <a:lnTo>
                    <a:pt x="440" y="224"/>
                  </a:lnTo>
                  <a:lnTo>
                    <a:pt x="441" y="224"/>
                  </a:lnTo>
                  <a:lnTo>
                    <a:pt x="440" y="224"/>
                  </a:lnTo>
                  <a:lnTo>
                    <a:pt x="440" y="225"/>
                  </a:lnTo>
                  <a:lnTo>
                    <a:pt x="440" y="226"/>
                  </a:lnTo>
                  <a:lnTo>
                    <a:pt x="441" y="226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3" y="226"/>
                  </a:lnTo>
                  <a:lnTo>
                    <a:pt x="443" y="225"/>
                  </a:lnTo>
                  <a:lnTo>
                    <a:pt x="443" y="224"/>
                  </a:lnTo>
                  <a:lnTo>
                    <a:pt x="443" y="223"/>
                  </a:lnTo>
                  <a:lnTo>
                    <a:pt x="443" y="224"/>
                  </a:lnTo>
                  <a:lnTo>
                    <a:pt x="444" y="224"/>
                  </a:lnTo>
                  <a:lnTo>
                    <a:pt x="445" y="224"/>
                  </a:lnTo>
                  <a:lnTo>
                    <a:pt x="445" y="223"/>
                  </a:lnTo>
                  <a:lnTo>
                    <a:pt x="445" y="221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8" y="223"/>
                  </a:lnTo>
                  <a:lnTo>
                    <a:pt x="448" y="221"/>
                  </a:lnTo>
                  <a:lnTo>
                    <a:pt x="449" y="221"/>
                  </a:lnTo>
                  <a:lnTo>
                    <a:pt x="449" y="220"/>
                  </a:lnTo>
                  <a:lnTo>
                    <a:pt x="450" y="220"/>
                  </a:lnTo>
                  <a:lnTo>
                    <a:pt x="451" y="220"/>
                  </a:lnTo>
                  <a:lnTo>
                    <a:pt x="451" y="219"/>
                  </a:lnTo>
                  <a:lnTo>
                    <a:pt x="452" y="219"/>
                  </a:lnTo>
                  <a:lnTo>
                    <a:pt x="452" y="220"/>
                  </a:lnTo>
                  <a:lnTo>
                    <a:pt x="451" y="220"/>
                  </a:lnTo>
                  <a:lnTo>
                    <a:pt x="451" y="219"/>
                  </a:lnTo>
                  <a:lnTo>
                    <a:pt x="451" y="220"/>
                  </a:lnTo>
                  <a:lnTo>
                    <a:pt x="451" y="221"/>
                  </a:lnTo>
                  <a:lnTo>
                    <a:pt x="451" y="220"/>
                  </a:lnTo>
                  <a:lnTo>
                    <a:pt x="452" y="220"/>
                  </a:lnTo>
                  <a:lnTo>
                    <a:pt x="452" y="221"/>
                  </a:lnTo>
                  <a:lnTo>
                    <a:pt x="454" y="221"/>
                  </a:lnTo>
                  <a:lnTo>
                    <a:pt x="454" y="223"/>
                  </a:lnTo>
                  <a:lnTo>
                    <a:pt x="454" y="224"/>
                  </a:lnTo>
                  <a:lnTo>
                    <a:pt x="455" y="224"/>
                  </a:lnTo>
                  <a:lnTo>
                    <a:pt x="455" y="225"/>
                  </a:lnTo>
                  <a:lnTo>
                    <a:pt x="456" y="225"/>
                  </a:lnTo>
                  <a:lnTo>
                    <a:pt x="455" y="225"/>
                  </a:lnTo>
                  <a:lnTo>
                    <a:pt x="456" y="225"/>
                  </a:lnTo>
                  <a:lnTo>
                    <a:pt x="456" y="224"/>
                  </a:lnTo>
                  <a:lnTo>
                    <a:pt x="455" y="224"/>
                  </a:lnTo>
                  <a:lnTo>
                    <a:pt x="456" y="224"/>
                  </a:lnTo>
                  <a:lnTo>
                    <a:pt x="456" y="223"/>
                  </a:lnTo>
                  <a:lnTo>
                    <a:pt x="456" y="221"/>
                  </a:lnTo>
                  <a:lnTo>
                    <a:pt x="455" y="221"/>
                  </a:lnTo>
                  <a:lnTo>
                    <a:pt x="456" y="221"/>
                  </a:lnTo>
                  <a:lnTo>
                    <a:pt x="455" y="221"/>
                  </a:lnTo>
                  <a:lnTo>
                    <a:pt x="455" y="220"/>
                  </a:lnTo>
                  <a:lnTo>
                    <a:pt x="456" y="220"/>
                  </a:lnTo>
                  <a:lnTo>
                    <a:pt x="456" y="219"/>
                  </a:lnTo>
                  <a:lnTo>
                    <a:pt x="455" y="219"/>
                  </a:lnTo>
                  <a:lnTo>
                    <a:pt x="455" y="218"/>
                  </a:lnTo>
                  <a:lnTo>
                    <a:pt x="454" y="218"/>
                  </a:lnTo>
                  <a:lnTo>
                    <a:pt x="454" y="217"/>
                  </a:lnTo>
                  <a:lnTo>
                    <a:pt x="455" y="217"/>
                  </a:lnTo>
                  <a:lnTo>
                    <a:pt x="455" y="215"/>
                  </a:lnTo>
                  <a:lnTo>
                    <a:pt x="455" y="214"/>
                  </a:lnTo>
                  <a:lnTo>
                    <a:pt x="456" y="214"/>
                  </a:lnTo>
                  <a:lnTo>
                    <a:pt x="456" y="213"/>
                  </a:lnTo>
                  <a:lnTo>
                    <a:pt x="456" y="212"/>
                  </a:lnTo>
                  <a:lnTo>
                    <a:pt x="457" y="212"/>
                  </a:lnTo>
                  <a:lnTo>
                    <a:pt x="457" y="211"/>
                  </a:lnTo>
                  <a:lnTo>
                    <a:pt x="457" y="209"/>
                  </a:lnTo>
                  <a:lnTo>
                    <a:pt x="457" y="208"/>
                  </a:lnTo>
                  <a:lnTo>
                    <a:pt x="458" y="208"/>
                  </a:lnTo>
                  <a:lnTo>
                    <a:pt x="458" y="207"/>
                  </a:lnTo>
                  <a:lnTo>
                    <a:pt x="460" y="207"/>
                  </a:lnTo>
                  <a:lnTo>
                    <a:pt x="460" y="206"/>
                  </a:lnTo>
                  <a:lnTo>
                    <a:pt x="460" y="207"/>
                  </a:lnTo>
                  <a:lnTo>
                    <a:pt x="460" y="206"/>
                  </a:lnTo>
                  <a:lnTo>
                    <a:pt x="460" y="205"/>
                  </a:lnTo>
                  <a:lnTo>
                    <a:pt x="461" y="205"/>
                  </a:lnTo>
                  <a:lnTo>
                    <a:pt x="461" y="203"/>
                  </a:lnTo>
                  <a:lnTo>
                    <a:pt x="462" y="203"/>
                  </a:lnTo>
                  <a:lnTo>
                    <a:pt x="462" y="202"/>
                  </a:lnTo>
                  <a:lnTo>
                    <a:pt x="463" y="202"/>
                  </a:lnTo>
                  <a:lnTo>
                    <a:pt x="463" y="203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4" y="202"/>
                  </a:lnTo>
                  <a:lnTo>
                    <a:pt x="463" y="202"/>
                  </a:lnTo>
                  <a:lnTo>
                    <a:pt x="463" y="201"/>
                  </a:lnTo>
                  <a:lnTo>
                    <a:pt x="464" y="201"/>
                  </a:lnTo>
                  <a:lnTo>
                    <a:pt x="464" y="200"/>
                  </a:lnTo>
                  <a:lnTo>
                    <a:pt x="466" y="200"/>
                  </a:lnTo>
                  <a:lnTo>
                    <a:pt x="466" y="199"/>
                  </a:lnTo>
                  <a:lnTo>
                    <a:pt x="466" y="197"/>
                  </a:lnTo>
                  <a:lnTo>
                    <a:pt x="466" y="196"/>
                  </a:lnTo>
                  <a:lnTo>
                    <a:pt x="466" y="195"/>
                  </a:lnTo>
                  <a:lnTo>
                    <a:pt x="467" y="195"/>
                  </a:lnTo>
                  <a:lnTo>
                    <a:pt x="467" y="194"/>
                  </a:lnTo>
                  <a:lnTo>
                    <a:pt x="467" y="195"/>
                  </a:lnTo>
                  <a:lnTo>
                    <a:pt x="467" y="194"/>
                  </a:lnTo>
                  <a:lnTo>
                    <a:pt x="468" y="194"/>
                  </a:lnTo>
                  <a:lnTo>
                    <a:pt x="467" y="194"/>
                  </a:lnTo>
                  <a:lnTo>
                    <a:pt x="468" y="194"/>
                  </a:lnTo>
                  <a:lnTo>
                    <a:pt x="467" y="194"/>
                  </a:lnTo>
                  <a:lnTo>
                    <a:pt x="467" y="192"/>
                  </a:lnTo>
                  <a:lnTo>
                    <a:pt x="467" y="191"/>
                  </a:lnTo>
                  <a:lnTo>
                    <a:pt x="468" y="191"/>
                  </a:lnTo>
                  <a:lnTo>
                    <a:pt x="468" y="190"/>
                  </a:lnTo>
                  <a:lnTo>
                    <a:pt x="468" y="189"/>
                  </a:lnTo>
                  <a:lnTo>
                    <a:pt x="469" y="189"/>
                  </a:lnTo>
                  <a:lnTo>
                    <a:pt x="469" y="190"/>
                  </a:lnTo>
                  <a:lnTo>
                    <a:pt x="468" y="190"/>
                  </a:lnTo>
                  <a:lnTo>
                    <a:pt x="469" y="190"/>
                  </a:lnTo>
                  <a:lnTo>
                    <a:pt x="470" y="190"/>
                  </a:lnTo>
                  <a:lnTo>
                    <a:pt x="472" y="190"/>
                  </a:lnTo>
                  <a:lnTo>
                    <a:pt x="472" y="191"/>
                  </a:lnTo>
                  <a:lnTo>
                    <a:pt x="472" y="192"/>
                  </a:lnTo>
                  <a:lnTo>
                    <a:pt x="473" y="192"/>
                  </a:lnTo>
                  <a:lnTo>
                    <a:pt x="473" y="191"/>
                  </a:lnTo>
                  <a:lnTo>
                    <a:pt x="473" y="190"/>
                  </a:lnTo>
                  <a:lnTo>
                    <a:pt x="473" y="189"/>
                  </a:lnTo>
                  <a:lnTo>
                    <a:pt x="474" y="188"/>
                  </a:lnTo>
                  <a:lnTo>
                    <a:pt x="474" y="189"/>
                  </a:lnTo>
                  <a:lnTo>
                    <a:pt x="475" y="188"/>
                  </a:lnTo>
                  <a:lnTo>
                    <a:pt x="476" y="188"/>
                  </a:lnTo>
                  <a:lnTo>
                    <a:pt x="478" y="188"/>
                  </a:lnTo>
                  <a:lnTo>
                    <a:pt x="478" y="186"/>
                  </a:lnTo>
                  <a:lnTo>
                    <a:pt x="478" y="185"/>
                  </a:lnTo>
                  <a:lnTo>
                    <a:pt x="478" y="184"/>
                  </a:lnTo>
                  <a:lnTo>
                    <a:pt x="476" y="184"/>
                  </a:lnTo>
                  <a:lnTo>
                    <a:pt x="478" y="184"/>
                  </a:lnTo>
                  <a:lnTo>
                    <a:pt x="478" y="183"/>
                  </a:lnTo>
                  <a:lnTo>
                    <a:pt x="478" y="182"/>
                  </a:lnTo>
                  <a:lnTo>
                    <a:pt x="478" y="180"/>
                  </a:lnTo>
                  <a:lnTo>
                    <a:pt x="479" y="180"/>
                  </a:lnTo>
                  <a:lnTo>
                    <a:pt x="480" y="180"/>
                  </a:lnTo>
                  <a:lnTo>
                    <a:pt x="480" y="182"/>
                  </a:lnTo>
                  <a:lnTo>
                    <a:pt x="481" y="182"/>
                  </a:lnTo>
                  <a:lnTo>
                    <a:pt x="481" y="180"/>
                  </a:lnTo>
                  <a:lnTo>
                    <a:pt x="481" y="179"/>
                  </a:lnTo>
                  <a:lnTo>
                    <a:pt x="481" y="178"/>
                  </a:lnTo>
                  <a:lnTo>
                    <a:pt x="481" y="177"/>
                  </a:lnTo>
                  <a:lnTo>
                    <a:pt x="482" y="177"/>
                  </a:lnTo>
                  <a:lnTo>
                    <a:pt x="482" y="178"/>
                  </a:lnTo>
                  <a:lnTo>
                    <a:pt x="484" y="178"/>
                  </a:lnTo>
                  <a:lnTo>
                    <a:pt x="484" y="177"/>
                  </a:lnTo>
                  <a:lnTo>
                    <a:pt x="485" y="178"/>
                  </a:lnTo>
                  <a:lnTo>
                    <a:pt x="485" y="177"/>
                  </a:lnTo>
                  <a:lnTo>
                    <a:pt x="486" y="177"/>
                  </a:lnTo>
                  <a:lnTo>
                    <a:pt x="487" y="177"/>
                  </a:lnTo>
                  <a:lnTo>
                    <a:pt x="488" y="177"/>
                  </a:lnTo>
                  <a:lnTo>
                    <a:pt x="490" y="177"/>
                  </a:lnTo>
                  <a:lnTo>
                    <a:pt x="490" y="178"/>
                  </a:lnTo>
                  <a:lnTo>
                    <a:pt x="490" y="179"/>
                  </a:lnTo>
                  <a:lnTo>
                    <a:pt x="488" y="179"/>
                  </a:lnTo>
                  <a:lnTo>
                    <a:pt x="488" y="180"/>
                  </a:lnTo>
                  <a:lnTo>
                    <a:pt x="488" y="182"/>
                  </a:lnTo>
                  <a:lnTo>
                    <a:pt x="490" y="182"/>
                  </a:lnTo>
                  <a:lnTo>
                    <a:pt x="490" y="183"/>
                  </a:lnTo>
                  <a:lnTo>
                    <a:pt x="488" y="183"/>
                  </a:lnTo>
                  <a:lnTo>
                    <a:pt x="488" y="184"/>
                  </a:lnTo>
                  <a:lnTo>
                    <a:pt x="488" y="185"/>
                  </a:lnTo>
                  <a:lnTo>
                    <a:pt x="487" y="185"/>
                  </a:lnTo>
                  <a:lnTo>
                    <a:pt x="486" y="185"/>
                  </a:lnTo>
                  <a:lnTo>
                    <a:pt x="486" y="184"/>
                  </a:lnTo>
                  <a:lnTo>
                    <a:pt x="485" y="184"/>
                  </a:lnTo>
                  <a:lnTo>
                    <a:pt x="485" y="183"/>
                  </a:lnTo>
                  <a:lnTo>
                    <a:pt x="484" y="183"/>
                  </a:lnTo>
                  <a:lnTo>
                    <a:pt x="484" y="184"/>
                  </a:lnTo>
                  <a:lnTo>
                    <a:pt x="485" y="184"/>
                  </a:lnTo>
                  <a:lnTo>
                    <a:pt x="484" y="184"/>
                  </a:lnTo>
                  <a:lnTo>
                    <a:pt x="485" y="184"/>
                  </a:lnTo>
                  <a:lnTo>
                    <a:pt x="485" y="185"/>
                  </a:lnTo>
                  <a:lnTo>
                    <a:pt x="484" y="185"/>
                  </a:lnTo>
                  <a:lnTo>
                    <a:pt x="484" y="186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4" y="190"/>
                  </a:lnTo>
                  <a:lnTo>
                    <a:pt x="484" y="191"/>
                  </a:lnTo>
                  <a:lnTo>
                    <a:pt x="484" y="192"/>
                  </a:lnTo>
                  <a:lnTo>
                    <a:pt x="485" y="192"/>
                  </a:lnTo>
                  <a:lnTo>
                    <a:pt x="484" y="192"/>
                  </a:lnTo>
                  <a:lnTo>
                    <a:pt x="484" y="194"/>
                  </a:lnTo>
                  <a:lnTo>
                    <a:pt x="482" y="194"/>
                  </a:lnTo>
                  <a:lnTo>
                    <a:pt x="482" y="192"/>
                  </a:lnTo>
                  <a:lnTo>
                    <a:pt x="482" y="191"/>
                  </a:lnTo>
                  <a:lnTo>
                    <a:pt x="481" y="191"/>
                  </a:lnTo>
                  <a:lnTo>
                    <a:pt x="480" y="191"/>
                  </a:lnTo>
                  <a:lnTo>
                    <a:pt x="480" y="192"/>
                  </a:lnTo>
                  <a:lnTo>
                    <a:pt x="481" y="192"/>
                  </a:lnTo>
                  <a:lnTo>
                    <a:pt x="480" y="192"/>
                  </a:lnTo>
                  <a:lnTo>
                    <a:pt x="480" y="194"/>
                  </a:lnTo>
                  <a:lnTo>
                    <a:pt x="481" y="194"/>
                  </a:lnTo>
                  <a:lnTo>
                    <a:pt x="481" y="195"/>
                  </a:lnTo>
                  <a:lnTo>
                    <a:pt x="482" y="195"/>
                  </a:lnTo>
                  <a:lnTo>
                    <a:pt x="482" y="196"/>
                  </a:lnTo>
                  <a:lnTo>
                    <a:pt x="484" y="196"/>
                  </a:lnTo>
                  <a:lnTo>
                    <a:pt x="482" y="197"/>
                  </a:lnTo>
                  <a:lnTo>
                    <a:pt x="484" y="197"/>
                  </a:lnTo>
                  <a:lnTo>
                    <a:pt x="484" y="199"/>
                  </a:lnTo>
                  <a:lnTo>
                    <a:pt x="482" y="199"/>
                  </a:lnTo>
                  <a:lnTo>
                    <a:pt x="484" y="199"/>
                  </a:lnTo>
                  <a:lnTo>
                    <a:pt x="482" y="199"/>
                  </a:lnTo>
                  <a:lnTo>
                    <a:pt x="482" y="200"/>
                  </a:lnTo>
                  <a:lnTo>
                    <a:pt x="481" y="200"/>
                  </a:lnTo>
                  <a:lnTo>
                    <a:pt x="481" y="199"/>
                  </a:lnTo>
                  <a:lnTo>
                    <a:pt x="480" y="199"/>
                  </a:lnTo>
                  <a:lnTo>
                    <a:pt x="480" y="197"/>
                  </a:lnTo>
                  <a:lnTo>
                    <a:pt x="480" y="199"/>
                  </a:lnTo>
                  <a:lnTo>
                    <a:pt x="479" y="199"/>
                  </a:lnTo>
                  <a:lnTo>
                    <a:pt x="479" y="200"/>
                  </a:lnTo>
                  <a:lnTo>
                    <a:pt x="480" y="200"/>
                  </a:lnTo>
                  <a:lnTo>
                    <a:pt x="480" y="201"/>
                  </a:lnTo>
                  <a:lnTo>
                    <a:pt x="480" y="200"/>
                  </a:lnTo>
                  <a:lnTo>
                    <a:pt x="480" y="201"/>
                  </a:lnTo>
                  <a:lnTo>
                    <a:pt x="480" y="202"/>
                  </a:lnTo>
                  <a:lnTo>
                    <a:pt x="480" y="201"/>
                  </a:lnTo>
                  <a:lnTo>
                    <a:pt x="479" y="201"/>
                  </a:lnTo>
                  <a:lnTo>
                    <a:pt x="479" y="200"/>
                  </a:lnTo>
                  <a:lnTo>
                    <a:pt x="478" y="200"/>
                  </a:lnTo>
                  <a:lnTo>
                    <a:pt x="478" y="201"/>
                  </a:lnTo>
                  <a:lnTo>
                    <a:pt x="476" y="201"/>
                  </a:lnTo>
                  <a:lnTo>
                    <a:pt x="476" y="202"/>
                  </a:lnTo>
                  <a:lnTo>
                    <a:pt x="478" y="202"/>
                  </a:lnTo>
                  <a:lnTo>
                    <a:pt x="476" y="202"/>
                  </a:lnTo>
                  <a:lnTo>
                    <a:pt x="476" y="203"/>
                  </a:lnTo>
                  <a:lnTo>
                    <a:pt x="476" y="205"/>
                  </a:lnTo>
                  <a:lnTo>
                    <a:pt x="476" y="206"/>
                  </a:lnTo>
                  <a:lnTo>
                    <a:pt x="475" y="206"/>
                  </a:lnTo>
                  <a:lnTo>
                    <a:pt x="475" y="207"/>
                  </a:lnTo>
                  <a:lnTo>
                    <a:pt x="474" y="207"/>
                  </a:lnTo>
                  <a:lnTo>
                    <a:pt x="473" y="208"/>
                  </a:lnTo>
                  <a:lnTo>
                    <a:pt x="473" y="209"/>
                  </a:lnTo>
                  <a:lnTo>
                    <a:pt x="472" y="209"/>
                  </a:lnTo>
                  <a:lnTo>
                    <a:pt x="472" y="211"/>
                  </a:lnTo>
                  <a:lnTo>
                    <a:pt x="472" y="212"/>
                  </a:lnTo>
                  <a:lnTo>
                    <a:pt x="472" y="213"/>
                  </a:lnTo>
                  <a:lnTo>
                    <a:pt x="472" y="214"/>
                  </a:lnTo>
                  <a:lnTo>
                    <a:pt x="473" y="214"/>
                  </a:lnTo>
                  <a:lnTo>
                    <a:pt x="473" y="215"/>
                  </a:lnTo>
                  <a:lnTo>
                    <a:pt x="472" y="215"/>
                  </a:lnTo>
                  <a:lnTo>
                    <a:pt x="472" y="217"/>
                  </a:lnTo>
                  <a:lnTo>
                    <a:pt x="470" y="217"/>
                  </a:lnTo>
                  <a:lnTo>
                    <a:pt x="469" y="217"/>
                  </a:lnTo>
                  <a:lnTo>
                    <a:pt x="469" y="218"/>
                  </a:lnTo>
                  <a:lnTo>
                    <a:pt x="469" y="219"/>
                  </a:lnTo>
                  <a:lnTo>
                    <a:pt x="470" y="219"/>
                  </a:lnTo>
                  <a:lnTo>
                    <a:pt x="470" y="220"/>
                  </a:lnTo>
                  <a:lnTo>
                    <a:pt x="470" y="221"/>
                  </a:lnTo>
                  <a:lnTo>
                    <a:pt x="469" y="221"/>
                  </a:lnTo>
                  <a:lnTo>
                    <a:pt x="468" y="221"/>
                  </a:lnTo>
                  <a:lnTo>
                    <a:pt x="468" y="223"/>
                  </a:lnTo>
                  <a:lnTo>
                    <a:pt x="467" y="223"/>
                  </a:lnTo>
                  <a:lnTo>
                    <a:pt x="466" y="224"/>
                  </a:lnTo>
                  <a:lnTo>
                    <a:pt x="464" y="224"/>
                  </a:lnTo>
                  <a:lnTo>
                    <a:pt x="464" y="225"/>
                  </a:lnTo>
                  <a:lnTo>
                    <a:pt x="464" y="226"/>
                  </a:lnTo>
                  <a:lnTo>
                    <a:pt x="464" y="228"/>
                  </a:lnTo>
                  <a:lnTo>
                    <a:pt x="463" y="228"/>
                  </a:lnTo>
                  <a:lnTo>
                    <a:pt x="462" y="229"/>
                  </a:lnTo>
                  <a:lnTo>
                    <a:pt x="462" y="230"/>
                  </a:lnTo>
                  <a:lnTo>
                    <a:pt x="461" y="230"/>
                  </a:lnTo>
                  <a:lnTo>
                    <a:pt x="461" y="231"/>
                  </a:lnTo>
                  <a:lnTo>
                    <a:pt x="461" y="232"/>
                  </a:lnTo>
                  <a:lnTo>
                    <a:pt x="461" y="234"/>
                  </a:lnTo>
                  <a:lnTo>
                    <a:pt x="460" y="234"/>
                  </a:lnTo>
                  <a:lnTo>
                    <a:pt x="460" y="235"/>
                  </a:lnTo>
                  <a:lnTo>
                    <a:pt x="460" y="236"/>
                  </a:lnTo>
                  <a:lnTo>
                    <a:pt x="460" y="237"/>
                  </a:lnTo>
                  <a:lnTo>
                    <a:pt x="458" y="237"/>
                  </a:lnTo>
                  <a:lnTo>
                    <a:pt x="458" y="238"/>
                  </a:lnTo>
                  <a:lnTo>
                    <a:pt x="458" y="240"/>
                  </a:lnTo>
                  <a:lnTo>
                    <a:pt x="457" y="240"/>
                  </a:lnTo>
                  <a:lnTo>
                    <a:pt x="457" y="241"/>
                  </a:lnTo>
                  <a:lnTo>
                    <a:pt x="456" y="242"/>
                  </a:lnTo>
                  <a:lnTo>
                    <a:pt x="456" y="243"/>
                  </a:lnTo>
                  <a:lnTo>
                    <a:pt x="456" y="244"/>
                  </a:lnTo>
                  <a:lnTo>
                    <a:pt x="455" y="244"/>
                  </a:lnTo>
                  <a:lnTo>
                    <a:pt x="455" y="246"/>
                  </a:lnTo>
                  <a:lnTo>
                    <a:pt x="455" y="247"/>
                  </a:lnTo>
                  <a:lnTo>
                    <a:pt x="454" y="247"/>
                  </a:lnTo>
                  <a:lnTo>
                    <a:pt x="454" y="248"/>
                  </a:lnTo>
                  <a:lnTo>
                    <a:pt x="452" y="248"/>
                  </a:lnTo>
                  <a:lnTo>
                    <a:pt x="452" y="249"/>
                  </a:lnTo>
                  <a:lnTo>
                    <a:pt x="451" y="249"/>
                  </a:lnTo>
                  <a:lnTo>
                    <a:pt x="451" y="250"/>
                  </a:lnTo>
                  <a:lnTo>
                    <a:pt x="450" y="250"/>
                  </a:lnTo>
                  <a:lnTo>
                    <a:pt x="450" y="252"/>
                  </a:lnTo>
                  <a:lnTo>
                    <a:pt x="450" y="253"/>
                  </a:lnTo>
                  <a:lnTo>
                    <a:pt x="450" y="254"/>
                  </a:lnTo>
                  <a:lnTo>
                    <a:pt x="449" y="254"/>
                  </a:lnTo>
                  <a:lnTo>
                    <a:pt x="449" y="255"/>
                  </a:lnTo>
                  <a:lnTo>
                    <a:pt x="449" y="257"/>
                  </a:lnTo>
                  <a:lnTo>
                    <a:pt x="448" y="257"/>
                  </a:lnTo>
                  <a:lnTo>
                    <a:pt x="448" y="258"/>
                  </a:lnTo>
                  <a:lnTo>
                    <a:pt x="448" y="259"/>
                  </a:lnTo>
                  <a:lnTo>
                    <a:pt x="448" y="260"/>
                  </a:lnTo>
                  <a:lnTo>
                    <a:pt x="448" y="261"/>
                  </a:lnTo>
                  <a:lnTo>
                    <a:pt x="446" y="261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5" y="266"/>
                  </a:lnTo>
                  <a:lnTo>
                    <a:pt x="445" y="267"/>
                  </a:lnTo>
                  <a:lnTo>
                    <a:pt x="445" y="269"/>
                  </a:lnTo>
                  <a:lnTo>
                    <a:pt x="445" y="270"/>
                  </a:lnTo>
                  <a:lnTo>
                    <a:pt x="445" y="271"/>
                  </a:lnTo>
                  <a:lnTo>
                    <a:pt x="444" y="271"/>
                  </a:lnTo>
                  <a:lnTo>
                    <a:pt x="444" y="272"/>
                  </a:lnTo>
                  <a:lnTo>
                    <a:pt x="444" y="273"/>
                  </a:lnTo>
                  <a:lnTo>
                    <a:pt x="444" y="275"/>
                  </a:lnTo>
                  <a:lnTo>
                    <a:pt x="444" y="276"/>
                  </a:lnTo>
                  <a:lnTo>
                    <a:pt x="443" y="276"/>
                  </a:lnTo>
                  <a:lnTo>
                    <a:pt x="443" y="277"/>
                  </a:lnTo>
                  <a:lnTo>
                    <a:pt x="443" y="278"/>
                  </a:lnTo>
                  <a:lnTo>
                    <a:pt x="443" y="279"/>
                  </a:lnTo>
                  <a:lnTo>
                    <a:pt x="441" y="279"/>
                  </a:lnTo>
                  <a:lnTo>
                    <a:pt x="443" y="281"/>
                  </a:lnTo>
                  <a:lnTo>
                    <a:pt x="443" y="282"/>
                  </a:lnTo>
                  <a:lnTo>
                    <a:pt x="443" y="283"/>
                  </a:lnTo>
                  <a:lnTo>
                    <a:pt x="443" y="284"/>
                  </a:lnTo>
                  <a:lnTo>
                    <a:pt x="444" y="284"/>
                  </a:lnTo>
                  <a:lnTo>
                    <a:pt x="444" y="286"/>
                  </a:lnTo>
                  <a:lnTo>
                    <a:pt x="444" y="287"/>
                  </a:lnTo>
                  <a:lnTo>
                    <a:pt x="444" y="288"/>
                  </a:lnTo>
                  <a:lnTo>
                    <a:pt x="445" y="288"/>
                  </a:lnTo>
                  <a:lnTo>
                    <a:pt x="445" y="289"/>
                  </a:lnTo>
                  <a:lnTo>
                    <a:pt x="445" y="290"/>
                  </a:lnTo>
                  <a:lnTo>
                    <a:pt x="445" y="292"/>
                  </a:lnTo>
                  <a:lnTo>
                    <a:pt x="445" y="293"/>
                  </a:lnTo>
                  <a:lnTo>
                    <a:pt x="445" y="294"/>
                  </a:lnTo>
                  <a:lnTo>
                    <a:pt x="444" y="294"/>
                  </a:lnTo>
                  <a:lnTo>
                    <a:pt x="444" y="295"/>
                  </a:lnTo>
                  <a:lnTo>
                    <a:pt x="443" y="296"/>
                  </a:lnTo>
                  <a:lnTo>
                    <a:pt x="441" y="298"/>
                  </a:lnTo>
                  <a:lnTo>
                    <a:pt x="440" y="298"/>
                  </a:lnTo>
                  <a:lnTo>
                    <a:pt x="440" y="299"/>
                  </a:lnTo>
                  <a:lnTo>
                    <a:pt x="439" y="299"/>
                  </a:lnTo>
                  <a:lnTo>
                    <a:pt x="438" y="299"/>
                  </a:lnTo>
                  <a:lnTo>
                    <a:pt x="438" y="300"/>
                  </a:lnTo>
                  <a:lnTo>
                    <a:pt x="437" y="300"/>
                  </a:lnTo>
                  <a:lnTo>
                    <a:pt x="435" y="300"/>
                  </a:lnTo>
                  <a:lnTo>
                    <a:pt x="435" y="301"/>
                  </a:lnTo>
                  <a:lnTo>
                    <a:pt x="434" y="301"/>
                  </a:lnTo>
                  <a:lnTo>
                    <a:pt x="434" y="302"/>
                  </a:lnTo>
                  <a:lnTo>
                    <a:pt x="433" y="302"/>
                  </a:lnTo>
                  <a:lnTo>
                    <a:pt x="433" y="304"/>
                  </a:lnTo>
                  <a:lnTo>
                    <a:pt x="433" y="305"/>
                  </a:lnTo>
                  <a:lnTo>
                    <a:pt x="433" y="306"/>
                  </a:lnTo>
                  <a:lnTo>
                    <a:pt x="433" y="307"/>
                  </a:lnTo>
                  <a:lnTo>
                    <a:pt x="433" y="308"/>
                  </a:lnTo>
                  <a:lnTo>
                    <a:pt x="432" y="310"/>
                  </a:lnTo>
                  <a:lnTo>
                    <a:pt x="431" y="311"/>
                  </a:lnTo>
                  <a:lnTo>
                    <a:pt x="431" y="312"/>
                  </a:lnTo>
                  <a:lnTo>
                    <a:pt x="431" y="313"/>
                  </a:lnTo>
                  <a:lnTo>
                    <a:pt x="429" y="313"/>
                  </a:lnTo>
                  <a:lnTo>
                    <a:pt x="429" y="315"/>
                  </a:lnTo>
                  <a:lnTo>
                    <a:pt x="429" y="316"/>
                  </a:lnTo>
                  <a:lnTo>
                    <a:pt x="429" y="317"/>
                  </a:lnTo>
                  <a:lnTo>
                    <a:pt x="429" y="318"/>
                  </a:lnTo>
                  <a:lnTo>
                    <a:pt x="428" y="318"/>
                  </a:lnTo>
                  <a:lnTo>
                    <a:pt x="428" y="319"/>
                  </a:lnTo>
                  <a:lnTo>
                    <a:pt x="428" y="321"/>
                  </a:lnTo>
                  <a:lnTo>
                    <a:pt x="427" y="321"/>
                  </a:lnTo>
                  <a:lnTo>
                    <a:pt x="428" y="321"/>
                  </a:lnTo>
                  <a:lnTo>
                    <a:pt x="427" y="321"/>
                  </a:lnTo>
                  <a:lnTo>
                    <a:pt x="427" y="322"/>
                  </a:lnTo>
                  <a:lnTo>
                    <a:pt x="427" y="323"/>
                  </a:lnTo>
                  <a:lnTo>
                    <a:pt x="427" y="324"/>
                  </a:lnTo>
                  <a:lnTo>
                    <a:pt x="427" y="325"/>
                  </a:lnTo>
                  <a:lnTo>
                    <a:pt x="426" y="325"/>
                  </a:lnTo>
                  <a:lnTo>
                    <a:pt x="426" y="327"/>
                  </a:lnTo>
                  <a:lnTo>
                    <a:pt x="427" y="327"/>
                  </a:lnTo>
                  <a:lnTo>
                    <a:pt x="427" y="328"/>
                  </a:lnTo>
                  <a:lnTo>
                    <a:pt x="427" y="329"/>
                  </a:lnTo>
                  <a:lnTo>
                    <a:pt x="427" y="330"/>
                  </a:lnTo>
                  <a:lnTo>
                    <a:pt x="427" y="331"/>
                  </a:lnTo>
                  <a:lnTo>
                    <a:pt x="427" y="333"/>
                  </a:lnTo>
                  <a:lnTo>
                    <a:pt x="427" y="334"/>
                  </a:lnTo>
                  <a:lnTo>
                    <a:pt x="427" y="335"/>
                  </a:lnTo>
                  <a:lnTo>
                    <a:pt x="428" y="335"/>
                  </a:lnTo>
                  <a:lnTo>
                    <a:pt x="428" y="336"/>
                  </a:lnTo>
                  <a:lnTo>
                    <a:pt x="428" y="337"/>
                  </a:lnTo>
                  <a:lnTo>
                    <a:pt x="429" y="339"/>
                  </a:lnTo>
                  <a:lnTo>
                    <a:pt x="429" y="340"/>
                  </a:lnTo>
                  <a:lnTo>
                    <a:pt x="428" y="341"/>
                  </a:lnTo>
                  <a:lnTo>
                    <a:pt x="428" y="342"/>
                  </a:lnTo>
                  <a:lnTo>
                    <a:pt x="428" y="344"/>
                  </a:lnTo>
                  <a:lnTo>
                    <a:pt x="429" y="344"/>
                  </a:lnTo>
                  <a:lnTo>
                    <a:pt x="429" y="345"/>
                  </a:lnTo>
                  <a:lnTo>
                    <a:pt x="429" y="346"/>
                  </a:lnTo>
                  <a:lnTo>
                    <a:pt x="429" y="347"/>
                  </a:lnTo>
                  <a:lnTo>
                    <a:pt x="428" y="347"/>
                  </a:lnTo>
                  <a:lnTo>
                    <a:pt x="428" y="348"/>
                  </a:lnTo>
                  <a:lnTo>
                    <a:pt x="428" y="350"/>
                  </a:lnTo>
                  <a:lnTo>
                    <a:pt x="427" y="350"/>
                  </a:lnTo>
                  <a:lnTo>
                    <a:pt x="427" y="351"/>
                  </a:lnTo>
                  <a:lnTo>
                    <a:pt x="427" y="352"/>
                  </a:lnTo>
                  <a:lnTo>
                    <a:pt x="426" y="352"/>
                  </a:lnTo>
                  <a:lnTo>
                    <a:pt x="426" y="353"/>
                  </a:lnTo>
                  <a:lnTo>
                    <a:pt x="425" y="354"/>
                  </a:lnTo>
                  <a:lnTo>
                    <a:pt x="425" y="356"/>
                  </a:lnTo>
                  <a:lnTo>
                    <a:pt x="423" y="356"/>
                  </a:lnTo>
                  <a:lnTo>
                    <a:pt x="423" y="357"/>
                  </a:lnTo>
                  <a:lnTo>
                    <a:pt x="423" y="358"/>
                  </a:lnTo>
                  <a:lnTo>
                    <a:pt x="422" y="358"/>
                  </a:lnTo>
                  <a:lnTo>
                    <a:pt x="422" y="359"/>
                  </a:lnTo>
                  <a:lnTo>
                    <a:pt x="422" y="360"/>
                  </a:lnTo>
                  <a:lnTo>
                    <a:pt x="422" y="362"/>
                  </a:lnTo>
                  <a:lnTo>
                    <a:pt x="421" y="362"/>
                  </a:lnTo>
                  <a:lnTo>
                    <a:pt x="421" y="363"/>
                  </a:lnTo>
                  <a:lnTo>
                    <a:pt x="421" y="364"/>
                  </a:lnTo>
                  <a:lnTo>
                    <a:pt x="421" y="365"/>
                  </a:lnTo>
                  <a:lnTo>
                    <a:pt x="421" y="366"/>
                  </a:lnTo>
                  <a:lnTo>
                    <a:pt x="422" y="366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21" y="369"/>
                  </a:lnTo>
                  <a:lnTo>
                    <a:pt x="421" y="370"/>
                  </a:lnTo>
                  <a:lnTo>
                    <a:pt x="420" y="370"/>
                  </a:lnTo>
                  <a:lnTo>
                    <a:pt x="420" y="371"/>
                  </a:lnTo>
                  <a:lnTo>
                    <a:pt x="420" y="373"/>
                  </a:lnTo>
                  <a:lnTo>
                    <a:pt x="419" y="373"/>
                  </a:lnTo>
                  <a:lnTo>
                    <a:pt x="419" y="374"/>
                  </a:lnTo>
                  <a:lnTo>
                    <a:pt x="417" y="375"/>
                  </a:lnTo>
                  <a:lnTo>
                    <a:pt x="417" y="376"/>
                  </a:lnTo>
                  <a:lnTo>
                    <a:pt x="416" y="376"/>
                  </a:lnTo>
                  <a:lnTo>
                    <a:pt x="416" y="377"/>
                  </a:lnTo>
                  <a:lnTo>
                    <a:pt x="416" y="379"/>
                  </a:lnTo>
                  <a:lnTo>
                    <a:pt x="415" y="379"/>
                  </a:lnTo>
                  <a:lnTo>
                    <a:pt x="415" y="380"/>
                  </a:lnTo>
                  <a:lnTo>
                    <a:pt x="415" y="381"/>
                  </a:lnTo>
                  <a:lnTo>
                    <a:pt x="414" y="381"/>
                  </a:lnTo>
                  <a:lnTo>
                    <a:pt x="414" y="382"/>
                  </a:lnTo>
                  <a:lnTo>
                    <a:pt x="414" y="383"/>
                  </a:lnTo>
                  <a:lnTo>
                    <a:pt x="414" y="385"/>
                  </a:lnTo>
                  <a:lnTo>
                    <a:pt x="414" y="386"/>
                  </a:lnTo>
                  <a:lnTo>
                    <a:pt x="414" y="387"/>
                  </a:lnTo>
                  <a:lnTo>
                    <a:pt x="414" y="388"/>
                  </a:lnTo>
                  <a:lnTo>
                    <a:pt x="413" y="388"/>
                  </a:lnTo>
                  <a:lnTo>
                    <a:pt x="413" y="389"/>
                  </a:lnTo>
                  <a:lnTo>
                    <a:pt x="413" y="391"/>
                  </a:lnTo>
                  <a:lnTo>
                    <a:pt x="411" y="392"/>
                  </a:lnTo>
                  <a:lnTo>
                    <a:pt x="411" y="393"/>
                  </a:lnTo>
                  <a:lnTo>
                    <a:pt x="411" y="394"/>
                  </a:lnTo>
                  <a:lnTo>
                    <a:pt x="413" y="394"/>
                  </a:lnTo>
                  <a:lnTo>
                    <a:pt x="413" y="395"/>
                  </a:lnTo>
                  <a:lnTo>
                    <a:pt x="413" y="397"/>
                  </a:lnTo>
                  <a:lnTo>
                    <a:pt x="413" y="398"/>
                  </a:lnTo>
                  <a:lnTo>
                    <a:pt x="414" y="399"/>
                  </a:lnTo>
                  <a:lnTo>
                    <a:pt x="414" y="400"/>
                  </a:lnTo>
                  <a:lnTo>
                    <a:pt x="414" y="402"/>
                  </a:lnTo>
                  <a:lnTo>
                    <a:pt x="414" y="403"/>
                  </a:lnTo>
                  <a:lnTo>
                    <a:pt x="414" y="404"/>
                  </a:lnTo>
                  <a:lnTo>
                    <a:pt x="413" y="404"/>
                  </a:lnTo>
                  <a:lnTo>
                    <a:pt x="413" y="405"/>
                  </a:lnTo>
                  <a:lnTo>
                    <a:pt x="413" y="406"/>
                  </a:lnTo>
                  <a:lnTo>
                    <a:pt x="414" y="408"/>
                  </a:lnTo>
                  <a:lnTo>
                    <a:pt x="414" y="409"/>
                  </a:lnTo>
                  <a:lnTo>
                    <a:pt x="415" y="409"/>
                  </a:lnTo>
                  <a:lnTo>
                    <a:pt x="415" y="410"/>
                  </a:lnTo>
                  <a:lnTo>
                    <a:pt x="415" y="411"/>
                  </a:lnTo>
                  <a:lnTo>
                    <a:pt x="416" y="411"/>
                  </a:lnTo>
                  <a:lnTo>
                    <a:pt x="416" y="412"/>
                  </a:lnTo>
                  <a:lnTo>
                    <a:pt x="415" y="412"/>
                  </a:lnTo>
                  <a:lnTo>
                    <a:pt x="415" y="414"/>
                  </a:lnTo>
                  <a:lnTo>
                    <a:pt x="414" y="414"/>
                  </a:lnTo>
                  <a:lnTo>
                    <a:pt x="414" y="415"/>
                  </a:lnTo>
                  <a:lnTo>
                    <a:pt x="413" y="415"/>
                  </a:lnTo>
                  <a:lnTo>
                    <a:pt x="413" y="416"/>
                  </a:lnTo>
                  <a:lnTo>
                    <a:pt x="413" y="417"/>
                  </a:lnTo>
                  <a:lnTo>
                    <a:pt x="414" y="417"/>
                  </a:lnTo>
                  <a:lnTo>
                    <a:pt x="414" y="418"/>
                  </a:lnTo>
                  <a:lnTo>
                    <a:pt x="414" y="420"/>
                  </a:lnTo>
                  <a:lnTo>
                    <a:pt x="415" y="420"/>
                  </a:lnTo>
                  <a:lnTo>
                    <a:pt x="415" y="421"/>
                  </a:lnTo>
                  <a:lnTo>
                    <a:pt x="416" y="421"/>
                  </a:lnTo>
                  <a:lnTo>
                    <a:pt x="416" y="422"/>
                  </a:lnTo>
                  <a:lnTo>
                    <a:pt x="417" y="423"/>
                  </a:lnTo>
                  <a:lnTo>
                    <a:pt x="417" y="424"/>
                  </a:lnTo>
                  <a:lnTo>
                    <a:pt x="417" y="426"/>
                  </a:lnTo>
                  <a:lnTo>
                    <a:pt x="417" y="427"/>
                  </a:lnTo>
                  <a:lnTo>
                    <a:pt x="417" y="428"/>
                  </a:lnTo>
                  <a:lnTo>
                    <a:pt x="417" y="429"/>
                  </a:lnTo>
                  <a:lnTo>
                    <a:pt x="417" y="431"/>
                  </a:lnTo>
                  <a:lnTo>
                    <a:pt x="417" y="432"/>
                  </a:lnTo>
                  <a:lnTo>
                    <a:pt x="417" y="433"/>
                  </a:lnTo>
                  <a:lnTo>
                    <a:pt x="417" y="434"/>
                  </a:lnTo>
                  <a:lnTo>
                    <a:pt x="419" y="434"/>
                  </a:lnTo>
                  <a:lnTo>
                    <a:pt x="419" y="435"/>
                  </a:lnTo>
                  <a:lnTo>
                    <a:pt x="419" y="437"/>
                  </a:lnTo>
                  <a:lnTo>
                    <a:pt x="420" y="438"/>
                  </a:lnTo>
                  <a:lnTo>
                    <a:pt x="421" y="439"/>
                  </a:lnTo>
                  <a:lnTo>
                    <a:pt x="421" y="440"/>
                  </a:lnTo>
                  <a:lnTo>
                    <a:pt x="422" y="440"/>
                  </a:lnTo>
                  <a:lnTo>
                    <a:pt x="423" y="441"/>
                  </a:lnTo>
                  <a:lnTo>
                    <a:pt x="425" y="443"/>
                  </a:lnTo>
                  <a:lnTo>
                    <a:pt x="423" y="443"/>
                  </a:lnTo>
                  <a:lnTo>
                    <a:pt x="423" y="444"/>
                  </a:lnTo>
                  <a:lnTo>
                    <a:pt x="422" y="445"/>
                  </a:lnTo>
                  <a:lnTo>
                    <a:pt x="422" y="446"/>
                  </a:lnTo>
                  <a:lnTo>
                    <a:pt x="422" y="447"/>
                  </a:lnTo>
                  <a:lnTo>
                    <a:pt x="423" y="447"/>
                  </a:lnTo>
                  <a:lnTo>
                    <a:pt x="422" y="447"/>
                  </a:lnTo>
                  <a:lnTo>
                    <a:pt x="423" y="447"/>
                  </a:lnTo>
                  <a:lnTo>
                    <a:pt x="422" y="447"/>
                  </a:lnTo>
                  <a:lnTo>
                    <a:pt x="423" y="447"/>
                  </a:lnTo>
                  <a:lnTo>
                    <a:pt x="422" y="447"/>
                  </a:lnTo>
                  <a:lnTo>
                    <a:pt x="423" y="447"/>
                  </a:lnTo>
                  <a:lnTo>
                    <a:pt x="423" y="449"/>
                  </a:lnTo>
                  <a:lnTo>
                    <a:pt x="422" y="449"/>
                  </a:lnTo>
                  <a:lnTo>
                    <a:pt x="422" y="450"/>
                  </a:lnTo>
                  <a:lnTo>
                    <a:pt x="422" y="451"/>
                  </a:lnTo>
                  <a:lnTo>
                    <a:pt x="422" y="452"/>
                  </a:lnTo>
                  <a:lnTo>
                    <a:pt x="421" y="452"/>
                  </a:lnTo>
                  <a:lnTo>
                    <a:pt x="421" y="453"/>
                  </a:lnTo>
                  <a:lnTo>
                    <a:pt x="421" y="455"/>
                  </a:lnTo>
                  <a:lnTo>
                    <a:pt x="420" y="456"/>
                  </a:lnTo>
                  <a:lnTo>
                    <a:pt x="420" y="457"/>
                  </a:lnTo>
                  <a:lnTo>
                    <a:pt x="420" y="458"/>
                  </a:lnTo>
                  <a:lnTo>
                    <a:pt x="420" y="460"/>
                  </a:lnTo>
                  <a:lnTo>
                    <a:pt x="420" y="461"/>
                  </a:lnTo>
                  <a:lnTo>
                    <a:pt x="420" y="462"/>
                  </a:lnTo>
                  <a:lnTo>
                    <a:pt x="420" y="463"/>
                  </a:lnTo>
                  <a:lnTo>
                    <a:pt x="420" y="464"/>
                  </a:lnTo>
                  <a:lnTo>
                    <a:pt x="420" y="466"/>
                  </a:lnTo>
                  <a:lnTo>
                    <a:pt x="420" y="467"/>
                  </a:lnTo>
                  <a:lnTo>
                    <a:pt x="420" y="468"/>
                  </a:lnTo>
                  <a:lnTo>
                    <a:pt x="420" y="469"/>
                  </a:lnTo>
                  <a:lnTo>
                    <a:pt x="420" y="470"/>
                  </a:lnTo>
                  <a:lnTo>
                    <a:pt x="421" y="472"/>
                  </a:lnTo>
                  <a:lnTo>
                    <a:pt x="421" y="473"/>
                  </a:lnTo>
                  <a:lnTo>
                    <a:pt x="420" y="473"/>
                  </a:lnTo>
                  <a:lnTo>
                    <a:pt x="419" y="473"/>
                  </a:lnTo>
                  <a:lnTo>
                    <a:pt x="417" y="473"/>
                  </a:lnTo>
                  <a:lnTo>
                    <a:pt x="416" y="473"/>
                  </a:lnTo>
                  <a:lnTo>
                    <a:pt x="415" y="473"/>
                  </a:lnTo>
                  <a:lnTo>
                    <a:pt x="414" y="473"/>
                  </a:lnTo>
                  <a:lnTo>
                    <a:pt x="413" y="473"/>
                  </a:lnTo>
                  <a:lnTo>
                    <a:pt x="411" y="473"/>
                  </a:lnTo>
                  <a:lnTo>
                    <a:pt x="410" y="473"/>
                  </a:lnTo>
                  <a:lnTo>
                    <a:pt x="409" y="473"/>
                  </a:lnTo>
                  <a:lnTo>
                    <a:pt x="408" y="473"/>
                  </a:lnTo>
                  <a:lnTo>
                    <a:pt x="407" y="473"/>
                  </a:lnTo>
                  <a:lnTo>
                    <a:pt x="405" y="473"/>
                  </a:lnTo>
                  <a:lnTo>
                    <a:pt x="404" y="473"/>
                  </a:lnTo>
                  <a:lnTo>
                    <a:pt x="403" y="473"/>
                  </a:lnTo>
                  <a:lnTo>
                    <a:pt x="402" y="473"/>
                  </a:lnTo>
                  <a:lnTo>
                    <a:pt x="400" y="473"/>
                  </a:lnTo>
                  <a:lnTo>
                    <a:pt x="399" y="473"/>
                  </a:lnTo>
                  <a:lnTo>
                    <a:pt x="398" y="473"/>
                  </a:lnTo>
                  <a:lnTo>
                    <a:pt x="397" y="473"/>
                  </a:lnTo>
                  <a:lnTo>
                    <a:pt x="396" y="473"/>
                  </a:lnTo>
                  <a:lnTo>
                    <a:pt x="394" y="473"/>
                  </a:lnTo>
                  <a:lnTo>
                    <a:pt x="393" y="473"/>
                  </a:lnTo>
                  <a:lnTo>
                    <a:pt x="392" y="473"/>
                  </a:lnTo>
                  <a:lnTo>
                    <a:pt x="391" y="473"/>
                  </a:lnTo>
                  <a:lnTo>
                    <a:pt x="390" y="473"/>
                  </a:lnTo>
                  <a:lnTo>
                    <a:pt x="388" y="473"/>
                  </a:lnTo>
                  <a:lnTo>
                    <a:pt x="386" y="473"/>
                  </a:lnTo>
                  <a:lnTo>
                    <a:pt x="385" y="473"/>
                  </a:lnTo>
                  <a:lnTo>
                    <a:pt x="384" y="473"/>
                  </a:lnTo>
                  <a:lnTo>
                    <a:pt x="382" y="473"/>
                  </a:lnTo>
                  <a:lnTo>
                    <a:pt x="381" y="473"/>
                  </a:lnTo>
                  <a:lnTo>
                    <a:pt x="380" y="473"/>
                  </a:lnTo>
                  <a:lnTo>
                    <a:pt x="379" y="473"/>
                  </a:lnTo>
                  <a:lnTo>
                    <a:pt x="378" y="473"/>
                  </a:lnTo>
                  <a:lnTo>
                    <a:pt x="376" y="473"/>
                  </a:lnTo>
                  <a:lnTo>
                    <a:pt x="375" y="473"/>
                  </a:lnTo>
                  <a:lnTo>
                    <a:pt x="374" y="473"/>
                  </a:lnTo>
                  <a:lnTo>
                    <a:pt x="373" y="473"/>
                  </a:lnTo>
                  <a:lnTo>
                    <a:pt x="370" y="473"/>
                  </a:lnTo>
                  <a:lnTo>
                    <a:pt x="369" y="473"/>
                  </a:lnTo>
                  <a:lnTo>
                    <a:pt x="368" y="473"/>
                  </a:lnTo>
                  <a:lnTo>
                    <a:pt x="367" y="473"/>
                  </a:lnTo>
                  <a:lnTo>
                    <a:pt x="366" y="473"/>
                  </a:lnTo>
                  <a:lnTo>
                    <a:pt x="364" y="473"/>
                  </a:lnTo>
                  <a:lnTo>
                    <a:pt x="363" y="473"/>
                  </a:lnTo>
                  <a:lnTo>
                    <a:pt x="362" y="473"/>
                  </a:lnTo>
                  <a:lnTo>
                    <a:pt x="361" y="473"/>
                  </a:lnTo>
                  <a:lnTo>
                    <a:pt x="360" y="473"/>
                  </a:lnTo>
                  <a:lnTo>
                    <a:pt x="358" y="473"/>
                  </a:lnTo>
                  <a:lnTo>
                    <a:pt x="357" y="473"/>
                  </a:lnTo>
                  <a:lnTo>
                    <a:pt x="356" y="473"/>
                  </a:lnTo>
                  <a:lnTo>
                    <a:pt x="355" y="473"/>
                  </a:lnTo>
                  <a:lnTo>
                    <a:pt x="353" y="473"/>
                  </a:lnTo>
                  <a:lnTo>
                    <a:pt x="352" y="473"/>
                  </a:lnTo>
                  <a:lnTo>
                    <a:pt x="351" y="473"/>
                  </a:lnTo>
                  <a:lnTo>
                    <a:pt x="350" y="473"/>
                  </a:lnTo>
                  <a:lnTo>
                    <a:pt x="349" y="473"/>
                  </a:lnTo>
                  <a:lnTo>
                    <a:pt x="347" y="473"/>
                  </a:lnTo>
                  <a:lnTo>
                    <a:pt x="346" y="473"/>
                  </a:lnTo>
                  <a:lnTo>
                    <a:pt x="345" y="473"/>
                  </a:lnTo>
                  <a:lnTo>
                    <a:pt x="344" y="473"/>
                  </a:lnTo>
                  <a:lnTo>
                    <a:pt x="343" y="473"/>
                  </a:lnTo>
                  <a:lnTo>
                    <a:pt x="341" y="473"/>
                  </a:lnTo>
                  <a:lnTo>
                    <a:pt x="340" y="473"/>
                  </a:lnTo>
                  <a:lnTo>
                    <a:pt x="339" y="473"/>
                  </a:lnTo>
                  <a:lnTo>
                    <a:pt x="338" y="473"/>
                  </a:lnTo>
                  <a:lnTo>
                    <a:pt x="337" y="473"/>
                  </a:lnTo>
                  <a:lnTo>
                    <a:pt x="335" y="473"/>
                  </a:lnTo>
                  <a:lnTo>
                    <a:pt x="334" y="473"/>
                  </a:lnTo>
                  <a:lnTo>
                    <a:pt x="333" y="473"/>
                  </a:lnTo>
                  <a:lnTo>
                    <a:pt x="332" y="473"/>
                  </a:lnTo>
                  <a:lnTo>
                    <a:pt x="331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5" y="473"/>
                  </a:lnTo>
                  <a:lnTo>
                    <a:pt x="323" y="473"/>
                  </a:lnTo>
                  <a:lnTo>
                    <a:pt x="322" y="473"/>
                  </a:lnTo>
                  <a:lnTo>
                    <a:pt x="321" y="473"/>
                  </a:lnTo>
                  <a:lnTo>
                    <a:pt x="320" y="473"/>
                  </a:lnTo>
                  <a:lnTo>
                    <a:pt x="319" y="473"/>
                  </a:lnTo>
                  <a:lnTo>
                    <a:pt x="317" y="473"/>
                  </a:lnTo>
                  <a:lnTo>
                    <a:pt x="316" y="473"/>
                  </a:lnTo>
                  <a:lnTo>
                    <a:pt x="315" y="473"/>
                  </a:lnTo>
                  <a:lnTo>
                    <a:pt x="314" y="473"/>
                  </a:lnTo>
                  <a:lnTo>
                    <a:pt x="313" y="473"/>
                  </a:lnTo>
                  <a:lnTo>
                    <a:pt x="311" y="473"/>
                  </a:lnTo>
                  <a:lnTo>
                    <a:pt x="310" y="473"/>
                  </a:lnTo>
                  <a:lnTo>
                    <a:pt x="309" y="473"/>
                  </a:lnTo>
                  <a:lnTo>
                    <a:pt x="308" y="473"/>
                  </a:lnTo>
                  <a:lnTo>
                    <a:pt x="306" y="473"/>
                  </a:lnTo>
                  <a:lnTo>
                    <a:pt x="305" y="473"/>
                  </a:lnTo>
                  <a:lnTo>
                    <a:pt x="304" y="473"/>
                  </a:lnTo>
                  <a:lnTo>
                    <a:pt x="303" y="473"/>
                  </a:lnTo>
                  <a:lnTo>
                    <a:pt x="302" y="473"/>
                  </a:lnTo>
                  <a:lnTo>
                    <a:pt x="300" y="473"/>
                  </a:lnTo>
                  <a:lnTo>
                    <a:pt x="299" y="473"/>
                  </a:lnTo>
                  <a:lnTo>
                    <a:pt x="298" y="472"/>
                  </a:lnTo>
                  <a:lnTo>
                    <a:pt x="297" y="472"/>
                  </a:lnTo>
                  <a:lnTo>
                    <a:pt x="294" y="472"/>
                  </a:lnTo>
                  <a:lnTo>
                    <a:pt x="293" y="472"/>
                  </a:lnTo>
                  <a:lnTo>
                    <a:pt x="292" y="472"/>
                  </a:lnTo>
                  <a:lnTo>
                    <a:pt x="291" y="472"/>
                  </a:lnTo>
                  <a:lnTo>
                    <a:pt x="290" y="472"/>
                  </a:lnTo>
                  <a:lnTo>
                    <a:pt x="288" y="472"/>
                  </a:lnTo>
                  <a:lnTo>
                    <a:pt x="287" y="472"/>
                  </a:lnTo>
                  <a:lnTo>
                    <a:pt x="286" y="472"/>
                  </a:lnTo>
                  <a:lnTo>
                    <a:pt x="285" y="472"/>
                  </a:lnTo>
                  <a:lnTo>
                    <a:pt x="284" y="472"/>
                  </a:lnTo>
                  <a:lnTo>
                    <a:pt x="282" y="472"/>
                  </a:lnTo>
                  <a:lnTo>
                    <a:pt x="281" y="472"/>
                  </a:lnTo>
                  <a:lnTo>
                    <a:pt x="280" y="472"/>
                  </a:lnTo>
                  <a:lnTo>
                    <a:pt x="279" y="472"/>
                  </a:lnTo>
                  <a:lnTo>
                    <a:pt x="278" y="472"/>
                  </a:lnTo>
                  <a:lnTo>
                    <a:pt x="275" y="472"/>
                  </a:lnTo>
                  <a:lnTo>
                    <a:pt x="274" y="472"/>
                  </a:lnTo>
                  <a:lnTo>
                    <a:pt x="273" y="472"/>
                  </a:lnTo>
                  <a:lnTo>
                    <a:pt x="272" y="472"/>
                  </a:lnTo>
                  <a:lnTo>
                    <a:pt x="270" y="472"/>
                  </a:lnTo>
                  <a:lnTo>
                    <a:pt x="269" y="472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4" y="472"/>
                  </a:lnTo>
                  <a:lnTo>
                    <a:pt x="263" y="472"/>
                  </a:lnTo>
                  <a:lnTo>
                    <a:pt x="262" y="472"/>
                  </a:lnTo>
                  <a:lnTo>
                    <a:pt x="261" y="472"/>
                  </a:lnTo>
                  <a:lnTo>
                    <a:pt x="259" y="472"/>
                  </a:lnTo>
                  <a:lnTo>
                    <a:pt x="258" y="472"/>
                  </a:lnTo>
                  <a:lnTo>
                    <a:pt x="257" y="472"/>
                  </a:lnTo>
                  <a:lnTo>
                    <a:pt x="256" y="472"/>
                  </a:lnTo>
                  <a:lnTo>
                    <a:pt x="255" y="472"/>
                  </a:lnTo>
                  <a:lnTo>
                    <a:pt x="253" y="472"/>
                  </a:lnTo>
                  <a:lnTo>
                    <a:pt x="252" y="472"/>
                  </a:lnTo>
                  <a:lnTo>
                    <a:pt x="250" y="472"/>
                  </a:lnTo>
                  <a:lnTo>
                    <a:pt x="249" y="472"/>
                  </a:lnTo>
                  <a:lnTo>
                    <a:pt x="247" y="472"/>
                  </a:lnTo>
                  <a:lnTo>
                    <a:pt x="246" y="472"/>
                  </a:lnTo>
                  <a:lnTo>
                    <a:pt x="245" y="472"/>
                  </a:lnTo>
                  <a:lnTo>
                    <a:pt x="244" y="472"/>
                  </a:lnTo>
                  <a:lnTo>
                    <a:pt x="243" y="472"/>
                  </a:lnTo>
                  <a:lnTo>
                    <a:pt x="241" y="472"/>
                  </a:lnTo>
                  <a:lnTo>
                    <a:pt x="240" y="472"/>
                  </a:lnTo>
                  <a:lnTo>
                    <a:pt x="239" y="472"/>
                  </a:lnTo>
                  <a:lnTo>
                    <a:pt x="238" y="472"/>
                  </a:lnTo>
                  <a:lnTo>
                    <a:pt x="237" y="472"/>
                  </a:lnTo>
                  <a:lnTo>
                    <a:pt x="235" y="472"/>
                  </a:lnTo>
                  <a:lnTo>
                    <a:pt x="234" y="472"/>
                  </a:lnTo>
                  <a:lnTo>
                    <a:pt x="233" y="472"/>
                  </a:lnTo>
                  <a:lnTo>
                    <a:pt x="232" y="472"/>
                  </a:lnTo>
                  <a:lnTo>
                    <a:pt x="231" y="472"/>
                  </a:lnTo>
                  <a:lnTo>
                    <a:pt x="229" y="472"/>
                  </a:lnTo>
                  <a:lnTo>
                    <a:pt x="228" y="472"/>
                  </a:lnTo>
                  <a:lnTo>
                    <a:pt x="227" y="472"/>
                  </a:lnTo>
                  <a:lnTo>
                    <a:pt x="226" y="472"/>
                  </a:lnTo>
                  <a:lnTo>
                    <a:pt x="225" y="472"/>
                  </a:lnTo>
                  <a:lnTo>
                    <a:pt x="223" y="472"/>
                  </a:lnTo>
                  <a:lnTo>
                    <a:pt x="222" y="472"/>
                  </a:lnTo>
                  <a:lnTo>
                    <a:pt x="221" y="472"/>
                  </a:lnTo>
                  <a:lnTo>
                    <a:pt x="220" y="472"/>
                  </a:lnTo>
                  <a:lnTo>
                    <a:pt x="219" y="472"/>
                  </a:lnTo>
                  <a:lnTo>
                    <a:pt x="217" y="472"/>
                  </a:lnTo>
                  <a:lnTo>
                    <a:pt x="216" y="472"/>
                  </a:lnTo>
                  <a:lnTo>
                    <a:pt x="215" y="472"/>
                  </a:lnTo>
                  <a:lnTo>
                    <a:pt x="214" y="472"/>
                  </a:lnTo>
                  <a:lnTo>
                    <a:pt x="212" y="472"/>
                  </a:lnTo>
                  <a:lnTo>
                    <a:pt x="211" y="472"/>
                  </a:lnTo>
                  <a:lnTo>
                    <a:pt x="210" y="472"/>
                  </a:lnTo>
                  <a:lnTo>
                    <a:pt x="209" y="472"/>
                  </a:lnTo>
                  <a:lnTo>
                    <a:pt x="208" y="472"/>
                  </a:lnTo>
                  <a:lnTo>
                    <a:pt x="206" y="472"/>
                  </a:lnTo>
                  <a:lnTo>
                    <a:pt x="205" y="472"/>
                  </a:lnTo>
                  <a:lnTo>
                    <a:pt x="204" y="472"/>
                  </a:lnTo>
                  <a:lnTo>
                    <a:pt x="203" y="472"/>
                  </a:lnTo>
                  <a:lnTo>
                    <a:pt x="202" y="472"/>
                  </a:lnTo>
                  <a:lnTo>
                    <a:pt x="200" y="472"/>
                  </a:lnTo>
                  <a:lnTo>
                    <a:pt x="199" y="472"/>
                  </a:lnTo>
                  <a:lnTo>
                    <a:pt x="198" y="472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4" y="472"/>
                  </a:lnTo>
                  <a:lnTo>
                    <a:pt x="193" y="472"/>
                  </a:lnTo>
                  <a:lnTo>
                    <a:pt x="192" y="472"/>
                  </a:lnTo>
                  <a:lnTo>
                    <a:pt x="191" y="472"/>
                  </a:lnTo>
                  <a:lnTo>
                    <a:pt x="188" y="472"/>
                  </a:lnTo>
                  <a:lnTo>
                    <a:pt x="187" y="472"/>
                  </a:lnTo>
                  <a:lnTo>
                    <a:pt x="186" y="472"/>
                  </a:lnTo>
                  <a:lnTo>
                    <a:pt x="186" y="470"/>
                  </a:lnTo>
                  <a:lnTo>
                    <a:pt x="186" y="469"/>
                  </a:lnTo>
                  <a:lnTo>
                    <a:pt x="186" y="468"/>
                  </a:lnTo>
                  <a:lnTo>
                    <a:pt x="185" y="467"/>
                  </a:lnTo>
                  <a:lnTo>
                    <a:pt x="185" y="466"/>
                  </a:lnTo>
                  <a:lnTo>
                    <a:pt x="185" y="464"/>
                  </a:lnTo>
                  <a:lnTo>
                    <a:pt x="184" y="464"/>
                  </a:lnTo>
                  <a:lnTo>
                    <a:pt x="184" y="463"/>
                  </a:lnTo>
                  <a:lnTo>
                    <a:pt x="182" y="463"/>
                  </a:lnTo>
                  <a:lnTo>
                    <a:pt x="182" y="462"/>
                  </a:lnTo>
                  <a:lnTo>
                    <a:pt x="182" y="461"/>
                  </a:lnTo>
                  <a:lnTo>
                    <a:pt x="182" y="460"/>
                  </a:lnTo>
                  <a:lnTo>
                    <a:pt x="181" y="460"/>
                  </a:lnTo>
                  <a:lnTo>
                    <a:pt x="181" y="458"/>
                  </a:lnTo>
                  <a:lnTo>
                    <a:pt x="181" y="457"/>
                  </a:lnTo>
                  <a:lnTo>
                    <a:pt x="180" y="457"/>
                  </a:lnTo>
                  <a:lnTo>
                    <a:pt x="179" y="457"/>
                  </a:lnTo>
                  <a:lnTo>
                    <a:pt x="178" y="457"/>
                  </a:lnTo>
                  <a:lnTo>
                    <a:pt x="176" y="456"/>
                  </a:lnTo>
                  <a:lnTo>
                    <a:pt x="175" y="456"/>
                  </a:lnTo>
                  <a:lnTo>
                    <a:pt x="174" y="456"/>
                  </a:lnTo>
                  <a:lnTo>
                    <a:pt x="173" y="456"/>
                  </a:lnTo>
                  <a:lnTo>
                    <a:pt x="171" y="456"/>
                  </a:lnTo>
                  <a:lnTo>
                    <a:pt x="171" y="455"/>
                  </a:lnTo>
                  <a:lnTo>
                    <a:pt x="170" y="455"/>
                  </a:lnTo>
                  <a:lnTo>
                    <a:pt x="169" y="455"/>
                  </a:lnTo>
                  <a:lnTo>
                    <a:pt x="168" y="455"/>
                  </a:lnTo>
                  <a:lnTo>
                    <a:pt x="167" y="455"/>
                  </a:lnTo>
                  <a:lnTo>
                    <a:pt x="167" y="453"/>
                  </a:lnTo>
                  <a:lnTo>
                    <a:pt x="165" y="453"/>
                  </a:lnTo>
                  <a:lnTo>
                    <a:pt x="164" y="453"/>
                  </a:lnTo>
                  <a:lnTo>
                    <a:pt x="164" y="452"/>
                  </a:lnTo>
                  <a:lnTo>
                    <a:pt x="163" y="452"/>
                  </a:lnTo>
                  <a:lnTo>
                    <a:pt x="162" y="452"/>
                  </a:lnTo>
                  <a:lnTo>
                    <a:pt x="161" y="452"/>
                  </a:lnTo>
                  <a:lnTo>
                    <a:pt x="159" y="452"/>
                  </a:lnTo>
                  <a:lnTo>
                    <a:pt x="159" y="451"/>
                  </a:lnTo>
                  <a:lnTo>
                    <a:pt x="158" y="451"/>
                  </a:lnTo>
                  <a:lnTo>
                    <a:pt x="158" y="450"/>
                  </a:lnTo>
                  <a:lnTo>
                    <a:pt x="157" y="450"/>
                  </a:lnTo>
                  <a:lnTo>
                    <a:pt x="157" y="449"/>
                  </a:lnTo>
                  <a:lnTo>
                    <a:pt x="156" y="449"/>
                  </a:lnTo>
                  <a:lnTo>
                    <a:pt x="155" y="449"/>
                  </a:lnTo>
                  <a:lnTo>
                    <a:pt x="153" y="447"/>
                  </a:lnTo>
                  <a:lnTo>
                    <a:pt x="152" y="447"/>
                  </a:lnTo>
                  <a:lnTo>
                    <a:pt x="152" y="446"/>
                  </a:lnTo>
                  <a:lnTo>
                    <a:pt x="151" y="446"/>
                  </a:lnTo>
                  <a:lnTo>
                    <a:pt x="152" y="446"/>
                  </a:lnTo>
                  <a:lnTo>
                    <a:pt x="151" y="445"/>
                  </a:lnTo>
                  <a:lnTo>
                    <a:pt x="151" y="444"/>
                  </a:lnTo>
                  <a:lnTo>
                    <a:pt x="151" y="443"/>
                  </a:lnTo>
                  <a:lnTo>
                    <a:pt x="151" y="441"/>
                  </a:lnTo>
                  <a:lnTo>
                    <a:pt x="150" y="441"/>
                  </a:lnTo>
                  <a:lnTo>
                    <a:pt x="150" y="440"/>
                  </a:lnTo>
                  <a:lnTo>
                    <a:pt x="150" y="439"/>
                  </a:lnTo>
                  <a:lnTo>
                    <a:pt x="150" y="438"/>
                  </a:lnTo>
                  <a:lnTo>
                    <a:pt x="149" y="438"/>
                  </a:lnTo>
                  <a:lnTo>
                    <a:pt x="149" y="437"/>
                  </a:lnTo>
                  <a:lnTo>
                    <a:pt x="149" y="435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2"/>
                  </a:lnTo>
                  <a:lnTo>
                    <a:pt x="147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6" y="429"/>
                  </a:lnTo>
                  <a:lnTo>
                    <a:pt x="145" y="429"/>
                  </a:lnTo>
                  <a:lnTo>
                    <a:pt x="145" y="428"/>
                  </a:lnTo>
                  <a:lnTo>
                    <a:pt x="145" y="427"/>
                  </a:lnTo>
                  <a:lnTo>
                    <a:pt x="145" y="426"/>
                  </a:lnTo>
                  <a:lnTo>
                    <a:pt x="144" y="426"/>
                  </a:lnTo>
                  <a:lnTo>
                    <a:pt x="144" y="424"/>
                  </a:lnTo>
                  <a:lnTo>
                    <a:pt x="145" y="424"/>
                  </a:lnTo>
                  <a:lnTo>
                    <a:pt x="145" y="423"/>
                  </a:lnTo>
                  <a:lnTo>
                    <a:pt x="144" y="423"/>
                  </a:lnTo>
                  <a:lnTo>
                    <a:pt x="144" y="422"/>
                  </a:lnTo>
                  <a:lnTo>
                    <a:pt x="144" y="421"/>
                  </a:lnTo>
                  <a:lnTo>
                    <a:pt x="144" y="420"/>
                  </a:lnTo>
                  <a:lnTo>
                    <a:pt x="143" y="418"/>
                  </a:lnTo>
                  <a:lnTo>
                    <a:pt x="143" y="417"/>
                  </a:lnTo>
                  <a:lnTo>
                    <a:pt x="143" y="416"/>
                  </a:lnTo>
                  <a:lnTo>
                    <a:pt x="143" y="415"/>
                  </a:lnTo>
                  <a:lnTo>
                    <a:pt x="141" y="414"/>
                  </a:lnTo>
                  <a:lnTo>
                    <a:pt x="141" y="412"/>
                  </a:lnTo>
                  <a:lnTo>
                    <a:pt x="141" y="411"/>
                  </a:lnTo>
                  <a:lnTo>
                    <a:pt x="141" y="410"/>
                  </a:lnTo>
                  <a:lnTo>
                    <a:pt x="143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41" y="406"/>
                  </a:lnTo>
                  <a:lnTo>
                    <a:pt x="141" y="405"/>
                  </a:lnTo>
                  <a:lnTo>
                    <a:pt x="143" y="405"/>
                  </a:lnTo>
                  <a:lnTo>
                    <a:pt x="143" y="404"/>
                  </a:lnTo>
                  <a:lnTo>
                    <a:pt x="144" y="404"/>
                  </a:lnTo>
                  <a:lnTo>
                    <a:pt x="145" y="403"/>
                  </a:lnTo>
                  <a:lnTo>
                    <a:pt x="145" y="402"/>
                  </a:lnTo>
                  <a:lnTo>
                    <a:pt x="145" y="400"/>
                  </a:lnTo>
                  <a:lnTo>
                    <a:pt x="146" y="400"/>
                  </a:lnTo>
                  <a:lnTo>
                    <a:pt x="146" y="399"/>
                  </a:lnTo>
                  <a:lnTo>
                    <a:pt x="146" y="398"/>
                  </a:lnTo>
                  <a:lnTo>
                    <a:pt x="147" y="398"/>
                  </a:lnTo>
                  <a:lnTo>
                    <a:pt x="149" y="397"/>
                  </a:lnTo>
                  <a:lnTo>
                    <a:pt x="150" y="395"/>
                  </a:lnTo>
                  <a:lnTo>
                    <a:pt x="151" y="394"/>
                  </a:lnTo>
                  <a:lnTo>
                    <a:pt x="151" y="393"/>
                  </a:lnTo>
                  <a:lnTo>
                    <a:pt x="152" y="393"/>
                  </a:lnTo>
                  <a:lnTo>
                    <a:pt x="152" y="392"/>
                  </a:lnTo>
                  <a:lnTo>
                    <a:pt x="151" y="392"/>
                  </a:lnTo>
                  <a:lnTo>
                    <a:pt x="151" y="391"/>
                  </a:lnTo>
                  <a:lnTo>
                    <a:pt x="150" y="389"/>
                  </a:lnTo>
                  <a:lnTo>
                    <a:pt x="150" y="388"/>
                  </a:lnTo>
                  <a:lnTo>
                    <a:pt x="149" y="388"/>
                  </a:lnTo>
                  <a:lnTo>
                    <a:pt x="149" y="387"/>
                  </a:lnTo>
                  <a:lnTo>
                    <a:pt x="147" y="386"/>
                  </a:lnTo>
                  <a:lnTo>
                    <a:pt x="146" y="386"/>
                  </a:lnTo>
                  <a:lnTo>
                    <a:pt x="146" y="385"/>
                  </a:lnTo>
                  <a:lnTo>
                    <a:pt x="145" y="385"/>
                  </a:lnTo>
                  <a:lnTo>
                    <a:pt x="144" y="383"/>
                  </a:lnTo>
                  <a:lnTo>
                    <a:pt x="143" y="383"/>
                  </a:lnTo>
                  <a:lnTo>
                    <a:pt x="141" y="382"/>
                  </a:lnTo>
                  <a:lnTo>
                    <a:pt x="140" y="382"/>
                  </a:lnTo>
                  <a:lnTo>
                    <a:pt x="139" y="382"/>
                  </a:lnTo>
                  <a:lnTo>
                    <a:pt x="139" y="381"/>
                  </a:lnTo>
                  <a:lnTo>
                    <a:pt x="139" y="380"/>
                  </a:lnTo>
                  <a:lnTo>
                    <a:pt x="140" y="379"/>
                  </a:lnTo>
                  <a:lnTo>
                    <a:pt x="140" y="377"/>
                  </a:lnTo>
                  <a:lnTo>
                    <a:pt x="140" y="376"/>
                  </a:lnTo>
                  <a:lnTo>
                    <a:pt x="140" y="375"/>
                  </a:lnTo>
                  <a:lnTo>
                    <a:pt x="139" y="375"/>
                  </a:lnTo>
                  <a:lnTo>
                    <a:pt x="139" y="374"/>
                  </a:lnTo>
                  <a:lnTo>
                    <a:pt x="138" y="373"/>
                  </a:lnTo>
                  <a:lnTo>
                    <a:pt x="138" y="371"/>
                  </a:lnTo>
                  <a:lnTo>
                    <a:pt x="138" y="370"/>
                  </a:lnTo>
                  <a:lnTo>
                    <a:pt x="138" y="369"/>
                  </a:lnTo>
                  <a:lnTo>
                    <a:pt x="139" y="369"/>
                  </a:lnTo>
                  <a:lnTo>
                    <a:pt x="139" y="368"/>
                  </a:lnTo>
                  <a:lnTo>
                    <a:pt x="139" y="366"/>
                  </a:lnTo>
                  <a:lnTo>
                    <a:pt x="139" y="365"/>
                  </a:lnTo>
                  <a:lnTo>
                    <a:pt x="138" y="364"/>
                  </a:lnTo>
                  <a:lnTo>
                    <a:pt x="137" y="363"/>
                  </a:lnTo>
                  <a:lnTo>
                    <a:pt x="137" y="362"/>
                  </a:lnTo>
                  <a:lnTo>
                    <a:pt x="137" y="360"/>
                  </a:lnTo>
                  <a:lnTo>
                    <a:pt x="138" y="359"/>
                  </a:lnTo>
                  <a:lnTo>
                    <a:pt x="138" y="358"/>
                  </a:lnTo>
                  <a:lnTo>
                    <a:pt x="138" y="357"/>
                  </a:lnTo>
                  <a:lnTo>
                    <a:pt x="137" y="357"/>
                  </a:lnTo>
                  <a:lnTo>
                    <a:pt x="137" y="356"/>
                  </a:lnTo>
                  <a:lnTo>
                    <a:pt x="135" y="356"/>
                  </a:lnTo>
                  <a:lnTo>
                    <a:pt x="134" y="354"/>
                  </a:lnTo>
                  <a:lnTo>
                    <a:pt x="134" y="353"/>
                  </a:lnTo>
                  <a:lnTo>
                    <a:pt x="134" y="352"/>
                  </a:lnTo>
                  <a:lnTo>
                    <a:pt x="135" y="352"/>
                  </a:lnTo>
                  <a:lnTo>
                    <a:pt x="135" y="351"/>
                  </a:lnTo>
                  <a:lnTo>
                    <a:pt x="134" y="351"/>
                  </a:lnTo>
                  <a:lnTo>
                    <a:pt x="134" y="350"/>
                  </a:lnTo>
                  <a:lnTo>
                    <a:pt x="134" y="348"/>
                  </a:lnTo>
                  <a:lnTo>
                    <a:pt x="134" y="347"/>
                  </a:lnTo>
                  <a:lnTo>
                    <a:pt x="134" y="346"/>
                  </a:lnTo>
                  <a:lnTo>
                    <a:pt x="134" y="345"/>
                  </a:lnTo>
                  <a:lnTo>
                    <a:pt x="134" y="344"/>
                  </a:lnTo>
                  <a:lnTo>
                    <a:pt x="135" y="344"/>
                  </a:lnTo>
                  <a:lnTo>
                    <a:pt x="135" y="342"/>
                  </a:lnTo>
                  <a:lnTo>
                    <a:pt x="135" y="341"/>
                  </a:lnTo>
                  <a:lnTo>
                    <a:pt x="135" y="340"/>
                  </a:lnTo>
                  <a:lnTo>
                    <a:pt x="135" y="339"/>
                  </a:lnTo>
                  <a:lnTo>
                    <a:pt x="137" y="339"/>
                  </a:lnTo>
                  <a:lnTo>
                    <a:pt x="137" y="337"/>
                  </a:lnTo>
                  <a:lnTo>
                    <a:pt x="135" y="336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4" y="334"/>
                  </a:lnTo>
                  <a:lnTo>
                    <a:pt x="134" y="333"/>
                  </a:lnTo>
                  <a:lnTo>
                    <a:pt x="134" y="331"/>
                  </a:lnTo>
                  <a:lnTo>
                    <a:pt x="134" y="330"/>
                  </a:lnTo>
                  <a:lnTo>
                    <a:pt x="133" y="330"/>
                  </a:lnTo>
                  <a:lnTo>
                    <a:pt x="133" y="329"/>
                  </a:lnTo>
                  <a:lnTo>
                    <a:pt x="132" y="329"/>
                  </a:lnTo>
                  <a:lnTo>
                    <a:pt x="132" y="328"/>
                  </a:lnTo>
                  <a:lnTo>
                    <a:pt x="131" y="328"/>
                  </a:lnTo>
                  <a:lnTo>
                    <a:pt x="131" y="327"/>
                  </a:lnTo>
                  <a:lnTo>
                    <a:pt x="131" y="325"/>
                  </a:lnTo>
                  <a:lnTo>
                    <a:pt x="129" y="325"/>
                  </a:lnTo>
                  <a:lnTo>
                    <a:pt x="129" y="324"/>
                  </a:lnTo>
                  <a:lnTo>
                    <a:pt x="128" y="324"/>
                  </a:lnTo>
                  <a:lnTo>
                    <a:pt x="128" y="323"/>
                  </a:lnTo>
                  <a:lnTo>
                    <a:pt x="127" y="323"/>
                  </a:lnTo>
                  <a:lnTo>
                    <a:pt x="127" y="322"/>
                  </a:lnTo>
                  <a:lnTo>
                    <a:pt x="127" y="321"/>
                  </a:lnTo>
                  <a:lnTo>
                    <a:pt x="126" y="321"/>
                  </a:lnTo>
                  <a:lnTo>
                    <a:pt x="126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22" y="316"/>
                  </a:lnTo>
                  <a:lnTo>
                    <a:pt x="121" y="316"/>
                  </a:lnTo>
                  <a:lnTo>
                    <a:pt x="121" y="315"/>
                  </a:lnTo>
                  <a:lnTo>
                    <a:pt x="121" y="313"/>
                  </a:lnTo>
                  <a:lnTo>
                    <a:pt x="120" y="313"/>
                  </a:lnTo>
                  <a:lnTo>
                    <a:pt x="118" y="313"/>
                  </a:lnTo>
                  <a:lnTo>
                    <a:pt x="118" y="312"/>
                  </a:lnTo>
                  <a:lnTo>
                    <a:pt x="117" y="312"/>
                  </a:lnTo>
                  <a:lnTo>
                    <a:pt x="116" y="312"/>
                  </a:lnTo>
                  <a:lnTo>
                    <a:pt x="115" y="312"/>
                  </a:lnTo>
                  <a:lnTo>
                    <a:pt x="114" y="311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1"/>
                  </a:lnTo>
                  <a:lnTo>
                    <a:pt x="108" y="310"/>
                  </a:lnTo>
                  <a:lnTo>
                    <a:pt x="106" y="310"/>
                  </a:lnTo>
                  <a:lnTo>
                    <a:pt x="106" y="308"/>
                  </a:lnTo>
                  <a:lnTo>
                    <a:pt x="105" y="308"/>
                  </a:lnTo>
                  <a:lnTo>
                    <a:pt x="105" y="307"/>
                  </a:lnTo>
                  <a:lnTo>
                    <a:pt x="104" y="307"/>
                  </a:lnTo>
                  <a:lnTo>
                    <a:pt x="103" y="307"/>
                  </a:lnTo>
                  <a:lnTo>
                    <a:pt x="103" y="306"/>
                  </a:lnTo>
                  <a:lnTo>
                    <a:pt x="102" y="306"/>
                  </a:lnTo>
                  <a:lnTo>
                    <a:pt x="102" y="305"/>
                  </a:lnTo>
                  <a:lnTo>
                    <a:pt x="102" y="304"/>
                  </a:lnTo>
                  <a:lnTo>
                    <a:pt x="100" y="304"/>
                  </a:lnTo>
                  <a:lnTo>
                    <a:pt x="99" y="304"/>
                  </a:lnTo>
                  <a:lnTo>
                    <a:pt x="98" y="302"/>
                  </a:lnTo>
                  <a:lnTo>
                    <a:pt x="98" y="301"/>
                  </a:lnTo>
                  <a:lnTo>
                    <a:pt x="98" y="300"/>
                  </a:lnTo>
                  <a:lnTo>
                    <a:pt x="97" y="300"/>
                  </a:lnTo>
                  <a:lnTo>
                    <a:pt x="96" y="300"/>
                  </a:lnTo>
                  <a:lnTo>
                    <a:pt x="96" y="299"/>
                  </a:lnTo>
                  <a:lnTo>
                    <a:pt x="94" y="299"/>
                  </a:lnTo>
                  <a:lnTo>
                    <a:pt x="93" y="299"/>
                  </a:lnTo>
                  <a:lnTo>
                    <a:pt x="93" y="298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1" y="296"/>
                  </a:lnTo>
                  <a:lnTo>
                    <a:pt x="90" y="296"/>
                  </a:lnTo>
                  <a:lnTo>
                    <a:pt x="88" y="296"/>
                  </a:lnTo>
                  <a:lnTo>
                    <a:pt x="88" y="295"/>
                  </a:lnTo>
                  <a:lnTo>
                    <a:pt x="88" y="294"/>
                  </a:lnTo>
                  <a:lnTo>
                    <a:pt x="87" y="294"/>
                  </a:lnTo>
                  <a:lnTo>
                    <a:pt x="86" y="294"/>
                  </a:lnTo>
                  <a:lnTo>
                    <a:pt x="86" y="293"/>
                  </a:lnTo>
                  <a:lnTo>
                    <a:pt x="85" y="293"/>
                  </a:lnTo>
                  <a:lnTo>
                    <a:pt x="84" y="292"/>
                  </a:lnTo>
                  <a:lnTo>
                    <a:pt x="84" y="290"/>
                  </a:lnTo>
                  <a:lnTo>
                    <a:pt x="84" y="289"/>
                  </a:lnTo>
                  <a:lnTo>
                    <a:pt x="82" y="289"/>
                  </a:lnTo>
                  <a:lnTo>
                    <a:pt x="82" y="288"/>
                  </a:lnTo>
                  <a:lnTo>
                    <a:pt x="84" y="288"/>
                  </a:lnTo>
                  <a:lnTo>
                    <a:pt x="84" y="287"/>
                  </a:lnTo>
                  <a:lnTo>
                    <a:pt x="82" y="287"/>
                  </a:lnTo>
                  <a:lnTo>
                    <a:pt x="82" y="286"/>
                  </a:lnTo>
                  <a:lnTo>
                    <a:pt x="82" y="284"/>
                  </a:lnTo>
                  <a:lnTo>
                    <a:pt x="81" y="284"/>
                  </a:lnTo>
                  <a:lnTo>
                    <a:pt x="81" y="283"/>
                  </a:lnTo>
                  <a:lnTo>
                    <a:pt x="80" y="283"/>
                  </a:lnTo>
                  <a:lnTo>
                    <a:pt x="80" y="282"/>
                  </a:lnTo>
                  <a:lnTo>
                    <a:pt x="81" y="282"/>
                  </a:lnTo>
                  <a:lnTo>
                    <a:pt x="81" y="281"/>
                  </a:lnTo>
                  <a:lnTo>
                    <a:pt x="81" y="279"/>
                  </a:lnTo>
                  <a:lnTo>
                    <a:pt x="80" y="278"/>
                  </a:lnTo>
                  <a:lnTo>
                    <a:pt x="79" y="278"/>
                  </a:lnTo>
                  <a:lnTo>
                    <a:pt x="79" y="277"/>
                  </a:lnTo>
                  <a:lnTo>
                    <a:pt x="77" y="277"/>
                  </a:lnTo>
                  <a:lnTo>
                    <a:pt x="77" y="276"/>
                  </a:lnTo>
                  <a:lnTo>
                    <a:pt x="76" y="275"/>
                  </a:lnTo>
                  <a:lnTo>
                    <a:pt x="75" y="275"/>
                  </a:lnTo>
                  <a:lnTo>
                    <a:pt x="74" y="275"/>
                  </a:lnTo>
                  <a:lnTo>
                    <a:pt x="74" y="273"/>
                  </a:lnTo>
                  <a:lnTo>
                    <a:pt x="73" y="273"/>
                  </a:lnTo>
                  <a:lnTo>
                    <a:pt x="71" y="273"/>
                  </a:lnTo>
                  <a:lnTo>
                    <a:pt x="71" y="272"/>
                  </a:lnTo>
                  <a:lnTo>
                    <a:pt x="70" y="272"/>
                  </a:lnTo>
                  <a:lnTo>
                    <a:pt x="70" y="271"/>
                  </a:lnTo>
                  <a:lnTo>
                    <a:pt x="69" y="271"/>
                  </a:lnTo>
                  <a:lnTo>
                    <a:pt x="68" y="271"/>
                  </a:lnTo>
                  <a:lnTo>
                    <a:pt x="67" y="271"/>
                  </a:lnTo>
                  <a:lnTo>
                    <a:pt x="67" y="270"/>
                  </a:lnTo>
                  <a:lnTo>
                    <a:pt x="65" y="270"/>
                  </a:lnTo>
                  <a:lnTo>
                    <a:pt x="64" y="270"/>
                  </a:lnTo>
                  <a:lnTo>
                    <a:pt x="64" y="269"/>
                  </a:lnTo>
                  <a:lnTo>
                    <a:pt x="63" y="269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9"/>
                  </a:lnTo>
                  <a:lnTo>
                    <a:pt x="58" y="267"/>
                  </a:lnTo>
                  <a:lnTo>
                    <a:pt x="57" y="267"/>
                  </a:lnTo>
                  <a:lnTo>
                    <a:pt x="56" y="267"/>
                  </a:lnTo>
                  <a:lnTo>
                    <a:pt x="55" y="266"/>
                  </a:lnTo>
                  <a:lnTo>
                    <a:pt x="53" y="265"/>
                  </a:lnTo>
                  <a:lnTo>
                    <a:pt x="52" y="265"/>
                  </a:lnTo>
                  <a:lnTo>
                    <a:pt x="52" y="264"/>
                  </a:lnTo>
                  <a:lnTo>
                    <a:pt x="51" y="264"/>
                  </a:lnTo>
                  <a:lnTo>
                    <a:pt x="51" y="263"/>
                  </a:lnTo>
                  <a:lnTo>
                    <a:pt x="50" y="263"/>
                  </a:lnTo>
                  <a:lnTo>
                    <a:pt x="50" y="261"/>
                  </a:lnTo>
                  <a:lnTo>
                    <a:pt x="49" y="261"/>
                  </a:lnTo>
                  <a:lnTo>
                    <a:pt x="49" y="260"/>
                  </a:lnTo>
                  <a:lnTo>
                    <a:pt x="49" y="259"/>
                  </a:lnTo>
                  <a:lnTo>
                    <a:pt x="49" y="258"/>
                  </a:lnTo>
                  <a:lnTo>
                    <a:pt x="49" y="257"/>
                  </a:lnTo>
                  <a:lnTo>
                    <a:pt x="47" y="257"/>
                  </a:lnTo>
                  <a:lnTo>
                    <a:pt x="47" y="255"/>
                  </a:lnTo>
                  <a:lnTo>
                    <a:pt x="46" y="255"/>
                  </a:lnTo>
                  <a:lnTo>
                    <a:pt x="45" y="254"/>
                  </a:lnTo>
                  <a:lnTo>
                    <a:pt x="44" y="254"/>
                  </a:lnTo>
                  <a:lnTo>
                    <a:pt x="43" y="254"/>
                  </a:lnTo>
                  <a:lnTo>
                    <a:pt x="41" y="254"/>
                  </a:lnTo>
                  <a:lnTo>
                    <a:pt x="40" y="254"/>
                  </a:lnTo>
                  <a:lnTo>
                    <a:pt x="39" y="254"/>
                  </a:lnTo>
                  <a:lnTo>
                    <a:pt x="38" y="254"/>
                  </a:lnTo>
                  <a:lnTo>
                    <a:pt x="37" y="254"/>
                  </a:lnTo>
                  <a:lnTo>
                    <a:pt x="35" y="254"/>
                  </a:lnTo>
                  <a:lnTo>
                    <a:pt x="34" y="254"/>
                  </a:lnTo>
                  <a:lnTo>
                    <a:pt x="34" y="253"/>
                  </a:lnTo>
                  <a:lnTo>
                    <a:pt x="34" y="254"/>
                  </a:lnTo>
                  <a:lnTo>
                    <a:pt x="33" y="254"/>
                  </a:lnTo>
                  <a:lnTo>
                    <a:pt x="33" y="253"/>
                  </a:lnTo>
                  <a:lnTo>
                    <a:pt x="32" y="253"/>
                  </a:lnTo>
                  <a:lnTo>
                    <a:pt x="30" y="253"/>
                  </a:lnTo>
                  <a:lnTo>
                    <a:pt x="29" y="253"/>
                  </a:lnTo>
                  <a:lnTo>
                    <a:pt x="29" y="254"/>
                  </a:lnTo>
                  <a:lnTo>
                    <a:pt x="28" y="254"/>
                  </a:lnTo>
                  <a:lnTo>
                    <a:pt x="28" y="253"/>
                  </a:lnTo>
                  <a:lnTo>
                    <a:pt x="28" y="252"/>
                  </a:lnTo>
                  <a:lnTo>
                    <a:pt x="28" y="250"/>
                  </a:lnTo>
                  <a:lnTo>
                    <a:pt x="27" y="250"/>
                  </a:lnTo>
                  <a:lnTo>
                    <a:pt x="27" y="249"/>
                  </a:lnTo>
                  <a:lnTo>
                    <a:pt x="26" y="249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4" y="249"/>
                  </a:lnTo>
                  <a:lnTo>
                    <a:pt x="23" y="249"/>
                  </a:lnTo>
                  <a:lnTo>
                    <a:pt x="23" y="248"/>
                  </a:lnTo>
                  <a:lnTo>
                    <a:pt x="22" y="248"/>
                  </a:lnTo>
                  <a:lnTo>
                    <a:pt x="22" y="247"/>
                  </a:lnTo>
                  <a:lnTo>
                    <a:pt x="22" y="246"/>
                  </a:lnTo>
                  <a:lnTo>
                    <a:pt x="22" y="244"/>
                  </a:lnTo>
                  <a:lnTo>
                    <a:pt x="21" y="244"/>
                  </a:lnTo>
                  <a:lnTo>
                    <a:pt x="20" y="244"/>
                  </a:lnTo>
                  <a:lnTo>
                    <a:pt x="20" y="243"/>
                  </a:lnTo>
                  <a:lnTo>
                    <a:pt x="18" y="243"/>
                  </a:lnTo>
                  <a:lnTo>
                    <a:pt x="18" y="242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6" y="241"/>
                  </a:lnTo>
                  <a:lnTo>
                    <a:pt x="16" y="240"/>
                  </a:lnTo>
                  <a:lnTo>
                    <a:pt x="15" y="240"/>
                  </a:lnTo>
                  <a:lnTo>
                    <a:pt x="15" y="238"/>
                  </a:lnTo>
                  <a:lnTo>
                    <a:pt x="14" y="238"/>
                  </a:lnTo>
                  <a:lnTo>
                    <a:pt x="12" y="237"/>
                  </a:lnTo>
                  <a:lnTo>
                    <a:pt x="11" y="237"/>
                  </a:lnTo>
                  <a:lnTo>
                    <a:pt x="11" y="236"/>
                  </a:lnTo>
                  <a:lnTo>
                    <a:pt x="10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8" y="235"/>
                  </a:lnTo>
                  <a:lnTo>
                    <a:pt x="8" y="234"/>
                  </a:lnTo>
                  <a:lnTo>
                    <a:pt x="8" y="232"/>
                  </a:lnTo>
                  <a:lnTo>
                    <a:pt x="8" y="231"/>
                  </a:lnTo>
                  <a:lnTo>
                    <a:pt x="9" y="231"/>
                  </a:lnTo>
                  <a:lnTo>
                    <a:pt x="9" y="230"/>
                  </a:lnTo>
                  <a:lnTo>
                    <a:pt x="9" y="229"/>
                  </a:lnTo>
                  <a:lnTo>
                    <a:pt x="9" y="228"/>
                  </a:lnTo>
                  <a:lnTo>
                    <a:pt x="10" y="228"/>
                  </a:lnTo>
                  <a:lnTo>
                    <a:pt x="10" y="226"/>
                  </a:lnTo>
                  <a:lnTo>
                    <a:pt x="10" y="225"/>
                  </a:lnTo>
                  <a:lnTo>
                    <a:pt x="11" y="225"/>
                  </a:lnTo>
                  <a:lnTo>
                    <a:pt x="10" y="224"/>
                  </a:lnTo>
                  <a:lnTo>
                    <a:pt x="10" y="223"/>
                  </a:lnTo>
                  <a:lnTo>
                    <a:pt x="10" y="221"/>
                  </a:lnTo>
                  <a:lnTo>
                    <a:pt x="11" y="221"/>
                  </a:lnTo>
                  <a:lnTo>
                    <a:pt x="10" y="220"/>
                  </a:lnTo>
                  <a:lnTo>
                    <a:pt x="10" y="219"/>
                  </a:lnTo>
                  <a:lnTo>
                    <a:pt x="10" y="218"/>
                  </a:lnTo>
                  <a:lnTo>
                    <a:pt x="11" y="218"/>
                  </a:lnTo>
                  <a:lnTo>
                    <a:pt x="11" y="217"/>
                  </a:lnTo>
                  <a:lnTo>
                    <a:pt x="11" y="215"/>
                  </a:lnTo>
                  <a:lnTo>
                    <a:pt x="12" y="214"/>
                  </a:lnTo>
                  <a:lnTo>
                    <a:pt x="11" y="214"/>
                  </a:lnTo>
                  <a:lnTo>
                    <a:pt x="11" y="213"/>
                  </a:lnTo>
                  <a:lnTo>
                    <a:pt x="11" y="212"/>
                  </a:lnTo>
                  <a:lnTo>
                    <a:pt x="10" y="211"/>
                  </a:lnTo>
                  <a:lnTo>
                    <a:pt x="10" y="209"/>
                  </a:lnTo>
                  <a:lnTo>
                    <a:pt x="10" y="208"/>
                  </a:lnTo>
                  <a:lnTo>
                    <a:pt x="10" y="207"/>
                  </a:lnTo>
                  <a:lnTo>
                    <a:pt x="11" y="206"/>
                  </a:lnTo>
                  <a:lnTo>
                    <a:pt x="11" y="205"/>
                  </a:lnTo>
                  <a:lnTo>
                    <a:pt x="10" y="205"/>
                  </a:lnTo>
                  <a:lnTo>
                    <a:pt x="10" y="203"/>
                  </a:lnTo>
                  <a:lnTo>
                    <a:pt x="9" y="203"/>
                  </a:lnTo>
                  <a:lnTo>
                    <a:pt x="8" y="202"/>
                  </a:lnTo>
                  <a:lnTo>
                    <a:pt x="8" y="201"/>
                  </a:lnTo>
                  <a:lnTo>
                    <a:pt x="8" y="200"/>
                  </a:lnTo>
                  <a:lnTo>
                    <a:pt x="9" y="200"/>
                  </a:lnTo>
                  <a:lnTo>
                    <a:pt x="9" y="199"/>
                  </a:lnTo>
                  <a:lnTo>
                    <a:pt x="10" y="199"/>
                  </a:lnTo>
                  <a:lnTo>
                    <a:pt x="10" y="197"/>
                  </a:lnTo>
                  <a:lnTo>
                    <a:pt x="11" y="197"/>
                  </a:lnTo>
                  <a:lnTo>
                    <a:pt x="11" y="196"/>
                  </a:lnTo>
                  <a:lnTo>
                    <a:pt x="12" y="196"/>
                  </a:lnTo>
                  <a:lnTo>
                    <a:pt x="12" y="195"/>
                  </a:lnTo>
                  <a:lnTo>
                    <a:pt x="12" y="194"/>
                  </a:lnTo>
                  <a:lnTo>
                    <a:pt x="11" y="192"/>
                  </a:lnTo>
                  <a:lnTo>
                    <a:pt x="11" y="191"/>
                  </a:lnTo>
                  <a:lnTo>
                    <a:pt x="11" y="190"/>
                  </a:lnTo>
                  <a:lnTo>
                    <a:pt x="11" y="189"/>
                  </a:lnTo>
                  <a:lnTo>
                    <a:pt x="10" y="188"/>
                  </a:lnTo>
                  <a:lnTo>
                    <a:pt x="10" y="186"/>
                  </a:lnTo>
                  <a:lnTo>
                    <a:pt x="11" y="186"/>
                  </a:lnTo>
                  <a:lnTo>
                    <a:pt x="11" y="185"/>
                  </a:lnTo>
                  <a:lnTo>
                    <a:pt x="11" y="184"/>
                  </a:lnTo>
                  <a:lnTo>
                    <a:pt x="11" y="183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1" y="179"/>
                  </a:lnTo>
                  <a:lnTo>
                    <a:pt x="11" y="178"/>
                  </a:lnTo>
                  <a:lnTo>
                    <a:pt x="11" y="177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4" y="176"/>
                  </a:lnTo>
                  <a:lnTo>
                    <a:pt x="14" y="174"/>
                  </a:lnTo>
                  <a:lnTo>
                    <a:pt x="15" y="174"/>
                  </a:lnTo>
                  <a:lnTo>
                    <a:pt x="15" y="173"/>
                  </a:lnTo>
                  <a:lnTo>
                    <a:pt x="16" y="173"/>
                  </a:lnTo>
                  <a:lnTo>
                    <a:pt x="16" y="172"/>
                  </a:lnTo>
                  <a:lnTo>
                    <a:pt x="16" y="171"/>
                  </a:lnTo>
                  <a:lnTo>
                    <a:pt x="16" y="170"/>
                  </a:lnTo>
                  <a:lnTo>
                    <a:pt x="17" y="170"/>
                  </a:lnTo>
                  <a:lnTo>
                    <a:pt x="17" y="168"/>
                  </a:lnTo>
                  <a:lnTo>
                    <a:pt x="18" y="168"/>
                  </a:lnTo>
                  <a:lnTo>
                    <a:pt x="18" y="167"/>
                  </a:lnTo>
                  <a:lnTo>
                    <a:pt x="18" y="166"/>
                  </a:lnTo>
                  <a:lnTo>
                    <a:pt x="20" y="166"/>
                  </a:lnTo>
                  <a:lnTo>
                    <a:pt x="20" y="165"/>
                  </a:lnTo>
                  <a:lnTo>
                    <a:pt x="21" y="165"/>
                  </a:lnTo>
                  <a:lnTo>
                    <a:pt x="21" y="163"/>
                  </a:lnTo>
                  <a:lnTo>
                    <a:pt x="20" y="163"/>
                  </a:lnTo>
                  <a:lnTo>
                    <a:pt x="20" y="162"/>
                  </a:lnTo>
                  <a:lnTo>
                    <a:pt x="21" y="162"/>
                  </a:lnTo>
                  <a:lnTo>
                    <a:pt x="20" y="162"/>
                  </a:lnTo>
                  <a:lnTo>
                    <a:pt x="21" y="162"/>
                  </a:lnTo>
                  <a:lnTo>
                    <a:pt x="21" y="161"/>
                  </a:lnTo>
                  <a:lnTo>
                    <a:pt x="20" y="161"/>
                  </a:lnTo>
                  <a:lnTo>
                    <a:pt x="20" y="160"/>
                  </a:lnTo>
                  <a:lnTo>
                    <a:pt x="18" y="159"/>
                  </a:lnTo>
                  <a:lnTo>
                    <a:pt x="17" y="159"/>
                  </a:lnTo>
                  <a:lnTo>
                    <a:pt x="17" y="157"/>
                  </a:lnTo>
                  <a:lnTo>
                    <a:pt x="16" y="157"/>
                  </a:lnTo>
                  <a:lnTo>
                    <a:pt x="16" y="156"/>
                  </a:lnTo>
                  <a:lnTo>
                    <a:pt x="16" y="155"/>
                  </a:lnTo>
                  <a:lnTo>
                    <a:pt x="15" y="155"/>
                  </a:lnTo>
                  <a:lnTo>
                    <a:pt x="15" y="154"/>
                  </a:lnTo>
                  <a:lnTo>
                    <a:pt x="14" y="154"/>
                  </a:lnTo>
                  <a:lnTo>
                    <a:pt x="14" y="153"/>
                  </a:lnTo>
                  <a:lnTo>
                    <a:pt x="14" y="151"/>
                  </a:lnTo>
                  <a:lnTo>
                    <a:pt x="14" y="150"/>
                  </a:lnTo>
                  <a:lnTo>
                    <a:pt x="12" y="150"/>
                  </a:lnTo>
                  <a:lnTo>
                    <a:pt x="12" y="149"/>
                  </a:lnTo>
                  <a:lnTo>
                    <a:pt x="11" y="149"/>
                  </a:lnTo>
                  <a:lnTo>
                    <a:pt x="11" y="148"/>
                  </a:lnTo>
                  <a:lnTo>
                    <a:pt x="10" y="148"/>
                  </a:lnTo>
                  <a:lnTo>
                    <a:pt x="9" y="148"/>
                  </a:lnTo>
                  <a:lnTo>
                    <a:pt x="8" y="148"/>
                  </a:lnTo>
                  <a:lnTo>
                    <a:pt x="8" y="149"/>
                  </a:lnTo>
                  <a:lnTo>
                    <a:pt x="6" y="149"/>
                  </a:lnTo>
                  <a:lnTo>
                    <a:pt x="5" y="148"/>
                  </a:lnTo>
                  <a:lnTo>
                    <a:pt x="4" y="148"/>
                  </a:lnTo>
                  <a:lnTo>
                    <a:pt x="3" y="148"/>
                  </a:lnTo>
                  <a:lnTo>
                    <a:pt x="2" y="148"/>
                  </a:lnTo>
                  <a:lnTo>
                    <a:pt x="0" y="147"/>
                  </a:lnTo>
                  <a:lnTo>
                    <a:pt x="0" y="145"/>
                  </a:lnTo>
                  <a:lnTo>
                    <a:pt x="0" y="144"/>
                  </a:lnTo>
                  <a:lnTo>
                    <a:pt x="0" y="143"/>
                  </a:lnTo>
                  <a:lnTo>
                    <a:pt x="0" y="142"/>
                  </a:lnTo>
                  <a:lnTo>
                    <a:pt x="0" y="141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26" name="Freeform 300"/>
            <p:cNvSpPr>
              <a:spLocks noChangeAspect="1"/>
            </p:cNvSpPr>
            <p:nvPr/>
          </p:nvSpPr>
          <p:spPr bwMode="gray">
            <a:xfrm>
              <a:off x="3987" y="1978"/>
              <a:ext cx="2" cy="3"/>
            </a:xfrm>
            <a:custGeom>
              <a:avLst/>
              <a:gdLst>
                <a:gd name="T0" fmla="*/ 1 w 2"/>
                <a:gd name="T1" fmla="*/ 1 h 3"/>
                <a:gd name="T2" fmla="*/ 0 w 2"/>
                <a:gd name="T3" fmla="*/ 0 h 3"/>
                <a:gd name="T4" fmla="*/ 1 w 2"/>
                <a:gd name="T5" fmla="*/ 0 h 3"/>
                <a:gd name="T6" fmla="*/ 2 w 2"/>
                <a:gd name="T7" fmla="*/ 0 h 3"/>
                <a:gd name="T8" fmla="*/ 2 w 2"/>
                <a:gd name="T9" fmla="*/ 1 h 3"/>
                <a:gd name="T10" fmla="*/ 2 w 2"/>
                <a:gd name="T11" fmla="*/ 3 h 3"/>
                <a:gd name="T12" fmla="*/ 1 w 2"/>
                <a:gd name="T13" fmla="*/ 3 h 3"/>
                <a:gd name="T14" fmla="*/ 0 w 2"/>
                <a:gd name="T15" fmla="*/ 3 h 3"/>
                <a:gd name="T16" fmla="*/ 1 w 2"/>
                <a:gd name="T17" fmla="*/ 3 h 3"/>
                <a:gd name="T18" fmla="*/ 1 w 2"/>
                <a:gd name="T19" fmla="*/ 1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"/>
                <a:gd name="T31" fmla="*/ 0 h 3"/>
                <a:gd name="T32" fmla="*/ 2 w 2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" h="3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27" name="Freeform 301"/>
            <p:cNvSpPr>
              <a:spLocks noChangeAspect="1"/>
            </p:cNvSpPr>
            <p:nvPr/>
          </p:nvSpPr>
          <p:spPr bwMode="gray">
            <a:xfrm>
              <a:off x="3979" y="1988"/>
              <a:ext cx="3" cy="6"/>
            </a:xfrm>
            <a:custGeom>
              <a:avLst/>
              <a:gdLst>
                <a:gd name="T0" fmla="*/ 3 w 3"/>
                <a:gd name="T1" fmla="*/ 4 h 5"/>
                <a:gd name="T2" fmla="*/ 2 w 3"/>
                <a:gd name="T3" fmla="*/ 4 h 5"/>
                <a:gd name="T4" fmla="*/ 2 w 3"/>
                <a:gd name="T5" fmla="*/ 2 h 5"/>
                <a:gd name="T6" fmla="*/ 0 w 3"/>
                <a:gd name="T7" fmla="*/ 2 h 5"/>
                <a:gd name="T8" fmla="*/ 0 w 3"/>
                <a:gd name="T9" fmla="*/ 1 h 5"/>
                <a:gd name="T10" fmla="*/ 0 w 3"/>
                <a:gd name="T11" fmla="*/ 0 h 5"/>
                <a:gd name="T12" fmla="*/ 0 w 3"/>
                <a:gd name="T13" fmla="*/ 1 h 5"/>
                <a:gd name="T14" fmla="*/ 0 w 3"/>
                <a:gd name="T15" fmla="*/ 0 h 5"/>
                <a:gd name="T16" fmla="*/ 0 w 3"/>
                <a:gd name="T17" fmla="*/ 1 h 5"/>
                <a:gd name="T18" fmla="*/ 0 w 3"/>
                <a:gd name="T19" fmla="*/ 0 h 5"/>
                <a:gd name="T20" fmla="*/ 0 w 3"/>
                <a:gd name="T21" fmla="*/ 1 h 5"/>
                <a:gd name="T22" fmla="*/ 2 w 3"/>
                <a:gd name="T23" fmla="*/ 1 h 5"/>
                <a:gd name="T24" fmla="*/ 2 w 3"/>
                <a:gd name="T25" fmla="*/ 2 h 5"/>
                <a:gd name="T26" fmla="*/ 3 w 3"/>
                <a:gd name="T27" fmla="*/ 2 h 5"/>
                <a:gd name="T28" fmla="*/ 3 w 3"/>
                <a:gd name="T29" fmla="*/ 4 h 5"/>
                <a:gd name="T30" fmla="*/ 3 w 3"/>
                <a:gd name="T31" fmla="*/ 5 h 5"/>
                <a:gd name="T32" fmla="*/ 2 w 3"/>
                <a:gd name="T33" fmla="*/ 5 h 5"/>
                <a:gd name="T34" fmla="*/ 3 w 3"/>
                <a:gd name="T35" fmla="*/ 5 h 5"/>
                <a:gd name="T36" fmla="*/ 3 w 3"/>
                <a:gd name="T37" fmla="*/ 4 h 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"/>
                <a:gd name="T58" fmla="*/ 0 h 5"/>
                <a:gd name="T59" fmla="*/ 3 w 3"/>
                <a:gd name="T60" fmla="*/ 5 h 5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" h="5">
                  <a:moveTo>
                    <a:pt x="3" y="4"/>
                  </a:move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28" name="Freeform 302"/>
            <p:cNvSpPr>
              <a:spLocks noChangeAspect="1"/>
            </p:cNvSpPr>
            <p:nvPr/>
          </p:nvSpPr>
          <p:spPr bwMode="gray">
            <a:xfrm>
              <a:off x="3977" y="1979"/>
              <a:ext cx="10" cy="10"/>
            </a:xfrm>
            <a:custGeom>
              <a:avLst/>
              <a:gdLst>
                <a:gd name="T0" fmla="*/ 1 w 10"/>
                <a:gd name="T1" fmla="*/ 8 h 10"/>
                <a:gd name="T2" fmla="*/ 0 w 10"/>
                <a:gd name="T3" fmla="*/ 8 h 10"/>
                <a:gd name="T4" fmla="*/ 1 w 10"/>
                <a:gd name="T5" fmla="*/ 8 h 10"/>
                <a:gd name="T6" fmla="*/ 1 w 10"/>
                <a:gd name="T7" fmla="*/ 7 h 10"/>
                <a:gd name="T8" fmla="*/ 1 w 10"/>
                <a:gd name="T9" fmla="*/ 5 h 10"/>
                <a:gd name="T10" fmla="*/ 1 w 10"/>
                <a:gd name="T11" fmla="*/ 7 h 10"/>
                <a:gd name="T12" fmla="*/ 0 w 10"/>
                <a:gd name="T13" fmla="*/ 7 h 10"/>
                <a:gd name="T14" fmla="*/ 0 w 10"/>
                <a:gd name="T15" fmla="*/ 5 h 10"/>
                <a:gd name="T16" fmla="*/ 0 w 10"/>
                <a:gd name="T17" fmla="*/ 4 h 10"/>
                <a:gd name="T18" fmla="*/ 0 w 10"/>
                <a:gd name="T19" fmla="*/ 3 h 10"/>
                <a:gd name="T20" fmla="*/ 0 w 10"/>
                <a:gd name="T21" fmla="*/ 2 h 10"/>
                <a:gd name="T22" fmla="*/ 1 w 10"/>
                <a:gd name="T23" fmla="*/ 2 h 10"/>
                <a:gd name="T24" fmla="*/ 1 w 10"/>
                <a:gd name="T25" fmla="*/ 0 h 10"/>
                <a:gd name="T26" fmla="*/ 2 w 10"/>
                <a:gd name="T27" fmla="*/ 0 h 10"/>
                <a:gd name="T28" fmla="*/ 2 w 10"/>
                <a:gd name="T29" fmla="*/ 2 h 10"/>
                <a:gd name="T30" fmla="*/ 2 w 10"/>
                <a:gd name="T31" fmla="*/ 3 h 10"/>
                <a:gd name="T32" fmla="*/ 2 w 10"/>
                <a:gd name="T33" fmla="*/ 2 h 10"/>
                <a:gd name="T34" fmla="*/ 4 w 10"/>
                <a:gd name="T35" fmla="*/ 2 h 10"/>
                <a:gd name="T36" fmla="*/ 5 w 10"/>
                <a:gd name="T37" fmla="*/ 2 h 10"/>
                <a:gd name="T38" fmla="*/ 6 w 10"/>
                <a:gd name="T39" fmla="*/ 2 h 10"/>
                <a:gd name="T40" fmla="*/ 6 w 10"/>
                <a:gd name="T41" fmla="*/ 0 h 10"/>
                <a:gd name="T42" fmla="*/ 6 w 10"/>
                <a:gd name="T43" fmla="*/ 2 h 10"/>
                <a:gd name="T44" fmla="*/ 7 w 10"/>
                <a:gd name="T45" fmla="*/ 2 h 10"/>
                <a:gd name="T46" fmla="*/ 8 w 10"/>
                <a:gd name="T47" fmla="*/ 2 h 10"/>
                <a:gd name="T48" fmla="*/ 8 w 10"/>
                <a:gd name="T49" fmla="*/ 3 h 10"/>
                <a:gd name="T50" fmla="*/ 10 w 10"/>
                <a:gd name="T51" fmla="*/ 3 h 10"/>
                <a:gd name="T52" fmla="*/ 10 w 10"/>
                <a:gd name="T53" fmla="*/ 4 h 10"/>
                <a:gd name="T54" fmla="*/ 8 w 10"/>
                <a:gd name="T55" fmla="*/ 5 h 10"/>
                <a:gd name="T56" fmla="*/ 8 w 10"/>
                <a:gd name="T57" fmla="*/ 7 h 10"/>
                <a:gd name="T58" fmla="*/ 7 w 10"/>
                <a:gd name="T59" fmla="*/ 7 h 10"/>
                <a:gd name="T60" fmla="*/ 7 w 10"/>
                <a:gd name="T61" fmla="*/ 8 h 10"/>
                <a:gd name="T62" fmla="*/ 7 w 10"/>
                <a:gd name="T63" fmla="*/ 9 h 10"/>
                <a:gd name="T64" fmla="*/ 7 w 10"/>
                <a:gd name="T65" fmla="*/ 10 h 10"/>
                <a:gd name="T66" fmla="*/ 6 w 10"/>
                <a:gd name="T67" fmla="*/ 10 h 10"/>
                <a:gd name="T68" fmla="*/ 6 w 10"/>
                <a:gd name="T69" fmla="*/ 9 h 10"/>
                <a:gd name="T70" fmla="*/ 6 w 10"/>
                <a:gd name="T71" fmla="*/ 10 h 10"/>
                <a:gd name="T72" fmla="*/ 6 w 10"/>
                <a:gd name="T73" fmla="*/ 9 h 10"/>
                <a:gd name="T74" fmla="*/ 5 w 10"/>
                <a:gd name="T75" fmla="*/ 9 h 10"/>
                <a:gd name="T76" fmla="*/ 4 w 10"/>
                <a:gd name="T77" fmla="*/ 9 h 10"/>
                <a:gd name="T78" fmla="*/ 4 w 10"/>
                <a:gd name="T79" fmla="*/ 8 h 10"/>
                <a:gd name="T80" fmla="*/ 2 w 10"/>
                <a:gd name="T81" fmla="*/ 8 h 10"/>
                <a:gd name="T82" fmla="*/ 1 w 10"/>
                <a:gd name="T83" fmla="*/ 8 h 10"/>
                <a:gd name="T84" fmla="*/ 1 w 10"/>
                <a:gd name="T85" fmla="*/ 9 h 10"/>
                <a:gd name="T86" fmla="*/ 1 w 10"/>
                <a:gd name="T87" fmla="*/ 8 h 10"/>
                <a:gd name="T88" fmla="*/ 1 w 10"/>
                <a:gd name="T89" fmla="*/ 9 h 10"/>
                <a:gd name="T90" fmla="*/ 0 w 10"/>
                <a:gd name="T91" fmla="*/ 9 h 10"/>
                <a:gd name="T92" fmla="*/ 0 w 10"/>
                <a:gd name="T93" fmla="*/ 8 h 10"/>
                <a:gd name="T94" fmla="*/ 1 w 10"/>
                <a:gd name="T95" fmla="*/ 8 h 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0"/>
                <a:gd name="T145" fmla="*/ 0 h 10"/>
                <a:gd name="T146" fmla="*/ 10 w 10"/>
                <a:gd name="T147" fmla="*/ 10 h 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0" h="10">
                  <a:moveTo>
                    <a:pt x="1" y="8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29" name="Freeform 303"/>
            <p:cNvSpPr>
              <a:spLocks noChangeAspect="1"/>
            </p:cNvSpPr>
            <p:nvPr/>
          </p:nvSpPr>
          <p:spPr bwMode="gray">
            <a:xfrm>
              <a:off x="3977" y="1990"/>
              <a:ext cx="1" cy="3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2 h 2"/>
                <a:gd name="T6" fmla="*/ 0 w 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30" name="Freeform 304"/>
            <p:cNvSpPr>
              <a:spLocks noChangeAspect="1"/>
            </p:cNvSpPr>
            <p:nvPr/>
          </p:nvSpPr>
          <p:spPr bwMode="gray">
            <a:xfrm>
              <a:off x="3940" y="2002"/>
              <a:ext cx="4" cy="6"/>
            </a:xfrm>
            <a:custGeom>
              <a:avLst/>
              <a:gdLst>
                <a:gd name="T0" fmla="*/ 1 w 4"/>
                <a:gd name="T1" fmla="*/ 1 h 6"/>
                <a:gd name="T2" fmla="*/ 2 w 4"/>
                <a:gd name="T3" fmla="*/ 1 h 6"/>
                <a:gd name="T4" fmla="*/ 2 w 4"/>
                <a:gd name="T5" fmla="*/ 0 h 6"/>
                <a:gd name="T6" fmla="*/ 4 w 4"/>
                <a:gd name="T7" fmla="*/ 0 h 6"/>
                <a:gd name="T8" fmla="*/ 4 w 4"/>
                <a:gd name="T9" fmla="*/ 1 h 6"/>
                <a:gd name="T10" fmla="*/ 4 w 4"/>
                <a:gd name="T11" fmla="*/ 3 h 6"/>
                <a:gd name="T12" fmla="*/ 4 w 4"/>
                <a:gd name="T13" fmla="*/ 4 h 6"/>
                <a:gd name="T14" fmla="*/ 4 w 4"/>
                <a:gd name="T15" fmla="*/ 5 h 6"/>
                <a:gd name="T16" fmla="*/ 4 w 4"/>
                <a:gd name="T17" fmla="*/ 6 h 6"/>
                <a:gd name="T18" fmla="*/ 4 w 4"/>
                <a:gd name="T19" fmla="*/ 5 h 6"/>
                <a:gd name="T20" fmla="*/ 2 w 4"/>
                <a:gd name="T21" fmla="*/ 5 h 6"/>
                <a:gd name="T22" fmla="*/ 1 w 4"/>
                <a:gd name="T23" fmla="*/ 5 h 6"/>
                <a:gd name="T24" fmla="*/ 1 w 4"/>
                <a:gd name="T25" fmla="*/ 4 h 6"/>
                <a:gd name="T26" fmla="*/ 0 w 4"/>
                <a:gd name="T27" fmla="*/ 4 h 6"/>
                <a:gd name="T28" fmla="*/ 0 w 4"/>
                <a:gd name="T29" fmla="*/ 3 h 6"/>
                <a:gd name="T30" fmla="*/ 0 w 4"/>
                <a:gd name="T31" fmla="*/ 1 h 6"/>
                <a:gd name="T32" fmla="*/ 1 w 4"/>
                <a:gd name="T33" fmla="*/ 1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"/>
                <a:gd name="T52" fmla="*/ 0 h 6"/>
                <a:gd name="T53" fmla="*/ 4 w 4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" h="6">
                  <a:moveTo>
                    <a:pt x="1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31" name="Freeform 305"/>
            <p:cNvSpPr>
              <a:spLocks noChangeAspect="1"/>
            </p:cNvSpPr>
            <p:nvPr/>
          </p:nvSpPr>
          <p:spPr bwMode="gray">
            <a:xfrm>
              <a:off x="3532" y="183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32" name="Freeform 306"/>
            <p:cNvSpPr>
              <a:spLocks noChangeAspect="1"/>
            </p:cNvSpPr>
            <p:nvPr/>
          </p:nvSpPr>
          <p:spPr bwMode="gray">
            <a:xfrm>
              <a:off x="3621" y="1809"/>
              <a:ext cx="1" cy="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33" name="Freeform 307"/>
            <p:cNvSpPr>
              <a:spLocks noChangeAspect="1"/>
            </p:cNvSpPr>
            <p:nvPr/>
          </p:nvSpPr>
          <p:spPr bwMode="gray">
            <a:xfrm>
              <a:off x="3626" y="1803"/>
              <a:ext cx="5" cy="4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4 h 4"/>
                <a:gd name="T4" fmla="*/ 1 w 5"/>
                <a:gd name="T5" fmla="*/ 3 h 4"/>
                <a:gd name="T6" fmla="*/ 0 w 5"/>
                <a:gd name="T7" fmla="*/ 3 h 4"/>
                <a:gd name="T8" fmla="*/ 0 w 5"/>
                <a:gd name="T9" fmla="*/ 2 h 4"/>
                <a:gd name="T10" fmla="*/ 1 w 5"/>
                <a:gd name="T11" fmla="*/ 2 h 4"/>
                <a:gd name="T12" fmla="*/ 3 w 5"/>
                <a:gd name="T13" fmla="*/ 2 h 4"/>
                <a:gd name="T14" fmla="*/ 3 w 5"/>
                <a:gd name="T15" fmla="*/ 1 h 4"/>
                <a:gd name="T16" fmla="*/ 4 w 5"/>
                <a:gd name="T17" fmla="*/ 1 h 4"/>
                <a:gd name="T18" fmla="*/ 4 w 5"/>
                <a:gd name="T19" fmla="*/ 0 h 4"/>
                <a:gd name="T20" fmla="*/ 4 w 5"/>
                <a:gd name="T21" fmla="*/ 1 h 4"/>
                <a:gd name="T22" fmla="*/ 4 w 5"/>
                <a:gd name="T23" fmla="*/ 2 h 4"/>
                <a:gd name="T24" fmla="*/ 5 w 5"/>
                <a:gd name="T25" fmla="*/ 2 h 4"/>
                <a:gd name="T26" fmla="*/ 4 w 5"/>
                <a:gd name="T27" fmla="*/ 2 h 4"/>
                <a:gd name="T28" fmla="*/ 4 w 5"/>
                <a:gd name="T29" fmla="*/ 3 h 4"/>
                <a:gd name="T30" fmla="*/ 4 w 5"/>
                <a:gd name="T31" fmla="*/ 4 h 4"/>
                <a:gd name="T32" fmla="*/ 3 w 5"/>
                <a:gd name="T33" fmla="*/ 4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4"/>
                <a:gd name="T53" fmla="*/ 5 w 5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4">
                  <a:moveTo>
                    <a:pt x="3" y="4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34" name="Freeform 308"/>
            <p:cNvSpPr>
              <a:spLocks noChangeAspect="1"/>
            </p:cNvSpPr>
            <p:nvPr/>
          </p:nvSpPr>
          <p:spPr bwMode="gray">
            <a:xfrm>
              <a:off x="3636" y="1804"/>
              <a:ext cx="2" cy="2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0 w 2"/>
                <a:gd name="T5" fmla="*/ 1 h 2"/>
                <a:gd name="T6" fmla="*/ 1 w 2"/>
                <a:gd name="T7" fmla="*/ 1 h 2"/>
                <a:gd name="T8" fmla="*/ 2 w 2"/>
                <a:gd name="T9" fmla="*/ 1 h 2"/>
                <a:gd name="T10" fmla="*/ 2 w 2"/>
                <a:gd name="T11" fmla="*/ 2 h 2"/>
                <a:gd name="T12" fmla="*/ 1 w 2"/>
                <a:gd name="T13" fmla="*/ 2 h 2"/>
                <a:gd name="T14" fmla="*/ 1 w 2"/>
                <a:gd name="T15" fmla="*/ 1 h 2"/>
                <a:gd name="T16" fmla="*/ 0 w 2"/>
                <a:gd name="T17" fmla="*/ 1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2"/>
                <a:gd name="T29" fmla="*/ 2 w 2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2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35" name="Freeform 309"/>
            <p:cNvSpPr>
              <a:spLocks noChangeAspect="1"/>
            </p:cNvSpPr>
            <p:nvPr/>
          </p:nvSpPr>
          <p:spPr bwMode="gray">
            <a:xfrm>
              <a:off x="3642" y="1805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36" name="Freeform 310"/>
            <p:cNvSpPr>
              <a:spLocks noChangeAspect="1"/>
            </p:cNvSpPr>
            <p:nvPr/>
          </p:nvSpPr>
          <p:spPr bwMode="gray">
            <a:xfrm>
              <a:off x="3643" y="1818"/>
              <a:ext cx="19" cy="13"/>
            </a:xfrm>
            <a:custGeom>
              <a:avLst/>
              <a:gdLst>
                <a:gd name="T0" fmla="*/ 0 w 18"/>
                <a:gd name="T1" fmla="*/ 9 h 12"/>
                <a:gd name="T2" fmla="*/ 2 w 18"/>
                <a:gd name="T3" fmla="*/ 9 h 12"/>
                <a:gd name="T4" fmla="*/ 4 w 18"/>
                <a:gd name="T5" fmla="*/ 7 h 12"/>
                <a:gd name="T6" fmla="*/ 5 w 18"/>
                <a:gd name="T7" fmla="*/ 6 h 12"/>
                <a:gd name="T8" fmla="*/ 6 w 18"/>
                <a:gd name="T9" fmla="*/ 5 h 12"/>
                <a:gd name="T10" fmla="*/ 8 w 18"/>
                <a:gd name="T11" fmla="*/ 5 h 12"/>
                <a:gd name="T12" fmla="*/ 10 w 18"/>
                <a:gd name="T13" fmla="*/ 4 h 12"/>
                <a:gd name="T14" fmla="*/ 11 w 18"/>
                <a:gd name="T15" fmla="*/ 2 h 12"/>
                <a:gd name="T16" fmla="*/ 12 w 18"/>
                <a:gd name="T17" fmla="*/ 1 h 12"/>
                <a:gd name="T18" fmla="*/ 13 w 18"/>
                <a:gd name="T19" fmla="*/ 0 h 12"/>
                <a:gd name="T20" fmla="*/ 16 w 18"/>
                <a:gd name="T21" fmla="*/ 0 h 12"/>
                <a:gd name="T22" fmla="*/ 17 w 18"/>
                <a:gd name="T23" fmla="*/ 1 h 12"/>
                <a:gd name="T24" fmla="*/ 18 w 18"/>
                <a:gd name="T25" fmla="*/ 2 h 12"/>
                <a:gd name="T26" fmla="*/ 17 w 18"/>
                <a:gd name="T27" fmla="*/ 4 h 12"/>
                <a:gd name="T28" fmla="*/ 14 w 18"/>
                <a:gd name="T29" fmla="*/ 4 h 12"/>
                <a:gd name="T30" fmla="*/ 13 w 18"/>
                <a:gd name="T31" fmla="*/ 5 h 12"/>
                <a:gd name="T32" fmla="*/ 11 w 18"/>
                <a:gd name="T33" fmla="*/ 5 h 12"/>
                <a:gd name="T34" fmla="*/ 10 w 18"/>
                <a:gd name="T35" fmla="*/ 6 h 12"/>
                <a:gd name="T36" fmla="*/ 10 w 18"/>
                <a:gd name="T37" fmla="*/ 6 h 12"/>
                <a:gd name="T38" fmla="*/ 8 w 18"/>
                <a:gd name="T39" fmla="*/ 7 h 12"/>
                <a:gd name="T40" fmla="*/ 10 w 18"/>
                <a:gd name="T41" fmla="*/ 6 h 12"/>
                <a:gd name="T42" fmla="*/ 11 w 18"/>
                <a:gd name="T43" fmla="*/ 7 h 12"/>
                <a:gd name="T44" fmla="*/ 10 w 18"/>
                <a:gd name="T45" fmla="*/ 9 h 12"/>
                <a:gd name="T46" fmla="*/ 8 w 18"/>
                <a:gd name="T47" fmla="*/ 10 h 12"/>
                <a:gd name="T48" fmla="*/ 6 w 18"/>
                <a:gd name="T49" fmla="*/ 10 h 12"/>
                <a:gd name="T50" fmla="*/ 6 w 18"/>
                <a:gd name="T51" fmla="*/ 10 h 12"/>
                <a:gd name="T52" fmla="*/ 5 w 18"/>
                <a:gd name="T53" fmla="*/ 11 h 12"/>
                <a:gd name="T54" fmla="*/ 4 w 18"/>
                <a:gd name="T55" fmla="*/ 12 h 12"/>
                <a:gd name="T56" fmla="*/ 1 w 18"/>
                <a:gd name="T57" fmla="*/ 12 h 12"/>
                <a:gd name="T58" fmla="*/ 0 w 18"/>
                <a:gd name="T59" fmla="*/ 11 h 12"/>
                <a:gd name="T60" fmla="*/ 0 w 18"/>
                <a:gd name="T61" fmla="*/ 11 h 12"/>
                <a:gd name="T62" fmla="*/ 0 w 18"/>
                <a:gd name="T63" fmla="*/ 11 h 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8"/>
                <a:gd name="T97" fmla="*/ 0 h 12"/>
                <a:gd name="T98" fmla="*/ 18 w 18"/>
                <a:gd name="T99" fmla="*/ 12 h 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8" h="12">
                  <a:moveTo>
                    <a:pt x="0" y="10"/>
                  </a:moveTo>
                  <a:lnTo>
                    <a:pt x="0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37" name="Freeform 311"/>
            <p:cNvSpPr>
              <a:spLocks noChangeAspect="1"/>
            </p:cNvSpPr>
            <p:nvPr/>
          </p:nvSpPr>
          <p:spPr bwMode="gray">
            <a:xfrm>
              <a:off x="3878" y="2386"/>
              <a:ext cx="287" cy="444"/>
            </a:xfrm>
            <a:custGeom>
              <a:avLst/>
              <a:gdLst>
                <a:gd name="T0" fmla="*/ 272 w 273"/>
                <a:gd name="T1" fmla="*/ 154 h 422"/>
                <a:gd name="T2" fmla="*/ 271 w 273"/>
                <a:gd name="T3" fmla="*/ 183 h 422"/>
                <a:gd name="T4" fmla="*/ 271 w 273"/>
                <a:gd name="T5" fmla="*/ 212 h 422"/>
                <a:gd name="T6" fmla="*/ 271 w 273"/>
                <a:gd name="T7" fmla="*/ 242 h 422"/>
                <a:gd name="T8" fmla="*/ 270 w 273"/>
                <a:gd name="T9" fmla="*/ 272 h 422"/>
                <a:gd name="T10" fmla="*/ 267 w 273"/>
                <a:gd name="T11" fmla="*/ 291 h 422"/>
                <a:gd name="T12" fmla="*/ 273 w 273"/>
                <a:gd name="T13" fmla="*/ 305 h 422"/>
                <a:gd name="T14" fmla="*/ 259 w 273"/>
                <a:gd name="T15" fmla="*/ 315 h 422"/>
                <a:gd name="T16" fmla="*/ 239 w 273"/>
                <a:gd name="T17" fmla="*/ 325 h 422"/>
                <a:gd name="T18" fmla="*/ 218 w 273"/>
                <a:gd name="T19" fmla="*/ 323 h 422"/>
                <a:gd name="T20" fmla="*/ 216 w 273"/>
                <a:gd name="T21" fmla="*/ 344 h 422"/>
                <a:gd name="T22" fmla="*/ 202 w 273"/>
                <a:gd name="T23" fmla="*/ 360 h 422"/>
                <a:gd name="T24" fmla="*/ 187 w 273"/>
                <a:gd name="T25" fmla="*/ 372 h 422"/>
                <a:gd name="T26" fmla="*/ 179 w 273"/>
                <a:gd name="T27" fmla="*/ 395 h 422"/>
                <a:gd name="T28" fmla="*/ 164 w 273"/>
                <a:gd name="T29" fmla="*/ 396 h 422"/>
                <a:gd name="T30" fmla="*/ 151 w 273"/>
                <a:gd name="T31" fmla="*/ 382 h 422"/>
                <a:gd name="T32" fmla="*/ 141 w 273"/>
                <a:gd name="T33" fmla="*/ 384 h 422"/>
                <a:gd name="T34" fmla="*/ 129 w 273"/>
                <a:gd name="T35" fmla="*/ 395 h 422"/>
                <a:gd name="T36" fmla="*/ 124 w 273"/>
                <a:gd name="T37" fmla="*/ 411 h 422"/>
                <a:gd name="T38" fmla="*/ 110 w 273"/>
                <a:gd name="T39" fmla="*/ 406 h 422"/>
                <a:gd name="T40" fmla="*/ 95 w 273"/>
                <a:gd name="T41" fmla="*/ 405 h 422"/>
                <a:gd name="T42" fmla="*/ 81 w 273"/>
                <a:gd name="T43" fmla="*/ 421 h 422"/>
                <a:gd name="T44" fmla="*/ 64 w 273"/>
                <a:gd name="T45" fmla="*/ 409 h 422"/>
                <a:gd name="T46" fmla="*/ 44 w 273"/>
                <a:gd name="T47" fmla="*/ 406 h 422"/>
                <a:gd name="T48" fmla="*/ 42 w 273"/>
                <a:gd name="T49" fmla="*/ 412 h 422"/>
                <a:gd name="T50" fmla="*/ 29 w 273"/>
                <a:gd name="T51" fmla="*/ 409 h 422"/>
                <a:gd name="T52" fmla="*/ 12 w 273"/>
                <a:gd name="T53" fmla="*/ 411 h 422"/>
                <a:gd name="T54" fmla="*/ 3 w 273"/>
                <a:gd name="T55" fmla="*/ 418 h 422"/>
                <a:gd name="T56" fmla="*/ 1 w 273"/>
                <a:gd name="T57" fmla="*/ 409 h 422"/>
                <a:gd name="T58" fmla="*/ 6 w 273"/>
                <a:gd name="T59" fmla="*/ 399 h 422"/>
                <a:gd name="T60" fmla="*/ 8 w 273"/>
                <a:gd name="T61" fmla="*/ 388 h 422"/>
                <a:gd name="T62" fmla="*/ 10 w 273"/>
                <a:gd name="T63" fmla="*/ 377 h 422"/>
                <a:gd name="T64" fmla="*/ 14 w 273"/>
                <a:gd name="T65" fmla="*/ 369 h 422"/>
                <a:gd name="T66" fmla="*/ 23 w 273"/>
                <a:gd name="T67" fmla="*/ 359 h 422"/>
                <a:gd name="T68" fmla="*/ 37 w 273"/>
                <a:gd name="T69" fmla="*/ 344 h 422"/>
                <a:gd name="T70" fmla="*/ 40 w 273"/>
                <a:gd name="T71" fmla="*/ 330 h 422"/>
                <a:gd name="T72" fmla="*/ 49 w 273"/>
                <a:gd name="T73" fmla="*/ 314 h 422"/>
                <a:gd name="T74" fmla="*/ 48 w 273"/>
                <a:gd name="T75" fmla="*/ 297 h 422"/>
                <a:gd name="T76" fmla="*/ 41 w 273"/>
                <a:gd name="T77" fmla="*/ 284 h 422"/>
                <a:gd name="T78" fmla="*/ 38 w 273"/>
                <a:gd name="T79" fmla="*/ 273 h 422"/>
                <a:gd name="T80" fmla="*/ 38 w 273"/>
                <a:gd name="T81" fmla="*/ 260 h 422"/>
                <a:gd name="T82" fmla="*/ 46 w 273"/>
                <a:gd name="T83" fmla="*/ 238 h 422"/>
                <a:gd name="T84" fmla="*/ 46 w 273"/>
                <a:gd name="T85" fmla="*/ 208 h 422"/>
                <a:gd name="T86" fmla="*/ 46 w 273"/>
                <a:gd name="T87" fmla="*/ 178 h 422"/>
                <a:gd name="T88" fmla="*/ 47 w 273"/>
                <a:gd name="T89" fmla="*/ 145 h 422"/>
                <a:gd name="T90" fmla="*/ 47 w 273"/>
                <a:gd name="T91" fmla="*/ 115 h 422"/>
                <a:gd name="T92" fmla="*/ 47 w 273"/>
                <a:gd name="T93" fmla="*/ 86 h 422"/>
                <a:gd name="T94" fmla="*/ 47 w 273"/>
                <a:gd name="T95" fmla="*/ 56 h 422"/>
                <a:gd name="T96" fmla="*/ 47 w 273"/>
                <a:gd name="T97" fmla="*/ 27 h 422"/>
                <a:gd name="T98" fmla="*/ 48 w 273"/>
                <a:gd name="T99" fmla="*/ 6 h 422"/>
                <a:gd name="T100" fmla="*/ 55 w 273"/>
                <a:gd name="T101" fmla="*/ 11 h 422"/>
                <a:gd name="T102" fmla="*/ 72 w 273"/>
                <a:gd name="T103" fmla="*/ 15 h 422"/>
                <a:gd name="T104" fmla="*/ 90 w 273"/>
                <a:gd name="T105" fmla="*/ 9 h 422"/>
                <a:gd name="T106" fmla="*/ 114 w 273"/>
                <a:gd name="T107" fmla="*/ 0 h 422"/>
                <a:gd name="T108" fmla="*/ 143 w 273"/>
                <a:gd name="T109" fmla="*/ 0 h 422"/>
                <a:gd name="T110" fmla="*/ 172 w 273"/>
                <a:gd name="T111" fmla="*/ 0 h 422"/>
                <a:gd name="T112" fmla="*/ 202 w 273"/>
                <a:gd name="T113" fmla="*/ 0 h 422"/>
                <a:gd name="T114" fmla="*/ 231 w 273"/>
                <a:gd name="T115" fmla="*/ 0 h 422"/>
                <a:gd name="T116" fmla="*/ 264 w 273"/>
                <a:gd name="T117" fmla="*/ 0 h 422"/>
                <a:gd name="T118" fmla="*/ 271 w 273"/>
                <a:gd name="T119" fmla="*/ 23 h 422"/>
                <a:gd name="T120" fmla="*/ 272 w 273"/>
                <a:gd name="T121" fmla="*/ 51 h 422"/>
                <a:gd name="T122" fmla="*/ 272 w 273"/>
                <a:gd name="T123" fmla="*/ 80 h 422"/>
                <a:gd name="T124" fmla="*/ 272 w 273"/>
                <a:gd name="T125" fmla="*/ 110 h 42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73"/>
                <a:gd name="T190" fmla="*/ 0 h 422"/>
                <a:gd name="T191" fmla="*/ 273 w 273"/>
                <a:gd name="T192" fmla="*/ 422 h 42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73" h="422">
                  <a:moveTo>
                    <a:pt x="272" y="126"/>
                  </a:moveTo>
                  <a:lnTo>
                    <a:pt x="272" y="127"/>
                  </a:lnTo>
                  <a:lnTo>
                    <a:pt x="272" y="128"/>
                  </a:lnTo>
                  <a:lnTo>
                    <a:pt x="272" y="129"/>
                  </a:lnTo>
                  <a:lnTo>
                    <a:pt x="272" y="131"/>
                  </a:lnTo>
                  <a:lnTo>
                    <a:pt x="272" y="132"/>
                  </a:lnTo>
                  <a:lnTo>
                    <a:pt x="272" y="133"/>
                  </a:lnTo>
                  <a:lnTo>
                    <a:pt x="272" y="134"/>
                  </a:lnTo>
                  <a:lnTo>
                    <a:pt x="272" y="135"/>
                  </a:lnTo>
                  <a:lnTo>
                    <a:pt x="272" y="137"/>
                  </a:lnTo>
                  <a:lnTo>
                    <a:pt x="272" y="138"/>
                  </a:lnTo>
                  <a:lnTo>
                    <a:pt x="271" y="139"/>
                  </a:lnTo>
                  <a:lnTo>
                    <a:pt x="271" y="140"/>
                  </a:lnTo>
                  <a:lnTo>
                    <a:pt x="271" y="142"/>
                  </a:lnTo>
                  <a:lnTo>
                    <a:pt x="271" y="143"/>
                  </a:lnTo>
                  <a:lnTo>
                    <a:pt x="271" y="144"/>
                  </a:lnTo>
                  <a:lnTo>
                    <a:pt x="271" y="145"/>
                  </a:lnTo>
                  <a:lnTo>
                    <a:pt x="271" y="146"/>
                  </a:lnTo>
                  <a:lnTo>
                    <a:pt x="271" y="148"/>
                  </a:lnTo>
                  <a:lnTo>
                    <a:pt x="271" y="149"/>
                  </a:lnTo>
                  <a:lnTo>
                    <a:pt x="272" y="150"/>
                  </a:lnTo>
                  <a:lnTo>
                    <a:pt x="272" y="151"/>
                  </a:lnTo>
                  <a:lnTo>
                    <a:pt x="272" y="152"/>
                  </a:lnTo>
                  <a:lnTo>
                    <a:pt x="272" y="154"/>
                  </a:lnTo>
                  <a:lnTo>
                    <a:pt x="272" y="155"/>
                  </a:lnTo>
                  <a:lnTo>
                    <a:pt x="271" y="155"/>
                  </a:lnTo>
                  <a:lnTo>
                    <a:pt x="271" y="156"/>
                  </a:lnTo>
                  <a:lnTo>
                    <a:pt x="271" y="157"/>
                  </a:lnTo>
                  <a:lnTo>
                    <a:pt x="271" y="158"/>
                  </a:lnTo>
                  <a:lnTo>
                    <a:pt x="271" y="160"/>
                  </a:lnTo>
                  <a:lnTo>
                    <a:pt x="271" y="161"/>
                  </a:lnTo>
                  <a:lnTo>
                    <a:pt x="271" y="162"/>
                  </a:lnTo>
                  <a:lnTo>
                    <a:pt x="271" y="163"/>
                  </a:lnTo>
                  <a:lnTo>
                    <a:pt x="271" y="164"/>
                  </a:lnTo>
                  <a:lnTo>
                    <a:pt x="271" y="166"/>
                  </a:lnTo>
                  <a:lnTo>
                    <a:pt x="271" y="167"/>
                  </a:lnTo>
                  <a:lnTo>
                    <a:pt x="271" y="168"/>
                  </a:lnTo>
                  <a:lnTo>
                    <a:pt x="271" y="169"/>
                  </a:lnTo>
                  <a:lnTo>
                    <a:pt x="271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1" y="175"/>
                  </a:lnTo>
                  <a:lnTo>
                    <a:pt x="271" y="177"/>
                  </a:lnTo>
                  <a:lnTo>
                    <a:pt x="271" y="178"/>
                  </a:lnTo>
                  <a:lnTo>
                    <a:pt x="271" y="179"/>
                  </a:lnTo>
                  <a:lnTo>
                    <a:pt x="271" y="180"/>
                  </a:lnTo>
                  <a:lnTo>
                    <a:pt x="271" y="181"/>
                  </a:lnTo>
                  <a:lnTo>
                    <a:pt x="271" y="183"/>
                  </a:lnTo>
                  <a:lnTo>
                    <a:pt x="271" y="184"/>
                  </a:lnTo>
                  <a:lnTo>
                    <a:pt x="271" y="185"/>
                  </a:lnTo>
                  <a:lnTo>
                    <a:pt x="271" y="186"/>
                  </a:lnTo>
                  <a:lnTo>
                    <a:pt x="271" y="187"/>
                  </a:lnTo>
                  <a:lnTo>
                    <a:pt x="271" y="189"/>
                  </a:lnTo>
                  <a:lnTo>
                    <a:pt x="271" y="190"/>
                  </a:lnTo>
                  <a:lnTo>
                    <a:pt x="271" y="191"/>
                  </a:lnTo>
                  <a:lnTo>
                    <a:pt x="271" y="192"/>
                  </a:lnTo>
                  <a:lnTo>
                    <a:pt x="271" y="193"/>
                  </a:lnTo>
                  <a:lnTo>
                    <a:pt x="271" y="195"/>
                  </a:lnTo>
                  <a:lnTo>
                    <a:pt x="271" y="196"/>
                  </a:lnTo>
                  <a:lnTo>
                    <a:pt x="271" y="197"/>
                  </a:lnTo>
                  <a:lnTo>
                    <a:pt x="271" y="198"/>
                  </a:lnTo>
                  <a:lnTo>
                    <a:pt x="271" y="200"/>
                  </a:lnTo>
                  <a:lnTo>
                    <a:pt x="271" y="201"/>
                  </a:lnTo>
                  <a:lnTo>
                    <a:pt x="271" y="202"/>
                  </a:lnTo>
                  <a:lnTo>
                    <a:pt x="271" y="203"/>
                  </a:lnTo>
                  <a:lnTo>
                    <a:pt x="271" y="204"/>
                  </a:lnTo>
                  <a:lnTo>
                    <a:pt x="271" y="206"/>
                  </a:lnTo>
                  <a:lnTo>
                    <a:pt x="271" y="207"/>
                  </a:lnTo>
                  <a:lnTo>
                    <a:pt x="271" y="208"/>
                  </a:lnTo>
                  <a:lnTo>
                    <a:pt x="271" y="209"/>
                  </a:lnTo>
                  <a:lnTo>
                    <a:pt x="271" y="210"/>
                  </a:lnTo>
                  <a:lnTo>
                    <a:pt x="271" y="212"/>
                  </a:lnTo>
                  <a:lnTo>
                    <a:pt x="271" y="213"/>
                  </a:lnTo>
                  <a:lnTo>
                    <a:pt x="271" y="214"/>
                  </a:lnTo>
                  <a:lnTo>
                    <a:pt x="271" y="215"/>
                  </a:lnTo>
                  <a:lnTo>
                    <a:pt x="271" y="216"/>
                  </a:lnTo>
                  <a:lnTo>
                    <a:pt x="271" y="218"/>
                  </a:lnTo>
                  <a:lnTo>
                    <a:pt x="271" y="219"/>
                  </a:lnTo>
                  <a:lnTo>
                    <a:pt x="271" y="220"/>
                  </a:lnTo>
                  <a:lnTo>
                    <a:pt x="271" y="221"/>
                  </a:lnTo>
                  <a:lnTo>
                    <a:pt x="271" y="222"/>
                  </a:lnTo>
                  <a:lnTo>
                    <a:pt x="271" y="224"/>
                  </a:lnTo>
                  <a:lnTo>
                    <a:pt x="271" y="225"/>
                  </a:lnTo>
                  <a:lnTo>
                    <a:pt x="271" y="226"/>
                  </a:lnTo>
                  <a:lnTo>
                    <a:pt x="271" y="227"/>
                  </a:lnTo>
                  <a:lnTo>
                    <a:pt x="271" y="229"/>
                  </a:lnTo>
                  <a:lnTo>
                    <a:pt x="271" y="230"/>
                  </a:lnTo>
                  <a:lnTo>
                    <a:pt x="271" y="231"/>
                  </a:lnTo>
                  <a:lnTo>
                    <a:pt x="271" y="232"/>
                  </a:lnTo>
                  <a:lnTo>
                    <a:pt x="271" y="233"/>
                  </a:lnTo>
                  <a:lnTo>
                    <a:pt x="271" y="235"/>
                  </a:lnTo>
                  <a:lnTo>
                    <a:pt x="271" y="236"/>
                  </a:lnTo>
                  <a:lnTo>
                    <a:pt x="271" y="237"/>
                  </a:lnTo>
                  <a:lnTo>
                    <a:pt x="271" y="238"/>
                  </a:lnTo>
                  <a:lnTo>
                    <a:pt x="271" y="239"/>
                  </a:lnTo>
                  <a:lnTo>
                    <a:pt x="271" y="242"/>
                  </a:lnTo>
                  <a:lnTo>
                    <a:pt x="271" y="243"/>
                  </a:lnTo>
                  <a:lnTo>
                    <a:pt x="271" y="244"/>
                  </a:lnTo>
                  <a:lnTo>
                    <a:pt x="271" y="247"/>
                  </a:lnTo>
                  <a:lnTo>
                    <a:pt x="271" y="248"/>
                  </a:lnTo>
                  <a:lnTo>
                    <a:pt x="271" y="249"/>
                  </a:lnTo>
                  <a:lnTo>
                    <a:pt x="271" y="250"/>
                  </a:lnTo>
                  <a:lnTo>
                    <a:pt x="271" y="251"/>
                  </a:lnTo>
                  <a:lnTo>
                    <a:pt x="271" y="253"/>
                  </a:lnTo>
                  <a:lnTo>
                    <a:pt x="271" y="254"/>
                  </a:lnTo>
                  <a:lnTo>
                    <a:pt x="270" y="255"/>
                  </a:lnTo>
                  <a:lnTo>
                    <a:pt x="270" y="256"/>
                  </a:lnTo>
                  <a:lnTo>
                    <a:pt x="270" y="257"/>
                  </a:lnTo>
                  <a:lnTo>
                    <a:pt x="270" y="259"/>
                  </a:lnTo>
                  <a:lnTo>
                    <a:pt x="270" y="260"/>
                  </a:lnTo>
                  <a:lnTo>
                    <a:pt x="270" y="261"/>
                  </a:lnTo>
                  <a:lnTo>
                    <a:pt x="270" y="262"/>
                  </a:lnTo>
                  <a:lnTo>
                    <a:pt x="270" y="264"/>
                  </a:lnTo>
                  <a:lnTo>
                    <a:pt x="270" y="265"/>
                  </a:lnTo>
                  <a:lnTo>
                    <a:pt x="270" y="266"/>
                  </a:lnTo>
                  <a:lnTo>
                    <a:pt x="270" y="267"/>
                  </a:lnTo>
                  <a:lnTo>
                    <a:pt x="270" y="268"/>
                  </a:lnTo>
                  <a:lnTo>
                    <a:pt x="270" y="270"/>
                  </a:lnTo>
                  <a:lnTo>
                    <a:pt x="270" y="271"/>
                  </a:lnTo>
                  <a:lnTo>
                    <a:pt x="270" y="272"/>
                  </a:lnTo>
                  <a:lnTo>
                    <a:pt x="270" y="273"/>
                  </a:lnTo>
                  <a:lnTo>
                    <a:pt x="270" y="274"/>
                  </a:lnTo>
                  <a:lnTo>
                    <a:pt x="270" y="276"/>
                  </a:lnTo>
                  <a:lnTo>
                    <a:pt x="270" y="277"/>
                  </a:lnTo>
                  <a:lnTo>
                    <a:pt x="270" y="278"/>
                  </a:lnTo>
                  <a:lnTo>
                    <a:pt x="270" y="279"/>
                  </a:lnTo>
                  <a:lnTo>
                    <a:pt x="270" y="280"/>
                  </a:lnTo>
                  <a:lnTo>
                    <a:pt x="270" y="282"/>
                  </a:lnTo>
                  <a:lnTo>
                    <a:pt x="269" y="282"/>
                  </a:lnTo>
                  <a:lnTo>
                    <a:pt x="269" y="283"/>
                  </a:lnTo>
                  <a:lnTo>
                    <a:pt x="267" y="283"/>
                  </a:lnTo>
                  <a:lnTo>
                    <a:pt x="267" y="284"/>
                  </a:lnTo>
                  <a:lnTo>
                    <a:pt x="266" y="284"/>
                  </a:lnTo>
                  <a:lnTo>
                    <a:pt x="265" y="284"/>
                  </a:lnTo>
                  <a:lnTo>
                    <a:pt x="265" y="285"/>
                  </a:lnTo>
                  <a:lnTo>
                    <a:pt x="264" y="285"/>
                  </a:lnTo>
                  <a:lnTo>
                    <a:pt x="264" y="286"/>
                  </a:lnTo>
                  <a:lnTo>
                    <a:pt x="264" y="288"/>
                  </a:lnTo>
                  <a:lnTo>
                    <a:pt x="265" y="288"/>
                  </a:lnTo>
                  <a:lnTo>
                    <a:pt x="265" y="289"/>
                  </a:lnTo>
                  <a:lnTo>
                    <a:pt x="266" y="289"/>
                  </a:lnTo>
                  <a:lnTo>
                    <a:pt x="266" y="290"/>
                  </a:lnTo>
                  <a:lnTo>
                    <a:pt x="267" y="290"/>
                  </a:lnTo>
                  <a:lnTo>
                    <a:pt x="267" y="291"/>
                  </a:lnTo>
                  <a:lnTo>
                    <a:pt x="267" y="293"/>
                  </a:lnTo>
                  <a:lnTo>
                    <a:pt x="269" y="293"/>
                  </a:lnTo>
                  <a:lnTo>
                    <a:pt x="269" y="294"/>
                  </a:lnTo>
                  <a:lnTo>
                    <a:pt x="270" y="294"/>
                  </a:lnTo>
                  <a:lnTo>
                    <a:pt x="270" y="295"/>
                  </a:lnTo>
                  <a:lnTo>
                    <a:pt x="270" y="296"/>
                  </a:lnTo>
                  <a:lnTo>
                    <a:pt x="269" y="296"/>
                  </a:lnTo>
                  <a:lnTo>
                    <a:pt x="269" y="297"/>
                  </a:lnTo>
                  <a:lnTo>
                    <a:pt x="267" y="297"/>
                  </a:lnTo>
                  <a:lnTo>
                    <a:pt x="267" y="299"/>
                  </a:lnTo>
                  <a:lnTo>
                    <a:pt x="266" y="299"/>
                  </a:lnTo>
                  <a:lnTo>
                    <a:pt x="266" y="300"/>
                  </a:lnTo>
                  <a:lnTo>
                    <a:pt x="265" y="300"/>
                  </a:lnTo>
                  <a:lnTo>
                    <a:pt x="265" y="301"/>
                  </a:lnTo>
                  <a:lnTo>
                    <a:pt x="265" y="302"/>
                  </a:lnTo>
                  <a:lnTo>
                    <a:pt x="266" y="302"/>
                  </a:lnTo>
                  <a:lnTo>
                    <a:pt x="267" y="302"/>
                  </a:lnTo>
                  <a:lnTo>
                    <a:pt x="267" y="303"/>
                  </a:lnTo>
                  <a:lnTo>
                    <a:pt x="269" y="303"/>
                  </a:lnTo>
                  <a:lnTo>
                    <a:pt x="270" y="303"/>
                  </a:lnTo>
                  <a:lnTo>
                    <a:pt x="271" y="303"/>
                  </a:lnTo>
                  <a:lnTo>
                    <a:pt x="272" y="303"/>
                  </a:lnTo>
                  <a:lnTo>
                    <a:pt x="272" y="305"/>
                  </a:lnTo>
                  <a:lnTo>
                    <a:pt x="273" y="305"/>
                  </a:lnTo>
                  <a:lnTo>
                    <a:pt x="273" y="306"/>
                  </a:lnTo>
                  <a:lnTo>
                    <a:pt x="273" y="307"/>
                  </a:lnTo>
                  <a:lnTo>
                    <a:pt x="272" y="307"/>
                  </a:lnTo>
                  <a:lnTo>
                    <a:pt x="272" y="308"/>
                  </a:lnTo>
                  <a:lnTo>
                    <a:pt x="271" y="308"/>
                  </a:lnTo>
                  <a:lnTo>
                    <a:pt x="270" y="308"/>
                  </a:lnTo>
                  <a:lnTo>
                    <a:pt x="270" y="309"/>
                  </a:lnTo>
                  <a:lnTo>
                    <a:pt x="270" y="311"/>
                  </a:lnTo>
                  <a:lnTo>
                    <a:pt x="270" y="312"/>
                  </a:lnTo>
                  <a:lnTo>
                    <a:pt x="271" y="312"/>
                  </a:lnTo>
                  <a:lnTo>
                    <a:pt x="271" y="313"/>
                  </a:lnTo>
                  <a:lnTo>
                    <a:pt x="271" y="314"/>
                  </a:lnTo>
                  <a:lnTo>
                    <a:pt x="270" y="315"/>
                  </a:lnTo>
                  <a:lnTo>
                    <a:pt x="270" y="314"/>
                  </a:lnTo>
                  <a:lnTo>
                    <a:pt x="269" y="314"/>
                  </a:lnTo>
                  <a:lnTo>
                    <a:pt x="267" y="314"/>
                  </a:lnTo>
                  <a:lnTo>
                    <a:pt x="266" y="314"/>
                  </a:lnTo>
                  <a:lnTo>
                    <a:pt x="265" y="314"/>
                  </a:lnTo>
                  <a:lnTo>
                    <a:pt x="264" y="314"/>
                  </a:lnTo>
                  <a:lnTo>
                    <a:pt x="263" y="314"/>
                  </a:lnTo>
                  <a:lnTo>
                    <a:pt x="263" y="315"/>
                  </a:lnTo>
                  <a:lnTo>
                    <a:pt x="261" y="315"/>
                  </a:lnTo>
                  <a:lnTo>
                    <a:pt x="260" y="315"/>
                  </a:lnTo>
                  <a:lnTo>
                    <a:pt x="259" y="315"/>
                  </a:lnTo>
                  <a:lnTo>
                    <a:pt x="258" y="315"/>
                  </a:lnTo>
                  <a:lnTo>
                    <a:pt x="257" y="315"/>
                  </a:lnTo>
                  <a:lnTo>
                    <a:pt x="255" y="315"/>
                  </a:lnTo>
                  <a:lnTo>
                    <a:pt x="255" y="317"/>
                  </a:lnTo>
                  <a:lnTo>
                    <a:pt x="254" y="317"/>
                  </a:lnTo>
                  <a:lnTo>
                    <a:pt x="253" y="317"/>
                  </a:lnTo>
                  <a:lnTo>
                    <a:pt x="253" y="318"/>
                  </a:lnTo>
                  <a:lnTo>
                    <a:pt x="252" y="318"/>
                  </a:lnTo>
                  <a:lnTo>
                    <a:pt x="252" y="319"/>
                  </a:lnTo>
                  <a:lnTo>
                    <a:pt x="251" y="319"/>
                  </a:lnTo>
                  <a:lnTo>
                    <a:pt x="249" y="319"/>
                  </a:lnTo>
                  <a:lnTo>
                    <a:pt x="248" y="320"/>
                  </a:lnTo>
                  <a:lnTo>
                    <a:pt x="247" y="320"/>
                  </a:lnTo>
                  <a:lnTo>
                    <a:pt x="247" y="322"/>
                  </a:lnTo>
                  <a:lnTo>
                    <a:pt x="246" y="322"/>
                  </a:lnTo>
                  <a:lnTo>
                    <a:pt x="246" y="323"/>
                  </a:lnTo>
                  <a:lnTo>
                    <a:pt x="245" y="323"/>
                  </a:lnTo>
                  <a:lnTo>
                    <a:pt x="245" y="324"/>
                  </a:lnTo>
                  <a:lnTo>
                    <a:pt x="243" y="324"/>
                  </a:lnTo>
                  <a:lnTo>
                    <a:pt x="242" y="324"/>
                  </a:lnTo>
                  <a:lnTo>
                    <a:pt x="242" y="325"/>
                  </a:lnTo>
                  <a:lnTo>
                    <a:pt x="241" y="325"/>
                  </a:lnTo>
                  <a:lnTo>
                    <a:pt x="240" y="325"/>
                  </a:lnTo>
                  <a:lnTo>
                    <a:pt x="239" y="325"/>
                  </a:lnTo>
                  <a:lnTo>
                    <a:pt x="239" y="324"/>
                  </a:lnTo>
                  <a:lnTo>
                    <a:pt x="237" y="324"/>
                  </a:lnTo>
                  <a:lnTo>
                    <a:pt x="237" y="323"/>
                  </a:lnTo>
                  <a:lnTo>
                    <a:pt x="236" y="323"/>
                  </a:lnTo>
                  <a:lnTo>
                    <a:pt x="236" y="322"/>
                  </a:lnTo>
                  <a:lnTo>
                    <a:pt x="235" y="320"/>
                  </a:lnTo>
                  <a:lnTo>
                    <a:pt x="234" y="320"/>
                  </a:lnTo>
                  <a:lnTo>
                    <a:pt x="234" y="319"/>
                  </a:lnTo>
                  <a:lnTo>
                    <a:pt x="233" y="319"/>
                  </a:lnTo>
                  <a:lnTo>
                    <a:pt x="231" y="319"/>
                  </a:lnTo>
                  <a:lnTo>
                    <a:pt x="230" y="319"/>
                  </a:lnTo>
                  <a:lnTo>
                    <a:pt x="229" y="319"/>
                  </a:lnTo>
                  <a:lnTo>
                    <a:pt x="229" y="320"/>
                  </a:lnTo>
                  <a:lnTo>
                    <a:pt x="228" y="320"/>
                  </a:lnTo>
                  <a:lnTo>
                    <a:pt x="226" y="320"/>
                  </a:lnTo>
                  <a:lnTo>
                    <a:pt x="225" y="320"/>
                  </a:lnTo>
                  <a:lnTo>
                    <a:pt x="224" y="320"/>
                  </a:lnTo>
                  <a:lnTo>
                    <a:pt x="223" y="320"/>
                  </a:lnTo>
                  <a:lnTo>
                    <a:pt x="222" y="320"/>
                  </a:lnTo>
                  <a:lnTo>
                    <a:pt x="220" y="320"/>
                  </a:lnTo>
                  <a:lnTo>
                    <a:pt x="219" y="320"/>
                  </a:lnTo>
                  <a:lnTo>
                    <a:pt x="219" y="322"/>
                  </a:lnTo>
                  <a:lnTo>
                    <a:pt x="218" y="322"/>
                  </a:lnTo>
                  <a:lnTo>
                    <a:pt x="218" y="323"/>
                  </a:lnTo>
                  <a:lnTo>
                    <a:pt x="218" y="324"/>
                  </a:lnTo>
                  <a:lnTo>
                    <a:pt x="218" y="325"/>
                  </a:lnTo>
                  <a:lnTo>
                    <a:pt x="218" y="326"/>
                  </a:lnTo>
                  <a:lnTo>
                    <a:pt x="219" y="326"/>
                  </a:lnTo>
                  <a:lnTo>
                    <a:pt x="219" y="328"/>
                  </a:lnTo>
                  <a:lnTo>
                    <a:pt x="219" y="329"/>
                  </a:lnTo>
                  <a:lnTo>
                    <a:pt x="219" y="330"/>
                  </a:lnTo>
                  <a:lnTo>
                    <a:pt x="219" y="331"/>
                  </a:lnTo>
                  <a:lnTo>
                    <a:pt x="219" y="332"/>
                  </a:lnTo>
                  <a:lnTo>
                    <a:pt x="219" y="334"/>
                  </a:lnTo>
                  <a:lnTo>
                    <a:pt x="219" y="335"/>
                  </a:lnTo>
                  <a:lnTo>
                    <a:pt x="220" y="336"/>
                  </a:lnTo>
                  <a:lnTo>
                    <a:pt x="220" y="337"/>
                  </a:lnTo>
                  <a:lnTo>
                    <a:pt x="222" y="338"/>
                  </a:lnTo>
                  <a:lnTo>
                    <a:pt x="222" y="340"/>
                  </a:lnTo>
                  <a:lnTo>
                    <a:pt x="220" y="340"/>
                  </a:lnTo>
                  <a:lnTo>
                    <a:pt x="220" y="341"/>
                  </a:lnTo>
                  <a:lnTo>
                    <a:pt x="220" y="342"/>
                  </a:lnTo>
                  <a:lnTo>
                    <a:pt x="219" y="342"/>
                  </a:lnTo>
                  <a:lnTo>
                    <a:pt x="219" y="343"/>
                  </a:lnTo>
                  <a:lnTo>
                    <a:pt x="218" y="343"/>
                  </a:lnTo>
                  <a:lnTo>
                    <a:pt x="217" y="343"/>
                  </a:lnTo>
                  <a:lnTo>
                    <a:pt x="217" y="344"/>
                  </a:lnTo>
                  <a:lnTo>
                    <a:pt x="216" y="344"/>
                  </a:lnTo>
                  <a:lnTo>
                    <a:pt x="216" y="346"/>
                  </a:lnTo>
                  <a:lnTo>
                    <a:pt x="216" y="347"/>
                  </a:lnTo>
                  <a:lnTo>
                    <a:pt x="214" y="347"/>
                  </a:lnTo>
                  <a:lnTo>
                    <a:pt x="214" y="348"/>
                  </a:lnTo>
                  <a:lnTo>
                    <a:pt x="213" y="348"/>
                  </a:lnTo>
                  <a:lnTo>
                    <a:pt x="213" y="349"/>
                  </a:lnTo>
                  <a:lnTo>
                    <a:pt x="212" y="349"/>
                  </a:lnTo>
                  <a:lnTo>
                    <a:pt x="211" y="349"/>
                  </a:lnTo>
                  <a:lnTo>
                    <a:pt x="210" y="349"/>
                  </a:lnTo>
                  <a:lnTo>
                    <a:pt x="208" y="349"/>
                  </a:lnTo>
                  <a:lnTo>
                    <a:pt x="207" y="351"/>
                  </a:lnTo>
                  <a:lnTo>
                    <a:pt x="206" y="351"/>
                  </a:lnTo>
                  <a:lnTo>
                    <a:pt x="205" y="352"/>
                  </a:lnTo>
                  <a:lnTo>
                    <a:pt x="205" y="353"/>
                  </a:lnTo>
                  <a:lnTo>
                    <a:pt x="204" y="353"/>
                  </a:lnTo>
                  <a:lnTo>
                    <a:pt x="205" y="353"/>
                  </a:lnTo>
                  <a:lnTo>
                    <a:pt x="204" y="353"/>
                  </a:lnTo>
                  <a:lnTo>
                    <a:pt x="204" y="354"/>
                  </a:lnTo>
                  <a:lnTo>
                    <a:pt x="204" y="355"/>
                  </a:lnTo>
                  <a:lnTo>
                    <a:pt x="204" y="357"/>
                  </a:lnTo>
                  <a:lnTo>
                    <a:pt x="202" y="357"/>
                  </a:lnTo>
                  <a:lnTo>
                    <a:pt x="202" y="358"/>
                  </a:lnTo>
                  <a:lnTo>
                    <a:pt x="202" y="359"/>
                  </a:lnTo>
                  <a:lnTo>
                    <a:pt x="202" y="360"/>
                  </a:lnTo>
                  <a:lnTo>
                    <a:pt x="202" y="361"/>
                  </a:lnTo>
                  <a:lnTo>
                    <a:pt x="202" y="363"/>
                  </a:lnTo>
                  <a:lnTo>
                    <a:pt x="201" y="363"/>
                  </a:lnTo>
                  <a:lnTo>
                    <a:pt x="201" y="364"/>
                  </a:lnTo>
                  <a:lnTo>
                    <a:pt x="200" y="365"/>
                  </a:lnTo>
                  <a:lnTo>
                    <a:pt x="200" y="366"/>
                  </a:lnTo>
                  <a:lnTo>
                    <a:pt x="199" y="366"/>
                  </a:lnTo>
                  <a:lnTo>
                    <a:pt x="198" y="367"/>
                  </a:lnTo>
                  <a:lnTo>
                    <a:pt x="196" y="369"/>
                  </a:lnTo>
                  <a:lnTo>
                    <a:pt x="195" y="369"/>
                  </a:lnTo>
                  <a:lnTo>
                    <a:pt x="194" y="369"/>
                  </a:lnTo>
                  <a:lnTo>
                    <a:pt x="194" y="370"/>
                  </a:lnTo>
                  <a:lnTo>
                    <a:pt x="193" y="369"/>
                  </a:lnTo>
                  <a:lnTo>
                    <a:pt x="192" y="369"/>
                  </a:lnTo>
                  <a:lnTo>
                    <a:pt x="193" y="369"/>
                  </a:lnTo>
                  <a:lnTo>
                    <a:pt x="193" y="367"/>
                  </a:lnTo>
                  <a:lnTo>
                    <a:pt x="192" y="367"/>
                  </a:lnTo>
                  <a:lnTo>
                    <a:pt x="190" y="367"/>
                  </a:lnTo>
                  <a:lnTo>
                    <a:pt x="189" y="367"/>
                  </a:lnTo>
                  <a:lnTo>
                    <a:pt x="188" y="367"/>
                  </a:lnTo>
                  <a:lnTo>
                    <a:pt x="187" y="369"/>
                  </a:lnTo>
                  <a:lnTo>
                    <a:pt x="187" y="370"/>
                  </a:lnTo>
                  <a:lnTo>
                    <a:pt x="187" y="371"/>
                  </a:lnTo>
                  <a:lnTo>
                    <a:pt x="187" y="372"/>
                  </a:lnTo>
                  <a:lnTo>
                    <a:pt x="185" y="372"/>
                  </a:lnTo>
                  <a:lnTo>
                    <a:pt x="185" y="373"/>
                  </a:lnTo>
                  <a:lnTo>
                    <a:pt x="185" y="375"/>
                  </a:lnTo>
                  <a:lnTo>
                    <a:pt x="184" y="375"/>
                  </a:lnTo>
                  <a:lnTo>
                    <a:pt x="183" y="375"/>
                  </a:lnTo>
                  <a:lnTo>
                    <a:pt x="183" y="376"/>
                  </a:lnTo>
                  <a:lnTo>
                    <a:pt x="182" y="377"/>
                  </a:lnTo>
                  <a:lnTo>
                    <a:pt x="182" y="378"/>
                  </a:lnTo>
                  <a:lnTo>
                    <a:pt x="181" y="378"/>
                  </a:lnTo>
                  <a:lnTo>
                    <a:pt x="181" y="380"/>
                  </a:lnTo>
                  <a:lnTo>
                    <a:pt x="181" y="381"/>
                  </a:lnTo>
                  <a:lnTo>
                    <a:pt x="181" y="382"/>
                  </a:lnTo>
                  <a:lnTo>
                    <a:pt x="181" y="383"/>
                  </a:lnTo>
                  <a:lnTo>
                    <a:pt x="181" y="384"/>
                  </a:lnTo>
                  <a:lnTo>
                    <a:pt x="181" y="386"/>
                  </a:lnTo>
                  <a:lnTo>
                    <a:pt x="181" y="387"/>
                  </a:lnTo>
                  <a:lnTo>
                    <a:pt x="181" y="388"/>
                  </a:lnTo>
                  <a:lnTo>
                    <a:pt x="181" y="389"/>
                  </a:lnTo>
                  <a:lnTo>
                    <a:pt x="179" y="389"/>
                  </a:lnTo>
                  <a:lnTo>
                    <a:pt x="179" y="390"/>
                  </a:lnTo>
                  <a:lnTo>
                    <a:pt x="179" y="392"/>
                  </a:lnTo>
                  <a:lnTo>
                    <a:pt x="179" y="393"/>
                  </a:lnTo>
                  <a:lnTo>
                    <a:pt x="179" y="394"/>
                  </a:lnTo>
                  <a:lnTo>
                    <a:pt x="179" y="395"/>
                  </a:lnTo>
                  <a:lnTo>
                    <a:pt x="178" y="395"/>
                  </a:lnTo>
                  <a:lnTo>
                    <a:pt x="178" y="396"/>
                  </a:lnTo>
                  <a:lnTo>
                    <a:pt x="177" y="396"/>
                  </a:lnTo>
                  <a:lnTo>
                    <a:pt x="177" y="398"/>
                  </a:lnTo>
                  <a:lnTo>
                    <a:pt x="176" y="398"/>
                  </a:lnTo>
                  <a:lnTo>
                    <a:pt x="175" y="398"/>
                  </a:lnTo>
                  <a:lnTo>
                    <a:pt x="173" y="398"/>
                  </a:lnTo>
                  <a:lnTo>
                    <a:pt x="172" y="398"/>
                  </a:lnTo>
                  <a:lnTo>
                    <a:pt x="171" y="398"/>
                  </a:lnTo>
                  <a:lnTo>
                    <a:pt x="171" y="399"/>
                  </a:lnTo>
                  <a:lnTo>
                    <a:pt x="170" y="399"/>
                  </a:lnTo>
                  <a:lnTo>
                    <a:pt x="170" y="400"/>
                  </a:lnTo>
                  <a:lnTo>
                    <a:pt x="170" y="401"/>
                  </a:lnTo>
                  <a:lnTo>
                    <a:pt x="170" y="402"/>
                  </a:lnTo>
                  <a:lnTo>
                    <a:pt x="169" y="402"/>
                  </a:lnTo>
                  <a:lnTo>
                    <a:pt x="169" y="401"/>
                  </a:lnTo>
                  <a:lnTo>
                    <a:pt x="167" y="401"/>
                  </a:lnTo>
                  <a:lnTo>
                    <a:pt x="167" y="400"/>
                  </a:lnTo>
                  <a:lnTo>
                    <a:pt x="167" y="399"/>
                  </a:lnTo>
                  <a:lnTo>
                    <a:pt x="166" y="399"/>
                  </a:lnTo>
                  <a:lnTo>
                    <a:pt x="166" y="398"/>
                  </a:lnTo>
                  <a:lnTo>
                    <a:pt x="165" y="398"/>
                  </a:lnTo>
                  <a:lnTo>
                    <a:pt x="165" y="396"/>
                  </a:lnTo>
                  <a:lnTo>
                    <a:pt x="164" y="396"/>
                  </a:lnTo>
                  <a:lnTo>
                    <a:pt x="163" y="396"/>
                  </a:lnTo>
                  <a:lnTo>
                    <a:pt x="161" y="396"/>
                  </a:lnTo>
                  <a:lnTo>
                    <a:pt x="160" y="396"/>
                  </a:lnTo>
                  <a:lnTo>
                    <a:pt x="159" y="396"/>
                  </a:lnTo>
                  <a:lnTo>
                    <a:pt x="158" y="396"/>
                  </a:lnTo>
                  <a:lnTo>
                    <a:pt x="157" y="396"/>
                  </a:lnTo>
                  <a:lnTo>
                    <a:pt x="157" y="395"/>
                  </a:lnTo>
                  <a:lnTo>
                    <a:pt x="155" y="395"/>
                  </a:lnTo>
                  <a:lnTo>
                    <a:pt x="154" y="395"/>
                  </a:lnTo>
                  <a:lnTo>
                    <a:pt x="154" y="394"/>
                  </a:lnTo>
                  <a:lnTo>
                    <a:pt x="153" y="394"/>
                  </a:lnTo>
                  <a:lnTo>
                    <a:pt x="153" y="393"/>
                  </a:lnTo>
                  <a:lnTo>
                    <a:pt x="152" y="393"/>
                  </a:lnTo>
                  <a:lnTo>
                    <a:pt x="152" y="392"/>
                  </a:lnTo>
                  <a:lnTo>
                    <a:pt x="151" y="392"/>
                  </a:lnTo>
                  <a:lnTo>
                    <a:pt x="151" y="390"/>
                  </a:lnTo>
                  <a:lnTo>
                    <a:pt x="151" y="389"/>
                  </a:lnTo>
                  <a:lnTo>
                    <a:pt x="149" y="389"/>
                  </a:lnTo>
                  <a:lnTo>
                    <a:pt x="149" y="388"/>
                  </a:lnTo>
                  <a:lnTo>
                    <a:pt x="149" y="387"/>
                  </a:lnTo>
                  <a:lnTo>
                    <a:pt x="151" y="386"/>
                  </a:lnTo>
                  <a:lnTo>
                    <a:pt x="151" y="384"/>
                  </a:lnTo>
                  <a:lnTo>
                    <a:pt x="151" y="383"/>
                  </a:lnTo>
                  <a:lnTo>
                    <a:pt x="151" y="382"/>
                  </a:lnTo>
                  <a:lnTo>
                    <a:pt x="149" y="382"/>
                  </a:lnTo>
                  <a:lnTo>
                    <a:pt x="149" y="381"/>
                  </a:lnTo>
                  <a:lnTo>
                    <a:pt x="148" y="381"/>
                  </a:lnTo>
                  <a:lnTo>
                    <a:pt x="148" y="380"/>
                  </a:lnTo>
                  <a:lnTo>
                    <a:pt x="147" y="380"/>
                  </a:lnTo>
                  <a:lnTo>
                    <a:pt x="146" y="380"/>
                  </a:lnTo>
                  <a:lnTo>
                    <a:pt x="146" y="378"/>
                  </a:lnTo>
                  <a:lnTo>
                    <a:pt x="145" y="378"/>
                  </a:lnTo>
                  <a:lnTo>
                    <a:pt x="145" y="377"/>
                  </a:lnTo>
                  <a:lnTo>
                    <a:pt x="143" y="377"/>
                  </a:lnTo>
                  <a:lnTo>
                    <a:pt x="142" y="377"/>
                  </a:lnTo>
                  <a:lnTo>
                    <a:pt x="142" y="378"/>
                  </a:lnTo>
                  <a:lnTo>
                    <a:pt x="142" y="380"/>
                  </a:lnTo>
                  <a:lnTo>
                    <a:pt x="142" y="381"/>
                  </a:lnTo>
                  <a:lnTo>
                    <a:pt x="143" y="381"/>
                  </a:lnTo>
                  <a:lnTo>
                    <a:pt x="145" y="381"/>
                  </a:lnTo>
                  <a:lnTo>
                    <a:pt x="146" y="381"/>
                  </a:lnTo>
                  <a:lnTo>
                    <a:pt x="146" y="382"/>
                  </a:lnTo>
                  <a:lnTo>
                    <a:pt x="146" y="383"/>
                  </a:lnTo>
                  <a:lnTo>
                    <a:pt x="146" y="384"/>
                  </a:lnTo>
                  <a:lnTo>
                    <a:pt x="145" y="384"/>
                  </a:lnTo>
                  <a:lnTo>
                    <a:pt x="143" y="384"/>
                  </a:lnTo>
                  <a:lnTo>
                    <a:pt x="142" y="384"/>
                  </a:lnTo>
                  <a:lnTo>
                    <a:pt x="141" y="384"/>
                  </a:lnTo>
                  <a:lnTo>
                    <a:pt x="141" y="386"/>
                  </a:lnTo>
                  <a:lnTo>
                    <a:pt x="140" y="386"/>
                  </a:lnTo>
                  <a:lnTo>
                    <a:pt x="140" y="387"/>
                  </a:lnTo>
                  <a:lnTo>
                    <a:pt x="138" y="386"/>
                  </a:lnTo>
                  <a:lnTo>
                    <a:pt x="137" y="384"/>
                  </a:lnTo>
                  <a:lnTo>
                    <a:pt x="136" y="384"/>
                  </a:lnTo>
                  <a:lnTo>
                    <a:pt x="135" y="384"/>
                  </a:lnTo>
                  <a:lnTo>
                    <a:pt x="135" y="386"/>
                  </a:lnTo>
                  <a:lnTo>
                    <a:pt x="134" y="386"/>
                  </a:lnTo>
                  <a:lnTo>
                    <a:pt x="135" y="387"/>
                  </a:lnTo>
                  <a:lnTo>
                    <a:pt x="135" y="388"/>
                  </a:lnTo>
                  <a:lnTo>
                    <a:pt x="136" y="388"/>
                  </a:lnTo>
                  <a:lnTo>
                    <a:pt x="137" y="388"/>
                  </a:lnTo>
                  <a:lnTo>
                    <a:pt x="137" y="389"/>
                  </a:lnTo>
                  <a:lnTo>
                    <a:pt x="137" y="390"/>
                  </a:lnTo>
                  <a:lnTo>
                    <a:pt x="136" y="392"/>
                  </a:lnTo>
                  <a:lnTo>
                    <a:pt x="135" y="393"/>
                  </a:lnTo>
                  <a:lnTo>
                    <a:pt x="134" y="393"/>
                  </a:lnTo>
                  <a:lnTo>
                    <a:pt x="132" y="393"/>
                  </a:lnTo>
                  <a:lnTo>
                    <a:pt x="131" y="393"/>
                  </a:lnTo>
                  <a:lnTo>
                    <a:pt x="130" y="393"/>
                  </a:lnTo>
                  <a:lnTo>
                    <a:pt x="130" y="394"/>
                  </a:lnTo>
                  <a:lnTo>
                    <a:pt x="129" y="394"/>
                  </a:lnTo>
                  <a:lnTo>
                    <a:pt x="129" y="395"/>
                  </a:lnTo>
                  <a:lnTo>
                    <a:pt x="130" y="395"/>
                  </a:lnTo>
                  <a:lnTo>
                    <a:pt x="129" y="396"/>
                  </a:lnTo>
                  <a:lnTo>
                    <a:pt x="129" y="398"/>
                  </a:lnTo>
                  <a:lnTo>
                    <a:pt x="129" y="399"/>
                  </a:lnTo>
                  <a:lnTo>
                    <a:pt x="129" y="400"/>
                  </a:lnTo>
                  <a:lnTo>
                    <a:pt x="129" y="401"/>
                  </a:lnTo>
                  <a:lnTo>
                    <a:pt x="130" y="401"/>
                  </a:lnTo>
                  <a:lnTo>
                    <a:pt x="130" y="402"/>
                  </a:lnTo>
                  <a:lnTo>
                    <a:pt x="130" y="404"/>
                  </a:lnTo>
                  <a:lnTo>
                    <a:pt x="131" y="404"/>
                  </a:lnTo>
                  <a:lnTo>
                    <a:pt x="131" y="405"/>
                  </a:lnTo>
                  <a:lnTo>
                    <a:pt x="130" y="405"/>
                  </a:lnTo>
                  <a:lnTo>
                    <a:pt x="130" y="406"/>
                  </a:lnTo>
                  <a:lnTo>
                    <a:pt x="129" y="406"/>
                  </a:lnTo>
                  <a:lnTo>
                    <a:pt x="128" y="406"/>
                  </a:lnTo>
                  <a:lnTo>
                    <a:pt x="126" y="406"/>
                  </a:lnTo>
                  <a:lnTo>
                    <a:pt x="125" y="406"/>
                  </a:lnTo>
                  <a:lnTo>
                    <a:pt x="124" y="406"/>
                  </a:lnTo>
                  <a:lnTo>
                    <a:pt x="124" y="407"/>
                  </a:lnTo>
                  <a:lnTo>
                    <a:pt x="123" y="407"/>
                  </a:lnTo>
                  <a:lnTo>
                    <a:pt x="123" y="409"/>
                  </a:lnTo>
                  <a:lnTo>
                    <a:pt x="123" y="410"/>
                  </a:lnTo>
                  <a:lnTo>
                    <a:pt x="123" y="411"/>
                  </a:lnTo>
                  <a:lnTo>
                    <a:pt x="124" y="411"/>
                  </a:lnTo>
                  <a:lnTo>
                    <a:pt x="123" y="412"/>
                  </a:lnTo>
                  <a:lnTo>
                    <a:pt x="123" y="413"/>
                  </a:lnTo>
                  <a:lnTo>
                    <a:pt x="122" y="413"/>
                  </a:lnTo>
                  <a:lnTo>
                    <a:pt x="120" y="415"/>
                  </a:lnTo>
                  <a:lnTo>
                    <a:pt x="119" y="415"/>
                  </a:lnTo>
                  <a:lnTo>
                    <a:pt x="118" y="415"/>
                  </a:lnTo>
                  <a:lnTo>
                    <a:pt x="118" y="413"/>
                  </a:lnTo>
                  <a:lnTo>
                    <a:pt x="118" y="412"/>
                  </a:lnTo>
                  <a:lnTo>
                    <a:pt x="118" y="411"/>
                  </a:lnTo>
                  <a:lnTo>
                    <a:pt x="119" y="411"/>
                  </a:lnTo>
                  <a:lnTo>
                    <a:pt x="119" y="410"/>
                  </a:lnTo>
                  <a:lnTo>
                    <a:pt x="119" y="409"/>
                  </a:lnTo>
                  <a:lnTo>
                    <a:pt x="119" y="407"/>
                  </a:lnTo>
                  <a:lnTo>
                    <a:pt x="118" y="407"/>
                  </a:lnTo>
                  <a:lnTo>
                    <a:pt x="117" y="406"/>
                  </a:lnTo>
                  <a:lnTo>
                    <a:pt x="117" y="407"/>
                  </a:lnTo>
                  <a:lnTo>
                    <a:pt x="116" y="407"/>
                  </a:lnTo>
                  <a:lnTo>
                    <a:pt x="114" y="409"/>
                  </a:lnTo>
                  <a:lnTo>
                    <a:pt x="113" y="409"/>
                  </a:lnTo>
                  <a:lnTo>
                    <a:pt x="112" y="409"/>
                  </a:lnTo>
                  <a:lnTo>
                    <a:pt x="112" y="407"/>
                  </a:lnTo>
                  <a:lnTo>
                    <a:pt x="111" y="407"/>
                  </a:lnTo>
                  <a:lnTo>
                    <a:pt x="111" y="406"/>
                  </a:lnTo>
                  <a:lnTo>
                    <a:pt x="110" y="406"/>
                  </a:lnTo>
                  <a:lnTo>
                    <a:pt x="110" y="405"/>
                  </a:lnTo>
                  <a:lnTo>
                    <a:pt x="110" y="404"/>
                  </a:lnTo>
                  <a:lnTo>
                    <a:pt x="108" y="404"/>
                  </a:lnTo>
                  <a:lnTo>
                    <a:pt x="108" y="402"/>
                  </a:lnTo>
                  <a:lnTo>
                    <a:pt x="108" y="401"/>
                  </a:lnTo>
                  <a:lnTo>
                    <a:pt x="107" y="401"/>
                  </a:lnTo>
                  <a:lnTo>
                    <a:pt x="107" y="400"/>
                  </a:lnTo>
                  <a:lnTo>
                    <a:pt x="107" y="399"/>
                  </a:lnTo>
                  <a:lnTo>
                    <a:pt x="106" y="399"/>
                  </a:lnTo>
                  <a:lnTo>
                    <a:pt x="106" y="398"/>
                  </a:lnTo>
                  <a:lnTo>
                    <a:pt x="105" y="398"/>
                  </a:lnTo>
                  <a:lnTo>
                    <a:pt x="104" y="398"/>
                  </a:lnTo>
                  <a:lnTo>
                    <a:pt x="104" y="399"/>
                  </a:lnTo>
                  <a:lnTo>
                    <a:pt x="102" y="399"/>
                  </a:lnTo>
                  <a:lnTo>
                    <a:pt x="101" y="399"/>
                  </a:lnTo>
                  <a:lnTo>
                    <a:pt x="101" y="400"/>
                  </a:lnTo>
                  <a:lnTo>
                    <a:pt x="100" y="401"/>
                  </a:lnTo>
                  <a:lnTo>
                    <a:pt x="100" y="402"/>
                  </a:lnTo>
                  <a:lnTo>
                    <a:pt x="99" y="402"/>
                  </a:lnTo>
                  <a:lnTo>
                    <a:pt x="99" y="404"/>
                  </a:lnTo>
                  <a:lnTo>
                    <a:pt x="98" y="404"/>
                  </a:lnTo>
                  <a:lnTo>
                    <a:pt x="98" y="405"/>
                  </a:lnTo>
                  <a:lnTo>
                    <a:pt x="96" y="405"/>
                  </a:lnTo>
                  <a:lnTo>
                    <a:pt x="95" y="405"/>
                  </a:lnTo>
                  <a:lnTo>
                    <a:pt x="94" y="405"/>
                  </a:lnTo>
                  <a:lnTo>
                    <a:pt x="93" y="405"/>
                  </a:lnTo>
                  <a:lnTo>
                    <a:pt x="91" y="405"/>
                  </a:lnTo>
                  <a:lnTo>
                    <a:pt x="90" y="406"/>
                  </a:lnTo>
                  <a:lnTo>
                    <a:pt x="89" y="406"/>
                  </a:lnTo>
                  <a:lnTo>
                    <a:pt x="89" y="407"/>
                  </a:lnTo>
                  <a:lnTo>
                    <a:pt x="88" y="407"/>
                  </a:lnTo>
                  <a:lnTo>
                    <a:pt x="87" y="407"/>
                  </a:lnTo>
                  <a:lnTo>
                    <a:pt x="87" y="409"/>
                  </a:lnTo>
                  <a:lnTo>
                    <a:pt x="87" y="410"/>
                  </a:lnTo>
                  <a:lnTo>
                    <a:pt x="87" y="411"/>
                  </a:lnTo>
                  <a:lnTo>
                    <a:pt x="87" y="412"/>
                  </a:lnTo>
                  <a:lnTo>
                    <a:pt x="85" y="412"/>
                  </a:lnTo>
                  <a:lnTo>
                    <a:pt x="85" y="413"/>
                  </a:lnTo>
                  <a:lnTo>
                    <a:pt x="85" y="415"/>
                  </a:lnTo>
                  <a:lnTo>
                    <a:pt x="85" y="416"/>
                  </a:lnTo>
                  <a:lnTo>
                    <a:pt x="85" y="417"/>
                  </a:lnTo>
                  <a:lnTo>
                    <a:pt x="84" y="417"/>
                  </a:lnTo>
                  <a:lnTo>
                    <a:pt x="84" y="418"/>
                  </a:lnTo>
                  <a:lnTo>
                    <a:pt x="84" y="419"/>
                  </a:lnTo>
                  <a:lnTo>
                    <a:pt x="83" y="419"/>
                  </a:lnTo>
                  <a:lnTo>
                    <a:pt x="83" y="421"/>
                  </a:lnTo>
                  <a:lnTo>
                    <a:pt x="82" y="421"/>
                  </a:lnTo>
                  <a:lnTo>
                    <a:pt x="81" y="421"/>
                  </a:lnTo>
                  <a:lnTo>
                    <a:pt x="79" y="421"/>
                  </a:lnTo>
                  <a:lnTo>
                    <a:pt x="79" y="419"/>
                  </a:lnTo>
                  <a:lnTo>
                    <a:pt x="79" y="418"/>
                  </a:lnTo>
                  <a:lnTo>
                    <a:pt x="78" y="418"/>
                  </a:lnTo>
                  <a:lnTo>
                    <a:pt x="78" y="417"/>
                  </a:lnTo>
                  <a:lnTo>
                    <a:pt x="78" y="416"/>
                  </a:lnTo>
                  <a:lnTo>
                    <a:pt x="77" y="416"/>
                  </a:lnTo>
                  <a:lnTo>
                    <a:pt x="77" y="415"/>
                  </a:lnTo>
                  <a:lnTo>
                    <a:pt x="76" y="415"/>
                  </a:lnTo>
                  <a:lnTo>
                    <a:pt x="75" y="415"/>
                  </a:lnTo>
                  <a:lnTo>
                    <a:pt x="73" y="415"/>
                  </a:lnTo>
                  <a:lnTo>
                    <a:pt x="72" y="415"/>
                  </a:lnTo>
                  <a:lnTo>
                    <a:pt x="72" y="413"/>
                  </a:lnTo>
                  <a:lnTo>
                    <a:pt x="71" y="413"/>
                  </a:lnTo>
                  <a:lnTo>
                    <a:pt x="71" y="412"/>
                  </a:lnTo>
                  <a:lnTo>
                    <a:pt x="70" y="412"/>
                  </a:lnTo>
                  <a:lnTo>
                    <a:pt x="69" y="412"/>
                  </a:lnTo>
                  <a:lnTo>
                    <a:pt x="69" y="411"/>
                  </a:lnTo>
                  <a:lnTo>
                    <a:pt x="67" y="411"/>
                  </a:lnTo>
                  <a:lnTo>
                    <a:pt x="67" y="410"/>
                  </a:lnTo>
                  <a:lnTo>
                    <a:pt x="66" y="410"/>
                  </a:lnTo>
                  <a:lnTo>
                    <a:pt x="66" y="409"/>
                  </a:lnTo>
                  <a:lnTo>
                    <a:pt x="65" y="409"/>
                  </a:lnTo>
                  <a:lnTo>
                    <a:pt x="64" y="409"/>
                  </a:lnTo>
                  <a:lnTo>
                    <a:pt x="64" y="407"/>
                  </a:lnTo>
                  <a:lnTo>
                    <a:pt x="63" y="407"/>
                  </a:lnTo>
                  <a:lnTo>
                    <a:pt x="61" y="407"/>
                  </a:lnTo>
                  <a:lnTo>
                    <a:pt x="61" y="406"/>
                  </a:lnTo>
                  <a:lnTo>
                    <a:pt x="60" y="406"/>
                  </a:lnTo>
                  <a:lnTo>
                    <a:pt x="60" y="405"/>
                  </a:lnTo>
                  <a:lnTo>
                    <a:pt x="59" y="405"/>
                  </a:lnTo>
                  <a:lnTo>
                    <a:pt x="58" y="405"/>
                  </a:lnTo>
                  <a:lnTo>
                    <a:pt x="58" y="404"/>
                  </a:lnTo>
                  <a:lnTo>
                    <a:pt x="57" y="404"/>
                  </a:lnTo>
                  <a:lnTo>
                    <a:pt x="55" y="404"/>
                  </a:lnTo>
                  <a:lnTo>
                    <a:pt x="54" y="404"/>
                  </a:lnTo>
                  <a:lnTo>
                    <a:pt x="53" y="404"/>
                  </a:lnTo>
                  <a:lnTo>
                    <a:pt x="52" y="404"/>
                  </a:lnTo>
                  <a:lnTo>
                    <a:pt x="52" y="405"/>
                  </a:lnTo>
                  <a:lnTo>
                    <a:pt x="51" y="405"/>
                  </a:lnTo>
                  <a:lnTo>
                    <a:pt x="51" y="406"/>
                  </a:lnTo>
                  <a:lnTo>
                    <a:pt x="49" y="406"/>
                  </a:lnTo>
                  <a:lnTo>
                    <a:pt x="49" y="407"/>
                  </a:lnTo>
                  <a:lnTo>
                    <a:pt x="48" y="407"/>
                  </a:lnTo>
                  <a:lnTo>
                    <a:pt x="47" y="407"/>
                  </a:lnTo>
                  <a:lnTo>
                    <a:pt x="47" y="406"/>
                  </a:lnTo>
                  <a:lnTo>
                    <a:pt x="46" y="406"/>
                  </a:lnTo>
                  <a:lnTo>
                    <a:pt x="44" y="406"/>
                  </a:lnTo>
                  <a:lnTo>
                    <a:pt x="44" y="405"/>
                  </a:lnTo>
                  <a:lnTo>
                    <a:pt x="43" y="405"/>
                  </a:lnTo>
                  <a:lnTo>
                    <a:pt x="43" y="404"/>
                  </a:lnTo>
                  <a:lnTo>
                    <a:pt x="43" y="402"/>
                  </a:lnTo>
                  <a:lnTo>
                    <a:pt x="43" y="401"/>
                  </a:lnTo>
                  <a:lnTo>
                    <a:pt x="42" y="401"/>
                  </a:lnTo>
                  <a:lnTo>
                    <a:pt x="42" y="400"/>
                  </a:lnTo>
                  <a:lnTo>
                    <a:pt x="41" y="400"/>
                  </a:lnTo>
                  <a:lnTo>
                    <a:pt x="41" y="401"/>
                  </a:lnTo>
                  <a:lnTo>
                    <a:pt x="40" y="401"/>
                  </a:lnTo>
                  <a:lnTo>
                    <a:pt x="41" y="402"/>
                  </a:lnTo>
                  <a:lnTo>
                    <a:pt x="40" y="402"/>
                  </a:lnTo>
                  <a:lnTo>
                    <a:pt x="40" y="404"/>
                  </a:lnTo>
                  <a:lnTo>
                    <a:pt x="38" y="404"/>
                  </a:lnTo>
                  <a:lnTo>
                    <a:pt x="38" y="405"/>
                  </a:lnTo>
                  <a:lnTo>
                    <a:pt x="38" y="406"/>
                  </a:lnTo>
                  <a:lnTo>
                    <a:pt x="38" y="407"/>
                  </a:lnTo>
                  <a:lnTo>
                    <a:pt x="40" y="407"/>
                  </a:lnTo>
                  <a:lnTo>
                    <a:pt x="40" y="409"/>
                  </a:lnTo>
                  <a:lnTo>
                    <a:pt x="41" y="409"/>
                  </a:lnTo>
                  <a:lnTo>
                    <a:pt x="41" y="410"/>
                  </a:lnTo>
                  <a:lnTo>
                    <a:pt x="41" y="411"/>
                  </a:lnTo>
                  <a:lnTo>
                    <a:pt x="42" y="411"/>
                  </a:lnTo>
                  <a:lnTo>
                    <a:pt x="42" y="412"/>
                  </a:lnTo>
                  <a:lnTo>
                    <a:pt x="41" y="412"/>
                  </a:lnTo>
                  <a:lnTo>
                    <a:pt x="41" y="413"/>
                  </a:lnTo>
                  <a:lnTo>
                    <a:pt x="41" y="415"/>
                  </a:lnTo>
                  <a:lnTo>
                    <a:pt x="40" y="415"/>
                  </a:lnTo>
                  <a:lnTo>
                    <a:pt x="40" y="416"/>
                  </a:lnTo>
                  <a:lnTo>
                    <a:pt x="38" y="416"/>
                  </a:lnTo>
                  <a:lnTo>
                    <a:pt x="37" y="416"/>
                  </a:lnTo>
                  <a:lnTo>
                    <a:pt x="36" y="416"/>
                  </a:lnTo>
                  <a:lnTo>
                    <a:pt x="35" y="416"/>
                  </a:lnTo>
                  <a:lnTo>
                    <a:pt x="34" y="416"/>
                  </a:lnTo>
                  <a:lnTo>
                    <a:pt x="34" y="415"/>
                  </a:lnTo>
                  <a:lnTo>
                    <a:pt x="34" y="413"/>
                  </a:lnTo>
                  <a:lnTo>
                    <a:pt x="34" y="412"/>
                  </a:lnTo>
                  <a:lnTo>
                    <a:pt x="35" y="412"/>
                  </a:lnTo>
                  <a:lnTo>
                    <a:pt x="35" y="411"/>
                  </a:lnTo>
                  <a:lnTo>
                    <a:pt x="35" y="410"/>
                  </a:lnTo>
                  <a:lnTo>
                    <a:pt x="35" y="409"/>
                  </a:lnTo>
                  <a:lnTo>
                    <a:pt x="34" y="409"/>
                  </a:lnTo>
                  <a:lnTo>
                    <a:pt x="34" y="407"/>
                  </a:lnTo>
                  <a:lnTo>
                    <a:pt x="34" y="409"/>
                  </a:lnTo>
                  <a:lnTo>
                    <a:pt x="32" y="409"/>
                  </a:lnTo>
                  <a:lnTo>
                    <a:pt x="31" y="409"/>
                  </a:lnTo>
                  <a:lnTo>
                    <a:pt x="30" y="409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8" y="410"/>
                  </a:lnTo>
                  <a:lnTo>
                    <a:pt x="26" y="410"/>
                  </a:lnTo>
                  <a:lnTo>
                    <a:pt x="25" y="410"/>
                  </a:lnTo>
                  <a:lnTo>
                    <a:pt x="25" y="411"/>
                  </a:lnTo>
                  <a:lnTo>
                    <a:pt x="24" y="411"/>
                  </a:lnTo>
                  <a:lnTo>
                    <a:pt x="23" y="411"/>
                  </a:lnTo>
                  <a:lnTo>
                    <a:pt x="22" y="411"/>
                  </a:lnTo>
                  <a:lnTo>
                    <a:pt x="20" y="411"/>
                  </a:lnTo>
                  <a:lnTo>
                    <a:pt x="20" y="410"/>
                  </a:lnTo>
                  <a:lnTo>
                    <a:pt x="20" y="409"/>
                  </a:lnTo>
                  <a:lnTo>
                    <a:pt x="19" y="409"/>
                  </a:lnTo>
                  <a:lnTo>
                    <a:pt x="19" y="407"/>
                  </a:lnTo>
                  <a:lnTo>
                    <a:pt x="19" y="406"/>
                  </a:lnTo>
                  <a:lnTo>
                    <a:pt x="18" y="406"/>
                  </a:lnTo>
                  <a:lnTo>
                    <a:pt x="17" y="405"/>
                  </a:lnTo>
                  <a:lnTo>
                    <a:pt x="16" y="405"/>
                  </a:lnTo>
                  <a:lnTo>
                    <a:pt x="16" y="406"/>
                  </a:lnTo>
                  <a:lnTo>
                    <a:pt x="14" y="406"/>
                  </a:lnTo>
                  <a:lnTo>
                    <a:pt x="14" y="407"/>
                  </a:lnTo>
                  <a:lnTo>
                    <a:pt x="13" y="409"/>
                  </a:lnTo>
                  <a:lnTo>
                    <a:pt x="13" y="410"/>
                  </a:lnTo>
                  <a:lnTo>
                    <a:pt x="12" y="410"/>
                  </a:lnTo>
                  <a:lnTo>
                    <a:pt x="12" y="411"/>
                  </a:lnTo>
                  <a:lnTo>
                    <a:pt x="13" y="411"/>
                  </a:lnTo>
                  <a:lnTo>
                    <a:pt x="13" y="412"/>
                  </a:lnTo>
                  <a:lnTo>
                    <a:pt x="14" y="413"/>
                  </a:lnTo>
                  <a:lnTo>
                    <a:pt x="14" y="415"/>
                  </a:lnTo>
                  <a:lnTo>
                    <a:pt x="16" y="415"/>
                  </a:lnTo>
                  <a:lnTo>
                    <a:pt x="16" y="416"/>
                  </a:lnTo>
                  <a:lnTo>
                    <a:pt x="16" y="417"/>
                  </a:lnTo>
                  <a:lnTo>
                    <a:pt x="16" y="418"/>
                  </a:lnTo>
                  <a:lnTo>
                    <a:pt x="14" y="418"/>
                  </a:lnTo>
                  <a:lnTo>
                    <a:pt x="13" y="419"/>
                  </a:lnTo>
                  <a:lnTo>
                    <a:pt x="13" y="421"/>
                  </a:lnTo>
                  <a:lnTo>
                    <a:pt x="12" y="421"/>
                  </a:lnTo>
                  <a:lnTo>
                    <a:pt x="12" y="422"/>
                  </a:lnTo>
                  <a:lnTo>
                    <a:pt x="11" y="422"/>
                  </a:lnTo>
                  <a:lnTo>
                    <a:pt x="11" y="421"/>
                  </a:lnTo>
                  <a:lnTo>
                    <a:pt x="10" y="421"/>
                  </a:lnTo>
                  <a:lnTo>
                    <a:pt x="8" y="419"/>
                  </a:lnTo>
                  <a:lnTo>
                    <a:pt x="7" y="419"/>
                  </a:lnTo>
                  <a:lnTo>
                    <a:pt x="7" y="418"/>
                  </a:lnTo>
                  <a:lnTo>
                    <a:pt x="6" y="418"/>
                  </a:lnTo>
                  <a:lnTo>
                    <a:pt x="6" y="419"/>
                  </a:lnTo>
                  <a:lnTo>
                    <a:pt x="5" y="419"/>
                  </a:lnTo>
                  <a:lnTo>
                    <a:pt x="5" y="418"/>
                  </a:lnTo>
                  <a:lnTo>
                    <a:pt x="3" y="418"/>
                  </a:lnTo>
                  <a:lnTo>
                    <a:pt x="2" y="418"/>
                  </a:lnTo>
                  <a:lnTo>
                    <a:pt x="1" y="418"/>
                  </a:lnTo>
                  <a:lnTo>
                    <a:pt x="1" y="417"/>
                  </a:lnTo>
                  <a:lnTo>
                    <a:pt x="0" y="417"/>
                  </a:lnTo>
                  <a:lnTo>
                    <a:pt x="0" y="416"/>
                  </a:lnTo>
                  <a:lnTo>
                    <a:pt x="1" y="416"/>
                  </a:lnTo>
                  <a:lnTo>
                    <a:pt x="2" y="416"/>
                  </a:lnTo>
                  <a:lnTo>
                    <a:pt x="2" y="417"/>
                  </a:lnTo>
                  <a:lnTo>
                    <a:pt x="3" y="417"/>
                  </a:lnTo>
                  <a:lnTo>
                    <a:pt x="5" y="416"/>
                  </a:lnTo>
                  <a:lnTo>
                    <a:pt x="6" y="416"/>
                  </a:lnTo>
                  <a:lnTo>
                    <a:pt x="5" y="415"/>
                  </a:lnTo>
                  <a:lnTo>
                    <a:pt x="3" y="415"/>
                  </a:lnTo>
                  <a:lnTo>
                    <a:pt x="3" y="413"/>
                  </a:lnTo>
                  <a:lnTo>
                    <a:pt x="2" y="413"/>
                  </a:lnTo>
                  <a:lnTo>
                    <a:pt x="2" y="412"/>
                  </a:lnTo>
                  <a:lnTo>
                    <a:pt x="1" y="412"/>
                  </a:lnTo>
                  <a:lnTo>
                    <a:pt x="1" y="411"/>
                  </a:lnTo>
                  <a:lnTo>
                    <a:pt x="1" y="410"/>
                  </a:lnTo>
                  <a:lnTo>
                    <a:pt x="0" y="410"/>
                  </a:lnTo>
                  <a:lnTo>
                    <a:pt x="0" y="409"/>
                  </a:lnTo>
                  <a:lnTo>
                    <a:pt x="0" y="407"/>
                  </a:lnTo>
                  <a:lnTo>
                    <a:pt x="1" y="407"/>
                  </a:lnTo>
                  <a:lnTo>
                    <a:pt x="1" y="409"/>
                  </a:lnTo>
                  <a:lnTo>
                    <a:pt x="2" y="409"/>
                  </a:lnTo>
                  <a:lnTo>
                    <a:pt x="3" y="410"/>
                  </a:lnTo>
                  <a:lnTo>
                    <a:pt x="5" y="409"/>
                  </a:lnTo>
                  <a:lnTo>
                    <a:pt x="5" y="410"/>
                  </a:lnTo>
                  <a:lnTo>
                    <a:pt x="6" y="410"/>
                  </a:lnTo>
                  <a:lnTo>
                    <a:pt x="6" y="409"/>
                  </a:lnTo>
                  <a:lnTo>
                    <a:pt x="6" y="407"/>
                  </a:lnTo>
                  <a:lnTo>
                    <a:pt x="6" y="406"/>
                  </a:lnTo>
                  <a:lnTo>
                    <a:pt x="5" y="406"/>
                  </a:lnTo>
                  <a:lnTo>
                    <a:pt x="5" y="407"/>
                  </a:lnTo>
                  <a:lnTo>
                    <a:pt x="5" y="406"/>
                  </a:lnTo>
                  <a:lnTo>
                    <a:pt x="3" y="406"/>
                  </a:lnTo>
                  <a:lnTo>
                    <a:pt x="2" y="406"/>
                  </a:lnTo>
                  <a:lnTo>
                    <a:pt x="2" y="405"/>
                  </a:lnTo>
                  <a:lnTo>
                    <a:pt x="3" y="405"/>
                  </a:lnTo>
                  <a:lnTo>
                    <a:pt x="3" y="406"/>
                  </a:lnTo>
                  <a:lnTo>
                    <a:pt x="5" y="406"/>
                  </a:lnTo>
                  <a:lnTo>
                    <a:pt x="5" y="405"/>
                  </a:lnTo>
                  <a:lnTo>
                    <a:pt x="5" y="404"/>
                  </a:lnTo>
                  <a:lnTo>
                    <a:pt x="5" y="402"/>
                  </a:lnTo>
                  <a:lnTo>
                    <a:pt x="6" y="402"/>
                  </a:lnTo>
                  <a:lnTo>
                    <a:pt x="6" y="401"/>
                  </a:lnTo>
                  <a:lnTo>
                    <a:pt x="6" y="400"/>
                  </a:lnTo>
                  <a:lnTo>
                    <a:pt x="6" y="399"/>
                  </a:lnTo>
                  <a:lnTo>
                    <a:pt x="6" y="398"/>
                  </a:lnTo>
                  <a:lnTo>
                    <a:pt x="6" y="396"/>
                  </a:lnTo>
                  <a:lnTo>
                    <a:pt x="6" y="395"/>
                  </a:lnTo>
                  <a:lnTo>
                    <a:pt x="7" y="395"/>
                  </a:lnTo>
                  <a:lnTo>
                    <a:pt x="7" y="394"/>
                  </a:lnTo>
                  <a:lnTo>
                    <a:pt x="6" y="394"/>
                  </a:lnTo>
                  <a:lnTo>
                    <a:pt x="5" y="394"/>
                  </a:lnTo>
                  <a:lnTo>
                    <a:pt x="3" y="394"/>
                  </a:lnTo>
                  <a:lnTo>
                    <a:pt x="3" y="393"/>
                  </a:lnTo>
                  <a:lnTo>
                    <a:pt x="5" y="393"/>
                  </a:lnTo>
                  <a:lnTo>
                    <a:pt x="5" y="392"/>
                  </a:lnTo>
                  <a:lnTo>
                    <a:pt x="6" y="392"/>
                  </a:lnTo>
                  <a:lnTo>
                    <a:pt x="6" y="393"/>
                  </a:lnTo>
                  <a:lnTo>
                    <a:pt x="7" y="393"/>
                  </a:lnTo>
                  <a:lnTo>
                    <a:pt x="7" y="392"/>
                  </a:lnTo>
                  <a:lnTo>
                    <a:pt x="8" y="392"/>
                  </a:lnTo>
                  <a:lnTo>
                    <a:pt x="10" y="392"/>
                  </a:lnTo>
                  <a:lnTo>
                    <a:pt x="11" y="390"/>
                  </a:lnTo>
                  <a:lnTo>
                    <a:pt x="11" y="389"/>
                  </a:lnTo>
                  <a:lnTo>
                    <a:pt x="11" y="388"/>
                  </a:lnTo>
                  <a:lnTo>
                    <a:pt x="11" y="387"/>
                  </a:lnTo>
                  <a:lnTo>
                    <a:pt x="11" y="388"/>
                  </a:lnTo>
                  <a:lnTo>
                    <a:pt x="10" y="388"/>
                  </a:lnTo>
                  <a:lnTo>
                    <a:pt x="8" y="388"/>
                  </a:lnTo>
                  <a:lnTo>
                    <a:pt x="7" y="389"/>
                  </a:lnTo>
                  <a:lnTo>
                    <a:pt x="6" y="389"/>
                  </a:lnTo>
                  <a:lnTo>
                    <a:pt x="6" y="388"/>
                  </a:lnTo>
                  <a:lnTo>
                    <a:pt x="6" y="387"/>
                  </a:lnTo>
                  <a:lnTo>
                    <a:pt x="7" y="387"/>
                  </a:lnTo>
                  <a:lnTo>
                    <a:pt x="8" y="387"/>
                  </a:lnTo>
                  <a:lnTo>
                    <a:pt x="10" y="387"/>
                  </a:lnTo>
                  <a:lnTo>
                    <a:pt x="10" y="386"/>
                  </a:lnTo>
                  <a:lnTo>
                    <a:pt x="10" y="384"/>
                  </a:lnTo>
                  <a:lnTo>
                    <a:pt x="11" y="383"/>
                  </a:lnTo>
                  <a:lnTo>
                    <a:pt x="12" y="384"/>
                  </a:lnTo>
                  <a:lnTo>
                    <a:pt x="12" y="383"/>
                  </a:lnTo>
                  <a:lnTo>
                    <a:pt x="13" y="383"/>
                  </a:lnTo>
                  <a:lnTo>
                    <a:pt x="13" y="382"/>
                  </a:lnTo>
                  <a:lnTo>
                    <a:pt x="14" y="382"/>
                  </a:lnTo>
                  <a:lnTo>
                    <a:pt x="14" y="381"/>
                  </a:lnTo>
                  <a:lnTo>
                    <a:pt x="14" y="380"/>
                  </a:lnTo>
                  <a:lnTo>
                    <a:pt x="13" y="380"/>
                  </a:lnTo>
                  <a:lnTo>
                    <a:pt x="13" y="381"/>
                  </a:lnTo>
                  <a:lnTo>
                    <a:pt x="13" y="380"/>
                  </a:lnTo>
                  <a:lnTo>
                    <a:pt x="12" y="380"/>
                  </a:lnTo>
                  <a:lnTo>
                    <a:pt x="12" y="378"/>
                  </a:lnTo>
                  <a:lnTo>
                    <a:pt x="11" y="378"/>
                  </a:lnTo>
                  <a:lnTo>
                    <a:pt x="10" y="377"/>
                  </a:lnTo>
                  <a:lnTo>
                    <a:pt x="10" y="376"/>
                  </a:lnTo>
                  <a:lnTo>
                    <a:pt x="8" y="376"/>
                  </a:lnTo>
                  <a:lnTo>
                    <a:pt x="8" y="375"/>
                  </a:lnTo>
                  <a:lnTo>
                    <a:pt x="8" y="373"/>
                  </a:lnTo>
                  <a:lnTo>
                    <a:pt x="10" y="373"/>
                  </a:lnTo>
                  <a:lnTo>
                    <a:pt x="10" y="372"/>
                  </a:lnTo>
                  <a:lnTo>
                    <a:pt x="10" y="371"/>
                  </a:lnTo>
                  <a:lnTo>
                    <a:pt x="8" y="371"/>
                  </a:lnTo>
                  <a:lnTo>
                    <a:pt x="8" y="370"/>
                  </a:lnTo>
                  <a:lnTo>
                    <a:pt x="10" y="371"/>
                  </a:lnTo>
                  <a:lnTo>
                    <a:pt x="10" y="372"/>
                  </a:lnTo>
                  <a:lnTo>
                    <a:pt x="11" y="372"/>
                  </a:lnTo>
                  <a:lnTo>
                    <a:pt x="11" y="371"/>
                  </a:lnTo>
                  <a:lnTo>
                    <a:pt x="12" y="371"/>
                  </a:lnTo>
                  <a:lnTo>
                    <a:pt x="12" y="370"/>
                  </a:lnTo>
                  <a:lnTo>
                    <a:pt x="12" y="369"/>
                  </a:lnTo>
                  <a:lnTo>
                    <a:pt x="12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4" y="366"/>
                  </a:lnTo>
                  <a:lnTo>
                    <a:pt x="16" y="366"/>
                  </a:lnTo>
                  <a:lnTo>
                    <a:pt x="16" y="367"/>
                  </a:lnTo>
                  <a:lnTo>
                    <a:pt x="14" y="367"/>
                  </a:lnTo>
                  <a:lnTo>
                    <a:pt x="14" y="369"/>
                  </a:lnTo>
                  <a:lnTo>
                    <a:pt x="14" y="370"/>
                  </a:lnTo>
                  <a:lnTo>
                    <a:pt x="16" y="370"/>
                  </a:lnTo>
                  <a:lnTo>
                    <a:pt x="16" y="369"/>
                  </a:lnTo>
                  <a:lnTo>
                    <a:pt x="16" y="367"/>
                  </a:lnTo>
                  <a:lnTo>
                    <a:pt x="17" y="367"/>
                  </a:lnTo>
                  <a:lnTo>
                    <a:pt x="17" y="366"/>
                  </a:lnTo>
                  <a:lnTo>
                    <a:pt x="17" y="365"/>
                  </a:lnTo>
                  <a:lnTo>
                    <a:pt x="18" y="365"/>
                  </a:lnTo>
                  <a:lnTo>
                    <a:pt x="19" y="365"/>
                  </a:lnTo>
                  <a:lnTo>
                    <a:pt x="19" y="366"/>
                  </a:lnTo>
                  <a:lnTo>
                    <a:pt x="18" y="367"/>
                  </a:lnTo>
                  <a:lnTo>
                    <a:pt x="19" y="367"/>
                  </a:lnTo>
                  <a:lnTo>
                    <a:pt x="19" y="369"/>
                  </a:lnTo>
                  <a:lnTo>
                    <a:pt x="20" y="369"/>
                  </a:lnTo>
                  <a:lnTo>
                    <a:pt x="20" y="367"/>
                  </a:lnTo>
                  <a:lnTo>
                    <a:pt x="22" y="367"/>
                  </a:lnTo>
                  <a:lnTo>
                    <a:pt x="22" y="366"/>
                  </a:lnTo>
                  <a:lnTo>
                    <a:pt x="22" y="365"/>
                  </a:lnTo>
                  <a:lnTo>
                    <a:pt x="22" y="364"/>
                  </a:lnTo>
                  <a:lnTo>
                    <a:pt x="22" y="363"/>
                  </a:lnTo>
                  <a:lnTo>
                    <a:pt x="22" y="361"/>
                  </a:lnTo>
                  <a:lnTo>
                    <a:pt x="23" y="361"/>
                  </a:lnTo>
                  <a:lnTo>
                    <a:pt x="23" y="360"/>
                  </a:lnTo>
                  <a:lnTo>
                    <a:pt x="23" y="359"/>
                  </a:lnTo>
                  <a:lnTo>
                    <a:pt x="24" y="359"/>
                  </a:lnTo>
                  <a:lnTo>
                    <a:pt x="25" y="359"/>
                  </a:lnTo>
                  <a:lnTo>
                    <a:pt x="26" y="358"/>
                  </a:lnTo>
                  <a:lnTo>
                    <a:pt x="26" y="357"/>
                  </a:lnTo>
                  <a:lnTo>
                    <a:pt x="28" y="357"/>
                  </a:lnTo>
                  <a:lnTo>
                    <a:pt x="28" y="355"/>
                  </a:lnTo>
                  <a:lnTo>
                    <a:pt x="29" y="354"/>
                  </a:lnTo>
                  <a:lnTo>
                    <a:pt x="29" y="353"/>
                  </a:lnTo>
                  <a:lnTo>
                    <a:pt x="29" y="352"/>
                  </a:lnTo>
                  <a:lnTo>
                    <a:pt x="30" y="351"/>
                  </a:lnTo>
                  <a:lnTo>
                    <a:pt x="30" y="349"/>
                  </a:lnTo>
                  <a:lnTo>
                    <a:pt x="29" y="349"/>
                  </a:lnTo>
                  <a:lnTo>
                    <a:pt x="28" y="349"/>
                  </a:lnTo>
                  <a:lnTo>
                    <a:pt x="28" y="348"/>
                  </a:lnTo>
                  <a:lnTo>
                    <a:pt x="29" y="347"/>
                  </a:lnTo>
                  <a:lnTo>
                    <a:pt x="30" y="347"/>
                  </a:lnTo>
                  <a:lnTo>
                    <a:pt x="31" y="347"/>
                  </a:lnTo>
                  <a:lnTo>
                    <a:pt x="32" y="347"/>
                  </a:lnTo>
                  <a:lnTo>
                    <a:pt x="32" y="346"/>
                  </a:lnTo>
                  <a:lnTo>
                    <a:pt x="34" y="346"/>
                  </a:lnTo>
                  <a:lnTo>
                    <a:pt x="34" y="344"/>
                  </a:lnTo>
                  <a:lnTo>
                    <a:pt x="35" y="344"/>
                  </a:lnTo>
                  <a:lnTo>
                    <a:pt x="36" y="344"/>
                  </a:lnTo>
                  <a:lnTo>
                    <a:pt x="37" y="344"/>
                  </a:lnTo>
                  <a:lnTo>
                    <a:pt x="37" y="343"/>
                  </a:lnTo>
                  <a:lnTo>
                    <a:pt x="36" y="343"/>
                  </a:lnTo>
                  <a:lnTo>
                    <a:pt x="36" y="342"/>
                  </a:lnTo>
                  <a:lnTo>
                    <a:pt x="36" y="341"/>
                  </a:lnTo>
                  <a:lnTo>
                    <a:pt x="35" y="341"/>
                  </a:lnTo>
                  <a:lnTo>
                    <a:pt x="35" y="340"/>
                  </a:lnTo>
                  <a:lnTo>
                    <a:pt x="36" y="340"/>
                  </a:lnTo>
                  <a:lnTo>
                    <a:pt x="36" y="338"/>
                  </a:lnTo>
                  <a:lnTo>
                    <a:pt x="36" y="337"/>
                  </a:lnTo>
                  <a:lnTo>
                    <a:pt x="37" y="337"/>
                  </a:lnTo>
                  <a:lnTo>
                    <a:pt x="37" y="336"/>
                  </a:lnTo>
                  <a:lnTo>
                    <a:pt x="37" y="335"/>
                  </a:lnTo>
                  <a:lnTo>
                    <a:pt x="38" y="335"/>
                  </a:lnTo>
                  <a:lnTo>
                    <a:pt x="38" y="336"/>
                  </a:lnTo>
                  <a:lnTo>
                    <a:pt x="40" y="336"/>
                  </a:lnTo>
                  <a:lnTo>
                    <a:pt x="40" y="335"/>
                  </a:lnTo>
                  <a:lnTo>
                    <a:pt x="38" y="335"/>
                  </a:lnTo>
                  <a:lnTo>
                    <a:pt x="38" y="334"/>
                  </a:lnTo>
                  <a:lnTo>
                    <a:pt x="38" y="332"/>
                  </a:lnTo>
                  <a:lnTo>
                    <a:pt x="40" y="332"/>
                  </a:lnTo>
                  <a:lnTo>
                    <a:pt x="40" y="331"/>
                  </a:lnTo>
                  <a:lnTo>
                    <a:pt x="38" y="331"/>
                  </a:lnTo>
                  <a:lnTo>
                    <a:pt x="38" y="330"/>
                  </a:lnTo>
                  <a:lnTo>
                    <a:pt x="40" y="330"/>
                  </a:lnTo>
                  <a:lnTo>
                    <a:pt x="40" y="329"/>
                  </a:lnTo>
                  <a:lnTo>
                    <a:pt x="41" y="329"/>
                  </a:lnTo>
                  <a:lnTo>
                    <a:pt x="41" y="328"/>
                  </a:lnTo>
                  <a:lnTo>
                    <a:pt x="42" y="326"/>
                  </a:lnTo>
                  <a:lnTo>
                    <a:pt x="43" y="326"/>
                  </a:lnTo>
                  <a:lnTo>
                    <a:pt x="44" y="326"/>
                  </a:lnTo>
                  <a:lnTo>
                    <a:pt x="46" y="326"/>
                  </a:lnTo>
                  <a:lnTo>
                    <a:pt x="46" y="325"/>
                  </a:lnTo>
                  <a:lnTo>
                    <a:pt x="47" y="325"/>
                  </a:lnTo>
                  <a:lnTo>
                    <a:pt x="47" y="324"/>
                  </a:lnTo>
                  <a:lnTo>
                    <a:pt x="47" y="323"/>
                  </a:lnTo>
                  <a:lnTo>
                    <a:pt x="47" y="322"/>
                  </a:lnTo>
                  <a:lnTo>
                    <a:pt x="48" y="322"/>
                  </a:lnTo>
                  <a:lnTo>
                    <a:pt x="48" y="320"/>
                  </a:lnTo>
                  <a:lnTo>
                    <a:pt x="49" y="320"/>
                  </a:lnTo>
                  <a:lnTo>
                    <a:pt x="49" y="319"/>
                  </a:lnTo>
                  <a:lnTo>
                    <a:pt x="48" y="319"/>
                  </a:lnTo>
                  <a:lnTo>
                    <a:pt x="48" y="318"/>
                  </a:lnTo>
                  <a:lnTo>
                    <a:pt x="49" y="318"/>
                  </a:lnTo>
                  <a:lnTo>
                    <a:pt x="49" y="317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49" y="315"/>
                  </a:lnTo>
                  <a:lnTo>
                    <a:pt x="49" y="314"/>
                  </a:lnTo>
                  <a:lnTo>
                    <a:pt x="48" y="314"/>
                  </a:lnTo>
                  <a:lnTo>
                    <a:pt x="48" y="313"/>
                  </a:lnTo>
                  <a:lnTo>
                    <a:pt x="47" y="313"/>
                  </a:lnTo>
                  <a:lnTo>
                    <a:pt x="47" y="312"/>
                  </a:lnTo>
                  <a:lnTo>
                    <a:pt x="47" y="311"/>
                  </a:lnTo>
                  <a:lnTo>
                    <a:pt x="47" y="309"/>
                  </a:lnTo>
                  <a:lnTo>
                    <a:pt x="47" y="308"/>
                  </a:lnTo>
                  <a:lnTo>
                    <a:pt x="47" y="307"/>
                  </a:lnTo>
                  <a:lnTo>
                    <a:pt x="46" y="307"/>
                  </a:lnTo>
                  <a:lnTo>
                    <a:pt x="44" y="307"/>
                  </a:lnTo>
                  <a:lnTo>
                    <a:pt x="44" y="306"/>
                  </a:lnTo>
                  <a:lnTo>
                    <a:pt x="44" y="307"/>
                  </a:lnTo>
                  <a:lnTo>
                    <a:pt x="46" y="306"/>
                  </a:lnTo>
                  <a:lnTo>
                    <a:pt x="44" y="306"/>
                  </a:lnTo>
                  <a:lnTo>
                    <a:pt x="44" y="305"/>
                  </a:lnTo>
                  <a:lnTo>
                    <a:pt x="46" y="305"/>
                  </a:lnTo>
                  <a:lnTo>
                    <a:pt x="46" y="303"/>
                  </a:lnTo>
                  <a:lnTo>
                    <a:pt x="46" y="302"/>
                  </a:lnTo>
                  <a:lnTo>
                    <a:pt x="47" y="302"/>
                  </a:lnTo>
                  <a:lnTo>
                    <a:pt x="47" y="301"/>
                  </a:lnTo>
                  <a:lnTo>
                    <a:pt x="47" y="300"/>
                  </a:lnTo>
                  <a:lnTo>
                    <a:pt x="47" y="299"/>
                  </a:lnTo>
                  <a:lnTo>
                    <a:pt x="47" y="297"/>
                  </a:lnTo>
                  <a:lnTo>
                    <a:pt x="48" y="297"/>
                  </a:lnTo>
                  <a:lnTo>
                    <a:pt x="48" y="296"/>
                  </a:lnTo>
                  <a:lnTo>
                    <a:pt x="47" y="296"/>
                  </a:lnTo>
                  <a:lnTo>
                    <a:pt x="47" y="295"/>
                  </a:lnTo>
                  <a:lnTo>
                    <a:pt x="46" y="295"/>
                  </a:lnTo>
                  <a:lnTo>
                    <a:pt x="44" y="294"/>
                  </a:lnTo>
                  <a:lnTo>
                    <a:pt x="43" y="294"/>
                  </a:lnTo>
                  <a:lnTo>
                    <a:pt x="42" y="294"/>
                  </a:lnTo>
                  <a:lnTo>
                    <a:pt x="42" y="293"/>
                  </a:lnTo>
                  <a:lnTo>
                    <a:pt x="43" y="293"/>
                  </a:lnTo>
                  <a:lnTo>
                    <a:pt x="43" y="294"/>
                  </a:lnTo>
                  <a:lnTo>
                    <a:pt x="43" y="293"/>
                  </a:lnTo>
                  <a:lnTo>
                    <a:pt x="42" y="293"/>
                  </a:lnTo>
                  <a:lnTo>
                    <a:pt x="42" y="291"/>
                  </a:lnTo>
                  <a:lnTo>
                    <a:pt x="43" y="291"/>
                  </a:lnTo>
                  <a:lnTo>
                    <a:pt x="43" y="290"/>
                  </a:lnTo>
                  <a:lnTo>
                    <a:pt x="43" y="289"/>
                  </a:lnTo>
                  <a:lnTo>
                    <a:pt x="42" y="289"/>
                  </a:lnTo>
                  <a:lnTo>
                    <a:pt x="42" y="288"/>
                  </a:lnTo>
                  <a:lnTo>
                    <a:pt x="42" y="286"/>
                  </a:lnTo>
                  <a:lnTo>
                    <a:pt x="43" y="286"/>
                  </a:lnTo>
                  <a:lnTo>
                    <a:pt x="43" y="285"/>
                  </a:lnTo>
                  <a:lnTo>
                    <a:pt x="42" y="285"/>
                  </a:lnTo>
                  <a:lnTo>
                    <a:pt x="42" y="284"/>
                  </a:lnTo>
                  <a:lnTo>
                    <a:pt x="41" y="284"/>
                  </a:lnTo>
                  <a:lnTo>
                    <a:pt x="41" y="283"/>
                  </a:lnTo>
                  <a:lnTo>
                    <a:pt x="40" y="283"/>
                  </a:lnTo>
                  <a:lnTo>
                    <a:pt x="38" y="283"/>
                  </a:lnTo>
                  <a:lnTo>
                    <a:pt x="38" y="282"/>
                  </a:lnTo>
                  <a:lnTo>
                    <a:pt x="40" y="282"/>
                  </a:lnTo>
                  <a:lnTo>
                    <a:pt x="38" y="280"/>
                  </a:lnTo>
                  <a:lnTo>
                    <a:pt x="37" y="280"/>
                  </a:lnTo>
                  <a:lnTo>
                    <a:pt x="36" y="280"/>
                  </a:lnTo>
                  <a:lnTo>
                    <a:pt x="36" y="279"/>
                  </a:lnTo>
                  <a:lnTo>
                    <a:pt x="37" y="279"/>
                  </a:lnTo>
                  <a:lnTo>
                    <a:pt x="37" y="280"/>
                  </a:lnTo>
                  <a:lnTo>
                    <a:pt x="37" y="279"/>
                  </a:lnTo>
                  <a:lnTo>
                    <a:pt x="38" y="279"/>
                  </a:lnTo>
                  <a:lnTo>
                    <a:pt x="37" y="279"/>
                  </a:lnTo>
                  <a:lnTo>
                    <a:pt x="37" y="278"/>
                  </a:lnTo>
                  <a:lnTo>
                    <a:pt x="36" y="278"/>
                  </a:lnTo>
                  <a:lnTo>
                    <a:pt x="36" y="277"/>
                  </a:lnTo>
                  <a:lnTo>
                    <a:pt x="36" y="276"/>
                  </a:lnTo>
                  <a:lnTo>
                    <a:pt x="37" y="276"/>
                  </a:lnTo>
                  <a:lnTo>
                    <a:pt x="38" y="276"/>
                  </a:lnTo>
                  <a:lnTo>
                    <a:pt x="37" y="276"/>
                  </a:lnTo>
                  <a:lnTo>
                    <a:pt x="37" y="274"/>
                  </a:lnTo>
                  <a:lnTo>
                    <a:pt x="38" y="274"/>
                  </a:lnTo>
                  <a:lnTo>
                    <a:pt x="38" y="273"/>
                  </a:lnTo>
                  <a:lnTo>
                    <a:pt x="38" y="272"/>
                  </a:lnTo>
                  <a:lnTo>
                    <a:pt x="40" y="272"/>
                  </a:lnTo>
                  <a:lnTo>
                    <a:pt x="41" y="272"/>
                  </a:lnTo>
                  <a:lnTo>
                    <a:pt x="41" y="271"/>
                  </a:lnTo>
                  <a:lnTo>
                    <a:pt x="42" y="271"/>
                  </a:lnTo>
                  <a:lnTo>
                    <a:pt x="42" y="270"/>
                  </a:lnTo>
                  <a:lnTo>
                    <a:pt x="42" y="268"/>
                  </a:lnTo>
                  <a:lnTo>
                    <a:pt x="42" y="267"/>
                  </a:lnTo>
                  <a:lnTo>
                    <a:pt x="42" y="266"/>
                  </a:lnTo>
                  <a:lnTo>
                    <a:pt x="43" y="266"/>
                  </a:lnTo>
                  <a:lnTo>
                    <a:pt x="43" y="265"/>
                  </a:lnTo>
                  <a:lnTo>
                    <a:pt x="42" y="265"/>
                  </a:lnTo>
                  <a:lnTo>
                    <a:pt x="42" y="266"/>
                  </a:lnTo>
                  <a:lnTo>
                    <a:pt x="41" y="266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41" y="264"/>
                  </a:lnTo>
                  <a:lnTo>
                    <a:pt x="41" y="262"/>
                  </a:lnTo>
                  <a:lnTo>
                    <a:pt x="40" y="262"/>
                  </a:lnTo>
                  <a:lnTo>
                    <a:pt x="40" y="261"/>
                  </a:lnTo>
                  <a:lnTo>
                    <a:pt x="41" y="261"/>
                  </a:lnTo>
                  <a:lnTo>
                    <a:pt x="41" y="260"/>
                  </a:lnTo>
                  <a:lnTo>
                    <a:pt x="40" y="260"/>
                  </a:lnTo>
                  <a:lnTo>
                    <a:pt x="38" y="260"/>
                  </a:lnTo>
                  <a:lnTo>
                    <a:pt x="40" y="260"/>
                  </a:lnTo>
                  <a:lnTo>
                    <a:pt x="40" y="259"/>
                  </a:lnTo>
                  <a:lnTo>
                    <a:pt x="41" y="259"/>
                  </a:lnTo>
                  <a:lnTo>
                    <a:pt x="41" y="257"/>
                  </a:lnTo>
                  <a:lnTo>
                    <a:pt x="41" y="256"/>
                  </a:lnTo>
                  <a:lnTo>
                    <a:pt x="42" y="256"/>
                  </a:lnTo>
                  <a:lnTo>
                    <a:pt x="43" y="256"/>
                  </a:lnTo>
                  <a:lnTo>
                    <a:pt x="44" y="256"/>
                  </a:lnTo>
                  <a:lnTo>
                    <a:pt x="44" y="255"/>
                  </a:lnTo>
                  <a:lnTo>
                    <a:pt x="46" y="255"/>
                  </a:lnTo>
                  <a:lnTo>
                    <a:pt x="46" y="254"/>
                  </a:lnTo>
                  <a:lnTo>
                    <a:pt x="46" y="253"/>
                  </a:lnTo>
                  <a:lnTo>
                    <a:pt x="46" y="251"/>
                  </a:lnTo>
                  <a:lnTo>
                    <a:pt x="46" y="250"/>
                  </a:lnTo>
                  <a:lnTo>
                    <a:pt x="46" y="249"/>
                  </a:lnTo>
                  <a:lnTo>
                    <a:pt x="46" y="248"/>
                  </a:lnTo>
                  <a:lnTo>
                    <a:pt x="46" y="247"/>
                  </a:lnTo>
                  <a:lnTo>
                    <a:pt x="46" y="245"/>
                  </a:lnTo>
                  <a:lnTo>
                    <a:pt x="46" y="244"/>
                  </a:lnTo>
                  <a:lnTo>
                    <a:pt x="46" y="243"/>
                  </a:lnTo>
                  <a:lnTo>
                    <a:pt x="46" y="242"/>
                  </a:lnTo>
                  <a:lnTo>
                    <a:pt x="46" y="241"/>
                  </a:lnTo>
                  <a:lnTo>
                    <a:pt x="46" y="239"/>
                  </a:lnTo>
                  <a:lnTo>
                    <a:pt x="46" y="238"/>
                  </a:lnTo>
                  <a:lnTo>
                    <a:pt x="46" y="237"/>
                  </a:lnTo>
                  <a:lnTo>
                    <a:pt x="46" y="236"/>
                  </a:lnTo>
                  <a:lnTo>
                    <a:pt x="46" y="235"/>
                  </a:lnTo>
                  <a:lnTo>
                    <a:pt x="46" y="233"/>
                  </a:lnTo>
                  <a:lnTo>
                    <a:pt x="46" y="232"/>
                  </a:lnTo>
                  <a:lnTo>
                    <a:pt x="46" y="231"/>
                  </a:lnTo>
                  <a:lnTo>
                    <a:pt x="46" y="230"/>
                  </a:lnTo>
                  <a:lnTo>
                    <a:pt x="46" y="227"/>
                  </a:lnTo>
                  <a:lnTo>
                    <a:pt x="46" y="226"/>
                  </a:lnTo>
                  <a:lnTo>
                    <a:pt x="46" y="225"/>
                  </a:lnTo>
                  <a:lnTo>
                    <a:pt x="46" y="224"/>
                  </a:lnTo>
                  <a:lnTo>
                    <a:pt x="46" y="222"/>
                  </a:lnTo>
                  <a:lnTo>
                    <a:pt x="46" y="221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6" y="215"/>
                  </a:lnTo>
                  <a:lnTo>
                    <a:pt x="46" y="214"/>
                  </a:lnTo>
                  <a:lnTo>
                    <a:pt x="46" y="213"/>
                  </a:lnTo>
                  <a:lnTo>
                    <a:pt x="46" y="212"/>
                  </a:lnTo>
                  <a:lnTo>
                    <a:pt x="46" y="210"/>
                  </a:lnTo>
                  <a:lnTo>
                    <a:pt x="46" y="209"/>
                  </a:lnTo>
                  <a:lnTo>
                    <a:pt x="46" y="208"/>
                  </a:lnTo>
                  <a:lnTo>
                    <a:pt x="46" y="207"/>
                  </a:lnTo>
                  <a:lnTo>
                    <a:pt x="46" y="206"/>
                  </a:lnTo>
                  <a:lnTo>
                    <a:pt x="46" y="204"/>
                  </a:lnTo>
                  <a:lnTo>
                    <a:pt x="46" y="203"/>
                  </a:lnTo>
                  <a:lnTo>
                    <a:pt x="46" y="202"/>
                  </a:lnTo>
                  <a:lnTo>
                    <a:pt x="46" y="201"/>
                  </a:lnTo>
                  <a:lnTo>
                    <a:pt x="46" y="200"/>
                  </a:lnTo>
                  <a:lnTo>
                    <a:pt x="46" y="198"/>
                  </a:lnTo>
                  <a:lnTo>
                    <a:pt x="46" y="197"/>
                  </a:lnTo>
                  <a:lnTo>
                    <a:pt x="46" y="196"/>
                  </a:lnTo>
                  <a:lnTo>
                    <a:pt x="46" y="195"/>
                  </a:lnTo>
                  <a:lnTo>
                    <a:pt x="46" y="193"/>
                  </a:lnTo>
                  <a:lnTo>
                    <a:pt x="46" y="192"/>
                  </a:lnTo>
                  <a:lnTo>
                    <a:pt x="46" y="191"/>
                  </a:lnTo>
                  <a:lnTo>
                    <a:pt x="46" y="190"/>
                  </a:lnTo>
                  <a:lnTo>
                    <a:pt x="46" y="189"/>
                  </a:lnTo>
                  <a:lnTo>
                    <a:pt x="46" y="187"/>
                  </a:lnTo>
                  <a:lnTo>
                    <a:pt x="46" y="186"/>
                  </a:lnTo>
                  <a:lnTo>
                    <a:pt x="46" y="185"/>
                  </a:lnTo>
                  <a:lnTo>
                    <a:pt x="46" y="183"/>
                  </a:lnTo>
                  <a:lnTo>
                    <a:pt x="46" y="181"/>
                  </a:lnTo>
                  <a:lnTo>
                    <a:pt x="46" y="180"/>
                  </a:lnTo>
                  <a:lnTo>
                    <a:pt x="46" y="179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5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6" y="169"/>
                  </a:lnTo>
                  <a:lnTo>
                    <a:pt x="46" y="168"/>
                  </a:lnTo>
                  <a:lnTo>
                    <a:pt x="46" y="166"/>
                  </a:lnTo>
                  <a:lnTo>
                    <a:pt x="47" y="166"/>
                  </a:lnTo>
                  <a:lnTo>
                    <a:pt x="47" y="164"/>
                  </a:lnTo>
                  <a:lnTo>
                    <a:pt x="47" y="163"/>
                  </a:lnTo>
                  <a:lnTo>
                    <a:pt x="47" y="161"/>
                  </a:lnTo>
                  <a:lnTo>
                    <a:pt x="47" y="160"/>
                  </a:lnTo>
                  <a:lnTo>
                    <a:pt x="47" y="158"/>
                  </a:lnTo>
                  <a:lnTo>
                    <a:pt x="47" y="157"/>
                  </a:lnTo>
                  <a:lnTo>
                    <a:pt x="47" y="156"/>
                  </a:lnTo>
                  <a:lnTo>
                    <a:pt x="47" y="155"/>
                  </a:lnTo>
                  <a:lnTo>
                    <a:pt x="47" y="152"/>
                  </a:lnTo>
                  <a:lnTo>
                    <a:pt x="47" y="151"/>
                  </a:lnTo>
                  <a:lnTo>
                    <a:pt x="47" y="150"/>
                  </a:lnTo>
                  <a:lnTo>
                    <a:pt x="47" y="149"/>
                  </a:lnTo>
                  <a:lnTo>
                    <a:pt x="47" y="148"/>
                  </a:lnTo>
                  <a:lnTo>
                    <a:pt x="47" y="146"/>
                  </a:lnTo>
                  <a:lnTo>
                    <a:pt x="47" y="145"/>
                  </a:lnTo>
                  <a:lnTo>
                    <a:pt x="47" y="144"/>
                  </a:lnTo>
                  <a:lnTo>
                    <a:pt x="47" y="143"/>
                  </a:lnTo>
                  <a:lnTo>
                    <a:pt x="47" y="142"/>
                  </a:lnTo>
                  <a:lnTo>
                    <a:pt x="47" y="140"/>
                  </a:lnTo>
                  <a:lnTo>
                    <a:pt x="47" y="139"/>
                  </a:lnTo>
                  <a:lnTo>
                    <a:pt x="47" y="138"/>
                  </a:lnTo>
                  <a:lnTo>
                    <a:pt x="47" y="137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7" y="133"/>
                  </a:lnTo>
                  <a:lnTo>
                    <a:pt x="47" y="132"/>
                  </a:lnTo>
                  <a:lnTo>
                    <a:pt x="47" y="131"/>
                  </a:lnTo>
                  <a:lnTo>
                    <a:pt x="47" y="129"/>
                  </a:lnTo>
                  <a:lnTo>
                    <a:pt x="47" y="128"/>
                  </a:lnTo>
                  <a:lnTo>
                    <a:pt x="47" y="127"/>
                  </a:lnTo>
                  <a:lnTo>
                    <a:pt x="47" y="125"/>
                  </a:lnTo>
                  <a:lnTo>
                    <a:pt x="47" y="123"/>
                  </a:lnTo>
                  <a:lnTo>
                    <a:pt x="47" y="122"/>
                  </a:lnTo>
                  <a:lnTo>
                    <a:pt x="47" y="121"/>
                  </a:lnTo>
                  <a:lnTo>
                    <a:pt x="47" y="120"/>
                  </a:lnTo>
                  <a:lnTo>
                    <a:pt x="47" y="119"/>
                  </a:lnTo>
                  <a:lnTo>
                    <a:pt x="47" y="117"/>
                  </a:lnTo>
                  <a:lnTo>
                    <a:pt x="47" y="116"/>
                  </a:lnTo>
                  <a:lnTo>
                    <a:pt x="47" y="115"/>
                  </a:lnTo>
                  <a:lnTo>
                    <a:pt x="47" y="114"/>
                  </a:lnTo>
                  <a:lnTo>
                    <a:pt x="47" y="113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7" y="109"/>
                  </a:lnTo>
                  <a:lnTo>
                    <a:pt x="47" y="108"/>
                  </a:lnTo>
                  <a:lnTo>
                    <a:pt x="47" y="106"/>
                  </a:lnTo>
                  <a:lnTo>
                    <a:pt x="47" y="105"/>
                  </a:lnTo>
                  <a:lnTo>
                    <a:pt x="47" y="104"/>
                  </a:lnTo>
                  <a:lnTo>
                    <a:pt x="47" y="103"/>
                  </a:lnTo>
                  <a:lnTo>
                    <a:pt x="47" y="102"/>
                  </a:lnTo>
                  <a:lnTo>
                    <a:pt x="47" y="100"/>
                  </a:lnTo>
                  <a:lnTo>
                    <a:pt x="47" y="99"/>
                  </a:lnTo>
                  <a:lnTo>
                    <a:pt x="47" y="98"/>
                  </a:lnTo>
                  <a:lnTo>
                    <a:pt x="47" y="97"/>
                  </a:lnTo>
                  <a:lnTo>
                    <a:pt x="47" y="96"/>
                  </a:lnTo>
                  <a:lnTo>
                    <a:pt x="47" y="94"/>
                  </a:lnTo>
                  <a:lnTo>
                    <a:pt x="47" y="93"/>
                  </a:lnTo>
                  <a:lnTo>
                    <a:pt x="47" y="92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7" y="88"/>
                  </a:lnTo>
                  <a:lnTo>
                    <a:pt x="47" y="87"/>
                  </a:lnTo>
                  <a:lnTo>
                    <a:pt x="47" y="86"/>
                  </a:lnTo>
                  <a:lnTo>
                    <a:pt x="47" y="84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7" y="77"/>
                  </a:lnTo>
                  <a:lnTo>
                    <a:pt x="47" y="76"/>
                  </a:lnTo>
                  <a:lnTo>
                    <a:pt x="47" y="75"/>
                  </a:lnTo>
                  <a:lnTo>
                    <a:pt x="47" y="74"/>
                  </a:lnTo>
                  <a:lnTo>
                    <a:pt x="47" y="73"/>
                  </a:lnTo>
                  <a:lnTo>
                    <a:pt x="47" y="71"/>
                  </a:lnTo>
                  <a:lnTo>
                    <a:pt x="47" y="70"/>
                  </a:lnTo>
                  <a:lnTo>
                    <a:pt x="47" y="69"/>
                  </a:lnTo>
                  <a:lnTo>
                    <a:pt x="47" y="68"/>
                  </a:lnTo>
                  <a:lnTo>
                    <a:pt x="47" y="67"/>
                  </a:lnTo>
                  <a:lnTo>
                    <a:pt x="47" y="65"/>
                  </a:lnTo>
                  <a:lnTo>
                    <a:pt x="47" y="64"/>
                  </a:lnTo>
                  <a:lnTo>
                    <a:pt x="47" y="63"/>
                  </a:lnTo>
                  <a:lnTo>
                    <a:pt x="47" y="62"/>
                  </a:lnTo>
                  <a:lnTo>
                    <a:pt x="47" y="61"/>
                  </a:lnTo>
                  <a:lnTo>
                    <a:pt x="47" y="59"/>
                  </a:lnTo>
                  <a:lnTo>
                    <a:pt x="47" y="58"/>
                  </a:lnTo>
                  <a:lnTo>
                    <a:pt x="47" y="57"/>
                  </a:lnTo>
                  <a:lnTo>
                    <a:pt x="47" y="56"/>
                  </a:lnTo>
                  <a:lnTo>
                    <a:pt x="47" y="55"/>
                  </a:lnTo>
                  <a:lnTo>
                    <a:pt x="47" y="53"/>
                  </a:lnTo>
                  <a:lnTo>
                    <a:pt x="47" y="52"/>
                  </a:lnTo>
                  <a:lnTo>
                    <a:pt x="47" y="51"/>
                  </a:lnTo>
                  <a:lnTo>
                    <a:pt x="47" y="50"/>
                  </a:lnTo>
                  <a:lnTo>
                    <a:pt x="47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7" y="45"/>
                  </a:lnTo>
                  <a:lnTo>
                    <a:pt x="47" y="44"/>
                  </a:lnTo>
                  <a:lnTo>
                    <a:pt x="47" y="42"/>
                  </a:lnTo>
                  <a:lnTo>
                    <a:pt x="47" y="41"/>
                  </a:lnTo>
                  <a:lnTo>
                    <a:pt x="47" y="40"/>
                  </a:lnTo>
                  <a:lnTo>
                    <a:pt x="47" y="39"/>
                  </a:lnTo>
                  <a:lnTo>
                    <a:pt x="47" y="38"/>
                  </a:lnTo>
                  <a:lnTo>
                    <a:pt x="47" y="36"/>
                  </a:lnTo>
                  <a:lnTo>
                    <a:pt x="47" y="35"/>
                  </a:lnTo>
                  <a:lnTo>
                    <a:pt x="47" y="34"/>
                  </a:lnTo>
                  <a:lnTo>
                    <a:pt x="47" y="33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7" y="26"/>
                  </a:lnTo>
                  <a:lnTo>
                    <a:pt x="47" y="24"/>
                  </a:lnTo>
                  <a:lnTo>
                    <a:pt x="47" y="23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7" y="19"/>
                  </a:lnTo>
                  <a:lnTo>
                    <a:pt x="47" y="18"/>
                  </a:lnTo>
                  <a:lnTo>
                    <a:pt x="47" y="17"/>
                  </a:lnTo>
                  <a:lnTo>
                    <a:pt x="47" y="16"/>
                  </a:lnTo>
                  <a:lnTo>
                    <a:pt x="47" y="15"/>
                  </a:lnTo>
                  <a:lnTo>
                    <a:pt x="47" y="13"/>
                  </a:lnTo>
                  <a:lnTo>
                    <a:pt x="47" y="12"/>
                  </a:lnTo>
                  <a:lnTo>
                    <a:pt x="47" y="11"/>
                  </a:lnTo>
                  <a:lnTo>
                    <a:pt x="47" y="10"/>
                  </a:lnTo>
                  <a:lnTo>
                    <a:pt x="47" y="9"/>
                  </a:lnTo>
                  <a:lnTo>
                    <a:pt x="47" y="7"/>
                  </a:lnTo>
                  <a:lnTo>
                    <a:pt x="47" y="6"/>
                  </a:lnTo>
                  <a:lnTo>
                    <a:pt x="47" y="5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49" y="9"/>
                  </a:lnTo>
                  <a:lnTo>
                    <a:pt x="51" y="9"/>
                  </a:lnTo>
                  <a:lnTo>
                    <a:pt x="51" y="10"/>
                  </a:lnTo>
                  <a:lnTo>
                    <a:pt x="52" y="10"/>
                  </a:lnTo>
                  <a:lnTo>
                    <a:pt x="52" y="9"/>
                  </a:lnTo>
                  <a:lnTo>
                    <a:pt x="53" y="9"/>
                  </a:lnTo>
                  <a:lnTo>
                    <a:pt x="53" y="10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3" y="10"/>
                  </a:lnTo>
                  <a:lnTo>
                    <a:pt x="54" y="10"/>
                  </a:lnTo>
                  <a:lnTo>
                    <a:pt x="54" y="9"/>
                  </a:lnTo>
                  <a:lnTo>
                    <a:pt x="53" y="9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5" y="7"/>
                  </a:lnTo>
                  <a:lnTo>
                    <a:pt x="55" y="9"/>
                  </a:lnTo>
                  <a:lnTo>
                    <a:pt x="57" y="9"/>
                  </a:lnTo>
                  <a:lnTo>
                    <a:pt x="57" y="10"/>
                  </a:lnTo>
                  <a:lnTo>
                    <a:pt x="55" y="10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7" y="12"/>
                  </a:lnTo>
                  <a:lnTo>
                    <a:pt x="57" y="13"/>
                  </a:lnTo>
                  <a:lnTo>
                    <a:pt x="58" y="13"/>
                  </a:lnTo>
                  <a:lnTo>
                    <a:pt x="59" y="13"/>
                  </a:lnTo>
                  <a:lnTo>
                    <a:pt x="60" y="13"/>
                  </a:lnTo>
                  <a:lnTo>
                    <a:pt x="60" y="15"/>
                  </a:lnTo>
                  <a:lnTo>
                    <a:pt x="61" y="15"/>
                  </a:lnTo>
                  <a:lnTo>
                    <a:pt x="63" y="15"/>
                  </a:lnTo>
                  <a:lnTo>
                    <a:pt x="64" y="15"/>
                  </a:lnTo>
                  <a:lnTo>
                    <a:pt x="64" y="16"/>
                  </a:lnTo>
                  <a:lnTo>
                    <a:pt x="64" y="15"/>
                  </a:lnTo>
                  <a:lnTo>
                    <a:pt x="65" y="15"/>
                  </a:lnTo>
                  <a:lnTo>
                    <a:pt x="66" y="15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1" y="15"/>
                  </a:lnTo>
                  <a:lnTo>
                    <a:pt x="72" y="15"/>
                  </a:lnTo>
                  <a:lnTo>
                    <a:pt x="73" y="15"/>
                  </a:lnTo>
                  <a:lnTo>
                    <a:pt x="75" y="15"/>
                  </a:lnTo>
                  <a:lnTo>
                    <a:pt x="75" y="13"/>
                  </a:lnTo>
                  <a:lnTo>
                    <a:pt x="76" y="13"/>
                  </a:lnTo>
                  <a:lnTo>
                    <a:pt x="77" y="13"/>
                  </a:lnTo>
                  <a:lnTo>
                    <a:pt x="77" y="12"/>
                  </a:lnTo>
                  <a:lnTo>
                    <a:pt x="78" y="12"/>
                  </a:lnTo>
                  <a:lnTo>
                    <a:pt x="77" y="12"/>
                  </a:lnTo>
                  <a:lnTo>
                    <a:pt x="77" y="13"/>
                  </a:lnTo>
                  <a:lnTo>
                    <a:pt x="78" y="13"/>
                  </a:lnTo>
                  <a:lnTo>
                    <a:pt x="78" y="12"/>
                  </a:lnTo>
                  <a:lnTo>
                    <a:pt x="79" y="12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2" y="11"/>
                  </a:lnTo>
                  <a:lnTo>
                    <a:pt x="83" y="11"/>
                  </a:lnTo>
                  <a:lnTo>
                    <a:pt x="84" y="11"/>
                  </a:lnTo>
                  <a:lnTo>
                    <a:pt x="85" y="11"/>
                  </a:lnTo>
                  <a:lnTo>
                    <a:pt x="85" y="10"/>
                  </a:lnTo>
                  <a:lnTo>
                    <a:pt x="87" y="10"/>
                  </a:lnTo>
                  <a:lnTo>
                    <a:pt x="88" y="10"/>
                  </a:lnTo>
                  <a:lnTo>
                    <a:pt x="88" y="9"/>
                  </a:lnTo>
                  <a:lnTo>
                    <a:pt x="89" y="9"/>
                  </a:lnTo>
                  <a:lnTo>
                    <a:pt x="90" y="9"/>
                  </a:lnTo>
                  <a:lnTo>
                    <a:pt x="90" y="7"/>
                  </a:lnTo>
                  <a:lnTo>
                    <a:pt x="91" y="7"/>
                  </a:lnTo>
                  <a:lnTo>
                    <a:pt x="93" y="7"/>
                  </a:lnTo>
                  <a:lnTo>
                    <a:pt x="94" y="6"/>
                  </a:lnTo>
                  <a:lnTo>
                    <a:pt x="95" y="6"/>
                  </a:lnTo>
                  <a:lnTo>
                    <a:pt x="95" y="5"/>
                  </a:lnTo>
                  <a:lnTo>
                    <a:pt x="96" y="5"/>
                  </a:lnTo>
                  <a:lnTo>
                    <a:pt x="98" y="5"/>
                  </a:lnTo>
                  <a:lnTo>
                    <a:pt x="98" y="4"/>
                  </a:lnTo>
                  <a:lnTo>
                    <a:pt x="99" y="4"/>
                  </a:lnTo>
                  <a:lnTo>
                    <a:pt x="100" y="4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7" y="0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3" y="0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6" y="0"/>
                  </a:lnTo>
                  <a:lnTo>
                    <a:pt x="128" y="0"/>
                  </a:lnTo>
                  <a:lnTo>
                    <a:pt x="129" y="0"/>
                  </a:lnTo>
                  <a:lnTo>
                    <a:pt x="130" y="0"/>
                  </a:lnTo>
                  <a:lnTo>
                    <a:pt x="131" y="0"/>
                  </a:lnTo>
                  <a:lnTo>
                    <a:pt x="132" y="0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6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2" y="0"/>
                  </a:lnTo>
                  <a:lnTo>
                    <a:pt x="143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1" y="0"/>
                  </a:lnTo>
                  <a:lnTo>
                    <a:pt x="152" y="0"/>
                  </a:lnTo>
                  <a:lnTo>
                    <a:pt x="153" y="0"/>
                  </a:lnTo>
                  <a:lnTo>
                    <a:pt x="154" y="0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60" y="0"/>
                  </a:lnTo>
                  <a:lnTo>
                    <a:pt x="161" y="0"/>
                  </a:lnTo>
                  <a:lnTo>
                    <a:pt x="163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6" y="0"/>
                  </a:lnTo>
                  <a:lnTo>
                    <a:pt x="167" y="0"/>
                  </a:lnTo>
                  <a:lnTo>
                    <a:pt x="169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79" y="0"/>
                  </a:lnTo>
                  <a:lnTo>
                    <a:pt x="181" y="0"/>
                  </a:lnTo>
                  <a:lnTo>
                    <a:pt x="182" y="0"/>
                  </a:lnTo>
                  <a:lnTo>
                    <a:pt x="183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2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8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4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9" y="0"/>
                  </a:lnTo>
                  <a:lnTo>
                    <a:pt x="220" y="0"/>
                  </a:lnTo>
                  <a:lnTo>
                    <a:pt x="222" y="0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8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6" y="0"/>
                  </a:lnTo>
                  <a:lnTo>
                    <a:pt x="237" y="0"/>
                  </a:lnTo>
                  <a:lnTo>
                    <a:pt x="240" y="0"/>
                  </a:lnTo>
                  <a:lnTo>
                    <a:pt x="241" y="0"/>
                  </a:lnTo>
                  <a:lnTo>
                    <a:pt x="242" y="0"/>
                  </a:lnTo>
                  <a:lnTo>
                    <a:pt x="245" y="0"/>
                  </a:lnTo>
                  <a:lnTo>
                    <a:pt x="246" y="0"/>
                  </a:lnTo>
                  <a:lnTo>
                    <a:pt x="247" y="0"/>
                  </a:lnTo>
                  <a:lnTo>
                    <a:pt x="248" y="0"/>
                  </a:lnTo>
                  <a:lnTo>
                    <a:pt x="249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5" y="0"/>
                  </a:lnTo>
                  <a:lnTo>
                    <a:pt x="257" y="0"/>
                  </a:lnTo>
                  <a:lnTo>
                    <a:pt x="258" y="0"/>
                  </a:lnTo>
                  <a:lnTo>
                    <a:pt x="259" y="0"/>
                  </a:lnTo>
                  <a:lnTo>
                    <a:pt x="260" y="0"/>
                  </a:lnTo>
                  <a:lnTo>
                    <a:pt x="261" y="0"/>
                  </a:lnTo>
                  <a:lnTo>
                    <a:pt x="263" y="0"/>
                  </a:lnTo>
                  <a:lnTo>
                    <a:pt x="264" y="0"/>
                  </a:lnTo>
                  <a:lnTo>
                    <a:pt x="265" y="0"/>
                  </a:lnTo>
                  <a:lnTo>
                    <a:pt x="266" y="0"/>
                  </a:lnTo>
                  <a:lnTo>
                    <a:pt x="267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5"/>
                  </a:lnTo>
                  <a:lnTo>
                    <a:pt x="271" y="6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1" y="10"/>
                  </a:lnTo>
                  <a:lnTo>
                    <a:pt x="271" y="11"/>
                  </a:lnTo>
                  <a:lnTo>
                    <a:pt x="271" y="12"/>
                  </a:lnTo>
                  <a:lnTo>
                    <a:pt x="271" y="13"/>
                  </a:lnTo>
                  <a:lnTo>
                    <a:pt x="271" y="15"/>
                  </a:lnTo>
                  <a:lnTo>
                    <a:pt x="271" y="16"/>
                  </a:lnTo>
                  <a:lnTo>
                    <a:pt x="271" y="17"/>
                  </a:lnTo>
                  <a:lnTo>
                    <a:pt x="271" y="18"/>
                  </a:lnTo>
                  <a:lnTo>
                    <a:pt x="271" y="19"/>
                  </a:lnTo>
                  <a:lnTo>
                    <a:pt x="271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1" y="24"/>
                  </a:lnTo>
                  <a:lnTo>
                    <a:pt x="271" y="26"/>
                  </a:lnTo>
                  <a:lnTo>
                    <a:pt x="271" y="27"/>
                  </a:lnTo>
                  <a:lnTo>
                    <a:pt x="271" y="28"/>
                  </a:lnTo>
                  <a:lnTo>
                    <a:pt x="271" y="29"/>
                  </a:lnTo>
                  <a:lnTo>
                    <a:pt x="271" y="30"/>
                  </a:lnTo>
                  <a:lnTo>
                    <a:pt x="271" y="32"/>
                  </a:lnTo>
                  <a:lnTo>
                    <a:pt x="272" y="33"/>
                  </a:lnTo>
                  <a:lnTo>
                    <a:pt x="272" y="34"/>
                  </a:lnTo>
                  <a:lnTo>
                    <a:pt x="272" y="35"/>
                  </a:lnTo>
                  <a:lnTo>
                    <a:pt x="272" y="36"/>
                  </a:lnTo>
                  <a:lnTo>
                    <a:pt x="272" y="38"/>
                  </a:lnTo>
                  <a:lnTo>
                    <a:pt x="271" y="38"/>
                  </a:lnTo>
                  <a:lnTo>
                    <a:pt x="271" y="39"/>
                  </a:lnTo>
                  <a:lnTo>
                    <a:pt x="272" y="40"/>
                  </a:lnTo>
                  <a:lnTo>
                    <a:pt x="272" y="41"/>
                  </a:lnTo>
                  <a:lnTo>
                    <a:pt x="272" y="42"/>
                  </a:lnTo>
                  <a:lnTo>
                    <a:pt x="272" y="44"/>
                  </a:lnTo>
                  <a:lnTo>
                    <a:pt x="272" y="45"/>
                  </a:lnTo>
                  <a:lnTo>
                    <a:pt x="272" y="46"/>
                  </a:lnTo>
                  <a:lnTo>
                    <a:pt x="272" y="47"/>
                  </a:lnTo>
                  <a:lnTo>
                    <a:pt x="272" y="48"/>
                  </a:lnTo>
                  <a:lnTo>
                    <a:pt x="272" y="50"/>
                  </a:lnTo>
                  <a:lnTo>
                    <a:pt x="272" y="51"/>
                  </a:lnTo>
                  <a:lnTo>
                    <a:pt x="272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2" y="56"/>
                  </a:lnTo>
                  <a:lnTo>
                    <a:pt x="272" y="57"/>
                  </a:lnTo>
                  <a:lnTo>
                    <a:pt x="272" y="58"/>
                  </a:lnTo>
                  <a:lnTo>
                    <a:pt x="272" y="59"/>
                  </a:lnTo>
                  <a:lnTo>
                    <a:pt x="272" y="61"/>
                  </a:lnTo>
                  <a:lnTo>
                    <a:pt x="272" y="62"/>
                  </a:lnTo>
                  <a:lnTo>
                    <a:pt x="272" y="63"/>
                  </a:lnTo>
                  <a:lnTo>
                    <a:pt x="272" y="64"/>
                  </a:lnTo>
                  <a:lnTo>
                    <a:pt x="272" y="65"/>
                  </a:lnTo>
                  <a:lnTo>
                    <a:pt x="272" y="67"/>
                  </a:lnTo>
                  <a:lnTo>
                    <a:pt x="272" y="68"/>
                  </a:lnTo>
                  <a:lnTo>
                    <a:pt x="272" y="69"/>
                  </a:lnTo>
                  <a:lnTo>
                    <a:pt x="272" y="70"/>
                  </a:lnTo>
                  <a:lnTo>
                    <a:pt x="272" y="71"/>
                  </a:lnTo>
                  <a:lnTo>
                    <a:pt x="272" y="73"/>
                  </a:lnTo>
                  <a:lnTo>
                    <a:pt x="272" y="74"/>
                  </a:lnTo>
                  <a:lnTo>
                    <a:pt x="272" y="75"/>
                  </a:lnTo>
                  <a:lnTo>
                    <a:pt x="272" y="76"/>
                  </a:lnTo>
                  <a:lnTo>
                    <a:pt x="272" y="77"/>
                  </a:lnTo>
                  <a:lnTo>
                    <a:pt x="272" y="79"/>
                  </a:lnTo>
                  <a:lnTo>
                    <a:pt x="272" y="80"/>
                  </a:lnTo>
                  <a:lnTo>
                    <a:pt x="272" y="81"/>
                  </a:lnTo>
                  <a:lnTo>
                    <a:pt x="272" y="82"/>
                  </a:lnTo>
                  <a:lnTo>
                    <a:pt x="272" y="84"/>
                  </a:lnTo>
                  <a:lnTo>
                    <a:pt x="272" y="85"/>
                  </a:lnTo>
                  <a:lnTo>
                    <a:pt x="272" y="86"/>
                  </a:lnTo>
                  <a:lnTo>
                    <a:pt x="272" y="88"/>
                  </a:lnTo>
                  <a:lnTo>
                    <a:pt x="272" y="90"/>
                  </a:lnTo>
                  <a:lnTo>
                    <a:pt x="272" y="91"/>
                  </a:lnTo>
                  <a:lnTo>
                    <a:pt x="272" y="92"/>
                  </a:lnTo>
                  <a:lnTo>
                    <a:pt x="272" y="93"/>
                  </a:lnTo>
                  <a:lnTo>
                    <a:pt x="272" y="94"/>
                  </a:lnTo>
                  <a:lnTo>
                    <a:pt x="272" y="96"/>
                  </a:lnTo>
                  <a:lnTo>
                    <a:pt x="272" y="97"/>
                  </a:lnTo>
                  <a:lnTo>
                    <a:pt x="272" y="98"/>
                  </a:lnTo>
                  <a:lnTo>
                    <a:pt x="272" y="99"/>
                  </a:lnTo>
                  <a:lnTo>
                    <a:pt x="272" y="100"/>
                  </a:lnTo>
                  <a:lnTo>
                    <a:pt x="272" y="102"/>
                  </a:lnTo>
                  <a:lnTo>
                    <a:pt x="272" y="103"/>
                  </a:lnTo>
                  <a:lnTo>
                    <a:pt x="272" y="104"/>
                  </a:lnTo>
                  <a:lnTo>
                    <a:pt x="272" y="105"/>
                  </a:lnTo>
                  <a:lnTo>
                    <a:pt x="272" y="106"/>
                  </a:lnTo>
                  <a:lnTo>
                    <a:pt x="272" y="108"/>
                  </a:lnTo>
                  <a:lnTo>
                    <a:pt x="272" y="109"/>
                  </a:lnTo>
                  <a:lnTo>
                    <a:pt x="272" y="110"/>
                  </a:lnTo>
                  <a:lnTo>
                    <a:pt x="272" y="111"/>
                  </a:lnTo>
                  <a:lnTo>
                    <a:pt x="272" y="113"/>
                  </a:lnTo>
                  <a:lnTo>
                    <a:pt x="272" y="114"/>
                  </a:lnTo>
                  <a:lnTo>
                    <a:pt x="272" y="115"/>
                  </a:lnTo>
                  <a:lnTo>
                    <a:pt x="272" y="116"/>
                  </a:lnTo>
                  <a:lnTo>
                    <a:pt x="272" y="117"/>
                  </a:lnTo>
                  <a:lnTo>
                    <a:pt x="272" y="119"/>
                  </a:lnTo>
                  <a:lnTo>
                    <a:pt x="272" y="120"/>
                  </a:lnTo>
                  <a:lnTo>
                    <a:pt x="272" y="121"/>
                  </a:lnTo>
                  <a:lnTo>
                    <a:pt x="272" y="122"/>
                  </a:lnTo>
                  <a:lnTo>
                    <a:pt x="272" y="123"/>
                  </a:lnTo>
                  <a:lnTo>
                    <a:pt x="272" y="125"/>
                  </a:lnTo>
                  <a:lnTo>
                    <a:pt x="272" y="126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38" name="Freeform 312"/>
            <p:cNvSpPr>
              <a:spLocks noChangeAspect="1"/>
            </p:cNvSpPr>
            <p:nvPr/>
          </p:nvSpPr>
          <p:spPr bwMode="gray">
            <a:xfrm>
              <a:off x="3762" y="2678"/>
              <a:ext cx="648" cy="293"/>
            </a:xfrm>
            <a:custGeom>
              <a:avLst/>
              <a:gdLst>
                <a:gd name="T0" fmla="*/ 599 w 616"/>
                <a:gd name="T1" fmla="*/ 161 h 279"/>
                <a:gd name="T2" fmla="*/ 615 w 616"/>
                <a:gd name="T3" fmla="*/ 169 h 279"/>
                <a:gd name="T4" fmla="*/ 576 w 616"/>
                <a:gd name="T5" fmla="*/ 200 h 279"/>
                <a:gd name="T6" fmla="*/ 555 w 616"/>
                <a:gd name="T7" fmla="*/ 212 h 279"/>
                <a:gd name="T8" fmla="*/ 543 w 616"/>
                <a:gd name="T9" fmla="*/ 231 h 279"/>
                <a:gd name="T10" fmla="*/ 525 w 616"/>
                <a:gd name="T11" fmla="*/ 244 h 279"/>
                <a:gd name="T12" fmla="*/ 503 w 616"/>
                <a:gd name="T13" fmla="*/ 258 h 279"/>
                <a:gd name="T14" fmla="*/ 476 w 616"/>
                <a:gd name="T15" fmla="*/ 267 h 279"/>
                <a:gd name="T16" fmla="*/ 444 w 616"/>
                <a:gd name="T17" fmla="*/ 269 h 279"/>
                <a:gd name="T18" fmla="*/ 406 w 616"/>
                <a:gd name="T19" fmla="*/ 269 h 279"/>
                <a:gd name="T20" fmla="*/ 371 w 616"/>
                <a:gd name="T21" fmla="*/ 267 h 279"/>
                <a:gd name="T22" fmla="*/ 335 w 616"/>
                <a:gd name="T23" fmla="*/ 267 h 279"/>
                <a:gd name="T24" fmla="*/ 297 w 616"/>
                <a:gd name="T25" fmla="*/ 267 h 279"/>
                <a:gd name="T26" fmla="*/ 261 w 616"/>
                <a:gd name="T27" fmla="*/ 264 h 279"/>
                <a:gd name="T28" fmla="*/ 228 w 616"/>
                <a:gd name="T29" fmla="*/ 263 h 279"/>
                <a:gd name="T30" fmla="*/ 192 w 616"/>
                <a:gd name="T31" fmla="*/ 264 h 279"/>
                <a:gd name="T32" fmla="*/ 156 w 616"/>
                <a:gd name="T33" fmla="*/ 264 h 279"/>
                <a:gd name="T34" fmla="*/ 127 w 616"/>
                <a:gd name="T35" fmla="*/ 262 h 279"/>
                <a:gd name="T36" fmla="*/ 115 w 616"/>
                <a:gd name="T37" fmla="*/ 275 h 279"/>
                <a:gd name="T38" fmla="*/ 81 w 616"/>
                <a:gd name="T39" fmla="*/ 279 h 279"/>
                <a:gd name="T40" fmla="*/ 45 w 616"/>
                <a:gd name="T41" fmla="*/ 279 h 279"/>
                <a:gd name="T42" fmla="*/ 9 w 616"/>
                <a:gd name="T43" fmla="*/ 279 h 279"/>
                <a:gd name="T44" fmla="*/ 11 w 616"/>
                <a:gd name="T45" fmla="*/ 269 h 279"/>
                <a:gd name="T46" fmla="*/ 19 w 616"/>
                <a:gd name="T47" fmla="*/ 252 h 279"/>
                <a:gd name="T48" fmla="*/ 27 w 616"/>
                <a:gd name="T49" fmla="*/ 233 h 279"/>
                <a:gd name="T50" fmla="*/ 28 w 616"/>
                <a:gd name="T51" fmla="*/ 208 h 279"/>
                <a:gd name="T52" fmla="*/ 53 w 616"/>
                <a:gd name="T53" fmla="*/ 209 h 279"/>
                <a:gd name="T54" fmla="*/ 80 w 616"/>
                <a:gd name="T55" fmla="*/ 217 h 279"/>
                <a:gd name="T56" fmla="*/ 76 w 616"/>
                <a:gd name="T57" fmla="*/ 194 h 279"/>
                <a:gd name="T58" fmla="*/ 93 w 616"/>
                <a:gd name="T59" fmla="*/ 179 h 279"/>
                <a:gd name="T60" fmla="*/ 106 w 616"/>
                <a:gd name="T61" fmla="*/ 164 h 279"/>
                <a:gd name="T62" fmla="*/ 117 w 616"/>
                <a:gd name="T63" fmla="*/ 141 h 279"/>
                <a:gd name="T64" fmla="*/ 129 w 616"/>
                <a:gd name="T65" fmla="*/ 130 h 279"/>
                <a:gd name="T66" fmla="*/ 147 w 616"/>
                <a:gd name="T67" fmla="*/ 139 h 279"/>
                <a:gd name="T68" fmla="*/ 154 w 616"/>
                <a:gd name="T69" fmla="*/ 128 h 279"/>
                <a:gd name="T70" fmla="*/ 177 w 616"/>
                <a:gd name="T71" fmla="*/ 134 h 279"/>
                <a:gd name="T72" fmla="*/ 195 w 616"/>
                <a:gd name="T73" fmla="*/ 135 h 279"/>
                <a:gd name="T74" fmla="*/ 217 w 616"/>
                <a:gd name="T75" fmla="*/ 123 h 279"/>
                <a:gd name="T76" fmla="*/ 233 w 616"/>
                <a:gd name="T77" fmla="*/ 135 h 279"/>
                <a:gd name="T78" fmla="*/ 242 w 616"/>
                <a:gd name="T79" fmla="*/ 116 h 279"/>
                <a:gd name="T80" fmla="*/ 252 w 616"/>
                <a:gd name="T81" fmla="*/ 103 h 279"/>
                <a:gd name="T82" fmla="*/ 267 w 616"/>
                <a:gd name="T83" fmla="*/ 118 h 279"/>
                <a:gd name="T84" fmla="*/ 288 w 616"/>
                <a:gd name="T85" fmla="*/ 118 h 279"/>
                <a:gd name="T86" fmla="*/ 299 w 616"/>
                <a:gd name="T87" fmla="*/ 90 h 279"/>
                <a:gd name="T88" fmla="*/ 315 w 616"/>
                <a:gd name="T89" fmla="*/ 75 h 279"/>
                <a:gd name="T90" fmla="*/ 329 w 616"/>
                <a:gd name="T91" fmla="*/ 53 h 279"/>
                <a:gd name="T92" fmla="*/ 349 w 616"/>
                <a:gd name="T93" fmla="*/ 47 h 279"/>
                <a:gd name="T94" fmla="*/ 374 w 616"/>
                <a:gd name="T95" fmla="*/ 37 h 279"/>
                <a:gd name="T96" fmla="*/ 375 w 616"/>
                <a:gd name="T97" fmla="*/ 23 h 279"/>
                <a:gd name="T98" fmla="*/ 380 w 616"/>
                <a:gd name="T99" fmla="*/ 3 h 279"/>
                <a:gd name="T100" fmla="*/ 404 w 616"/>
                <a:gd name="T101" fmla="*/ 5 h 279"/>
                <a:gd name="T102" fmla="*/ 423 w 616"/>
                <a:gd name="T103" fmla="*/ 18 h 279"/>
                <a:gd name="T104" fmla="*/ 443 w 616"/>
                <a:gd name="T105" fmla="*/ 40 h 279"/>
                <a:gd name="T106" fmla="*/ 467 w 616"/>
                <a:gd name="T107" fmla="*/ 48 h 279"/>
                <a:gd name="T108" fmla="*/ 490 w 616"/>
                <a:gd name="T109" fmla="*/ 47 h 279"/>
                <a:gd name="T110" fmla="*/ 512 w 616"/>
                <a:gd name="T111" fmla="*/ 55 h 279"/>
                <a:gd name="T112" fmla="*/ 535 w 616"/>
                <a:gd name="T113" fmla="*/ 42 h 279"/>
                <a:gd name="T114" fmla="*/ 551 w 616"/>
                <a:gd name="T115" fmla="*/ 61 h 279"/>
                <a:gd name="T116" fmla="*/ 564 w 616"/>
                <a:gd name="T117" fmla="*/ 84 h 279"/>
                <a:gd name="T118" fmla="*/ 562 w 616"/>
                <a:gd name="T119" fmla="*/ 106 h 279"/>
                <a:gd name="T120" fmla="*/ 574 w 616"/>
                <a:gd name="T121" fmla="*/ 127 h 279"/>
                <a:gd name="T122" fmla="*/ 581 w 616"/>
                <a:gd name="T123" fmla="*/ 141 h 2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16"/>
                <a:gd name="T187" fmla="*/ 0 h 279"/>
                <a:gd name="T188" fmla="*/ 616 w 616"/>
                <a:gd name="T189" fmla="*/ 279 h 2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16" h="279">
                  <a:moveTo>
                    <a:pt x="586" y="148"/>
                  </a:moveTo>
                  <a:lnTo>
                    <a:pt x="587" y="148"/>
                  </a:lnTo>
                  <a:lnTo>
                    <a:pt x="587" y="150"/>
                  </a:lnTo>
                  <a:lnTo>
                    <a:pt x="587" y="151"/>
                  </a:lnTo>
                  <a:lnTo>
                    <a:pt x="588" y="151"/>
                  </a:lnTo>
                  <a:lnTo>
                    <a:pt x="588" y="152"/>
                  </a:lnTo>
                  <a:lnTo>
                    <a:pt x="588" y="153"/>
                  </a:lnTo>
                  <a:lnTo>
                    <a:pt x="588" y="154"/>
                  </a:lnTo>
                  <a:lnTo>
                    <a:pt x="590" y="154"/>
                  </a:lnTo>
                  <a:lnTo>
                    <a:pt x="590" y="156"/>
                  </a:lnTo>
                  <a:lnTo>
                    <a:pt x="590" y="154"/>
                  </a:lnTo>
                  <a:lnTo>
                    <a:pt x="591" y="154"/>
                  </a:lnTo>
                  <a:lnTo>
                    <a:pt x="591" y="156"/>
                  </a:lnTo>
                  <a:lnTo>
                    <a:pt x="591" y="157"/>
                  </a:lnTo>
                  <a:lnTo>
                    <a:pt x="592" y="157"/>
                  </a:lnTo>
                  <a:lnTo>
                    <a:pt x="593" y="157"/>
                  </a:lnTo>
                  <a:lnTo>
                    <a:pt x="594" y="157"/>
                  </a:lnTo>
                  <a:lnTo>
                    <a:pt x="594" y="158"/>
                  </a:lnTo>
                  <a:lnTo>
                    <a:pt x="596" y="158"/>
                  </a:lnTo>
                  <a:lnTo>
                    <a:pt x="596" y="159"/>
                  </a:lnTo>
                  <a:lnTo>
                    <a:pt x="596" y="161"/>
                  </a:lnTo>
                  <a:lnTo>
                    <a:pt x="597" y="161"/>
                  </a:lnTo>
                  <a:lnTo>
                    <a:pt x="598" y="161"/>
                  </a:lnTo>
                  <a:lnTo>
                    <a:pt x="598" y="159"/>
                  </a:lnTo>
                  <a:lnTo>
                    <a:pt x="598" y="158"/>
                  </a:lnTo>
                  <a:lnTo>
                    <a:pt x="599" y="158"/>
                  </a:lnTo>
                  <a:lnTo>
                    <a:pt x="599" y="159"/>
                  </a:lnTo>
                  <a:lnTo>
                    <a:pt x="599" y="161"/>
                  </a:lnTo>
                  <a:lnTo>
                    <a:pt x="598" y="161"/>
                  </a:lnTo>
                  <a:lnTo>
                    <a:pt x="599" y="161"/>
                  </a:lnTo>
                  <a:lnTo>
                    <a:pt x="600" y="161"/>
                  </a:lnTo>
                  <a:lnTo>
                    <a:pt x="599" y="162"/>
                  </a:lnTo>
                  <a:lnTo>
                    <a:pt x="600" y="162"/>
                  </a:lnTo>
                  <a:lnTo>
                    <a:pt x="600" y="163"/>
                  </a:lnTo>
                  <a:lnTo>
                    <a:pt x="600" y="164"/>
                  </a:lnTo>
                  <a:lnTo>
                    <a:pt x="602" y="164"/>
                  </a:lnTo>
                  <a:lnTo>
                    <a:pt x="602" y="163"/>
                  </a:lnTo>
                  <a:lnTo>
                    <a:pt x="602" y="164"/>
                  </a:lnTo>
                  <a:lnTo>
                    <a:pt x="603" y="164"/>
                  </a:lnTo>
                  <a:lnTo>
                    <a:pt x="603" y="165"/>
                  </a:lnTo>
                  <a:lnTo>
                    <a:pt x="603" y="167"/>
                  </a:lnTo>
                  <a:lnTo>
                    <a:pt x="602" y="167"/>
                  </a:lnTo>
                  <a:lnTo>
                    <a:pt x="603" y="167"/>
                  </a:lnTo>
                  <a:lnTo>
                    <a:pt x="603" y="168"/>
                  </a:lnTo>
                  <a:lnTo>
                    <a:pt x="604" y="168"/>
                  </a:lnTo>
                  <a:lnTo>
                    <a:pt x="605" y="168"/>
                  </a:lnTo>
                  <a:lnTo>
                    <a:pt x="605" y="167"/>
                  </a:lnTo>
                  <a:lnTo>
                    <a:pt x="605" y="168"/>
                  </a:lnTo>
                  <a:lnTo>
                    <a:pt x="606" y="168"/>
                  </a:lnTo>
                  <a:lnTo>
                    <a:pt x="608" y="168"/>
                  </a:lnTo>
                  <a:lnTo>
                    <a:pt x="608" y="169"/>
                  </a:lnTo>
                  <a:lnTo>
                    <a:pt x="608" y="170"/>
                  </a:lnTo>
                  <a:lnTo>
                    <a:pt x="609" y="170"/>
                  </a:lnTo>
                  <a:lnTo>
                    <a:pt x="610" y="170"/>
                  </a:lnTo>
                  <a:lnTo>
                    <a:pt x="610" y="169"/>
                  </a:lnTo>
                  <a:lnTo>
                    <a:pt x="611" y="169"/>
                  </a:lnTo>
                  <a:lnTo>
                    <a:pt x="612" y="169"/>
                  </a:lnTo>
                  <a:lnTo>
                    <a:pt x="612" y="170"/>
                  </a:lnTo>
                  <a:lnTo>
                    <a:pt x="614" y="169"/>
                  </a:lnTo>
                  <a:lnTo>
                    <a:pt x="615" y="169"/>
                  </a:lnTo>
                  <a:lnTo>
                    <a:pt x="616" y="169"/>
                  </a:lnTo>
                  <a:lnTo>
                    <a:pt x="612" y="173"/>
                  </a:lnTo>
                  <a:lnTo>
                    <a:pt x="612" y="174"/>
                  </a:lnTo>
                  <a:lnTo>
                    <a:pt x="611" y="174"/>
                  </a:lnTo>
                  <a:lnTo>
                    <a:pt x="609" y="175"/>
                  </a:lnTo>
                  <a:lnTo>
                    <a:pt x="608" y="176"/>
                  </a:lnTo>
                  <a:lnTo>
                    <a:pt x="604" y="180"/>
                  </a:lnTo>
                  <a:lnTo>
                    <a:pt x="602" y="182"/>
                  </a:lnTo>
                  <a:lnTo>
                    <a:pt x="602" y="183"/>
                  </a:lnTo>
                  <a:lnTo>
                    <a:pt x="600" y="183"/>
                  </a:lnTo>
                  <a:lnTo>
                    <a:pt x="597" y="187"/>
                  </a:lnTo>
                  <a:lnTo>
                    <a:pt x="596" y="188"/>
                  </a:lnTo>
                  <a:lnTo>
                    <a:pt x="593" y="191"/>
                  </a:lnTo>
                  <a:lnTo>
                    <a:pt x="592" y="191"/>
                  </a:lnTo>
                  <a:lnTo>
                    <a:pt x="590" y="193"/>
                  </a:lnTo>
                  <a:lnTo>
                    <a:pt x="588" y="194"/>
                  </a:lnTo>
                  <a:lnTo>
                    <a:pt x="587" y="196"/>
                  </a:lnTo>
                  <a:lnTo>
                    <a:pt x="587" y="197"/>
                  </a:lnTo>
                  <a:lnTo>
                    <a:pt x="586" y="197"/>
                  </a:lnTo>
                  <a:lnTo>
                    <a:pt x="585" y="197"/>
                  </a:lnTo>
                  <a:lnTo>
                    <a:pt x="585" y="198"/>
                  </a:lnTo>
                  <a:lnTo>
                    <a:pt x="584" y="198"/>
                  </a:lnTo>
                  <a:lnTo>
                    <a:pt x="584" y="199"/>
                  </a:lnTo>
                  <a:lnTo>
                    <a:pt x="582" y="199"/>
                  </a:lnTo>
                  <a:lnTo>
                    <a:pt x="581" y="199"/>
                  </a:lnTo>
                  <a:lnTo>
                    <a:pt x="580" y="199"/>
                  </a:lnTo>
                  <a:lnTo>
                    <a:pt x="579" y="199"/>
                  </a:lnTo>
                  <a:lnTo>
                    <a:pt x="579" y="200"/>
                  </a:lnTo>
                  <a:lnTo>
                    <a:pt x="578" y="200"/>
                  </a:lnTo>
                  <a:lnTo>
                    <a:pt x="576" y="200"/>
                  </a:lnTo>
                  <a:lnTo>
                    <a:pt x="576" y="202"/>
                  </a:lnTo>
                  <a:lnTo>
                    <a:pt x="575" y="202"/>
                  </a:lnTo>
                  <a:lnTo>
                    <a:pt x="574" y="202"/>
                  </a:lnTo>
                  <a:lnTo>
                    <a:pt x="573" y="202"/>
                  </a:lnTo>
                  <a:lnTo>
                    <a:pt x="573" y="203"/>
                  </a:lnTo>
                  <a:lnTo>
                    <a:pt x="572" y="203"/>
                  </a:lnTo>
                  <a:lnTo>
                    <a:pt x="572" y="204"/>
                  </a:lnTo>
                  <a:lnTo>
                    <a:pt x="570" y="204"/>
                  </a:lnTo>
                  <a:lnTo>
                    <a:pt x="569" y="204"/>
                  </a:lnTo>
                  <a:lnTo>
                    <a:pt x="569" y="205"/>
                  </a:lnTo>
                  <a:lnTo>
                    <a:pt x="568" y="205"/>
                  </a:lnTo>
                  <a:lnTo>
                    <a:pt x="567" y="205"/>
                  </a:lnTo>
                  <a:lnTo>
                    <a:pt x="567" y="206"/>
                  </a:lnTo>
                  <a:lnTo>
                    <a:pt x="565" y="206"/>
                  </a:lnTo>
                  <a:lnTo>
                    <a:pt x="564" y="206"/>
                  </a:lnTo>
                  <a:lnTo>
                    <a:pt x="564" y="208"/>
                  </a:lnTo>
                  <a:lnTo>
                    <a:pt x="563" y="208"/>
                  </a:lnTo>
                  <a:lnTo>
                    <a:pt x="563" y="209"/>
                  </a:lnTo>
                  <a:lnTo>
                    <a:pt x="562" y="209"/>
                  </a:lnTo>
                  <a:lnTo>
                    <a:pt x="562" y="210"/>
                  </a:lnTo>
                  <a:lnTo>
                    <a:pt x="561" y="210"/>
                  </a:lnTo>
                  <a:lnTo>
                    <a:pt x="559" y="210"/>
                  </a:lnTo>
                  <a:lnTo>
                    <a:pt x="559" y="211"/>
                  </a:lnTo>
                  <a:lnTo>
                    <a:pt x="558" y="211"/>
                  </a:lnTo>
                  <a:lnTo>
                    <a:pt x="558" y="212"/>
                  </a:lnTo>
                  <a:lnTo>
                    <a:pt x="557" y="212"/>
                  </a:lnTo>
                  <a:lnTo>
                    <a:pt x="557" y="211"/>
                  </a:lnTo>
                  <a:lnTo>
                    <a:pt x="557" y="212"/>
                  </a:lnTo>
                  <a:lnTo>
                    <a:pt x="556" y="212"/>
                  </a:lnTo>
                  <a:lnTo>
                    <a:pt x="555" y="212"/>
                  </a:lnTo>
                  <a:lnTo>
                    <a:pt x="555" y="214"/>
                  </a:lnTo>
                  <a:lnTo>
                    <a:pt x="553" y="214"/>
                  </a:lnTo>
                  <a:lnTo>
                    <a:pt x="553" y="215"/>
                  </a:lnTo>
                  <a:lnTo>
                    <a:pt x="553" y="216"/>
                  </a:lnTo>
                  <a:lnTo>
                    <a:pt x="553" y="217"/>
                  </a:lnTo>
                  <a:lnTo>
                    <a:pt x="555" y="217"/>
                  </a:lnTo>
                  <a:lnTo>
                    <a:pt x="555" y="219"/>
                  </a:lnTo>
                  <a:lnTo>
                    <a:pt x="553" y="219"/>
                  </a:lnTo>
                  <a:lnTo>
                    <a:pt x="553" y="220"/>
                  </a:lnTo>
                  <a:lnTo>
                    <a:pt x="553" y="221"/>
                  </a:lnTo>
                  <a:lnTo>
                    <a:pt x="553" y="222"/>
                  </a:lnTo>
                  <a:lnTo>
                    <a:pt x="552" y="222"/>
                  </a:lnTo>
                  <a:lnTo>
                    <a:pt x="552" y="223"/>
                  </a:lnTo>
                  <a:lnTo>
                    <a:pt x="551" y="223"/>
                  </a:lnTo>
                  <a:lnTo>
                    <a:pt x="550" y="223"/>
                  </a:lnTo>
                  <a:lnTo>
                    <a:pt x="550" y="225"/>
                  </a:lnTo>
                  <a:lnTo>
                    <a:pt x="549" y="225"/>
                  </a:lnTo>
                  <a:lnTo>
                    <a:pt x="549" y="226"/>
                  </a:lnTo>
                  <a:lnTo>
                    <a:pt x="547" y="226"/>
                  </a:lnTo>
                  <a:lnTo>
                    <a:pt x="546" y="226"/>
                  </a:lnTo>
                  <a:lnTo>
                    <a:pt x="545" y="226"/>
                  </a:lnTo>
                  <a:lnTo>
                    <a:pt x="545" y="227"/>
                  </a:lnTo>
                  <a:lnTo>
                    <a:pt x="544" y="228"/>
                  </a:lnTo>
                  <a:lnTo>
                    <a:pt x="543" y="228"/>
                  </a:lnTo>
                  <a:lnTo>
                    <a:pt x="541" y="228"/>
                  </a:lnTo>
                  <a:lnTo>
                    <a:pt x="541" y="229"/>
                  </a:lnTo>
                  <a:lnTo>
                    <a:pt x="541" y="231"/>
                  </a:lnTo>
                  <a:lnTo>
                    <a:pt x="543" y="231"/>
                  </a:lnTo>
                  <a:lnTo>
                    <a:pt x="543" y="232"/>
                  </a:lnTo>
                  <a:lnTo>
                    <a:pt x="543" y="231"/>
                  </a:lnTo>
                  <a:lnTo>
                    <a:pt x="543" y="232"/>
                  </a:lnTo>
                  <a:lnTo>
                    <a:pt x="543" y="233"/>
                  </a:lnTo>
                  <a:lnTo>
                    <a:pt x="543" y="234"/>
                  </a:lnTo>
                  <a:lnTo>
                    <a:pt x="541" y="234"/>
                  </a:lnTo>
                  <a:lnTo>
                    <a:pt x="541" y="235"/>
                  </a:lnTo>
                  <a:lnTo>
                    <a:pt x="541" y="237"/>
                  </a:lnTo>
                  <a:lnTo>
                    <a:pt x="541" y="238"/>
                  </a:lnTo>
                  <a:lnTo>
                    <a:pt x="540" y="238"/>
                  </a:lnTo>
                  <a:lnTo>
                    <a:pt x="540" y="239"/>
                  </a:lnTo>
                  <a:lnTo>
                    <a:pt x="539" y="239"/>
                  </a:lnTo>
                  <a:lnTo>
                    <a:pt x="538" y="239"/>
                  </a:lnTo>
                  <a:lnTo>
                    <a:pt x="538" y="240"/>
                  </a:lnTo>
                  <a:lnTo>
                    <a:pt x="538" y="239"/>
                  </a:lnTo>
                  <a:lnTo>
                    <a:pt x="538" y="240"/>
                  </a:lnTo>
                  <a:lnTo>
                    <a:pt x="537" y="240"/>
                  </a:lnTo>
                  <a:lnTo>
                    <a:pt x="535" y="240"/>
                  </a:lnTo>
                  <a:lnTo>
                    <a:pt x="534" y="240"/>
                  </a:lnTo>
                  <a:lnTo>
                    <a:pt x="534" y="241"/>
                  </a:lnTo>
                  <a:lnTo>
                    <a:pt x="533" y="241"/>
                  </a:lnTo>
                  <a:lnTo>
                    <a:pt x="532" y="241"/>
                  </a:lnTo>
                  <a:lnTo>
                    <a:pt x="531" y="241"/>
                  </a:lnTo>
                  <a:lnTo>
                    <a:pt x="531" y="243"/>
                  </a:lnTo>
                  <a:lnTo>
                    <a:pt x="529" y="243"/>
                  </a:lnTo>
                  <a:lnTo>
                    <a:pt x="529" y="241"/>
                  </a:lnTo>
                  <a:lnTo>
                    <a:pt x="528" y="241"/>
                  </a:lnTo>
                  <a:lnTo>
                    <a:pt x="527" y="241"/>
                  </a:lnTo>
                  <a:lnTo>
                    <a:pt x="526" y="241"/>
                  </a:lnTo>
                  <a:lnTo>
                    <a:pt x="525" y="241"/>
                  </a:lnTo>
                  <a:lnTo>
                    <a:pt x="525" y="243"/>
                  </a:lnTo>
                  <a:lnTo>
                    <a:pt x="525" y="244"/>
                  </a:lnTo>
                  <a:lnTo>
                    <a:pt x="523" y="244"/>
                  </a:lnTo>
                  <a:lnTo>
                    <a:pt x="522" y="244"/>
                  </a:lnTo>
                  <a:lnTo>
                    <a:pt x="522" y="245"/>
                  </a:lnTo>
                  <a:lnTo>
                    <a:pt x="522" y="246"/>
                  </a:lnTo>
                  <a:lnTo>
                    <a:pt x="522" y="248"/>
                  </a:lnTo>
                  <a:lnTo>
                    <a:pt x="521" y="248"/>
                  </a:lnTo>
                  <a:lnTo>
                    <a:pt x="521" y="249"/>
                  </a:lnTo>
                  <a:lnTo>
                    <a:pt x="520" y="249"/>
                  </a:lnTo>
                  <a:lnTo>
                    <a:pt x="520" y="250"/>
                  </a:lnTo>
                  <a:lnTo>
                    <a:pt x="520" y="251"/>
                  </a:lnTo>
                  <a:lnTo>
                    <a:pt x="521" y="251"/>
                  </a:lnTo>
                  <a:lnTo>
                    <a:pt x="521" y="252"/>
                  </a:lnTo>
                  <a:lnTo>
                    <a:pt x="520" y="252"/>
                  </a:lnTo>
                  <a:lnTo>
                    <a:pt x="520" y="254"/>
                  </a:lnTo>
                  <a:lnTo>
                    <a:pt x="518" y="254"/>
                  </a:lnTo>
                  <a:lnTo>
                    <a:pt x="517" y="254"/>
                  </a:lnTo>
                  <a:lnTo>
                    <a:pt x="516" y="254"/>
                  </a:lnTo>
                  <a:lnTo>
                    <a:pt x="515" y="254"/>
                  </a:lnTo>
                  <a:lnTo>
                    <a:pt x="514" y="255"/>
                  </a:lnTo>
                  <a:lnTo>
                    <a:pt x="512" y="255"/>
                  </a:lnTo>
                  <a:lnTo>
                    <a:pt x="511" y="255"/>
                  </a:lnTo>
                  <a:lnTo>
                    <a:pt x="510" y="255"/>
                  </a:lnTo>
                  <a:lnTo>
                    <a:pt x="510" y="256"/>
                  </a:lnTo>
                  <a:lnTo>
                    <a:pt x="509" y="256"/>
                  </a:lnTo>
                  <a:lnTo>
                    <a:pt x="508" y="256"/>
                  </a:lnTo>
                  <a:lnTo>
                    <a:pt x="508" y="257"/>
                  </a:lnTo>
                  <a:lnTo>
                    <a:pt x="506" y="257"/>
                  </a:lnTo>
                  <a:lnTo>
                    <a:pt x="505" y="257"/>
                  </a:lnTo>
                  <a:lnTo>
                    <a:pt x="504" y="257"/>
                  </a:lnTo>
                  <a:lnTo>
                    <a:pt x="503" y="258"/>
                  </a:lnTo>
                  <a:lnTo>
                    <a:pt x="502" y="258"/>
                  </a:lnTo>
                  <a:lnTo>
                    <a:pt x="500" y="258"/>
                  </a:lnTo>
                  <a:lnTo>
                    <a:pt x="500" y="260"/>
                  </a:lnTo>
                  <a:lnTo>
                    <a:pt x="499" y="260"/>
                  </a:lnTo>
                  <a:lnTo>
                    <a:pt x="498" y="260"/>
                  </a:lnTo>
                  <a:lnTo>
                    <a:pt x="498" y="261"/>
                  </a:lnTo>
                  <a:lnTo>
                    <a:pt x="497" y="261"/>
                  </a:lnTo>
                  <a:lnTo>
                    <a:pt x="496" y="262"/>
                  </a:lnTo>
                  <a:lnTo>
                    <a:pt x="494" y="262"/>
                  </a:lnTo>
                  <a:lnTo>
                    <a:pt x="493" y="262"/>
                  </a:lnTo>
                  <a:lnTo>
                    <a:pt x="492" y="262"/>
                  </a:lnTo>
                  <a:lnTo>
                    <a:pt x="491" y="262"/>
                  </a:lnTo>
                  <a:lnTo>
                    <a:pt x="491" y="261"/>
                  </a:lnTo>
                  <a:lnTo>
                    <a:pt x="490" y="261"/>
                  </a:lnTo>
                  <a:lnTo>
                    <a:pt x="488" y="261"/>
                  </a:lnTo>
                  <a:lnTo>
                    <a:pt x="488" y="262"/>
                  </a:lnTo>
                  <a:lnTo>
                    <a:pt x="487" y="262"/>
                  </a:lnTo>
                  <a:lnTo>
                    <a:pt x="486" y="262"/>
                  </a:lnTo>
                  <a:lnTo>
                    <a:pt x="486" y="263"/>
                  </a:lnTo>
                  <a:lnTo>
                    <a:pt x="485" y="263"/>
                  </a:lnTo>
                  <a:lnTo>
                    <a:pt x="484" y="263"/>
                  </a:lnTo>
                  <a:lnTo>
                    <a:pt x="484" y="264"/>
                  </a:lnTo>
                  <a:lnTo>
                    <a:pt x="482" y="264"/>
                  </a:lnTo>
                  <a:lnTo>
                    <a:pt x="481" y="264"/>
                  </a:lnTo>
                  <a:lnTo>
                    <a:pt x="480" y="264"/>
                  </a:lnTo>
                  <a:lnTo>
                    <a:pt x="480" y="266"/>
                  </a:lnTo>
                  <a:lnTo>
                    <a:pt x="479" y="266"/>
                  </a:lnTo>
                  <a:lnTo>
                    <a:pt x="477" y="266"/>
                  </a:lnTo>
                  <a:lnTo>
                    <a:pt x="477" y="267"/>
                  </a:lnTo>
                  <a:lnTo>
                    <a:pt x="476" y="267"/>
                  </a:lnTo>
                  <a:lnTo>
                    <a:pt x="476" y="268"/>
                  </a:lnTo>
                  <a:lnTo>
                    <a:pt x="475" y="268"/>
                  </a:lnTo>
                  <a:lnTo>
                    <a:pt x="475" y="269"/>
                  </a:lnTo>
                  <a:lnTo>
                    <a:pt x="474" y="269"/>
                  </a:lnTo>
                  <a:lnTo>
                    <a:pt x="474" y="270"/>
                  </a:lnTo>
                  <a:lnTo>
                    <a:pt x="473" y="270"/>
                  </a:lnTo>
                  <a:lnTo>
                    <a:pt x="471" y="270"/>
                  </a:lnTo>
                  <a:lnTo>
                    <a:pt x="469" y="270"/>
                  </a:lnTo>
                  <a:lnTo>
                    <a:pt x="468" y="270"/>
                  </a:lnTo>
                  <a:lnTo>
                    <a:pt x="467" y="270"/>
                  </a:lnTo>
                  <a:lnTo>
                    <a:pt x="465" y="270"/>
                  </a:lnTo>
                  <a:lnTo>
                    <a:pt x="464" y="270"/>
                  </a:lnTo>
                  <a:lnTo>
                    <a:pt x="463" y="270"/>
                  </a:lnTo>
                  <a:lnTo>
                    <a:pt x="462" y="270"/>
                  </a:lnTo>
                  <a:lnTo>
                    <a:pt x="461" y="270"/>
                  </a:lnTo>
                  <a:lnTo>
                    <a:pt x="459" y="270"/>
                  </a:lnTo>
                  <a:lnTo>
                    <a:pt x="458" y="270"/>
                  </a:lnTo>
                  <a:lnTo>
                    <a:pt x="457" y="270"/>
                  </a:lnTo>
                  <a:lnTo>
                    <a:pt x="456" y="270"/>
                  </a:lnTo>
                  <a:lnTo>
                    <a:pt x="455" y="270"/>
                  </a:lnTo>
                  <a:lnTo>
                    <a:pt x="453" y="270"/>
                  </a:lnTo>
                  <a:lnTo>
                    <a:pt x="452" y="270"/>
                  </a:lnTo>
                  <a:lnTo>
                    <a:pt x="452" y="269"/>
                  </a:lnTo>
                  <a:lnTo>
                    <a:pt x="451" y="269"/>
                  </a:lnTo>
                  <a:lnTo>
                    <a:pt x="450" y="269"/>
                  </a:lnTo>
                  <a:lnTo>
                    <a:pt x="449" y="269"/>
                  </a:lnTo>
                  <a:lnTo>
                    <a:pt x="447" y="269"/>
                  </a:lnTo>
                  <a:lnTo>
                    <a:pt x="446" y="269"/>
                  </a:lnTo>
                  <a:lnTo>
                    <a:pt x="445" y="269"/>
                  </a:lnTo>
                  <a:lnTo>
                    <a:pt x="444" y="269"/>
                  </a:lnTo>
                  <a:lnTo>
                    <a:pt x="443" y="269"/>
                  </a:lnTo>
                  <a:lnTo>
                    <a:pt x="441" y="269"/>
                  </a:lnTo>
                  <a:lnTo>
                    <a:pt x="440" y="269"/>
                  </a:lnTo>
                  <a:lnTo>
                    <a:pt x="439" y="269"/>
                  </a:lnTo>
                  <a:lnTo>
                    <a:pt x="438" y="269"/>
                  </a:lnTo>
                  <a:lnTo>
                    <a:pt x="437" y="269"/>
                  </a:lnTo>
                  <a:lnTo>
                    <a:pt x="435" y="269"/>
                  </a:lnTo>
                  <a:lnTo>
                    <a:pt x="434" y="269"/>
                  </a:lnTo>
                  <a:lnTo>
                    <a:pt x="433" y="269"/>
                  </a:lnTo>
                  <a:lnTo>
                    <a:pt x="432" y="269"/>
                  </a:lnTo>
                  <a:lnTo>
                    <a:pt x="430" y="269"/>
                  </a:lnTo>
                  <a:lnTo>
                    <a:pt x="429" y="269"/>
                  </a:lnTo>
                  <a:lnTo>
                    <a:pt x="428" y="269"/>
                  </a:lnTo>
                  <a:lnTo>
                    <a:pt x="427" y="269"/>
                  </a:lnTo>
                  <a:lnTo>
                    <a:pt x="426" y="269"/>
                  </a:lnTo>
                  <a:lnTo>
                    <a:pt x="424" y="269"/>
                  </a:lnTo>
                  <a:lnTo>
                    <a:pt x="423" y="269"/>
                  </a:lnTo>
                  <a:lnTo>
                    <a:pt x="422" y="269"/>
                  </a:lnTo>
                  <a:lnTo>
                    <a:pt x="421" y="269"/>
                  </a:lnTo>
                  <a:lnTo>
                    <a:pt x="420" y="269"/>
                  </a:lnTo>
                  <a:lnTo>
                    <a:pt x="418" y="269"/>
                  </a:lnTo>
                  <a:lnTo>
                    <a:pt x="417" y="269"/>
                  </a:lnTo>
                  <a:lnTo>
                    <a:pt x="416" y="269"/>
                  </a:lnTo>
                  <a:lnTo>
                    <a:pt x="415" y="269"/>
                  </a:lnTo>
                  <a:lnTo>
                    <a:pt x="412" y="269"/>
                  </a:lnTo>
                  <a:lnTo>
                    <a:pt x="411" y="269"/>
                  </a:lnTo>
                  <a:lnTo>
                    <a:pt x="410" y="269"/>
                  </a:lnTo>
                  <a:lnTo>
                    <a:pt x="409" y="269"/>
                  </a:lnTo>
                  <a:lnTo>
                    <a:pt x="408" y="269"/>
                  </a:lnTo>
                  <a:lnTo>
                    <a:pt x="406" y="269"/>
                  </a:lnTo>
                  <a:lnTo>
                    <a:pt x="405" y="269"/>
                  </a:lnTo>
                  <a:lnTo>
                    <a:pt x="404" y="269"/>
                  </a:lnTo>
                  <a:lnTo>
                    <a:pt x="403" y="269"/>
                  </a:lnTo>
                  <a:lnTo>
                    <a:pt x="402" y="269"/>
                  </a:lnTo>
                  <a:lnTo>
                    <a:pt x="400" y="269"/>
                  </a:lnTo>
                  <a:lnTo>
                    <a:pt x="399" y="269"/>
                  </a:lnTo>
                  <a:lnTo>
                    <a:pt x="398" y="269"/>
                  </a:lnTo>
                  <a:lnTo>
                    <a:pt x="397" y="269"/>
                  </a:lnTo>
                  <a:lnTo>
                    <a:pt x="396" y="269"/>
                  </a:lnTo>
                  <a:lnTo>
                    <a:pt x="396" y="268"/>
                  </a:lnTo>
                  <a:lnTo>
                    <a:pt x="394" y="268"/>
                  </a:lnTo>
                  <a:lnTo>
                    <a:pt x="393" y="268"/>
                  </a:lnTo>
                  <a:lnTo>
                    <a:pt x="392" y="268"/>
                  </a:lnTo>
                  <a:lnTo>
                    <a:pt x="391" y="268"/>
                  </a:lnTo>
                  <a:lnTo>
                    <a:pt x="390" y="268"/>
                  </a:lnTo>
                  <a:lnTo>
                    <a:pt x="388" y="268"/>
                  </a:lnTo>
                  <a:lnTo>
                    <a:pt x="387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3" y="268"/>
                  </a:lnTo>
                  <a:lnTo>
                    <a:pt x="382" y="268"/>
                  </a:lnTo>
                  <a:lnTo>
                    <a:pt x="380" y="268"/>
                  </a:lnTo>
                  <a:lnTo>
                    <a:pt x="379" y="268"/>
                  </a:lnTo>
                  <a:lnTo>
                    <a:pt x="377" y="268"/>
                  </a:lnTo>
                  <a:lnTo>
                    <a:pt x="376" y="268"/>
                  </a:lnTo>
                  <a:lnTo>
                    <a:pt x="375" y="268"/>
                  </a:lnTo>
                  <a:lnTo>
                    <a:pt x="374" y="268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1" y="267"/>
                  </a:lnTo>
                  <a:lnTo>
                    <a:pt x="370" y="267"/>
                  </a:lnTo>
                  <a:lnTo>
                    <a:pt x="369" y="267"/>
                  </a:lnTo>
                  <a:lnTo>
                    <a:pt x="368" y="267"/>
                  </a:lnTo>
                  <a:lnTo>
                    <a:pt x="367" y="267"/>
                  </a:lnTo>
                  <a:lnTo>
                    <a:pt x="365" y="267"/>
                  </a:lnTo>
                  <a:lnTo>
                    <a:pt x="364" y="267"/>
                  </a:lnTo>
                  <a:lnTo>
                    <a:pt x="363" y="267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7"/>
                  </a:lnTo>
                  <a:lnTo>
                    <a:pt x="357" y="267"/>
                  </a:lnTo>
                  <a:lnTo>
                    <a:pt x="356" y="266"/>
                  </a:lnTo>
                  <a:lnTo>
                    <a:pt x="355" y="266"/>
                  </a:lnTo>
                  <a:lnTo>
                    <a:pt x="353" y="266"/>
                  </a:lnTo>
                  <a:lnTo>
                    <a:pt x="352" y="266"/>
                  </a:lnTo>
                  <a:lnTo>
                    <a:pt x="351" y="266"/>
                  </a:lnTo>
                  <a:lnTo>
                    <a:pt x="350" y="266"/>
                  </a:lnTo>
                  <a:lnTo>
                    <a:pt x="349" y="266"/>
                  </a:lnTo>
                  <a:lnTo>
                    <a:pt x="347" y="266"/>
                  </a:lnTo>
                  <a:lnTo>
                    <a:pt x="346" y="266"/>
                  </a:lnTo>
                  <a:lnTo>
                    <a:pt x="345" y="266"/>
                  </a:lnTo>
                  <a:lnTo>
                    <a:pt x="344" y="266"/>
                  </a:lnTo>
                  <a:lnTo>
                    <a:pt x="343" y="266"/>
                  </a:lnTo>
                  <a:lnTo>
                    <a:pt x="341" y="266"/>
                  </a:lnTo>
                  <a:lnTo>
                    <a:pt x="340" y="266"/>
                  </a:lnTo>
                  <a:lnTo>
                    <a:pt x="339" y="266"/>
                  </a:lnTo>
                  <a:lnTo>
                    <a:pt x="338" y="266"/>
                  </a:lnTo>
                  <a:lnTo>
                    <a:pt x="338" y="267"/>
                  </a:lnTo>
                  <a:lnTo>
                    <a:pt x="336" y="267"/>
                  </a:lnTo>
                  <a:lnTo>
                    <a:pt x="335" y="267"/>
                  </a:lnTo>
                  <a:lnTo>
                    <a:pt x="334" y="267"/>
                  </a:lnTo>
                  <a:lnTo>
                    <a:pt x="333" y="267"/>
                  </a:lnTo>
                  <a:lnTo>
                    <a:pt x="332" y="267"/>
                  </a:lnTo>
                  <a:lnTo>
                    <a:pt x="330" y="267"/>
                  </a:lnTo>
                  <a:lnTo>
                    <a:pt x="329" y="267"/>
                  </a:lnTo>
                  <a:lnTo>
                    <a:pt x="328" y="267"/>
                  </a:lnTo>
                  <a:lnTo>
                    <a:pt x="327" y="267"/>
                  </a:lnTo>
                  <a:lnTo>
                    <a:pt x="326" y="267"/>
                  </a:lnTo>
                  <a:lnTo>
                    <a:pt x="324" y="267"/>
                  </a:lnTo>
                  <a:lnTo>
                    <a:pt x="323" y="267"/>
                  </a:lnTo>
                  <a:lnTo>
                    <a:pt x="322" y="267"/>
                  </a:lnTo>
                  <a:lnTo>
                    <a:pt x="320" y="267"/>
                  </a:lnTo>
                  <a:lnTo>
                    <a:pt x="318" y="267"/>
                  </a:lnTo>
                  <a:lnTo>
                    <a:pt x="317" y="267"/>
                  </a:lnTo>
                  <a:lnTo>
                    <a:pt x="316" y="267"/>
                  </a:lnTo>
                  <a:lnTo>
                    <a:pt x="315" y="267"/>
                  </a:lnTo>
                  <a:lnTo>
                    <a:pt x="314" y="267"/>
                  </a:lnTo>
                  <a:lnTo>
                    <a:pt x="312" y="267"/>
                  </a:lnTo>
                  <a:lnTo>
                    <a:pt x="311" y="267"/>
                  </a:lnTo>
                  <a:lnTo>
                    <a:pt x="310" y="267"/>
                  </a:lnTo>
                  <a:lnTo>
                    <a:pt x="308" y="267"/>
                  </a:lnTo>
                  <a:lnTo>
                    <a:pt x="306" y="267"/>
                  </a:lnTo>
                  <a:lnTo>
                    <a:pt x="305" y="267"/>
                  </a:lnTo>
                  <a:lnTo>
                    <a:pt x="304" y="267"/>
                  </a:lnTo>
                  <a:lnTo>
                    <a:pt x="303" y="267"/>
                  </a:lnTo>
                  <a:lnTo>
                    <a:pt x="302" y="267"/>
                  </a:lnTo>
                  <a:lnTo>
                    <a:pt x="300" y="267"/>
                  </a:lnTo>
                  <a:lnTo>
                    <a:pt x="299" y="267"/>
                  </a:lnTo>
                  <a:lnTo>
                    <a:pt x="298" y="267"/>
                  </a:lnTo>
                  <a:lnTo>
                    <a:pt x="297" y="267"/>
                  </a:lnTo>
                  <a:lnTo>
                    <a:pt x="295" y="267"/>
                  </a:lnTo>
                  <a:lnTo>
                    <a:pt x="294" y="266"/>
                  </a:lnTo>
                  <a:lnTo>
                    <a:pt x="293" y="266"/>
                  </a:lnTo>
                  <a:lnTo>
                    <a:pt x="292" y="266"/>
                  </a:lnTo>
                  <a:lnTo>
                    <a:pt x="291" y="266"/>
                  </a:lnTo>
                  <a:lnTo>
                    <a:pt x="289" y="266"/>
                  </a:lnTo>
                  <a:lnTo>
                    <a:pt x="288" y="266"/>
                  </a:lnTo>
                  <a:lnTo>
                    <a:pt x="287" y="266"/>
                  </a:lnTo>
                  <a:lnTo>
                    <a:pt x="286" y="266"/>
                  </a:lnTo>
                  <a:lnTo>
                    <a:pt x="285" y="266"/>
                  </a:lnTo>
                  <a:lnTo>
                    <a:pt x="283" y="266"/>
                  </a:lnTo>
                  <a:lnTo>
                    <a:pt x="282" y="266"/>
                  </a:lnTo>
                  <a:lnTo>
                    <a:pt x="281" y="266"/>
                  </a:lnTo>
                  <a:lnTo>
                    <a:pt x="280" y="266"/>
                  </a:lnTo>
                  <a:lnTo>
                    <a:pt x="279" y="266"/>
                  </a:lnTo>
                  <a:lnTo>
                    <a:pt x="277" y="266"/>
                  </a:lnTo>
                  <a:lnTo>
                    <a:pt x="276" y="266"/>
                  </a:lnTo>
                  <a:lnTo>
                    <a:pt x="275" y="264"/>
                  </a:lnTo>
                  <a:lnTo>
                    <a:pt x="274" y="264"/>
                  </a:lnTo>
                  <a:lnTo>
                    <a:pt x="273" y="264"/>
                  </a:lnTo>
                  <a:lnTo>
                    <a:pt x="271" y="264"/>
                  </a:lnTo>
                  <a:lnTo>
                    <a:pt x="270" y="264"/>
                  </a:lnTo>
                  <a:lnTo>
                    <a:pt x="269" y="264"/>
                  </a:lnTo>
                  <a:lnTo>
                    <a:pt x="268" y="264"/>
                  </a:lnTo>
                  <a:lnTo>
                    <a:pt x="267" y="264"/>
                  </a:lnTo>
                  <a:lnTo>
                    <a:pt x="265" y="264"/>
                  </a:lnTo>
                  <a:lnTo>
                    <a:pt x="264" y="264"/>
                  </a:lnTo>
                  <a:lnTo>
                    <a:pt x="263" y="264"/>
                  </a:lnTo>
                  <a:lnTo>
                    <a:pt x="262" y="264"/>
                  </a:lnTo>
                  <a:lnTo>
                    <a:pt x="261" y="264"/>
                  </a:lnTo>
                  <a:lnTo>
                    <a:pt x="259" y="264"/>
                  </a:lnTo>
                  <a:lnTo>
                    <a:pt x="258" y="264"/>
                  </a:lnTo>
                  <a:lnTo>
                    <a:pt x="258" y="263"/>
                  </a:lnTo>
                  <a:lnTo>
                    <a:pt x="257" y="263"/>
                  </a:lnTo>
                  <a:lnTo>
                    <a:pt x="256" y="263"/>
                  </a:lnTo>
                  <a:lnTo>
                    <a:pt x="255" y="263"/>
                  </a:lnTo>
                  <a:lnTo>
                    <a:pt x="253" y="263"/>
                  </a:lnTo>
                  <a:lnTo>
                    <a:pt x="252" y="263"/>
                  </a:lnTo>
                  <a:lnTo>
                    <a:pt x="251" y="263"/>
                  </a:lnTo>
                  <a:lnTo>
                    <a:pt x="250" y="263"/>
                  </a:lnTo>
                  <a:lnTo>
                    <a:pt x="248" y="263"/>
                  </a:lnTo>
                  <a:lnTo>
                    <a:pt x="247" y="263"/>
                  </a:lnTo>
                  <a:lnTo>
                    <a:pt x="246" y="263"/>
                  </a:lnTo>
                  <a:lnTo>
                    <a:pt x="245" y="263"/>
                  </a:lnTo>
                  <a:lnTo>
                    <a:pt x="244" y="263"/>
                  </a:lnTo>
                  <a:lnTo>
                    <a:pt x="242" y="263"/>
                  </a:lnTo>
                  <a:lnTo>
                    <a:pt x="241" y="263"/>
                  </a:lnTo>
                  <a:lnTo>
                    <a:pt x="240" y="263"/>
                  </a:lnTo>
                  <a:lnTo>
                    <a:pt x="239" y="264"/>
                  </a:lnTo>
                  <a:lnTo>
                    <a:pt x="238" y="264"/>
                  </a:lnTo>
                  <a:lnTo>
                    <a:pt x="236" y="264"/>
                  </a:lnTo>
                  <a:lnTo>
                    <a:pt x="236" y="266"/>
                  </a:lnTo>
                  <a:lnTo>
                    <a:pt x="236" y="264"/>
                  </a:lnTo>
                  <a:lnTo>
                    <a:pt x="235" y="264"/>
                  </a:lnTo>
                  <a:lnTo>
                    <a:pt x="234" y="263"/>
                  </a:lnTo>
                  <a:lnTo>
                    <a:pt x="233" y="263"/>
                  </a:lnTo>
                  <a:lnTo>
                    <a:pt x="232" y="263"/>
                  </a:lnTo>
                  <a:lnTo>
                    <a:pt x="230" y="263"/>
                  </a:lnTo>
                  <a:lnTo>
                    <a:pt x="229" y="263"/>
                  </a:lnTo>
                  <a:lnTo>
                    <a:pt x="228" y="263"/>
                  </a:lnTo>
                  <a:lnTo>
                    <a:pt x="227" y="263"/>
                  </a:lnTo>
                  <a:lnTo>
                    <a:pt x="226" y="263"/>
                  </a:lnTo>
                  <a:lnTo>
                    <a:pt x="224" y="263"/>
                  </a:lnTo>
                  <a:lnTo>
                    <a:pt x="222" y="263"/>
                  </a:lnTo>
                  <a:lnTo>
                    <a:pt x="221" y="263"/>
                  </a:lnTo>
                  <a:lnTo>
                    <a:pt x="220" y="263"/>
                  </a:lnTo>
                  <a:lnTo>
                    <a:pt x="218" y="263"/>
                  </a:lnTo>
                  <a:lnTo>
                    <a:pt x="217" y="263"/>
                  </a:lnTo>
                  <a:lnTo>
                    <a:pt x="216" y="263"/>
                  </a:lnTo>
                  <a:lnTo>
                    <a:pt x="215" y="263"/>
                  </a:lnTo>
                  <a:lnTo>
                    <a:pt x="214" y="263"/>
                  </a:lnTo>
                  <a:lnTo>
                    <a:pt x="212" y="263"/>
                  </a:lnTo>
                  <a:lnTo>
                    <a:pt x="211" y="263"/>
                  </a:lnTo>
                  <a:lnTo>
                    <a:pt x="210" y="263"/>
                  </a:lnTo>
                  <a:lnTo>
                    <a:pt x="209" y="263"/>
                  </a:lnTo>
                  <a:lnTo>
                    <a:pt x="208" y="263"/>
                  </a:lnTo>
                  <a:lnTo>
                    <a:pt x="206" y="263"/>
                  </a:lnTo>
                  <a:lnTo>
                    <a:pt x="206" y="264"/>
                  </a:lnTo>
                  <a:lnTo>
                    <a:pt x="205" y="264"/>
                  </a:lnTo>
                  <a:lnTo>
                    <a:pt x="204" y="264"/>
                  </a:lnTo>
                  <a:lnTo>
                    <a:pt x="203" y="264"/>
                  </a:lnTo>
                  <a:lnTo>
                    <a:pt x="201" y="264"/>
                  </a:lnTo>
                  <a:lnTo>
                    <a:pt x="200" y="264"/>
                  </a:lnTo>
                  <a:lnTo>
                    <a:pt x="199" y="264"/>
                  </a:lnTo>
                  <a:lnTo>
                    <a:pt x="198" y="264"/>
                  </a:lnTo>
                  <a:lnTo>
                    <a:pt x="197" y="264"/>
                  </a:lnTo>
                  <a:lnTo>
                    <a:pt x="195" y="264"/>
                  </a:lnTo>
                  <a:lnTo>
                    <a:pt x="194" y="264"/>
                  </a:lnTo>
                  <a:lnTo>
                    <a:pt x="193" y="264"/>
                  </a:lnTo>
                  <a:lnTo>
                    <a:pt x="192" y="264"/>
                  </a:lnTo>
                  <a:lnTo>
                    <a:pt x="191" y="264"/>
                  </a:lnTo>
                  <a:lnTo>
                    <a:pt x="189" y="264"/>
                  </a:lnTo>
                  <a:lnTo>
                    <a:pt x="188" y="264"/>
                  </a:lnTo>
                  <a:lnTo>
                    <a:pt x="187" y="264"/>
                  </a:lnTo>
                  <a:lnTo>
                    <a:pt x="186" y="264"/>
                  </a:lnTo>
                  <a:lnTo>
                    <a:pt x="185" y="264"/>
                  </a:lnTo>
                  <a:lnTo>
                    <a:pt x="183" y="264"/>
                  </a:lnTo>
                  <a:lnTo>
                    <a:pt x="182" y="264"/>
                  </a:lnTo>
                  <a:lnTo>
                    <a:pt x="181" y="264"/>
                  </a:lnTo>
                  <a:lnTo>
                    <a:pt x="180" y="264"/>
                  </a:lnTo>
                  <a:lnTo>
                    <a:pt x="179" y="264"/>
                  </a:lnTo>
                  <a:lnTo>
                    <a:pt x="177" y="264"/>
                  </a:lnTo>
                  <a:lnTo>
                    <a:pt x="176" y="264"/>
                  </a:lnTo>
                  <a:lnTo>
                    <a:pt x="175" y="264"/>
                  </a:lnTo>
                  <a:lnTo>
                    <a:pt x="174" y="264"/>
                  </a:lnTo>
                  <a:lnTo>
                    <a:pt x="173" y="264"/>
                  </a:lnTo>
                  <a:lnTo>
                    <a:pt x="171" y="264"/>
                  </a:lnTo>
                  <a:lnTo>
                    <a:pt x="170" y="264"/>
                  </a:lnTo>
                  <a:lnTo>
                    <a:pt x="169" y="264"/>
                  </a:lnTo>
                  <a:lnTo>
                    <a:pt x="168" y="264"/>
                  </a:lnTo>
                  <a:lnTo>
                    <a:pt x="167" y="264"/>
                  </a:lnTo>
                  <a:lnTo>
                    <a:pt x="165" y="264"/>
                  </a:lnTo>
                  <a:lnTo>
                    <a:pt x="164" y="264"/>
                  </a:lnTo>
                  <a:lnTo>
                    <a:pt x="163" y="264"/>
                  </a:lnTo>
                  <a:lnTo>
                    <a:pt x="162" y="264"/>
                  </a:lnTo>
                  <a:lnTo>
                    <a:pt x="161" y="264"/>
                  </a:lnTo>
                  <a:lnTo>
                    <a:pt x="159" y="264"/>
                  </a:lnTo>
                  <a:lnTo>
                    <a:pt x="158" y="264"/>
                  </a:lnTo>
                  <a:lnTo>
                    <a:pt x="157" y="264"/>
                  </a:lnTo>
                  <a:lnTo>
                    <a:pt x="156" y="264"/>
                  </a:lnTo>
                  <a:lnTo>
                    <a:pt x="154" y="264"/>
                  </a:lnTo>
                  <a:lnTo>
                    <a:pt x="153" y="264"/>
                  </a:lnTo>
                  <a:lnTo>
                    <a:pt x="152" y="264"/>
                  </a:lnTo>
                  <a:lnTo>
                    <a:pt x="151" y="264"/>
                  </a:lnTo>
                  <a:lnTo>
                    <a:pt x="150" y="264"/>
                  </a:lnTo>
                  <a:lnTo>
                    <a:pt x="148" y="264"/>
                  </a:lnTo>
                  <a:lnTo>
                    <a:pt x="147" y="264"/>
                  </a:lnTo>
                  <a:lnTo>
                    <a:pt x="146" y="264"/>
                  </a:lnTo>
                  <a:lnTo>
                    <a:pt x="145" y="264"/>
                  </a:lnTo>
                  <a:lnTo>
                    <a:pt x="144" y="264"/>
                  </a:lnTo>
                  <a:lnTo>
                    <a:pt x="142" y="264"/>
                  </a:lnTo>
                  <a:lnTo>
                    <a:pt x="141" y="264"/>
                  </a:lnTo>
                  <a:lnTo>
                    <a:pt x="140" y="264"/>
                  </a:lnTo>
                  <a:lnTo>
                    <a:pt x="139" y="264"/>
                  </a:lnTo>
                  <a:lnTo>
                    <a:pt x="138" y="264"/>
                  </a:lnTo>
                  <a:lnTo>
                    <a:pt x="136" y="264"/>
                  </a:lnTo>
                  <a:lnTo>
                    <a:pt x="135" y="264"/>
                  </a:lnTo>
                  <a:lnTo>
                    <a:pt x="134" y="264"/>
                  </a:lnTo>
                  <a:lnTo>
                    <a:pt x="133" y="264"/>
                  </a:lnTo>
                  <a:lnTo>
                    <a:pt x="133" y="266"/>
                  </a:lnTo>
                  <a:lnTo>
                    <a:pt x="132" y="266"/>
                  </a:lnTo>
                  <a:lnTo>
                    <a:pt x="130" y="266"/>
                  </a:lnTo>
                  <a:lnTo>
                    <a:pt x="129" y="266"/>
                  </a:lnTo>
                  <a:lnTo>
                    <a:pt x="129" y="264"/>
                  </a:lnTo>
                  <a:lnTo>
                    <a:pt x="129" y="263"/>
                  </a:lnTo>
                  <a:lnTo>
                    <a:pt x="130" y="263"/>
                  </a:lnTo>
                  <a:lnTo>
                    <a:pt x="130" y="262"/>
                  </a:lnTo>
                  <a:lnTo>
                    <a:pt x="129" y="262"/>
                  </a:lnTo>
                  <a:lnTo>
                    <a:pt x="128" y="262"/>
                  </a:lnTo>
                  <a:lnTo>
                    <a:pt x="127" y="262"/>
                  </a:lnTo>
                  <a:lnTo>
                    <a:pt x="126" y="262"/>
                  </a:lnTo>
                  <a:lnTo>
                    <a:pt x="124" y="262"/>
                  </a:lnTo>
                  <a:lnTo>
                    <a:pt x="124" y="261"/>
                  </a:lnTo>
                  <a:lnTo>
                    <a:pt x="123" y="261"/>
                  </a:lnTo>
                  <a:lnTo>
                    <a:pt x="122" y="261"/>
                  </a:lnTo>
                  <a:lnTo>
                    <a:pt x="121" y="261"/>
                  </a:lnTo>
                  <a:lnTo>
                    <a:pt x="120" y="261"/>
                  </a:lnTo>
                  <a:lnTo>
                    <a:pt x="118" y="261"/>
                  </a:lnTo>
                  <a:lnTo>
                    <a:pt x="117" y="261"/>
                  </a:lnTo>
                  <a:lnTo>
                    <a:pt x="116" y="261"/>
                  </a:lnTo>
                  <a:lnTo>
                    <a:pt x="115" y="261"/>
                  </a:lnTo>
                  <a:lnTo>
                    <a:pt x="113" y="261"/>
                  </a:lnTo>
                  <a:lnTo>
                    <a:pt x="112" y="261"/>
                  </a:lnTo>
                  <a:lnTo>
                    <a:pt x="111" y="261"/>
                  </a:lnTo>
                  <a:lnTo>
                    <a:pt x="112" y="261"/>
                  </a:lnTo>
                  <a:lnTo>
                    <a:pt x="112" y="262"/>
                  </a:lnTo>
                  <a:lnTo>
                    <a:pt x="112" y="263"/>
                  </a:lnTo>
                  <a:lnTo>
                    <a:pt x="112" y="264"/>
                  </a:lnTo>
                  <a:lnTo>
                    <a:pt x="113" y="264"/>
                  </a:lnTo>
                  <a:lnTo>
                    <a:pt x="112" y="266"/>
                  </a:lnTo>
                  <a:lnTo>
                    <a:pt x="113" y="266"/>
                  </a:lnTo>
                  <a:lnTo>
                    <a:pt x="113" y="267"/>
                  </a:lnTo>
                  <a:lnTo>
                    <a:pt x="113" y="268"/>
                  </a:lnTo>
                  <a:lnTo>
                    <a:pt x="113" y="269"/>
                  </a:lnTo>
                  <a:lnTo>
                    <a:pt x="113" y="270"/>
                  </a:lnTo>
                  <a:lnTo>
                    <a:pt x="115" y="270"/>
                  </a:lnTo>
                  <a:lnTo>
                    <a:pt x="115" y="272"/>
                  </a:lnTo>
                  <a:lnTo>
                    <a:pt x="115" y="273"/>
                  </a:lnTo>
                  <a:lnTo>
                    <a:pt x="115" y="274"/>
                  </a:lnTo>
                  <a:lnTo>
                    <a:pt x="115" y="275"/>
                  </a:lnTo>
                  <a:lnTo>
                    <a:pt x="115" y="277"/>
                  </a:lnTo>
                  <a:lnTo>
                    <a:pt x="115" y="278"/>
                  </a:lnTo>
                  <a:lnTo>
                    <a:pt x="113" y="279"/>
                  </a:lnTo>
                  <a:lnTo>
                    <a:pt x="112" y="279"/>
                  </a:lnTo>
                  <a:lnTo>
                    <a:pt x="111" y="279"/>
                  </a:lnTo>
                  <a:lnTo>
                    <a:pt x="110" y="279"/>
                  </a:lnTo>
                  <a:lnTo>
                    <a:pt x="109" y="279"/>
                  </a:lnTo>
                  <a:lnTo>
                    <a:pt x="107" y="279"/>
                  </a:lnTo>
                  <a:lnTo>
                    <a:pt x="106" y="279"/>
                  </a:lnTo>
                  <a:lnTo>
                    <a:pt x="105" y="279"/>
                  </a:lnTo>
                  <a:lnTo>
                    <a:pt x="104" y="279"/>
                  </a:lnTo>
                  <a:lnTo>
                    <a:pt x="103" y="279"/>
                  </a:lnTo>
                  <a:lnTo>
                    <a:pt x="101" y="279"/>
                  </a:lnTo>
                  <a:lnTo>
                    <a:pt x="100" y="279"/>
                  </a:lnTo>
                  <a:lnTo>
                    <a:pt x="99" y="279"/>
                  </a:lnTo>
                  <a:lnTo>
                    <a:pt x="98" y="279"/>
                  </a:lnTo>
                  <a:lnTo>
                    <a:pt x="97" y="279"/>
                  </a:lnTo>
                  <a:lnTo>
                    <a:pt x="95" y="279"/>
                  </a:lnTo>
                  <a:lnTo>
                    <a:pt x="94" y="279"/>
                  </a:lnTo>
                  <a:lnTo>
                    <a:pt x="93" y="279"/>
                  </a:lnTo>
                  <a:lnTo>
                    <a:pt x="92" y="279"/>
                  </a:lnTo>
                  <a:lnTo>
                    <a:pt x="91" y="279"/>
                  </a:lnTo>
                  <a:lnTo>
                    <a:pt x="89" y="279"/>
                  </a:lnTo>
                  <a:lnTo>
                    <a:pt x="88" y="279"/>
                  </a:lnTo>
                  <a:lnTo>
                    <a:pt x="87" y="279"/>
                  </a:lnTo>
                  <a:lnTo>
                    <a:pt x="86" y="279"/>
                  </a:lnTo>
                  <a:lnTo>
                    <a:pt x="85" y="279"/>
                  </a:lnTo>
                  <a:lnTo>
                    <a:pt x="83" y="279"/>
                  </a:lnTo>
                  <a:lnTo>
                    <a:pt x="82" y="279"/>
                  </a:lnTo>
                  <a:lnTo>
                    <a:pt x="81" y="279"/>
                  </a:lnTo>
                  <a:lnTo>
                    <a:pt x="80" y="279"/>
                  </a:lnTo>
                  <a:lnTo>
                    <a:pt x="79" y="279"/>
                  </a:lnTo>
                  <a:lnTo>
                    <a:pt x="77" y="279"/>
                  </a:lnTo>
                  <a:lnTo>
                    <a:pt x="76" y="279"/>
                  </a:lnTo>
                  <a:lnTo>
                    <a:pt x="75" y="279"/>
                  </a:lnTo>
                  <a:lnTo>
                    <a:pt x="74" y="279"/>
                  </a:lnTo>
                  <a:lnTo>
                    <a:pt x="73" y="279"/>
                  </a:lnTo>
                  <a:lnTo>
                    <a:pt x="71" y="279"/>
                  </a:lnTo>
                  <a:lnTo>
                    <a:pt x="70" y="279"/>
                  </a:lnTo>
                  <a:lnTo>
                    <a:pt x="69" y="279"/>
                  </a:lnTo>
                  <a:lnTo>
                    <a:pt x="68" y="279"/>
                  </a:lnTo>
                  <a:lnTo>
                    <a:pt x="66" y="279"/>
                  </a:lnTo>
                  <a:lnTo>
                    <a:pt x="65" y="279"/>
                  </a:lnTo>
                  <a:lnTo>
                    <a:pt x="64" y="279"/>
                  </a:lnTo>
                  <a:lnTo>
                    <a:pt x="63" y="279"/>
                  </a:lnTo>
                  <a:lnTo>
                    <a:pt x="62" y="279"/>
                  </a:lnTo>
                  <a:lnTo>
                    <a:pt x="60" y="279"/>
                  </a:lnTo>
                  <a:lnTo>
                    <a:pt x="59" y="279"/>
                  </a:lnTo>
                  <a:lnTo>
                    <a:pt x="58" y="279"/>
                  </a:lnTo>
                  <a:lnTo>
                    <a:pt x="57" y="279"/>
                  </a:lnTo>
                  <a:lnTo>
                    <a:pt x="56" y="279"/>
                  </a:lnTo>
                  <a:lnTo>
                    <a:pt x="54" y="279"/>
                  </a:lnTo>
                  <a:lnTo>
                    <a:pt x="53" y="279"/>
                  </a:lnTo>
                  <a:lnTo>
                    <a:pt x="52" y="279"/>
                  </a:lnTo>
                  <a:lnTo>
                    <a:pt x="51" y="279"/>
                  </a:lnTo>
                  <a:lnTo>
                    <a:pt x="50" y="279"/>
                  </a:lnTo>
                  <a:lnTo>
                    <a:pt x="48" y="279"/>
                  </a:lnTo>
                  <a:lnTo>
                    <a:pt x="47" y="279"/>
                  </a:lnTo>
                  <a:lnTo>
                    <a:pt x="46" y="279"/>
                  </a:lnTo>
                  <a:lnTo>
                    <a:pt x="45" y="279"/>
                  </a:lnTo>
                  <a:lnTo>
                    <a:pt x="44" y="279"/>
                  </a:lnTo>
                  <a:lnTo>
                    <a:pt x="42" y="279"/>
                  </a:lnTo>
                  <a:lnTo>
                    <a:pt x="41" y="279"/>
                  </a:lnTo>
                  <a:lnTo>
                    <a:pt x="40" y="279"/>
                  </a:lnTo>
                  <a:lnTo>
                    <a:pt x="39" y="279"/>
                  </a:lnTo>
                  <a:lnTo>
                    <a:pt x="38" y="279"/>
                  </a:lnTo>
                  <a:lnTo>
                    <a:pt x="36" y="279"/>
                  </a:lnTo>
                  <a:lnTo>
                    <a:pt x="35" y="279"/>
                  </a:lnTo>
                  <a:lnTo>
                    <a:pt x="34" y="279"/>
                  </a:lnTo>
                  <a:lnTo>
                    <a:pt x="33" y="279"/>
                  </a:lnTo>
                  <a:lnTo>
                    <a:pt x="32" y="279"/>
                  </a:lnTo>
                  <a:lnTo>
                    <a:pt x="30" y="279"/>
                  </a:lnTo>
                  <a:lnTo>
                    <a:pt x="29" y="279"/>
                  </a:lnTo>
                  <a:lnTo>
                    <a:pt x="28" y="279"/>
                  </a:lnTo>
                  <a:lnTo>
                    <a:pt x="27" y="279"/>
                  </a:lnTo>
                  <a:lnTo>
                    <a:pt x="26" y="279"/>
                  </a:lnTo>
                  <a:lnTo>
                    <a:pt x="24" y="279"/>
                  </a:lnTo>
                  <a:lnTo>
                    <a:pt x="23" y="279"/>
                  </a:lnTo>
                  <a:lnTo>
                    <a:pt x="22" y="279"/>
                  </a:lnTo>
                  <a:lnTo>
                    <a:pt x="21" y="279"/>
                  </a:lnTo>
                  <a:lnTo>
                    <a:pt x="19" y="279"/>
                  </a:lnTo>
                  <a:lnTo>
                    <a:pt x="18" y="279"/>
                  </a:lnTo>
                  <a:lnTo>
                    <a:pt x="17" y="279"/>
                  </a:lnTo>
                  <a:lnTo>
                    <a:pt x="16" y="279"/>
                  </a:lnTo>
                  <a:lnTo>
                    <a:pt x="15" y="279"/>
                  </a:lnTo>
                  <a:lnTo>
                    <a:pt x="13" y="279"/>
                  </a:lnTo>
                  <a:lnTo>
                    <a:pt x="12" y="279"/>
                  </a:lnTo>
                  <a:lnTo>
                    <a:pt x="11" y="279"/>
                  </a:lnTo>
                  <a:lnTo>
                    <a:pt x="10" y="279"/>
                  </a:lnTo>
                  <a:lnTo>
                    <a:pt x="9" y="279"/>
                  </a:lnTo>
                  <a:lnTo>
                    <a:pt x="7" y="279"/>
                  </a:lnTo>
                  <a:lnTo>
                    <a:pt x="6" y="279"/>
                  </a:lnTo>
                  <a:lnTo>
                    <a:pt x="5" y="279"/>
                  </a:lnTo>
                  <a:lnTo>
                    <a:pt x="4" y="279"/>
                  </a:lnTo>
                  <a:lnTo>
                    <a:pt x="3" y="279"/>
                  </a:lnTo>
                  <a:lnTo>
                    <a:pt x="1" y="279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8"/>
                  </a:lnTo>
                  <a:lnTo>
                    <a:pt x="1" y="277"/>
                  </a:lnTo>
                  <a:lnTo>
                    <a:pt x="1" y="275"/>
                  </a:lnTo>
                  <a:lnTo>
                    <a:pt x="1" y="274"/>
                  </a:lnTo>
                  <a:lnTo>
                    <a:pt x="3" y="274"/>
                  </a:lnTo>
                  <a:lnTo>
                    <a:pt x="3" y="273"/>
                  </a:lnTo>
                  <a:lnTo>
                    <a:pt x="3" y="272"/>
                  </a:lnTo>
                  <a:lnTo>
                    <a:pt x="3" y="270"/>
                  </a:lnTo>
                  <a:lnTo>
                    <a:pt x="4" y="270"/>
                  </a:lnTo>
                  <a:lnTo>
                    <a:pt x="4" y="269"/>
                  </a:lnTo>
                  <a:lnTo>
                    <a:pt x="4" y="268"/>
                  </a:lnTo>
                  <a:lnTo>
                    <a:pt x="4" y="267"/>
                  </a:lnTo>
                  <a:lnTo>
                    <a:pt x="4" y="266"/>
                  </a:lnTo>
                  <a:lnTo>
                    <a:pt x="5" y="266"/>
                  </a:lnTo>
                  <a:lnTo>
                    <a:pt x="6" y="266"/>
                  </a:lnTo>
                  <a:lnTo>
                    <a:pt x="7" y="266"/>
                  </a:lnTo>
                  <a:lnTo>
                    <a:pt x="9" y="266"/>
                  </a:lnTo>
                  <a:lnTo>
                    <a:pt x="9" y="267"/>
                  </a:lnTo>
                  <a:lnTo>
                    <a:pt x="10" y="267"/>
                  </a:lnTo>
                  <a:lnTo>
                    <a:pt x="10" y="268"/>
                  </a:lnTo>
                  <a:lnTo>
                    <a:pt x="10" y="269"/>
                  </a:lnTo>
                  <a:lnTo>
                    <a:pt x="11" y="269"/>
                  </a:lnTo>
                  <a:lnTo>
                    <a:pt x="11" y="270"/>
                  </a:lnTo>
                  <a:lnTo>
                    <a:pt x="12" y="270"/>
                  </a:lnTo>
                  <a:lnTo>
                    <a:pt x="12" y="272"/>
                  </a:lnTo>
                  <a:lnTo>
                    <a:pt x="13" y="272"/>
                  </a:lnTo>
                  <a:lnTo>
                    <a:pt x="13" y="273"/>
                  </a:lnTo>
                  <a:lnTo>
                    <a:pt x="15" y="272"/>
                  </a:lnTo>
                  <a:lnTo>
                    <a:pt x="16" y="272"/>
                  </a:lnTo>
                  <a:lnTo>
                    <a:pt x="17" y="272"/>
                  </a:lnTo>
                  <a:lnTo>
                    <a:pt x="17" y="270"/>
                  </a:lnTo>
                  <a:lnTo>
                    <a:pt x="18" y="269"/>
                  </a:lnTo>
                  <a:lnTo>
                    <a:pt x="18" y="268"/>
                  </a:lnTo>
                  <a:lnTo>
                    <a:pt x="18" y="267"/>
                  </a:lnTo>
                  <a:lnTo>
                    <a:pt x="18" y="266"/>
                  </a:lnTo>
                  <a:lnTo>
                    <a:pt x="18" y="264"/>
                  </a:lnTo>
                  <a:lnTo>
                    <a:pt x="19" y="264"/>
                  </a:lnTo>
                  <a:lnTo>
                    <a:pt x="19" y="263"/>
                  </a:lnTo>
                  <a:lnTo>
                    <a:pt x="21" y="263"/>
                  </a:lnTo>
                  <a:lnTo>
                    <a:pt x="21" y="262"/>
                  </a:lnTo>
                  <a:lnTo>
                    <a:pt x="22" y="262"/>
                  </a:lnTo>
                  <a:lnTo>
                    <a:pt x="21" y="261"/>
                  </a:lnTo>
                  <a:lnTo>
                    <a:pt x="21" y="260"/>
                  </a:lnTo>
                  <a:lnTo>
                    <a:pt x="21" y="258"/>
                  </a:lnTo>
                  <a:lnTo>
                    <a:pt x="19" y="258"/>
                  </a:lnTo>
                  <a:lnTo>
                    <a:pt x="19" y="257"/>
                  </a:lnTo>
                  <a:lnTo>
                    <a:pt x="18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21" y="252"/>
                  </a:lnTo>
                  <a:lnTo>
                    <a:pt x="22" y="252"/>
                  </a:lnTo>
                  <a:lnTo>
                    <a:pt x="23" y="252"/>
                  </a:lnTo>
                  <a:lnTo>
                    <a:pt x="24" y="252"/>
                  </a:lnTo>
                  <a:lnTo>
                    <a:pt x="26" y="252"/>
                  </a:lnTo>
                  <a:lnTo>
                    <a:pt x="26" y="251"/>
                  </a:lnTo>
                  <a:lnTo>
                    <a:pt x="26" y="250"/>
                  </a:lnTo>
                  <a:lnTo>
                    <a:pt x="24" y="250"/>
                  </a:lnTo>
                  <a:lnTo>
                    <a:pt x="24" y="249"/>
                  </a:lnTo>
                  <a:lnTo>
                    <a:pt x="23" y="249"/>
                  </a:lnTo>
                  <a:lnTo>
                    <a:pt x="22" y="249"/>
                  </a:lnTo>
                  <a:lnTo>
                    <a:pt x="21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19" y="246"/>
                  </a:lnTo>
                  <a:lnTo>
                    <a:pt x="19" y="245"/>
                  </a:lnTo>
                  <a:lnTo>
                    <a:pt x="19" y="244"/>
                  </a:lnTo>
                  <a:lnTo>
                    <a:pt x="21" y="244"/>
                  </a:lnTo>
                  <a:lnTo>
                    <a:pt x="21" y="243"/>
                  </a:lnTo>
                  <a:lnTo>
                    <a:pt x="22" y="243"/>
                  </a:lnTo>
                  <a:lnTo>
                    <a:pt x="23" y="243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4" y="239"/>
                  </a:lnTo>
                  <a:lnTo>
                    <a:pt x="26" y="239"/>
                  </a:lnTo>
                  <a:lnTo>
                    <a:pt x="26" y="238"/>
                  </a:lnTo>
                  <a:lnTo>
                    <a:pt x="26" y="237"/>
                  </a:lnTo>
                  <a:lnTo>
                    <a:pt x="26" y="235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7" y="232"/>
                  </a:lnTo>
                  <a:lnTo>
                    <a:pt x="27" y="231"/>
                  </a:lnTo>
                  <a:lnTo>
                    <a:pt x="27" y="229"/>
                  </a:lnTo>
                  <a:lnTo>
                    <a:pt x="26" y="229"/>
                  </a:lnTo>
                  <a:lnTo>
                    <a:pt x="26" y="228"/>
                  </a:lnTo>
                  <a:lnTo>
                    <a:pt x="24" y="228"/>
                  </a:lnTo>
                  <a:lnTo>
                    <a:pt x="23" y="228"/>
                  </a:lnTo>
                  <a:lnTo>
                    <a:pt x="23" y="227"/>
                  </a:lnTo>
                  <a:lnTo>
                    <a:pt x="22" y="226"/>
                  </a:lnTo>
                  <a:lnTo>
                    <a:pt x="21" y="226"/>
                  </a:lnTo>
                  <a:lnTo>
                    <a:pt x="21" y="225"/>
                  </a:lnTo>
                  <a:lnTo>
                    <a:pt x="19" y="225"/>
                  </a:lnTo>
                  <a:lnTo>
                    <a:pt x="19" y="223"/>
                  </a:lnTo>
                  <a:lnTo>
                    <a:pt x="19" y="222"/>
                  </a:lnTo>
                  <a:lnTo>
                    <a:pt x="19" y="221"/>
                  </a:lnTo>
                  <a:lnTo>
                    <a:pt x="21" y="221"/>
                  </a:lnTo>
                  <a:lnTo>
                    <a:pt x="21" y="220"/>
                  </a:lnTo>
                  <a:lnTo>
                    <a:pt x="21" y="219"/>
                  </a:lnTo>
                  <a:lnTo>
                    <a:pt x="22" y="217"/>
                  </a:lnTo>
                  <a:lnTo>
                    <a:pt x="23" y="217"/>
                  </a:lnTo>
                  <a:lnTo>
                    <a:pt x="23" y="216"/>
                  </a:lnTo>
                  <a:lnTo>
                    <a:pt x="23" y="215"/>
                  </a:lnTo>
                  <a:lnTo>
                    <a:pt x="24" y="215"/>
                  </a:lnTo>
                  <a:lnTo>
                    <a:pt x="26" y="214"/>
                  </a:lnTo>
                  <a:lnTo>
                    <a:pt x="26" y="212"/>
                  </a:lnTo>
                  <a:lnTo>
                    <a:pt x="27" y="212"/>
                  </a:lnTo>
                  <a:lnTo>
                    <a:pt x="27" y="211"/>
                  </a:lnTo>
                  <a:lnTo>
                    <a:pt x="27" y="210"/>
                  </a:lnTo>
                  <a:lnTo>
                    <a:pt x="28" y="209"/>
                  </a:lnTo>
                  <a:lnTo>
                    <a:pt x="28" y="208"/>
                  </a:lnTo>
                  <a:lnTo>
                    <a:pt x="29" y="208"/>
                  </a:lnTo>
                  <a:lnTo>
                    <a:pt x="29" y="206"/>
                  </a:lnTo>
                  <a:lnTo>
                    <a:pt x="30" y="206"/>
                  </a:lnTo>
                  <a:lnTo>
                    <a:pt x="30" y="205"/>
                  </a:lnTo>
                  <a:lnTo>
                    <a:pt x="32" y="205"/>
                  </a:lnTo>
                  <a:lnTo>
                    <a:pt x="32" y="204"/>
                  </a:lnTo>
                  <a:lnTo>
                    <a:pt x="33" y="204"/>
                  </a:lnTo>
                  <a:lnTo>
                    <a:pt x="34" y="204"/>
                  </a:lnTo>
                  <a:lnTo>
                    <a:pt x="34" y="203"/>
                  </a:lnTo>
                  <a:lnTo>
                    <a:pt x="35" y="203"/>
                  </a:lnTo>
                  <a:lnTo>
                    <a:pt x="36" y="203"/>
                  </a:lnTo>
                  <a:lnTo>
                    <a:pt x="36" y="202"/>
                  </a:lnTo>
                  <a:lnTo>
                    <a:pt x="38" y="202"/>
                  </a:lnTo>
                  <a:lnTo>
                    <a:pt x="39" y="203"/>
                  </a:lnTo>
                  <a:lnTo>
                    <a:pt x="40" y="203"/>
                  </a:lnTo>
                  <a:lnTo>
                    <a:pt x="41" y="203"/>
                  </a:lnTo>
                  <a:lnTo>
                    <a:pt x="42" y="203"/>
                  </a:lnTo>
                  <a:lnTo>
                    <a:pt x="44" y="203"/>
                  </a:lnTo>
                  <a:lnTo>
                    <a:pt x="44" y="204"/>
                  </a:lnTo>
                  <a:lnTo>
                    <a:pt x="45" y="204"/>
                  </a:lnTo>
                  <a:lnTo>
                    <a:pt x="46" y="204"/>
                  </a:lnTo>
                  <a:lnTo>
                    <a:pt x="46" y="205"/>
                  </a:lnTo>
                  <a:lnTo>
                    <a:pt x="47" y="205"/>
                  </a:lnTo>
                  <a:lnTo>
                    <a:pt x="48" y="205"/>
                  </a:lnTo>
                  <a:lnTo>
                    <a:pt x="50" y="206"/>
                  </a:lnTo>
                  <a:lnTo>
                    <a:pt x="51" y="206"/>
                  </a:lnTo>
                  <a:lnTo>
                    <a:pt x="52" y="206"/>
                  </a:lnTo>
                  <a:lnTo>
                    <a:pt x="52" y="208"/>
                  </a:lnTo>
                  <a:lnTo>
                    <a:pt x="53" y="208"/>
                  </a:lnTo>
                  <a:lnTo>
                    <a:pt x="53" y="209"/>
                  </a:lnTo>
                  <a:lnTo>
                    <a:pt x="54" y="209"/>
                  </a:lnTo>
                  <a:lnTo>
                    <a:pt x="54" y="210"/>
                  </a:lnTo>
                  <a:lnTo>
                    <a:pt x="56" y="210"/>
                  </a:lnTo>
                  <a:lnTo>
                    <a:pt x="57" y="211"/>
                  </a:lnTo>
                  <a:lnTo>
                    <a:pt x="58" y="211"/>
                  </a:lnTo>
                  <a:lnTo>
                    <a:pt x="59" y="211"/>
                  </a:lnTo>
                  <a:lnTo>
                    <a:pt x="60" y="211"/>
                  </a:lnTo>
                  <a:lnTo>
                    <a:pt x="62" y="211"/>
                  </a:lnTo>
                  <a:lnTo>
                    <a:pt x="62" y="212"/>
                  </a:lnTo>
                  <a:lnTo>
                    <a:pt x="63" y="212"/>
                  </a:lnTo>
                  <a:lnTo>
                    <a:pt x="64" y="214"/>
                  </a:lnTo>
                  <a:lnTo>
                    <a:pt x="65" y="214"/>
                  </a:lnTo>
                  <a:lnTo>
                    <a:pt x="66" y="214"/>
                  </a:lnTo>
                  <a:lnTo>
                    <a:pt x="66" y="215"/>
                  </a:lnTo>
                  <a:lnTo>
                    <a:pt x="68" y="215"/>
                  </a:lnTo>
                  <a:lnTo>
                    <a:pt x="68" y="216"/>
                  </a:lnTo>
                  <a:lnTo>
                    <a:pt x="69" y="216"/>
                  </a:lnTo>
                  <a:lnTo>
                    <a:pt x="69" y="217"/>
                  </a:lnTo>
                  <a:lnTo>
                    <a:pt x="70" y="217"/>
                  </a:lnTo>
                  <a:lnTo>
                    <a:pt x="71" y="219"/>
                  </a:lnTo>
                  <a:lnTo>
                    <a:pt x="73" y="219"/>
                  </a:lnTo>
                  <a:lnTo>
                    <a:pt x="73" y="220"/>
                  </a:lnTo>
                  <a:lnTo>
                    <a:pt x="74" y="220"/>
                  </a:lnTo>
                  <a:lnTo>
                    <a:pt x="75" y="220"/>
                  </a:lnTo>
                  <a:lnTo>
                    <a:pt x="76" y="220"/>
                  </a:lnTo>
                  <a:lnTo>
                    <a:pt x="77" y="220"/>
                  </a:lnTo>
                  <a:lnTo>
                    <a:pt x="79" y="220"/>
                  </a:lnTo>
                  <a:lnTo>
                    <a:pt x="79" y="219"/>
                  </a:lnTo>
                  <a:lnTo>
                    <a:pt x="80" y="219"/>
                  </a:lnTo>
                  <a:lnTo>
                    <a:pt x="80" y="217"/>
                  </a:lnTo>
                  <a:lnTo>
                    <a:pt x="81" y="216"/>
                  </a:lnTo>
                  <a:lnTo>
                    <a:pt x="81" y="215"/>
                  </a:lnTo>
                  <a:lnTo>
                    <a:pt x="81" y="214"/>
                  </a:lnTo>
                  <a:lnTo>
                    <a:pt x="82" y="212"/>
                  </a:lnTo>
                  <a:lnTo>
                    <a:pt x="82" y="211"/>
                  </a:lnTo>
                  <a:lnTo>
                    <a:pt x="82" y="210"/>
                  </a:lnTo>
                  <a:lnTo>
                    <a:pt x="82" y="209"/>
                  </a:lnTo>
                  <a:lnTo>
                    <a:pt x="81" y="209"/>
                  </a:lnTo>
                  <a:lnTo>
                    <a:pt x="82" y="209"/>
                  </a:lnTo>
                  <a:lnTo>
                    <a:pt x="81" y="209"/>
                  </a:lnTo>
                  <a:lnTo>
                    <a:pt x="81" y="208"/>
                  </a:lnTo>
                  <a:lnTo>
                    <a:pt x="81" y="206"/>
                  </a:lnTo>
                  <a:lnTo>
                    <a:pt x="81" y="205"/>
                  </a:lnTo>
                  <a:lnTo>
                    <a:pt x="80" y="204"/>
                  </a:lnTo>
                  <a:lnTo>
                    <a:pt x="79" y="204"/>
                  </a:lnTo>
                  <a:lnTo>
                    <a:pt x="79" y="203"/>
                  </a:lnTo>
                  <a:lnTo>
                    <a:pt x="77" y="202"/>
                  </a:lnTo>
                  <a:lnTo>
                    <a:pt x="77" y="200"/>
                  </a:lnTo>
                  <a:lnTo>
                    <a:pt x="76" y="200"/>
                  </a:lnTo>
                  <a:lnTo>
                    <a:pt x="76" y="199"/>
                  </a:lnTo>
                  <a:lnTo>
                    <a:pt x="75" y="199"/>
                  </a:lnTo>
                  <a:lnTo>
                    <a:pt x="75" y="198"/>
                  </a:lnTo>
                  <a:lnTo>
                    <a:pt x="75" y="199"/>
                  </a:lnTo>
                  <a:lnTo>
                    <a:pt x="76" y="199"/>
                  </a:lnTo>
                  <a:lnTo>
                    <a:pt x="76" y="198"/>
                  </a:lnTo>
                  <a:lnTo>
                    <a:pt x="75" y="198"/>
                  </a:lnTo>
                  <a:lnTo>
                    <a:pt x="75" y="197"/>
                  </a:lnTo>
                  <a:lnTo>
                    <a:pt x="75" y="196"/>
                  </a:lnTo>
                  <a:lnTo>
                    <a:pt x="75" y="194"/>
                  </a:lnTo>
                  <a:lnTo>
                    <a:pt x="76" y="194"/>
                  </a:lnTo>
                  <a:lnTo>
                    <a:pt x="76" y="193"/>
                  </a:lnTo>
                  <a:lnTo>
                    <a:pt x="76" y="192"/>
                  </a:lnTo>
                  <a:lnTo>
                    <a:pt x="77" y="192"/>
                  </a:lnTo>
                  <a:lnTo>
                    <a:pt x="77" y="191"/>
                  </a:lnTo>
                  <a:lnTo>
                    <a:pt x="77" y="190"/>
                  </a:lnTo>
                  <a:lnTo>
                    <a:pt x="77" y="188"/>
                  </a:lnTo>
                  <a:lnTo>
                    <a:pt x="77" y="187"/>
                  </a:lnTo>
                  <a:lnTo>
                    <a:pt x="79" y="187"/>
                  </a:lnTo>
                  <a:lnTo>
                    <a:pt x="79" y="186"/>
                  </a:lnTo>
                  <a:lnTo>
                    <a:pt x="79" y="185"/>
                  </a:lnTo>
                  <a:lnTo>
                    <a:pt x="79" y="183"/>
                  </a:lnTo>
                  <a:lnTo>
                    <a:pt x="80" y="183"/>
                  </a:lnTo>
                  <a:lnTo>
                    <a:pt x="80" y="182"/>
                  </a:lnTo>
                  <a:lnTo>
                    <a:pt x="81" y="182"/>
                  </a:lnTo>
                  <a:lnTo>
                    <a:pt x="82" y="182"/>
                  </a:lnTo>
                  <a:lnTo>
                    <a:pt x="83" y="182"/>
                  </a:lnTo>
                  <a:lnTo>
                    <a:pt x="83" y="181"/>
                  </a:lnTo>
                  <a:lnTo>
                    <a:pt x="85" y="181"/>
                  </a:lnTo>
                  <a:lnTo>
                    <a:pt x="85" y="182"/>
                  </a:lnTo>
                  <a:lnTo>
                    <a:pt x="86" y="182"/>
                  </a:lnTo>
                  <a:lnTo>
                    <a:pt x="86" y="183"/>
                  </a:lnTo>
                  <a:lnTo>
                    <a:pt x="87" y="183"/>
                  </a:lnTo>
                  <a:lnTo>
                    <a:pt x="88" y="183"/>
                  </a:lnTo>
                  <a:lnTo>
                    <a:pt x="89" y="182"/>
                  </a:lnTo>
                  <a:lnTo>
                    <a:pt x="89" y="181"/>
                  </a:lnTo>
                  <a:lnTo>
                    <a:pt x="91" y="181"/>
                  </a:lnTo>
                  <a:lnTo>
                    <a:pt x="91" y="180"/>
                  </a:lnTo>
                  <a:lnTo>
                    <a:pt x="92" y="180"/>
                  </a:lnTo>
                  <a:lnTo>
                    <a:pt x="93" y="180"/>
                  </a:lnTo>
                  <a:lnTo>
                    <a:pt x="93" y="179"/>
                  </a:lnTo>
                  <a:lnTo>
                    <a:pt x="94" y="179"/>
                  </a:lnTo>
                  <a:lnTo>
                    <a:pt x="95" y="179"/>
                  </a:lnTo>
                  <a:lnTo>
                    <a:pt x="97" y="179"/>
                  </a:lnTo>
                  <a:lnTo>
                    <a:pt x="98" y="179"/>
                  </a:lnTo>
                  <a:lnTo>
                    <a:pt x="99" y="177"/>
                  </a:lnTo>
                  <a:lnTo>
                    <a:pt x="100" y="177"/>
                  </a:lnTo>
                  <a:lnTo>
                    <a:pt x="101" y="177"/>
                  </a:lnTo>
                  <a:lnTo>
                    <a:pt x="103" y="177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5" y="176"/>
                  </a:lnTo>
                  <a:lnTo>
                    <a:pt x="106" y="176"/>
                  </a:lnTo>
                  <a:lnTo>
                    <a:pt x="107" y="176"/>
                  </a:lnTo>
                  <a:lnTo>
                    <a:pt x="109" y="176"/>
                  </a:lnTo>
                  <a:lnTo>
                    <a:pt x="110" y="176"/>
                  </a:lnTo>
                  <a:lnTo>
                    <a:pt x="111" y="176"/>
                  </a:lnTo>
                  <a:lnTo>
                    <a:pt x="112" y="175"/>
                  </a:lnTo>
                  <a:lnTo>
                    <a:pt x="112" y="174"/>
                  </a:lnTo>
                  <a:lnTo>
                    <a:pt x="112" y="173"/>
                  </a:lnTo>
                  <a:lnTo>
                    <a:pt x="112" y="171"/>
                  </a:lnTo>
                  <a:lnTo>
                    <a:pt x="112" y="170"/>
                  </a:lnTo>
                  <a:lnTo>
                    <a:pt x="111" y="170"/>
                  </a:lnTo>
                  <a:lnTo>
                    <a:pt x="110" y="170"/>
                  </a:lnTo>
                  <a:lnTo>
                    <a:pt x="110" y="169"/>
                  </a:lnTo>
                  <a:lnTo>
                    <a:pt x="110" y="168"/>
                  </a:lnTo>
                  <a:lnTo>
                    <a:pt x="109" y="168"/>
                  </a:lnTo>
                  <a:lnTo>
                    <a:pt x="109" y="167"/>
                  </a:lnTo>
                  <a:lnTo>
                    <a:pt x="107" y="167"/>
                  </a:lnTo>
                  <a:lnTo>
                    <a:pt x="106" y="165"/>
                  </a:lnTo>
                  <a:lnTo>
                    <a:pt x="106" y="164"/>
                  </a:lnTo>
                  <a:lnTo>
                    <a:pt x="106" y="163"/>
                  </a:lnTo>
                  <a:lnTo>
                    <a:pt x="105" y="162"/>
                  </a:lnTo>
                  <a:lnTo>
                    <a:pt x="105" y="161"/>
                  </a:lnTo>
                  <a:lnTo>
                    <a:pt x="105" y="159"/>
                  </a:lnTo>
                  <a:lnTo>
                    <a:pt x="104" y="159"/>
                  </a:lnTo>
                  <a:lnTo>
                    <a:pt x="104" y="158"/>
                  </a:lnTo>
                  <a:lnTo>
                    <a:pt x="104" y="157"/>
                  </a:lnTo>
                  <a:lnTo>
                    <a:pt x="104" y="156"/>
                  </a:lnTo>
                  <a:lnTo>
                    <a:pt x="105" y="156"/>
                  </a:lnTo>
                  <a:lnTo>
                    <a:pt x="105" y="154"/>
                  </a:lnTo>
                  <a:lnTo>
                    <a:pt x="106" y="154"/>
                  </a:lnTo>
                  <a:lnTo>
                    <a:pt x="106" y="153"/>
                  </a:lnTo>
                  <a:lnTo>
                    <a:pt x="106" y="152"/>
                  </a:lnTo>
                  <a:lnTo>
                    <a:pt x="107" y="152"/>
                  </a:lnTo>
                  <a:lnTo>
                    <a:pt x="107" y="151"/>
                  </a:lnTo>
                  <a:lnTo>
                    <a:pt x="109" y="151"/>
                  </a:lnTo>
                  <a:lnTo>
                    <a:pt x="110" y="150"/>
                  </a:lnTo>
                  <a:lnTo>
                    <a:pt x="111" y="150"/>
                  </a:lnTo>
                  <a:lnTo>
                    <a:pt x="111" y="148"/>
                  </a:lnTo>
                  <a:lnTo>
                    <a:pt x="112" y="148"/>
                  </a:lnTo>
                  <a:lnTo>
                    <a:pt x="112" y="147"/>
                  </a:lnTo>
                  <a:lnTo>
                    <a:pt x="113" y="147"/>
                  </a:lnTo>
                  <a:lnTo>
                    <a:pt x="113" y="146"/>
                  </a:lnTo>
                  <a:lnTo>
                    <a:pt x="113" y="145"/>
                  </a:lnTo>
                  <a:lnTo>
                    <a:pt x="115" y="145"/>
                  </a:lnTo>
                  <a:lnTo>
                    <a:pt x="115" y="144"/>
                  </a:lnTo>
                  <a:lnTo>
                    <a:pt x="115" y="142"/>
                  </a:lnTo>
                  <a:lnTo>
                    <a:pt x="116" y="142"/>
                  </a:lnTo>
                  <a:lnTo>
                    <a:pt x="116" y="141"/>
                  </a:lnTo>
                  <a:lnTo>
                    <a:pt x="117" y="141"/>
                  </a:lnTo>
                  <a:lnTo>
                    <a:pt x="117" y="142"/>
                  </a:lnTo>
                  <a:lnTo>
                    <a:pt x="118" y="142"/>
                  </a:lnTo>
                  <a:lnTo>
                    <a:pt x="120" y="144"/>
                  </a:lnTo>
                  <a:lnTo>
                    <a:pt x="121" y="144"/>
                  </a:lnTo>
                  <a:lnTo>
                    <a:pt x="121" y="145"/>
                  </a:lnTo>
                  <a:lnTo>
                    <a:pt x="122" y="145"/>
                  </a:lnTo>
                  <a:lnTo>
                    <a:pt x="122" y="144"/>
                  </a:lnTo>
                  <a:lnTo>
                    <a:pt x="123" y="144"/>
                  </a:lnTo>
                  <a:lnTo>
                    <a:pt x="123" y="142"/>
                  </a:lnTo>
                  <a:lnTo>
                    <a:pt x="124" y="141"/>
                  </a:lnTo>
                  <a:lnTo>
                    <a:pt x="126" y="141"/>
                  </a:lnTo>
                  <a:lnTo>
                    <a:pt x="126" y="140"/>
                  </a:lnTo>
                  <a:lnTo>
                    <a:pt x="126" y="139"/>
                  </a:lnTo>
                  <a:lnTo>
                    <a:pt x="126" y="138"/>
                  </a:lnTo>
                  <a:lnTo>
                    <a:pt x="124" y="138"/>
                  </a:lnTo>
                  <a:lnTo>
                    <a:pt x="124" y="136"/>
                  </a:lnTo>
                  <a:lnTo>
                    <a:pt x="123" y="135"/>
                  </a:lnTo>
                  <a:lnTo>
                    <a:pt x="123" y="134"/>
                  </a:lnTo>
                  <a:lnTo>
                    <a:pt x="122" y="134"/>
                  </a:lnTo>
                  <a:lnTo>
                    <a:pt x="122" y="133"/>
                  </a:lnTo>
                  <a:lnTo>
                    <a:pt x="123" y="133"/>
                  </a:lnTo>
                  <a:lnTo>
                    <a:pt x="123" y="132"/>
                  </a:lnTo>
                  <a:lnTo>
                    <a:pt x="124" y="130"/>
                  </a:lnTo>
                  <a:lnTo>
                    <a:pt x="124" y="129"/>
                  </a:lnTo>
                  <a:lnTo>
                    <a:pt x="126" y="129"/>
                  </a:lnTo>
                  <a:lnTo>
                    <a:pt x="126" y="128"/>
                  </a:lnTo>
                  <a:lnTo>
                    <a:pt x="127" y="128"/>
                  </a:lnTo>
                  <a:lnTo>
                    <a:pt x="128" y="129"/>
                  </a:lnTo>
                  <a:lnTo>
                    <a:pt x="129" y="129"/>
                  </a:lnTo>
                  <a:lnTo>
                    <a:pt x="129" y="130"/>
                  </a:lnTo>
                  <a:lnTo>
                    <a:pt x="129" y="132"/>
                  </a:lnTo>
                  <a:lnTo>
                    <a:pt x="130" y="132"/>
                  </a:lnTo>
                  <a:lnTo>
                    <a:pt x="130" y="133"/>
                  </a:lnTo>
                  <a:lnTo>
                    <a:pt x="130" y="134"/>
                  </a:lnTo>
                  <a:lnTo>
                    <a:pt x="132" y="134"/>
                  </a:lnTo>
                  <a:lnTo>
                    <a:pt x="133" y="134"/>
                  </a:lnTo>
                  <a:lnTo>
                    <a:pt x="134" y="134"/>
                  </a:lnTo>
                  <a:lnTo>
                    <a:pt x="135" y="134"/>
                  </a:lnTo>
                  <a:lnTo>
                    <a:pt x="135" y="133"/>
                  </a:lnTo>
                  <a:lnTo>
                    <a:pt x="136" y="133"/>
                  </a:lnTo>
                  <a:lnTo>
                    <a:pt x="138" y="133"/>
                  </a:lnTo>
                  <a:lnTo>
                    <a:pt x="138" y="132"/>
                  </a:lnTo>
                  <a:lnTo>
                    <a:pt x="139" y="132"/>
                  </a:lnTo>
                  <a:lnTo>
                    <a:pt x="140" y="132"/>
                  </a:lnTo>
                  <a:lnTo>
                    <a:pt x="141" y="132"/>
                  </a:lnTo>
                  <a:lnTo>
                    <a:pt x="142" y="132"/>
                  </a:lnTo>
                  <a:lnTo>
                    <a:pt x="144" y="132"/>
                  </a:lnTo>
                  <a:lnTo>
                    <a:pt x="144" y="130"/>
                  </a:lnTo>
                  <a:lnTo>
                    <a:pt x="144" y="132"/>
                  </a:lnTo>
                  <a:lnTo>
                    <a:pt x="145" y="132"/>
                  </a:lnTo>
                  <a:lnTo>
                    <a:pt x="145" y="133"/>
                  </a:lnTo>
                  <a:lnTo>
                    <a:pt x="145" y="134"/>
                  </a:lnTo>
                  <a:lnTo>
                    <a:pt x="145" y="135"/>
                  </a:lnTo>
                  <a:lnTo>
                    <a:pt x="144" y="135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4" y="139"/>
                  </a:lnTo>
                  <a:lnTo>
                    <a:pt x="145" y="139"/>
                  </a:lnTo>
                  <a:lnTo>
                    <a:pt x="146" y="139"/>
                  </a:lnTo>
                  <a:lnTo>
                    <a:pt x="147" y="139"/>
                  </a:lnTo>
                  <a:lnTo>
                    <a:pt x="148" y="139"/>
                  </a:lnTo>
                  <a:lnTo>
                    <a:pt x="150" y="139"/>
                  </a:lnTo>
                  <a:lnTo>
                    <a:pt x="150" y="138"/>
                  </a:lnTo>
                  <a:lnTo>
                    <a:pt x="151" y="138"/>
                  </a:lnTo>
                  <a:lnTo>
                    <a:pt x="151" y="136"/>
                  </a:lnTo>
                  <a:lnTo>
                    <a:pt x="151" y="135"/>
                  </a:lnTo>
                  <a:lnTo>
                    <a:pt x="152" y="135"/>
                  </a:lnTo>
                  <a:lnTo>
                    <a:pt x="152" y="134"/>
                  </a:lnTo>
                  <a:lnTo>
                    <a:pt x="151" y="134"/>
                  </a:lnTo>
                  <a:lnTo>
                    <a:pt x="151" y="133"/>
                  </a:lnTo>
                  <a:lnTo>
                    <a:pt x="151" y="132"/>
                  </a:lnTo>
                  <a:lnTo>
                    <a:pt x="150" y="132"/>
                  </a:lnTo>
                  <a:lnTo>
                    <a:pt x="150" y="130"/>
                  </a:lnTo>
                  <a:lnTo>
                    <a:pt x="148" y="130"/>
                  </a:lnTo>
                  <a:lnTo>
                    <a:pt x="148" y="129"/>
                  </a:lnTo>
                  <a:lnTo>
                    <a:pt x="148" y="128"/>
                  </a:lnTo>
                  <a:lnTo>
                    <a:pt x="148" y="127"/>
                  </a:lnTo>
                  <a:lnTo>
                    <a:pt x="150" y="127"/>
                  </a:lnTo>
                  <a:lnTo>
                    <a:pt x="150" y="125"/>
                  </a:lnTo>
                  <a:lnTo>
                    <a:pt x="151" y="125"/>
                  </a:lnTo>
                  <a:lnTo>
                    <a:pt x="150" y="124"/>
                  </a:lnTo>
                  <a:lnTo>
                    <a:pt x="151" y="124"/>
                  </a:lnTo>
                  <a:lnTo>
                    <a:pt x="151" y="123"/>
                  </a:lnTo>
                  <a:lnTo>
                    <a:pt x="152" y="123"/>
                  </a:lnTo>
                  <a:lnTo>
                    <a:pt x="152" y="124"/>
                  </a:lnTo>
                  <a:lnTo>
                    <a:pt x="153" y="124"/>
                  </a:lnTo>
                  <a:lnTo>
                    <a:pt x="153" y="125"/>
                  </a:lnTo>
                  <a:lnTo>
                    <a:pt x="153" y="127"/>
                  </a:lnTo>
                  <a:lnTo>
                    <a:pt x="153" y="128"/>
                  </a:lnTo>
                  <a:lnTo>
                    <a:pt x="154" y="128"/>
                  </a:lnTo>
                  <a:lnTo>
                    <a:pt x="154" y="129"/>
                  </a:lnTo>
                  <a:lnTo>
                    <a:pt x="156" y="129"/>
                  </a:lnTo>
                  <a:lnTo>
                    <a:pt x="157" y="129"/>
                  </a:lnTo>
                  <a:lnTo>
                    <a:pt x="157" y="130"/>
                  </a:lnTo>
                  <a:lnTo>
                    <a:pt x="158" y="130"/>
                  </a:lnTo>
                  <a:lnTo>
                    <a:pt x="159" y="130"/>
                  </a:lnTo>
                  <a:lnTo>
                    <a:pt x="159" y="129"/>
                  </a:lnTo>
                  <a:lnTo>
                    <a:pt x="161" y="129"/>
                  </a:lnTo>
                  <a:lnTo>
                    <a:pt x="161" y="128"/>
                  </a:lnTo>
                  <a:lnTo>
                    <a:pt x="162" y="128"/>
                  </a:lnTo>
                  <a:lnTo>
                    <a:pt x="162" y="127"/>
                  </a:lnTo>
                  <a:lnTo>
                    <a:pt x="163" y="127"/>
                  </a:lnTo>
                  <a:lnTo>
                    <a:pt x="164" y="127"/>
                  </a:lnTo>
                  <a:lnTo>
                    <a:pt x="165" y="127"/>
                  </a:lnTo>
                  <a:lnTo>
                    <a:pt x="167" y="127"/>
                  </a:lnTo>
                  <a:lnTo>
                    <a:pt x="168" y="127"/>
                  </a:lnTo>
                  <a:lnTo>
                    <a:pt x="168" y="128"/>
                  </a:lnTo>
                  <a:lnTo>
                    <a:pt x="169" y="128"/>
                  </a:lnTo>
                  <a:lnTo>
                    <a:pt x="170" y="128"/>
                  </a:lnTo>
                  <a:lnTo>
                    <a:pt x="170" y="129"/>
                  </a:lnTo>
                  <a:lnTo>
                    <a:pt x="171" y="129"/>
                  </a:lnTo>
                  <a:lnTo>
                    <a:pt x="171" y="130"/>
                  </a:lnTo>
                  <a:lnTo>
                    <a:pt x="173" y="130"/>
                  </a:lnTo>
                  <a:lnTo>
                    <a:pt x="174" y="130"/>
                  </a:lnTo>
                  <a:lnTo>
                    <a:pt x="174" y="132"/>
                  </a:lnTo>
                  <a:lnTo>
                    <a:pt x="175" y="132"/>
                  </a:lnTo>
                  <a:lnTo>
                    <a:pt x="176" y="132"/>
                  </a:lnTo>
                  <a:lnTo>
                    <a:pt x="176" y="133"/>
                  </a:lnTo>
                  <a:lnTo>
                    <a:pt x="177" y="133"/>
                  </a:lnTo>
                  <a:lnTo>
                    <a:pt x="177" y="134"/>
                  </a:lnTo>
                  <a:lnTo>
                    <a:pt x="179" y="134"/>
                  </a:lnTo>
                  <a:lnTo>
                    <a:pt x="179" y="135"/>
                  </a:lnTo>
                  <a:lnTo>
                    <a:pt x="180" y="135"/>
                  </a:lnTo>
                  <a:lnTo>
                    <a:pt x="181" y="135"/>
                  </a:lnTo>
                  <a:lnTo>
                    <a:pt x="181" y="136"/>
                  </a:lnTo>
                  <a:lnTo>
                    <a:pt x="182" y="136"/>
                  </a:lnTo>
                  <a:lnTo>
                    <a:pt x="182" y="138"/>
                  </a:lnTo>
                  <a:lnTo>
                    <a:pt x="183" y="138"/>
                  </a:lnTo>
                  <a:lnTo>
                    <a:pt x="185" y="138"/>
                  </a:lnTo>
                  <a:lnTo>
                    <a:pt x="186" y="138"/>
                  </a:lnTo>
                  <a:lnTo>
                    <a:pt x="187" y="138"/>
                  </a:lnTo>
                  <a:lnTo>
                    <a:pt x="187" y="139"/>
                  </a:lnTo>
                  <a:lnTo>
                    <a:pt x="188" y="139"/>
                  </a:lnTo>
                  <a:lnTo>
                    <a:pt x="188" y="140"/>
                  </a:lnTo>
                  <a:lnTo>
                    <a:pt x="188" y="141"/>
                  </a:lnTo>
                  <a:lnTo>
                    <a:pt x="189" y="141"/>
                  </a:lnTo>
                  <a:lnTo>
                    <a:pt x="189" y="142"/>
                  </a:lnTo>
                  <a:lnTo>
                    <a:pt x="189" y="144"/>
                  </a:lnTo>
                  <a:lnTo>
                    <a:pt x="191" y="144"/>
                  </a:lnTo>
                  <a:lnTo>
                    <a:pt x="192" y="144"/>
                  </a:lnTo>
                  <a:lnTo>
                    <a:pt x="193" y="144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4" y="140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5"/>
                  </a:lnTo>
                  <a:lnTo>
                    <a:pt x="197" y="135"/>
                  </a:lnTo>
                  <a:lnTo>
                    <a:pt x="197" y="134"/>
                  </a:lnTo>
                  <a:lnTo>
                    <a:pt x="197" y="133"/>
                  </a:lnTo>
                  <a:lnTo>
                    <a:pt x="197" y="132"/>
                  </a:lnTo>
                  <a:lnTo>
                    <a:pt x="197" y="130"/>
                  </a:lnTo>
                  <a:lnTo>
                    <a:pt x="198" y="130"/>
                  </a:lnTo>
                  <a:lnTo>
                    <a:pt x="199" y="130"/>
                  </a:lnTo>
                  <a:lnTo>
                    <a:pt x="199" y="129"/>
                  </a:lnTo>
                  <a:lnTo>
                    <a:pt x="200" y="129"/>
                  </a:lnTo>
                  <a:lnTo>
                    <a:pt x="201" y="128"/>
                  </a:lnTo>
                  <a:lnTo>
                    <a:pt x="203" y="128"/>
                  </a:lnTo>
                  <a:lnTo>
                    <a:pt x="204" y="128"/>
                  </a:lnTo>
                  <a:lnTo>
                    <a:pt x="205" y="128"/>
                  </a:lnTo>
                  <a:lnTo>
                    <a:pt x="206" y="128"/>
                  </a:lnTo>
                  <a:lnTo>
                    <a:pt x="208" y="128"/>
                  </a:lnTo>
                  <a:lnTo>
                    <a:pt x="208" y="127"/>
                  </a:lnTo>
                  <a:lnTo>
                    <a:pt x="209" y="127"/>
                  </a:lnTo>
                  <a:lnTo>
                    <a:pt x="209" y="125"/>
                  </a:lnTo>
                  <a:lnTo>
                    <a:pt x="210" y="125"/>
                  </a:lnTo>
                  <a:lnTo>
                    <a:pt x="210" y="124"/>
                  </a:lnTo>
                  <a:lnTo>
                    <a:pt x="211" y="123"/>
                  </a:lnTo>
                  <a:lnTo>
                    <a:pt x="211" y="122"/>
                  </a:lnTo>
                  <a:lnTo>
                    <a:pt x="212" y="122"/>
                  </a:lnTo>
                  <a:lnTo>
                    <a:pt x="214" y="122"/>
                  </a:lnTo>
                  <a:lnTo>
                    <a:pt x="214" y="121"/>
                  </a:lnTo>
                  <a:lnTo>
                    <a:pt x="215" y="121"/>
                  </a:lnTo>
                  <a:lnTo>
                    <a:pt x="216" y="121"/>
                  </a:lnTo>
                  <a:lnTo>
                    <a:pt x="216" y="122"/>
                  </a:lnTo>
                  <a:lnTo>
                    <a:pt x="217" y="122"/>
                  </a:lnTo>
                  <a:lnTo>
                    <a:pt x="217" y="123"/>
                  </a:lnTo>
                  <a:lnTo>
                    <a:pt x="217" y="124"/>
                  </a:lnTo>
                  <a:lnTo>
                    <a:pt x="218" y="124"/>
                  </a:lnTo>
                  <a:lnTo>
                    <a:pt x="218" y="125"/>
                  </a:lnTo>
                  <a:lnTo>
                    <a:pt x="218" y="127"/>
                  </a:lnTo>
                  <a:lnTo>
                    <a:pt x="220" y="127"/>
                  </a:lnTo>
                  <a:lnTo>
                    <a:pt x="220" y="128"/>
                  </a:lnTo>
                  <a:lnTo>
                    <a:pt x="220" y="129"/>
                  </a:lnTo>
                  <a:lnTo>
                    <a:pt x="221" y="129"/>
                  </a:lnTo>
                  <a:lnTo>
                    <a:pt x="221" y="130"/>
                  </a:lnTo>
                  <a:lnTo>
                    <a:pt x="222" y="130"/>
                  </a:lnTo>
                  <a:lnTo>
                    <a:pt x="222" y="132"/>
                  </a:lnTo>
                  <a:lnTo>
                    <a:pt x="223" y="132"/>
                  </a:lnTo>
                  <a:lnTo>
                    <a:pt x="224" y="132"/>
                  </a:lnTo>
                  <a:lnTo>
                    <a:pt x="226" y="130"/>
                  </a:lnTo>
                  <a:lnTo>
                    <a:pt x="227" y="130"/>
                  </a:lnTo>
                  <a:lnTo>
                    <a:pt x="227" y="129"/>
                  </a:lnTo>
                  <a:lnTo>
                    <a:pt x="228" y="130"/>
                  </a:lnTo>
                  <a:lnTo>
                    <a:pt x="229" y="130"/>
                  </a:lnTo>
                  <a:lnTo>
                    <a:pt x="229" y="132"/>
                  </a:lnTo>
                  <a:lnTo>
                    <a:pt x="229" y="133"/>
                  </a:lnTo>
                  <a:lnTo>
                    <a:pt x="229" y="134"/>
                  </a:lnTo>
                  <a:lnTo>
                    <a:pt x="228" y="134"/>
                  </a:lnTo>
                  <a:lnTo>
                    <a:pt x="228" y="135"/>
                  </a:lnTo>
                  <a:lnTo>
                    <a:pt x="228" y="136"/>
                  </a:lnTo>
                  <a:lnTo>
                    <a:pt x="228" y="138"/>
                  </a:lnTo>
                  <a:lnTo>
                    <a:pt x="229" y="138"/>
                  </a:lnTo>
                  <a:lnTo>
                    <a:pt x="230" y="138"/>
                  </a:lnTo>
                  <a:lnTo>
                    <a:pt x="232" y="136"/>
                  </a:lnTo>
                  <a:lnTo>
                    <a:pt x="233" y="136"/>
                  </a:lnTo>
                  <a:lnTo>
                    <a:pt x="233" y="135"/>
                  </a:lnTo>
                  <a:lnTo>
                    <a:pt x="234" y="134"/>
                  </a:lnTo>
                  <a:lnTo>
                    <a:pt x="233" y="134"/>
                  </a:lnTo>
                  <a:lnTo>
                    <a:pt x="233" y="133"/>
                  </a:lnTo>
                  <a:lnTo>
                    <a:pt x="233" y="132"/>
                  </a:lnTo>
                  <a:lnTo>
                    <a:pt x="233" y="130"/>
                  </a:lnTo>
                  <a:lnTo>
                    <a:pt x="234" y="130"/>
                  </a:lnTo>
                  <a:lnTo>
                    <a:pt x="234" y="129"/>
                  </a:lnTo>
                  <a:lnTo>
                    <a:pt x="235" y="129"/>
                  </a:lnTo>
                  <a:lnTo>
                    <a:pt x="236" y="129"/>
                  </a:lnTo>
                  <a:lnTo>
                    <a:pt x="238" y="129"/>
                  </a:lnTo>
                  <a:lnTo>
                    <a:pt x="239" y="129"/>
                  </a:lnTo>
                  <a:lnTo>
                    <a:pt x="240" y="129"/>
                  </a:lnTo>
                  <a:lnTo>
                    <a:pt x="240" y="128"/>
                  </a:lnTo>
                  <a:lnTo>
                    <a:pt x="241" y="128"/>
                  </a:lnTo>
                  <a:lnTo>
                    <a:pt x="241" y="127"/>
                  </a:lnTo>
                  <a:lnTo>
                    <a:pt x="240" y="127"/>
                  </a:lnTo>
                  <a:lnTo>
                    <a:pt x="240" y="125"/>
                  </a:lnTo>
                  <a:lnTo>
                    <a:pt x="240" y="124"/>
                  </a:lnTo>
                  <a:lnTo>
                    <a:pt x="239" y="124"/>
                  </a:lnTo>
                  <a:lnTo>
                    <a:pt x="239" y="123"/>
                  </a:lnTo>
                  <a:lnTo>
                    <a:pt x="239" y="122"/>
                  </a:lnTo>
                  <a:lnTo>
                    <a:pt x="239" y="121"/>
                  </a:lnTo>
                  <a:lnTo>
                    <a:pt x="239" y="119"/>
                  </a:lnTo>
                  <a:lnTo>
                    <a:pt x="240" y="118"/>
                  </a:lnTo>
                  <a:lnTo>
                    <a:pt x="239" y="118"/>
                  </a:lnTo>
                  <a:lnTo>
                    <a:pt x="239" y="117"/>
                  </a:lnTo>
                  <a:lnTo>
                    <a:pt x="240" y="117"/>
                  </a:lnTo>
                  <a:lnTo>
                    <a:pt x="240" y="116"/>
                  </a:lnTo>
                  <a:lnTo>
                    <a:pt x="241" y="116"/>
                  </a:lnTo>
                  <a:lnTo>
                    <a:pt x="242" y="116"/>
                  </a:lnTo>
                  <a:lnTo>
                    <a:pt x="244" y="116"/>
                  </a:lnTo>
                  <a:lnTo>
                    <a:pt x="245" y="116"/>
                  </a:lnTo>
                  <a:lnTo>
                    <a:pt x="246" y="115"/>
                  </a:lnTo>
                  <a:lnTo>
                    <a:pt x="247" y="113"/>
                  </a:lnTo>
                  <a:lnTo>
                    <a:pt x="247" y="112"/>
                  </a:lnTo>
                  <a:lnTo>
                    <a:pt x="247" y="111"/>
                  </a:lnTo>
                  <a:lnTo>
                    <a:pt x="246" y="111"/>
                  </a:lnTo>
                  <a:lnTo>
                    <a:pt x="245" y="111"/>
                  </a:lnTo>
                  <a:lnTo>
                    <a:pt x="245" y="110"/>
                  </a:lnTo>
                  <a:lnTo>
                    <a:pt x="244" y="109"/>
                  </a:lnTo>
                  <a:lnTo>
                    <a:pt x="245" y="109"/>
                  </a:lnTo>
                  <a:lnTo>
                    <a:pt x="245" y="107"/>
                  </a:lnTo>
                  <a:lnTo>
                    <a:pt x="246" y="107"/>
                  </a:lnTo>
                  <a:lnTo>
                    <a:pt x="247" y="107"/>
                  </a:lnTo>
                  <a:lnTo>
                    <a:pt x="248" y="109"/>
                  </a:lnTo>
                  <a:lnTo>
                    <a:pt x="250" y="110"/>
                  </a:lnTo>
                  <a:lnTo>
                    <a:pt x="250" y="109"/>
                  </a:lnTo>
                  <a:lnTo>
                    <a:pt x="251" y="109"/>
                  </a:lnTo>
                  <a:lnTo>
                    <a:pt x="251" y="107"/>
                  </a:lnTo>
                  <a:lnTo>
                    <a:pt x="252" y="107"/>
                  </a:lnTo>
                  <a:lnTo>
                    <a:pt x="253" y="107"/>
                  </a:lnTo>
                  <a:lnTo>
                    <a:pt x="255" y="107"/>
                  </a:lnTo>
                  <a:lnTo>
                    <a:pt x="256" y="107"/>
                  </a:lnTo>
                  <a:lnTo>
                    <a:pt x="256" y="106"/>
                  </a:lnTo>
                  <a:lnTo>
                    <a:pt x="256" y="105"/>
                  </a:lnTo>
                  <a:lnTo>
                    <a:pt x="256" y="104"/>
                  </a:lnTo>
                  <a:lnTo>
                    <a:pt x="255" y="104"/>
                  </a:lnTo>
                  <a:lnTo>
                    <a:pt x="253" y="104"/>
                  </a:lnTo>
                  <a:lnTo>
                    <a:pt x="252" y="104"/>
                  </a:lnTo>
                  <a:lnTo>
                    <a:pt x="252" y="103"/>
                  </a:lnTo>
                  <a:lnTo>
                    <a:pt x="252" y="101"/>
                  </a:lnTo>
                  <a:lnTo>
                    <a:pt x="252" y="100"/>
                  </a:lnTo>
                  <a:lnTo>
                    <a:pt x="253" y="100"/>
                  </a:lnTo>
                  <a:lnTo>
                    <a:pt x="255" y="100"/>
                  </a:lnTo>
                  <a:lnTo>
                    <a:pt x="255" y="101"/>
                  </a:lnTo>
                  <a:lnTo>
                    <a:pt x="256" y="101"/>
                  </a:lnTo>
                  <a:lnTo>
                    <a:pt x="256" y="103"/>
                  </a:lnTo>
                  <a:lnTo>
                    <a:pt x="257" y="103"/>
                  </a:lnTo>
                  <a:lnTo>
                    <a:pt x="258" y="103"/>
                  </a:lnTo>
                  <a:lnTo>
                    <a:pt x="258" y="104"/>
                  </a:lnTo>
                  <a:lnTo>
                    <a:pt x="259" y="104"/>
                  </a:lnTo>
                  <a:lnTo>
                    <a:pt x="259" y="105"/>
                  </a:lnTo>
                  <a:lnTo>
                    <a:pt x="261" y="105"/>
                  </a:lnTo>
                  <a:lnTo>
                    <a:pt x="261" y="106"/>
                  </a:lnTo>
                  <a:lnTo>
                    <a:pt x="261" y="107"/>
                  </a:lnTo>
                  <a:lnTo>
                    <a:pt x="261" y="109"/>
                  </a:lnTo>
                  <a:lnTo>
                    <a:pt x="259" y="110"/>
                  </a:lnTo>
                  <a:lnTo>
                    <a:pt x="259" y="111"/>
                  </a:lnTo>
                  <a:lnTo>
                    <a:pt x="259" y="112"/>
                  </a:lnTo>
                  <a:lnTo>
                    <a:pt x="261" y="112"/>
                  </a:lnTo>
                  <a:lnTo>
                    <a:pt x="261" y="113"/>
                  </a:lnTo>
                  <a:lnTo>
                    <a:pt x="261" y="115"/>
                  </a:lnTo>
                  <a:lnTo>
                    <a:pt x="262" y="115"/>
                  </a:lnTo>
                  <a:lnTo>
                    <a:pt x="262" y="116"/>
                  </a:lnTo>
                  <a:lnTo>
                    <a:pt x="263" y="116"/>
                  </a:lnTo>
                  <a:lnTo>
                    <a:pt x="263" y="117"/>
                  </a:lnTo>
                  <a:lnTo>
                    <a:pt x="264" y="117"/>
                  </a:lnTo>
                  <a:lnTo>
                    <a:pt x="264" y="118"/>
                  </a:lnTo>
                  <a:lnTo>
                    <a:pt x="265" y="118"/>
                  </a:lnTo>
                  <a:lnTo>
                    <a:pt x="267" y="118"/>
                  </a:lnTo>
                  <a:lnTo>
                    <a:pt x="267" y="119"/>
                  </a:lnTo>
                  <a:lnTo>
                    <a:pt x="268" y="119"/>
                  </a:lnTo>
                  <a:lnTo>
                    <a:pt x="269" y="119"/>
                  </a:lnTo>
                  <a:lnTo>
                    <a:pt x="270" y="119"/>
                  </a:lnTo>
                  <a:lnTo>
                    <a:pt x="271" y="119"/>
                  </a:lnTo>
                  <a:lnTo>
                    <a:pt x="273" y="119"/>
                  </a:lnTo>
                  <a:lnTo>
                    <a:pt x="274" y="119"/>
                  </a:lnTo>
                  <a:lnTo>
                    <a:pt x="275" y="119"/>
                  </a:lnTo>
                  <a:lnTo>
                    <a:pt x="275" y="121"/>
                  </a:lnTo>
                  <a:lnTo>
                    <a:pt x="276" y="121"/>
                  </a:lnTo>
                  <a:lnTo>
                    <a:pt x="276" y="122"/>
                  </a:lnTo>
                  <a:lnTo>
                    <a:pt x="277" y="122"/>
                  </a:lnTo>
                  <a:lnTo>
                    <a:pt x="277" y="123"/>
                  </a:lnTo>
                  <a:lnTo>
                    <a:pt x="277" y="124"/>
                  </a:lnTo>
                  <a:lnTo>
                    <a:pt x="279" y="124"/>
                  </a:lnTo>
                  <a:lnTo>
                    <a:pt x="279" y="125"/>
                  </a:lnTo>
                  <a:lnTo>
                    <a:pt x="280" y="125"/>
                  </a:lnTo>
                  <a:lnTo>
                    <a:pt x="280" y="124"/>
                  </a:lnTo>
                  <a:lnTo>
                    <a:pt x="280" y="123"/>
                  </a:lnTo>
                  <a:lnTo>
                    <a:pt x="280" y="122"/>
                  </a:lnTo>
                  <a:lnTo>
                    <a:pt x="281" y="122"/>
                  </a:lnTo>
                  <a:lnTo>
                    <a:pt x="281" y="121"/>
                  </a:lnTo>
                  <a:lnTo>
                    <a:pt x="282" y="121"/>
                  </a:lnTo>
                  <a:lnTo>
                    <a:pt x="283" y="121"/>
                  </a:lnTo>
                  <a:lnTo>
                    <a:pt x="285" y="121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19"/>
                  </a:lnTo>
                  <a:lnTo>
                    <a:pt x="288" y="119"/>
                  </a:lnTo>
                  <a:lnTo>
                    <a:pt x="288" y="118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89" y="115"/>
                  </a:lnTo>
                  <a:lnTo>
                    <a:pt x="289" y="113"/>
                  </a:lnTo>
                  <a:lnTo>
                    <a:pt x="289" y="112"/>
                  </a:lnTo>
                  <a:lnTo>
                    <a:pt x="291" y="112"/>
                  </a:lnTo>
                  <a:lnTo>
                    <a:pt x="291" y="111"/>
                  </a:lnTo>
                  <a:lnTo>
                    <a:pt x="291" y="110"/>
                  </a:lnTo>
                  <a:lnTo>
                    <a:pt x="291" y="109"/>
                  </a:lnTo>
                  <a:lnTo>
                    <a:pt x="291" y="107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1" y="101"/>
                  </a:lnTo>
                  <a:lnTo>
                    <a:pt x="292" y="101"/>
                  </a:lnTo>
                  <a:lnTo>
                    <a:pt x="292" y="100"/>
                  </a:lnTo>
                  <a:lnTo>
                    <a:pt x="293" y="99"/>
                  </a:lnTo>
                  <a:lnTo>
                    <a:pt x="293" y="98"/>
                  </a:lnTo>
                  <a:lnTo>
                    <a:pt x="294" y="98"/>
                  </a:lnTo>
                  <a:lnTo>
                    <a:pt x="295" y="98"/>
                  </a:lnTo>
                  <a:lnTo>
                    <a:pt x="295" y="96"/>
                  </a:lnTo>
                  <a:lnTo>
                    <a:pt x="295" y="95"/>
                  </a:lnTo>
                  <a:lnTo>
                    <a:pt x="297" y="95"/>
                  </a:lnTo>
                  <a:lnTo>
                    <a:pt x="297" y="94"/>
                  </a:lnTo>
                  <a:lnTo>
                    <a:pt x="297" y="93"/>
                  </a:lnTo>
                  <a:lnTo>
                    <a:pt x="297" y="92"/>
                  </a:lnTo>
                  <a:lnTo>
                    <a:pt x="298" y="90"/>
                  </a:lnTo>
                  <a:lnTo>
                    <a:pt x="299" y="90"/>
                  </a:lnTo>
                  <a:lnTo>
                    <a:pt x="300" y="90"/>
                  </a:lnTo>
                  <a:lnTo>
                    <a:pt x="302" y="90"/>
                  </a:lnTo>
                  <a:lnTo>
                    <a:pt x="303" y="90"/>
                  </a:lnTo>
                  <a:lnTo>
                    <a:pt x="303" y="92"/>
                  </a:lnTo>
                  <a:lnTo>
                    <a:pt x="302" y="92"/>
                  </a:lnTo>
                  <a:lnTo>
                    <a:pt x="303" y="92"/>
                  </a:lnTo>
                  <a:lnTo>
                    <a:pt x="304" y="93"/>
                  </a:lnTo>
                  <a:lnTo>
                    <a:pt x="304" y="92"/>
                  </a:lnTo>
                  <a:lnTo>
                    <a:pt x="305" y="92"/>
                  </a:lnTo>
                  <a:lnTo>
                    <a:pt x="306" y="92"/>
                  </a:lnTo>
                  <a:lnTo>
                    <a:pt x="308" y="90"/>
                  </a:lnTo>
                  <a:lnTo>
                    <a:pt x="309" y="89"/>
                  </a:lnTo>
                  <a:lnTo>
                    <a:pt x="310" y="89"/>
                  </a:lnTo>
                  <a:lnTo>
                    <a:pt x="310" y="88"/>
                  </a:lnTo>
                  <a:lnTo>
                    <a:pt x="311" y="87"/>
                  </a:lnTo>
                  <a:lnTo>
                    <a:pt x="311" y="86"/>
                  </a:lnTo>
                  <a:lnTo>
                    <a:pt x="312" y="86"/>
                  </a:lnTo>
                  <a:lnTo>
                    <a:pt x="312" y="84"/>
                  </a:lnTo>
                  <a:lnTo>
                    <a:pt x="312" y="83"/>
                  </a:lnTo>
                  <a:lnTo>
                    <a:pt x="312" y="82"/>
                  </a:lnTo>
                  <a:lnTo>
                    <a:pt x="312" y="81"/>
                  </a:lnTo>
                  <a:lnTo>
                    <a:pt x="312" y="80"/>
                  </a:lnTo>
                  <a:lnTo>
                    <a:pt x="314" y="80"/>
                  </a:lnTo>
                  <a:lnTo>
                    <a:pt x="314" y="78"/>
                  </a:lnTo>
                  <a:lnTo>
                    <a:pt x="314" y="77"/>
                  </a:lnTo>
                  <a:lnTo>
                    <a:pt x="314" y="76"/>
                  </a:lnTo>
                  <a:lnTo>
                    <a:pt x="315" y="76"/>
                  </a:lnTo>
                  <a:lnTo>
                    <a:pt x="314" y="76"/>
                  </a:lnTo>
                  <a:lnTo>
                    <a:pt x="315" y="76"/>
                  </a:lnTo>
                  <a:lnTo>
                    <a:pt x="315" y="75"/>
                  </a:lnTo>
                  <a:lnTo>
                    <a:pt x="316" y="74"/>
                  </a:lnTo>
                  <a:lnTo>
                    <a:pt x="317" y="74"/>
                  </a:lnTo>
                  <a:lnTo>
                    <a:pt x="318" y="72"/>
                  </a:lnTo>
                  <a:lnTo>
                    <a:pt x="320" y="72"/>
                  </a:lnTo>
                  <a:lnTo>
                    <a:pt x="321" y="72"/>
                  </a:lnTo>
                  <a:lnTo>
                    <a:pt x="322" y="72"/>
                  </a:lnTo>
                  <a:lnTo>
                    <a:pt x="323" y="72"/>
                  </a:lnTo>
                  <a:lnTo>
                    <a:pt x="323" y="71"/>
                  </a:lnTo>
                  <a:lnTo>
                    <a:pt x="324" y="71"/>
                  </a:lnTo>
                  <a:lnTo>
                    <a:pt x="324" y="70"/>
                  </a:lnTo>
                  <a:lnTo>
                    <a:pt x="326" y="70"/>
                  </a:lnTo>
                  <a:lnTo>
                    <a:pt x="326" y="69"/>
                  </a:lnTo>
                  <a:lnTo>
                    <a:pt x="326" y="67"/>
                  </a:lnTo>
                  <a:lnTo>
                    <a:pt x="327" y="67"/>
                  </a:lnTo>
                  <a:lnTo>
                    <a:pt x="327" y="66"/>
                  </a:lnTo>
                  <a:lnTo>
                    <a:pt x="328" y="66"/>
                  </a:lnTo>
                  <a:lnTo>
                    <a:pt x="329" y="66"/>
                  </a:lnTo>
                  <a:lnTo>
                    <a:pt x="329" y="65"/>
                  </a:lnTo>
                  <a:lnTo>
                    <a:pt x="330" y="65"/>
                  </a:lnTo>
                  <a:lnTo>
                    <a:pt x="330" y="64"/>
                  </a:lnTo>
                  <a:lnTo>
                    <a:pt x="330" y="63"/>
                  </a:lnTo>
                  <a:lnTo>
                    <a:pt x="332" y="63"/>
                  </a:lnTo>
                  <a:lnTo>
                    <a:pt x="332" y="61"/>
                  </a:lnTo>
                  <a:lnTo>
                    <a:pt x="330" y="60"/>
                  </a:lnTo>
                  <a:lnTo>
                    <a:pt x="330" y="59"/>
                  </a:lnTo>
                  <a:lnTo>
                    <a:pt x="329" y="58"/>
                  </a:lnTo>
                  <a:lnTo>
                    <a:pt x="329" y="57"/>
                  </a:lnTo>
                  <a:lnTo>
                    <a:pt x="329" y="55"/>
                  </a:lnTo>
                  <a:lnTo>
                    <a:pt x="329" y="54"/>
                  </a:lnTo>
                  <a:lnTo>
                    <a:pt x="329" y="53"/>
                  </a:lnTo>
                  <a:lnTo>
                    <a:pt x="329" y="52"/>
                  </a:lnTo>
                  <a:lnTo>
                    <a:pt x="329" y="51"/>
                  </a:lnTo>
                  <a:lnTo>
                    <a:pt x="329" y="49"/>
                  </a:lnTo>
                  <a:lnTo>
                    <a:pt x="328" y="49"/>
                  </a:lnTo>
                  <a:lnTo>
                    <a:pt x="328" y="48"/>
                  </a:lnTo>
                  <a:lnTo>
                    <a:pt x="328" y="47"/>
                  </a:lnTo>
                  <a:lnTo>
                    <a:pt x="328" y="46"/>
                  </a:lnTo>
                  <a:lnTo>
                    <a:pt x="328" y="45"/>
                  </a:lnTo>
                  <a:lnTo>
                    <a:pt x="329" y="45"/>
                  </a:lnTo>
                  <a:lnTo>
                    <a:pt x="329" y="43"/>
                  </a:lnTo>
                  <a:lnTo>
                    <a:pt x="330" y="43"/>
                  </a:lnTo>
                  <a:lnTo>
                    <a:pt x="332" y="43"/>
                  </a:lnTo>
                  <a:lnTo>
                    <a:pt x="333" y="43"/>
                  </a:lnTo>
                  <a:lnTo>
                    <a:pt x="334" y="43"/>
                  </a:lnTo>
                  <a:lnTo>
                    <a:pt x="335" y="43"/>
                  </a:lnTo>
                  <a:lnTo>
                    <a:pt x="336" y="43"/>
                  </a:lnTo>
                  <a:lnTo>
                    <a:pt x="338" y="43"/>
                  </a:lnTo>
                  <a:lnTo>
                    <a:pt x="339" y="43"/>
                  </a:lnTo>
                  <a:lnTo>
                    <a:pt x="339" y="42"/>
                  </a:lnTo>
                  <a:lnTo>
                    <a:pt x="340" y="42"/>
                  </a:lnTo>
                  <a:lnTo>
                    <a:pt x="341" y="42"/>
                  </a:lnTo>
                  <a:lnTo>
                    <a:pt x="343" y="42"/>
                  </a:lnTo>
                  <a:lnTo>
                    <a:pt x="344" y="42"/>
                  </a:lnTo>
                  <a:lnTo>
                    <a:pt x="344" y="43"/>
                  </a:lnTo>
                  <a:lnTo>
                    <a:pt x="345" y="43"/>
                  </a:lnTo>
                  <a:lnTo>
                    <a:pt x="346" y="45"/>
                  </a:lnTo>
                  <a:lnTo>
                    <a:pt x="346" y="46"/>
                  </a:lnTo>
                  <a:lnTo>
                    <a:pt x="347" y="46"/>
                  </a:lnTo>
                  <a:lnTo>
                    <a:pt x="347" y="47"/>
                  </a:lnTo>
                  <a:lnTo>
                    <a:pt x="349" y="47"/>
                  </a:lnTo>
                  <a:lnTo>
                    <a:pt x="349" y="48"/>
                  </a:lnTo>
                  <a:lnTo>
                    <a:pt x="350" y="48"/>
                  </a:lnTo>
                  <a:lnTo>
                    <a:pt x="351" y="48"/>
                  </a:lnTo>
                  <a:lnTo>
                    <a:pt x="352" y="48"/>
                  </a:lnTo>
                  <a:lnTo>
                    <a:pt x="352" y="47"/>
                  </a:lnTo>
                  <a:lnTo>
                    <a:pt x="353" y="47"/>
                  </a:lnTo>
                  <a:lnTo>
                    <a:pt x="355" y="47"/>
                  </a:lnTo>
                  <a:lnTo>
                    <a:pt x="355" y="46"/>
                  </a:lnTo>
                  <a:lnTo>
                    <a:pt x="356" y="46"/>
                  </a:lnTo>
                  <a:lnTo>
                    <a:pt x="356" y="45"/>
                  </a:lnTo>
                  <a:lnTo>
                    <a:pt x="357" y="45"/>
                  </a:lnTo>
                  <a:lnTo>
                    <a:pt x="357" y="43"/>
                  </a:lnTo>
                  <a:lnTo>
                    <a:pt x="358" y="43"/>
                  </a:lnTo>
                  <a:lnTo>
                    <a:pt x="359" y="42"/>
                  </a:lnTo>
                  <a:lnTo>
                    <a:pt x="361" y="42"/>
                  </a:lnTo>
                  <a:lnTo>
                    <a:pt x="362" y="42"/>
                  </a:lnTo>
                  <a:lnTo>
                    <a:pt x="362" y="41"/>
                  </a:lnTo>
                  <a:lnTo>
                    <a:pt x="363" y="41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5" y="40"/>
                  </a:lnTo>
                  <a:lnTo>
                    <a:pt x="365" y="38"/>
                  </a:lnTo>
                  <a:lnTo>
                    <a:pt x="367" y="38"/>
                  </a:lnTo>
                  <a:lnTo>
                    <a:pt x="368" y="38"/>
                  </a:lnTo>
                  <a:lnTo>
                    <a:pt x="369" y="38"/>
                  </a:lnTo>
                  <a:lnTo>
                    <a:pt x="370" y="38"/>
                  </a:lnTo>
                  <a:lnTo>
                    <a:pt x="371" y="38"/>
                  </a:lnTo>
                  <a:lnTo>
                    <a:pt x="373" y="38"/>
                  </a:lnTo>
                  <a:lnTo>
                    <a:pt x="373" y="37"/>
                  </a:lnTo>
                  <a:lnTo>
                    <a:pt x="374" y="37"/>
                  </a:lnTo>
                  <a:lnTo>
                    <a:pt x="375" y="37"/>
                  </a:lnTo>
                  <a:lnTo>
                    <a:pt x="376" y="37"/>
                  </a:lnTo>
                  <a:lnTo>
                    <a:pt x="377" y="37"/>
                  </a:lnTo>
                  <a:lnTo>
                    <a:pt x="379" y="37"/>
                  </a:lnTo>
                  <a:lnTo>
                    <a:pt x="380" y="37"/>
                  </a:lnTo>
                  <a:lnTo>
                    <a:pt x="380" y="38"/>
                  </a:lnTo>
                  <a:lnTo>
                    <a:pt x="381" y="37"/>
                  </a:lnTo>
                  <a:lnTo>
                    <a:pt x="381" y="36"/>
                  </a:lnTo>
                  <a:lnTo>
                    <a:pt x="381" y="35"/>
                  </a:lnTo>
                  <a:lnTo>
                    <a:pt x="380" y="35"/>
                  </a:lnTo>
                  <a:lnTo>
                    <a:pt x="380" y="34"/>
                  </a:lnTo>
                  <a:lnTo>
                    <a:pt x="380" y="32"/>
                  </a:lnTo>
                  <a:lnTo>
                    <a:pt x="380" y="31"/>
                  </a:lnTo>
                  <a:lnTo>
                    <a:pt x="381" y="31"/>
                  </a:lnTo>
                  <a:lnTo>
                    <a:pt x="382" y="31"/>
                  </a:lnTo>
                  <a:lnTo>
                    <a:pt x="382" y="30"/>
                  </a:lnTo>
                  <a:lnTo>
                    <a:pt x="383" y="30"/>
                  </a:lnTo>
                  <a:lnTo>
                    <a:pt x="383" y="29"/>
                  </a:lnTo>
                  <a:lnTo>
                    <a:pt x="383" y="28"/>
                  </a:lnTo>
                  <a:lnTo>
                    <a:pt x="382" y="28"/>
                  </a:lnTo>
                  <a:lnTo>
                    <a:pt x="382" y="26"/>
                  </a:lnTo>
                  <a:lnTo>
                    <a:pt x="381" y="26"/>
                  </a:lnTo>
                  <a:lnTo>
                    <a:pt x="380" y="26"/>
                  </a:lnTo>
                  <a:lnTo>
                    <a:pt x="379" y="26"/>
                  </a:lnTo>
                  <a:lnTo>
                    <a:pt x="377" y="26"/>
                  </a:lnTo>
                  <a:lnTo>
                    <a:pt x="377" y="25"/>
                  </a:lnTo>
                  <a:lnTo>
                    <a:pt x="376" y="25"/>
                  </a:lnTo>
                  <a:lnTo>
                    <a:pt x="375" y="25"/>
                  </a:lnTo>
                  <a:lnTo>
                    <a:pt x="375" y="24"/>
                  </a:lnTo>
                  <a:lnTo>
                    <a:pt x="375" y="23"/>
                  </a:lnTo>
                  <a:lnTo>
                    <a:pt x="376" y="23"/>
                  </a:lnTo>
                  <a:lnTo>
                    <a:pt x="376" y="22"/>
                  </a:lnTo>
                  <a:lnTo>
                    <a:pt x="377" y="22"/>
                  </a:lnTo>
                  <a:lnTo>
                    <a:pt x="377" y="20"/>
                  </a:lnTo>
                  <a:lnTo>
                    <a:pt x="379" y="20"/>
                  </a:lnTo>
                  <a:lnTo>
                    <a:pt x="379" y="19"/>
                  </a:lnTo>
                  <a:lnTo>
                    <a:pt x="380" y="19"/>
                  </a:lnTo>
                  <a:lnTo>
                    <a:pt x="380" y="18"/>
                  </a:lnTo>
                  <a:lnTo>
                    <a:pt x="380" y="17"/>
                  </a:lnTo>
                  <a:lnTo>
                    <a:pt x="379" y="17"/>
                  </a:lnTo>
                  <a:lnTo>
                    <a:pt x="379" y="16"/>
                  </a:lnTo>
                  <a:lnTo>
                    <a:pt x="377" y="16"/>
                  </a:lnTo>
                  <a:lnTo>
                    <a:pt x="377" y="14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2"/>
                  </a:lnTo>
                  <a:lnTo>
                    <a:pt x="375" y="12"/>
                  </a:lnTo>
                  <a:lnTo>
                    <a:pt x="375" y="11"/>
                  </a:lnTo>
                  <a:lnTo>
                    <a:pt x="374" y="11"/>
                  </a:lnTo>
                  <a:lnTo>
                    <a:pt x="374" y="9"/>
                  </a:lnTo>
                  <a:lnTo>
                    <a:pt x="374" y="8"/>
                  </a:lnTo>
                  <a:lnTo>
                    <a:pt x="375" y="8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7" y="6"/>
                  </a:lnTo>
                  <a:lnTo>
                    <a:pt x="379" y="6"/>
                  </a:lnTo>
                  <a:lnTo>
                    <a:pt x="379" y="5"/>
                  </a:lnTo>
                  <a:lnTo>
                    <a:pt x="380" y="5"/>
                  </a:lnTo>
                  <a:lnTo>
                    <a:pt x="380" y="3"/>
                  </a:lnTo>
                  <a:lnTo>
                    <a:pt x="381" y="3"/>
                  </a:lnTo>
                  <a:lnTo>
                    <a:pt x="382" y="3"/>
                  </a:lnTo>
                  <a:lnTo>
                    <a:pt x="383" y="3"/>
                  </a:lnTo>
                  <a:lnTo>
                    <a:pt x="383" y="2"/>
                  </a:lnTo>
                  <a:lnTo>
                    <a:pt x="383" y="1"/>
                  </a:lnTo>
                  <a:lnTo>
                    <a:pt x="385" y="1"/>
                  </a:lnTo>
                  <a:lnTo>
                    <a:pt x="385" y="0"/>
                  </a:lnTo>
                  <a:lnTo>
                    <a:pt x="386" y="0"/>
                  </a:lnTo>
                  <a:lnTo>
                    <a:pt x="387" y="0"/>
                  </a:lnTo>
                  <a:lnTo>
                    <a:pt x="388" y="0"/>
                  </a:lnTo>
                  <a:lnTo>
                    <a:pt x="388" y="1"/>
                  </a:lnTo>
                  <a:lnTo>
                    <a:pt x="390" y="1"/>
                  </a:lnTo>
                  <a:lnTo>
                    <a:pt x="390" y="2"/>
                  </a:lnTo>
                  <a:lnTo>
                    <a:pt x="391" y="3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4" y="6"/>
                  </a:lnTo>
                  <a:lnTo>
                    <a:pt x="396" y="6"/>
                  </a:lnTo>
                  <a:lnTo>
                    <a:pt x="396" y="7"/>
                  </a:lnTo>
                  <a:lnTo>
                    <a:pt x="397" y="7"/>
                  </a:lnTo>
                  <a:lnTo>
                    <a:pt x="398" y="7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2" y="5"/>
                  </a:lnTo>
                  <a:lnTo>
                    <a:pt x="403" y="5"/>
                  </a:lnTo>
                  <a:lnTo>
                    <a:pt x="404" y="5"/>
                  </a:lnTo>
                  <a:lnTo>
                    <a:pt x="405" y="5"/>
                  </a:lnTo>
                  <a:lnTo>
                    <a:pt x="405" y="6"/>
                  </a:lnTo>
                  <a:lnTo>
                    <a:pt x="405" y="5"/>
                  </a:lnTo>
                  <a:lnTo>
                    <a:pt x="406" y="5"/>
                  </a:lnTo>
                  <a:lnTo>
                    <a:pt x="408" y="5"/>
                  </a:lnTo>
                  <a:lnTo>
                    <a:pt x="408" y="3"/>
                  </a:lnTo>
                  <a:lnTo>
                    <a:pt x="409" y="2"/>
                  </a:lnTo>
                  <a:lnTo>
                    <a:pt x="410" y="2"/>
                  </a:lnTo>
                  <a:lnTo>
                    <a:pt x="411" y="2"/>
                  </a:lnTo>
                  <a:lnTo>
                    <a:pt x="411" y="3"/>
                  </a:lnTo>
                  <a:lnTo>
                    <a:pt x="412" y="5"/>
                  </a:lnTo>
                  <a:lnTo>
                    <a:pt x="412" y="6"/>
                  </a:lnTo>
                  <a:lnTo>
                    <a:pt x="412" y="7"/>
                  </a:lnTo>
                  <a:lnTo>
                    <a:pt x="412" y="8"/>
                  </a:lnTo>
                  <a:lnTo>
                    <a:pt x="412" y="9"/>
                  </a:lnTo>
                  <a:lnTo>
                    <a:pt x="414" y="9"/>
                  </a:lnTo>
                  <a:lnTo>
                    <a:pt x="415" y="11"/>
                  </a:lnTo>
                  <a:lnTo>
                    <a:pt x="415" y="9"/>
                  </a:lnTo>
                  <a:lnTo>
                    <a:pt x="415" y="11"/>
                  </a:lnTo>
                  <a:lnTo>
                    <a:pt x="416" y="11"/>
                  </a:lnTo>
                  <a:lnTo>
                    <a:pt x="417" y="11"/>
                  </a:lnTo>
                  <a:lnTo>
                    <a:pt x="418" y="11"/>
                  </a:lnTo>
                  <a:lnTo>
                    <a:pt x="420" y="11"/>
                  </a:lnTo>
                  <a:lnTo>
                    <a:pt x="421" y="12"/>
                  </a:lnTo>
                  <a:lnTo>
                    <a:pt x="422" y="13"/>
                  </a:lnTo>
                  <a:lnTo>
                    <a:pt x="422" y="14"/>
                  </a:lnTo>
                  <a:lnTo>
                    <a:pt x="423" y="14"/>
                  </a:lnTo>
                  <a:lnTo>
                    <a:pt x="423" y="16"/>
                  </a:lnTo>
                  <a:lnTo>
                    <a:pt x="423" y="17"/>
                  </a:lnTo>
                  <a:lnTo>
                    <a:pt x="423" y="18"/>
                  </a:lnTo>
                  <a:lnTo>
                    <a:pt x="424" y="19"/>
                  </a:lnTo>
                  <a:lnTo>
                    <a:pt x="424" y="20"/>
                  </a:lnTo>
                  <a:lnTo>
                    <a:pt x="426" y="22"/>
                  </a:lnTo>
                  <a:lnTo>
                    <a:pt x="427" y="23"/>
                  </a:lnTo>
                  <a:lnTo>
                    <a:pt x="427" y="24"/>
                  </a:lnTo>
                  <a:lnTo>
                    <a:pt x="428" y="24"/>
                  </a:lnTo>
                  <a:lnTo>
                    <a:pt x="428" y="25"/>
                  </a:lnTo>
                  <a:lnTo>
                    <a:pt x="428" y="26"/>
                  </a:lnTo>
                  <a:lnTo>
                    <a:pt x="429" y="26"/>
                  </a:lnTo>
                  <a:lnTo>
                    <a:pt x="429" y="28"/>
                  </a:lnTo>
                  <a:lnTo>
                    <a:pt x="429" y="29"/>
                  </a:lnTo>
                  <a:lnTo>
                    <a:pt x="429" y="30"/>
                  </a:lnTo>
                  <a:lnTo>
                    <a:pt x="429" y="31"/>
                  </a:lnTo>
                  <a:lnTo>
                    <a:pt x="429" y="32"/>
                  </a:lnTo>
                  <a:lnTo>
                    <a:pt x="429" y="34"/>
                  </a:lnTo>
                  <a:lnTo>
                    <a:pt x="429" y="35"/>
                  </a:lnTo>
                  <a:lnTo>
                    <a:pt x="430" y="35"/>
                  </a:lnTo>
                  <a:lnTo>
                    <a:pt x="430" y="36"/>
                  </a:lnTo>
                  <a:lnTo>
                    <a:pt x="432" y="36"/>
                  </a:lnTo>
                  <a:lnTo>
                    <a:pt x="433" y="36"/>
                  </a:lnTo>
                  <a:lnTo>
                    <a:pt x="434" y="36"/>
                  </a:lnTo>
                  <a:lnTo>
                    <a:pt x="435" y="36"/>
                  </a:lnTo>
                  <a:lnTo>
                    <a:pt x="435" y="37"/>
                  </a:lnTo>
                  <a:lnTo>
                    <a:pt x="437" y="37"/>
                  </a:lnTo>
                  <a:lnTo>
                    <a:pt x="438" y="37"/>
                  </a:lnTo>
                  <a:lnTo>
                    <a:pt x="439" y="38"/>
                  </a:lnTo>
                  <a:lnTo>
                    <a:pt x="440" y="38"/>
                  </a:lnTo>
                  <a:lnTo>
                    <a:pt x="441" y="38"/>
                  </a:lnTo>
                  <a:lnTo>
                    <a:pt x="441" y="40"/>
                  </a:lnTo>
                  <a:lnTo>
                    <a:pt x="443" y="40"/>
                  </a:lnTo>
                  <a:lnTo>
                    <a:pt x="444" y="40"/>
                  </a:lnTo>
                  <a:lnTo>
                    <a:pt x="445" y="40"/>
                  </a:lnTo>
                  <a:lnTo>
                    <a:pt x="445" y="38"/>
                  </a:lnTo>
                  <a:lnTo>
                    <a:pt x="446" y="38"/>
                  </a:lnTo>
                  <a:lnTo>
                    <a:pt x="447" y="38"/>
                  </a:lnTo>
                  <a:lnTo>
                    <a:pt x="449" y="38"/>
                  </a:lnTo>
                  <a:lnTo>
                    <a:pt x="449" y="37"/>
                  </a:lnTo>
                  <a:lnTo>
                    <a:pt x="450" y="37"/>
                  </a:lnTo>
                  <a:lnTo>
                    <a:pt x="451" y="37"/>
                  </a:lnTo>
                  <a:lnTo>
                    <a:pt x="452" y="37"/>
                  </a:lnTo>
                  <a:lnTo>
                    <a:pt x="453" y="38"/>
                  </a:lnTo>
                  <a:lnTo>
                    <a:pt x="455" y="38"/>
                  </a:lnTo>
                  <a:lnTo>
                    <a:pt x="455" y="40"/>
                  </a:lnTo>
                  <a:lnTo>
                    <a:pt x="456" y="40"/>
                  </a:lnTo>
                  <a:lnTo>
                    <a:pt x="457" y="40"/>
                  </a:lnTo>
                  <a:lnTo>
                    <a:pt x="458" y="40"/>
                  </a:lnTo>
                  <a:lnTo>
                    <a:pt x="459" y="40"/>
                  </a:lnTo>
                  <a:lnTo>
                    <a:pt x="459" y="41"/>
                  </a:lnTo>
                  <a:lnTo>
                    <a:pt x="461" y="41"/>
                  </a:lnTo>
                  <a:lnTo>
                    <a:pt x="461" y="42"/>
                  </a:lnTo>
                  <a:lnTo>
                    <a:pt x="461" y="43"/>
                  </a:lnTo>
                  <a:lnTo>
                    <a:pt x="461" y="45"/>
                  </a:lnTo>
                  <a:lnTo>
                    <a:pt x="462" y="45"/>
                  </a:lnTo>
                  <a:lnTo>
                    <a:pt x="462" y="46"/>
                  </a:lnTo>
                  <a:lnTo>
                    <a:pt x="463" y="46"/>
                  </a:lnTo>
                  <a:lnTo>
                    <a:pt x="464" y="46"/>
                  </a:lnTo>
                  <a:lnTo>
                    <a:pt x="465" y="46"/>
                  </a:lnTo>
                  <a:lnTo>
                    <a:pt x="465" y="47"/>
                  </a:lnTo>
                  <a:lnTo>
                    <a:pt x="467" y="47"/>
                  </a:lnTo>
                  <a:lnTo>
                    <a:pt x="467" y="48"/>
                  </a:lnTo>
                  <a:lnTo>
                    <a:pt x="467" y="49"/>
                  </a:lnTo>
                  <a:lnTo>
                    <a:pt x="467" y="51"/>
                  </a:lnTo>
                  <a:lnTo>
                    <a:pt x="467" y="52"/>
                  </a:lnTo>
                  <a:lnTo>
                    <a:pt x="468" y="52"/>
                  </a:lnTo>
                  <a:lnTo>
                    <a:pt x="469" y="52"/>
                  </a:lnTo>
                  <a:lnTo>
                    <a:pt x="470" y="52"/>
                  </a:lnTo>
                  <a:lnTo>
                    <a:pt x="471" y="52"/>
                  </a:lnTo>
                  <a:lnTo>
                    <a:pt x="471" y="53"/>
                  </a:lnTo>
                  <a:lnTo>
                    <a:pt x="473" y="53"/>
                  </a:lnTo>
                  <a:lnTo>
                    <a:pt x="474" y="53"/>
                  </a:lnTo>
                  <a:lnTo>
                    <a:pt x="474" y="54"/>
                  </a:lnTo>
                  <a:lnTo>
                    <a:pt x="475" y="54"/>
                  </a:lnTo>
                  <a:lnTo>
                    <a:pt x="476" y="54"/>
                  </a:lnTo>
                  <a:lnTo>
                    <a:pt x="477" y="54"/>
                  </a:lnTo>
                  <a:lnTo>
                    <a:pt x="477" y="53"/>
                  </a:lnTo>
                  <a:lnTo>
                    <a:pt x="477" y="52"/>
                  </a:lnTo>
                  <a:lnTo>
                    <a:pt x="477" y="51"/>
                  </a:lnTo>
                  <a:lnTo>
                    <a:pt x="479" y="51"/>
                  </a:lnTo>
                  <a:lnTo>
                    <a:pt x="479" y="49"/>
                  </a:lnTo>
                  <a:lnTo>
                    <a:pt x="480" y="48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4" y="47"/>
                  </a:lnTo>
                  <a:lnTo>
                    <a:pt x="484" y="48"/>
                  </a:lnTo>
                  <a:lnTo>
                    <a:pt x="484" y="47"/>
                  </a:lnTo>
                  <a:lnTo>
                    <a:pt x="485" y="47"/>
                  </a:lnTo>
                  <a:lnTo>
                    <a:pt x="486" y="47"/>
                  </a:lnTo>
                  <a:lnTo>
                    <a:pt x="487" y="47"/>
                  </a:lnTo>
                  <a:lnTo>
                    <a:pt x="488" y="47"/>
                  </a:lnTo>
                  <a:lnTo>
                    <a:pt x="490" y="47"/>
                  </a:lnTo>
                  <a:lnTo>
                    <a:pt x="491" y="48"/>
                  </a:lnTo>
                  <a:lnTo>
                    <a:pt x="492" y="48"/>
                  </a:lnTo>
                  <a:lnTo>
                    <a:pt x="492" y="49"/>
                  </a:lnTo>
                  <a:lnTo>
                    <a:pt x="493" y="49"/>
                  </a:lnTo>
                  <a:lnTo>
                    <a:pt x="494" y="49"/>
                  </a:lnTo>
                  <a:lnTo>
                    <a:pt x="496" y="49"/>
                  </a:lnTo>
                  <a:lnTo>
                    <a:pt x="496" y="51"/>
                  </a:lnTo>
                  <a:lnTo>
                    <a:pt x="497" y="51"/>
                  </a:lnTo>
                  <a:lnTo>
                    <a:pt x="498" y="51"/>
                  </a:lnTo>
                  <a:lnTo>
                    <a:pt x="499" y="51"/>
                  </a:lnTo>
                  <a:lnTo>
                    <a:pt x="500" y="51"/>
                  </a:lnTo>
                  <a:lnTo>
                    <a:pt x="500" y="52"/>
                  </a:lnTo>
                  <a:lnTo>
                    <a:pt x="502" y="52"/>
                  </a:lnTo>
                  <a:lnTo>
                    <a:pt x="503" y="52"/>
                  </a:lnTo>
                  <a:lnTo>
                    <a:pt x="503" y="53"/>
                  </a:lnTo>
                  <a:lnTo>
                    <a:pt x="504" y="53"/>
                  </a:lnTo>
                  <a:lnTo>
                    <a:pt x="504" y="54"/>
                  </a:lnTo>
                  <a:lnTo>
                    <a:pt x="504" y="55"/>
                  </a:lnTo>
                  <a:lnTo>
                    <a:pt x="504" y="57"/>
                  </a:lnTo>
                  <a:lnTo>
                    <a:pt x="505" y="57"/>
                  </a:lnTo>
                  <a:lnTo>
                    <a:pt x="505" y="58"/>
                  </a:lnTo>
                  <a:lnTo>
                    <a:pt x="506" y="58"/>
                  </a:lnTo>
                  <a:lnTo>
                    <a:pt x="508" y="58"/>
                  </a:lnTo>
                  <a:lnTo>
                    <a:pt x="508" y="57"/>
                  </a:lnTo>
                  <a:lnTo>
                    <a:pt x="509" y="55"/>
                  </a:lnTo>
                  <a:lnTo>
                    <a:pt x="510" y="55"/>
                  </a:lnTo>
                  <a:lnTo>
                    <a:pt x="510" y="54"/>
                  </a:lnTo>
                  <a:lnTo>
                    <a:pt x="511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4" y="55"/>
                  </a:lnTo>
                  <a:lnTo>
                    <a:pt x="515" y="55"/>
                  </a:lnTo>
                  <a:lnTo>
                    <a:pt x="516" y="55"/>
                  </a:lnTo>
                  <a:lnTo>
                    <a:pt x="517" y="55"/>
                  </a:lnTo>
                  <a:lnTo>
                    <a:pt x="518" y="55"/>
                  </a:lnTo>
                  <a:lnTo>
                    <a:pt x="518" y="54"/>
                  </a:lnTo>
                  <a:lnTo>
                    <a:pt x="520" y="54"/>
                  </a:lnTo>
                  <a:lnTo>
                    <a:pt x="520" y="53"/>
                  </a:lnTo>
                  <a:lnTo>
                    <a:pt x="521" y="53"/>
                  </a:lnTo>
                  <a:lnTo>
                    <a:pt x="521" y="52"/>
                  </a:lnTo>
                  <a:lnTo>
                    <a:pt x="521" y="51"/>
                  </a:lnTo>
                  <a:lnTo>
                    <a:pt x="522" y="49"/>
                  </a:lnTo>
                  <a:lnTo>
                    <a:pt x="523" y="49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8"/>
                  </a:lnTo>
                  <a:lnTo>
                    <a:pt x="526" y="47"/>
                  </a:lnTo>
                  <a:lnTo>
                    <a:pt x="527" y="47"/>
                  </a:lnTo>
                  <a:lnTo>
                    <a:pt x="527" y="46"/>
                  </a:lnTo>
                  <a:lnTo>
                    <a:pt x="528" y="45"/>
                  </a:lnTo>
                  <a:lnTo>
                    <a:pt x="528" y="43"/>
                  </a:lnTo>
                  <a:lnTo>
                    <a:pt x="529" y="43"/>
                  </a:lnTo>
                  <a:lnTo>
                    <a:pt x="531" y="43"/>
                  </a:lnTo>
                  <a:lnTo>
                    <a:pt x="532" y="43"/>
                  </a:lnTo>
                  <a:lnTo>
                    <a:pt x="532" y="45"/>
                  </a:lnTo>
                  <a:lnTo>
                    <a:pt x="533" y="45"/>
                  </a:lnTo>
                  <a:lnTo>
                    <a:pt x="533" y="43"/>
                  </a:lnTo>
                  <a:lnTo>
                    <a:pt x="534" y="43"/>
                  </a:lnTo>
                  <a:lnTo>
                    <a:pt x="534" y="42"/>
                  </a:lnTo>
                  <a:lnTo>
                    <a:pt x="535" y="42"/>
                  </a:lnTo>
                  <a:lnTo>
                    <a:pt x="537" y="42"/>
                  </a:lnTo>
                  <a:lnTo>
                    <a:pt x="537" y="41"/>
                  </a:lnTo>
                  <a:lnTo>
                    <a:pt x="538" y="41"/>
                  </a:lnTo>
                  <a:lnTo>
                    <a:pt x="539" y="41"/>
                  </a:lnTo>
                  <a:lnTo>
                    <a:pt x="540" y="41"/>
                  </a:lnTo>
                  <a:lnTo>
                    <a:pt x="541" y="41"/>
                  </a:lnTo>
                  <a:lnTo>
                    <a:pt x="541" y="42"/>
                  </a:lnTo>
                  <a:lnTo>
                    <a:pt x="541" y="43"/>
                  </a:lnTo>
                  <a:lnTo>
                    <a:pt x="541" y="45"/>
                  </a:lnTo>
                  <a:lnTo>
                    <a:pt x="541" y="46"/>
                  </a:lnTo>
                  <a:lnTo>
                    <a:pt x="541" y="47"/>
                  </a:lnTo>
                  <a:lnTo>
                    <a:pt x="541" y="48"/>
                  </a:lnTo>
                  <a:lnTo>
                    <a:pt x="541" y="49"/>
                  </a:lnTo>
                  <a:lnTo>
                    <a:pt x="543" y="49"/>
                  </a:lnTo>
                  <a:lnTo>
                    <a:pt x="543" y="51"/>
                  </a:lnTo>
                  <a:lnTo>
                    <a:pt x="543" y="52"/>
                  </a:lnTo>
                  <a:lnTo>
                    <a:pt x="543" y="53"/>
                  </a:lnTo>
                  <a:lnTo>
                    <a:pt x="543" y="54"/>
                  </a:lnTo>
                  <a:lnTo>
                    <a:pt x="543" y="55"/>
                  </a:lnTo>
                  <a:lnTo>
                    <a:pt x="543" y="57"/>
                  </a:lnTo>
                  <a:lnTo>
                    <a:pt x="544" y="57"/>
                  </a:lnTo>
                  <a:lnTo>
                    <a:pt x="544" y="58"/>
                  </a:lnTo>
                  <a:lnTo>
                    <a:pt x="544" y="59"/>
                  </a:lnTo>
                  <a:lnTo>
                    <a:pt x="545" y="59"/>
                  </a:lnTo>
                  <a:lnTo>
                    <a:pt x="545" y="60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1"/>
                  </a:lnTo>
                  <a:lnTo>
                    <a:pt x="550" y="61"/>
                  </a:lnTo>
                  <a:lnTo>
                    <a:pt x="551" y="61"/>
                  </a:lnTo>
                  <a:lnTo>
                    <a:pt x="552" y="61"/>
                  </a:lnTo>
                  <a:lnTo>
                    <a:pt x="553" y="61"/>
                  </a:lnTo>
                  <a:lnTo>
                    <a:pt x="553" y="63"/>
                  </a:lnTo>
                  <a:lnTo>
                    <a:pt x="555" y="63"/>
                  </a:lnTo>
                  <a:lnTo>
                    <a:pt x="556" y="63"/>
                  </a:lnTo>
                  <a:lnTo>
                    <a:pt x="556" y="64"/>
                  </a:lnTo>
                  <a:lnTo>
                    <a:pt x="557" y="64"/>
                  </a:lnTo>
                  <a:lnTo>
                    <a:pt x="557" y="65"/>
                  </a:lnTo>
                  <a:lnTo>
                    <a:pt x="557" y="66"/>
                  </a:lnTo>
                  <a:lnTo>
                    <a:pt x="558" y="66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1" y="70"/>
                  </a:lnTo>
                  <a:lnTo>
                    <a:pt x="562" y="70"/>
                  </a:lnTo>
                  <a:lnTo>
                    <a:pt x="563" y="70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3" y="74"/>
                  </a:lnTo>
                  <a:lnTo>
                    <a:pt x="564" y="74"/>
                  </a:lnTo>
                  <a:lnTo>
                    <a:pt x="564" y="75"/>
                  </a:lnTo>
                  <a:lnTo>
                    <a:pt x="564" y="76"/>
                  </a:lnTo>
                  <a:lnTo>
                    <a:pt x="564" y="77"/>
                  </a:lnTo>
                  <a:lnTo>
                    <a:pt x="564" y="78"/>
                  </a:lnTo>
                  <a:lnTo>
                    <a:pt x="564" y="80"/>
                  </a:lnTo>
                  <a:lnTo>
                    <a:pt x="564" y="81"/>
                  </a:lnTo>
                  <a:lnTo>
                    <a:pt x="564" y="82"/>
                  </a:lnTo>
                  <a:lnTo>
                    <a:pt x="564" y="83"/>
                  </a:lnTo>
                  <a:lnTo>
                    <a:pt x="564" y="84"/>
                  </a:lnTo>
                  <a:lnTo>
                    <a:pt x="565" y="84"/>
                  </a:lnTo>
                  <a:lnTo>
                    <a:pt x="565" y="86"/>
                  </a:lnTo>
                  <a:lnTo>
                    <a:pt x="565" y="87"/>
                  </a:lnTo>
                  <a:lnTo>
                    <a:pt x="567" y="87"/>
                  </a:lnTo>
                  <a:lnTo>
                    <a:pt x="567" y="88"/>
                  </a:lnTo>
                  <a:lnTo>
                    <a:pt x="565" y="88"/>
                  </a:lnTo>
                  <a:lnTo>
                    <a:pt x="565" y="89"/>
                  </a:lnTo>
                  <a:lnTo>
                    <a:pt x="565" y="90"/>
                  </a:lnTo>
                  <a:lnTo>
                    <a:pt x="565" y="92"/>
                  </a:lnTo>
                  <a:lnTo>
                    <a:pt x="565" y="93"/>
                  </a:lnTo>
                  <a:lnTo>
                    <a:pt x="565" y="94"/>
                  </a:lnTo>
                  <a:lnTo>
                    <a:pt x="565" y="95"/>
                  </a:lnTo>
                  <a:lnTo>
                    <a:pt x="564" y="95"/>
                  </a:lnTo>
                  <a:lnTo>
                    <a:pt x="564" y="94"/>
                  </a:lnTo>
                  <a:lnTo>
                    <a:pt x="563" y="94"/>
                  </a:lnTo>
                  <a:lnTo>
                    <a:pt x="563" y="95"/>
                  </a:lnTo>
                  <a:lnTo>
                    <a:pt x="563" y="96"/>
                  </a:lnTo>
                  <a:lnTo>
                    <a:pt x="563" y="98"/>
                  </a:lnTo>
                  <a:lnTo>
                    <a:pt x="564" y="98"/>
                  </a:lnTo>
                  <a:lnTo>
                    <a:pt x="564" y="99"/>
                  </a:lnTo>
                  <a:lnTo>
                    <a:pt x="564" y="100"/>
                  </a:lnTo>
                  <a:lnTo>
                    <a:pt x="563" y="100"/>
                  </a:lnTo>
                  <a:lnTo>
                    <a:pt x="563" y="101"/>
                  </a:lnTo>
                  <a:lnTo>
                    <a:pt x="563" y="103"/>
                  </a:lnTo>
                  <a:lnTo>
                    <a:pt x="562" y="103"/>
                  </a:lnTo>
                  <a:lnTo>
                    <a:pt x="561" y="103"/>
                  </a:lnTo>
                  <a:lnTo>
                    <a:pt x="561" y="104"/>
                  </a:lnTo>
                  <a:lnTo>
                    <a:pt x="561" y="105"/>
                  </a:lnTo>
                  <a:lnTo>
                    <a:pt x="561" y="106"/>
                  </a:lnTo>
                  <a:lnTo>
                    <a:pt x="562" y="106"/>
                  </a:lnTo>
                  <a:lnTo>
                    <a:pt x="562" y="107"/>
                  </a:lnTo>
                  <a:lnTo>
                    <a:pt x="563" y="109"/>
                  </a:lnTo>
                  <a:lnTo>
                    <a:pt x="563" y="107"/>
                  </a:lnTo>
                  <a:lnTo>
                    <a:pt x="563" y="109"/>
                  </a:lnTo>
                  <a:lnTo>
                    <a:pt x="564" y="109"/>
                  </a:lnTo>
                  <a:lnTo>
                    <a:pt x="565" y="109"/>
                  </a:lnTo>
                  <a:lnTo>
                    <a:pt x="565" y="110"/>
                  </a:lnTo>
                  <a:lnTo>
                    <a:pt x="565" y="111"/>
                  </a:lnTo>
                  <a:lnTo>
                    <a:pt x="565" y="112"/>
                  </a:lnTo>
                  <a:lnTo>
                    <a:pt x="567" y="112"/>
                  </a:lnTo>
                  <a:lnTo>
                    <a:pt x="567" y="113"/>
                  </a:lnTo>
                  <a:lnTo>
                    <a:pt x="568" y="113"/>
                  </a:lnTo>
                  <a:lnTo>
                    <a:pt x="568" y="115"/>
                  </a:lnTo>
                  <a:lnTo>
                    <a:pt x="569" y="115"/>
                  </a:lnTo>
                  <a:lnTo>
                    <a:pt x="569" y="116"/>
                  </a:lnTo>
                  <a:lnTo>
                    <a:pt x="569" y="117"/>
                  </a:lnTo>
                  <a:lnTo>
                    <a:pt x="569" y="118"/>
                  </a:lnTo>
                  <a:lnTo>
                    <a:pt x="570" y="118"/>
                  </a:lnTo>
                  <a:lnTo>
                    <a:pt x="570" y="119"/>
                  </a:lnTo>
                  <a:lnTo>
                    <a:pt x="570" y="121"/>
                  </a:lnTo>
                  <a:lnTo>
                    <a:pt x="572" y="121"/>
                  </a:lnTo>
                  <a:lnTo>
                    <a:pt x="573" y="121"/>
                  </a:lnTo>
                  <a:lnTo>
                    <a:pt x="573" y="122"/>
                  </a:lnTo>
                  <a:lnTo>
                    <a:pt x="574" y="122"/>
                  </a:lnTo>
                  <a:lnTo>
                    <a:pt x="575" y="122"/>
                  </a:lnTo>
                  <a:lnTo>
                    <a:pt x="575" y="123"/>
                  </a:lnTo>
                  <a:lnTo>
                    <a:pt x="574" y="123"/>
                  </a:lnTo>
                  <a:lnTo>
                    <a:pt x="574" y="124"/>
                  </a:lnTo>
                  <a:lnTo>
                    <a:pt x="574" y="125"/>
                  </a:lnTo>
                  <a:lnTo>
                    <a:pt x="574" y="127"/>
                  </a:lnTo>
                  <a:lnTo>
                    <a:pt x="573" y="127"/>
                  </a:lnTo>
                  <a:lnTo>
                    <a:pt x="573" y="128"/>
                  </a:lnTo>
                  <a:lnTo>
                    <a:pt x="572" y="128"/>
                  </a:lnTo>
                  <a:lnTo>
                    <a:pt x="573" y="128"/>
                  </a:lnTo>
                  <a:lnTo>
                    <a:pt x="574" y="128"/>
                  </a:lnTo>
                  <a:lnTo>
                    <a:pt x="574" y="129"/>
                  </a:lnTo>
                  <a:lnTo>
                    <a:pt x="573" y="129"/>
                  </a:lnTo>
                  <a:lnTo>
                    <a:pt x="574" y="129"/>
                  </a:lnTo>
                  <a:lnTo>
                    <a:pt x="574" y="130"/>
                  </a:lnTo>
                  <a:lnTo>
                    <a:pt x="574" y="132"/>
                  </a:lnTo>
                  <a:lnTo>
                    <a:pt x="575" y="132"/>
                  </a:lnTo>
                  <a:lnTo>
                    <a:pt x="575" y="130"/>
                  </a:lnTo>
                  <a:lnTo>
                    <a:pt x="575" y="129"/>
                  </a:lnTo>
                  <a:lnTo>
                    <a:pt x="575" y="130"/>
                  </a:lnTo>
                  <a:lnTo>
                    <a:pt x="576" y="130"/>
                  </a:lnTo>
                  <a:lnTo>
                    <a:pt x="576" y="132"/>
                  </a:lnTo>
                  <a:lnTo>
                    <a:pt x="578" y="132"/>
                  </a:lnTo>
                  <a:lnTo>
                    <a:pt x="578" y="133"/>
                  </a:lnTo>
                  <a:lnTo>
                    <a:pt x="579" y="133"/>
                  </a:lnTo>
                  <a:lnTo>
                    <a:pt x="579" y="134"/>
                  </a:lnTo>
                  <a:lnTo>
                    <a:pt x="580" y="134"/>
                  </a:lnTo>
                  <a:lnTo>
                    <a:pt x="580" y="135"/>
                  </a:lnTo>
                  <a:lnTo>
                    <a:pt x="579" y="135"/>
                  </a:lnTo>
                  <a:lnTo>
                    <a:pt x="579" y="136"/>
                  </a:lnTo>
                  <a:lnTo>
                    <a:pt x="579" y="138"/>
                  </a:lnTo>
                  <a:lnTo>
                    <a:pt x="580" y="138"/>
                  </a:lnTo>
                  <a:lnTo>
                    <a:pt x="580" y="139"/>
                  </a:lnTo>
                  <a:lnTo>
                    <a:pt x="580" y="140"/>
                  </a:lnTo>
                  <a:lnTo>
                    <a:pt x="580" y="141"/>
                  </a:lnTo>
                  <a:lnTo>
                    <a:pt x="581" y="141"/>
                  </a:lnTo>
                  <a:lnTo>
                    <a:pt x="581" y="140"/>
                  </a:lnTo>
                  <a:lnTo>
                    <a:pt x="582" y="140"/>
                  </a:lnTo>
                  <a:lnTo>
                    <a:pt x="582" y="141"/>
                  </a:lnTo>
                  <a:lnTo>
                    <a:pt x="584" y="141"/>
                  </a:lnTo>
                  <a:lnTo>
                    <a:pt x="584" y="142"/>
                  </a:lnTo>
                  <a:lnTo>
                    <a:pt x="585" y="142"/>
                  </a:lnTo>
                  <a:lnTo>
                    <a:pt x="585" y="144"/>
                  </a:lnTo>
                  <a:lnTo>
                    <a:pt x="586" y="144"/>
                  </a:lnTo>
                  <a:lnTo>
                    <a:pt x="586" y="145"/>
                  </a:lnTo>
                  <a:lnTo>
                    <a:pt x="587" y="145"/>
                  </a:lnTo>
                  <a:lnTo>
                    <a:pt x="586" y="145"/>
                  </a:lnTo>
                  <a:lnTo>
                    <a:pt x="586" y="146"/>
                  </a:lnTo>
                  <a:lnTo>
                    <a:pt x="587" y="146"/>
                  </a:lnTo>
                  <a:lnTo>
                    <a:pt x="587" y="147"/>
                  </a:lnTo>
                  <a:lnTo>
                    <a:pt x="586" y="147"/>
                  </a:lnTo>
                  <a:lnTo>
                    <a:pt x="586" y="148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39" name="Freeform 313"/>
            <p:cNvSpPr>
              <a:spLocks noChangeAspect="1"/>
            </p:cNvSpPr>
            <p:nvPr/>
          </p:nvSpPr>
          <p:spPr bwMode="gray">
            <a:xfrm>
              <a:off x="3749" y="2962"/>
              <a:ext cx="10" cy="9"/>
            </a:xfrm>
            <a:custGeom>
              <a:avLst/>
              <a:gdLst>
                <a:gd name="T0" fmla="*/ 7 w 9"/>
                <a:gd name="T1" fmla="*/ 2 h 9"/>
                <a:gd name="T2" fmla="*/ 7 w 9"/>
                <a:gd name="T3" fmla="*/ 3 h 9"/>
                <a:gd name="T4" fmla="*/ 7 w 9"/>
                <a:gd name="T5" fmla="*/ 4 h 9"/>
                <a:gd name="T6" fmla="*/ 9 w 9"/>
                <a:gd name="T7" fmla="*/ 4 h 9"/>
                <a:gd name="T8" fmla="*/ 9 w 9"/>
                <a:gd name="T9" fmla="*/ 5 h 9"/>
                <a:gd name="T10" fmla="*/ 9 w 9"/>
                <a:gd name="T11" fmla="*/ 7 h 9"/>
                <a:gd name="T12" fmla="*/ 9 w 9"/>
                <a:gd name="T13" fmla="*/ 8 h 9"/>
                <a:gd name="T14" fmla="*/ 7 w 9"/>
                <a:gd name="T15" fmla="*/ 8 h 9"/>
                <a:gd name="T16" fmla="*/ 7 w 9"/>
                <a:gd name="T17" fmla="*/ 9 h 9"/>
                <a:gd name="T18" fmla="*/ 6 w 9"/>
                <a:gd name="T19" fmla="*/ 9 h 9"/>
                <a:gd name="T20" fmla="*/ 5 w 9"/>
                <a:gd name="T21" fmla="*/ 9 h 9"/>
                <a:gd name="T22" fmla="*/ 4 w 9"/>
                <a:gd name="T23" fmla="*/ 9 h 9"/>
                <a:gd name="T24" fmla="*/ 3 w 9"/>
                <a:gd name="T25" fmla="*/ 9 h 9"/>
                <a:gd name="T26" fmla="*/ 1 w 9"/>
                <a:gd name="T27" fmla="*/ 9 h 9"/>
                <a:gd name="T28" fmla="*/ 1 w 9"/>
                <a:gd name="T29" fmla="*/ 8 h 9"/>
                <a:gd name="T30" fmla="*/ 0 w 9"/>
                <a:gd name="T31" fmla="*/ 7 h 9"/>
                <a:gd name="T32" fmla="*/ 0 w 9"/>
                <a:gd name="T33" fmla="*/ 5 h 9"/>
                <a:gd name="T34" fmla="*/ 0 w 9"/>
                <a:gd name="T35" fmla="*/ 4 h 9"/>
                <a:gd name="T36" fmla="*/ 0 w 9"/>
                <a:gd name="T37" fmla="*/ 3 h 9"/>
                <a:gd name="T38" fmla="*/ 0 w 9"/>
                <a:gd name="T39" fmla="*/ 2 h 9"/>
                <a:gd name="T40" fmla="*/ 1 w 9"/>
                <a:gd name="T41" fmla="*/ 2 h 9"/>
                <a:gd name="T42" fmla="*/ 1 w 9"/>
                <a:gd name="T43" fmla="*/ 0 h 9"/>
                <a:gd name="T44" fmla="*/ 3 w 9"/>
                <a:gd name="T45" fmla="*/ 0 h 9"/>
                <a:gd name="T46" fmla="*/ 4 w 9"/>
                <a:gd name="T47" fmla="*/ 0 h 9"/>
                <a:gd name="T48" fmla="*/ 5 w 9"/>
                <a:gd name="T49" fmla="*/ 0 h 9"/>
                <a:gd name="T50" fmla="*/ 5 w 9"/>
                <a:gd name="T51" fmla="*/ 2 h 9"/>
                <a:gd name="T52" fmla="*/ 6 w 9"/>
                <a:gd name="T53" fmla="*/ 2 h 9"/>
                <a:gd name="T54" fmla="*/ 7 w 9"/>
                <a:gd name="T55" fmla="*/ 2 h 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"/>
                <a:gd name="T85" fmla="*/ 0 h 9"/>
                <a:gd name="T86" fmla="*/ 9 w 9"/>
                <a:gd name="T87" fmla="*/ 9 h 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" h="9">
                  <a:moveTo>
                    <a:pt x="7" y="2"/>
                  </a:moveTo>
                  <a:lnTo>
                    <a:pt x="7" y="3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7"/>
                  </a:lnTo>
                  <a:lnTo>
                    <a:pt x="9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40" name="Freeform 314"/>
            <p:cNvSpPr>
              <a:spLocks noChangeAspect="1"/>
            </p:cNvSpPr>
            <p:nvPr/>
          </p:nvSpPr>
          <p:spPr bwMode="gray">
            <a:xfrm>
              <a:off x="3988" y="1939"/>
              <a:ext cx="383" cy="454"/>
            </a:xfrm>
            <a:custGeom>
              <a:avLst/>
              <a:gdLst>
                <a:gd name="T0" fmla="*/ 359 w 364"/>
                <a:gd name="T1" fmla="*/ 312 h 432"/>
                <a:gd name="T2" fmla="*/ 347 w 364"/>
                <a:gd name="T3" fmla="*/ 333 h 432"/>
                <a:gd name="T4" fmla="*/ 332 w 364"/>
                <a:gd name="T5" fmla="*/ 336 h 432"/>
                <a:gd name="T6" fmla="*/ 326 w 364"/>
                <a:gd name="T7" fmla="*/ 350 h 432"/>
                <a:gd name="T8" fmla="*/ 316 w 364"/>
                <a:gd name="T9" fmla="*/ 364 h 432"/>
                <a:gd name="T10" fmla="*/ 301 w 364"/>
                <a:gd name="T11" fmla="*/ 385 h 432"/>
                <a:gd name="T12" fmla="*/ 299 w 364"/>
                <a:gd name="T13" fmla="*/ 399 h 432"/>
                <a:gd name="T14" fmla="*/ 287 w 364"/>
                <a:gd name="T15" fmla="*/ 412 h 432"/>
                <a:gd name="T16" fmla="*/ 281 w 364"/>
                <a:gd name="T17" fmla="*/ 426 h 432"/>
                <a:gd name="T18" fmla="*/ 278 w 364"/>
                <a:gd name="T19" fmla="*/ 426 h 432"/>
                <a:gd name="T20" fmla="*/ 240 w 364"/>
                <a:gd name="T21" fmla="*/ 430 h 432"/>
                <a:gd name="T22" fmla="*/ 193 w 364"/>
                <a:gd name="T23" fmla="*/ 431 h 432"/>
                <a:gd name="T24" fmla="*/ 158 w 364"/>
                <a:gd name="T25" fmla="*/ 425 h 432"/>
                <a:gd name="T26" fmla="*/ 113 w 364"/>
                <a:gd name="T27" fmla="*/ 425 h 432"/>
                <a:gd name="T28" fmla="*/ 71 w 364"/>
                <a:gd name="T29" fmla="*/ 425 h 432"/>
                <a:gd name="T30" fmla="*/ 30 w 364"/>
                <a:gd name="T31" fmla="*/ 425 h 432"/>
                <a:gd name="T32" fmla="*/ 9 w 364"/>
                <a:gd name="T33" fmla="*/ 419 h 432"/>
                <a:gd name="T34" fmla="*/ 30 w 364"/>
                <a:gd name="T35" fmla="*/ 385 h 432"/>
                <a:gd name="T36" fmla="*/ 48 w 364"/>
                <a:gd name="T37" fmla="*/ 347 h 432"/>
                <a:gd name="T38" fmla="*/ 50 w 364"/>
                <a:gd name="T39" fmla="*/ 306 h 432"/>
                <a:gd name="T40" fmla="*/ 36 w 364"/>
                <a:gd name="T41" fmla="*/ 262 h 432"/>
                <a:gd name="T42" fmla="*/ 24 w 364"/>
                <a:gd name="T43" fmla="*/ 229 h 432"/>
                <a:gd name="T44" fmla="*/ 31 w 364"/>
                <a:gd name="T45" fmla="*/ 196 h 432"/>
                <a:gd name="T46" fmla="*/ 38 w 364"/>
                <a:gd name="T47" fmla="*/ 167 h 432"/>
                <a:gd name="T48" fmla="*/ 48 w 364"/>
                <a:gd name="T49" fmla="*/ 133 h 432"/>
                <a:gd name="T50" fmla="*/ 61 w 364"/>
                <a:gd name="T51" fmla="*/ 106 h 432"/>
                <a:gd name="T52" fmla="*/ 78 w 364"/>
                <a:gd name="T53" fmla="*/ 89 h 432"/>
                <a:gd name="T54" fmla="*/ 99 w 364"/>
                <a:gd name="T55" fmla="*/ 64 h 432"/>
                <a:gd name="T56" fmla="*/ 101 w 364"/>
                <a:gd name="T57" fmla="*/ 72 h 432"/>
                <a:gd name="T58" fmla="*/ 99 w 364"/>
                <a:gd name="T59" fmla="*/ 93 h 432"/>
                <a:gd name="T60" fmla="*/ 106 w 364"/>
                <a:gd name="T61" fmla="*/ 93 h 432"/>
                <a:gd name="T62" fmla="*/ 109 w 364"/>
                <a:gd name="T63" fmla="*/ 96 h 432"/>
                <a:gd name="T64" fmla="*/ 114 w 364"/>
                <a:gd name="T65" fmla="*/ 96 h 432"/>
                <a:gd name="T66" fmla="*/ 118 w 364"/>
                <a:gd name="T67" fmla="*/ 63 h 432"/>
                <a:gd name="T68" fmla="*/ 132 w 364"/>
                <a:gd name="T69" fmla="*/ 46 h 432"/>
                <a:gd name="T70" fmla="*/ 152 w 364"/>
                <a:gd name="T71" fmla="*/ 37 h 432"/>
                <a:gd name="T72" fmla="*/ 147 w 364"/>
                <a:gd name="T73" fmla="*/ 14 h 432"/>
                <a:gd name="T74" fmla="*/ 160 w 364"/>
                <a:gd name="T75" fmla="*/ 3 h 432"/>
                <a:gd name="T76" fmla="*/ 182 w 364"/>
                <a:gd name="T77" fmla="*/ 6 h 432"/>
                <a:gd name="T78" fmla="*/ 205 w 364"/>
                <a:gd name="T79" fmla="*/ 13 h 432"/>
                <a:gd name="T80" fmla="*/ 228 w 364"/>
                <a:gd name="T81" fmla="*/ 31 h 432"/>
                <a:gd name="T82" fmla="*/ 250 w 364"/>
                <a:gd name="T83" fmla="*/ 38 h 432"/>
                <a:gd name="T84" fmla="*/ 275 w 364"/>
                <a:gd name="T85" fmla="*/ 46 h 432"/>
                <a:gd name="T86" fmla="*/ 287 w 364"/>
                <a:gd name="T87" fmla="*/ 66 h 432"/>
                <a:gd name="T88" fmla="*/ 288 w 364"/>
                <a:gd name="T89" fmla="*/ 78 h 432"/>
                <a:gd name="T90" fmla="*/ 279 w 364"/>
                <a:gd name="T91" fmla="*/ 84 h 432"/>
                <a:gd name="T92" fmla="*/ 291 w 364"/>
                <a:gd name="T93" fmla="*/ 109 h 432"/>
                <a:gd name="T94" fmla="*/ 289 w 364"/>
                <a:gd name="T95" fmla="*/ 142 h 432"/>
                <a:gd name="T96" fmla="*/ 272 w 364"/>
                <a:gd name="T97" fmla="*/ 162 h 432"/>
                <a:gd name="T98" fmla="*/ 259 w 364"/>
                <a:gd name="T99" fmla="*/ 186 h 432"/>
                <a:gd name="T100" fmla="*/ 246 w 364"/>
                <a:gd name="T101" fmla="*/ 191 h 432"/>
                <a:gd name="T102" fmla="*/ 240 w 364"/>
                <a:gd name="T103" fmla="*/ 205 h 432"/>
                <a:gd name="T104" fmla="*/ 247 w 364"/>
                <a:gd name="T105" fmla="*/ 226 h 432"/>
                <a:gd name="T106" fmla="*/ 267 w 364"/>
                <a:gd name="T107" fmla="*/ 225 h 432"/>
                <a:gd name="T108" fmla="*/ 279 w 364"/>
                <a:gd name="T109" fmla="*/ 211 h 432"/>
                <a:gd name="T110" fmla="*/ 287 w 364"/>
                <a:gd name="T111" fmla="*/ 204 h 432"/>
                <a:gd name="T112" fmla="*/ 282 w 364"/>
                <a:gd name="T113" fmla="*/ 197 h 432"/>
                <a:gd name="T114" fmla="*/ 311 w 364"/>
                <a:gd name="T115" fmla="*/ 187 h 432"/>
                <a:gd name="T116" fmla="*/ 331 w 364"/>
                <a:gd name="T117" fmla="*/ 185 h 432"/>
                <a:gd name="T118" fmla="*/ 346 w 364"/>
                <a:gd name="T119" fmla="*/ 205 h 432"/>
                <a:gd name="T120" fmla="*/ 350 w 364"/>
                <a:gd name="T121" fmla="*/ 235 h 432"/>
                <a:gd name="T122" fmla="*/ 355 w 364"/>
                <a:gd name="T123" fmla="*/ 272 h 4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432"/>
                <a:gd name="T188" fmla="*/ 364 w 364"/>
                <a:gd name="T189" fmla="*/ 432 h 4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432">
                  <a:moveTo>
                    <a:pt x="357" y="277"/>
                  </a:moveTo>
                  <a:lnTo>
                    <a:pt x="357" y="278"/>
                  </a:lnTo>
                  <a:lnTo>
                    <a:pt x="358" y="278"/>
                  </a:lnTo>
                  <a:lnTo>
                    <a:pt x="358" y="279"/>
                  </a:lnTo>
                  <a:lnTo>
                    <a:pt x="358" y="280"/>
                  </a:lnTo>
                  <a:lnTo>
                    <a:pt x="358" y="281"/>
                  </a:lnTo>
                  <a:lnTo>
                    <a:pt x="358" y="283"/>
                  </a:lnTo>
                  <a:lnTo>
                    <a:pt x="358" y="284"/>
                  </a:lnTo>
                  <a:lnTo>
                    <a:pt x="359" y="284"/>
                  </a:lnTo>
                  <a:lnTo>
                    <a:pt x="359" y="285"/>
                  </a:lnTo>
                  <a:lnTo>
                    <a:pt x="360" y="285"/>
                  </a:lnTo>
                  <a:lnTo>
                    <a:pt x="360" y="286"/>
                  </a:lnTo>
                  <a:lnTo>
                    <a:pt x="360" y="287"/>
                  </a:lnTo>
                  <a:lnTo>
                    <a:pt x="361" y="289"/>
                  </a:lnTo>
                  <a:lnTo>
                    <a:pt x="361" y="290"/>
                  </a:lnTo>
                  <a:lnTo>
                    <a:pt x="363" y="291"/>
                  </a:lnTo>
                  <a:lnTo>
                    <a:pt x="363" y="292"/>
                  </a:lnTo>
                  <a:lnTo>
                    <a:pt x="364" y="292"/>
                  </a:lnTo>
                  <a:lnTo>
                    <a:pt x="364" y="293"/>
                  </a:lnTo>
                  <a:lnTo>
                    <a:pt x="364" y="295"/>
                  </a:lnTo>
                  <a:lnTo>
                    <a:pt x="364" y="296"/>
                  </a:lnTo>
                  <a:lnTo>
                    <a:pt x="364" y="297"/>
                  </a:lnTo>
                  <a:lnTo>
                    <a:pt x="364" y="298"/>
                  </a:lnTo>
                  <a:lnTo>
                    <a:pt x="363" y="299"/>
                  </a:lnTo>
                  <a:lnTo>
                    <a:pt x="361" y="301"/>
                  </a:lnTo>
                  <a:lnTo>
                    <a:pt x="360" y="302"/>
                  </a:lnTo>
                  <a:lnTo>
                    <a:pt x="360" y="303"/>
                  </a:lnTo>
                  <a:lnTo>
                    <a:pt x="360" y="304"/>
                  </a:lnTo>
                  <a:lnTo>
                    <a:pt x="359" y="306"/>
                  </a:lnTo>
                  <a:lnTo>
                    <a:pt x="359" y="307"/>
                  </a:lnTo>
                  <a:lnTo>
                    <a:pt x="359" y="308"/>
                  </a:lnTo>
                  <a:lnTo>
                    <a:pt x="359" y="309"/>
                  </a:lnTo>
                  <a:lnTo>
                    <a:pt x="359" y="310"/>
                  </a:lnTo>
                  <a:lnTo>
                    <a:pt x="359" y="312"/>
                  </a:lnTo>
                  <a:lnTo>
                    <a:pt x="359" y="313"/>
                  </a:lnTo>
                  <a:lnTo>
                    <a:pt x="359" y="314"/>
                  </a:lnTo>
                  <a:lnTo>
                    <a:pt x="358" y="314"/>
                  </a:lnTo>
                  <a:lnTo>
                    <a:pt x="359" y="315"/>
                  </a:lnTo>
                  <a:lnTo>
                    <a:pt x="359" y="316"/>
                  </a:lnTo>
                  <a:lnTo>
                    <a:pt x="359" y="318"/>
                  </a:lnTo>
                  <a:lnTo>
                    <a:pt x="359" y="319"/>
                  </a:lnTo>
                  <a:lnTo>
                    <a:pt x="360" y="319"/>
                  </a:lnTo>
                  <a:lnTo>
                    <a:pt x="359" y="320"/>
                  </a:lnTo>
                  <a:lnTo>
                    <a:pt x="359" y="321"/>
                  </a:lnTo>
                  <a:lnTo>
                    <a:pt x="358" y="321"/>
                  </a:lnTo>
                  <a:lnTo>
                    <a:pt x="358" y="322"/>
                  </a:lnTo>
                  <a:lnTo>
                    <a:pt x="358" y="324"/>
                  </a:lnTo>
                  <a:lnTo>
                    <a:pt x="358" y="325"/>
                  </a:lnTo>
                  <a:lnTo>
                    <a:pt x="358" y="326"/>
                  </a:lnTo>
                  <a:lnTo>
                    <a:pt x="357" y="326"/>
                  </a:lnTo>
                  <a:lnTo>
                    <a:pt x="357" y="327"/>
                  </a:lnTo>
                  <a:lnTo>
                    <a:pt x="357" y="328"/>
                  </a:lnTo>
                  <a:lnTo>
                    <a:pt x="357" y="330"/>
                  </a:lnTo>
                  <a:lnTo>
                    <a:pt x="357" y="331"/>
                  </a:lnTo>
                  <a:lnTo>
                    <a:pt x="357" y="332"/>
                  </a:lnTo>
                  <a:lnTo>
                    <a:pt x="355" y="333"/>
                  </a:lnTo>
                  <a:lnTo>
                    <a:pt x="355" y="335"/>
                  </a:lnTo>
                  <a:lnTo>
                    <a:pt x="354" y="335"/>
                  </a:lnTo>
                  <a:lnTo>
                    <a:pt x="354" y="336"/>
                  </a:lnTo>
                  <a:lnTo>
                    <a:pt x="353" y="336"/>
                  </a:lnTo>
                  <a:lnTo>
                    <a:pt x="353" y="335"/>
                  </a:lnTo>
                  <a:lnTo>
                    <a:pt x="352" y="335"/>
                  </a:lnTo>
                  <a:lnTo>
                    <a:pt x="350" y="335"/>
                  </a:lnTo>
                  <a:lnTo>
                    <a:pt x="349" y="333"/>
                  </a:lnTo>
                  <a:lnTo>
                    <a:pt x="348" y="333"/>
                  </a:lnTo>
                  <a:lnTo>
                    <a:pt x="348" y="335"/>
                  </a:lnTo>
                  <a:lnTo>
                    <a:pt x="347" y="335"/>
                  </a:lnTo>
                  <a:lnTo>
                    <a:pt x="347" y="333"/>
                  </a:lnTo>
                  <a:lnTo>
                    <a:pt x="346" y="333"/>
                  </a:lnTo>
                  <a:lnTo>
                    <a:pt x="344" y="333"/>
                  </a:lnTo>
                  <a:lnTo>
                    <a:pt x="346" y="333"/>
                  </a:lnTo>
                  <a:lnTo>
                    <a:pt x="346" y="332"/>
                  </a:lnTo>
                  <a:lnTo>
                    <a:pt x="347" y="332"/>
                  </a:lnTo>
                  <a:lnTo>
                    <a:pt x="347" y="331"/>
                  </a:lnTo>
                  <a:lnTo>
                    <a:pt x="347" y="330"/>
                  </a:lnTo>
                  <a:lnTo>
                    <a:pt x="347" y="328"/>
                  </a:lnTo>
                  <a:lnTo>
                    <a:pt x="346" y="328"/>
                  </a:lnTo>
                  <a:lnTo>
                    <a:pt x="344" y="328"/>
                  </a:lnTo>
                  <a:lnTo>
                    <a:pt x="343" y="328"/>
                  </a:lnTo>
                  <a:lnTo>
                    <a:pt x="343" y="327"/>
                  </a:lnTo>
                  <a:lnTo>
                    <a:pt x="342" y="327"/>
                  </a:lnTo>
                  <a:lnTo>
                    <a:pt x="341" y="327"/>
                  </a:lnTo>
                  <a:lnTo>
                    <a:pt x="340" y="327"/>
                  </a:lnTo>
                  <a:lnTo>
                    <a:pt x="341" y="327"/>
                  </a:lnTo>
                  <a:lnTo>
                    <a:pt x="340" y="327"/>
                  </a:lnTo>
                  <a:lnTo>
                    <a:pt x="338" y="327"/>
                  </a:lnTo>
                  <a:lnTo>
                    <a:pt x="338" y="328"/>
                  </a:lnTo>
                  <a:lnTo>
                    <a:pt x="337" y="328"/>
                  </a:lnTo>
                  <a:lnTo>
                    <a:pt x="338" y="328"/>
                  </a:lnTo>
                  <a:lnTo>
                    <a:pt x="337" y="328"/>
                  </a:lnTo>
                  <a:lnTo>
                    <a:pt x="336" y="328"/>
                  </a:lnTo>
                  <a:lnTo>
                    <a:pt x="336" y="330"/>
                  </a:lnTo>
                  <a:lnTo>
                    <a:pt x="336" y="331"/>
                  </a:lnTo>
                  <a:lnTo>
                    <a:pt x="335" y="331"/>
                  </a:lnTo>
                  <a:lnTo>
                    <a:pt x="334" y="331"/>
                  </a:lnTo>
                  <a:lnTo>
                    <a:pt x="332" y="331"/>
                  </a:lnTo>
                  <a:lnTo>
                    <a:pt x="331" y="331"/>
                  </a:lnTo>
                  <a:lnTo>
                    <a:pt x="331" y="332"/>
                  </a:lnTo>
                  <a:lnTo>
                    <a:pt x="331" y="333"/>
                  </a:lnTo>
                  <a:lnTo>
                    <a:pt x="331" y="335"/>
                  </a:lnTo>
                  <a:lnTo>
                    <a:pt x="331" y="336"/>
                  </a:lnTo>
                  <a:lnTo>
                    <a:pt x="332" y="336"/>
                  </a:lnTo>
                  <a:lnTo>
                    <a:pt x="334" y="336"/>
                  </a:lnTo>
                  <a:lnTo>
                    <a:pt x="332" y="336"/>
                  </a:lnTo>
                  <a:lnTo>
                    <a:pt x="332" y="337"/>
                  </a:lnTo>
                  <a:lnTo>
                    <a:pt x="334" y="337"/>
                  </a:lnTo>
                  <a:lnTo>
                    <a:pt x="335" y="337"/>
                  </a:lnTo>
                  <a:lnTo>
                    <a:pt x="334" y="337"/>
                  </a:lnTo>
                  <a:lnTo>
                    <a:pt x="334" y="338"/>
                  </a:lnTo>
                  <a:lnTo>
                    <a:pt x="334" y="339"/>
                  </a:lnTo>
                  <a:lnTo>
                    <a:pt x="334" y="341"/>
                  </a:lnTo>
                  <a:lnTo>
                    <a:pt x="334" y="339"/>
                  </a:lnTo>
                  <a:lnTo>
                    <a:pt x="332" y="339"/>
                  </a:lnTo>
                  <a:lnTo>
                    <a:pt x="331" y="339"/>
                  </a:lnTo>
                  <a:lnTo>
                    <a:pt x="330" y="339"/>
                  </a:lnTo>
                  <a:lnTo>
                    <a:pt x="330" y="341"/>
                  </a:lnTo>
                  <a:lnTo>
                    <a:pt x="329" y="341"/>
                  </a:lnTo>
                  <a:lnTo>
                    <a:pt x="330" y="341"/>
                  </a:lnTo>
                  <a:lnTo>
                    <a:pt x="329" y="341"/>
                  </a:lnTo>
                  <a:lnTo>
                    <a:pt x="329" y="342"/>
                  </a:lnTo>
                  <a:lnTo>
                    <a:pt x="328" y="342"/>
                  </a:lnTo>
                  <a:lnTo>
                    <a:pt x="329" y="342"/>
                  </a:lnTo>
                  <a:lnTo>
                    <a:pt x="328" y="342"/>
                  </a:lnTo>
                  <a:lnTo>
                    <a:pt x="328" y="343"/>
                  </a:lnTo>
                  <a:lnTo>
                    <a:pt x="326" y="343"/>
                  </a:lnTo>
                  <a:lnTo>
                    <a:pt x="326" y="344"/>
                  </a:lnTo>
                  <a:lnTo>
                    <a:pt x="326" y="345"/>
                  </a:lnTo>
                  <a:lnTo>
                    <a:pt x="325" y="347"/>
                  </a:lnTo>
                  <a:lnTo>
                    <a:pt x="326" y="347"/>
                  </a:lnTo>
                  <a:lnTo>
                    <a:pt x="325" y="347"/>
                  </a:lnTo>
                  <a:lnTo>
                    <a:pt x="325" y="348"/>
                  </a:lnTo>
                  <a:lnTo>
                    <a:pt x="326" y="348"/>
                  </a:lnTo>
                  <a:lnTo>
                    <a:pt x="325" y="348"/>
                  </a:lnTo>
                  <a:lnTo>
                    <a:pt x="325" y="349"/>
                  </a:lnTo>
                  <a:lnTo>
                    <a:pt x="325" y="350"/>
                  </a:lnTo>
                  <a:lnTo>
                    <a:pt x="326" y="350"/>
                  </a:lnTo>
                  <a:lnTo>
                    <a:pt x="325" y="350"/>
                  </a:lnTo>
                  <a:lnTo>
                    <a:pt x="326" y="350"/>
                  </a:lnTo>
                  <a:lnTo>
                    <a:pt x="325" y="350"/>
                  </a:lnTo>
                  <a:lnTo>
                    <a:pt x="326" y="350"/>
                  </a:lnTo>
                  <a:lnTo>
                    <a:pt x="325" y="350"/>
                  </a:lnTo>
                  <a:lnTo>
                    <a:pt x="326" y="350"/>
                  </a:lnTo>
                  <a:lnTo>
                    <a:pt x="325" y="350"/>
                  </a:lnTo>
                  <a:lnTo>
                    <a:pt x="326" y="350"/>
                  </a:lnTo>
                  <a:lnTo>
                    <a:pt x="325" y="350"/>
                  </a:lnTo>
                  <a:lnTo>
                    <a:pt x="326" y="350"/>
                  </a:lnTo>
                  <a:lnTo>
                    <a:pt x="325" y="350"/>
                  </a:lnTo>
                  <a:lnTo>
                    <a:pt x="326" y="350"/>
                  </a:lnTo>
                  <a:lnTo>
                    <a:pt x="326" y="351"/>
                  </a:lnTo>
                  <a:lnTo>
                    <a:pt x="326" y="353"/>
                  </a:lnTo>
                  <a:lnTo>
                    <a:pt x="326" y="354"/>
                  </a:lnTo>
                  <a:lnTo>
                    <a:pt x="326" y="355"/>
                  </a:lnTo>
                  <a:lnTo>
                    <a:pt x="325" y="355"/>
                  </a:lnTo>
                  <a:lnTo>
                    <a:pt x="325" y="356"/>
                  </a:lnTo>
                  <a:lnTo>
                    <a:pt x="325" y="357"/>
                  </a:lnTo>
                  <a:lnTo>
                    <a:pt x="325" y="359"/>
                  </a:lnTo>
                  <a:lnTo>
                    <a:pt x="324" y="359"/>
                  </a:lnTo>
                  <a:lnTo>
                    <a:pt x="324" y="360"/>
                  </a:lnTo>
                  <a:lnTo>
                    <a:pt x="323" y="360"/>
                  </a:lnTo>
                  <a:lnTo>
                    <a:pt x="323" y="361"/>
                  </a:lnTo>
                  <a:lnTo>
                    <a:pt x="322" y="361"/>
                  </a:lnTo>
                  <a:lnTo>
                    <a:pt x="322" y="362"/>
                  </a:lnTo>
                  <a:lnTo>
                    <a:pt x="320" y="362"/>
                  </a:lnTo>
                  <a:lnTo>
                    <a:pt x="320" y="361"/>
                  </a:lnTo>
                  <a:lnTo>
                    <a:pt x="320" y="362"/>
                  </a:lnTo>
                  <a:lnTo>
                    <a:pt x="319" y="362"/>
                  </a:lnTo>
                  <a:lnTo>
                    <a:pt x="318" y="362"/>
                  </a:lnTo>
                  <a:lnTo>
                    <a:pt x="317" y="362"/>
                  </a:lnTo>
                  <a:lnTo>
                    <a:pt x="317" y="364"/>
                  </a:lnTo>
                  <a:lnTo>
                    <a:pt x="316" y="364"/>
                  </a:lnTo>
                  <a:lnTo>
                    <a:pt x="314" y="364"/>
                  </a:lnTo>
                  <a:lnTo>
                    <a:pt x="316" y="365"/>
                  </a:lnTo>
                  <a:lnTo>
                    <a:pt x="314" y="365"/>
                  </a:lnTo>
                  <a:lnTo>
                    <a:pt x="313" y="365"/>
                  </a:lnTo>
                  <a:lnTo>
                    <a:pt x="312" y="366"/>
                  </a:lnTo>
                  <a:lnTo>
                    <a:pt x="312" y="365"/>
                  </a:lnTo>
                  <a:lnTo>
                    <a:pt x="312" y="366"/>
                  </a:lnTo>
                  <a:lnTo>
                    <a:pt x="311" y="366"/>
                  </a:lnTo>
                  <a:lnTo>
                    <a:pt x="310" y="366"/>
                  </a:lnTo>
                  <a:lnTo>
                    <a:pt x="310" y="367"/>
                  </a:lnTo>
                  <a:lnTo>
                    <a:pt x="308" y="368"/>
                  </a:lnTo>
                  <a:lnTo>
                    <a:pt x="307" y="368"/>
                  </a:lnTo>
                  <a:lnTo>
                    <a:pt x="307" y="370"/>
                  </a:lnTo>
                  <a:lnTo>
                    <a:pt x="307" y="371"/>
                  </a:lnTo>
                  <a:lnTo>
                    <a:pt x="306" y="371"/>
                  </a:lnTo>
                  <a:lnTo>
                    <a:pt x="307" y="371"/>
                  </a:lnTo>
                  <a:lnTo>
                    <a:pt x="307" y="372"/>
                  </a:lnTo>
                  <a:lnTo>
                    <a:pt x="306" y="372"/>
                  </a:lnTo>
                  <a:lnTo>
                    <a:pt x="306" y="373"/>
                  </a:lnTo>
                  <a:lnTo>
                    <a:pt x="306" y="372"/>
                  </a:lnTo>
                  <a:lnTo>
                    <a:pt x="306" y="373"/>
                  </a:lnTo>
                  <a:lnTo>
                    <a:pt x="305" y="373"/>
                  </a:lnTo>
                  <a:lnTo>
                    <a:pt x="305" y="374"/>
                  </a:lnTo>
                  <a:lnTo>
                    <a:pt x="303" y="374"/>
                  </a:lnTo>
                  <a:lnTo>
                    <a:pt x="303" y="376"/>
                  </a:lnTo>
                  <a:lnTo>
                    <a:pt x="305" y="377"/>
                  </a:lnTo>
                  <a:lnTo>
                    <a:pt x="303" y="378"/>
                  </a:lnTo>
                  <a:lnTo>
                    <a:pt x="303" y="379"/>
                  </a:lnTo>
                  <a:lnTo>
                    <a:pt x="303" y="380"/>
                  </a:lnTo>
                  <a:lnTo>
                    <a:pt x="302" y="382"/>
                  </a:lnTo>
                  <a:lnTo>
                    <a:pt x="302" y="383"/>
                  </a:lnTo>
                  <a:lnTo>
                    <a:pt x="302" y="384"/>
                  </a:lnTo>
                  <a:lnTo>
                    <a:pt x="301" y="384"/>
                  </a:lnTo>
                  <a:lnTo>
                    <a:pt x="301" y="385"/>
                  </a:lnTo>
                  <a:lnTo>
                    <a:pt x="301" y="386"/>
                  </a:lnTo>
                  <a:lnTo>
                    <a:pt x="301" y="388"/>
                  </a:lnTo>
                  <a:lnTo>
                    <a:pt x="301" y="389"/>
                  </a:lnTo>
                  <a:lnTo>
                    <a:pt x="300" y="389"/>
                  </a:lnTo>
                  <a:lnTo>
                    <a:pt x="300" y="390"/>
                  </a:lnTo>
                  <a:lnTo>
                    <a:pt x="301" y="390"/>
                  </a:lnTo>
                  <a:lnTo>
                    <a:pt x="300" y="390"/>
                  </a:lnTo>
                  <a:lnTo>
                    <a:pt x="300" y="391"/>
                  </a:lnTo>
                  <a:lnTo>
                    <a:pt x="301" y="391"/>
                  </a:lnTo>
                  <a:lnTo>
                    <a:pt x="300" y="391"/>
                  </a:lnTo>
                  <a:lnTo>
                    <a:pt x="300" y="390"/>
                  </a:lnTo>
                  <a:lnTo>
                    <a:pt x="300" y="391"/>
                  </a:lnTo>
                  <a:lnTo>
                    <a:pt x="300" y="393"/>
                  </a:lnTo>
                  <a:lnTo>
                    <a:pt x="300" y="394"/>
                  </a:lnTo>
                  <a:lnTo>
                    <a:pt x="300" y="393"/>
                  </a:lnTo>
                  <a:lnTo>
                    <a:pt x="300" y="394"/>
                  </a:lnTo>
                  <a:lnTo>
                    <a:pt x="301" y="394"/>
                  </a:lnTo>
                  <a:lnTo>
                    <a:pt x="300" y="394"/>
                  </a:lnTo>
                  <a:lnTo>
                    <a:pt x="300" y="395"/>
                  </a:lnTo>
                  <a:lnTo>
                    <a:pt x="300" y="396"/>
                  </a:lnTo>
                  <a:lnTo>
                    <a:pt x="301" y="396"/>
                  </a:lnTo>
                  <a:lnTo>
                    <a:pt x="300" y="396"/>
                  </a:lnTo>
                  <a:lnTo>
                    <a:pt x="300" y="395"/>
                  </a:lnTo>
                  <a:lnTo>
                    <a:pt x="300" y="396"/>
                  </a:lnTo>
                  <a:lnTo>
                    <a:pt x="299" y="396"/>
                  </a:lnTo>
                  <a:lnTo>
                    <a:pt x="300" y="396"/>
                  </a:lnTo>
                  <a:lnTo>
                    <a:pt x="300" y="397"/>
                  </a:lnTo>
                  <a:lnTo>
                    <a:pt x="300" y="399"/>
                  </a:lnTo>
                  <a:lnTo>
                    <a:pt x="299" y="397"/>
                  </a:lnTo>
                  <a:lnTo>
                    <a:pt x="299" y="399"/>
                  </a:lnTo>
                  <a:lnTo>
                    <a:pt x="299" y="397"/>
                  </a:lnTo>
                  <a:lnTo>
                    <a:pt x="299" y="399"/>
                  </a:lnTo>
                  <a:lnTo>
                    <a:pt x="299" y="397"/>
                  </a:lnTo>
                  <a:lnTo>
                    <a:pt x="299" y="399"/>
                  </a:lnTo>
                  <a:lnTo>
                    <a:pt x="299" y="400"/>
                  </a:lnTo>
                  <a:lnTo>
                    <a:pt x="297" y="400"/>
                  </a:lnTo>
                  <a:lnTo>
                    <a:pt x="297" y="401"/>
                  </a:lnTo>
                  <a:lnTo>
                    <a:pt x="296" y="402"/>
                  </a:lnTo>
                  <a:lnTo>
                    <a:pt x="295" y="402"/>
                  </a:lnTo>
                  <a:lnTo>
                    <a:pt x="294" y="403"/>
                  </a:lnTo>
                  <a:lnTo>
                    <a:pt x="295" y="403"/>
                  </a:lnTo>
                  <a:lnTo>
                    <a:pt x="295" y="405"/>
                  </a:lnTo>
                  <a:lnTo>
                    <a:pt x="295" y="406"/>
                  </a:lnTo>
                  <a:lnTo>
                    <a:pt x="294" y="406"/>
                  </a:lnTo>
                  <a:lnTo>
                    <a:pt x="294" y="407"/>
                  </a:lnTo>
                  <a:lnTo>
                    <a:pt x="294" y="406"/>
                  </a:lnTo>
                  <a:lnTo>
                    <a:pt x="293" y="406"/>
                  </a:lnTo>
                  <a:lnTo>
                    <a:pt x="293" y="407"/>
                  </a:lnTo>
                  <a:lnTo>
                    <a:pt x="293" y="406"/>
                  </a:lnTo>
                  <a:lnTo>
                    <a:pt x="291" y="406"/>
                  </a:lnTo>
                  <a:lnTo>
                    <a:pt x="290" y="406"/>
                  </a:lnTo>
                  <a:lnTo>
                    <a:pt x="290" y="407"/>
                  </a:lnTo>
                  <a:lnTo>
                    <a:pt x="289" y="407"/>
                  </a:lnTo>
                  <a:lnTo>
                    <a:pt x="289" y="408"/>
                  </a:lnTo>
                  <a:lnTo>
                    <a:pt x="288" y="408"/>
                  </a:lnTo>
                  <a:lnTo>
                    <a:pt x="288" y="407"/>
                  </a:lnTo>
                  <a:lnTo>
                    <a:pt x="288" y="408"/>
                  </a:lnTo>
                  <a:lnTo>
                    <a:pt x="288" y="407"/>
                  </a:lnTo>
                  <a:lnTo>
                    <a:pt x="288" y="408"/>
                  </a:lnTo>
                  <a:lnTo>
                    <a:pt x="289" y="408"/>
                  </a:lnTo>
                  <a:lnTo>
                    <a:pt x="288" y="409"/>
                  </a:lnTo>
                  <a:lnTo>
                    <a:pt x="288" y="411"/>
                  </a:lnTo>
                  <a:lnTo>
                    <a:pt x="288" y="412"/>
                  </a:lnTo>
                  <a:lnTo>
                    <a:pt x="288" y="413"/>
                  </a:lnTo>
                  <a:lnTo>
                    <a:pt x="287" y="413"/>
                  </a:lnTo>
                  <a:lnTo>
                    <a:pt x="288" y="413"/>
                  </a:lnTo>
                  <a:lnTo>
                    <a:pt x="288" y="412"/>
                  </a:lnTo>
                  <a:lnTo>
                    <a:pt x="287" y="412"/>
                  </a:lnTo>
                  <a:lnTo>
                    <a:pt x="285" y="412"/>
                  </a:lnTo>
                  <a:lnTo>
                    <a:pt x="287" y="412"/>
                  </a:lnTo>
                  <a:lnTo>
                    <a:pt x="285" y="412"/>
                  </a:lnTo>
                  <a:lnTo>
                    <a:pt x="285" y="411"/>
                  </a:lnTo>
                  <a:lnTo>
                    <a:pt x="285" y="412"/>
                  </a:lnTo>
                  <a:lnTo>
                    <a:pt x="285" y="411"/>
                  </a:lnTo>
                  <a:lnTo>
                    <a:pt x="284" y="411"/>
                  </a:lnTo>
                  <a:lnTo>
                    <a:pt x="284" y="412"/>
                  </a:lnTo>
                  <a:lnTo>
                    <a:pt x="285" y="412"/>
                  </a:lnTo>
                  <a:lnTo>
                    <a:pt x="287" y="412"/>
                  </a:lnTo>
                  <a:lnTo>
                    <a:pt x="287" y="413"/>
                  </a:lnTo>
                  <a:lnTo>
                    <a:pt x="287" y="414"/>
                  </a:lnTo>
                  <a:lnTo>
                    <a:pt x="285" y="414"/>
                  </a:lnTo>
                  <a:lnTo>
                    <a:pt x="285" y="413"/>
                  </a:lnTo>
                  <a:lnTo>
                    <a:pt x="284" y="413"/>
                  </a:lnTo>
                  <a:lnTo>
                    <a:pt x="284" y="414"/>
                  </a:lnTo>
                  <a:lnTo>
                    <a:pt x="283" y="414"/>
                  </a:lnTo>
                  <a:lnTo>
                    <a:pt x="283" y="415"/>
                  </a:lnTo>
                  <a:lnTo>
                    <a:pt x="283" y="417"/>
                  </a:lnTo>
                  <a:lnTo>
                    <a:pt x="282" y="418"/>
                  </a:lnTo>
                  <a:lnTo>
                    <a:pt x="282" y="419"/>
                  </a:lnTo>
                  <a:lnTo>
                    <a:pt x="281" y="419"/>
                  </a:lnTo>
                  <a:lnTo>
                    <a:pt x="279" y="419"/>
                  </a:lnTo>
                  <a:lnTo>
                    <a:pt x="279" y="420"/>
                  </a:lnTo>
                  <a:lnTo>
                    <a:pt x="279" y="422"/>
                  </a:lnTo>
                  <a:lnTo>
                    <a:pt x="279" y="423"/>
                  </a:lnTo>
                  <a:lnTo>
                    <a:pt x="279" y="424"/>
                  </a:lnTo>
                  <a:lnTo>
                    <a:pt x="279" y="425"/>
                  </a:lnTo>
                  <a:lnTo>
                    <a:pt x="281" y="425"/>
                  </a:lnTo>
                  <a:lnTo>
                    <a:pt x="281" y="426"/>
                  </a:lnTo>
                  <a:lnTo>
                    <a:pt x="281" y="428"/>
                  </a:lnTo>
                  <a:lnTo>
                    <a:pt x="281" y="426"/>
                  </a:lnTo>
                  <a:lnTo>
                    <a:pt x="281" y="428"/>
                  </a:lnTo>
                  <a:lnTo>
                    <a:pt x="281" y="426"/>
                  </a:lnTo>
                  <a:lnTo>
                    <a:pt x="279" y="426"/>
                  </a:lnTo>
                  <a:lnTo>
                    <a:pt x="279" y="425"/>
                  </a:lnTo>
                  <a:lnTo>
                    <a:pt x="279" y="424"/>
                  </a:lnTo>
                  <a:lnTo>
                    <a:pt x="279" y="423"/>
                  </a:lnTo>
                  <a:lnTo>
                    <a:pt x="279" y="422"/>
                  </a:lnTo>
                  <a:lnTo>
                    <a:pt x="278" y="422"/>
                  </a:lnTo>
                  <a:lnTo>
                    <a:pt x="278" y="423"/>
                  </a:lnTo>
                  <a:lnTo>
                    <a:pt x="277" y="423"/>
                  </a:lnTo>
                  <a:lnTo>
                    <a:pt x="278" y="423"/>
                  </a:lnTo>
                  <a:lnTo>
                    <a:pt x="278" y="424"/>
                  </a:lnTo>
                  <a:lnTo>
                    <a:pt x="277" y="424"/>
                  </a:lnTo>
                  <a:lnTo>
                    <a:pt x="278" y="424"/>
                  </a:lnTo>
                  <a:lnTo>
                    <a:pt x="278" y="423"/>
                  </a:lnTo>
                  <a:lnTo>
                    <a:pt x="279" y="423"/>
                  </a:lnTo>
                  <a:lnTo>
                    <a:pt x="278" y="423"/>
                  </a:lnTo>
                  <a:lnTo>
                    <a:pt x="278" y="424"/>
                  </a:lnTo>
                  <a:lnTo>
                    <a:pt x="278" y="425"/>
                  </a:lnTo>
                  <a:lnTo>
                    <a:pt x="279" y="425"/>
                  </a:lnTo>
                  <a:lnTo>
                    <a:pt x="278" y="425"/>
                  </a:lnTo>
                  <a:lnTo>
                    <a:pt x="277" y="425"/>
                  </a:lnTo>
                  <a:lnTo>
                    <a:pt x="278" y="425"/>
                  </a:lnTo>
                  <a:lnTo>
                    <a:pt x="279" y="425"/>
                  </a:lnTo>
                  <a:lnTo>
                    <a:pt x="278" y="425"/>
                  </a:lnTo>
                  <a:lnTo>
                    <a:pt x="277" y="425"/>
                  </a:lnTo>
                  <a:lnTo>
                    <a:pt x="277" y="426"/>
                  </a:lnTo>
                  <a:lnTo>
                    <a:pt x="277" y="425"/>
                  </a:lnTo>
                  <a:lnTo>
                    <a:pt x="276" y="425"/>
                  </a:lnTo>
                  <a:lnTo>
                    <a:pt x="276" y="426"/>
                  </a:lnTo>
                  <a:lnTo>
                    <a:pt x="277" y="426"/>
                  </a:lnTo>
                  <a:lnTo>
                    <a:pt x="276" y="426"/>
                  </a:lnTo>
                  <a:lnTo>
                    <a:pt x="277" y="426"/>
                  </a:lnTo>
                  <a:lnTo>
                    <a:pt x="276" y="426"/>
                  </a:lnTo>
                  <a:lnTo>
                    <a:pt x="277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8"/>
                  </a:lnTo>
                  <a:lnTo>
                    <a:pt x="276" y="428"/>
                  </a:lnTo>
                  <a:lnTo>
                    <a:pt x="276" y="429"/>
                  </a:lnTo>
                  <a:lnTo>
                    <a:pt x="275" y="429"/>
                  </a:lnTo>
                  <a:lnTo>
                    <a:pt x="273" y="429"/>
                  </a:lnTo>
                  <a:lnTo>
                    <a:pt x="272" y="429"/>
                  </a:lnTo>
                  <a:lnTo>
                    <a:pt x="271" y="429"/>
                  </a:lnTo>
                  <a:lnTo>
                    <a:pt x="270" y="429"/>
                  </a:lnTo>
                  <a:lnTo>
                    <a:pt x="269" y="429"/>
                  </a:lnTo>
                  <a:lnTo>
                    <a:pt x="267" y="429"/>
                  </a:lnTo>
                  <a:lnTo>
                    <a:pt x="266" y="429"/>
                  </a:lnTo>
                  <a:lnTo>
                    <a:pt x="265" y="429"/>
                  </a:lnTo>
                  <a:lnTo>
                    <a:pt x="264" y="429"/>
                  </a:lnTo>
                  <a:lnTo>
                    <a:pt x="262" y="429"/>
                  </a:lnTo>
                  <a:lnTo>
                    <a:pt x="261" y="429"/>
                  </a:lnTo>
                  <a:lnTo>
                    <a:pt x="260" y="429"/>
                  </a:lnTo>
                  <a:lnTo>
                    <a:pt x="259" y="429"/>
                  </a:lnTo>
                  <a:lnTo>
                    <a:pt x="258" y="429"/>
                  </a:lnTo>
                  <a:lnTo>
                    <a:pt x="256" y="429"/>
                  </a:lnTo>
                  <a:lnTo>
                    <a:pt x="255" y="429"/>
                  </a:lnTo>
                  <a:lnTo>
                    <a:pt x="254" y="429"/>
                  </a:lnTo>
                  <a:lnTo>
                    <a:pt x="253" y="429"/>
                  </a:lnTo>
                  <a:lnTo>
                    <a:pt x="252" y="429"/>
                  </a:lnTo>
                  <a:lnTo>
                    <a:pt x="250" y="429"/>
                  </a:lnTo>
                  <a:lnTo>
                    <a:pt x="249" y="429"/>
                  </a:lnTo>
                  <a:lnTo>
                    <a:pt x="248" y="429"/>
                  </a:lnTo>
                  <a:lnTo>
                    <a:pt x="247" y="429"/>
                  </a:lnTo>
                  <a:lnTo>
                    <a:pt x="246" y="430"/>
                  </a:lnTo>
                  <a:lnTo>
                    <a:pt x="244" y="430"/>
                  </a:lnTo>
                  <a:lnTo>
                    <a:pt x="243" y="430"/>
                  </a:lnTo>
                  <a:lnTo>
                    <a:pt x="242" y="430"/>
                  </a:lnTo>
                  <a:lnTo>
                    <a:pt x="241" y="430"/>
                  </a:lnTo>
                  <a:lnTo>
                    <a:pt x="240" y="430"/>
                  </a:lnTo>
                  <a:lnTo>
                    <a:pt x="238" y="430"/>
                  </a:lnTo>
                  <a:lnTo>
                    <a:pt x="237" y="430"/>
                  </a:lnTo>
                  <a:lnTo>
                    <a:pt x="235" y="430"/>
                  </a:lnTo>
                  <a:lnTo>
                    <a:pt x="234" y="430"/>
                  </a:lnTo>
                  <a:lnTo>
                    <a:pt x="231" y="430"/>
                  </a:lnTo>
                  <a:lnTo>
                    <a:pt x="230" y="430"/>
                  </a:lnTo>
                  <a:lnTo>
                    <a:pt x="229" y="430"/>
                  </a:lnTo>
                  <a:lnTo>
                    <a:pt x="228" y="430"/>
                  </a:lnTo>
                  <a:lnTo>
                    <a:pt x="226" y="430"/>
                  </a:lnTo>
                  <a:lnTo>
                    <a:pt x="225" y="430"/>
                  </a:lnTo>
                  <a:lnTo>
                    <a:pt x="224" y="430"/>
                  </a:lnTo>
                  <a:lnTo>
                    <a:pt x="223" y="430"/>
                  </a:lnTo>
                  <a:lnTo>
                    <a:pt x="222" y="430"/>
                  </a:lnTo>
                  <a:lnTo>
                    <a:pt x="220" y="430"/>
                  </a:lnTo>
                  <a:lnTo>
                    <a:pt x="219" y="430"/>
                  </a:lnTo>
                  <a:lnTo>
                    <a:pt x="217" y="430"/>
                  </a:lnTo>
                  <a:lnTo>
                    <a:pt x="215" y="430"/>
                  </a:lnTo>
                  <a:lnTo>
                    <a:pt x="214" y="430"/>
                  </a:lnTo>
                  <a:lnTo>
                    <a:pt x="213" y="431"/>
                  </a:lnTo>
                  <a:lnTo>
                    <a:pt x="212" y="431"/>
                  </a:lnTo>
                  <a:lnTo>
                    <a:pt x="211" y="431"/>
                  </a:lnTo>
                  <a:lnTo>
                    <a:pt x="209" y="431"/>
                  </a:lnTo>
                  <a:lnTo>
                    <a:pt x="207" y="431"/>
                  </a:lnTo>
                  <a:lnTo>
                    <a:pt x="206" y="431"/>
                  </a:lnTo>
                  <a:lnTo>
                    <a:pt x="205" y="431"/>
                  </a:lnTo>
                  <a:lnTo>
                    <a:pt x="203" y="431"/>
                  </a:lnTo>
                  <a:lnTo>
                    <a:pt x="202" y="431"/>
                  </a:lnTo>
                  <a:lnTo>
                    <a:pt x="201" y="431"/>
                  </a:lnTo>
                  <a:lnTo>
                    <a:pt x="200" y="431"/>
                  </a:lnTo>
                  <a:lnTo>
                    <a:pt x="199" y="431"/>
                  </a:lnTo>
                  <a:lnTo>
                    <a:pt x="197" y="431"/>
                  </a:lnTo>
                  <a:lnTo>
                    <a:pt x="195" y="431"/>
                  </a:lnTo>
                  <a:lnTo>
                    <a:pt x="194" y="431"/>
                  </a:lnTo>
                  <a:lnTo>
                    <a:pt x="193" y="431"/>
                  </a:lnTo>
                  <a:lnTo>
                    <a:pt x="191" y="431"/>
                  </a:lnTo>
                  <a:lnTo>
                    <a:pt x="190" y="431"/>
                  </a:lnTo>
                  <a:lnTo>
                    <a:pt x="189" y="431"/>
                  </a:lnTo>
                  <a:lnTo>
                    <a:pt x="188" y="431"/>
                  </a:lnTo>
                  <a:lnTo>
                    <a:pt x="187" y="431"/>
                  </a:lnTo>
                  <a:lnTo>
                    <a:pt x="185" y="431"/>
                  </a:lnTo>
                  <a:lnTo>
                    <a:pt x="184" y="431"/>
                  </a:lnTo>
                  <a:lnTo>
                    <a:pt x="183" y="431"/>
                  </a:lnTo>
                  <a:lnTo>
                    <a:pt x="182" y="431"/>
                  </a:lnTo>
                  <a:lnTo>
                    <a:pt x="181" y="431"/>
                  </a:lnTo>
                  <a:lnTo>
                    <a:pt x="179" y="431"/>
                  </a:lnTo>
                  <a:lnTo>
                    <a:pt x="178" y="431"/>
                  </a:lnTo>
                  <a:lnTo>
                    <a:pt x="177" y="431"/>
                  </a:lnTo>
                  <a:lnTo>
                    <a:pt x="176" y="431"/>
                  </a:lnTo>
                  <a:lnTo>
                    <a:pt x="175" y="431"/>
                  </a:lnTo>
                  <a:lnTo>
                    <a:pt x="173" y="431"/>
                  </a:lnTo>
                  <a:lnTo>
                    <a:pt x="172" y="432"/>
                  </a:lnTo>
                  <a:lnTo>
                    <a:pt x="171" y="432"/>
                  </a:lnTo>
                  <a:lnTo>
                    <a:pt x="170" y="432"/>
                  </a:lnTo>
                  <a:lnTo>
                    <a:pt x="168" y="432"/>
                  </a:lnTo>
                  <a:lnTo>
                    <a:pt x="167" y="432"/>
                  </a:lnTo>
                  <a:lnTo>
                    <a:pt x="166" y="432"/>
                  </a:lnTo>
                  <a:lnTo>
                    <a:pt x="166" y="431"/>
                  </a:lnTo>
                  <a:lnTo>
                    <a:pt x="166" y="430"/>
                  </a:lnTo>
                  <a:lnTo>
                    <a:pt x="166" y="428"/>
                  </a:lnTo>
                  <a:lnTo>
                    <a:pt x="166" y="426"/>
                  </a:lnTo>
                  <a:lnTo>
                    <a:pt x="166" y="425"/>
                  </a:lnTo>
                  <a:lnTo>
                    <a:pt x="165" y="425"/>
                  </a:lnTo>
                  <a:lnTo>
                    <a:pt x="164" y="425"/>
                  </a:lnTo>
                  <a:lnTo>
                    <a:pt x="162" y="425"/>
                  </a:lnTo>
                  <a:lnTo>
                    <a:pt x="161" y="425"/>
                  </a:lnTo>
                  <a:lnTo>
                    <a:pt x="160" y="425"/>
                  </a:lnTo>
                  <a:lnTo>
                    <a:pt x="159" y="425"/>
                  </a:lnTo>
                  <a:lnTo>
                    <a:pt x="158" y="425"/>
                  </a:lnTo>
                  <a:lnTo>
                    <a:pt x="156" y="425"/>
                  </a:lnTo>
                  <a:lnTo>
                    <a:pt x="155" y="425"/>
                  </a:lnTo>
                  <a:lnTo>
                    <a:pt x="154" y="425"/>
                  </a:lnTo>
                  <a:lnTo>
                    <a:pt x="153" y="425"/>
                  </a:lnTo>
                  <a:lnTo>
                    <a:pt x="152" y="425"/>
                  </a:lnTo>
                  <a:lnTo>
                    <a:pt x="150" y="425"/>
                  </a:lnTo>
                  <a:lnTo>
                    <a:pt x="149" y="425"/>
                  </a:lnTo>
                  <a:lnTo>
                    <a:pt x="147" y="425"/>
                  </a:lnTo>
                  <a:lnTo>
                    <a:pt x="146" y="425"/>
                  </a:lnTo>
                  <a:lnTo>
                    <a:pt x="144" y="425"/>
                  </a:lnTo>
                  <a:lnTo>
                    <a:pt x="143" y="425"/>
                  </a:lnTo>
                  <a:lnTo>
                    <a:pt x="142" y="425"/>
                  </a:lnTo>
                  <a:lnTo>
                    <a:pt x="141" y="425"/>
                  </a:lnTo>
                  <a:lnTo>
                    <a:pt x="140" y="425"/>
                  </a:lnTo>
                  <a:lnTo>
                    <a:pt x="137" y="425"/>
                  </a:lnTo>
                  <a:lnTo>
                    <a:pt x="136" y="425"/>
                  </a:lnTo>
                  <a:lnTo>
                    <a:pt x="135" y="425"/>
                  </a:lnTo>
                  <a:lnTo>
                    <a:pt x="132" y="425"/>
                  </a:lnTo>
                  <a:lnTo>
                    <a:pt x="131" y="425"/>
                  </a:lnTo>
                  <a:lnTo>
                    <a:pt x="130" y="425"/>
                  </a:lnTo>
                  <a:lnTo>
                    <a:pt x="129" y="425"/>
                  </a:lnTo>
                  <a:lnTo>
                    <a:pt x="128" y="425"/>
                  </a:lnTo>
                  <a:lnTo>
                    <a:pt x="126" y="425"/>
                  </a:lnTo>
                  <a:lnTo>
                    <a:pt x="125" y="425"/>
                  </a:lnTo>
                  <a:lnTo>
                    <a:pt x="124" y="425"/>
                  </a:lnTo>
                  <a:lnTo>
                    <a:pt x="123" y="425"/>
                  </a:lnTo>
                  <a:lnTo>
                    <a:pt x="121" y="425"/>
                  </a:lnTo>
                  <a:lnTo>
                    <a:pt x="120" y="425"/>
                  </a:lnTo>
                  <a:lnTo>
                    <a:pt x="119" y="425"/>
                  </a:lnTo>
                  <a:lnTo>
                    <a:pt x="118" y="425"/>
                  </a:lnTo>
                  <a:lnTo>
                    <a:pt x="117" y="425"/>
                  </a:lnTo>
                  <a:lnTo>
                    <a:pt x="115" y="425"/>
                  </a:lnTo>
                  <a:lnTo>
                    <a:pt x="114" y="425"/>
                  </a:lnTo>
                  <a:lnTo>
                    <a:pt x="113" y="425"/>
                  </a:lnTo>
                  <a:lnTo>
                    <a:pt x="112" y="425"/>
                  </a:lnTo>
                  <a:lnTo>
                    <a:pt x="111" y="425"/>
                  </a:lnTo>
                  <a:lnTo>
                    <a:pt x="109" y="425"/>
                  </a:lnTo>
                  <a:lnTo>
                    <a:pt x="108" y="425"/>
                  </a:lnTo>
                  <a:lnTo>
                    <a:pt x="107" y="425"/>
                  </a:lnTo>
                  <a:lnTo>
                    <a:pt x="106" y="425"/>
                  </a:lnTo>
                  <a:lnTo>
                    <a:pt x="105" y="425"/>
                  </a:lnTo>
                  <a:lnTo>
                    <a:pt x="103" y="425"/>
                  </a:lnTo>
                  <a:lnTo>
                    <a:pt x="102" y="425"/>
                  </a:lnTo>
                  <a:lnTo>
                    <a:pt x="101" y="425"/>
                  </a:lnTo>
                  <a:lnTo>
                    <a:pt x="100" y="425"/>
                  </a:lnTo>
                  <a:lnTo>
                    <a:pt x="99" y="425"/>
                  </a:lnTo>
                  <a:lnTo>
                    <a:pt x="97" y="425"/>
                  </a:lnTo>
                  <a:lnTo>
                    <a:pt x="96" y="425"/>
                  </a:lnTo>
                  <a:lnTo>
                    <a:pt x="95" y="425"/>
                  </a:lnTo>
                  <a:lnTo>
                    <a:pt x="94" y="425"/>
                  </a:lnTo>
                  <a:lnTo>
                    <a:pt x="93" y="425"/>
                  </a:lnTo>
                  <a:lnTo>
                    <a:pt x="91" y="425"/>
                  </a:lnTo>
                  <a:lnTo>
                    <a:pt x="90" y="425"/>
                  </a:lnTo>
                  <a:lnTo>
                    <a:pt x="89" y="425"/>
                  </a:lnTo>
                  <a:lnTo>
                    <a:pt x="87" y="425"/>
                  </a:lnTo>
                  <a:lnTo>
                    <a:pt x="85" y="425"/>
                  </a:lnTo>
                  <a:lnTo>
                    <a:pt x="84" y="425"/>
                  </a:lnTo>
                  <a:lnTo>
                    <a:pt x="83" y="425"/>
                  </a:lnTo>
                  <a:lnTo>
                    <a:pt x="82" y="425"/>
                  </a:lnTo>
                  <a:lnTo>
                    <a:pt x="80" y="425"/>
                  </a:lnTo>
                  <a:lnTo>
                    <a:pt x="79" y="425"/>
                  </a:lnTo>
                  <a:lnTo>
                    <a:pt x="78" y="425"/>
                  </a:lnTo>
                  <a:lnTo>
                    <a:pt x="77" y="425"/>
                  </a:lnTo>
                  <a:lnTo>
                    <a:pt x="76" y="425"/>
                  </a:lnTo>
                  <a:lnTo>
                    <a:pt x="74" y="425"/>
                  </a:lnTo>
                  <a:lnTo>
                    <a:pt x="73" y="425"/>
                  </a:lnTo>
                  <a:lnTo>
                    <a:pt x="72" y="425"/>
                  </a:lnTo>
                  <a:lnTo>
                    <a:pt x="71" y="425"/>
                  </a:lnTo>
                  <a:lnTo>
                    <a:pt x="70" y="425"/>
                  </a:lnTo>
                  <a:lnTo>
                    <a:pt x="68" y="425"/>
                  </a:lnTo>
                  <a:lnTo>
                    <a:pt x="67" y="425"/>
                  </a:lnTo>
                  <a:lnTo>
                    <a:pt x="66" y="425"/>
                  </a:lnTo>
                  <a:lnTo>
                    <a:pt x="65" y="425"/>
                  </a:lnTo>
                  <a:lnTo>
                    <a:pt x="64" y="425"/>
                  </a:lnTo>
                  <a:lnTo>
                    <a:pt x="62" y="425"/>
                  </a:lnTo>
                  <a:lnTo>
                    <a:pt x="61" y="425"/>
                  </a:lnTo>
                  <a:lnTo>
                    <a:pt x="60" y="425"/>
                  </a:lnTo>
                  <a:lnTo>
                    <a:pt x="59" y="425"/>
                  </a:lnTo>
                  <a:lnTo>
                    <a:pt x="58" y="425"/>
                  </a:lnTo>
                  <a:lnTo>
                    <a:pt x="56" y="425"/>
                  </a:lnTo>
                  <a:lnTo>
                    <a:pt x="55" y="425"/>
                  </a:lnTo>
                  <a:lnTo>
                    <a:pt x="54" y="425"/>
                  </a:lnTo>
                  <a:lnTo>
                    <a:pt x="53" y="425"/>
                  </a:lnTo>
                  <a:lnTo>
                    <a:pt x="52" y="425"/>
                  </a:lnTo>
                  <a:lnTo>
                    <a:pt x="50" y="425"/>
                  </a:lnTo>
                  <a:lnTo>
                    <a:pt x="49" y="425"/>
                  </a:lnTo>
                  <a:lnTo>
                    <a:pt x="48" y="425"/>
                  </a:lnTo>
                  <a:lnTo>
                    <a:pt x="47" y="425"/>
                  </a:lnTo>
                  <a:lnTo>
                    <a:pt x="46" y="425"/>
                  </a:lnTo>
                  <a:lnTo>
                    <a:pt x="44" y="425"/>
                  </a:lnTo>
                  <a:lnTo>
                    <a:pt x="43" y="425"/>
                  </a:lnTo>
                  <a:lnTo>
                    <a:pt x="42" y="425"/>
                  </a:lnTo>
                  <a:lnTo>
                    <a:pt x="41" y="425"/>
                  </a:lnTo>
                  <a:lnTo>
                    <a:pt x="40" y="425"/>
                  </a:lnTo>
                  <a:lnTo>
                    <a:pt x="38" y="425"/>
                  </a:lnTo>
                  <a:lnTo>
                    <a:pt x="37" y="425"/>
                  </a:lnTo>
                  <a:lnTo>
                    <a:pt x="36" y="425"/>
                  </a:lnTo>
                  <a:lnTo>
                    <a:pt x="35" y="425"/>
                  </a:lnTo>
                  <a:lnTo>
                    <a:pt x="33" y="425"/>
                  </a:lnTo>
                  <a:lnTo>
                    <a:pt x="32" y="425"/>
                  </a:lnTo>
                  <a:lnTo>
                    <a:pt x="31" y="425"/>
                  </a:lnTo>
                  <a:lnTo>
                    <a:pt x="30" y="425"/>
                  </a:lnTo>
                  <a:lnTo>
                    <a:pt x="29" y="425"/>
                  </a:lnTo>
                  <a:lnTo>
                    <a:pt x="27" y="425"/>
                  </a:lnTo>
                  <a:lnTo>
                    <a:pt x="26" y="425"/>
                  </a:lnTo>
                  <a:lnTo>
                    <a:pt x="25" y="425"/>
                  </a:lnTo>
                  <a:lnTo>
                    <a:pt x="24" y="425"/>
                  </a:lnTo>
                  <a:lnTo>
                    <a:pt x="23" y="425"/>
                  </a:lnTo>
                  <a:lnTo>
                    <a:pt x="21" y="425"/>
                  </a:lnTo>
                  <a:lnTo>
                    <a:pt x="20" y="425"/>
                  </a:lnTo>
                  <a:lnTo>
                    <a:pt x="19" y="425"/>
                  </a:lnTo>
                  <a:lnTo>
                    <a:pt x="18" y="425"/>
                  </a:lnTo>
                  <a:lnTo>
                    <a:pt x="17" y="425"/>
                  </a:lnTo>
                  <a:lnTo>
                    <a:pt x="15" y="425"/>
                  </a:lnTo>
                  <a:lnTo>
                    <a:pt x="14" y="425"/>
                  </a:lnTo>
                  <a:lnTo>
                    <a:pt x="13" y="425"/>
                  </a:lnTo>
                  <a:lnTo>
                    <a:pt x="12" y="425"/>
                  </a:lnTo>
                  <a:lnTo>
                    <a:pt x="11" y="425"/>
                  </a:lnTo>
                  <a:lnTo>
                    <a:pt x="9" y="425"/>
                  </a:lnTo>
                  <a:lnTo>
                    <a:pt x="8" y="425"/>
                  </a:lnTo>
                  <a:lnTo>
                    <a:pt x="7" y="425"/>
                  </a:lnTo>
                  <a:lnTo>
                    <a:pt x="6" y="425"/>
                  </a:lnTo>
                  <a:lnTo>
                    <a:pt x="5" y="425"/>
                  </a:lnTo>
                  <a:lnTo>
                    <a:pt x="3" y="425"/>
                  </a:lnTo>
                  <a:lnTo>
                    <a:pt x="2" y="425"/>
                  </a:lnTo>
                  <a:lnTo>
                    <a:pt x="1" y="425"/>
                  </a:lnTo>
                  <a:lnTo>
                    <a:pt x="0" y="425"/>
                  </a:lnTo>
                  <a:lnTo>
                    <a:pt x="1" y="424"/>
                  </a:lnTo>
                  <a:lnTo>
                    <a:pt x="3" y="423"/>
                  </a:lnTo>
                  <a:lnTo>
                    <a:pt x="5" y="422"/>
                  </a:lnTo>
                  <a:lnTo>
                    <a:pt x="6" y="422"/>
                  </a:lnTo>
                  <a:lnTo>
                    <a:pt x="6" y="420"/>
                  </a:lnTo>
                  <a:lnTo>
                    <a:pt x="7" y="420"/>
                  </a:lnTo>
                  <a:lnTo>
                    <a:pt x="8" y="420"/>
                  </a:lnTo>
                  <a:lnTo>
                    <a:pt x="8" y="419"/>
                  </a:lnTo>
                  <a:lnTo>
                    <a:pt x="9" y="419"/>
                  </a:lnTo>
                  <a:lnTo>
                    <a:pt x="9" y="418"/>
                  </a:lnTo>
                  <a:lnTo>
                    <a:pt x="11" y="418"/>
                  </a:lnTo>
                  <a:lnTo>
                    <a:pt x="11" y="417"/>
                  </a:lnTo>
                  <a:lnTo>
                    <a:pt x="12" y="417"/>
                  </a:lnTo>
                  <a:lnTo>
                    <a:pt x="12" y="415"/>
                  </a:lnTo>
                  <a:lnTo>
                    <a:pt x="13" y="415"/>
                  </a:lnTo>
                  <a:lnTo>
                    <a:pt x="13" y="414"/>
                  </a:lnTo>
                  <a:lnTo>
                    <a:pt x="14" y="414"/>
                  </a:lnTo>
                  <a:lnTo>
                    <a:pt x="14" y="413"/>
                  </a:lnTo>
                  <a:lnTo>
                    <a:pt x="15" y="413"/>
                  </a:lnTo>
                  <a:lnTo>
                    <a:pt x="15" y="412"/>
                  </a:lnTo>
                  <a:lnTo>
                    <a:pt x="17" y="412"/>
                  </a:lnTo>
                  <a:lnTo>
                    <a:pt x="17" y="411"/>
                  </a:lnTo>
                  <a:lnTo>
                    <a:pt x="18" y="411"/>
                  </a:lnTo>
                  <a:lnTo>
                    <a:pt x="18" y="409"/>
                  </a:lnTo>
                  <a:lnTo>
                    <a:pt x="19" y="408"/>
                  </a:lnTo>
                  <a:lnTo>
                    <a:pt x="19" y="407"/>
                  </a:lnTo>
                  <a:lnTo>
                    <a:pt x="19" y="406"/>
                  </a:lnTo>
                  <a:lnTo>
                    <a:pt x="20" y="405"/>
                  </a:lnTo>
                  <a:lnTo>
                    <a:pt x="20" y="403"/>
                  </a:lnTo>
                  <a:lnTo>
                    <a:pt x="21" y="402"/>
                  </a:lnTo>
                  <a:lnTo>
                    <a:pt x="21" y="401"/>
                  </a:lnTo>
                  <a:lnTo>
                    <a:pt x="21" y="400"/>
                  </a:lnTo>
                  <a:lnTo>
                    <a:pt x="25" y="395"/>
                  </a:lnTo>
                  <a:lnTo>
                    <a:pt x="25" y="394"/>
                  </a:lnTo>
                  <a:lnTo>
                    <a:pt x="25" y="393"/>
                  </a:lnTo>
                  <a:lnTo>
                    <a:pt x="26" y="393"/>
                  </a:lnTo>
                  <a:lnTo>
                    <a:pt x="26" y="391"/>
                  </a:lnTo>
                  <a:lnTo>
                    <a:pt x="26" y="390"/>
                  </a:lnTo>
                  <a:lnTo>
                    <a:pt x="27" y="390"/>
                  </a:lnTo>
                  <a:lnTo>
                    <a:pt x="27" y="389"/>
                  </a:lnTo>
                  <a:lnTo>
                    <a:pt x="27" y="388"/>
                  </a:lnTo>
                  <a:lnTo>
                    <a:pt x="29" y="386"/>
                  </a:lnTo>
                  <a:lnTo>
                    <a:pt x="30" y="385"/>
                  </a:lnTo>
                  <a:lnTo>
                    <a:pt x="31" y="383"/>
                  </a:lnTo>
                  <a:lnTo>
                    <a:pt x="33" y="380"/>
                  </a:lnTo>
                  <a:lnTo>
                    <a:pt x="35" y="379"/>
                  </a:lnTo>
                  <a:lnTo>
                    <a:pt x="36" y="378"/>
                  </a:lnTo>
                  <a:lnTo>
                    <a:pt x="36" y="377"/>
                  </a:lnTo>
                  <a:lnTo>
                    <a:pt x="37" y="376"/>
                  </a:lnTo>
                  <a:lnTo>
                    <a:pt x="37" y="374"/>
                  </a:lnTo>
                  <a:lnTo>
                    <a:pt x="38" y="374"/>
                  </a:lnTo>
                  <a:lnTo>
                    <a:pt x="38" y="373"/>
                  </a:lnTo>
                  <a:lnTo>
                    <a:pt x="40" y="372"/>
                  </a:lnTo>
                  <a:lnTo>
                    <a:pt x="40" y="371"/>
                  </a:lnTo>
                  <a:lnTo>
                    <a:pt x="40" y="370"/>
                  </a:lnTo>
                  <a:lnTo>
                    <a:pt x="41" y="370"/>
                  </a:lnTo>
                  <a:lnTo>
                    <a:pt x="41" y="368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2" y="366"/>
                  </a:lnTo>
                  <a:lnTo>
                    <a:pt x="42" y="365"/>
                  </a:lnTo>
                  <a:lnTo>
                    <a:pt x="43" y="364"/>
                  </a:lnTo>
                  <a:lnTo>
                    <a:pt x="43" y="362"/>
                  </a:lnTo>
                  <a:lnTo>
                    <a:pt x="43" y="361"/>
                  </a:lnTo>
                  <a:lnTo>
                    <a:pt x="43" y="360"/>
                  </a:lnTo>
                  <a:lnTo>
                    <a:pt x="44" y="360"/>
                  </a:lnTo>
                  <a:lnTo>
                    <a:pt x="44" y="359"/>
                  </a:lnTo>
                  <a:lnTo>
                    <a:pt x="44" y="357"/>
                  </a:lnTo>
                  <a:lnTo>
                    <a:pt x="44" y="356"/>
                  </a:lnTo>
                  <a:lnTo>
                    <a:pt x="46" y="355"/>
                  </a:lnTo>
                  <a:lnTo>
                    <a:pt x="46" y="354"/>
                  </a:lnTo>
                  <a:lnTo>
                    <a:pt x="47" y="353"/>
                  </a:lnTo>
                  <a:lnTo>
                    <a:pt x="47" y="351"/>
                  </a:lnTo>
                  <a:lnTo>
                    <a:pt x="47" y="350"/>
                  </a:lnTo>
                  <a:lnTo>
                    <a:pt x="47" y="349"/>
                  </a:lnTo>
                  <a:lnTo>
                    <a:pt x="48" y="348"/>
                  </a:lnTo>
                  <a:lnTo>
                    <a:pt x="48" y="347"/>
                  </a:lnTo>
                  <a:lnTo>
                    <a:pt x="48" y="345"/>
                  </a:lnTo>
                  <a:lnTo>
                    <a:pt x="48" y="344"/>
                  </a:lnTo>
                  <a:lnTo>
                    <a:pt x="48" y="343"/>
                  </a:lnTo>
                  <a:lnTo>
                    <a:pt x="48" y="342"/>
                  </a:lnTo>
                  <a:lnTo>
                    <a:pt x="48" y="341"/>
                  </a:lnTo>
                  <a:lnTo>
                    <a:pt x="48" y="339"/>
                  </a:lnTo>
                  <a:lnTo>
                    <a:pt x="49" y="339"/>
                  </a:lnTo>
                  <a:lnTo>
                    <a:pt x="49" y="338"/>
                  </a:lnTo>
                  <a:lnTo>
                    <a:pt x="49" y="337"/>
                  </a:lnTo>
                  <a:lnTo>
                    <a:pt x="49" y="336"/>
                  </a:lnTo>
                  <a:lnTo>
                    <a:pt x="49" y="335"/>
                  </a:lnTo>
                  <a:lnTo>
                    <a:pt x="49" y="333"/>
                  </a:lnTo>
                  <a:lnTo>
                    <a:pt x="49" y="332"/>
                  </a:lnTo>
                  <a:lnTo>
                    <a:pt x="49" y="331"/>
                  </a:lnTo>
                  <a:lnTo>
                    <a:pt x="50" y="330"/>
                  </a:lnTo>
                  <a:lnTo>
                    <a:pt x="50" y="328"/>
                  </a:lnTo>
                  <a:lnTo>
                    <a:pt x="50" y="327"/>
                  </a:lnTo>
                  <a:lnTo>
                    <a:pt x="50" y="326"/>
                  </a:lnTo>
                  <a:lnTo>
                    <a:pt x="50" y="325"/>
                  </a:lnTo>
                  <a:lnTo>
                    <a:pt x="50" y="324"/>
                  </a:lnTo>
                  <a:lnTo>
                    <a:pt x="50" y="321"/>
                  </a:lnTo>
                  <a:lnTo>
                    <a:pt x="50" y="320"/>
                  </a:lnTo>
                  <a:lnTo>
                    <a:pt x="50" y="319"/>
                  </a:lnTo>
                  <a:lnTo>
                    <a:pt x="50" y="318"/>
                  </a:lnTo>
                  <a:lnTo>
                    <a:pt x="50" y="316"/>
                  </a:lnTo>
                  <a:lnTo>
                    <a:pt x="50" y="315"/>
                  </a:lnTo>
                  <a:lnTo>
                    <a:pt x="50" y="314"/>
                  </a:lnTo>
                  <a:lnTo>
                    <a:pt x="50" y="313"/>
                  </a:lnTo>
                  <a:lnTo>
                    <a:pt x="50" y="312"/>
                  </a:lnTo>
                  <a:lnTo>
                    <a:pt x="50" y="310"/>
                  </a:lnTo>
                  <a:lnTo>
                    <a:pt x="50" y="309"/>
                  </a:lnTo>
                  <a:lnTo>
                    <a:pt x="50" y="308"/>
                  </a:lnTo>
                  <a:lnTo>
                    <a:pt x="50" y="307"/>
                  </a:lnTo>
                  <a:lnTo>
                    <a:pt x="50" y="306"/>
                  </a:lnTo>
                  <a:lnTo>
                    <a:pt x="50" y="304"/>
                  </a:lnTo>
                  <a:lnTo>
                    <a:pt x="50" y="303"/>
                  </a:lnTo>
                  <a:lnTo>
                    <a:pt x="50" y="302"/>
                  </a:lnTo>
                  <a:lnTo>
                    <a:pt x="50" y="301"/>
                  </a:lnTo>
                  <a:lnTo>
                    <a:pt x="49" y="301"/>
                  </a:lnTo>
                  <a:lnTo>
                    <a:pt x="49" y="299"/>
                  </a:lnTo>
                  <a:lnTo>
                    <a:pt x="49" y="298"/>
                  </a:lnTo>
                  <a:lnTo>
                    <a:pt x="49" y="295"/>
                  </a:lnTo>
                  <a:lnTo>
                    <a:pt x="49" y="293"/>
                  </a:lnTo>
                  <a:lnTo>
                    <a:pt x="48" y="292"/>
                  </a:lnTo>
                  <a:lnTo>
                    <a:pt x="48" y="291"/>
                  </a:lnTo>
                  <a:lnTo>
                    <a:pt x="48" y="290"/>
                  </a:lnTo>
                  <a:lnTo>
                    <a:pt x="48" y="289"/>
                  </a:lnTo>
                  <a:lnTo>
                    <a:pt x="47" y="289"/>
                  </a:lnTo>
                  <a:lnTo>
                    <a:pt x="47" y="287"/>
                  </a:lnTo>
                  <a:lnTo>
                    <a:pt x="47" y="286"/>
                  </a:lnTo>
                  <a:lnTo>
                    <a:pt x="47" y="285"/>
                  </a:lnTo>
                  <a:lnTo>
                    <a:pt x="47" y="284"/>
                  </a:lnTo>
                  <a:lnTo>
                    <a:pt x="46" y="284"/>
                  </a:lnTo>
                  <a:lnTo>
                    <a:pt x="46" y="283"/>
                  </a:lnTo>
                  <a:lnTo>
                    <a:pt x="46" y="281"/>
                  </a:lnTo>
                  <a:lnTo>
                    <a:pt x="44" y="280"/>
                  </a:lnTo>
                  <a:lnTo>
                    <a:pt x="43" y="278"/>
                  </a:lnTo>
                  <a:lnTo>
                    <a:pt x="43" y="277"/>
                  </a:lnTo>
                  <a:lnTo>
                    <a:pt x="42" y="274"/>
                  </a:lnTo>
                  <a:lnTo>
                    <a:pt x="41" y="273"/>
                  </a:lnTo>
                  <a:lnTo>
                    <a:pt x="41" y="270"/>
                  </a:lnTo>
                  <a:lnTo>
                    <a:pt x="40" y="270"/>
                  </a:lnTo>
                  <a:lnTo>
                    <a:pt x="40" y="269"/>
                  </a:lnTo>
                  <a:lnTo>
                    <a:pt x="38" y="267"/>
                  </a:lnTo>
                  <a:lnTo>
                    <a:pt x="37" y="266"/>
                  </a:lnTo>
                  <a:lnTo>
                    <a:pt x="37" y="264"/>
                  </a:lnTo>
                  <a:lnTo>
                    <a:pt x="36" y="263"/>
                  </a:lnTo>
                  <a:lnTo>
                    <a:pt x="36" y="262"/>
                  </a:lnTo>
                  <a:lnTo>
                    <a:pt x="36" y="261"/>
                  </a:lnTo>
                  <a:lnTo>
                    <a:pt x="35" y="261"/>
                  </a:lnTo>
                  <a:lnTo>
                    <a:pt x="35" y="260"/>
                  </a:lnTo>
                  <a:lnTo>
                    <a:pt x="35" y="258"/>
                  </a:lnTo>
                  <a:lnTo>
                    <a:pt x="33" y="258"/>
                  </a:lnTo>
                  <a:lnTo>
                    <a:pt x="35" y="258"/>
                  </a:lnTo>
                  <a:lnTo>
                    <a:pt x="33" y="258"/>
                  </a:lnTo>
                  <a:lnTo>
                    <a:pt x="33" y="257"/>
                  </a:lnTo>
                  <a:lnTo>
                    <a:pt x="33" y="256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2" y="252"/>
                  </a:lnTo>
                  <a:lnTo>
                    <a:pt x="31" y="251"/>
                  </a:lnTo>
                  <a:lnTo>
                    <a:pt x="31" y="250"/>
                  </a:lnTo>
                  <a:lnTo>
                    <a:pt x="31" y="249"/>
                  </a:lnTo>
                  <a:lnTo>
                    <a:pt x="31" y="248"/>
                  </a:lnTo>
                  <a:lnTo>
                    <a:pt x="30" y="248"/>
                  </a:lnTo>
                  <a:lnTo>
                    <a:pt x="30" y="246"/>
                  </a:lnTo>
                  <a:lnTo>
                    <a:pt x="30" y="245"/>
                  </a:lnTo>
                  <a:lnTo>
                    <a:pt x="30" y="244"/>
                  </a:lnTo>
                  <a:lnTo>
                    <a:pt x="30" y="243"/>
                  </a:lnTo>
                  <a:lnTo>
                    <a:pt x="29" y="243"/>
                  </a:lnTo>
                  <a:lnTo>
                    <a:pt x="29" y="241"/>
                  </a:lnTo>
                  <a:lnTo>
                    <a:pt x="29" y="240"/>
                  </a:lnTo>
                  <a:lnTo>
                    <a:pt x="27" y="239"/>
                  </a:lnTo>
                  <a:lnTo>
                    <a:pt x="27" y="238"/>
                  </a:lnTo>
                  <a:lnTo>
                    <a:pt x="27" y="237"/>
                  </a:lnTo>
                  <a:lnTo>
                    <a:pt x="26" y="237"/>
                  </a:lnTo>
                  <a:lnTo>
                    <a:pt x="26" y="235"/>
                  </a:lnTo>
                  <a:lnTo>
                    <a:pt x="25" y="234"/>
                  </a:lnTo>
                  <a:lnTo>
                    <a:pt x="25" y="233"/>
                  </a:lnTo>
                  <a:lnTo>
                    <a:pt x="24" y="232"/>
                  </a:lnTo>
                  <a:lnTo>
                    <a:pt x="24" y="231"/>
                  </a:lnTo>
                  <a:lnTo>
                    <a:pt x="24" y="229"/>
                  </a:lnTo>
                  <a:lnTo>
                    <a:pt x="24" y="228"/>
                  </a:lnTo>
                  <a:lnTo>
                    <a:pt x="23" y="228"/>
                  </a:lnTo>
                  <a:lnTo>
                    <a:pt x="23" y="227"/>
                  </a:lnTo>
                  <a:lnTo>
                    <a:pt x="23" y="226"/>
                  </a:lnTo>
                  <a:lnTo>
                    <a:pt x="23" y="225"/>
                  </a:lnTo>
                  <a:lnTo>
                    <a:pt x="24" y="225"/>
                  </a:lnTo>
                  <a:lnTo>
                    <a:pt x="23" y="225"/>
                  </a:lnTo>
                  <a:lnTo>
                    <a:pt x="24" y="225"/>
                  </a:lnTo>
                  <a:lnTo>
                    <a:pt x="24" y="223"/>
                  </a:lnTo>
                  <a:lnTo>
                    <a:pt x="24" y="222"/>
                  </a:lnTo>
                  <a:lnTo>
                    <a:pt x="25" y="222"/>
                  </a:lnTo>
                  <a:lnTo>
                    <a:pt x="25" y="221"/>
                  </a:lnTo>
                  <a:lnTo>
                    <a:pt x="26" y="220"/>
                  </a:lnTo>
                  <a:lnTo>
                    <a:pt x="26" y="219"/>
                  </a:lnTo>
                  <a:lnTo>
                    <a:pt x="27" y="217"/>
                  </a:lnTo>
                  <a:lnTo>
                    <a:pt x="29" y="217"/>
                  </a:lnTo>
                  <a:lnTo>
                    <a:pt x="30" y="216"/>
                  </a:lnTo>
                  <a:lnTo>
                    <a:pt x="30" y="215"/>
                  </a:lnTo>
                  <a:lnTo>
                    <a:pt x="30" y="214"/>
                  </a:lnTo>
                  <a:lnTo>
                    <a:pt x="31" y="212"/>
                  </a:lnTo>
                  <a:lnTo>
                    <a:pt x="31" y="211"/>
                  </a:lnTo>
                  <a:lnTo>
                    <a:pt x="32" y="210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2" y="206"/>
                  </a:lnTo>
                  <a:lnTo>
                    <a:pt x="32" y="205"/>
                  </a:lnTo>
                  <a:lnTo>
                    <a:pt x="32" y="204"/>
                  </a:lnTo>
                  <a:lnTo>
                    <a:pt x="31" y="203"/>
                  </a:lnTo>
                  <a:lnTo>
                    <a:pt x="31" y="202"/>
                  </a:lnTo>
                  <a:lnTo>
                    <a:pt x="31" y="200"/>
                  </a:lnTo>
                  <a:lnTo>
                    <a:pt x="31" y="199"/>
                  </a:lnTo>
                  <a:lnTo>
                    <a:pt x="31" y="198"/>
                  </a:lnTo>
                  <a:lnTo>
                    <a:pt x="31" y="197"/>
                  </a:lnTo>
                  <a:lnTo>
                    <a:pt x="31" y="196"/>
                  </a:lnTo>
                  <a:lnTo>
                    <a:pt x="30" y="196"/>
                  </a:lnTo>
                  <a:lnTo>
                    <a:pt x="30" y="194"/>
                  </a:lnTo>
                  <a:lnTo>
                    <a:pt x="30" y="193"/>
                  </a:lnTo>
                  <a:lnTo>
                    <a:pt x="30" y="192"/>
                  </a:lnTo>
                  <a:lnTo>
                    <a:pt x="30" y="191"/>
                  </a:lnTo>
                  <a:lnTo>
                    <a:pt x="29" y="191"/>
                  </a:lnTo>
                  <a:lnTo>
                    <a:pt x="29" y="190"/>
                  </a:lnTo>
                  <a:lnTo>
                    <a:pt x="29" y="188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6" y="187"/>
                  </a:lnTo>
                  <a:lnTo>
                    <a:pt x="26" y="186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5" y="183"/>
                  </a:lnTo>
                  <a:lnTo>
                    <a:pt x="25" y="182"/>
                  </a:lnTo>
                  <a:lnTo>
                    <a:pt x="26" y="181"/>
                  </a:lnTo>
                  <a:lnTo>
                    <a:pt x="27" y="180"/>
                  </a:lnTo>
                  <a:lnTo>
                    <a:pt x="29" y="179"/>
                  </a:lnTo>
                  <a:lnTo>
                    <a:pt x="30" y="179"/>
                  </a:lnTo>
                  <a:lnTo>
                    <a:pt x="30" y="177"/>
                  </a:lnTo>
                  <a:lnTo>
                    <a:pt x="31" y="177"/>
                  </a:lnTo>
                  <a:lnTo>
                    <a:pt x="32" y="176"/>
                  </a:lnTo>
                  <a:lnTo>
                    <a:pt x="32" y="175"/>
                  </a:lnTo>
                  <a:lnTo>
                    <a:pt x="33" y="175"/>
                  </a:lnTo>
                  <a:lnTo>
                    <a:pt x="33" y="174"/>
                  </a:lnTo>
                  <a:lnTo>
                    <a:pt x="35" y="173"/>
                  </a:lnTo>
                  <a:lnTo>
                    <a:pt x="35" y="171"/>
                  </a:lnTo>
                  <a:lnTo>
                    <a:pt x="35" y="170"/>
                  </a:lnTo>
                  <a:lnTo>
                    <a:pt x="36" y="170"/>
                  </a:lnTo>
                  <a:lnTo>
                    <a:pt x="36" y="169"/>
                  </a:lnTo>
                  <a:lnTo>
                    <a:pt x="37" y="168"/>
                  </a:lnTo>
                  <a:lnTo>
                    <a:pt x="37" y="167"/>
                  </a:lnTo>
                  <a:lnTo>
                    <a:pt x="38" y="167"/>
                  </a:lnTo>
                  <a:lnTo>
                    <a:pt x="38" y="165"/>
                  </a:lnTo>
                  <a:lnTo>
                    <a:pt x="38" y="164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40" y="162"/>
                  </a:lnTo>
                  <a:lnTo>
                    <a:pt x="41" y="162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42" y="159"/>
                  </a:lnTo>
                  <a:lnTo>
                    <a:pt x="42" y="158"/>
                  </a:lnTo>
                  <a:lnTo>
                    <a:pt x="42" y="157"/>
                  </a:lnTo>
                  <a:lnTo>
                    <a:pt x="43" y="157"/>
                  </a:lnTo>
                  <a:lnTo>
                    <a:pt x="43" y="156"/>
                  </a:lnTo>
                  <a:lnTo>
                    <a:pt x="44" y="154"/>
                  </a:lnTo>
                  <a:lnTo>
                    <a:pt x="44" y="153"/>
                  </a:lnTo>
                  <a:lnTo>
                    <a:pt x="46" y="152"/>
                  </a:lnTo>
                  <a:lnTo>
                    <a:pt x="46" y="151"/>
                  </a:lnTo>
                  <a:lnTo>
                    <a:pt x="46" y="150"/>
                  </a:lnTo>
                  <a:lnTo>
                    <a:pt x="47" y="150"/>
                  </a:lnTo>
                  <a:lnTo>
                    <a:pt x="47" y="148"/>
                  </a:lnTo>
                  <a:lnTo>
                    <a:pt x="47" y="147"/>
                  </a:lnTo>
                  <a:lnTo>
                    <a:pt x="47" y="146"/>
                  </a:lnTo>
                  <a:lnTo>
                    <a:pt x="47" y="145"/>
                  </a:lnTo>
                  <a:lnTo>
                    <a:pt x="47" y="144"/>
                  </a:lnTo>
                  <a:lnTo>
                    <a:pt x="47" y="142"/>
                  </a:lnTo>
                  <a:lnTo>
                    <a:pt x="47" y="141"/>
                  </a:lnTo>
                  <a:lnTo>
                    <a:pt x="47" y="140"/>
                  </a:lnTo>
                  <a:lnTo>
                    <a:pt x="47" y="139"/>
                  </a:lnTo>
                  <a:lnTo>
                    <a:pt x="47" y="138"/>
                  </a:lnTo>
                  <a:lnTo>
                    <a:pt x="48" y="138"/>
                  </a:lnTo>
                  <a:lnTo>
                    <a:pt x="48" y="136"/>
                  </a:lnTo>
                  <a:lnTo>
                    <a:pt x="48" y="135"/>
                  </a:lnTo>
                  <a:lnTo>
                    <a:pt x="48" y="134"/>
                  </a:lnTo>
                  <a:lnTo>
                    <a:pt x="48" y="133"/>
                  </a:lnTo>
                  <a:lnTo>
                    <a:pt x="49" y="132"/>
                  </a:lnTo>
                  <a:lnTo>
                    <a:pt x="49" y="130"/>
                  </a:lnTo>
                  <a:lnTo>
                    <a:pt x="49" y="129"/>
                  </a:lnTo>
                  <a:lnTo>
                    <a:pt x="49" y="128"/>
                  </a:lnTo>
                  <a:lnTo>
                    <a:pt x="49" y="127"/>
                  </a:lnTo>
                  <a:lnTo>
                    <a:pt x="49" y="125"/>
                  </a:lnTo>
                  <a:lnTo>
                    <a:pt x="49" y="124"/>
                  </a:lnTo>
                  <a:lnTo>
                    <a:pt x="48" y="124"/>
                  </a:lnTo>
                  <a:lnTo>
                    <a:pt x="48" y="123"/>
                  </a:lnTo>
                  <a:lnTo>
                    <a:pt x="48" y="122"/>
                  </a:lnTo>
                  <a:lnTo>
                    <a:pt x="47" y="121"/>
                  </a:lnTo>
                  <a:lnTo>
                    <a:pt x="47" y="119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7" y="116"/>
                  </a:lnTo>
                  <a:lnTo>
                    <a:pt x="47" y="115"/>
                  </a:lnTo>
                  <a:lnTo>
                    <a:pt x="48" y="115"/>
                  </a:lnTo>
                  <a:lnTo>
                    <a:pt x="48" y="113"/>
                  </a:lnTo>
                  <a:lnTo>
                    <a:pt x="49" y="113"/>
                  </a:lnTo>
                  <a:lnTo>
                    <a:pt x="50" y="113"/>
                  </a:lnTo>
                  <a:lnTo>
                    <a:pt x="52" y="113"/>
                  </a:lnTo>
                  <a:lnTo>
                    <a:pt x="53" y="112"/>
                  </a:lnTo>
                  <a:lnTo>
                    <a:pt x="54" y="112"/>
                  </a:lnTo>
                  <a:lnTo>
                    <a:pt x="54" y="111"/>
                  </a:lnTo>
                  <a:lnTo>
                    <a:pt x="55" y="111"/>
                  </a:lnTo>
                  <a:lnTo>
                    <a:pt x="56" y="111"/>
                  </a:lnTo>
                  <a:lnTo>
                    <a:pt x="58" y="111"/>
                  </a:lnTo>
                  <a:lnTo>
                    <a:pt x="59" y="111"/>
                  </a:lnTo>
                  <a:lnTo>
                    <a:pt x="60" y="111"/>
                  </a:lnTo>
                  <a:lnTo>
                    <a:pt x="60" y="110"/>
                  </a:lnTo>
                  <a:lnTo>
                    <a:pt x="61" y="110"/>
                  </a:lnTo>
                  <a:lnTo>
                    <a:pt x="61" y="109"/>
                  </a:lnTo>
                  <a:lnTo>
                    <a:pt x="61" y="107"/>
                  </a:lnTo>
                  <a:lnTo>
                    <a:pt x="61" y="106"/>
                  </a:lnTo>
                  <a:lnTo>
                    <a:pt x="61" y="105"/>
                  </a:lnTo>
                  <a:lnTo>
                    <a:pt x="61" y="104"/>
                  </a:lnTo>
                  <a:lnTo>
                    <a:pt x="62" y="104"/>
                  </a:lnTo>
                  <a:lnTo>
                    <a:pt x="62" y="103"/>
                  </a:lnTo>
                  <a:lnTo>
                    <a:pt x="62" y="101"/>
                  </a:lnTo>
                  <a:lnTo>
                    <a:pt x="62" y="100"/>
                  </a:lnTo>
                  <a:lnTo>
                    <a:pt x="62" y="99"/>
                  </a:lnTo>
                  <a:lnTo>
                    <a:pt x="62" y="98"/>
                  </a:lnTo>
                  <a:lnTo>
                    <a:pt x="62" y="96"/>
                  </a:lnTo>
                  <a:lnTo>
                    <a:pt x="62" y="95"/>
                  </a:lnTo>
                  <a:lnTo>
                    <a:pt x="62" y="94"/>
                  </a:lnTo>
                  <a:lnTo>
                    <a:pt x="62" y="93"/>
                  </a:lnTo>
                  <a:lnTo>
                    <a:pt x="62" y="92"/>
                  </a:lnTo>
                  <a:lnTo>
                    <a:pt x="64" y="92"/>
                  </a:lnTo>
                  <a:lnTo>
                    <a:pt x="65" y="92"/>
                  </a:lnTo>
                  <a:lnTo>
                    <a:pt x="65" y="93"/>
                  </a:lnTo>
                  <a:lnTo>
                    <a:pt x="66" y="93"/>
                  </a:lnTo>
                  <a:lnTo>
                    <a:pt x="67" y="93"/>
                  </a:lnTo>
                  <a:lnTo>
                    <a:pt x="67" y="94"/>
                  </a:lnTo>
                  <a:lnTo>
                    <a:pt x="68" y="93"/>
                  </a:lnTo>
                  <a:lnTo>
                    <a:pt x="70" y="93"/>
                  </a:lnTo>
                  <a:lnTo>
                    <a:pt x="70" y="92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2" y="89"/>
                  </a:lnTo>
                  <a:lnTo>
                    <a:pt x="72" y="88"/>
                  </a:lnTo>
                  <a:lnTo>
                    <a:pt x="73" y="87"/>
                  </a:lnTo>
                  <a:lnTo>
                    <a:pt x="73" y="86"/>
                  </a:lnTo>
                  <a:lnTo>
                    <a:pt x="74" y="86"/>
                  </a:lnTo>
                  <a:lnTo>
                    <a:pt x="74" y="87"/>
                  </a:lnTo>
                  <a:lnTo>
                    <a:pt x="76" y="87"/>
                  </a:lnTo>
                  <a:lnTo>
                    <a:pt x="77" y="87"/>
                  </a:lnTo>
                  <a:lnTo>
                    <a:pt x="77" y="88"/>
                  </a:lnTo>
                  <a:lnTo>
                    <a:pt x="78" y="89"/>
                  </a:lnTo>
                  <a:lnTo>
                    <a:pt x="79" y="89"/>
                  </a:lnTo>
                  <a:lnTo>
                    <a:pt x="80" y="89"/>
                  </a:lnTo>
                  <a:lnTo>
                    <a:pt x="82" y="89"/>
                  </a:lnTo>
                  <a:lnTo>
                    <a:pt x="83" y="88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6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8"/>
                  </a:lnTo>
                  <a:lnTo>
                    <a:pt x="89" y="78"/>
                  </a:lnTo>
                  <a:lnTo>
                    <a:pt x="89" y="77"/>
                  </a:lnTo>
                  <a:lnTo>
                    <a:pt x="90" y="77"/>
                  </a:lnTo>
                  <a:lnTo>
                    <a:pt x="90" y="76"/>
                  </a:lnTo>
                  <a:lnTo>
                    <a:pt x="91" y="76"/>
                  </a:lnTo>
                  <a:lnTo>
                    <a:pt x="93" y="76"/>
                  </a:lnTo>
                  <a:lnTo>
                    <a:pt x="93" y="75"/>
                  </a:lnTo>
                  <a:lnTo>
                    <a:pt x="94" y="75"/>
                  </a:lnTo>
                  <a:lnTo>
                    <a:pt x="94" y="74"/>
                  </a:lnTo>
                  <a:lnTo>
                    <a:pt x="94" y="72"/>
                  </a:lnTo>
                  <a:lnTo>
                    <a:pt x="95" y="72"/>
                  </a:lnTo>
                  <a:lnTo>
                    <a:pt x="95" y="71"/>
                  </a:lnTo>
                  <a:lnTo>
                    <a:pt x="95" y="70"/>
                  </a:lnTo>
                  <a:lnTo>
                    <a:pt x="96" y="69"/>
                  </a:lnTo>
                  <a:lnTo>
                    <a:pt x="96" y="67"/>
                  </a:lnTo>
                  <a:lnTo>
                    <a:pt x="97" y="66"/>
                  </a:lnTo>
                  <a:lnTo>
                    <a:pt x="97" y="65"/>
                  </a:lnTo>
                  <a:lnTo>
                    <a:pt x="99" y="65"/>
                  </a:lnTo>
                  <a:lnTo>
                    <a:pt x="99" y="64"/>
                  </a:lnTo>
                  <a:lnTo>
                    <a:pt x="100" y="64"/>
                  </a:lnTo>
                  <a:lnTo>
                    <a:pt x="100" y="63"/>
                  </a:lnTo>
                  <a:lnTo>
                    <a:pt x="100" y="64"/>
                  </a:lnTo>
                  <a:lnTo>
                    <a:pt x="101" y="64"/>
                  </a:lnTo>
                  <a:lnTo>
                    <a:pt x="102" y="64"/>
                  </a:lnTo>
                  <a:lnTo>
                    <a:pt x="103" y="63"/>
                  </a:lnTo>
                  <a:lnTo>
                    <a:pt x="103" y="61"/>
                  </a:lnTo>
                  <a:lnTo>
                    <a:pt x="105" y="61"/>
                  </a:lnTo>
                  <a:lnTo>
                    <a:pt x="105" y="60"/>
                  </a:lnTo>
                  <a:lnTo>
                    <a:pt x="106" y="60"/>
                  </a:lnTo>
                  <a:lnTo>
                    <a:pt x="106" y="61"/>
                  </a:lnTo>
                  <a:lnTo>
                    <a:pt x="107" y="61"/>
                  </a:lnTo>
                  <a:lnTo>
                    <a:pt x="107" y="63"/>
                  </a:lnTo>
                  <a:lnTo>
                    <a:pt x="107" y="64"/>
                  </a:lnTo>
                  <a:lnTo>
                    <a:pt x="106" y="64"/>
                  </a:lnTo>
                  <a:lnTo>
                    <a:pt x="106" y="65"/>
                  </a:lnTo>
                  <a:lnTo>
                    <a:pt x="105" y="65"/>
                  </a:lnTo>
                  <a:lnTo>
                    <a:pt x="105" y="66"/>
                  </a:lnTo>
                  <a:lnTo>
                    <a:pt x="105" y="67"/>
                  </a:lnTo>
                  <a:lnTo>
                    <a:pt x="103" y="67"/>
                  </a:lnTo>
                  <a:lnTo>
                    <a:pt x="105" y="69"/>
                  </a:lnTo>
                  <a:lnTo>
                    <a:pt x="103" y="69"/>
                  </a:lnTo>
                  <a:lnTo>
                    <a:pt x="103" y="67"/>
                  </a:lnTo>
                  <a:lnTo>
                    <a:pt x="103" y="66"/>
                  </a:lnTo>
                  <a:lnTo>
                    <a:pt x="102" y="66"/>
                  </a:lnTo>
                  <a:lnTo>
                    <a:pt x="103" y="66"/>
                  </a:lnTo>
                  <a:lnTo>
                    <a:pt x="102" y="66"/>
                  </a:lnTo>
                  <a:lnTo>
                    <a:pt x="101" y="67"/>
                  </a:lnTo>
                  <a:lnTo>
                    <a:pt x="101" y="69"/>
                  </a:lnTo>
                  <a:lnTo>
                    <a:pt x="100" y="69"/>
                  </a:lnTo>
                  <a:lnTo>
                    <a:pt x="100" y="70"/>
                  </a:lnTo>
                  <a:lnTo>
                    <a:pt x="100" y="71"/>
                  </a:lnTo>
                  <a:lnTo>
                    <a:pt x="101" y="71"/>
                  </a:lnTo>
                  <a:lnTo>
                    <a:pt x="101" y="72"/>
                  </a:lnTo>
                  <a:lnTo>
                    <a:pt x="101" y="74"/>
                  </a:lnTo>
                  <a:lnTo>
                    <a:pt x="102" y="74"/>
                  </a:lnTo>
                  <a:lnTo>
                    <a:pt x="102" y="75"/>
                  </a:lnTo>
                  <a:lnTo>
                    <a:pt x="102" y="76"/>
                  </a:lnTo>
                  <a:lnTo>
                    <a:pt x="103" y="76"/>
                  </a:lnTo>
                  <a:lnTo>
                    <a:pt x="103" y="77"/>
                  </a:lnTo>
                  <a:lnTo>
                    <a:pt x="103" y="78"/>
                  </a:lnTo>
                  <a:lnTo>
                    <a:pt x="102" y="77"/>
                  </a:lnTo>
                  <a:lnTo>
                    <a:pt x="102" y="78"/>
                  </a:lnTo>
                  <a:lnTo>
                    <a:pt x="101" y="78"/>
                  </a:lnTo>
                  <a:lnTo>
                    <a:pt x="101" y="80"/>
                  </a:lnTo>
                  <a:lnTo>
                    <a:pt x="101" y="81"/>
                  </a:lnTo>
                  <a:lnTo>
                    <a:pt x="100" y="81"/>
                  </a:lnTo>
                  <a:lnTo>
                    <a:pt x="100" y="82"/>
                  </a:lnTo>
                  <a:lnTo>
                    <a:pt x="99" y="82"/>
                  </a:lnTo>
                  <a:lnTo>
                    <a:pt x="99" y="83"/>
                  </a:lnTo>
                  <a:lnTo>
                    <a:pt x="97" y="83"/>
                  </a:lnTo>
                  <a:lnTo>
                    <a:pt x="97" y="84"/>
                  </a:lnTo>
                  <a:lnTo>
                    <a:pt x="97" y="86"/>
                  </a:lnTo>
                  <a:lnTo>
                    <a:pt x="99" y="87"/>
                  </a:lnTo>
                  <a:lnTo>
                    <a:pt x="99" y="86"/>
                  </a:lnTo>
                  <a:lnTo>
                    <a:pt x="100" y="86"/>
                  </a:lnTo>
                  <a:lnTo>
                    <a:pt x="100" y="84"/>
                  </a:lnTo>
                  <a:lnTo>
                    <a:pt x="101" y="83"/>
                  </a:lnTo>
                  <a:lnTo>
                    <a:pt x="101" y="84"/>
                  </a:lnTo>
                  <a:lnTo>
                    <a:pt x="101" y="86"/>
                  </a:lnTo>
                  <a:lnTo>
                    <a:pt x="101" y="87"/>
                  </a:lnTo>
                  <a:lnTo>
                    <a:pt x="101" y="88"/>
                  </a:lnTo>
                  <a:lnTo>
                    <a:pt x="101" y="89"/>
                  </a:lnTo>
                  <a:lnTo>
                    <a:pt x="101" y="90"/>
                  </a:lnTo>
                  <a:lnTo>
                    <a:pt x="100" y="90"/>
                  </a:lnTo>
                  <a:lnTo>
                    <a:pt x="99" y="90"/>
                  </a:lnTo>
                  <a:lnTo>
                    <a:pt x="99" y="92"/>
                  </a:lnTo>
                  <a:lnTo>
                    <a:pt x="99" y="93"/>
                  </a:lnTo>
                  <a:lnTo>
                    <a:pt x="97" y="94"/>
                  </a:lnTo>
                  <a:lnTo>
                    <a:pt x="97" y="95"/>
                  </a:lnTo>
                  <a:lnTo>
                    <a:pt x="97" y="96"/>
                  </a:lnTo>
                  <a:lnTo>
                    <a:pt x="97" y="98"/>
                  </a:lnTo>
                  <a:lnTo>
                    <a:pt x="99" y="98"/>
                  </a:lnTo>
                  <a:lnTo>
                    <a:pt x="97" y="100"/>
                  </a:lnTo>
                  <a:lnTo>
                    <a:pt x="99" y="103"/>
                  </a:lnTo>
                  <a:lnTo>
                    <a:pt x="97" y="103"/>
                  </a:lnTo>
                  <a:lnTo>
                    <a:pt x="97" y="104"/>
                  </a:lnTo>
                  <a:lnTo>
                    <a:pt x="99" y="104"/>
                  </a:lnTo>
                  <a:lnTo>
                    <a:pt x="99" y="105"/>
                  </a:lnTo>
                  <a:lnTo>
                    <a:pt x="97" y="105"/>
                  </a:lnTo>
                  <a:lnTo>
                    <a:pt x="97" y="106"/>
                  </a:lnTo>
                  <a:lnTo>
                    <a:pt x="97" y="107"/>
                  </a:lnTo>
                  <a:lnTo>
                    <a:pt x="99" y="107"/>
                  </a:lnTo>
                  <a:lnTo>
                    <a:pt x="100" y="107"/>
                  </a:lnTo>
                  <a:lnTo>
                    <a:pt x="101" y="107"/>
                  </a:lnTo>
                  <a:lnTo>
                    <a:pt x="101" y="106"/>
                  </a:lnTo>
                  <a:lnTo>
                    <a:pt x="102" y="106"/>
                  </a:lnTo>
                  <a:lnTo>
                    <a:pt x="102" y="105"/>
                  </a:lnTo>
                  <a:lnTo>
                    <a:pt x="102" y="104"/>
                  </a:lnTo>
                  <a:lnTo>
                    <a:pt x="102" y="103"/>
                  </a:lnTo>
                  <a:lnTo>
                    <a:pt x="103" y="101"/>
                  </a:lnTo>
                  <a:lnTo>
                    <a:pt x="103" y="100"/>
                  </a:lnTo>
                  <a:lnTo>
                    <a:pt x="105" y="100"/>
                  </a:lnTo>
                  <a:lnTo>
                    <a:pt x="105" y="99"/>
                  </a:lnTo>
                  <a:lnTo>
                    <a:pt x="105" y="98"/>
                  </a:lnTo>
                  <a:lnTo>
                    <a:pt x="106" y="98"/>
                  </a:lnTo>
                  <a:lnTo>
                    <a:pt x="106" y="96"/>
                  </a:lnTo>
                  <a:lnTo>
                    <a:pt x="107" y="96"/>
                  </a:lnTo>
                  <a:lnTo>
                    <a:pt x="107" y="95"/>
                  </a:lnTo>
                  <a:lnTo>
                    <a:pt x="107" y="94"/>
                  </a:lnTo>
                  <a:lnTo>
                    <a:pt x="107" y="93"/>
                  </a:lnTo>
                  <a:lnTo>
                    <a:pt x="106" y="93"/>
                  </a:lnTo>
                  <a:lnTo>
                    <a:pt x="105" y="93"/>
                  </a:lnTo>
                  <a:lnTo>
                    <a:pt x="105" y="94"/>
                  </a:lnTo>
                  <a:lnTo>
                    <a:pt x="103" y="94"/>
                  </a:lnTo>
                  <a:lnTo>
                    <a:pt x="105" y="94"/>
                  </a:lnTo>
                  <a:lnTo>
                    <a:pt x="105" y="93"/>
                  </a:lnTo>
                  <a:lnTo>
                    <a:pt x="105" y="92"/>
                  </a:lnTo>
                  <a:lnTo>
                    <a:pt x="106" y="92"/>
                  </a:lnTo>
                  <a:lnTo>
                    <a:pt x="106" y="90"/>
                  </a:lnTo>
                  <a:lnTo>
                    <a:pt x="107" y="90"/>
                  </a:lnTo>
                  <a:lnTo>
                    <a:pt x="107" y="89"/>
                  </a:lnTo>
                  <a:lnTo>
                    <a:pt x="107" y="88"/>
                  </a:lnTo>
                  <a:lnTo>
                    <a:pt x="107" y="87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4"/>
                  </a:lnTo>
                  <a:lnTo>
                    <a:pt x="111" y="83"/>
                  </a:lnTo>
                  <a:lnTo>
                    <a:pt x="112" y="84"/>
                  </a:lnTo>
                  <a:lnTo>
                    <a:pt x="112" y="86"/>
                  </a:lnTo>
                  <a:lnTo>
                    <a:pt x="112" y="87"/>
                  </a:lnTo>
                  <a:lnTo>
                    <a:pt x="111" y="87"/>
                  </a:lnTo>
                  <a:lnTo>
                    <a:pt x="111" y="88"/>
                  </a:lnTo>
                  <a:lnTo>
                    <a:pt x="111" y="89"/>
                  </a:lnTo>
                  <a:lnTo>
                    <a:pt x="109" y="89"/>
                  </a:lnTo>
                  <a:lnTo>
                    <a:pt x="109" y="90"/>
                  </a:lnTo>
                  <a:lnTo>
                    <a:pt x="111" y="90"/>
                  </a:lnTo>
                  <a:lnTo>
                    <a:pt x="109" y="90"/>
                  </a:lnTo>
                  <a:lnTo>
                    <a:pt x="109" y="92"/>
                  </a:lnTo>
                  <a:lnTo>
                    <a:pt x="111" y="92"/>
                  </a:lnTo>
                  <a:lnTo>
                    <a:pt x="109" y="92"/>
                  </a:lnTo>
                  <a:lnTo>
                    <a:pt x="109" y="93"/>
                  </a:lnTo>
                  <a:lnTo>
                    <a:pt x="111" y="93"/>
                  </a:lnTo>
                  <a:lnTo>
                    <a:pt x="109" y="94"/>
                  </a:lnTo>
                  <a:lnTo>
                    <a:pt x="109" y="95"/>
                  </a:lnTo>
                  <a:lnTo>
                    <a:pt x="109" y="96"/>
                  </a:lnTo>
                  <a:lnTo>
                    <a:pt x="109" y="98"/>
                  </a:lnTo>
                  <a:lnTo>
                    <a:pt x="108" y="99"/>
                  </a:lnTo>
                  <a:lnTo>
                    <a:pt x="107" y="99"/>
                  </a:lnTo>
                  <a:lnTo>
                    <a:pt x="107" y="100"/>
                  </a:lnTo>
                  <a:lnTo>
                    <a:pt x="106" y="100"/>
                  </a:lnTo>
                  <a:lnTo>
                    <a:pt x="106" y="101"/>
                  </a:lnTo>
                  <a:lnTo>
                    <a:pt x="105" y="101"/>
                  </a:lnTo>
                  <a:lnTo>
                    <a:pt x="105" y="103"/>
                  </a:lnTo>
                  <a:lnTo>
                    <a:pt x="105" y="104"/>
                  </a:lnTo>
                  <a:lnTo>
                    <a:pt x="105" y="105"/>
                  </a:lnTo>
                  <a:lnTo>
                    <a:pt x="103" y="106"/>
                  </a:lnTo>
                  <a:lnTo>
                    <a:pt x="103" y="107"/>
                  </a:lnTo>
                  <a:lnTo>
                    <a:pt x="103" y="109"/>
                  </a:lnTo>
                  <a:lnTo>
                    <a:pt x="105" y="110"/>
                  </a:lnTo>
                  <a:lnTo>
                    <a:pt x="106" y="110"/>
                  </a:lnTo>
                  <a:lnTo>
                    <a:pt x="107" y="110"/>
                  </a:lnTo>
                  <a:lnTo>
                    <a:pt x="107" y="109"/>
                  </a:lnTo>
                  <a:lnTo>
                    <a:pt x="108" y="109"/>
                  </a:lnTo>
                  <a:lnTo>
                    <a:pt x="108" y="107"/>
                  </a:lnTo>
                  <a:lnTo>
                    <a:pt x="109" y="107"/>
                  </a:lnTo>
                  <a:lnTo>
                    <a:pt x="108" y="107"/>
                  </a:lnTo>
                  <a:lnTo>
                    <a:pt x="108" y="106"/>
                  </a:lnTo>
                  <a:lnTo>
                    <a:pt x="108" y="105"/>
                  </a:lnTo>
                  <a:lnTo>
                    <a:pt x="108" y="104"/>
                  </a:lnTo>
                  <a:lnTo>
                    <a:pt x="109" y="104"/>
                  </a:lnTo>
                  <a:lnTo>
                    <a:pt x="111" y="103"/>
                  </a:lnTo>
                  <a:lnTo>
                    <a:pt x="112" y="103"/>
                  </a:lnTo>
                  <a:lnTo>
                    <a:pt x="112" y="101"/>
                  </a:lnTo>
                  <a:lnTo>
                    <a:pt x="112" y="100"/>
                  </a:lnTo>
                  <a:lnTo>
                    <a:pt x="113" y="100"/>
                  </a:lnTo>
                  <a:lnTo>
                    <a:pt x="113" y="99"/>
                  </a:lnTo>
                  <a:lnTo>
                    <a:pt x="113" y="98"/>
                  </a:lnTo>
                  <a:lnTo>
                    <a:pt x="114" y="98"/>
                  </a:lnTo>
                  <a:lnTo>
                    <a:pt x="114" y="96"/>
                  </a:lnTo>
                  <a:lnTo>
                    <a:pt x="115" y="95"/>
                  </a:lnTo>
                  <a:lnTo>
                    <a:pt x="115" y="94"/>
                  </a:lnTo>
                  <a:lnTo>
                    <a:pt x="115" y="93"/>
                  </a:lnTo>
                  <a:lnTo>
                    <a:pt x="117" y="93"/>
                  </a:lnTo>
                  <a:lnTo>
                    <a:pt x="115" y="93"/>
                  </a:lnTo>
                  <a:lnTo>
                    <a:pt x="117" y="93"/>
                  </a:lnTo>
                  <a:lnTo>
                    <a:pt x="117" y="92"/>
                  </a:lnTo>
                  <a:lnTo>
                    <a:pt x="118" y="90"/>
                  </a:lnTo>
                  <a:lnTo>
                    <a:pt x="118" y="89"/>
                  </a:lnTo>
                  <a:lnTo>
                    <a:pt x="118" y="88"/>
                  </a:lnTo>
                  <a:lnTo>
                    <a:pt x="118" y="87"/>
                  </a:lnTo>
                  <a:lnTo>
                    <a:pt x="119" y="87"/>
                  </a:lnTo>
                  <a:lnTo>
                    <a:pt x="119" y="86"/>
                  </a:lnTo>
                  <a:lnTo>
                    <a:pt x="119" y="84"/>
                  </a:lnTo>
                  <a:lnTo>
                    <a:pt x="119" y="83"/>
                  </a:lnTo>
                  <a:lnTo>
                    <a:pt x="119" y="82"/>
                  </a:lnTo>
                  <a:lnTo>
                    <a:pt x="119" y="81"/>
                  </a:lnTo>
                  <a:lnTo>
                    <a:pt x="119" y="80"/>
                  </a:lnTo>
                  <a:lnTo>
                    <a:pt x="119" y="78"/>
                  </a:lnTo>
                  <a:lnTo>
                    <a:pt x="119" y="77"/>
                  </a:lnTo>
                  <a:lnTo>
                    <a:pt x="120" y="76"/>
                  </a:lnTo>
                  <a:lnTo>
                    <a:pt x="120" y="75"/>
                  </a:lnTo>
                  <a:lnTo>
                    <a:pt x="120" y="74"/>
                  </a:lnTo>
                  <a:lnTo>
                    <a:pt x="120" y="72"/>
                  </a:lnTo>
                  <a:lnTo>
                    <a:pt x="120" y="71"/>
                  </a:lnTo>
                  <a:lnTo>
                    <a:pt x="120" y="70"/>
                  </a:lnTo>
                  <a:lnTo>
                    <a:pt x="119" y="70"/>
                  </a:lnTo>
                  <a:lnTo>
                    <a:pt x="119" y="69"/>
                  </a:lnTo>
                  <a:lnTo>
                    <a:pt x="119" y="67"/>
                  </a:lnTo>
                  <a:lnTo>
                    <a:pt x="119" y="66"/>
                  </a:lnTo>
                  <a:lnTo>
                    <a:pt x="119" y="65"/>
                  </a:lnTo>
                  <a:lnTo>
                    <a:pt x="119" y="64"/>
                  </a:lnTo>
                  <a:lnTo>
                    <a:pt x="119" y="63"/>
                  </a:lnTo>
                  <a:lnTo>
                    <a:pt x="118" y="63"/>
                  </a:lnTo>
                  <a:lnTo>
                    <a:pt x="119" y="63"/>
                  </a:lnTo>
                  <a:lnTo>
                    <a:pt x="119" y="61"/>
                  </a:lnTo>
                  <a:lnTo>
                    <a:pt x="118" y="61"/>
                  </a:lnTo>
                  <a:lnTo>
                    <a:pt x="119" y="61"/>
                  </a:lnTo>
                  <a:lnTo>
                    <a:pt x="118" y="61"/>
                  </a:lnTo>
                  <a:lnTo>
                    <a:pt x="118" y="60"/>
                  </a:lnTo>
                  <a:lnTo>
                    <a:pt x="118" y="59"/>
                  </a:lnTo>
                  <a:lnTo>
                    <a:pt x="119" y="59"/>
                  </a:lnTo>
                  <a:lnTo>
                    <a:pt x="119" y="58"/>
                  </a:lnTo>
                  <a:lnTo>
                    <a:pt x="118" y="58"/>
                  </a:lnTo>
                  <a:lnTo>
                    <a:pt x="119" y="58"/>
                  </a:lnTo>
                  <a:lnTo>
                    <a:pt x="119" y="57"/>
                  </a:lnTo>
                  <a:lnTo>
                    <a:pt x="119" y="55"/>
                  </a:lnTo>
                  <a:lnTo>
                    <a:pt x="119" y="54"/>
                  </a:lnTo>
                  <a:lnTo>
                    <a:pt x="120" y="54"/>
                  </a:lnTo>
                  <a:lnTo>
                    <a:pt x="120" y="53"/>
                  </a:lnTo>
                  <a:lnTo>
                    <a:pt x="120" y="54"/>
                  </a:lnTo>
                  <a:lnTo>
                    <a:pt x="120" y="53"/>
                  </a:lnTo>
                  <a:lnTo>
                    <a:pt x="121" y="53"/>
                  </a:lnTo>
                  <a:lnTo>
                    <a:pt x="123" y="53"/>
                  </a:lnTo>
                  <a:lnTo>
                    <a:pt x="123" y="52"/>
                  </a:lnTo>
                  <a:lnTo>
                    <a:pt x="123" y="51"/>
                  </a:lnTo>
                  <a:lnTo>
                    <a:pt x="124" y="51"/>
                  </a:lnTo>
                  <a:lnTo>
                    <a:pt x="125" y="51"/>
                  </a:lnTo>
                  <a:lnTo>
                    <a:pt x="125" y="49"/>
                  </a:lnTo>
                  <a:lnTo>
                    <a:pt x="126" y="49"/>
                  </a:lnTo>
                  <a:lnTo>
                    <a:pt x="128" y="49"/>
                  </a:lnTo>
                  <a:lnTo>
                    <a:pt x="129" y="49"/>
                  </a:lnTo>
                  <a:lnTo>
                    <a:pt x="129" y="48"/>
                  </a:lnTo>
                  <a:lnTo>
                    <a:pt x="130" y="48"/>
                  </a:lnTo>
                  <a:lnTo>
                    <a:pt x="130" y="47"/>
                  </a:lnTo>
                  <a:lnTo>
                    <a:pt x="131" y="47"/>
                  </a:lnTo>
                  <a:lnTo>
                    <a:pt x="132" y="47"/>
                  </a:lnTo>
                  <a:lnTo>
                    <a:pt x="132" y="46"/>
                  </a:lnTo>
                  <a:lnTo>
                    <a:pt x="134" y="46"/>
                  </a:lnTo>
                  <a:lnTo>
                    <a:pt x="134" y="45"/>
                  </a:lnTo>
                  <a:lnTo>
                    <a:pt x="135" y="45"/>
                  </a:lnTo>
                  <a:lnTo>
                    <a:pt x="136" y="45"/>
                  </a:lnTo>
                  <a:lnTo>
                    <a:pt x="137" y="45"/>
                  </a:lnTo>
                  <a:lnTo>
                    <a:pt x="138" y="43"/>
                  </a:lnTo>
                  <a:lnTo>
                    <a:pt x="140" y="43"/>
                  </a:lnTo>
                  <a:lnTo>
                    <a:pt x="141" y="43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3" y="45"/>
                  </a:lnTo>
                  <a:lnTo>
                    <a:pt x="144" y="45"/>
                  </a:lnTo>
                  <a:lnTo>
                    <a:pt x="146" y="45"/>
                  </a:lnTo>
                  <a:lnTo>
                    <a:pt x="147" y="45"/>
                  </a:lnTo>
                  <a:lnTo>
                    <a:pt x="148" y="45"/>
                  </a:lnTo>
                  <a:lnTo>
                    <a:pt x="149" y="43"/>
                  </a:lnTo>
                  <a:lnTo>
                    <a:pt x="150" y="43"/>
                  </a:lnTo>
                  <a:lnTo>
                    <a:pt x="152" y="45"/>
                  </a:lnTo>
                  <a:lnTo>
                    <a:pt x="152" y="43"/>
                  </a:lnTo>
                  <a:lnTo>
                    <a:pt x="153" y="43"/>
                  </a:lnTo>
                  <a:lnTo>
                    <a:pt x="154" y="43"/>
                  </a:lnTo>
                  <a:lnTo>
                    <a:pt x="154" y="42"/>
                  </a:lnTo>
                  <a:lnTo>
                    <a:pt x="155" y="42"/>
                  </a:lnTo>
                  <a:lnTo>
                    <a:pt x="156" y="42"/>
                  </a:lnTo>
                  <a:lnTo>
                    <a:pt x="156" y="41"/>
                  </a:lnTo>
                  <a:lnTo>
                    <a:pt x="158" y="41"/>
                  </a:lnTo>
                  <a:lnTo>
                    <a:pt x="158" y="40"/>
                  </a:lnTo>
                  <a:lnTo>
                    <a:pt x="158" y="38"/>
                  </a:lnTo>
                  <a:lnTo>
                    <a:pt x="156" y="38"/>
                  </a:lnTo>
                  <a:lnTo>
                    <a:pt x="155" y="38"/>
                  </a:lnTo>
                  <a:lnTo>
                    <a:pt x="155" y="37"/>
                  </a:lnTo>
                  <a:lnTo>
                    <a:pt x="154" y="37"/>
                  </a:lnTo>
                  <a:lnTo>
                    <a:pt x="153" y="37"/>
                  </a:lnTo>
                  <a:lnTo>
                    <a:pt x="152" y="37"/>
                  </a:lnTo>
                  <a:lnTo>
                    <a:pt x="152" y="38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50" y="38"/>
                  </a:lnTo>
                  <a:lnTo>
                    <a:pt x="150" y="37"/>
                  </a:lnTo>
                  <a:lnTo>
                    <a:pt x="149" y="37"/>
                  </a:lnTo>
                  <a:lnTo>
                    <a:pt x="148" y="37"/>
                  </a:lnTo>
                  <a:lnTo>
                    <a:pt x="147" y="37"/>
                  </a:lnTo>
                  <a:lnTo>
                    <a:pt x="147" y="36"/>
                  </a:lnTo>
                  <a:lnTo>
                    <a:pt x="146" y="36"/>
                  </a:lnTo>
                  <a:lnTo>
                    <a:pt x="146" y="35"/>
                  </a:lnTo>
                  <a:lnTo>
                    <a:pt x="144" y="35"/>
                  </a:lnTo>
                  <a:lnTo>
                    <a:pt x="144" y="34"/>
                  </a:lnTo>
                  <a:lnTo>
                    <a:pt x="143" y="32"/>
                  </a:lnTo>
                  <a:lnTo>
                    <a:pt x="143" y="31"/>
                  </a:lnTo>
                  <a:lnTo>
                    <a:pt x="142" y="30"/>
                  </a:lnTo>
                  <a:lnTo>
                    <a:pt x="142" y="29"/>
                  </a:lnTo>
                  <a:lnTo>
                    <a:pt x="142" y="28"/>
                  </a:lnTo>
                  <a:lnTo>
                    <a:pt x="141" y="28"/>
                  </a:lnTo>
                  <a:lnTo>
                    <a:pt x="141" y="26"/>
                  </a:lnTo>
                  <a:lnTo>
                    <a:pt x="141" y="25"/>
                  </a:lnTo>
                  <a:lnTo>
                    <a:pt x="141" y="24"/>
                  </a:lnTo>
                  <a:lnTo>
                    <a:pt x="141" y="23"/>
                  </a:lnTo>
                  <a:lnTo>
                    <a:pt x="141" y="22"/>
                  </a:lnTo>
                  <a:lnTo>
                    <a:pt x="141" y="20"/>
                  </a:lnTo>
                  <a:lnTo>
                    <a:pt x="142" y="20"/>
                  </a:lnTo>
                  <a:lnTo>
                    <a:pt x="143" y="19"/>
                  </a:lnTo>
                  <a:lnTo>
                    <a:pt x="143" y="18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7" y="16"/>
                  </a:lnTo>
                  <a:lnTo>
                    <a:pt x="147" y="14"/>
                  </a:lnTo>
                  <a:lnTo>
                    <a:pt x="148" y="14"/>
                  </a:lnTo>
                  <a:lnTo>
                    <a:pt x="149" y="14"/>
                  </a:lnTo>
                  <a:lnTo>
                    <a:pt x="150" y="13"/>
                  </a:lnTo>
                  <a:lnTo>
                    <a:pt x="150" y="12"/>
                  </a:lnTo>
                  <a:lnTo>
                    <a:pt x="150" y="11"/>
                  </a:lnTo>
                  <a:lnTo>
                    <a:pt x="152" y="11"/>
                  </a:lnTo>
                  <a:lnTo>
                    <a:pt x="153" y="11"/>
                  </a:lnTo>
                  <a:lnTo>
                    <a:pt x="153" y="9"/>
                  </a:lnTo>
                  <a:lnTo>
                    <a:pt x="154" y="9"/>
                  </a:lnTo>
                  <a:lnTo>
                    <a:pt x="154" y="8"/>
                  </a:lnTo>
                  <a:lnTo>
                    <a:pt x="155" y="8"/>
                  </a:lnTo>
                  <a:lnTo>
                    <a:pt x="155" y="7"/>
                  </a:lnTo>
                  <a:lnTo>
                    <a:pt x="155" y="6"/>
                  </a:lnTo>
                  <a:lnTo>
                    <a:pt x="155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3" y="5"/>
                  </a:lnTo>
                  <a:lnTo>
                    <a:pt x="153" y="3"/>
                  </a:lnTo>
                  <a:lnTo>
                    <a:pt x="152" y="3"/>
                  </a:lnTo>
                  <a:lnTo>
                    <a:pt x="152" y="2"/>
                  </a:lnTo>
                  <a:lnTo>
                    <a:pt x="152" y="3"/>
                  </a:lnTo>
                  <a:lnTo>
                    <a:pt x="150" y="3"/>
                  </a:lnTo>
                  <a:lnTo>
                    <a:pt x="149" y="3"/>
                  </a:lnTo>
                  <a:lnTo>
                    <a:pt x="149" y="2"/>
                  </a:lnTo>
                  <a:lnTo>
                    <a:pt x="150" y="2"/>
                  </a:lnTo>
                  <a:lnTo>
                    <a:pt x="152" y="2"/>
                  </a:lnTo>
                  <a:lnTo>
                    <a:pt x="153" y="2"/>
                  </a:lnTo>
                  <a:lnTo>
                    <a:pt x="154" y="2"/>
                  </a:lnTo>
                  <a:lnTo>
                    <a:pt x="155" y="2"/>
                  </a:lnTo>
                  <a:lnTo>
                    <a:pt x="156" y="2"/>
                  </a:lnTo>
                  <a:lnTo>
                    <a:pt x="156" y="3"/>
                  </a:lnTo>
                  <a:lnTo>
                    <a:pt x="158" y="3"/>
                  </a:lnTo>
                  <a:lnTo>
                    <a:pt x="159" y="3"/>
                  </a:lnTo>
                  <a:lnTo>
                    <a:pt x="160" y="3"/>
                  </a:lnTo>
                  <a:lnTo>
                    <a:pt x="160" y="2"/>
                  </a:lnTo>
                  <a:lnTo>
                    <a:pt x="160" y="3"/>
                  </a:lnTo>
                  <a:lnTo>
                    <a:pt x="161" y="3"/>
                  </a:lnTo>
                  <a:lnTo>
                    <a:pt x="162" y="3"/>
                  </a:lnTo>
                  <a:lnTo>
                    <a:pt x="164" y="3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4" y="5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6" y="3"/>
                  </a:lnTo>
                  <a:lnTo>
                    <a:pt x="167" y="3"/>
                  </a:lnTo>
                  <a:lnTo>
                    <a:pt x="168" y="3"/>
                  </a:lnTo>
                  <a:lnTo>
                    <a:pt x="168" y="2"/>
                  </a:lnTo>
                  <a:lnTo>
                    <a:pt x="168" y="1"/>
                  </a:lnTo>
                  <a:lnTo>
                    <a:pt x="167" y="1"/>
                  </a:lnTo>
                  <a:lnTo>
                    <a:pt x="167" y="0"/>
                  </a:lnTo>
                  <a:lnTo>
                    <a:pt x="168" y="0"/>
                  </a:lnTo>
                  <a:lnTo>
                    <a:pt x="170" y="0"/>
                  </a:lnTo>
                  <a:lnTo>
                    <a:pt x="171" y="0"/>
                  </a:lnTo>
                  <a:lnTo>
                    <a:pt x="172" y="0"/>
                  </a:lnTo>
                  <a:lnTo>
                    <a:pt x="173" y="0"/>
                  </a:lnTo>
                  <a:lnTo>
                    <a:pt x="173" y="1"/>
                  </a:lnTo>
                  <a:lnTo>
                    <a:pt x="173" y="2"/>
                  </a:lnTo>
                  <a:lnTo>
                    <a:pt x="175" y="2"/>
                  </a:lnTo>
                  <a:lnTo>
                    <a:pt x="176" y="2"/>
                  </a:lnTo>
                  <a:lnTo>
                    <a:pt x="177" y="2"/>
                  </a:lnTo>
                  <a:lnTo>
                    <a:pt x="177" y="3"/>
                  </a:lnTo>
                  <a:lnTo>
                    <a:pt x="178" y="3"/>
                  </a:lnTo>
                  <a:lnTo>
                    <a:pt x="178" y="5"/>
                  </a:lnTo>
                  <a:lnTo>
                    <a:pt x="179" y="5"/>
                  </a:lnTo>
                  <a:lnTo>
                    <a:pt x="181" y="5"/>
                  </a:lnTo>
                  <a:lnTo>
                    <a:pt x="181" y="6"/>
                  </a:lnTo>
                  <a:lnTo>
                    <a:pt x="182" y="6"/>
                  </a:lnTo>
                  <a:lnTo>
                    <a:pt x="183" y="6"/>
                  </a:lnTo>
                  <a:lnTo>
                    <a:pt x="183" y="7"/>
                  </a:lnTo>
                  <a:lnTo>
                    <a:pt x="184" y="7"/>
                  </a:lnTo>
                  <a:lnTo>
                    <a:pt x="185" y="7"/>
                  </a:lnTo>
                  <a:lnTo>
                    <a:pt x="185" y="8"/>
                  </a:lnTo>
                  <a:lnTo>
                    <a:pt x="187" y="8"/>
                  </a:lnTo>
                  <a:lnTo>
                    <a:pt x="188" y="8"/>
                  </a:lnTo>
                  <a:lnTo>
                    <a:pt x="188" y="9"/>
                  </a:lnTo>
                  <a:lnTo>
                    <a:pt x="189" y="9"/>
                  </a:lnTo>
                  <a:lnTo>
                    <a:pt x="189" y="11"/>
                  </a:lnTo>
                  <a:lnTo>
                    <a:pt x="190" y="11"/>
                  </a:lnTo>
                  <a:lnTo>
                    <a:pt x="191" y="12"/>
                  </a:lnTo>
                  <a:lnTo>
                    <a:pt x="193" y="12"/>
                  </a:lnTo>
                  <a:lnTo>
                    <a:pt x="193" y="13"/>
                  </a:lnTo>
                  <a:lnTo>
                    <a:pt x="194" y="13"/>
                  </a:lnTo>
                  <a:lnTo>
                    <a:pt x="195" y="13"/>
                  </a:lnTo>
                  <a:lnTo>
                    <a:pt x="195" y="14"/>
                  </a:lnTo>
                  <a:lnTo>
                    <a:pt x="196" y="14"/>
                  </a:lnTo>
                  <a:lnTo>
                    <a:pt x="196" y="13"/>
                  </a:lnTo>
                  <a:lnTo>
                    <a:pt x="196" y="14"/>
                  </a:lnTo>
                  <a:lnTo>
                    <a:pt x="196" y="13"/>
                  </a:lnTo>
                  <a:lnTo>
                    <a:pt x="196" y="14"/>
                  </a:lnTo>
                  <a:lnTo>
                    <a:pt x="197" y="14"/>
                  </a:lnTo>
                  <a:lnTo>
                    <a:pt x="199" y="14"/>
                  </a:lnTo>
                  <a:lnTo>
                    <a:pt x="199" y="13"/>
                  </a:lnTo>
                  <a:lnTo>
                    <a:pt x="197" y="13"/>
                  </a:lnTo>
                  <a:lnTo>
                    <a:pt x="197" y="12"/>
                  </a:lnTo>
                  <a:lnTo>
                    <a:pt x="199" y="12"/>
                  </a:lnTo>
                  <a:lnTo>
                    <a:pt x="200" y="12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2" y="13"/>
                  </a:lnTo>
                  <a:lnTo>
                    <a:pt x="203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7" y="13"/>
                  </a:lnTo>
                  <a:lnTo>
                    <a:pt x="208" y="13"/>
                  </a:lnTo>
                  <a:lnTo>
                    <a:pt x="209" y="14"/>
                  </a:lnTo>
                  <a:lnTo>
                    <a:pt x="211" y="14"/>
                  </a:lnTo>
                  <a:lnTo>
                    <a:pt x="212" y="14"/>
                  </a:lnTo>
                  <a:lnTo>
                    <a:pt x="212" y="16"/>
                  </a:lnTo>
                  <a:lnTo>
                    <a:pt x="213" y="16"/>
                  </a:lnTo>
                  <a:lnTo>
                    <a:pt x="214" y="16"/>
                  </a:lnTo>
                  <a:lnTo>
                    <a:pt x="215" y="16"/>
                  </a:lnTo>
                  <a:lnTo>
                    <a:pt x="215" y="17"/>
                  </a:lnTo>
                  <a:lnTo>
                    <a:pt x="217" y="17"/>
                  </a:lnTo>
                  <a:lnTo>
                    <a:pt x="217" y="18"/>
                  </a:lnTo>
                  <a:lnTo>
                    <a:pt x="218" y="18"/>
                  </a:lnTo>
                  <a:lnTo>
                    <a:pt x="218" y="19"/>
                  </a:lnTo>
                  <a:lnTo>
                    <a:pt x="219" y="19"/>
                  </a:lnTo>
                  <a:lnTo>
                    <a:pt x="219" y="20"/>
                  </a:lnTo>
                  <a:lnTo>
                    <a:pt x="220" y="20"/>
                  </a:lnTo>
                  <a:lnTo>
                    <a:pt x="220" y="22"/>
                  </a:lnTo>
                  <a:lnTo>
                    <a:pt x="222" y="22"/>
                  </a:lnTo>
                  <a:lnTo>
                    <a:pt x="222" y="23"/>
                  </a:lnTo>
                  <a:lnTo>
                    <a:pt x="223" y="23"/>
                  </a:lnTo>
                  <a:lnTo>
                    <a:pt x="223" y="24"/>
                  </a:lnTo>
                  <a:lnTo>
                    <a:pt x="223" y="25"/>
                  </a:lnTo>
                  <a:lnTo>
                    <a:pt x="223" y="26"/>
                  </a:lnTo>
                  <a:lnTo>
                    <a:pt x="223" y="28"/>
                  </a:lnTo>
                  <a:lnTo>
                    <a:pt x="223" y="29"/>
                  </a:lnTo>
                  <a:lnTo>
                    <a:pt x="224" y="29"/>
                  </a:lnTo>
                  <a:lnTo>
                    <a:pt x="224" y="30"/>
                  </a:lnTo>
                  <a:lnTo>
                    <a:pt x="225" y="30"/>
                  </a:lnTo>
                  <a:lnTo>
                    <a:pt x="226" y="31"/>
                  </a:lnTo>
                  <a:lnTo>
                    <a:pt x="228" y="31"/>
                  </a:lnTo>
                  <a:lnTo>
                    <a:pt x="226" y="31"/>
                  </a:lnTo>
                  <a:lnTo>
                    <a:pt x="228" y="31"/>
                  </a:lnTo>
                  <a:lnTo>
                    <a:pt x="226" y="31"/>
                  </a:lnTo>
                  <a:lnTo>
                    <a:pt x="228" y="31"/>
                  </a:lnTo>
                  <a:lnTo>
                    <a:pt x="226" y="31"/>
                  </a:lnTo>
                  <a:lnTo>
                    <a:pt x="228" y="31"/>
                  </a:lnTo>
                  <a:lnTo>
                    <a:pt x="229" y="31"/>
                  </a:lnTo>
                  <a:lnTo>
                    <a:pt x="230" y="31"/>
                  </a:lnTo>
                  <a:lnTo>
                    <a:pt x="230" y="30"/>
                  </a:lnTo>
                  <a:lnTo>
                    <a:pt x="231" y="30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5" y="31"/>
                  </a:lnTo>
                  <a:lnTo>
                    <a:pt x="235" y="30"/>
                  </a:lnTo>
                  <a:lnTo>
                    <a:pt x="236" y="30"/>
                  </a:lnTo>
                  <a:lnTo>
                    <a:pt x="236" y="31"/>
                  </a:lnTo>
                  <a:lnTo>
                    <a:pt x="237" y="30"/>
                  </a:lnTo>
                  <a:lnTo>
                    <a:pt x="237" y="31"/>
                  </a:lnTo>
                  <a:lnTo>
                    <a:pt x="238" y="31"/>
                  </a:lnTo>
                  <a:lnTo>
                    <a:pt x="240" y="31"/>
                  </a:lnTo>
                  <a:lnTo>
                    <a:pt x="241" y="31"/>
                  </a:lnTo>
                  <a:lnTo>
                    <a:pt x="241" y="32"/>
                  </a:lnTo>
                  <a:lnTo>
                    <a:pt x="242" y="32"/>
                  </a:lnTo>
                  <a:lnTo>
                    <a:pt x="243" y="34"/>
                  </a:lnTo>
                  <a:lnTo>
                    <a:pt x="244" y="35"/>
                  </a:lnTo>
                  <a:lnTo>
                    <a:pt x="246" y="36"/>
                  </a:lnTo>
                  <a:lnTo>
                    <a:pt x="247" y="37"/>
                  </a:lnTo>
                  <a:lnTo>
                    <a:pt x="248" y="37"/>
                  </a:lnTo>
                  <a:lnTo>
                    <a:pt x="248" y="38"/>
                  </a:lnTo>
                  <a:lnTo>
                    <a:pt x="249" y="38"/>
                  </a:lnTo>
                  <a:lnTo>
                    <a:pt x="248" y="38"/>
                  </a:lnTo>
                  <a:lnTo>
                    <a:pt x="249" y="38"/>
                  </a:lnTo>
                  <a:lnTo>
                    <a:pt x="250" y="38"/>
                  </a:lnTo>
                  <a:lnTo>
                    <a:pt x="252" y="38"/>
                  </a:lnTo>
                  <a:lnTo>
                    <a:pt x="250" y="38"/>
                  </a:lnTo>
                  <a:lnTo>
                    <a:pt x="250" y="40"/>
                  </a:lnTo>
                  <a:lnTo>
                    <a:pt x="250" y="38"/>
                  </a:lnTo>
                  <a:lnTo>
                    <a:pt x="250" y="40"/>
                  </a:lnTo>
                  <a:lnTo>
                    <a:pt x="252" y="40"/>
                  </a:lnTo>
                  <a:lnTo>
                    <a:pt x="253" y="40"/>
                  </a:lnTo>
                  <a:lnTo>
                    <a:pt x="254" y="40"/>
                  </a:lnTo>
                  <a:lnTo>
                    <a:pt x="255" y="40"/>
                  </a:lnTo>
                  <a:lnTo>
                    <a:pt x="256" y="38"/>
                  </a:lnTo>
                  <a:lnTo>
                    <a:pt x="256" y="40"/>
                  </a:lnTo>
                  <a:lnTo>
                    <a:pt x="258" y="40"/>
                  </a:lnTo>
                  <a:lnTo>
                    <a:pt x="258" y="41"/>
                  </a:lnTo>
                  <a:lnTo>
                    <a:pt x="259" y="41"/>
                  </a:lnTo>
                  <a:lnTo>
                    <a:pt x="259" y="42"/>
                  </a:lnTo>
                  <a:lnTo>
                    <a:pt x="259" y="41"/>
                  </a:lnTo>
                  <a:lnTo>
                    <a:pt x="260" y="42"/>
                  </a:lnTo>
                  <a:lnTo>
                    <a:pt x="261" y="42"/>
                  </a:lnTo>
                  <a:lnTo>
                    <a:pt x="261" y="43"/>
                  </a:lnTo>
                  <a:lnTo>
                    <a:pt x="262" y="43"/>
                  </a:lnTo>
                  <a:lnTo>
                    <a:pt x="264" y="45"/>
                  </a:lnTo>
                  <a:lnTo>
                    <a:pt x="265" y="45"/>
                  </a:lnTo>
                  <a:lnTo>
                    <a:pt x="266" y="45"/>
                  </a:lnTo>
                  <a:lnTo>
                    <a:pt x="266" y="46"/>
                  </a:lnTo>
                  <a:lnTo>
                    <a:pt x="267" y="46"/>
                  </a:lnTo>
                  <a:lnTo>
                    <a:pt x="269" y="46"/>
                  </a:lnTo>
                  <a:lnTo>
                    <a:pt x="270" y="46"/>
                  </a:lnTo>
                  <a:lnTo>
                    <a:pt x="271" y="46"/>
                  </a:lnTo>
                  <a:lnTo>
                    <a:pt x="271" y="45"/>
                  </a:lnTo>
                  <a:lnTo>
                    <a:pt x="272" y="46"/>
                  </a:lnTo>
                  <a:lnTo>
                    <a:pt x="273" y="46"/>
                  </a:lnTo>
                  <a:lnTo>
                    <a:pt x="273" y="47"/>
                  </a:lnTo>
                  <a:lnTo>
                    <a:pt x="275" y="47"/>
                  </a:lnTo>
                  <a:lnTo>
                    <a:pt x="276" y="47"/>
                  </a:lnTo>
                  <a:lnTo>
                    <a:pt x="276" y="46"/>
                  </a:lnTo>
                  <a:lnTo>
                    <a:pt x="275" y="46"/>
                  </a:lnTo>
                  <a:lnTo>
                    <a:pt x="275" y="45"/>
                  </a:lnTo>
                  <a:lnTo>
                    <a:pt x="276" y="45"/>
                  </a:lnTo>
                  <a:lnTo>
                    <a:pt x="276" y="46"/>
                  </a:lnTo>
                  <a:lnTo>
                    <a:pt x="277" y="46"/>
                  </a:lnTo>
                  <a:lnTo>
                    <a:pt x="276" y="47"/>
                  </a:lnTo>
                  <a:lnTo>
                    <a:pt x="276" y="48"/>
                  </a:lnTo>
                  <a:lnTo>
                    <a:pt x="277" y="48"/>
                  </a:lnTo>
                  <a:lnTo>
                    <a:pt x="277" y="49"/>
                  </a:lnTo>
                  <a:lnTo>
                    <a:pt x="278" y="49"/>
                  </a:lnTo>
                  <a:lnTo>
                    <a:pt x="279" y="49"/>
                  </a:lnTo>
                  <a:lnTo>
                    <a:pt x="279" y="51"/>
                  </a:lnTo>
                  <a:lnTo>
                    <a:pt x="281" y="51"/>
                  </a:lnTo>
                  <a:lnTo>
                    <a:pt x="281" y="52"/>
                  </a:lnTo>
                  <a:lnTo>
                    <a:pt x="282" y="52"/>
                  </a:lnTo>
                  <a:lnTo>
                    <a:pt x="282" y="53"/>
                  </a:lnTo>
                  <a:lnTo>
                    <a:pt x="283" y="53"/>
                  </a:lnTo>
                  <a:lnTo>
                    <a:pt x="284" y="53"/>
                  </a:lnTo>
                  <a:lnTo>
                    <a:pt x="284" y="54"/>
                  </a:lnTo>
                  <a:lnTo>
                    <a:pt x="284" y="55"/>
                  </a:lnTo>
                  <a:lnTo>
                    <a:pt x="283" y="55"/>
                  </a:lnTo>
                  <a:lnTo>
                    <a:pt x="283" y="57"/>
                  </a:lnTo>
                  <a:lnTo>
                    <a:pt x="283" y="55"/>
                  </a:lnTo>
                  <a:lnTo>
                    <a:pt x="282" y="55"/>
                  </a:lnTo>
                  <a:lnTo>
                    <a:pt x="282" y="57"/>
                  </a:lnTo>
                  <a:lnTo>
                    <a:pt x="282" y="58"/>
                  </a:lnTo>
                  <a:lnTo>
                    <a:pt x="282" y="59"/>
                  </a:lnTo>
                  <a:lnTo>
                    <a:pt x="283" y="59"/>
                  </a:lnTo>
                  <a:lnTo>
                    <a:pt x="283" y="60"/>
                  </a:lnTo>
                  <a:lnTo>
                    <a:pt x="284" y="61"/>
                  </a:lnTo>
                  <a:lnTo>
                    <a:pt x="285" y="63"/>
                  </a:lnTo>
                  <a:lnTo>
                    <a:pt x="285" y="64"/>
                  </a:lnTo>
                  <a:lnTo>
                    <a:pt x="285" y="65"/>
                  </a:lnTo>
                  <a:lnTo>
                    <a:pt x="287" y="65"/>
                  </a:lnTo>
                  <a:lnTo>
                    <a:pt x="287" y="66"/>
                  </a:lnTo>
                  <a:lnTo>
                    <a:pt x="288" y="66"/>
                  </a:lnTo>
                  <a:lnTo>
                    <a:pt x="288" y="67"/>
                  </a:lnTo>
                  <a:lnTo>
                    <a:pt x="289" y="67"/>
                  </a:lnTo>
                  <a:lnTo>
                    <a:pt x="290" y="67"/>
                  </a:lnTo>
                  <a:lnTo>
                    <a:pt x="289" y="69"/>
                  </a:lnTo>
                  <a:lnTo>
                    <a:pt x="289" y="70"/>
                  </a:lnTo>
                  <a:lnTo>
                    <a:pt x="290" y="70"/>
                  </a:lnTo>
                  <a:lnTo>
                    <a:pt x="290" y="69"/>
                  </a:lnTo>
                  <a:lnTo>
                    <a:pt x="290" y="70"/>
                  </a:lnTo>
                  <a:lnTo>
                    <a:pt x="289" y="70"/>
                  </a:lnTo>
                  <a:lnTo>
                    <a:pt x="289" y="71"/>
                  </a:lnTo>
                  <a:lnTo>
                    <a:pt x="290" y="71"/>
                  </a:lnTo>
                  <a:lnTo>
                    <a:pt x="290" y="72"/>
                  </a:lnTo>
                  <a:lnTo>
                    <a:pt x="291" y="74"/>
                  </a:lnTo>
                  <a:lnTo>
                    <a:pt x="290" y="74"/>
                  </a:lnTo>
                  <a:lnTo>
                    <a:pt x="290" y="75"/>
                  </a:lnTo>
                  <a:lnTo>
                    <a:pt x="289" y="75"/>
                  </a:lnTo>
                  <a:lnTo>
                    <a:pt x="290" y="75"/>
                  </a:lnTo>
                  <a:lnTo>
                    <a:pt x="289" y="75"/>
                  </a:lnTo>
                  <a:lnTo>
                    <a:pt x="290" y="75"/>
                  </a:lnTo>
                  <a:lnTo>
                    <a:pt x="290" y="76"/>
                  </a:lnTo>
                  <a:lnTo>
                    <a:pt x="290" y="77"/>
                  </a:lnTo>
                  <a:lnTo>
                    <a:pt x="291" y="78"/>
                  </a:lnTo>
                  <a:lnTo>
                    <a:pt x="293" y="78"/>
                  </a:lnTo>
                  <a:lnTo>
                    <a:pt x="294" y="78"/>
                  </a:lnTo>
                  <a:lnTo>
                    <a:pt x="294" y="80"/>
                  </a:lnTo>
                  <a:lnTo>
                    <a:pt x="294" y="81"/>
                  </a:lnTo>
                  <a:lnTo>
                    <a:pt x="294" y="80"/>
                  </a:lnTo>
                  <a:lnTo>
                    <a:pt x="294" y="81"/>
                  </a:lnTo>
                  <a:lnTo>
                    <a:pt x="293" y="80"/>
                  </a:lnTo>
                  <a:lnTo>
                    <a:pt x="291" y="80"/>
                  </a:lnTo>
                  <a:lnTo>
                    <a:pt x="290" y="80"/>
                  </a:lnTo>
                  <a:lnTo>
                    <a:pt x="289" y="78"/>
                  </a:lnTo>
                  <a:lnTo>
                    <a:pt x="288" y="78"/>
                  </a:lnTo>
                  <a:lnTo>
                    <a:pt x="287" y="78"/>
                  </a:lnTo>
                  <a:lnTo>
                    <a:pt x="287" y="77"/>
                  </a:lnTo>
                  <a:lnTo>
                    <a:pt x="285" y="77"/>
                  </a:lnTo>
                  <a:lnTo>
                    <a:pt x="285" y="76"/>
                  </a:lnTo>
                  <a:lnTo>
                    <a:pt x="285" y="75"/>
                  </a:lnTo>
                  <a:lnTo>
                    <a:pt x="284" y="75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2" y="76"/>
                  </a:lnTo>
                  <a:lnTo>
                    <a:pt x="281" y="76"/>
                  </a:lnTo>
                  <a:lnTo>
                    <a:pt x="281" y="77"/>
                  </a:lnTo>
                  <a:lnTo>
                    <a:pt x="279" y="77"/>
                  </a:lnTo>
                  <a:lnTo>
                    <a:pt x="279" y="78"/>
                  </a:lnTo>
                  <a:lnTo>
                    <a:pt x="278" y="78"/>
                  </a:lnTo>
                  <a:lnTo>
                    <a:pt x="278" y="80"/>
                  </a:lnTo>
                  <a:lnTo>
                    <a:pt x="279" y="80"/>
                  </a:lnTo>
                  <a:lnTo>
                    <a:pt x="278" y="80"/>
                  </a:lnTo>
                  <a:lnTo>
                    <a:pt x="278" y="81"/>
                  </a:lnTo>
                  <a:lnTo>
                    <a:pt x="278" y="80"/>
                  </a:lnTo>
                  <a:lnTo>
                    <a:pt x="278" y="81"/>
                  </a:lnTo>
                  <a:lnTo>
                    <a:pt x="279" y="81"/>
                  </a:lnTo>
                  <a:lnTo>
                    <a:pt x="279" y="82"/>
                  </a:lnTo>
                  <a:lnTo>
                    <a:pt x="281" y="82"/>
                  </a:lnTo>
                  <a:lnTo>
                    <a:pt x="279" y="82"/>
                  </a:lnTo>
                  <a:lnTo>
                    <a:pt x="278" y="82"/>
                  </a:lnTo>
                  <a:lnTo>
                    <a:pt x="277" y="82"/>
                  </a:lnTo>
                  <a:lnTo>
                    <a:pt x="277" y="83"/>
                  </a:lnTo>
                  <a:lnTo>
                    <a:pt x="278" y="83"/>
                  </a:lnTo>
                  <a:lnTo>
                    <a:pt x="277" y="83"/>
                  </a:lnTo>
                  <a:lnTo>
                    <a:pt x="278" y="83"/>
                  </a:lnTo>
                  <a:lnTo>
                    <a:pt x="278" y="84"/>
                  </a:lnTo>
                  <a:lnTo>
                    <a:pt x="278" y="83"/>
                  </a:lnTo>
                  <a:lnTo>
                    <a:pt x="278" y="84"/>
                  </a:lnTo>
                  <a:lnTo>
                    <a:pt x="279" y="84"/>
                  </a:lnTo>
                  <a:lnTo>
                    <a:pt x="279" y="86"/>
                  </a:lnTo>
                  <a:lnTo>
                    <a:pt x="279" y="87"/>
                  </a:lnTo>
                  <a:lnTo>
                    <a:pt x="279" y="88"/>
                  </a:lnTo>
                  <a:lnTo>
                    <a:pt x="279" y="89"/>
                  </a:lnTo>
                  <a:lnTo>
                    <a:pt x="281" y="90"/>
                  </a:lnTo>
                  <a:lnTo>
                    <a:pt x="282" y="90"/>
                  </a:lnTo>
                  <a:lnTo>
                    <a:pt x="282" y="92"/>
                  </a:lnTo>
                  <a:lnTo>
                    <a:pt x="283" y="92"/>
                  </a:lnTo>
                  <a:lnTo>
                    <a:pt x="282" y="92"/>
                  </a:lnTo>
                  <a:lnTo>
                    <a:pt x="283" y="92"/>
                  </a:lnTo>
                  <a:lnTo>
                    <a:pt x="283" y="93"/>
                  </a:lnTo>
                  <a:lnTo>
                    <a:pt x="284" y="93"/>
                  </a:lnTo>
                  <a:lnTo>
                    <a:pt x="285" y="93"/>
                  </a:lnTo>
                  <a:lnTo>
                    <a:pt x="284" y="93"/>
                  </a:lnTo>
                  <a:lnTo>
                    <a:pt x="284" y="94"/>
                  </a:lnTo>
                  <a:lnTo>
                    <a:pt x="285" y="94"/>
                  </a:lnTo>
                  <a:lnTo>
                    <a:pt x="287" y="94"/>
                  </a:lnTo>
                  <a:lnTo>
                    <a:pt x="287" y="95"/>
                  </a:lnTo>
                  <a:lnTo>
                    <a:pt x="288" y="95"/>
                  </a:lnTo>
                  <a:lnTo>
                    <a:pt x="289" y="95"/>
                  </a:lnTo>
                  <a:lnTo>
                    <a:pt x="290" y="95"/>
                  </a:lnTo>
                  <a:lnTo>
                    <a:pt x="289" y="96"/>
                  </a:lnTo>
                  <a:lnTo>
                    <a:pt x="290" y="96"/>
                  </a:lnTo>
                  <a:lnTo>
                    <a:pt x="289" y="98"/>
                  </a:lnTo>
                  <a:lnTo>
                    <a:pt x="289" y="99"/>
                  </a:lnTo>
                  <a:lnTo>
                    <a:pt x="290" y="99"/>
                  </a:lnTo>
                  <a:lnTo>
                    <a:pt x="290" y="100"/>
                  </a:lnTo>
                  <a:lnTo>
                    <a:pt x="291" y="101"/>
                  </a:lnTo>
                  <a:lnTo>
                    <a:pt x="291" y="103"/>
                  </a:lnTo>
                  <a:lnTo>
                    <a:pt x="291" y="104"/>
                  </a:lnTo>
                  <a:lnTo>
                    <a:pt x="291" y="105"/>
                  </a:lnTo>
                  <a:lnTo>
                    <a:pt x="291" y="106"/>
                  </a:lnTo>
                  <a:lnTo>
                    <a:pt x="291" y="107"/>
                  </a:lnTo>
                  <a:lnTo>
                    <a:pt x="291" y="109"/>
                  </a:lnTo>
                  <a:lnTo>
                    <a:pt x="291" y="110"/>
                  </a:lnTo>
                  <a:lnTo>
                    <a:pt x="291" y="111"/>
                  </a:lnTo>
                  <a:lnTo>
                    <a:pt x="293" y="112"/>
                  </a:lnTo>
                  <a:lnTo>
                    <a:pt x="293" y="113"/>
                  </a:lnTo>
                  <a:lnTo>
                    <a:pt x="294" y="113"/>
                  </a:lnTo>
                  <a:lnTo>
                    <a:pt x="293" y="113"/>
                  </a:lnTo>
                  <a:lnTo>
                    <a:pt x="293" y="115"/>
                  </a:lnTo>
                  <a:lnTo>
                    <a:pt x="293" y="116"/>
                  </a:lnTo>
                  <a:lnTo>
                    <a:pt x="293" y="117"/>
                  </a:lnTo>
                  <a:lnTo>
                    <a:pt x="293" y="118"/>
                  </a:lnTo>
                  <a:lnTo>
                    <a:pt x="291" y="118"/>
                  </a:lnTo>
                  <a:lnTo>
                    <a:pt x="293" y="118"/>
                  </a:lnTo>
                  <a:lnTo>
                    <a:pt x="293" y="119"/>
                  </a:lnTo>
                  <a:lnTo>
                    <a:pt x="291" y="119"/>
                  </a:lnTo>
                  <a:lnTo>
                    <a:pt x="291" y="121"/>
                  </a:lnTo>
                  <a:lnTo>
                    <a:pt x="290" y="122"/>
                  </a:lnTo>
                  <a:lnTo>
                    <a:pt x="290" y="123"/>
                  </a:lnTo>
                  <a:lnTo>
                    <a:pt x="290" y="124"/>
                  </a:lnTo>
                  <a:lnTo>
                    <a:pt x="290" y="125"/>
                  </a:lnTo>
                  <a:lnTo>
                    <a:pt x="290" y="127"/>
                  </a:lnTo>
                  <a:lnTo>
                    <a:pt x="290" y="129"/>
                  </a:lnTo>
                  <a:lnTo>
                    <a:pt x="290" y="130"/>
                  </a:lnTo>
                  <a:lnTo>
                    <a:pt x="290" y="132"/>
                  </a:lnTo>
                  <a:lnTo>
                    <a:pt x="290" y="133"/>
                  </a:lnTo>
                  <a:lnTo>
                    <a:pt x="290" y="134"/>
                  </a:lnTo>
                  <a:lnTo>
                    <a:pt x="289" y="134"/>
                  </a:lnTo>
                  <a:lnTo>
                    <a:pt x="289" y="135"/>
                  </a:lnTo>
                  <a:lnTo>
                    <a:pt x="290" y="136"/>
                  </a:lnTo>
                  <a:lnTo>
                    <a:pt x="289" y="136"/>
                  </a:lnTo>
                  <a:lnTo>
                    <a:pt x="289" y="138"/>
                  </a:lnTo>
                  <a:lnTo>
                    <a:pt x="289" y="139"/>
                  </a:lnTo>
                  <a:lnTo>
                    <a:pt x="289" y="140"/>
                  </a:lnTo>
                  <a:lnTo>
                    <a:pt x="289" y="141"/>
                  </a:lnTo>
                  <a:lnTo>
                    <a:pt x="289" y="142"/>
                  </a:lnTo>
                  <a:lnTo>
                    <a:pt x="289" y="144"/>
                  </a:lnTo>
                  <a:lnTo>
                    <a:pt x="289" y="145"/>
                  </a:lnTo>
                  <a:lnTo>
                    <a:pt x="289" y="146"/>
                  </a:lnTo>
                  <a:lnTo>
                    <a:pt x="289" y="147"/>
                  </a:lnTo>
                  <a:lnTo>
                    <a:pt x="289" y="148"/>
                  </a:lnTo>
                  <a:lnTo>
                    <a:pt x="288" y="148"/>
                  </a:lnTo>
                  <a:lnTo>
                    <a:pt x="288" y="150"/>
                  </a:lnTo>
                  <a:lnTo>
                    <a:pt x="288" y="151"/>
                  </a:lnTo>
                  <a:lnTo>
                    <a:pt x="288" y="152"/>
                  </a:lnTo>
                  <a:lnTo>
                    <a:pt x="288" y="153"/>
                  </a:lnTo>
                  <a:lnTo>
                    <a:pt x="287" y="153"/>
                  </a:lnTo>
                  <a:lnTo>
                    <a:pt x="285" y="153"/>
                  </a:lnTo>
                  <a:lnTo>
                    <a:pt x="284" y="154"/>
                  </a:lnTo>
                  <a:lnTo>
                    <a:pt x="283" y="156"/>
                  </a:lnTo>
                  <a:lnTo>
                    <a:pt x="283" y="157"/>
                  </a:lnTo>
                  <a:lnTo>
                    <a:pt x="282" y="157"/>
                  </a:lnTo>
                  <a:lnTo>
                    <a:pt x="282" y="158"/>
                  </a:lnTo>
                  <a:lnTo>
                    <a:pt x="281" y="158"/>
                  </a:lnTo>
                  <a:lnTo>
                    <a:pt x="281" y="159"/>
                  </a:lnTo>
                  <a:lnTo>
                    <a:pt x="281" y="161"/>
                  </a:lnTo>
                  <a:lnTo>
                    <a:pt x="279" y="161"/>
                  </a:lnTo>
                  <a:lnTo>
                    <a:pt x="279" y="162"/>
                  </a:lnTo>
                  <a:lnTo>
                    <a:pt x="278" y="162"/>
                  </a:lnTo>
                  <a:lnTo>
                    <a:pt x="279" y="162"/>
                  </a:lnTo>
                  <a:lnTo>
                    <a:pt x="279" y="161"/>
                  </a:lnTo>
                  <a:lnTo>
                    <a:pt x="279" y="159"/>
                  </a:lnTo>
                  <a:lnTo>
                    <a:pt x="278" y="159"/>
                  </a:lnTo>
                  <a:lnTo>
                    <a:pt x="277" y="159"/>
                  </a:lnTo>
                  <a:lnTo>
                    <a:pt x="276" y="159"/>
                  </a:lnTo>
                  <a:lnTo>
                    <a:pt x="275" y="159"/>
                  </a:lnTo>
                  <a:lnTo>
                    <a:pt x="273" y="159"/>
                  </a:lnTo>
                  <a:lnTo>
                    <a:pt x="273" y="161"/>
                  </a:lnTo>
                  <a:lnTo>
                    <a:pt x="272" y="161"/>
                  </a:lnTo>
                  <a:lnTo>
                    <a:pt x="272" y="162"/>
                  </a:lnTo>
                  <a:lnTo>
                    <a:pt x="271" y="162"/>
                  </a:lnTo>
                  <a:lnTo>
                    <a:pt x="271" y="163"/>
                  </a:lnTo>
                  <a:lnTo>
                    <a:pt x="271" y="164"/>
                  </a:lnTo>
                  <a:lnTo>
                    <a:pt x="270" y="165"/>
                  </a:lnTo>
                  <a:lnTo>
                    <a:pt x="270" y="167"/>
                  </a:lnTo>
                  <a:lnTo>
                    <a:pt x="270" y="168"/>
                  </a:lnTo>
                  <a:lnTo>
                    <a:pt x="270" y="169"/>
                  </a:lnTo>
                  <a:lnTo>
                    <a:pt x="270" y="170"/>
                  </a:lnTo>
                  <a:lnTo>
                    <a:pt x="269" y="171"/>
                  </a:lnTo>
                  <a:lnTo>
                    <a:pt x="269" y="173"/>
                  </a:lnTo>
                  <a:lnTo>
                    <a:pt x="269" y="174"/>
                  </a:lnTo>
                  <a:lnTo>
                    <a:pt x="269" y="175"/>
                  </a:lnTo>
                  <a:lnTo>
                    <a:pt x="269" y="176"/>
                  </a:lnTo>
                  <a:lnTo>
                    <a:pt x="269" y="177"/>
                  </a:lnTo>
                  <a:lnTo>
                    <a:pt x="270" y="177"/>
                  </a:lnTo>
                  <a:lnTo>
                    <a:pt x="269" y="177"/>
                  </a:lnTo>
                  <a:lnTo>
                    <a:pt x="269" y="179"/>
                  </a:lnTo>
                  <a:lnTo>
                    <a:pt x="267" y="179"/>
                  </a:lnTo>
                  <a:lnTo>
                    <a:pt x="267" y="180"/>
                  </a:lnTo>
                  <a:lnTo>
                    <a:pt x="267" y="181"/>
                  </a:lnTo>
                  <a:lnTo>
                    <a:pt x="267" y="182"/>
                  </a:lnTo>
                  <a:lnTo>
                    <a:pt x="269" y="183"/>
                  </a:lnTo>
                  <a:lnTo>
                    <a:pt x="267" y="183"/>
                  </a:lnTo>
                  <a:lnTo>
                    <a:pt x="266" y="182"/>
                  </a:lnTo>
                  <a:lnTo>
                    <a:pt x="265" y="182"/>
                  </a:lnTo>
                  <a:lnTo>
                    <a:pt x="264" y="182"/>
                  </a:lnTo>
                  <a:lnTo>
                    <a:pt x="262" y="182"/>
                  </a:lnTo>
                  <a:lnTo>
                    <a:pt x="262" y="183"/>
                  </a:lnTo>
                  <a:lnTo>
                    <a:pt x="261" y="183"/>
                  </a:lnTo>
                  <a:lnTo>
                    <a:pt x="260" y="185"/>
                  </a:lnTo>
                  <a:lnTo>
                    <a:pt x="260" y="186"/>
                  </a:lnTo>
                  <a:lnTo>
                    <a:pt x="261" y="186"/>
                  </a:lnTo>
                  <a:lnTo>
                    <a:pt x="260" y="186"/>
                  </a:lnTo>
                  <a:lnTo>
                    <a:pt x="259" y="186"/>
                  </a:lnTo>
                  <a:lnTo>
                    <a:pt x="259" y="187"/>
                  </a:lnTo>
                  <a:lnTo>
                    <a:pt x="259" y="188"/>
                  </a:lnTo>
                  <a:lnTo>
                    <a:pt x="260" y="190"/>
                  </a:lnTo>
                  <a:lnTo>
                    <a:pt x="259" y="190"/>
                  </a:lnTo>
                  <a:lnTo>
                    <a:pt x="258" y="190"/>
                  </a:lnTo>
                  <a:lnTo>
                    <a:pt x="258" y="188"/>
                  </a:lnTo>
                  <a:lnTo>
                    <a:pt x="256" y="188"/>
                  </a:lnTo>
                  <a:lnTo>
                    <a:pt x="256" y="190"/>
                  </a:lnTo>
                  <a:lnTo>
                    <a:pt x="256" y="188"/>
                  </a:lnTo>
                  <a:lnTo>
                    <a:pt x="255" y="188"/>
                  </a:lnTo>
                  <a:lnTo>
                    <a:pt x="254" y="188"/>
                  </a:lnTo>
                  <a:lnTo>
                    <a:pt x="254" y="190"/>
                  </a:lnTo>
                  <a:lnTo>
                    <a:pt x="253" y="190"/>
                  </a:lnTo>
                  <a:lnTo>
                    <a:pt x="252" y="190"/>
                  </a:lnTo>
                  <a:lnTo>
                    <a:pt x="250" y="190"/>
                  </a:lnTo>
                  <a:lnTo>
                    <a:pt x="249" y="190"/>
                  </a:lnTo>
                  <a:lnTo>
                    <a:pt x="249" y="188"/>
                  </a:lnTo>
                  <a:lnTo>
                    <a:pt x="249" y="190"/>
                  </a:lnTo>
                  <a:lnTo>
                    <a:pt x="249" y="188"/>
                  </a:lnTo>
                  <a:lnTo>
                    <a:pt x="249" y="190"/>
                  </a:lnTo>
                  <a:lnTo>
                    <a:pt x="249" y="188"/>
                  </a:lnTo>
                  <a:lnTo>
                    <a:pt x="249" y="190"/>
                  </a:lnTo>
                  <a:lnTo>
                    <a:pt x="248" y="190"/>
                  </a:lnTo>
                  <a:lnTo>
                    <a:pt x="248" y="188"/>
                  </a:lnTo>
                  <a:lnTo>
                    <a:pt x="248" y="190"/>
                  </a:lnTo>
                  <a:lnTo>
                    <a:pt x="248" y="188"/>
                  </a:lnTo>
                  <a:lnTo>
                    <a:pt x="248" y="190"/>
                  </a:lnTo>
                  <a:lnTo>
                    <a:pt x="247" y="190"/>
                  </a:lnTo>
                  <a:lnTo>
                    <a:pt x="247" y="188"/>
                  </a:lnTo>
                  <a:lnTo>
                    <a:pt x="247" y="190"/>
                  </a:lnTo>
                  <a:lnTo>
                    <a:pt x="246" y="190"/>
                  </a:lnTo>
                  <a:lnTo>
                    <a:pt x="246" y="191"/>
                  </a:lnTo>
                  <a:lnTo>
                    <a:pt x="244" y="191"/>
                  </a:lnTo>
                  <a:lnTo>
                    <a:pt x="246" y="191"/>
                  </a:lnTo>
                  <a:lnTo>
                    <a:pt x="244" y="191"/>
                  </a:lnTo>
                  <a:lnTo>
                    <a:pt x="246" y="192"/>
                  </a:lnTo>
                  <a:lnTo>
                    <a:pt x="244" y="192"/>
                  </a:lnTo>
                  <a:lnTo>
                    <a:pt x="244" y="193"/>
                  </a:lnTo>
                  <a:lnTo>
                    <a:pt x="244" y="192"/>
                  </a:lnTo>
                  <a:lnTo>
                    <a:pt x="243" y="192"/>
                  </a:lnTo>
                  <a:lnTo>
                    <a:pt x="243" y="193"/>
                  </a:lnTo>
                  <a:lnTo>
                    <a:pt x="243" y="194"/>
                  </a:lnTo>
                  <a:lnTo>
                    <a:pt x="242" y="194"/>
                  </a:lnTo>
                  <a:lnTo>
                    <a:pt x="243" y="194"/>
                  </a:lnTo>
                  <a:lnTo>
                    <a:pt x="242" y="194"/>
                  </a:lnTo>
                  <a:lnTo>
                    <a:pt x="242" y="196"/>
                  </a:lnTo>
                  <a:lnTo>
                    <a:pt x="242" y="197"/>
                  </a:lnTo>
                  <a:lnTo>
                    <a:pt x="241" y="197"/>
                  </a:lnTo>
                  <a:lnTo>
                    <a:pt x="242" y="197"/>
                  </a:lnTo>
                  <a:lnTo>
                    <a:pt x="241" y="197"/>
                  </a:lnTo>
                  <a:lnTo>
                    <a:pt x="241" y="198"/>
                  </a:lnTo>
                  <a:lnTo>
                    <a:pt x="241" y="199"/>
                  </a:lnTo>
                  <a:lnTo>
                    <a:pt x="240" y="199"/>
                  </a:lnTo>
                  <a:lnTo>
                    <a:pt x="241" y="199"/>
                  </a:lnTo>
                  <a:lnTo>
                    <a:pt x="240" y="199"/>
                  </a:lnTo>
                  <a:lnTo>
                    <a:pt x="241" y="200"/>
                  </a:lnTo>
                  <a:lnTo>
                    <a:pt x="240" y="200"/>
                  </a:lnTo>
                  <a:lnTo>
                    <a:pt x="241" y="200"/>
                  </a:lnTo>
                  <a:lnTo>
                    <a:pt x="240" y="200"/>
                  </a:lnTo>
                  <a:lnTo>
                    <a:pt x="241" y="200"/>
                  </a:lnTo>
                  <a:lnTo>
                    <a:pt x="240" y="202"/>
                  </a:lnTo>
                  <a:lnTo>
                    <a:pt x="240" y="203"/>
                  </a:lnTo>
                  <a:lnTo>
                    <a:pt x="240" y="204"/>
                  </a:lnTo>
                  <a:lnTo>
                    <a:pt x="240" y="203"/>
                  </a:lnTo>
                  <a:lnTo>
                    <a:pt x="240" y="204"/>
                  </a:lnTo>
                  <a:lnTo>
                    <a:pt x="240" y="205"/>
                  </a:lnTo>
                  <a:lnTo>
                    <a:pt x="240" y="204"/>
                  </a:lnTo>
                  <a:lnTo>
                    <a:pt x="240" y="205"/>
                  </a:lnTo>
                  <a:lnTo>
                    <a:pt x="240" y="206"/>
                  </a:lnTo>
                  <a:lnTo>
                    <a:pt x="240" y="208"/>
                  </a:lnTo>
                  <a:lnTo>
                    <a:pt x="240" y="209"/>
                  </a:lnTo>
                  <a:lnTo>
                    <a:pt x="240" y="210"/>
                  </a:lnTo>
                  <a:lnTo>
                    <a:pt x="240" y="211"/>
                  </a:lnTo>
                  <a:lnTo>
                    <a:pt x="240" y="212"/>
                  </a:lnTo>
                  <a:lnTo>
                    <a:pt x="238" y="212"/>
                  </a:lnTo>
                  <a:lnTo>
                    <a:pt x="238" y="211"/>
                  </a:lnTo>
                  <a:lnTo>
                    <a:pt x="238" y="212"/>
                  </a:lnTo>
                  <a:lnTo>
                    <a:pt x="238" y="211"/>
                  </a:lnTo>
                  <a:lnTo>
                    <a:pt x="240" y="211"/>
                  </a:lnTo>
                  <a:lnTo>
                    <a:pt x="238" y="211"/>
                  </a:lnTo>
                  <a:lnTo>
                    <a:pt x="240" y="211"/>
                  </a:lnTo>
                  <a:lnTo>
                    <a:pt x="238" y="211"/>
                  </a:lnTo>
                  <a:lnTo>
                    <a:pt x="238" y="212"/>
                  </a:lnTo>
                  <a:lnTo>
                    <a:pt x="238" y="214"/>
                  </a:lnTo>
                  <a:lnTo>
                    <a:pt x="238" y="212"/>
                  </a:lnTo>
                  <a:lnTo>
                    <a:pt x="237" y="212"/>
                  </a:lnTo>
                  <a:lnTo>
                    <a:pt x="237" y="214"/>
                  </a:lnTo>
                  <a:lnTo>
                    <a:pt x="237" y="215"/>
                  </a:lnTo>
                  <a:lnTo>
                    <a:pt x="237" y="216"/>
                  </a:lnTo>
                  <a:lnTo>
                    <a:pt x="237" y="217"/>
                  </a:lnTo>
                  <a:lnTo>
                    <a:pt x="238" y="217"/>
                  </a:lnTo>
                  <a:lnTo>
                    <a:pt x="238" y="219"/>
                  </a:lnTo>
                  <a:lnTo>
                    <a:pt x="238" y="220"/>
                  </a:lnTo>
                  <a:lnTo>
                    <a:pt x="240" y="221"/>
                  </a:lnTo>
                  <a:lnTo>
                    <a:pt x="241" y="222"/>
                  </a:lnTo>
                  <a:lnTo>
                    <a:pt x="241" y="223"/>
                  </a:lnTo>
                  <a:lnTo>
                    <a:pt x="242" y="225"/>
                  </a:lnTo>
                  <a:lnTo>
                    <a:pt x="243" y="225"/>
                  </a:lnTo>
                  <a:lnTo>
                    <a:pt x="244" y="226"/>
                  </a:lnTo>
                  <a:lnTo>
                    <a:pt x="246" y="226"/>
                  </a:lnTo>
                  <a:lnTo>
                    <a:pt x="246" y="227"/>
                  </a:lnTo>
                  <a:lnTo>
                    <a:pt x="247" y="226"/>
                  </a:lnTo>
                  <a:lnTo>
                    <a:pt x="248" y="226"/>
                  </a:lnTo>
                  <a:lnTo>
                    <a:pt x="249" y="227"/>
                  </a:lnTo>
                  <a:lnTo>
                    <a:pt x="252" y="228"/>
                  </a:lnTo>
                  <a:lnTo>
                    <a:pt x="252" y="227"/>
                  </a:lnTo>
                  <a:lnTo>
                    <a:pt x="252" y="228"/>
                  </a:lnTo>
                  <a:lnTo>
                    <a:pt x="253" y="228"/>
                  </a:lnTo>
                  <a:lnTo>
                    <a:pt x="254" y="228"/>
                  </a:lnTo>
                  <a:lnTo>
                    <a:pt x="255" y="228"/>
                  </a:lnTo>
                  <a:lnTo>
                    <a:pt x="254" y="228"/>
                  </a:lnTo>
                  <a:lnTo>
                    <a:pt x="255" y="229"/>
                  </a:lnTo>
                  <a:lnTo>
                    <a:pt x="256" y="229"/>
                  </a:lnTo>
                  <a:lnTo>
                    <a:pt x="256" y="231"/>
                  </a:lnTo>
                  <a:lnTo>
                    <a:pt x="258" y="231"/>
                  </a:lnTo>
                  <a:lnTo>
                    <a:pt x="259" y="232"/>
                  </a:lnTo>
                  <a:lnTo>
                    <a:pt x="258" y="232"/>
                  </a:lnTo>
                  <a:lnTo>
                    <a:pt x="259" y="232"/>
                  </a:lnTo>
                  <a:lnTo>
                    <a:pt x="259" y="233"/>
                  </a:lnTo>
                  <a:lnTo>
                    <a:pt x="259" y="232"/>
                  </a:lnTo>
                  <a:lnTo>
                    <a:pt x="260" y="232"/>
                  </a:lnTo>
                  <a:lnTo>
                    <a:pt x="259" y="233"/>
                  </a:lnTo>
                  <a:lnTo>
                    <a:pt x="260" y="232"/>
                  </a:lnTo>
                  <a:lnTo>
                    <a:pt x="261" y="232"/>
                  </a:lnTo>
                  <a:lnTo>
                    <a:pt x="261" y="231"/>
                  </a:lnTo>
                  <a:lnTo>
                    <a:pt x="261" y="232"/>
                  </a:lnTo>
                  <a:lnTo>
                    <a:pt x="261" y="231"/>
                  </a:lnTo>
                  <a:lnTo>
                    <a:pt x="262" y="231"/>
                  </a:lnTo>
                  <a:lnTo>
                    <a:pt x="262" y="229"/>
                  </a:lnTo>
                  <a:lnTo>
                    <a:pt x="264" y="229"/>
                  </a:lnTo>
                  <a:lnTo>
                    <a:pt x="264" y="228"/>
                  </a:lnTo>
                  <a:lnTo>
                    <a:pt x="265" y="228"/>
                  </a:lnTo>
                  <a:lnTo>
                    <a:pt x="265" y="227"/>
                  </a:lnTo>
                  <a:lnTo>
                    <a:pt x="266" y="227"/>
                  </a:lnTo>
                  <a:lnTo>
                    <a:pt x="266" y="226"/>
                  </a:lnTo>
                  <a:lnTo>
                    <a:pt x="267" y="225"/>
                  </a:lnTo>
                  <a:lnTo>
                    <a:pt x="266" y="225"/>
                  </a:lnTo>
                  <a:lnTo>
                    <a:pt x="267" y="225"/>
                  </a:lnTo>
                  <a:lnTo>
                    <a:pt x="267" y="223"/>
                  </a:lnTo>
                  <a:lnTo>
                    <a:pt x="269" y="223"/>
                  </a:lnTo>
                  <a:lnTo>
                    <a:pt x="269" y="222"/>
                  </a:lnTo>
                  <a:lnTo>
                    <a:pt x="270" y="222"/>
                  </a:lnTo>
                  <a:lnTo>
                    <a:pt x="270" y="221"/>
                  </a:lnTo>
                  <a:lnTo>
                    <a:pt x="271" y="221"/>
                  </a:lnTo>
                  <a:lnTo>
                    <a:pt x="270" y="221"/>
                  </a:lnTo>
                  <a:lnTo>
                    <a:pt x="270" y="220"/>
                  </a:lnTo>
                  <a:lnTo>
                    <a:pt x="271" y="220"/>
                  </a:lnTo>
                  <a:lnTo>
                    <a:pt x="272" y="220"/>
                  </a:lnTo>
                  <a:lnTo>
                    <a:pt x="272" y="219"/>
                  </a:lnTo>
                  <a:lnTo>
                    <a:pt x="273" y="219"/>
                  </a:lnTo>
                  <a:lnTo>
                    <a:pt x="272" y="219"/>
                  </a:lnTo>
                  <a:lnTo>
                    <a:pt x="273" y="219"/>
                  </a:lnTo>
                  <a:lnTo>
                    <a:pt x="273" y="220"/>
                  </a:lnTo>
                  <a:lnTo>
                    <a:pt x="273" y="221"/>
                  </a:lnTo>
                  <a:lnTo>
                    <a:pt x="273" y="219"/>
                  </a:lnTo>
                  <a:lnTo>
                    <a:pt x="273" y="221"/>
                  </a:lnTo>
                  <a:lnTo>
                    <a:pt x="275" y="221"/>
                  </a:lnTo>
                  <a:lnTo>
                    <a:pt x="275" y="220"/>
                  </a:lnTo>
                  <a:lnTo>
                    <a:pt x="276" y="220"/>
                  </a:lnTo>
                  <a:lnTo>
                    <a:pt x="276" y="219"/>
                  </a:lnTo>
                  <a:lnTo>
                    <a:pt x="277" y="219"/>
                  </a:lnTo>
                  <a:lnTo>
                    <a:pt x="277" y="217"/>
                  </a:lnTo>
                  <a:lnTo>
                    <a:pt x="277" y="216"/>
                  </a:lnTo>
                  <a:lnTo>
                    <a:pt x="276" y="216"/>
                  </a:lnTo>
                  <a:lnTo>
                    <a:pt x="277" y="216"/>
                  </a:lnTo>
                  <a:lnTo>
                    <a:pt x="278" y="216"/>
                  </a:lnTo>
                  <a:lnTo>
                    <a:pt x="278" y="215"/>
                  </a:lnTo>
                  <a:lnTo>
                    <a:pt x="279" y="214"/>
                  </a:lnTo>
                  <a:lnTo>
                    <a:pt x="279" y="212"/>
                  </a:lnTo>
                  <a:lnTo>
                    <a:pt x="279" y="211"/>
                  </a:lnTo>
                  <a:lnTo>
                    <a:pt x="281" y="211"/>
                  </a:lnTo>
                  <a:lnTo>
                    <a:pt x="279" y="211"/>
                  </a:lnTo>
                  <a:lnTo>
                    <a:pt x="281" y="211"/>
                  </a:lnTo>
                  <a:lnTo>
                    <a:pt x="281" y="210"/>
                  </a:lnTo>
                  <a:lnTo>
                    <a:pt x="281" y="211"/>
                  </a:lnTo>
                  <a:lnTo>
                    <a:pt x="281" y="210"/>
                  </a:lnTo>
                  <a:lnTo>
                    <a:pt x="282" y="210"/>
                  </a:lnTo>
                  <a:lnTo>
                    <a:pt x="281" y="210"/>
                  </a:lnTo>
                  <a:lnTo>
                    <a:pt x="282" y="210"/>
                  </a:lnTo>
                  <a:lnTo>
                    <a:pt x="281" y="209"/>
                  </a:lnTo>
                  <a:lnTo>
                    <a:pt x="282" y="210"/>
                  </a:lnTo>
                  <a:lnTo>
                    <a:pt x="282" y="209"/>
                  </a:lnTo>
                  <a:lnTo>
                    <a:pt x="283" y="209"/>
                  </a:lnTo>
                  <a:lnTo>
                    <a:pt x="282" y="209"/>
                  </a:lnTo>
                  <a:lnTo>
                    <a:pt x="282" y="208"/>
                  </a:lnTo>
                  <a:lnTo>
                    <a:pt x="283" y="209"/>
                  </a:lnTo>
                  <a:lnTo>
                    <a:pt x="282" y="208"/>
                  </a:lnTo>
                  <a:lnTo>
                    <a:pt x="283" y="209"/>
                  </a:lnTo>
                  <a:lnTo>
                    <a:pt x="283" y="208"/>
                  </a:lnTo>
                  <a:lnTo>
                    <a:pt x="283" y="206"/>
                  </a:lnTo>
                  <a:lnTo>
                    <a:pt x="284" y="206"/>
                  </a:lnTo>
                  <a:lnTo>
                    <a:pt x="283" y="206"/>
                  </a:lnTo>
                  <a:lnTo>
                    <a:pt x="284" y="206"/>
                  </a:lnTo>
                  <a:lnTo>
                    <a:pt x="283" y="205"/>
                  </a:lnTo>
                  <a:lnTo>
                    <a:pt x="284" y="205"/>
                  </a:lnTo>
                  <a:lnTo>
                    <a:pt x="283" y="205"/>
                  </a:lnTo>
                  <a:lnTo>
                    <a:pt x="284" y="205"/>
                  </a:lnTo>
                  <a:lnTo>
                    <a:pt x="283" y="205"/>
                  </a:lnTo>
                  <a:lnTo>
                    <a:pt x="283" y="204"/>
                  </a:lnTo>
                  <a:lnTo>
                    <a:pt x="284" y="204"/>
                  </a:lnTo>
                  <a:lnTo>
                    <a:pt x="285" y="204"/>
                  </a:lnTo>
                  <a:lnTo>
                    <a:pt x="287" y="204"/>
                  </a:lnTo>
                  <a:lnTo>
                    <a:pt x="287" y="203"/>
                  </a:lnTo>
                  <a:lnTo>
                    <a:pt x="287" y="204"/>
                  </a:lnTo>
                  <a:lnTo>
                    <a:pt x="287" y="203"/>
                  </a:lnTo>
                  <a:lnTo>
                    <a:pt x="288" y="203"/>
                  </a:lnTo>
                  <a:lnTo>
                    <a:pt x="288" y="202"/>
                  </a:lnTo>
                  <a:lnTo>
                    <a:pt x="289" y="202"/>
                  </a:lnTo>
                  <a:lnTo>
                    <a:pt x="289" y="200"/>
                  </a:lnTo>
                  <a:lnTo>
                    <a:pt x="289" y="202"/>
                  </a:lnTo>
                  <a:lnTo>
                    <a:pt x="289" y="200"/>
                  </a:lnTo>
                  <a:lnTo>
                    <a:pt x="288" y="200"/>
                  </a:lnTo>
                  <a:lnTo>
                    <a:pt x="289" y="200"/>
                  </a:lnTo>
                  <a:lnTo>
                    <a:pt x="288" y="200"/>
                  </a:lnTo>
                  <a:lnTo>
                    <a:pt x="289" y="200"/>
                  </a:lnTo>
                  <a:lnTo>
                    <a:pt x="288" y="200"/>
                  </a:lnTo>
                  <a:lnTo>
                    <a:pt x="289" y="200"/>
                  </a:lnTo>
                  <a:lnTo>
                    <a:pt x="288" y="200"/>
                  </a:lnTo>
                  <a:lnTo>
                    <a:pt x="289" y="200"/>
                  </a:lnTo>
                  <a:lnTo>
                    <a:pt x="288" y="200"/>
                  </a:lnTo>
                  <a:lnTo>
                    <a:pt x="289" y="200"/>
                  </a:lnTo>
                  <a:lnTo>
                    <a:pt x="289" y="199"/>
                  </a:lnTo>
                  <a:lnTo>
                    <a:pt x="288" y="199"/>
                  </a:lnTo>
                  <a:lnTo>
                    <a:pt x="289" y="199"/>
                  </a:lnTo>
                  <a:lnTo>
                    <a:pt x="288" y="199"/>
                  </a:lnTo>
                  <a:lnTo>
                    <a:pt x="289" y="199"/>
                  </a:lnTo>
                  <a:lnTo>
                    <a:pt x="288" y="199"/>
                  </a:lnTo>
                  <a:lnTo>
                    <a:pt x="289" y="199"/>
                  </a:lnTo>
                  <a:lnTo>
                    <a:pt x="288" y="199"/>
                  </a:lnTo>
                  <a:lnTo>
                    <a:pt x="288" y="198"/>
                  </a:lnTo>
                  <a:lnTo>
                    <a:pt x="288" y="199"/>
                  </a:lnTo>
                  <a:lnTo>
                    <a:pt x="288" y="198"/>
                  </a:lnTo>
                  <a:lnTo>
                    <a:pt x="287" y="198"/>
                  </a:lnTo>
                  <a:lnTo>
                    <a:pt x="285" y="198"/>
                  </a:lnTo>
                  <a:lnTo>
                    <a:pt x="284" y="198"/>
                  </a:lnTo>
                  <a:lnTo>
                    <a:pt x="283" y="198"/>
                  </a:lnTo>
                  <a:lnTo>
                    <a:pt x="282" y="198"/>
                  </a:lnTo>
                  <a:lnTo>
                    <a:pt x="282" y="197"/>
                  </a:lnTo>
                  <a:lnTo>
                    <a:pt x="283" y="197"/>
                  </a:lnTo>
                  <a:lnTo>
                    <a:pt x="283" y="198"/>
                  </a:lnTo>
                  <a:lnTo>
                    <a:pt x="283" y="197"/>
                  </a:lnTo>
                  <a:lnTo>
                    <a:pt x="283" y="198"/>
                  </a:lnTo>
                  <a:lnTo>
                    <a:pt x="284" y="198"/>
                  </a:lnTo>
                  <a:lnTo>
                    <a:pt x="285" y="198"/>
                  </a:lnTo>
                  <a:lnTo>
                    <a:pt x="287" y="198"/>
                  </a:lnTo>
                  <a:lnTo>
                    <a:pt x="288" y="198"/>
                  </a:lnTo>
                  <a:lnTo>
                    <a:pt x="289" y="197"/>
                  </a:lnTo>
                  <a:lnTo>
                    <a:pt x="290" y="197"/>
                  </a:lnTo>
                  <a:lnTo>
                    <a:pt x="291" y="197"/>
                  </a:lnTo>
                  <a:lnTo>
                    <a:pt x="291" y="196"/>
                  </a:lnTo>
                  <a:lnTo>
                    <a:pt x="293" y="196"/>
                  </a:lnTo>
                  <a:lnTo>
                    <a:pt x="293" y="194"/>
                  </a:lnTo>
                  <a:lnTo>
                    <a:pt x="294" y="193"/>
                  </a:lnTo>
                  <a:lnTo>
                    <a:pt x="294" y="192"/>
                  </a:lnTo>
                  <a:lnTo>
                    <a:pt x="294" y="191"/>
                  </a:lnTo>
                  <a:lnTo>
                    <a:pt x="295" y="191"/>
                  </a:lnTo>
                  <a:lnTo>
                    <a:pt x="296" y="191"/>
                  </a:lnTo>
                  <a:lnTo>
                    <a:pt x="297" y="191"/>
                  </a:lnTo>
                  <a:lnTo>
                    <a:pt x="299" y="191"/>
                  </a:lnTo>
                  <a:lnTo>
                    <a:pt x="300" y="191"/>
                  </a:lnTo>
                  <a:lnTo>
                    <a:pt x="301" y="191"/>
                  </a:lnTo>
                  <a:lnTo>
                    <a:pt x="301" y="190"/>
                  </a:lnTo>
                  <a:lnTo>
                    <a:pt x="302" y="190"/>
                  </a:lnTo>
                  <a:lnTo>
                    <a:pt x="303" y="190"/>
                  </a:lnTo>
                  <a:lnTo>
                    <a:pt x="305" y="190"/>
                  </a:lnTo>
                  <a:lnTo>
                    <a:pt x="305" y="188"/>
                  </a:lnTo>
                  <a:lnTo>
                    <a:pt x="306" y="188"/>
                  </a:lnTo>
                  <a:lnTo>
                    <a:pt x="307" y="188"/>
                  </a:lnTo>
                  <a:lnTo>
                    <a:pt x="308" y="188"/>
                  </a:lnTo>
                  <a:lnTo>
                    <a:pt x="310" y="188"/>
                  </a:lnTo>
                  <a:lnTo>
                    <a:pt x="311" y="188"/>
                  </a:lnTo>
                  <a:lnTo>
                    <a:pt x="311" y="187"/>
                  </a:lnTo>
                  <a:lnTo>
                    <a:pt x="312" y="187"/>
                  </a:lnTo>
                  <a:lnTo>
                    <a:pt x="312" y="186"/>
                  </a:lnTo>
                  <a:lnTo>
                    <a:pt x="313" y="186"/>
                  </a:lnTo>
                  <a:lnTo>
                    <a:pt x="312" y="186"/>
                  </a:lnTo>
                  <a:lnTo>
                    <a:pt x="313" y="186"/>
                  </a:lnTo>
                  <a:lnTo>
                    <a:pt x="312" y="185"/>
                  </a:lnTo>
                  <a:lnTo>
                    <a:pt x="313" y="185"/>
                  </a:lnTo>
                  <a:lnTo>
                    <a:pt x="313" y="183"/>
                  </a:lnTo>
                  <a:lnTo>
                    <a:pt x="314" y="183"/>
                  </a:lnTo>
                  <a:lnTo>
                    <a:pt x="316" y="183"/>
                  </a:lnTo>
                  <a:lnTo>
                    <a:pt x="317" y="183"/>
                  </a:lnTo>
                  <a:lnTo>
                    <a:pt x="317" y="182"/>
                  </a:lnTo>
                  <a:lnTo>
                    <a:pt x="318" y="182"/>
                  </a:lnTo>
                  <a:lnTo>
                    <a:pt x="318" y="181"/>
                  </a:lnTo>
                  <a:lnTo>
                    <a:pt x="318" y="182"/>
                  </a:lnTo>
                  <a:lnTo>
                    <a:pt x="318" y="181"/>
                  </a:lnTo>
                  <a:lnTo>
                    <a:pt x="319" y="181"/>
                  </a:lnTo>
                  <a:lnTo>
                    <a:pt x="319" y="182"/>
                  </a:lnTo>
                  <a:lnTo>
                    <a:pt x="320" y="182"/>
                  </a:lnTo>
                  <a:lnTo>
                    <a:pt x="320" y="181"/>
                  </a:lnTo>
                  <a:lnTo>
                    <a:pt x="322" y="181"/>
                  </a:lnTo>
                  <a:lnTo>
                    <a:pt x="323" y="181"/>
                  </a:lnTo>
                  <a:lnTo>
                    <a:pt x="323" y="182"/>
                  </a:lnTo>
                  <a:lnTo>
                    <a:pt x="324" y="182"/>
                  </a:lnTo>
                  <a:lnTo>
                    <a:pt x="325" y="182"/>
                  </a:lnTo>
                  <a:lnTo>
                    <a:pt x="324" y="182"/>
                  </a:lnTo>
                  <a:lnTo>
                    <a:pt x="325" y="182"/>
                  </a:lnTo>
                  <a:lnTo>
                    <a:pt x="325" y="183"/>
                  </a:lnTo>
                  <a:lnTo>
                    <a:pt x="326" y="183"/>
                  </a:lnTo>
                  <a:lnTo>
                    <a:pt x="328" y="183"/>
                  </a:lnTo>
                  <a:lnTo>
                    <a:pt x="328" y="185"/>
                  </a:lnTo>
                  <a:lnTo>
                    <a:pt x="329" y="185"/>
                  </a:lnTo>
                  <a:lnTo>
                    <a:pt x="330" y="185"/>
                  </a:lnTo>
                  <a:lnTo>
                    <a:pt x="331" y="185"/>
                  </a:lnTo>
                  <a:lnTo>
                    <a:pt x="331" y="186"/>
                  </a:lnTo>
                  <a:lnTo>
                    <a:pt x="332" y="186"/>
                  </a:lnTo>
                  <a:lnTo>
                    <a:pt x="334" y="186"/>
                  </a:lnTo>
                  <a:lnTo>
                    <a:pt x="334" y="187"/>
                  </a:lnTo>
                  <a:lnTo>
                    <a:pt x="335" y="187"/>
                  </a:lnTo>
                  <a:lnTo>
                    <a:pt x="335" y="188"/>
                  </a:lnTo>
                  <a:lnTo>
                    <a:pt x="336" y="188"/>
                  </a:lnTo>
                  <a:lnTo>
                    <a:pt x="336" y="190"/>
                  </a:lnTo>
                  <a:lnTo>
                    <a:pt x="337" y="188"/>
                  </a:lnTo>
                  <a:lnTo>
                    <a:pt x="337" y="190"/>
                  </a:lnTo>
                  <a:lnTo>
                    <a:pt x="336" y="190"/>
                  </a:lnTo>
                  <a:lnTo>
                    <a:pt x="337" y="190"/>
                  </a:lnTo>
                  <a:lnTo>
                    <a:pt x="337" y="191"/>
                  </a:lnTo>
                  <a:lnTo>
                    <a:pt x="338" y="191"/>
                  </a:lnTo>
                  <a:lnTo>
                    <a:pt x="338" y="192"/>
                  </a:lnTo>
                  <a:lnTo>
                    <a:pt x="338" y="193"/>
                  </a:lnTo>
                  <a:lnTo>
                    <a:pt x="340" y="193"/>
                  </a:lnTo>
                  <a:lnTo>
                    <a:pt x="338" y="193"/>
                  </a:lnTo>
                  <a:lnTo>
                    <a:pt x="340" y="193"/>
                  </a:lnTo>
                  <a:lnTo>
                    <a:pt x="340" y="194"/>
                  </a:lnTo>
                  <a:lnTo>
                    <a:pt x="340" y="196"/>
                  </a:lnTo>
                  <a:lnTo>
                    <a:pt x="341" y="196"/>
                  </a:lnTo>
                  <a:lnTo>
                    <a:pt x="341" y="197"/>
                  </a:lnTo>
                  <a:lnTo>
                    <a:pt x="341" y="198"/>
                  </a:lnTo>
                  <a:lnTo>
                    <a:pt x="342" y="198"/>
                  </a:lnTo>
                  <a:lnTo>
                    <a:pt x="342" y="199"/>
                  </a:lnTo>
                  <a:lnTo>
                    <a:pt x="342" y="200"/>
                  </a:lnTo>
                  <a:lnTo>
                    <a:pt x="343" y="202"/>
                  </a:lnTo>
                  <a:lnTo>
                    <a:pt x="344" y="203"/>
                  </a:lnTo>
                  <a:lnTo>
                    <a:pt x="344" y="204"/>
                  </a:lnTo>
                  <a:lnTo>
                    <a:pt x="346" y="204"/>
                  </a:lnTo>
                  <a:lnTo>
                    <a:pt x="344" y="204"/>
                  </a:lnTo>
                  <a:lnTo>
                    <a:pt x="344" y="205"/>
                  </a:lnTo>
                  <a:lnTo>
                    <a:pt x="346" y="205"/>
                  </a:lnTo>
                  <a:lnTo>
                    <a:pt x="344" y="205"/>
                  </a:lnTo>
                  <a:lnTo>
                    <a:pt x="346" y="205"/>
                  </a:lnTo>
                  <a:lnTo>
                    <a:pt x="346" y="206"/>
                  </a:lnTo>
                  <a:lnTo>
                    <a:pt x="346" y="208"/>
                  </a:lnTo>
                  <a:lnTo>
                    <a:pt x="347" y="208"/>
                  </a:lnTo>
                  <a:lnTo>
                    <a:pt x="347" y="209"/>
                  </a:lnTo>
                  <a:lnTo>
                    <a:pt x="347" y="210"/>
                  </a:lnTo>
                  <a:lnTo>
                    <a:pt x="347" y="211"/>
                  </a:lnTo>
                  <a:lnTo>
                    <a:pt x="348" y="211"/>
                  </a:lnTo>
                  <a:lnTo>
                    <a:pt x="348" y="212"/>
                  </a:lnTo>
                  <a:lnTo>
                    <a:pt x="347" y="212"/>
                  </a:lnTo>
                  <a:lnTo>
                    <a:pt x="347" y="214"/>
                  </a:lnTo>
                  <a:lnTo>
                    <a:pt x="347" y="215"/>
                  </a:lnTo>
                  <a:lnTo>
                    <a:pt x="348" y="215"/>
                  </a:lnTo>
                  <a:lnTo>
                    <a:pt x="348" y="216"/>
                  </a:lnTo>
                  <a:lnTo>
                    <a:pt x="348" y="217"/>
                  </a:lnTo>
                  <a:lnTo>
                    <a:pt x="348" y="219"/>
                  </a:lnTo>
                  <a:lnTo>
                    <a:pt x="348" y="220"/>
                  </a:lnTo>
                  <a:lnTo>
                    <a:pt x="348" y="221"/>
                  </a:lnTo>
                  <a:lnTo>
                    <a:pt x="348" y="222"/>
                  </a:lnTo>
                  <a:lnTo>
                    <a:pt x="348" y="223"/>
                  </a:lnTo>
                  <a:lnTo>
                    <a:pt x="348" y="225"/>
                  </a:lnTo>
                  <a:lnTo>
                    <a:pt x="348" y="226"/>
                  </a:lnTo>
                  <a:lnTo>
                    <a:pt x="349" y="226"/>
                  </a:lnTo>
                  <a:lnTo>
                    <a:pt x="349" y="227"/>
                  </a:lnTo>
                  <a:lnTo>
                    <a:pt x="348" y="227"/>
                  </a:lnTo>
                  <a:lnTo>
                    <a:pt x="349" y="228"/>
                  </a:lnTo>
                  <a:lnTo>
                    <a:pt x="349" y="229"/>
                  </a:lnTo>
                  <a:lnTo>
                    <a:pt x="349" y="231"/>
                  </a:lnTo>
                  <a:lnTo>
                    <a:pt x="349" y="232"/>
                  </a:lnTo>
                  <a:lnTo>
                    <a:pt x="349" y="233"/>
                  </a:lnTo>
                  <a:lnTo>
                    <a:pt x="349" y="234"/>
                  </a:lnTo>
                  <a:lnTo>
                    <a:pt x="349" y="235"/>
                  </a:lnTo>
                  <a:lnTo>
                    <a:pt x="350" y="235"/>
                  </a:lnTo>
                  <a:lnTo>
                    <a:pt x="350" y="237"/>
                  </a:lnTo>
                  <a:lnTo>
                    <a:pt x="350" y="238"/>
                  </a:lnTo>
                  <a:lnTo>
                    <a:pt x="350" y="239"/>
                  </a:lnTo>
                  <a:lnTo>
                    <a:pt x="352" y="239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3"/>
                  </a:lnTo>
                  <a:lnTo>
                    <a:pt x="353" y="244"/>
                  </a:lnTo>
                  <a:lnTo>
                    <a:pt x="353" y="245"/>
                  </a:lnTo>
                  <a:lnTo>
                    <a:pt x="353" y="246"/>
                  </a:lnTo>
                  <a:lnTo>
                    <a:pt x="353" y="248"/>
                  </a:lnTo>
                  <a:lnTo>
                    <a:pt x="354" y="248"/>
                  </a:lnTo>
                  <a:lnTo>
                    <a:pt x="354" y="249"/>
                  </a:lnTo>
                  <a:lnTo>
                    <a:pt x="354" y="250"/>
                  </a:lnTo>
                  <a:lnTo>
                    <a:pt x="354" y="251"/>
                  </a:lnTo>
                  <a:lnTo>
                    <a:pt x="354" y="252"/>
                  </a:lnTo>
                  <a:lnTo>
                    <a:pt x="354" y="254"/>
                  </a:lnTo>
                  <a:lnTo>
                    <a:pt x="354" y="255"/>
                  </a:lnTo>
                  <a:lnTo>
                    <a:pt x="354" y="256"/>
                  </a:lnTo>
                  <a:lnTo>
                    <a:pt x="354" y="257"/>
                  </a:lnTo>
                  <a:lnTo>
                    <a:pt x="354" y="258"/>
                  </a:lnTo>
                  <a:lnTo>
                    <a:pt x="354" y="260"/>
                  </a:lnTo>
                  <a:lnTo>
                    <a:pt x="355" y="261"/>
                  </a:lnTo>
                  <a:lnTo>
                    <a:pt x="354" y="261"/>
                  </a:lnTo>
                  <a:lnTo>
                    <a:pt x="354" y="262"/>
                  </a:lnTo>
                  <a:lnTo>
                    <a:pt x="354" y="263"/>
                  </a:lnTo>
                  <a:lnTo>
                    <a:pt x="355" y="263"/>
                  </a:lnTo>
                  <a:lnTo>
                    <a:pt x="355" y="264"/>
                  </a:lnTo>
                  <a:lnTo>
                    <a:pt x="355" y="266"/>
                  </a:lnTo>
                  <a:lnTo>
                    <a:pt x="355" y="267"/>
                  </a:lnTo>
                  <a:lnTo>
                    <a:pt x="355" y="268"/>
                  </a:lnTo>
                  <a:lnTo>
                    <a:pt x="355" y="269"/>
                  </a:lnTo>
                  <a:lnTo>
                    <a:pt x="355" y="270"/>
                  </a:lnTo>
                  <a:lnTo>
                    <a:pt x="355" y="272"/>
                  </a:lnTo>
                  <a:lnTo>
                    <a:pt x="357" y="273"/>
                  </a:lnTo>
                  <a:lnTo>
                    <a:pt x="357" y="274"/>
                  </a:lnTo>
                  <a:lnTo>
                    <a:pt x="357" y="275"/>
                  </a:lnTo>
                  <a:lnTo>
                    <a:pt x="357" y="27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41" name="Freeform 315"/>
            <p:cNvSpPr>
              <a:spLocks noChangeAspect="1"/>
            </p:cNvSpPr>
            <p:nvPr/>
          </p:nvSpPr>
          <p:spPr bwMode="gray">
            <a:xfrm>
              <a:off x="4361" y="2291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42" name="Freeform 316"/>
            <p:cNvSpPr>
              <a:spLocks noChangeAspect="1"/>
            </p:cNvSpPr>
            <p:nvPr/>
          </p:nvSpPr>
          <p:spPr bwMode="gray">
            <a:xfrm>
              <a:off x="3674" y="1751"/>
              <a:ext cx="569" cy="264"/>
            </a:xfrm>
            <a:custGeom>
              <a:avLst/>
              <a:gdLst>
                <a:gd name="T0" fmla="*/ 78 w 540"/>
                <a:gd name="T1" fmla="*/ 68 h 251"/>
                <a:gd name="T2" fmla="*/ 107 w 540"/>
                <a:gd name="T3" fmla="*/ 51 h 251"/>
                <a:gd name="T4" fmla="*/ 135 w 540"/>
                <a:gd name="T5" fmla="*/ 35 h 251"/>
                <a:gd name="T6" fmla="*/ 169 w 540"/>
                <a:gd name="T7" fmla="*/ 10 h 251"/>
                <a:gd name="T8" fmla="*/ 192 w 540"/>
                <a:gd name="T9" fmla="*/ 1 h 251"/>
                <a:gd name="T10" fmla="*/ 216 w 540"/>
                <a:gd name="T11" fmla="*/ 0 h 251"/>
                <a:gd name="T12" fmla="*/ 205 w 540"/>
                <a:gd name="T13" fmla="*/ 10 h 251"/>
                <a:gd name="T14" fmla="*/ 186 w 540"/>
                <a:gd name="T15" fmla="*/ 28 h 251"/>
                <a:gd name="T16" fmla="*/ 166 w 540"/>
                <a:gd name="T17" fmla="*/ 52 h 251"/>
                <a:gd name="T18" fmla="*/ 162 w 540"/>
                <a:gd name="T19" fmla="*/ 77 h 251"/>
                <a:gd name="T20" fmla="*/ 183 w 540"/>
                <a:gd name="T21" fmla="*/ 57 h 251"/>
                <a:gd name="T22" fmla="*/ 182 w 540"/>
                <a:gd name="T23" fmla="*/ 64 h 251"/>
                <a:gd name="T24" fmla="*/ 217 w 540"/>
                <a:gd name="T25" fmla="*/ 63 h 251"/>
                <a:gd name="T26" fmla="*/ 234 w 540"/>
                <a:gd name="T27" fmla="*/ 77 h 251"/>
                <a:gd name="T28" fmla="*/ 251 w 540"/>
                <a:gd name="T29" fmla="*/ 95 h 251"/>
                <a:gd name="T30" fmla="*/ 280 w 540"/>
                <a:gd name="T31" fmla="*/ 100 h 251"/>
                <a:gd name="T32" fmla="*/ 300 w 540"/>
                <a:gd name="T33" fmla="*/ 106 h 251"/>
                <a:gd name="T34" fmla="*/ 323 w 540"/>
                <a:gd name="T35" fmla="*/ 102 h 251"/>
                <a:gd name="T36" fmla="*/ 359 w 540"/>
                <a:gd name="T37" fmla="*/ 87 h 251"/>
                <a:gd name="T38" fmla="*/ 401 w 540"/>
                <a:gd name="T39" fmla="*/ 85 h 251"/>
                <a:gd name="T40" fmla="*/ 435 w 540"/>
                <a:gd name="T41" fmla="*/ 75 h 251"/>
                <a:gd name="T42" fmla="*/ 445 w 540"/>
                <a:gd name="T43" fmla="*/ 100 h 251"/>
                <a:gd name="T44" fmla="*/ 471 w 540"/>
                <a:gd name="T45" fmla="*/ 106 h 251"/>
                <a:gd name="T46" fmla="*/ 493 w 540"/>
                <a:gd name="T47" fmla="*/ 108 h 251"/>
                <a:gd name="T48" fmla="*/ 512 w 540"/>
                <a:gd name="T49" fmla="*/ 122 h 251"/>
                <a:gd name="T50" fmla="*/ 512 w 540"/>
                <a:gd name="T51" fmla="*/ 139 h 251"/>
                <a:gd name="T52" fmla="*/ 526 w 540"/>
                <a:gd name="T53" fmla="*/ 145 h 251"/>
                <a:gd name="T54" fmla="*/ 538 w 540"/>
                <a:gd name="T55" fmla="*/ 158 h 251"/>
                <a:gd name="T56" fmla="*/ 518 w 540"/>
                <a:gd name="T57" fmla="*/ 158 h 251"/>
                <a:gd name="T58" fmla="*/ 507 w 540"/>
                <a:gd name="T59" fmla="*/ 159 h 251"/>
                <a:gd name="T60" fmla="*/ 499 w 540"/>
                <a:gd name="T61" fmla="*/ 157 h 251"/>
                <a:gd name="T62" fmla="*/ 489 w 540"/>
                <a:gd name="T63" fmla="*/ 156 h 251"/>
                <a:gd name="T64" fmla="*/ 474 w 540"/>
                <a:gd name="T65" fmla="*/ 157 h 251"/>
                <a:gd name="T66" fmla="*/ 474 w 540"/>
                <a:gd name="T67" fmla="*/ 172 h 251"/>
                <a:gd name="T68" fmla="*/ 445 w 540"/>
                <a:gd name="T69" fmla="*/ 155 h 251"/>
                <a:gd name="T70" fmla="*/ 421 w 540"/>
                <a:gd name="T71" fmla="*/ 146 h 251"/>
                <a:gd name="T72" fmla="*/ 398 w 540"/>
                <a:gd name="T73" fmla="*/ 155 h 251"/>
                <a:gd name="T74" fmla="*/ 372 w 540"/>
                <a:gd name="T75" fmla="*/ 164 h 251"/>
                <a:gd name="T76" fmla="*/ 340 w 540"/>
                <a:gd name="T77" fmla="*/ 166 h 251"/>
                <a:gd name="T78" fmla="*/ 328 w 540"/>
                <a:gd name="T79" fmla="*/ 181 h 251"/>
                <a:gd name="T80" fmla="*/ 316 w 540"/>
                <a:gd name="T81" fmla="*/ 197 h 251"/>
                <a:gd name="T82" fmla="*/ 313 w 540"/>
                <a:gd name="T83" fmla="*/ 181 h 251"/>
                <a:gd name="T84" fmla="*/ 317 w 540"/>
                <a:gd name="T85" fmla="*/ 168 h 251"/>
                <a:gd name="T86" fmla="*/ 301 w 540"/>
                <a:gd name="T87" fmla="*/ 174 h 251"/>
                <a:gd name="T88" fmla="*/ 284 w 540"/>
                <a:gd name="T89" fmla="*/ 188 h 251"/>
                <a:gd name="T90" fmla="*/ 282 w 540"/>
                <a:gd name="T91" fmla="*/ 170 h 251"/>
                <a:gd name="T92" fmla="*/ 275 w 540"/>
                <a:gd name="T93" fmla="*/ 188 h 251"/>
                <a:gd name="T94" fmla="*/ 256 w 540"/>
                <a:gd name="T95" fmla="*/ 216 h 251"/>
                <a:gd name="T96" fmla="*/ 235 w 540"/>
                <a:gd name="T97" fmla="*/ 244 h 251"/>
                <a:gd name="T98" fmla="*/ 224 w 540"/>
                <a:gd name="T99" fmla="*/ 234 h 251"/>
                <a:gd name="T100" fmla="*/ 212 w 540"/>
                <a:gd name="T101" fmla="*/ 226 h 251"/>
                <a:gd name="T102" fmla="*/ 217 w 540"/>
                <a:gd name="T103" fmla="*/ 204 h 251"/>
                <a:gd name="T104" fmla="*/ 213 w 540"/>
                <a:gd name="T105" fmla="*/ 186 h 251"/>
                <a:gd name="T106" fmla="*/ 189 w 540"/>
                <a:gd name="T107" fmla="*/ 176 h 251"/>
                <a:gd name="T108" fmla="*/ 180 w 540"/>
                <a:gd name="T109" fmla="*/ 161 h 251"/>
                <a:gd name="T110" fmla="*/ 156 w 540"/>
                <a:gd name="T111" fmla="*/ 155 h 251"/>
                <a:gd name="T112" fmla="*/ 135 w 540"/>
                <a:gd name="T113" fmla="*/ 153 h 251"/>
                <a:gd name="T114" fmla="*/ 101 w 540"/>
                <a:gd name="T115" fmla="*/ 139 h 251"/>
                <a:gd name="T116" fmla="*/ 60 w 540"/>
                <a:gd name="T117" fmla="*/ 129 h 251"/>
                <a:gd name="T118" fmla="*/ 24 w 540"/>
                <a:gd name="T119" fmla="*/ 117 h 251"/>
                <a:gd name="T120" fmla="*/ 10 w 540"/>
                <a:gd name="T121" fmla="*/ 100 h 251"/>
                <a:gd name="T122" fmla="*/ 18 w 540"/>
                <a:gd name="T123" fmla="*/ 89 h 25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40"/>
                <a:gd name="T187" fmla="*/ 0 h 251"/>
                <a:gd name="T188" fmla="*/ 540 w 540"/>
                <a:gd name="T189" fmla="*/ 251 h 25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40" h="251">
                  <a:moveTo>
                    <a:pt x="45" y="75"/>
                  </a:moveTo>
                  <a:lnTo>
                    <a:pt x="46" y="74"/>
                  </a:lnTo>
                  <a:lnTo>
                    <a:pt x="47" y="73"/>
                  </a:lnTo>
                  <a:lnTo>
                    <a:pt x="48" y="73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52" y="70"/>
                  </a:lnTo>
                  <a:lnTo>
                    <a:pt x="53" y="70"/>
                  </a:lnTo>
                  <a:lnTo>
                    <a:pt x="54" y="69"/>
                  </a:lnTo>
                  <a:lnTo>
                    <a:pt x="55" y="69"/>
                  </a:lnTo>
                  <a:lnTo>
                    <a:pt x="57" y="69"/>
                  </a:lnTo>
                  <a:lnTo>
                    <a:pt x="58" y="69"/>
                  </a:lnTo>
                  <a:lnTo>
                    <a:pt x="59" y="69"/>
                  </a:lnTo>
                  <a:lnTo>
                    <a:pt x="59" y="68"/>
                  </a:lnTo>
                  <a:lnTo>
                    <a:pt x="59" y="69"/>
                  </a:lnTo>
                  <a:lnTo>
                    <a:pt x="60" y="69"/>
                  </a:lnTo>
                  <a:lnTo>
                    <a:pt x="62" y="69"/>
                  </a:lnTo>
                  <a:lnTo>
                    <a:pt x="62" y="68"/>
                  </a:lnTo>
                  <a:lnTo>
                    <a:pt x="63" y="68"/>
                  </a:lnTo>
                  <a:lnTo>
                    <a:pt x="63" y="69"/>
                  </a:lnTo>
                  <a:lnTo>
                    <a:pt x="64" y="69"/>
                  </a:lnTo>
                  <a:lnTo>
                    <a:pt x="65" y="69"/>
                  </a:lnTo>
                  <a:lnTo>
                    <a:pt x="65" y="70"/>
                  </a:lnTo>
                  <a:lnTo>
                    <a:pt x="66" y="70"/>
                  </a:lnTo>
                  <a:lnTo>
                    <a:pt x="68" y="70"/>
                  </a:lnTo>
                  <a:lnTo>
                    <a:pt x="68" y="69"/>
                  </a:lnTo>
                  <a:lnTo>
                    <a:pt x="69" y="69"/>
                  </a:lnTo>
                  <a:lnTo>
                    <a:pt x="70" y="69"/>
                  </a:lnTo>
                  <a:lnTo>
                    <a:pt x="70" y="68"/>
                  </a:lnTo>
                  <a:lnTo>
                    <a:pt x="71" y="68"/>
                  </a:lnTo>
                  <a:lnTo>
                    <a:pt x="72" y="68"/>
                  </a:lnTo>
                  <a:lnTo>
                    <a:pt x="74" y="68"/>
                  </a:lnTo>
                  <a:lnTo>
                    <a:pt x="75" y="68"/>
                  </a:lnTo>
                  <a:lnTo>
                    <a:pt x="76" y="68"/>
                  </a:lnTo>
                  <a:lnTo>
                    <a:pt x="77" y="68"/>
                  </a:lnTo>
                  <a:lnTo>
                    <a:pt x="78" y="68"/>
                  </a:lnTo>
                  <a:lnTo>
                    <a:pt x="80" y="68"/>
                  </a:lnTo>
                  <a:lnTo>
                    <a:pt x="81" y="68"/>
                  </a:lnTo>
                  <a:lnTo>
                    <a:pt x="82" y="68"/>
                  </a:lnTo>
                  <a:lnTo>
                    <a:pt x="83" y="66"/>
                  </a:lnTo>
                  <a:lnTo>
                    <a:pt x="84" y="66"/>
                  </a:lnTo>
                  <a:lnTo>
                    <a:pt x="86" y="66"/>
                  </a:lnTo>
                  <a:lnTo>
                    <a:pt x="87" y="65"/>
                  </a:lnTo>
                  <a:lnTo>
                    <a:pt x="88" y="65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90" y="64"/>
                  </a:lnTo>
                  <a:lnTo>
                    <a:pt x="92" y="64"/>
                  </a:lnTo>
                  <a:lnTo>
                    <a:pt x="92" y="63"/>
                  </a:lnTo>
                  <a:lnTo>
                    <a:pt x="93" y="63"/>
                  </a:lnTo>
                  <a:lnTo>
                    <a:pt x="94" y="62"/>
                  </a:lnTo>
                  <a:lnTo>
                    <a:pt x="95" y="62"/>
                  </a:lnTo>
                  <a:lnTo>
                    <a:pt x="96" y="62"/>
                  </a:lnTo>
                  <a:lnTo>
                    <a:pt x="96" y="60"/>
                  </a:lnTo>
                  <a:lnTo>
                    <a:pt x="98" y="60"/>
                  </a:lnTo>
                  <a:lnTo>
                    <a:pt x="99" y="59"/>
                  </a:lnTo>
                  <a:lnTo>
                    <a:pt x="100" y="59"/>
                  </a:lnTo>
                  <a:lnTo>
                    <a:pt x="100" y="58"/>
                  </a:lnTo>
                  <a:lnTo>
                    <a:pt x="101" y="58"/>
                  </a:lnTo>
                  <a:lnTo>
                    <a:pt x="101" y="57"/>
                  </a:lnTo>
                  <a:lnTo>
                    <a:pt x="101" y="58"/>
                  </a:lnTo>
                  <a:lnTo>
                    <a:pt x="102" y="58"/>
                  </a:lnTo>
                  <a:lnTo>
                    <a:pt x="101" y="58"/>
                  </a:lnTo>
                  <a:lnTo>
                    <a:pt x="101" y="57"/>
                  </a:lnTo>
                  <a:lnTo>
                    <a:pt x="102" y="57"/>
                  </a:lnTo>
                  <a:lnTo>
                    <a:pt x="102" y="56"/>
                  </a:lnTo>
                  <a:lnTo>
                    <a:pt x="104" y="54"/>
                  </a:lnTo>
                  <a:lnTo>
                    <a:pt x="105" y="54"/>
                  </a:lnTo>
                  <a:lnTo>
                    <a:pt x="105" y="53"/>
                  </a:lnTo>
                  <a:lnTo>
                    <a:pt x="106" y="53"/>
                  </a:lnTo>
                  <a:lnTo>
                    <a:pt x="106" y="52"/>
                  </a:lnTo>
                  <a:lnTo>
                    <a:pt x="107" y="51"/>
                  </a:lnTo>
                  <a:lnTo>
                    <a:pt x="109" y="51"/>
                  </a:lnTo>
                  <a:lnTo>
                    <a:pt x="109" y="52"/>
                  </a:lnTo>
                  <a:lnTo>
                    <a:pt x="110" y="52"/>
                  </a:lnTo>
                  <a:lnTo>
                    <a:pt x="111" y="52"/>
                  </a:lnTo>
                  <a:lnTo>
                    <a:pt x="112" y="52"/>
                  </a:lnTo>
                  <a:lnTo>
                    <a:pt x="113" y="52"/>
                  </a:lnTo>
                  <a:lnTo>
                    <a:pt x="113" y="51"/>
                  </a:lnTo>
                  <a:lnTo>
                    <a:pt x="115" y="51"/>
                  </a:lnTo>
                  <a:lnTo>
                    <a:pt x="116" y="51"/>
                  </a:lnTo>
                  <a:lnTo>
                    <a:pt x="117" y="51"/>
                  </a:lnTo>
                  <a:lnTo>
                    <a:pt x="118" y="51"/>
                  </a:lnTo>
                  <a:lnTo>
                    <a:pt x="119" y="51"/>
                  </a:lnTo>
                  <a:lnTo>
                    <a:pt x="121" y="51"/>
                  </a:lnTo>
                  <a:lnTo>
                    <a:pt x="121" y="50"/>
                  </a:lnTo>
                  <a:lnTo>
                    <a:pt x="122" y="50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4" y="47"/>
                  </a:lnTo>
                  <a:lnTo>
                    <a:pt x="124" y="46"/>
                  </a:lnTo>
                  <a:lnTo>
                    <a:pt x="124" y="45"/>
                  </a:lnTo>
                  <a:lnTo>
                    <a:pt x="125" y="45"/>
                  </a:lnTo>
                  <a:lnTo>
                    <a:pt x="125" y="44"/>
                  </a:lnTo>
                  <a:lnTo>
                    <a:pt x="125" y="42"/>
                  </a:lnTo>
                  <a:lnTo>
                    <a:pt x="125" y="41"/>
                  </a:lnTo>
                  <a:lnTo>
                    <a:pt x="127" y="41"/>
                  </a:lnTo>
                  <a:lnTo>
                    <a:pt x="127" y="40"/>
                  </a:lnTo>
                  <a:lnTo>
                    <a:pt x="128" y="40"/>
                  </a:lnTo>
                  <a:lnTo>
                    <a:pt x="128" y="39"/>
                  </a:lnTo>
                  <a:lnTo>
                    <a:pt x="129" y="39"/>
                  </a:lnTo>
                  <a:lnTo>
                    <a:pt x="130" y="39"/>
                  </a:lnTo>
                  <a:lnTo>
                    <a:pt x="131" y="37"/>
                  </a:lnTo>
                  <a:lnTo>
                    <a:pt x="133" y="36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4"/>
                  </a:lnTo>
                  <a:lnTo>
                    <a:pt x="137" y="34"/>
                  </a:lnTo>
                  <a:lnTo>
                    <a:pt x="139" y="33"/>
                  </a:lnTo>
                  <a:lnTo>
                    <a:pt x="140" y="31"/>
                  </a:lnTo>
                  <a:lnTo>
                    <a:pt x="141" y="30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45" y="28"/>
                  </a:lnTo>
                  <a:lnTo>
                    <a:pt x="145" y="27"/>
                  </a:lnTo>
                  <a:lnTo>
                    <a:pt x="146" y="27"/>
                  </a:lnTo>
                  <a:lnTo>
                    <a:pt x="147" y="27"/>
                  </a:lnTo>
                  <a:lnTo>
                    <a:pt x="148" y="27"/>
                  </a:lnTo>
                  <a:lnTo>
                    <a:pt x="149" y="25"/>
                  </a:lnTo>
                  <a:lnTo>
                    <a:pt x="151" y="25"/>
                  </a:lnTo>
                  <a:lnTo>
                    <a:pt x="152" y="25"/>
                  </a:lnTo>
                  <a:lnTo>
                    <a:pt x="152" y="24"/>
                  </a:lnTo>
                  <a:lnTo>
                    <a:pt x="153" y="24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6" y="22"/>
                  </a:lnTo>
                  <a:lnTo>
                    <a:pt x="157" y="22"/>
                  </a:lnTo>
                  <a:lnTo>
                    <a:pt x="157" y="21"/>
                  </a:lnTo>
                  <a:lnTo>
                    <a:pt x="158" y="21"/>
                  </a:lnTo>
                  <a:lnTo>
                    <a:pt x="159" y="19"/>
                  </a:lnTo>
                  <a:lnTo>
                    <a:pt x="160" y="18"/>
                  </a:lnTo>
                  <a:lnTo>
                    <a:pt x="162" y="17"/>
                  </a:lnTo>
                  <a:lnTo>
                    <a:pt x="162" y="16"/>
                  </a:lnTo>
                  <a:lnTo>
                    <a:pt x="163" y="15"/>
                  </a:lnTo>
                  <a:lnTo>
                    <a:pt x="164" y="13"/>
                  </a:lnTo>
                  <a:lnTo>
                    <a:pt x="165" y="12"/>
                  </a:lnTo>
                  <a:lnTo>
                    <a:pt x="165" y="11"/>
                  </a:lnTo>
                  <a:lnTo>
                    <a:pt x="166" y="11"/>
                  </a:lnTo>
                  <a:lnTo>
                    <a:pt x="168" y="11"/>
                  </a:lnTo>
                  <a:lnTo>
                    <a:pt x="168" y="10"/>
                  </a:lnTo>
                  <a:lnTo>
                    <a:pt x="169" y="10"/>
                  </a:lnTo>
                  <a:lnTo>
                    <a:pt x="170" y="10"/>
                  </a:lnTo>
                  <a:lnTo>
                    <a:pt x="170" y="8"/>
                  </a:lnTo>
                  <a:lnTo>
                    <a:pt x="171" y="8"/>
                  </a:lnTo>
                  <a:lnTo>
                    <a:pt x="172" y="8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5" y="7"/>
                  </a:lnTo>
                  <a:lnTo>
                    <a:pt x="176" y="7"/>
                  </a:lnTo>
                  <a:lnTo>
                    <a:pt x="176" y="6"/>
                  </a:lnTo>
                  <a:lnTo>
                    <a:pt x="177" y="6"/>
                  </a:lnTo>
                  <a:lnTo>
                    <a:pt x="178" y="6"/>
                  </a:lnTo>
                  <a:lnTo>
                    <a:pt x="180" y="5"/>
                  </a:lnTo>
                  <a:lnTo>
                    <a:pt x="181" y="5"/>
                  </a:lnTo>
                  <a:lnTo>
                    <a:pt x="182" y="5"/>
                  </a:lnTo>
                  <a:lnTo>
                    <a:pt x="182" y="4"/>
                  </a:lnTo>
                  <a:lnTo>
                    <a:pt x="182" y="2"/>
                  </a:lnTo>
                  <a:lnTo>
                    <a:pt x="182" y="4"/>
                  </a:lnTo>
                  <a:lnTo>
                    <a:pt x="182" y="2"/>
                  </a:lnTo>
                  <a:lnTo>
                    <a:pt x="183" y="2"/>
                  </a:lnTo>
                  <a:lnTo>
                    <a:pt x="184" y="2"/>
                  </a:lnTo>
                  <a:lnTo>
                    <a:pt x="186" y="2"/>
                  </a:lnTo>
                  <a:lnTo>
                    <a:pt x="187" y="2"/>
                  </a:lnTo>
                  <a:lnTo>
                    <a:pt x="187" y="1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7" y="2"/>
                  </a:lnTo>
                  <a:lnTo>
                    <a:pt x="188" y="2"/>
                  </a:lnTo>
                  <a:lnTo>
                    <a:pt x="189" y="2"/>
                  </a:lnTo>
                  <a:lnTo>
                    <a:pt x="188" y="1"/>
                  </a:lnTo>
                  <a:lnTo>
                    <a:pt x="188" y="2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2" y="1"/>
                  </a:lnTo>
                  <a:lnTo>
                    <a:pt x="190" y="1"/>
                  </a:lnTo>
                  <a:lnTo>
                    <a:pt x="192" y="1"/>
                  </a:lnTo>
                  <a:lnTo>
                    <a:pt x="193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8" y="1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6" y="1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09" y="0"/>
                  </a:lnTo>
                  <a:lnTo>
                    <a:pt x="210" y="1"/>
                  </a:lnTo>
                  <a:lnTo>
                    <a:pt x="211" y="1"/>
                  </a:lnTo>
                  <a:lnTo>
                    <a:pt x="212" y="1"/>
                  </a:lnTo>
                  <a:lnTo>
                    <a:pt x="211" y="1"/>
                  </a:lnTo>
                  <a:lnTo>
                    <a:pt x="212" y="1"/>
                  </a:lnTo>
                  <a:lnTo>
                    <a:pt x="213" y="1"/>
                  </a:lnTo>
                  <a:lnTo>
                    <a:pt x="213" y="0"/>
                  </a:lnTo>
                  <a:lnTo>
                    <a:pt x="212" y="0"/>
                  </a:lnTo>
                  <a:lnTo>
                    <a:pt x="213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7" y="1"/>
                  </a:lnTo>
                  <a:lnTo>
                    <a:pt x="217" y="0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21" y="1"/>
                  </a:lnTo>
                  <a:lnTo>
                    <a:pt x="221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3" y="4"/>
                  </a:lnTo>
                  <a:lnTo>
                    <a:pt x="224" y="4"/>
                  </a:lnTo>
                  <a:lnTo>
                    <a:pt x="224" y="5"/>
                  </a:lnTo>
                  <a:lnTo>
                    <a:pt x="224" y="6"/>
                  </a:lnTo>
                  <a:lnTo>
                    <a:pt x="224" y="7"/>
                  </a:lnTo>
                  <a:lnTo>
                    <a:pt x="224" y="8"/>
                  </a:lnTo>
                  <a:lnTo>
                    <a:pt x="223" y="8"/>
                  </a:lnTo>
                  <a:lnTo>
                    <a:pt x="223" y="7"/>
                  </a:lnTo>
                  <a:lnTo>
                    <a:pt x="222" y="7"/>
                  </a:lnTo>
                  <a:lnTo>
                    <a:pt x="221" y="7"/>
                  </a:lnTo>
                  <a:lnTo>
                    <a:pt x="221" y="8"/>
                  </a:lnTo>
                  <a:lnTo>
                    <a:pt x="219" y="8"/>
                  </a:lnTo>
                  <a:lnTo>
                    <a:pt x="218" y="8"/>
                  </a:lnTo>
                  <a:lnTo>
                    <a:pt x="217" y="8"/>
                  </a:lnTo>
                  <a:lnTo>
                    <a:pt x="217" y="10"/>
                  </a:lnTo>
                  <a:lnTo>
                    <a:pt x="216" y="10"/>
                  </a:lnTo>
                  <a:lnTo>
                    <a:pt x="215" y="10"/>
                  </a:lnTo>
                  <a:lnTo>
                    <a:pt x="213" y="10"/>
                  </a:lnTo>
                  <a:lnTo>
                    <a:pt x="213" y="8"/>
                  </a:lnTo>
                  <a:lnTo>
                    <a:pt x="212" y="8"/>
                  </a:lnTo>
                  <a:lnTo>
                    <a:pt x="211" y="8"/>
                  </a:lnTo>
                  <a:lnTo>
                    <a:pt x="210" y="8"/>
                  </a:lnTo>
                  <a:lnTo>
                    <a:pt x="209" y="8"/>
                  </a:lnTo>
                  <a:lnTo>
                    <a:pt x="207" y="8"/>
                  </a:lnTo>
                  <a:lnTo>
                    <a:pt x="206" y="8"/>
                  </a:lnTo>
                  <a:lnTo>
                    <a:pt x="206" y="10"/>
                  </a:lnTo>
                  <a:lnTo>
                    <a:pt x="205" y="10"/>
                  </a:lnTo>
                  <a:lnTo>
                    <a:pt x="204" y="10"/>
                  </a:lnTo>
                  <a:lnTo>
                    <a:pt x="204" y="11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5"/>
                  </a:lnTo>
                  <a:lnTo>
                    <a:pt x="205" y="15"/>
                  </a:lnTo>
                  <a:lnTo>
                    <a:pt x="205" y="16"/>
                  </a:lnTo>
                  <a:lnTo>
                    <a:pt x="204" y="15"/>
                  </a:lnTo>
                  <a:lnTo>
                    <a:pt x="204" y="16"/>
                  </a:lnTo>
                  <a:lnTo>
                    <a:pt x="204" y="15"/>
                  </a:lnTo>
                  <a:lnTo>
                    <a:pt x="204" y="16"/>
                  </a:lnTo>
                  <a:lnTo>
                    <a:pt x="203" y="16"/>
                  </a:lnTo>
                  <a:lnTo>
                    <a:pt x="201" y="16"/>
                  </a:lnTo>
                  <a:lnTo>
                    <a:pt x="201" y="17"/>
                  </a:lnTo>
                  <a:lnTo>
                    <a:pt x="200" y="17"/>
                  </a:lnTo>
                  <a:lnTo>
                    <a:pt x="199" y="18"/>
                  </a:lnTo>
                  <a:lnTo>
                    <a:pt x="198" y="18"/>
                  </a:lnTo>
                  <a:lnTo>
                    <a:pt x="196" y="18"/>
                  </a:lnTo>
                  <a:lnTo>
                    <a:pt x="196" y="19"/>
                  </a:lnTo>
                  <a:lnTo>
                    <a:pt x="195" y="19"/>
                  </a:lnTo>
                  <a:lnTo>
                    <a:pt x="195" y="21"/>
                  </a:lnTo>
                  <a:lnTo>
                    <a:pt x="194" y="21"/>
                  </a:lnTo>
                  <a:lnTo>
                    <a:pt x="194" y="22"/>
                  </a:lnTo>
                  <a:lnTo>
                    <a:pt x="193" y="22"/>
                  </a:lnTo>
                  <a:lnTo>
                    <a:pt x="193" y="23"/>
                  </a:lnTo>
                  <a:lnTo>
                    <a:pt x="192" y="23"/>
                  </a:lnTo>
                  <a:lnTo>
                    <a:pt x="190" y="23"/>
                  </a:lnTo>
                  <a:lnTo>
                    <a:pt x="190" y="24"/>
                  </a:lnTo>
                  <a:lnTo>
                    <a:pt x="189" y="25"/>
                  </a:lnTo>
                  <a:lnTo>
                    <a:pt x="188" y="25"/>
                  </a:lnTo>
                  <a:lnTo>
                    <a:pt x="188" y="27"/>
                  </a:lnTo>
                  <a:lnTo>
                    <a:pt x="187" y="27"/>
                  </a:lnTo>
                  <a:lnTo>
                    <a:pt x="187" y="28"/>
                  </a:lnTo>
                  <a:lnTo>
                    <a:pt x="186" y="28"/>
                  </a:lnTo>
                  <a:lnTo>
                    <a:pt x="184" y="28"/>
                  </a:lnTo>
                  <a:lnTo>
                    <a:pt x="183" y="28"/>
                  </a:lnTo>
                  <a:lnTo>
                    <a:pt x="182" y="29"/>
                  </a:lnTo>
                  <a:lnTo>
                    <a:pt x="181" y="30"/>
                  </a:lnTo>
                  <a:lnTo>
                    <a:pt x="181" y="31"/>
                  </a:lnTo>
                  <a:lnTo>
                    <a:pt x="181" y="33"/>
                  </a:lnTo>
                  <a:lnTo>
                    <a:pt x="181" y="34"/>
                  </a:lnTo>
                  <a:lnTo>
                    <a:pt x="181" y="35"/>
                  </a:lnTo>
                  <a:lnTo>
                    <a:pt x="181" y="36"/>
                  </a:lnTo>
                  <a:lnTo>
                    <a:pt x="180" y="36"/>
                  </a:lnTo>
                  <a:lnTo>
                    <a:pt x="180" y="35"/>
                  </a:lnTo>
                  <a:lnTo>
                    <a:pt x="178" y="35"/>
                  </a:lnTo>
                  <a:lnTo>
                    <a:pt x="177" y="36"/>
                  </a:lnTo>
                  <a:lnTo>
                    <a:pt x="176" y="36"/>
                  </a:lnTo>
                  <a:lnTo>
                    <a:pt x="176" y="37"/>
                  </a:lnTo>
                  <a:lnTo>
                    <a:pt x="177" y="37"/>
                  </a:lnTo>
                  <a:lnTo>
                    <a:pt x="177" y="39"/>
                  </a:lnTo>
                  <a:lnTo>
                    <a:pt x="176" y="39"/>
                  </a:lnTo>
                  <a:lnTo>
                    <a:pt x="176" y="40"/>
                  </a:lnTo>
                  <a:lnTo>
                    <a:pt x="175" y="40"/>
                  </a:lnTo>
                  <a:lnTo>
                    <a:pt x="175" y="41"/>
                  </a:lnTo>
                  <a:lnTo>
                    <a:pt x="174" y="41"/>
                  </a:lnTo>
                  <a:lnTo>
                    <a:pt x="172" y="41"/>
                  </a:lnTo>
                  <a:lnTo>
                    <a:pt x="172" y="42"/>
                  </a:lnTo>
                  <a:lnTo>
                    <a:pt x="171" y="42"/>
                  </a:lnTo>
                  <a:lnTo>
                    <a:pt x="171" y="44"/>
                  </a:lnTo>
                  <a:lnTo>
                    <a:pt x="171" y="45"/>
                  </a:lnTo>
                  <a:lnTo>
                    <a:pt x="171" y="46"/>
                  </a:lnTo>
                  <a:lnTo>
                    <a:pt x="170" y="47"/>
                  </a:lnTo>
                  <a:lnTo>
                    <a:pt x="170" y="48"/>
                  </a:lnTo>
                  <a:lnTo>
                    <a:pt x="170" y="50"/>
                  </a:lnTo>
                  <a:lnTo>
                    <a:pt x="169" y="50"/>
                  </a:lnTo>
                  <a:lnTo>
                    <a:pt x="169" y="51"/>
                  </a:lnTo>
                  <a:lnTo>
                    <a:pt x="168" y="51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3"/>
                  </a:lnTo>
                  <a:lnTo>
                    <a:pt x="165" y="53"/>
                  </a:lnTo>
                  <a:lnTo>
                    <a:pt x="165" y="52"/>
                  </a:lnTo>
                  <a:lnTo>
                    <a:pt x="164" y="52"/>
                  </a:lnTo>
                  <a:lnTo>
                    <a:pt x="164" y="53"/>
                  </a:lnTo>
                  <a:lnTo>
                    <a:pt x="164" y="54"/>
                  </a:lnTo>
                  <a:lnTo>
                    <a:pt x="164" y="56"/>
                  </a:lnTo>
                  <a:lnTo>
                    <a:pt x="163" y="57"/>
                  </a:lnTo>
                  <a:lnTo>
                    <a:pt x="163" y="58"/>
                  </a:lnTo>
                  <a:lnTo>
                    <a:pt x="163" y="59"/>
                  </a:lnTo>
                  <a:lnTo>
                    <a:pt x="162" y="60"/>
                  </a:lnTo>
                  <a:lnTo>
                    <a:pt x="162" y="62"/>
                  </a:lnTo>
                  <a:lnTo>
                    <a:pt x="162" y="63"/>
                  </a:lnTo>
                  <a:lnTo>
                    <a:pt x="162" y="64"/>
                  </a:lnTo>
                  <a:lnTo>
                    <a:pt x="162" y="65"/>
                  </a:lnTo>
                  <a:lnTo>
                    <a:pt x="160" y="65"/>
                  </a:lnTo>
                  <a:lnTo>
                    <a:pt x="162" y="65"/>
                  </a:lnTo>
                  <a:lnTo>
                    <a:pt x="162" y="66"/>
                  </a:lnTo>
                  <a:lnTo>
                    <a:pt x="160" y="66"/>
                  </a:lnTo>
                  <a:lnTo>
                    <a:pt x="160" y="68"/>
                  </a:lnTo>
                  <a:lnTo>
                    <a:pt x="160" y="69"/>
                  </a:lnTo>
                  <a:lnTo>
                    <a:pt x="162" y="70"/>
                  </a:lnTo>
                  <a:lnTo>
                    <a:pt x="162" y="71"/>
                  </a:lnTo>
                  <a:lnTo>
                    <a:pt x="162" y="73"/>
                  </a:lnTo>
                  <a:lnTo>
                    <a:pt x="163" y="73"/>
                  </a:lnTo>
                  <a:lnTo>
                    <a:pt x="163" y="74"/>
                  </a:lnTo>
                  <a:lnTo>
                    <a:pt x="162" y="74"/>
                  </a:lnTo>
                  <a:lnTo>
                    <a:pt x="162" y="73"/>
                  </a:lnTo>
                  <a:lnTo>
                    <a:pt x="162" y="74"/>
                  </a:lnTo>
                  <a:lnTo>
                    <a:pt x="160" y="74"/>
                  </a:lnTo>
                  <a:lnTo>
                    <a:pt x="160" y="75"/>
                  </a:lnTo>
                  <a:lnTo>
                    <a:pt x="159" y="75"/>
                  </a:lnTo>
                  <a:lnTo>
                    <a:pt x="159" y="76"/>
                  </a:lnTo>
                  <a:lnTo>
                    <a:pt x="160" y="76"/>
                  </a:lnTo>
                  <a:lnTo>
                    <a:pt x="160" y="77"/>
                  </a:lnTo>
                  <a:lnTo>
                    <a:pt x="162" y="77"/>
                  </a:lnTo>
                  <a:lnTo>
                    <a:pt x="162" y="76"/>
                  </a:lnTo>
                  <a:lnTo>
                    <a:pt x="163" y="76"/>
                  </a:lnTo>
                  <a:lnTo>
                    <a:pt x="163" y="75"/>
                  </a:lnTo>
                  <a:lnTo>
                    <a:pt x="164" y="75"/>
                  </a:lnTo>
                  <a:lnTo>
                    <a:pt x="164" y="74"/>
                  </a:lnTo>
                  <a:lnTo>
                    <a:pt x="164" y="73"/>
                  </a:lnTo>
                  <a:lnTo>
                    <a:pt x="165" y="73"/>
                  </a:lnTo>
                  <a:lnTo>
                    <a:pt x="165" y="71"/>
                  </a:lnTo>
                  <a:lnTo>
                    <a:pt x="166" y="71"/>
                  </a:lnTo>
                  <a:lnTo>
                    <a:pt x="166" y="70"/>
                  </a:lnTo>
                  <a:lnTo>
                    <a:pt x="168" y="69"/>
                  </a:lnTo>
                  <a:lnTo>
                    <a:pt x="169" y="68"/>
                  </a:lnTo>
                  <a:lnTo>
                    <a:pt x="169" y="66"/>
                  </a:lnTo>
                  <a:lnTo>
                    <a:pt x="168" y="66"/>
                  </a:lnTo>
                  <a:lnTo>
                    <a:pt x="168" y="65"/>
                  </a:lnTo>
                  <a:lnTo>
                    <a:pt x="168" y="64"/>
                  </a:lnTo>
                  <a:lnTo>
                    <a:pt x="169" y="64"/>
                  </a:lnTo>
                  <a:lnTo>
                    <a:pt x="170" y="64"/>
                  </a:lnTo>
                  <a:lnTo>
                    <a:pt x="170" y="65"/>
                  </a:lnTo>
                  <a:lnTo>
                    <a:pt x="169" y="65"/>
                  </a:lnTo>
                  <a:lnTo>
                    <a:pt x="170" y="65"/>
                  </a:lnTo>
                  <a:lnTo>
                    <a:pt x="171" y="65"/>
                  </a:lnTo>
                  <a:lnTo>
                    <a:pt x="172" y="65"/>
                  </a:lnTo>
                  <a:lnTo>
                    <a:pt x="174" y="64"/>
                  </a:lnTo>
                  <a:lnTo>
                    <a:pt x="174" y="63"/>
                  </a:lnTo>
                  <a:lnTo>
                    <a:pt x="175" y="63"/>
                  </a:lnTo>
                  <a:lnTo>
                    <a:pt x="175" y="62"/>
                  </a:lnTo>
                  <a:lnTo>
                    <a:pt x="176" y="62"/>
                  </a:lnTo>
                  <a:lnTo>
                    <a:pt x="176" y="60"/>
                  </a:lnTo>
                  <a:lnTo>
                    <a:pt x="177" y="60"/>
                  </a:lnTo>
                  <a:lnTo>
                    <a:pt x="178" y="59"/>
                  </a:lnTo>
                  <a:lnTo>
                    <a:pt x="180" y="59"/>
                  </a:lnTo>
                  <a:lnTo>
                    <a:pt x="180" y="58"/>
                  </a:lnTo>
                  <a:lnTo>
                    <a:pt x="181" y="58"/>
                  </a:lnTo>
                  <a:lnTo>
                    <a:pt x="182" y="57"/>
                  </a:lnTo>
                  <a:lnTo>
                    <a:pt x="183" y="57"/>
                  </a:lnTo>
                  <a:lnTo>
                    <a:pt x="184" y="57"/>
                  </a:lnTo>
                  <a:lnTo>
                    <a:pt x="184" y="56"/>
                  </a:lnTo>
                  <a:lnTo>
                    <a:pt x="186" y="56"/>
                  </a:lnTo>
                  <a:lnTo>
                    <a:pt x="187" y="54"/>
                  </a:lnTo>
                  <a:lnTo>
                    <a:pt x="188" y="54"/>
                  </a:lnTo>
                  <a:lnTo>
                    <a:pt x="189" y="54"/>
                  </a:lnTo>
                  <a:lnTo>
                    <a:pt x="188" y="56"/>
                  </a:lnTo>
                  <a:lnTo>
                    <a:pt x="188" y="57"/>
                  </a:lnTo>
                  <a:lnTo>
                    <a:pt x="187" y="57"/>
                  </a:lnTo>
                  <a:lnTo>
                    <a:pt x="187" y="58"/>
                  </a:lnTo>
                  <a:lnTo>
                    <a:pt x="186" y="58"/>
                  </a:lnTo>
                  <a:lnTo>
                    <a:pt x="186" y="59"/>
                  </a:lnTo>
                  <a:lnTo>
                    <a:pt x="184" y="59"/>
                  </a:lnTo>
                  <a:lnTo>
                    <a:pt x="183" y="59"/>
                  </a:lnTo>
                  <a:lnTo>
                    <a:pt x="183" y="60"/>
                  </a:lnTo>
                  <a:lnTo>
                    <a:pt x="182" y="62"/>
                  </a:lnTo>
                  <a:lnTo>
                    <a:pt x="181" y="62"/>
                  </a:lnTo>
                  <a:lnTo>
                    <a:pt x="181" y="63"/>
                  </a:lnTo>
                  <a:lnTo>
                    <a:pt x="180" y="63"/>
                  </a:lnTo>
                  <a:lnTo>
                    <a:pt x="180" y="64"/>
                  </a:lnTo>
                  <a:lnTo>
                    <a:pt x="180" y="65"/>
                  </a:lnTo>
                  <a:lnTo>
                    <a:pt x="180" y="64"/>
                  </a:lnTo>
                  <a:lnTo>
                    <a:pt x="180" y="65"/>
                  </a:lnTo>
                  <a:lnTo>
                    <a:pt x="178" y="66"/>
                  </a:lnTo>
                  <a:lnTo>
                    <a:pt x="178" y="68"/>
                  </a:lnTo>
                  <a:lnTo>
                    <a:pt x="177" y="68"/>
                  </a:lnTo>
                  <a:lnTo>
                    <a:pt x="177" y="69"/>
                  </a:lnTo>
                  <a:lnTo>
                    <a:pt x="176" y="69"/>
                  </a:lnTo>
                  <a:lnTo>
                    <a:pt x="177" y="69"/>
                  </a:lnTo>
                  <a:lnTo>
                    <a:pt x="178" y="69"/>
                  </a:lnTo>
                  <a:lnTo>
                    <a:pt x="178" y="68"/>
                  </a:lnTo>
                  <a:lnTo>
                    <a:pt x="180" y="68"/>
                  </a:lnTo>
                  <a:lnTo>
                    <a:pt x="180" y="66"/>
                  </a:lnTo>
                  <a:lnTo>
                    <a:pt x="181" y="65"/>
                  </a:lnTo>
                  <a:lnTo>
                    <a:pt x="181" y="64"/>
                  </a:lnTo>
                  <a:lnTo>
                    <a:pt x="182" y="64"/>
                  </a:lnTo>
                  <a:lnTo>
                    <a:pt x="182" y="63"/>
                  </a:lnTo>
                  <a:lnTo>
                    <a:pt x="183" y="63"/>
                  </a:lnTo>
                  <a:lnTo>
                    <a:pt x="183" y="62"/>
                  </a:lnTo>
                  <a:lnTo>
                    <a:pt x="184" y="62"/>
                  </a:lnTo>
                  <a:lnTo>
                    <a:pt x="184" y="60"/>
                  </a:lnTo>
                  <a:lnTo>
                    <a:pt x="186" y="60"/>
                  </a:lnTo>
                  <a:lnTo>
                    <a:pt x="187" y="60"/>
                  </a:lnTo>
                  <a:lnTo>
                    <a:pt x="188" y="60"/>
                  </a:lnTo>
                  <a:lnTo>
                    <a:pt x="189" y="60"/>
                  </a:lnTo>
                  <a:lnTo>
                    <a:pt x="190" y="60"/>
                  </a:lnTo>
                  <a:lnTo>
                    <a:pt x="190" y="59"/>
                  </a:lnTo>
                  <a:lnTo>
                    <a:pt x="192" y="59"/>
                  </a:lnTo>
                  <a:lnTo>
                    <a:pt x="193" y="59"/>
                  </a:lnTo>
                  <a:lnTo>
                    <a:pt x="194" y="59"/>
                  </a:lnTo>
                  <a:lnTo>
                    <a:pt x="195" y="59"/>
                  </a:lnTo>
                  <a:lnTo>
                    <a:pt x="196" y="59"/>
                  </a:lnTo>
                  <a:lnTo>
                    <a:pt x="198" y="60"/>
                  </a:lnTo>
                  <a:lnTo>
                    <a:pt x="199" y="60"/>
                  </a:lnTo>
                  <a:lnTo>
                    <a:pt x="200" y="60"/>
                  </a:lnTo>
                  <a:lnTo>
                    <a:pt x="201" y="60"/>
                  </a:lnTo>
                  <a:lnTo>
                    <a:pt x="203" y="60"/>
                  </a:lnTo>
                  <a:lnTo>
                    <a:pt x="204" y="60"/>
                  </a:lnTo>
                  <a:lnTo>
                    <a:pt x="205" y="60"/>
                  </a:lnTo>
                  <a:lnTo>
                    <a:pt x="206" y="60"/>
                  </a:lnTo>
                  <a:lnTo>
                    <a:pt x="207" y="60"/>
                  </a:lnTo>
                  <a:lnTo>
                    <a:pt x="209" y="60"/>
                  </a:lnTo>
                  <a:lnTo>
                    <a:pt x="210" y="60"/>
                  </a:lnTo>
                  <a:lnTo>
                    <a:pt x="210" y="62"/>
                  </a:lnTo>
                  <a:lnTo>
                    <a:pt x="211" y="62"/>
                  </a:lnTo>
                  <a:lnTo>
                    <a:pt x="212" y="63"/>
                  </a:lnTo>
                  <a:lnTo>
                    <a:pt x="213" y="63"/>
                  </a:lnTo>
                  <a:lnTo>
                    <a:pt x="215" y="63"/>
                  </a:lnTo>
                  <a:lnTo>
                    <a:pt x="215" y="62"/>
                  </a:lnTo>
                  <a:lnTo>
                    <a:pt x="216" y="62"/>
                  </a:lnTo>
                  <a:lnTo>
                    <a:pt x="216" y="63"/>
                  </a:lnTo>
                  <a:lnTo>
                    <a:pt x="217" y="63"/>
                  </a:lnTo>
                  <a:lnTo>
                    <a:pt x="218" y="63"/>
                  </a:lnTo>
                  <a:lnTo>
                    <a:pt x="219" y="64"/>
                  </a:lnTo>
                  <a:lnTo>
                    <a:pt x="218" y="64"/>
                  </a:lnTo>
                  <a:lnTo>
                    <a:pt x="219" y="64"/>
                  </a:lnTo>
                  <a:lnTo>
                    <a:pt x="219" y="65"/>
                  </a:lnTo>
                  <a:lnTo>
                    <a:pt x="221" y="65"/>
                  </a:lnTo>
                  <a:lnTo>
                    <a:pt x="222" y="65"/>
                  </a:lnTo>
                  <a:lnTo>
                    <a:pt x="222" y="64"/>
                  </a:lnTo>
                  <a:lnTo>
                    <a:pt x="222" y="65"/>
                  </a:lnTo>
                  <a:lnTo>
                    <a:pt x="222" y="66"/>
                  </a:lnTo>
                  <a:lnTo>
                    <a:pt x="223" y="66"/>
                  </a:lnTo>
                  <a:lnTo>
                    <a:pt x="222" y="66"/>
                  </a:lnTo>
                  <a:lnTo>
                    <a:pt x="222" y="68"/>
                  </a:lnTo>
                  <a:lnTo>
                    <a:pt x="223" y="68"/>
                  </a:lnTo>
                  <a:lnTo>
                    <a:pt x="223" y="69"/>
                  </a:lnTo>
                  <a:lnTo>
                    <a:pt x="224" y="69"/>
                  </a:lnTo>
                  <a:lnTo>
                    <a:pt x="225" y="69"/>
                  </a:lnTo>
                  <a:lnTo>
                    <a:pt x="227" y="69"/>
                  </a:lnTo>
                  <a:lnTo>
                    <a:pt x="227" y="68"/>
                  </a:lnTo>
                  <a:lnTo>
                    <a:pt x="227" y="66"/>
                  </a:lnTo>
                  <a:lnTo>
                    <a:pt x="227" y="68"/>
                  </a:lnTo>
                  <a:lnTo>
                    <a:pt x="228" y="68"/>
                  </a:lnTo>
                  <a:lnTo>
                    <a:pt x="228" y="69"/>
                  </a:lnTo>
                  <a:lnTo>
                    <a:pt x="228" y="70"/>
                  </a:lnTo>
                  <a:lnTo>
                    <a:pt x="229" y="70"/>
                  </a:lnTo>
                  <a:lnTo>
                    <a:pt x="229" y="71"/>
                  </a:lnTo>
                  <a:lnTo>
                    <a:pt x="229" y="70"/>
                  </a:lnTo>
                  <a:lnTo>
                    <a:pt x="230" y="70"/>
                  </a:lnTo>
                  <a:lnTo>
                    <a:pt x="231" y="70"/>
                  </a:lnTo>
                  <a:lnTo>
                    <a:pt x="231" y="71"/>
                  </a:lnTo>
                  <a:lnTo>
                    <a:pt x="233" y="73"/>
                  </a:lnTo>
                  <a:lnTo>
                    <a:pt x="234" y="73"/>
                  </a:lnTo>
                  <a:lnTo>
                    <a:pt x="234" y="74"/>
                  </a:lnTo>
                  <a:lnTo>
                    <a:pt x="234" y="75"/>
                  </a:lnTo>
                  <a:lnTo>
                    <a:pt x="234" y="76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5" y="79"/>
                  </a:lnTo>
                  <a:lnTo>
                    <a:pt x="235" y="80"/>
                  </a:lnTo>
                  <a:lnTo>
                    <a:pt x="236" y="80"/>
                  </a:lnTo>
                  <a:lnTo>
                    <a:pt x="236" y="81"/>
                  </a:lnTo>
                  <a:lnTo>
                    <a:pt x="237" y="81"/>
                  </a:lnTo>
                  <a:lnTo>
                    <a:pt x="237" y="82"/>
                  </a:lnTo>
                  <a:lnTo>
                    <a:pt x="239" y="82"/>
                  </a:lnTo>
                  <a:lnTo>
                    <a:pt x="240" y="82"/>
                  </a:lnTo>
                  <a:lnTo>
                    <a:pt x="240" y="83"/>
                  </a:lnTo>
                  <a:lnTo>
                    <a:pt x="240" y="85"/>
                  </a:lnTo>
                  <a:lnTo>
                    <a:pt x="240" y="86"/>
                  </a:lnTo>
                  <a:lnTo>
                    <a:pt x="241" y="86"/>
                  </a:lnTo>
                  <a:lnTo>
                    <a:pt x="241" y="87"/>
                  </a:lnTo>
                  <a:lnTo>
                    <a:pt x="241" y="88"/>
                  </a:lnTo>
                  <a:lnTo>
                    <a:pt x="242" y="88"/>
                  </a:lnTo>
                  <a:lnTo>
                    <a:pt x="244" y="88"/>
                  </a:lnTo>
                  <a:lnTo>
                    <a:pt x="245" y="89"/>
                  </a:lnTo>
                  <a:lnTo>
                    <a:pt x="245" y="91"/>
                  </a:lnTo>
                  <a:lnTo>
                    <a:pt x="245" y="92"/>
                  </a:lnTo>
                  <a:lnTo>
                    <a:pt x="246" y="92"/>
                  </a:lnTo>
                  <a:lnTo>
                    <a:pt x="247" y="92"/>
                  </a:lnTo>
                  <a:lnTo>
                    <a:pt x="247" y="93"/>
                  </a:lnTo>
                  <a:lnTo>
                    <a:pt x="246" y="93"/>
                  </a:lnTo>
                  <a:lnTo>
                    <a:pt x="247" y="93"/>
                  </a:lnTo>
                  <a:lnTo>
                    <a:pt x="247" y="94"/>
                  </a:lnTo>
                  <a:lnTo>
                    <a:pt x="248" y="94"/>
                  </a:lnTo>
                  <a:lnTo>
                    <a:pt x="248" y="93"/>
                  </a:lnTo>
                  <a:lnTo>
                    <a:pt x="250" y="93"/>
                  </a:lnTo>
                  <a:lnTo>
                    <a:pt x="250" y="94"/>
                  </a:lnTo>
                  <a:lnTo>
                    <a:pt x="251" y="94"/>
                  </a:lnTo>
                  <a:lnTo>
                    <a:pt x="251" y="93"/>
                  </a:lnTo>
                  <a:lnTo>
                    <a:pt x="252" y="93"/>
                  </a:lnTo>
                  <a:lnTo>
                    <a:pt x="252" y="94"/>
                  </a:lnTo>
                  <a:lnTo>
                    <a:pt x="251" y="94"/>
                  </a:lnTo>
                  <a:lnTo>
                    <a:pt x="251" y="95"/>
                  </a:lnTo>
                  <a:lnTo>
                    <a:pt x="251" y="94"/>
                  </a:lnTo>
                  <a:lnTo>
                    <a:pt x="251" y="95"/>
                  </a:lnTo>
                  <a:lnTo>
                    <a:pt x="251" y="97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2" y="99"/>
                  </a:lnTo>
                  <a:lnTo>
                    <a:pt x="251" y="99"/>
                  </a:lnTo>
                  <a:lnTo>
                    <a:pt x="251" y="100"/>
                  </a:lnTo>
                  <a:lnTo>
                    <a:pt x="252" y="102"/>
                  </a:lnTo>
                  <a:lnTo>
                    <a:pt x="252" y="103"/>
                  </a:lnTo>
                  <a:lnTo>
                    <a:pt x="253" y="103"/>
                  </a:lnTo>
                  <a:lnTo>
                    <a:pt x="254" y="103"/>
                  </a:lnTo>
                  <a:lnTo>
                    <a:pt x="256" y="104"/>
                  </a:lnTo>
                  <a:lnTo>
                    <a:pt x="257" y="104"/>
                  </a:lnTo>
                  <a:lnTo>
                    <a:pt x="258" y="104"/>
                  </a:lnTo>
                  <a:lnTo>
                    <a:pt x="259" y="104"/>
                  </a:lnTo>
                  <a:lnTo>
                    <a:pt x="260" y="104"/>
                  </a:lnTo>
                  <a:lnTo>
                    <a:pt x="262" y="104"/>
                  </a:lnTo>
                  <a:lnTo>
                    <a:pt x="263" y="105"/>
                  </a:lnTo>
                  <a:lnTo>
                    <a:pt x="266" y="104"/>
                  </a:lnTo>
                  <a:lnTo>
                    <a:pt x="268" y="104"/>
                  </a:lnTo>
                  <a:lnTo>
                    <a:pt x="269" y="104"/>
                  </a:lnTo>
                  <a:lnTo>
                    <a:pt x="269" y="103"/>
                  </a:lnTo>
                  <a:lnTo>
                    <a:pt x="270" y="103"/>
                  </a:lnTo>
                  <a:lnTo>
                    <a:pt x="270" y="104"/>
                  </a:lnTo>
                  <a:lnTo>
                    <a:pt x="271" y="104"/>
                  </a:lnTo>
                  <a:lnTo>
                    <a:pt x="272" y="104"/>
                  </a:lnTo>
                  <a:lnTo>
                    <a:pt x="274" y="104"/>
                  </a:lnTo>
                  <a:lnTo>
                    <a:pt x="275" y="104"/>
                  </a:lnTo>
                  <a:lnTo>
                    <a:pt x="275" y="103"/>
                  </a:lnTo>
                  <a:lnTo>
                    <a:pt x="276" y="103"/>
                  </a:lnTo>
                  <a:lnTo>
                    <a:pt x="276" y="102"/>
                  </a:lnTo>
                  <a:lnTo>
                    <a:pt x="277" y="102"/>
                  </a:lnTo>
                  <a:lnTo>
                    <a:pt x="278" y="102"/>
                  </a:lnTo>
                  <a:lnTo>
                    <a:pt x="280" y="102"/>
                  </a:lnTo>
                  <a:lnTo>
                    <a:pt x="280" y="100"/>
                  </a:lnTo>
                  <a:lnTo>
                    <a:pt x="281" y="100"/>
                  </a:lnTo>
                  <a:lnTo>
                    <a:pt x="282" y="100"/>
                  </a:lnTo>
                  <a:lnTo>
                    <a:pt x="281" y="100"/>
                  </a:lnTo>
                  <a:lnTo>
                    <a:pt x="281" y="99"/>
                  </a:lnTo>
                  <a:lnTo>
                    <a:pt x="282" y="99"/>
                  </a:lnTo>
                  <a:lnTo>
                    <a:pt x="282" y="100"/>
                  </a:lnTo>
                  <a:lnTo>
                    <a:pt x="283" y="100"/>
                  </a:lnTo>
                  <a:lnTo>
                    <a:pt x="284" y="100"/>
                  </a:lnTo>
                  <a:lnTo>
                    <a:pt x="286" y="100"/>
                  </a:lnTo>
                  <a:lnTo>
                    <a:pt x="286" y="102"/>
                  </a:lnTo>
                  <a:lnTo>
                    <a:pt x="286" y="103"/>
                  </a:lnTo>
                  <a:lnTo>
                    <a:pt x="287" y="103"/>
                  </a:lnTo>
                  <a:lnTo>
                    <a:pt x="287" y="104"/>
                  </a:lnTo>
                  <a:lnTo>
                    <a:pt x="287" y="105"/>
                  </a:lnTo>
                  <a:lnTo>
                    <a:pt x="288" y="105"/>
                  </a:lnTo>
                  <a:lnTo>
                    <a:pt x="287" y="105"/>
                  </a:lnTo>
                  <a:lnTo>
                    <a:pt x="287" y="106"/>
                  </a:lnTo>
                  <a:lnTo>
                    <a:pt x="288" y="106"/>
                  </a:lnTo>
                  <a:lnTo>
                    <a:pt x="289" y="106"/>
                  </a:lnTo>
                  <a:lnTo>
                    <a:pt x="289" y="108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2" y="106"/>
                  </a:lnTo>
                  <a:lnTo>
                    <a:pt x="292" y="108"/>
                  </a:lnTo>
                  <a:lnTo>
                    <a:pt x="293" y="108"/>
                  </a:lnTo>
                  <a:lnTo>
                    <a:pt x="293" y="109"/>
                  </a:lnTo>
                  <a:lnTo>
                    <a:pt x="293" y="110"/>
                  </a:lnTo>
                  <a:lnTo>
                    <a:pt x="294" y="110"/>
                  </a:lnTo>
                  <a:lnTo>
                    <a:pt x="295" y="110"/>
                  </a:lnTo>
                  <a:lnTo>
                    <a:pt x="297" y="110"/>
                  </a:lnTo>
                  <a:lnTo>
                    <a:pt x="298" y="110"/>
                  </a:lnTo>
                  <a:lnTo>
                    <a:pt x="299" y="110"/>
                  </a:lnTo>
                  <a:lnTo>
                    <a:pt x="299" y="109"/>
                  </a:lnTo>
                  <a:lnTo>
                    <a:pt x="299" y="108"/>
                  </a:lnTo>
                  <a:lnTo>
                    <a:pt x="299" y="106"/>
                  </a:lnTo>
                  <a:lnTo>
                    <a:pt x="300" y="106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3" y="105"/>
                  </a:lnTo>
                  <a:lnTo>
                    <a:pt x="304" y="105"/>
                  </a:lnTo>
                  <a:lnTo>
                    <a:pt x="305" y="106"/>
                  </a:lnTo>
                  <a:lnTo>
                    <a:pt x="305" y="108"/>
                  </a:lnTo>
                  <a:lnTo>
                    <a:pt x="306" y="108"/>
                  </a:lnTo>
                  <a:lnTo>
                    <a:pt x="307" y="109"/>
                  </a:lnTo>
                  <a:lnTo>
                    <a:pt x="307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0" y="109"/>
                  </a:lnTo>
                  <a:lnTo>
                    <a:pt x="311" y="109"/>
                  </a:lnTo>
                  <a:lnTo>
                    <a:pt x="312" y="110"/>
                  </a:lnTo>
                  <a:lnTo>
                    <a:pt x="312" y="111"/>
                  </a:lnTo>
                  <a:lnTo>
                    <a:pt x="311" y="111"/>
                  </a:lnTo>
                  <a:lnTo>
                    <a:pt x="311" y="112"/>
                  </a:lnTo>
                  <a:lnTo>
                    <a:pt x="312" y="112"/>
                  </a:lnTo>
                  <a:lnTo>
                    <a:pt x="313" y="112"/>
                  </a:lnTo>
                  <a:lnTo>
                    <a:pt x="313" y="111"/>
                  </a:lnTo>
                  <a:lnTo>
                    <a:pt x="315" y="111"/>
                  </a:lnTo>
                  <a:lnTo>
                    <a:pt x="315" y="110"/>
                  </a:lnTo>
                  <a:lnTo>
                    <a:pt x="316" y="109"/>
                  </a:lnTo>
                  <a:lnTo>
                    <a:pt x="317" y="109"/>
                  </a:lnTo>
                  <a:lnTo>
                    <a:pt x="317" y="108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19" y="105"/>
                  </a:lnTo>
                  <a:lnTo>
                    <a:pt x="319" y="104"/>
                  </a:lnTo>
                  <a:lnTo>
                    <a:pt x="321" y="104"/>
                  </a:lnTo>
                  <a:lnTo>
                    <a:pt x="322" y="104"/>
                  </a:lnTo>
                  <a:lnTo>
                    <a:pt x="322" y="103"/>
                  </a:lnTo>
                  <a:lnTo>
                    <a:pt x="323" y="103"/>
                  </a:lnTo>
                  <a:lnTo>
                    <a:pt x="322" y="103"/>
                  </a:lnTo>
                  <a:lnTo>
                    <a:pt x="323" y="103"/>
                  </a:lnTo>
                  <a:lnTo>
                    <a:pt x="323" y="102"/>
                  </a:lnTo>
                  <a:lnTo>
                    <a:pt x="324" y="102"/>
                  </a:lnTo>
                  <a:lnTo>
                    <a:pt x="324" y="100"/>
                  </a:lnTo>
                  <a:lnTo>
                    <a:pt x="325" y="100"/>
                  </a:lnTo>
                  <a:lnTo>
                    <a:pt x="325" y="99"/>
                  </a:lnTo>
                  <a:lnTo>
                    <a:pt x="327" y="98"/>
                  </a:lnTo>
                  <a:lnTo>
                    <a:pt x="328" y="98"/>
                  </a:lnTo>
                  <a:lnTo>
                    <a:pt x="329" y="98"/>
                  </a:lnTo>
                  <a:lnTo>
                    <a:pt x="330" y="98"/>
                  </a:lnTo>
                  <a:lnTo>
                    <a:pt x="331" y="97"/>
                  </a:lnTo>
                  <a:lnTo>
                    <a:pt x="333" y="97"/>
                  </a:lnTo>
                  <a:lnTo>
                    <a:pt x="334" y="97"/>
                  </a:lnTo>
                  <a:lnTo>
                    <a:pt x="335" y="95"/>
                  </a:lnTo>
                  <a:lnTo>
                    <a:pt x="336" y="95"/>
                  </a:lnTo>
                  <a:lnTo>
                    <a:pt x="340" y="93"/>
                  </a:lnTo>
                  <a:lnTo>
                    <a:pt x="341" y="93"/>
                  </a:lnTo>
                  <a:lnTo>
                    <a:pt x="341" y="92"/>
                  </a:lnTo>
                  <a:lnTo>
                    <a:pt x="342" y="92"/>
                  </a:lnTo>
                  <a:lnTo>
                    <a:pt x="345" y="91"/>
                  </a:lnTo>
                  <a:lnTo>
                    <a:pt x="346" y="89"/>
                  </a:lnTo>
                  <a:lnTo>
                    <a:pt x="347" y="89"/>
                  </a:lnTo>
                  <a:lnTo>
                    <a:pt x="347" y="88"/>
                  </a:lnTo>
                  <a:lnTo>
                    <a:pt x="348" y="88"/>
                  </a:lnTo>
                  <a:lnTo>
                    <a:pt x="350" y="88"/>
                  </a:lnTo>
                  <a:lnTo>
                    <a:pt x="350" y="87"/>
                  </a:lnTo>
                  <a:lnTo>
                    <a:pt x="351" y="87"/>
                  </a:lnTo>
                  <a:lnTo>
                    <a:pt x="351" y="86"/>
                  </a:lnTo>
                  <a:lnTo>
                    <a:pt x="352" y="86"/>
                  </a:lnTo>
                  <a:lnTo>
                    <a:pt x="353" y="86"/>
                  </a:lnTo>
                  <a:lnTo>
                    <a:pt x="353" y="85"/>
                  </a:lnTo>
                  <a:lnTo>
                    <a:pt x="354" y="85"/>
                  </a:lnTo>
                  <a:lnTo>
                    <a:pt x="354" y="86"/>
                  </a:lnTo>
                  <a:lnTo>
                    <a:pt x="356" y="86"/>
                  </a:lnTo>
                  <a:lnTo>
                    <a:pt x="356" y="87"/>
                  </a:lnTo>
                  <a:lnTo>
                    <a:pt x="357" y="87"/>
                  </a:lnTo>
                  <a:lnTo>
                    <a:pt x="358" y="87"/>
                  </a:lnTo>
                  <a:lnTo>
                    <a:pt x="359" y="87"/>
                  </a:lnTo>
                  <a:lnTo>
                    <a:pt x="360" y="86"/>
                  </a:lnTo>
                  <a:lnTo>
                    <a:pt x="362" y="86"/>
                  </a:lnTo>
                  <a:lnTo>
                    <a:pt x="363" y="86"/>
                  </a:lnTo>
                  <a:lnTo>
                    <a:pt x="364" y="86"/>
                  </a:lnTo>
                  <a:lnTo>
                    <a:pt x="365" y="85"/>
                  </a:lnTo>
                  <a:lnTo>
                    <a:pt x="366" y="85"/>
                  </a:lnTo>
                  <a:lnTo>
                    <a:pt x="368" y="85"/>
                  </a:lnTo>
                  <a:lnTo>
                    <a:pt x="368" y="86"/>
                  </a:lnTo>
                  <a:lnTo>
                    <a:pt x="369" y="86"/>
                  </a:lnTo>
                  <a:lnTo>
                    <a:pt x="369" y="85"/>
                  </a:lnTo>
                  <a:lnTo>
                    <a:pt x="370" y="85"/>
                  </a:lnTo>
                  <a:lnTo>
                    <a:pt x="372" y="83"/>
                  </a:lnTo>
                  <a:lnTo>
                    <a:pt x="375" y="83"/>
                  </a:lnTo>
                  <a:lnTo>
                    <a:pt x="376" y="83"/>
                  </a:lnTo>
                  <a:lnTo>
                    <a:pt x="377" y="83"/>
                  </a:lnTo>
                  <a:lnTo>
                    <a:pt x="378" y="83"/>
                  </a:lnTo>
                  <a:lnTo>
                    <a:pt x="380" y="83"/>
                  </a:lnTo>
                  <a:lnTo>
                    <a:pt x="381" y="83"/>
                  </a:lnTo>
                  <a:lnTo>
                    <a:pt x="382" y="83"/>
                  </a:lnTo>
                  <a:lnTo>
                    <a:pt x="382" y="85"/>
                  </a:lnTo>
                  <a:lnTo>
                    <a:pt x="383" y="85"/>
                  </a:lnTo>
                  <a:lnTo>
                    <a:pt x="385" y="85"/>
                  </a:lnTo>
                  <a:lnTo>
                    <a:pt x="386" y="85"/>
                  </a:lnTo>
                  <a:lnTo>
                    <a:pt x="387" y="85"/>
                  </a:lnTo>
                  <a:lnTo>
                    <a:pt x="388" y="85"/>
                  </a:lnTo>
                  <a:lnTo>
                    <a:pt x="389" y="85"/>
                  </a:lnTo>
                  <a:lnTo>
                    <a:pt x="391" y="85"/>
                  </a:lnTo>
                  <a:lnTo>
                    <a:pt x="392" y="85"/>
                  </a:lnTo>
                  <a:lnTo>
                    <a:pt x="393" y="85"/>
                  </a:lnTo>
                  <a:lnTo>
                    <a:pt x="394" y="85"/>
                  </a:lnTo>
                  <a:lnTo>
                    <a:pt x="395" y="85"/>
                  </a:lnTo>
                  <a:lnTo>
                    <a:pt x="397" y="85"/>
                  </a:lnTo>
                  <a:lnTo>
                    <a:pt x="398" y="85"/>
                  </a:lnTo>
                  <a:lnTo>
                    <a:pt x="399" y="85"/>
                  </a:lnTo>
                  <a:lnTo>
                    <a:pt x="400" y="85"/>
                  </a:lnTo>
                  <a:lnTo>
                    <a:pt x="401" y="85"/>
                  </a:lnTo>
                  <a:lnTo>
                    <a:pt x="403" y="85"/>
                  </a:lnTo>
                  <a:lnTo>
                    <a:pt x="404" y="85"/>
                  </a:lnTo>
                  <a:lnTo>
                    <a:pt x="405" y="85"/>
                  </a:lnTo>
                  <a:lnTo>
                    <a:pt x="406" y="85"/>
                  </a:lnTo>
                  <a:lnTo>
                    <a:pt x="407" y="85"/>
                  </a:lnTo>
                  <a:lnTo>
                    <a:pt x="409" y="85"/>
                  </a:lnTo>
                  <a:lnTo>
                    <a:pt x="410" y="83"/>
                  </a:lnTo>
                  <a:lnTo>
                    <a:pt x="411" y="83"/>
                  </a:lnTo>
                  <a:lnTo>
                    <a:pt x="412" y="83"/>
                  </a:lnTo>
                  <a:lnTo>
                    <a:pt x="412" y="82"/>
                  </a:lnTo>
                  <a:lnTo>
                    <a:pt x="413" y="82"/>
                  </a:lnTo>
                  <a:lnTo>
                    <a:pt x="415" y="82"/>
                  </a:lnTo>
                  <a:lnTo>
                    <a:pt x="416" y="81"/>
                  </a:lnTo>
                  <a:lnTo>
                    <a:pt x="417" y="81"/>
                  </a:lnTo>
                  <a:lnTo>
                    <a:pt x="418" y="81"/>
                  </a:lnTo>
                  <a:lnTo>
                    <a:pt x="418" y="80"/>
                  </a:lnTo>
                  <a:lnTo>
                    <a:pt x="418" y="81"/>
                  </a:lnTo>
                  <a:lnTo>
                    <a:pt x="419" y="81"/>
                  </a:lnTo>
                  <a:lnTo>
                    <a:pt x="418" y="81"/>
                  </a:lnTo>
                  <a:lnTo>
                    <a:pt x="418" y="80"/>
                  </a:lnTo>
                  <a:lnTo>
                    <a:pt x="419" y="80"/>
                  </a:lnTo>
                  <a:lnTo>
                    <a:pt x="421" y="80"/>
                  </a:lnTo>
                  <a:lnTo>
                    <a:pt x="422" y="79"/>
                  </a:lnTo>
                  <a:lnTo>
                    <a:pt x="423" y="79"/>
                  </a:lnTo>
                  <a:lnTo>
                    <a:pt x="423" y="77"/>
                  </a:lnTo>
                  <a:lnTo>
                    <a:pt x="424" y="77"/>
                  </a:lnTo>
                  <a:lnTo>
                    <a:pt x="426" y="77"/>
                  </a:lnTo>
                  <a:lnTo>
                    <a:pt x="427" y="77"/>
                  </a:lnTo>
                  <a:lnTo>
                    <a:pt x="427" y="76"/>
                  </a:lnTo>
                  <a:lnTo>
                    <a:pt x="428" y="76"/>
                  </a:lnTo>
                  <a:lnTo>
                    <a:pt x="429" y="76"/>
                  </a:lnTo>
                  <a:lnTo>
                    <a:pt x="430" y="76"/>
                  </a:lnTo>
                  <a:lnTo>
                    <a:pt x="432" y="76"/>
                  </a:lnTo>
                  <a:lnTo>
                    <a:pt x="433" y="76"/>
                  </a:lnTo>
                  <a:lnTo>
                    <a:pt x="434" y="75"/>
                  </a:lnTo>
                  <a:lnTo>
                    <a:pt x="435" y="75"/>
                  </a:lnTo>
                  <a:lnTo>
                    <a:pt x="436" y="75"/>
                  </a:lnTo>
                  <a:lnTo>
                    <a:pt x="438" y="76"/>
                  </a:lnTo>
                  <a:lnTo>
                    <a:pt x="440" y="76"/>
                  </a:lnTo>
                  <a:lnTo>
                    <a:pt x="441" y="76"/>
                  </a:lnTo>
                  <a:lnTo>
                    <a:pt x="442" y="76"/>
                  </a:lnTo>
                  <a:lnTo>
                    <a:pt x="444" y="76"/>
                  </a:lnTo>
                  <a:lnTo>
                    <a:pt x="445" y="76"/>
                  </a:lnTo>
                  <a:lnTo>
                    <a:pt x="446" y="76"/>
                  </a:lnTo>
                  <a:lnTo>
                    <a:pt x="447" y="75"/>
                  </a:lnTo>
                  <a:lnTo>
                    <a:pt x="448" y="75"/>
                  </a:lnTo>
                  <a:lnTo>
                    <a:pt x="450" y="75"/>
                  </a:lnTo>
                  <a:lnTo>
                    <a:pt x="451" y="75"/>
                  </a:lnTo>
                  <a:lnTo>
                    <a:pt x="452" y="75"/>
                  </a:lnTo>
                  <a:lnTo>
                    <a:pt x="452" y="76"/>
                  </a:lnTo>
                  <a:lnTo>
                    <a:pt x="451" y="76"/>
                  </a:lnTo>
                  <a:lnTo>
                    <a:pt x="450" y="77"/>
                  </a:lnTo>
                  <a:lnTo>
                    <a:pt x="448" y="79"/>
                  </a:lnTo>
                  <a:lnTo>
                    <a:pt x="447" y="80"/>
                  </a:lnTo>
                  <a:lnTo>
                    <a:pt x="447" y="81"/>
                  </a:lnTo>
                  <a:lnTo>
                    <a:pt x="446" y="82"/>
                  </a:lnTo>
                  <a:lnTo>
                    <a:pt x="446" y="83"/>
                  </a:lnTo>
                  <a:lnTo>
                    <a:pt x="446" y="85"/>
                  </a:lnTo>
                  <a:lnTo>
                    <a:pt x="446" y="86"/>
                  </a:lnTo>
                  <a:lnTo>
                    <a:pt x="446" y="87"/>
                  </a:lnTo>
                  <a:lnTo>
                    <a:pt x="446" y="88"/>
                  </a:lnTo>
                  <a:lnTo>
                    <a:pt x="446" y="89"/>
                  </a:lnTo>
                  <a:lnTo>
                    <a:pt x="446" y="91"/>
                  </a:lnTo>
                  <a:lnTo>
                    <a:pt x="446" y="92"/>
                  </a:lnTo>
                  <a:lnTo>
                    <a:pt x="446" y="93"/>
                  </a:lnTo>
                  <a:lnTo>
                    <a:pt x="446" y="94"/>
                  </a:lnTo>
                  <a:lnTo>
                    <a:pt x="446" y="95"/>
                  </a:lnTo>
                  <a:lnTo>
                    <a:pt x="446" y="97"/>
                  </a:lnTo>
                  <a:lnTo>
                    <a:pt x="446" y="98"/>
                  </a:lnTo>
                  <a:lnTo>
                    <a:pt x="446" y="99"/>
                  </a:lnTo>
                  <a:lnTo>
                    <a:pt x="445" y="99"/>
                  </a:lnTo>
                  <a:lnTo>
                    <a:pt x="445" y="100"/>
                  </a:lnTo>
                  <a:lnTo>
                    <a:pt x="444" y="100"/>
                  </a:lnTo>
                  <a:lnTo>
                    <a:pt x="444" y="102"/>
                  </a:lnTo>
                  <a:lnTo>
                    <a:pt x="444" y="103"/>
                  </a:lnTo>
                  <a:lnTo>
                    <a:pt x="445" y="103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6" y="105"/>
                  </a:lnTo>
                  <a:lnTo>
                    <a:pt x="447" y="105"/>
                  </a:lnTo>
                  <a:lnTo>
                    <a:pt x="448" y="105"/>
                  </a:lnTo>
                  <a:lnTo>
                    <a:pt x="450" y="105"/>
                  </a:lnTo>
                  <a:lnTo>
                    <a:pt x="451" y="106"/>
                  </a:lnTo>
                  <a:lnTo>
                    <a:pt x="452" y="105"/>
                  </a:lnTo>
                  <a:lnTo>
                    <a:pt x="453" y="105"/>
                  </a:lnTo>
                  <a:lnTo>
                    <a:pt x="452" y="105"/>
                  </a:lnTo>
                  <a:lnTo>
                    <a:pt x="453" y="105"/>
                  </a:lnTo>
                  <a:lnTo>
                    <a:pt x="453" y="104"/>
                  </a:lnTo>
                  <a:lnTo>
                    <a:pt x="453" y="105"/>
                  </a:lnTo>
                  <a:lnTo>
                    <a:pt x="453" y="104"/>
                  </a:lnTo>
                  <a:lnTo>
                    <a:pt x="454" y="105"/>
                  </a:lnTo>
                  <a:lnTo>
                    <a:pt x="453" y="105"/>
                  </a:lnTo>
                  <a:lnTo>
                    <a:pt x="454" y="105"/>
                  </a:lnTo>
                  <a:lnTo>
                    <a:pt x="454" y="106"/>
                  </a:lnTo>
                  <a:lnTo>
                    <a:pt x="456" y="106"/>
                  </a:lnTo>
                  <a:lnTo>
                    <a:pt x="457" y="106"/>
                  </a:lnTo>
                  <a:lnTo>
                    <a:pt x="458" y="106"/>
                  </a:lnTo>
                  <a:lnTo>
                    <a:pt x="459" y="106"/>
                  </a:lnTo>
                  <a:lnTo>
                    <a:pt x="460" y="106"/>
                  </a:lnTo>
                  <a:lnTo>
                    <a:pt x="460" y="108"/>
                  </a:lnTo>
                  <a:lnTo>
                    <a:pt x="462" y="109"/>
                  </a:lnTo>
                  <a:lnTo>
                    <a:pt x="463" y="109"/>
                  </a:lnTo>
                  <a:lnTo>
                    <a:pt x="464" y="109"/>
                  </a:lnTo>
                  <a:lnTo>
                    <a:pt x="465" y="109"/>
                  </a:lnTo>
                  <a:lnTo>
                    <a:pt x="466" y="109"/>
                  </a:lnTo>
                  <a:lnTo>
                    <a:pt x="469" y="108"/>
                  </a:lnTo>
                  <a:lnTo>
                    <a:pt x="470" y="108"/>
                  </a:lnTo>
                  <a:lnTo>
                    <a:pt x="471" y="106"/>
                  </a:lnTo>
                  <a:lnTo>
                    <a:pt x="473" y="106"/>
                  </a:lnTo>
                  <a:lnTo>
                    <a:pt x="474" y="105"/>
                  </a:lnTo>
                  <a:lnTo>
                    <a:pt x="475" y="105"/>
                  </a:lnTo>
                  <a:lnTo>
                    <a:pt x="476" y="105"/>
                  </a:lnTo>
                  <a:lnTo>
                    <a:pt x="477" y="105"/>
                  </a:lnTo>
                  <a:lnTo>
                    <a:pt x="479" y="105"/>
                  </a:lnTo>
                  <a:lnTo>
                    <a:pt x="480" y="105"/>
                  </a:lnTo>
                  <a:lnTo>
                    <a:pt x="480" y="106"/>
                  </a:lnTo>
                  <a:lnTo>
                    <a:pt x="481" y="106"/>
                  </a:lnTo>
                  <a:lnTo>
                    <a:pt x="481" y="108"/>
                  </a:lnTo>
                  <a:lnTo>
                    <a:pt x="481" y="109"/>
                  </a:lnTo>
                  <a:lnTo>
                    <a:pt x="482" y="109"/>
                  </a:lnTo>
                  <a:lnTo>
                    <a:pt x="483" y="110"/>
                  </a:lnTo>
                  <a:lnTo>
                    <a:pt x="483" y="111"/>
                  </a:lnTo>
                  <a:lnTo>
                    <a:pt x="483" y="110"/>
                  </a:lnTo>
                  <a:lnTo>
                    <a:pt x="483" y="111"/>
                  </a:lnTo>
                  <a:lnTo>
                    <a:pt x="482" y="110"/>
                  </a:lnTo>
                  <a:lnTo>
                    <a:pt x="482" y="109"/>
                  </a:lnTo>
                  <a:lnTo>
                    <a:pt x="482" y="110"/>
                  </a:lnTo>
                  <a:lnTo>
                    <a:pt x="481" y="110"/>
                  </a:lnTo>
                  <a:lnTo>
                    <a:pt x="481" y="111"/>
                  </a:lnTo>
                  <a:lnTo>
                    <a:pt x="482" y="112"/>
                  </a:lnTo>
                  <a:lnTo>
                    <a:pt x="483" y="112"/>
                  </a:lnTo>
                  <a:lnTo>
                    <a:pt x="485" y="112"/>
                  </a:lnTo>
                  <a:lnTo>
                    <a:pt x="486" y="112"/>
                  </a:lnTo>
                  <a:lnTo>
                    <a:pt x="486" y="111"/>
                  </a:lnTo>
                  <a:lnTo>
                    <a:pt x="487" y="111"/>
                  </a:lnTo>
                  <a:lnTo>
                    <a:pt x="488" y="110"/>
                  </a:lnTo>
                  <a:lnTo>
                    <a:pt x="489" y="110"/>
                  </a:lnTo>
                  <a:lnTo>
                    <a:pt x="489" y="109"/>
                  </a:lnTo>
                  <a:lnTo>
                    <a:pt x="491" y="109"/>
                  </a:lnTo>
                  <a:lnTo>
                    <a:pt x="491" y="110"/>
                  </a:lnTo>
                  <a:lnTo>
                    <a:pt x="492" y="110"/>
                  </a:lnTo>
                  <a:lnTo>
                    <a:pt x="493" y="110"/>
                  </a:lnTo>
                  <a:lnTo>
                    <a:pt x="493" y="109"/>
                  </a:lnTo>
                  <a:lnTo>
                    <a:pt x="493" y="108"/>
                  </a:lnTo>
                  <a:lnTo>
                    <a:pt x="493" y="106"/>
                  </a:lnTo>
                  <a:lnTo>
                    <a:pt x="494" y="106"/>
                  </a:lnTo>
                  <a:lnTo>
                    <a:pt x="495" y="105"/>
                  </a:lnTo>
                  <a:lnTo>
                    <a:pt x="497" y="105"/>
                  </a:lnTo>
                  <a:lnTo>
                    <a:pt x="497" y="104"/>
                  </a:lnTo>
                  <a:lnTo>
                    <a:pt x="498" y="104"/>
                  </a:lnTo>
                  <a:lnTo>
                    <a:pt x="499" y="104"/>
                  </a:lnTo>
                  <a:lnTo>
                    <a:pt x="500" y="104"/>
                  </a:lnTo>
                  <a:lnTo>
                    <a:pt x="501" y="104"/>
                  </a:lnTo>
                  <a:lnTo>
                    <a:pt x="503" y="104"/>
                  </a:lnTo>
                  <a:lnTo>
                    <a:pt x="504" y="104"/>
                  </a:lnTo>
                  <a:lnTo>
                    <a:pt x="505" y="104"/>
                  </a:lnTo>
                  <a:lnTo>
                    <a:pt x="506" y="104"/>
                  </a:lnTo>
                  <a:lnTo>
                    <a:pt x="506" y="105"/>
                  </a:lnTo>
                  <a:lnTo>
                    <a:pt x="506" y="106"/>
                  </a:lnTo>
                  <a:lnTo>
                    <a:pt x="507" y="106"/>
                  </a:lnTo>
                  <a:lnTo>
                    <a:pt x="507" y="108"/>
                  </a:lnTo>
                  <a:lnTo>
                    <a:pt x="509" y="109"/>
                  </a:lnTo>
                  <a:lnTo>
                    <a:pt x="509" y="110"/>
                  </a:lnTo>
                  <a:lnTo>
                    <a:pt x="510" y="110"/>
                  </a:lnTo>
                  <a:lnTo>
                    <a:pt x="510" y="111"/>
                  </a:lnTo>
                  <a:lnTo>
                    <a:pt x="510" y="112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5"/>
                  </a:lnTo>
                  <a:lnTo>
                    <a:pt x="511" y="116"/>
                  </a:lnTo>
                  <a:lnTo>
                    <a:pt x="511" y="117"/>
                  </a:lnTo>
                  <a:lnTo>
                    <a:pt x="512" y="117"/>
                  </a:lnTo>
                  <a:lnTo>
                    <a:pt x="512" y="118"/>
                  </a:lnTo>
                  <a:lnTo>
                    <a:pt x="513" y="118"/>
                  </a:lnTo>
                  <a:lnTo>
                    <a:pt x="513" y="120"/>
                  </a:lnTo>
                  <a:lnTo>
                    <a:pt x="512" y="120"/>
                  </a:lnTo>
                  <a:lnTo>
                    <a:pt x="512" y="121"/>
                  </a:lnTo>
                  <a:lnTo>
                    <a:pt x="512" y="122"/>
                  </a:lnTo>
                  <a:lnTo>
                    <a:pt x="513" y="122"/>
                  </a:lnTo>
                  <a:lnTo>
                    <a:pt x="512" y="122"/>
                  </a:lnTo>
                  <a:lnTo>
                    <a:pt x="513" y="122"/>
                  </a:lnTo>
                  <a:lnTo>
                    <a:pt x="513" y="123"/>
                  </a:lnTo>
                  <a:lnTo>
                    <a:pt x="512" y="123"/>
                  </a:lnTo>
                  <a:lnTo>
                    <a:pt x="512" y="124"/>
                  </a:lnTo>
                  <a:lnTo>
                    <a:pt x="512" y="126"/>
                  </a:lnTo>
                  <a:lnTo>
                    <a:pt x="513" y="126"/>
                  </a:lnTo>
                  <a:lnTo>
                    <a:pt x="513" y="127"/>
                  </a:lnTo>
                  <a:lnTo>
                    <a:pt x="515" y="127"/>
                  </a:lnTo>
                  <a:lnTo>
                    <a:pt x="515" y="128"/>
                  </a:lnTo>
                  <a:lnTo>
                    <a:pt x="516" y="128"/>
                  </a:lnTo>
                  <a:lnTo>
                    <a:pt x="515" y="128"/>
                  </a:lnTo>
                  <a:lnTo>
                    <a:pt x="516" y="128"/>
                  </a:lnTo>
                  <a:lnTo>
                    <a:pt x="516" y="129"/>
                  </a:lnTo>
                  <a:lnTo>
                    <a:pt x="516" y="130"/>
                  </a:lnTo>
                  <a:lnTo>
                    <a:pt x="516" y="132"/>
                  </a:lnTo>
                  <a:lnTo>
                    <a:pt x="516" y="130"/>
                  </a:lnTo>
                  <a:lnTo>
                    <a:pt x="515" y="130"/>
                  </a:lnTo>
                  <a:lnTo>
                    <a:pt x="513" y="130"/>
                  </a:lnTo>
                  <a:lnTo>
                    <a:pt x="513" y="132"/>
                  </a:lnTo>
                  <a:lnTo>
                    <a:pt x="512" y="132"/>
                  </a:lnTo>
                  <a:lnTo>
                    <a:pt x="512" y="133"/>
                  </a:lnTo>
                  <a:lnTo>
                    <a:pt x="511" y="133"/>
                  </a:lnTo>
                  <a:lnTo>
                    <a:pt x="510" y="133"/>
                  </a:lnTo>
                  <a:lnTo>
                    <a:pt x="510" y="134"/>
                  </a:lnTo>
                  <a:lnTo>
                    <a:pt x="511" y="134"/>
                  </a:lnTo>
                  <a:lnTo>
                    <a:pt x="510" y="134"/>
                  </a:lnTo>
                  <a:lnTo>
                    <a:pt x="510" y="135"/>
                  </a:lnTo>
                  <a:lnTo>
                    <a:pt x="511" y="135"/>
                  </a:lnTo>
                  <a:lnTo>
                    <a:pt x="511" y="137"/>
                  </a:lnTo>
                  <a:lnTo>
                    <a:pt x="511" y="138"/>
                  </a:lnTo>
                  <a:lnTo>
                    <a:pt x="510" y="138"/>
                  </a:lnTo>
                  <a:lnTo>
                    <a:pt x="511" y="138"/>
                  </a:lnTo>
                  <a:lnTo>
                    <a:pt x="512" y="138"/>
                  </a:lnTo>
                  <a:lnTo>
                    <a:pt x="512" y="139"/>
                  </a:lnTo>
                  <a:lnTo>
                    <a:pt x="512" y="138"/>
                  </a:lnTo>
                  <a:lnTo>
                    <a:pt x="512" y="139"/>
                  </a:lnTo>
                  <a:lnTo>
                    <a:pt x="513" y="139"/>
                  </a:lnTo>
                  <a:lnTo>
                    <a:pt x="515" y="139"/>
                  </a:lnTo>
                  <a:lnTo>
                    <a:pt x="515" y="138"/>
                  </a:lnTo>
                  <a:lnTo>
                    <a:pt x="516" y="138"/>
                  </a:lnTo>
                  <a:lnTo>
                    <a:pt x="515" y="138"/>
                  </a:lnTo>
                  <a:lnTo>
                    <a:pt x="516" y="138"/>
                  </a:lnTo>
                  <a:lnTo>
                    <a:pt x="516" y="137"/>
                  </a:lnTo>
                  <a:lnTo>
                    <a:pt x="517" y="137"/>
                  </a:lnTo>
                  <a:lnTo>
                    <a:pt x="517" y="138"/>
                  </a:lnTo>
                  <a:lnTo>
                    <a:pt x="518" y="138"/>
                  </a:lnTo>
                  <a:lnTo>
                    <a:pt x="518" y="137"/>
                  </a:lnTo>
                  <a:lnTo>
                    <a:pt x="520" y="137"/>
                  </a:lnTo>
                  <a:lnTo>
                    <a:pt x="520" y="138"/>
                  </a:lnTo>
                  <a:lnTo>
                    <a:pt x="520" y="139"/>
                  </a:lnTo>
                  <a:lnTo>
                    <a:pt x="521" y="139"/>
                  </a:lnTo>
                  <a:lnTo>
                    <a:pt x="521" y="138"/>
                  </a:lnTo>
                  <a:lnTo>
                    <a:pt x="522" y="138"/>
                  </a:lnTo>
                  <a:lnTo>
                    <a:pt x="522" y="139"/>
                  </a:lnTo>
                  <a:lnTo>
                    <a:pt x="522" y="140"/>
                  </a:lnTo>
                  <a:lnTo>
                    <a:pt x="523" y="140"/>
                  </a:lnTo>
                  <a:lnTo>
                    <a:pt x="524" y="140"/>
                  </a:lnTo>
                  <a:lnTo>
                    <a:pt x="526" y="141"/>
                  </a:lnTo>
                  <a:lnTo>
                    <a:pt x="526" y="140"/>
                  </a:lnTo>
                  <a:lnTo>
                    <a:pt x="526" y="141"/>
                  </a:lnTo>
                  <a:lnTo>
                    <a:pt x="526" y="140"/>
                  </a:lnTo>
                  <a:lnTo>
                    <a:pt x="527" y="141"/>
                  </a:lnTo>
                  <a:lnTo>
                    <a:pt x="528" y="141"/>
                  </a:lnTo>
                  <a:lnTo>
                    <a:pt x="529" y="143"/>
                  </a:lnTo>
                  <a:lnTo>
                    <a:pt x="528" y="143"/>
                  </a:lnTo>
                  <a:lnTo>
                    <a:pt x="528" y="144"/>
                  </a:lnTo>
                  <a:lnTo>
                    <a:pt x="528" y="143"/>
                  </a:lnTo>
                  <a:lnTo>
                    <a:pt x="527" y="144"/>
                  </a:lnTo>
                  <a:lnTo>
                    <a:pt x="528" y="144"/>
                  </a:lnTo>
                  <a:lnTo>
                    <a:pt x="527" y="144"/>
                  </a:lnTo>
                  <a:lnTo>
                    <a:pt x="526" y="144"/>
                  </a:lnTo>
                  <a:lnTo>
                    <a:pt x="526" y="145"/>
                  </a:lnTo>
                  <a:lnTo>
                    <a:pt x="526" y="146"/>
                  </a:lnTo>
                  <a:lnTo>
                    <a:pt x="526" y="147"/>
                  </a:lnTo>
                  <a:lnTo>
                    <a:pt x="527" y="147"/>
                  </a:lnTo>
                  <a:lnTo>
                    <a:pt x="528" y="149"/>
                  </a:lnTo>
                  <a:lnTo>
                    <a:pt x="528" y="150"/>
                  </a:lnTo>
                  <a:lnTo>
                    <a:pt x="529" y="150"/>
                  </a:lnTo>
                  <a:lnTo>
                    <a:pt x="529" y="151"/>
                  </a:lnTo>
                  <a:lnTo>
                    <a:pt x="530" y="151"/>
                  </a:lnTo>
                  <a:lnTo>
                    <a:pt x="532" y="151"/>
                  </a:lnTo>
                  <a:lnTo>
                    <a:pt x="532" y="152"/>
                  </a:lnTo>
                  <a:lnTo>
                    <a:pt x="533" y="153"/>
                  </a:lnTo>
                  <a:lnTo>
                    <a:pt x="533" y="155"/>
                  </a:lnTo>
                  <a:lnTo>
                    <a:pt x="534" y="155"/>
                  </a:lnTo>
                  <a:lnTo>
                    <a:pt x="534" y="153"/>
                  </a:lnTo>
                  <a:lnTo>
                    <a:pt x="535" y="153"/>
                  </a:lnTo>
                  <a:lnTo>
                    <a:pt x="536" y="153"/>
                  </a:lnTo>
                  <a:lnTo>
                    <a:pt x="535" y="153"/>
                  </a:lnTo>
                  <a:lnTo>
                    <a:pt x="536" y="152"/>
                  </a:lnTo>
                  <a:lnTo>
                    <a:pt x="536" y="153"/>
                  </a:lnTo>
                  <a:lnTo>
                    <a:pt x="536" y="155"/>
                  </a:lnTo>
                  <a:lnTo>
                    <a:pt x="538" y="155"/>
                  </a:lnTo>
                  <a:lnTo>
                    <a:pt x="539" y="155"/>
                  </a:lnTo>
                  <a:lnTo>
                    <a:pt x="539" y="156"/>
                  </a:lnTo>
                  <a:lnTo>
                    <a:pt x="539" y="157"/>
                  </a:lnTo>
                  <a:lnTo>
                    <a:pt x="540" y="157"/>
                  </a:lnTo>
                  <a:lnTo>
                    <a:pt x="539" y="157"/>
                  </a:lnTo>
                  <a:lnTo>
                    <a:pt x="539" y="158"/>
                  </a:lnTo>
                  <a:lnTo>
                    <a:pt x="539" y="159"/>
                  </a:lnTo>
                  <a:lnTo>
                    <a:pt x="539" y="161"/>
                  </a:lnTo>
                  <a:lnTo>
                    <a:pt x="538" y="161"/>
                  </a:lnTo>
                  <a:lnTo>
                    <a:pt x="539" y="161"/>
                  </a:lnTo>
                  <a:lnTo>
                    <a:pt x="539" y="159"/>
                  </a:lnTo>
                  <a:lnTo>
                    <a:pt x="538" y="159"/>
                  </a:lnTo>
                  <a:lnTo>
                    <a:pt x="539" y="159"/>
                  </a:lnTo>
                  <a:lnTo>
                    <a:pt x="538" y="159"/>
                  </a:lnTo>
                  <a:lnTo>
                    <a:pt x="538" y="158"/>
                  </a:lnTo>
                  <a:lnTo>
                    <a:pt x="536" y="158"/>
                  </a:lnTo>
                  <a:lnTo>
                    <a:pt x="536" y="159"/>
                  </a:lnTo>
                  <a:lnTo>
                    <a:pt x="535" y="159"/>
                  </a:lnTo>
                  <a:lnTo>
                    <a:pt x="536" y="159"/>
                  </a:lnTo>
                  <a:lnTo>
                    <a:pt x="535" y="159"/>
                  </a:lnTo>
                  <a:lnTo>
                    <a:pt x="536" y="159"/>
                  </a:lnTo>
                  <a:lnTo>
                    <a:pt x="535" y="159"/>
                  </a:lnTo>
                  <a:lnTo>
                    <a:pt x="534" y="159"/>
                  </a:lnTo>
                  <a:lnTo>
                    <a:pt x="533" y="159"/>
                  </a:lnTo>
                  <a:lnTo>
                    <a:pt x="532" y="159"/>
                  </a:lnTo>
                  <a:lnTo>
                    <a:pt x="532" y="161"/>
                  </a:lnTo>
                  <a:lnTo>
                    <a:pt x="532" y="162"/>
                  </a:lnTo>
                  <a:lnTo>
                    <a:pt x="530" y="162"/>
                  </a:lnTo>
                  <a:lnTo>
                    <a:pt x="530" y="161"/>
                  </a:lnTo>
                  <a:lnTo>
                    <a:pt x="529" y="161"/>
                  </a:lnTo>
                  <a:lnTo>
                    <a:pt x="528" y="161"/>
                  </a:lnTo>
                  <a:lnTo>
                    <a:pt x="528" y="159"/>
                  </a:lnTo>
                  <a:lnTo>
                    <a:pt x="527" y="159"/>
                  </a:lnTo>
                  <a:lnTo>
                    <a:pt x="526" y="159"/>
                  </a:lnTo>
                  <a:lnTo>
                    <a:pt x="524" y="159"/>
                  </a:lnTo>
                  <a:lnTo>
                    <a:pt x="523" y="159"/>
                  </a:lnTo>
                  <a:lnTo>
                    <a:pt x="523" y="158"/>
                  </a:lnTo>
                  <a:lnTo>
                    <a:pt x="523" y="159"/>
                  </a:lnTo>
                  <a:lnTo>
                    <a:pt x="522" y="159"/>
                  </a:lnTo>
                  <a:lnTo>
                    <a:pt x="523" y="159"/>
                  </a:lnTo>
                  <a:lnTo>
                    <a:pt x="523" y="158"/>
                  </a:lnTo>
                  <a:lnTo>
                    <a:pt x="522" y="158"/>
                  </a:lnTo>
                  <a:lnTo>
                    <a:pt x="521" y="158"/>
                  </a:lnTo>
                  <a:lnTo>
                    <a:pt x="520" y="158"/>
                  </a:lnTo>
                  <a:lnTo>
                    <a:pt x="521" y="158"/>
                  </a:lnTo>
                  <a:lnTo>
                    <a:pt x="520" y="158"/>
                  </a:lnTo>
                  <a:lnTo>
                    <a:pt x="520" y="159"/>
                  </a:lnTo>
                  <a:lnTo>
                    <a:pt x="518" y="159"/>
                  </a:lnTo>
                  <a:lnTo>
                    <a:pt x="518" y="158"/>
                  </a:lnTo>
                  <a:lnTo>
                    <a:pt x="517" y="158"/>
                  </a:lnTo>
                  <a:lnTo>
                    <a:pt x="518" y="158"/>
                  </a:lnTo>
                  <a:lnTo>
                    <a:pt x="517" y="158"/>
                  </a:lnTo>
                  <a:lnTo>
                    <a:pt x="516" y="158"/>
                  </a:lnTo>
                  <a:lnTo>
                    <a:pt x="517" y="159"/>
                  </a:lnTo>
                  <a:lnTo>
                    <a:pt x="516" y="159"/>
                  </a:lnTo>
                  <a:lnTo>
                    <a:pt x="517" y="159"/>
                  </a:lnTo>
                  <a:lnTo>
                    <a:pt x="516" y="159"/>
                  </a:lnTo>
                  <a:lnTo>
                    <a:pt x="516" y="158"/>
                  </a:lnTo>
                  <a:lnTo>
                    <a:pt x="515" y="158"/>
                  </a:lnTo>
                  <a:lnTo>
                    <a:pt x="515" y="159"/>
                  </a:lnTo>
                  <a:lnTo>
                    <a:pt x="515" y="158"/>
                  </a:lnTo>
                  <a:lnTo>
                    <a:pt x="513" y="158"/>
                  </a:lnTo>
                  <a:lnTo>
                    <a:pt x="513" y="157"/>
                  </a:lnTo>
                  <a:lnTo>
                    <a:pt x="512" y="157"/>
                  </a:lnTo>
                  <a:lnTo>
                    <a:pt x="512" y="158"/>
                  </a:lnTo>
                  <a:lnTo>
                    <a:pt x="512" y="157"/>
                  </a:lnTo>
                  <a:lnTo>
                    <a:pt x="512" y="158"/>
                  </a:lnTo>
                  <a:lnTo>
                    <a:pt x="513" y="158"/>
                  </a:lnTo>
                  <a:lnTo>
                    <a:pt x="512" y="158"/>
                  </a:lnTo>
                  <a:lnTo>
                    <a:pt x="513" y="158"/>
                  </a:lnTo>
                  <a:lnTo>
                    <a:pt x="513" y="159"/>
                  </a:lnTo>
                  <a:lnTo>
                    <a:pt x="512" y="159"/>
                  </a:lnTo>
                  <a:lnTo>
                    <a:pt x="512" y="158"/>
                  </a:lnTo>
                  <a:lnTo>
                    <a:pt x="511" y="158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09" y="157"/>
                  </a:lnTo>
                  <a:lnTo>
                    <a:pt x="509" y="158"/>
                  </a:lnTo>
                  <a:lnTo>
                    <a:pt x="507" y="157"/>
                  </a:lnTo>
                  <a:lnTo>
                    <a:pt x="506" y="157"/>
                  </a:lnTo>
                  <a:lnTo>
                    <a:pt x="506" y="156"/>
                  </a:lnTo>
                  <a:lnTo>
                    <a:pt x="506" y="157"/>
                  </a:lnTo>
                  <a:lnTo>
                    <a:pt x="507" y="157"/>
                  </a:lnTo>
                  <a:lnTo>
                    <a:pt x="507" y="158"/>
                  </a:lnTo>
                  <a:lnTo>
                    <a:pt x="507" y="159"/>
                  </a:lnTo>
                  <a:lnTo>
                    <a:pt x="507" y="158"/>
                  </a:lnTo>
                  <a:lnTo>
                    <a:pt x="507" y="159"/>
                  </a:lnTo>
                  <a:lnTo>
                    <a:pt x="506" y="158"/>
                  </a:lnTo>
                  <a:lnTo>
                    <a:pt x="507" y="158"/>
                  </a:lnTo>
                  <a:lnTo>
                    <a:pt x="506" y="158"/>
                  </a:lnTo>
                  <a:lnTo>
                    <a:pt x="506" y="157"/>
                  </a:lnTo>
                  <a:lnTo>
                    <a:pt x="505" y="157"/>
                  </a:lnTo>
                  <a:lnTo>
                    <a:pt x="506" y="157"/>
                  </a:lnTo>
                  <a:lnTo>
                    <a:pt x="505" y="157"/>
                  </a:lnTo>
                  <a:lnTo>
                    <a:pt x="504" y="156"/>
                  </a:lnTo>
                  <a:lnTo>
                    <a:pt x="504" y="157"/>
                  </a:lnTo>
                  <a:lnTo>
                    <a:pt x="505" y="157"/>
                  </a:lnTo>
                  <a:lnTo>
                    <a:pt x="505" y="158"/>
                  </a:lnTo>
                  <a:lnTo>
                    <a:pt x="506" y="158"/>
                  </a:lnTo>
                  <a:lnTo>
                    <a:pt x="505" y="158"/>
                  </a:lnTo>
                  <a:lnTo>
                    <a:pt x="505" y="157"/>
                  </a:lnTo>
                  <a:lnTo>
                    <a:pt x="505" y="158"/>
                  </a:lnTo>
                  <a:lnTo>
                    <a:pt x="506" y="159"/>
                  </a:lnTo>
                  <a:lnTo>
                    <a:pt x="505" y="159"/>
                  </a:lnTo>
                  <a:lnTo>
                    <a:pt x="505" y="158"/>
                  </a:lnTo>
                  <a:lnTo>
                    <a:pt x="504" y="158"/>
                  </a:lnTo>
                  <a:lnTo>
                    <a:pt x="504" y="157"/>
                  </a:lnTo>
                  <a:lnTo>
                    <a:pt x="505" y="157"/>
                  </a:lnTo>
                  <a:lnTo>
                    <a:pt x="504" y="157"/>
                  </a:lnTo>
                  <a:lnTo>
                    <a:pt x="503" y="157"/>
                  </a:lnTo>
                  <a:lnTo>
                    <a:pt x="503" y="156"/>
                  </a:lnTo>
                  <a:lnTo>
                    <a:pt x="503" y="157"/>
                  </a:lnTo>
                  <a:lnTo>
                    <a:pt x="501" y="157"/>
                  </a:lnTo>
                  <a:lnTo>
                    <a:pt x="501" y="158"/>
                  </a:lnTo>
                  <a:lnTo>
                    <a:pt x="503" y="158"/>
                  </a:lnTo>
                  <a:lnTo>
                    <a:pt x="501" y="158"/>
                  </a:lnTo>
                  <a:lnTo>
                    <a:pt x="501" y="159"/>
                  </a:lnTo>
                  <a:lnTo>
                    <a:pt x="503" y="159"/>
                  </a:lnTo>
                  <a:lnTo>
                    <a:pt x="501" y="159"/>
                  </a:lnTo>
                  <a:lnTo>
                    <a:pt x="501" y="158"/>
                  </a:lnTo>
                  <a:lnTo>
                    <a:pt x="500" y="158"/>
                  </a:lnTo>
                  <a:lnTo>
                    <a:pt x="500" y="157"/>
                  </a:lnTo>
                  <a:lnTo>
                    <a:pt x="499" y="157"/>
                  </a:lnTo>
                  <a:lnTo>
                    <a:pt x="499" y="156"/>
                  </a:lnTo>
                  <a:lnTo>
                    <a:pt x="498" y="156"/>
                  </a:lnTo>
                  <a:lnTo>
                    <a:pt x="497" y="156"/>
                  </a:lnTo>
                  <a:lnTo>
                    <a:pt x="497" y="157"/>
                  </a:lnTo>
                  <a:lnTo>
                    <a:pt x="498" y="157"/>
                  </a:lnTo>
                  <a:lnTo>
                    <a:pt x="497" y="157"/>
                  </a:lnTo>
                  <a:lnTo>
                    <a:pt x="497" y="156"/>
                  </a:lnTo>
                  <a:lnTo>
                    <a:pt x="495" y="156"/>
                  </a:lnTo>
                  <a:lnTo>
                    <a:pt x="495" y="155"/>
                  </a:lnTo>
                  <a:lnTo>
                    <a:pt x="494" y="155"/>
                  </a:lnTo>
                  <a:lnTo>
                    <a:pt x="494" y="156"/>
                  </a:lnTo>
                  <a:lnTo>
                    <a:pt x="494" y="155"/>
                  </a:lnTo>
                  <a:lnTo>
                    <a:pt x="494" y="156"/>
                  </a:lnTo>
                  <a:lnTo>
                    <a:pt x="494" y="155"/>
                  </a:lnTo>
                  <a:lnTo>
                    <a:pt x="494" y="156"/>
                  </a:lnTo>
                  <a:lnTo>
                    <a:pt x="493" y="156"/>
                  </a:lnTo>
                  <a:lnTo>
                    <a:pt x="493" y="155"/>
                  </a:lnTo>
                  <a:lnTo>
                    <a:pt x="493" y="156"/>
                  </a:lnTo>
                  <a:lnTo>
                    <a:pt x="493" y="155"/>
                  </a:lnTo>
                  <a:lnTo>
                    <a:pt x="492" y="155"/>
                  </a:lnTo>
                  <a:lnTo>
                    <a:pt x="492" y="156"/>
                  </a:lnTo>
                  <a:lnTo>
                    <a:pt x="493" y="156"/>
                  </a:lnTo>
                  <a:lnTo>
                    <a:pt x="492" y="156"/>
                  </a:lnTo>
                  <a:lnTo>
                    <a:pt x="493" y="157"/>
                  </a:lnTo>
                  <a:lnTo>
                    <a:pt x="493" y="158"/>
                  </a:lnTo>
                  <a:lnTo>
                    <a:pt x="493" y="159"/>
                  </a:lnTo>
                  <a:lnTo>
                    <a:pt x="492" y="159"/>
                  </a:lnTo>
                  <a:lnTo>
                    <a:pt x="492" y="158"/>
                  </a:lnTo>
                  <a:lnTo>
                    <a:pt x="492" y="157"/>
                  </a:lnTo>
                  <a:lnTo>
                    <a:pt x="491" y="157"/>
                  </a:lnTo>
                  <a:lnTo>
                    <a:pt x="492" y="157"/>
                  </a:lnTo>
                  <a:lnTo>
                    <a:pt x="491" y="157"/>
                  </a:lnTo>
                  <a:lnTo>
                    <a:pt x="491" y="156"/>
                  </a:lnTo>
                  <a:lnTo>
                    <a:pt x="491" y="157"/>
                  </a:lnTo>
                  <a:lnTo>
                    <a:pt x="489" y="157"/>
                  </a:lnTo>
                  <a:lnTo>
                    <a:pt x="489" y="156"/>
                  </a:lnTo>
                  <a:lnTo>
                    <a:pt x="489" y="157"/>
                  </a:lnTo>
                  <a:lnTo>
                    <a:pt x="488" y="157"/>
                  </a:lnTo>
                  <a:lnTo>
                    <a:pt x="488" y="158"/>
                  </a:lnTo>
                  <a:lnTo>
                    <a:pt x="489" y="158"/>
                  </a:lnTo>
                  <a:lnTo>
                    <a:pt x="488" y="158"/>
                  </a:lnTo>
                  <a:lnTo>
                    <a:pt x="488" y="159"/>
                  </a:lnTo>
                  <a:lnTo>
                    <a:pt x="487" y="159"/>
                  </a:lnTo>
                  <a:lnTo>
                    <a:pt x="487" y="158"/>
                  </a:lnTo>
                  <a:lnTo>
                    <a:pt x="487" y="157"/>
                  </a:lnTo>
                  <a:lnTo>
                    <a:pt x="487" y="156"/>
                  </a:lnTo>
                  <a:lnTo>
                    <a:pt x="487" y="155"/>
                  </a:lnTo>
                  <a:lnTo>
                    <a:pt x="486" y="155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5" y="152"/>
                  </a:lnTo>
                  <a:lnTo>
                    <a:pt x="483" y="152"/>
                  </a:lnTo>
                  <a:lnTo>
                    <a:pt x="483" y="153"/>
                  </a:lnTo>
                  <a:lnTo>
                    <a:pt x="483" y="152"/>
                  </a:lnTo>
                  <a:lnTo>
                    <a:pt x="483" y="153"/>
                  </a:lnTo>
                  <a:lnTo>
                    <a:pt x="482" y="153"/>
                  </a:lnTo>
                  <a:lnTo>
                    <a:pt x="483" y="153"/>
                  </a:lnTo>
                  <a:lnTo>
                    <a:pt x="482" y="153"/>
                  </a:lnTo>
                  <a:lnTo>
                    <a:pt x="481" y="153"/>
                  </a:lnTo>
                  <a:lnTo>
                    <a:pt x="480" y="152"/>
                  </a:lnTo>
                  <a:lnTo>
                    <a:pt x="479" y="152"/>
                  </a:lnTo>
                  <a:lnTo>
                    <a:pt x="479" y="151"/>
                  </a:lnTo>
                  <a:lnTo>
                    <a:pt x="477" y="151"/>
                  </a:lnTo>
                  <a:lnTo>
                    <a:pt x="476" y="151"/>
                  </a:lnTo>
                  <a:lnTo>
                    <a:pt x="475" y="151"/>
                  </a:lnTo>
                  <a:lnTo>
                    <a:pt x="474" y="152"/>
                  </a:lnTo>
                  <a:lnTo>
                    <a:pt x="474" y="153"/>
                  </a:lnTo>
                  <a:lnTo>
                    <a:pt x="474" y="155"/>
                  </a:lnTo>
                  <a:lnTo>
                    <a:pt x="475" y="155"/>
                  </a:lnTo>
                  <a:lnTo>
                    <a:pt x="475" y="156"/>
                  </a:lnTo>
                  <a:lnTo>
                    <a:pt x="474" y="156"/>
                  </a:lnTo>
                  <a:lnTo>
                    <a:pt x="474" y="157"/>
                  </a:lnTo>
                  <a:lnTo>
                    <a:pt x="475" y="157"/>
                  </a:lnTo>
                  <a:lnTo>
                    <a:pt x="474" y="157"/>
                  </a:lnTo>
                  <a:lnTo>
                    <a:pt x="474" y="158"/>
                  </a:lnTo>
                  <a:lnTo>
                    <a:pt x="475" y="158"/>
                  </a:lnTo>
                  <a:lnTo>
                    <a:pt x="475" y="159"/>
                  </a:lnTo>
                  <a:lnTo>
                    <a:pt x="474" y="159"/>
                  </a:lnTo>
                  <a:lnTo>
                    <a:pt x="473" y="159"/>
                  </a:lnTo>
                  <a:lnTo>
                    <a:pt x="471" y="159"/>
                  </a:lnTo>
                  <a:lnTo>
                    <a:pt x="471" y="161"/>
                  </a:lnTo>
                  <a:lnTo>
                    <a:pt x="470" y="161"/>
                  </a:lnTo>
                  <a:lnTo>
                    <a:pt x="470" y="162"/>
                  </a:lnTo>
                  <a:lnTo>
                    <a:pt x="470" y="163"/>
                  </a:lnTo>
                  <a:lnTo>
                    <a:pt x="471" y="163"/>
                  </a:lnTo>
                  <a:lnTo>
                    <a:pt x="471" y="164"/>
                  </a:lnTo>
                  <a:lnTo>
                    <a:pt x="473" y="164"/>
                  </a:lnTo>
                  <a:lnTo>
                    <a:pt x="471" y="164"/>
                  </a:lnTo>
                  <a:lnTo>
                    <a:pt x="473" y="164"/>
                  </a:lnTo>
                  <a:lnTo>
                    <a:pt x="473" y="166"/>
                  </a:lnTo>
                  <a:lnTo>
                    <a:pt x="473" y="164"/>
                  </a:lnTo>
                  <a:lnTo>
                    <a:pt x="471" y="164"/>
                  </a:lnTo>
                  <a:lnTo>
                    <a:pt x="470" y="164"/>
                  </a:lnTo>
                  <a:lnTo>
                    <a:pt x="470" y="166"/>
                  </a:lnTo>
                  <a:lnTo>
                    <a:pt x="470" y="167"/>
                  </a:lnTo>
                  <a:lnTo>
                    <a:pt x="471" y="167"/>
                  </a:lnTo>
                  <a:lnTo>
                    <a:pt x="471" y="168"/>
                  </a:lnTo>
                  <a:lnTo>
                    <a:pt x="471" y="169"/>
                  </a:lnTo>
                  <a:lnTo>
                    <a:pt x="471" y="170"/>
                  </a:lnTo>
                  <a:lnTo>
                    <a:pt x="473" y="170"/>
                  </a:lnTo>
                  <a:lnTo>
                    <a:pt x="471" y="170"/>
                  </a:lnTo>
                  <a:lnTo>
                    <a:pt x="473" y="170"/>
                  </a:lnTo>
                  <a:lnTo>
                    <a:pt x="473" y="172"/>
                  </a:lnTo>
                  <a:lnTo>
                    <a:pt x="474" y="172"/>
                  </a:lnTo>
                  <a:lnTo>
                    <a:pt x="473" y="172"/>
                  </a:lnTo>
                  <a:lnTo>
                    <a:pt x="474" y="172"/>
                  </a:lnTo>
                  <a:lnTo>
                    <a:pt x="473" y="172"/>
                  </a:lnTo>
                  <a:lnTo>
                    <a:pt x="474" y="172"/>
                  </a:lnTo>
                  <a:lnTo>
                    <a:pt x="473" y="172"/>
                  </a:lnTo>
                  <a:lnTo>
                    <a:pt x="471" y="172"/>
                  </a:lnTo>
                  <a:lnTo>
                    <a:pt x="471" y="173"/>
                  </a:lnTo>
                  <a:lnTo>
                    <a:pt x="470" y="173"/>
                  </a:lnTo>
                  <a:lnTo>
                    <a:pt x="469" y="173"/>
                  </a:lnTo>
                  <a:lnTo>
                    <a:pt x="468" y="173"/>
                  </a:lnTo>
                  <a:lnTo>
                    <a:pt x="468" y="172"/>
                  </a:lnTo>
                  <a:lnTo>
                    <a:pt x="466" y="172"/>
                  </a:lnTo>
                  <a:lnTo>
                    <a:pt x="465" y="172"/>
                  </a:lnTo>
                  <a:lnTo>
                    <a:pt x="465" y="170"/>
                  </a:lnTo>
                  <a:lnTo>
                    <a:pt x="464" y="170"/>
                  </a:lnTo>
                  <a:lnTo>
                    <a:pt x="463" y="170"/>
                  </a:lnTo>
                  <a:lnTo>
                    <a:pt x="463" y="169"/>
                  </a:lnTo>
                  <a:lnTo>
                    <a:pt x="462" y="169"/>
                  </a:lnTo>
                  <a:lnTo>
                    <a:pt x="462" y="168"/>
                  </a:lnTo>
                  <a:lnTo>
                    <a:pt x="462" y="167"/>
                  </a:lnTo>
                  <a:lnTo>
                    <a:pt x="460" y="167"/>
                  </a:lnTo>
                  <a:lnTo>
                    <a:pt x="460" y="166"/>
                  </a:lnTo>
                  <a:lnTo>
                    <a:pt x="459" y="166"/>
                  </a:lnTo>
                  <a:lnTo>
                    <a:pt x="458" y="166"/>
                  </a:lnTo>
                  <a:lnTo>
                    <a:pt x="458" y="164"/>
                  </a:lnTo>
                  <a:lnTo>
                    <a:pt x="457" y="164"/>
                  </a:lnTo>
                  <a:lnTo>
                    <a:pt x="456" y="164"/>
                  </a:lnTo>
                  <a:lnTo>
                    <a:pt x="456" y="163"/>
                  </a:lnTo>
                  <a:lnTo>
                    <a:pt x="454" y="163"/>
                  </a:lnTo>
                  <a:lnTo>
                    <a:pt x="454" y="161"/>
                  </a:lnTo>
                  <a:lnTo>
                    <a:pt x="453" y="161"/>
                  </a:lnTo>
                  <a:lnTo>
                    <a:pt x="453" y="159"/>
                  </a:lnTo>
                  <a:lnTo>
                    <a:pt x="452" y="159"/>
                  </a:lnTo>
                  <a:lnTo>
                    <a:pt x="451" y="157"/>
                  </a:lnTo>
                  <a:lnTo>
                    <a:pt x="450" y="157"/>
                  </a:lnTo>
                  <a:lnTo>
                    <a:pt x="450" y="156"/>
                  </a:lnTo>
                  <a:lnTo>
                    <a:pt x="448" y="156"/>
                  </a:lnTo>
                  <a:lnTo>
                    <a:pt x="447" y="155"/>
                  </a:lnTo>
                  <a:lnTo>
                    <a:pt x="446" y="155"/>
                  </a:lnTo>
                  <a:lnTo>
                    <a:pt x="445" y="155"/>
                  </a:lnTo>
                  <a:lnTo>
                    <a:pt x="445" y="153"/>
                  </a:lnTo>
                  <a:lnTo>
                    <a:pt x="444" y="153"/>
                  </a:lnTo>
                  <a:lnTo>
                    <a:pt x="442" y="153"/>
                  </a:lnTo>
                  <a:lnTo>
                    <a:pt x="441" y="153"/>
                  </a:lnTo>
                  <a:lnTo>
                    <a:pt x="440" y="153"/>
                  </a:lnTo>
                  <a:lnTo>
                    <a:pt x="440" y="152"/>
                  </a:lnTo>
                  <a:lnTo>
                    <a:pt x="439" y="152"/>
                  </a:lnTo>
                  <a:lnTo>
                    <a:pt x="439" y="151"/>
                  </a:lnTo>
                  <a:lnTo>
                    <a:pt x="438" y="151"/>
                  </a:lnTo>
                  <a:lnTo>
                    <a:pt x="436" y="151"/>
                  </a:lnTo>
                  <a:lnTo>
                    <a:pt x="435" y="151"/>
                  </a:lnTo>
                  <a:lnTo>
                    <a:pt x="434" y="151"/>
                  </a:lnTo>
                  <a:lnTo>
                    <a:pt x="434" y="150"/>
                  </a:lnTo>
                  <a:lnTo>
                    <a:pt x="433" y="150"/>
                  </a:lnTo>
                  <a:lnTo>
                    <a:pt x="433" y="151"/>
                  </a:lnTo>
                  <a:lnTo>
                    <a:pt x="433" y="150"/>
                  </a:lnTo>
                  <a:lnTo>
                    <a:pt x="433" y="151"/>
                  </a:lnTo>
                  <a:lnTo>
                    <a:pt x="432" y="151"/>
                  </a:lnTo>
                  <a:lnTo>
                    <a:pt x="433" y="151"/>
                  </a:lnTo>
                  <a:lnTo>
                    <a:pt x="433" y="150"/>
                  </a:lnTo>
                  <a:lnTo>
                    <a:pt x="432" y="150"/>
                  </a:lnTo>
                  <a:lnTo>
                    <a:pt x="432" y="151"/>
                  </a:lnTo>
                  <a:lnTo>
                    <a:pt x="432" y="150"/>
                  </a:lnTo>
                  <a:lnTo>
                    <a:pt x="432" y="151"/>
                  </a:lnTo>
                  <a:lnTo>
                    <a:pt x="432" y="150"/>
                  </a:lnTo>
                  <a:lnTo>
                    <a:pt x="430" y="150"/>
                  </a:lnTo>
                  <a:lnTo>
                    <a:pt x="429" y="150"/>
                  </a:lnTo>
                  <a:lnTo>
                    <a:pt x="428" y="150"/>
                  </a:lnTo>
                  <a:lnTo>
                    <a:pt x="427" y="150"/>
                  </a:lnTo>
                  <a:lnTo>
                    <a:pt x="427" y="149"/>
                  </a:lnTo>
                  <a:lnTo>
                    <a:pt x="426" y="149"/>
                  </a:lnTo>
                  <a:lnTo>
                    <a:pt x="424" y="149"/>
                  </a:lnTo>
                  <a:lnTo>
                    <a:pt x="424" y="147"/>
                  </a:lnTo>
                  <a:lnTo>
                    <a:pt x="423" y="147"/>
                  </a:lnTo>
                  <a:lnTo>
                    <a:pt x="422" y="146"/>
                  </a:lnTo>
                  <a:lnTo>
                    <a:pt x="421" y="146"/>
                  </a:lnTo>
                  <a:lnTo>
                    <a:pt x="419" y="146"/>
                  </a:lnTo>
                  <a:lnTo>
                    <a:pt x="418" y="146"/>
                  </a:lnTo>
                  <a:lnTo>
                    <a:pt x="418" y="147"/>
                  </a:lnTo>
                  <a:lnTo>
                    <a:pt x="417" y="147"/>
                  </a:lnTo>
                  <a:lnTo>
                    <a:pt x="417" y="149"/>
                  </a:lnTo>
                  <a:lnTo>
                    <a:pt x="417" y="147"/>
                  </a:lnTo>
                  <a:lnTo>
                    <a:pt x="416" y="147"/>
                  </a:lnTo>
                  <a:lnTo>
                    <a:pt x="416" y="146"/>
                  </a:lnTo>
                  <a:lnTo>
                    <a:pt x="415" y="146"/>
                  </a:lnTo>
                  <a:lnTo>
                    <a:pt x="415" y="145"/>
                  </a:lnTo>
                  <a:lnTo>
                    <a:pt x="413" y="145"/>
                  </a:lnTo>
                  <a:lnTo>
                    <a:pt x="412" y="145"/>
                  </a:lnTo>
                  <a:lnTo>
                    <a:pt x="412" y="146"/>
                  </a:lnTo>
                  <a:lnTo>
                    <a:pt x="411" y="146"/>
                  </a:lnTo>
                  <a:lnTo>
                    <a:pt x="411" y="147"/>
                  </a:lnTo>
                  <a:lnTo>
                    <a:pt x="412" y="147"/>
                  </a:lnTo>
                  <a:lnTo>
                    <a:pt x="411" y="147"/>
                  </a:lnTo>
                  <a:lnTo>
                    <a:pt x="411" y="146"/>
                  </a:lnTo>
                  <a:lnTo>
                    <a:pt x="410" y="146"/>
                  </a:lnTo>
                  <a:lnTo>
                    <a:pt x="409" y="146"/>
                  </a:lnTo>
                  <a:lnTo>
                    <a:pt x="407" y="146"/>
                  </a:lnTo>
                  <a:lnTo>
                    <a:pt x="406" y="146"/>
                  </a:lnTo>
                  <a:lnTo>
                    <a:pt x="405" y="146"/>
                  </a:lnTo>
                  <a:lnTo>
                    <a:pt x="405" y="147"/>
                  </a:lnTo>
                  <a:lnTo>
                    <a:pt x="404" y="147"/>
                  </a:lnTo>
                  <a:lnTo>
                    <a:pt x="404" y="149"/>
                  </a:lnTo>
                  <a:lnTo>
                    <a:pt x="403" y="149"/>
                  </a:lnTo>
                  <a:lnTo>
                    <a:pt x="403" y="150"/>
                  </a:lnTo>
                  <a:lnTo>
                    <a:pt x="401" y="150"/>
                  </a:lnTo>
                  <a:lnTo>
                    <a:pt x="401" y="151"/>
                  </a:lnTo>
                  <a:lnTo>
                    <a:pt x="400" y="151"/>
                  </a:lnTo>
                  <a:lnTo>
                    <a:pt x="400" y="152"/>
                  </a:lnTo>
                  <a:lnTo>
                    <a:pt x="399" y="152"/>
                  </a:lnTo>
                  <a:lnTo>
                    <a:pt x="399" y="153"/>
                  </a:lnTo>
                  <a:lnTo>
                    <a:pt x="398" y="153"/>
                  </a:lnTo>
                  <a:lnTo>
                    <a:pt x="398" y="155"/>
                  </a:lnTo>
                  <a:lnTo>
                    <a:pt x="398" y="156"/>
                  </a:lnTo>
                  <a:lnTo>
                    <a:pt x="397" y="156"/>
                  </a:lnTo>
                  <a:lnTo>
                    <a:pt x="397" y="157"/>
                  </a:lnTo>
                  <a:lnTo>
                    <a:pt x="395" y="157"/>
                  </a:lnTo>
                  <a:lnTo>
                    <a:pt x="395" y="158"/>
                  </a:lnTo>
                  <a:lnTo>
                    <a:pt x="394" y="158"/>
                  </a:lnTo>
                  <a:lnTo>
                    <a:pt x="394" y="159"/>
                  </a:lnTo>
                  <a:lnTo>
                    <a:pt x="393" y="159"/>
                  </a:lnTo>
                  <a:lnTo>
                    <a:pt x="392" y="159"/>
                  </a:lnTo>
                  <a:lnTo>
                    <a:pt x="392" y="161"/>
                  </a:lnTo>
                  <a:lnTo>
                    <a:pt x="391" y="161"/>
                  </a:lnTo>
                  <a:lnTo>
                    <a:pt x="389" y="159"/>
                  </a:lnTo>
                  <a:lnTo>
                    <a:pt x="388" y="159"/>
                  </a:lnTo>
                  <a:lnTo>
                    <a:pt x="387" y="159"/>
                  </a:lnTo>
                  <a:lnTo>
                    <a:pt x="387" y="161"/>
                  </a:lnTo>
                  <a:lnTo>
                    <a:pt x="387" y="159"/>
                  </a:lnTo>
                  <a:lnTo>
                    <a:pt x="386" y="159"/>
                  </a:lnTo>
                  <a:lnTo>
                    <a:pt x="385" y="159"/>
                  </a:lnTo>
                  <a:lnTo>
                    <a:pt x="385" y="158"/>
                  </a:lnTo>
                  <a:lnTo>
                    <a:pt x="383" y="158"/>
                  </a:lnTo>
                  <a:lnTo>
                    <a:pt x="382" y="158"/>
                  </a:lnTo>
                  <a:lnTo>
                    <a:pt x="381" y="158"/>
                  </a:lnTo>
                  <a:lnTo>
                    <a:pt x="380" y="158"/>
                  </a:lnTo>
                  <a:lnTo>
                    <a:pt x="380" y="159"/>
                  </a:lnTo>
                  <a:lnTo>
                    <a:pt x="378" y="159"/>
                  </a:lnTo>
                  <a:lnTo>
                    <a:pt x="377" y="159"/>
                  </a:lnTo>
                  <a:lnTo>
                    <a:pt x="376" y="159"/>
                  </a:lnTo>
                  <a:lnTo>
                    <a:pt x="375" y="159"/>
                  </a:lnTo>
                  <a:lnTo>
                    <a:pt x="374" y="159"/>
                  </a:lnTo>
                  <a:lnTo>
                    <a:pt x="374" y="161"/>
                  </a:lnTo>
                  <a:lnTo>
                    <a:pt x="372" y="161"/>
                  </a:lnTo>
                  <a:lnTo>
                    <a:pt x="372" y="162"/>
                  </a:lnTo>
                  <a:lnTo>
                    <a:pt x="372" y="163"/>
                  </a:lnTo>
                  <a:lnTo>
                    <a:pt x="372" y="164"/>
                  </a:lnTo>
                  <a:lnTo>
                    <a:pt x="374" y="164"/>
                  </a:lnTo>
                  <a:lnTo>
                    <a:pt x="372" y="164"/>
                  </a:lnTo>
                  <a:lnTo>
                    <a:pt x="371" y="164"/>
                  </a:lnTo>
                  <a:lnTo>
                    <a:pt x="371" y="163"/>
                  </a:lnTo>
                  <a:lnTo>
                    <a:pt x="371" y="164"/>
                  </a:lnTo>
                  <a:lnTo>
                    <a:pt x="371" y="163"/>
                  </a:lnTo>
                  <a:lnTo>
                    <a:pt x="370" y="163"/>
                  </a:lnTo>
                  <a:lnTo>
                    <a:pt x="369" y="162"/>
                  </a:lnTo>
                  <a:lnTo>
                    <a:pt x="368" y="162"/>
                  </a:lnTo>
                  <a:lnTo>
                    <a:pt x="366" y="162"/>
                  </a:lnTo>
                  <a:lnTo>
                    <a:pt x="365" y="161"/>
                  </a:lnTo>
                  <a:lnTo>
                    <a:pt x="364" y="161"/>
                  </a:lnTo>
                  <a:lnTo>
                    <a:pt x="363" y="161"/>
                  </a:lnTo>
                  <a:lnTo>
                    <a:pt x="362" y="159"/>
                  </a:lnTo>
                  <a:lnTo>
                    <a:pt x="360" y="159"/>
                  </a:lnTo>
                  <a:lnTo>
                    <a:pt x="359" y="159"/>
                  </a:lnTo>
                  <a:lnTo>
                    <a:pt x="358" y="159"/>
                  </a:lnTo>
                  <a:lnTo>
                    <a:pt x="357" y="159"/>
                  </a:lnTo>
                  <a:lnTo>
                    <a:pt x="356" y="159"/>
                  </a:lnTo>
                  <a:lnTo>
                    <a:pt x="354" y="161"/>
                  </a:lnTo>
                  <a:lnTo>
                    <a:pt x="353" y="161"/>
                  </a:lnTo>
                  <a:lnTo>
                    <a:pt x="352" y="161"/>
                  </a:lnTo>
                  <a:lnTo>
                    <a:pt x="351" y="161"/>
                  </a:lnTo>
                  <a:lnTo>
                    <a:pt x="350" y="161"/>
                  </a:lnTo>
                  <a:lnTo>
                    <a:pt x="350" y="159"/>
                  </a:lnTo>
                  <a:lnTo>
                    <a:pt x="348" y="159"/>
                  </a:lnTo>
                  <a:lnTo>
                    <a:pt x="348" y="161"/>
                  </a:lnTo>
                  <a:lnTo>
                    <a:pt x="347" y="161"/>
                  </a:lnTo>
                  <a:lnTo>
                    <a:pt x="347" y="162"/>
                  </a:lnTo>
                  <a:lnTo>
                    <a:pt x="346" y="162"/>
                  </a:lnTo>
                  <a:lnTo>
                    <a:pt x="345" y="162"/>
                  </a:lnTo>
                  <a:lnTo>
                    <a:pt x="344" y="162"/>
                  </a:lnTo>
                  <a:lnTo>
                    <a:pt x="342" y="162"/>
                  </a:lnTo>
                  <a:lnTo>
                    <a:pt x="342" y="163"/>
                  </a:lnTo>
                  <a:lnTo>
                    <a:pt x="342" y="164"/>
                  </a:lnTo>
                  <a:lnTo>
                    <a:pt x="341" y="164"/>
                  </a:lnTo>
                  <a:lnTo>
                    <a:pt x="340" y="164"/>
                  </a:lnTo>
                  <a:lnTo>
                    <a:pt x="340" y="166"/>
                  </a:lnTo>
                  <a:lnTo>
                    <a:pt x="339" y="166"/>
                  </a:lnTo>
                  <a:lnTo>
                    <a:pt x="339" y="167"/>
                  </a:lnTo>
                  <a:lnTo>
                    <a:pt x="339" y="168"/>
                  </a:lnTo>
                  <a:lnTo>
                    <a:pt x="339" y="169"/>
                  </a:lnTo>
                  <a:lnTo>
                    <a:pt x="339" y="170"/>
                  </a:lnTo>
                  <a:lnTo>
                    <a:pt x="339" y="172"/>
                  </a:lnTo>
                  <a:lnTo>
                    <a:pt x="338" y="172"/>
                  </a:lnTo>
                  <a:lnTo>
                    <a:pt x="338" y="173"/>
                  </a:lnTo>
                  <a:lnTo>
                    <a:pt x="338" y="174"/>
                  </a:lnTo>
                  <a:lnTo>
                    <a:pt x="338" y="175"/>
                  </a:lnTo>
                  <a:lnTo>
                    <a:pt x="336" y="175"/>
                  </a:lnTo>
                  <a:lnTo>
                    <a:pt x="336" y="176"/>
                  </a:lnTo>
                  <a:lnTo>
                    <a:pt x="336" y="178"/>
                  </a:lnTo>
                  <a:lnTo>
                    <a:pt x="338" y="178"/>
                  </a:lnTo>
                  <a:lnTo>
                    <a:pt x="336" y="178"/>
                  </a:lnTo>
                  <a:lnTo>
                    <a:pt x="336" y="179"/>
                  </a:lnTo>
                  <a:lnTo>
                    <a:pt x="335" y="179"/>
                  </a:lnTo>
                  <a:lnTo>
                    <a:pt x="335" y="178"/>
                  </a:lnTo>
                  <a:lnTo>
                    <a:pt x="335" y="179"/>
                  </a:lnTo>
                  <a:lnTo>
                    <a:pt x="335" y="178"/>
                  </a:lnTo>
                  <a:lnTo>
                    <a:pt x="335" y="179"/>
                  </a:lnTo>
                  <a:lnTo>
                    <a:pt x="334" y="179"/>
                  </a:lnTo>
                  <a:lnTo>
                    <a:pt x="334" y="178"/>
                  </a:lnTo>
                  <a:lnTo>
                    <a:pt x="333" y="178"/>
                  </a:lnTo>
                  <a:lnTo>
                    <a:pt x="334" y="178"/>
                  </a:lnTo>
                  <a:lnTo>
                    <a:pt x="334" y="179"/>
                  </a:lnTo>
                  <a:lnTo>
                    <a:pt x="334" y="178"/>
                  </a:lnTo>
                  <a:lnTo>
                    <a:pt x="334" y="179"/>
                  </a:lnTo>
                  <a:lnTo>
                    <a:pt x="333" y="179"/>
                  </a:lnTo>
                  <a:lnTo>
                    <a:pt x="333" y="178"/>
                  </a:lnTo>
                  <a:lnTo>
                    <a:pt x="331" y="178"/>
                  </a:lnTo>
                  <a:lnTo>
                    <a:pt x="330" y="179"/>
                  </a:lnTo>
                  <a:lnTo>
                    <a:pt x="330" y="180"/>
                  </a:lnTo>
                  <a:lnTo>
                    <a:pt x="330" y="181"/>
                  </a:lnTo>
                  <a:lnTo>
                    <a:pt x="329" y="181"/>
                  </a:lnTo>
                  <a:lnTo>
                    <a:pt x="328" y="181"/>
                  </a:lnTo>
                  <a:lnTo>
                    <a:pt x="327" y="181"/>
                  </a:lnTo>
                  <a:lnTo>
                    <a:pt x="325" y="181"/>
                  </a:lnTo>
                  <a:lnTo>
                    <a:pt x="327" y="181"/>
                  </a:lnTo>
                  <a:lnTo>
                    <a:pt x="327" y="182"/>
                  </a:lnTo>
                  <a:lnTo>
                    <a:pt x="325" y="182"/>
                  </a:lnTo>
                  <a:lnTo>
                    <a:pt x="324" y="182"/>
                  </a:lnTo>
                  <a:lnTo>
                    <a:pt x="323" y="182"/>
                  </a:lnTo>
                  <a:lnTo>
                    <a:pt x="322" y="182"/>
                  </a:lnTo>
                  <a:lnTo>
                    <a:pt x="322" y="184"/>
                  </a:lnTo>
                  <a:lnTo>
                    <a:pt x="323" y="184"/>
                  </a:lnTo>
                  <a:lnTo>
                    <a:pt x="323" y="185"/>
                  </a:lnTo>
                  <a:lnTo>
                    <a:pt x="322" y="185"/>
                  </a:lnTo>
                  <a:lnTo>
                    <a:pt x="322" y="186"/>
                  </a:lnTo>
                  <a:lnTo>
                    <a:pt x="323" y="186"/>
                  </a:lnTo>
                  <a:lnTo>
                    <a:pt x="322" y="186"/>
                  </a:lnTo>
                  <a:lnTo>
                    <a:pt x="322" y="187"/>
                  </a:lnTo>
                  <a:lnTo>
                    <a:pt x="321" y="187"/>
                  </a:lnTo>
                  <a:lnTo>
                    <a:pt x="321" y="186"/>
                  </a:lnTo>
                  <a:lnTo>
                    <a:pt x="319" y="186"/>
                  </a:lnTo>
                  <a:lnTo>
                    <a:pt x="318" y="186"/>
                  </a:lnTo>
                  <a:lnTo>
                    <a:pt x="318" y="187"/>
                  </a:lnTo>
                  <a:lnTo>
                    <a:pt x="317" y="187"/>
                  </a:lnTo>
                  <a:lnTo>
                    <a:pt x="317" y="188"/>
                  </a:lnTo>
                  <a:lnTo>
                    <a:pt x="318" y="190"/>
                  </a:lnTo>
                  <a:lnTo>
                    <a:pt x="317" y="190"/>
                  </a:lnTo>
                  <a:lnTo>
                    <a:pt x="317" y="191"/>
                  </a:lnTo>
                  <a:lnTo>
                    <a:pt x="316" y="191"/>
                  </a:lnTo>
                  <a:lnTo>
                    <a:pt x="315" y="191"/>
                  </a:lnTo>
                  <a:lnTo>
                    <a:pt x="315" y="192"/>
                  </a:lnTo>
                  <a:lnTo>
                    <a:pt x="313" y="192"/>
                  </a:lnTo>
                  <a:lnTo>
                    <a:pt x="315" y="192"/>
                  </a:lnTo>
                  <a:lnTo>
                    <a:pt x="315" y="193"/>
                  </a:lnTo>
                  <a:lnTo>
                    <a:pt x="315" y="195"/>
                  </a:lnTo>
                  <a:lnTo>
                    <a:pt x="315" y="196"/>
                  </a:lnTo>
                  <a:lnTo>
                    <a:pt x="315" y="197"/>
                  </a:lnTo>
                  <a:lnTo>
                    <a:pt x="316" y="197"/>
                  </a:lnTo>
                  <a:lnTo>
                    <a:pt x="316" y="198"/>
                  </a:lnTo>
                  <a:lnTo>
                    <a:pt x="315" y="198"/>
                  </a:lnTo>
                  <a:lnTo>
                    <a:pt x="315" y="197"/>
                  </a:lnTo>
                  <a:lnTo>
                    <a:pt x="313" y="197"/>
                  </a:lnTo>
                  <a:lnTo>
                    <a:pt x="312" y="197"/>
                  </a:lnTo>
                  <a:lnTo>
                    <a:pt x="311" y="196"/>
                  </a:lnTo>
                  <a:lnTo>
                    <a:pt x="310" y="196"/>
                  </a:lnTo>
                  <a:lnTo>
                    <a:pt x="310" y="195"/>
                  </a:lnTo>
                  <a:lnTo>
                    <a:pt x="309" y="195"/>
                  </a:lnTo>
                  <a:lnTo>
                    <a:pt x="309" y="193"/>
                  </a:lnTo>
                  <a:lnTo>
                    <a:pt x="309" y="192"/>
                  </a:lnTo>
                  <a:lnTo>
                    <a:pt x="307" y="192"/>
                  </a:lnTo>
                  <a:lnTo>
                    <a:pt x="307" y="193"/>
                  </a:lnTo>
                  <a:lnTo>
                    <a:pt x="307" y="192"/>
                  </a:lnTo>
                  <a:lnTo>
                    <a:pt x="306" y="191"/>
                  </a:lnTo>
                  <a:lnTo>
                    <a:pt x="306" y="190"/>
                  </a:lnTo>
                  <a:lnTo>
                    <a:pt x="307" y="190"/>
                  </a:lnTo>
                  <a:lnTo>
                    <a:pt x="307" y="188"/>
                  </a:lnTo>
                  <a:lnTo>
                    <a:pt x="309" y="188"/>
                  </a:lnTo>
                  <a:lnTo>
                    <a:pt x="309" y="190"/>
                  </a:lnTo>
                  <a:lnTo>
                    <a:pt x="310" y="188"/>
                  </a:lnTo>
                  <a:lnTo>
                    <a:pt x="311" y="188"/>
                  </a:lnTo>
                  <a:lnTo>
                    <a:pt x="311" y="187"/>
                  </a:lnTo>
                  <a:lnTo>
                    <a:pt x="311" y="186"/>
                  </a:lnTo>
                  <a:lnTo>
                    <a:pt x="310" y="186"/>
                  </a:lnTo>
                  <a:lnTo>
                    <a:pt x="311" y="186"/>
                  </a:lnTo>
                  <a:lnTo>
                    <a:pt x="311" y="185"/>
                  </a:lnTo>
                  <a:lnTo>
                    <a:pt x="312" y="185"/>
                  </a:lnTo>
                  <a:lnTo>
                    <a:pt x="312" y="184"/>
                  </a:lnTo>
                  <a:lnTo>
                    <a:pt x="313" y="184"/>
                  </a:lnTo>
                  <a:lnTo>
                    <a:pt x="313" y="182"/>
                  </a:lnTo>
                  <a:lnTo>
                    <a:pt x="315" y="182"/>
                  </a:lnTo>
                  <a:lnTo>
                    <a:pt x="315" y="184"/>
                  </a:lnTo>
                  <a:lnTo>
                    <a:pt x="315" y="182"/>
                  </a:lnTo>
                  <a:lnTo>
                    <a:pt x="315" y="181"/>
                  </a:lnTo>
                  <a:lnTo>
                    <a:pt x="313" y="181"/>
                  </a:lnTo>
                  <a:lnTo>
                    <a:pt x="313" y="180"/>
                  </a:lnTo>
                  <a:lnTo>
                    <a:pt x="315" y="180"/>
                  </a:lnTo>
                  <a:lnTo>
                    <a:pt x="313" y="180"/>
                  </a:lnTo>
                  <a:lnTo>
                    <a:pt x="313" y="179"/>
                  </a:lnTo>
                  <a:lnTo>
                    <a:pt x="315" y="179"/>
                  </a:lnTo>
                  <a:lnTo>
                    <a:pt x="315" y="180"/>
                  </a:lnTo>
                  <a:lnTo>
                    <a:pt x="316" y="180"/>
                  </a:lnTo>
                  <a:lnTo>
                    <a:pt x="317" y="180"/>
                  </a:lnTo>
                  <a:lnTo>
                    <a:pt x="316" y="180"/>
                  </a:lnTo>
                  <a:lnTo>
                    <a:pt x="317" y="180"/>
                  </a:lnTo>
                  <a:lnTo>
                    <a:pt x="318" y="180"/>
                  </a:lnTo>
                  <a:lnTo>
                    <a:pt x="319" y="180"/>
                  </a:lnTo>
                  <a:lnTo>
                    <a:pt x="319" y="179"/>
                  </a:lnTo>
                  <a:lnTo>
                    <a:pt x="318" y="179"/>
                  </a:lnTo>
                  <a:lnTo>
                    <a:pt x="318" y="178"/>
                  </a:lnTo>
                  <a:lnTo>
                    <a:pt x="318" y="176"/>
                  </a:lnTo>
                  <a:lnTo>
                    <a:pt x="319" y="176"/>
                  </a:lnTo>
                  <a:lnTo>
                    <a:pt x="319" y="175"/>
                  </a:lnTo>
                  <a:lnTo>
                    <a:pt x="319" y="174"/>
                  </a:lnTo>
                  <a:lnTo>
                    <a:pt x="321" y="174"/>
                  </a:lnTo>
                  <a:lnTo>
                    <a:pt x="321" y="173"/>
                  </a:lnTo>
                  <a:lnTo>
                    <a:pt x="321" y="174"/>
                  </a:lnTo>
                  <a:lnTo>
                    <a:pt x="321" y="173"/>
                  </a:lnTo>
                  <a:lnTo>
                    <a:pt x="322" y="173"/>
                  </a:lnTo>
                  <a:lnTo>
                    <a:pt x="321" y="173"/>
                  </a:lnTo>
                  <a:lnTo>
                    <a:pt x="322" y="173"/>
                  </a:lnTo>
                  <a:lnTo>
                    <a:pt x="322" y="172"/>
                  </a:lnTo>
                  <a:lnTo>
                    <a:pt x="322" y="170"/>
                  </a:lnTo>
                  <a:lnTo>
                    <a:pt x="322" y="169"/>
                  </a:lnTo>
                  <a:lnTo>
                    <a:pt x="322" y="168"/>
                  </a:lnTo>
                  <a:lnTo>
                    <a:pt x="321" y="168"/>
                  </a:lnTo>
                  <a:lnTo>
                    <a:pt x="321" y="167"/>
                  </a:lnTo>
                  <a:lnTo>
                    <a:pt x="319" y="167"/>
                  </a:lnTo>
                  <a:lnTo>
                    <a:pt x="318" y="167"/>
                  </a:lnTo>
                  <a:lnTo>
                    <a:pt x="317" y="167"/>
                  </a:lnTo>
                  <a:lnTo>
                    <a:pt x="317" y="168"/>
                  </a:lnTo>
                  <a:lnTo>
                    <a:pt x="317" y="169"/>
                  </a:lnTo>
                  <a:lnTo>
                    <a:pt x="316" y="169"/>
                  </a:lnTo>
                  <a:lnTo>
                    <a:pt x="315" y="169"/>
                  </a:lnTo>
                  <a:lnTo>
                    <a:pt x="315" y="170"/>
                  </a:lnTo>
                  <a:lnTo>
                    <a:pt x="313" y="170"/>
                  </a:lnTo>
                  <a:lnTo>
                    <a:pt x="313" y="172"/>
                  </a:lnTo>
                  <a:lnTo>
                    <a:pt x="313" y="173"/>
                  </a:lnTo>
                  <a:lnTo>
                    <a:pt x="312" y="173"/>
                  </a:lnTo>
                  <a:lnTo>
                    <a:pt x="312" y="174"/>
                  </a:lnTo>
                  <a:lnTo>
                    <a:pt x="312" y="173"/>
                  </a:lnTo>
                  <a:lnTo>
                    <a:pt x="311" y="173"/>
                  </a:lnTo>
                  <a:lnTo>
                    <a:pt x="311" y="174"/>
                  </a:lnTo>
                  <a:lnTo>
                    <a:pt x="311" y="173"/>
                  </a:lnTo>
                  <a:lnTo>
                    <a:pt x="311" y="174"/>
                  </a:lnTo>
                  <a:lnTo>
                    <a:pt x="311" y="173"/>
                  </a:lnTo>
                  <a:lnTo>
                    <a:pt x="311" y="174"/>
                  </a:lnTo>
                  <a:lnTo>
                    <a:pt x="311" y="173"/>
                  </a:lnTo>
                  <a:lnTo>
                    <a:pt x="311" y="174"/>
                  </a:lnTo>
                  <a:lnTo>
                    <a:pt x="311" y="173"/>
                  </a:lnTo>
                  <a:lnTo>
                    <a:pt x="310" y="173"/>
                  </a:lnTo>
                  <a:lnTo>
                    <a:pt x="309" y="173"/>
                  </a:lnTo>
                  <a:lnTo>
                    <a:pt x="307" y="173"/>
                  </a:lnTo>
                  <a:lnTo>
                    <a:pt x="306" y="173"/>
                  </a:lnTo>
                  <a:lnTo>
                    <a:pt x="306" y="172"/>
                  </a:lnTo>
                  <a:lnTo>
                    <a:pt x="305" y="172"/>
                  </a:lnTo>
                  <a:lnTo>
                    <a:pt x="305" y="170"/>
                  </a:lnTo>
                  <a:lnTo>
                    <a:pt x="304" y="170"/>
                  </a:lnTo>
                  <a:lnTo>
                    <a:pt x="303" y="170"/>
                  </a:lnTo>
                  <a:lnTo>
                    <a:pt x="301" y="170"/>
                  </a:lnTo>
                  <a:lnTo>
                    <a:pt x="301" y="172"/>
                  </a:lnTo>
                  <a:lnTo>
                    <a:pt x="301" y="173"/>
                  </a:lnTo>
                  <a:lnTo>
                    <a:pt x="300" y="173"/>
                  </a:lnTo>
                  <a:lnTo>
                    <a:pt x="300" y="174"/>
                  </a:lnTo>
                  <a:lnTo>
                    <a:pt x="301" y="174"/>
                  </a:lnTo>
                  <a:lnTo>
                    <a:pt x="300" y="174"/>
                  </a:lnTo>
                  <a:lnTo>
                    <a:pt x="301" y="174"/>
                  </a:lnTo>
                  <a:lnTo>
                    <a:pt x="301" y="175"/>
                  </a:lnTo>
                  <a:lnTo>
                    <a:pt x="301" y="176"/>
                  </a:lnTo>
                  <a:lnTo>
                    <a:pt x="301" y="178"/>
                  </a:lnTo>
                  <a:lnTo>
                    <a:pt x="300" y="178"/>
                  </a:lnTo>
                  <a:lnTo>
                    <a:pt x="299" y="178"/>
                  </a:lnTo>
                  <a:lnTo>
                    <a:pt x="299" y="179"/>
                  </a:lnTo>
                  <a:lnTo>
                    <a:pt x="299" y="180"/>
                  </a:lnTo>
                  <a:lnTo>
                    <a:pt x="300" y="179"/>
                  </a:lnTo>
                  <a:lnTo>
                    <a:pt x="300" y="180"/>
                  </a:lnTo>
                  <a:lnTo>
                    <a:pt x="299" y="180"/>
                  </a:lnTo>
                  <a:lnTo>
                    <a:pt x="298" y="180"/>
                  </a:lnTo>
                  <a:lnTo>
                    <a:pt x="298" y="181"/>
                  </a:lnTo>
                  <a:lnTo>
                    <a:pt x="298" y="182"/>
                  </a:lnTo>
                  <a:lnTo>
                    <a:pt x="297" y="182"/>
                  </a:lnTo>
                  <a:lnTo>
                    <a:pt x="297" y="184"/>
                  </a:lnTo>
                  <a:lnTo>
                    <a:pt x="297" y="185"/>
                  </a:lnTo>
                  <a:lnTo>
                    <a:pt x="297" y="186"/>
                  </a:lnTo>
                  <a:lnTo>
                    <a:pt x="295" y="186"/>
                  </a:lnTo>
                  <a:lnTo>
                    <a:pt x="294" y="186"/>
                  </a:lnTo>
                  <a:lnTo>
                    <a:pt x="294" y="187"/>
                  </a:lnTo>
                  <a:lnTo>
                    <a:pt x="293" y="186"/>
                  </a:lnTo>
                  <a:lnTo>
                    <a:pt x="292" y="186"/>
                  </a:lnTo>
                  <a:lnTo>
                    <a:pt x="292" y="187"/>
                  </a:lnTo>
                  <a:lnTo>
                    <a:pt x="291" y="187"/>
                  </a:lnTo>
                  <a:lnTo>
                    <a:pt x="291" y="188"/>
                  </a:lnTo>
                  <a:lnTo>
                    <a:pt x="289" y="188"/>
                  </a:lnTo>
                  <a:lnTo>
                    <a:pt x="289" y="187"/>
                  </a:lnTo>
                  <a:lnTo>
                    <a:pt x="288" y="187"/>
                  </a:lnTo>
                  <a:lnTo>
                    <a:pt x="288" y="188"/>
                  </a:lnTo>
                  <a:lnTo>
                    <a:pt x="287" y="188"/>
                  </a:lnTo>
                  <a:lnTo>
                    <a:pt x="287" y="190"/>
                  </a:lnTo>
                  <a:lnTo>
                    <a:pt x="287" y="191"/>
                  </a:lnTo>
                  <a:lnTo>
                    <a:pt x="286" y="191"/>
                  </a:lnTo>
                  <a:lnTo>
                    <a:pt x="286" y="190"/>
                  </a:lnTo>
                  <a:lnTo>
                    <a:pt x="286" y="188"/>
                  </a:lnTo>
                  <a:lnTo>
                    <a:pt x="284" y="188"/>
                  </a:lnTo>
                  <a:lnTo>
                    <a:pt x="284" y="187"/>
                  </a:lnTo>
                  <a:lnTo>
                    <a:pt x="284" y="186"/>
                  </a:lnTo>
                  <a:lnTo>
                    <a:pt x="284" y="185"/>
                  </a:lnTo>
                  <a:lnTo>
                    <a:pt x="284" y="184"/>
                  </a:lnTo>
                  <a:lnTo>
                    <a:pt x="286" y="184"/>
                  </a:lnTo>
                  <a:lnTo>
                    <a:pt x="286" y="182"/>
                  </a:lnTo>
                  <a:lnTo>
                    <a:pt x="284" y="181"/>
                  </a:lnTo>
                  <a:lnTo>
                    <a:pt x="284" y="180"/>
                  </a:lnTo>
                  <a:lnTo>
                    <a:pt x="284" y="179"/>
                  </a:lnTo>
                  <a:lnTo>
                    <a:pt x="284" y="178"/>
                  </a:lnTo>
                  <a:lnTo>
                    <a:pt x="284" y="176"/>
                  </a:lnTo>
                  <a:lnTo>
                    <a:pt x="283" y="175"/>
                  </a:lnTo>
                  <a:lnTo>
                    <a:pt x="283" y="174"/>
                  </a:lnTo>
                  <a:lnTo>
                    <a:pt x="284" y="174"/>
                  </a:lnTo>
                  <a:lnTo>
                    <a:pt x="284" y="173"/>
                  </a:lnTo>
                  <a:lnTo>
                    <a:pt x="286" y="172"/>
                  </a:lnTo>
                  <a:lnTo>
                    <a:pt x="286" y="170"/>
                  </a:lnTo>
                  <a:lnTo>
                    <a:pt x="287" y="170"/>
                  </a:lnTo>
                  <a:lnTo>
                    <a:pt x="287" y="169"/>
                  </a:lnTo>
                  <a:lnTo>
                    <a:pt x="287" y="168"/>
                  </a:lnTo>
                  <a:lnTo>
                    <a:pt x="288" y="168"/>
                  </a:lnTo>
                  <a:lnTo>
                    <a:pt x="287" y="168"/>
                  </a:lnTo>
                  <a:lnTo>
                    <a:pt x="288" y="168"/>
                  </a:lnTo>
                  <a:lnTo>
                    <a:pt x="287" y="168"/>
                  </a:lnTo>
                  <a:lnTo>
                    <a:pt x="288" y="167"/>
                  </a:lnTo>
                  <a:lnTo>
                    <a:pt x="287" y="167"/>
                  </a:lnTo>
                  <a:lnTo>
                    <a:pt x="286" y="166"/>
                  </a:lnTo>
                  <a:lnTo>
                    <a:pt x="284" y="166"/>
                  </a:lnTo>
                  <a:lnTo>
                    <a:pt x="284" y="167"/>
                  </a:lnTo>
                  <a:lnTo>
                    <a:pt x="284" y="168"/>
                  </a:lnTo>
                  <a:lnTo>
                    <a:pt x="283" y="168"/>
                  </a:lnTo>
                  <a:lnTo>
                    <a:pt x="283" y="169"/>
                  </a:lnTo>
                  <a:lnTo>
                    <a:pt x="282" y="169"/>
                  </a:lnTo>
                  <a:lnTo>
                    <a:pt x="283" y="169"/>
                  </a:lnTo>
                  <a:lnTo>
                    <a:pt x="283" y="170"/>
                  </a:lnTo>
                  <a:lnTo>
                    <a:pt x="282" y="170"/>
                  </a:lnTo>
                  <a:lnTo>
                    <a:pt x="281" y="170"/>
                  </a:lnTo>
                  <a:lnTo>
                    <a:pt x="281" y="172"/>
                  </a:lnTo>
                  <a:lnTo>
                    <a:pt x="282" y="172"/>
                  </a:lnTo>
                  <a:lnTo>
                    <a:pt x="283" y="172"/>
                  </a:lnTo>
                  <a:lnTo>
                    <a:pt x="283" y="173"/>
                  </a:lnTo>
                  <a:lnTo>
                    <a:pt x="282" y="173"/>
                  </a:lnTo>
                  <a:lnTo>
                    <a:pt x="281" y="173"/>
                  </a:lnTo>
                  <a:lnTo>
                    <a:pt x="280" y="174"/>
                  </a:lnTo>
                  <a:lnTo>
                    <a:pt x="278" y="175"/>
                  </a:lnTo>
                  <a:lnTo>
                    <a:pt x="278" y="176"/>
                  </a:lnTo>
                  <a:lnTo>
                    <a:pt x="278" y="178"/>
                  </a:lnTo>
                  <a:lnTo>
                    <a:pt x="278" y="179"/>
                  </a:lnTo>
                  <a:lnTo>
                    <a:pt x="277" y="179"/>
                  </a:lnTo>
                  <a:lnTo>
                    <a:pt x="277" y="180"/>
                  </a:lnTo>
                  <a:lnTo>
                    <a:pt x="278" y="180"/>
                  </a:lnTo>
                  <a:lnTo>
                    <a:pt x="277" y="180"/>
                  </a:lnTo>
                  <a:lnTo>
                    <a:pt x="277" y="181"/>
                  </a:lnTo>
                  <a:lnTo>
                    <a:pt x="278" y="181"/>
                  </a:lnTo>
                  <a:lnTo>
                    <a:pt x="277" y="181"/>
                  </a:lnTo>
                  <a:lnTo>
                    <a:pt x="278" y="182"/>
                  </a:lnTo>
                  <a:lnTo>
                    <a:pt x="280" y="182"/>
                  </a:lnTo>
                  <a:lnTo>
                    <a:pt x="280" y="184"/>
                  </a:lnTo>
                  <a:lnTo>
                    <a:pt x="278" y="184"/>
                  </a:lnTo>
                  <a:lnTo>
                    <a:pt x="278" y="185"/>
                  </a:lnTo>
                  <a:lnTo>
                    <a:pt x="277" y="185"/>
                  </a:lnTo>
                  <a:lnTo>
                    <a:pt x="277" y="186"/>
                  </a:lnTo>
                  <a:lnTo>
                    <a:pt x="276" y="186"/>
                  </a:lnTo>
                  <a:lnTo>
                    <a:pt x="276" y="187"/>
                  </a:lnTo>
                  <a:lnTo>
                    <a:pt x="275" y="187"/>
                  </a:lnTo>
                  <a:lnTo>
                    <a:pt x="276" y="187"/>
                  </a:lnTo>
                  <a:lnTo>
                    <a:pt x="277" y="187"/>
                  </a:lnTo>
                  <a:lnTo>
                    <a:pt x="278" y="187"/>
                  </a:lnTo>
                  <a:lnTo>
                    <a:pt x="277" y="187"/>
                  </a:lnTo>
                  <a:lnTo>
                    <a:pt x="276" y="187"/>
                  </a:lnTo>
                  <a:lnTo>
                    <a:pt x="275" y="187"/>
                  </a:lnTo>
                  <a:lnTo>
                    <a:pt x="275" y="188"/>
                  </a:lnTo>
                  <a:lnTo>
                    <a:pt x="275" y="190"/>
                  </a:lnTo>
                  <a:lnTo>
                    <a:pt x="274" y="190"/>
                  </a:lnTo>
                  <a:lnTo>
                    <a:pt x="272" y="190"/>
                  </a:lnTo>
                  <a:lnTo>
                    <a:pt x="271" y="191"/>
                  </a:lnTo>
                  <a:lnTo>
                    <a:pt x="271" y="190"/>
                  </a:lnTo>
                  <a:lnTo>
                    <a:pt x="271" y="191"/>
                  </a:lnTo>
                  <a:lnTo>
                    <a:pt x="270" y="191"/>
                  </a:lnTo>
                  <a:lnTo>
                    <a:pt x="269" y="192"/>
                  </a:lnTo>
                  <a:lnTo>
                    <a:pt x="269" y="193"/>
                  </a:lnTo>
                  <a:lnTo>
                    <a:pt x="268" y="193"/>
                  </a:lnTo>
                  <a:lnTo>
                    <a:pt x="268" y="195"/>
                  </a:lnTo>
                  <a:lnTo>
                    <a:pt x="266" y="195"/>
                  </a:lnTo>
                  <a:lnTo>
                    <a:pt x="266" y="196"/>
                  </a:lnTo>
                  <a:lnTo>
                    <a:pt x="266" y="197"/>
                  </a:lnTo>
                  <a:lnTo>
                    <a:pt x="265" y="197"/>
                  </a:lnTo>
                  <a:lnTo>
                    <a:pt x="265" y="198"/>
                  </a:lnTo>
                  <a:lnTo>
                    <a:pt x="264" y="199"/>
                  </a:lnTo>
                  <a:lnTo>
                    <a:pt x="264" y="201"/>
                  </a:lnTo>
                  <a:lnTo>
                    <a:pt x="263" y="201"/>
                  </a:lnTo>
                  <a:lnTo>
                    <a:pt x="263" y="202"/>
                  </a:lnTo>
                  <a:lnTo>
                    <a:pt x="262" y="202"/>
                  </a:lnTo>
                  <a:lnTo>
                    <a:pt x="262" y="203"/>
                  </a:lnTo>
                  <a:lnTo>
                    <a:pt x="262" y="204"/>
                  </a:lnTo>
                  <a:lnTo>
                    <a:pt x="260" y="205"/>
                  </a:lnTo>
                  <a:lnTo>
                    <a:pt x="260" y="207"/>
                  </a:lnTo>
                  <a:lnTo>
                    <a:pt x="259" y="208"/>
                  </a:lnTo>
                  <a:lnTo>
                    <a:pt x="259" y="209"/>
                  </a:lnTo>
                  <a:lnTo>
                    <a:pt x="259" y="210"/>
                  </a:lnTo>
                  <a:lnTo>
                    <a:pt x="258" y="210"/>
                  </a:lnTo>
                  <a:lnTo>
                    <a:pt x="258" y="211"/>
                  </a:lnTo>
                  <a:lnTo>
                    <a:pt x="258" y="213"/>
                  </a:lnTo>
                  <a:lnTo>
                    <a:pt x="257" y="213"/>
                  </a:lnTo>
                  <a:lnTo>
                    <a:pt x="257" y="214"/>
                  </a:lnTo>
                  <a:lnTo>
                    <a:pt x="256" y="214"/>
                  </a:lnTo>
                  <a:lnTo>
                    <a:pt x="256" y="215"/>
                  </a:lnTo>
                  <a:lnTo>
                    <a:pt x="256" y="216"/>
                  </a:lnTo>
                  <a:lnTo>
                    <a:pt x="257" y="216"/>
                  </a:lnTo>
                  <a:lnTo>
                    <a:pt x="256" y="216"/>
                  </a:lnTo>
                  <a:lnTo>
                    <a:pt x="256" y="217"/>
                  </a:lnTo>
                  <a:lnTo>
                    <a:pt x="254" y="219"/>
                  </a:lnTo>
                  <a:lnTo>
                    <a:pt x="253" y="219"/>
                  </a:lnTo>
                  <a:lnTo>
                    <a:pt x="253" y="220"/>
                  </a:lnTo>
                  <a:lnTo>
                    <a:pt x="253" y="221"/>
                  </a:lnTo>
                  <a:lnTo>
                    <a:pt x="252" y="221"/>
                  </a:lnTo>
                  <a:lnTo>
                    <a:pt x="252" y="222"/>
                  </a:lnTo>
                  <a:lnTo>
                    <a:pt x="251" y="222"/>
                  </a:lnTo>
                  <a:lnTo>
                    <a:pt x="251" y="224"/>
                  </a:lnTo>
                  <a:lnTo>
                    <a:pt x="251" y="225"/>
                  </a:lnTo>
                  <a:lnTo>
                    <a:pt x="250" y="225"/>
                  </a:lnTo>
                  <a:lnTo>
                    <a:pt x="250" y="226"/>
                  </a:lnTo>
                  <a:lnTo>
                    <a:pt x="250" y="227"/>
                  </a:lnTo>
                  <a:lnTo>
                    <a:pt x="248" y="227"/>
                  </a:lnTo>
                  <a:lnTo>
                    <a:pt x="248" y="228"/>
                  </a:lnTo>
                  <a:lnTo>
                    <a:pt x="247" y="228"/>
                  </a:lnTo>
                  <a:lnTo>
                    <a:pt x="247" y="230"/>
                  </a:lnTo>
                  <a:lnTo>
                    <a:pt x="247" y="231"/>
                  </a:lnTo>
                  <a:lnTo>
                    <a:pt x="246" y="231"/>
                  </a:lnTo>
                  <a:lnTo>
                    <a:pt x="246" y="232"/>
                  </a:lnTo>
                  <a:lnTo>
                    <a:pt x="245" y="232"/>
                  </a:lnTo>
                  <a:lnTo>
                    <a:pt x="245" y="233"/>
                  </a:lnTo>
                  <a:lnTo>
                    <a:pt x="244" y="234"/>
                  </a:lnTo>
                  <a:lnTo>
                    <a:pt x="242" y="236"/>
                  </a:lnTo>
                  <a:lnTo>
                    <a:pt x="242" y="237"/>
                  </a:lnTo>
                  <a:lnTo>
                    <a:pt x="241" y="237"/>
                  </a:lnTo>
                  <a:lnTo>
                    <a:pt x="241" y="238"/>
                  </a:lnTo>
                  <a:lnTo>
                    <a:pt x="240" y="239"/>
                  </a:lnTo>
                  <a:lnTo>
                    <a:pt x="239" y="240"/>
                  </a:lnTo>
                  <a:lnTo>
                    <a:pt x="239" y="242"/>
                  </a:lnTo>
                  <a:lnTo>
                    <a:pt x="237" y="242"/>
                  </a:lnTo>
                  <a:lnTo>
                    <a:pt x="236" y="243"/>
                  </a:lnTo>
                  <a:lnTo>
                    <a:pt x="236" y="244"/>
                  </a:lnTo>
                  <a:lnTo>
                    <a:pt x="235" y="244"/>
                  </a:lnTo>
                  <a:lnTo>
                    <a:pt x="235" y="245"/>
                  </a:lnTo>
                  <a:lnTo>
                    <a:pt x="234" y="245"/>
                  </a:lnTo>
                  <a:lnTo>
                    <a:pt x="234" y="246"/>
                  </a:lnTo>
                  <a:lnTo>
                    <a:pt x="234" y="248"/>
                  </a:lnTo>
                  <a:lnTo>
                    <a:pt x="233" y="248"/>
                  </a:lnTo>
                  <a:lnTo>
                    <a:pt x="233" y="249"/>
                  </a:lnTo>
                  <a:lnTo>
                    <a:pt x="233" y="250"/>
                  </a:lnTo>
                  <a:lnTo>
                    <a:pt x="234" y="251"/>
                  </a:lnTo>
                  <a:lnTo>
                    <a:pt x="233" y="251"/>
                  </a:lnTo>
                  <a:lnTo>
                    <a:pt x="231" y="251"/>
                  </a:lnTo>
                  <a:lnTo>
                    <a:pt x="231" y="250"/>
                  </a:lnTo>
                  <a:lnTo>
                    <a:pt x="230" y="250"/>
                  </a:lnTo>
                  <a:lnTo>
                    <a:pt x="229" y="250"/>
                  </a:lnTo>
                  <a:lnTo>
                    <a:pt x="228" y="250"/>
                  </a:lnTo>
                  <a:lnTo>
                    <a:pt x="228" y="249"/>
                  </a:lnTo>
                  <a:lnTo>
                    <a:pt x="228" y="248"/>
                  </a:lnTo>
                  <a:lnTo>
                    <a:pt x="227" y="248"/>
                  </a:lnTo>
                  <a:lnTo>
                    <a:pt x="228" y="248"/>
                  </a:lnTo>
                  <a:lnTo>
                    <a:pt x="227" y="248"/>
                  </a:lnTo>
                  <a:lnTo>
                    <a:pt x="227" y="246"/>
                  </a:lnTo>
                  <a:lnTo>
                    <a:pt x="225" y="246"/>
                  </a:lnTo>
                  <a:lnTo>
                    <a:pt x="225" y="245"/>
                  </a:lnTo>
                  <a:lnTo>
                    <a:pt x="224" y="245"/>
                  </a:lnTo>
                  <a:lnTo>
                    <a:pt x="224" y="244"/>
                  </a:lnTo>
                  <a:lnTo>
                    <a:pt x="223" y="244"/>
                  </a:lnTo>
                  <a:lnTo>
                    <a:pt x="222" y="244"/>
                  </a:lnTo>
                  <a:lnTo>
                    <a:pt x="222" y="243"/>
                  </a:lnTo>
                  <a:lnTo>
                    <a:pt x="222" y="242"/>
                  </a:lnTo>
                  <a:lnTo>
                    <a:pt x="222" y="240"/>
                  </a:lnTo>
                  <a:lnTo>
                    <a:pt x="223" y="240"/>
                  </a:lnTo>
                  <a:lnTo>
                    <a:pt x="223" y="239"/>
                  </a:lnTo>
                  <a:lnTo>
                    <a:pt x="223" y="238"/>
                  </a:lnTo>
                  <a:lnTo>
                    <a:pt x="223" y="237"/>
                  </a:lnTo>
                  <a:lnTo>
                    <a:pt x="224" y="237"/>
                  </a:lnTo>
                  <a:lnTo>
                    <a:pt x="224" y="236"/>
                  </a:lnTo>
                  <a:lnTo>
                    <a:pt x="224" y="234"/>
                  </a:lnTo>
                  <a:lnTo>
                    <a:pt x="224" y="233"/>
                  </a:lnTo>
                  <a:lnTo>
                    <a:pt x="225" y="233"/>
                  </a:lnTo>
                  <a:lnTo>
                    <a:pt x="225" y="232"/>
                  </a:lnTo>
                  <a:lnTo>
                    <a:pt x="225" y="231"/>
                  </a:lnTo>
                  <a:lnTo>
                    <a:pt x="227" y="231"/>
                  </a:lnTo>
                  <a:lnTo>
                    <a:pt x="227" y="230"/>
                  </a:lnTo>
                  <a:lnTo>
                    <a:pt x="228" y="230"/>
                  </a:lnTo>
                  <a:lnTo>
                    <a:pt x="228" y="228"/>
                  </a:lnTo>
                  <a:lnTo>
                    <a:pt x="229" y="228"/>
                  </a:lnTo>
                  <a:lnTo>
                    <a:pt x="229" y="227"/>
                  </a:lnTo>
                  <a:lnTo>
                    <a:pt x="228" y="227"/>
                  </a:lnTo>
                  <a:lnTo>
                    <a:pt x="229" y="227"/>
                  </a:lnTo>
                  <a:lnTo>
                    <a:pt x="229" y="226"/>
                  </a:lnTo>
                  <a:lnTo>
                    <a:pt x="229" y="225"/>
                  </a:lnTo>
                  <a:lnTo>
                    <a:pt x="229" y="224"/>
                  </a:lnTo>
                  <a:lnTo>
                    <a:pt x="229" y="222"/>
                  </a:lnTo>
                  <a:lnTo>
                    <a:pt x="228" y="222"/>
                  </a:lnTo>
                  <a:lnTo>
                    <a:pt x="228" y="221"/>
                  </a:lnTo>
                  <a:lnTo>
                    <a:pt x="227" y="221"/>
                  </a:lnTo>
                  <a:lnTo>
                    <a:pt x="225" y="221"/>
                  </a:lnTo>
                  <a:lnTo>
                    <a:pt x="224" y="221"/>
                  </a:lnTo>
                  <a:lnTo>
                    <a:pt x="224" y="222"/>
                  </a:lnTo>
                  <a:lnTo>
                    <a:pt x="223" y="222"/>
                  </a:lnTo>
                  <a:lnTo>
                    <a:pt x="223" y="224"/>
                  </a:lnTo>
                  <a:lnTo>
                    <a:pt x="222" y="224"/>
                  </a:lnTo>
                  <a:lnTo>
                    <a:pt x="222" y="225"/>
                  </a:lnTo>
                  <a:lnTo>
                    <a:pt x="222" y="224"/>
                  </a:lnTo>
                  <a:lnTo>
                    <a:pt x="222" y="225"/>
                  </a:lnTo>
                  <a:lnTo>
                    <a:pt x="221" y="225"/>
                  </a:lnTo>
                  <a:lnTo>
                    <a:pt x="219" y="225"/>
                  </a:lnTo>
                  <a:lnTo>
                    <a:pt x="218" y="225"/>
                  </a:lnTo>
                  <a:lnTo>
                    <a:pt x="217" y="225"/>
                  </a:lnTo>
                  <a:lnTo>
                    <a:pt x="216" y="225"/>
                  </a:lnTo>
                  <a:lnTo>
                    <a:pt x="215" y="225"/>
                  </a:lnTo>
                  <a:lnTo>
                    <a:pt x="213" y="226"/>
                  </a:lnTo>
                  <a:lnTo>
                    <a:pt x="212" y="226"/>
                  </a:lnTo>
                  <a:lnTo>
                    <a:pt x="213" y="226"/>
                  </a:lnTo>
                  <a:lnTo>
                    <a:pt x="213" y="225"/>
                  </a:lnTo>
                  <a:lnTo>
                    <a:pt x="212" y="225"/>
                  </a:lnTo>
                  <a:lnTo>
                    <a:pt x="212" y="224"/>
                  </a:lnTo>
                  <a:lnTo>
                    <a:pt x="211" y="224"/>
                  </a:lnTo>
                  <a:lnTo>
                    <a:pt x="211" y="225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1" y="224"/>
                  </a:lnTo>
                  <a:lnTo>
                    <a:pt x="211" y="222"/>
                  </a:lnTo>
                  <a:lnTo>
                    <a:pt x="211" y="221"/>
                  </a:lnTo>
                  <a:lnTo>
                    <a:pt x="212" y="221"/>
                  </a:lnTo>
                  <a:lnTo>
                    <a:pt x="212" y="220"/>
                  </a:lnTo>
                  <a:lnTo>
                    <a:pt x="213" y="220"/>
                  </a:lnTo>
                  <a:lnTo>
                    <a:pt x="213" y="219"/>
                  </a:lnTo>
                  <a:lnTo>
                    <a:pt x="212" y="219"/>
                  </a:lnTo>
                  <a:lnTo>
                    <a:pt x="212" y="217"/>
                  </a:lnTo>
                  <a:lnTo>
                    <a:pt x="212" y="216"/>
                  </a:lnTo>
                  <a:lnTo>
                    <a:pt x="212" y="215"/>
                  </a:lnTo>
                  <a:lnTo>
                    <a:pt x="213" y="215"/>
                  </a:lnTo>
                  <a:lnTo>
                    <a:pt x="213" y="214"/>
                  </a:lnTo>
                  <a:lnTo>
                    <a:pt x="215" y="214"/>
                  </a:lnTo>
                  <a:lnTo>
                    <a:pt x="215" y="213"/>
                  </a:lnTo>
                  <a:lnTo>
                    <a:pt x="216" y="213"/>
                  </a:lnTo>
                  <a:lnTo>
                    <a:pt x="216" y="211"/>
                  </a:lnTo>
                  <a:lnTo>
                    <a:pt x="217" y="211"/>
                  </a:lnTo>
                  <a:lnTo>
                    <a:pt x="217" y="210"/>
                  </a:lnTo>
                  <a:lnTo>
                    <a:pt x="217" y="209"/>
                  </a:lnTo>
                  <a:lnTo>
                    <a:pt x="218" y="209"/>
                  </a:lnTo>
                  <a:lnTo>
                    <a:pt x="217" y="209"/>
                  </a:lnTo>
                  <a:lnTo>
                    <a:pt x="218" y="209"/>
                  </a:lnTo>
                  <a:lnTo>
                    <a:pt x="217" y="209"/>
                  </a:lnTo>
                  <a:lnTo>
                    <a:pt x="217" y="208"/>
                  </a:lnTo>
                  <a:lnTo>
                    <a:pt x="217" y="207"/>
                  </a:lnTo>
                  <a:lnTo>
                    <a:pt x="217" y="205"/>
                  </a:lnTo>
                  <a:lnTo>
                    <a:pt x="217" y="204"/>
                  </a:lnTo>
                  <a:lnTo>
                    <a:pt x="216" y="204"/>
                  </a:lnTo>
                  <a:lnTo>
                    <a:pt x="216" y="203"/>
                  </a:lnTo>
                  <a:lnTo>
                    <a:pt x="215" y="203"/>
                  </a:lnTo>
                  <a:lnTo>
                    <a:pt x="215" y="202"/>
                  </a:lnTo>
                  <a:lnTo>
                    <a:pt x="216" y="202"/>
                  </a:lnTo>
                  <a:lnTo>
                    <a:pt x="217" y="202"/>
                  </a:lnTo>
                  <a:lnTo>
                    <a:pt x="217" y="203"/>
                  </a:lnTo>
                  <a:lnTo>
                    <a:pt x="217" y="202"/>
                  </a:lnTo>
                  <a:lnTo>
                    <a:pt x="218" y="202"/>
                  </a:lnTo>
                  <a:lnTo>
                    <a:pt x="218" y="201"/>
                  </a:lnTo>
                  <a:lnTo>
                    <a:pt x="218" y="199"/>
                  </a:lnTo>
                  <a:lnTo>
                    <a:pt x="219" y="199"/>
                  </a:lnTo>
                  <a:lnTo>
                    <a:pt x="219" y="198"/>
                  </a:lnTo>
                  <a:lnTo>
                    <a:pt x="219" y="197"/>
                  </a:lnTo>
                  <a:lnTo>
                    <a:pt x="218" y="197"/>
                  </a:lnTo>
                  <a:lnTo>
                    <a:pt x="217" y="197"/>
                  </a:lnTo>
                  <a:lnTo>
                    <a:pt x="217" y="196"/>
                  </a:lnTo>
                  <a:lnTo>
                    <a:pt x="217" y="195"/>
                  </a:lnTo>
                  <a:lnTo>
                    <a:pt x="216" y="195"/>
                  </a:lnTo>
                  <a:lnTo>
                    <a:pt x="216" y="193"/>
                  </a:lnTo>
                  <a:lnTo>
                    <a:pt x="215" y="193"/>
                  </a:lnTo>
                  <a:lnTo>
                    <a:pt x="215" y="192"/>
                  </a:lnTo>
                  <a:lnTo>
                    <a:pt x="216" y="192"/>
                  </a:lnTo>
                  <a:lnTo>
                    <a:pt x="216" y="191"/>
                  </a:lnTo>
                  <a:lnTo>
                    <a:pt x="217" y="191"/>
                  </a:lnTo>
                  <a:lnTo>
                    <a:pt x="218" y="191"/>
                  </a:lnTo>
                  <a:lnTo>
                    <a:pt x="218" y="190"/>
                  </a:lnTo>
                  <a:lnTo>
                    <a:pt x="218" y="188"/>
                  </a:lnTo>
                  <a:lnTo>
                    <a:pt x="217" y="188"/>
                  </a:lnTo>
                  <a:lnTo>
                    <a:pt x="216" y="188"/>
                  </a:lnTo>
                  <a:lnTo>
                    <a:pt x="216" y="187"/>
                  </a:lnTo>
                  <a:lnTo>
                    <a:pt x="217" y="187"/>
                  </a:lnTo>
                  <a:lnTo>
                    <a:pt x="216" y="187"/>
                  </a:lnTo>
                  <a:lnTo>
                    <a:pt x="216" y="186"/>
                  </a:lnTo>
                  <a:lnTo>
                    <a:pt x="215" y="186"/>
                  </a:lnTo>
                  <a:lnTo>
                    <a:pt x="213" y="186"/>
                  </a:lnTo>
                  <a:lnTo>
                    <a:pt x="213" y="185"/>
                  </a:lnTo>
                  <a:lnTo>
                    <a:pt x="212" y="185"/>
                  </a:lnTo>
                  <a:lnTo>
                    <a:pt x="212" y="184"/>
                  </a:lnTo>
                  <a:lnTo>
                    <a:pt x="212" y="182"/>
                  </a:lnTo>
                  <a:lnTo>
                    <a:pt x="211" y="182"/>
                  </a:lnTo>
                  <a:lnTo>
                    <a:pt x="210" y="182"/>
                  </a:lnTo>
                  <a:lnTo>
                    <a:pt x="209" y="182"/>
                  </a:lnTo>
                  <a:lnTo>
                    <a:pt x="209" y="181"/>
                  </a:lnTo>
                  <a:lnTo>
                    <a:pt x="207" y="181"/>
                  </a:lnTo>
                  <a:lnTo>
                    <a:pt x="207" y="182"/>
                  </a:lnTo>
                  <a:lnTo>
                    <a:pt x="207" y="181"/>
                  </a:lnTo>
                  <a:lnTo>
                    <a:pt x="206" y="181"/>
                  </a:lnTo>
                  <a:lnTo>
                    <a:pt x="205" y="181"/>
                  </a:lnTo>
                  <a:lnTo>
                    <a:pt x="205" y="182"/>
                  </a:lnTo>
                  <a:lnTo>
                    <a:pt x="205" y="181"/>
                  </a:lnTo>
                  <a:lnTo>
                    <a:pt x="204" y="181"/>
                  </a:lnTo>
                  <a:lnTo>
                    <a:pt x="203" y="181"/>
                  </a:lnTo>
                  <a:lnTo>
                    <a:pt x="203" y="180"/>
                  </a:lnTo>
                  <a:lnTo>
                    <a:pt x="201" y="180"/>
                  </a:lnTo>
                  <a:lnTo>
                    <a:pt x="203" y="180"/>
                  </a:lnTo>
                  <a:lnTo>
                    <a:pt x="203" y="179"/>
                  </a:lnTo>
                  <a:lnTo>
                    <a:pt x="201" y="179"/>
                  </a:lnTo>
                  <a:lnTo>
                    <a:pt x="201" y="178"/>
                  </a:lnTo>
                  <a:lnTo>
                    <a:pt x="200" y="178"/>
                  </a:lnTo>
                  <a:lnTo>
                    <a:pt x="199" y="178"/>
                  </a:lnTo>
                  <a:lnTo>
                    <a:pt x="199" y="179"/>
                  </a:lnTo>
                  <a:lnTo>
                    <a:pt x="198" y="179"/>
                  </a:lnTo>
                  <a:lnTo>
                    <a:pt x="196" y="179"/>
                  </a:lnTo>
                  <a:lnTo>
                    <a:pt x="195" y="179"/>
                  </a:lnTo>
                  <a:lnTo>
                    <a:pt x="194" y="179"/>
                  </a:lnTo>
                  <a:lnTo>
                    <a:pt x="193" y="179"/>
                  </a:lnTo>
                  <a:lnTo>
                    <a:pt x="192" y="179"/>
                  </a:lnTo>
                  <a:lnTo>
                    <a:pt x="192" y="178"/>
                  </a:lnTo>
                  <a:lnTo>
                    <a:pt x="192" y="176"/>
                  </a:lnTo>
                  <a:lnTo>
                    <a:pt x="190" y="176"/>
                  </a:lnTo>
                  <a:lnTo>
                    <a:pt x="189" y="176"/>
                  </a:lnTo>
                  <a:lnTo>
                    <a:pt x="189" y="175"/>
                  </a:lnTo>
                  <a:lnTo>
                    <a:pt x="189" y="174"/>
                  </a:lnTo>
                  <a:lnTo>
                    <a:pt x="190" y="174"/>
                  </a:lnTo>
                  <a:lnTo>
                    <a:pt x="190" y="173"/>
                  </a:lnTo>
                  <a:lnTo>
                    <a:pt x="192" y="173"/>
                  </a:lnTo>
                  <a:lnTo>
                    <a:pt x="193" y="172"/>
                  </a:lnTo>
                  <a:lnTo>
                    <a:pt x="193" y="170"/>
                  </a:lnTo>
                  <a:lnTo>
                    <a:pt x="194" y="170"/>
                  </a:lnTo>
                  <a:lnTo>
                    <a:pt x="194" y="169"/>
                  </a:lnTo>
                  <a:lnTo>
                    <a:pt x="195" y="169"/>
                  </a:lnTo>
                  <a:lnTo>
                    <a:pt x="194" y="169"/>
                  </a:lnTo>
                  <a:lnTo>
                    <a:pt x="193" y="169"/>
                  </a:lnTo>
                  <a:lnTo>
                    <a:pt x="192" y="169"/>
                  </a:lnTo>
                  <a:lnTo>
                    <a:pt x="192" y="168"/>
                  </a:lnTo>
                  <a:lnTo>
                    <a:pt x="192" y="167"/>
                  </a:lnTo>
                  <a:lnTo>
                    <a:pt x="192" y="166"/>
                  </a:lnTo>
                  <a:lnTo>
                    <a:pt x="193" y="166"/>
                  </a:lnTo>
                  <a:lnTo>
                    <a:pt x="193" y="164"/>
                  </a:lnTo>
                  <a:lnTo>
                    <a:pt x="192" y="164"/>
                  </a:lnTo>
                  <a:lnTo>
                    <a:pt x="190" y="164"/>
                  </a:lnTo>
                  <a:lnTo>
                    <a:pt x="189" y="164"/>
                  </a:lnTo>
                  <a:lnTo>
                    <a:pt x="189" y="163"/>
                  </a:lnTo>
                  <a:lnTo>
                    <a:pt x="188" y="163"/>
                  </a:lnTo>
                  <a:lnTo>
                    <a:pt x="187" y="163"/>
                  </a:lnTo>
                  <a:lnTo>
                    <a:pt x="187" y="162"/>
                  </a:lnTo>
                  <a:lnTo>
                    <a:pt x="187" y="163"/>
                  </a:lnTo>
                  <a:lnTo>
                    <a:pt x="187" y="162"/>
                  </a:lnTo>
                  <a:lnTo>
                    <a:pt x="186" y="162"/>
                  </a:lnTo>
                  <a:lnTo>
                    <a:pt x="184" y="162"/>
                  </a:lnTo>
                  <a:lnTo>
                    <a:pt x="184" y="161"/>
                  </a:lnTo>
                  <a:lnTo>
                    <a:pt x="184" y="162"/>
                  </a:lnTo>
                  <a:lnTo>
                    <a:pt x="183" y="162"/>
                  </a:lnTo>
                  <a:lnTo>
                    <a:pt x="182" y="162"/>
                  </a:lnTo>
                  <a:lnTo>
                    <a:pt x="181" y="162"/>
                  </a:lnTo>
                  <a:lnTo>
                    <a:pt x="181" y="161"/>
                  </a:lnTo>
                  <a:lnTo>
                    <a:pt x="180" y="161"/>
                  </a:lnTo>
                  <a:lnTo>
                    <a:pt x="180" y="159"/>
                  </a:lnTo>
                  <a:lnTo>
                    <a:pt x="180" y="161"/>
                  </a:lnTo>
                  <a:lnTo>
                    <a:pt x="178" y="161"/>
                  </a:lnTo>
                  <a:lnTo>
                    <a:pt x="177" y="161"/>
                  </a:lnTo>
                  <a:lnTo>
                    <a:pt x="176" y="161"/>
                  </a:lnTo>
                  <a:lnTo>
                    <a:pt x="175" y="161"/>
                  </a:lnTo>
                  <a:lnTo>
                    <a:pt x="174" y="161"/>
                  </a:lnTo>
                  <a:lnTo>
                    <a:pt x="174" y="159"/>
                  </a:lnTo>
                  <a:lnTo>
                    <a:pt x="174" y="161"/>
                  </a:lnTo>
                  <a:lnTo>
                    <a:pt x="174" y="159"/>
                  </a:lnTo>
                  <a:lnTo>
                    <a:pt x="172" y="159"/>
                  </a:lnTo>
                  <a:lnTo>
                    <a:pt x="172" y="158"/>
                  </a:lnTo>
                  <a:lnTo>
                    <a:pt x="171" y="158"/>
                  </a:lnTo>
                  <a:lnTo>
                    <a:pt x="170" y="158"/>
                  </a:lnTo>
                  <a:lnTo>
                    <a:pt x="170" y="157"/>
                  </a:lnTo>
                  <a:lnTo>
                    <a:pt x="169" y="157"/>
                  </a:lnTo>
                  <a:lnTo>
                    <a:pt x="169" y="158"/>
                  </a:lnTo>
                  <a:lnTo>
                    <a:pt x="168" y="158"/>
                  </a:lnTo>
                  <a:lnTo>
                    <a:pt x="166" y="158"/>
                  </a:lnTo>
                  <a:lnTo>
                    <a:pt x="165" y="158"/>
                  </a:lnTo>
                  <a:lnTo>
                    <a:pt x="165" y="157"/>
                  </a:lnTo>
                  <a:lnTo>
                    <a:pt x="164" y="157"/>
                  </a:lnTo>
                  <a:lnTo>
                    <a:pt x="163" y="157"/>
                  </a:lnTo>
                  <a:lnTo>
                    <a:pt x="163" y="156"/>
                  </a:lnTo>
                  <a:lnTo>
                    <a:pt x="162" y="156"/>
                  </a:lnTo>
                  <a:lnTo>
                    <a:pt x="162" y="157"/>
                  </a:lnTo>
                  <a:lnTo>
                    <a:pt x="160" y="157"/>
                  </a:lnTo>
                  <a:lnTo>
                    <a:pt x="159" y="157"/>
                  </a:lnTo>
                  <a:lnTo>
                    <a:pt x="159" y="156"/>
                  </a:lnTo>
                  <a:lnTo>
                    <a:pt x="159" y="155"/>
                  </a:lnTo>
                  <a:lnTo>
                    <a:pt x="158" y="155"/>
                  </a:lnTo>
                  <a:lnTo>
                    <a:pt x="158" y="153"/>
                  </a:lnTo>
                  <a:lnTo>
                    <a:pt x="157" y="155"/>
                  </a:lnTo>
                  <a:lnTo>
                    <a:pt x="157" y="153"/>
                  </a:lnTo>
                  <a:lnTo>
                    <a:pt x="157" y="155"/>
                  </a:lnTo>
                  <a:lnTo>
                    <a:pt x="156" y="155"/>
                  </a:lnTo>
                  <a:lnTo>
                    <a:pt x="154" y="155"/>
                  </a:lnTo>
                  <a:lnTo>
                    <a:pt x="153" y="155"/>
                  </a:lnTo>
                  <a:lnTo>
                    <a:pt x="153" y="156"/>
                  </a:lnTo>
                  <a:lnTo>
                    <a:pt x="152" y="156"/>
                  </a:lnTo>
                  <a:lnTo>
                    <a:pt x="152" y="155"/>
                  </a:lnTo>
                  <a:lnTo>
                    <a:pt x="151" y="155"/>
                  </a:lnTo>
                  <a:lnTo>
                    <a:pt x="151" y="156"/>
                  </a:lnTo>
                  <a:lnTo>
                    <a:pt x="149" y="156"/>
                  </a:lnTo>
                  <a:lnTo>
                    <a:pt x="149" y="157"/>
                  </a:lnTo>
                  <a:lnTo>
                    <a:pt x="148" y="157"/>
                  </a:lnTo>
                  <a:lnTo>
                    <a:pt x="148" y="158"/>
                  </a:lnTo>
                  <a:lnTo>
                    <a:pt x="147" y="158"/>
                  </a:lnTo>
                  <a:lnTo>
                    <a:pt x="147" y="157"/>
                  </a:lnTo>
                  <a:lnTo>
                    <a:pt x="146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6" y="156"/>
                  </a:lnTo>
                  <a:lnTo>
                    <a:pt x="145" y="156"/>
                  </a:lnTo>
                  <a:lnTo>
                    <a:pt x="145" y="155"/>
                  </a:lnTo>
                  <a:lnTo>
                    <a:pt x="143" y="155"/>
                  </a:lnTo>
                  <a:lnTo>
                    <a:pt x="142" y="155"/>
                  </a:lnTo>
                  <a:lnTo>
                    <a:pt x="141" y="155"/>
                  </a:lnTo>
                  <a:lnTo>
                    <a:pt x="141" y="153"/>
                  </a:lnTo>
                  <a:lnTo>
                    <a:pt x="140" y="153"/>
                  </a:lnTo>
                  <a:lnTo>
                    <a:pt x="139" y="153"/>
                  </a:lnTo>
                  <a:lnTo>
                    <a:pt x="137" y="153"/>
                  </a:lnTo>
                  <a:lnTo>
                    <a:pt x="137" y="155"/>
                  </a:lnTo>
                  <a:lnTo>
                    <a:pt x="137" y="153"/>
                  </a:lnTo>
                  <a:lnTo>
                    <a:pt x="136" y="153"/>
                  </a:lnTo>
                  <a:lnTo>
                    <a:pt x="137" y="153"/>
                  </a:lnTo>
                  <a:lnTo>
                    <a:pt x="137" y="155"/>
                  </a:lnTo>
                  <a:lnTo>
                    <a:pt x="136" y="155"/>
                  </a:lnTo>
                  <a:lnTo>
                    <a:pt x="136" y="153"/>
                  </a:lnTo>
                  <a:lnTo>
                    <a:pt x="136" y="152"/>
                  </a:lnTo>
                  <a:lnTo>
                    <a:pt x="135" y="152"/>
                  </a:lnTo>
                  <a:lnTo>
                    <a:pt x="135" y="153"/>
                  </a:lnTo>
                  <a:lnTo>
                    <a:pt x="135" y="152"/>
                  </a:lnTo>
                  <a:lnTo>
                    <a:pt x="134" y="153"/>
                  </a:lnTo>
                  <a:lnTo>
                    <a:pt x="135" y="153"/>
                  </a:lnTo>
                  <a:lnTo>
                    <a:pt x="134" y="153"/>
                  </a:lnTo>
                  <a:lnTo>
                    <a:pt x="133" y="153"/>
                  </a:lnTo>
                  <a:lnTo>
                    <a:pt x="131" y="153"/>
                  </a:lnTo>
                  <a:lnTo>
                    <a:pt x="131" y="152"/>
                  </a:lnTo>
                  <a:lnTo>
                    <a:pt x="130" y="152"/>
                  </a:lnTo>
                  <a:lnTo>
                    <a:pt x="129" y="151"/>
                  </a:lnTo>
                  <a:lnTo>
                    <a:pt x="128" y="151"/>
                  </a:lnTo>
                  <a:lnTo>
                    <a:pt x="127" y="150"/>
                  </a:lnTo>
                  <a:lnTo>
                    <a:pt x="125" y="150"/>
                  </a:lnTo>
                  <a:lnTo>
                    <a:pt x="124" y="149"/>
                  </a:lnTo>
                  <a:lnTo>
                    <a:pt x="123" y="149"/>
                  </a:lnTo>
                  <a:lnTo>
                    <a:pt x="123" y="147"/>
                  </a:lnTo>
                  <a:lnTo>
                    <a:pt x="122" y="147"/>
                  </a:lnTo>
                  <a:lnTo>
                    <a:pt x="121" y="147"/>
                  </a:lnTo>
                  <a:lnTo>
                    <a:pt x="121" y="146"/>
                  </a:lnTo>
                  <a:lnTo>
                    <a:pt x="119" y="146"/>
                  </a:lnTo>
                  <a:lnTo>
                    <a:pt x="118" y="146"/>
                  </a:lnTo>
                  <a:lnTo>
                    <a:pt x="118" y="145"/>
                  </a:lnTo>
                  <a:lnTo>
                    <a:pt x="117" y="145"/>
                  </a:lnTo>
                  <a:lnTo>
                    <a:pt x="116" y="145"/>
                  </a:lnTo>
                  <a:lnTo>
                    <a:pt x="116" y="144"/>
                  </a:lnTo>
                  <a:lnTo>
                    <a:pt x="115" y="144"/>
                  </a:lnTo>
                  <a:lnTo>
                    <a:pt x="113" y="143"/>
                  </a:lnTo>
                  <a:lnTo>
                    <a:pt x="112" y="143"/>
                  </a:lnTo>
                  <a:lnTo>
                    <a:pt x="111" y="143"/>
                  </a:lnTo>
                  <a:lnTo>
                    <a:pt x="110" y="141"/>
                  </a:lnTo>
                  <a:lnTo>
                    <a:pt x="109" y="141"/>
                  </a:lnTo>
                  <a:lnTo>
                    <a:pt x="107" y="141"/>
                  </a:lnTo>
                  <a:lnTo>
                    <a:pt x="106" y="140"/>
                  </a:lnTo>
                  <a:lnTo>
                    <a:pt x="105" y="140"/>
                  </a:lnTo>
                  <a:lnTo>
                    <a:pt x="104" y="140"/>
                  </a:lnTo>
                  <a:lnTo>
                    <a:pt x="102" y="140"/>
                  </a:lnTo>
                  <a:lnTo>
                    <a:pt x="101" y="139"/>
                  </a:lnTo>
                  <a:lnTo>
                    <a:pt x="100" y="139"/>
                  </a:lnTo>
                  <a:lnTo>
                    <a:pt x="99" y="139"/>
                  </a:lnTo>
                  <a:lnTo>
                    <a:pt x="98" y="139"/>
                  </a:lnTo>
                  <a:lnTo>
                    <a:pt x="98" y="138"/>
                  </a:lnTo>
                  <a:lnTo>
                    <a:pt x="96" y="138"/>
                  </a:lnTo>
                  <a:lnTo>
                    <a:pt x="95" y="138"/>
                  </a:lnTo>
                  <a:lnTo>
                    <a:pt x="94" y="138"/>
                  </a:lnTo>
                  <a:lnTo>
                    <a:pt x="93" y="137"/>
                  </a:lnTo>
                  <a:lnTo>
                    <a:pt x="92" y="137"/>
                  </a:lnTo>
                  <a:lnTo>
                    <a:pt x="90" y="137"/>
                  </a:lnTo>
                  <a:lnTo>
                    <a:pt x="89" y="137"/>
                  </a:lnTo>
                  <a:lnTo>
                    <a:pt x="88" y="137"/>
                  </a:lnTo>
                  <a:lnTo>
                    <a:pt x="87" y="135"/>
                  </a:lnTo>
                  <a:lnTo>
                    <a:pt x="86" y="135"/>
                  </a:lnTo>
                  <a:lnTo>
                    <a:pt x="84" y="135"/>
                  </a:lnTo>
                  <a:lnTo>
                    <a:pt x="83" y="135"/>
                  </a:lnTo>
                  <a:lnTo>
                    <a:pt x="82" y="134"/>
                  </a:lnTo>
                  <a:lnTo>
                    <a:pt x="81" y="134"/>
                  </a:lnTo>
                  <a:lnTo>
                    <a:pt x="80" y="134"/>
                  </a:lnTo>
                  <a:lnTo>
                    <a:pt x="78" y="134"/>
                  </a:lnTo>
                  <a:lnTo>
                    <a:pt x="77" y="133"/>
                  </a:lnTo>
                  <a:lnTo>
                    <a:pt x="76" y="133"/>
                  </a:lnTo>
                  <a:lnTo>
                    <a:pt x="75" y="133"/>
                  </a:lnTo>
                  <a:lnTo>
                    <a:pt x="74" y="133"/>
                  </a:lnTo>
                  <a:lnTo>
                    <a:pt x="74" y="132"/>
                  </a:lnTo>
                  <a:lnTo>
                    <a:pt x="72" y="132"/>
                  </a:lnTo>
                  <a:lnTo>
                    <a:pt x="71" y="132"/>
                  </a:lnTo>
                  <a:lnTo>
                    <a:pt x="70" y="132"/>
                  </a:lnTo>
                  <a:lnTo>
                    <a:pt x="69" y="132"/>
                  </a:lnTo>
                  <a:lnTo>
                    <a:pt x="68" y="130"/>
                  </a:lnTo>
                  <a:lnTo>
                    <a:pt x="66" y="130"/>
                  </a:lnTo>
                  <a:lnTo>
                    <a:pt x="65" y="130"/>
                  </a:lnTo>
                  <a:lnTo>
                    <a:pt x="64" y="130"/>
                  </a:lnTo>
                  <a:lnTo>
                    <a:pt x="63" y="129"/>
                  </a:lnTo>
                  <a:lnTo>
                    <a:pt x="62" y="129"/>
                  </a:lnTo>
                  <a:lnTo>
                    <a:pt x="60" y="129"/>
                  </a:lnTo>
                  <a:lnTo>
                    <a:pt x="59" y="129"/>
                  </a:lnTo>
                  <a:lnTo>
                    <a:pt x="58" y="129"/>
                  </a:lnTo>
                  <a:lnTo>
                    <a:pt x="58" y="128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4" y="128"/>
                  </a:lnTo>
                  <a:lnTo>
                    <a:pt x="53" y="128"/>
                  </a:lnTo>
                  <a:lnTo>
                    <a:pt x="53" y="127"/>
                  </a:lnTo>
                  <a:lnTo>
                    <a:pt x="52" y="127"/>
                  </a:lnTo>
                  <a:lnTo>
                    <a:pt x="51" y="127"/>
                  </a:lnTo>
                  <a:lnTo>
                    <a:pt x="49" y="127"/>
                  </a:lnTo>
                  <a:lnTo>
                    <a:pt x="48" y="126"/>
                  </a:lnTo>
                  <a:lnTo>
                    <a:pt x="47" y="126"/>
                  </a:lnTo>
                  <a:lnTo>
                    <a:pt x="46" y="126"/>
                  </a:lnTo>
                  <a:lnTo>
                    <a:pt x="45" y="126"/>
                  </a:lnTo>
                  <a:lnTo>
                    <a:pt x="43" y="126"/>
                  </a:lnTo>
                  <a:lnTo>
                    <a:pt x="43" y="124"/>
                  </a:lnTo>
                  <a:lnTo>
                    <a:pt x="42" y="124"/>
                  </a:lnTo>
                  <a:lnTo>
                    <a:pt x="41" y="124"/>
                  </a:lnTo>
                  <a:lnTo>
                    <a:pt x="40" y="124"/>
                  </a:lnTo>
                  <a:lnTo>
                    <a:pt x="39" y="123"/>
                  </a:lnTo>
                  <a:lnTo>
                    <a:pt x="37" y="123"/>
                  </a:lnTo>
                  <a:lnTo>
                    <a:pt x="36" y="123"/>
                  </a:lnTo>
                  <a:lnTo>
                    <a:pt x="35" y="123"/>
                  </a:lnTo>
                  <a:lnTo>
                    <a:pt x="34" y="122"/>
                  </a:lnTo>
                  <a:lnTo>
                    <a:pt x="33" y="122"/>
                  </a:lnTo>
                  <a:lnTo>
                    <a:pt x="31" y="122"/>
                  </a:lnTo>
                  <a:lnTo>
                    <a:pt x="30" y="122"/>
                  </a:lnTo>
                  <a:lnTo>
                    <a:pt x="29" y="122"/>
                  </a:lnTo>
                  <a:lnTo>
                    <a:pt x="29" y="121"/>
                  </a:lnTo>
                  <a:lnTo>
                    <a:pt x="27" y="121"/>
                  </a:lnTo>
                  <a:lnTo>
                    <a:pt x="25" y="121"/>
                  </a:lnTo>
                  <a:lnTo>
                    <a:pt x="25" y="120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4" y="117"/>
                  </a:lnTo>
                  <a:lnTo>
                    <a:pt x="24" y="116"/>
                  </a:lnTo>
                  <a:lnTo>
                    <a:pt x="24" y="115"/>
                  </a:lnTo>
                  <a:lnTo>
                    <a:pt x="23" y="115"/>
                  </a:lnTo>
                  <a:lnTo>
                    <a:pt x="24" y="115"/>
                  </a:lnTo>
                  <a:lnTo>
                    <a:pt x="23" y="115"/>
                  </a:lnTo>
                  <a:lnTo>
                    <a:pt x="23" y="114"/>
                  </a:lnTo>
                  <a:lnTo>
                    <a:pt x="22" y="114"/>
                  </a:lnTo>
                  <a:lnTo>
                    <a:pt x="22" y="112"/>
                  </a:lnTo>
                  <a:lnTo>
                    <a:pt x="22" y="111"/>
                  </a:lnTo>
                  <a:lnTo>
                    <a:pt x="22" y="110"/>
                  </a:lnTo>
                  <a:lnTo>
                    <a:pt x="21" y="110"/>
                  </a:lnTo>
                  <a:lnTo>
                    <a:pt x="21" y="109"/>
                  </a:lnTo>
                  <a:lnTo>
                    <a:pt x="21" y="108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18" y="106"/>
                  </a:lnTo>
                  <a:lnTo>
                    <a:pt x="18" y="105"/>
                  </a:lnTo>
                  <a:lnTo>
                    <a:pt x="18" y="104"/>
                  </a:lnTo>
                  <a:lnTo>
                    <a:pt x="17" y="104"/>
                  </a:lnTo>
                  <a:lnTo>
                    <a:pt x="17" y="103"/>
                  </a:lnTo>
                  <a:lnTo>
                    <a:pt x="16" y="103"/>
                  </a:lnTo>
                  <a:lnTo>
                    <a:pt x="15" y="103"/>
                  </a:lnTo>
                  <a:lnTo>
                    <a:pt x="13" y="103"/>
                  </a:lnTo>
                  <a:lnTo>
                    <a:pt x="12" y="103"/>
                  </a:lnTo>
                  <a:lnTo>
                    <a:pt x="13" y="103"/>
                  </a:lnTo>
                  <a:lnTo>
                    <a:pt x="13" y="102"/>
                  </a:lnTo>
                  <a:lnTo>
                    <a:pt x="12" y="102"/>
                  </a:lnTo>
                  <a:lnTo>
                    <a:pt x="13" y="102"/>
                  </a:lnTo>
                  <a:lnTo>
                    <a:pt x="12" y="102"/>
                  </a:lnTo>
                  <a:lnTo>
                    <a:pt x="12" y="100"/>
                  </a:lnTo>
                  <a:lnTo>
                    <a:pt x="12" y="102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0" y="99"/>
                  </a:lnTo>
                  <a:lnTo>
                    <a:pt x="8" y="99"/>
                  </a:lnTo>
                  <a:lnTo>
                    <a:pt x="10" y="99"/>
                  </a:lnTo>
                  <a:lnTo>
                    <a:pt x="8" y="99"/>
                  </a:lnTo>
                  <a:lnTo>
                    <a:pt x="8" y="98"/>
                  </a:lnTo>
                  <a:lnTo>
                    <a:pt x="7" y="98"/>
                  </a:lnTo>
                  <a:lnTo>
                    <a:pt x="6" y="98"/>
                  </a:lnTo>
                  <a:lnTo>
                    <a:pt x="6" y="99"/>
                  </a:lnTo>
                  <a:lnTo>
                    <a:pt x="5" y="99"/>
                  </a:lnTo>
                  <a:lnTo>
                    <a:pt x="4" y="99"/>
                  </a:lnTo>
                  <a:lnTo>
                    <a:pt x="4" y="100"/>
                  </a:lnTo>
                  <a:lnTo>
                    <a:pt x="2" y="100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1" y="98"/>
                  </a:lnTo>
                  <a:lnTo>
                    <a:pt x="1" y="97"/>
                  </a:lnTo>
                  <a:lnTo>
                    <a:pt x="0" y="97"/>
                  </a:lnTo>
                  <a:lnTo>
                    <a:pt x="1" y="97"/>
                  </a:lnTo>
                  <a:lnTo>
                    <a:pt x="1" y="95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5" y="94"/>
                  </a:lnTo>
                  <a:lnTo>
                    <a:pt x="6" y="93"/>
                  </a:lnTo>
                  <a:lnTo>
                    <a:pt x="7" y="92"/>
                  </a:lnTo>
                  <a:lnTo>
                    <a:pt x="8" y="92"/>
                  </a:lnTo>
                  <a:lnTo>
                    <a:pt x="10" y="92"/>
                  </a:lnTo>
                  <a:lnTo>
                    <a:pt x="11" y="92"/>
                  </a:lnTo>
                  <a:lnTo>
                    <a:pt x="12" y="92"/>
                  </a:lnTo>
                  <a:lnTo>
                    <a:pt x="12" y="91"/>
                  </a:lnTo>
                  <a:lnTo>
                    <a:pt x="13" y="91"/>
                  </a:lnTo>
                  <a:lnTo>
                    <a:pt x="15" y="91"/>
                  </a:lnTo>
                  <a:lnTo>
                    <a:pt x="16" y="91"/>
                  </a:lnTo>
                  <a:lnTo>
                    <a:pt x="16" y="89"/>
                  </a:lnTo>
                  <a:lnTo>
                    <a:pt x="17" y="89"/>
                  </a:lnTo>
                  <a:lnTo>
                    <a:pt x="18" y="89"/>
                  </a:lnTo>
                  <a:lnTo>
                    <a:pt x="19" y="88"/>
                  </a:lnTo>
                  <a:lnTo>
                    <a:pt x="21" y="88"/>
                  </a:lnTo>
                  <a:lnTo>
                    <a:pt x="22" y="88"/>
                  </a:lnTo>
                  <a:lnTo>
                    <a:pt x="23" y="88"/>
                  </a:lnTo>
                  <a:lnTo>
                    <a:pt x="24" y="87"/>
                  </a:lnTo>
                  <a:lnTo>
                    <a:pt x="25" y="87"/>
                  </a:lnTo>
                  <a:lnTo>
                    <a:pt x="27" y="87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6"/>
                  </a:lnTo>
                  <a:lnTo>
                    <a:pt x="30" y="86"/>
                  </a:lnTo>
                  <a:lnTo>
                    <a:pt x="31" y="86"/>
                  </a:lnTo>
                  <a:lnTo>
                    <a:pt x="33" y="86"/>
                  </a:lnTo>
                  <a:lnTo>
                    <a:pt x="33" y="85"/>
                  </a:lnTo>
                  <a:lnTo>
                    <a:pt x="34" y="85"/>
                  </a:lnTo>
                  <a:lnTo>
                    <a:pt x="34" y="83"/>
                  </a:lnTo>
                  <a:lnTo>
                    <a:pt x="35" y="83"/>
                  </a:lnTo>
                  <a:lnTo>
                    <a:pt x="36" y="82"/>
                  </a:lnTo>
                  <a:lnTo>
                    <a:pt x="37" y="81"/>
                  </a:lnTo>
                  <a:lnTo>
                    <a:pt x="39" y="81"/>
                  </a:lnTo>
                  <a:lnTo>
                    <a:pt x="39" y="80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41" y="79"/>
                  </a:lnTo>
                  <a:lnTo>
                    <a:pt x="42" y="77"/>
                  </a:lnTo>
                  <a:lnTo>
                    <a:pt x="43" y="77"/>
                  </a:lnTo>
                  <a:lnTo>
                    <a:pt x="43" y="76"/>
                  </a:lnTo>
                  <a:lnTo>
                    <a:pt x="45" y="7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43" name="Freeform 317"/>
            <p:cNvSpPr>
              <a:spLocks noChangeAspect="1"/>
            </p:cNvSpPr>
            <p:nvPr/>
          </p:nvSpPr>
          <p:spPr bwMode="gray">
            <a:xfrm>
              <a:off x="3779" y="1672"/>
              <a:ext cx="69" cy="41"/>
            </a:xfrm>
            <a:custGeom>
              <a:avLst/>
              <a:gdLst>
                <a:gd name="T0" fmla="*/ 50 w 66"/>
                <a:gd name="T1" fmla="*/ 5 h 39"/>
                <a:gd name="T2" fmla="*/ 48 w 66"/>
                <a:gd name="T3" fmla="*/ 6 h 39"/>
                <a:gd name="T4" fmla="*/ 54 w 66"/>
                <a:gd name="T5" fmla="*/ 4 h 39"/>
                <a:gd name="T6" fmla="*/ 54 w 66"/>
                <a:gd name="T7" fmla="*/ 5 h 39"/>
                <a:gd name="T8" fmla="*/ 58 w 66"/>
                <a:gd name="T9" fmla="*/ 3 h 39"/>
                <a:gd name="T10" fmla="*/ 55 w 66"/>
                <a:gd name="T11" fmla="*/ 5 h 39"/>
                <a:gd name="T12" fmla="*/ 59 w 66"/>
                <a:gd name="T13" fmla="*/ 4 h 39"/>
                <a:gd name="T14" fmla="*/ 61 w 66"/>
                <a:gd name="T15" fmla="*/ 1 h 39"/>
                <a:gd name="T16" fmla="*/ 61 w 66"/>
                <a:gd name="T17" fmla="*/ 1 h 39"/>
                <a:gd name="T18" fmla="*/ 63 w 66"/>
                <a:gd name="T19" fmla="*/ 0 h 39"/>
                <a:gd name="T20" fmla="*/ 60 w 66"/>
                <a:gd name="T21" fmla="*/ 3 h 39"/>
                <a:gd name="T22" fmla="*/ 59 w 66"/>
                <a:gd name="T23" fmla="*/ 4 h 39"/>
                <a:gd name="T24" fmla="*/ 61 w 66"/>
                <a:gd name="T25" fmla="*/ 3 h 39"/>
                <a:gd name="T26" fmla="*/ 65 w 66"/>
                <a:gd name="T27" fmla="*/ 1 h 39"/>
                <a:gd name="T28" fmla="*/ 60 w 66"/>
                <a:gd name="T29" fmla="*/ 4 h 39"/>
                <a:gd name="T30" fmla="*/ 58 w 66"/>
                <a:gd name="T31" fmla="*/ 6 h 39"/>
                <a:gd name="T32" fmla="*/ 63 w 66"/>
                <a:gd name="T33" fmla="*/ 4 h 39"/>
                <a:gd name="T34" fmla="*/ 63 w 66"/>
                <a:gd name="T35" fmla="*/ 4 h 39"/>
                <a:gd name="T36" fmla="*/ 59 w 66"/>
                <a:gd name="T37" fmla="*/ 6 h 39"/>
                <a:gd name="T38" fmla="*/ 54 w 66"/>
                <a:gd name="T39" fmla="*/ 9 h 39"/>
                <a:gd name="T40" fmla="*/ 49 w 66"/>
                <a:gd name="T41" fmla="*/ 12 h 39"/>
                <a:gd name="T42" fmla="*/ 50 w 66"/>
                <a:gd name="T43" fmla="*/ 11 h 39"/>
                <a:gd name="T44" fmla="*/ 53 w 66"/>
                <a:gd name="T45" fmla="*/ 11 h 39"/>
                <a:gd name="T46" fmla="*/ 52 w 66"/>
                <a:gd name="T47" fmla="*/ 12 h 39"/>
                <a:gd name="T48" fmla="*/ 54 w 66"/>
                <a:gd name="T49" fmla="*/ 12 h 39"/>
                <a:gd name="T50" fmla="*/ 50 w 66"/>
                <a:gd name="T51" fmla="*/ 16 h 39"/>
                <a:gd name="T52" fmla="*/ 47 w 66"/>
                <a:gd name="T53" fmla="*/ 17 h 39"/>
                <a:gd name="T54" fmla="*/ 46 w 66"/>
                <a:gd name="T55" fmla="*/ 18 h 39"/>
                <a:gd name="T56" fmla="*/ 41 w 66"/>
                <a:gd name="T57" fmla="*/ 21 h 39"/>
                <a:gd name="T58" fmla="*/ 37 w 66"/>
                <a:gd name="T59" fmla="*/ 22 h 39"/>
                <a:gd name="T60" fmla="*/ 32 w 66"/>
                <a:gd name="T61" fmla="*/ 22 h 39"/>
                <a:gd name="T62" fmla="*/ 28 w 66"/>
                <a:gd name="T63" fmla="*/ 24 h 39"/>
                <a:gd name="T64" fmla="*/ 23 w 66"/>
                <a:gd name="T65" fmla="*/ 27 h 39"/>
                <a:gd name="T66" fmla="*/ 22 w 66"/>
                <a:gd name="T67" fmla="*/ 28 h 39"/>
                <a:gd name="T68" fmla="*/ 18 w 66"/>
                <a:gd name="T69" fmla="*/ 30 h 39"/>
                <a:gd name="T70" fmla="*/ 24 w 66"/>
                <a:gd name="T71" fmla="*/ 32 h 39"/>
                <a:gd name="T72" fmla="*/ 26 w 66"/>
                <a:gd name="T73" fmla="*/ 32 h 39"/>
                <a:gd name="T74" fmla="*/ 22 w 66"/>
                <a:gd name="T75" fmla="*/ 33 h 39"/>
                <a:gd name="T76" fmla="*/ 16 w 66"/>
                <a:gd name="T77" fmla="*/ 35 h 39"/>
                <a:gd name="T78" fmla="*/ 11 w 66"/>
                <a:gd name="T79" fmla="*/ 38 h 39"/>
                <a:gd name="T80" fmla="*/ 5 w 66"/>
                <a:gd name="T81" fmla="*/ 39 h 39"/>
                <a:gd name="T82" fmla="*/ 2 w 66"/>
                <a:gd name="T83" fmla="*/ 36 h 39"/>
                <a:gd name="T84" fmla="*/ 0 w 66"/>
                <a:gd name="T85" fmla="*/ 34 h 39"/>
                <a:gd name="T86" fmla="*/ 2 w 66"/>
                <a:gd name="T87" fmla="*/ 32 h 39"/>
                <a:gd name="T88" fmla="*/ 5 w 66"/>
                <a:gd name="T89" fmla="*/ 28 h 39"/>
                <a:gd name="T90" fmla="*/ 2 w 66"/>
                <a:gd name="T91" fmla="*/ 30 h 39"/>
                <a:gd name="T92" fmla="*/ 1 w 66"/>
                <a:gd name="T93" fmla="*/ 29 h 39"/>
                <a:gd name="T94" fmla="*/ 6 w 66"/>
                <a:gd name="T95" fmla="*/ 25 h 39"/>
                <a:gd name="T96" fmla="*/ 12 w 66"/>
                <a:gd name="T97" fmla="*/ 23 h 39"/>
                <a:gd name="T98" fmla="*/ 18 w 66"/>
                <a:gd name="T99" fmla="*/ 21 h 39"/>
                <a:gd name="T100" fmla="*/ 25 w 66"/>
                <a:gd name="T101" fmla="*/ 17 h 39"/>
                <a:gd name="T102" fmla="*/ 29 w 66"/>
                <a:gd name="T103" fmla="*/ 16 h 39"/>
                <a:gd name="T104" fmla="*/ 30 w 66"/>
                <a:gd name="T105" fmla="*/ 16 h 39"/>
                <a:gd name="T106" fmla="*/ 32 w 66"/>
                <a:gd name="T107" fmla="*/ 15 h 39"/>
                <a:gd name="T108" fmla="*/ 36 w 66"/>
                <a:gd name="T109" fmla="*/ 13 h 39"/>
                <a:gd name="T110" fmla="*/ 38 w 66"/>
                <a:gd name="T111" fmla="*/ 11 h 39"/>
                <a:gd name="T112" fmla="*/ 44 w 66"/>
                <a:gd name="T113" fmla="*/ 9 h 39"/>
                <a:gd name="T114" fmla="*/ 44 w 66"/>
                <a:gd name="T115" fmla="*/ 10 h 39"/>
                <a:gd name="T116" fmla="*/ 44 w 66"/>
                <a:gd name="T117" fmla="*/ 7 h 39"/>
                <a:gd name="T118" fmla="*/ 48 w 66"/>
                <a:gd name="T119" fmla="*/ 6 h 3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6"/>
                <a:gd name="T181" fmla="*/ 0 h 39"/>
                <a:gd name="T182" fmla="*/ 66 w 66"/>
                <a:gd name="T183" fmla="*/ 39 h 3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6" h="39">
                  <a:moveTo>
                    <a:pt x="49" y="5"/>
                  </a:moveTo>
                  <a:lnTo>
                    <a:pt x="48" y="5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7" y="6"/>
                  </a:lnTo>
                  <a:lnTo>
                    <a:pt x="47" y="7"/>
                  </a:lnTo>
                  <a:lnTo>
                    <a:pt x="48" y="7"/>
                  </a:lnTo>
                  <a:lnTo>
                    <a:pt x="48" y="6"/>
                  </a:lnTo>
                  <a:lnTo>
                    <a:pt x="49" y="6"/>
                  </a:lnTo>
                  <a:lnTo>
                    <a:pt x="50" y="6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4"/>
                  </a:lnTo>
                  <a:lnTo>
                    <a:pt x="55" y="4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4" y="5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5" y="4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7" y="4"/>
                  </a:lnTo>
                  <a:lnTo>
                    <a:pt x="55" y="4"/>
                  </a:lnTo>
                  <a:lnTo>
                    <a:pt x="55" y="5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0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0"/>
                  </a:lnTo>
                  <a:lnTo>
                    <a:pt x="63" y="1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1" y="1"/>
                  </a:lnTo>
                  <a:lnTo>
                    <a:pt x="61" y="3"/>
                  </a:lnTo>
                  <a:lnTo>
                    <a:pt x="61" y="1"/>
                  </a:lnTo>
                  <a:lnTo>
                    <a:pt x="60" y="3"/>
                  </a:lnTo>
                  <a:lnTo>
                    <a:pt x="59" y="3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58" y="4"/>
                  </a:lnTo>
                  <a:lnTo>
                    <a:pt x="58" y="5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4"/>
                  </a:lnTo>
                  <a:lnTo>
                    <a:pt x="61" y="3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5" y="1"/>
                  </a:lnTo>
                  <a:lnTo>
                    <a:pt x="64" y="1"/>
                  </a:lnTo>
                  <a:lnTo>
                    <a:pt x="64" y="3"/>
                  </a:lnTo>
                  <a:lnTo>
                    <a:pt x="63" y="3"/>
                  </a:lnTo>
                  <a:lnTo>
                    <a:pt x="63" y="4"/>
                  </a:lnTo>
                  <a:lnTo>
                    <a:pt x="61" y="4"/>
                  </a:lnTo>
                  <a:lnTo>
                    <a:pt x="60" y="4"/>
                  </a:lnTo>
                  <a:lnTo>
                    <a:pt x="60" y="5"/>
                  </a:lnTo>
                  <a:lnTo>
                    <a:pt x="59" y="5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7" y="6"/>
                  </a:lnTo>
                  <a:lnTo>
                    <a:pt x="58" y="6"/>
                  </a:lnTo>
                  <a:lnTo>
                    <a:pt x="59" y="6"/>
                  </a:lnTo>
                  <a:lnTo>
                    <a:pt x="59" y="5"/>
                  </a:lnTo>
                  <a:lnTo>
                    <a:pt x="60" y="5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4" y="4"/>
                  </a:lnTo>
                  <a:lnTo>
                    <a:pt x="63" y="4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5"/>
                  </a:lnTo>
                  <a:lnTo>
                    <a:pt x="60" y="5"/>
                  </a:lnTo>
                  <a:lnTo>
                    <a:pt x="59" y="5"/>
                  </a:lnTo>
                  <a:lnTo>
                    <a:pt x="59" y="6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7" y="7"/>
                  </a:lnTo>
                  <a:lnTo>
                    <a:pt x="57" y="9"/>
                  </a:lnTo>
                  <a:lnTo>
                    <a:pt x="55" y="9"/>
                  </a:lnTo>
                  <a:lnTo>
                    <a:pt x="54" y="9"/>
                  </a:lnTo>
                  <a:lnTo>
                    <a:pt x="54" y="10"/>
                  </a:lnTo>
                  <a:lnTo>
                    <a:pt x="53" y="10"/>
                  </a:lnTo>
                  <a:lnTo>
                    <a:pt x="52" y="10"/>
                  </a:lnTo>
                  <a:lnTo>
                    <a:pt x="52" y="11"/>
                  </a:lnTo>
                  <a:lnTo>
                    <a:pt x="50" y="11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8" y="13"/>
                  </a:lnTo>
                  <a:lnTo>
                    <a:pt x="49" y="13"/>
                  </a:lnTo>
                  <a:lnTo>
                    <a:pt x="50" y="13"/>
                  </a:lnTo>
                  <a:lnTo>
                    <a:pt x="50" y="12"/>
                  </a:lnTo>
                  <a:lnTo>
                    <a:pt x="50" y="11"/>
                  </a:lnTo>
                  <a:lnTo>
                    <a:pt x="52" y="11"/>
                  </a:lnTo>
                  <a:lnTo>
                    <a:pt x="53" y="11"/>
                  </a:lnTo>
                  <a:lnTo>
                    <a:pt x="53" y="10"/>
                  </a:lnTo>
                  <a:lnTo>
                    <a:pt x="54" y="10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2" y="12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3" y="12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5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0" y="16"/>
                  </a:lnTo>
                  <a:lnTo>
                    <a:pt x="49" y="16"/>
                  </a:lnTo>
                  <a:lnTo>
                    <a:pt x="49" y="17"/>
                  </a:lnTo>
                  <a:lnTo>
                    <a:pt x="48" y="17"/>
                  </a:lnTo>
                  <a:lnTo>
                    <a:pt x="47" y="17"/>
                  </a:lnTo>
                  <a:lnTo>
                    <a:pt x="46" y="18"/>
                  </a:lnTo>
                  <a:lnTo>
                    <a:pt x="47" y="17"/>
                  </a:lnTo>
                  <a:lnTo>
                    <a:pt x="48" y="17"/>
                  </a:lnTo>
                  <a:lnTo>
                    <a:pt x="48" y="18"/>
                  </a:lnTo>
                  <a:lnTo>
                    <a:pt x="47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2" y="19"/>
                  </a:lnTo>
                  <a:lnTo>
                    <a:pt x="42" y="21"/>
                  </a:lnTo>
                  <a:lnTo>
                    <a:pt x="41" y="21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8" y="22"/>
                  </a:lnTo>
                  <a:lnTo>
                    <a:pt x="38" y="21"/>
                  </a:lnTo>
                  <a:lnTo>
                    <a:pt x="38" y="22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2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4" y="27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4" y="27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9" y="30"/>
                  </a:lnTo>
                  <a:lnTo>
                    <a:pt x="18" y="30"/>
                  </a:lnTo>
                  <a:lnTo>
                    <a:pt x="19" y="32"/>
                  </a:lnTo>
                  <a:lnTo>
                    <a:pt x="20" y="30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4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8" y="30"/>
                  </a:lnTo>
                  <a:lnTo>
                    <a:pt x="26" y="30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4" y="32"/>
                  </a:lnTo>
                  <a:lnTo>
                    <a:pt x="23" y="33"/>
                  </a:lnTo>
                  <a:lnTo>
                    <a:pt x="22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19" y="34"/>
                  </a:lnTo>
                  <a:lnTo>
                    <a:pt x="18" y="34"/>
                  </a:lnTo>
                  <a:lnTo>
                    <a:pt x="17" y="35"/>
                  </a:lnTo>
                  <a:lnTo>
                    <a:pt x="16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3" y="36"/>
                  </a:lnTo>
                  <a:lnTo>
                    <a:pt x="12" y="36"/>
                  </a:lnTo>
                  <a:lnTo>
                    <a:pt x="11" y="36"/>
                  </a:lnTo>
                  <a:lnTo>
                    <a:pt x="11" y="38"/>
                  </a:lnTo>
                  <a:lnTo>
                    <a:pt x="10" y="38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3" y="38"/>
                  </a:lnTo>
                  <a:lnTo>
                    <a:pt x="2" y="38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5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2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6" y="29"/>
                  </a:lnTo>
                  <a:lnTo>
                    <a:pt x="6" y="28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30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0" y="30"/>
                  </a:lnTo>
                  <a:lnTo>
                    <a:pt x="1" y="29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5" y="27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2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30" y="16"/>
                  </a:lnTo>
                  <a:lnTo>
                    <a:pt x="31" y="15"/>
                  </a:lnTo>
                  <a:lnTo>
                    <a:pt x="31" y="16"/>
                  </a:lnTo>
                  <a:lnTo>
                    <a:pt x="30" y="16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2" y="15"/>
                  </a:lnTo>
                  <a:lnTo>
                    <a:pt x="34" y="15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5" y="13"/>
                  </a:lnTo>
                  <a:lnTo>
                    <a:pt x="36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8" y="11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0"/>
                  </a:lnTo>
                  <a:lnTo>
                    <a:pt x="42" y="9"/>
                  </a:lnTo>
                  <a:lnTo>
                    <a:pt x="44" y="7"/>
                  </a:lnTo>
                  <a:lnTo>
                    <a:pt x="44" y="9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2" y="11"/>
                  </a:lnTo>
                  <a:lnTo>
                    <a:pt x="43" y="11"/>
                  </a:lnTo>
                  <a:lnTo>
                    <a:pt x="43" y="10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6" y="9"/>
                  </a:lnTo>
                  <a:lnTo>
                    <a:pt x="46" y="7"/>
                  </a:lnTo>
                  <a:lnTo>
                    <a:pt x="44" y="7"/>
                  </a:lnTo>
                  <a:lnTo>
                    <a:pt x="46" y="7"/>
                  </a:lnTo>
                  <a:lnTo>
                    <a:pt x="44" y="7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6" y="7"/>
                  </a:lnTo>
                  <a:lnTo>
                    <a:pt x="46" y="6"/>
                  </a:lnTo>
                  <a:lnTo>
                    <a:pt x="47" y="6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49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44" name="Freeform 318"/>
            <p:cNvSpPr>
              <a:spLocks noChangeAspect="1"/>
            </p:cNvSpPr>
            <p:nvPr/>
          </p:nvSpPr>
          <p:spPr bwMode="gray">
            <a:xfrm>
              <a:off x="4349" y="2291"/>
              <a:ext cx="13" cy="8"/>
            </a:xfrm>
            <a:custGeom>
              <a:avLst/>
              <a:gdLst>
                <a:gd name="T0" fmla="*/ 5 w 12"/>
                <a:gd name="T1" fmla="*/ 6 h 7"/>
                <a:gd name="T2" fmla="*/ 5 w 12"/>
                <a:gd name="T3" fmla="*/ 4 h 7"/>
                <a:gd name="T4" fmla="*/ 5 w 12"/>
                <a:gd name="T5" fmla="*/ 6 h 7"/>
                <a:gd name="T6" fmla="*/ 5 w 12"/>
                <a:gd name="T7" fmla="*/ 4 h 7"/>
                <a:gd name="T8" fmla="*/ 4 w 12"/>
                <a:gd name="T9" fmla="*/ 4 h 7"/>
                <a:gd name="T10" fmla="*/ 5 w 12"/>
                <a:gd name="T11" fmla="*/ 4 h 7"/>
                <a:gd name="T12" fmla="*/ 4 w 12"/>
                <a:gd name="T13" fmla="*/ 4 h 7"/>
                <a:gd name="T14" fmla="*/ 4 w 12"/>
                <a:gd name="T15" fmla="*/ 3 h 7"/>
                <a:gd name="T16" fmla="*/ 4 w 12"/>
                <a:gd name="T17" fmla="*/ 4 h 7"/>
                <a:gd name="T18" fmla="*/ 4 w 12"/>
                <a:gd name="T19" fmla="*/ 3 h 7"/>
                <a:gd name="T20" fmla="*/ 3 w 12"/>
                <a:gd name="T21" fmla="*/ 3 h 7"/>
                <a:gd name="T22" fmla="*/ 3 w 12"/>
                <a:gd name="T23" fmla="*/ 4 h 7"/>
                <a:gd name="T24" fmla="*/ 3 w 12"/>
                <a:gd name="T25" fmla="*/ 3 h 7"/>
                <a:gd name="T26" fmla="*/ 3 w 12"/>
                <a:gd name="T27" fmla="*/ 4 h 7"/>
                <a:gd name="T28" fmla="*/ 4 w 12"/>
                <a:gd name="T29" fmla="*/ 4 h 7"/>
                <a:gd name="T30" fmla="*/ 4 w 12"/>
                <a:gd name="T31" fmla="*/ 6 h 7"/>
                <a:gd name="T32" fmla="*/ 3 w 12"/>
                <a:gd name="T33" fmla="*/ 6 h 7"/>
                <a:gd name="T34" fmla="*/ 4 w 12"/>
                <a:gd name="T35" fmla="*/ 6 h 7"/>
                <a:gd name="T36" fmla="*/ 4 w 12"/>
                <a:gd name="T37" fmla="*/ 4 h 7"/>
                <a:gd name="T38" fmla="*/ 3 w 12"/>
                <a:gd name="T39" fmla="*/ 4 h 7"/>
                <a:gd name="T40" fmla="*/ 3 w 12"/>
                <a:gd name="T41" fmla="*/ 3 h 7"/>
                <a:gd name="T42" fmla="*/ 1 w 12"/>
                <a:gd name="T43" fmla="*/ 4 h 7"/>
                <a:gd name="T44" fmla="*/ 1 w 12"/>
                <a:gd name="T45" fmla="*/ 6 h 7"/>
                <a:gd name="T46" fmla="*/ 1 w 12"/>
                <a:gd name="T47" fmla="*/ 4 h 7"/>
                <a:gd name="T48" fmla="*/ 0 w 12"/>
                <a:gd name="T49" fmla="*/ 4 h 7"/>
                <a:gd name="T50" fmla="*/ 1 w 12"/>
                <a:gd name="T51" fmla="*/ 4 h 7"/>
                <a:gd name="T52" fmla="*/ 0 w 12"/>
                <a:gd name="T53" fmla="*/ 4 h 7"/>
                <a:gd name="T54" fmla="*/ 1 w 12"/>
                <a:gd name="T55" fmla="*/ 4 h 7"/>
                <a:gd name="T56" fmla="*/ 1 w 12"/>
                <a:gd name="T57" fmla="*/ 3 h 7"/>
                <a:gd name="T58" fmla="*/ 3 w 12"/>
                <a:gd name="T59" fmla="*/ 3 h 7"/>
                <a:gd name="T60" fmla="*/ 3 w 12"/>
                <a:gd name="T61" fmla="*/ 2 h 7"/>
                <a:gd name="T62" fmla="*/ 4 w 12"/>
                <a:gd name="T63" fmla="*/ 2 h 7"/>
                <a:gd name="T64" fmla="*/ 5 w 12"/>
                <a:gd name="T65" fmla="*/ 2 h 7"/>
                <a:gd name="T66" fmla="*/ 6 w 12"/>
                <a:gd name="T67" fmla="*/ 2 h 7"/>
                <a:gd name="T68" fmla="*/ 6 w 12"/>
                <a:gd name="T69" fmla="*/ 1 h 7"/>
                <a:gd name="T70" fmla="*/ 6 w 12"/>
                <a:gd name="T71" fmla="*/ 0 h 7"/>
                <a:gd name="T72" fmla="*/ 7 w 12"/>
                <a:gd name="T73" fmla="*/ 0 h 7"/>
                <a:gd name="T74" fmla="*/ 9 w 12"/>
                <a:gd name="T75" fmla="*/ 0 h 7"/>
                <a:gd name="T76" fmla="*/ 10 w 12"/>
                <a:gd name="T77" fmla="*/ 1 h 7"/>
                <a:gd name="T78" fmla="*/ 11 w 12"/>
                <a:gd name="T79" fmla="*/ 1 h 7"/>
                <a:gd name="T80" fmla="*/ 12 w 12"/>
                <a:gd name="T81" fmla="*/ 1 h 7"/>
                <a:gd name="T82" fmla="*/ 12 w 12"/>
                <a:gd name="T83" fmla="*/ 0 h 7"/>
                <a:gd name="T84" fmla="*/ 12 w 12"/>
                <a:gd name="T85" fmla="*/ 1 h 7"/>
                <a:gd name="T86" fmla="*/ 11 w 12"/>
                <a:gd name="T87" fmla="*/ 1 h 7"/>
                <a:gd name="T88" fmla="*/ 11 w 12"/>
                <a:gd name="T89" fmla="*/ 2 h 7"/>
                <a:gd name="T90" fmla="*/ 10 w 12"/>
                <a:gd name="T91" fmla="*/ 2 h 7"/>
                <a:gd name="T92" fmla="*/ 10 w 12"/>
                <a:gd name="T93" fmla="*/ 3 h 7"/>
                <a:gd name="T94" fmla="*/ 9 w 12"/>
                <a:gd name="T95" fmla="*/ 3 h 7"/>
                <a:gd name="T96" fmla="*/ 9 w 12"/>
                <a:gd name="T97" fmla="*/ 4 h 7"/>
                <a:gd name="T98" fmla="*/ 7 w 12"/>
                <a:gd name="T99" fmla="*/ 4 h 7"/>
                <a:gd name="T100" fmla="*/ 7 w 12"/>
                <a:gd name="T101" fmla="*/ 6 h 7"/>
                <a:gd name="T102" fmla="*/ 6 w 12"/>
                <a:gd name="T103" fmla="*/ 6 h 7"/>
                <a:gd name="T104" fmla="*/ 7 w 12"/>
                <a:gd name="T105" fmla="*/ 7 h 7"/>
                <a:gd name="T106" fmla="*/ 6 w 12"/>
                <a:gd name="T107" fmla="*/ 7 h 7"/>
                <a:gd name="T108" fmla="*/ 5 w 12"/>
                <a:gd name="T109" fmla="*/ 7 h 7"/>
                <a:gd name="T110" fmla="*/ 5 w 12"/>
                <a:gd name="T111" fmla="*/ 6 h 7"/>
                <a:gd name="T112" fmla="*/ 4 w 12"/>
                <a:gd name="T113" fmla="*/ 6 h 7"/>
                <a:gd name="T114" fmla="*/ 3 w 12"/>
                <a:gd name="T115" fmla="*/ 6 h 7"/>
                <a:gd name="T116" fmla="*/ 4 w 12"/>
                <a:gd name="T117" fmla="*/ 6 h 7"/>
                <a:gd name="T118" fmla="*/ 5 w 12"/>
                <a:gd name="T119" fmla="*/ 6 h 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"/>
                <a:gd name="T181" fmla="*/ 0 h 7"/>
                <a:gd name="T182" fmla="*/ 12 w 12"/>
                <a:gd name="T183" fmla="*/ 7 h 7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" h="7">
                  <a:moveTo>
                    <a:pt x="5" y="6"/>
                  </a:moveTo>
                  <a:lnTo>
                    <a:pt x="5" y="4"/>
                  </a:lnTo>
                  <a:lnTo>
                    <a:pt x="5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6"/>
                  </a:lnTo>
                  <a:lnTo>
                    <a:pt x="6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45" name="Freeform 319"/>
            <p:cNvSpPr>
              <a:spLocks noChangeAspect="1"/>
            </p:cNvSpPr>
            <p:nvPr/>
          </p:nvSpPr>
          <p:spPr bwMode="gray">
            <a:xfrm>
              <a:off x="4349" y="2289"/>
              <a:ext cx="6" cy="4"/>
            </a:xfrm>
            <a:custGeom>
              <a:avLst/>
              <a:gdLst>
                <a:gd name="T0" fmla="*/ 1 w 6"/>
                <a:gd name="T1" fmla="*/ 3 h 4"/>
                <a:gd name="T2" fmla="*/ 0 w 6"/>
                <a:gd name="T3" fmla="*/ 3 h 4"/>
                <a:gd name="T4" fmla="*/ 1 w 6"/>
                <a:gd name="T5" fmla="*/ 3 h 4"/>
                <a:gd name="T6" fmla="*/ 0 w 6"/>
                <a:gd name="T7" fmla="*/ 3 h 4"/>
                <a:gd name="T8" fmla="*/ 0 w 6"/>
                <a:gd name="T9" fmla="*/ 4 h 4"/>
                <a:gd name="T10" fmla="*/ 0 w 6"/>
                <a:gd name="T11" fmla="*/ 3 h 4"/>
                <a:gd name="T12" fmla="*/ 0 w 6"/>
                <a:gd name="T13" fmla="*/ 2 h 4"/>
                <a:gd name="T14" fmla="*/ 0 w 6"/>
                <a:gd name="T15" fmla="*/ 3 h 4"/>
                <a:gd name="T16" fmla="*/ 0 w 6"/>
                <a:gd name="T17" fmla="*/ 2 h 4"/>
                <a:gd name="T18" fmla="*/ 1 w 6"/>
                <a:gd name="T19" fmla="*/ 2 h 4"/>
                <a:gd name="T20" fmla="*/ 3 w 6"/>
                <a:gd name="T21" fmla="*/ 2 h 4"/>
                <a:gd name="T22" fmla="*/ 3 w 6"/>
                <a:gd name="T23" fmla="*/ 0 h 4"/>
                <a:gd name="T24" fmla="*/ 4 w 6"/>
                <a:gd name="T25" fmla="*/ 0 h 4"/>
                <a:gd name="T26" fmla="*/ 4 w 6"/>
                <a:gd name="T27" fmla="*/ 2 h 4"/>
                <a:gd name="T28" fmla="*/ 5 w 6"/>
                <a:gd name="T29" fmla="*/ 2 h 4"/>
                <a:gd name="T30" fmla="*/ 6 w 6"/>
                <a:gd name="T31" fmla="*/ 2 h 4"/>
                <a:gd name="T32" fmla="*/ 6 w 6"/>
                <a:gd name="T33" fmla="*/ 3 h 4"/>
                <a:gd name="T34" fmla="*/ 5 w 6"/>
                <a:gd name="T35" fmla="*/ 4 h 4"/>
                <a:gd name="T36" fmla="*/ 4 w 6"/>
                <a:gd name="T37" fmla="*/ 4 h 4"/>
                <a:gd name="T38" fmla="*/ 3 w 6"/>
                <a:gd name="T39" fmla="*/ 4 h 4"/>
                <a:gd name="T40" fmla="*/ 1 w 6"/>
                <a:gd name="T41" fmla="*/ 4 h 4"/>
                <a:gd name="T42" fmla="*/ 3 w 6"/>
                <a:gd name="T43" fmla="*/ 4 h 4"/>
                <a:gd name="T44" fmla="*/ 3 w 6"/>
                <a:gd name="T45" fmla="*/ 3 h 4"/>
                <a:gd name="T46" fmla="*/ 3 w 6"/>
                <a:gd name="T47" fmla="*/ 2 h 4"/>
                <a:gd name="T48" fmla="*/ 1 w 6"/>
                <a:gd name="T49" fmla="*/ 2 h 4"/>
                <a:gd name="T50" fmla="*/ 1 w 6"/>
                <a:gd name="T51" fmla="*/ 3 h 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"/>
                <a:gd name="T79" fmla="*/ 0 h 4"/>
                <a:gd name="T80" fmla="*/ 6 w 6"/>
                <a:gd name="T81" fmla="*/ 4 h 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" h="4">
                  <a:moveTo>
                    <a:pt x="1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46" name="Freeform 320"/>
            <p:cNvSpPr>
              <a:spLocks noChangeAspect="1"/>
            </p:cNvSpPr>
            <p:nvPr/>
          </p:nvSpPr>
          <p:spPr bwMode="gray">
            <a:xfrm>
              <a:off x="4349" y="2293"/>
              <a:ext cx="3" cy="3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1 h 2"/>
                <a:gd name="T4" fmla="*/ 1 w 3"/>
                <a:gd name="T5" fmla="*/ 1 h 2"/>
                <a:gd name="T6" fmla="*/ 0 w 3"/>
                <a:gd name="T7" fmla="*/ 1 h 2"/>
                <a:gd name="T8" fmla="*/ 1 w 3"/>
                <a:gd name="T9" fmla="*/ 1 h 2"/>
                <a:gd name="T10" fmla="*/ 1 w 3"/>
                <a:gd name="T11" fmla="*/ 0 h 2"/>
                <a:gd name="T12" fmla="*/ 1 w 3"/>
                <a:gd name="T13" fmla="*/ 1 h 2"/>
                <a:gd name="T14" fmla="*/ 1 w 3"/>
                <a:gd name="T15" fmla="*/ 0 h 2"/>
                <a:gd name="T16" fmla="*/ 3 w 3"/>
                <a:gd name="T17" fmla="*/ 0 h 2"/>
                <a:gd name="T18" fmla="*/ 1 w 3"/>
                <a:gd name="T19" fmla="*/ 1 h 2"/>
                <a:gd name="T20" fmla="*/ 1 w 3"/>
                <a:gd name="T21" fmla="*/ 2 h 2"/>
                <a:gd name="T22" fmla="*/ 0 w 3"/>
                <a:gd name="T23" fmla="*/ 2 h 2"/>
                <a:gd name="T24" fmla="*/ 0 w 3"/>
                <a:gd name="T25" fmla="*/ 1 h 2"/>
                <a:gd name="T26" fmla="*/ 0 w 3"/>
                <a:gd name="T27" fmla="*/ 2 h 2"/>
                <a:gd name="T28" fmla="*/ 0 w 3"/>
                <a:gd name="T29" fmla="*/ 1 h 2"/>
                <a:gd name="T30" fmla="*/ 0 w 3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2"/>
                <a:gd name="T50" fmla="*/ 3 w 3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2">
                  <a:moveTo>
                    <a:pt x="0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47" name="Freeform 321"/>
            <p:cNvSpPr>
              <a:spLocks noChangeAspect="1"/>
            </p:cNvSpPr>
            <p:nvPr/>
          </p:nvSpPr>
          <p:spPr bwMode="gray">
            <a:xfrm>
              <a:off x="4348" y="2298"/>
              <a:ext cx="4" cy="2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1 h 2"/>
                <a:gd name="T4" fmla="*/ 2 w 4"/>
                <a:gd name="T5" fmla="*/ 1 h 2"/>
                <a:gd name="T6" fmla="*/ 1 w 4"/>
                <a:gd name="T7" fmla="*/ 1 h 2"/>
                <a:gd name="T8" fmla="*/ 1 w 4"/>
                <a:gd name="T9" fmla="*/ 2 h 2"/>
                <a:gd name="T10" fmla="*/ 0 w 4"/>
                <a:gd name="T11" fmla="*/ 2 h 2"/>
                <a:gd name="T12" fmla="*/ 1 w 4"/>
                <a:gd name="T13" fmla="*/ 2 h 2"/>
                <a:gd name="T14" fmla="*/ 1 w 4"/>
                <a:gd name="T15" fmla="*/ 1 h 2"/>
                <a:gd name="T16" fmla="*/ 2 w 4"/>
                <a:gd name="T17" fmla="*/ 1 h 2"/>
                <a:gd name="T18" fmla="*/ 2 w 4"/>
                <a:gd name="T19" fmla="*/ 0 h 2"/>
                <a:gd name="T20" fmla="*/ 4 w 4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2"/>
                <a:gd name="T35" fmla="*/ 4 w 4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2">
                  <a:moveTo>
                    <a:pt x="4" y="0"/>
                  </a:moveTo>
                  <a:lnTo>
                    <a:pt x="4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48" name="Freeform 322"/>
            <p:cNvSpPr>
              <a:spLocks noChangeAspect="1"/>
            </p:cNvSpPr>
            <p:nvPr/>
          </p:nvSpPr>
          <p:spPr bwMode="gray">
            <a:xfrm>
              <a:off x="4321" y="2320"/>
              <a:ext cx="3" cy="3"/>
            </a:xfrm>
            <a:custGeom>
              <a:avLst/>
              <a:gdLst>
                <a:gd name="T0" fmla="*/ 3 w 3"/>
                <a:gd name="T1" fmla="*/ 2 h 3"/>
                <a:gd name="T2" fmla="*/ 2 w 3"/>
                <a:gd name="T3" fmla="*/ 3 h 3"/>
                <a:gd name="T4" fmla="*/ 1 w 3"/>
                <a:gd name="T5" fmla="*/ 3 h 3"/>
                <a:gd name="T6" fmla="*/ 0 w 3"/>
                <a:gd name="T7" fmla="*/ 3 h 3"/>
                <a:gd name="T8" fmla="*/ 0 w 3"/>
                <a:gd name="T9" fmla="*/ 2 h 3"/>
                <a:gd name="T10" fmla="*/ 1 w 3"/>
                <a:gd name="T11" fmla="*/ 2 h 3"/>
                <a:gd name="T12" fmla="*/ 2 w 3"/>
                <a:gd name="T13" fmla="*/ 2 h 3"/>
                <a:gd name="T14" fmla="*/ 2 w 3"/>
                <a:gd name="T15" fmla="*/ 0 h 3"/>
                <a:gd name="T16" fmla="*/ 3 w 3"/>
                <a:gd name="T17" fmla="*/ 0 h 3"/>
                <a:gd name="T18" fmla="*/ 3 w 3"/>
                <a:gd name="T19" fmla="*/ 2 h 3"/>
                <a:gd name="T20" fmla="*/ 3 w 3"/>
                <a:gd name="T21" fmla="*/ 0 h 3"/>
                <a:gd name="T22" fmla="*/ 3 w 3"/>
                <a:gd name="T23" fmla="*/ 2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3"/>
                <a:gd name="T38" fmla="*/ 3 w 3"/>
                <a:gd name="T39" fmla="*/ 3 h 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3">
                  <a:moveTo>
                    <a:pt x="3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49" name="Rectangle 323"/>
            <p:cNvSpPr>
              <a:spLocks noChangeAspect="1" noChangeArrowheads="1"/>
            </p:cNvSpPr>
            <p:nvPr/>
          </p:nvSpPr>
          <p:spPr bwMode="gray">
            <a:xfrm>
              <a:off x="4306" y="2349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50" name="Freeform 324"/>
            <p:cNvSpPr>
              <a:spLocks noChangeAspect="1"/>
            </p:cNvSpPr>
            <p:nvPr/>
          </p:nvSpPr>
          <p:spPr bwMode="gray">
            <a:xfrm>
              <a:off x="4305" y="2337"/>
              <a:ext cx="4" cy="12"/>
            </a:xfrm>
            <a:custGeom>
              <a:avLst/>
              <a:gdLst>
                <a:gd name="T0" fmla="*/ 4 w 4"/>
                <a:gd name="T1" fmla="*/ 5 h 12"/>
                <a:gd name="T2" fmla="*/ 4 w 4"/>
                <a:gd name="T3" fmla="*/ 6 h 12"/>
                <a:gd name="T4" fmla="*/ 4 w 4"/>
                <a:gd name="T5" fmla="*/ 7 h 12"/>
                <a:gd name="T6" fmla="*/ 4 w 4"/>
                <a:gd name="T7" fmla="*/ 8 h 12"/>
                <a:gd name="T8" fmla="*/ 2 w 4"/>
                <a:gd name="T9" fmla="*/ 10 h 12"/>
                <a:gd name="T10" fmla="*/ 2 w 4"/>
                <a:gd name="T11" fmla="*/ 11 h 12"/>
                <a:gd name="T12" fmla="*/ 2 w 4"/>
                <a:gd name="T13" fmla="*/ 12 h 12"/>
                <a:gd name="T14" fmla="*/ 1 w 4"/>
                <a:gd name="T15" fmla="*/ 12 h 12"/>
                <a:gd name="T16" fmla="*/ 0 w 4"/>
                <a:gd name="T17" fmla="*/ 12 h 12"/>
                <a:gd name="T18" fmla="*/ 0 w 4"/>
                <a:gd name="T19" fmla="*/ 11 h 12"/>
                <a:gd name="T20" fmla="*/ 0 w 4"/>
                <a:gd name="T21" fmla="*/ 10 h 12"/>
                <a:gd name="T22" fmla="*/ 0 w 4"/>
                <a:gd name="T23" fmla="*/ 8 h 12"/>
                <a:gd name="T24" fmla="*/ 1 w 4"/>
                <a:gd name="T25" fmla="*/ 8 h 12"/>
                <a:gd name="T26" fmla="*/ 1 w 4"/>
                <a:gd name="T27" fmla="*/ 7 h 12"/>
                <a:gd name="T28" fmla="*/ 1 w 4"/>
                <a:gd name="T29" fmla="*/ 6 h 12"/>
                <a:gd name="T30" fmla="*/ 1 w 4"/>
                <a:gd name="T31" fmla="*/ 5 h 12"/>
                <a:gd name="T32" fmla="*/ 1 w 4"/>
                <a:gd name="T33" fmla="*/ 4 h 12"/>
                <a:gd name="T34" fmla="*/ 1 w 4"/>
                <a:gd name="T35" fmla="*/ 5 h 12"/>
                <a:gd name="T36" fmla="*/ 1 w 4"/>
                <a:gd name="T37" fmla="*/ 4 h 12"/>
                <a:gd name="T38" fmla="*/ 2 w 4"/>
                <a:gd name="T39" fmla="*/ 4 h 12"/>
                <a:gd name="T40" fmla="*/ 2 w 4"/>
                <a:gd name="T41" fmla="*/ 2 h 12"/>
                <a:gd name="T42" fmla="*/ 2 w 4"/>
                <a:gd name="T43" fmla="*/ 1 h 12"/>
                <a:gd name="T44" fmla="*/ 2 w 4"/>
                <a:gd name="T45" fmla="*/ 0 h 12"/>
                <a:gd name="T46" fmla="*/ 4 w 4"/>
                <a:gd name="T47" fmla="*/ 1 h 12"/>
                <a:gd name="T48" fmla="*/ 2 w 4"/>
                <a:gd name="T49" fmla="*/ 1 h 12"/>
                <a:gd name="T50" fmla="*/ 2 w 4"/>
                <a:gd name="T51" fmla="*/ 2 h 12"/>
                <a:gd name="T52" fmla="*/ 2 w 4"/>
                <a:gd name="T53" fmla="*/ 4 h 12"/>
                <a:gd name="T54" fmla="*/ 4 w 4"/>
                <a:gd name="T55" fmla="*/ 4 h 12"/>
                <a:gd name="T56" fmla="*/ 4 w 4"/>
                <a:gd name="T57" fmla="*/ 5 h 1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"/>
                <a:gd name="T88" fmla="*/ 0 h 12"/>
                <a:gd name="T89" fmla="*/ 4 w 4"/>
                <a:gd name="T90" fmla="*/ 12 h 1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" h="12">
                  <a:moveTo>
                    <a:pt x="4" y="5"/>
                  </a:moveTo>
                  <a:lnTo>
                    <a:pt x="4" y="6"/>
                  </a:lnTo>
                  <a:lnTo>
                    <a:pt x="4" y="7"/>
                  </a:lnTo>
                  <a:lnTo>
                    <a:pt x="4" y="8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51" name="Freeform 325"/>
            <p:cNvSpPr>
              <a:spLocks noChangeAspect="1"/>
            </p:cNvSpPr>
            <p:nvPr/>
          </p:nvSpPr>
          <p:spPr bwMode="gray">
            <a:xfrm>
              <a:off x="3998" y="1853"/>
              <a:ext cx="9" cy="12"/>
            </a:xfrm>
            <a:custGeom>
              <a:avLst/>
              <a:gdLst>
                <a:gd name="T0" fmla="*/ 2 w 9"/>
                <a:gd name="T1" fmla="*/ 11 h 12"/>
                <a:gd name="T2" fmla="*/ 2 w 9"/>
                <a:gd name="T3" fmla="*/ 9 h 12"/>
                <a:gd name="T4" fmla="*/ 2 w 9"/>
                <a:gd name="T5" fmla="*/ 8 h 12"/>
                <a:gd name="T6" fmla="*/ 3 w 9"/>
                <a:gd name="T7" fmla="*/ 7 h 12"/>
                <a:gd name="T8" fmla="*/ 2 w 9"/>
                <a:gd name="T9" fmla="*/ 7 h 12"/>
                <a:gd name="T10" fmla="*/ 3 w 9"/>
                <a:gd name="T11" fmla="*/ 7 h 12"/>
                <a:gd name="T12" fmla="*/ 2 w 9"/>
                <a:gd name="T13" fmla="*/ 7 h 12"/>
                <a:gd name="T14" fmla="*/ 2 w 9"/>
                <a:gd name="T15" fmla="*/ 6 h 12"/>
                <a:gd name="T16" fmla="*/ 0 w 9"/>
                <a:gd name="T17" fmla="*/ 5 h 12"/>
                <a:gd name="T18" fmla="*/ 0 w 9"/>
                <a:gd name="T19" fmla="*/ 3 h 12"/>
                <a:gd name="T20" fmla="*/ 0 w 9"/>
                <a:gd name="T21" fmla="*/ 2 h 12"/>
                <a:gd name="T22" fmla="*/ 0 w 9"/>
                <a:gd name="T23" fmla="*/ 1 h 12"/>
                <a:gd name="T24" fmla="*/ 2 w 9"/>
                <a:gd name="T25" fmla="*/ 1 h 12"/>
                <a:gd name="T26" fmla="*/ 2 w 9"/>
                <a:gd name="T27" fmla="*/ 0 h 12"/>
                <a:gd name="T28" fmla="*/ 2 w 9"/>
                <a:gd name="T29" fmla="*/ 1 h 12"/>
                <a:gd name="T30" fmla="*/ 2 w 9"/>
                <a:gd name="T31" fmla="*/ 0 h 12"/>
                <a:gd name="T32" fmla="*/ 3 w 9"/>
                <a:gd name="T33" fmla="*/ 0 h 12"/>
                <a:gd name="T34" fmla="*/ 3 w 9"/>
                <a:gd name="T35" fmla="*/ 1 h 12"/>
                <a:gd name="T36" fmla="*/ 4 w 9"/>
                <a:gd name="T37" fmla="*/ 0 h 12"/>
                <a:gd name="T38" fmla="*/ 5 w 9"/>
                <a:gd name="T39" fmla="*/ 0 h 12"/>
                <a:gd name="T40" fmla="*/ 5 w 9"/>
                <a:gd name="T41" fmla="*/ 1 h 12"/>
                <a:gd name="T42" fmla="*/ 6 w 9"/>
                <a:gd name="T43" fmla="*/ 1 h 12"/>
                <a:gd name="T44" fmla="*/ 6 w 9"/>
                <a:gd name="T45" fmla="*/ 2 h 12"/>
                <a:gd name="T46" fmla="*/ 8 w 9"/>
                <a:gd name="T47" fmla="*/ 2 h 12"/>
                <a:gd name="T48" fmla="*/ 6 w 9"/>
                <a:gd name="T49" fmla="*/ 3 h 12"/>
                <a:gd name="T50" fmla="*/ 6 w 9"/>
                <a:gd name="T51" fmla="*/ 5 h 12"/>
                <a:gd name="T52" fmla="*/ 6 w 9"/>
                <a:gd name="T53" fmla="*/ 6 h 12"/>
                <a:gd name="T54" fmla="*/ 5 w 9"/>
                <a:gd name="T55" fmla="*/ 6 h 12"/>
                <a:gd name="T56" fmla="*/ 5 w 9"/>
                <a:gd name="T57" fmla="*/ 7 h 12"/>
                <a:gd name="T58" fmla="*/ 5 w 9"/>
                <a:gd name="T59" fmla="*/ 8 h 12"/>
                <a:gd name="T60" fmla="*/ 6 w 9"/>
                <a:gd name="T61" fmla="*/ 8 h 12"/>
                <a:gd name="T62" fmla="*/ 8 w 9"/>
                <a:gd name="T63" fmla="*/ 8 h 12"/>
                <a:gd name="T64" fmla="*/ 8 w 9"/>
                <a:gd name="T65" fmla="*/ 7 h 12"/>
                <a:gd name="T66" fmla="*/ 9 w 9"/>
                <a:gd name="T67" fmla="*/ 7 h 12"/>
                <a:gd name="T68" fmla="*/ 9 w 9"/>
                <a:gd name="T69" fmla="*/ 8 h 12"/>
                <a:gd name="T70" fmla="*/ 9 w 9"/>
                <a:gd name="T71" fmla="*/ 9 h 12"/>
                <a:gd name="T72" fmla="*/ 8 w 9"/>
                <a:gd name="T73" fmla="*/ 11 h 12"/>
                <a:gd name="T74" fmla="*/ 6 w 9"/>
                <a:gd name="T75" fmla="*/ 11 h 12"/>
                <a:gd name="T76" fmla="*/ 6 w 9"/>
                <a:gd name="T77" fmla="*/ 12 h 12"/>
                <a:gd name="T78" fmla="*/ 6 w 9"/>
                <a:gd name="T79" fmla="*/ 11 h 12"/>
                <a:gd name="T80" fmla="*/ 5 w 9"/>
                <a:gd name="T81" fmla="*/ 11 h 12"/>
                <a:gd name="T82" fmla="*/ 6 w 9"/>
                <a:gd name="T83" fmla="*/ 11 h 12"/>
                <a:gd name="T84" fmla="*/ 6 w 9"/>
                <a:gd name="T85" fmla="*/ 9 h 12"/>
                <a:gd name="T86" fmla="*/ 5 w 9"/>
                <a:gd name="T87" fmla="*/ 9 h 12"/>
                <a:gd name="T88" fmla="*/ 4 w 9"/>
                <a:gd name="T89" fmla="*/ 9 h 12"/>
                <a:gd name="T90" fmla="*/ 4 w 9"/>
                <a:gd name="T91" fmla="*/ 11 h 12"/>
                <a:gd name="T92" fmla="*/ 4 w 9"/>
                <a:gd name="T93" fmla="*/ 12 h 12"/>
                <a:gd name="T94" fmla="*/ 3 w 9"/>
                <a:gd name="T95" fmla="*/ 12 h 12"/>
                <a:gd name="T96" fmla="*/ 2 w 9"/>
                <a:gd name="T97" fmla="*/ 11 h 1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"/>
                <a:gd name="T148" fmla="*/ 0 h 12"/>
                <a:gd name="T149" fmla="*/ 9 w 9"/>
                <a:gd name="T150" fmla="*/ 12 h 1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" h="12">
                  <a:moveTo>
                    <a:pt x="2" y="11"/>
                  </a:move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52" name="Freeform 326"/>
            <p:cNvSpPr>
              <a:spLocks noChangeAspect="1"/>
            </p:cNvSpPr>
            <p:nvPr/>
          </p:nvSpPr>
          <p:spPr bwMode="gray">
            <a:xfrm>
              <a:off x="4280" y="2389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53" name="Freeform 327"/>
            <p:cNvSpPr>
              <a:spLocks noChangeAspect="1"/>
            </p:cNvSpPr>
            <p:nvPr/>
          </p:nvSpPr>
          <p:spPr bwMode="gray">
            <a:xfrm>
              <a:off x="4279" y="238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0 h 1"/>
                <a:gd name="T10" fmla="*/ 1 w 1"/>
                <a:gd name="T11" fmla="*/ 0 h 1"/>
                <a:gd name="T12" fmla="*/ 1 w 1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54" name="Freeform 328"/>
            <p:cNvSpPr>
              <a:spLocks noChangeAspect="1"/>
            </p:cNvSpPr>
            <p:nvPr/>
          </p:nvSpPr>
          <p:spPr bwMode="gray">
            <a:xfrm>
              <a:off x="4046" y="2020"/>
              <a:ext cx="6" cy="6"/>
            </a:xfrm>
            <a:custGeom>
              <a:avLst/>
              <a:gdLst>
                <a:gd name="T0" fmla="*/ 4 w 6"/>
                <a:gd name="T1" fmla="*/ 1 h 6"/>
                <a:gd name="T2" fmla="*/ 5 w 6"/>
                <a:gd name="T3" fmla="*/ 1 h 6"/>
                <a:gd name="T4" fmla="*/ 6 w 6"/>
                <a:gd name="T5" fmla="*/ 1 h 6"/>
                <a:gd name="T6" fmla="*/ 6 w 6"/>
                <a:gd name="T7" fmla="*/ 3 h 6"/>
                <a:gd name="T8" fmla="*/ 5 w 6"/>
                <a:gd name="T9" fmla="*/ 3 h 6"/>
                <a:gd name="T10" fmla="*/ 4 w 6"/>
                <a:gd name="T11" fmla="*/ 4 h 6"/>
                <a:gd name="T12" fmla="*/ 5 w 6"/>
                <a:gd name="T13" fmla="*/ 4 h 6"/>
                <a:gd name="T14" fmla="*/ 5 w 6"/>
                <a:gd name="T15" fmla="*/ 5 h 6"/>
                <a:gd name="T16" fmla="*/ 4 w 6"/>
                <a:gd name="T17" fmla="*/ 5 h 6"/>
                <a:gd name="T18" fmla="*/ 4 w 6"/>
                <a:gd name="T19" fmla="*/ 6 h 6"/>
                <a:gd name="T20" fmla="*/ 3 w 6"/>
                <a:gd name="T21" fmla="*/ 6 h 6"/>
                <a:gd name="T22" fmla="*/ 1 w 6"/>
                <a:gd name="T23" fmla="*/ 6 h 6"/>
                <a:gd name="T24" fmla="*/ 0 w 6"/>
                <a:gd name="T25" fmla="*/ 6 h 6"/>
                <a:gd name="T26" fmla="*/ 0 w 6"/>
                <a:gd name="T27" fmla="*/ 5 h 6"/>
                <a:gd name="T28" fmla="*/ 0 w 6"/>
                <a:gd name="T29" fmla="*/ 4 h 6"/>
                <a:gd name="T30" fmla="*/ 0 w 6"/>
                <a:gd name="T31" fmla="*/ 3 h 6"/>
                <a:gd name="T32" fmla="*/ 1 w 6"/>
                <a:gd name="T33" fmla="*/ 3 h 6"/>
                <a:gd name="T34" fmla="*/ 1 w 6"/>
                <a:gd name="T35" fmla="*/ 1 h 6"/>
                <a:gd name="T36" fmla="*/ 3 w 6"/>
                <a:gd name="T37" fmla="*/ 1 h 6"/>
                <a:gd name="T38" fmla="*/ 3 w 6"/>
                <a:gd name="T39" fmla="*/ 0 h 6"/>
                <a:gd name="T40" fmla="*/ 4 w 6"/>
                <a:gd name="T41" fmla="*/ 1 h 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"/>
                <a:gd name="T64" fmla="*/ 0 h 6"/>
                <a:gd name="T65" fmla="*/ 6 w 6"/>
                <a:gd name="T66" fmla="*/ 6 h 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" h="6">
                  <a:moveTo>
                    <a:pt x="4" y="1"/>
                  </a:moveTo>
                  <a:lnTo>
                    <a:pt x="5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55" name="Freeform 329"/>
            <p:cNvSpPr>
              <a:spLocks noChangeAspect="1"/>
            </p:cNvSpPr>
            <p:nvPr/>
          </p:nvSpPr>
          <p:spPr bwMode="gray">
            <a:xfrm>
              <a:off x="4053" y="2008"/>
              <a:ext cx="10" cy="12"/>
            </a:xfrm>
            <a:custGeom>
              <a:avLst/>
              <a:gdLst>
                <a:gd name="T0" fmla="*/ 8 w 9"/>
                <a:gd name="T1" fmla="*/ 10 h 11"/>
                <a:gd name="T2" fmla="*/ 6 w 9"/>
                <a:gd name="T3" fmla="*/ 11 h 11"/>
                <a:gd name="T4" fmla="*/ 5 w 9"/>
                <a:gd name="T5" fmla="*/ 11 h 11"/>
                <a:gd name="T6" fmla="*/ 5 w 9"/>
                <a:gd name="T7" fmla="*/ 10 h 11"/>
                <a:gd name="T8" fmla="*/ 4 w 9"/>
                <a:gd name="T9" fmla="*/ 9 h 11"/>
                <a:gd name="T10" fmla="*/ 3 w 9"/>
                <a:gd name="T11" fmla="*/ 8 h 11"/>
                <a:gd name="T12" fmla="*/ 2 w 9"/>
                <a:gd name="T13" fmla="*/ 8 h 11"/>
                <a:gd name="T14" fmla="*/ 2 w 9"/>
                <a:gd name="T15" fmla="*/ 6 h 11"/>
                <a:gd name="T16" fmla="*/ 0 w 9"/>
                <a:gd name="T17" fmla="*/ 6 h 11"/>
                <a:gd name="T18" fmla="*/ 0 w 9"/>
                <a:gd name="T19" fmla="*/ 5 h 11"/>
                <a:gd name="T20" fmla="*/ 0 w 9"/>
                <a:gd name="T21" fmla="*/ 4 h 11"/>
                <a:gd name="T22" fmla="*/ 0 w 9"/>
                <a:gd name="T23" fmla="*/ 3 h 11"/>
                <a:gd name="T24" fmla="*/ 0 w 9"/>
                <a:gd name="T25" fmla="*/ 1 h 11"/>
                <a:gd name="T26" fmla="*/ 0 w 9"/>
                <a:gd name="T27" fmla="*/ 0 h 11"/>
                <a:gd name="T28" fmla="*/ 2 w 9"/>
                <a:gd name="T29" fmla="*/ 0 h 11"/>
                <a:gd name="T30" fmla="*/ 3 w 9"/>
                <a:gd name="T31" fmla="*/ 0 h 11"/>
                <a:gd name="T32" fmla="*/ 4 w 9"/>
                <a:gd name="T33" fmla="*/ 0 h 11"/>
                <a:gd name="T34" fmla="*/ 5 w 9"/>
                <a:gd name="T35" fmla="*/ 0 h 11"/>
                <a:gd name="T36" fmla="*/ 6 w 9"/>
                <a:gd name="T37" fmla="*/ 0 h 11"/>
                <a:gd name="T38" fmla="*/ 6 w 9"/>
                <a:gd name="T39" fmla="*/ 1 h 11"/>
                <a:gd name="T40" fmla="*/ 8 w 9"/>
                <a:gd name="T41" fmla="*/ 1 h 11"/>
                <a:gd name="T42" fmla="*/ 8 w 9"/>
                <a:gd name="T43" fmla="*/ 3 h 11"/>
                <a:gd name="T44" fmla="*/ 8 w 9"/>
                <a:gd name="T45" fmla="*/ 4 h 11"/>
                <a:gd name="T46" fmla="*/ 8 w 9"/>
                <a:gd name="T47" fmla="*/ 5 h 11"/>
                <a:gd name="T48" fmla="*/ 8 w 9"/>
                <a:gd name="T49" fmla="*/ 6 h 11"/>
                <a:gd name="T50" fmla="*/ 8 w 9"/>
                <a:gd name="T51" fmla="*/ 8 h 11"/>
                <a:gd name="T52" fmla="*/ 8 w 9"/>
                <a:gd name="T53" fmla="*/ 9 h 11"/>
                <a:gd name="T54" fmla="*/ 8 w 9"/>
                <a:gd name="T55" fmla="*/ 10 h 11"/>
                <a:gd name="T56" fmla="*/ 9 w 9"/>
                <a:gd name="T57" fmla="*/ 10 h 11"/>
                <a:gd name="T58" fmla="*/ 8 w 9"/>
                <a:gd name="T59" fmla="*/ 10 h 1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9"/>
                <a:gd name="T91" fmla="*/ 0 h 11"/>
                <a:gd name="T92" fmla="*/ 9 w 9"/>
                <a:gd name="T93" fmla="*/ 11 h 1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9" h="11">
                  <a:moveTo>
                    <a:pt x="8" y="10"/>
                  </a:moveTo>
                  <a:lnTo>
                    <a:pt x="6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8" y="1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56" name="Freeform 330"/>
            <p:cNvSpPr>
              <a:spLocks noChangeAspect="1"/>
            </p:cNvSpPr>
            <p:nvPr/>
          </p:nvSpPr>
          <p:spPr bwMode="gray">
            <a:xfrm>
              <a:off x="4244" y="1903"/>
              <a:ext cx="36" cy="22"/>
            </a:xfrm>
            <a:custGeom>
              <a:avLst/>
              <a:gdLst>
                <a:gd name="T0" fmla="*/ 4 w 34"/>
                <a:gd name="T1" fmla="*/ 10 h 21"/>
                <a:gd name="T2" fmla="*/ 4 w 34"/>
                <a:gd name="T3" fmla="*/ 12 h 21"/>
                <a:gd name="T4" fmla="*/ 6 w 34"/>
                <a:gd name="T5" fmla="*/ 13 h 21"/>
                <a:gd name="T6" fmla="*/ 9 w 34"/>
                <a:gd name="T7" fmla="*/ 11 h 21"/>
                <a:gd name="T8" fmla="*/ 11 w 34"/>
                <a:gd name="T9" fmla="*/ 8 h 21"/>
                <a:gd name="T10" fmla="*/ 15 w 34"/>
                <a:gd name="T11" fmla="*/ 7 h 21"/>
                <a:gd name="T12" fmla="*/ 17 w 34"/>
                <a:gd name="T13" fmla="*/ 7 h 21"/>
                <a:gd name="T14" fmla="*/ 17 w 34"/>
                <a:gd name="T15" fmla="*/ 5 h 21"/>
                <a:gd name="T16" fmla="*/ 16 w 34"/>
                <a:gd name="T17" fmla="*/ 4 h 21"/>
                <a:gd name="T18" fmla="*/ 12 w 34"/>
                <a:gd name="T19" fmla="*/ 2 h 21"/>
                <a:gd name="T20" fmla="*/ 13 w 34"/>
                <a:gd name="T21" fmla="*/ 1 h 21"/>
                <a:gd name="T22" fmla="*/ 15 w 34"/>
                <a:gd name="T23" fmla="*/ 0 h 21"/>
                <a:gd name="T24" fmla="*/ 16 w 34"/>
                <a:gd name="T25" fmla="*/ 1 h 21"/>
                <a:gd name="T26" fmla="*/ 17 w 34"/>
                <a:gd name="T27" fmla="*/ 0 h 21"/>
                <a:gd name="T28" fmla="*/ 22 w 34"/>
                <a:gd name="T29" fmla="*/ 0 h 21"/>
                <a:gd name="T30" fmla="*/ 24 w 34"/>
                <a:gd name="T31" fmla="*/ 2 h 21"/>
                <a:gd name="T32" fmla="*/ 26 w 34"/>
                <a:gd name="T33" fmla="*/ 2 h 21"/>
                <a:gd name="T34" fmla="*/ 26 w 34"/>
                <a:gd name="T35" fmla="*/ 5 h 21"/>
                <a:gd name="T36" fmla="*/ 28 w 34"/>
                <a:gd name="T37" fmla="*/ 7 h 21"/>
                <a:gd name="T38" fmla="*/ 29 w 34"/>
                <a:gd name="T39" fmla="*/ 11 h 21"/>
                <a:gd name="T40" fmla="*/ 30 w 34"/>
                <a:gd name="T41" fmla="*/ 12 h 21"/>
                <a:gd name="T42" fmla="*/ 33 w 34"/>
                <a:gd name="T43" fmla="*/ 12 h 21"/>
                <a:gd name="T44" fmla="*/ 33 w 34"/>
                <a:gd name="T45" fmla="*/ 14 h 21"/>
                <a:gd name="T46" fmla="*/ 30 w 34"/>
                <a:gd name="T47" fmla="*/ 18 h 21"/>
                <a:gd name="T48" fmla="*/ 28 w 34"/>
                <a:gd name="T49" fmla="*/ 18 h 21"/>
                <a:gd name="T50" fmla="*/ 27 w 34"/>
                <a:gd name="T51" fmla="*/ 19 h 21"/>
                <a:gd name="T52" fmla="*/ 24 w 34"/>
                <a:gd name="T53" fmla="*/ 19 h 21"/>
                <a:gd name="T54" fmla="*/ 22 w 34"/>
                <a:gd name="T55" fmla="*/ 18 h 21"/>
                <a:gd name="T56" fmla="*/ 22 w 34"/>
                <a:gd name="T57" fmla="*/ 18 h 21"/>
                <a:gd name="T58" fmla="*/ 21 w 34"/>
                <a:gd name="T59" fmla="*/ 17 h 21"/>
                <a:gd name="T60" fmla="*/ 21 w 34"/>
                <a:gd name="T61" fmla="*/ 16 h 21"/>
                <a:gd name="T62" fmla="*/ 19 w 34"/>
                <a:gd name="T63" fmla="*/ 17 h 21"/>
                <a:gd name="T64" fmla="*/ 16 w 34"/>
                <a:gd name="T65" fmla="*/ 18 h 21"/>
                <a:gd name="T66" fmla="*/ 13 w 34"/>
                <a:gd name="T67" fmla="*/ 18 h 21"/>
                <a:gd name="T68" fmla="*/ 12 w 34"/>
                <a:gd name="T69" fmla="*/ 17 h 21"/>
                <a:gd name="T70" fmla="*/ 10 w 34"/>
                <a:gd name="T71" fmla="*/ 17 h 21"/>
                <a:gd name="T72" fmla="*/ 9 w 34"/>
                <a:gd name="T73" fmla="*/ 18 h 21"/>
                <a:gd name="T74" fmla="*/ 7 w 34"/>
                <a:gd name="T75" fmla="*/ 17 h 21"/>
                <a:gd name="T76" fmla="*/ 6 w 34"/>
                <a:gd name="T77" fmla="*/ 16 h 21"/>
                <a:gd name="T78" fmla="*/ 4 w 34"/>
                <a:gd name="T79" fmla="*/ 16 h 21"/>
                <a:gd name="T80" fmla="*/ 4 w 34"/>
                <a:gd name="T81" fmla="*/ 16 h 21"/>
                <a:gd name="T82" fmla="*/ 4 w 34"/>
                <a:gd name="T83" fmla="*/ 13 h 21"/>
                <a:gd name="T84" fmla="*/ 3 w 34"/>
                <a:gd name="T85" fmla="*/ 14 h 21"/>
                <a:gd name="T86" fmla="*/ 3 w 34"/>
                <a:gd name="T87" fmla="*/ 13 h 21"/>
                <a:gd name="T88" fmla="*/ 1 w 34"/>
                <a:gd name="T89" fmla="*/ 12 h 21"/>
                <a:gd name="T90" fmla="*/ 0 w 34"/>
                <a:gd name="T91" fmla="*/ 13 h 21"/>
                <a:gd name="T92" fmla="*/ 0 w 34"/>
                <a:gd name="T93" fmla="*/ 11 h 21"/>
                <a:gd name="T94" fmla="*/ 1 w 34"/>
                <a:gd name="T95" fmla="*/ 10 h 2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4"/>
                <a:gd name="T145" fmla="*/ 0 h 21"/>
                <a:gd name="T146" fmla="*/ 34 w 34"/>
                <a:gd name="T147" fmla="*/ 21 h 2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4" h="21">
                  <a:moveTo>
                    <a:pt x="3" y="8"/>
                  </a:moveTo>
                  <a:lnTo>
                    <a:pt x="4" y="8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4" y="1"/>
                  </a:lnTo>
                  <a:lnTo>
                    <a:pt x="26" y="2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6" y="4"/>
                  </a:lnTo>
                  <a:lnTo>
                    <a:pt x="26" y="5"/>
                  </a:lnTo>
                  <a:lnTo>
                    <a:pt x="27" y="5"/>
                  </a:lnTo>
                  <a:lnTo>
                    <a:pt x="27" y="6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0" y="11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3" y="14"/>
                  </a:lnTo>
                  <a:lnTo>
                    <a:pt x="32" y="14"/>
                  </a:lnTo>
                  <a:lnTo>
                    <a:pt x="32" y="16"/>
                  </a:lnTo>
                  <a:lnTo>
                    <a:pt x="32" y="17"/>
                  </a:lnTo>
                  <a:lnTo>
                    <a:pt x="30" y="18"/>
                  </a:lnTo>
                  <a:lnTo>
                    <a:pt x="30" y="19"/>
                  </a:lnTo>
                  <a:lnTo>
                    <a:pt x="29" y="19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9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7" y="19"/>
                  </a:lnTo>
                  <a:lnTo>
                    <a:pt x="26" y="19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3" y="19"/>
                  </a:lnTo>
                  <a:lnTo>
                    <a:pt x="23" y="18"/>
                  </a:lnTo>
                  <a:lnTo>
                    <a:pt x="23" y="19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1" y="18"/>
                  </a:lnTo>
                  <a:lnTo>
                    <a:pt x="21" y="17"/>
                  </a:lnTo>
                  <a:lnTo>
                    <a:pt x="22" y="17"/>
                  </a:lnTo>
                  <a:lnTo>
                    <a:pt x="21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7" y="18"/>
                  </a:lnTo>
                  <a:lnTo>
                    <a:pt x="16" y="18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57" name="Freeform 331"/>
            <p:cNvSpPr>
              <a:spLocks noChangeAspect="1"/>
            </p:cNvSpPr>
            <p:nvPr/>
          </p:nvSpPr>
          <p:spPr bwMode="gray">
            <a:xfrm>
              <a:off x="4086" y="1942"/>
              <a:ext cx="4" cy="6"/>
            </a:xfrm>
            <a:custGeom>
              <a:avLst/>
              <a:gdLst>
                <a:gd name="T0" fmla="*/ 0 w 4"/>
                <a:gd name="T1" fmla="*/ 2 h 6"/>
                <a:gd name="T2" fmla="*/ 1 w 4"/>
                <a:gd name="T3" fmla="*/ 2 h 6"/>
                <a:gd name="T4" fmla="*/ 0 w 4"/>
                <a:gd name="T5" fmla="*/ 2 h 6"/>
                <a:gd name="T6" fmla="*/ 1 w 4"/>
                <a:gd name="T7" fmla="*/ 2 h 6"/>
                <a:gd name="T8" fmla="*/ 1 w 4"/>
                <a:gd name="T9" fmla="*/ 0 h 6"/>
                <a:gd name="T10" fmla="*/ 2 w 4"/>
                <a:gd name="T11" fmla="*/ 0 h 6"/>
                <a:gd name="T12" fmla="*/ 2 w 4"/>
                <a:gd name="T13" fmla="*/ 2 h 6"/>
                <a:gd name="T14" fmla="*/ 3 w 4"/>
                <a:gd name="T15" fmla="*/ 2 h 6"/>
                <a:gd name="T16" fmla="*/ 4 w 4"/>
                <a:gd name="T17" fmla="*/ 2 h 6"/>
                <a:gd name="T18" fmla="*/ 3 w 4"/>
                <a:gd name="T19" fmla="*/ 2 h 6"/>
                <a:gd name="T20" fmla="*/ 3 w 4"/>
                <a:gd name="T21" fmla="*/ 3 h 6"/>
                <a:gd name="T22" fmla="*/ 3 w 4"/>
                <a:gd name="T23" fmla="*/ 4 h 6"/>
                <a:gd name="T24" fmla="*/ 3 w 4"/>
                <a:gd name="T25" fmla="*/ 5 h 6"/>
                <a:gd name="T26" fmla="*/ 2 w 4"/>
                <a:gd name="T27" fmla="*/ 5 h 6"/>
                <a:gd name="T28" fmla="*/ 2 w 4"/>
                <a:gd name="T29" fmla="*/ 6 h 6"/>
                <a:gd name="T30" fmla="*/ 1 w 4"/>
                <a:gd name="T31" fmla="*/ 6 h 6"/>
                <a:gd name="T32" fmla="*/ 0 w 4"/>
                <a:gd name="T33" fmla="*/ 6 h 6"/>
                <a:gd name="T34" fmla="*/ 0 w 4"/>
                <a:gd name="T35" fmla="*/ 5 h 6"/>
                <a:gd name="T36" fmla="*/ 1 w 4"/>
                <a:gd name="T37" fmla="*/ 5 h 6"/>
                <a:gd name="T38" fmla="*/ 1 w 4"/>
                <a:gd name="T39" fmla="*/ 4 h 6"/>
                <a:gd name="T40" fmla="*/ 0 w 4"/>
                <a:gd name="T41" fmla="*/ 4 h 6"/>
                <a:gd name="T42" fmla="*/ 1 w 4"/>
                <a:gd name="T43" fmla="*/ 4 h 6"/>
                <a:gd name="T44" fmla="*/ 1 w 4"/>
                <a:gd name="T45" fmla="*/ 3 h 6"/>
                <a:gd name="T46" fmla="*/ 0 w 4"/>
                <a:gd name="T47" fmla="*/ 2 h 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"/>
                <a:gd name="T73" fmla="*/ 0 h 6"/>
                <a:gd name="T74" fmla="*/ 4 w 4"/>
                <a:gd name="T75" fmla="*/ 6 h 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" h="6">
                  <a:moveTo>
                    <a:pt x="0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58" name="Freeform 332"/>
            <p:cNvSpPr>
              <a:spLocks noChangeAspect="1"/>
            </p:cNvSpPr>
            <p:nvPr/>
          </p:nvSpPr>
          <p:spPr bwMode="gray">
            <a:xfrm>
              <a:off x="4092" y="1941"/>
              <a:ext cx="13" cy="22"/>
            </a:xfrm>
            <a:custGeom>
              <a:avLst/>
              <a:gdLst>
                <a:gd name="T0" fmla="*/ 9 w 12"/>
                <a:gd name="T1" fmla="*/ 17 h 21"/>
                <a:gd name="T2" fmla="*/ 8 w 12"/>
                <a:gd name="T3" fmla="*/ 18 h 21"/>
                <a:gd name="T4" fmla="*/ 7 w 12"/>
                <a:gd name="T5" fmla="*/ 20 h 21"/>
                <a:gd name="T6" fmla="*/ 6 w 12"/>
                <a:gd name="T7" fmla="*/ 21 h 21"/>
                <a:gd name="T8" fmla="*/ 4 w 12"/>
                <a:gd name="T9" fmla="*/ 20 h 21"/>
                <a:gd name="T10" fmla="*/ 2 w 12"/>
                <a:gd name="T11" fmla="*/ 20 h 21"/>
                <a:gd name="T12" fmla="*/ 0 w 12"/>
                <a:gd name="T13" fmla="*/ 20 h 21"/>
                <a:gd name="T14" fmla="*/ 0 w 12"/>
                <a:gd name="T15" fmla="*/ 17 h 21"/>
                <a:gd name="T16" fmla="*/ 1 w 12"/>
                <a:gd name="T17" fmla="*/ 15 h 21"/>
                <a:gd name="T18" fmla="*/ 1 w 12"/>
                <a:gd name="T19" fmla="*/ 15 h 21"/>
                <a:gd name="T20" fmla="*/ 2 w 12"/>
                <a:gd name="T21" fmla="*/ 14 h 21"/>
                <a:gd name="T22" fmla="*/ 1 w 12"/>
                <a:gd name="T23" fmla="*/ 12 h 21"/>
                <a:gd name="T24" fmla="*/ 1 w 12"/>
                <a:gd name="T25" fmla="*/ 10 h 21"/>
                <a:gd name="T26" fmla="*/ 1 w 12"/>
                <a:gd name="T27" fmla="*/ 10 h 21"/>
                <a:gd name="T28" fmla="*/ 2 w 12"/>
                <a:gd name="T29" fmla="*/ 9 h 21"/>
                <a:gd name="T30" fmla="*/ 3 w 12"/>
                <a:gd name="T31" fmla="*/ 7 h 21"/>
                <a:gd name="T32" fmla="*/ 4 w 12"/>
                <a:gd name="T33" fmla="*/ 6 h 21"/>
                <a:gd name="T34" fmla="*/ 4 w 12"/>
                <a:gd name="T35" fmla="*/ 4 h 21"/>
                <a:gd name="T36" fmla="*/ 4 w 12"/>
                <a:gd name="T37" fmla="*/ 3 h 21"/>
                <a:gd name="T38" fmla="*/ 4 w 12"/>
                <a:gd name="T39" fmla="*/ 0 h 21"/>
                <a:gd name="T40" fmla="*/ 7 w 12"/>
                <a:gd name="T41" fmla="*/ 1 h 21"/>
                <a:gd name="T42" fmla="*/ 9 w 12"/>
                <a:gd name="T43" fmla="*/ 1 h 21"/>
                <a:gd name="T44" fmla="*/ 10 w 12"/>
                <a:gd name="T45" fmla="*/ 3 h 21"/>
                <a:gd name="T46" fmla="*/ 9 w 12"/>
                <a:gd name="T47" fmla="*/ 1 h 21"/>
                <a:gd name="T48" fmla="*/ 8 w 12"/>
                <a:gd name="T49" fmla="*/ 3 h 21"/>
                <a:gd name="T50" fmla="*/ 9 w 12"/>
                <a:gd name="T51" fmla="*/ 4 h 21"/>
                <a:gd name="T52" fmla="*/ 10 w 12"/>
                <a:gd name="T53" fmla="*/ 5 h 21"/>
                <a:gd name="T54" fmla="*/ 10 w 12"/>
                <a:gd name="T55" fmla="*/ 7 h 21"/>
                <a:gd name="T56" fmla="*/ 9 w 12"/>
                <a:gd name="T57" fmla="*/ 9 h 21"/>
                <a:gd name="T58" fmla="*/ 10 w 12"/>
                <a:gd name="T59" fmla="*/ 10 h 21"/>
                <a:gd name="T60" fmla="*/ 12 w 12"/>
                <a:gd name="T61" fmla="*/ 12 h 21"/>
                <a:gd name="T62" fmla="*/ 12 w 12"/>
                <a:gd name="T63" fmla="*/ 15 h 21"/>
                <a:gd name="T64" fmla="*/ 10 w 12"/>
                <a:gd name="T65" fmla="*/ 16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"/>
                <a:gd name="T100" fmla="*/ 0 h 21"/>
                <a:gd name="T101" fmla="*/ 12 w 12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" h="21">
                  <a:moveTo>
                    <a:pt x="10" y="17"/>
                  </a:moveTo>
                  <a:lnTo>
                    <a:pt x="9" y="17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12" y="12"/>
                  </a:lnTo>
                  <a:lnTo>
                    <a:pt x="12" y="14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10" y="1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59" name="Freeform 333"/>
            <p:cNvSpPr>
              <a:spLocks noChangeAspect="1"/>
            </p:cNvSpPr>
            <p:nvPr/>
          </p:nvSpPr>
          <p:spPr bwMode="gray">
            <a:xfrm>
              <a:off x="4214" y="1879"/>
              <a:ext cx="11" cy="13"/>
            </a:xfrm>
            <a:custGeom>
              <a:avLst/>
              <a:gdLst>
                <a:gd name="T0" fmla="*/ 2 w 10"/>
                <a:gd name="T1" fmla="*/ 5 h 12"/>
                <a:gd name="T2" fmla="*/ 2 w 10"/>
                <a:gd name="T3" fmla="*/ 6 h 12"/>
                <a:gd name="T4" fmla="*/ 2 w 10"/>
                <a:gd name="T5" fmla="*/ 5 h 12"/>
                <a:gd name="T6" fmla="*/ 0 w 10"/>
                <a:gd name="T7" fmla="*/ 4 h 12"/>
                <a:gd name="T8" fmla="*/ 0 w 10"/>
                <a:gd name="T9" fmla="*/ 2 h 12"/>
                <a:gd name="T10" fmla="*/ 2 w 10"/>
                <a:gd name="T11" fmla="*/ 2 h 12"/>
                <a:gd name="T12" fmla="*/ 2 w 10"/>
                <a:gd name="T13" fmla="*/ 1 h 12"/>
                <a:gd name="T14" fmla="*/ 2 w 10"/>
                <a:gd name="T15" fmla="*/ 2 h 12"/>
                <a:gd name="T16" fmla="*/ 0 w 10"/>
                <a:gd name="T17" fmla="*/ 2 h 12"/>
                <a:gd name="T18" fmla="*/ 2 w 10"/>
                <a:gd name="T19" fmla="*/ 2 h 12"/>
                <a:gd name="T20" fmla="*/ 0 w 10"/>
                <a:gd name="T21" fmla="*/ 2 h 12"/>
                <a:gd name="T22" fmla="*/ 0 w 10"/>
                <a:gd name="T23" fmla="*/ 1 h 12"/>
                <a:gd name="T24" fmla="*/ 0 w 10"/>
                <a:gd name="T25" fmla="*/ 2 h 12"/>
                <a:gd name="T26" fmla="*/ 0 w 10"/>
                <a:gd name="T27" fmla="*/ 1 h 12"/>
                <a:gd name="T28" fmla="*/ 0 w 10"/>
                <a:gd name="T29" fmla="*/ 0 h 12"/>
                <a:gd name="T30" fmla="*/ 2 w 10"/>
                <a:gd name="T31" fmla="*/ 0 h 12"/>
                <a:gd name="T32" fmla="*/ 3 w 10"/>
                <a:gd name="T33" fmla="*/ 0 h 12"/>
                <a:gd name="T34" fmla="*/ 4 w 10"/>
                <a:gd name="T35" fmla="*/ 0 h 12"/>
                <a:gd name="T36" fmla="*/ 5 w 10"/>
                <a:gd name="T37" fmla="*/ 0 h 12"/>
                <a:gd name="T38" fmla="*/ 7 w 10"/>
                <a:gd name="T39" fmla="*/ 0 h 12"/>
                <a:gd name="T40" fmla="*/ 7 w 10"/>
                <a:gd name="T41" fmla="*/ 1 h 12"/>
                <a:gd name="T42" fmla="*/ 8 w 10"/>
                <a:gd name="T43" fmla="*/ 1 h 12"/>
                <a:gd name="T44" fmla="*/ 8 w 10"/>
                <a:gd name="T45" fmla="*/ 2 h 12"/>
                <a:gd name="T46" fmla="*/ 8 w 10"/>
                <a:gd name="T47" fmla="*/ 4 h 12"/>
                <a:gd name="T48" fmla="*/ 8 w 10"/>
                <a:gd name="T49" fmla="*/ 5 h 12"/>
                <a:gd name="T50" fmla="*/ 8 w 10"/>
                <a:gd name="T51" fmla="*/ 6 h 12"/>
                <a:gd name="T52" fmla="*/ 9 w 10"/>
                <a:gd name="T53" fmla="*/ 6 h 12"/>
                <a:gd name="T54" fmla="*/ 8 w 10"/>
                <a:gd name="T55" fmla="*/ 6 h 12"/>
                <a:gd name="T56" fmla="*/ 9 w 10"/>
                <a:gd name="T57" fmla="*/ 6 h 12"/>
                <a:gd name="T58" fmla="*/ 9 w 10"/>
                <a:gd name="T59" fmla="*/ 7 h 12"/>
                <a:gd name="T60" fmla="*/ 9 w 10"/>
                <a:gd name="T61" fmla="*/ 6 h 12"/>
                <a:gd name="T62" fmla="*/ 9 w 10"/>
                <a:gd name="T63" fmla="*/ 7 h 12"/>
                <a:gd name="T64" fmla="*/ 10 w 10"/>
                <a:gd name="T65" fmla="*/ 7 h 12"/>
                <a:gd name="T66" fmla="*/ 9 w 10"/>
                <a:gd name="T67" fmla="*/ 7 h 12"/>
                <a:gd name="T68" fmla="*/ 9 w 10"/>
                <a:gd name="T69" fmla="*/ 8 h 12"/>
                <a:gd name="T70" fmla="*/ 8 w 10"/>
                <a:gd name="T71" fmla="*/ 10 h 12"/>
                <a:gd name="T72" fmla="*/ 8 w 10"/>
                <a:gd name="T73" fmla="*/ 8 h 12"/>
                <a:gd name="T74" fmla="*/ 8 w 10"/>
                <a:gd name="T75" fmla="*/ 10 h 12"/>
                <a:gd name="T76" fmla="*/ 7 w 10"/>
                <a:gd name="T77" fmla="*/ 10 h 12"/>
                <a:gd name="T78" fmla="*/ 7 w 10"/>
                <a:gd name="T79" fmla="*/ 11 h 12"/>
                <a:gd name="T80" fmla="*/ 5 w 10"/>
                <a:gd name="T81" fmla="*/ 11 h 12"/>
                <a:gd name="T82" fmla="*/ 5 w 10"/>
                <a:gd name="T83" fmla="*/ 12 h 12"/>
                <a:gd name="T84" fmla="*/ 5 w 10"/>
                <a:gd name="T85" fmla="*/ 11 h 12"/>
                <a:gd name="T86" fmla="*/ 5 w 10"/>
                <a:gd name="T87" fmla="*/ 10 h 12"/>
                <a:gd name="T88" fmla="*/ 4 w 10"/>
                <a:gd name="T89" fmla="*/ 8 h 12"/>
                <a:gd name="T90" fmla="*/ 4 w 10"/>
                <a:gd name="T91" fmla="*/ 7 h 12"/>
                <a:gd name="T92" fmla="*/ 3 w 10"/>
                <a:gd name="T93" fmla="*/ 7 h 12"/>
                <a:gd name="T94" fmla="*/ 3 w 10"/>
                <a:gd name="T95" fmla="*/ 6 h 12"/>
                <a:gd name="T96" fmla="*/ 3 w 10"/>
                <a:gd name="T97" fmla="*/ 5 h 12"/>
                <a:gd name="T98" fmla="*/ 3 w 10"/>
                <a:gd name="T99" fmla="*/ 6 h 12"/>
                <a:gd name="T100" fmla="*/ 3 w 10"/>
                <a:gd name="T101" fmla="*/ 5 h 12"/>
                <a:gd name="T102" fmla="*/ 2 w 10"/>
                <a:gd name="T103" fmla="*/ 5 h 1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"/>
                <a:gd name="T157" fmla="*/ 0 h 12"/>
                <a:gd name="T158" fmla="*/ 10 w 10"/>
                <a:gd name="T159" fmla="*/ 12 h 1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" h="12">
                  <a:moveTo>
                    <a:pt x="2" y="5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60" name="Freeform 334"/>
            <p:cNvSpPr>
              <a:spLocks noChangeAspect="1"/>
            </p:cNvSpPr>
            <p:nvPr/>
          </p:nvSpPr>
          <p:spPr bwMode="gray">
            <a:xfrm>
              <a:off x="4100" y="1934"/>
              <a:ext cx="7" cy="6"/>
            </a:xfrm>
            <a:custGeom>
              <a:avLst/>
              <a:gdLst>
                <a:gd name="T0" fmla="*/ 6 w 7"/>
                <a:gd name="T1" fmla="*/ 4 h 6"/>
                <a:gd name="T2" fmla="*/ 7 w 7"/>
                <a:gd name="T3" fmla="*/ 4 h 6"/>
                <a:gd name="T4" fmla="*/ 7 w 7"/>
                <a:gd name="T5" fmla="*/ 5 h 6"/>
                <a:gd name="T6" fmla="*/ 6 w 7"/>
                <a:gd name="T7" fmla="*/ 5 h 6"/>
                <a:gd name="T8" fmla="*/ 7 w 7"/>
                <a:gd name="T9" fmla="*/ 6 h 6"/>
                <a:gd name="T10" fmla="*/ 6 w 7"/>
                <a:gd name="T11" fmla="*/ 6 h 6"/>
                <a:gd name="T12" fmla="*/ 6 w 7"/>
                <a:gd name="T13" fmla="*/ 5 h 6"/>
                <a:gd name="T14" fmla="*/ 6 w 7"/>
                <a:gd name="T15" fmla="*/ 6 h 6"/>
                <a:gd name="T16" fmla="*/ 5 w 7"/>
                <a:gd name="T17" fmla="*/ 6 h 6"/>
                <a:gd name="T18" fmla="*/ 5 w 7"/>
                <a:gd name="T19" fmla="*/ 5 h 6"/>
                <a:gd name="T20" fmla="*/ 5 w 7"/>
                <a:gd name="T21" fmla="*/ 6 h 6"/>
                <a:gd name="T22" fmla="*/ 3 w 7"/>
                <a:gd name="T23" fmla="*/ 6 h 6"/>
                <a:gd name="T24" fmla="*/ 2 w 7"/>
                <a:gd name="T25" fmla="*/ 6 h 6"/>
                <a:gd name="T26" fmla="*/ 2 w 7"/>
                <a:gd name="T27" fmla="*/ 5 h 6"/>
                <a:gd name="T28" fmla="*/ 3 w 7"/>
                <a:gd name="T29" fmla="*/ 5 h 6"/>
                <a:gd name="T30" fmla="*/ 2 w 7"/>
                <a:gd name="T31" fmla="*/ 5 h 6"/>
                <a:gd name="T32" fmla="*/ 3 w 7"/>
                <a:gd name="T33" fmla="*/ 5 h 6"/>
                <a:gd name="T34" fmla="*/ 3 w 7"/>
                <a:gd name="T35" fmla="*/ 4 h 6"/>
                <a:gd name="T36" fmla="*/ 2 w 7"/>
                <a:gd name="T37" fmla="*/ 4 h 6"/>
                <a:gd name="T38" fmla="*/ 1 w 7"/>
                <a:gd name="T39" fmla="*/ 4 h 6"/>
                <a:gd name="T40" fmla="*/ 0 w 7"/>
                <a:gd name="T41" fmla="*/ 4 h 6"/>
                <a:gd name="T42" fmla="*/ 1 w 7"/>
                <a:gd name="T43" fmla="*/ 4 h 6"/>
                <a:gd name="T44" fmla="*/ 1 w 7"/>
                <a:gd name="T45" fmla="*/ 2 h 6"/>
                <a:gd name="T46" fmla="*/ 2 w 7"/>
                <a:gd name="T47" fmla="*/ 2 h 6"/>
                <a:gd name="T48" fmla="*/ 1 w 7"/>
                <a:gd name="T49" fmla="*/ 2 h 6"/>
                <a:gd name="T50" fmla="*/ 1 w 7"/>
                <a:gd name="T51" fmla="*/ 1 h 6"/>
                <a:gd name="T52" fmla="*/ 1 w 7"/>
                <a:gd name="T53" fmla="*/ 0 h 6"/>
                <a:gd name="T54" fmla="*/ 2 w 7"/>
                <a:gd name="T55" fmla="*/ 0 h 6"/>
                <a:gd name="T56" fmla="*/ 3 w 7"/>
                <a:gd name="T57" fmla="*/ 1 h 6"/>
                <a:gd name="T58" fmla="*/ 5 w 7"/>
                <a:gd name="T59" fmla="*/ 1 h 6"/>
                <a:gd name="T60" fmla="*/ 5 w 7"/>
                <a:gd name="T61" fmla="*/ 2 h 6"/>
                <a:gd name="T62" fmla="*/ 6 w 7"/>
                <a:gd name="T63" fmla="*/ 2 h 6"/>
                <a:gd name="T64" fmla="*/ 6 w 7"/>
                <a:gd name="T65" fmla="*/ 4 h 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"/>
                <a:gd name="T100" fmla="*/ 0 h 6"/>
                <a:gd name="T101" fmla="*/ 7 w 7"/>
                <a:gd name="T102" fmla="*/ 6 h 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" h="6">
                  <a:moveTo>
                    <a:pt x="6" y="4"/>
                  </a:move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61" name="Freeform 335"/>
            <p:cNvSpPr>
              <a:spLocks noChangeAspect="1"/>
            </p:cNvSpPr>
            <p:nvPr/>
          </p:nvSpPr>
          <p:spPr bwMode="gray">
            <a:xfrm>
              <a:off x="4208" y="1855"/>
              <a:ext cx="16" cy="24"/>
            </a:xfrm>
            <a:custGeom>
              <a:avLst/>
              <a:gdLst>
                <a:gd name="T0" fmla="*/ 14 w 15"/>
                <a:gd name="T1" fmla="*/ 23 h 23"/>
                <a:gd name="T2" fmla="*/ 11 w 15"/>
                <a:gd name="T3" fmla="*/ 23 h 23"/>
                <a:gd name="T4" fmla="*/ 11 w 15"/>
                <a:gd name="T5" fmla="*/ 23 h 23"/>
                <a:gd name="T6" fmla="*/ 10 w 15"/>
                <a:gd name="T7" fmla="*/ 22 h 23"/>
                <a:gd name="T8" fmla="*/ 9 w 15"/>
                <a:gd name="T9" fmla="*/ 21 h 23"/>
                <a:gd name="T10" fmla="*/ 10 w 15"/>
                <a:gd name="T11" fmla="*/ 19 h 23"/>
                <a:gd name="T12" fmla="*/ 9 w 15"/>
                <a:gd name="T13" fmla="*/ 18 h 23"/>
                <a:gd name="T14" fmla="*/ 8 w 15"/>
                <a:gd name="T15" fmla="*/ 17 h 23"/>
                <a:gd name="T16" fmla="*/ 6 w 15"/>
                <a:gd name="T17" fmla="*/ 16 h 23"/>
                <a:gd name="T18" fmla="*/ 5 w 15"/>
                <a:gd name="T19" fmla="*/ 15 h 23"/>
                <a:gd name="T20" fmla="*/ 5 w 15"/>
                <a:gd name="T21" fmla="*/ 12 h 23"/>
                <a:gd name="T22" fmla="*/ 4 w 15"/>
                <a:gd name="T23" fmla="*/ 11 h 23"/>
                <a:gd name="T24" fmla="*/ 4 w 15"/>
                <a:gd name="T25" fmla="*/ 9 h 23"/>
                <a:gd name="T26" fmla="*/ 3 w 15"/>
                <a:gd name="T27" fmla="*/ 7 h 23"/>
                <a:gd name="T28" fmla="*/ 3 w 15"/>
                <a:gd name="T29" fmla="*/ 7 h 23"/>
                <a:gd name="T30" fmla="*/ 3 w 15"/>
                <a:gd name="T31" fmla="*/ 10 h 23"/>
                <a:gd name="T32" fmla="*/ 2 w 15"/>
                <a:gd name="T33" fmla="*/ 9 h 23"/>
                <a:gd name="T34" fmla="*/ 0 w 15"/>
                <a:gd name="T35" fmla="*/ 7 h 23"/>
                <a:gd name="T36" fmla="*/ 0 w 15"/>
                <a:gd name="T37" fmla="*/ 5 h 23"/>
                <a:gd name="T38" fmla="*/ 3 w 15"/>
                <a:gd name="T39" fmla="*/ 5 h 23"/>
                <a:gd name="T40" fmla="*/ 3 w 15"/>
                <a:gd name="T41" fmla="*/ 5 h 23"/>
                <a:gd name="T42" fmla="*/ 4 w 15"/>
                <a:gd name="T43" fmla="*/ 3 h 23"/>
                <a:gd name="T44" fmla="*/ 5 w 15"/>
                <a:gd name="T45" fmla="*/ 1 h 23"/>
                <a:gd name="T46" fmla="*/ 6 w 15"/>
                <a:gd name="T47" fmla="*/ 0 h 23"/>
                <a:gd name="T48" fmla="*/ 8 w 15"/>
                <a:gd name="T49" fmla="*/ 1 h 23"/>
                <a:gd name="T50" fmla="*/ 10 w 15"/>
                <a:gd name="T51" fmla="*/ 1 h 23"/>
                <a:gd name="T52" fmla="*/ 13 w 15"/>
                <a:gd name="T53" fmla="*/ 1 h 23"/>
                <a:gd name="T54" fmla="*/ 14 w 15"/>
                <a:gd name="T55" fmla="*/ 3 h 23"/>
                <a:gd name="T56" fmla="*/ 14 w 15"/>
                <a:gd name="T57" fmla="*/ 3 h 23"/>
                <a:gd name="T58" fmla="*/ 13 w 15"/>
                <a:gd name="T59" fmla="*/ 5 h 23"/>
                <a:gd name="T60" fmla="*/ 11 w 15"/>
                <a:gd name="T61" fmla="*/ 6 h 23"/>
                <a:gd name="T62" fmla="*/ 10 w 15"/>
                <a:gd name="T63" fmla="*/ 7 h 23"/>
                <a:gd name="T64" fmla="*/ 9 w 15"/>
                <a:gd name="T65" fmla="*/ 9 h 23"/>
                <a:gd name="T66" fmla="*/ 9 w 15"/>
                <a:gd name="T67" fmla="*/ 11 h 23"/>
                <a:gd name="T68" fmla="*/ 9 w 15"/>
                <a:gd name="T69" fmla="*/ 12 h 23"/>
                <a:gd name="T70" fmla="*/ 9 w 15"/>
                <a:gd name="T71" fmla="*/ 13 h 23"/>
                <a:gd name="T72" fmla="*/ 9 w 15"/>
                <a:gd name="T73" fmla="*/ 13 h 23"/>
                <a:gd name="T74" fmla="*/ 10 w 15"/>
                <a:gd name="T75" fmla="*/ 15 h 23"/>
                <a:gd name="T76" fmla="*/ 11 w 15"/>
                <a:gd name="T77" fmla="*/ 16 h 23"/>
                <a:gd name="T78" fmla="*/ 11 w 15"/>
                <a:gd name="T79" fmla="*/ 18 h 23"/>
                <a:gd name="T80" fmla="*/ 13 w 15"/>
                <a:gd name="T81" fmla="*/ 19 h 23"/>
                <a:gd name="T82" fmla="*/ 13 w 15"/>
                <a:gd name="T83" fmla="*/ 19 h 23"/>
                <a:gd name="T84" fmla="*/ 14 w 15"/>
                <a:gd name="T85" fmla="*/ 21 h 23"/>
                <a:gd name="T86" fmla="*/ 15 w 15"/>
                <a:gd name="T87" fmla="*/ 22 h 2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"/>
                <a:gd name="T133" fmla="*/ 0 h 23"/>
                <a:gd name="T134" fmla="*/ 15 w 15"/>
                <a:gd name="T135" fmla="*/ 23 h 2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" h="23">
                  <a:moveTo>
                    <a:pt x="15" y="23"/>
                  </a:moveTo>
                  <a:lnTo>
                    <a:pt x="14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3" y="18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5" y="2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62" name="Freeform 336"/>
            <p:cNvSpPr>
              <a:spLocks noChangeAspect="1"/>
            </p:cNvSpPr>
            <p:nvPr/>
          </p:nvSpPr>
          <p:spPr bwMode="gray">
            <a:xfrm>
              <a:off x="4112" y="1935"/>
              <a:ext cx="6" cy="5"/>
            </a:xfrm>
            <a:custGeom>
              <a:avLst/>
              <a:gdLst>
                <a:gd name="T0" fmla="*/ 1 w 5"/>
                <a:gd name="T1" fmla="*/ 1 h 5"/>
                <a:gd name="T2" fmla="*/ 2 w 5"/>
                <a:gd name="T3" fmla="*/ 1 h 5"/>
                <a:gd name="T4" fmla="*/ 1 w 5"/>
                <a:gd name="T5" fmla="*/ 1 h 5"/>
                <a:gd name="T6" fmla="*/ 1 w 5"/>
                <a:gd name="T7" fmla="*/ 0 h 5"/>
                <a:gd name="T8" fmla="*/ 2 w 5"/>
                <a:gd name="T9" fmla="*/ 0 h 5"/>
                <a:gd name="T10" fmla="*/ 3 w 5"/>
                <a:gd name="T11" fmla="*/ 1 h 5"/>
                <a:gd name="T12" fmla="*/ 3 w 5"/>
                <a:gd name="T13" fmla="*/ 3 h 5"/>
                <a:gd name="T14" fmla="*/ 5 w 5"/>
                <a:gd name="T15" fmla="*/ 3 h 5"/>
                <a:gd name="T16" fmla="*/ 3 w 5"/>
                <a:gd name="T17" fmla="*/ 3 h 5"/>
                <a:gd name="T18" fmla="*/ 2 w 5"/>
                <a:gd name="T19" fmla="*/ 4 h 5"/>
                <a:gd name="T20" fmla="*/ 3 w 5"/>
                <a:gd name="T21" fmla="*/ 4 h 5"/>
                <a:gd name="T22" fmla="*/ 2 w 5"/>
                <a:gd name="T23" fmla="*/ 4 h 5"/>
                <a:gd name="T24" fmla="*/ 3 w 5"/>
                <a:gd name="T25" fmla="*/ 4 h 5"/>
                <a:gd name="T26" fmla="*/ 3 w 5"/>
                <a:gd name="T27" fmla="*/ 5 h 5"/>
                <a:gd name="T28" fmla="*/ 2 w 5"/>
                <a:gd name="T29" fmla="*/ 5 h 5"/>
                <a:gd name="T30" fmla="*/ 1 w 5"/>
                <a:gd name="T31" fmla="*/ 5 h 5"/>
                <a:gd name="T32" fmla="*/ 0 w 5"/>
                <a:gd name="T33" fmla="*/ 5 h 5"/>
                <a:gd name="T34" fmla="*/ 0 w 5"/>
                <a:gd name="T35" fmla="*/ 4 h 5"/>
                <a:gd name="T36" fmla="*/ 1 w 5"/>
                <a:gd name="T37" fmla="*/ 4 h 5"/>
                <a:gd name="T38" fmla="*/ 1 w 5"/>
                <a:gd name="T39" fmla="*/ 3 h 5"/>
                <a:gd name="T40" fmla="*/ 2 w 5"/>
                <a:gd name="T41" fmla="*/ 3 h 5"/>
                <a:gd name="T42" fmla="*/ 1 w 5"/>
                <a:gd name="T43" fmla="*/ 3 h 5"/>
                <a:gd name="T44" fmla="*/ 1 w 5"/>
                <a:gd name="T45" fmla="*/ 1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"/>
                <a:gd name="T70" fmla="*/ 0 h 5"/>
                <a:gd name="T71" fmla="*/ 5 w 5"/>
                <a:gd name="T72" fmla="*/ 5 h 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" h="5">
                  <a:moveTo>
                    <a:pt x="1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63" name="Freeform 337"/>
            <p:cNvSpPr>
              <a:spLocks noChangeAspect="1"/>
            </p:cNvSpPr>
            <p:nvPr/>
          </p:nvSpPr>
          <p:spPr bwMode="gray">
            <a:xfrm>
              <a:off x="4201" y="1859"/>
              <a:ext cx="4" cy="1"/>
            </a:xfrm>
            <a:custGeom>
              <a:avLst/>
              <a:gdLst>
                <a:gd name="T0" fmla="*/ 0 w 4"/>
                <a:gd name="T1" fmla="*/ 1 h 1"/>
                <a:gd name="T2" fmla="*/ 0 w 4"/>
                <a:gd name="T3" fmla="*/ 0 h 1"/>
                <a:gd name="T4" fmla="*/ 1 w 4"/>
                <a:gd name="T5" fmla="*/ 0 h 1"/>
                <a:gd name="T6" fmla="*/ 3 w 4"/>
                <a:gd name="T7" fmla="*/ 0 h 1"/>
                <a:gd name="T8" fmla="*/ 4 w 4"/>
                <a:gd name="T9" fmla="*/ 0 h 1"/>
                <a:gd name="T10" fmla="*/ 4 w 4"/>
                <a:gd name="T11" fmla="*/ 1 h 1"/>
                <a:gd name="T12" fmla="*/ 3 w 4"/>
                <a:gd name="T13" fmla="*/ 1 h 1"/>
                <a:gd name="T14" fmla="*/ 1 w 4"/>
                <a:gd name="T15" fmla="*/ 1 h 1"/>
                <a:gd name="T16" fmla="*/ 0 w 4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"/>
                <a:gd name="T29" fmla="*/ 4 w 4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64" name="Freeform 338"/>
            <p:cNvSpPr>
              <a:spLocks noChangeAspect="1"/>
            </p:cNvSpPr>
            <p:nvPr/>
          </p:nvSpPr>
          <p:spPr bwMode="gray">
            <a:xfrm>
              <a:off x="4182" y="1935"/>
              <a:ext cx="20" cy="11"/>
            </a:xfrm>
            <a:custGeom>
              <a:avLst/>
              <a:gdLst>
                <a:gd name="T0" fmla="*/ 15 w 19"/>
                <a:gd name="T1" fmla="*/ 1 h 11"/>
                <a:gd name="T2" fmla="*/ 15 w 19"/>
                <a:gd name="T3" fmla="*/ 3 h 11"/>
                <a:gd name="T4" fmla="*/ 16 w 19"/>
                <a:gd name="T5" fmla="*/ 3 h 11"/>
                <a:gd name="T6" fmla="*/ 16 w 19"/>
                <a:gd name="T7" fmla="*/ 4 h 11"/>
                <a:gd name="T8" fmla="*/ 17 w 19"/>
                <a:gd name="T9" fmla="*/ 4 h 11"/>
                <a:gd name="T10" fmla="*/ 18 w 19"/>
                <a:gd name="T11" fmla="*/ 5 h 11"/>
                <a:gd name="T12" fmla="*/ 19 w 19"/>
                <a:gd name="T13" fmla="*/ 5 h 11"/>
                <a:gd name="T14" fmla="*/ 19 w 19"/>
                <a:gd name="T15" fmla="*/ 6 h 11"/>
                <a:gd name="T16" fmla="*/ 18 w 19"/>
                <a:gd name="T17" fmla="*/ 6 h 11"/>
                <a:gd name="T18" fmla="*/ 18 w 19"/>
                <a:gd name="T19" fmla="*/ 7 h 11"/>
                <a:gd name="T20" fmla="*/ 18 w 19"/>
                <a:gd name="T21" fmla="*/ 9 h 11"/>
                <a:gd name="T22" fmla="*/ 17 w 19"/>
                <a:gd name="T23" fmla="*/ 9 h 11"/>
                <a:gd name="T24" fmla="*/ 18 w 19"/>
                <a:gd name="T25" fmla="*/ 9 h 11"/>
                <a:gd name="T26" fmla="*/ 17 w 19"/>
                <a:gd name="T27" fmla="*/ 9 h 11"/>
                <a:gd name="T28" fmla="*/ 17 w 19"/>
                <a:gd name="T29" fmla="*/ 10 h 11"/>
                <a:gd name="T30" fmla="*/ 16 w 19"/>
                <a:gd name="T31" fmla="*/ 10 h 11"/>
                <a:gd name="T32" fmla="*/ 15 w 19"/>
                <a:gd name="T33" fmla="*/ 10 h 11"/>
                <a:gd name="T34" fmla="*/ 15 w 19"/>
                <a:gd name="T35" fmla="*/ 11 h 11"/>
                <a:gd name="T36" fmla="*/ 15 w 19"/>
                <a:gd name="T37" fmla="*/ 10 h 11"/>
                <a:gd name="T38" fmla="*/ 15 w 19"/>
                <a:gd name="T39" fmla="*/ 11 h 11"/>
                <a:gd name="T40" fmla="*/ 13 w 19"/>
                <a:gd name="T41" fmla="*/ 10 h 11"/>
                <a:gd name="T42" fmla="*/ 12 w 19"/>
                <a:gd name="T43" fmla="*/ 10 h 11"/>
                <a:gd name="T44" fmla="*/ 11 w 19"/>
                <a:gd name="T45" fmla="*/ 10 h 11"/>
                <a:gd name="T46" fmla="*/ 10 w 19"/>
                <a:gd name="T47" fmla="*/ 10 h 11"/>
                <a:gd name="T48" fmla="*/ 9 w 19"/>
                <a:gd name="T49" fmla="*/ 10 h 11"/>
                <a:gd name="T50" fmla="*/ 9 w 19"/>
                <a:gd name="T51" fmla="*/ 9 h 11"/>
                <a:gd name="T52" fmla="*/ 7 w 19"/>
                <a:gd name="T53" fmla="*/ 9 h 11"/>
                <a:gd name="T54" fmla="*/ 7 w 19"/>
                <a:gd name="T55" fmla="*/ 7 h 11"/>
                <a:gd name="T56" fmla="*/ 6 w 19"/>
                <a:gd name="T57" fmla="*/ 6 h 11"/>
                <a:gd name="T58" fmla="*/ 5 w 19"/>
                <a:gd name="T59" fmla="*/ 6 h 11"/>
                <a:gd name="T60" fmla="*/ 5 w 19"/>
                <a:gd name="T61" fmla="*/ 5 h 11"/>
                <a:gd name="T62" fmla="*/ 5 w 19"/>
                <a:gd name="T63" fmla="*/ 4 h 11"/>
                <a:gd name="T64" fmla="*/ 4 w 19"/>
                <a:gd name="T65" fmla="*/ 4 h 11"/>
                <a:gd name="T66" fmla="*/ 4 w 19"/>
                <a:gd name="T67" fmla="*/ 3 h 11"/>
                <a:gd name="T68" fmla="*/ 3 w 19"/>
                <a:gd name="T69" fmla="*/ 3 h 11"/>
                <a:gd name="T70" fmla="*/ 1 w 19"/>
                <a:gd name="T71" fmla="*/ 3 h 11"/>
                <a:gd name="T72" fmla="*/ 1 w 19"/>
                <a:gd name="T73" fmla="*/ 1 h 11"/>
                <a:gd name="T74" fmla="*/ 0 w 19"/>
                <a:gd name="T75" fmla="*/ 1 h 11"/>
                <a:gd name="T76" fmla="*/ 0 w 19"/>
                <a:gd name="T77" fmla="*/ 0 h 11"/>
                <a:gd name="T78" fmla="*/ 1 w 19"/>
                <a:gd name="T79" fmla="*/ 0 h 11"/>
                <a:gd name="T80" fmla="*/ 3 w 19"/>
                <a:gd name="T81" fmla="*/ 0 h 11"/>
                <a:gd name="T82" fmla="*/ 3 w 19"/>
                <a:gd name="T83" fmla="*/ 1 h 11"/>
                <a:gd name="T84" fmla="*/ 4 w 19"/>
                <a:gd name="T85" fmla="*/ 1 h 11"/>
                <a:gd name="T86" fmla="*/ 5 w 19"/>
                <a:gd name="T87" fmla="*/ 1 h 11"/>
                <a:gd name="T88" fmla="*/ 6 w 19"/>
                <a:gd name="T89" fmla="*/ 1 h 11"/>
                <a:gd name="T90" fmla="*/ 7 w 19"/>
                <a:gd name="T91" fmla="*/ 1 h 11"/>
                <a:gd name="T92" fmla="*/ 9 w 19"/>
                <a:gd name="T93" fmla="*/ 1 h 11"/>
                <a:gd name="T94" fmla="*/ 10 w 19"/>
                <a:gd name="T95" fmla="*/ 3 h 11"/>
                <a:gd name="T96" fmla="*/ 11 w 19"/>
                <a:gd name="T97" fmla="*/ 3 h 11"/>
                <a:gd name="T98" fmla="*/ 12 w 19"/>
                <a:gd name="T99" fmla="*/ 3 h 11"/>
                <a:gd name="T100" fmla="*/ 12 w 19"/>
                <a:gd name="T101" fmla="*/ 4 h 11"/>
                <a:gd name="T102" fmla="*/ 13 w 19"/>
                <a:gd name="T103" fmla="*/ 4 h 11"/>
                <a:gd name="T104" fmla="*/ 15 w 19"/>
                <a:gd name="T105" fmla="*/ 3 h 11"/>
                <a:gd name="T106" fmla="*/ 15 w 19"/>
                <a:gd name="T107" fmla="*/ 1 h 11"/>
                <a:gd name="T108" fmla="*/ 13 w 19"/>
                <a:gd name="T109" fmla="*/ 1 h 11"/>
                <a:gd name="T110" fmla="*/ 15 w 19"/>
                <a:gd name="T111" fmla="*/ 1 h 1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9"/>
                <a:gd name="T169" fmla="*/ 0 h 11"/>
                <a:gd name="T170" fmla="*/ 19 w 19"/>
                <a:gd name="T171" fmla="*/ 11 h 1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9" h="11">
                  <a:moveTo>
                    <a:pt x="15" y="1"/>
                  </a:moveTo>
                  <a:lnTo>
                    <a:pt x="15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65" name="Freeform 339"/>
            <p:cNvSpPr>
              <a:spLocks noChangeAspect="1"/>
            </p:cNvSpPr>
            <p:nvPr/>
          </p:nvSpPr>
          <p:spPr bwMode="gray">
            <a:xfrm>
              <a:off x="4176" y="1927"/>
              <a:ext cx="5" cy="6"/>
            </a:xfrm>
            <a:custGeom>
              <a:avLst/>
              <a:gdLst>
                <a:gd name="T0" fmla="*/ 0 w 4"/>
                <a:gd name="T1" fmla="*/ 1 h 5"/>
                <a:gd name="T2" fmla="*/ 0 w 4"/>
                <a:gd name="T3" fmla="*/ 0 h 5"/>
                <a:gd name="T4" fmla="*/ 2 w 4"/>
                <a:gd name="T5" fmla="*/ 0 h 5"/>
                <a:gd name="T6" fmla="*/ 3 w 4"/>
                <a:gd name="T7" fmla="*/ 1 h 5"/>
                <a:gd name="T8" fmla="*/ 3 w 4"/>
                <a:gd name="T9" fmla="*/ 2 h 5"/>
                <a:gd name="T10" fmla="*/ 4 w 4"/>
                <a:gd name="T11" fmla="*/ 2 h 5"/>
                <a:gd name="T12" fmla="*/ 4 w 4"/>
                <a:gd name="T13" fmla="*/ 4 h 5"/>
                <a:gd name="T14" fmla="*/ 3 w 4"/>
                <a:gd name="T15" fmla="*/ 4 h 5"/>
                <a:gd name="T16" fmla="*/ 3 w 4"/>
                <a:gd name="T17" fmla="*/ 5 h 5"/>
                <a:gd name="T18" fmla="*/ 3 w 4"/>
                <a:gd name="T19" fmla="*/ 4 h 5"/>
                <a:gd name="T20" fmla="*/ 2 w 4"/>
                <a:gd name="T21" fmla="*/ 4 h 5"/>
                <a:gd name="T22" fmla="*/ 0 w 4"/>
                <a:gd name="T23" fmla="*/ 4 h 5"/>
                <a:gd name="T24" fmla="*/ 0 w 4"/>
                <a:gd name="T25" fmla="*/ 2 h 5"/>
                <a:gd name="T26" fmla="*/ 0 w 4"/>
                <a:gd name="T27" fmla="*/ 1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"/>
                <a:gd name="T43" fmla="*/ 0 h 5"/>
                <a:gd name="T44" fmla="*/ 4 w 4"/>
                <a:gd name="T45" fmla="*/ 5 h 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" h="5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66" name="Freeform 340"/>
            <p:cNvSpPr>
              <a:spLocks noChangeAspect="1"/>
            </p:cNvSpPr>
            <p:nvPr/>
          </p:nvSpPr>
          <p:spPr bwMode="gray">
            <a:xfrm>
              <a:off x="3845" y="3137"/>
              <a:ext cx="311" cy="533"/>
            </a:xfrm>
            <a:custGeom>
              <a:avLst/>
              <a:gdLst>
                <a:gd name="T0" fmla="*/ 277 w 296"/>
                <a:gd name="T1" fmla="*/ 329 h 506"/>
                <a:gd name="T2" fmla="*/ 276 w 296"/>
                <a:gd name="T3" fmla="*/ 351 h 506"/>
                <a:gd name="T4" fmla="*/ 282 w 296"/>
                <a:gd name="T5" fmla="*/ 371 h 506"/>
                <a:gd name="T6" fmla="*/ 278 w 296"/>
                <a:gd name="T7" fmla="*/ 397 h 506"/>
                <a:gd name="T8" fmla="*/ 286 w 296"/>
                <a:gd name="T9" fmla="*/ 422 h 506"/>
                <a:gd name="T10" fmla="*/ 255 w 296"/>
                <a:gd name="T11" fmla="*/ 423 h 506"/>
                <a:gd name="T12" fmla="*/ 223 w 296"/>
                <a:gd name="T13" fmla="*/ 424 h 506"/>
                <a:gd name="T14" fmla="*/ 190 w 296"/>
                <a:gd name="T15" fmla="*/ 424 h 506"/>
                <a:gd name="T16" fmla="*/ 157 w 296"/>
                <a:gd name="T17" fmla="*/ 424 h 506"/>
                <a:gd name="T18" fmla="*/ 125 w 296"/>
                <a:gd name="T19" fmla="*/ 424 h 506"/>
                <a:gd name="T20" fmla="*/ 96 w 296"/>
                <a:gd name="T21" fmla="*/ 423 h 506"/>
                <a:gd name="T22" fmla="*/ 72 w 296"/>
                <a:gd name="T23" fmla="*/ 429 h 506"/>
                <a:gd name="T24" fmla="*/ 77 w 296"/>
                <a:gd name="T25" fmla="*/ 447 h 506"/>
                <a:gd name="T26" fmla="*/ 88 w 296"/>
                <a:gd name="T27" fmla="*/ 465 h 506"/>
                <a:gd name="T28" fmla="*/ 86 w 296"/>
                <a:gd name="T29" fmla="*/ 481 h 506"/>
                <a:gd name="T30" fmla="*/ 78 w 296"/>
                <a:gd name="T31" fmla="*/ 498 h 506"/>
                <a:gd name="T32" fmla="*/ 65 w 296"/>
                <a:gd name="T33" fmla="*/ 503 h 506"/>
                <a:gd name="T34" fmla="*/ 37 w 296"/>
                <a:gd name="T35" fmla="*/ 505 h 506"/>
                <a:gd name="T36" fmla="*/ 50 w 296"/>
                <a:gd name="T37" fmla="*/ 504 h 506"/>
                <a:gd name="T38" fmla="*/ 50 w 296"/>
                <a:gd name="T39" fmla="*/ 488 h 506"/>
                <a:gd name="T40" fmla="*/ 45 w 296"/>
                <a:gd name="T41" fmla="*/ 464 h 506"/>
                <a:gd name="T42" fmla="*/ 38 w 296"/>
                <a:gd name="T43" fmla="*/ 453 h 506"/>
                <a:gd name="T44" fmla="*/ 38 w 296"/>
                <a:gd name="T45" fmla="*/ 456 h 506"/>
                <a:gd name="T46" fmla="*/ 33 w 296"/>
                <a:gd name="T47" fmla="*/ 461 h 506"/>
                <a:gd name="T48" fmla="*/ 30 w 296"/>
                <a:gd name="T49" fmla="*/ 480 h 506"/>
                <a:gd name="T50" fmla="*/ 22 w 296"/>
                <a:gd name="T51" fmla="*/ 494 h 506"/>
                <a:gd name="T52" fmla="*/ 12 w 296"/>
                <a:gd name="T53" fmla="*/ 488 h 506"/>
                <a:gd name="T54" fmla="*/ 6 w 296"/>
                <a:gd name="T55" fmla="*/ 488 h 506"/>
                <a:gd name="T56" fmla="*/ 4 w 296"/>
                <a:gd name="T57" fmla="*/ 457 h 506"/>
                <a:gd name="T58" fmla="*/ 3 w 296"/>
                <a:gd name="T59" fmla="*/ 426 h 506"/>
                <a:gd name="T60" fmla="*/ 2 w 296"/>
                <a:gd name="T61" fmla="*/ 394 h 506"/>
                <a:gd name="T62" fmla="*/ 1 w 296"/>
                <a:gd name="T63" fmla="*/ 360 h 506"/>
                <a:gd name="T64" fmla="*/ 0 w 296"/>
                <a:gd name="T65" fmla="*/ 328 h 506"/>
                <a:gd name="T66" fmla="*/ 3 w 296"/>
                <a:gd name="T67" fmla="*/ 296 h 506"/>
                <a:gd name="T68" fmla="*/ 6 w 296"/>
                <a:gd name="T69" fmla="*/ 265 h 506"/>
                <a:gd name="T70" fmla="*/ 8 w 296"/>
                <a:gd name="T71" fmla="*/ 233 h 506"/>
                <a:gd name="T72" fmla="*/ 12 w 296"/>
                <a:gd name="T73" fmla="*/ 202 h 506"/>
                <a:gd name="T74" fmla="*/ 14 w 296"/>
                <a:gd name="T75" fmla="*/ 168 h 506"/>
                <a:gd name="T76" fmla="*/ 18 w 296"/>
                <a:gd name="T77" fmla="*/ 137 h 506"/>
                <a:gd name="T78" fmla="*/ 21 w 296"/>
                <a:gd name="T79" fmla="*/ 105 h 506"/>
                <a:gd name="T80" fmla="*/ 24 w 296"/>
                <a:gd name="T81" fmla="*/ 73 h 506"/>
                <a:gd name="T82" fmla="*/ 27 w 296"/>
                <a:gd name="T83" fmla="*/ 40 h 506"/>
                <a:gd name="T84" fmla="*/ 28 w 296"/>
                <a:gd name="T85" fmla="*/ 11 h 506"/>
                <a:gd name="T86" fmla="*/ 36 w 296"/>
                <a:gd name="T87" fmla="*/ 0 h 506"/>
                <a:gd name="T88" fmla="*/ 68 w 296"/>
                <a:gd name="T89" fmla="*/ 0 h 506"/>
                <a:gd name="T90" fmla="*/ 101 w 296"/>
                <a:gd name="T91" fmla="*/ 0 h 506"/>
                <a:gd name="T92" fmla="*/ 133 w 296"/>
                <a:gd name="T93" fmla="*/ 1 h 506"/>
                <a:gd name="T94" fmla="*/ 166 w 296"/>
                <a:gd name="T95" fmla="*/ 1 h 506"/>
                <a:gd name="T96" fmla="*/ 201 w 296"/>
                <a:gd name="T97" fmla="*/ 1 h 506"/>
                <a:gd name="T98" fmla="*/ 232 w 296"/>
                <a:gd name="T99" fmla="*/ 3 h 506"/>
                <a:gd name="T100" fmla="*/ 241 w 296"/>
                <a:gd name="T101" fmla="*/ 30 h 506"/>
                <a:gd name="T102" fmla="*/ 245 w 296"/>
                <a:gd name="T103" fmla="*/ 59 h 506"/>
                <a:gd name="T104" fmla="*/ 250 w 296"/>
                <a:gd name="T105" fmla="*/ 92 h 506"/>
                <a:gd name="T106" fmla="*/ 256 w 296"/>
                <a:gd name="T107" fmla="*/ 125 h 506"/>
                <a:gd name="T108" fmla="*/ 260 w 296"/>
                <a:gd name="T109" fmla="*/ 155 h 506"/>
                <a:gd name="T110" fmla="*/ 265 w 296"/>
                <a:gd name="T111" fmla="*/ 185 h 506"/>
                <a:gd name="T112" fmla="*/ 270 w 296"/>
                <a:gd name="T113" fmla="*/ 215 h 506"/>
                <a:gd name="T114" fmla="*/ 276 w 296"/>
                <a:gd name="T115" fmla="*/ 236 h 506"/>
                <a:gd name="T116" fmla="*/ 280 w 296"/>
                <a:gd name="T117" fmla="*/ 256 h 506"/>
                <a:gd name="T118" fmla="*/ 289 w 296"/>
                <a:gd name="T119" fmla="*/ 277 h 506"/>
                <a:gd name="T120" fmla="*/ 292 w 296"/>
                <a:gd name="T121" fmla="*/ 291 h 506"/>
                <a:gd name="T122" fmla="*/ 282 w 296"/>
                <a:gd name="T123" fmla="*/ 303 h 50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6"/>
                <a:gd name="T187" fmla="*/ 0 h 506"/>
                <a:gd name="T188" fmla="*/ 296 w 296"/>
                <a:gd name="T189" fmla="*/ 506 h 50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6" h="506">
                  <a:moveTo>
                    <a:pt x="282" y="311"/>
                  </a:moveTo>
                  <a:lnTo>
                    <a:pt x="282" y="312"/>
                  </a:lnTo>
                  <a:lnTo>
                    <a:pt x="282" y="313"/>
                  </a:lnTo>
                  <a:lnTo>
                    <a:pt x="282" y="314"/>
                  </a:lnTo>
                  <a:lnTo>
                    <a:pt x="282" y="316"/>
                  </a:lnTo>
                  <a:lnTo>
                    <a:pt x="283" y="316"/>
                  </a:lnTo>
                  <a:lnTo>
                    <a:pt x="282" y="316"/>
                  </a:lnTo>
                  <a:lnTo>
                    <a:pt x="282" y="317"/>
                  </a:lnTo>
                  <a:lnTo>
                    <a:pt x="282" y="318"/>
                  </a:lnTo>
                  <a:lnTo>
                    <a:pt x="280" y="318"/>
                  </a:lnTo>
                  <a:lnTo>
                    <a:pt x="280" y="319"/>
                  </a:lnTo>
                  <a:lnTo>
                    <a:pt x="280" y="320"/>
                  </a:lnTo>
                  <a:lnTo>
                    <a:pt x="282" y="320"/>
                  </a:lnTo>
                  <a:lnTo>
                    <a:pt x="280" y="322"/>
                  </a:lnTo>
                  <a:lnTo>
                    <a:pt x="279" y="322"/>
                  </a:lnTo>
                  <a:lnTo>
                    <a:pt x="279" y="323"/>
                  </a:lnTo>
                  <a:lnTo>
                    <a:pt x="279" y="324"/>
                  </a:lnTo>
                  <a:lnTo>
                    <a:pt x="280" y="324"/>
                  </a:lnTo>
                  <a:lnTo>
                    <a:pt x="279" y="324"/>
                  </a:lnTo>
                  <a:lnTo>
                    <a:pt x="279" y="325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7" y="326"/>
                  </a:lnTo>
                  <a:lnTo>
                    <a:pt x="277" y="328"/>
                  </a:lnTo>
                  <a:lnTo>
                    <a:pt x="278" y="328"/>
                  </a:lnTo>
                  <a:lnTo>
                    <a:pt x="277" y="328"/>
                  </a:lnTo>
                  <a:lnTo>
                    <a:pt x="277" y="329"/>
                  </a:lnTo>
                  <a:lnTo>
                    <a:pt x="276" y="329"/>
                  </a:lnTo>
                  <a:lnTo>
                    <a:pt x="276" y="330"/>
                  </a:lnTo>
                  <a:lnTo>
                    <a:pt x="276" y="331"/>
                  </a:lnTo>
                  <a:lnTo>
                    <a:pt x="276" y="332"/>
                  </a:lnTo>
                  <a:lnTo>
                    <a:pt x="274" y="332"/>
                  </a:lnTo>
                  <a:lnTo>
                    <a:pt x="274" y="334"/>
                  </a:lnTo>
                  <a:lnTo>
                    <a:pt x="276" y="334"/>
                  </a:lnTo>
                  <a:lnTo>
                    <a:pt x="276" y="335"/>
                  </a:lnTo>
                  <a:lnTo>
                    <a:pt x="274" y="335"/>
                  </a:lnTo>
                  <a:lnTo>
                    <a:pt x="276" y="335"/>
                  </a:lnTo>
                  <a:lnTo>
                    <a:pt x="276" y="336"/>
                  </a:lnTo>
                  <a:lnTo>
                    <a:pt x="276" y="337"/>
                  </a:lnTo>
                  <a:lnTo>
                    <a:pt x="276" y="339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4" y="341"/>
                  </a:lnTo>
                  <a:lnTo>
                    <a:pt x="276" y="341"/>
                  </a:lnTo>
                  <a:lnTo>
                    <a:pt x="276" y="342"/>
                  </a:lnTo>
                  <a:lnTo>
                    <a:pt x="276" y="343"/>
                  </a:lnTo>
                  <a:lnTo>
                    <a:pt x="276" y="345"/>
                  </a:lnTo>
                  <a:lnTo>
                    <a:pt x="277" y="345"/>
                  </a:lnTo>
                  <a:lnTo>
                    <a:pt x="277" y="346"/>
                  </a:lnTo>
                  <a:lnTo>
                    <a:pt x="277" y="347"/>
                  </a:lnTo>
                  <a:lnTo>
                    <a:pt x="276" y="347"/>
                  </a:lnTo>
                  <a:lnTo>
                    <a:pt x="276" y="348"/>
                  </a:lnTo>
                  <a:lnTo>
                    <a:pt x="276" y="349"/>
                  </a:lnTo>
                  <a:lnTo>
                    <a:pt x="276" y="351"/>
                  </a:lnTo>
                  <a:lnTo>
                    <a:pt x="277" y="351"/>
                  </a:lnTo>
                  <a:lnTo>
                    <a:pt x="277" y="352"/>
                  </a:lnTo>
                  <a:lnTo>
                    <a:pt x="278" y="352"/>
                  </a:lnTo>
                  <a:lnTo>
                    <a:pt x="278" y="353"/>
                  </a:lnTo>
                  <a:lnTo>
                    <a:pt x="279" y="353"/>
                  </a:lnTo>
                  <a:lnTo>
                    <a:pt x="279" y="354"/>
                  </a:lnTo>
                  <a:lnTo>
                    <a:pt x="280" y="354"/>
                  </a:lnTo>
                  <a:lnTo>
                    <a:pt x="279" y="354"/>
                  </a:lnTo>
                  <a:lnTo>
                    <a:pt x="279" y="355"/>
                  </a:lnTo>
                  <a:lnTo>
                    <a:pt x="279" y="357"/>
                  </a:lnTo>
                  <a:lnTo>
                    <a:pt x="280" y="357"/>
                  </a:lnTo>
                  <a:lnTo>
                    <a:pt x="280" y="358"/>
                  </a:lnTo>
                  <a:lnTo>
                    <a:pt x="282" y="358"/>
                  </a:lnTo>
                  <a:lnTo>
                    <a:pt x="282" y="359"/>
                  </a:lnTo>
                  <a:lnTo>
                    <a:pt x="282" y="360"/>
                  </a:lnTo>
                  <a:lnTo>
                    <a:pt x="282" y="361"/>
                  </a:lnTo>
                  <a:lnTo>
                    <a:pt x="282" y="363"/>
                  </a:lnTo>
                  <a:lnTo>
                    <a:pt x="282" y="364"/>
                  </a:lnTo>
                  <a:lnTo>
                    <a:pt x="283" y="364"/>
                  </a:lnTo>
                  <a:lnTo>
                    <a:pt x="282" y="365"/>
                  </a:lnTo>
                  <a:lnTo>
                    <a:pt x="283" y="365"/>
                  </a:lnTo>
                  <a:lnTo>
                    <a:pt x="283" y="366"/>
                  </a:lnTo>
                  <a:lnTo>
                    <a:pt x="283" y="368"/>
                  </a:lnTo>
                  <a:lnTo>
                    <a:pt x="283" y="369"/>
                  </a:lnTo>
                  <a:lnTo>
                    <a:pt x="283" y="370"/>
                  </a:lnTo>
                  <a:lnTo>
                    <a:pt x="282" y="370"/>
                  </a:lnTo>
                  <a:lnTo>
                    <a:pt x="282" y="371"/>
                  </a:lnTo>
                  <a:lnTo>
                    <a:pt x="282" y="372"/>
                  </a:lnTo>
                  <a:lnTo>
                    <a:pt x="280" y="372"/>
                  </a:lnTo>
                  <a:lnTo>
                    <a:pt x="280" y="374"/>
                  </a:lnTo>
                  <a:lnTo>
                    <a:pt x="280" y="375"/>
                  </a:lnTo>
                  <a:lnTo>
                    <a:pt x="280" y="376"/>
                  </a:lnTo>
                  <a:lnTo>
                    <a:pt x="282" y="376"/>
                  </a:lnTo>
                  <a:lnTo>
                    <a:pt x="282" y="377"/>
                  </a:lnTo>
                  <a:lnTo>
                    <a:pt x="282" y="378"/>
                  </a:lnTo>
                  <a:lnTo>
                    <a:pt x="280" y="378"/>
                  </a:lnTo>
                  <a:lnTo>
                    <a:pt x="280" y="380"/>
                  </a:lnTo>
                  <a:lnTo>
                    <a:pt x="280" y="381"/>
                  </a:lnTo>
                  <a:lnTo>
                    <a:pt x="280" y="382"/>
                  </a:lnTo>
                  <a:lnTo>
                    <a:pt x="279" y="383"/>
                  </a:lnTo>
                  <a:lnTo>
                    <a:pt x="279" y="384"/>
                  </a:lnTo>
                  <a:lnTo>
                    <a:pt x="279" y="386"/>
                  </a:lnTo>
                  <a:lnTo>
                    <a:pt x="279" y="387"/>
                  </a:lnTo>
                  <a:lnTo>
                    <a:pt x="279" y="388"/>
                  </a:lnTo>
                  <a:lnTo>
                    <a:pt x="279" y="389"/>
                  </a:lnTo>
                  <a:lnTo>
                    <a:pt x="279" y="390"/>
                  </a:lnTo>
                  <a:lnTo>
                    <a:pt x="279" y="392"/>
                  </a:lnTo>
                  <a:lnTo>
                    <a:pt x="279" y="393"/>
                  </a:lnTo>
                  <a:lnTo>
                    <a:pt x="278" y="393"/>
                  </a:lnTo>
                  <a:lnTo>
                    <a:pt x="278" y="394"/>
                  </a:lnTo>
                  <a:lnTo>
                    <a:pt x="277" y="394"/>
                  </a:lnTo>
                  <a:lnTo>
                    <a:pt x="277" y="395"/>
                  </a:lnTo>
                  <a:lnTo>
                    <a:pt x="277" y="397"/>
                  </a:lnTo>
                  <a:lnTo>
                    <a:pt x="278" y="397"/>
                  </a:lnTo>
                  <a:lnTo>
                    <a:pt x="278" y="398"/>
                  </a:lnTo>
                  <a:lnTo>
                    <a:pt x="278" y="399"/>
                  </a:lnTo>
                  <a:lnTo>
                    <a:pt x="278" y="400"/>
                  </a:lnTo>
                  <a:lnTo>
                    <a:pt x="278" y="401"/>
                  </a:lnTo>
                  <a:lnTo>
                    <a:pt x="278" y="403"/>
                  </a:lnTo>
                  <a:lnTo>
                    <a:pt x="278" y="404"/>
                  </a:lnTo>
                  <a:lnTo>
                    <a:pt x="278" y="405"/>
                  </a:lnTo>
                  <a:lnTo>
                    <a:pt x="278" y="406"/>
                  </a:lnTo>
                  <a:lnTo>
                    <a:pt x="279" y="406"/>
                  </a:lnTo>
                  <a:lnTo>
                    <a:pt x="280" y="406"/>
                  </a:lnTo>
                  <a:lnTo>
                    <a:pt x="280" y="407"/>
                  </a:lnTo>
                  <a:lnTo>
                    <a:pt x="280" y="409"/>
                  </a:lnTo>
                  <a:lnTo>
                    <a:pt x="282" y="409"/>
                  </a:lnTo>
                  <a:lnTo>
                    <a:pt x="282" y="410"/>
                  </a:lnTo>
                  <a:lnTo>
                    <a:pt x="282" y="411"/>
                  </a:lnTo>
                  <a:lnTo>
                    <a:pt x="283" y="411"/>
                  </a:lnTo>
                  <a:lnTo>
                    <a:pt x="283" y="412"/>
                  </a:lnTo>
                  <a:lnTo>
                    <a:pt x="284" y="412"/>
                  </a:lnTo>
                  <a:lnTo>
                    <a:pt x="284" y="413"/>
                  </a:lnTo>
                  <a:lnTo>
                    <a:pt x="284" y="415"/>
                  </a:lnTo>
                  <a:lnTo>
                    <a:pt x="284" y="416"/>
                  </a:lnTo>
                  <a:lnTo>
                    <a:pt x="285" y="417"/>
                  </a:lnTo>
                  <a:lnTo>
                    <a:pt x="285" y="418"/>
                  </a:lnTo>
                  <a:lnTo>
                    <a:pt x="285" y="419"/>
                  </a:lnTo>
                  <a:lnTo>
                    <a:pt x="285" y="421"/>
                  </a:lnTo>
                  <a:lnTo>
                    <a:pt x="286" y="421"/>
                  </a:lnTo>
                  <a:lnTo>
                    <a:pt x="286" y="422"/>
                  </a:lnTo>
                  <a:lnTo>
                    <a:pt x="286" y="423"/>
                  </a:lnTo>
                  <a:lnTo>
                    <a:pt x="285" y="423"/>
                  </a:lnTo>
                  <a:lnTo>
                    <a:pt x="284" y="423"/>
                  </a:lnTo>
                  <a:lnTo>
                    <a:pt x="283" y="423"/>
                  </a:lnTo>
                  <a:lnTo>
                    <a:pt x="282" y="423"/>
                  </a:lnTo>
                  <a:lnTo>
                    <a:pt x="280" y="423"/>
                  </a:lnTo>
                  <a:lnTo>
                    <a:pt x="279" y="423"/>
                  </a:lnTo>
                  <a:lnTo>
                    <a:pt x="278" y="423"/>
                  </a:lnTo>
                  <a:lnTo>
                    <a:pt x="277" y="423"/>
                  </a:lnTo>
                  <a:lnTo>
                    <a:pt x="276" y="423"/>
                  </a:lnTo>
                  <a:lnTo>
                    <a:pt x="274" y="423"/>
                  </a:lnTo>
                  <a:lnTo>
                    <a:pt x="273" y="423"/>
                  </a:lnTo>
                  <a:lnTo>
                    <a:pt x="272" y="423"/>
                  </a:lnTo>
                  <a:lnTo>
                    <a:pt x="271" y="423"/>
                  </a:lnTo>
                  <a:lnTo>
                    <a:pt x="270" y="423"/>
                  </a:lnTo>
                  <a:lnTo>
                    <a:pt x="268" y="423"/>
                  </a:lnTo>
                  <a:lnTo>
                    <a:pt x="267" y="423"/>
                  </a:lnTo>
                  <a:lnTo>
                    <a:pt x="266" y="423"/>
                  </a:lnTo>
                  <a:lnTo>
                    <a:pt x="265" y="423"/>
                  </a:lnTo>
                  <a:lnTo>
                    <a:pt x="264" y="423"/>
                  </a:lnTo>
                  <a:lnTo>
                    <a:pt x="262" y="423"/>
                  </a:lnTo>
                  <a:lnTo>
                    <a:pt x="261" y="423"/>
                  </a:lnTo>
                  <a:lnTo>
                    <a:pt x="260" y="423"/>
                  </a:lnTo>
                  <a:lnTo>
                    <a:pt x="259" y="423"/>
                  </a:lnTo>
                  <a:lnTo>
                    <a:pt x="257" y="423"/>
                  </a:lnTo>
                  <a:lnTo>
                    <a:pt x="256" y="423"/>
                  </a:lnTo>
                  <a:lnTo>
                    <a:pt x="255" y="423"/>
                  </a:lnTo>
                  <a:lnTo>
                    <a:pt x="254" y="423"/>
                  </a:lnTo>
                  <a:lnTo>
                    <a:pt x="253" y="424"/>
                  </a:lnTo>
                  <a:lnTo>
                    <a:pt x="251" y="424"/>
                  </a:lnTo>
                  <a:lnTo>
                    <a:pt x="250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4"/>
                  </a:lnTo>
                  <a:lnTo>
                    <a:pt x="245" y="424"/>
                  </a:lnTo>
                  <a:lnTo>
                    <a:pt x="244" y="424"/>
                  </a:lnTo>
                  <a:lnTo>
                    <a:pt x="243" y="424"/>
                  </a:lnTo>
                  <a:lnTo>
                    <a:pt x="242" y="424"/>
                  </a:lnTo>
                  <a:lnTo>
                    <a:pt x="241" y="424"/>
                  </a:lnTo>
                  <a:lnTo>
                    <a:pt x="239" y="424"/>
                  </a:lnTo>
                  <a:lnTo>
                    <a:pt x="238" y="424"/>
                  </a:lnTo>
                  <a:lnTo>
                    <a:pt x="237" y="424"/>
                  </a:lnTo>
                  <a:lnTo>
                    <a:pt x="236" y="424"/>
                  </a:lnTo>
                  <a:lnTo>
                    <a:pt x="235" y="424"/>
                  </a:lnTo>
                  <a:lnTo>
                    <a:pt x="233" y="424"/>
                  </a:lnTo>
                  <a:lnTo>
                    <a:pt x="232" y="424"/>
                  </a:lnTo>
                  <a:lnTo>
                    <a:pt x="231" y="424"/>
                  </a:lnTo>
                  <a:lnTo>
                    <a:pt x="230" y="424"/>
                  </a:lnTo>
                  <a:lnTo>
                    <a:pt x="229" y="424"/>
                  </a:lnTo>
                  <a:lnTo>
                    <a:pt x="227" y="424"/>
                  </a:lnTo>
                  <a:lnTo>
                    <a:pt x="226" y="424"/>
                  </a:lnTo>
                  <a:lnTo>
                    <a:pt x="225" y="424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1" y="424"/>
                  </a:lnTo>
                  <a:lnTo>
                    <a:pt x="220" y="424"/>
                  </a:lnTo>
                  <a:lnTo>
                    <a:pt x="219" y="424"/>
                  </a:lnTo>
                  <a:lnTo>
                    <a:pt x="218" y="424"/>
                  </a:lnTo>
                  <a:lnTo>
                    <a:pt x="216" y="424"/>
                  </a:lnTo>
                  <a:lnTo>
                    <a:pt x="215" y="424"/>
                  </a:lnTo>
                  <a:lnTo>
                    <a:pt x="214" y="424"/>
                  </a:lnTo>
                  <a:lnTo>
                    <a:pt x="213" y="424"/>
                  </a:lnTo>
                  <a:lnTo>
                    <a:pt x="212" y="424"/>
                  </a:lnTo>
                  <a:lnTo>
                    <a:pt x="210" y="424"/>
                  </a:lnTo>
                  <a:lnTo>
                    <a:pt x="209" y="424"/>
                  </a:lnTo>
                  <a:lnTo>
                    <a:pt x="208" y="424"/>
                  </a:lnTo>
                  <a:lnTo>
                    <a:pt x="207" y="424"/>
                  </a:lnTo>
                  <a:lnTo>
                    <a:pt x="206" y="424"/>
                  </a:lnTo>
                  <a:lnTo>
                    <a:pt x="204" y="424"/>
                  </a:lnTo>
                  <a:lnTo>
                    <a:pt x="203" y="424"/>
                  </a:lnTo>
                  <a:lnTo>
                    <a:pt x="202" y="424"/>
                  </a:lnTo>
                  <a:lnTo>
                    <a:pt x="201" y="424"/>
                  </a:lnTo>
                  <a:lnTo>
                    <a:pt x="200" y="424"/>
                  </a:lnTo>
                  <a:lnTo>
                    <a:pt x="198" y="424"/>
                  </a:lnTo>
                  <a:lnTo>
                    <a:pt x="197" y="424"/>
                  </a:lnTo>
                  <a:lnTo>
                    <a:pt x="196" y="424"/>
                  </a:lnTo>
                  <a:lnTo>
                    <a:pt x="195" y="424"/>
                  </a:lnTo>
                  <a:lnTo>
                    <a:pt x="194" y="424"/>
                  </a:lnTo>
                  <a:lnTo>
                    <a:pt x="192" y="424"/>
                  </a:lnTo>
                  <a:lnTo>
                    <a:pt x="191" y="424"/>
                  </a:lnTo>
                  <a:lnTo>
                    <a:pt x="190" y="424"/>
                  </a:lnTo>
                  <a:lnTo>
                    <a:pt x="189" y="424"/>
                  </a:lnTo>
                  <a:lnTo>
                    <a:pt x="188" y="424"/>
                  </a:lnTo>
                  <a:lnTo>
                    <a:pt x="186" y="424"/>
                  </a:lnTo>
                  <a:lnTo>
                    <a:pt x="185" y="424"/>
                  </a:lnTo>
                  <a:lnTo>
                    <a:pt x="184" y="424"/>
                  </a:lnTo>
                  <a:lnTo>
                    <a:pt x="183" y="424"/>
                  </a:lnTo>
                  <a:lnTo>
                    <a:pt x="182" y="424"/>
                  </a:lnTo>
                  <a:lnTo>
                    <a:pt x="180" y="424"/>
                  </a:lnTo>
                  <a:lnTo>
                    <a:pt x="179" y="424"/>
                  </a:lnTo>
                  <a:lnTo>
                    <a:pt x="178" y="424"/>
                  </a:lnTo>
                  <a:lnTo>
                    <a:pt x="177" y="424"/>
                  </a:lnTo>
                  <a:lnTo>
                    <a:pt x="176" y="424"/>
                  </a:lnTo>
                  <a:lnTo>
                    <a:pt x="174" y="424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1" y="424"/>
                  </a:lnTo>
                  <a:lnTo>
                    <a:pt x="169" y="424"/>
                  </a:lnTo>
                  <a:lnTo>
                    <a:pt x="168" y="424"/>
                  </a:lnTo>
                  <a:lnTo>
                    <a:pt x="167" y="424"/>
                  </a:lnTo>
                  <a:lnTo>
                    <a:pt x="166" y="424"/>
                  </a:lnTo>
                  <a:lnTo>
                    <a:pt x="165" y="424"/>
                  </a:lnTo>
                  <a:lnTo>
                    <a:pt x="163" y="424"/>
                  </a:lnTo>
                  <a:lnTo>
                    <a:pt x="162" y="424"/>
                  </a:lnTo>
                  <a:lnTo>
                    <a:pt x="161" y="424"/>
                  </a:lnTo>
                  <a:lnTo>
                    <a:pt x="160" y="424"/>
                  </a:lnTo>
                  <a:lnTo>
                    <a:pt x="159" y="424"/>
                  </a:lnTo>
                  <a:lnTo>
                    <a:pt x="157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4" y="424"/>
                  </a:lnTo>
                  <a:lnTo>
                    <a:pt x="153" y="424"/>
                  </a:lnTo>
                  <a:lnTo>
                    <a:pt x="151" y="424"/>
                  </a:lnTo>
                  <a:lnTo>
                    <a:pt x="150" y="424"/>
                  </a:lnTo>
                  <a:lnTo>
                    <a:pt x="149" y="424"/>
                  </a:lnTo>
                  <a:lnTo>
                    <a:pt x="148" y="424"/>
                  </a:lnTo>
                  <a:lnTo>
                    <a:pt x="147" y="424"/>
                  </a:lnTo>
                  <a:lnTo>
                    <a:pt x="145" y="424"/>
                  </a:lnTo>
                  <a:lnTo>
                    <a:pt x="144" y="424"/>
                  </a:lnTo>
                  <a:lnTo>
                    <a:pt x="143" y="424"/>
                  </a:lnTo>
                  <a:lnTo>
                    <a:pt x="142" y="424"/>
                  </a:lnTo>
                  <a:lnTo>
                    <a:pt x="141" y="424"/>
                  </a:lnTo>
                  <a:lnTo>
                    <a:pt x="139" y="424"/>
                  </a:lnTo>
                  <a:lnTo>
                    <a:pt x="138" y="424"/>
                  </a:lnTo>
                  <a:lnTo>
                    <a:pt x="137" y="424"/>
                  </a:lnTo>
                  <a:lnTo>
                    <a:pt x="136" y="424"/>
                  </a:lnTo>
                  <a:lnTo>
                    <a:pt x="135" y="424"/>
                  </a:lnTo>
                  <a:lnTo>
                    <a:pt x="133" y="424"/>
                  </a:lnTo>
                  <a:lnTo>
                    <a:pt x="132" y="424"/>
                  </a:lnTo>
                  <a:lnTo>
                    <a:pt x="131" y="424"/>
                  </a:lnTo>
                  <a:lnTo>
                    <a:pt x="130" y="424"/>
                  </a:lnTo>
                  <a:lnTo>
                    <a:pt x="129" y="424"/>
                  </a:lnTo>
                  <a:lnTo>
                    <a:pt x="127" y="424"/>
                  </a:lnTo>
                  <a:lnTo>
                    <a:pt x="126" y="424"/>
                  </a:lnTo>
                  <a:lnTo>
                    <a:pt x="125" y="424"/>
                  </a:lnTo>
                  <a:lnTo>
                    <a:pt x="124" y="424"/>
                  </a:lnTo>
                  <a:lnTo>
                    <a:pt x="122" y="423"/>
                  </a:lnTo>
                  <a:lnTo>
                    <a:pt x="121" y="423"/>
                  </a:lnTo>
                  <a:lnTo>
                    <a:pt x="120" y="423"/>
                  </a:lnTo>
                  <a:lnTo>
                    <a:pt x="119" y="423"/>
                  </a:lnTo>
                  <a:lnTo>
                    <a:pt x="118" y="423"/>
                  </a:lnTo>
                  <a:lnTo>
                    <a:pt x="116" y="423"/>
                  </a:lnTo>
                  <a:lnTo>
                    <a:pt x="115" y="423"/>
                  </a:lnTo>
                  <a:lnTo>
                    <a:pt x="114" y="423"/>
                  </a:lnTo>
                  <a:lnTo>
                    <a:pt x="113" y="423"/>
                  </a:lnTo>
                  <a:lnTo>
                    <a:pt x="112" y="423"/>
                  </a:lnTo>
                  <a:lnTo>
                    <a:pt x="110" y="423"/>
                  </a:lnTo>
                  <a:lnTo>
                    <a:pt x="109" y="423"/>
                  </a:lnTo>
                  <a:lnTo>
                    <a:pt x="108" y="423"/>
                  </a:lnTo>
                  <a:lnTo>
                    <a:pt x="107" y="423"/>
                  </a:lnTo>
                  <a:lnTo>
                    <a:pt x="106" y="423"/>
                  </a:lnTo>
                  <a:lnTo>
                    <a:pt x="106" y="424"/>
                  </a:lnTo>
                  <a:lnTo>
                    <a:pt x="104" y="424"/>
                  </a:lnTo>
                  <a:lnTo>
                    <a:pt x="103" y="424"/>
                  </a:lnTo>
                  <a:lnTo>
                    <a:pt x="102" y="424"/>
                  </a:lnTo>
                  <a:lnTo>
                    <a:pt x="101" y="424"/>
                  </a:lnTo>
                  <a:lnTo>
                    <a:pt x="100" y="424"/>
                  </a:lnTo>
                  <a:lnTo>
                    <a:pt x="98" y="424"/>
                  </a:lnTo>
                  <a:lnTo>
                    <a:pt x="97" y="423"/>
                  </a:lnTo>
                  <a:lnTo>
                    <a:pt x="96" y="423"/>
                  </a:lnTo>
                  <a:lnTo>
                    <a:pt x="96" y="424"/>
                  </a:lnTo>
                  <a:lnTo>
                    <a:pt x="96" y="423"/>
                  </a:lnTo>
                  <a:lnTo>
                    <a:pt x="95" y="423"/>
                  </a:lnTo>
                  <a:lnTo>
                    <a:pt x="95" y="424"/>
                  </a:lnTo>
                  <a:lnTo>
                    <a:pt x="94" y="424"/>
                  </a:lnTo>
                  <a:lnTo>
                    <a:pt x="92" y="424"/>
                  </a:lnTo>
                  <a:lnTo>
                    <a:pt x="91" y="424"/>
                  </a:lnTo>
                  <a:lnTo>
                    <a:pt x="90" y="423"/>
                  </a:lnTo>
                  <a:lnTo>
                    <a:pt x="90" y="424"/>
                  </a:lnTo>
                  <a:lnTo>
                    <a:pt x="89" y="424"/>
                  </a:lnTo>
                  <a:lnTo>
                    <a:pt x="88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4" y="424"/>
                  </a:lnTo>
                  <a:lnTo>
                    <a:pt x="83" y="423"/>
                  </a:lnTo>
                  <a:lnTo>
                    <a:pt x="83" y="424"/>
                  </a:lnTo>
                  <a:lnTo>
                    <a:pt x="82" y="424"/>
                  </a:lnTo>
                  <a:lnTo>
                    <a:pt x="80" y="424"/>
                  </a:lnTo>
                  <a:lnTo>
                    <a:pt x="79" y="424"/>
                  </a:lnTo>
                  <a:lnTo>
                    <a:pt x="78" y="424"/>
                  </a:lnTo>
                  <a:lnTo>
                    <a:pt x="77" y="424"/>
                  </a:lnTo>
                  <a:lnTo>
                    <a:pt x="75" y="424"/>
                  </a:lnTo>
                  <a:lnTo>
                    <a:pt x="74" y="424"/>
                  </a:lnTo>
                  <a:lnTo>
                    <a:pt x="73" y="424"/>
                  </a:lnTo>
                  <a:lnTo>
                    <a:pt x="72" y="424"/>
                  </a:lnTo>
                  <a:lnTo>
                    <a:pt x="72" y="426"/>
                  </a:lnTo>
                  <a:lnTo>
                    <a:pt x="72" y="427"/>
                  </a:lnTo>
                  <a:lnTo>
                    <a:pt x="72" y="428"/>
                  </a:lnTo>
                  <a:lnTo>
                    <a:pt x="72" y="429"/>
                  </a:lnTo>
                  <a:lnTo>
                    <a:pt x="72" y="430"/>
                  </a:lnTo>
                  <a:lnTo>
                    <a:pt x="71" y="430"/>
                  </a:lnTo>
                  <a:lnTo>
                    <a:pt x="71" y="432"/>
                  </a:lnTo>
                  <a:lnTo>
                    <a:pt x="71" y="433"/>
                  </a:lnTo>
                  <a:lnTo>
                    <a:pt x="71" y="434"/>
                  </a:lnTo>
                  <a:lnTo>
                    <a:pt x="69" y="434"/>
                  </a:lnTo>
                  <a:lnTo>
                    <a:pt x="69" y="435"/>
                  </a:lnTo>
                  <a:lnTo>
                    <a:pt x="69" y="436"/>
                  </a:lnTo>
                  <a:lnTo>
                    <a:pt x="68" y="438"/>
                  </a:lnTo>
                  <a:lnTo>
                    <a:pt x="69" y="438"/>
                  </a:lnTo>
                  <a:lnTo>
                    <a:pt x="69" y="439"/>
                  </a:lnTo>
                  <a:lnTo>
                    <a:pt x="69" y="440"/>
                  </a:lnTo>
                  <a:lnTo>
                    <a:pt x="71" y="440"/>
                  </a:lnTo>
                  <a:lnTo>
                    <a:pt x="71" y="441"/>
                  </a:lnTo>
                  <a:lnTo>
                    <a:pt x="72" y="441"/>
                  </a:lnTo>
                  <a:lnTo>
                    <a:pt x="72" y="442"/>
                  </a:lnTo>
                  <a:lnTo>
                    <a:pt x="72" y="444"/>
                  </a:lnTo>
                  <a:lnTo>
                    <a:pt x="73" y="444"/>
                  </a:lnTo>
                  <a:lnTo>
                    <a:pt x="74" y="445"/>
                  </a:lnTo>
                  <a:lnTo>
                    <a:pt x="74" y="446"/>
                  </a:lnTo>
                  <a:lnTo>
                    <a:pt x="75" y="446"/>
                  </a:lnTo>
                  <a:lnTo>
                    <a:pt x="75" y="447"/>
                  </a:lnTo>
                  <a:lnTo>
                    <a:pt x="75" y="446"/>
                  </a:lnTo>
                  <a:lnTo>
                    <a:pt x="75" y="447"/>
                  </a:lnTo>
                  <a:lnTo>
                    <a:pt x="77" y="447"/>
                  </a:lnTo>
                  <a:lnTo>
                    <a:pt x="75" y="447"/>
                  </a:lnTo>
                  <a:lnTo>
                    <a:pt x="77" y="447"/>
                  </a:lnTo>
                  <a:lnTo>
                    <a:pt x="75" y="447"/>
                  </a:lnTo>
                  <a:lnTo>
                    <a:pt x="77" y="447"/>
                  </a:lnTo>
                  <a:lnTo>
                    <a:pt x="77" y="448"/>
                  </a:lnTo>
                  <a:lnTo>
                    <a:pt x="77" y="450"/>
                  </a:lnTo>
                  <a:lnTo>
                    <a:pt x="77" y="451"/>
                  </a:lnTo>
                  <a:lnTo>
                    <a:pt x="78" y="451"/>
                  </a:lnTo>
                  <a:lnTo>
                    <a:pt x="78" y="452"/>
                  </a:lnTo>
                  <a:lnTo>
                    <a:pt x="79" y="452"/>
                  </a:lnTo>
                  <a:lnTo>
                    <a:pt x="79" y="453"/>
                  </a:lnTo>
                  <a:lnTo>
                    <a:pt x="80" y="453"/>
                  </a:lnTo>
                  <a:lnTo>
                    <a:pt x="82" y="453"/>
                  </a:lnTo>
                  <a:lnTo>
                    <a:pt x="82" y="455"/>
                  </a:lnTo>
                  <a:lnTo>
                    <a:pt x="83" y="455"/>
                  </a:lnTo>
                  <a:lnTo>
                    <a:pt x="83" y="456"/>
                  </a:lnTo>
                  <a:lnTo>
                    <a:pt x="84" y="456"/>
                  </a:lnTo>
                  <a:lnTo>
                    <a:pt x="85" y="456"/>
                  </a:lnTo>
                  <a:lnTo>
                    <a:pt x="85" y="457"/>
                  </a:lnTo>
                  <a:lnTo>
                    <a:pt x="86" y="457"/>
                  </a:lnTo>
                  <a:lnTo>
                    <a:pt x="88" y="458"/>
                  </a:lnTo>
                  <a:lnTo>
                    <a:pt x="88" y="459"/>
                  </a:lnTo>
                  <a:lnTo>
                    <a:pt x="89" y="459"/>
                  </a:lnTo>
                  <a:lnTo>
                    <a:pt x="89" y="461"/>
                  </a:lnTo>
                  <a:lnTo>
                    <a:pt x="89" y="462"/>
                  </a:lnTo>
                  <a:lnTo>
                    <a:pt x="89" y="463"/>
                  </a:lnTo>
                  <a:lnTo>
                    <a:pt x="89" y="464"/>
                  </a:lnTo>
                  <a:lnTo>
                    <a:pt x="89" y="465"/>
                  </a:lnTo>
                  <a:lnTo>
                    <a:pt x="88" y="465"/>
                  </a:lnTo>
                  <a:lnTo>
                    <a:pt x="88" y="467"/>
                  </a:lnTo>
                  <a:lnTo>
                    <a:pt x="88" y="468"/>
                  </a:lnTo>
                  <a:lnTo>
                    <a:pt x="88" y="469"/>
                  </a:lnTo>
                  <a:lnTo>
                    <a:pt x="88" y="468"/>
                  </a:lnTo>
                  <a:lnTo>
                    <a:pt x="88" y="469"/>
                  </a:lnTo>
                  <a:lnTo>
                    <a:pt x="86" y="469"/>
                  </a:lnTo>
                  <a:lnTo>
                    <a:pt x="86" y="470"/>
                  </a:lnTo>
                  <a:lnTo>
                    <a:pt x="85" y="470"/>
                  </a:lnTo>
                  <a:lnTo>
                    <a:pt x="85" y="471"/>
                  </a:lnTo>
                  <a:lnTo>
                    <a:pt x="85" y="473"/>
                  </a:lnTo>
                  <a:lnTo>
                    <a:pt x="84" y="473"/>
                  </a:lnTo>
                  <a:lnTo>
                    <a:pt x="85" y="473"/>
                  </a:lnTo>
                  <a:lnTo>
                    <a:pt x="84" y="474"/>
                  </a:lnTo>
                  <a:lnTo>
                    <a:pt x="84" y="475"/>
                  </a:lnTo>
                  <a:lnTo>
                    <a:pt x="84" y="476"/>
                  </a:lnTo>
                  <a:lnTo>
                    <a:pt x="85" y="476"/>
                  </a:lnTo>
                  <a:lnTo>
                    <a:pt x="85" y="477"/>
                  </a:lnTo>
                  <a:lnTo>
                    <a:pt x="85" y="476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77"/>
                  </a:lnTo>
                  <a:lnTo>
                    <a:pt x="85" y="479"/>
                  </a:lnTo>
                  <a:lnTo>
                    <a:pt x="85" y="480"/>
                  </a:lnTo>
                  <a:lnTo>
                    <a:pt x="86" y="480"/>
                  </a:lnTo>
                  <a:lnTo>
                    <a:pt x="86" y="481"/>
                  </a:lnTo>
                  <a:lnTo>
                    <a:pt x="88" y="481"/>
                  </a:lnTo>
                  <a:lnTo>
                    <a:pt x="88" y="482"/>
                  </a:lnTo>
                  <a:lnTo>
                    <a:pt x="89" y="482"/>
                  </a:lnTo>
                  <a:lnTo>
                    <a:pt x="89" y="484"/>
                  </a:lnTo>
                  <a:lnTo>
                    <a:pt x="89" y="485"/>
                  </a:lnTo>
                  <a:lnTo>
                    <a:pt x="88" y="485"/>
                  </a:lnTo>
                  <a:lnTo>
                    <a:pt x="86" y="485"/>
                  </a:lnTo>
                  <a:lnTo>
                    <a:pt x="85" y="485"/>
                  </a:lnTo>
                  <a:lnTo>
                    <a:pt x="85" y="486"/>
                  </a:lnTo>
                  <a:lnTo>
                    <a:pt x="85" y="487"/>
                  </a:lnTo>
                  <a:lnTo>
                    <a:pt x="84" y="487"/>
                  </a:lnTo>
                  <a:lnTo>
                    <a:pt x="84" y="488"/>
                  </a:lnTo>
                  <a:lnTo>
                    <a:pt x="84" y="490"/>
                  </a:lnTo>
                  <a:lnTo>
                    <a:pt x="83" y="490"/>
                  </a:lnTo>
                  <a:lnTo>
                    <a:pt x="83" y="491"/>
                  </a:lnTo>
                  <a:lnTo>
                    <a:pt x="83" y="492"/>
                  </a:lnTo>
                  <a:lnTo>
                    <a:pt x="82" y="492"/>
                  </a:lnTo>
                  <a:lnTo>
                    <a:pt x="82" y="493"/>
                  </a:lnTo>
                  <a:lnTo>
                    <a:pt x="80" y="493"/>
                  </a:lnTo>
                  <a:lnTo>
                    <a:pt x="79" y="493"/>
                  </a:lnTo>
                  <a:lnTo>
                    <a:pt x="79" y="494"/>
                  </a:lnTo>
                  <a:lnTo>
                    <a:pt x="78" y="494"/>
                  </a:lnTo>
                  <a:lnTo>
                    <a:pt x="78" y="496"/>
                  </a:lnTo>
                  <a:lnTo>
                    <a:pt x="78" y="497"/>
                  </a:lnTo>
                  <a:lnTo>
                    <a:pt x="79" y="497"/>
                  </a:lnTo>
                  <a:lnTo>
                    <a:pt x="78" y="497"/>
                  </a:lnTo>
                  <a:lnTo>
                    <a:pt x="78" y="498"/>
                  </a:lnTo>
                  <a:lnTo>
                    <a:pt x="77" y="498"/>
                  </a:lnTo>
                  <a:lnTo>
                    <a:pt x="77" y="499"/>
                  </a:lnTo>
                  <a:lnTo>
                    <a:pt x="75" y="498"/>
                  </a:lnTo>
                  <a:lnTo>
                    <a:pt x="77" y="498"/>
                  </a:lnTo>
                  <a:lnTo>
                    <a:pt x="75" y="498"/>
                  </a:lnTo>
                  <a:lnTo>
                    <a:pt x="74" y="498"/>
                  </a:lnTo>
                  <a:lnTo>
                    <a:pt x="74" y="499"/>
                  </a:lnTo>
                  <a:lnTo>
                    <a:pt x="75" y="499"/>
                  </a:lnTo>
                  <a:lnTo>
                    <a:pt x="74" y="499"/>
                  </a:lnTo>
                  <a:lnTo>
                    <a:pt x="74" y="500"/>
                  </a:lnTo>
                  <a:lnTo>
                    <a:pt x="73" y="500"/>
                  </a:lnTo>
                  <a:lnTo>
                    <a:pt x="74" y="500"/>
                  </a:lnTo>
                  <a:lnTo>
                    <a:pt x="74" y="499"/>
                  </a:lnTo>
                  <a:lnTo>
                    <a:pt x="75" y="500"/>
                  </a:lnTo>
                  <a:lnTo>
                    <a:pt x="75" y="499"/>
                  </a:lnTo>
                  <a:lnTo>
                    <a:pt x="75" y="500"/>
                  </a:lnTo>
                  <a:lnTo>
                    <a:pt x="74" y="500"/>
                  </a:lnTo>
                  <a:lnTo>
                    <a:pt x="73" y="500"/>
                  </a:lnTo>
                  <a:lnTo>
                    <a:pt x="72" y="500"/>
                  </a:lnTo>
                  <a:lnTo>
                    <a:pt x="72" y="502"/>
                  </a:lnTo>
                  <a:lnTo>
                    <a:pt x="71" y="502"/>
                  </a:lnTo>
                  <a:lnTo>
                    <a:pt x="69" y="502"/>
                  </a:lnTo>
                  <a:lnTo>
                    <a:pt x="68" y="502"/>
                  </a:lnTo>
                  <a:lnTo>
                    <a:pt x="68" y="503"/>
                  </a:lnTo>
                  <a:lnTo>
                    <a:pt x="67" y="503"/>
                  </a:lnTo>
                  <a:lnTo>
                    <a:pt x="66" y="503"/>
                  </a:lnTo>
                  <a:lnTo>
                    <a:pt x="65" y="503"/>
                  </a:lnTo>
                  <a:lnTo>
                    <a:pt x="63" y="503"/>
                  </a:lnTo>
                  <a:lnTo>
                    <a:pt x="62" y="504"/>
                  </a:lnTo>
                  <a:lnTo>
                    <a:pt x="61" y="504"/>
                  </a:lnTo>
                  <a:lnTo>
                    <a:pt x="60" y="504"/>
                  </a:lnTo>
                  <a:lnTo>
                    <a:pt x="59" y="504"/>
                  </a:lnTo>
                  <a:lnTo>
                    <a:pt x="57" y="504"/>
                  </a:lnTo>
                  <a:lnTo>
                    <a:pt x="56" y="504"/>
                  </a:lnTo>
                  <a:lnTo>
                    <a:pt x="56" y="505"/>
                  </a:lnTo>
                  <a:lnTo>
                    <a:pt x="55" y="505"/>
                  </a:lnTo>
                  <a:lnTo>
                    <a:pt x="54" y="505"/>
                  </a:lnTo>
                  <a:lnTo>
                    <a:pt x="53" y="505"/>
                  </a:lnTo>
                  <a:lnTo>
                    <a:pt x="51" y="505"/>
                  </a:lnTo>
                  <a:lnTo>
                    <a:pt x="50" y="505"/>
                  </a:lnTo>
                  <a:lnTo>
                    <a:pt x="49" y="505"/>
                  </a:lnTo>
                  <a:lnTo>
                    <a:pt x="48" y="505"/>
                  </a:lnTo>
                  <a:lnTo>
                    <a:pt x="47" y="505"/>
                  </a:lnTo>
                  <a:lnTo>
                    <a:pt x="45" y="505"/>
                  </a:lnTo>
                  <a:lnTo>
                    <a:pt x="44" y="505"/>
                  </a:lnTo>
                  <a:lnTo>
                    <a:pt x="43" y="505"/>
                  </a:lnTo>
                  <a:lnTo>
                    <a:pt x="42" y="505"/>
                  </a:lnTo>
                  <a:lnTo>
                    <a:pt x="41" y="505"/>
                  </a:lnTo>
                  <a:lnTo>
                    <a:pt x="39" y="505"/>
                  </a:lnTo>
                  <a:lnTo>
                    <a:pt x="38" y="505"/>
                  </a:lnTo>
                  <a:lnTo>
                    <a:pt x="37" y="505"/>
                  </a:lnTo>
                  <a:lnTo>
                    <a:pt x="36" y="506"/>
                  </a:lnTo>
                  <a:lnTo>
                    <a:pt x="36" y="505"/>
                  </a:lnTo>
                  <a:lnTo>
                    <a:pt x="37" y="505"/>
                  </a:lnTo>
                  <a:lnTo>
                    <a:pt x="37" y="504"/>
                  </a:lnTo>
                  <a:lnTo>
                    <a:pt x="38" y="505"/>
                  </a:lnTo>
                  <a:lnTo>
                    <a:pt x="38" y="504"/>
                  </a:lnTo>
                  <a:lnTo>
                    <a:pt x="38" y="505"/>
                  </a:lnTo>
                  <a:lnTo>
                    <a:pt x="39" y="504"/>
                  </a:lnTo>
                  <a:lnTo>
                    <a:pt x="41" y="504"/>
                  </a:lnTo>
                  <a:lnTo>
                    <a:pt x="42" y="504"/>
                  </a:lnTo>
                  <a:lnTo>
                    <a:pt x="43" y="504"/>
                  </a:lnTo>
                  <a:lnTo>
                    <a:pt x="42" y="504"/>
                  </a:lnTo>
                  <a:lnTo>
                    <a:pt x="43" y="504"/>
                  </a:lnTo>
                  <a:lnTo>
                    <a:pt x="42" y="504"/>
                  </a:lnTo>
                  <a:lnTo>
                    <a:pt x="43" y="504"/>
                  </a:lnTo>
                  <a:lnTo>
                    <a:pt x="42" y="504"/>
                  </a:lnTo>
                  <a:lnTo>
                    <a:pt x="42" y="503"/>
                  </a:lnTo>
                  <a:lnTo>
                    <a:pt x="43" y="503"/>
                  </a:lnTo>
                  <a:lnTo>
                    <a:pt x="43" y="502"/>
                  </a:lnTo>
                  <a:lnTo>
                    <a:pt x="44" y="502"/>
                  </a:lnTo>
                  <a:lnTo>
                    <a:pt x="45" y="503"/>
                  </a:lnTo>
                  <a:lnTo>
                    <a:pt x="44" y="503"/>
                  </a:lnTo>
                  <a:lnTo>
                    <a:pt x="45" y="503"/>
                  </a:lnTo>
                  <a:lnTo>
                    <a:pt x="47" y="503"/>
                  </a:lnTo>
                  <a:lnTo>
                    <a:pt x="47" y="504"/>
                  </a:lnTo>
                  <a:lnTo>
                    <a:pt x="48" y="504"/>
                  </a:lnTo>
                  <a:lnTo>
                    <a:pt x="49" y="504"/>
                  </a:lnTo>
                  <a:lnTo>
                    <a:pt x="50" y="504"/>
                  </a:lnTo>
                  <a:lnTo>
                    <a:pt x="51" y="504"/>
                  </a:lnTo>
                  <a:lnTo>
                    <a:pt x="50" y="504"/>
                  </a:lnTo>
                  <a:lnTo>
                    <a:pt x="51" y="504"/>
                  </a:lnTo>
                  <a:lnTo>
                    <a:pt x="51" y="503"/>
                  </a:lnTo>
                  <a:lnTo>
                    <a:pt x="53" y="503"/>
                  </a:lnTo>
                  <a:lnTo>
                    <a:pt x="54" y="503"/>
                  </a:lnTo>
                  <a:lnTo>
                    <a:pt x="55" y="503"/>
                  </a:lnTo>
                  <a:lnTo>
                    <a:pt x="56" y="503"/>
                  </a:lnTo>
                  <a:lnTo>
                    <a:pt x="56" y="502"/>
                  </a:lnTo>
                  <a:lnTo>
                    <a:pt x="57" y="502"/>
                  </a:lnTo>
                  <a:lnTo>
                    <a:pt x="59" y="502"/>
                  </a:lnTo>
                  <a:lnTo>
                    <a:pt x="59" y="500"/>
                  </a:lnTo>
                  <a:lnTo>
                    <a:pt x="59" y="499"/>
                  </a:lnTo>
                  <a:lnTo>
                    <a:pt x="59" y="498"/>
                  </a:lnTo>
                  <a:lnTo>
                    <a:pt x="57" y="497"/>
                  </a:lnTo>
                  <a:lnTo>
                    <a:pt x="57" y="496"/>
                  </a:lnTo>
                  <a:lnTo>
                    <a:pt x="56" y="496"/>
                  </a:lnTo>
                  <a:lnTo>
                    <a:pt x="55" y="496"/>
                  </a:lnTo>
                  <a:lnTo>
                    <a:pt x="55" y="494"/>
                  </a:lnTo>
                  <a:lnTo>
                    <a:pt x="54" y="494"/>
                  </a:lnTo>
                  <a:lnTo>
                    <a:pt x="54" y="493"/>
                  </a:lnTo>
                  <a:lnTo>
                    <a:pt x="53" y="492"/>
                  </a:lnTo>
                  <a:lnTo>
                    <a:pt x="53" y="491"/>
                  </a:lnTo>
                  <a:lnTo>
                    <a:pt x="51" y="491"/>
                  </a:lnTo>
                  <a:lnTo>
                    <a:pt x="51" y="490"/>
                  </a:lnTo>
                  <a:lnTo>
                    <a:pt x="53" y="490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7"/>
                  </a:lnTo>
                  <a:lnTo>
                    <a:pt x="48" y="487"/>
                  </a:lnTo>
                  <a:lnTo>
                    <a:pt x="47" y="487"/>
                  </a:lnTo>
                  <a:lnTo>
                    <a:pt x="47" y="486"/>
                  </a:lnTo>
                  <a:lnTo>
                    <a:pt x="47" y="485"/>
                  </a:lnTo>
                  <a:lnTo>
                    <a:pt x="45" y="485"/>
                  </a:lnTo>
                  <a:lnTo>
                    <a:pt x="45" y="484"/>
                  </a:lnTo>
                  <a:lnTo>
                    <a:pt x="45" y="482"/>
                  </a:lnTo>
                  <a:lnTo>
                    <a:pt x="45" y="481"/>
                  </a:lnTo>
                  <a:lnTo>
                    <a:pt x="45" y="480"/>
                  </a:lnTo>
                  <a:lnTo>
                    <a:pt x="45" y="479"/>
                  </a:lnTo>
                  <a:lnTo>
                    <a:pt x="44" y="479"/>
                  </a:lnTo>
                  <a:lnTo>
                    <a:pt x="44" y="477"/>
                  </a:lnTo>
                  <a:lnTo>
                    <a:pt x="44" y="476"/>
                  </a:lnTo>
                  <a:lnTo>
                    <a:pt x="45" y="476"/>
                  </a:lnTo>
                  <a:lnTo>
                    <a:pt x="45" y="475"/>
                  </a:lnTo>
                  <a:lnTo>
                    <a:pt x="45" y="474"/>
                  </a:lnTo>
                  <a:lnTo>
                    <a:pt x="47" y="474"/>
                  </a:lnTo>
                  <a:lnTo>
                    <a:pt x="47" y="473"/>
                  </a:lnTo>
                  <a:lnTo>
                    <a:pt x="47" y="471"/>
                  </a:lnTo>
                  <a:lnTo>
                    <a:pt x="47" y="470"/>
                  </a:lnTo>
                  <a:lnTo>
                    <a:pt x="47" y="469"/>
                  </a:lnTo>
                  <a:lnTo>
                    <a:pt x="45" y="468"/>
                  </a:lnTo>
                  <a:lnTo>
                    <a:pt x="45" y="467"/>
                  </a:lnTo>
                  <a:lnTo>
                    <a:pt x="45" y="465"/>
                  </a:lnTo>
                  <a:lnTo>
                    <a:pt x="45" y="464"/>
                  </a:lnTo>
                  <a:lnTo>
                    <a:pt x="45" y="463"/>
                  </a:lnTo>
                  <a:lnTo>
                    <a:pt x="45" y="462"/>
                  </a:lnTo>
                  <a:lnTo>
                    <a:pt x="44" y="462"/>
                  </a:lnTo>
                  <a:lnTo>
                    <a:pt x="44" y="461"/>
                  </a:lnTo>
                  <a:lnTo>
                    <a:pt x="44" y="459"/>
                  </a:lnTo>
                  <a:lnTo>
                    <a:pt x="44" y="458"/>
                  </a:lnTo>
                  <a:lnTo>
                    <a:pt x="43" y="458"/>
                  </a:lnTo>
                  <a:lnTo>
                    <a:pt x="43" y="459"/>
                  </a:lnTo>
                  <a:lnTo>
                    <a:pt x="43" y="458"/>
                  </a:lnTo>
                  <a:lnTo>
                    <a:pt x="43" y="459"/>
                  </a:lnTo>
                  <a:lnTo>
                    <a:pt x="42" y="459"/>
                  </a:lnTo>
                  <a:lnTo>
                    <a:pt x="43" y="459"/>
                  </a:lnTo>
                  <a:lnTo>
                    <a:pt x="43" y="458"/>
                  </a:lnTo>
                  <a:lnTo>
                    <a:pt x="42" y="458"/>
                  </a:lnTo>
                  <a:lnTo>
                    <a:pt x="41" y="458"/>
                  </a:lnTo>
                  <a:lnTo>
                    <a:pt x="39" y="458"/>
                  </a:lnTo>
                  <a:lnTo>
                    <a:pt x="39" y="457"/>
                  </a:lnTo>
                  <a:lnTo>
                    <a:pt x="39" y="458"/>
                  </a:lnTo>
                  <a:lnTo>
                    <a:pt x="38" y="458"/>
                  </a:lnTo>
                  <a:lnTo>
                    <a:pt x="38" y="457"/>
                  </a:lnTo>
                  <a:lnTo>
                    <a:pt x="38" y="456"/>
                  </a:lnTo>
                  <a:lnTo>
                    <a:pt x="39" y="456"/>
                  </a:lnTo>
                  <a:lnTo>
                    <a:pt x="39" y="455"/>
                  </a:lnTo>
                  <a:lnTo>
                    <a:pt x="39" y="453"/>
                  </a:lnTo>
                  <a:lnTo>
                    <a:pt x="39" y="455"/>
                  </a:lnTo>
                  <a:lnTo>
                    <a:pt x="38" y="455"/>
                  </a:lnTo>
                  <a:lnTo>
                    <a:pt x="38" y="453"/>
                  </a:lnTo>
                  <a:lnTo>
                    <a:pt x="38" y="455"/>
                  </a:lnTo>
                  <a:lnTo>
                    <a:pt x="38" y="453"/>
                  </a:lnTo>
                  <a:lnTo>
                    <a:pt x="37" y="453"/>
                  </a:lnTo>
                  <a:lnTo>
                    <a:pt x="37" y="452"/>
                  </a:lnTo>
                  <a:lnTo>
                    <a:pt x="38" y="452"/>
                  </a:lnTo>
                  <a:lnTo>
                    <a:pt x="38" y="451"/>
                  </a:lnTo>
                  <a:lnTo>
                    <a:pt x="38" y="450"/>
                  </a:lnTo>
                  <a:lnTo>
                    <a:pt x="39" y="450"/>
                  </a:lnTo>
                  <a:lnTo>
                    <a:pt x="39" y="448"/>
                  </a:lnTo>
                  <a:lnTo>
                    <a:pt x="39" y="447"/>
                  </a:lnTo>
                  <a:lnTo>
                    <a:pt x="38" y="447"/>
                  </a:lnTo>
                  <a:lnTo>
                    <a:pt x="37" y="447"/>
                  </a:lnTo>
                  <a:lnTo>
                    <a:pt x="37" y="448"/>
                  </a:lnTo>
                  <a:lnTo>
                    <a:pt x="37" y="450"/>
                  </a:lnTo>
                  <a:lnTo>
                    <a:pt x="37" y="451"/>
                  </a:lnTo>
                  <a:lnTo>
                    <a:pt x="37" y="450"/>
                  </a:lnTo>
                  <a:lnTo>
                    <a:pt x="37" y="448"/>
                  </a:lnTo>
                  <a:lnTo>
                    <a:pt x="37" y="447"/>
                  </a:lnTo>
                  <a:lnTo>
                    <a:pt x="37" y="448"/>
                  </a:lnTo>
                  <a:lnTo>
                    <a:pt x="37" y="450"/>
                  </a:lnTo>
                  <a:lnTo>
                    <a:pt x="36" y="450"/>
                  </a:lnTo>
                  <a:lnTo>
                    <a:pt x="37" y="450"/>
                  </a:lnTo>
                  <a:lnTo>
                    <a:pt x="37" y="451"/>
                  </a:lnTo>
                  <a:lnTo>
                    <a:pt x="37" y="452"/>
                  </a:lnTo>
                  <a:lnTo>
                    <a:pt x="37" y="453"/>
                  </a:lnTo>
                  <a:lnTo>
                    <a:pt x="38" y="455"/>
                  </a:lnTo>
                  <a:lnTo>
                    <a:pt x="38" y="456"/>
                  </a:lnTo>
                  <a:lnTo>
                    <a:pt x="38" y="455"/>
                  </a:lnTo>
                  <a:lnTo>
                    <a:pt x="37" y="455"/>
                  </a:lnTo>
                  <a:lnTo>
                    <a:pt x="37" y="453"/>
                  </a:lnTo>
                  <a:lnTo>
                    <a:pt x="37" y="452"/>
                  </a:lnTo>
                  <a:lnTo>
                    <a:pt x="37" y="451"/>
                  </a:lnTo>
                  <a:lnTo>
                    <a:pt x="36" y="451"/>
                  </a:lnTo>
                  <a:lnTo>
                    <a:pt x="36" y="452"/>
                  </a:lnTo>
                  <a:lnTo>
                    <a:pt x="36" y="453"/>
                  </a:lnTo>
                  <a:lnTo>
                    <a:pt x="37" y="453"/>
                  </a:lnTo>
                  <a:lnTo>
                    <a:pt x="37" y="455"/>
                  </a:lnTo>
                  <a:lnTo>
                    <a:pt x="37" y="456"/>
                  </a:lnTo>
                  <a:lnTo>
                    <a:pt x="36" y="456"/>
                  </a:lnTo>
                  <a:lnTo>
                    <a:pt x="37" y="456"/>
                  </a:lnTo>
                  <a:lnTo>
                    <a:pt x="37" y="457"/>
                  </a:lnTo>
                  <a:lnTo>
                    <a:pt x="38" y="457"/>
                  </a:lnTo>
                  <a:lnTo>
                    <a:pt x="37" y="457"/>
                  </a:lnTo>
                  <a:lnTo>
                    <a:pt x="37" y="456"/>
                  </a:lnTo>
                  <a:lnTo>
                    <a:pt x="37" y="457"/>
                  </a:lnTo>
                  <a:lnTo>
                    <a:pt x="36" y="457"/>
                  </a:lnTo>
                  <a:lnTo>
                    <a:pt x="36" y="456"/>
                  </a:lnTo>
                  <a:lnTo>
                    <a:pt x="36" y="457"/>
                  </a:lnTo>
                  <a:lnTo>
                    <a:pt x="36" y="458"/>
                  </a:lnTo>
                  <a:lnTo>
                    <a:pt x="36" y="459"/>
                  </a:lnTo>
                  <a:lnTo>
                    <a:pt x="34" y="459"/>
                  </a:lnTo>
                  <a:lnTo>
                    <a:pt x="33" y="461"/>
                  </a:lnTo>
                  <a:lnTo>
                    <a:pt x="34" y="461"/>
                  </a:lnTo>
                  <a:lnTo>
                    <a:pt x="33" y="461"/>
                  </a:lnTo>
                  <a:lnTo>
                    <a:pt x="33" y="462"/>
                  </a:lnTo>
                  <a:lnTo>
                    <a:pt x="34" y="462"/>
                  </a:lnTo>
                  <a:lnTo>
                    <a:pt x="34" y="463"/>
                  </a:lnTo>
                  <a:lnTo>
                    <a:pt x="33" y="463"/>
                  </a:lnTo>
                  <a:lnTo>
                    <a:pt x="33" y="464"/>
                  </a:lnTo>
                  <a:lnTo>
                    <a:pt x="34" y="464"/>
                  </a:lnTo>
                  <a:lnTo>
                    <a:pt x="33" y="465"/>
                  </a:lnTo>
                  <a:lnTo>
                    <a:pt x="33" y="467"/>
                  </a:lnTo>
                  <a:lnTo>
                    <a:pt x="32" y="468"/>
                  </a:lnTo>
                  <a:lnTo>
                    <a:pt x="33" y="468"/>
                  </a:lnTo>
                  <a:lnTo>
                    <a:pt x="32" y="468"/>
                  </a:lnTo>
                  <a:lnTo>
                    <a:pt x="32" y="469"/>
                  </a:lnTo>
                  <a:lnTo>
                    <a:pt x="31" y="469"/>
                  </a:lnTo>
                  <a:lnTo>
                    <a:pt x="31" y="470"/>
                  </a:lnTo>
                  <a:lnTo>
                    <a:pt x="32" y="470"/>
                  </a:lnTo>
                  <a:lnTo>
                    <a:pt x="32" y="471"/>
                  </a:lnTo>
                  <a:lnTo>
                    <a:pt x="32" y="473"/>
                  </a:lnTo>
                  <a:lnTo>
                    <a:pt x="32" y="474"/>
                  </a:lnTo>
                  <a:lnTo>
                    <a:pt x="31" y="474"/>
                  </a:lnTo>
                  <a:lnTo>
                    <a:pt x="31" y="475"/>
                  </a:lnTo>
                  <a:lnTo>
                    <a:pt x="30" y="475"/>
                  </a:lnTo>
                  <a:lnTo>
                    <a:pt x="30" y="476"/>
                  </a:lnTo>
                  <a:lnTo>
                    <a:pt x="30" y="477"/>
                  </a:lnTo>
                  <a:lnTo>
                    <a:pt x="30" y="479"/>
                  </a:lnTo>
                  <a:lnTo>
                    <a:pt x="31" y="479"/>
                  </a:lnTo>
                  <a:lnTo>
                    <a:pt x="31" y="480"/>
                  </a:lnTo>
                  <a:lnTo>
                    <a:pt x="30" y="480"/>
                  </a:lnTo>
                  <a:lnTo>
                    <a:pt x="30" y="481"/>
                  </a:lnTo>
                  <a:lnTo>
                    <a:pt x="30" y="482"/>
                  </a:lnTo>
                  <a:lnTo>
                    <a:pt x="30" y="484"/>
                  </a:lnTo>
                  <a:lnTo>
                    <a:pt x="30" y="485"/>
                  </a:lnTo>
                  <a:lnTo>
                    <a:pt x="30" y="486"/>
                  </a:lnTo>
                  <a:lnTo>
                    <a:pt x="30" y="487"/>
                  </a:lnTo>
                  <a:lnTo>
                    <a:pt x="30" y="488"/>
                  </a:lnTo>
                  <a:lnTo>
                    <a:pt x="30" y="490"/>
                  </a:lnTo>
                  <a:lnTo>
                    <a:pt x="30" y="491"/>
                  </a:lnTo>
                  <a:lnTo>
                    <a:pt x="28" y="491"/>
                  </a:lnTo>
                  <a:lnTo>
                    <a:pt x="28" y="492"/>
                  </a:lnTo>
                  <a:lnTo>
                    <a:pt x="28" y="493"/>
                  </a:lnTo>
                  <a:lnTo>
                    <a:pt x="27" y="493"/>
                  </a:lnTo>
                  <a:lnTo>
                    <a:pt x="27" y="492"/>
                  </a:lnTo>
                  <a:lnTo>
                    <a:pt x="27" y="493"/>
                  </a:lnTo>
                  <a:lnTo>
                    <a:pt x="27" y="492"/>
                  </a:lnTo>
                  <a:lnTo>
                    <a:pt x="27" y="493"/>
                  </a:lnTo>
                  <a:lnTo>
                    <a:pt x="27" y="492"/>
                  </a:lnTo>
                  <a:lnTo>
                    <a:pt x="27" y="493"/>
                  </a:lnTo>
                  <a:lnTo>
                    <a:pt x="27" y="492"/>
                  </a:lnTo>
                  <a:lnTo>
                    <a:pt x="27" y="493"/>
                  </a:lnTo>
                  <a:lnTo>
                    <a:pt x="26" y="493"/>
                  </a:lnTo>
                  <a:lnTo>
                    <a:pt x="26" y="494"/>
                  </a:lnTo>
                  <a:lnTo>
                    <a:pt x="25" y="494"/>
                  </a:lnTo>
                  <a:lnTo>
                    <a:pt x="24" y="496"/>
                  </a:lnTo>
                  <a:lnTo>
                    <a:pt x="22" y="496"/>
                  </a:lnTo>
                  <a:lnTo>
                    <a:pt x="22" y="494"/>
                  </a:lnTo>
                  <a:lnTo>
                    <a:pt x="22" y="493"/>
                  </a:lnTo>
                  <a:lnTo>
                    <a:pt x="22" y="492"/>
                  </a:lnTo>
                  <a:lnTo>
                    <a:pt x="22" y="491"/>
                  </a:lnTo>
                  <a:lnTo>
                    <a:pt x="21" y="491"/>
                  </a:lnTo>
                  <a:lnTo>
                    <a:pt x="20" y="491"/>
                  </a:lnTo>
                  <a:lnTo>
                    <a:pt x="20" y="490"/>
                  </a:lnTo>
                  <a:lnTo>
                    <a:pt x="20" y="491"/>
                  </a:lnTo>
                  <a:lnTo>
                    <a:pt x="20" y="490"/>
                  </a:lnTo>
                  <a:lnTo>
                    <a:pt x="19" y="490"/>
                  </a:lnTo>
                  <a:lnTo>
                    <a:pt x="18" y="490"/>
                  </a:lnTo>
                  <a:lnTo>
                    <a:pt x="18" y="488"/>
                  </a:lnTo>
                  <a:lnTo>
                    <a:pt x="16" y="488"/>
                  </a:lnTo>
                  <a:lnTo>
                    <a:pt x="16" y="490"/>
                  </a:lnTo>
                  <a:lnTo>
                    <a:pt x="16" y="488"/>
                  </a:lnTo>
                  <a:lnTo>
                    <a:pt x="15" y="488"/>
                  </a:lnTo>
                  <a:lnTo>
                    <a:pt x="14" y="488"/>
                  </a:lnTo>
                  <a:lnTo>
                    <a:pt x="14" y="490"/>
                  </a:lnTo>
                  <a:lnTo>
                    <a:pt x="13" y="490"/>
                  </a:lnTo>
                  <a:lnTo>
                    <a:pt x="14" y="490"/>
                  </a:lnTo>
                  <a:lnTo>
                    <a:pt x="13" y="490"/>
                  </a:lnTo>
                  <a:lnTo>
                    <a:pt x="14" y="490"/>
                  </a:lnTo>
                  <a:lnTo>
                    <a:pt x="13" y="490"/>
                  </a:lnTo>
                  <a:lnTo>
                    <a:pt x="13" y="491"/>
                  </a:lnTo>
                  <a:lnTo>
                    <a:pt x="13" y="490"/>
                  </a:lnTo>
                  <a:lnTo>
                    <a:pt x="13" y="488"/>
                  </a:lnTo>
                  <a:lnTo>
                    <a:pt x="12" y="490"/>
                  </a:lnTo>
                  <a:lnTo>
                    <a:pt x="12" y="488"/>
                  </a:lnTo>
                  <a:lnTo>
                    <a:pt x="13" y="488"/>
                  </a:lnTo>
                  <a:lnTo>
                    <a:pt x="13" y="487"/>
                  </a:lnTo>
                  <a:lnTo>
                    <a:pt x="12" y="487"/>
                  </a:lnTo>
                  <a:lnTo>
                    <a:pt x="10" y="487"/>
                  </a:lnTo>
                  <a:lnTo>
                    <a:pt x="10" y="486"/>
                  </a:lnTo>
                  <a:lnTo>
                    <a:pt x="10" y="487"/>
                  </a:lnTo>
                  <a:lnTo>
                    <a:pt x="9" y="487"/>
                  </a:lnTo>
                  <a:lnTo>
                    <a:pt x="9" y="486"/>
                  </a:lnTo>
                  <a:lnTo>
                    <a:pt x="9" y="487"/>
                  </a:lnTo>
                  <a:lnTo>
                    <a:pt x="9" y="486"/>
                  </a:lnTo>
                  <a:lnTo>
                    <a:pt x="8" y="486"/>
                  </a:lnTo>
                  <a:lnTo>
                    <a:pt x="9" y="486"/>
                  </a:lnTo>
                  <a:lnTo>
                    <a:pt x="9" y="487"/>
                  </a:lnTo>
                  <a:lnTo>
                    <a:pt x="8" y="487"/>
                  </a:lnTo>
                  <a:lnTo>
                    <a:pt x="8" y="486"/>
                  </a:lnTo>
                  <a:lnTo>
                    <a:pt x="8" y="487"/>
                  </a:lnTo>
                  <a:lnTo>
                    <a:pt x="7" y="487"/>
                  </a:lnTo>
                  <a:lnTo>
                    <a:pt x="8" y="487"/>
                  </a:lnTo>
                  <a:lnTo>
                    <a:pt x="7" y="487"/>
                  </a:lnTo>
                  <a:lnTo>
                    <a:pt x="7" y="486"/>
                  </a:lnTo>
                  <a:lnTo>
                    <a:pt x="7" y="487"/>
                  </a:lnTo>
                  <a:lnTo>
                    <a:pt x="7" y="488"/>
                  </a:lnTo>
                  <a:lnTo>
                    <a:pt x="6" y="488"/>
                  </a:lnTo>
                  <a:lnTo>
                    <a:pt x="7" y="488"/>
                  </a:lnTo>
                  <a:lnTo>
                    <a:pt x="6" y="488"/>
                  </a:lnTo>
                  <a:lnTo>
                    <a:pt x="7" y="488"/>
                  </a:lnTo>
                  <a:lnTo>
                    <a:pt x="6" y="488"/>
                  </a:lnTo>
                  <a:lnTo>
                    <a:pt x="6" y="487"/>
                  </a:lnTo>
                  <a:lnTo>
                    <a:pt x="6" y="488"/>
                  </a:lnTo>
                  <a:lnTo>
                    <a:pt x="6" y="487"/>
                  </a:lnTo>
                  <a:lnTo>
                    <a:pt x="6" y="486"/>
                  </a:lnTo>
                  <a:lnTo>
                    <a:pt x="6" y="485"/>
                  </a:lnTo>
                  <a:lnTo>
                    <a:pt x="6" y="484"/>
                  </a:lnTo>
                  <a:lnTo>
                    <a:pt x="6" y="482"/>
                  </a:lnTo>
                  <a:lnTo>
                    <a:pt x="6" y="481"/>
                  </a:lnTo>
                  <a:lnTo>
                    <a:pt x="6" y="479"/>
                  </a:lnTo>
                  <a:lnTo>
                    <a:pt x="6" y="477"/>
                  </a:lnTo>
                  <a:lnTo>
                    <a:pt x="6" y="476"/>
                  </a:lnTo>
                  <a:lnTo>
                    <a:pt x="6" y="475"/>
                  </a:lnTo>
                  <a:lnTo>
                    <a:pt x="6" y="474"/>
                  </a:lnTo>
                  <a:lnTo>
                    <a:pt x="6" y="473"/>
                  </a:lnTo>
                  <a:lnTo>
                    <a:pt x="6" y="471"/>
                  </a:lnTo>
                  <a:lnTo>
                    <a:pt x="6" y="470"/>
                  </a:lnTo>
                  <a:lnTo>
                    <a:pt x="6" y="469"/>
                  </a:lnTo>
                  <a:lnTo>
                    <a:pt x="6" y="468"/>
                  </a:lnTo>
                  <a:lnTo>
                    <a:pt x="4" y="467"/>
                  </a:lnTo>
                  <a:lnTo>
                    <a:pt x="4" y="465"/>
                  </a:lnTo>
                  <a:lnTo>
                    <a:pt x="4" y="464"/>
                  </a:lnTo>
                  <a:lnTo>
                    <a:pt x="4" y="463"/>
                  </a:lnTo>
                  <a:lnTo>
                    <a:pt x="4" y="462"/>
                  </a:lnTo>
                  <a:lnTo>
                    <a:pt x="4" y="461"/>
                  </a:lnTo>
                  <a:lnTo>
                    <a:pt x="4" y="459"/>
                  </a:lnTo>
                  <a:lnTo>
                    <a:pt x="4" y="458"/>
                  </a:lnTo>
                  <a:lnTo>
                    <a:pt x="4" y="457"/>
                  </a:lnTo>
                  <a:lnTo>
                    <a:pt x="4" y="456"/>
                  </a:lnTo>
                  <a:lnTo>
                    <a:pt x="4" y="455"/>
                  </a:lnTo>
                  <a:lnTo>
                    <a:pt x="4" y="453"/>
                  </a:lnTo>
                  <a:lnTo>
                    <a:pt x="4" y="452"/>
                  </a:lnTo>
                  <a:lnTo>
                    <a:pt x="4" y="451"/>
                  </a:lnTo>
                  <a:lnTo>
                    <a:pt x="4" y="450"/>
                  </a:lnTo>
                  <a:lnTo>
                    <a:pt x="4" y="448"/>
                  </a:lnTo>
                  <a:lnTo>
                    <a:pt x="4" y="447"/>
                  </a:lnTo>
                  <a:lnTo>
                    <a:pt x="4" y="446"/>
                  </a:lnTo>
                  <a:lnTo>
                    <a:pt x="4" y="445"/>
                  </a:lnTo>
                  <a:lnTo>
                    <a:pt x="4" y="444"/>
                  </a:lnTo>
                  <a:lnTo>
                    <a:pt x="4" y="442"/>
                  </a:lnTo>
                  <a:lnTo>
                    <a:pt x="4" y="441"/>
                  </a:lnTo>
                  <a:lnTo>
                    <a:pt x="4" y="440"/>
                  </a:lnTo>
                  <a:lnTo>
                    <a:pt x="4" y="439"/>
                  </a:lnTo>
                  <a:lnTo>
                    <a:pt x="4" y="438"/>
                  </a:lnTo>
                  <a:lnTo>
                    <a:pt x="4" y="436"/>
                  </a:lnTo>
                  <a:lnTo>
                    <a:pt x="4" y="435"/>
                  </a:lnTo>
                  <a:lnTo>
                    <a:pt x="3" y="435"/>
                  </a:lnTo>
                  <a:lnTo>
                    <a:pt x="3" y="434"/>
                  </a:lnTo>
                  <a:lnTo>
                    <a:pt x="3" y="433"/>
                  </a:lnTo>
                  <a:lnTo>
                    <a:pt x="3" y="432"/>
                  </a:lnTo>
                  <a:lnTo>
                    <a:pt x="3" y="430"/>
                  </a:lnTo>
                  <a:lnTo>
                    <a:pt x="3" y="429"/>
                  </a:lnTo>
                  <a:lnTo>
                    <a:pt x="3" y="428"/>
                  </a:lnTo>
                  <a:lnTo>
                    <a:pt x="3" y="427"/>
                  </a:lnTo>
                  <a:lnTo>
                    <a:pt x="3" y="426"/>
                  </a:lnTo>
                  <a:lnTo>
                    <a:pt x="3" y="424"/>
                  </a:lnTo>
                  <a:lnTo>
                    <a:pt x="3" y="423"/>
                  </a:lnTo>
                  <a:lnTo>
                    <a:pt x="3" y="422"/>
                  </a:lnTo>
                  <a:lnTo>
                    <a:pt x="3" y="421"/>
                  </a:lnTo>
                  <a:lnTo>
                    <a:pt x="3" y="419"/>
                  </a:lnTo>
                  <a:lnTo>
                    <a:pt x="3" y="418"/>
                  </a:lnTo>
                  <a:lnTo>
                    <a:pt x="3" y="417"/>
                  </a:lnTo>
                  <a:lnTo>
                    <a:pt x="3" y="416"/>
                  </a:lnTo>
                  <a:lnTo>
                    <a:pt x="3" y="415"/>
                  </a:lnTo>
                  <a:lnTo>
                    <a:pt x="3" y="413"/>
                  </a:lnTo>
                  <a:lnTo>
                    <a:pt x="3" y="412"/>
                  </a:lnTo>
                  <a:lnTo>
                    <a:pt x="3" y="411"/>
                  </a:lnTo>
                  <a:lnTo>
                    <a:pt x="3" y="410"/>
                  </a:lnTo>
                  <a:lnTo>
                    <a:pt x="3" y="409"/>
                  </a:lnTo>
                  <a:lnTo>
                    <a:pt x="3" y="407"/>
                  </a:lnTo>
                  <a:lnTo>
                    <a:pt x="3" y="406"/>
                  </a:lnTo>
                  <a:lnTo>
                    <a:pt x="3" y="405"/>
                  </a:lnTo>
                  <a:lnTo>
                    <a:pt x="2" y="405"/>
                  </a:lnTo>
                  <a:lnTo>
                    <a:pt x="2" y="404"/>
                  </a:lnTo>
                  <a:lnTo>
                    <a:pt x="2" y="403"/>
                  </a:lnTo>
                  <a:lnTo>
                    <a:pt x="2" y="401"/>
                  </a:lnTo>
                  <a:lnTo>
                    <a:pt x="2" y="400"/>
                  </a:lnTo>
                  <a:lnTo>
                    <a:pt x="2" y="399"/>
                  </a:lnTo>
                  <a:lnTo>
                    <a:pt x="2" y="398"/>
                  </a:lnTo>
                  <a:lnTo>
                    <a:pt x="2" y="397"/>
                  </a:lnTo>
                  <a:lnTo>
                    <a:pt x="2" y="395"/>
                  </a:lnTo>
                  <a:lnTo>
                    <a:pt x="2" y="394"/>
                  </a:lnTo>
                  <a:lnTo>
                    <a:pt x="2" y="393"/>
                  </a:lnTo>
                  <a:lnTo>
                    <a:pt x="2" y="392"/>
                  </a:lnTo>
                  <a:lnTo>
                    <a:pt x="2" y="390"/>
                  </a:lnTo>
                  <a:lnTo>
                    <a:pt x="2" y="389"/>
                  </a:lnTo>
                  <a:lnTo>
                    <a:pt x="2" y="388"/>
                  </a:lnTo>
                  <a:lnTo>
                    <a:pt x="2" y="387"/>
                  </a:lnTo>
                  <a:lnTo>
                    <a:pt x="2" y="386"/>
                  </a:lnTo>
                  <a:lnTo>
                    <a:pt x="2" y="384"/>
                  </a:lnTo>
                  <a:lnTo>
                    <a:pt x="2" y="383"/>
                  </a:lnTo>
                  <a:lnTo>
                    <a:pt x="2" y="382"/>
                  </a:lnTo>
                  <a:lnTo>
                    <a:pt x="2" y="381"/>
                  </a:lnTo>
                  <a:lnTo>
                    <a:pt x="2" y="380"/>
                  </a:lnTo>
                  <a:lnTo>
                    <a:pt x="2" y="377"/>
                  </a:lnTo>
                  <a:lnTo>
                    <a:pt x="1" y="376"/>
                  </a:lnTo>
                  <a:lnTo>
                    <a:pt x="1" y="375"/>
                  </a:lnTo>
                  <a:lnTo>
                    <a:pt x="1" y="374"/>
                  </a:lnTo>
                  <a:lnTo>
                    <a:pt x="1" y="372"/>
                  </a:lnTo>
                  <a:lnTo>
                    <a:pt x="1" y="371"/>
                  </a:lnTo>
                  <a:lnTo>
                    <a:pt x="1" y="370"/>
                  </a:lnTo>
                  <a:lnTo>
                    <a:pt x="1" y="369"/>
                  </a:lnTo>
                  <a:lnTo>
                    <a:pt x="1" y="368"/>
                  </a:lnTo>
                  <a:lnTo>
                    <a:pt x="1" y="366"/>
                  </a:lnTo>
                  <a:lnTo>
                    <a:pt x="1" y="365"/>
                  </a:lnTo>
                  <a:lnTo>
                    <a:pt x="1" y="364"/>
                  </a:lnTo>
                  <a:lnTo>
                    <a:pt x="1" y="363"/>
                  </a:lnTo>
                  <a:lnTo>
                    <a:pt x="1" y="361"/>
                  </a:lnTo>
                  <a:lnTo>
                    <a:pt x="1" y="360"/>
                  </a:lnTo>
                  <a:lnTo>
                    <a:pt x="1" y="358"/>
                  </a:lnTo>
                  <a:lnTo>
                    <a:pt x="1" y="357"/>
                  </a:lnTo>
                  <a:lnTo>
                    <a:pt x="1" y="355"/>
                  </a:lnTo>
                  <a:lnTo>
                    <a:pt x="1" y="354"/>
                  </a:lnTo>
                  <a:lnTo>
                    <a:pt x="1" y="353"/>
                  </a:lnTo>
                  <a:lnTo>
                    <a:pt x="1" y="352"/>
                  </a:lnTo>
                  <a:lnTo>
                    <a:pt x="1" y="351"/>
                  </a:lnTo>
                  <a:lnTo>
                    <a:pt x="0" y="351"/>
                  </a:lnTo>
                  <a:lnTo>
                    <a:pt x="0" y="349"/>
                  </a:lnTo>
                  <a:lnTo>
                    <a:pt x="0" y="348"/>
                  </a:lnTo>
                  <a:lnTo>
                    <a:pt x="0" y="347"/>
                  </a:lnTo>
                  <a:lnTo>
                    <a:pt x="0" y="346"/>
                  </a:lnTo>
                  <a:lnTo>
                    <a:pt x="0" y="345"/>
                  </a:lnTo>
                  <a:lnTo>
                    <a:pt x="0" y="343"/>
                  </a:lnTo>
                  <a:lnTo>
                    <a:pt x="0" y="342"/>
                  </a:lnTo>
                  <a:lnTo>
                    <a:pt x="0" y="341"/>
                  </a:lnTo>
                  <a:lnTo>
                    <a:pt x="0" y="340"/>
                  </a:lnTo>
                  <a:lnTo>
                    <a:pt x="0" y="339"/>
                  </a:lnTo>
                  <a:lnTo>
                    <a:pt x="0" y="337"/>
                  </a:lnTo>
                  <a:lnTo>
                    <a:pt x="0" y="336"/>
                  </a:lnTo>
                  <a:lnTo>
                    <a:pt x="0" y="335"/>
                  </a:lnTo>
                  <a:lnTo>
                    <a:pt x="0" y="334"/>
                  </a:lnTo>
                  <a:lnTo>
                    <a:pt x="0" y="332"/>
                  </a:lnTo>
                  <a:lnTo>
                    <a:pt x="0" y="331"/>
                  </a:lnTo>
                  <a:lnTo>
                    <a:pt x="0" y="330"/>
                  </a:lnTo>
                  <a:lnTo>
                    <a:pt x="0" y="329"/>
                  </a:lnTo>
                  <a:lnTo>
                    <a:pt x="0" y="328"/>
                  </a:lnTo>
                  <a:lnTo>
                    <a:pt x="0" y="326"/>
                  </a:lnTo>
                  <a:lnTo>
                    <a:pt x="0" y="325"/>
                  </a:lnTo>
                  <a:lnTo>
                    <a:pt x="0" y="324"/>
                  </a:lnTo>
                  <a:lnTo>
                    <a:pt x="0" y="323"/>
                  </a:lnTo>
                  <a:lnTo>
                    <a:pt x="0" y="322"/>
                  </a:lnTo>
                  <a:lnTo>
                    <a:pt x="1" y="322"/>
                  </a:lnTo>
                  <a:lnTo>
                    <a:pt x="1" y="320"/>
                  </a:lnTo>
                  <a:lnTo>
                    <a:pt x="1" y="319"/>
                  </a:lnTo>
                  <a:lnTo>
                    <a:pt x="1" y="318"/>
                  </a:lnTo>
                  <a:lnTo>
                    <a:pt x="1" y="317"/>
                  </a:lnTo>
                  <a:lnTo>
                    <a:pt x="1" y="316"/>
                  </a:lnTo>
                  <a:lnTo>
                    <a:pt x="1" y="314"/>
                  </a:lnTo>
                  <a:lnTo>
                    <a:pt x="1" y="313"/>
                  </a:lnTo>
                  <a:lnTo>
                    <a:pt x="1" y="312"/>
                  </a:lnTo>
                  <a:lnTo>
                    <a:pt x="1" y="311"/>
                  </a:lnTo>
                  <a:lnTo>
                    <a:pt x="1" y="310"/>
                  </a:lnTo>
                  <a:lnTo>
                    <a:pt x="2" y="308"/>
                  </a:lnTo>
                  <a:lnTo>
                    <a:pt x="2" y="307"/>
                  </a:lnTo>
                  <a:lnTo>
                    <a:pt x="2" y="306"/>
                  </a:lnTo>
                  <a:lnTo>
                    <a:pt x="2" y="305"/>
                  </a:lnTo>
                  <a:lnTo>
                    <a:pt x="2" y="303"/>
                  </a:lnTo>
                  <a:lnTo>
                    <a:pt x="2" y="302"/>
                  </a:lnTo>
                  <a:lnTo>
                    <a:pt x="2" y="301"/>
                  </a:lnTo>
                  <a:lnTo>
                    <a:pt x="2" y="300"/>
                  </a:lnTo>
                  <a:lnTo>
                    <a:pt x="2" y="299"/>
                  </a:lnTo>
                  <a:lnTo>
                    <a:pt x="2" y="297"/>
                  </a:lnTo>
                  <a:lnTo>
                    <a:pt x="3" y="296"/>
                  </a:lnTo>
                  <a:lnTo>
                    <a:pt x="3" y="295"/>
                  </a:lnTo>
                  <a:lnTo>
                    <a:pt x="3" y="294"/>
                  </a:lnTo>
                  <a:lnTo>
                    <a:pt x="3" y="293"/>
                  </a:lnTo>
                  <a:lnTo>
                    <a:pt x="3" y="291"/>
                  </a:lnTo>
                  <a:lnTo>
                    <a:pt x="3" y="289"/>
                  </a:lnTo>
                  <a:lnTo>
                    <a:pt x="3" y="288"/>
                  </a:lnTo>
                  <a:lnTo>
                    <a:pt x="3" y="287"/>
                  </a:lnTo>
                  <a:lnTo>
                    <a:pt x="3" y="285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4" y="283"/>
                  </a:lnTo>
                  <a:lnTo>
                    <a:pt x="4" y="282"/>
                  </a:lnTo>
                  <a:lnTo>
                    <a:pt x="4" y="281"/>
                  </a:lnTo>
                  <a:lnTo>
                    <a:pt x="4" y="279"/>
                  </a:lnTo>
                  <a:lnTo>
                    <a:pt x="4" y="278"/>
                  </a:lnTo>
                  <a:lnTo>
                    <a:pt x="4" y="277"/>
                  </a:lnTo>
                  <a:lnTo>
                    <a:pt x="4" y="276"/>
                  </a:lnTo>
                  <a:lnTo>
                    <a:pt x="4" y="274"/>
                  </a:lnTo>
                  <a:lnTo>
                    <a:pt x="4" y="273"/>
                  </a:lnTo>
                  <a:lnTo>
                    <a:pt x="4" y="272"/>
                  </a:lnTo>
                  <a:lnTo>
                    <a:pt x="6" y="272"/>
                  </a:lnTo>
                  <a:lnTo>
                    <a:pt x="6" y="271"/>
                  </a:lnTo>
                  <a:lnTo>
                    <a:pt x="6" y="270"/>
                  </a:lnTo>
                  <a:lnTo>
                    <a:pt x="6" y="268"/>
                  </a:lnTo>
                  <a:lnTo>
                    <a:pt x="6" y="267"/>
                  </a:lnTo>
                  <a:lnTo>
                    <a:pt x="6" y="266"/>
                  </a:lnTo>
                  <a:lnTo>
                    <a:pt x="6" y="265"/>
                  </a:lnTo>
                  <a:lnTo>
                    <a:pt x="6" y="264"/>
                  </a:lnTo>
                  <a:lnTo>
                    <a:pt x="6" y="262"/>
                  </a:lnTo>
                  <a:lnTo>
                    <a:pt x="6" y="261"/>
                  </a:lnTo>
                  <a:lnTo>
                    <a:pt x="6" y="260"/>
                  </a:lnTo>
                  <a:lnTo>
                    <a:pt x="6" y="259"/>
                  </a:lnTo>
                  <a:lnTo>
                    <a:pt x="7" y="259"/>
                  </a:lnTo>
                  <a:lnTo>
                    <a:pt x="7" y="258"/>
                  </a:lnTo>
                  <a:lnTo>
                    <a:pt x="7" y="256"/>
                  </a:lnTo>
                  <a:lnTo>
                    <a:pt x="7" y="255"/>
                  </a:lnTo>
                  <a:lnTo>
                    <a:pt x="7" y="254"/>
                  </a:lnTo>
                  <a:lnTo>
                    <a:pt x="7" y="253"/>
                  </a:lnTo>
                  <a:lnTo>
                    <a:pt x="7" y="252"/>
                  </a:lnTo>
                  <a:lnTo>
                    <a:pt x="7" y="250"/>
                  </a:lnTo>
                  <a:lnTo>
                    <a:pt x="7" y="249"/>
                  </a:lnTo>
                  <a:lnTo>
                    <a:pt x="7" y="248"/>
                  </a:lnTo>
                  <a:lnTo>
                    <a:pt x="7" y="247"/>
                  </a:lnTo>
                  <a:lnTo>
                    <a:pt x="8" y="245"/>
                  </a:lnTo>
                  <a:lnTo>
                    <a:pt x="8" y="244"/>
                  </a:lnTo>
                  <a:lnTo>
                    <a:pt x="8" y="243"/>
                  </a:lnTo>
                  <a:lnTo>
                    <a:pt x="8" y="242"/>
                  </a:lnTo>
                  <a:lnTo>
                    <a:pt x="8" y="241"/>
                  </a:lnTo>
                  <a:lnTo>
                    <a:pt x="8" y="239"/>
                  </a:lnTo>
                  <a:lnTo>
                    <a:pt x="8" y="238"/>
                  </a:lnTo>
                  <a:lnTo>
                    <a:pt x="8" y="237"/>
                  </a:lnTo>
                  <a:lnTo>
                    <a:pt x="8" y="236"/>
                  </a:lnTo>
                  <a:lnTo>
                    <a:pt x="8" y="235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9" y="231"/>
                  </a:lnTo>
                  <a:lnTo>
                    <a:pt x="9" y="230"/>
                  </a:lnTo>
                  <a:lnTo>
                    <a:pt x="9" y="229"/>
                  </a:lnTo>
                  <a:lnTo>
                    <a:pt x="9" y="227"/>
                  </a:lnTo>
                  <a:lnTo>
                    <a:pt x="9" y="226"/>
                  </a:lnTo>
                  <a:lnTo>
                    <a:pt x="9" y="225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1"/>
                  </a:lnTo>
                  <a:lnTo>
                    <a:pt x="9" y="220"/>
                  </a:lnTo>
                  <a:lnTo>
                    <a:pt x="9" y="219"/>
                  </a:lnTo>
                  <a:lnTo>
                    <a:pt x="10" y="219"/>
                  </a:lnTo>
                  <a:lnTo>
                    <a:pt x="10" y="218"/>
                  </a:lnTo>
                  <a:lnTo>
                    <a:pt x="10" y="217"/>
                  </a:lnTo>
                  <a:lnTo>
                    <a:pt x="10" y="215"/>
                  </a:lnTo>
                  <a:lnTo>
                    <a:pt x="10" y="214"/>
                  </a:lnTo>
                  <a:lnTo>
                    <a:pt x="10" y="213"/>
                  </a:lnTo>
                  <a:lnTo>
                    <a:pt x="10" y="212"/>
                  </a:lnTo>
                  <a:lnTo>
                    <a:pt x="10" y="210"/>
                  </a:lnTo>
                  <a:lnTo>
                    <a:pt x="10" y="209"/>
                  </a:lnTo>
                  <a:lnTo>
                    <a:pt x="10" y="208"/>
                  </a:lnTo>
                  <a:lnTo>
                    <a:pt x="10" y="207"/>
                  </a:lnTo>
                  <a:lnTo>
                    <a:pt x="12" y="206"/>
                  </a:lnTo>
                  <a:lnTo>
                    <a:pt x="12" y="204"/>
                  </a:lnTo>
                  <a:lnTo>
                    <a:pt x="12" y="203"/>
                  </a:lnTo>
                  <a:lnTo>
                    <a:pt x="12" y="202"/>
                  </a:lnTo>
                  <a:lnTo>
                    <a:pt x="12" y="201"/>
                  </a:lnTo>
                  <a:lnTo>
                    <a:pt x="12" y="200"/>
                  </a:lnTo>
                  <a:lnTo>
                    <a:pt x="12" y="198"/>
                  </a:lnTo>
                  <a:lnTo>
                    <a:pt x="12" y="197"/>
                  </a:lnTo>
                  <a:lnTo>
                    <a:pt x="12" y="196"/>
                  </a:lnTo>
                  <a:lnTo>
                    <a:pt x="12" y="195"/>
                  </a:lnTo>
                  <a:lnTo>
                    <a:pt x="13" y="194"/>
                  </a:lnTo>
                  <a:lnTo>
                    <a:pt x="13" y="192"/>
                  </a:lnTo>
                  <a:lnTo>
                    <a:pt x="13" y="191"/>
                  </a:lnTo>
                  <a:lnTo>
                    <a:pt x="13" y="190"/>
                  </a:lnTo>
                  <a:lnTo>
                    <a:pt x="13" y="189"/>
                  </a:lnTo>
                  <a:lnTo>
                    <a:pt x="13" y="188"/>
                  </a:lnTo>
                  <a:lnTo>
                    <a:pt x="13" y="186"/>
                  </a:lnTo>
                  <a:lnTo>
                    <a:pt x="13" y="185"/>
                  </a:lnTo>
                  <a:lnTo>
                    <a:pt x="13" y="183"/>
                  </a:lnTo>
                  <a:lnTo>
                    <a:pt x="13" y="181"/>
                  </a:lnTo>
                  <a:lnTo>
                    <a:pt x="14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4" y="177"/>
                  </a:lnTo>
                  <a:lnTo>
                    <a:pt x="14" y="175"/>
                  </a:lnTo>
                  <a:lnTo>
                    <a:pt x="14" y="174"/>
                  </a:lnTo>
                  <a:lnTo>
                    <a:pt x="14" y="173"/>
                  </a:lnTo>
                  <a:lnTo>
                    <a:pt x="14" y="172"/>
                  </a:lnTo>
                  <a:lnTo>
                    <a:pt x="14" y="171"/>
                  </a:lnTo>
                  <a:lnTo>
                    <a:pt x="14" y="169"/>
                  </a:lnTo>
                  <a:lnTo>
                    <a:pt x="14" y="168"/>
                  </a:lnTo>
                  <a:lnTo>
                    <a:pt x="15" y="168"/>
                  </a:lnTo>
                  <a:lnTo>
                    <a:pt x="15" y="167"/>
                  </a:lnTo>
                  <a:lnTo>
                    <a:pt x="15" y="166"/>
                  </a:lnTo>
                  <a:lnTo>
                    <a:pt x="15" y="165"/>
                  </a:lnTo>
                  <a:lnTo>
                    <a:pt x="15" y="163"/>
                  </a:lnTo>
                  <a:lnTo>
                    <a:pt x="15" y="162"/>
                  </a:lnTo>
                  <a:lnTo>
                    <a:pt x="15" y="161"/>
                  </a:lnTo>
                  <a:lnTo>
                    <a:pt x="15" y="160"/>
                  </a:lnTo>
                  <a:lnTo>
                    <a:pt x="15" y="159"/>
                  </a:lnTo>
                  <a:lnTo>
                    <a:pt x="15" y="157"/>
                  </a:lnTo>
                  <a:lnTo>
                    <a:pt x="15" y="156"/>
                  </a:lnTo>
                  <a:lnTo>
                    <a:pt x="16" y="155"/>
                  </a:lnTo>
                  <a:lnTo>
                    <a:pt x="16" y="154"/>
                  </a:lnTo>
                  <a:lnTo>
                    <a:pt x="16" y="152"/>
                  </a:lnTo>
                  <a:lnTo>
                    <a:pt x="16" y="151"/>
                  </a:lnTo>
                  <a:lnTo>
                    <a:pt x="16" y="150"/>
                  </a:lnTo>
                  <a:lnTo>
                    <a:pt x="16" y="149"/>
                  </a:lnTo>
                  <a:lnTo>
                    <a:pt x="16" y="146"/>
                  </a:lnTo>
                  <a:lnTo>
                    <a:pt x="16" y="145"/>
                  </a:lnTo>
                  <a:lnTo>
                    <a:pt x="16" y="144"/>
                  </a:lnTo>
                  <a:lnTo>
                    <a:pt x="16" y="143"/>
                  </a:lnTo>
                  <a:lnTo>
                    <a:pt x="18" y="143"/>
                  </a:lnTo>
                  <a:lnTo>
                    <a:pt x="18" y="142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8" y="137"/>
                  </a:lnTo>
                  <a:lnTo>
                    <a:pt x="18" y="136"/>
                  </a:lnTo>
                  <a:lnTo>
                    <a:pt x="18" y="134"/>
                  </a:lnTo>
                  <a:lnTo>
                    <a:pt x="18" y="133"/>
                  </a:lnTo>
                  <a:lnTo>
                    <a:pt x="18" y="132"/>
                  </a:lnTo>
                  <a:lnTo>
                    <a:pt x="18" y="131"/>
                  </a:lnTo>
                  <a:lnTo>
                    <a:pt x="19" y="130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2"/>
                  </a:lnTo>
                  <a:lnTo>
                    <a:pt x="19" y="121"/>
                  </a:lnTo>
                  <a:lnTo>
                    <a:pt x="19" y="120"/>
                  </a:lnTo>
                  <a:lnTo>
                    <a:pt x="19" y="119"/>
                  </a:lnTo>
                  <a:lnTo>
                    <a:pt x="20" y="119"/>
                  </a:lnTo>
                  <a:lnTo>
                    <a:pt x="20" y="117"/>
                  </a:lnTo>
                  <a:lnTo>
                    <a:pt x="20" y="116"/>
                  </a:lnTo>
                  <a:lnTo>
                    <a:pt x="20" y="114"/>
                  </a:lnTo>
                  <a:lnTo>
                    <a:pt x="20" y="113"/>
                  </a:lnTo>
                  <a:lnTo>
                    <a:pt x="20" y="111"/>
                  </a:lnTo>
                  <a:lnTo>
                    <a:pt x="20" y="110"/>
                  </a:lnTo>
                  <a:lnTo>
                    <a:pt x="20" y="109"/>
                  </a:lnTo>
                  <a:lnTo>
                    <a:pt x="20" y="108"/>
                  </a:lnTo>
                  <a:lnTo>
                    <a:pt x="21" y="108"/>
                  </a:lnTo>
                  <a:lnTo>
                    <a:pt x="21" y="107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1" y="103"/>
                  </a:lnTo>
                  <a:lnTo>
                    <a:pt x="21" y="102"/>
                  </a:lnTo>
                  <a:lnTo>
                    <a:pt x="21" y="101"/>
                  </a:lnTo>
                  <a:lnTo>
                    <a:pt x="21" y="99"/>
                  </a:lnTo>
                  <a:lnTo>
                    <a:pt x="21" y="98"/>
                  </a:lnTo>
                  <a:lnTo>
                    <a:pt x="21" y="97"/>
                  </a:lnTo>
                  <a:lnTo>
                    <a:pt x="21" y="96"/>
                  </a:lnTo>
                  <a:lnTo>
                    <a:pt x="22" y="94"/>
                  </a:lnTo>
                  <a:lnTo>
                    <a:pt x="22" y="93"/>
                  </a:lnTo>
                  <a:lnTo>
                    <a:pt x="22" y="92"/>
                  </a:lnTo>
                  <a:lnTo>
                    <a:pt x="22" y="91"/>
                  </a:lnTo>
                  <a:lnTo>
                    <a:pt x="22" y="90"/>
                  </a:lnTo>
                  <a:lnTo>
                    <a:pt x="22" y="88"/>
                  </a:lnTo>
                  <a:lnTo>
                    <a:pt x="22" y="86"/>
                  </a:lnTo>
                  <a:lnTo>
                    <a:pt x="22" y="85"/>
                  </a:lnTo>
                  <a:lnTo>
                    <a:pt x="22" y="84"/>
                  </a:lnTo>
                  <a:lnTo>
                    <a:pt x="24" y="84"/>
                  </a:lnTo>
                  <a:lnTo>
                    <a:pt x="24" y="82"/>
                  </a:lnTo>
                  <a:lnTo>
                    <a:pt x="24" y="81"/>
                  </a:lnTo>
                  <a:lnTo>
                    <a:pt x="24" y="80"/>
                  </a:lnTo>
                  <a:lnTo>
                    <a:pt x="24" y="79"/>
                  </a:lnTo>
                  <a:lnTo>
                    <a:pt x="24" y="78"/>
                  </a:lnTo>
                  <a:lnTo>
                    <a:pt x="24" y="76"/>
                  </a:lnTo>
                  <a:lnTo>
                    <a:pt x="24" y="75"/>
                  </a:lnTo>
                  <a:lnTo>
                    <a:pt x="24" y="74"/>
                  </a:lnTo>
                  <a:lnTo>
                    <a:pt x="24" y="73"/>
                  </a:lnTo>
                  <a:lnTo>
                    <a:pt x="24" y="72"/>
                  </a:lnTo>
                  <a:lnTo>
                    <a:pt x="25" y="70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5" y="67"/>
                  </a:lnTo>
                  <a:lnTo>
                    <a:pt x="25" y="65"/>
                  </a:lnTo>
                  <a:lnTo>
                    <a:pt x="25" y="64"/>
                  </a:lnTo>
                  <a:lnTo>
                    <a:pt x="25" y="63"/>
                  </a:lnTo>
                  <a:lnTo>
                    <a:pt x="25" y="62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6" y="58"/>
                  </a:lnTo>
                  <a:lnTo>
                    <a:pt x="26" y="57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6" y="47"/>
                  </a:lnTo>
                  <a:lnTo>
                    <a:pt x="27" y="46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7" y="40"/>
                  </a:lnTo>
                  <a:lnTo>
                    <a:pt x="27" y="39"/>
                  </a:lnTo>
                  <a:lnTo>
                    <a:pt x="27" y="38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1" y="12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5" y="6"/>
                  </a:lnTo>
                  <a:lnTo>
                    <a:pt x="25" y="5"/>
                  </a:lnTo>
                  <a:lnTo>
                    <a:pt x="24" y="5"/>
                  </a:lnTo>
                  <a:lnTo>
                    <a:pt x="24" y="4"/>
                  </a:lnTo>
                  <a:lnTo>
                    <a:pt x="22" y="4"/>
                  </a:lnTo>
                  <a:lnTo>
                    <a:pt x="22" y="3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6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0" y="0"/>
                  </a:lnTo>
                  <a:lnTo>
                    <a:pt x="91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97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9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7" y="1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3" y="1"/>
                  </a:lnTo>
                  <a:lnTo>
                    <a:pt x="165" y="1"/>
                  </a:lnTo>
                  <a:lnTo>
                    <a:pt x="166" y="1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1" y="1"/>
                  </a:lnTo>
                  <a:lnTo>
                    <a:pt x="172" y="1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76" y="1"/>
                  </a:lnTo>
                  <a:lnTo>
                    <a:pt x="177" y="1"/>
                  </a:lnTo>
                  <a:lnTo>
                    <a:pt x="178" y="1"/>
                  </a:lnTo>
                  <a:lnTo>
                    <a:pt x="179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5" y="1"/>
                  </a:lnTo>
                  <a:lnTo>
                    <a:pt x="188" y="1"/>
                  </a:lnTo>
                  <a:lnTo>
                    <a:pt x="189" y="1"/>
                  </a:lnTo>
                  <a:lnTo>
                    <a:pt x="190" y="1"/>
                  </a:lnTo>
                  <a:lnTo>
                    <a:pt x="191" y="1"/>
                  </a:lnTo>
                  <a:lnTo>
                    <a:pt x="192" y="1"/>
                  </a:lnTo>
                  <a:lnTo>
                    <a:pt x="194" y="1"/>
                  </a:lnTo>
                  <a:lnTo>
                    <a:pt x="195" y="1"/>
                  </a:lnTo>
                  <a:lnTo>
                    <a:pt x="196" y="1"/>
                  </a:lnTo>
                  <a:lnTo>
                    <a:pt x="197" y="1"/>
                  </a:lnTo>
                  <a:lnTo>
                    <a:pt x="198" y="1"/>
                  </a:lnTo>
                  <a:lnTo>
                    <a:pt x="200" y="1"/>
                  </a:lnTo>
                  <a:lnTo>
                    <a:pt x="201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4" y="1"/>
                  </a:lnTo>
                  <a:lnTo>
                    <a:pt x="206" y="1"/>
                  </a:lnTo>
                  <a:lnTo>
                    <a:pt x="207" y="1"/>
                  </a:lnTo>
                  <a:lnTo>
                    <a:pt x="208" y="1"/>
                  </a:lnTo>
                  <a:lnTo>
                    <a:pt x="209" y="1"/>
                  </a:lnTo>
                  <a:lnTo>
                    <a:pt x="210" y="1"/>
                  </a:ln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6" y="1"/>
                  </a:lnTo>
                  <a:lnTo>
                    <a:pt x="218" y="1"/>
                  </a:lnTo>
                  <a:lnTo>
                    <a:pt x="219" y="1"/>
                  </a:lnTo>
                  <a:lnTo>
                    <a:pt x="219" y="3"/>
                  </a:lnTo>
                  <a:lnTo>
                    <a:pt x="220" y="3"/>
                  </a:lnTo>
                  <a:lnTo>
                    <a:pt x="221" y="3"/>
                  </a:lnTo>
                  <a:lnTo>
                    <a:pt x="223" y="3"/>
                  </a:lnTo>
                  <a:lnTo>
                    <a:pt x="224" y="3"/>
                  </a:lnTo>
                  <a:lnTo>
                    <a:pt x="225" y="3"/>
                  </a:lnTo>
                  <a:lnTo>
                    <a:pt x="226" y="3"/>
                  </a:lnTo>
                  <a:lnTo>
                    <a:pt x="227" y="3"/>
                  </a:lnTo>
                  <a:lnTo>
                    <a:pt x="229" y="3"/>
                  </a:lnTo>
                  <a:lnTo>
                    <a:pt x="230" y="3"/>
                  </a:lnTo>
                  <a:lnTo>
                    <a:pt x="231" y="3"/>
                  </a:lnTo>
                  <a:lnTo>
                    <a:pt x="232" y="3"/>
                  </a:lnTo>
                  <a:lnTo>
                    <a:pt x="233" y="3"/>
                  </a:lnTo>
                  <a:lnTo>
                    <a:pt x="235" y="3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37" y="4"/>
                  </a:lnTo>
                  <a:lnTo>
                    <a:pt x="237" y="5"/>
                  </a:lnTo>
                  <a:lnTo>
                    <a:pt x="237" y="6"/>
                  </a:lnTo>
                  <a:lnTo>
                    <a:pt x="237" y="7"/>
                  </a:lnTo>
                  <a:lnTo>
                    <a:pt x="237" y="9"/>
                  </a:lnTo>
                  <a:lnTo>
                    <a:pt x="237" y="10"/>
                  </a:lnTo>
                  <a:lnTo>
                    <a:pt x="237" y="11"/>
                  </a:lnTo>
                  <a:lnTo>
                    <a:pt x="238" y="11"/>
                  </a:lnTo>
                  <a:lnTo>
                    <a:pt x="238" y="12"/>
                  </a:lnTo>
                  <a:lnTo>
                    <a:pt x="238" y="14"/>
                  </a:lnTo>
                  <a:lnTo>
                    <a:pt x="238" y="15"/>
                  </a:lnTo>
                  <a:lnTo>
                    <a:pt x="238" y="16"/>
                  </a:lnTo>
                  <a:lnTo>
                    <a:pt x="238" y="17"/>
                  </a:lnTo>
                  <a:lnTo>
                    <a:pt x="238" y="18"/>
                  </a:lnTo>
                  <a:lnTo>
                    <a:pt x="239" y="20"/>
                  </a:lnTo>
                  <a:lnTo>
                    <a:pt x="239" y="21"/>
                  </a:lnTo>
                  <a:lnTo>
                    <a:pt x="239" y="23"/>
                  </a:lnTo>
                  <a:lnTo>
                    <a:pt x="239" y="24"/>
                  </a:lnTo>
                  <a:lnTo>
                    <a:pt x="239" y="26"/>
                  </a:lnTo>
                  <a:lnTo>
                    <a:pt x="241" y="27"/>
                  </a:lnTo>
                  <a:lnTo>
                    <a:pt x="241" y="28"/>
                  </a:lnTo>
                  <a:lnTo>
                    <a:pt x="241" y="29"/>
                  </a:lnTo>
                  <a:lnTo>
                    <a:pt x="241" y="30"/>
                  </a:lnTo>
                  <a:lnTo>
                    <a:pt x="241" y="32"/>
                  </a:lnTo>
                  <a:lnTo>
                    <a:pt x="241" y="33"/>
                  </a:lnTo>
                  <a:lnTo>
                    <a:pt x="241" y="34"/>
                  </a:lnTo>
                  <a:lnTo>
                    <a:pt x="242" y="34"/>
                  </a:lnTo>
                  <a:lnTo>
                    <a:pt x="242" y="35"/>
                  </a:lnTo>
                  <a:lnTo>
                    <a:pt x="242" y="36"/>
                  </a:lnTo>
                  <a:lnTo>
                    <a:pt x="242" y="38"/>
                  </a:lnTo>
                  <a:lnTo>
                    <a:pt x="242" y="39"/>
                  </a:lnTo>
                  <a:lnTo>
                    <a:pt x="242" y="40"/>
                  </a:lnTo>
                  <a:lnTo>
                    <a:pt x="243" y="41"/>
                  </a:lnTo>
                  <a:lnTo>
                    <a:pt x="243" y="43"/>
                  </a:lnTo>
                  <a:lnTo>
                    <a:pt x="243" y="44"/>
                  </a:lnTo>
                  <a:lnTo>
                    <a:pt x="243" y="45"/>
                  </a:lnTo>
                  <a:lnTo>
                    <a:pt x="243" y="46"/>
                  </a:lnTo>
                  <a:lnTo>
                    <a:pt x="243" y="47"/>
                  </a:lnTo>
                  <a:lnTo>
                    <a:pt x="243" y="49"/>
                  </a:lnTo>
                  <a:lnTo>
                    <a:pt x="244" y="49"/>
                  </a:lnTo>
                  <a:lnTo>
                    <a:pt x="244" y="50"/>
                  </a:lnTo>
                  <a:lnTo>
                    <a:pt x="244" y="51"/>
                  </a:lnTo>
                  <a:lnTo>
                    <a:pt x="244" y="52"/>
                  </a:lnTo>
                  <a:lnTo>
                    <a:pt x="244" y="53"/>
                  </a:lnTo>
                  <a:lnTo>
                    <a:pt x="244" y="55"/>
                  </a:lnTo>
                  <a:lnTo>
                    <a:pt x="244" y="56"/>
                  </a:lnTo>
                  <a:lnTo>
                    <a:pt x="245" y="56"/>
                  </a:lnTo>
                  <a:lnTo>
                    <a:pt x="245" y="57"/>
                  </a:lnTo>
                  <a:lnTo>
                    <a:pt x="245" y="58"/>
                  </a:lnTo>
                  <a:lnTo>
                    <a:pt x="245" y="59"/>
                  </a:lnTo>
                  <a:lnTo>
                    <a:pt x="245" y="62"/>
                  </a:lnTo>
                  <a:lnTo>
                    <a:pt x="247" y="63"/>
                  </a:lnTo>
                  <a:lnTo>
                    <a:pt x="247" y="64"/>
                  </a:lnTo>
                  <a:lnTo>
                    <a:pt x="247" y="65"/>
                  </a:lnTo>
                  <a:lnTo>
                    <a:pt x="247" y="67"/>
                  </a:lnTo>
                  <a:lnTo>
                    <a:pt x="247" y="68"/>
                  </a:lnTo>
                  <a:lnTo>
                    <a:pt x="247" y="69"/>
                  </a:lnTo>
                  <a:lnTo>
                    <a:pt x="248" y="70"/>
                  </a:lnTo>
                  <a:lnTo>
                    <a:pt x="248" y="72"/>
                  </a:lnTo>
                  <a:lnTo>
                    <a:pt x="248" y="73"/>
                  </a:lnTo>
                  <a:lnTo>
                    <a:pt x="248" y="74"/>
                  </a:lnTo>
                  <a:lnTo>
                    <a:pt x="248" y="75"/>
                  </a:lnTo>
                  <a:lnTo>
                    <a:pt x="248" y="76"/>
                  </a:lnTo>
                  <a:lnTo>
                    <a:pt x="249" y="78"/>
                  </a:lnTo>
                  <a:lnTo>
                    <a:pt x="249" y="79"/>
                  </a:lnTo>
                  <a:lnTo>
                    <a:pt x="249" y="80"/>
                  </a:lnTo>
                  <a:lnTo>
                    <a:pt x="249" y="81"/>
                  </a:lnTo>
                  <a:lnTo>
                    <a:pt x="249" y="82"/>
                  </a:lnTo>
                  <a:lnTo>
                    <a:pt x="249" y="84"/>
                  </a:lnTo>
                  <a:lnTo>
                    <a:pt x="249" y="85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50" y="87"/>
                  </a:lnTo>
                  <a:lnTo>
                    <a:pt x="250" y="88"/>
                  </a:lnTo>
                  <a:lnTo>
                    <a:pt x="250" y="90"/>
                  </a:lnTo>
                  <a:lnTo>
                    <a:pt x="250" y="91"/>
                  </a:lnTo>
                  <a:lnTo>
                    <a:pt x="250" y="92"/>
                  </a:lnTo>
                  <a:lnTo>
                    <a:pt x="251" y="93"/>
                  </a:lnTo>
                  <a:lnTo>
                    <a:pt x="251" y="94"/>
                  </a:lnTo>
                  <a:lnTo>
                    <a:pt x="251" y="96"/>
                  </a:lnTo>
                  <a:lnTo>
                    <a:pt x="251" y="97"/>
                  </a:lnTo>
                  <a:lnTo>
                    <a:pt x="251" y="98"/>
                  </a:lnTo>
                  <a:lnTo>
                    <a:pt x="251" y="99"/>
                  </a:lnTo>
                  <a:lnTo>
                    <a:pt x="251" y="101"/>
                  </a:lnTo>
                  <a:lnTo>
                    <a:pt x="253" y="102"/>
                  </a:lnTo>
                  <a:lnTo>
                    <a:pt x="253" y="103"/>
                  </a:lnTo>
                  <a:lnTo>
                    <a:pt x="253" y="104"/>
                  </a:lnTo>
                  <a:lnTo>
                    <a:pt x="253" y="105"/>
                  </a:lnTo>
                  <a:lnTo>
                    <a:pt x="253" y="107"/>
                  </a:lnTo>
                  <a:lnTo>
                    <a:pt x="253" y="108"/>
                  </a:lnTo>
                  <a:lnTo>
                    <a:pt x="254" y="110"/>
                  </a:lnTo>
                  <a:lnTo>
                    <a:pt x="254" y="111"/>
                  </a:lnTo>
                  <a:lnTo>
                    <a:pt x="254" y="113"/>
                  </a:lnTo>
                  <a:lnTo>
                    <a:pt x="254" y="114"/>
                  </a:lnTo>
                  <a:lnTo>
                    <a:pt x="254" y="115"/>
                  </a:lnTo>
                  <a:lnTo>
                    <a:pt x="254" y="116"/>
                  </a:lnTo>
                  <a:lnTo>
                    <a:pt x="255" y="117"/>
                  </a:lnTo>
                  <a:lnTo>
                    <a:pt x="255" y="119"/>
                  </a:lnTo>
                  <a:lnTo>
                    <a:pt x="255" y="120"/>
                  </a:lnTo>
                  <a:lnTo>
                    <a:pt x="255" y="121"/>
                  </a:lnTo>
                  <a:lnTo>
                    <a:pt x="255" y="122"/>
                  </a:lnTo>
                  <a:lnTo>
                    <a:pt x="255" y="123"/>
                  </a:lnTo>
                  <a:lnTo>
                    <a:pt x="255" y="125"/>
                  </a:lnTo>
                  <a:lnTo>
                    <a:pt x="256" y="125"/>
                  </a:lnTo>
                  <a:lnTo>
                    <a:pt x="256" y="126"/>
                  </a:lnTo>
                  <a:lnTo>
                    <a:pt x="256" y="127"/>
                  </a:lnTo>
                  <a:lnTo>
                    <a:pt x="256" y="128"/>
                  </a:lnTo>
                  <a:lnTo>
                    <a:pt x="256" y="130"/>
                  </a:lnTo>
                  <a:lnTo>
                    <a:pt x="256" y="131"/>
                  </a:lnTo>
                  <a:lnTo>
                    <a:pt x="256" y="132"/>
                  </a:lnTo>
                  <a:lnTo>
                    <a:pt x="257" y="132"/>
                  </a:lnTo>
                  <a:lnTo>
                    <a:pt x="257" y="133"/>
                  </a:lnTo>
                  <a:lnTo>
                    <a:pt x="257" y="134"/>
                  </a:lnTo>
                  <a:lnTo>
                    <a:pt x="257" y="136"/>
                  </a:lnTo>
                  <a:lnTo>
                    <a:pt x="257" y="137"/>
                  </a:lnTo>
                  <a:lnTo>
                    <a:pt x="257" y="138"/>
                  </a:lnTo>
                  <a:lnTo>
                    <a:pt x="257" y="139"/>
                  </a:lnTo>
                  <a:lnTo>
                    <a:pt x="257" y="140"/>
                  </a:lnTo>
                  <a:lnTo>
                    <a:pt x="259" y="140"/>
                  </a:lnTo>
                  <a:lnTo>
                    <a:pt x="259" y="142"/>
                  </a:lnTo>
                  <a:lnTo>
                    <a:pt x="259" y="143"/>
                  </a:lnTo>
                  <a:lnTo>
                    <a:pt x="259" y="144"/>
                  </a:lnTo>
                  <a:lnTo>
                    <a:pt x="259" y="145"/>
                  </a:lnTo>
                  <a:lnTo>
                    <a:pt x="259" y="146"/>
                  </a:lnTo>
                  <a:lnTo>
                    <a:pt x="259" y="148"/>
                  </a:lnTo>
                  <a:lnTo>
                    <a:pt x="260" y="149"/>
                  </a:lnTo>
                  <a:lnTo>
                    <a:pt x="260" y="150"/>
                  </a:lnTo>
                  <a:lnTo>
                    <a:pt x="260" y="151"/>
                  </a:lnTo>
                  <a:lnTo>
                    <a:pt x="260" y="152"/>
                  </a:lnTo>
                  <a:lnTo>
                    <a:pt x="260" y="154"/>
                  </a:lnTo>
                  <a:lnTo>
                    <a:pt x="260" y="155"/>
                  </a:lnTo>
                  <a:lnTo>
                    <a:pt x="260" y="156"/>
                  </a:lnTo>
                  <a:lnTo>
                    <a:pt x="261" y="156"/>
                  </a:lnTo>
                  <a:lnTo>
                    <a:pt x="261" y="157"/>
                  </a:lnTo>
                  <a:lnTo>
                    <a:pt x="261" y="159"/>
                  </a:lnTo>
                  <a:lnTo>
                    <a:pt x="261" y="160"/>
                  </a:lnTo>
                  <a:lnTo>
                    <a:pt x="261" y="161"/>
                  </a:lnTo>
                  <a:lnTo>
                    <a:pt x="261" y="162"/>
                  </a:lnTo>
                  <a:lnTo>
                    <a:pt x="261" y="163"/>
                  </a:lnTo>
                  <a:lnTo>
                    <a:pt x="262" y="163"/>
                  </a:lnTo>
                  <a:lnTo>
                    <a:pt x="262" y="165"/>
                  </a:lnTo>
                  <a:lnTo>
                    <a:pt x="262" y="166"/>
                  </a:lnTo>
                  <a:lnTo>
                    <a:pt x="262" y="167"/>
                  </a:lnTo>
                  <a:lnTo>
                    <a:pt x="262" y="168"/>
                  </a:lnTo>
                  <a:lnTo>
                    <a:pt x="262" y="169"/>
                  </a:lnTo>
                  <a:lnTo>
                    <a:pt x="262" y="171"/>
                  </a:lnTo>
                  <a:lnTo>
                    <a:pt x="264" y="172"/>
                  </a:lnTo>
                  <a:lnTo>
                    <a:pt x="264" y="173"/>
                  </a:lnTo>
                  <a:lnTo>
                    <a:pt x="264" y="174"/>
                  </a:lnTo>
                  <a:lnTo>
                    <a:pt x="264" y="175"/>
                  </a:lnTo>
                  <a:lnTo>
                    <a:pt x="264" y="177"/>
                  </a:lnTo>
                  <a:lnTo>
                    <a:pt x="264" y="178"/>
                  </a:lnTo>
                  <a:lnTo>
                    <a:pt x="264" y="179"/>
                  </a:lnTo>
                  <a:lnTo>
                    <a:pt x="265" y="180"/>
                  </a:lnTo>
                  <a:lnTo>
                    <a:pt x="265" y="181"/>
                  </a:lnTo>
                  <a:lnTo>
                    <a:pt x="265" y="183"/>
                  </a:lnTo>
                  <a:lnTo>
                    <a:pt x="265" y="184"/>
                  </a:lnTo>
                  <a:lnTo>
                    <a:pt x="265" y="185"/>
                  </a:lnTo>
                  <a:lnTo>
                    <a:pt x="265" y="186"/>
                  </a:lnTo>
                  <a:lnTo>
                    <a:pt x="265" y="188"/>
                  </a:lnTo>
                  <a:lnTo>
                    <a:pt x="266" y="188"/>
                  </a:lnTo>
                  <a:lnTo>
                    <a:pt x="266" y="189"/>
                  </a:lnTo>
                  <a:lnTo>
                    <a:pt x="266" y="190"/>
                  </a:lnTo>
                  <a:lnTo>
                    <a:pt x="266" y="191"/>
                  </a:lnTo>
                  <a:lnTo>
                    <a:pt x="266" y="192"/>
                  </a:lnTo>
                  <a:lnTo>
                    <a:pt x="266" y="194"/>
                  </a:lnTo>
                  <a:lnTo>
                    <a:pt x="266" y="195"/>
                  </a:lnTo>
                  <a:lnTo>
                    <a:pt x="267" y="196"/>
                  </a:lnTo>
                  <a:lnTo>
                    <a:pt x="267" y="197"/>
                  </a:lnTo>
                  <a:lnTo>
                    <a:pt x="267" y="198"/>
                  </a:lnTo>
                  <a:lnTo>
                    <a:pt x="267" y="200"/>
                  </a:lnTo>
                  <a:lnTo>
                    <a:pt x="267" y="201"/>
                  </a:lnTo>
                  <a:lnTo>
                    <a:pt x="267" y="202"/>
                  </a:lnTo>
                  <a:lnTo>
                    <a:pt x="267" y="203"/>
                  </a:lnTo>
                  <a:lnTo>
                    <a:pt x="268" y="204"/>
                  </a:lnTo>
                  <a:lnTo>
                    <a:pt x="268" y="206"/>
                  </a:lnTo>
                  <a:lnTo>
                    <a:pt x="268" y="207"/>
                  </a:lnTo>
                  <a:lnTo>
                    <a:pt x="268" y="208"/>
                  </a:lnTo>
                  <a:lnTo>
                    <a:pt x="268" y="209"/>
                  </a:lnTo>
                  <a:lnTo>
                    <a:pt x="268" y="210"/>
                  </a:lnTo>
                  <a:lnTo>
                    <a:pt x="268" y="212"/>
                  </a:lnTo>
                  <a:lnTo>
                    <a:pt x="270" y="212"/>
                  </a:lnTo>
                  <a:lnTo>
                    <a:pt x="270" y="213"/>
                  </a:lnTo>
                  <a:lnTo>
                    <a:pt x="270" y="214"/>
                  </a:lnTo>
                  <a:lnTo>
                    <a:pt x="270" y="215"/>
                  </a:lnTo>
                  <a:lnTo>
                    <a:pt x="270" y="217"/>
                  </a:lnTo>
                  <a:lnTo>
                    <a:pt x="270" y="218"/>
                  </a:lnTo>
                  <a:lnTo>
                    <a:pt x="271" y="219"/>
                  </a:lnTo>
                  <a:lnTo>
                    <a:pt x="271" y="220"/>
                  </a:lnTo>
                  <a:lnTo>
                    <a:pt x="271" y="221"/>
                  </a:lnTo>
                  <a:lnTo>
                    <a:pt x="271" y="223"/>
                  </a:lnTo>
                  <a:lnTo>
                    <a:pt x="271" y="224"/>
                  </a:lnTo>
                  <a:lnTo>
                    <a:pt x="271" y="225"/>
                  </a:lnTo>
                  <a:lnTo>
                    <a:pt x="271" y="226"/>
                  </a:lnTo>
                  <a:lnTo>
                    <a:pt x="271" y="227"/>
                  </a:lnTo>
                  <a:lnTo>
                    <a:pt x="272" y="227"/>
                  </a:lnTo>
                  <a:lnTo>
                    <a:pt x="273" y="227"/>
                  </a:lnTo>
                  <a:lnTo>
                    <a:pt x="273" y="229"/>
                  </a:lnTo>
                  <a:lnTo>
                    <a:pt x="274" y="229"/>
                  </a:lnTo>
                  <a:lnTo>
                    <a:pt x="273" y="229"/>
                  </a:lnTo>
                  <a:lnTo>
                    <a:pt x="273" y="230"/>
                  </a:lnTo>
                  <a:lnTo>
                    <a:pt x="273" y="231"/>
                  </a:lnTo>
                  <a:lnTo>
                    <a:pt x="273" y="232"/>
                  </a:lnTo>
                  <a:lnTo>
                    <a:pt x="272" y="232"/>
                  </a:lnTo>
                  <a:lnTo>
                    <a:pt x="273" y="232"/>
                  </a:lnTo>
                  <a:lnTo>
                    <a:pt x="273" y="233"/>
                  </a:lnTo>
                  <a:lnTo>
                    <a:pt x="274" y="233"/>
                  </a:lnTo>
                  <a:lnTo>
                    <a:pt x="274" y="235"/>
                  </a:lnTo>
                  <a:lnTo>
                    <a:pt x="276" y="235"/>
                  </a:lnTo>
                  <a:lnTo>
                    <a:pt x="276" y="236"/>
                  </a:lnTo>
                  <a:lnTo>
                    <a:pt x="277" y="236"/>
                  </a:lnTo>
                  <a:lnTo>
                    <a:pt x="276" y="236"/>
                  </a:lnTo>
                  <a:lnTo>
                    <a:pt x="276" y="237"/>
                  </a:lnTo>
                  <a:lnTo>
                    <a:pt x="276" y="236"/>
                  </a:lnTo>
                  <a:lnTo>
                    <a:pt x="276" y="237"/>
                  </a:lnTo>
                  <a:lnTo>
                    <a:pt x="274" y="237"/>
                  </a:lnTo>
                  <a:lnTo>
                    <a:pt x="274" y="238"/>
                  </a:lnTo>
                  <a:lnTo>
                    <a:pt x="276" y="238"/>
                  </a:lnTo>
                  <a:lnTo>
                    <a:pt x="276" y="239"/>
                  </a:lnTo>
                  <a:lnTo>
                    <a:pt x="277" y="239"/>
                  </a:lnTo>
                  <a:lnTo>
                    <a:pt x="277" y="241"/>
                  </a:lnTo>
                  <a:lnTo>
                    <a:pt x="277" y="242"/>
                  </a:lnTo>
                  <a:lnTo>
                    <a:pt x="277" y="243"/>
                  </a:lnTo>
                  <a:lnTo>
                    <a:pt x="277" y="244"/>
                  </a:lnTo>
                  <a:lnTo>
                    <a:pt x="277" y="245"/>
                  </a:lnTo>
                  <a:lnTo>
                    <a:pt x="278" y="245"/>
                  </a:lnTo>
                  <a:lnTo>
                    <a:pt x="278" y="247"/>
                  </a:lnTo>
                  <a:lnTo>
                    <a:pt x="279" y="247"/>
                  </a:lnTo>
                  <a:lnTo>
                    <a:pt x="279" y="248"/>
                  </a:lnTo>
                  <a:lnTo>
                    <a:pt x="279" y="249"/>
                  </a:lnTo>
                  <a:lnTo>
                    <a:pt x="278" y="249"/>
                  </a:lnTo>
                  <a:lnTo>
                    <a:pt x="278" y="250"/>
                  </a:lnTo>
                  <a:lnTo>
                    <a:pt x="279" y="250"/>
                  </a:lnTo>
                  <a:lnTo>
                    <a:pt x="279" y="252"/>
                  </a:lnTo>
                  <a:lnTo>
                    <a:pt x="279" y="253"/>
                  </a:lnTo>
                  <a:lnTo>
                    <a:pt x="280" y="253"/>
                  </a:lnTo>
                  <a:lnTo>
                    <a:pt x="280" y="254"/>
                  </a:lnTo>
                  <a:lnTo>
                    <a:pt x="280" y="255"/>
                  </a:lnTo>
                  <a:lnTo>
                    <a:pt x="280" y="256"/>
                  </a:lnTo>
                  <a:lnTo>
                    <a:pt x="282" y="256"/>
                  </a:lnTo>
                  <a:lnTo>
                    <a:pt x="282" y="258"/>
                  </a:lnTo>
                  <a:lnTo>
                    <a:pt x="283" y="258"/>
                  </a:lnTo>
                  <a:lnTo>
                    <a:pt x="283" y="259"/>
                  </a:lnTo>
                  <a:lnTo>
                    <a:pt x="284" y="259"/>
                  </a:lnTo>
                  <a:lnTo>
                    <a:pt x="284" y="260"/>
                  </a:lnTo>
                  <a:lnTo>
                    <a:pt x="285" y="260"/>
                  </a:lnTo>
                  <a:lnTo>
                    <a:pt x="285" y="261"/>
                  </a:lnTo>
                  <a:lnTo>
                    <a:pt x="285" y="262"/>
                  </a:lnTo>
                  <a:lnTo>
                    <a:pt x="286" y="262"/>
                  </a:lnTo>
                  <a:lnTo>
                    <a:pt x="286" y="264"/>
                  </a:lnTo>
                  <a:lnTo>
                    <a:pt x="286" y="265"/>
                  </a:lnTo>
                  <a:lnTo>
                    <a:pt x="286" y="266"/>
                  </a:lnTo>
                  <a:lnTo>
                    <a:pt x="286" y="267"/>
                  </a:lnTo>
                  <a:lnTo>
                    <a:pt x="286" y="268"/>
                  </a:lnTo>
                  <a:lnTo>
                    <a:pt x="286" y="270"/>
                  </a:lnTo>
                  <a:lnTo>
                    <a:pt x="288" y="270"/>
                  </a:lnTo>
                  <a:lnTo>
                    <a:pt x="288" y="271"/>
                  </a:lnTo>
                  <a:lnTo>
                    <a:pt x="289" y="271"/>
                  </a:lnTo>
                  <a:lnTo>
                    <a:pt x="289" y="272"/>
                  </a:lnTo>
                  <a:lnTo>
                    <a:pt x="290" y="273"/>
                  </a:lnTo>
                  <a:lnTo>
                    <a:pt x="289" y="273"/>
                  </a:lnTo>
                  <a:lnTo>
                    <a:pt x="289" y="274"/>
                  </a:lnTo>
                  <a:lnTo>
                    <a:pt x="288" y="274"/>
                  </a:lnTo>
                  <a:lnTo>
                    <a:pt x="288" y="276"/>
                  </a:lnTo>
                  <a:lnTo>
                    <a:pt x="289" y="276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8" y="278"/>
                  </a:lnTo>
                  <a:lnTo>
                    <a:pt x="289" y="278"/>
                  </a:lnTo>
                  <a:lnTo>
                    <a:pt x="288" y="278"/>
                  </a:lnTo>
                  <a:lnTo>
                    <a:pt x="288" y="279"/>
                  </a:lnTo>
                  <a:lnTo>
                    <a:pt x="288" y="281"/>
                  </a:lnTo>
                  <a:lnTo>
                    <a:pt x="286" y="281"/>
                  </a:lnTo>
                  <a:lnTo>
                    <a:pt x="286" y="282"/>
                  </a:lnTo>
                  <a:lnTo>
                    <a:pt x="286" y="283"/>
                  </a:lnTo>
                  <a:lnTo>
                    <a:pt x="286" y="284"/>
                  </a:lnTo>
                  <a:lnTo>
                    <a:pt x="288" y="284"/>
                  </a:lnTo>
                  <a:lnTo>
                    <a:pt x="289" y="284"/>
                  </a:lnTo>
                  <a:lnTo>
                    <a:pt x="289" y="285"/>
                  </a:lnTo>
                  <a:lnTo>
                    <a:pt x="290" y="285"/>
                  </a:lnTo>
                  <a:lnTo>
                    <a:pt x="291" y="285"/>
                  </a:lnTo>
                  <a:lnTo>
                    <a:pt x="291" y="287"/>
                  </a:lnTo>
                  <a:lnTo>
                    <a:pt x="292" y="287"/>
                  </a:lnTo>
                  <a:lnTo>
                    <a:pt x="292" y="288"/>
                  </a:lnTo>
                  <a:lnTo>
                    <a:pt x="294" y="288"/>
                  </a:lnTo>
                  <a:lnTo>
                    <a:pt x="294" y="289"/>
                  </a:lnTo>
                  <a:lnTo>
                    <a:pt x="295" y="289"/>
                  </a:lnTo>
                  <a:lnTo>
                    <a:pt x="295" y="290"/>
                  </a:lnTo>
                  <a:lnTo>
                    <a:pt x="296" y="290"/>
                  </a:lnTo>
                  <a:lnTo>
                    <a:pt x="295" y="290"/>
                  </a:lnTo>
                  <a:lnTo>
                    <a:pt x="295" y="291"/>
                  </a:lnTo>
                  <a:lnTo>
                    <a:pt x="294" y="291"/>
                  </a:lnTo>
                  <a:lnTo>
                    <a:pt x="292" y="291"/>
                  </a:lnTo>
                  <a:lnTo>
                    <a:pt x="292" y="293"/>
                  </a:lnTo>
                  <a:lnTo>
                    <a:pt x="294" y="293"/>
                  </a:lnTo>
                  <a:lnTo>
                    <a:pt x="294" y="291"/>
                  </a:lnTo>
                  <a:lnTo>
                    <a:pt x="294" y="293"/>
                  </a:lnTo>
                  <a:lnTo>
                    <a:pt x="292" y="293"/>
                  </a:lnTo>
                  <a:lnTo>
                    <a:pt x="292" y="294"/>
                  </a:lnTo>
                  <a:lnTo>
                    <a:pt x="292" y="295"/>
                  </a:lnTo>
                  <a:lnTo>
                    <a:pt x="291" y="295"/>
                  </a:lnTo>
                  <a:lnTo>
                    <a:pt x="290" y="295"/>
                  </a:lnTo>
                  <a:lnTo>
                    <a:pt x="289" y="295"/>
                  </a:lnTo>
                  <a:lnTo>
                    <a:pt x="288" y="295"/>
                  </a:lnTo>
                  <a:lnTo>
                    <a:pt x="288" y="296"/>
                  </a:lnTo>
                  <a:lnTo>
                    <a:pt x="289" y="296"/>
                  </a:lnTo>
                  <a:lnTo>
                    <a:pt x="290" y="296"/>
                  </a:lnTo>
                  <a:lnTo>
                    <a:pt x="290" y="297"/>
                  </a:lnTo>
                  <a:lnTo>
                    <a:pt x="289" y="297"/>
                  </a:lnTo>
                  <a:lnTo>
                    <a:pt x="288" y="297"/>
                  </a:lnTo>
                  <a:lnTo>
                    <a:pt x="288" y="299"/>
                  </a:lnTo>
                  <a:lnTo>
                    <a:pt x="286" y="299"/>
                  </a:lnTo>
                  <a:lnTo>
                    <a:pt x="285" y="299"/>
                  </a:lnTo>
                  <a:lnTo>
                    <a:pt x="285" y="300"/>
                  </a:lnTo>
                  <a:lnTo>
                    <a:pt x="284" y="300"/>
                  </a:lnTo>
                  <a:lnTo>
                    <a:pt x="284" y="301"/>
                  </a:lnTo>
                  <a:lnTo>
                    <a:pt x="283" y="301"/>
                  </a:lnTo>
                  <a:lnTo>
                    <a:pt x="283" y="302"/>
                  </a:lnTo>
                  <a:lnTo>
                    <a:pt x="283" y="303"/>
                  </a:lnTo>
                  <a:lnTo>
                    <a:pt x="282" y="303"/>
                  </a:lnTo>
                  <a:lnTo>
                    <a:pt x="282" y="305"/>
                  </a:lnTo>
                  <a:lnTo>
                    <a:pt x="282" y="306"/>
                  </a:lnTo>
                  <a:lnTo>
                    <a:pt x="282" y="307"/>
                  </a:lnTo>
                  <a:lnTo>
                    <a:pt x="283" y="307"/>
                  </a:lnTo>
                  <a:lnTo>
                    <a:pt x="283" y="308"/>
                  </a:lnTo>
                  <a:lnTo>
                    <a:pt x="283" y="310"/>
                  </a:lnTo>
                  <a:lnTo>
                    <a:pt x="282" y="310"/>
                  </a:lnTo>
                  <a:lnTo>
                    <a:pt x="282" y="31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67" name="Freeform 341"/>
            <p:cNvSpPr>
              <a:spLocks noChangeAspect="1"/>
            </p:cNvSpPr>
            <p:nvPr/>
          </p:nvSpPr>
          <p:spPr bwMode="gray">
            <a:xfrm>
              <a:off x="3859" y="3665"/>
              <a:ext cx="20" cy="4"/>
            </a:xfrm>
            <a:custGeom>
              <a:avLst/>
              <a:gdLst>
                <a:gd name="T0" fmla="*/ 19 w 19"/>
                <a:gd name="T1" fmla="*/ 1 h 3"/>
                <a:gd name="T2" fmla="*/ 18 w 19"/>
                <a:gd name="T3" fmla="*/ 1 h 3"/>
                <a:gd name="T4" fmla="*/ 18 w 19"/>
                <a:gd name="T5" fmla="*/ 2 h 3"/>
                <a:gd name="T6" fmla="*/ 17 w 19"/>
                <a:gd name="T7" fmla="*/ 2 h 3"/>
                <a:gd name="T8" fmla="*/ 17 w 19"/>
                <a:gd name="T9" fmla="*/ 1 h 3"/>
                <a:gd name="T10" fmla="*/ 15 w 19"/>
                <a:gd name="T11" fmla="*/ 1 h 3"/>
                <a:gd name="T12" fmla="*/ 14 w 19"/>
                <a:gd name="T13" fmla="*/ 1 h 3"/>
                <a:gd name="T14" fmla="*/ 13 w 19"/>
                <a:gd name="T15" fmla="*/ 1 h 3"/>
                <a:gd name="T16" fmla="*/ 12 w 19"/>
                <a:gd name="T17" fmla="*/ 1 h 3"/>
                <a:gd name="T18" fmla="*/ 11 w 19"/>
                <a:gd name="T19" fmla="*/ 1 h 3"/>
                <a:gd name="T20" fmla="*/ 9 w 19"/>
                <a:gd name="T21" fmla="*/ 1 h 3"/>
                <a:gd name="T22" fmla="*/ 8 w 19"/>
                <a:gd name="T23" fmla="*/ 1 h 3"/>
                <a:gd name="T24" fmla="*/ 8 w 19"/>
                <a:gd name="T25" fmla="*/ 2 h 3"/>
                <a:gd name="T26" fmla="*/ 7 w 19"/>
                <a:gd name="T27" fmla="*/ 2 h 3"/>
                <a:gd name="T28" fmla="*/ 6 w 19"/>
                <a:gd name="T29" fmla="*/ 2 h 3"/>
                <a:gd name="T30" fmla="*/ 5 w 19"/>
                <a:gd name="T31" fmla="*/ 2 h 3"/>
                <a:gd name="T32" fmla="*/ 3 w 19"/>
                <a:gd name="T33" fmla="*/ 2 h 3"/>
                <a:gd name="T34" fmla="*/ 3 w 19"/>
                <a:gd name="T35" fmla="*/ 3 h 3"/>
                <a:gd name="T36" fmla="*/ 2 w 19"/>
                <a:gd name="T37" fmla="*/ 3 h 3"/>
                <a:gd name="T38" fmla="*/ 1 w 19"/>
                <a:gd name="T39" fmla="*/ 3 h 3"/>
                <a:gd name="T40" fmla="*/ 0 w 19"/>
                <a:gd name="T41" fmla="*/ 3 h 3"/>
                <a:gd name="T42" fmla="*/ 0 w 19"/>
                <a:gd name="T43" fmla="*/ 2 h 3"/>
                <a:gd name="T44" fmla="*/ 1 w 19"/>
                <a:gd name="T45" fmla="*/ 2 h 3"/>
                <a:gd name="T46" fmla="*/ 1 w 19"/>
                <a:gd name="T47" fmla="*/ 3 h 3"/>
                <a:gd name="T48" fmla="*/ 1 w 19"/>
                <a:gd name="T49" fmla="*/ 2 h 3"/>
                <a:gd name="T50" fmla="*/ 2 w 19"/>
                <a:gd name="T51" fmla="*/ 2 h 3"/>
                <a:gd name="T52" fmla="*/ 3 w 19"/>
                <a:gd name="T53" fmla="*/ 2 h 3"/>
                <a:gd name="T54" fmla="*/ 5 w 19"/>
                <a:gd name="T55" fmla="*/ 2 h 3"/>
                <a:gd name="T56" fmla="*/ 6 w 19"/>
                <a:gd name="T57" fmla="*/ 2 h 3"/>
                <a:gd name="T58" fmla="*/ 6 w 19"/>
                <a:gd name="T59" fmla="*/ 1 h 3"/>
                <a:gd name="T60" fmla="*/ 7 w 19"/>
                <a:gd name="T61" fmla="*/ 1 h 3"/>
                <a:gd name="T62" fmla="*/ 8 w 19"/>
                <a:gd name="T63" fmla="*/ 1 h 3"/>
                <a:gd name="T64" fmla="*/ 9 w 19"/>
                <a:gd name="T65" fmla="*/ 1 h 3"/>
                <a:gd name="T66" fmla="*/ 11 w 19"/>
                <a:gd name="T67" fmla="*/ 1 h 3"/>
                <a:gd name="T68" fmla="*/ 12 w 19"/>
                <a:gd name="T69" fmla="*/ 1 h 3"/>
                <a:gd name="T70" fmla="*/ 13 w 19"/>
                <a:gd name="T71" fmla="*/ 1 h 3"/>
                <a:gd name="T72" fmla="*/ 14 w 19"/>
                <a:gd name="T73" fmla="*/ 1 h 3"/>
                <a:gd name="T74" fmla="*/ 14 w 19"/>
                <a:gd name="T75" fmla="*/ 0 h 3"/>
                <a:gd name="T76" fmla="*/ 14 w 19"/>
                <a:gd name="T77" fmla="*/ 1 h 3"/>
                <a:gd name="T78" fmla="*/ 15 w 19"/>
                <a:gd name="T79" fmla="*/ 1 h 3"/>
                <a:gd name="T80" fmla="*/ 15 w 19"/>
                <a:gd name="T81" fmla="*/ 0 h 3"/>
                <a:gd name="T82" fmla="*/ 14 w 19"/>
                <a:gd name="T83" fmla="*/ 0 h 3"/>
                <a:gd name="T84" fmla="*/ 15 w 19"/>
                <a:gd name="T85" fmla="*/ 0 h 3"/>
                <a:gd name="T86" fmla="*/ 14 w 19"/>
                <a:gd name="T87" fmla="*/ 0 h 3"/>
                <a:gd name="T88" fmla="*/ 15 w 19"/>
                <a:gd name="T89" fmla="*/ 0 h 3"/>
                <a:gd name="T90" fmla="*/ 14 w 19"/>
                <a:gd name="T91" fmla="*/ 0 h 3"/>
                <a:gd name="T92" fmla="*/ 15 w 19"/>
                <a:gd name="T93" fmla="*/ 0 h 3"/>
                <a:gd name="T94" fmla="*/ 17 w 19"/>
                <a:gd name="T95" fmla="*/ 0 h 3"/>
                <a:gd name="T96" fmla="*/ 15 w 19"/>
                <a:gd name="T97" fmla="*/ 0 h 3"/>
                <a:gd name="T98" fmla="*/ 17 w 19"/>
                <a:gd name="T99" fmla="*/ 0 h 3"/>
                <a:gd name="T100" fmla="*/ 15 w 19"/>
                <a:gd name="T101" fmla="*/ 0 h 3"/>
                <a:gd name="T102" fmla="*/ 17 w 19"/>
                <a:gd name="T103" fmla="*/ 0 h 3"/>
                <a:gd name="T104" fmla="*/ 17 w 19"/>
                <a:gd name="T105" fmla="*/ 1 h 3"/>
                <a:gd name="T106" fmla="*/ 17 w 19"/>
                <a:gd name="T107" fmla="*/ 0 h 3"/>
                <a:gd name="T108" fmla="*/ 18 w 19"/>
                <a:gd name="T109" fmla="*/ 1 h 3"/>
                <a:gd name="T110" fmla="*/ 18 w 19"/>
                <a:gd name="T111" fmla="*/ 0 h 3"/>
                <a:gd name="T112" fmla="*/ 18 w 19"/>
                <a:gd name="T113" fmla="*/ 1 h 3"/>
                <a:gd name="T114" fmla="*/ 18 w 19"/>
                <a:gd name="T115" fmla="*/ 0 h 3"/>
                <a:gd name="T116" fmla="*/ 18 w 19"/>
                <a:gd name="T117" fmla="*/ 1 h 3"/>
                <a:gd name="T118" fmla="*/ 18 w 19"/>
                <a:gd name="T119" fmla="*/ 0 h 3"/>
                <a:gd name="T120" fmla="*/ 18 w 19"/>
                <a:gd name="T121" fmla="*/ 1 h 3"/>
                <a:gd name="T122" fmla="*/ 18 w 19"/>
                <a:gd name="T123" fmla="*/ 0 h 3"/>
                <a:gd name="T124" fmla="*/ 19 w 19"/>
                <a:gd name="T125" fmla="*/ 1 h 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9"/>
                <a:gd name="T190" fmla="*/ 0 h 3"/>
                <a:gd name="T191" fmla="*/ 19 w 19"/>
                <a:gd name="T192" fmla="*/ 3 h 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9" h="3">
                  <a:moveTo>
                    <a:pt x="19" y="1"/>
                  </a:moveTo>
                  <a:lnTo>
                    <a:pt x="18" y="1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68" name="Freeform 342"/>
            <p:cNvSpPr>
              <a:spLocks noChangeAspect="1"/>
            </p:cNvSpPr>
            <p:nvPr/>
          </p:nvSpPr>
          <p:spPr bwMode="gray">
            <a:xfrm>
              <a:off x="3926" y="3660"/>
              <a:ext cx="7" cy="2"/>
            </a:xfrm>
            <a:custGeom>
              <a:avLst/>
              <a:gdLst>
                <a:gd name="T0" fmla="*/ 6 w 7"/>
                <a:gd name="T1" fmla="*/ 1 h 2"/>
                <a:gd name="T2" fmla="*/ 5 w 7"/>
                <a:gd name="T3" fmla="*/ 1 h 2"/>
                <a:gd name="T4" fmla="*/ 3 w 7"/>
                <a:gd name="T5" fmla="*/ 1 h 2"/>
                <a:gd name="T6" fmla="*/ 3 w 7"/>
                <a:gd name="T7" fmla="*/ 2 h 2"/>
                <a:gd name="T8" fmla="*/ 3 w 7"/>
                <a:gd name="T9" fmla="*/ 1 h 2"/>
                <a:gd name="T10" fmla="*/ 2 w 7"/>
                <a:gd name="T11" fmla="*/ 2 h 2"/>
                <a:gd name="T12" fmla="*/ 1 w 7"/>
                <a:gd name="T13" fmla="*/ 2 h 2"/>
                <a:gd name="T14" fmla="*/ 0 w 7"/>
                <a:gd name="T15" fmla="*/ 2 h 2"/>
                <a:gd name="T16" fmla="*/ 1 w 7"/>
                <a:gd name="T17" fmla="*/ 2 h 2"/>
                <a:gd name="T18" fmla="*/ 1 w 7"/>
                <a:gd name="T19" fmla="*/ 1 h 2"/>
                <a:gd name="T20" fmla="*/ 2 w 7"/>
                <a:gd name="T21" fmla="*/ 1 h 2"/>
                <a:gd name="T22" fmla="*/ 3 w 7"/>
                <a:gd name="T23" fmla="*/ 1 h 2"/>
                <a:gd name="T24" fmla="*/ 2 w 7"/>
                <a:gd name="T25" fmla="*/ 1 h 2"/>
                <a:gd name="T26" fmla="*/ 3 w 7"/>
                <a:gd name="T27" fmla="*/ 1 h 2"/>
                <a:gd name="T28" fmla="*/ 5 w 7"/>
                <a:gd name="T29" fmla="*/ 1 h 2"/>
                <a:gd name="T30" fmla="*/ 5 w 7"/>
                <a:gd name="T31" fmla="*/ 0 h 2"/>
                <a:gd name="T32" fmla="*/ 6 w 7"/>
                <a:gd name="T33" fmla="*/ 0 h 2"/>
                <a:gd name="T34" fmla="*/ 7 w 7"/>
                <a:gd name="T35" fmla="*/ 0 h 2"/>
                <a:gd name="T36" fmla="*/ 6 w 7"/>
                <a:gd name="T37" fmla="*/ 0 h 2"/>
                <a:gd name="T38" fmla="*/ 6 w 7"/>
                <a:gd name="T39" fmla="*/ 1 h 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"/>
                <a:gd name="T61" fmla="*/ 0 h 2"/>
                <a:gd name="T62" fmla="*/ 7 w 7"/>
                <a:gd name="T63" fmla="*/ 2 h 2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" h="2">
                  <a:moveTo>
                    <a:pt x="6" y="1"/>
                  </a:moveTo>
                  <a:lnTo>
                    <a:pt x="5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69" name="Freeform 343"/>
            <p:cNvSpPr>
              <a:spLocks noChangeAspect="1"/>
            </p:cNvSpPr>
            <p:nvPr/>
          </p:nvSpPr>
          <p:spPr bwMode="gray">
            <a:xfrm>
              <a:off x="3924" y="3662"/>
              <a:ext cx="3" cy="1"/>
            </a:xfrm>
            <a:custGeom>
              <a:avLst/>
              <a:gdLst>
                <a:gd name="T0" fmla="*/ 3 w 3"/>
                <a:gd name="T1" fmla="*/ 0 h 1"/>
                <a:gd name="T2" fmla="*/ 2 w 3"/>
                <a:gd name="T3" fmla="*/ 0 h 1"/>
                <a:gd name="T4" fmla="*/ 2 w 3"/>
                <a:gd name="T5" fmla="*/ 1 h 1"/>
                <a:gd name="T6" fmla="*/ 0 w 3"/>
                <a:gd name="T7" fmla="*/ 1 h 1"/>
                <a:gd name="T8" fmla="*/ 0 w 3"/>
                <a:gd name="T9" fmla="*/ 0 h 1"/>
                <a:gd name="T10" fmla="*/ 2 w 3"/>
                <a:gd name="T11" fmla="*/ 0 h 1"/>
                <a:gd name="T12" fmla="*/ 3 w 3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"/>
                <a:gd name="T23" fmla="*/ 3 w 3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">
                  <a:moveTo>
                    <a:pt x="3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70" name="Freeform 344"/>
            <p:cNvSpPr>
              <a:spLocks noChangeAspect="1"/>
            </p:cNvSpPr>
            <p:nvPr/>
          </p:nvSpPr>
          <p:spPr bwMode="gray">
            <a:xfrm>
              <a:off x="3917" y="3582"/>
              <a:ext cx="661" cy="674"/>
            </a:xfrm>
            <a:custGeom>
              <a:avLst/>
              <a:gdLst>
                <a:gd name="T0" fmla="*/ 111 w 629"/>
                <a:gd name="T1" fmla="*/ 1 h 640"/>
                <a:gd name="T2" fmla="*/ 211 w 629"/>
                <a:gd name="T3" fmla="*/ 0 h 640"/>
                <a:gd name="T4" fmla="*/ 274 w 629"/>
                <a:gd name="T5" fmla="*/ 34 h 640"/>
                <a:gd name="T6" fmla="*/ 373 w 629"/>
                <a:gd name="T7" fmla="*/ 40 h 640"/>
                <a:gd name="T8" fmla="*/ 449 w 629"/>
                <a:gd name="T9" fmla="*/ 61 h 640"/>
                <a:gd name="T10" fmla="*/ 463 w 629"/>
                <a:gd name="T11" fmla="*/ 33 h 640"/>
                <a:gd name="T12" fmla="*/ 497 w 629"/>
                <a:gd name="T13" fmla="*/ 28 h 640"/>
                <a:gd name="T14" fmla="*/ 526 w 629"/>
                <a:gd name="T15" fmla="*/ 116 h 640"/>
                <a:gd name="T16" fmla="*/ 535 w 629"/>
                <a:gd name="T17" fmla="*/ 152 h 640"/>
                <a:gd name="T18" fmla="*/ 543 w 629"/>
                <a:gd name="T19" fmla="*/ 175 h 640"/>
                <a:gd name="T20" fmla="*/ 564 w 629"/>
                <a:gd name="T21" fmla="*/ 228 h 640"/>
                <a:gd name="T22" fmla="*/ 578 w 629"/>
                <a:gd name="T23" fmla="*/ 244 h 640"/>
                <a:gd name="T24" fmla="*/ 557 w 629"/>
                <a:gd name="T25" fmla="*/ 207 h 640"/>
                <a:gd name="T26" fmla="*/ 573 w 629"/>
                <a:gd name="T27" fmla="*/ 270 h 640"/>
                <a:gd name="T28" fmla="*/ 576 w 629"/>
                <a:gd name="T29" fmla="*/ 296 h 640"/>
                <a:gd name="T30" fmla="*/ 611 w 629"/>
                <a:gd name="T31" fmla="*/ 392 h 640"/>
                <a:gd name="T32" fmla="*/ 616 w 629"/>
                <a:gd name="T33" fmla="*/ 409 h 640"/>
                <a:gd name="T34" fmla="*/ 627 w 629"/>
                <a:gd name="T35" fmla="*/ 470 h 640"/>
                <a:gd name="T36" fmla="*/ 622 w 629"/>
                <a:gd name="T37" fmla="*/ 515 h 640"/>
                <a:gd name="T38" fmla="*/ 604 w 629"/>
                <a:gd name="T39" fmla="*/ 579 h 640"/>
                <a:gd name="T40" fmla="*/ 596 w 629"/>
                <a:gd name="T41" fmla="*/ 611 h 640"/>
                <a:gd name="T42" fmla="*/ 597 w 629"/>
                <a:gd name="T43" fmla="*/ 622 h 640"/>
                <a:gd name="T44" fmla="*/ 599 w 629"/>
                <a:gd name="T45" fmla="*/ 618 h 640"/>
                <a:gd name="T46" fmla="*/ 587 w 629"/>
                <a:gd name="T47" fmla="*/ 611 h 640"/>
                <a:gd name="T48" fmla="*/ 567 w 629"/>
                <a:gd name="T49" fmla="*/ 618 h 640"/>
                <a:gd name="T50" fmla="*/ 546 w 629"/>
                <a:gd name="T51" fmla="*/ 610 h 640"/>
                <a:gd name="T52" fmla="*/ 538 w 629"/>
                <a:gd name="T53" fmla="*/ 590 h 640"/>
                <a:gd name="T54" fmla="*/ 529 w 629"/>
                <a:gd name="T55" fmla="*/ 555 h 640"/>
                <a:gd name="T56" fmla="*/ 504 w 629"/>
                <a:gd name="T57" fmla="*/ 540 h 640"/>
                <a:gd name="T58" fmla="*/ 481 w 629"/>
                <a:gd name="T59" fmla="*/ 511 h 640"/>
                <a:gd name="T60" fmla="*/ 465 w 629"/>
                <a:gd name="T61" fmla="*/ 474 h 640"/>
                <a:gd name="T62" fmla="*/ 462 w 629"/>
                <a:gd name="T63" fmla="*/ 471 h 640"/>
                <a:gd name="T64" fmla="*/ 451 w 629"/>
                <a:gd name="T65" fmla="*/ 429 h 640"/>
                <a:gd name="T66" fmla="*/ 440 w 629"/>
                <a:gd name="T67" fmla="*/ 434 h 640"/>
                <a:gd name="T68" fmla="*/ 422 w 629"/>
                <a:gd name="T69" fmla="*/ 394 h 640"/>
                <a:gd name="T70" fmla="*/ 418 w 629"/>
                <a:gd name="T71" fmla="*/ 364 h 640"/>
                <a:gd name="T72" fmla="*/ 432 w 629"/>
                <a:gd name="T73" fmla="*/ 342 h 640"/>
                <a:gd name="T74" fmla="*/ 431 w 629"/>
                <a:gd name="T75" fmla="*/ 326 h 640"/>
                <a:gd name="T76" fmla="*/ 420 w 629"/>
                <a:gd name="T77" fmla="*/ 322 h 640"/>
                <a:gd name="T78" fmla="*/ 416 w 629"/>
                <a:gd name="T79" fmla="*/ 335 h 640"/>
                <a:gd name="T80" fmla="*/ 406 w 629"/>
                <a:gd name="T81" fmla="*/ 343 h 640"/>
                <a:gd name="T82" fmla="*/ 400 w 629"/>
                <a:gd name="T83" fmla="*/ 297 h 640"/>
                <a:gd name="T84" fmla="*/ 412 w 629"/>
                <a:gd name="T85" fmla="*/ 264 h 640"/>
                <a:gd name="T86" fmla="*/ 412 w 629"/>
                <a:gd name="T87" fmla="*/ 230 h 640"/>
                <a:gd name="T88" fmla="*/ 400 w 629"/>
                <a:gd name="T89" fmla="*/ 196 h 640"/>
                <a:gd name="T90" fmla="*/ 375 w 629"/>
                <a:gd name="T91" fmla="*/ 183 h 640"/>
                <a:gd name="T92" fmla="*/ 353 w 629"/>
                <a:gd name="T93" fmla="*/ 158 h 640"/>
                <a:gd name="T94" fmla="*/ 337 w 629"/>
                <a:gd name="T95" fmla="*/ 128 h 640"/>
                <a:gd name="T96" fmla="*/ 296 w 629"/>
                <a:gd name="T97" fmla="*/ 96 h 640"/>
                <a:gd name="T98" fmla="*/ 271 w 629"/>
                <a:gd name="T99" fmla="*/ 109 h 640"/>
                <a:gd name="T100" fmla="*/ 246 w 629"/>
                <a:gd name="T101" fmla="*/ 123 h 640"/>
                <a:gd name="T102" fmla="*/ 204 w 629"/>
                <a:gd name="T103" fmla="*/ 138 h 640"/>
                <a:gd name="T104" fmla="*/ 191 w 629"/>
                <a:gd name="T105" fmla="*/ 122 h 640"/>
                <a:gd name="T106" fmla="*/ 175 w 629"/>
                <a:gd name="T107" fmla="*/ 99 h 640"/>
                <a:gd name="T108" fmla="*/ 175 w 629"/>
                <a:gd name="T109" fmla="*/ 93 h 640"/>
                <a:gd name="T110" fmla="*/ 151 w 629"/>
                <a:gd name="T111" fmla="*/ 76 h 640"/>
                <a:gd name="T112" fmla="*/ 97 w 629"/>
                <a:gd name="T113" fmla="*/ 65 h 640"/>
                <a:gd name="T114" fmla="*/ 115 w 629"/>
                <a:gd name="T115" fmla="*/ 54 h 640"/>
                <a:gd name="T116" fmla="*/ 80 w 629"/>
                <a:gd name="T117" fmla="*/ 63 h 640"/>
                <a:gd name="T118" fmla="*/ 52 w 629"/>
                <a:gd name="T119" fmla="*/ 53 h 640"/>
                <a:gd name="T120" fmla="*/ 35 w 629"/>
                <a:gd name="T121" fmla="*/ 64 h 640"/>
                <a:gd name="T122" fmla="*/ 17 w 629"/>
                <a:gd name="T123" fmla="*/ 69 h 640"/>
                <a:gd name="T124" fmla="*/ 4 w 629"/>
                <a:gd name="T125" fmla="*/ 18 h 64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29"/>
                <a:gd name="T190" fmla="*/ 0 h 640"/>
                <a:gd name="T191" fmla="*/ 629 w 629"/>
                <a:gd name="T192" fmla="*/ 640 h 64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29" h="640">
                  <a:moveTo>
                    <a:pt x="18" y="1"/>
                  </a:move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1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5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1" y="1"/>
                  </a:lnTo>
                  <a:lnTo>
                    <a:pt x="162" y="1"/>
                  </a:lnTo>
                  <a:lnTo>
                    <a:pt x="163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70" y="1"/>
                  </a:lnTo>
                  <a:lnTo>
                    <a:pt x="171" y="1"/>
                  </a:lnTo>
                  <a:lnTo>
                    <a:pt x="173" y="1"/>
                  </a:lnTo>
                  <a:lnTo>
                    <a:pt x="174" y="1"/>
                  </a:lnTo>
                  <a:lnTo>
                    <a:pt x="175" y="1"/>
                  </a:lnTo>
                  <a:lnTo>
                    <a:pt x="176" y="1"/>
                  </a:lnTo>
                  <a:lnTo>
                    <a:pt x="177" y="1"/>
                  </a:lnTo>
                  <a:lnTo>
                    <a:pt x="179" y="1"/>
                  </a:lnTo>
                  <a:lnTo>
                    <a:pt x="180" y="1"/>
                  </a:lnTo>
                  <a:lnTo>
                    <a:pt x="181" y="1"/>
                  </a:lnTo>
                  <a:lnTo>
                    <a:pt x="182" y="1"/>
                  </a:lnTo>
                  <a:lnTo>
                    <a:pt x="183" y="1"/>
                  </a:lnTo>
                  <a:lnTo>
                    <a:pt x="185" y="1"/>
                  </a:lnTo>
                  <a:lnTo>
                    <a:pt x="186" y="0"/>
                  </a:lnTo>
                  <a:lnTo>
                    <a:pt x="187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8" y="0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4" y="0"/>
                  </a:lnTo>
                  <a:lnTo>
                    <a:pt x="215" y="0"/>
                  </a:lnTo>
                  <a:lnTo>
                    <a:pt x="216" y="0"/>
                  </a:lnTo>
                  <a:lnTo>
                    <a:pt x="217" y="0"/>
                  </a:lnTo>
                  <a:lnTo>
                    <a:pt x="218" y="0"/>
                  </a:lnTo>
                  <a:lnTo>
                    <a:pt x="218" y="1"/>
                  </a:lnTo>
                  <a:lnTo>
                    <a:pt x="218" y="3"/>
                  </a:lnTo>
                  <a:lnTo>
                    <a:pt x="218" y="4"/>
                  </a:lnTo>
                  <a:lnTo>
                    <a:pt x="220" y="4"/>
                  </a:lnTo>
                  <a:lnTo>
                    <a:pt x="220" y="5"/>
                  </a:lnTo>
                  <a:lnTo>
                    <a:pt x="220" y="6"/>
                  </a:lnTo>
                  <a:lnTo>
                    <a:pt x="220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0"/>
                  </a:lnTo>
                  <a:lnTo>
                    <a:pt x="222" y="11"/>
                  </a:lnTo>
                  <a:lnTo>
                    <a:pt x="223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4" y="13"/>
                  </a:lnTo>
                  <a:lnTo>
                    <a:pt x="223" y="13"/>
                  </a:lnTo>
                  <a:lnTo>
                    <a:pt x="223" y="15"/>
                  </a:lnTo>
                  <a:lnTo>
                    <a:pt x="224" y="15"/>
                  </a:lnTo>
                  <a:lnTo>
                    <a:pt x="223" y="16"/>
                  </a:lnTo>
                  <a:lnTo>
                    <a:pt x="224" y="16"/>
                  </a:lnTo>
                  <a:lnTo>
                    <a:pt x="224" y="17"/>
                  </a:lnTo>
                  <a:lnTo>
                    <a:pt x="224" y="18"/>
                  </a:lnTo>
                  <a:lnTo>
                    <a:pt x="223" y="18"/>
                  </a:lnTo>
                  <a:lnTo>
                    <a:pt x="223" y="19"/>
                  </a:lnTo>
                  <a:lnTo>
                    <a:pt x="224" y="19"/>
                  </a:lnTo>
                  <a:lnTo>
                    <a:pt x="224" y="21"/>
                  </a:lnTo>
                  <a:lnTo>
                    <a:pt x="224" y="22"/>
                  </a:lnTo>
                  <a:lnTo>
                    <a:pt x="224" y="23"/>
                  </a:lnTo>
                  <a:lnTo>
                    <a:pt x="226" y="24"/>
                  </a:lnTo>
                  <a:lnTo>
                    <a:pt x="226" y="25"/>
                  </a:lnTo>
                  <a:lnTo>
                    <a:pt x="226" y="27"/>
                  </a:lnTo>
                  <a:lnTo>
                    <a:pt x="227" y="27"/>
                  </a:lnTo>
                  <a:lnTo>
                    <a:pt x="227" y="28"/>
                  </a:lnTo>
                  <a:lnTo>
                    <a:pt x="228" y="28"/>
                  </a:lnTo>
                  <a:lnTo>
                    <a:pt x="228" y="29"/>
                  </a:lnTo>
                  <a:lnTo>
                    <a:pt x="229" y="29"/>
                  </a:lnTo>
                  <a:lnTo>
                    <a:pt x="229" y="30"/>
                  </a:lnTo>
                  <a:lnTo>
                    <a:pt x="229" y="32"/>
                  </a:lnTo>
                  <a:lnTo>
                    <a:pt x="230" y="32"/>
                  </a:lnTo>
                  <a:lnTo>
                    <a:pt x="232" y="32"/>
                  </a:lnTo>
                  <a:lnTo>
                    <a:pt x="233" y="32"/>
                  </a:lnTo>
                  <a:lnTo>
                    <a:pt x="234" y="32"/>
                  </a:lnTo>
                  <a:lnTo>
                    <a:pt x="235" y="32"/>
                  </a:lnTo>
                  <a:lnTo>
                    <a:pt x="236" y="32"/>
                  </a:lnTo>
                  <a:lnTo>
                    <a:pt x="238" y="32"/>
                  </a:lnTo>
                  <a:lnTo>
                    <a:pt x="239" y="32"/>
                  </a:lnTo>
                  <a:lnTo>
                    <a:pt x="240" y="32"/>
                  </a:lnTo>
                  <a:lnTo>
                    <a:pt x="241" y="32"/>
                  </a:lnTo>
                  <a:lnTo>
                    <a:pt x="243" y="32"/>
                  </a:lnTo>
                  <a:lnTo>
                    <a:pt x="244" y="32"/>
                  </a:lnTo>
                  <a:lnTo>
                    <a:pt x="245" y="32"/>
                  </a:lnTo>
                  <a:lnTo>
                    <a:pt x="246" y="32"/>
                  </a:lnTo>
                  <a:lnTo>
                    <a:pt x="247" y="32"/>
                  </a:lnTo>
                  <a:lnTo>
                    <a:pt x="249" y="32"/>
                  </a:lnTo>
                  <a:lnTo>
                    <a:pt x="250" y="33"/>
                  </a:lnTo>
                  <a:lnTo>
                    <a:pt x="251" y="33"/>
                  </a:lnTo>
                  <a:lnTo>
                    <a:pt x="252" y="33"/>
                  </a:lnTo>
                  <a:lnTo>
                    <a:pt x="253" y="33"/>
                  </a:lnTo>
                  <a:lnTo>
                    <a:pt x="255" y="33"/>
                  </a:lnTo>
                  <a:lnTo>
                    <a:pt x="256" y="33"/>
                  </a:lnTo>
                  <a:lnTo>
                    <a:pt x="257" y="33"/>
                  </a:lnTo>
                  <a:lnTo>
                    <a:pt x="258" y="33"/>
                  </a:lnTo>
                  <a:lnTo>
                    <a:pt x="259" y="33"/>
                  </a:lnTo>
                  <a:lnTo>
                    <a:pt x="261" y="33"/>
                  </a:lnTo>
                  <a:lnTo>
                    <a:pt x="262" y="33"/>
                  </a:lnTo>
                  <a:lnTo>
                    <a:pt x="263" y="33"/>
                  </a:lnTo>
                  <a:lnTo>
                    <a:pt x="264" y="33"/>
                  </a:lnTo>
                  <a:lnTo>
                    <a:pt x="265" y="33"/>
                  </a:lnTo>
                  <a:lnTo>
                    <a:pt x="267" y="33"/>
                  </a:lnTo>
                  <a:lnTo>
                    <a:pt x="268" y="33"/>
                  </a:lnTo>
                  <a:lnTo>
                    <a:pt x="269" y="33"/>
                  </a:lnTo>
                  <a:lnTo>
                    <a:pt x="270" y="33"/>
                  </a:lnTo>
                  <a:lnTo>
                    <a:pt x="270" y="34"/>
                  </a:lnTo>
                  <a:lnTo>
                    <a:pt x="271" y="34"/>
                  </a:lnTo>
                  <a:lnTo>
                    <a:pt x="273" y="34"/>
                  </a:lnTo>
                  <a:lnTo>
                    <a:pt x="274" y="34"/>
                  </a:lnTo>
                  <a:lnTo>
                    <a:pt x="275" y="34"/>
                  </a:lnTo>
                  <a:lnTo>
                    <a:pt x="276" y="34"/>
                  </a:lnTo>
                  <a:lnTo>
                    <a:pt x="277" y="34"/>
                  </a:lnTo>
                  <a:lnTo>
                    <a:pt x="279" y="34"/>
                  </a:lnTo>
                  <a:lnTo>
                    <a:pt x="280" y="34"/>
                  </a:lnTo>
                  <a:lnTo>
                    <a:pt x="281" y="34"/>
                  </a:lnTo>
                  <a:lnTo>
                    <a:pt x="282" y="34"/>
                  </a:lnTo>
                  <a:lnTo>
                    <a:pt x="283" y="34"/>
                  </a:lnTo>
                  <a:lnTo>
                    <a:pt x="285" y="34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4"/>
                  </a:lnTo>
                  <a:lnTo>
                    <a:pt x="290" y="34"/>
                  </a:lnTo>
                  <a:lnTo>
                    <a:pt x="291" y="34"/>
                  </a:lnTo>
                  <a:lnTo>
                    <a:pt x="291" y="35"/>
                  </a:lnTo>
                  <a:lnTo>
                    <a:pt x="292" y="35"/>
                  </a:lnTo>
                  <a:lnTo>
                    <a:pt x="293" y="35"/>
                  </a:lnTo>
                  <a:lnTo>
                    <a:pt x="294" y="35"/>
                  </a:lnTo>
                  <a:lnTo>
                    <a:pt x="296" y="35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5"/>
                  </a:lnTo>
                  <a:lnTo>
                    <a:pt x="300" y="35"/>
                  </a:lnTo>
                  <a:lnTo>
                    <a:pt x="302" y="35"/>
                  </a:lnTo>
                  <a:lnTo>
                    <a:pt x="303" y="35"/>
                  </a:lnTo>
                  <a:lnTo>
                    <a:pt x="304" y="35"/>
                  </a:lnTo>
                  <a:lnTo>
                    <a:pt x="305" y="35"/>
                  </a:lnTo>
                  <a:lnTo>
                    <a:pt x="306" y="35"/>
                  </a:lnTo>
                  <a:lnTo>
                    <a:pt x="308" y="35"/>
                  </a:lnTo>
                  <a:lnTo>
                    <a:pt x="309" y="36"/>
                  </a:lnTo>
                  <a:lnTo>
                    <a:pt x="310" y="36"/>
                  </a:lnTo>
                  <a:lnTo>
                    <a:pt x="311" y="36"/>
                  </a:lnTo>
                  <a:lnTo>
                    <a:pt x="312" y="36"/>
                  </a:lnTo>
                  <a:lnTo>
                    <a:pt x="314" y="36"/>
                  </a:lnTo>
                  <a:lnTo>
                    <a:pt x="315" y="36"/>
                  </a:lnTo>
                  <a:lnTo>
                    <a:pt x="316" y="36"/>
                  </a:lnTo>
                  <a:lnTo>
                    <a:pt x="317" y="36"/>
                  </a:lnTo>
                  <a:lnTo>
                    <a:pt x="318" y="36"/>
                  </a:lnTo>
                  <a:lnTo>
                    <a:pt x="320" y="36"/>
                  </a:lnTo>
                  <a:lnTo>
                    <a:pt x="321" y="36"/>
                  </a:lnTo>
                  <a:lnTo>
                    <a:pt x="322" y="36"/>
                  </a:lnTo>
                  <a:lnTo>
                    <a:pt x="323" y="36"/>
                  </a:lnTo>
                  <a:lnTo>
                    <a:pt x="324" y="36"/>
                  </a:lnTo>
                  <a:lnTo>
                    <a:pt x="326" y="36"/>
                  </a:lnTo>
                  <a:lnTo>
                    <a:pt x="327" y="36"/>
                  </a:lnTo>
                  <a:lnTo>
                    <a:pt x="328" y="38"/>
                  </a:lnTo>
                  <a:lnTo>
                    <a:pt x="329" y="38"/>
                  </a:lnTo>
                  <a:lnTo>
                    <a:pt x="330" y="38"/>
                  </a:lnTo>
                  <a:lnTo>
                    <a:pt x="332" y="38"/>
                  </a:lnTo>
                  <a:lnTo>
                    <a:pt x="333" y="38"/>
                  </a:lnTo>
                  <a:lnTo>
                    <a:pt x="334" y="38"/>
                  </a:lnTo>
                  <a:lnTo>
                    <a:pt x="335" y="38"/>
                  </a:lnTo>
                  <a:lnTo>
                    <a:pt x="337" y="38"/>
                  </a:lnTo>
                  <a:lnTo>
                    <a:pt x="338" y="38"/>
                  </a:lnTo>
                  <a:lnTo>
                    <a:pt x="339" y="38"/>
                  </a:lnTo>
                  <a:lnTo>
                    <a:pt x="340" y="38"/>
                  </a:lnTo>
                  <a:lnTo>
                    <a:pt x="341" y="38"/>
                  </a:lnTo>
                  <a:lnTo>
                    <a:pt x="343" y="38"/>
                  </a:lnTo>
                  <a:lnTo>
                    <a:pt x="344" y="38"/>
                  </a:lnTo>
                  <a:lnTo>
                    <a:pt x="345" y="39"/>
                  </a:lnTo>
                  <a:lnTo>
                    <a:pt x="346" y="39"/>
                  </a:lnTo>
                  <a:lnTo>
                    <a:pt x="347" y="39"/>
                  </a:lnTo>
                  <a:lnTo>
                    <a:pt x="349" y="39"/>
                  </a:lnTo>
                  <a:lnTo>
                    <a:pt x="351" y="39"/>
                  </a:lnTo>
                  <a:lnTo>
                    <a:pt x="352" y="39"/>
                  </a:lnTo>
                  <a:lnTo>
                    <a:pt x="353" y="39"/>
                  </a:lnTo>
                  <a:lnTo>
                    <a:pt x="355" y="39"/>
                  </a:lnTo>
                  <a:lnTo>
                    <a:pt x="356" y="39"/>
                  </a:lnTo>
                  <a:lnTo>
                    <a:pt x="357" y="39"/>
                  </a:lnTo>
                  <a:lnTo>
                    <a:pt x="358" y="39"/>
                  </a:lnTo>
                  <a:lnTo>
                    <a:pt x="359" y="39"/>
                  </a:lnTo>
                  <a:lnTo>
                    <a:pt x="361" y="39"/>
                  </a:lnTo>
                  <a:lnTo>
                    <a:pt x="361" y="40"/>
                  </a:lnTo>
                  <a:lnTo>
                    <a:pt x="362" y="40"/>
                  </a:lnTo>
                  <a:lnTo>
                    <a:pt x="363" y="40"/>
                  </a:lnTo>
                  <a:lnTo>
                    <a:pt x="364" y="40"/>
                  </a:lnTo>
                  <a:lnTo>
                    <a:pt x="365" y="40"/>
                  </a:lnTo>
                  <a:lnTo>
                    <a:pt x="367" y="40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0"/>
                  </a:lnTo>
                  <a:lnTo>
                    <a:pt x="371" y="40"/>
                  </a:lnTo>
                  <a:lnTo>
                    <a:pt x="373" y="40"/>
                  </a:lnTo>
                  <a:lnTo>
                    <a:pt x="374" y="40"/>
                  </a:lnTo>
                  <a:lnTo>
                    <a:pt x="375" y="40"/>
                  </a:lnTo>
                  <a:lnTo>
                    <a:pt x="376" y="40"/>
                  </a:lnTo>
                  <a:lnTo>
                    <a:pt x="378" y="41"/>
                  </a:lnTo>
                  <a:lnTo>
                    <a:pt x="379" y="41"/>
                  </a:lnTo>
                  <a:lnTo>
                    <a:pt x="380" y="41"/>
                  </a:lnTo>
                  <a:lnTo>
                    <a:pt x="381" y="41"/>
                  </a:lnTo>
                  <a:lnTo>
                    <a:pt x="382" y="41"/>
                  </a:lnTo>
                  <a:lnTo>
                    <a:pt x="384" y="41"/>
                  </a:lnTo>
                  <a:lnTo>
                    <a:pt x="385" y="41"/>
                  </a:lnTo>
                  <a:lnTo>
                    <a:pt x="386" y="41"/>
                  </a:lnTo>
                  <a:lnTo>
                    <a:pt x="387" y="41"/>
                  </a:lnTo>
                  <a:lnTo>
                    <a:pt x="388" y="41"/>
                  </a:lnTo>
                  <a:lnTo>
                    <a:pt x="390" y="41"/>
                  </a:lnTo>
                  <a:lnTo>
                    <a:pt x="391" y="41"/>
                  </a:lnTo>
                  <a:lnTo>
                    <a:pt x="392" y="41"/>
                  </a:lnTo>
                  <a:lnTo>
                    <a:pt x="393" y="42"/>
                  </a:lnTo>
                  <a:lnTo>
                    <a:pt x="394" y="42"/>
                  </a:lnTo>
                  <a:lnTo>
                    <a:pt x="396" y="42"/>
                  </a:lnTo>
                  <a:lnTo>
                    <a:pt x="398" y="42"/>
                  </a:lnTo>
                  <a:lnTo>
                    <a:pt x="399" y="42"/>
                  </a:lnTo>
                  <a:lnTo>
                    <a:pt x="400" y="42"/>
                  </a:lnTo>
                  <a:lnTo>
                    <a:pt x="402" y="42"/>
                  </a:lnTo>
                  <a:lnTo>
                    <a:pt x="403" y="42"/>
                  </a:lnTo>
                  <a:lnTo>
                    <a:pt x="404" y="42"/>
                  </a:lnTo>
                  <a:lnTo>
                    <a:pt x="405" y="42"/>
                  </a:lnTo>
                  <a:lnTo>
                    <a:pt x="406" y="42"/>
                  </a:lnTo>
                  <a:lnTo>
                    <a:pt x="408" y="42"/>
                  </a:lnTo>
                  <a:lnTo>
                    <a:pt x="409" y="42"/>
                  </a:lnTo>
                  <a:lnTo>
                    <a:pt x="409" y="44"/>
                  </a:lnTo>
                  <a:lnTo>
                    <a:pt x="410" y="44"/>
                  </a:lnTo>
                  <a:lnTo>
                    <a:pt x="411" y="44"/>
                  </a:lnTo>
                  <a:lnTo>
                    <a:pt x="412" y="44"/>
                  </a:lnTo>
                  <a:lnTo>
                    <a:pt x="414" y="44"/>
                  </a:lnTo>
                  <a:lnTo>
                    <a:pt x="415" y="44"/>
                  </a:lnTo>
                  <a:lnTo>
                    <a:pt x="416" y="44"/>
                  </a:lnTo>
                  <a:lnTo>
                    <a:pt x="417" y="44"/>
                  </a:lnTo>
                  <a:lnTo>
                    <a:pt x="418" y="44"/>
                  </a:lnTo>
                  <a:lnTo>
                    <a:pt x="420" y="44"/>
                  </a:lnTo>
                  <a:lnTo>
                    <a:pt x="421" y="44"/>
                  </a:lnTo>
                  <a:lnTo>
                    <a:pt x="422" y="44"/>
                  </a:lnTo>
                  <a:lnTo>
                    <a:pt x="423" y="44"/>
                  </a:lnTo>
                  <a:lnTo>
                    <a:pt x="425" y="44"/>
                  </a:lnTo>
                  <a:lnTo>
                    <a:pt x="426" y="44"/>
                  </a:lnTo>
                  <a:lnTo>
                    <a:pt x="426" y="45"/>
                  </a:lnTo>
                  <a:lnTo>
                    <a:pt x="427" y="45"/>
                  </a:lnTo>
                  <a:lnTo>
                    <a:pt x="428" y="45"/>
                  </a:lnTo>
                  <a:lnTo>
                    <a:pt x="429" y="45"/>
                  </a:lnTo>
                  <a:lnTo>
                    <a:pt x="431" y="45"/>
                  </a:lnTo>
                  <a:lnTo>
                    <a:pt x="432" y="45"/>
                  </a:lnTo>
                  <a:lnTo>
                    <a:pt x="433" y="45"/>
                  </a:lnTo>
                  <a:lnTo>
                    <a:pt x="434" y="45"/>
                  </a:lnTo>
                  <a:lnTo>
                    <a:pt x="435" y="45"/>
                  </a:lnTo>
                  <a:lnTo>
                    <a:pt x="437" y="45"/>
                  </a:lnTo>
                  <a:lnTo>
                    <a:pt x="438" y="45"/>
                  </a:lnTo>
                  <a:lnTo>
                    <a:pt x="439" y="45"/>
                  </a:lnTo>
                  <a:lnTo>
                    <a:pt x="441" y="46"/>
                  </a:lnTo>
                  <a:lnTo>
                    <a:pt x="443" y="46"/>
                  </a:lnTo>
                  <a:lnTo>
                    <a:pt x="444" y="46"/>
                  </a:lnTo>
                  <a:lnTo>
                    <a:pt x="445" y="46"/>
                  </a:lnTo>
                  <a:lnTo>
                    <a:pt x="446" y="46"/>
                  </a:lnTo>
                  <a:lnTo>
                    <a:pt x="447" y="46"/>
                  </a:lnTo>
                  <a:lnTo>
                    <a:pt x="449" y="46"/>
                  </a:lnTo>
                  <a:lnTo>
                    <a:pt x="447" y="46"/>
                  </a:lnTo>
                  <a:lnTo>
                    <a:pt x="447" y="47"/>
                  </a:lnTo>
                  <a:lnTo>
                    <a:pt x="447" y="48"/>
                  </a:lnTo>
                  <a:lnTo>
                    <a:pt x="446" y="48"/>
                  </a:lnTo>
                  <a:lnTo>
                    <a:pt x="446" y="50"/>
                  </a:lnTo>
                  <a:lnTo>
                    <a:pt x="447" y="50"/>
                  </a:lnTo>
                  <a:lnTo>
                    <a:pt x="447" y="51"/>
                  </a:lnTo>
                  <a:lnTo>
                    <a:pt x="447" y="52"/>
                  </a:lnTo>
                  <a:lnTo>
                    <a:pt x="449" y="52"/>
                  </a:lnTo>
                  <a:lnTo>
                    <a:pt x="449" y="53"/>
                  </a:lnTo>
                  <a:lnTo>
                    <a:pt x="449" y="54"/>
                  </a:lnTo>
                  <a:lnTo>
                    <a:pt x="450" y="54"/>
                  </a:lnTo>
                  <a:lnTo>
                    <a:pt x="450" y="56"/>
                  </a:lnTo>
                  <a:lnTo>
                    <a:pt x="450" y="57"/>
                  </a:lnTo>
                  <a:lnTo>
                    <a:pt x="450" y="58"/>
                  </a:lnTo>
                  <a:lnTo>
                    <a:pt x="450" y="59"/>
                  </a:lnTo>
                  <a:lnTo>
                    <a:pt x="450" y="61"/>
                  </a:lnTo>
                  <a:lnTo>
                    <a:pt x="449" y="61"/>
                  </a:lnTo>
                  <a:lnTo>
                    <a:pt x="450" y="61"/>
                  </a:lnTo>
                  <a:lnTo>
                    <a:pt x="449" y="61"/>
                  </a:lnTo>
                  <a:lnTo>
                    <a:pt x="449" y="62"/>
                  </a:lnTo>
                  <a:lnTo>
                    <a:pt x="450" y="62"/>
                  </a:lnTo>
                  <a:lnTo>
                    <a:pt x="450" y="63"/>
                  </a:lnTo>
                  <a:lnTo>
                    <a:pt x="450" y="64"/>
                  </a:lnTo>
                  <a:lnTo>
                    <a:pt x="450" y="65"/>
                  </a:lnTo>
                  <a:lnTo>
                    <a:pt x="451" y="65"/>
                  </a:lnTo>
                  <a:lnTo>
                    <a:pt x="451" y="67"/>
                  </a:lnTo>
                  <a:lnTo>
                    <a:pt x="451" y="68"/>
                  </a:lnTo>
                  <a:lnTo>
                    <a:pt x="452" y="68"/>
                  </a:lnTo>
                  <a:lnTo>
                    <a:pt x="452" y="69"/>
                  </a:lnTo>
                  <a:lnTo>
                    <a:pt x="453" y="69"/>
                  </a:lnTo>
                  <a:lnTo>
                    <a:pt x="453" y="68"/>
                  </a:lnTo>
                  <a:lnTo>
                    <a:pt x="453" y="69"/>
                  </a:lnTo>
                  <a:lnTo>
                    <a:pt x="453" y="68"/>
                  </a:lnTo>
                  <a:lnTo>
                    <a:pt x="455" y="68"/>
                  </a:lnTo>
                  <a:lnTo>
                    <a:pt x="456" y="68"/>
                  </a:lnTo>
                  <a:lnTo>
                    <a:pt x="457" y="68"/>
                  </a:lnTo>
                  <a:lnTo>
                    <a:pt x="458" y="68"/>
                  </a:lnTo>
                  <a:lnTo>
                    <a:pt x="459" y="68"/>
                  </a:lnTo>
                  <a:lnTo>
                    <a:pt x="461" y="68"/>
                  </a:lnTo>
                  <a:lnTo>
                    <a:pt x="461" y="69"/>
                  </a:lnTo>
                  <a:lnTo>
                    <a:pt x="461" y="68"/>
                  </a:lnTo>
                  <a:lnTo>
                    <a:pt x="462" y="68"/>
                  </a:lnTo>
                  <a:lnTo>
                    <a:pt x="461" y="68"/>
                  </a:lnTo>
                  <a:lnTo>
                    <a:pt x="462" y="68"/>
                  </a:lnTo>
                  <a:lnTo>
                    <a:pt x="463" y="68"/>
                  </a:lnTo>
                  <a:lnTo>
                    <a:pt x="463" y="67"/>
                  </a:lnTo>
                  <a:lnTo>
                    <a:pt x="463" y="65"/>
                  </a:lnTo>
                  <a:lnTo>
                    <a:pt x="463" y="64"/>
                  </a:lnTo>
                  <a:lnTo>
                    <a:pt x="463" y="63"/>
                  </a:lnTo>
                  <a:lnTo>
                    <a:pt x="463" y="62"/>
                  </a:lnTo>
                  <a:lnTo>
                    <a:pt x="463" y="63"/>
                  </a:lnTo>
                  <a:lnTo>
                    <a:pt x="463" y="62"/>
                  </a:lnTo>
                  <a:lnTo>
                    <a:pt x="463" y="61"/>
                  </a:lnTo>
                  <a:lnTo>
                    <a:pt x="463" y="59"/>
                  </a:lnTo>
                  <a:lnTo>
                    <a:pt x="464" y="59"/>
                  </a:lnTo>
                  <a:lnTo>
                    <a:pt x="464" y="58"/>
                  </a:lnTo>
                  <a:lnTo>
                    <a:pt x="464" y="57"/>
                  </a:lnTo>
                  <a:lnTo>
                    <a:pt x="464" y="56"/>
                  </a:lnTo>
                  <a:lnTo>
                    <a:pt x="465" y="56"/>
                  </a:lnTo>
                  <a:lnTo>
                    <a:pt x="464" y="56"/>
                  </a:lnTo>
                  <a:lnTo>
                    <a:pt x="465" y="56"/>
                  </a:lnTo>
                  <a:lnTo>
                    <a:pt x="464" y="56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5" y="56"/>
                  </a:lnTo>
                  <a:lnTo>
                    <a:pt x="465" y="54"/>
                  </a:lnTo>
                  <a:lnTo>
                    <a:pt x="465" y="53"/>
                  </a:lnTo>
                  <a:lnTo>
                    <a:pt x="465" y="52"/>
                  </a:lnTo>
                  <a:lnTo>
                    <a:pt x="465" y="51"/>
                  </a:lnTo>
                  <a:lnTo>
                    <a:pt x="465" y="50"/>
                  </a:lnTo>
                  <a:lnTo>
                    <a:pt x="464" y="50"/>
                  </a:lnTo>
                  <a:lnTo>
                    <a:pt x="465" y="50"/>
                  </a:lnTo>
                  <a:lnTo>
                    <a:pt x="465" y="48"/>
                  </a:lnTo>
                  <a:lnTo>
                    <a:pt x="465" y="47"/>
                  </a:lnTo>
                  <a:lnTo>
                    <a:pt x="465" y="46"/>
                  </a:lnTo>
                  <a:lnTo>
                    <a:pt x="465" y="47"/>
                  </a:lnTo>
                  <a:lnTo>
                    <a:pt x="465" y="46"/>
                  </a:lnTo>
                  <a:lnTo>
                    <a:pt x="465" y="45"/>
                  </a:lnTo>
                  <a:lnTo>
                    <a:pt x="465" y="44"/>
                  </a:lnTo>
                  <a:lnTo>
                    <a:pt x="465" y="45"/>
                  </a:lnTo>
                  <a:lnTo>
                    <a:pt x="465" y="44"/>
                  </a:lnTo>
                  <a:lnTo>
                    <a:pt x="465" y="42"/>
                  </a:lnTo>
                  <a:lnTo>
                    <a:pt x="464" y="42"/>
                  </a:lnTo>
                  <a:lnTo>
                    <a:pt x="464" y="41"/>
                  </a:lnTo>
                  <a:lnTo>
                    <a:pt x="464" y="40"/>
                  </a:lnTo>
                  <a:lnTo>
                    <a:pt x="464" y="41"/>
                  </a:lnTo>
                  <a:lnTo>
                    <a:pt x="464" y="40"/>
                  </a:lnTo>
                  <a:lnTo>
                    <a:pt x="463" y="40"/>
                  </a:lnTo>
                  <a:lnTo>
                    <a:pt x="463" y="39"/>
                  </a:lnTo>
                  <a:lnTo>
                    <a:pt x="463" y="38"/>
                  </a:lnTo>
                  <a:lnTo>
                    <a:pt x="462" y="38"/>
                  </a:lnTo>
                  <a:lnTo>
                    <a:pt x="462" y="36"/>
                  </a:lnTo>
                  <a:lnTo>
                    <a:pt x="463" y="36"/>
                  </a:lnTo>
                  <a:lnTo>
                    <a:pt x="462" y="36"/>
                  </a:lnTo>
                  <a:lnTo>
                    <a:pt x="463" y="36"/>
                  </a:lnTo>
                  <a:lnTo>
                    <a:pt x="463" y="35"/>
                  </a:lnTo>
                  <a:lnTo>
                    <a:pt x="462" y="35"/>
                  </a:lnTo>
                  <a:lnTo>
                    <a:pt x="462" y="34"/>
                  </a:lnTo>
                  <a:lnTo>
                    <a:pt x="463" y="34"/>
                  </a:lnTo>
                  <a:lnTo>
                    <a:pt x="462" y="34"/>
                  </a:lnTo>
                  <a:lnTo>
                    <a:pt x="463" y="34"/>
                  </a:lnTo>
                  <a:lnTo>
                    <a:pt x="463" y="33"/>
                  </a:lnTo>
                  <a:lnTo>
                    <a:pt x="463" y="32"/>
                  </a:lnTo>
                  <a:lnTo>
                    <a:pt x="463" y="33"/>
                  </a:lnTo>
                  <a:lnTo>
                    <a:pt x="463" y="32"/>
                  </a:lnTo>
                  <a:lnTo>
                    <a:pt x="463" y="30"/>
                  </a:lnTo>
                  <a:lnTo>
                    <a:pt x="463" y="29"/>
                  </a:lnTo>
                  <a:lnTo>
                    <a:pt x="463" y="28"/>
                  </a:lnTo>
                  <a:lnTo>
                    <a:pt x="463" y="27"/>
                  </a:lnTo>
                  <a:lnTo>
                    <a:pt x="464" y="27"/>
                  </a:lnTo>
                  <a:lnTo>
                    <a:pt x="465" y="27"/>
                  </a:lnTo>
                  <a:lnTo>
                    <a:pt x="464" y="27"/>
                  </a:lnTo>
                  <a:lnTo>
                    <a:pt x="464" y="25"/>
                  </a:lnTo>
                  <a:lnTo>
                    <a:pt x="465" y="25"/>
                  </a:lnTo>
                  <a:lnTo>
                    <a:pt x="465" y="24"/>
                  </a:lnTo>
                  <a:lnTo>
                    <a:pt x="464" y="24"/>
                  </a:lnTo>
                  <a:lnTo>
                    <a:pt x="465" y="24"/>
                  </a:lnTo>
                  <a:lnTo>
                    <a:pt x="464" y="24"/>
                  </a:lnTo>
                  <a:lnTo>
                    <a:pt x="464" y="23"/>
                  </a:lnTo>
                  <a:lnTo>
                    <a:pt x="465" y="23"/>
                  </a:lnTo>
                  <a:lnTo>
                    <a:pt x="465" y="22"/>
                  </a:lnTo>
                  <a:lnTo>
                    <a:pt x="465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69" y="23"/>
                  </a:lnTo>
                  <a:lnTo>
                    <a:pt x="469" y="22"/>
                  </a:lnTo>
                  <a:lnTo>
                    <a:pt x="469" y="21"/>
                  </a:lnTo>
                  <a:lnTo>
                    <a:pt x="469" y="19"/>
                  </a:lnTo>
                  <a:lnTo>
                    <a:pt x="470" y="19"/>
                  </a:lnTo>
                  <a:lnTo>
                    <a:pt x="470" y="18"/>
                  </a:lnTo>
                  <a:lnTo>
                    <a:pt x="472" y="19"/>
                  </a:lnTo>
                  <a:lnTo>
                    <a:pt x="472" y="18"/>
                  </a:lnTo>
                  <a:lnTo>
                    <a:pt x="472" y="19"/>
                  </a:lnTo>
                  <a:lnTo>
                    <a:pt x="472" y="18"/>
                  </a:lnTo>
                  <a:lnTo>
                    <a:pt x="472" y="19"/>
                  </a:lnTo>
                  <a:lnTo>
                    <a:pt x="473" y="19"/>
                  </a:lnTo>
                  <a:lnTo>
                    <a:pt x="474" y="19"/>
                  </a:lnTo>
                  <a:lnTo>
                    <a:pt x="474" y="21"/>
                  </a:lnTo>
                  <a:lnTo>
                    <a:pt x="474" y="19"/>
                  </a:lnTo>
                  <a:lnTo>
                    <a:pt x="474" y="18"/>
                  </a:lnTo>
                  <a:lnTo>
                    <a:pt x="475" y="18"/>
                  </a:lnTo>
                  <a:lnTo>
                    <a:pt x="475" y="19"/>
                  </a:lnTo>
                  <a:lnTo>
                    <a:pt x="475" y="21"/>
                  </a:lnTo>
                  <a:lnTo>
                    <a:pt x="476" y="21"/>
                  </a:lnTo>
                  <a:lnTo>
                    <a:pt x="476" y="22"/>
                  </a:lnTo>
                  <a:lnTo>
                    <a:pt x="478" y="22"/>
                  </a:lnTo>
                  <a:lnTo>
                    <a:pt x="479" y="22"/>
                  </a:lnTo>
                  <a:lnTo>
                    <a:pt x="479" y="23"/>
                  </a:lnTo>
                  <a:lnTo>
                    <a:pt x="480" y="23"/>
                  </a:lnTo>
                  <a:lnTo>
                    <a:pt x="481" y="23"/>
                  </a:lnTo>
                  <a:lnTo>
                    <a:pt x="482" y="23"/>
                  </a:lnTo>
                  <a:lnTo>
                    <a:pt x="484" y="23"/>
                  </a:lnTo>
                  <a:lnTo>
                    <a:pt x="484" y="24"/>
                  </a:lnTo>
                  <a:lnTo>
                    <a:pt x="485" y="24"/>
                  </a:lnTo>
                  <a:lnTo>
                    <a:pt x="484" y="24"/>
                  </a:lnTo>
                  <a:lnTo>
                    <a:pt x="484" y="25"/>
                  </a:lnTo>
                  <a:lnTo>
                    <a:pt x="485" y="25"/>
                  </a:lnTo>
                  <a:lnTo>
                    <a:pt x="485" y="24"/>
                  </a:lnTo>
                  <a:lnTo>
                    <a:pt x="486" y="24"/>
                  </a:lnTo>
                  <a:lnTo>
                    <a:pt x="486" y="25"/>
                  </a:lnTo>
                  <a:lnTo>
                    <a:pt x="487" y="25"/>
                  </a:lnTo>
                  <a:lnTo>
                    <a:pt x="488" y="25"/>
                  </a:lnTo>
                  <a:lnTo>
                    <a:pt x="487" y="25"/>
                  </a:lnTo>
                  <a:lnTo>
                    <a:pt x="488" y="25"/>
                  </a:lnTo>
                  <a:lnTo>
                    <a:pt x="488" y="27"/>
                  </a:lnTo>
                  <a:lnTo>
                    <a:pt x="490" y="27"/>
                  </a:lnTo>
                  <a:lnTo>
                    <a:pt x="490" y="28"/>
                  </a:lnTo>
                  <a:lnTo>
                    <a:pt x="490" y="27"/>
                  </a:lnTo>
                  <a:lnTo>
                    <a:pt x="491" y="27"/>
                  </a:lnTo>
                  <a:lnTo>
                    <a:pt x="491" y="28"/>
                  </a:lnTo>
                  <a:lnTo>
                    <a:pt x="492" y="27"/>
                  </a:lnTo>
                  <a:lnTo>
                    <a:pt x="492" y="28"/>
                  </a:lnTo>
                  <a:lnTo>
                    <a:pt x="493" y="28"/>
                  </a:lnTo>
                  <a:lnTo>
                    <a:pt x="494" y="28"/>
                  </a:lnTo>
                  <a:lnTo>
                    <a:pt x="493" y="28"/>
                  </a:lnTo>
                  <a:lnTo>
                    <a:pt x="493" y="27"/>
                  </a:lnTo>
                  <a:lnTo>
                    <a:pt x="493" y="28"/>
                  </a:lnTo>
                  <a:lnTo>
                    <a:pt x="493" y="27"/>
                  </a:lnTo>
                  <a:lnTo>
                    <a:pt x="494" y="27"/>
                  </a:lnTo>
                  <a:lnTo>
                    <a:pt x="494" y="28"/>
                  </a:lnTo>
                  <a:lnTo>
                    <a:pt x="496" y="28"/>
                  </a:lnTo>
                  <a:lnTo>
                    <a:pt x="496" y="29"/>
                  </a:lnTo>
                  <a:lnTo>
                    <a:pt x="497" y="29"/>
                  </a:lnTo>
                  <a:lnTo>
                    <a:pt x="497" y="28"/>
                  </a:lnTo>
                  <a:lnTo>
                    <a:pt x="498" y="28"/>
                  </a:lnTo>
                  <a:lnTo>
                    <a:pt x="498" y="29"/>
                  </a:lnTo>
                  <a:lnTo>
                    <a:pt x="498" y="30"/>
                  </a:lnTo>
                  <a:lnTo>
                    <a:pt x="499" y="30"/>
                  </a:lnTo>
                  <a:lnTo>
                    <a:pt x="499" y="29"/>
                  </a:lnTo>
                  <a:lnTo>
                    <a:pt x="499" y="30"/>
                  </a:lnTo>
                  <a:lnTo>
                    <a:pt x="500" y="30"/>
                  </a:lnTo>
                  <a:lnTo>
                    <a:pt x="502" y="30"/>
                  </a:lnTo>
                  <a:lnTo>
                    <a:pt x="503" y="30"/>
                  </a:lnTo>
                  <a:lnTo>
                    <a:pt x="503" y="32"/>
                  </a:lnTo>
                  <a:lnTo>
                    <a:pt x="503" y="30"/>
                  </a:lnTo>
                  <a:lnTo>
                    <a:pt x="504" y="30"/>
                  </a:lnTo>
                  <a:lnTo>
                    <a:pt x="504" y="32"/>
                  </a:lnTo>
                  <a:lnTo>
                    <a:pt x="505" y="32"/>
                  </a:lnTo>
                  <a:lnTo>
                    <a:pt x="505" y="30"/>
                  </a:lnTo>
                  <a:lnTo>
                    <a:pt x="505" y="29"/>
                  </a:lnTo>
                  <a:lnTo>
                    <a:pt x="505" y="30"/>
                  </a:lnTo>
                  <a:lnTo>
                    <a:pt x="506" y="30"/>
                  </a:lnTo>
                  <a:lnTo>
                    <a:pt x="508" y="30"/>
                  </a:lnTo>
                  <a:lnTo>
                    <a:pt x="508" y="29"/>
                  </a:lnTo>
                  <a:lnTo>
                    <a:pt x="508" y="30"/>
                  </a:lnTo>
                  <a:lnTo>
                    <a:pt x="509" y="30"/>
                  </a:lnTo>
                  <a:lnTo>
                    <a:pt x="509" y="32"/>
                  </a:lnTo>
                  <a:lnTo>
                    <a:pt x="510" y="33"/>
                  </a:lnTo>
                  <a:lnTo>
                    <a:pt x="511" y="33"/>
                  </a:lnTo>
                  <a:lnTo>
                    <a:pt x="511" y="34"/>
                  </a:lnTo>
                  <a:lnTo>
                    <a:pt x="511" y="33"/>
                  </a:lnTo>
                  <a:lnTo>
                    <a:pt x="511" y="32"/>
                  </a:lnTo>
                  <a:lnTo>
                    <a:pt x="512" y="32"/>
                  </a:lnTo>
                  <a:lnTo>
                    <a:pt x="514" y="33"/>
                  </a:lnTo>
                  <a:lnTo>
                    <a:pt x="514" y="34"/>
                  </a:lnTo>
                  <a:lnTo>
                    <a:pt x="514" y="35"/>
                  </a:lnTo>
                  <a:lnTo>
                    <a:pt x="514" y="36"/>
                  </a:lnTo>
                  <a:lnTo>
                    <a:pt x="512" y="39"/>
                  </a:lnTo>
                  <a:lnTo>
                    <a:pt x="512" y="42"/>
                  </a:lnTo>
                  <a:lnTo>
                    <a:pt x="512" y="44"/>
                  </a:lnTo>
                  <a:lnTo>
                    <a:pt x="512" y="45"/>
                  </a:lnTo>
                  <a:lnTo>
                    <a:pt x="512" y="46"/>
                  </a:lnTo>
                  <a:lnTo>
                    <a:pt x="512" y="48"/>
                  </a:lnTo>
                  <a:lnTo>
                    <a:pt x="512" y="50"/>
                  </a:lnTo>
                  <a:lnTo>
                    <a:pt x="512" y="48"/>
                  </a:lnTo>
                  <a:lnTo>
                    <a:pt x="514" y="51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1"/>
                  </a:lnTo>
                  <a:lnTo>
                    <a:pt x="511" y="51"/>
                  </a:lnTo>
                  <a:lnTo>
                    <a:pt x="511" y="52"/>
                  </a:lnTo>
                  <a:lnTo>
                    <a:pt x="512" y="54"/>
                  </a:lnTo>
                  <a:lnTo>
                    <a:pt x="514" y="54"/>
                  </a:lnTo>
                  <a:lnTo>
                    <a:pt x="514" y="56"/>
                  </a:lnTo>
                  <a:lnTo>
                    <a:pt x="515" y="56"/>
                  </a:lnTo>
                  <a:lnTo>
                    <a:pt x="515" y="57"/>
                  </a:lnTo>
                  <a:lnTo>
                    <a:pt x="515" y="58"/>
                  </a:lnTo>
                  <a:lnTo>
                    <a:pt x="515" y="61"/>
                  </a:lnTo>
                  <a:lnTo>
                    <a:pt x="516" y="61"/>
                  </a:lnTo>
                  <a:lnTo>
                    <a:pt x="515" y="61"/>
                  </a:lnTo>
                  <a:lnTo>
                    <a:pt x="515" y="62"/>
                  </a:lnTo>
                  <a:lnTo>
                    <a:pt x="516" y="64"/>
                  </a:lnTo>
                  <a:lnTo>
                    <a:pt x="516" y="65"/>
                  </a:lnTo>
                  <a:lnTo>
                    <a:pt x="516" y="68"/>
                  </a:lnTo>
                  <a:lnTo>
                    <a:pt x="516" y="70"/>
                  </a:lnTo>
                  <a:lnTo>
                    <a:pt x="516" y="71"/>
                  </a:lnTo>
                  <a:lnTo>
                    <a:pt x="516" y="73"/>
                  </a:lnTo>
                  <a:lnTo>
                    <a:pt x="516" y="74"/>
                  </a:lnTo>
                  <a:lnTo>
                    <a:pt x="517" y="74"/>
                  </a:lnTo>
                  <a:lnTo>
                    <a:pt x="517" y="75"/>
                  </a:lnTo>
                  <a:lnTo>
                    <a:pt x="517" y="76"/>
                  </a:lnTo>
                  <a:lnTo>
                    <a:pt x="517" y="77"/>
                  </a:lnTo>
                  <a:lnTo>
                    <a:pt x="517" y="80"/>
                  </a:lnTo>
                  <a:lnTo>
                    <a:pt x="519" y="81"/>
                  </a:lnTo>
                  <a:lnTo>
                    <a:pt x="519" y="83"/>
                  </a:lnTo>
                  <a:lnTo>
                    <a:pt x="520" y="86"/>
                  </a:lnTo>
                  <a:lnTo>
                    <a:pt x="520" y="87"/>
                  </a:lnTo>
                  <a:lnTo>
                    <a:pt x="520" y="90"/>
                  </a:lnTo>
                  <a:lnTo>
                    <a:pt x="521" y="93"/>
                  </a:lnTo>
                  <a:lnTo>
                    <a:pt x="521" y="96"/>
                  </a:lnTo>
                  <a:lnTo>
                    <a:pt x="522" y="104"/>
                  </a:lnTo>
                  <a:lnTo>
                    <a:pt x="523" y="109"/>
                  </a:lnTo>
                  <a:lnTo>
                    <a:pt x="525" y="111"/>
                  </a:lnTo>
                  <a:lnTo>
                    <a:pt x="525" y="112"/>
                  </a:lnTo>
                  <a:lnTo>
                    <a:pt x="525" y="114"/>
                  </a:lnTo>
                  <a:lnTo>
                    <a:pt x="526" y="115"/>
                  </a:lnTo>
                  <a:lnTo>
                    <a:pt x="526" y="116"/>
                  </a:lnTo>
                  <a:lnTo>
                    <a:pt x="525" y="116"/>
                  </a:lnTo>
                  <a:lnTo>
                    <a:pt x="525" y="115"/>
                  </a:lnTo>
                  <a:lnTo>
                    <a:pt x="523" y="114"/>
                  </a:lnTo>
                  <a:lnTo>
                    <a:pt x="523" y="111"/>
                  </a:lnTo>
                  <a:lnTo>
                    <a:pt x="522" y="110"/>
                  </a:lnTo>
                  <a:lnTo>
                    <a:pt x="522" y="109"/>
                  </a:lnTo>
                  <a:lnTo>
                    <a:pt x="522" y="108"/>
                  </a:lnTo>
                  <a:lnTo>
                    <a:pt x="522" y="106"/>
                  </a:lnTo>
                  <a:lnTo>
                    <a:pt x="521" y="105"/>
                  </a:lnTo>
                  <a:lnTo>
                    <a:pt x="521" y="104"/>
                  </a:lnTo>
                  <a:lnTo>
                    <a:pt x="520" y="104"/>
                  </a:lnTo>
                  <a:lnTo>
                    <a:pt x="521" y="104"/>
                  </a:lnTo>
                  <a:lnTo>
                    <a:pt x="520" y="104"/>
                  </a:lnTo>
                  <a:lnTo>
                    <a:pt x="520" y="103"/>
                  </a:lnTo>
                  <a:lnTo>
                    <a:pt x="519" y="103"/>
                  </a:lnTo>
                  <a:lnTo>
                    <a:pt x="520" y="102"/>
                  </a:lnTo>
                  <a:lnTo>
                    <a:pt x="520" y="100"/>
                  </a:lnTo>
                  <a:lnTo>
                    <a:pt x="520" y="99"/>
                  </a:lnTo>
                  <a:lnTo>
                    <a:pt x="519" y="99"/>
                  </a:lnTo>
                  <a:lnTo>
                    <a:pt x="519" y="100"/>
                  </a:lnTo>
                  <a:lnTo>
                    <a:pt x="519" y="102"/>
                  </a:lnTo>
                  <a:lnTo>
                    <a:pt x="519" y="103"/>
                  </a:lnTo>
                  <a:lnTo>
                    <a:pt x="519" y="104"/>
                  </a:lnTo>
                  <a:lnTo>
                    <a:pt x="520" y="104"/>
                  </a:lnTo>
                  <a:lnTo>
                    <a:pt x="521" y="105"/>
                  </a:lnTo>
                  <a:lnTo>
                    <a:pt x="520" y="105"/>
                  </a:lnTo>
                  <a:lnTo>
                    <a:pt x="521" y="105"/>
                  </a:lnTo>
                  <a:lnTo>
                    <a:pt x="521" y="106"/>
                  </a:lnTo>
                  <a:lnTo>
                    <a:pt x="522" y="108"/>
                  </a:lnTo>
                  <a:lnTo>
                    <a:pt x="522" y="109"/>
                  </a:lnTo>
                  <a:lnTo>
                    <a:pt x="522" y="110"/>
                  </a:lnTo>
                  <a:lnTo>
                    <a:pt x="521" y="110"/>
                  </a:lnTo>
                  <a:lnTo>
                    <a:pt x="522" y="110"/>
                  </a:lnTo>
                  <a:lnTo>
                    <a:pt x="522" y="111"/>
                  </a:lnTo>
                  <a:lnTo>
                    <a:pt x="523" y="111"/>
                  </a:lnTo>
                  <a:lnTo>
                    <a:pt x="522" y="111"/>
                  </a:lnTo>
                  <a:lnTo>
                    <a:pt x="523" y="111"/>
                  </a:lnTo>
                  <a:lnTo>
                    <a:pt x="523" y="112"/>
                  </a:lnTo>
                  <a:lnTo>
                    <a:pt x="523" y="114"/>
                  </a:lnTo>
                  <a:lnTo>
                    <a:pt x="523" y="115"/>
                  </a:lnTo>
                  <a:lnTo>
                    <a:pt x="523" y="116"/>
                  </a:lnTo>
                  <a:lnTo>
                    <a:pt x="525" y="116"/>
                  </a:lnTo>
                  <a:lnTo>
                    <a:pt x="523" y="116"/>
                  </a:lnTo>
                  <a:lnTo>
                    <a:pt x="523" y="117"/>
                  </a:lnTo>
                  <a:lnTo>
                    <a:pt x="523" y="119"/>
                  </a:lnTo>
                  <a:lnTo>
                    <a:pt x="525" y="119"/>
                  </a:lnTo>
                  <a:lnTo>
                    <a:pt x="523" y="119"/>
                  </a:lnTo>
                  <a:lnTo>
                    <a:pt x="523" y="120"/>
                  </a:lnTo>
                  <a:lnTo>
                    <a:pt x="523" y="121"/>
                  </a:lnTo>
                  <a:lnTo>
                    <a:pt x="523" y="122"/>
                  </a:lnTo>
                  <a:lnTo>
                    <a:pt x="525" y="123"/>
                  </a:lnTo>
                  <a:lnTo>
                    <a:pt x="523" y="123"/>
                  </a:lnTo>
                  <a:lnTo>
                    <a:pt x="523" y="125"/>
                  </a:lnTo>
                  <a:lnTo>
                    <a:pt x="525" y="125"/>
                  </a:lnTo>
                  <a:lnTo>
                    <a:pt x="525" y="126"/>
                  </a:lnTo>
                  <a:lnTo>
                    <a:pt x="526" y="127"/>
                  </a:lnTo>
                  <a:lnTo>
                    <a:pt x="525" y="127"/>
                  </a:lnTo>
                  <a:lnTo>
                    <a:pt x="526" y="127"/>
                  </a:lnTo>
                  <a:lnTo>
                    <a:pt x="526" y="128"/>
                  </a:lnTo>
                  <a:lnTo>
                    <a:pt x="526" y="129"/>
                  </a:lnTo>
                  <a:lnTo>
                    <a:pt x="527" y="131"/>
                  </a:lnTo>
                  <a:lnTo>
                    <a:pt x="528" y="131"/>
                  </a:lnTo>
                  <a:lnTo>
                    <a:pt x="527" y="132"/>
                  </a:lnTo>
                  <a:lnTo>
                    <a:pt x="528" y="132"/>
                  </a:lnTo>
                  <a:lnTo>
                    <a:pt x="527" y="132"/>
                  </a:lnTo>
                  <a:lnTo>
                    <a:pt x="528" y="132"/>
                  </a:lnTo>
                  <a:lnTo>
                    <a:pt x="527" y="132"/>
                  </a:lnTo>
                  <a:lnTo>
                    <a:pt x="528" y="132"/>
                  </a:lnTo>
                  <a:lnTo>
                    <a:pt x="527" y="132"/>
                  </a:lnTo>
                  <a:lnTo>
                    <a:pt x="528" y="133"/>
                  </a:lnTo>
                  <a:lnTo>
                    <a:pt x="529" y="133"/>
                  </a:lnTo>
                  <a:lnTo>
                    <a:pt x="528" y="134"/>
                  </a:lnTo>
                  <a:lnTo>
                    <a:pt x="528" y="135"/>
                  </a:lnTo>
                  <a:lnTo>
                    <a:pt x="528" y="137"/>
                  </a:lnTo>
                  <a:lnTo>
                    <a:pt x="529" y="137"/>
                  </a:lnTo>
                  <a:lnTo>
                    <a:pt x="529" y="138"/>
                  </a:lnTo>
                  <a:lnTo>
                    <a:pt x="531" y="138"/>
                  </a:lnTo>
                  <a:lnTo>
                    <a:pt x="532" y="140"/>
                  </a:lnTo>
                  <a:lnTo>
                    <a:pt x="532" y="141"/>
                  </a:lnTo>
                  <a:lnTo>
                    <a:pt x="532" y="143"/>
                  </a:lnTo>
                  <a:lnTo>
                    <a:pt x="534" y="148"/>
                  </a:lnTo>
                  <a:lnTo>
                    <a:pt x="534" y="150"/>
                  </a:lnTo>
                  <a:lnTo>
                    <a:pt x="535" y="152"/>
                  </a:lnTo>
                  <a:lnTo>
                    <a:pt x="537" y="156"/>
                  </a:lnTo>
                  <a:lnTo>
                    <a:pt x="538" y="158"/>
                  </a:lnTo>
                  <a:lnTo>
                    <a:pt x="538" y="160"/>
                  </a:lnTo>
                  <a:lnTo>
                    <a:pt x="539" y="161"/>
                  </a:lnTo>
                  <a:lnTo>
                    <a:pt x="540" y="167"/>
                  </a:lnTo>
                  <a:lnTo>
                    <a:pt x="543" y="173"/>
                  </a:lnTo>
                  <a:lnTo>
                    <a:pt x="544" y="174"/>
                  </a:lnTo>
                  <a:lnTo>
                    <a:pt x="544" y="175"/>
                  </a:lnTo>
                  <a:lnTo>
                    <a:pt x="544" y="177"/>
                  </a:lnTo>
                  <a:lnTo>
                    <a:pt x="545" y="178"/>
                  </a:lnTo>
                  <a:lnTo>
                    <a:pt x="545" y="179"/>
                  </a:lnTo>
                  <a:lnTo>
                    <a:pt x="545" y="180"/>
                  </a:lnTo>
                  <a:lnTo>
                    <a:pt x="546" y="181"/>
                  </a:lnTo>
                  <a:lnTo>
                    <a:pt x="546" y="183"/>
                  </a:lnTo>
                  <a:lnTo>
                    <a:pt x="547" y="184"/>
                  </a:lnTo>
                  <a:lnTo>
                    <a:pt x="547" y="185"/>
                  </a:lnTo>
                  <a:lnTo>
                    <a:pt x="547" y="186"/>
                  </a:lnTo>
                  <a:lnTo>
                    <a:pt x="549" y="187"/>
                  </a:lnTo>
                  <a:lnTo>
                    <a:pt x="549" y="189"/>
                  </a:lnTo>
                  <a:lnTo>
                    <a:pt x="549" y="190"/>
                  </a:lnTo>
                  <a:lnTo>
                    <a:pt x="550" y="190"/>
                  </a:lnTo>
                  <a:lnTo>
                    <a:pt x="550" y="191"/>
                  </a:lnTo>
                  <a:lnTo>
                    <a:pt x="550" y="192"/>
                  </a:lnTo>
                  <a:lnTo>
                    <a:pt x="551" y="193"/>
                  </a:lnTo>
                  <a:lnTo>
                    <a:pt x="551" y="195"/>
                  </a:lnTo>
                  <a:lnTo>
                    <a:pt x="552" y="196"/>
                  </a:lnTo>
                  <a:lnTo>
                    <a:pt x="552" y="197"/>
                  </a:lnTo>
                  <a:lnTo>
                    <a:pt x="553" y="199"/>
                  </a:lnTo>
                  <a:lnTo>
                    <a:pt x="553" y="201"/>
                  </a:lnTo>
                  <a:lnTo>
                    <a:pt x="556" y="203"/>
                  </a:lnTo>
                  <a:lnTo>
                    <a:pt x="556" y="204"/>
                  </a:lnTo>
                  <a:lnTo>
                    <a:pt x="555" y="204"/>
                  </a:lnTo>
                  <a:lnTo>
                    <a:pt x="556" y="204"/>
                  </a:lnTo>
                  <a:lnTo>
                    <a:pt x="555" y="204"/>
                  </a:lnTo>
                  <a:lnTo>
                    <a:pt x="556" y="203"/>
                  </a:lnTo>
                  <a:lnTo>
                    <a:pt x="555" y="203"/>
                  </a:lnTo>
                  <a:lnTo>
                    <a:pt x="555" y="202"/>
                  </a:lnTo>
                  <a:lnTo>
                    <a:pt x="553" y="202"/>
                  </a:lnTo>
                  <a:lnTo>
                    <a:pt x="553" y="201"/>
                  </a:lnTo>
                  <a:lnTo>
                    <a:pt x="552" y="199"/>
                  </a:lnTo>
                  <a:lnTo>
                    <a:pt x="553" y="199"/>
                  </a:lnTo>
                  <a:lnTo>
                    <a:pt x="552" y="199"/>
                  </a:lnTo>
                  <a:lnTo>
                    <a:pt x="552" y="197"/>
                  </a:lnTo>
                  <a:lnTo>
                    <a:pt x="552" y="198"/>
                  </a:lnTo>
                  <a:lnTo>
                    <a:pt x="552" y="197"/>
                  </a:lnTo>
                  <a:lnTo>
                    <a:pt x="551" y="197"/>
                  </a:lnTo>
                  <a:lnTo>
                    <a:pt x="551" y="196"/>
                  </a:lnTo>
                  <a:lnTo>
                    <a:pt x="551" y="195"/>
                  </a:lnTo>
                  <a:lnTo>
                    <a:pt x="550" y="195"/>
                  </a:lnTo>
                  <a:lnTo>
                    <a:pt x="550" y="193"/>
                  </a:lnTo>
                  <a:lnTo>
                    <a:pt x="550" y="192"/>
                  </a:lnTo>
                  <a:lnTo>
                    <a:pt x="549" y="191"/>
                  </a:lnTo>
                  <a:lnTo>
                    <a:pt x="549" y="190"/>
                  </a:lnTo>
                  <a:lnTo>
                    <a:pt x="549" y="189"/>
                  </a:lnTo>
                  <a:lnTo>
                    <a:pt x="547" y="189"/>
                  </a:lnTo>
                  <a:lnTo>
                    <a:pt x="547" y="187"/>
                  </a:lnTo>
                  <a:lnTo>
                    <a:pt x="547" y="186"/>
                  </a:lnTo>
                  <a:lnTo>
                    <a:pt x="546" y="186"/>
                  </a:lnTo>
                  <a:lnTo>
                    <a:pt x="546" y="185"/>
                  </a:lnTo>
                  <a:lnTo>
                    <a:pt x="546" y="184"/>
                  </a:lnTo>
                  <a:lnTo>
                    <a:pt x="546" y="183"/>
                  </a:lnTo>
                  <a:lnTo>
                    <a:pt x="545" y="183"/>
                  </a:lnTo>
                  <a:lnTo>
                    <a:pt x="545" y="181"/>
                  </a:lnTo>
                  <a:lnTo>
                    <a:pt x="545" y="180"/>
                  </a:lnTo>
                  <a:lnTo>
                    <a:pt x="544" y="179"/>
                  </a:lnTo>
                  <a:lnTo>
                    <a:pt x="544" y="178"/>
                  </a:lnTo>
                  <a:lnTo>
                    <a:pt x="544" y="177"/>
                  </a:lnTo>
                  <a:lnTo>
                    <a:pt x="543" y="175"/>
                  </a:lnTo>
                  <a:lnTo>
                    <a:pt x="543" y="174"/>
                  </a:lnTo>
                  <a:lnTo>
                    <a:pt x="543" y="173"/>
                  </a:lnTo>
                  <a:lnTo>
                    <a:pt x="541" y="170"/>
                  </a:lnTo>
                  <a:lnTo>
                    <a:pt x="541" y="169"/>
                  </a:lnTo>
                  <a:lnTo>
                    <a:pt x="540" y="169"/>
                  </a:lnTo>
                  <a:lnTo>
                    <a:pt x="541" y="169"/>
                  </a:lnTo>
                  <a:lnTo>
                    <a:pt x="541" y="170"/>
                  </a:lnTo>
                  <a:lnTo>
                    <a:pt x="541" y="172"/>
                  </a:lnTo>
                  <a:lnTo>
                    <a:pt x="541" y="173"/>
                  </a:lnTo>
                  <a:lnTo>
                    <a:pt x="541" y="172"/>
                  </a:lnTo>
                  <a:lnTo>
                    <a:pt x="541" y="173"/>
                  </a:lnTo>
                  <a:lnTo>
                    <a:pt x="540" y="174"/>
                  </a:lnTo>
                  <a:lnTo>
                    <a:pt x="541" y="174"/>
                  </a:lnTo>
                  <a:lnTo>
                    <a:pt x="541" y="175"/>
                  </a:lnTo>
                  <a:lnTo>
                    <a:pt x="543" y="175"/>
                  </a:lnTo>
                  <a:lnTo>
                    <a:pt x="541" y="174"/>
                  </a:lnTo>
                  <a:lnTo>
                    <a:pt x="543" y="174"/>
                  </a:lnTo>
                  <a:lnTo>
                    <a:pt x="543" y="177"/>
                  </a:lnTo>
                  <a:lnTo>
                    <a:pt x="544" y="179"/>
                  </a:lnTo>
                  <a:lnTo>
                    <a:pt x="544" y="180"/>
                  </a:lnTo>
                  <a:lnTo>
                    <a:pt x="544" y="179"/>
                  </a:lnTo>
                  <a:lnTo>
                    <a:pt x="544" y="180"/>
                  </a:lnTo>
                  <a:lnTo>
                    <a:pt x="544" y="179"/>
                  </a:lnTo>
                  <a:lnTo>
                    <a:pt x="544" y="180"/>
                  </a:lnTo>
                  <a:lnTo>
                    <a:pt x="545" y="181"/>
                  </a:lnTo>
                  <a:lnTo>
                    <a:pt x="545" y="183"/>
                  </a:lnTo>
                  <a:lnTo>
                    <a:pt x="545" y="184"/>
                  </a:lnTo>
                  <a:lnTo>
                    <a:pt x="546" y="185"/>
                  </a:lnTo>
                  <a:lnTo>
                    <a:pt x="546" y="186"/>
                  </a:lnTo>
                  <a:lnTo>
                    <a:pt x="546" y="187"/>
                  </a:lnTo>
                  <a:lnTo>
                    <a:pt x="547" y="187"/>
                  </a:lnTo>
                  <a:lnTo>
                    <a:pt x="547" y="189"/>
                  </a:lnTo>
                  <a:lnTo>
                    <a:pt x="547" y="190"/>
                  </a:lnTo>
                  <a:lnTo>
                    <a:pt x="549" y="190"/>
                  </a:lnTo>
                  <a:lnTo>
                    <a:pt x="547" y="190"/>
                  </a:lnTo>
                  <a:lnTo>
                    <a:pt x="549" y="190"/>
                  </a:lnTo>
                  <a:lnTo>
                    <a:pt x="547" y="190"/>
                  </a:lnTo>
                  <a:lnTo>
                    <a:pt x="547" y="191"/>
                  </a:lnTo>
                  <a:lnTo>
                    <a:pt x="549" y="191"/>
                  </a:lnTo>
                  <a:lnTo>
                    <a:pt x="547" y="191"/>
                  </a:lnTo>
                  <a:lnTo>
                    <a:pt x="549" y="191"/>
                  </a:lnTo>
                  <a:lnTo>
                    <a:pt x="549" y="192"/>
                  </a:lnTo>
                  <a:lnTo>
                    <a:pt x="549" y="193"/>
                  </a:lnTo>
                  <a:lnTo>
                    <a:pt x="550" y="193"/>
                  </a:lnTo>
                  <a:lnTo>
                    <a:pt x="550" y="195"/>
                  </a:lnTo>
                  <a:lnTo>
                    <a:pt x="550" y="196"/>
                  </a:lnTo>
                  <a:lnTo>
                    <a:pt x="550" y="197"/>
                  </a:lnTo>
                  <a:lnTo>
                    <a:pt x="551" y="198"/>
                  </a:lnTo>
                  <a:lnTo>
                    <a:pt x="551" y="199"/>
                  </a:lnTo>
                  <a:lnTo>
                    <a:pt x="552" y="201"/>
                  </a:lnTo>
                  <a:lnTo>
                    <a:pt x="551" y="201"/>
                  </a:lnTo>
                  <a:lnTo>
                    <a:pt x="552" y="202"/>
                  </a:lnTo>
                  <a:lnTo>
                    <a:pt x="551" y="202"/>
                  </a:lnTo>
                  <a:lnTo>
                    <a:pt x="552" y="202"/>
                  </a:lnTo>
                  <a:lnTo>
                    <a:pt x="551" y="202"/>
                  </a:lnTo>
                  <a:lnTo>
                    <a:pt x="552" y="202"/>
                  </a:lnTo>
                  <a:lnTo>
                    <a:pt x="551" y="202"/>
                  </a:lnTo>
                  <a:lnTo>
                    <a:pt x="551" y="203"/>
                  </a:lnTo>
                  <a:lnTo>
                    <a:pt x="552" y="203"/>
                  </a:lnTo>
                  <a:lnTo>
                    <a:pt x="553" y="203"/>
                  </a:lnTo>
                  <a:lnTo>
                    <a:pt x="553" y="204"/>
                  </a:lnTo>
                  <a:lnTo>
                    <a:pt x="555" y="206"/>
                  </a:lnTo>
                  <a:lnTo>
                    <a:pt x="556" y="206"/>
                  </a:lnTo>
                  <a:lnTo>
                    <a:pt x="557" y="207"/>
                  </a:lnTo>
                  <a:lnTo>
                    <a:pt x="557" y="208"/>
                  </a:lnTo>
                  <a:lnTo>
                    <a:pt x="556" y="207"/>
                  </a:lnTo>
                  <a:lnTo>
                    <a:pt x="556" y="208"/>
                  </a:lnTo>
                  <a:lnTo>
                    <a:pt x="556" y="207"/>
                  </a:lnTo>
                  <a:lnTo>
                    <a:pt x="557" y="208"/>
                  </a:lnTo>
                  <a:lnTo>
                    <a:pt x="556" y="208"/>
                  </a:lnTo>
                  <a:lnTo>
                    <a:pt x="557" y="208"/>
                  </a:lnTo>
                  <a:lnTo>
                    <a:pt x="556" y="208"/>
                  </a:lnTo>
                  <a:lnTo>
                    <a:pt x="557" y="208"/>
                  </a:lnTo>
                  <a:lnTo>
                    <a:pt x="556" y="208"/>
                  </a:lnTo>
                  <a:lnTo>
                    <a:pt x="557" y="208"/>
                  </a:lnTo>
                  <a:lnTo>
                    <a:pt x="556" y="209"/>
                  </a:lnTo>
                  <a:lnTo>
                    <a:pt x="556" y="210"/>
                  </a:lnTo>
                  <a:lnTo>
                    <a:pt x="556" y="212"/>
                  </a:lnTo>
                  <a:lnTo>
                    <a:pt x="557" y="212"/>
                  </a:lnTo>
                  <a:lnTo>
                    <a:pt x="557" y="213"/>
                  </a:lnTo>
                  <a:lnTo>
                    <a:pt x="557" y="214"/>
                  </a:lnTo>
                  <a:lnTo>
                    <a:pt x="558" y="214"/>
                  </a:lnTo>
                  <a:lnTo>
                    <a:pt x="558" y="215"/>
                  </a:lnTo>
                  <a:lnTo>
                    <a:pt x="558" y="216"/>
                  </a:lnTo>
                  <a:lnTo>
                    <a:pt x="560" y="218"/>
                  </a:lnTo>
                  <a:lnTo>
                    <a:pt x="560" y="219"/>
                  </a:lnTo>
                  <a:lnTo>
                    <a:pt x="561" y="219"/>
                  </a:lnTo>
                  <a:lnTo>
                    <a:pt x="560" y="219"/>
                  </a:lnTo>
                  <a:lnTo>
                    <a:pt x="561" y="220"/>
                  </a:lnTo>
                  <a:lnTo>
                    <a:pt x="561" y="221"/>
                  </a:lnTo>
                  <a:lnTo>
                    <a:pt x="561" y="222"/>
                  </a:lnTo>
                  <a:lnTo>
                    <a:pt x="562" y="222"/>
                  </a:lnTo>
                  <a:lnTo>
                    <a:pt x="562" y="224"/>
                  </a:lnTo>
                  <a:lnTo>
                    <a:pt x="562" y="225"/>
                  </a:lnTo>
                  <a:lnTo>
                    <a:pt x="562" y="226"/>
                  </a:lnTo>
                  <a:lnTo>
                    <a:pt x="563" y="226"/>
                  </a:lnTo>
                  <a:lnTo>
                    <a:pt x="563" y="227"/>
                  </a:lnTo>
                  <a:lnTo>
                    <a:pt x="564" y="228"/>
                  </a:lnTo>
                  <a:lnTo>
                    <a:pt x="564" y="231"/>
                  </a:lnTo>
                  <a:lnTo>
                    <a:pt x="566" y="232"/>
                  </a:lnTo>
                  <a:lnTo>
                    <a:pt x="567" y="233"/>
                  </a:lnTo>
                  <a:lnTo>
                    <a:pt x="567" y="235"/>
                  </a:lnTo>
                  <a:lnTo>
                    <a:pt x="568" y="236"/>
                  </a:lnTo>
                  <a:lnTo>
                    <a:pt x="568" y="238"/>
                  </a:lnTo>
                  <a:lnTo>
                    <a:pt x="569" y="239"/>
                  </a:lnTo>
                  <a:lnTo>
                    <a:pt x="570" y="239"/>
                  </a:lnTo>
                  <a:lnTo>
                    <a:pt x="569" y="239"/>
                  </a:lnTo>
                  <a:lnTo>
                    <a:pt x="570" y="239"/>
                  </a:lnTo>
                  <a:lnTo>
                    <a:pt x="569" y="241"/>
                  </a:lnTo>
                  <a:lnTo>
                    <a:pt x="569" y="239"/>
                  </a:lnTo>
                  <a:lnTo>
                    <a:pt x="568" y="239"/>
                  </a:lnTo>
                  <a:lnTo>
                    <a:pt x="568" y="238"/>
                  </a:lnTo>
                  <a:lnTo>
                    <a:pt x="567" y="238"/>
                  </a:lnTo>
                  <a:lnTo>
                    <a:pt x="567" y="237"/>
                  </a:lnTo>
                  <a:lnTo>
                    <a:pt x="566" y="237"/>
                  </a:lnTo>
                  <a:lnTo>
                    <a:pt x="567" y="237"/>
                  </a:lnTo>
                  <a:lnTo>
                    <a:pt x="566" y="236"/>
                  </a:lnTo>
                  <a:lnTo>
                    <a:pt x="564" y="236"/>
                  </a:lnTo>
                  <a:lnTo>
                    <a:pt x="563" y="236"/>
                  </a:lnTo>
                  <a:lnTo>
                    <a:pt x="564" y="235"/>
                  </a:lnTo>
                  <a:lnTo>
                    <a:pt x="563" y="235"/>
                  </a:lnTo>
                  <a:lnTo>
                    <a:pt x="563" y="233"/>
                  </a:lnTo>
                  <a:lnTo>
                    <a:pt x="562" y="233"/>
                  </a:lnTo>
                  <a:lnTo>
                    <a:pt x="562" y="235"/>
                  </a:lnTo>
                  <a:lnTo>
                    <a:pt x="562" y="236"/>
                  </a:lnTo>
                  <a:lnTo>
                    <a:pt x="562" y="237"/>
                  </a:lnTo>
                  <a:lnTo>
                    <a:pt x="562" y="238"/>
                  </a:lnTo>
                  <a:lnTo>
                    <a:pt x="562" y="239"/>
                  </a:lnTo>
                  <a:lnTo>
                    <a:pt x="563" y="242"/>
                  </a:lnTo>
                  <a:lnTo>
                    <a:pt x="563" y="245"/>
                  </a:lnTo>
                  <a:lnTo>
                    <a:pt x="563" y="247"/>
                  </a:lnTo>
                  <a:lnTo>
                    <a:pt x="564" y="248"/>
                  </a:lnTo>
                  <a:lnTo>
                    <a:pt x="564" y="249"/>
                  </a:lnTo>
                  <a:lnTo>
                    <a:pt x="566" y="249"/>
                  </a:lnTo>
                  <a:lnTo>
                    <a:pt x="567" y="249"/>
                  </a:lnTo>
                  <a:lnTo>
                    <a:pt x="567" y="248"/>
                  </a:lnTo>
                  <a:lnTo>
                    <a:pt x="567" y="247"/>
                  </a:lnTo>
                  <a:lnTo>
                    <a:pt x="568" y="247"/>
                  </a:lnTo>
                  <a:lnTo>
                    <a:pt x="568" y="245"/>
                  </a:lnTo>
                  <a:lnTo>
                    <a:pt x="568" y="247"/>
                  </a:lnTo>
                  <a:lnTo>
                    <a:pt x="567" y="247"/>
                  </a:lnTo>
                  <a:lnTo>
                    <a:pt x="568" y="247"/>
                  </a:lnTo>
                  <a:lnTo>
                    <a:pt x="567" y="247"/>
                  </a:lnTo>
                  <a:lnTo>
                    <a:pt x="567" y="245"/>
                  </a:lnTo>
                  <a:lnTo>
                    <a:pt x="567" y="244"/>
                  </a:lnTo>
                  <a:lnTo>
                    <a:pt x="568" y="244"/>
                  </a:lnTo>
                  <a:lnTo>
                    <a:pt x="569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2" y="243"/>
                  </a:lnTo>
                  <a:lnTo>
                    <a:pt x="570" y="242"/>
                  </a:lnTo>
                  <a:lnTo>
                    <a:pt x="570" y="243"/>
                  </a:lnTo>
                  <a:lnTo>
                    <a:pt x="572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0" y="241"/>
                  </a:lnTo>
                  <a:lnTo>
                    <a:pt x="569" y="241"/>
                  </a:lnTo>
                  <a:lnTo>
                    <a:pt x="570" y="242"/>
                  </a:lnTo>
                  <a:lnTo>
                    <a:pt x="569" y="241"/>
                  </a:lnTo>
                  <a:lnTo>
                    <a:pt x="570" y="239"/>
                  </a:lnTo>
                  <a:lnTo>
                    <a:pt x="569" y="239"/>
                  </a:lnTo>
                  <a:lnTo>
                    <a:pt x="570" y="239"/>
                  </a:lnTo>
                  <a:lnTo>
                    <a:pt x="570" y="241"/>
                  </a:lnTo>
                  <a:lnTo>
                    <a:pt x="572" y="242"/>
                  </a:lnTo>
                  <a:lnTo>
                    <a:pt x="572" y="243"/>
                  </a:lnTo>
                  <a:lnTo>
                    <a:pt x="573" y="243"/>
                  </a:lnTo>
                  <a:lnTo>
                    <a:pt x="572" y="243"/>
                  </a:lnTo>
                  <a:lnTo>
                    <a:pt x="573" y="243"/>
                  </a:lnTo>
                  <a:lnTo>
                    <a:pt x="573" y="244"/>
                  </a:lnTo>
                  <a:lnTo>
                    <a:pt x="574" y="245"/>
                  </a:lnTo>
                  <a:lnTo>
                    <a:pt x="575" y="247"/>
                  </a:lnTo>
                  <a:lnTo>
                    <a:pt x="576" y="247"/>
                  </a:lnTo>
                  <a:lnTo>
                    <a:pt x="576" y="248"/>
                  </a:lnTo>
                  <a:lnTo>
                    <a:pt x="578" y="248"/>
                  </a:lnTo>
                  <a:lnTo>
                    <a:pt x="579" y="248"/>
                  </a:lnTo>
                  <a:lnTo>
                    <a:pt x="579" y="247"/>
                  </a:lnTo>
                  <a:lnTo>
                    <a:pt x="578" y="247"/>
                  </a:lnTo>
                  <a:lnTo>
                    <a:pt x="578" y="245"/>
                  </a:lnTo>
                  <a:lnTo>
                    <a:pt x="578" y="247"/>
                  </a:lnTo>
                  <a:lnTo>
                    <a:pt x="578" y="245"/>
                  </a:lnTo>
                  <a:lnTo>
                    <a:pt x="578" y="244"/>
                  </a:lnTo>
                  <a:lnTo>
                    <a:pt x="576" y="244"/>
                  </a:lnTo>
                  <a:lnTo>
                    <a:pt x="576" y="243"/>
                  </a:lnTo>
                  <a:lnTo>
                    <a:pt x="575" y="242"/>
                  </a:lnTo>
                  <a:lnTo>
                    <a:pt x="575" y="243"/>
                  </a:lnTo>
                  <a:lnTo>
                    <a:pt x="574" y="243"/>
                  </a:lnTo>
                  <a:lnTo>
                    <a:pt x="574" y="242"/>
                  </a:lnTo>
                  <a:lnTo>
                    <a:pt x="574" y="241"/>
                  </a:lnTo>
                  <a:lnTo>
                    <a:pt x="574" y="242"/>
                  </a:lnTo>
                  <a:lnTo>
                    <a:pt x="574" y="241"/>
                  </a:lnTo>
                  <a:lnTo>
                    <a:pt x="574" y="239"/>
                  </a:lnTo>
                  <a:lnTo>
                    <a:pt x="574" y="238"/>
                  </a:lnTo>
                  <a:lnTo>
                    <a:pt x="573" y="238"/>
                  </a:lnTo>
                  <a:lnTo>
                    <a:pt x="573" y="237"/>
                  </a:lnTo>
                  <a:lnTo>
                    <a:pt x="573" y="238"/>
                  </a:lnTo>
                  <a:lnTo>
                    <a:pt x="572" y="238"/>
                  </a:lnTo>
                  <a:lnTo>
                    <a:pt x="572" y="237"/>
                  </a:lnTo>
                  <a:lnTo>
                    <a:pt x="573" y="237"/>
                  </a:lnTo>
                  <a:lnTo>
                    <a:pt x="572" y="237"/>
                  </a:lnTo>
                  <a:lnTo>
                    <a:pt x="572" y="238"/>
                  </a:lnTo>
                  <a:lnTo>
                    <a:pt x="572" y="237"/>
                  </a:lnTo>
                  <a:lnTo>
                    <a:pt x="572" y="236"/>
                  </a:lnTo>
                  <a:lnTo>
                    <a:pt x="572" y="235"/>
                  </a:lnTo>
                  <a:lnTo>
                    <a:pt x="572" y="236"/>
                  </a:lnTo>
                  <a:lnTo>
                    <a:pt x="572" y="235"/>
                  </a:lnTo>
                  <a:lnTo>
                    <a:pt x="572" y="236"/>
                  </a:lnTo>
                  <a:lnTo>
                    <a:pt x="570" y="236"/>
                  </a:lnTo>
                  <a:lnTo>
                    <a:pt x="570" y="235"/>
                  </a:lnTo>
                  <a:lnTo>
                    <a:pt x="572" y="235"/>
                  </a:lnTo>
                  <a:lnTo>
                    <a:pt x="570" y="235"/>
                  </a:lnTo>
                  <a:lnTo>
                    <a:pt x="570" y="233"/>
                  </a:lnTo>
                  <a:lnTo>
                    <a:pt x="570" y="232"/>
                  </a:lnTo>
                  <a:lnTo>
                    <a:pt x="569" y="232"/>
                  </a:lnTo>
                  <a:lnTo>
                    <a:pt x="568" y="232"/>
                  </a:lnTo>
                  <a:lnTo>
                    <a:pt x="568" y="231"/>
                  </a:lnTo>
                  <a:lnTo>
                    <a:pt x="568" y="232"/>
                  </a:lnTo>
                  <a:lnTo>
                    <a:pt x="569" y="231"/>
                  </a:lnTo>
                  <a:lnTo>
                    <a:pt x="568" y="231"/>
                  </a:lnTo>
                  <a:lnTo>
                    <a:pt x="569" y="231"/>
                  </a:lnTo>
                  <a:lnTo>
                    <a:pt x="568" y="231"/>
                  </a:lnTo>
                  <a:lnTo>
                    <a:pt x="568" y="230"/>
                  </a:lnTo>
                  <a:lnTo>
                    <a:pt x="568" y="228"/>
                  </a:lnTo>
                  <a:lnTo>
                    <a:pt x="568" y="230"/>
                  </a:lnTo>
                  <a:lnTo>
                    <a:pt x="568" y="228"/>
                  </a:lnTo>
                  <a:lnTo>
                    <a:pt x="568" y="227"/>
                  </a:lnTo>
                  <a:lnTo>
                    <a:pt x="567" y="226"/>
                  </a:lnTo>
                  <a:lnTo>
                    <a:pt x="566" y="225"/>
                  </a:lnTo>
                  <a:lnTo>
                    <a:pt x="566" y="224"/>
                  </a:lnTo>
                  <a:lnTo>
                    <a:pt x="564" y="222"/>
                  </a:lnTo>
                  <a:lnTo>
                    <a:pt x="564" y="221"/>
                  </a:lnTo>
                  <a:lnTo>
                    <a:pt x="564" y="220"/>
                  </a:lnTo>
                  <a:lnTo>
                    <a:pt x="563" y="220"/>
                  </a:lnTo>
                  <a:lnTo>
                    <a:pt x="563" y="219"/>
                  </a:lnTo>
                  <a:lnTo>
                    <a:pt x="563" y="218"/>
                  </a:lnTo>
                  <a:lnTo>
                    <a:pt x="562" y="218"/>
                  </a:lnTo>
                  <a:lnTo>
                    <a:pt x="562" y="216"/>
                  </a:lnTo>
                  <a:lnTo>
                    <a:pt x="562" y="215"/>
                  </a:lnTo>
                  <a:lnTo>
                    <a:pt x="561" y="215"/>
                  </a:lnTo>
                  <a:lnTo>
                    <a:pt x="560" y="214"/>
                  </a:lnTo>
                  <a:lnTo>
                    <a:pt x="561" y="214"/>
                  </a:lnTo>
                  <a:lnTo>
                    <a:pt x="560" y="214"/>
                  </a:lnTo>
                  <a:lnTo>
                    <a:pt x="560" y="213"/>
                  </a:lnTo>
                  <a:lnTo>
                    <a:pt x="560" y="214"/>
                  </a:lnTo>
                  <a:lnTo>
                    <a:pt x="560" y="213"/>
                  </a:lnTo>
                  <a:lnTo>
                    <a:pt x="558" y="213"/>
                  </a:lnTo>
                  <a:lnTo>
                    <a:pt x="560" y="214"/>
                  </a:lnTo>
                  <a:lnTo>
                    <a:pt x="558" y="213"/>
                  </a:lnTo>
                  <a:lnTo>
                    <a:pt x="558" y="214"/>
                  </a:lnTo>
                  <a:lnTo>
                    <a:pt x="558" y="213"/>
                  </a:lnTo>
                  <a:lnTo>
                    <a:pt x="558" y="212"/>
                  </a:lnTo>
                  <a:lnTo>
                    <a:pt x="558" y="213"/>
                  </a:lnTo>
                  <a:lnTo>
                    <a:pt x="558" y="212"/>
                  </a:lnTo>
                  <a:lnTo>
                    <a:pt x="557" y="212"/>
                  </a:lnTo>
                  <a:lnTo>
                    <a:pt x="558" y="212"/>
                  </a:lnTo>
                  <a:lnTo>
                    <a:pt x="557" y="212"/>
                  </a:lnTo>
                  <a:lnTo>
                    <a:pt x="557" y="210"/>
                  </a:lnTo>
                  <a:lnTo>
                    <a:pt x="558" y="210"/>
                  </a:lnTo>
                  <a:lnTo>
                    <a:pt x="557" y="210"/>
                  </a:lnTo>
                  <a:lnTo>
                    <a:pt x="557" y="209"/>
                  </a:lnTo>
                  <a:lnTo>
                    <a:pt x="557" y="208"/>
                  </a:lnTo>
                  <a:lnTo>
                    <a:pt x="557" y="207"/>
                  </a:lnTo>
                  <a:lnTo>
                    <a:pt x="556" y="206"/>
                  </a:lnTo>
                  <a:lnTo>
                    <a:pt x="556" y="204"/>
                  </a:lnTo>
                  <a:lnTo>
                    <a:pt x="557" y="207"/>
                  </a:lnTo>
                  <a:lnTo>
                    <a:pt x="558" y="208"/>
                  </a:lnTo>
                  <a:lnTo>
                    <a:pt x="558" y="209"/>
                  </a:lnTo>
                  <a:lnTo>
                    <a:pt x="558" y="210"/>
                  </a:lnTo>
                  <a:lnTo>
                    <a:pt x="560" y="213"/>
                  </a:lnTo>
                  <a:lnTo>
                    <a:pt x="566" y="222"/>
                  </a:lnTo>
                  <a:lnTo>
                    <a:pt x="567" y="225"/>
                  </a:lnTo>
                  <a:lnTo>
                    <a:pt x="570" y="233"/>
                  </a:lnTo>
                  <a:lnTo>
                    <a:pt x="572" y="233"/>
                  </a:lnTo>
                  <a:lnTo>
                    <a:pt x="572" y="235"/>
                  </a:lnTo>
                  <a:lnTo>
                    <a:pt x="574" y="238"/>
                  </a:lnTo>
                  <a:lnTo>
                    <a:pt x="579" y="247"/>
                  </a:lnTo>
                  <a:lnTo>
                    <a:pt x="581" y="251"/>
                  </a:lnTo>
                  <a:lnTo>
                    <a:pt x="582" y="253"/>
                  </a:lnTo>
                  <a:lnTo>
                    <a:pt x="584" y="255"/>
                  </a:lnTo>
                  <a:lnTo>
                    <a:pt x="585" y="256"/>
                  </a:lnTo>
                  <a:lnTo>
                    <a:pt x="585" y="259"/>
                  </a:lnTo>
                  <a:lnTo>
                    <a:pt x="585" y="261"/>
                  </a:lnTo>
                  <a:lnTo>
                    <a:pt x="586" y="262"/>
                  </a:lnTo>
                  <a:lnTo>
                    <a:pt x="587" y="267"/>
                  </a:lnTo>
                  <a:lnTo>
                    <a:pt x="588" y="270"/>
                  </a:lnTo>
                  <a:lnTo>
                    <a:pt x="587" y="271"/>
                  </a:lnTo>
                  <a:lnTo>
                    <a:pt x="585" y="271"/>
                  </a:lnTo>
                  <a:lnTo>
                    <a:pt x="585" y="272"/>
                  </a:lnTo>
                  <a:lnTo>
                    <a:pt x="584" y="273"/>
                  </a:lnTo>
                  <a:lnTo>
                    <a:pt x="584" y="274"/>
                  </a:lnTo>
                  <a:lnTo>
                    <a:pt x="582" y="274"/>
                  </a:lnTo>
                  <a:lnTo>
                    <a:pt x="582" y="273"/>
                  </a:lnTo>
                  <a:lnTo>
                    <a:pt x="582" y="274"/>
                  </a:lnTo>
                  <a:lnTo>
                    <a:pt x="581" y="274"/>
                  </a:lnTo>
                  <a:lnTo>
                    <a:pt x="581" y="273"/>
                  </a:lnTo>
                  <a:lnTo>
                    <a:pt x="581" y="274"/>
                  </a:lnTo>
                  <a:lnTo>
                    <a:pt x="580" y="274"/>
                  </a:lnTo>
                  <a:lnTo>
                    <a:pt x="580" y="273"/>
                  </a:lnTo>
                  <a:lnTo>
                    <a:pt x="580" y="274"/>
                  </a:lnTo>
                  <a:lnTo>
                    <a:pt x="579" y="274"/>
                  </a:lnTo>
                  <a:lnTo>
                    <a:pt x="580" y="274"/>
                  </a:lnTo>
                  <a:lnTo>
                    <a:pt x="580" y="273"/>
                  </a:lnTo>
                  <a:lnTo>
                    <a:pt x="581" y="273"/>
                  </a:lnTo>
                  <a:lnTo>
                    <a:pt x="582" y="273"/>
                  </a:lnTo>
                  <a:lnTo>
                    <a:pt x="582" y="272"/>
                  </a:lnTo>
                  <a:lnTo>
                    <a:pt x="582" y="271"/>
                  </a:lnTo>
                  <a:lnTo>
                    <a:pt x="582" y="270"/>
                  </a:lnTo>
                  <a:lnTo>
                    <a:pt x="582" y="268"/>
                  </a:lnTo>
                  <a:lnTo>
                    <a:pt x="582" y="270"/>
                  </a:lnTo>
                  <a:lnTo>
                    <a:pt x="582" y="268"/>
                  </a:lnTo>
                  <a:lnTo>
                    <a:pt x="582" y="267"/>
                  </a:lnTo>
                  <a:lnTo>
                    <a:pt x="584" y="266"/>
                  </a:lnTo>
                  <a:lnTo>
                    <a:pt x="582" y="266"/>
                  </a:lnTo>
                  <a:lnTo>
                    <a:pt x="584" y="266"/>
                  </a:lnTo>
                  <a:lnTo>
                    <a:pt x="584" y="265"/>
                  </a:lnTo>
                  <a:lnTo>
                    <a:pt x="584" y="264"/>
                  </a:lnTo>
                  <a:lnTo>
                    <a:pt x="582" y="262"/>
                  </a:lnTo>
                  <a:lnTo>
                    <a:pt x="582" y="261"/>
                  </a:lnTo>
                  <a:lnTo>
                    <a:pt x="582" y="260"/>
                  </a:lnTo>
                  <a:lnTo>
                    <a:pt x="582" y="259"/>
                  </a:lnTo>
                  <a:lnTo>
                    <a:pt x="584" y="257"/>
                  </a:lnTo>
                  <a:lnTo>
                    <a:pt x="584" y="256"/>
                  </a:lnTo>
                  <a:lnTo>
                    <a:pt x="582" y="256"/>
                  </a:lnTo>
                  <a:lnTo>
                    <a:pt x="582" y="257"/>
                  </a:lnTo>
                  <a:lnTo>
                    <a:pt x="582" y="259"/>
                  </a:lnTo>
                  <a:lnTo>
                    <a:pt x="581" y="259"/>
                  </a:lnTo>
                  <a:lnTo>
                    <a:pt x="581" y="260"/>
                  </a:lnTo>
                  <a:lnTo>
                    <a:pt x="581" y="261"/>
                  </a:lnTo>
                  <a:lnTo>
                    <a:pt x="580" y="262"/>
                  </a:lnTo>
                  <a:lnTo>
                    <a:pt x="581" y="264"/>
                  </a:lnTo>
                  <a:lnTo>
                    <a:pt x="580" y="262"/>
                  </a:lnTo>
                  <a:lnTo>
                    <a:pt x="580" y="265"/>
                  </a:lnTo>
                  <a:lnTo>
                    <a:pt x="579" y="265"/>
                  </a:lnTo>
                  <a:lnTo>
                    <a:pt x="579" y="266"/>
                  </a:lnTo>
                  <a:lnTo>
                    <a:pt x="579" y="267"/>
                  </a:lnTo>
                  <a:lnTo>
                    <a:pt x="578" y="271"/>
                  </a:lnTo>
                  <a:lnTo>
                    <a:pt x="578" y="272"/>
                  </a:lnTo>
                  <a:lnTo>
                    <a:pt x="578" y="273"/>
                  </a:lnTo>
                  <a:lnTo>
                    <a:pt x="576" y="274"/>
                  </a:lnTo>
                  <a:lnTo>
                    <a:pt x="575" y="274"/>
                  </a:lnTo>
                  <a:lnTo>
                    <a:pt x="574" y="274"/>
                  </a:lnTo>
                  <a:lnTo>
                    <a:pt x="573" y="274"/>
                  </a:lnTo>
                  <a:lnTo>
                    <a:pt x="573" y="273"/>
                  </a:lnTo>
                  <a:lnTo>
                    <a:pt x="572" y="273"/>
                  </a:lnTo>
                  <a:lnTo>
                    <a:pt x="572" y="272"/>
                  </a:lnTo>
                  <a:lnTo>
                    <a:pt x="572" y="271"/>
                  </a:lnTo>
                  <a:lnTo>
                    <a:pt x="572" y="270"/>
                  </a:lnTo>
                  <a:lnTo>
                    <a:pt x="573" y="270"/>
                  </a:lnTo>
                  <a:lnTo>
                    <a:pt x="573" y="268"/>
                  </a:lnTo>
                  <a:lnTo>
                    <a:pt x="573" y="267"/>
                  </a:lnTo>
                  <a:lnTo>
                    <a:pt x="572" y="267"/>
                  </a:lnTo>
                  <a:lnTo>
                    <a:pt x="572" y="266"/>
                  </a:lnTo>
                  <a:lnTo>
                    <a:pt x="572" y="265"/>
                  </a:lnTo>
                  <a:lnTo>
                    <a:pt x="572" y="264"/>
                  </a:lnTo>
                  <a:lnTo>
                    <a:pt x="572" y="262"/>
                  </a:lnTo>
                  <a:lnTo>
                    <a:pt x="570" y="262"/>
                  </a:lnTo>
                  <a:lnTo>
                    <a:pt x="569" y="262"/>
                  </a:lnTo>
                  <a:lnTo>
                    <a:pt x="572" y="262"/>
                  </a:lnTo>
                  <a:lnTo>
                    <a:pt x="572" y="261"/>
                  </a:lnTo>
                  <a:lnTo>
                    <a:pt x="572" y="260"/>
                  </a:lnTo>
                  <a:lnTo>
                    <a:pt x="572" y="259"/>
                  </a:lnTo>
                  <a:lnTo>
                    <a:pt x="573" y="259"/>
                  </a:lnTo>
                  <a:lnTo>
                    <a:pt x="573" y="257"/>
                  </a:lnTo>
                  <a:lnTo>
                    <a:pt x="573" y="256"/>
                  </a:lnTo>
                  <a:lnTo>
                    <a:pt x="573" y="255"/>
                  </a:lnTo>
                  <a:lnTo>
                    <a:pt x="572" y="256"/>
                  </a:lnTo>
                  <a:lnTo>
                    <a:pt x="572" y="255"/>
                  </a:lnTo>
                  <a:lnTo>
                    <a:pt x="572" y="254"/>
                  </a:lnTo>
                  <a:lnTo>
                    <a:pt x="570" y="254"/>
                  </a:lnTo>
                  <a:lnTo>
                    <a:pt x="569" y="254"/>
                  </a:lnTo>
                  <a:lnTo>
                    <a:pt x="568" y="253"/>
                  </a:lnTo>
                  <a:lnTo>
                    <a:pt x="567" y="253"/>
                  </a:lnTo>
                  <a:lnTo>
                    <a:pt x="567" y="251"/>
                  </a:lnTo>
                  <a:lnTo>
                    <a:pt x="566" y="251"/>
                  </a:lnTo>
                  <a:lnTo>
                    <a:pt x="567" y="251"/>
                  </a:lnTo>
                  <a:lnTo>
                    <a:pt x="567" y="250"/>
                  </a:lnTo>
                  <a:lnTo>
                    <a:pt x="568" y="250"/>
                  </a:lnTo>
                  <a:lnTo>
                    <a:pt x="567" y="250"/>
                  </a:lnTo>
                  <a:lnTo>
                    <a:pt x="567" y="249"/>
                  </a:lnTo>
                  <a:lnTo>
                    <a:pt x="566" y="249"/>
                  </a:lnTo>
                  <a:lnTo>
                    <a:pt x="564" y="249"/>
                  </a:lnTo>
                  <a:lnTo>
                    <a:pt x="564" y="250"/>
                  </a:lnTo>
                  <a:lnTo>
                    <a:pt x="564" y="251"/>
                  </a:lnTo>
                  <a:lnTo>
                    <a:pt x="566" y="253"/>
                  </a:lnTo>
                  <a:lnTo>
                    <a:pt x="566" y="251"/>
                  </a:lnTo>
                  <a:lnTo>
                    <a:pt x="566" y="253"/>
                  </a:lnTo>
                  <a:lnTo>
                    <a:pt x="566" y="254"/>
                  </a:lnTo>
                  <a:lnTo>
                    <a:pt x="566" y="255"/>
                  </a:lnTo>
                  <a:lnTo>
                    <a:pt x="566" y="256"/>
                  </a:lnTo>
                  <a:lnTo>
                    <a:pt x="566" y="257"/>
                  </a:lnTo>
                  <a:lnTo>
                    <a:pt x="566" y="259"/>
                  </a:lnTo>
                  <a:lnTo>
                    <a:pt x="567" y="259"/>
                  </a:lnTo>
                  <a:lnTo>
                    <a:pt x="566" y="260"/>
                  </a:lnTo>
                  <a:lnTo>
                    <a:pt x="567" y="260"/>
                  </a:lnTo>
                  <a:lnTo>
                    <a:pt x="567" y="261"/>
                  </a:lnTo>
                  <a:lnTo>
                    <a:pt x="568" y="262"/>
                  </a:lnTo>
                  <a:lnTo>
                    <a:pt x="567" y="262"/>
                  </a:lnTo>
                  <a:lnTo>
                    <a:pt x="567" y="264"/>
                  </a:lnTo>
                  <a:lnTo>
                    <a:pt x="567" y="265"/>
                  </a:lnTo>
                  <a:lnTo>
                    <a:pt x="568" y="265"/>
                  </a:lnTo>
                  <a:lnTo>
                    <a:pt x="568" y="266"/>
                  </a:lnTo>
                  <a:lnTo>
                    <a:pt x="568" y="267"/>
                  </a:lnTo>
                  <a:lnTo>
                    <a:pt x="569" y="268"/>
                  </a:lnTo>
                  <a:lnTo>
                    <a:pt x="569" y="270"/>
                  </a:lnTo>
                  <a:lnTo>
                    <a:pt x="569" y="272"/>
                  </a:lnTo>
                  <a:lnTo>
                    <a:pt x="569" y="273"/>
                  </a:lnTo>
                  <a:lnTo>
                    <a:pt x="570" y="274"/>
                  </a:lnTo>
                  <a:lnTo>
                    <a:pt x="570" y="276"/>
                  </a:lnTo>
                  <a:lnTo>
                    <a:pt x="570" y="277"/>
                  </a:lnTo>
                  <a:lnTo>
                    <a:pt x="572" y="278"/>
                  </a:lnTo>
                  <a:lnTo>
                    <a:pt x="570" y="278"/>
                  </a:lnTo>
                  <a:lnTo>
                    <a:pt x="572" y="279"/>
                  </a:lnTo>
                  <a:lnTo>
                    <a:pt x="572" y="280"/>
                  </a:lnTo>
                  <a:lnTo>
                    <a:pt x="573" y="280"/>
                  </a:lnTo>
                  <a:lnTo>
                    <a:pt x="572" y="280"/>
                  </a:lnTo>
                  <a:lnTo>
                    <a:pt x="573" y="282"/>
                  </a:lnTo>
                  <a:lnTo>
                    <a:pt x="573" y="283"/>
                  </a:lnTo>
                  <a:lnTo>
                    <a:pt x="573" y="284"/>
                  </a:lnTo>
                  <a:lnTo>
                    <a:pt x="574" y="284"/>
                  </a:lnTo>
                  <a:lnTo>
                    <a:pt x="574" y="285"/>
                  </a:lnTo>
                  <a:lnTo>
                    <a:pt x="574" y="286"/>
                  </a:lnTo>
                  <a:lnTo>
                    <a:pt x="575" y="288"/>
                  </a:lnTo>
                  <a:lnTo>
                    <a:pt x="575" y="289"/>
                  </a:lnTo>
                  <a:lnTo>
                    <a:pt x="575" y="290"/>
                  </a:lnTo>
                  <a:lnTo>
                    <a:pt x="575" y="291"/>
                  </a:lnTo>
                  <a:lnTo>
                    <a:pt x="576" y="291"/>
                  </a:lnTo>
                  <a:lnTo>
                    <a:pt x="575" y="291"/>
                  </a:lnTo>
                  <a:lnTo>
                    <a:pt x="576" y="293"/>
                  </a:lnTo>
                  <a:lnTo>
                    <a:pt x="576" y="294"/>
                  </a:lnTo>
                  <a:lnTo>
                    <a:pt x="576" y="295"/>
                  </a:lnTo>
                  <a:lnTo>
                    <a:pt x="576" y="296"/>
                  </a:lnTo>
                  <a:lnTo>
                    <a:pt x="578" y="296"/>
                  </a:lnTo>
                  <a:lnTo>
                    <a:pt x="578" y="297"/>
                  </a:lnTo>
                  <a:lnTo>
                    <a:pt x="578" y="299"/>
                  </a:lnTo>
                  <a:lnTo>
                    <a:pt x="579" y="300"/>
                  </a:lnTo>
                  <a:lnTo>
                    <a:pt x="579" y="301"/>
                  </a:lnTo>
                  <a:lnTo>
                    <a:pt x="579" y="302"/>
                  </a:lnTo>
                  <a:lnTo>
                    <a:pt x="580" y="302"/>
                  </a:lnTo>
                  <a:lnTo>
                    <a:pt x="580" y="303"/>
                  </a:lnTo>
                  <a:lnTo>
                    <a:pt x="580" y="305"/>
                  </a:lnTo>
                  <a:lnTo>
                    <a:pt x="580" y="306"/>
                  </a:lnTo>
                  <a:lnTo>
                    <a:pt x="581" y="306"/>
                  </a:lnTo>
                  <a:lnTo>
                    <a:pt x="581" y="307"/>
                  </a:lnTo>
                  <a:lnTo>
                    <a:pt x="581" y="308"/>
                  </a:lnTo>
                  <a:lnTo>
                    <a:pt x="582" y="309"/>
                  </a:lnTo>
                  <a:lnTo>
                    <a:pt x="582" y="311"/>
                  </a:lnTo>
                  <a:lnTo>
                    <a:pt x="584" y="313"/>
                  </a:lnTo>
                  <a:lnTo>
                    <a:pt x="584" y="314"/>
                  </a:lnTo>
                  <a:lnTo>
                    <a:pt x="584" y="313"/>
                  </a:lnTo>
                  <a:lnTo>
                    <a:pt x="584" y="314"/>
                  </a:lnTo>
                  <a:lnTo>
                    <a:pt x="585" y="315"/>
                  </a:lnTo>
                  <a:lnTo>
                    <a:pt x="585" y="317"/>
                  </a:lnTo>
                  <a:lnTo>
                    <a:pt x="586" y="318"/>
                  </a:lnTo>
                  <a:lnTo>
                    <a:pt x="586" y="319"/>
                  </a:lnTo>
                  <a:lnTo>
                    <a:pt x="586" y="320"/>
                  </a:lnTo>
                  <a:lnTo>
                    <a:pt x="587" y="320"/>
                  </a:lnTo>
                  <a:lnTo>
                    <a:pt x="587" y="322"/>
                  </a:lnTo>
                  <a:lnTo>
                    <a:pt x="587" y="323"/>
                  </a:lnTo>
                  <a:lnTo>
                    <a:pt x="588" y="324"/>
                  </a:lnTo>
                  <a:lnTo>
                    <a:pt x="588" y="325"/>
                  </a:lnTo>
                  <a:lnTo>
                    <a:pt x="588" y="326"/>
                  </a:lnTo>
                  <a:lnTo>
                    <a:pt x="590" y="328"/>
                  </a:lnTo>
                  <a:lnTo>
                    <a:pt x="591" y="330"/>
                  </a:lnTo>
                  <a:lnTo>
                    <a:pt x="591" y="332"/>
                  </a:lnTo>
                  <a:lnTo>
                    <a:pt x="591" y="334"/>
                  </a:lnTo>
                  <a:lnTo>
                    <a:pt x="592" y="334"/>
                  </a:lnTo>
                  <a:lnTo>
                    <a:pt x="592" y="335"/>
                  </a:lnTo>
                  <a:lnTo>
                    <a:pt x="592" y="336"/>
                  </a:lnTo>
                  <a:lnTo>
                    <a:pt x="593" y="336"/>
                  </a:lnTo>
                  <a:lnTo>
                    <a:pt x="593" y="337"/>
                  </a:lnTo>
                  <a:lnTo>
                    <a:pt x="593" y="338"/>
                  </a:lnTo>
                  <a:lnTo>
                    <a:pt x="594" y="338"/>
                  </a:lnTo>
                  <a:lnTo>
                    <a:pt x="594" y="341"/>
                  </a:lnTo>
                  <a:lnTo>
                    <a:pt x="596" y="341"/>
                  </a:lnTo>
                  <a:lnTo>
                    <a:pt x="596" y="342"/>
                  </a:lnTo>
                  <a:lnTo>
                    <a:pt x="596" y="343"/>
                  </a:lnTo>
                  <a:lnTo>
                    <a:pt x="597" y="343"/>
                  </a:lnTo>
                  <a:lnTo>
                    <a:pt x="597" y="344"/>
                  </a:lnTo>
                  <a:lnTo>
                    <a:pt x="597" y="346"/>
                  </a:lnTo>
                  <a:lnTo>
                    <a:pt x="598" y="346"/>
                  </a:lnTo>
                  <a:lnTo>
                    <a:pt x="598" y="347"/>
                  </a:lnTo>
                  <a:lnTo>
                    <a:pt x="598" y="348"/>
                  </a:lnTo>
                  <a:lnTo>
                    <a:pt x="599" y="351"/>
                  </a:lnTo>
                  <a:lnTo>
                    <a:pt x="600" y="353"/>
                  </a:lnTo>
                  <a:lnTo>
                    <a:pt x="600" y="354"/>
                  </a:lnTo>
                  <a:lnTo>
                    <a:pt x="600" y="355"/>
                  </a:lnTo>
                  <a:lnTo>
                    <a:pt x="600" y="357"/>
                  </a:lnTo>
                  <a:lnTo>
                    <a:pt x="600" y="358"/>
                  </a:lnTo>
                  <a:lnTo>
                    <a:pt x="602" y="359"/>
                  </a:lnTo>
                  <a:lnTo>
                    <a:pt x="602" y="360"/>
                  </a:lnTo>
                  <a:lnTo>
                    <a:pt x="602" y="361"/>
                  </a:lnTo>
                  <a:lnTo>
                    <a:pt x="602" y="363"/>
                  </a:lnTo>
                  <a:lnTo>
                    <a:pt x="602" y="364"/>
                  </a:lnTo>
                  <a:lnTo>
                    <a:pt x="603" y="364"/>
                  </a:lnTo>
                  <a:lnTo>
                    <a:pt x="602" y="364"/>
                  </a:lnTo>
                  <a:lnTo>
                    <a:pt x="603" y="365"/>
                  </a:lnTo>
                  <a:lnTo>
                    <a:pt x="603" y="366"/>
                  </a:lnTo>
                  <a:lnTo>
                    <a:pt x="603" y="367"/>
                  </a:lnTo>
                  <a:lnTo>
                    <a:pt x="603" y="369"/>
                  </a:lnTo>
                  <a:lnTo>
                    <a:pt x="603" y="370"/>
                  </a:lnTo>
                  <a:lnTo>
                    <a:pt x="604" y="371"/>
                  </a:lnTo>
                  <a:lnTo>
                    <a:pt x="604" y="372"/>
                  </a:lnTo>
                  <a:lnTo>
                    <a:pt x="604" y="373"/>
                  </a:lnTo>
                  <a:lnTo>
                    <a:pt x="605" y="373"/>
                  </a:lnTo>
                  <a:lnTo>
                    <a:pt x="605" y="375"/>
                  </a:lnTo>
                  <a:lnTo>
                    <a:pt x="605" y="376"/>
                  </a:lnTo>
                  <a:lnTo>
                    <a:pt x="605" y="378"/>
                  </a:lnTo>
                  <a:lnTo>
                    <a:pt x="607" y="380"/>
                  </a:lnTo>
                  <a:lnTo>
                    <a:pt x="607" y="381"/>
                  </a:lnTo>
                  <a:lnTo>
                    <a:pt x="608" y="383"/>
                  </a:lnTo>
                  <a:lnTo>
                    <a:pt x="609" y="387"/>
                  </a:lnTo>
                  <a:lnTo>
                    <a:pt x="610" y="389"/>
                  </a:lnTo>
                  <a:lnTo>
                    <a:pt x="610" y="390"/>
                  </a:lnTo>
                  <a:lnTo>
                    <a:pt x="611" y="392"/>
                  </a:lnTo>
                  <a:lnTo>
                    <a:pt x="611" y="393"/>
                  </a:lnTo>
                  <a:lnTo>
                    <a:pt x="613" y="395"/>
                  </a:lnTo>
                  <a:lnTo>
                    <a:pt x="613" y="398"/>
                  </a:lnTo>
                  <a:lnTo>
                    <a:pt x="614" y="398"/>
                  </a:lnTo>
                  <a:lnTo>
                    <a:pt x="614" y="399"/>
                  </a:lnTo>
                  <a:lnTo>
                    <a:pt x="615" y="400"/>
                  </a:lnTo>
                  <a:lnTo>
                    <a:pt x="615" y="401"/>
                  </a:lnTo>
                  <a:lnTo>
                    <a:pt x="615" y="402"/>
                  </a:lnTo>
                  <a:lnTo>
                    <a:pt x="616" y="404"/>
                  </a:lnTo>
                  <a:lnTo>
                    <a:pt x="616" y="405"/>
                  </a:lnTo>
                  <a:lnTo>
                    <a:pt x="616" y="404"/>
                  </a:lnTo>
                  <a:lnTo>
                    <a:pt x="615" y="404"/>
                  </a:lnTo>
                  <a:lnTo>
                    <a:pt x="615" y="402"/>
                  </a:lnTo>
                  <a:lnTo>
                    <a:pt x="615" y="401"/>
                  </a:lnTo>
                  <a:lnTo>
                    <a:pt x="615" y="400"/>
                  </a:lnTo>
                  <a:lnTo>
                    <a:pt x="614" y="400"/>
                  </a:lnTo>
                  <a:lnTo>
                    <a:pt x="613" y="400"/>
                  </a:lnTo>
                  <a:lnTo>
                    <a:pt x="611" y="401"/>
                  </a:lnTo>
                  <a:lnTo>
                    <a:pt x="611" y="400"/>
                  </a:lnTo>
                  <a:lnTo>
                    <a:pt x="610" y="400"/>
                  </a:lnTo>
                  <a:lnTo>
                    <a:pt x="610" y="401"/>
                  </a:lnTo>
                  <a:lnTo>
                    <a:pt x="610" y="402"/>
                  </a:lnTo>
                  <a:lnTo>
                    <a:pt x="610" y="401"/>
                  </a:lnTo>
                  <a:lnTo>
                    <a:pt x="609" y="401"/>
                  </a:lnTo>
                  <a:lnTo>
                    <a:pt x="609" y="400"/>
                  </a:lnTo>
                  <a:lnTo>
                    <a:pt x="609" y="399"/>
                  </a:lnTo>
                  <a:lnTo>
                    <a:pt x="608" y="399"/>
                  </a:lnTo>
                  <a:lnTo>
                    <a:pt x="608" y="398"/>
                  </a:lnTo>
                  <a:lnTo>
                    <a:pt x="607" y="398"/>
                  </a:lnTo>
                  <a:lnTo>
                    <a:pt x="605" y="398"/>
                  </a:lnTo>
                  <a:lnTo>
                    <a:pt x="605" y="396"/>
                  </a:lnTo>
                  <a:lnTo>
                    <a:pt x="605" y="398"/>
                  </a:lnTo>
                  <a:lnTo>
                    <a:pt x="605" y="396"/>
                  </a:lnTo>
                  <a:lnTo>
                    <a:pt x="604" y="396"/>
                  </a:lnTo>
                  <a:lnTo>
                    <a:pt x="605" y="396"/>
                  </a:lnTo>
                  <a:lnTo>
                    <a:pt x="605" y="398"/>
                  </a:lnTo>
                  <a:lnTo>
                    <a:pt x="607" y="399"/>
                  </a:lnTo>
                  <a:lnTo>
                    <a:pt x="608" y="399"/>
                  </a:lnTo>
                  <a:lnTo>
                    <a:pt x="607" y="399"/>
                  </a:lnTo>
                  <a:lnTo>
                    <a:pt x="608" y="400"/>
                  </a:lnTo>
                  <a:lnTo>
                    <a:pt x="608" y="401"/>
                  </a:lnTo>
                  <a:lnTo>
                    <a:pt x="608" y="402"/>
                  </a:lnTo>
                  <a:lnTo>
                    <a:pt x="609" y="401"/>
                  </a:lnTo>
                  <a:lnTo>
                    <a:pt x="609" y="402"/>
                  </a:lnTo>
                  <a:lnTo>
                    <a:pt x="609" y="401"/>
                  </a:lnTo>
                  <a:lnTo>
                    <a:pt x="609" y="402"/>
                  </a:lnTo>
                  <a:lnTo>
                    <a:pt x="609" y="401"/>
                  </a:lnTo>
                  <a:lnTo>
                    <a:pt x="609" y="402"/>
                  </a:lnTo>
                  <a:lnTo>
                    <a:pt x="609" y="401"/>
                  </a:lnTo>
                  <a:lnTo>
                    <a:pt x="610" y="402"/>
                  </a:lnTo>
                  <a:lnTo>
                    <a:pt x="609" y="404"/>
                  </a:lnTo>
                  <a:lnTo>
                    <a:pt x="610" y="404"/>
                  </a:lnTo>
                  <a:lnTo>
                    <a:pt x="610" y="405"/>
                  </a:lnTo>
                  <a:lnTo>
                    <a:pt x="610" y="406"/>
                  </a:lnTo>
                  <a:lnTo>
                    <a:pt x="610" y="407"/>
                  </a:lnTo>
                  <a:lnTo>
                    <a:pt x="610" y="406"/>
                  </a:lnTo>
                  <a:lnTo>
                    <a:pt x="611" y="406"/>
                  </a:lnTo>
                  <a:lnTo>
                    <a:pt x="610" y="406"/>
                  </a:lnTo>
                  <a:lnTo>
                    <a:pt x="610" y="405"/>
                  </a:lnTo>
                  <a:lnTo>
                    <a:pt x="610" y="406"/>
                  </a:lnTo>
                  <a:lnTo>
                    <a:pt x="611" y="406"/>
                  </a:lnTo>
                  <a:lnTo>
                    <a:pt x="611" y="405"/>
                  </a:lnTo>
                  <a:lnTo>
                    <a:pt x="610" y="405"/>
                  </a:lnTo>
                  <a:lnTo>
                    <a:pt x="610" y="404"/>
                  </a:lnTo>
                  <a:lnTo>
                    <a:pt x="610" y="402"/>
                  </a:lnTo>
                  <a:lnTo>
                    <a:pt x="611" y="402"/>
                  </a:lnTo>
                  <a:lnTo>
                    <a:pt x="613" y="402"/>
                  </a:lnTo>
                  <a:lnTo>
                    <a:pt x="613" y="401"/>
                  </a:lnTo>
                  <a:lnTo>
                    <a:pt x="614" y="401"/>
                  </a:lnTo>
                  <a:lnTo>
                    <a:pt x="614" y="402"/>
                  </a:lnTo>
                  <a:lnTo>
                    <a:pt x="615" y="402"/>
                  </a:lnTo>
                  <a:lnTo>
                    <a:pt x="614" y="404"/>
                  </a:lnTo>
                  <a:lnTo>
                    <a:pt x="615" y="404"/>
                  </a:lnTo>
                  <a:lnTo>
                    <a:pt x="616" y="405"/>
                  </a:lnTo>
                  <a:lnTo>
                    <a:pt x="615" y="405"/>
                  </a:lnTo>
                  <a:lnTo>
                    <a:pt x="615" y="406"/>
                  </a:lnTo>
                  <a:lnTo>
                    <a:pt x="616" y="406"/>
                  </a:lnTo>
                  <a:lnTo>
                    <a:pt x="616" y="407"/>
                  </a:lnTo>
                  <a:lnTo>
                    <a:pt x="615" y="407"/>
                  </a:lnTo>
                  <a:lnTo>
                    <a:pt x="616" y="407"/>
                  </a:lnTo>
                  <a:lnTo>
                    <a:pt x="616" y="409"/>
                  </a:lnTo>
                  <a:lnTo>
                    <a:pt x="616" y="407"/>
                  </a:lnTo>
                  <a:lnTo>
                    <a:pt x="616" y="409"/>
                  </a:lnTo>
                  <a:lnTo>
                    <a:pt x="616" y="407"/>
                  </a:lnTo>
                  <a:lnTo>
                    <a:pt x="616" y="406"/>
                  </a:lnTo>
                  <a:lnTo>
                    <a:pt x="617" y="406"/>
                  </a:lnTo>
                  <a:lnTo>
                    <a:pt x="617" y="407"/>
                  </a:lnTo>
                  <a:lnTo>
                    <a:pt x="619" y="407"/>
                  </a:lnTo>
                  <a:lnTo>
                    <a:pt x="617" y="407"/>
                  </a:lnTo>
                  <a:lnTo>
                    <a:pt x="619" y="409"/>
                  </a:lnTo>
                  <a:lnTo>
                    <a:pt x="619" y="407"/>
                  </a:lnTo>
                  <a:lnTo>
                    <a:pt x="617" y="407"/>
                  </a:lnTo>
                  <a:lnTo>
                    <a:pt x="617" y="406"/>
                  </a:lnTo>
                  <a:lnTo>
                    <a:pt x="619" y="406"/>
                  </a:lnTo>
                  <a:lnTo>
                    <a:pt x="619" y="407"/>
                  </a:lnTo>
                  <a:lnTo>
                    <a:pt x="620" y="410"/>
                  </a:lnTo>
                  <a:lnTo>
                    <a:pt x="620" y="411"/>
                  </a:lnTo>
                  <a:lnTo>
                    <a:pt x="621" y="412"/>
                  </a:lnTo>
                  <a:lnTo>
                    <a:pt x="621" y="413"/>
                  </a:lnTo>
                  <a:lnTo>
                    <a:pt x="621" y="415"/>
                  </a:lnTo>
                  <a:lnTo>
                    <a:pt x="622" y="415"/>
                  </a:lnTo>
                  <a:lnTo>
                    <a:pt x="622" y="416"/>
                  </a:lnTo>
                  <a:lnTo>
                    <a:pt x="623" y="418"/>
                  </a:lnTo>
                  <a:lnTo>
                    <a:pt x="623" y="419"/>
                  </a:lnTo>
                  <a:lnTo>
                    <a:pt x="623" y="421"/>
                  </a:lnTo>
                  <a:lnTo>
                    <a:pt x="625" y="422"/>
                  </a:lnTo>
                  <a:lnTo>
                    <a:pt x="625" y="423"/>
                  </a:lnTo>
                  <a:lnTo>
                    <a:pt x="625" y="424"/>
                  </a:lnTo>
                  <a:lnTo>
                    <a:pt x="625" y="425"/>
                  </a:lnTo>
                  <a:lnTo>
                    <a:pt x="625" y="427"/>
                  </a:lnTo>
                  <a:lnTo>
                    <a:pt x="626" y="427"/>
                  </a:lnTo>
                  <a:lnTo>
                    <a:pt x="626" y="428"/>
                  </a:lnTo>
                  <a:lnTo>
                    <a:pt x="626" y="429"/>
                  </a:lnTo>
                  <a:lnTo>
                    <a:pt x="626" y="430"/>
                  </a:lnTo>
                  <a:lnTo>
                    <a:pt x="626" y="431"/>
                  </a:lnTo>
                  <a:lnTo>
                    <a:pt x="627" y="433"/>
                  </a:lnTo>
                  <a:lnTo>
                    <a:pt x="627" y="435"/>
                  </a:lnTo>
                  <a:lnTo>
                    <a:pt x="627" y="436"/>
                  </a:lnTo>
                  <a:lnTo>
                    <a:pt x="628" y="438"/>
                  </a:lnTo>
                  <a:lnTo>
                    <a:pt x="628" y="439"/>
                  </a:lnTo>
                  <a:lnTo>
                    <a:pt x="628" y="441"/>
                  </a:lnTo>
                  <a:lnTo>
                    <a:pt x="629" y="442"/>
                  </a:lnTo>
                  <a:lnTo>
                    <a:pt x="629" y="445"/>
                  </a:lnTo>
                  <a:lnTo>
                    <a:pt x="629" y="446"/>
                  </a:lnTo>
                  <a:lnTo>
                    <a:pt x="629" y="447"/>
                  </a:lnTo>
                  <a:lnTo>
                    <a:pt x="628" y="447"/>
                  </a:lnTo>
                  <a:lnTo>
                    <a:pt x="628" y="446"/>
                  </a:lnTo>
                  <a:lnTo>
                    <a:pt x="628" y="445"/>
                  </a:lnTo>
                  <a:lnTo>
                    <a:pt x="629" y="445"/>
                  </a:lnTo>
                  <a:lnTo>
                    <a:pt x="628" y="442"/>
                  </a:lnTo>
                  <a:lnTo>
                    <a:pt x="628" y="441"/>
                  </a:lnTo>
                  <a:lnTo>
                    <a:pt x="627" y="441"/>
                  </a:lnTo>
                  <a:lnTo>
                    <a:pt x="627" y="440"/>
                  </a:lnTo>
                  <a:lnTo>
                    <a:pt x="627" y="441"/>
                  </a:lnTo>
                  <a:lnTo>
                    <a:pt x="627" y="442"/>
                  </a:lnTo>
                  <a:lnTo>
                    <a:pt x="627" y="444"/>
                  </a:lnTo>
                  <a:lnTo>
                    <a:pt x="627" y="445"/>
                  </a:lnTo>
                  <a:lnTo>
                    <a:pt x="628" y="446"/>
                  </a:lnTo>
                  <a:lnTo>
                    <a:pt x="627" y="447"/>
                  </a:lnTo>
                  <a:lnTo>
                    <a:pt x="628" y="447"/>
                  </a:lnTo>
                  <a:lnTo>
                    <a:pt x="628" y="448"/>
                  </a:lnTo>
                  <a:lnTo>
                    <a:pt x="627" y="448"/>
                  </a:lnTo>
                  <a:lnTo>
                    <a:pt x="628" y="448"/>
                  </a:lnTo>
                  <a:lnTo>
                    <a:pt x="627" y="448"/>
                  </a:lnTo>
                  <a:lnTo>
                    <a:pt x="628" y="448"/>
                  </a:lnTo>
                  <a:lnTo>
                    <a:pt x="627" y="448"/>
                  </a:lnTo>
                  <a:lnTo>
                    <a:pt x="627" y="450"/>
                  </a:lnTo>
                  <a:lnTo>
                    <a:pt x="628" y="451"/>
                  </a:lnTo>
                  <a:lnTo>
                    <a:pt x="628" y="452"/>
                  </a:lnTo>
                  <a:lnTo>
                    <a:pt x="628" y="453"/>
                  </a:lnTo>
                  <a:lnTo>
                    <a:pt x="628" y="454"/>
                  </a:lnTo>
                  <a:lnTo>
                    <a:pt x="628" y="456"/>
                  </a:lnTo>
                  <a:lnTo>
                    <a:pt x="628" y="457"/>
                  </a:lnTo>
                  <a:lnTo>
                    <a:pt x="628" y="458"/>
                  </a:lnTo>
                  <a:lnTo>
                    <a:pt x="628" y="459"/>
                  </a:lnTo>
                  <a:lnTo>
                    <a:pt x="628" y="460"/>
                  </a:lnTo>
                  <a:lnTo>
                    <a:pt x="628" y="462"/>
                  </a:lnTo>
                  <a:lnTo>
                    <a:pt x="628" y="464"/>
                  </a:lnTo>
                  <a:lnTo>
                    <a:pt x="628" y="465"/>
                  </a:lnTo>
                  <a:lnTo>
                    <a:pt x="628" y="467"/>
                  </a:lnTo>
                  <a:lnTo>
                    <a:pt x="628" y="468"/>
                  </a:lnTo>
                  <a:lnTo>
                    <a:pt x="627" y="468"/>
                  </a:lnTo>
                  <a:lnTo>
                    <a:pt x="628" y="468"/>
                  </a:lnTo>
                  <a:lnTo>
                    <a:pt x="628" y="469"/>
                  </a:lnTo>
                  <a:lnTo>
                    <a:pt x="628" y="470"/>
                  </a:lnTo>
                  <a:lnTo>
                    <a:pt x="627" y="470"/>
                  </a:lnTo>
                  <a:lnTo>
                    <a:pt x="627" y="471"/>
                  </a:lnTo>
                  <a:lnTo>
                    <a:pt x="627" y="473"/>
                  </a:lnTo>
                  <a:lnTo>
                    <a:pt x="628" y="473"/>
                  </a:lnTo>
                  <a:lnTo>
                    <a:pt x="628" y="471"/>
                  </a:lnTo>
                  <a:lnTo>
                    <a:pt x="628" y="470"/>
                  </a:lnTo>
                  <a:lnTo>
                    <a:pt x="628" y="468"/>
                  </a:lnTo>
                  <a:lnTo>
                    <a:pt x="628" y="469"/>
                  </a:lnTo>
                  <a:lnTo>
                    <a:pt x="628" y="470"/>
                  </a:lnTo>
                  <a:lnTo>
                    <a:pt x="628" y="469"/>
                  </a:lnTo>
                  <a:lnTo>
                    <a:pt x="628" y="468"/>
                  </a:lnTo>
                  <a:lnTo>
                    <a:pt x="628" y="467"/>
                  </a:lnTo>
                  <a:lnTo>
                    <a:pt x="628" y="464"/>
                  </a:lnTo>
                  <a:lnTo>
                    <a:pt x="628" y="462"/>
                  </a:lnTo>
                  <a:lnTo>
                    <a:pt x="628" y="460"/>
                  </a:lnTo>
                  <a:lnTo>
                    <a:pt x="628" y="459"/>
                  </a:lnTo>
                  <a:lnTo>
                    <a:pt x="628" y="458"/>
                  </a:lnTo>
                  <a:lnTo>
                    <a:pt x="628" y="457"/>
                  </a:lnTo>
                  <a:lnTo>
                    <a:pt x="628" y="456"/>
                  </a:lnTo>
                  <a:lnTo>
                    <a:pt x="628" y="454"/>
                  </a:lnTo>
                  <a:lnTo>
                    <a:pt x="628" y="453"/>
                  </a:lnTo>
                  <a:lnTo>
                    <a:pt x="628" y="452"/>
                  </a:lnTo>
                  <a:lnTo>
                    <a:pt x="628" y="451"/>
                  </a:lnTo>
                  <a:lnTo>
                    <a:pt x="628" y="450"/>
                  </a:lnTo>
                  <a:lnTo>
                    <a:pt x="628" y="448"/>
                  </a:lnTo>
                  <a:lnTo>
                    <a:pt x="628" y="447"/>
                  </a:lnTo>
                  <a:lnTo>
                    <a:pt x="629" y="447"/>
                  </a:lnTo>
                  <a:lnTo>
                    <a:pt x="628" y="447"/>
                  </a:lnTo>
                  <a:lnTo>
                    <a:pt x="628" y="448"/>
                  </a:lnTo>
                  <a:lnTo>
                    <a:pt x="628" y="450"/>
                  </a:lnTo>
                  <a:lnTo>
                    <a:pt x="629" y="451"/>
                  </a:lnTo>
                  <a:lnTo>
                    <a:pt x="629" y="453"/>
                  </a:lnTo>
                  <a:lnTo>
                    <a:pt x="629" y="454"/>
                  </a:lnTo>
                  <a:lnTo>
                    <a:pt x="629" y="457"/>
                  </a:lnTo>
                  <a:lnTo>
                    <a:pt x="629" y="458"/>
                  </a:lnTo>
                  <a:lnTo>
                    <a:pt x="629" y="460"/>
                  </a:lnTo>
                  <a:lnTo>
                    <a:pt x="629" y="464"/>
                  </a:lnTo>
                  <a:lnTo>
                    <a:pt x="628" y="464"/>
                  </a:lnTo>
                  <a:lnTo>
                    <a:pt x="629" y="464"/>
                  </a:lnTo>
                  <a:lnTo>
                    <a:pt x="628" y="467"/>
                  </a:lnTo>
                  <a:lnTo>
                    <a:pt x="628" y="468"/>
                  </a:lnTo>
                  <a:lnTo>
                    <a:pt x="628" y="469"/>
                  </a:lnTo>
                  <a:lnTo>
                    <a:pt x="628" y="470"/>
                  </a:lnTo>
                  <a:lnTo>
                    <a:pt x="628" y="471"/>
                  </a:lnTo>
                  <a:lnTo>
                    <a:pt x="628" y="473"/>
                  </a:lnTo>
                  <a:lnTo>
                    <a:pt x="628" y="475"/>
                  </a:lnTo>
                  <a:lnTo>
                    <a:pt x="627" y="475"/>
                  </a:lnTo>
                  <a:lnTo>
                    <a:pt x="627" y="476"/>
                  </a:lnTo>
                  <a:lnTo>
                    <a:pt x="627" y="479"/>
                  </a:lnTo>
                  <a:lnTo>
                    <a:pt x="627" y="480"/>
                  </a:lnTo>
                  <a:lnTo>
                    <a:pt x="627" y="481"/>
                  </a:lnTo>
                  <a:lnTo>
                    <a:pt x="627" y="483"/>
                  </a:lnTo>
                  <a:lnTo>
                    <a:pt x="626" y="488"/>
                  </a:lnTo>
                  <a:lnTo>
                    <a:pt x="626" y="491"/>
                  </a:lnTo>
                  <a:lnTo>
                    <a:pt x="626" y="492"/>
                  </a:lnTo>
                  <a:lnTo>
                    <a:pt x="626" y="493"/>
                  </a:lnTo>
                  <a:lnTo>
                    <a:pt x="626" y="496"/>
                  </a:lnTo>
                  <a:lnTo>
                    <a:pt x="626" y="497"/>
                  </a:lnTo>
                  <a:lnTo>
                    <a:pt x="626" y="502"/>
                  </a:lnTo>
                  <a:lnTo>
                    <a:pt x="625" y="502"/>
                  </a:lnTo>
                  <a:lnTo>
                    <a:pt x="625" y="503"/>
                  </a:lnTo>
                  <a:lnTo>
                    <a:pt x="625" y="504"/>
                  </a:lnTo>
                  <a:lnTo>
                    <a:pt x="625" y="505"/>
                  </a:lnTo>
                  <a:lnTo>
                    <a:pt x="625" y="506"/>
                  </a:lnTo>
                  <a:lnTo>
                    <a:pt x="625" y="508"/>
                  </a:lnTo>
                  <a:lnTo>
                    <a:pt x="623" y="509"/>
                  </a:lnTo>
                  <a:lnTo>
                    <a:pt x="623" y="510"/>
                  </a:lnTo>
                  <a:lnTo>
                    <a:pt x="623" y="511"/>
                  </a:lnTo>
                  <a:lnTo>
                    <a:pt x="623" y="512"/>
                  </a:lnTo>
                  <a:lnTo>
                    <a:pt x="623" y="515"/>
                  </a:lnTo>
                  <a:lnTo>
                    <a:pt x="623" y="516"/>
                  </a:lnTo>
                  <a:lnTo>
                    <a:pt x="623" y="517"/>
                  </a:lnTo>
                  <a:lnTo>
                    <a:pt x="623" y="518"/>
                  </a:lnTo>
                  <a:lnTo>
                    <a:pt x="622" y="518"/>
                  </a:lnTo>
                  <a:lnTo>
                    <a:pt x="622" y="517"/>
                  </a:lnTo>
                  <a:lnTo>
                    <a:pt x="622" y="518"/>
                  </a:lnTo>
                  <a:lnTo>
                    <a:pt x="622" y="517"/>
                  </a:lnTo>
                  <a:lnTo>
                    <a:pt x="623" y="517"/>
                  </a:lnTo>
                  <a:lnTo>
                    <a:pt x="622" y="517"/>
                  </a:lnTo>
                  <a:lnTo>
                    <a:pt x="623" y="517"/>
                  </a:lnTo>
                  <a:lnTo>
                    <a:pt x="623" y="516"/>
                  </a:lnTo>
                  <a:lnTo>
                    <a:pt x="622" y="515"/>
                  </a:lnTo>
                  <a:lnTo>
                    <a:pt x="623" y="515"/>
                  </a:lnTo>
                  <a:lnTo>
                    <a:pt x="622" y="515"/>
                  </a:lnTo>
                  <a:lnTo>
                    <a:pt x="622" y="516"/>
                  </a:lnTo>
                  <a:lnTo>
                    <a:pt x="623" y="516"/>
                  </a:lnTo>
                  <a:lnTo>
                    <a:pt x="622" y="516"/>
                  </a:lnTo>
                  <a:lnTo>
                    <a:pt x="622" y="517"/>
                  </a:lnTo>
                  <a:lnTo>
                    <a:pt x="621" y="517"/>
                  </a:lnTo>
                  <a:lnTo>
                    <a:pt x="622" y="517"/>
                  </a:lnTo>
                  <a:lnTo>
                    <a:pt x="622" y="518"/>
                  </a:lnTo>
                  <a:lnTo>
                    <a:pt x="622" y="520"/>
                  </a:lnTo>
                  <a:lnTo>
                    <a:pt x="621" y="520"/>
                  </a:lnTo>
                  <a:lnTo>
                    <a:pt x="622" y="520"/>
                  </a:lnTo>
                  <a:lnTo>
                    <a:pt x="623" y="520"/>
                  </a:lnTo>
                  <a:lnTo>
                    <a:pt x="622" y="523"/>
                  </a:lnTo>
                  <a:lnTo>
                    <a:pt x="622" y="527"/>
                  </a:lnTo>
                  <a:lnTo>
                    <a:pt x="622" y="528"/>
                  </a:lnTo>
                  <a:lnTo>
                    <a:pt x="622" y="531"/>
                  </a:lnTo>
                  <a:lnTo>
                    <a:pt x="622" y="532"/>
                  </a:lnTo>
                  <a:lnTo>
                    <a:pt x="622" y="533"/>
                  </a:lnTo>
                  <a:lnTo>
                    <a:pt x="622" y="534"/>
                  </a:lnTo>
                  <a:lnTo>
                    <a:pt x="622" y="535"/>
                  </a:lnTo>
                  <a:lnTo>
                    <a:pt x="622" y="537"/>
                  </a:lnTo>
                  <a:lnTo>
                    <a:pt x="622" y="538"/>
                  </a:lnTo>
                  <a:lnTo>
                    <a:pt x="622" y="539"/>
                  </a:lnTo>
                  <a:lnTo>
                    <a:pt x="621" y="539"/>
                  </a:lnTo>
                  <a:lnTo>
                    <a:pt x="622" y="539"/>
                  </a:lnTo>
                  <a:lnTo>
                    <a:pt x="621" y="539"/>
                  </a:lnTo>
                  <a:lnTo>
                    <a:pt x="621" y="538"/>
                  </a:lnTo>
                  <a:lnTo>
                    <a:pt x="621" y="537"/>
                  </a:lnTo>
                  <a:lnTo>
                    <a:pt x="621" y="538"/>
                  </a:lnTo>
                  <a:lnTo>
                    <a:pt x="621" y="539"/>
                  </a:lnTo>
                  <a:lnTo>
                    <a:pt x="621" y="538"/>
                  </a:lnTo>
                  <a:lnTo>
                    <a:pt x="621" y="539"/>
                  </a:lnTo>
                  <a:lnTo>
                    <a:pt x="620" y="539"/>
                  </a:lnTo>
                  <a:lnTo>
                    <a:pt x="620" y="540"/>
                  </a:lnTo>
                  <a:lnTo>
                    <a:pt x="619" y="541"/>
                  </a:lnTo>
                  <a:lnTo>
                    <a:pt x="619" y="543"/>
                  </a:lnTo>
                  <a:lnTo>
                    <a:pt x="617" y="543"/>
                  </a:lnTo>
                  <a:lnTo>
                    <a:pt x="617" y="544"/>
                  </a:lnTo>
                  <a:lnTo>
                    <a:pt x="617" y="545"/>
                  </a:lnTo>
                  <a:lnTo>
                    <a:pt x="617" y="546"/>
                  </a:lnTo>
                  <a:lnTo>
                    <a:pt x="617" y="547"/>
                  </a:lnTo>
                  <a:lnTo>
                    <a:pt x="617" y="549"/>
                  </a:lnTo>
                  <a:lnTo>
                    <a:pt x="616" y="549"/>
                  </a:lnTo>
                  <a:lnTo>
                    <a:pt x="617" y="549"/>
                  </a:lnTo>
                  <a:lnTo>
                    <a:pt x="616" y="549"/>
                  </a:lnTo>
                  <a:lnTo>
                    <a:pt x="616" y="550"/>
                  </a:lnTo>
                  <a:lnTo>
                    <a:pt x="616" y="551"/>
                  </a:lnTo>
                  <a:lnTo>
                    <a:pt x="616" y="552"/>
                  </a:lnTo>
                  <a:lnTo>
                    <a:pt x="616" y="553"/>
                  </a:lnTo>
                  <a:lnTo>
                    <a:pt x="616" y="555"/>
                  </a:lnTo>
                  <a:lnTo>
                    <a:pt x="615" y="555"/>
                  </a:lnTo>
                  <a:lnTo>
                    <a:pt x="615" y="556"/>
                  </a:lnTo>
                  <a:lnTo>
                    <a:pt x="614" y="557"/>
                  </a:lnTo>
                  <a:lnTo>
                    <a:pt x="613" y="557"/>
                  </a:lnTo>
                  <a:lnTo>
                    <a:pt x="613" y="558"/>
                  </a:lnTo>
                  <a:lnTo>
                    <a:pt x="611" y="558"/>
                  </a:lnTo>
                  <a:lnTo>
                    <a:pt x="611" y="560"/>
                  </a:lnTo>
                  <a:lnTo>
                    <a:pt x="611" y="558"/>
                  </a:lnTo>
                  <a:lnTo>
                    <a:pt x="611" y="560"/>
                  </a:lnTo>
                  <a:lnTo>
                    <a:pt x="611" y="561"/>
                  </a:lnTo>
                  <a:lnTo>
                    <a:pt x="611" y="562"/>
                  </a:lnTo>
                  <a:lnTo>
                    <a:pt x="610" y="562"/>
                  </a:lnTo>
                  <a:lnTo>
                    <a:pt x="610" y="563"/>
                  </a:lnTo>
                  <a:lnTo>
                    <a:pt x="610" y="564"/>
                  </a:lnTo>
                  <a:lnTo>
                    <a:pt x="610" y="566"/>
                  </a:lnTo>
                  <a:lnTo>
                    <a:pt x="609" y="566"/>
                  </a:lnTo>
                  <a:lnTo>
                    <a:pt x="609" y="567"/>
                  </a:lnTo>
                  <a:lnTo>
                    <a:pt x="610" y="567"/>
                  </a:lnTo>
                  <a:lnTo>
                    <a:pt x="609" y="567"/>
                  </a:lnTo>
                  <a:lnTo>
                    <a:pt x="609" y="568"/>
                  </a:lnTo>
                  <a:lnTo>
                    <a:pt x="608" y="568"/>
                  </a:lnTo>
                  <a:lnTo>
                    <a:pt x="607" y="568"/>
                  </a:lnTo>
                  <a:lnTo>
                    <a:pt x="607" y="569"/>
                  </a:lnTo>
                  <a:lnTo>
                    <a:pt x="607" y="570"/>
                  </a:lnTo>
                  <a:lnTo>
                    <a:pt x="607" y="572"/>
                  </a:lnTo>
                  <a:lnTo>
                    <a:pt x="607" y="573"/>
                  </a:lnTo>
                  <a:lnTo>
                    <a:pt x="607" y="574"/>
                  </a:lnTo>
                  <a:lnTo>
                    <a:pt x="607" y="575"/>
                  </a:lnTo>
                  <a:lnTo>
                    <a:pt x="607" y="576"/>
                  </a:lnTo>
                  <a:lnTo>
                    <a:pt x="605" y="576"/>
                  </a:lnTo>
                  <a:lnTo>
                    <a:pt x="605" y="578"/>
                  </a:lnTo>
                  <a:lnTo>
                    <a:pt x="607" y="578"/>
                  </a:lnTo>
                  <a:lnTo>
                    <a:pt x="605" y="578"/>
                  </a:lnTo>
                  <a:lnTo>
                    <a:pt x="604" y="579"/>
                  </a:lnTo>
                  <a:lnTo>
                    <a:pt x="604" y="580"/>
                  </a:lnTo>
                  <a:lnTo>
                    <a:pt x="604" y="581"/>
                  </a:lnTo>
                  <a:lnTo>
                    <a:pt x="604" y="582"/>
                  </a:lnTo>
                  <a:lnTo>
                    <a:pt x="604" y="585"/>
                  </a:lnTo>
                  <a:lnTo>
                    <a:pt x="604" y="586"/>
                  </a:lnTo>
                  <a:lnTo>
                    <a:pt x="604" y="587"/>
                  </a:lnTo>
                  <a:lnTo>
                    <a:pt x="604" y="589"/>
                  </a:lnTo>
                  <a:lnTo>
                    <a:pt x="605" y="589"/>
                  </a:lnTo>
                  <a:lnTo>
                    <a:pt x="605" y="590"/>
                  </a:lnTo>
                  <a:lnTo>
                    <a:pt x="605" y="589"/>
                  </a:lnTo>
                  <a:lnTo>
                    <a:pt x="604" y="590"/>
                  </a:lnTo>
                  <a:lnTo>
                    <a:pt x="605" y="590"/>
                  </a:lnTo>
                  <a:lnTo>
                    <a:pt x="605" y="591"/>
                  </a:lnTo>
                  <a:lnTo>
                    <a:pt x="604" y="591"/>
                  </a:lnTo>
                  <a:lnTo>
                    <a:pt x="605" y="591"/>
                  </a:lnTo>
                  <a:lnTo>
                    <a:pt x="604" y="592"/>
                  </a:lnTo>
                  <a:lnTo>
                    <a:pt x="605" y="592"/>
                  </a:lnTo>
                  <a:lnTo>
                    <a:pt x="604" y="592"/>
                  </a:lnTo>
                  <a:lnTo>
                    <a:pt x="605" y="593"/>
                  </a:lnTo>
                  <a:lnTo>
                    <a:pt x="605" y="595"/>
                  </a:lnTo>
                  <a:lnTo>
                    <a:pt x="607" y="595"/>
                  </a:lnTo>
                  <a:lnTo>
                    <a:pt x="605" y="595"/>
                  </a:lnTo>
                  <a:lnTo>
                    <a:pt x="607" y="595"/>
                  </a:lnTo>
                  <a:lnTo>
                    <a:pt x="607" y="593"/>
                  </a:lnTo>
                  <a:lnTo>
                    <a:pt x="607" y="595"/>
                  </a:lnTo>
                  <a:lnTo>
                    <a:pt x="607" y="596"/>
                  </a:lnTo>
                  <a:lnTo>
                    <a:pt x="605" y="596"/>
                  </a:lnTo>
                  <a:lnTo>
                    <a:pt x="605" y="597"/>
                  </a:lnTo>
                  <a:lnTo>
                    <a:pt x="604" y="598"/>
                  </a:lnTo>
                  <a:lnTo>
                    <a:pt x="604" y="599"/>
                  </a:lnTo>
                  <a:lnTo>
                    <a:pt x="603" y="599"/>
                  </a:lnTo>
                  <a:lnTo>
                    <a:pt x="603" y="601"/>
                  </a:lnTo>
                  <a:lnTo>
                    <a:pt x="603" y="599"/>
                  </a:lnTo>
                  <a:lnTo>
                    <a:pt x="602" y="601"/>
                  </a:lnTo>
                  <a:lnTo>
                    <a:pt x="602" y="599"/>
                  </a:lnTo>
                  <a:lnTo>
                    <a:pt x="602" y="601"/>
                  </a:lnTo>
                  <a:lnTo>
                    <a:pt x="600" y="601"/>
                  </a:lnTo>
                  <a:lnTo>
                    <a:pt x="602" y="601"/>
                  </a:lnTo>
                  <a:lnTo>
                    <a:pt x="600" y="601"/>
                  </a:lnTo>
                  <a:lnTo>
                    <a:pt x="600" y="602"/>
                  </a:lnTo>
                  <a:lnTo>
                    <a:pt x="600" y="603"/>
                  </a:lnTo>
                  <a:lnTo>
                    <a:pt x="599" y="602"/>
                  </a:lnTo>
                  <a:lnTo>
                    <a:pt x="600" y="603"/>
                  </a:lnTo>
                  <a:lnTo>
                    <a:pt x="600" y="604"/>
                  </a:lnTo>
                  <a:lnTo>
                    <a:pt x="600" y="603"/>
                  </a:lnTo>
                  <a:lnTo>
                    <a:pt x="599" y="603"/>
                  </a:lnTo>
                  <a:lnTo>
                    <a:pt x="599" y="604"/>
                  </a:lnTo>
                  <a:lnTo>
                    <a:pt x="599" y="603"/>
                  </a:lnTo>
                  <a:lnTo>
                    <a:pt x="599" y="602"/>
                  </a:lnTo>
                  <a:lnTo>
                    <a:pt x="599" y="603"/>
                  </a:lnTo>
                  <a:lnTo>
                    <a:pt x="599" y="604"/>
                  </a:lnTo>
                  <a:lnTo>
                    <a:pt x="598" y="604"/>
                  </a:lnTo>
                  <a:lnTo>
                    <a:pt x="599" y="604"/>
                  </a:lnTo>
                  <a:lnTo>
                    <a:pt x="598" y="604"/>
                  </a:lnTo>
                  <a:lnTo>
                    <a:pt x="598" y="605"/>
                  </a:lnTo>
                  <a:lnTo>
                    <a:pt x="599" y="605"/>
                  </a:lnTo>
                  <a:lnTo>
                    <a:pt x="598" y="607"/>
                  </a:lnTo>
                  <a:lnTo>
                    <a:pt x="599" y="607"/>
                  </a:lnTo>
                  <a:lnTo>
                    <a:pt x="598" y="607"/>
                  </a:lnTo>
                  <a:lnTo>
                    <a:pt x="599" y="607"/>
                  </a:lnTo>
                  <a:lnTo>
                    <a:pt x="598" y="607"/>
                  </a:lnTo>
                  <a:lnTo>
                    <a:pt x="598" y="605"/>
                  </a:lnTo>
                  <a:lnTo>
                    <a:pt x="598" y="607"/>
                  </a:lnTo>
                  <a:lnTo>
                    <a:pt x="598" y="605"/>
                  </a:lnTo>
                  <a:lnTo>
                    <a:pt x="597" y="605"/>
                  </a:lnTo>
                  <a:lnTo>
                    <a:pt x="598" y="605"/>
                  </a:lnTo>
                  <a:lnTo>
                    <a:pt x="598" y="607"/>
                  </a:lnTo>
                  <a:lnTo>
                    <a:pt x="597" y="607"/>
                  </a:lnTo>
                  <a:lnTo>
                    <a:pt x="598" y="607"/>
                  </a:lnTo>
                  <a:lnTo>
                    <a:pt x="597" y="605"/>
                  </a:lnTo>
                  <a:lnTo>
                    <a:pt x="597" y="607"/>
                  </a:lnTo>
                  <a:lnTo>
                    <a:pt x="597" y="608"/>
                  </a:lnTo>
                  <a:lnTo>
                    <a:pt x="597" y="607"/>
                  </a:lnTo>
                  <a:lnTo>
                    <a:pt x="596" y="608"/>
                  </a:lnTo>
                  <a:lnTo>
                    <a:pt x="597" y="608"/>
                  </a:lnTo>
                  <a:lnTo>
                    <a:pt x="596" y="609"/>
                  </a:lnTo>
                  <a:lnTo>
                    <a:pt x="597" y="609"/>
                  </a:lnTo>
                  <a:lnTo>
                    <a:pt x="597" y="610"/>
                  </a:lnTo>
                  <a:lnTo>
                    <a:pt x="597" y="609"/>
                  </a:lnTo>
                  <a:lnTo>
                    <a:pt x="596" y="609"/>
                  </a:lnTo>
                  <a:lnTo>
                    <a:pt x="597" y="610"/>
                  </a:lnTo>
                  <a:lnTo>
                    <a:pt x="596" y="610"/>
                  </a:lnTo>
                  <a:lnTo>
                    <a:pt x="596" y="611"/>
                  </a:lnTo>
                  <a:lnTo>
                    <a:pt x="597" y="611"/>
                  </a:lnTo>
                  <a:lnTo>
                    <a:pt x="597" y="613"/>
                  </a:lnTo>
                  <a:lnTo>
                    <a:pt x="597" y="614"/>
                  </a:lnTo>
                  <a:lnTo>
                    <a:pt x="598" y="614"/>
                  </a:lnTo>
                  <a:lnTo>
                    <a:pt x="599" y="614"/>
                  </a:lnTo>
                  <a:lnTo>
                    <a:pt x="600" y="614"/>
                  </a:lnTo>
                  <a:lnTo>
                    <a:pt x="599" y="614"/>
                  </a:lnTo>
                  <a:lnTo>
                    <a:pt x="600" y="614"/>
                  </a:lnTo>
                  <a:lnTo>
                    <a:pt x="600" y="613"/>
                  </a:lnTo>
                  <a:lnTo>
                    <a:pt x="602" y="613"/>
                  </a:lnTo>
                  <a:lnTo>
                    <a:pt x="603" y="613"/>
                  </a:lnTo>
                  <a:lnTo>
                    <a:pt x="602" y="613"/>
                  </a:lnTo>
                  <a:lnTo>
                    <a:pt x="603" y="613"/>
                  </a:lnTo>
                  <a:lnTo>
                    <a:pt x="603" y="611"/>
                  </a:lnTo>
                  <a:lnTo>
                    <a:pt x="604" y="611"/>
                  </a:lnTo>
                  <a:lnTo>
                    <a:pt x="603" y="611"/>
                  </a:lnTo>
                  <a:lnTo>
                    <a:pt x="604" y="611"/>
                  </a:lnTo>
                  <a:lnTo>
                    <a:pt x="603" y="611"/>
                  </a:lnTo>
                  <a:lnTo>
                    <a:pt x="604" y="610"/>
                  </a:lnTo>
                  <a:lnTo>
                    <a:pt x="604" y="609"/>
                  </a:lnTo>
                  <a:lnTo>
                    <a:pt x="604" y="608"/>
                  </a:lnTo>
                  <a:lnTo>
                    <a:pt x="604" y="607"/>
                  </a:lnTo>
                  <a:lnTo>
                    <a:pt x="603" y="607"/>
                  </a:lnTo>
                  <a:lnTo>
                    <a:pt x="604" y="607"/>
                  </a:lnTo>
                  <a:lnTo>
                    <a:pt x="604" y="605"/>
                  </a:lnTo>
                  <a:lnTo>
                    <a:pt x="603" y="607"/>
                  </a:lnTo>
                  <a:lnTo>
                    <a:pt x="603" y="605"/>
                  </a:lnTo>
                  <a:lnTo>
                    <a:pt x="602" y="605"/>
                  </a:lnTo>
                  <a:lnTo>
                    <a:pt x="602" y="604"/>
                  </a:lnTo>
                  <a:lnTo>
                    <a:pt x="602" y="605"/>
                  </a:lnTo>
                  <a:lnTo>
                    <a:pt x="602" y="604"/>
                  </a:lnTo>
                  <a:lnTo>
                    <a:pt x="603" y="604"/>
                  </a:lnTo>
                  <a:lnTo>
                    <a:pt x="604" y="604"/>
                  </a:lnTo>
                  <a:lnTo>
                    <a:pt x="605" y="604"/>
                  </a:lnTo>
                  <a:lnTo>
                    <a:pt x="605" y="603"/>
                  </a:lnTo>
                  <a:lnTo>
                    <a:pt x="607" y="603"/>
                  </a:lnTo>
                  <a:lnTo>
                    <a:pt x="607" y="602"/>
                  </a:lnTo>
                  <a:lnTo>
                    <a:pt x="608" y="602"/>
                  </a:lnTo>
                  <a:lnTo>
                    <a:pt x="608" y="601"/>
                  </a:lnTo>
                  <a:lnTo>
                    <a:pt x="609" y="599"/>
                  </a:lnTo>
                  <a:lnTo>
                    <a:pt x="610" y="599"/>
                  </a:lnTo>
                  <a:lnTo>
                    <a:pt x="610" y="601"/>
                  </a:lnTo>
                  <a:lnTo>
                    <a:pt x="609" y="601"/>
                  </a:lnTo>
                  <a:lnTo>
                    <a:pt x="610" y="601"/>
                  </a:lnTo>
                  <a:lnTo>
                    <a:pt x="609" y="601"/>
                  </a:lnTo>
                  <a:lnTo>
                    <a:pt x="609" y="602"/>
                  </a:lnTo>
                  <a:lnTo>
                    <a:pt x="609" y="601"/>
                  </a:lnTo>
                  <a:lnTo>
                    <a:pt x="609" y="602"/>
                  </a:lnTo>
                  <a:lnTo>
                    <a:pt x="608" y="602"/>
                  </a:lnTo>
                  <a:lnTo>
                    <a:pt x="609" y="602"/>
                  </a:lnTo>
                  <a:lnTo>
                    <a:pt x="609" y="603"/>
                  </a:lnTo>
                  <a:lnTo>
                    <a:pt x="608" y="604"/>
                  </a:lnTo>
                  <a:lnTo>
                    <a:pt x="608" y="605"/>
                  </a:lnTo>
                  <a:lnTo>
                    <a:pt x="607" y="608"/>
                  </a:lnTo>
                  <a:lnTo>
                    <a:pt x="605" y="609"/>
                  </a:lnTo>
                  <a:lnTo>
                    <a:pt x="605" y="610"/>
                  </a:lnTo>
                  <a:lnTo>
                    <a:pt x="605" y="611"/>
                  </a:lnTo>
                  <a:lnTo>
                    <a:pt x="604" y="611"/>
                  </a:lnTo>
                  <a:lnTo>
                    <a:pt x="604" y="613"/>
                  </a:lnTo>
                  <a:lnTo>
                    <a:pt x="603" y="614"/>
                  </a:lnTo>
                  <a:lnTo>
                    <a:pt x="603" y="615"/>
                  </a:lnTo>
                  <a:lnTo>
                    <a:pt x="603" y="616"/>
                  </a:lnTo>
                  <a:lnTo>
                    <a:pt x="602" y="616"/>
                  </a:lnTo>
                  <a:lnTo>
                    <a:pt x="602" y="618"/>
                  </a:lnTo>
                  <a:lnTo>
                    <a:pt x="600" y="619"/>
                  </a:lnTo>
                  <a:lnTo>
                    <a:pt x="602" y="618"/>
                  </a:lnTo>
                  <a:lnTo>
                    <a:pt x="603" y="618"/>
                  </a:lnTo>
                  <a:lnTo>
                    <a:pt x="602" y="619"/>
                  </a:lnTo>
                  <a:lnTo>
                    <a:pt x="600" y="620"/>
                  </a:lnTo>
                  <a:lnTo>
                    <a:pt x="602" y="620"/>
                  </a:lnTo>
                  <a:lnTo>
                    <a:pt x="600" y="620"/>
                  </a:lnTo>
                  <a:lnTo>
                    <a:pt x="600" y="621"/>
                  </a:lnTo>
                  <a:lnTo>
                    <a:pt x="600" y="622"/>
                  </a:lnTo>
                  <a:lnTo>
                    <a:pt x="599" y="622"/>
                  </a:lnTo>
                  <a:lnTo>
                    <a:pt x="599" y="624"/>
                  </a:lnTo>
                  <a:lnTo>
                    <a:pt x="598" y="624"/>
                  </a:lnTo>
                  <a:lnTo>
                    <a:pt x="597" y="625"/>
                  </a:lnTo>
                  <a:lnTo>
                    <a:pt x="597" y="624"/>
                  </a:lnTo>
                  <a:lnTo>
                    <a:pt x="598" y="624"/>
                  </a:lnTo>
                  <a:lnTo>
                    <a:pt x="598" y="622"/>
                  </a:lnTo>
                  <a:lnTo>
                    <a:pt x="598" y="624"/>
                  </a:lnTo>
                  <a:lnTo>
                    <a:pt x="598" y="622"/>
                  </a:lnTo>
                  <a:lnTo>
                    <a:pt x="597" y="622"/>
                  </a:lnTo>
                  <a:lnTo>
                    <a:pt x="597" y="624"/>
                  </a:lnTo>
                  <a:lnTo>
                    <a:pt x="597" y="625"/>
                  </a:lnTo>
                  <a:lnTo>
                    <a:pt x="596" y="625"/>
                  </a:lnTo>
                  <a:lnTo>
                    <a:pt x="597" y="625"/>
                  </a:lnTo>
                  <a:lnTo>
                    <a:pt x="596" y="625"/>
                  </a:lnTo>
                  <a:lnTo>
                    <a:pt x="596" y="626"/>
                  </a:lnTo>
                  <a:lnTo>
                    <a:pt x="596" y="627"/>
                  </a:lnTo>
                  <a:lnTo>
                    <a:pt x="594" y="627"/>
                  </a:lnTo>
                  <a:lnTo>
                    <a:pt x="594" y="626"/>
                  </a:lnTo>
                  <a:lnTo>
                    <a:pt x="596" y="626"/>
                  </a:lnTo>
                  <a:lnTo>
                    <a:pt x="594" y="626"/>
                  </a:lnTo>
                  <a:lnTo>
                    <a:pt x="594" y="627"/>
                  </a:lnTo>
                  <a:lnTo>
                    <a:pt x="593" y="627"/>
                  </a:lnTo>
                  <a:lnTo>
                    <a:pt x="592" y="628"/>
                  </a:lnTo>
                  <a:lnTo>
                    <a:pt x="593" y="628"/>
                  </a:lnTo>
                  <a:lnTo>
                    <a:pt x="592" y="628"/>
                  </a:lnTo>
                  <a:lnTo>
                    <a:pt x="592" y="630"/>
                  </a:lnTo>
                  <a:lnTo>
                    <a:pt x="591" y="631"/>
                  </a:lnTo>
                  <a:lnTo>
                    <a:pt x="591" y="630"/>
                  </a:lnTo>
                  <a:lnTo>
                    <a:pt x="591" y="631"/>
                  </a:lnTo>
                  <a:lnTo>
                    <a:pt x="591" y="632"/>
                  </a:lnTo>
                  <a:lnTo>
                    <a:pt x="591" y="633"/>
                  </a:lnTo>
                  <a:lnTo>
                    <a:pt x="590" y="633"/>
                  </a:lnTo>
                  <a:lnTo>
                    <a:pt x="590" y="634"/>
                  </a:lnTo>
                  <a:lnTo>
                    <a:pt x="588" y="634"/>
                  </a:lnTo>
                  <a:lnTo>
                    <a:pt x="587" y="634"/>
                  </a:lnTo>
                  <a:lnTo>
                    <a:pt x="587" y="636"/>
                  </a:lnTo>
                  <a:lnTo>
                    <a:pt x="587" y="637"/>
                  </a:lnTo>
                  <a:lnTo>
                    <a:pt x="586" y="637"/>
                  </a:lnTo>
                  <a:lnTo>
                    <a:pt x="586" y="638"/>
                  </a:lnTo>
                  <a:lnTo>
                    <a:pt x="585" y="638"/>
                  </a:lnTo>
                  <a:lnTo>
                    <a:pt x="585" y="639"/>
                  </a:lnTo>
                  <a:lnTo>
                    <a:pt x="584" y="639"/>
                  </a:lnTo>
                  <a:lnTo>
                    <a:pt x="584" y="640"/>
                  </a:lnTo>
                  <a:lnTo>
                    <a:pt x="584" y="639"/>
                  </a:lnTo>
                  <a:lnTo>
                    <a:pt x="582" y="639"/>
                  </a:lnTo>
                  <a:lnTo>
                    <a:pt x="582" y="638"/>
                  </a:lnTo>
                  <a:lnTo>
                    <a:pt x="584" y="638"/>
                  </a:lnTo>
                  <a:lnTo>
                    <a:pt x="584" y="639"/>
                  </a:lnTo>
                  <a:lnTo>
                    <a:pt x="584" y="638"/>
                  </a:lnTo>
                  <a:lnTo>
                    <a:pt x="584" y="639"/>
                  </a:lnTo>
                  <a:lnTo>
                    <a:pt x="585" y="638"/>
                  </a:lnTo>
                  <a:lnTo>
                    <a:pt x="585" y="639"/>
                  </a:lnTo>
                  <a:lnTo>
                    <a:pt x="585" y="638"/>
                  </a:lnTo>
                  <a:lnTo>
                    <a:pt x="586" y="638"/>
                  </a:lnTo>
                  <a:lnTo>
                    <a:pt x="586" y="637"/>
                  </a:lnTo>
                  <a:lnTo>
                    <a:pt x="586" y="636"/>
                  </a:lnTo>
                  <a:lnTo>
                    <a:pt x="586" y="634"/>
                  </a:lnTo>
                  <a:lnTo>
                    <a:pt x="587" y="634"/>
                  </a:lnTo>
                  <a:lnTo>
                    <a:pt x="587" y="633"/>
                  </a:lnTo>
                  <a:lnTo>
                    <a:pt x="588" y="633"/>
                  </a:lnTo>
                  <a:lnTo>
                    <a:pt x="590" y="633"/>
                  </a:lnTo>
                  <a:lnTo>
                    <a:pt x="590" y="632"/>
                  </a:lnTo>
                  <a:lnTo>
                    <a:pt x="590" y="631"/>
                  </a:lnTo>
                  <a:lnTo>
                    <a:pt x="591" y="631"/>
                  </a:lnTo>
                  <a:lnTo>
                    <a:pt x="591" y="630"/>
                  </a:lnTo>
                  <a:lnTo>
                    <a:pt x="592" y="630"/>
                  </a:lnTo>
                  <a:lnTo>
                    <a:pt x="592" y="628"/>
                  </a:lnTo>
                  <a:lnTo>
                    <a:pt x="593" y="627"/>
                  </a:lnTo>
                  <a:lnTo>
                    <a:pt x="593" y="626"/>
                  </a:lnTo>
                  <a:lnTo>
                    <a:pt x="593" y="625"/>
                  </a:lnTo>
                  <a:lnTo>
                    <a:pt x="594" y="625"/>
                  </a:lnTo>
                  <a:lnTo>
                    <a:pt x="594" y="626"/>
                  </a:lnTo>
                  <a:lnTo>
                    <a:pt x="594" y="625"/>
                  </a:lnTo>
                  <a:lnTo>
                    <a:pt x="596" y="625"/>
                  </a:lnTo>
                  <a:lnTo>
                    <a:pt x="596" y="624"/>
                  </a:lnTo>
                  <a:lnTo>
                    <a:pt x="596" y="622"/>
                  </a:lnTo>
                  <a:lnTo>
                    <a:pt x="596" y="621"/>
                  </a:lnTo>
                  <a:lnTo>
                    <a:pt x="594" y="622"/>
                  </a:lnTo>
                  <a:lnTo>
                    <a:pt x="594" y="621"/>
                  </a:lnTo>
                  <a:lnTo>
                    <a:pt x="596" y="621"/>
                  </a:lnTo>
                  <a:lnTo>
                    <a:pt x="596" y="622"/>
                  </a:lnTo>
                  <a:lnTo>
                    <a:pt x="597" y="622"/>
                  </a:lnTo>
                  <a:lnTo>
                    <a:pt x="597" y="621"/>
                  </a:lnTo>
                  <a:lnTo>
                    <a:pt x="597" y="620"/>
                  </a:lnTo>
                  <a:lnTo>
                    <a:pt x="597" y="621"/>
                  </a:lnTo>
                  <a:lnTo>
                    <a:pt x="597" y="620"/>
                  </a:lnTo>
                  <a:lnTo>
                    <a:pt x="598" y="620"/>
                  </a:lnTo>
                  <a:lnTo>
                    <a:pt x="599" y="620"/>
                  </a:lnTo>
                  <a:lnTo>
                    <a:pt x="599" y="619"/>
                  </a:lnTo>
                  <a:lnTo>
                    <a:pt x="599" y="618"/>
                  </a:lnTo>
                  <a:lnTo>
                    <a:pt x="600" y="618"/>
                  </a:lnTo>
                  <a:lnTo>
                    <a:pt x="599" y="618"/>
                  </a:lnTo>
                  <a:lnTo>
                    <a:pt x="600" y="618"/>
                  </a:lnTo>
                  <a:lnTo>
                    <a:pt x="600" y="616"/>
                  </a:lnTo>
                  <a:lnTo>
                    <a:pt x="599" y="616"/>
                  </a:lnTo>
                  <a:lnTo>
                    <a:pt x="599" y="615"/>
                  </a:lnTo>
                  <a:lnTo>
                    <a:pt x="598" y="615"/>
                  </a:lnTo>
                  <a:lnTo>
                    <a:pt x="598" y="614"/>
                  </a:lnTo>
                  <a:lnTo>
                    <a:pt x="597" y="614"/>
                  </a:lnTo>
                  <a:lnTo>
                    <a:pt x="597" y="613"/>
                  </a:lnTo>
                  <a:lnTo>
                    <a:pt x="597" y="614"/>
                  </a:lnTo>
                  <a:lnTo>
                    <a:pt x="597" y="613"/>
                  </a:lnTo>
                  <a:lnTo>
                    <a:pt x="597" y="611"/>
                  </a:lnTo>
                  <a:lnTo>
                    <a:pt x="596" y="611"/>
                  </a:lnTo>
                  <a:lnTo>
                    <a:pt x="596" y="610"/>
                  </a:lnTo>
                  <a:lnTo>
                    <a:pt x="596" y="611"/>
                  </a:lnTo>
                  <a:lnTo>
                    <a:pt x="596" y="610"/>
                  </a:lnTo>
                  <a:lnTo>
                    <a:pt x="594" y="610"/>
                  </a:lnTo>
                  <a:lnTo>
                    <a:pt x="594" y="611"/>
                  </a:lnTo>
                  <a:lnTo>
                    <a:pt x="594" y="610"/>
                  </a:lnTo>
                  <a:lnTo>
                    <a:pt x="596" y="610"/>
                  </a:lnTo>
                  <a:lnTo>
                    <a:pt x="596" y="609"/>
                  </a:lnTo>
                  <a:lnTo>
                    <a:pt x="594" y="609"/>
                  </a:lnTo>
                  <a:lnTo>
                    <a:pt x="594" y="610"/>
                  </a:lnTo>
                  <a:lnTo>
                    <a:pt x="593" y="610"/>
                  </a:lnTo>
                  <a:lnTo>
                    <a:pt x="592" y="610"/>
                  </a:lnTo>
                  <a:lnTo>
                    <a:pt x="592" y="611"/>
                  </a:lnTo>
                  <a:lnTo>
                    <a:pt x="592" y="610"/>
                  </a:lnTo>
                  <a:lnTo>
                    <a:pt x="591" y="610"/>
                  </a:lnTo>
                  <a:lnTo>
                    <a:pt x="591" y="611"/>
                  </a:lnTo>
                  <a:lnTo>
                    <a:pt x="591" y="613"/>
                  </a:lnTo>
                  <a:lnTo>
                    <a:pt x="592" y="613"/>
                  </a:lnTo>
                  <a:lnTo>
                    <a:pt x="592" y="611"/>
                  </a:lnTo>
                  <a:lnTo>
                    <a:pt x="593" y="611"/>
                  </a:lnTo>
                  <a:lnTo>
                    <a:pt x="594" y="611"/>
                  </a:lnTo>
                  <a:lnTo>
                    <a:pt x="593" y="611"/>
                  </a:lnTo>
                  <a:lnTo>
                    <a:pt x="593" y="613"/>
                  </a:lnTo>
                  <a:lnTo>
                    <a:pt x="594" y="613"/>
                  </a:lnTo>
                  <a:lnTo>
                    <a:pt x="594" y="614"/>
                  </a:lnTo>
                  <a:lnTo>
                    <a:pt x="596" y="614"/>
                  </a:lnTo>
                  <a:lnTo>
                    <a:pt x="596" y="615"/>
                  </a:lnTo>
                  <a:lnTo>
                    <a:pt x="596" y="616"/>
                  </a:lnTo>
                  <a:lnTo>
                    <a:pt x="594" y="616"/>
                  </a:lnTo>
                  <a:lnTo>
                    <a:pt x="594" y="618"/>
                  </a:lnTo>
                  <a:lnTo>
                    <a:pt x="594" y="619"/>
                  </a:lnTo>
                  <a:lnTo>
                    <a:pt x="596" y="619"/>
                  </a:lnTo>
                  <a:lnTo>
                    <a:pt x="596" y="620"/>
                  </a:lnTo>
                  <a:lnTo>
                    <a:pt x="597" y="620"/>
                  </a:lnTo>
                  <a:lnTo>
                    <a:pt x="597" y="619"/>
                  </a:lnTo>
                  <a:lnTo>
                    <a:pt x="597" y="620"/>
                  </a:lnTo>
                  <a:lnTo>
                    <a:pt x="597" y="621"/>
                  </a:lnTo>
                  <a:lnTo>
                    <a:pt x="596" y="621"/>
                  </a:lnTo>
                  <a:lnTo>
                    <a:pt x="596" y="620"/>
                  </a:lnTo>
                  <a:lnTo>
                    <a:pt x="596" y="621"/>
                  </a:lnTo>
                  <a:lnTo>
                    <a:pt x="596" y="620"/>
                  </a:lnTo>
                  <a:lnTo>
                    <a:pt x="594" y="619"/>
                  </a:lnTo>
                  <a:lnTo>
                    <a:pt x="596" y="619"/>
                  </a:lnTo>
                  <a:lnTo>
                    <a:pt x="594" y="619"/>
                  </a:lnTo>
                  <a:lnTo>
                    <a:pt x="594" y="620"/>
                  </a:lnTo>
                  <a:lnTo>
                    <a:pt x="594" y="621"/>
                  </a:lnTo>
                  <a:lnTo>
                    <a:pt x="593" y="621"/>
                  </a:lnTo>
                  <a:lnTo>
                    <a:pt x="594" y="621"/>
                  </a:lnTo>
                  <a:lnTo>
                    <a:pt x="593" y="621"/>
                  </a:lnTo>
                  <a:lnTo>
                    <a:pt x="593" y="620"/>
                  </a:lnTo>
                  <a:lnTo>
                    <a:pt x="594" y="620"/>
                  </a:lnTo>
                  <a:lnTo>
                    <a:pt x="593" y="619"/>
                  </a:lnTo>
                  <a:lnTo>
                    <a:pt x="593" y="618"/>
                  </a:lnTo>
                  <a:lnTo>
                    <a:pt x="594" y="618"/>
                  </a:lnTo>
                  <a:lnTo>
                    <a:pt x="594" y="616"/>
                  </a:lnTo>
                  <a:lnTo>
                    <a:pt x="594" y="615"/>
                  </a:lnTo>
                  <a:lnTo>
                    <a:pt x="596" y="615"/>
                  </a:lnTo>
                  <a:lnTo>
                    <a:pt x="596" y="614"/>
                  </a:lnTo>
                  <a:lnTo>
                    <a:pt x="594" y="614"/>
                  </a:lnTo>
                  <a:lnTo>
                    <a:pt x="594" y="613"/>
                  </a:lnTo>
                  <a:lnTo>
                    <a:pt x="593" y="613"/>
                  </a:lnTo>
                  <a:lnTo>
                    <a:pt x="592" y="613"/>
                  </a:lnTo>
                  <a:lnTo>
                    <a:pt x="591" y="613"/>
                  </a:lnTo>
                  <a:lnTo>
                    <a:pt x="591" y="614"/>
                  </a:lnTo>
                  <a:lnTo>
                    <a:pt x="591" y="613"/>
                  </a:lnTo>
                  <a:lnTo>
                    <a:pt x="590" y="613"/>
                  </a:lnTo>
                  <a:lnTo>
                    <a:pt x="590" y="611"/>
                  </a:lnTo>
                  <a:lnTo>
                    <a:pt x="588" y="611"/>
                  </a:lnTo>
                  <a:lnTo>
                    <a:pt x="588" y="613"/>
                  </a:lnTo>
                  <a:lnTo>
                    <a:pt x="588" y="611"/>
                  </a:lnTo>
                  <a:lnTo>
                    <a:pt x="587" y="611"/>
                  </a:lnTo>
                  <a:lnTo>
                    <a:pt x="587" y="613"/>
                  </a:lnTo>
                  <a:lnTo>
                    <a:pt x="587" y="614"/>
                  </a:lnTo>
                  <a:lnTo>
                    <a:pt x="587" y="613"/>
                  </a:lnTo>
                  <a:lnTo>
                    <a:pt x="586" y="613"/>
                  </a:lnTo>
                  <a:lnTo>
                    <a:pt x="586" y="611"/>
                  </a:lnTo>
                  <a:lnTo>
                    <a:pt x="586" y="613"/>
                  </a:lnTo>
                  <a:lnTo>
                    <a:pt x="585" y="613"/>
                  </a:lnTo>
                  <a:lnTo>
                    <a:pt x="586" y="613"/>
                  </a:lnTo>
                  <a:lnTo>
                    <a:pt x="586" y="614"/>
                  </a:lnTo>
                  <a:lnTo>
                    <a:pt x="585" y="613"/>
                  </a:lnTo>
                  <a:lnTo>
                    <a:pt x="585" y="614"/>
                  </a:lnTo>
                  <a:lnTo>
                    <a:pt x="584" y="614"/>
                  </a:lnTo>
                  <a:lnTo>
                    <a:pt x="584" y="613"/>
                  </a:lnTo>
                  <a:lnTo>
                    <a:pt x="585" y="614"/>
                  </a:lnTo>
                  <a:lnTo>
                    <a:pt x="585" y="613"/>
                  </a:lnTo>
                  <a:lnTo>
                    <a:pt x="584" y="613"/>
                  </a:lnTo>
                  <a:lnTo>
                    <a:pt x="584" y="614"/>
                  </a:lnTo>
                  <a:lnTo>
                    <a:pt x="582" y="614"/>
                  </a:lnTo>
                  <a:lnTo>
                    <a:pt x="582" y="615"/>
                  </a:lnTo>
                  <a:lnTo>
                    <a:pt x="581" y="615"/>
                  </a:lnTo>
                  <a:lnTo>
                    <a:pt x="581" y="616"/>
                  </a:lnTo>
                  <a:lnTo>
                    <a:pt x="580" y="616"/>
                  </a:lnTo>
                  <a:lnTo>
                    <a:pt x="581" y="615"/>
                  </a:lnTo>
                  <a:lnTo>
                    <a:pt x="580" y="615"/>
                  </a:lnTo>
                  <a:lnTo>
                    <a:pt x="581" y="615"/>
                  </a:lnTo>
                  <a:lnTo>
                    <a:pt x="582" y="615"/>
                  </a:lnTo>
                  <a:lnTo>
                    <a:pt x="582" y="614"/>
                  </a:lnTo>
                  <a:lnTo>
                    <a:pt x="581" y="614"/>
                  </a:lnTo>
                  <a:lnTo>
                    <a:pt x="582" y="614"/>
                  </a:lnTo>
                  <a:lnTo>
                    <a:pt x="581" y="613"/>
                  </a:lnTo>
                  <a:lnTo>
                    <a:pt x="581" y="614"/>
                  </a:lnTo>
                  <a:lnTo>
                    <a:pt x="580" y="614"/>
                  </a:lnTo>
                  <a:lnTo>
                    <a:pt x="579" y="614"/>
                  </a:lnTo>
                  <a:lnTo>
                    <a:pt x="579" y="615"/>
                  </a:lnTo>
                  <a:lnTo>
                    <a:pt x="579" y="614"/>
                  </a:lnTo>
                  <a:lnTo>
                    <a:pt x="578" y="614"/>
                  </a:lnTo>
                  <a:lnTo>
                    <a:pt x="578" y="615"/>
                  </a:lnTo>
                  <a:lnTo>
                    <a:pt x="576" y="615"/>
                  </a:lnTo>
                  <a:lnTo>
                    <a:pt x="576" y="616"/>
                  </a:lnTo>
                  <a:lnTo>
                    <a:pt x="578" y="616"/>
                  </a:lnTo>
                  <a:lnTo>
                    <a:pt x="579" y="616"/>
                  </a:lnTo>
                  <a:lnTo>
                    <a:pt x="578" y="616"/>
                  </a:lnTo>
                  <a:lnTo>
                    <a:pt x="578" y="618"/>
                  </a:lnTo>
                  <a:lnTo>
                    <a:pt x="578" y="619"/>
                  </a:lnTo>
                  <a:lnTo>
                    <a:pt x="578" y="620"/>
                  </a:lnTo>
                  <a:lnTo>
                    <a:pt x="578" y="619"/>
                  </a:lnTo>
                  <a:lnTo>
                    <a:pt x="578" y="620"/>
                  </a:lnTo>
                  <a:lnTo>
                    <a:pt x="576" y="620"/>
                  </a:lnTo>
                  <a:lnTo>
                    <a:pt x="576" y="619"/>
                  </a:lnTo>
                  <a:lnTo>
                    <a:pt x="578" y="619"/>
                  </a:lnTo>
                  <a:lnTo>
                    <a:pt x="578" y="618"/>
                  </a:lnTo>
                  <a:lnTo>
                    <a:pt x="578" y="616"/>
                  </a:lnTo>
                  <a:lnTo>
                    <a:pt x="578" y="618"/>
                  </a:lnTo>
                  <a:lnTo>
                    <a:pt x="576" y="618"/>
                  </a:lnTo>
                  <a:lnTo>
                    <a:pt x="576" y="616"/>
                  </a:lnTo>
                  <a:lnTo>
                    <a:pt x="576" y="618"/>
                  </a:lnTo>
                  <a:lnTo>
                    <a:pt x="575" y="618"/>
                  </a:lnTo>
                  <a:lnTo>
                    <a:pt x="575" y="616"/>
                  </a:lnTo>
                  <a:lnTo>
                    <a:pt x="576" y="616"/>
                  </a:lnTo>
                  <a:lnTo>
                    <a:pt x="575" y="616"/>
                  </a:lnTo>
                  <a:lnTo>
                    <a:pt x="574" y="618"/>
                  </a:lnTo>
                  <a:lnTo>
                    <a:pt x="574" y="619"/>
                  </a:lnTo>
                  <a:lnTo>
                    <a:pt x="574" y="620"/>
                  </a:lnTo>
                  <a:lnTo>
                    <a:pt x="573" y="620"/>
                  </a:lnTo>
                  <a:lnTo>
                    <a:pt x="573" y="619"/>
                  </a:lnTo>
                  <a:lnTo>
                    <a:pt x="572" y="619"/>
                  </a:lnTo>
                  <a:lnTo>
                    <a:pt x="572" y="618"/>
                  </a:lnTo>
                  <a:lnTo>
                    <a:pt x="570" y="618"/>
                  </a:lnTo>
                  <a:lnTo>
                    <a:pt x="570" y="619"/>
                  </a:lnTo>
                  <a:lnTo>
                    <a:pt x="572" y="619"/>
                  </a:lnTo>
                  <a:lnTo>
                    <a:pt x="573" y="619"/>
                  </a:lnTo>
                  <a:lnTo>
                    <a:pt x="572" y="619"/>
                  </a:lnTo>
                  <a:lnTo>
                    <a:pt x="572" y="620"/>
                  </a:lnTo>
                  <a:lnTo>
                    <a:pt x="570" y="620"/>
                  </a:lnTo>
                  <a:lnTo>
                    <a:pt x="570" y="619"/>
                  </a:lnTo>
                  <a:lnTo>
                    <a:pt x="569" y="619"/>
                  </a:lnTo>
                  <a:lnTo>
                    <a:pt x="569" y="618"/>
                  </a:lnTo>
                  <a:lnTo>
                    <a:pt x="568" y="618"/>
                  </a:lnTo>
                  <a:lnTo>
                    <a:pt x="568" y="619"/>
                  </a:lnTo>
                  <a:lnTo>
                    <a:pt x="568" y="620"/>
                  </a:lnTo>
                  <a:lnTo>
                    <a:pt x="568" y="619"/>
                  </a:lnTo>
                  <a:lnTo>
                    <a:pt x="568" y="618"/>
                  </a:lnTo>
                  <a:lnTo>
                    <a:pt x="567" y="618"/>
                  </a:lnTo>
                  <a:lnTo>
                    <a:pt x="566" y="618"/>
                  </a:lnTo>
                  <a:lnTo>
                    <a:pt x="566" y="619"/>
                  </a:lnTo>
                  <a:lnTo>
                    <a:pt x="566" y="620"/>
                  </a:lnTo>
                  <a:lnTo>
                    <a:pt x="566" y="619"/>
                  </a:lnTo>
                  <a:lnTo>
                    <a:pt x="566" y="618"/>
                  </a:lnTo>
                  <a:lnTo>
                    <a:pt x="567" y="616"/>
                  </a:lnTo>
                  <a:lnTo>
                    <a:pt x="566" y="616"/>
                  </a:lnTo>
                  <a:lnTo>
                    <a:pt x="566" y="615"/>
                  </a:lnTo>
                  <a:lnTo>
                    <a:pt x="564" y="615"/>
                  </a:lnTo>
                  <a:lnTo>
                    <a:pt x="564" y="616"/>
                  </a:lnTo>
                  <a:lnTo>
                    <a:pt x="564" y="618"/>
                  </a:lnTo>
                  <a:lnTo>
                    <a:pt x="563" y="618"/>
                  </a:lnTo>
                  <a:lnTo>
                    <a:pt x="563" y="616"/>
                  </a:lnTo>
                  <a:lnTo>
                    <a:pt x="562" y="616"/>
                  </a:lnTo>
                  <a:lnTo>
                    <a:pt x="561" y="616"/>
                  </a:lnTo>
                  <a:lnTo>
                    <a:pt x="560" y="616"/>
                  </a:lnTo>
                  <a:lnTo>
                    <a:pt x="558" y="616"/>
                  </a:lnTo>
                  <a:lnTo>
                    <a:pt x="558" y="618"/>
                  </a:lnTo>
                  <a:lnTo>
                    <a:pt x="557" y="618"/>
                  </a:lnTo>
                  <a:lnTo>
                    <a:pt x="557" y="619"/>
                  </a:lnTo>
                  <a:lnTo>
                    <a:pt x="557" y="620"/>
                  </a:lnTo>
                  <a:lnTo>
                    <a:pt x="556" y="620"/>
                  </a:lnTo>
                  <a:lnTo>
                    <a:pt x="555" y="620"/>
                  </a:lnTo>
                  <a:lnTo>
                    <a:pt x="553" y="621"/>
                  </a:lnTo>
                  <a:lnTo>
                    <a:pt x="553" y="620"/>
                  </a:lnTo>
                  <a:lnTo>
                    <a:pt x="552" y="620"/>
                  </a:lnTo>
                  <a:lnTo>
                    <a:pt x="552" y="621"/>
                  </a:lnTo>
                  <a:lnTo>
                    <a:pt x="552" y="620"/>
                  </a:lnTo>
                  <a:lnTo>
                    <a:pt x="551" y="620"/>
                  </a:lnTo>
                  <a:lnTo>
                    <a:pt x="551" y="621"/>
                  </a:lnTo>
                  <a:lnTo>
                    <a:pt x="550" y="621"/>
                  </a:lnTo>
                  <a:lnTo>
                    <a:pt x="549" y="621"/>
                  </a:lnTo>
                  <a:lnTo>
                    <a:pt x="547" y="621"/>
                  </a:lnTo>
                  <a:lnTo>
                    <a:pt x="545" y="621"/>
                  </a:lnTo>
                  <a:lnTo>
                    <a:pt x="543" y="622"/>
                  </a:lnTo>
                  <a:lnTo>
                    <a:pt x="541" y="622"/>
                  </a:lnTo>
                  <a:lnTo>
                    <a:pt x="541" y="621"/>
                  </a:lnTo>
                  <a:lnTo>
                    <a:pt x="540" y="620"/>
                  </a:lnTo>
                  <a:lnTo>
                    <a:pt x="539" y="619"/>
                  </a:lnTo>
                  <a:lnTo>
                    <a:pt x="538" y="619"/>
                  </a:lnTo>
                  <a:lnTo>
                    <a:pt x="538" y="618"/>
                  </a:lnTo>
                  <a:lnTo>
                    <a:pt x="538" y="616"/>
                  </a:lnTo>
                  <a:lnTo>
                    <a:pt x="538" y="615"/>
                  </a:lnTo>
                  <a:lnTo>
                    <a:pt x="537" y="613"/>
                  </a:lnTo>
                  <a:lnTo>
                    <a:pt x="535" y="613"/>
                  </a:lnTo>
                  <a:lnTo>
                    <a:pt x="535" y="611"/>
                  </a:lnTo>
                  <a:lnTo>
                    <a:pt x="535" y="609"/>
                  </a:lnTo>
                  <a:lnTo>
                    <a:pt x="535" y="608"/>
                  </a:lnTo>
                  <a:lnTo>
                    <a:pt x="535" y="607"/>
                  </a:lnTo>
                  <a:lnTo>
                    <a:pt x="535" y="605"/>
                  </a:lnTo>
                  <a:lnTo>
                    <a:pt x="535" y="607"/>
                  </a:lnTo>
                  <a:lnTo>
                    <a:pt x="535" y="605"/>
                  </a:lnTo>
                  <a:lnTo>
                    <a:pt x="537" y="605"/>
                  </a:lnTo>
                  <a:lnTo>
                    <a:pt x="535" y="605"/>
                  </a:lnTo>
                  <a:lnTo>
                    <a:pt x="537" y="604"/>
                  </a:lnTo>
                  <a:lnTo>
                    <a:pt x="535" y="605"/>
                  </a:lnTo>
                  <a:lnTo>
                    <a:pt x="535" y="604"/>
                  </a:lnTo>
                  <a:lnTo>
                    <a:pt x="535" y="603"/>
                  </a:lnTo>
                  <a:lnTo>
                    <a:pt x="537" y="603"/>
                  </a:lnTo>
                  <a:lnTo>
                    <a:pt x="537" y="602"/>
                  </a:lnTo>
                  <a:lnTo>
                    <a:pt x="537" y="603"/>
                  </a:lnTo>
                  <a:lnTo>
                    <a:pt x="537" y="602"/>
                  </a:lnTo>
                  <a:lnTo>
                    <a:pt x="537" y="601"/>
                  </a:lnTo>
                  <a:lnTo>
                    <a:pt x="537" y="602"/>
                  </a:lnTo>
                  <a:lnTo>
                    <a:pt x="537" y="601"/>
                  </a:lnTo>
                  <a:lnTo>
                    <a:pt x="539" y="599"/>
                  </a:lnTo>
                  <a:lnTo>
                    <a:pt x="539" y="601"/>
                  </a:lnTo>
                  <a:lnTo>
                    <a:pt x="540" y="601"/>
                  </a:lnTo>
                  <a:lnTo>
                    <a:pt x="540" y="602"/>
                  </a:lnTo>
                  <a:lnTo>
                    <a:pt x="541" y="602"/>
                  </a:lnTo>
                  <a:lnTo>
                    <a:pt x="541" y="603"/>
                  </a:lnTo>
                  <a:lnTo>
                    <a:pt x="541" y="604"/>
                  </a:lnTo>
                  <a:lnTo>
                    <a:pt x="543" y="604"/>
                  </a:lnTo>
                  <a:lnTo>
                    <a:pt x="543" y="605"/>
                  </a:lnTo>
                  <a:lnTo>
                    <a:pt x="541" y="605"/>
                  </a:lnTo>
                  <a:lnTo>
                    <a:pt x="543" y="605"/>
                  </a:lnTo>
                  <a:lnTo>
                    <a:pt x="544" y="605"/>
                  </a:lnTo>
                  <a:lnTo>
                    <a:pt x="544" y="607"/>
                  </a:lnTo>
                  <a:lnTo>
                    <a:pt x="544" y="608"/>
                  </a:lnTo>
                  <a:lnTo>
                    <a:pt x="544" y="609"/>
                  </a:lnTo>
                  <a:lnTo>
                    <a:pt x="545" y="609"/>
                  </a:lnTo>
                  <a:lnTo>
                    <a:pt x="545" y="610"/>
                  </a:lnTo>
                  <a:lnTo>
                    <a:pt x="546" y="610"/>
                  </a:lnTo>
                  <a:lnTo>
                    <a:pt x="547" y="610"/>
                  </a:lnTo>
                  <a:lnTo>
                    <a:pt x="547" y="611"/>
                  </a:lnTo>
                  <a:lnTo>
                    <a:pt x="549" y="611"/>
                  </a:lnTo>
                  <a:lnTo>
                    <a:pt x="549" y="613"/>
                  </a:lnTo>
                  <a:lnTo>
                    <a:pt x="550" y="613"/>
                  </a:lnTo>
                  <a:lnTo>
                    <a:pt x="550" y="611"/>
                  </a:lnTo>
                  <a:lnTo>
                    <a:pt x="550" y="613"/>
                  </a:lnTo>
                  <a:lnTo>
                    <a:pt x="551" y="613"/>
                  </a:lnTo>
                  <a:lnTo>
                    <a:pt x="552" y="613"/>
                  </a:lnTo>
                  <a:lnTo>
                    <a:pt x="552" y="611"/>
                  </a:lnTo>
                  <a:lnTo>
                    <a:pt x="553" y="613"/>
                  </a:lnTo>
                  <a:lnTo>
                    <a:pt x="555" y="613"/>
                  </a:lnTo>
                  <a:lnTo>
                    <a:pt x="556" y="611"/>
                  </a:lnTo>
                  <a:lnTo>
                    <a:pt x="556" y="610"/>
                  </a:lnTo>
                  <a:lnTo>
                    <a:pt x="557" y="610"/>
                  </a:lnTo>
                  <a:lnTo>
                    <a:pt x="557" y="609"/>
                  </a:lnTo>
                  <a:lnTo>
                    <a:pt x="557" y="608"/>
                  </a:lnTo>
                  <a:lnTo>
                    <a:pt x="556" y="608"/>
                  </a:lnTo>
                  <a:lnTo>
                    <a:pt x="556" y="607"/>
                  </a:lnTo>
                  <a:lnTo>
                    <a:pt x="557" y="607"/>
                  </a:lnTo>
                  <a:lnTo>
                    <a:pt x="556" y="607"/>
                  </a:lnTo>
                  <a:lnTo>
                    <a:pt x="555" y="607"/>
                  </a:lnTo>
                  <a:lnTo>
                    <a:pt x="556" y="607"/>
                  </a:lnTo>
                  <a:lnTo>
                    <a:pt x="555" y="607"/>
                  </a:lnTo>
                  <a:lnTo>
                    <a:pt x="555" y="605"/>
                  </a:lnTo>
                  <a:lnTo>
                    <a:pt x="553" y="605"/>
                  </a:lnTo>
                  <a:lnTo>
                    <a:pt x="555" y="605"/>
                  </a:lnTo>
                  <a:lnTo>
                    <a:pt x="553" y="605"/>
                  </a:lnTo>
                  <a:lnTo>
                    <a:pt x="553" y="604"/>
                  </a:lnTo>
                  <a:lnTo>
                    <a:pt x="555" y="604"/>
                  </a:lnTo>
                  <a:lnTo>
                    <a:pt x="553" y="604"/>
                  </a:lnTo>
                  <a:lnTo>
                    <a:pt x="553" y="603"/>
                  </a:lnTo>
                  <a:lnTo>
                    <a:pt x="552" y="603"/>
                  </a:lnTo>
                  <a:lnTo>
                    <a:pt x="553" y="603"/>
                  </a:lnTo>
                  <a:lnTo>
                    <a:pt x="553" y="602"/>
                  </a:lnTo>
                  <a:lnTo>
                    <a:pt x="552" y="602"/>
                  </a:lnTo>
                  <a:lnTo>
                    <a:pt x="553" y="602"/>
                  </a:lnTo>
                  <a:lnTo>
                    <a:pt x="552" y="602"/>
                  </a:lnTo>
                  <a:lnTo>
                    <a:pt x="552" y="603"/>
                  </a:lnTo>
                  <a:lnTo>
                    <a:pt x="552" y="602"/>
                  </a:lnTo>
                  <a:lnTo>
                    <a:pt x="552" y="601"/>
                  </a:lnTo>
                  <a:lnTo>
                    <a:pt x="552" y="599"/>
                  </a:lnTo>
                  <a:lnTo>
                    <a:pt x="551" y="599"/>
                  </a:lnTo>
                  <a:lnTo>
                    <a:pt x="551" y="601"/>
                  </a:lnTo>
                  <a:lnTo>
                    <a:pt x="551" y="599"/>
                  </a:lnTo>
                  <a:lnTo>
                    <a:pt x="551" y="598"/>
                  </a:lnTo>
                  <a:lnTo>
                    <a:pt x="550" y="598"/>
                  </a:lnTo>
                  <a:lnTo>
                    <a:pt x="550" y="599"/>
                  </a:lnTo>
                  <a:lnTo>
                    <a:pt x="550" y="598"/>
                  </a:lnTo>
                  <a:lnTo>
                    <a:pt x="549" y="598"/>
                  </a:lnTo>
                  <a:lnTo>
                    <a:pt x="550" y="599"/>
                  </a:lnTo>
                  <a:lnTo>
                    <a:pt x="549" y="599"/>
                  </a:lnTo>
                  <a:lnTo>
                    <a:pt x="547" y="599"/>
                  </a:lnTo>
                  <a:lnTo>
                    <a:pt x="547" y="601"/>
                  </a:lnTo>
                  <a:lnTo>
                    <a:pt x="547" y="599"/>
                  </a:lnTo>
                  <a:lnTo>
                    <a:pt x="546" y="599"/>
                  </a:lnTo>
                  <a:lnTo>
                    <a:pt x="545" y="599"/>
                  </a:lnTo>
                  <a:lnTo>
                    <a:pt x="545" y="598"/>
                  </a:lnTo>
                  <a:lnTo>
                    <a:pt x="544" y="598"/>
                  </a:lnTo>
                  <a:lnTo>
                    <a:pt x="544" y="597"/>
                  </a:lnTo>
                  <a:lnTo>
                    <a:pt x="543" y="597"/>
                  </a:lnTo>
                  <a:lnTo>
                    <a:pt x="541" y="597"/>
                  </a:lnTo>
                  <a:lnTo>
                    <a:pt x="541" y="596"/>
                  </a:lnTo>
                  <a:lnTo>
                    <a:pt x="540" y="596"/>
                  </a:lnTo>
                  <a:lnTo>
                    <a:pt x="540" y="595"/>
                  </a:lnTo>
                  <a:lnTo>
                    <a:pt x="539" y="595"/>
                  </a:lnTo>
                  <a:lnTo>
                    <a:pt x="538" y="595"/>
                  </a:lnTo>
                  <a:lnTo>
                    <a:pt x="537" y="595"/>
                  </a:lnTo>
                  <a:lnTo>
                    <a:pt x="537" y="593"/>
                  </a:lnTo>
                  <a:lnTo>
                    <a:pt x="537" y="592"/>
                  </a:lnTo>
                  <a:lnTo>
                    <a:pt x="538" y="592"/>
                  </a:lnTo>
                  <a:lnTo>
                    <a:pt x="538" y="591"/>
                  </a:lnTo>
                  <a:lnTo>
                    <a:pt x="539" y="590"/>
                  </a:lnTo>
                  <a:lnTo>
                    <a:pt x="540" y="590"/>
                  </a:lnTo>
                  <a:lnTo>
                    <a:pt x="541" y="589"/>
                  </a:lnTo>
                  <a:lnTo>
                    <a:pt x="541" y="590"/>
                  </a:lnTo>
                  <a:lnTo>
                    <a:pt x="543" y="590"/>
                  </a:lnTo>
                  <a:lnTo>
                    <a:pt x="543" y="589"/>
                  </a:lnTo>
                  <a:lnTo>
                    <a:pt x="541" y="589"/>
                  </a:lnTo>
                  <a:lnTo>
                    <a:pt x="540" y="589"/>
                  </a:lnTo>
                  <a:lnTo>
                    <a:pt x="540" y="590"/>
                  </a:lnTo>
                  <a:lnTo>
                    <a:pt x="539" y="589"/>
                  </a:lnTo>
                  <a:lnTo>
                    <a:pt x="538" y="590"/>
                  </a:lnTo>
                  <a:lnTo>
                    <a:pt x="537" y="590"/>
                  </a:lnTo>
                  <a:lnTo>
                    <a:pt x="537" y="589"/>
                  </a:lnTo>
                  <a:lnTo>
                    <a:pt x="535" y="587"/>
                  </a:lnTo>
                  <a:lnTo>
                    <a:pt x="535" y="586"/>
                  </a:lnTo>
                  <a:lnTo>
                    <a:pt x="535" y="585"/>
                  </a:lnTo>
                  <a:lnTo>
                    <a:pt x="537" y="585"/>
                  </a:lnTo>
                  <a:lnTo>
                    <a:pt x="535" y="585"/>
                  </a:lnTo>
                  <a:lnTo>
                    <a:pt x="535" y="584"/>
                  </a:lnTo>
                  <a:lnTo>
                    <a:pt x="534" y="585"/>
                  </a:lnTo>
                  <a:lnTo>
                    <a:pt x="534" y="584"/>
                  </a:lnTo>
                  <a:lnTo>
                    <a:pt x="533" y="584"/>
                  </a:lnTo>
                  <a:lnTo>
                    <a:pt x="533" y="582"/>
                  </a:lnTo>
                  <a:lnTo>
                    <a:pt x="532" y="581"/>
                  </a:lnTo>
                  <a:lnTo>
                    <a:pt x="532" y="580"/>
                  </a:lnTo>
                  <a:lnTo>
                    <a:pt x="532" y="579"/>
                  </a:lnTo>
                  <a:lnTo>
                    <a:pt x="533" y="579"/>
                  </a:lnTo>
                  <a:lnTo>
                    <a:pt x="532" y="579"/>
                  </a:lnTo>
                  <a:lnTo>
                    <a:pt x="532" y="578"/>
                  </a:lnTo>
                  <a:lnTo>
                    <a:pt x="533" y="579"/>
                  </a:lnTo>
                  <a:lnTo>
                    <a:pt x="533" y="578"/>
                  </a:lnTo>
                  <a:lnTo>
                    <a:pt x="534" y="576"/>
                  </a:lnTo>
                  <a:lnTo>
                    <a:pt x="535" y="576"/>
                  </a:lnTo>
                  <a:lnTo>
                    <a:pt x="537" y="575"/>
                  </a:lnTo>
                  <a:lnTo>
                    <a:pt x="535" y="576"/>
                  </a:lnTo>
                  <a:lnTo>
                    <a:pt x="535" y="575"/>
                  </a:lnTo>
                  <a:lnTo>
                    <a:pt x="534" y="575"/>
                  </a:lnTo>
                  <a:lnTo>
                    <a:pt x="534" y="576"/>
                  </a:lnTo>
                  <a:lnTo>
                    <a:pt x="533" y="576"/>
                  </a:lnTo>
                  <a:lnTo>
                    <a:pt x="533" y="575"/>
                  </a:lnTo>
                  <a:lnTo>
                    <a:pt x="532" y="576"/>
                  </a:lnTo>
                  <a:lnTo>
                    <a:pt x="531" y="576"/>
                  </a:lnTo>
                  <a:lnTo>
                    <a:pt x="531" y="575"/>
                  </a:lnTo>
                  <a:lnTo>
                    <a:pt x="529" y="574"/>
                  </a:lnTo>
                  <a:lnTo>
                    <a:pt x="531" y="574"/>
                  </a:lnTo>
                  <a:lnTo>
                    <a:pt x="531" y="573"/>
                  </a:lnTo>
                  <a:lnTo>
                    <a:pt x="529" y="573"/>
                  </a:lnTo>
                  <a:lnTo>
                    <a:pt x="531" y="573"/>
                  </a:lnTo>
                  <a:lnTo>
                    <a:pt x="531" y="572"/>
                  </a:lnTo>
                  <a:lnTo>
                    <a:pt x="529" y="572"/>
                  </a:lnTo>
                  <a:lnTo>
                    <a:pt x="529" y="570"/>
                  </a:lnTo>
                  <a:lnTo>
                    <a:pt x="529" y="569"/>
                  </a:lnTo>
                  <a:lnTo>
                    <a:pt x="528" y="569"/>
                  </a:lnTo>
                  <a:lnTo>
                    <a:pt x="529" y="568"/>
                  </a:lnTo>
                  <a:lnTo>
                    <a:pt x="528" y="568"/>
                  </a:lnTo>
                  <a:lnTo>
                    <a:pt x="528" y="567"/>
                  </a:lnTo>
                  <a:lnTo>
                    <a:pt x="527" y="567"/>
                  </a:lnTo>
                  <a:lnTo>
                    <a:pt x="527" y="566"/>
                  </a:lnTo>
                  <a:lnTo>
                    <a:pt x="527" y="567"/>
                  </a:lnTo>
                  <a:lnTo>
                    <a:pt x="527" y="566"/>
                  </a:lnTo>
                  <a:lnTo>
                    <a:pt x="527" y="564"/>
                  </a:lnTo>
                  <a:lnTo>
                    <a:pt x="526" y="563"/>
                  </a:lnTo>
                  <a:lnTo>
                    <a:pt x="526" y="562"/>
                  </a:lnTo>
                  <a:lnTo>
                    <a:pt x="527" y="562"/>
                  </a:lnTo>
                  <a:lnTo>
                    <a:pt x="527" y="561"/>
                  </a:lnTo>
                  <a:lnTo>
                    <a:pt x="528" y="561"/>
                  </a:lnTo>
                  <a:lnTo>
                    <a:pt x="528" y="560"/>
                  </a:lnTo>
                  <a:lnTo>
                    <a:pt x="529" y="560"/>
                  </a:lnTo>
                  <a:lnTo>
                    <a:pt x="531" y="558"/>
                  </a:lnTo>
                  <a:lnTo>
                    <a:pt x="532" y="558"/>
                  </a:lnTo>
                  <a:lnTo>
                    <a:pt x="532" y="560"/>
                  </a:lnTo>
                  <a:lnTo>
                    <a:pt x="532" y="561"/>
                  </a:lnTo>
                  <a:lnTo>
                    <a:pt x="533" y="561"/>
                  </a:lnTo>
                  <a:lnTo>
                    <a:pt x="533" y="562"/>
                  </a:lnTo>
                  <a:lnTo>
                    <a:pt x="534" y="562"/>
                  </a:lnTo>
                  <a:lnTo>
                    <a:pt x="534" y="561"/>
                  </a:lnTo>
                  <a:lnTo>
                    <a:pt x="534" y="560"/>
                  </a:lnTo>
                  <a:lnTo>
                    <a:pt x="533" y="560"/>
                  </a:lnTo>
                  <a:lnTo>
                    <a:pt x="533" y="558"/>
                  </a:lnTo>
                  <a:lnTo>
                    <a:pt x="533" y="557"/>
                  </a:lnTo>
                  <a:lnTo>
                    <a:pt x="532" y="558"/>
                  </a:lnTo>
                  <a:lnTo>
                    <a:pt x="532" y="557"/>
                  </a:lnTo>
                  <a:lnTo>
                    <a:pt x="532" y="558"/>
                  </a:lnTo>
                  <a:lnTo>
                    <a:pt x="532" y="557"/>
                  </a:lnTo>
                  <a:lnTo>
                    <a:pt x="532" y="556"/>
                  </a:lnTo>
                  <a:lnTo>
                    <a:pt x="531" y="556"/>
                  </a:lnTo>
                  <a:lnTo>
                    <a:pt x="532" y="556"/>
                  </a:lnTo>
                  <a:lnTo>
                    <a:pt x="531" y="557"/>
                  </a:lnTo>
                  <a:lnTo>
                    <a:pt x="531" y="556"/>
                  </a:lnTo>
                  <a:lnTo>
                    <a:pt x="529" y="555"/>
                  </a:lnTo>
                  <a:lnTo>
                    <a:pt x="531" y="555"/>
                  </a:lnTo>
                  <a:lnTo>
                    <a:pt x="529" y="555"/>
                  </a:lnTo>
                  <a:lnTo>
                    <a:pt x="531" y="555"/>
                  </a:lnTo>
                  <a:lnTo>
                    <a:pt x="529" y="555"/>
                  </a:lnTo>
                  <a:lnTo>
                    <a:pt x="529" y="553"/>
                  </a:lnTo>
                  <a:lnTo>
                    <a:pt x="528" y="555"/>
                  </a:lnTo>
                  <a:lnTo>
                    <a:pt x="528" y="553"/>
                  </a:lnTo>
                  <a:lnTo>
                    <a:pt x="528" y="555"/>
                  </a:lnTo>
                  <a:lnTo>
                    <a:pt x="528" y="553"/>
                  </a:lnTo>
                  <a:lnTo>
                    <a:pt x="527" y="552"/>
                  </a:lnTo>
                  <a:lnTo>
                    <a:pt x="527" y="551"/>
                  </a:lnTo>
                  <a:lnTo>
                    <a:pt x="528" y="551"/>
                  </a:lnTo>
                  <a:lnTo>
                    <a:pt x="527" y="551"/>
                  </a:lnTo>
                  <a:lnTo>
                    <a:pt x="527" y="552"/>
                  </a:lnTo>
                  <a:lnTo>
                    <a:pt x="527" y="551"/>
                  </a:lnTo>
                  <a:lnTo>
                    <a:pt x="528" y="550"/>
                  </a:lnTo>
                  <a:lnTo>
                    <a:pt x="527" y="550"/>
                  </a:lnTo>
                  <a:lnTo>
                    <a:pt x="526" y="550"/>
                  </a:lnTo>
                  <a:lnTo>
                    <a:pt x="525" y="550"/>
                  </a:lnTo>
                  <a:lnTo>
                    <a:pt x="525" y="549"/>
                  </a:lnTo>
                  <a:lnTo>
                    <a:pt x="523" y="550"/>
                  </a:lnTo>
                  <a:lnTo>
                    <a:pt x="523" y="551"/>
                  </a:lnTo>
                  <a:lnTo>
                    <a:pt x="525" y="551"/>
                  </a:lnTo>
                  <a:lnTo>
                    <a:pt x="523" y="551"/>
                  </a:lnTo>
                  <a:lnTo>
                    <a:pt x="523" y="552"/>
                  </a:lnTo>
                  <a:lnTo>
                    <a:pt x="523" y="551"/>
                  </a:lnTo>
                  <a:lnTo>
                    <a:pt x="522" y="552"/>
                  </a:lnTo>
                  <a:lnTo>
                    <a:pt x="522" y="551"/>
                  </a:lnTo>
                  <a:lnTo>
                    <a:pt x="521" y="551"/>
                  </a:lnTo>
                  <a:lnTo>
                    <a:pt x="521" y="550"/>
                  </a:lnTo>
                  <a:lnTo>
                    <a:pt x="521" y="549"/>
                  </a:lnTo>
                  <a:lnTo>
                    <a:pt x="520" y="547"/>
                  </a:lnTo>
                  <a:lnTo>
                    <a:pt x="520" y="549"/>
                  </a:lnTo>
                  <a:lnTo>
                    <a:pt x="519" y="549"/>
                  </a:lnTo>
                  <a:lnTo>
                    <a:pt x="520" y="549"/>
                  </a:lnTo>
                  <a:lnTo>
                    <a:pt x="520" y="547"/>
                  </a:lnTo>
                  <a:lnTo>
                    <a:pt x="517" y="546"/>
                  </a:lnTo>
                  <a:lnTo>
                    <a:pt x="517" y="545"/>
                  </a:lnTo>
                  <a:lnTo>
                    <a:pt x="516" y="545"/>
                  </a:lnTo>
                  <a:lnTo>
                    <a:pt x="516" y="544"/>
                  </a:lnTo>
                  <a:lnTo>
                    <a:pt x="515" y="544"/>
                  </a:lnTo>
                  <a:lnTo>
                    <a:pt x="514" y="543"/>
                  </a:lnTo>
                  <a:lnTo>
                    <a:pt x="514" y="544"/>
                  </a:lnTo>
                  <a:lnTo>
                    <a:pt x="512" y="544"/>
                  </a:lnTo>
                  <a:lnTo>
                    <a:pt x="512" y="543"/>
                  </a:lnTo>
                  <a:lnTo>
                    <a:pt x="511" y="543"/>
                  </a:lnTo>
                  <a:lnTo>
                    <a:pt x="511" y="544"/>
                  </a:lnTo>
                  <a:lnTo>
                    <a:pt x="510" y="544"/>
                  </a:lnTo>
                  <a:lnTo>
                    <a:pt x="511" y="544"/>
                  </a:lnTo>
                  <a:lnTo>
                    <a:pt x="511" y="543"/>
                  </a:lnTo>
                  <a:lnTo>
                    <a:pt x="511" y="541"/>
                  </a:lnTo>
                  <a:lnTo>
                    <a:pt x="511" y="543"/>
                  </a:lnTo>
                  <a:lnTo>
                    <a:pt x="510" y="543"/>
                  </a:lnTo>
                  <a:lnTo>
                    <a:pt x="510" y="541"/>
                  </a:lnTo>
                  <a:lnTo>
                    <a:pt x="510" y="540"/>
                  </a:lnTo>
                  <a:lnTo>
                    <a:pt x="509" y="540"/>
                  </a:lnTo>
                  <a:lnTo>
                    <a:pt x="509" y="541"/>
                  </a:lnTo>
                  <a:lnTo>
                    <a:pt x="509" y="540"/>
                  </a:lnTo>
                  <a:lnTo>
                    <a:pt x="509" y="541"/>
                  </a:lnTo>
                  <a:lnTo>
                    <a:pt x="508" y="540"/>
                  </a:lnTo>
                  <a:lnTo>
                    <a:pt x="508" y="541"/>
                  </a:lnTo>
                  <a:lnTo>
                    <a:pt x="506" y="541"/>
                  </a:lnTo>
                  <a:lnTo>
                    <a:pt x="508" y="543"/>
                  </a:lnTo>
                  <a:lnTo>
                    <a:pt x="506" y="543"/>
                  </a:lnTo>
                  <a:lnTo>
                    <a:pt x="506" y="544"/>
                  </a:lnTo>
                  <a:lnTo>
                    <a:pt x="506" y="543"/>
                  </a:lnTo>
                  <a:lnTo>
                    <a:pt x="506" y="544"/>
                  </a:lnTo>
                  <a:lnTo>
                    <a:pt x="505" y="545"/>
                  </a:lnTo>
                  <a:lnTo>
                    <a:pt x="505" y="544"/>
                  </a:lnTo>
                  <a:lnTo>
                    <a:pt x="506" y="543"/>
                  </a:lnTo>
                  <a:lnTo>
                    <a:pt x="505" y="543"/>
                  </a:lnTo>
                  <a:lnTo>
                    <a:pt x="505" y="541"/>
                  </a:lnTo>
                  <a:lnTo>
                    <a:pt x="505" y="540"/>
                  </a:lnTo>
                  <a:lnTo>
                    <a:pt x="506" y="540"/>
                  </a:lnTo>
                  <a:lnTo>
                    <a:pt x="506" y="541"/>
                  </a:lnTo>
                  <a:lnTo>
                    <a:pt x="506" y="540"/>
                  </a:lnTo>
                  <a:lnTo>
                    <a:pt x="506" y="541"/>
                  </a:lnTo>
                  <a:lnTo>
                    <a:pt x="506" y="540"/>
                  </a:lnTo>
                  <a:lnTo>
                    <a:pt x="506" y="541"/>
                  </a:lnTo>
                  <a:lnTo>
                    <a:pt x="506" y="540"/>
                  </a:lnTo>
                  <a:lnTo>
                    <a:pt x="508" y="540"/>
                  </a:lnTo>
                  <a:lnTo>
                    <a:pt x="506" y="539"/>
                  </a:lnTo>
                  <a:lnTo>
                    <a:pt x="505" y="539"/>
                  </a:lnTo>
                  <a:lnTo>
                    <a:pt x="506" y="539"/>
                  </a:lnTo>
                  <a:lnTo>
                    <a:pt x="506" y="538"/>
                  </a:lnTo>
                  <a:lnTo>
                    <a:pt x="505" y="539"/>
                  </a:lnTo>
                  <a:lnTo>
                    <a:pt x="504" y="540"/>
                  </a:lnTo>
                  <a:lnTo>
                    <a:pt x="504" y="539"/>
                  </a:lnTo>
                  <a:lnTo>
                    <a:pt x="504" y="538"/>
                  </a:lnTo>
                  <a:lnTo>
                    <a:pt x="503" y="538"/>
                  </a:lnTo>
                  <a:lnTo>
                    <a:pt x="503" y="539"/>
                  </a:lnTo>
                  <a:lnTo>
                    <a:pt x="504" y="539"/>
                  </a:lnTo>
                  <a:lnTo>
                    <a:pt x="503" y="539"/>
                  </a:lnTo>
                  <a:lnTo>
                    <a:pt x="504" y="539"/>
                  </a:lnTo>
                  <a:lnTo>
                    <a:pt x="504" y="540"/>
                  </a:lnTo>
                  <a:lnTo>
                    <a:pt x="503" y="540"/>
                  </a:lnTo>
                  <a:lnTo>
                    <a:pt x="503" y="541"/>
                  </a:lnTo>
                  <a:lnTo>
                    <a:pt x="503" y="540"/>
                  </a:lnTo>
                  <a:lnTo>
                    <a:pt x="502" y="540"/>
                  </a:lnTo>
                  <a:lnTo>
                    <a:pt x="500" y="540"/>
                  </a:lnTo>
                  <a:lnTo>
                    <a:pt x="502" y="540"/>
                  </a:lnTo>
                  <a:lnTo>
                    <a:pt x="500" y="540"/>
                  </a:lnTo>
                  <a:lnTo>
                    <a:pt x="500" y="539"/>
                  </a:lnTo>
                  <a:lnTo>
                    <a:pt x="500" y="540"/>
                  </a:lnTo>
                  <a:lnTo>
                    <a:pt x="500" y="539"/>
                  </a:lnTo>
                  <a:lnTo>
                    <a:pt x="499" y="540"/>
                  </a:lnTo>
                  <a:lnTo>
                    <a:pt x="499" y="539"/>
                  </a:lnTo>
                  <a:lnTo>
                    <a:pt x="499" y="540"/>
                  </a:lnTo>
                  <a:lnTo>
                    <a:pt x="499" y="539"/>
                  </a:lnTo>
                  <a:lnTo>
                    <a:pt x="498" y="539"/>
                  </a:lnTo>
                  <a:lnTo>
                    <a:pt x="497" y="539"/>
                  </a:lnTo>
                  <a:lnTo>
                    <a:pt x="497" y="540"/>
                  </a:lnTo>
                  <a:lnTo>
                    <a:pt x="497" y="539"/>
                  </a:lnTo>
                  <a:lnTo>
                    <a:pt x="497" y="538"/>
                  </a:lnTo>
                  <a:lnTo>
                    <a:pt x="496" y="538"/>
                  </a:lnTo>
                  <a:lnTo>
                    <a:pt x="497" y="537"/>
                  </a:lnTo>
                  <a:lnTo>
                    <a:pt x="497" y="535"/>
                  </a:lnTo>
                  <a:lnTo>
                    <a:pt x="496" y="535"/>
                  </a:lnTo>
                  <a:lnTo>
                    <a:pt x="497" y="535"/>
                  </a:lnTo>
                  <a:lnTo>
                    <a:pt x="496" y="535"/>
                  </a:lnTo>
                  <a:lnTo>
                    <a:pt x="496" y="537"/>
                  </a:lnTo>
                  <a:lnTo>
                    <a:pt x="496" y="535"/>
                  </a:lnTo>
                  <a:lnTo>
                    <a:pt x="494" y="535"/>
                  </a:lnTo>
                  <a:lnTo>
                    <a:pt x="494" y="534"/>
                  </a:lnTo>
                  <a:lnTo>
                    <a:pt x="493" y="534"/>
                  </a:lnTo>
                  <a:lnTo>
                    <a:pt x="492" y="534"/>
                  </a:lnTo>
                  <a:lnTo>
                    <a:pt x="492" y="533"/>
                  </a:lnTo>
                  <a:lnTo>
                    <a:pt x="491" y="533"/>
                  </a:lnTo>
                  <a:lnTo>
                    <a:pt x="492" y="533"/>
                  </a:lnTo>
                  <a:lnTo>
                    <a:pt x="492" y="532"/>
                  </a:lnTo>
                  <a:lnTo>
                    <a:pt x="491" y="532"/>
                  </a:lnTo>
                  <a:lnTo>
                    <a:pt x="491" y="533"/>
                  </a:lnTo>
                  <a:lnTo>
                    <a:pt x="491" y="532"/>
                  </a:lnTo>
                  <a:lnTo>
                    <a:pt x="490" y="532"/>
                  </a:lnTo>
                  <a:lnTo>
                    <a:pt x="491" y="532"/>
                  </a:lnTo>
                  <a:lnTo>
                    <a:pt x="491" y="531"/>
                  </a:lnTo>
                  <a:lnTo>
                    <a:pt x="490" y="531"/>
                  </a:lnTo>
                  <a:lnTo>
                    <a:pt x="490" y="532"/>
                  </a:lnTo>
                  <a:lnTo>
                    <a:pt x="488" y="532"/>
                  </a:lnTo>
                  <a:lnTo>
                    <a:pt x="490" y="532"/>
                  </a:lnTo>
                  <a:lnTo>
                    <a:pt x="488" y="532"/>
                  </a:lnTo>
                  <a:lnTo>
                    <a:pt x="488" y="531"/>
                  </a:lnTo>
                  <a:lnTo>
                    <a:pt x="490" y="531"/>
                  </a:lnTo>
                  <a:lnTo>
                    <a:pt x="490" y="529"/>
                  </a:lnTo>
                  <a:lnTo>
                    <a:pt x="488" y="529"/>
                  </a:lnTo>
                  <a:lnTo>
                    <a:pt x="488" y="528"/>
                  </a:lnTo>
                  <a:lnTo>
                    <a:pt x="487" y="528"/>
                  </a:lnTo>
                  <a:lnTo>
                    <a:pt x="487" y="527"/>
                  </a:lnTo>
                  <a:lnTo>
                    <a:pt x="488" y="527"/>
                  </a:lnTo>
                  <a:lnTo>
                    <a:pt x="488" y="526"/>
                  </a:lnTo>
                  <a:lnTo>
                    <a:pt x="487" y="526"/>
                  </a:lnTo>
                  <a:lnTo>
                    <a:pt x="488" y="526"/>
                  </a:lnTo>
                  <a:lnTo>
                    <a:pt x="487" y="526"/>
                  </a:lnTo>
                  <a:lnTo>
                    <a:pt x="487" y="525"/>
                  </a:lnTo>
                  <a:lnTo>
                    <a:pt x="486" y="525"/>
                  </a:lnTo>
                  <a:lnTo>
                    <a:pt x="485" y="525"/>
                  </a:lnTo>
                  <a:lnTo>
                    <a:pt x="485" y="526"/>
                  </a:lnTo>
                  <a:lnTo>
                    <a:pt x="486" y="526"/>
                  </a:lnTo>
                  <a:lnTo>
                    <a:pt x="486" y="527"/>
                  </a:lnTo>
                  <a:lnTo>
                    <a:pt x="486" y="528"/>
                  </a:lnTo>
                  <a:lnTo>
                    <a:pt x="486" y="529"/>
                  </a:lnTo>
                  <a:lnTo>
                    <a:pt x="486" y="528"/>
                  </a:lnTo>
                  <a:lnTo>
                    <a:pt x="486" y="527"/>
                  </a:lnTo>
                  <a:lnTo>
                    <a:pt x="484" y="523"/>
                  </a:lnTo>
                  <a:lnTo>
                    <a:pt x="484" y="521"/>
                  </a:lnTo>
                  <a:lnTo>
                    <a:pt x="482" y="520"/>
                  </a:lnTo>
                  <a:lnTo>
                    <a:pt x="482" y="515"/>
                  </a:lnTo>
                  <a:lnTo>
                    <a:pt x="482" y="512"/>
                  </a:lnTo>
                  <a:lnTo>
                    <a:pt x="482" y="511"/>
                  </a:lnTo>
                  <a:lnTo>
                    <a:pt x="481" y="511"/>
                  </a:lnTo>
                  <a:lnTo>
                    <a:pt x="481" y="509"/>
                  </a:lnTo>
                  <a:lnTo>
                    <a:pt x="481" y="506"/>
                  </a:lnTo>
                  <a:lnTo>
                    <a:pt x="481" y="505"/>
                  </a:lnTo>
                  <a:lnTo>
                    <a:pt x="481" y="504"/>
                  </a:lnTo>
                  <a:lnTo>
                    <a:pt x="481" y="503"/>
                  </a:lnTo>
                  <a:lnTo>
                    <a:pt x="480" y="499"/>
                  </a:lnTo>
                  <a:lnTo>
                    <a:pt x="480" y="497"/>
                  </a:lnTo>
                  <a:lnTo>
                    <a:pt x="479" y="494"/>
                  </a:lnTo>
                  <a:lnTo>
                    <a:pt x="479" y="492"/>
                  </a:lnTo>
                  <a:lnTo>
                    <a:pt x="478" y="491"/>
                  </a:lnTo>
                  <a:lnTo>
                    <a:pt x="479" y="491"/>
                  </a:lnTo>
                  <a:lnTo>
                    <a:pt x="479" y="492"/>
                  </a:lnTo>
                  <a:lnTo>
                    <a:pt x="479" y="493"/>
                  </a:lnTo>
                  <a:lnTo>
                    <a:pt x="479" y="492"/>
                  </a:lnTo>
                  <a:lnTo>
                    <a:pt x="479" y="493"/>
                  </a:lnTo>
                  <a:lnTo>
                    <a:pt x="479" y="492"/>
                  </a:lnTo>
                  <a:lnTo>
                    <a:pt x="480" y="492"/>
                  </a:lnTo>
                  <a:lnTo>
                    <a:pt x="480" y="493"/>
                  </a:lnTo>
                  <a:lnTo>
                    <a:pt x="480" y="492"/>
                  </a:lnTo>
                  <a:lnTo>
                    <a:pt x="480" y="491"/>
                  </a:lnTo>
                  <a:lnTo>
                    <a:pt x="480" y="489"/>
                  </a:lnTo>
                  <a:lnTo>
                    <a:pt x="480" y="488"/>
                  </a:lnTo>
                  <a:lnTo>
                    <a:pt x="480" y="487"/>
                  </a:lnTo>
                  <a:lnTo>
                    <a:pt x="480" y="486"/>
                  </a:lnTo>
                  <a:lnTo>
                    <a:pt x="479" y="487"/>
                  </a:lnTo>
                  <a:lnTo>
                    <a:pt x="479" y="486"/>
                  </a:lnTo>
                  <a:lnTo>
                    <a:pt x="479" y="485"/>
                  </a:lnTo>
                  <a:lnTo>
                    <a:pt x="479" y="483"/>
                  </a:lnTo>
                  <a:lnTo>
                    <a:pt x="478" y="483"/>
                  </a:lnTo>
                  <a:lnTo>
                    <a:pt x="479" y="483"/>
                  </a:lnTo>
                  <a:lnTo>
                    <a:pt x="479" y="482"/>
                  </a:lnTo>
                  <a:lnTo>
                    <a:pt x="478" y="482"/>
                  </a:lnTo>
                  <a:lnTo>
                    <a:pt x="478" y="481"/>
                  </a:lnTo>
                  <a:lnTo>
                    <a:pt x="476" y="481"/>
                  </a:lnTo>
                  <a:lnTo>
                    <a:pt x="476" y="482"/>
                  </a:lnTo>
                  <a:lnTo>
                    <a:pt x="478" y="482"/>
                  </a:lnTo>
                  <a:lnTo>
                    <a:pt x="476" y="482"/>
                  </a:lnTo>
                  <a:lnTo>
                    <a:pt x="476" y="481"/>
                  </a:lnTo>
                  <a:lnTo>
                    <a:pt x="476" y="482"/>
                  </a:lnTo>
                  <a:lnTo>
                    <a:pt x="475" y="482"/>
                  </a:lnTo>
                  <a:lnTo>
                    <a:pt x="476" y="482"/>
                  </a:lnTo>
                  <a:lnTo>
                    <a:pt x="476" y="481"/>
                  </a:lnTo>
                  <a:lnTo>
                    <a:pt x="475" y="482"/>
                  </a:lnTo>
                  <a:lnTo>
                    <a:pt x="474" y="482"/>
                  </a:lnTo>
                  <a:lnTo>
                    <a:pt x="474" y="481"/>
                  </a:lnTo>
                  <a:lnTo>
                    <a:pt x="474" y="480"/>
                  </a:lnTo>
                  <a:lnTo>
                    <a:pt x="473" y="480"/>
                  </a:lnTo>
                  <a:lnTo>
                    <a:pt x="474" y="480"/>
                  </a:lnTo>
                  <a:lnTo>
                    <a:pt x="473" y="480"/>
                  </a:lnTo>
                  <a:lnTo>
                    <a:pt x="473" y="481"/>
                  </a:lnTo>
                  <a:lnTo>
                    <a:pt x="474" y="480"/>
                  </a:lnTo>
                  <a:lnTo>
                    <a:pt x="473" y="481"/>
                  </a:lnTo>
                  <a:lnTo>
                    <a:pt x="473" y="480"/>
                  </a:lnTo>
                  <a:lnTo>
                    <a:pt x="473" y="481"/>
                  </a:lnTo>
                  <a:lnTo>
                    <a:pt x="473" y="480"/>
                  </a:lnTo>
                  <a:lnTo>
                    <a:pt x="473" y="481"/>
                  </a:lnTo>
                  <a:lnTo>
                    <a:pt x="473" y="482"/>
                  </a:lnTo>
                  <a:lnTo>
                    <a:pt x="474" y="481"/>
                  </a:lnTo>
                  <a:lnTo>
                    <a:pt x="474" y="482"/>
                  </a:lnTo>
                  <a:lnTo>
                    <a:pt x="473" y="482"/>
                  </a:lnTo>
                  <a:lnTo>
                    <a:pt x="474" y="482"/>
                  </a:lnTo>
                  <a:lnTo>
                    <a:pt x="473" y="482"/>
                  </a:lnTo>
                  <a:lnTo>
                    <a:pt x="473" y="481"/>
                  </a:lnTo>
                  <a:lnTo>
                    <a:pt x="472" y="481"/>
                  </a:lnTo>
                  <a:lnTo>
                    <a:pt x="472" y="480"/>
                  </a:lnTo>
                  <a:lnTo>
                    <a:pt x="473" y="481"/>
                  </a:lnTo>
                  <a:lnTo>
                    <a:pt x="473" y="480"/>
                  </a:lnTo>
                  <a:lnTo>
                    <a:pt x="472" y="480"/>
                  </a:lnTo>
                  <a:lnTo>
                    <a:pt x="472" y="479"/>
                  </a:lnTo>
                  <a:lnTo>
                    <a:pt x="470" y="479"/>
                  </a:lnTo>
                  <a:lnTo>
                    <a:pt x="470" y="480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7" y="477"/>
                  </a:lnTo>
                  <a:lnTo>
                    <a:pt x="465" y="477"/>
                  </a:lnTo>
                  <a:lnTo>
                    <a:pt x="465" y="476"/>
                  </a:lnTo>
                  <a:lnTo>
                    <a:pt x="465" y="477"/>
                  </a:lnTo>
                  <a:lnTo>
                    <a:pt x="467" y="477"/>
                  </a:lnTo>
                  <a:lnTo>
                    <a:pt x="468" y="477"/>
                  </a:lnTo>
                  <a:lnTo>
                    <a:pt x="467" y="476"/>
                  </a:lnTo>
                  <a:lnTo>
                    <a:pt x="465" y="476"/>
                  </a:lnTo>
                  <a:lnTo>
                    <a:pt x="465" y="475"/>
                  </a:lnTo>
                  <a:lnTo>
                    <a:pt x="465" y="474"/>
                  </a:lnTo>
                  <a:lnTo>
                    <a:pt x="467" y="474"/>
                  </a:lnTo>
                  <a:lnTo>
                    <a:pt x="465" y="474"/>
                  </a:lnTo>
                  <a:lnTo>
                    <a:pt x="467" y="474"/>
                  </a:lnTo>
                  <a:lnTo>
                    <a:pt x="467" y="475"/>
                  </a:lnTo>
                  <a:lnTo>
                    <a:pt x="468" y="475"/>
                  </a:lnTo>
                  <a:lnTo>
                    <a:pt x="469" y="475"/>
                  </a:lnTo>
                  <a:lnTo>
                    <a:pt x="469" y="474"/>
                  </a:lnTo>
                  <a:lnTo>
                    <a:pt x="470" y="474"/>
                  </a:lnTo>
                  <a:lnTo>
                    <a:pt x="470" y="473"/>
                  </a:lnTo>
                  <a:lnTo>
                    <a:pt x="472" y="473"/>
                  </a:lnTo>
                  <a:lnTo>
                    <a:pt x="473" y="471"/>
                  </a:lnTo>
                  <a:lnTo>
                    <a:pt x="473" y="470"/>
                  </a:lnTo>
                  <a:lnTo>
                    <a:pt x="473" y="469"/>
                  </a:lnTo>
                  <a:lnTo>
                    <a:pt x="474" y="469"/>
                  </a:lnTo>
                  <a:lnTo>
                    <a:pt x="475" y="468"/>
                  </a:lnTo>
                  <a:lnTo>
                    <a:pt x="475" y="467"/>
                  </a:lnTo>
                  <a:lnTo>
                    <a:pt x="475" y="465"/>
                  </a:lnTo>
                  <a:lnTo>
                    <a:pt x="475" y="464"/>
                  </a:lnTo>
                  <a:lnTo>
                    <a:pt x="476" y="463"/>
                  </a:lnTo>
                  <a:lnTo>
                    <a:pt x="476" y="462"/>
                  </a:lnTo>
                  <a:lnTo>
                    <a:pt x="476" y="460"/>
                  </a:lnTo>
                  <a:lnTo>
                    <a:pt x="476" y="462"/>
                  </a:lnTo>
                  <a:lnTo>
                    <a:pt x="478" y="460"/>
                  </a:lnTo>
                  <a:lnTo>
                    <a:pt x="476" y="460"/>
                  </a:lnTo>
                  <a:lnTo>
                    <a:pt x="478" y="460"/>
                  </a:lnTo>
                  <a:lnTo>
                    <a:pt x="479" y="460"/>
                  </a:lnTo>
                  <a:lnTo>
                    <a:pt x="478" y="460"/>
                  </a:lnTo>
                  <a:lnTo>
                    <a:pt x="479" y="460"/>
                  </a:lnTo>
                  <a:lnTo>
                    <a:pt x="479" y="459"/>
                  </a:lnTo>
                  <a:lnTo>
                    <a:pt x="480" y="459"/>
                  </a:lnTo>
                  <a:lnTo>
                    <a:pt x="480" y="458"/>
                  </a:lnTo>
                  <a:lnTo>
                    <a:pt x="481" y="457"/>
                  </a:lnTo>
                  <a:lnTo>
                    <a:pt x="482" y="457"/>
                  </a:lnTo>
                  <a:lnTo>
                    <a:pt x="482" y="456"/>
                  </a:lnTo>
                  <a:lnTo>
                    <a:pt x="484" y="456"/>
                  </a:lnTo>
                  <a:lnTo>
                    <a:pt x="485" y="454"/>
                  </a:lnTo>
                  <a:lnTo>
                    <a:pt x="485" y="456"/>
                  </a:lnTo>
                  <a:lnTo>
                    <a:pt x="485" y="454"/>
                  </a:lnTo>
                  <a:lnTo>
                    <a:pt x="484" y="454"/>
                  </a:lnTo>
                  <a:lnTo>
                    <a:pt x="482" y="454"/>
                  </a:lnTo>
                  <a:lnTo>
                    <a:pt x="482" y="456"/>
                  </a:lnTo>
                  <a:lnTo>
                    <a:pt x="481" y="456"/>
                  </a:lnTo>
                  <a:lnTo>
                    <a:pt x="480" y="456"/>
                  </a:lnTo>
                  <a:lnTo>
                    <a:pt x="479" y="457"/>
                  </a:lnTo>
                  <a:lnTo>
                    <a:pt x="479" y="458"/>
                  </a:lnTo>
                  <a:lnTo>
                    <a:pt x="478" y="457"/>
                  </a:lnTo>
                  <a:lnTo>
                    <a:pt x="478" y="458"/>
                  </a:lnTo>
                  <a:lnTo>
                    <a:pt x="476" y="459"/>
                  </a:lnTo>
                  <a:lnTo>
                    <a:pt x="478" y="459"/>
                  </a:lnTo>
                  <a:lnTo>
                    <a:pt x="476" y="459"/>
                  </a:lnTo>
                  <a:lnTo>
                    <a:pt x="475" y="459"/>
                  </a:lnTo>
                  <a:lnTo>
                    <a:pt x="475" y="460"/>
                  </a:lnTo>
                  <a:lnTo>
                    <a:pt x="474" y="462"/>
                  </a:lnTo>
                  <a:lnTo>
                    <a:pt x="474" y="463"/>
                  </a:lnTo>
                  <a:lnTo>
                    <a:pt x="473" y="463"/>
                  </a:lnTo>
                  <a:lnTo>
                    <a:pt x="474" y="463"/>
                  </a:lnTo>
                  <a:lnTo>
                    <a:pt x="473" y="463"/>
                  </a:lnTo>
                  <a:lnTo>
                    <a:pt x="474" y="464"/>
                  </a:lnTo>
                  <a:lnTo>
                    <a:pt x="473" y="464"/>
                  </a:lnTo>
                  <a:lnTo>
                    <a:pt x="474" y="464"/>
                  </a:lnTo>
                  <a:lnTo>
                    <a:pt x="474" y="465"/>
                  </a:lnTo>
                  <a:lnTo>
                    <a:pt x="473" y="465"/>
                  </a:lnTo>
                  <a:lnTo>
                    <a:pt x="473" y="467"/>
                  </a:lnTo>
                  <a:lnTo>
                    <a:pt x="473" y="468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2" y="470"/>
                  </a:lnTo>
                  <a:lnTo>
                    <a:pt x="470" y="471"/>
                  </a:lnTo>
                  <a:lnTo>
                    <a:pt x="469" y="471"/>
                  </a:lnTo>
                  <a:lnTo>
                    <a:pt x="468" y="473"/>
                  </a:lnTo>
                  <a:lnTo>
                    <a:pt x="467" y="473"/>
                  </a:lnTo>
                  <a:lnTo>
                    <a:pt x="465" y="473"/>
                  </a:lnTo>
                  <a:lnTo>
                    <a:pt x="464" y="473"/>
                  </a:lnTo>
                  <a:lnTo>
                    <a:pt x="464" y="474"/>
                  </a:lnTo>
                  <a:lnTo>
                    <a:pt x="463" y="473"/>
                  </a:lnTo>
                  <a:lnTo>
                    <a:pt x="464" y="473"/>
                  </a:lnTo>
                  <a:lnTo>
                    <a:pt x="463" y="473"/>
                  </a:lnTo>
                  <a:lnTo>
                    <a:pt x="463" y="471"/>
                  </a:lnTo>
                  <a:lnTo>
                    <a:pt x="463" y="470"/>
                  </a:lnTo>
                  <a:lnTo>
                    <a:pt x="463" y="471"/>
                  </a:lnTo>
                  <a:lnTo>
                    <a:pt x="462" y="471"/>
                  </a:lnTo>
                  <a:lnTo>
                    <a:pt x="463" y="471"/>
                  </a:lnTo>
                  <a:lnTo>
                    <a:pt x="462" y="471"/>
                  </a:lnTo>
                  <a:lnTo>
                    <a:pt x="462" y="470"/>
                  </a:lnTo>
                  <a:lnTo>
                    <a:pt x="462" y="469"/>
                  </a:lnTo>
                  <a:lnTo>
                    <a:pt x="461" y="469"/>
                  </a:lnTo>
                  <a:lnTo>
                    <a:pt x="462" y="469"/>
                  </a:lnTo>
                  <a:lnTo>
                    <a:pt x="462" y="468"/>
                  </a:lnTo>
                  <a:lnTo>
                    <a:pt x="463" y="468"/>
                  </a:lnTo>
                  <a:lnTo>
                    <a:pt x="463" y="467"/>
                  </a:lnTo>
                  <a:lnTo>
                    <a:pt x="463" y="465"/>
                  </a:lnTo>
                  <a:lnTo>
                    <a:pt x="462" y="464"/>
                  </a:lnTo>
                  <a:lnTo>
                    <a:pt x="462" y="463"/>
                  </a:lnTo>
                  <a:lnTo>
                    <a:pt x="462" y="462"/>
                  </a:lnTo>
                  <a:lnTo>
                    <a:pt x="461" y="462"/>
                  </a:lnTo>
                  <a:lnTo>
                    <a:pt x="462" y="460"/>
                  </a:lnTo>
                  <a:lnTo>
                    <a:pt x="461" y="460"/>
                  </a:lnTo>
                  <a:lnTo>
                    <a:pt x="461" y="459"/>
                  </a:lnTo>
                  <a:lnTo>
                    <a:pt x="459" y="459"/>
                  </a:lnTo>
                  <a:lnTo>
                    <a:pt x="459" y="458"/>
                  </a:lnTo>
                  <a:lnTo>
                    <a:pt x="461" y="458"/>
                  </a:lnTo>
                  <a:lnTo>
                    <a:pt x="461" y="457"/>
                  </a:lnTo>
                  <a:lnTo>
                    <a:pt x="459" y="457"/>
                  </a:lnTo>
                  <a:lnTo>
                    <a:pt x="461" y="457"/>
                  </a:lnTo>
                  <a:lnTo>
                    <a:pt x="459" y="457"/>
                  </a:lnTo>
                  <a:lnTo>
                    <a:pt x="459" y="456"/>
                  </a:lnTo>
                  <a:lnTo>
                    <a:pt x="461" y="456"/>
                  </a:lnTo>
                  <a:lnTo>
                    <a:pt x="461" y="454"/>
                  </a:lnTo>
                  <a:lnTo>
                    <a:pt x="461" y="453"/>
                  </a:lnTo>
                  <a:lnTo>
                    <a:pt x="459" y="453"/>
                  </a:lnTo>
                  <a:lnTo>
                    <a:pt x="461" y="452"/>
                  </a:lnTo>
                  <a:lnTo>
                    <a:pt x="461" y="450"/>
                  </a:lnTo>
                  <a:lnTo>
                    <a:pt x="461" y="448"/>
                  </a:lnTo>
                  <a:lnTo>
                    <a:pt x="462" y="448"/>
                  </a:lnTo>
                  <a:lnTo>
                    <a:pt x="462" y="447"/>
                  </a:lnTo>
                  <a:lnTo>
                    <a:pt x="462" y="446"/>
                  </a:lnTo>
                  <a:lnTo>
                    <a:pt x="462" y="447"/>
                  </a:lnTo>
                  <a:lnTo>
                    <a:pt x="462" y="446"/>
                  </a:lnTo>
                  <a:lnTo>
                    <a:pt x="461" y="445"/>
                  </a:lnTo>
                  <a:lnTo>
                    <a:pt x="462" y="445"/>
                  </a:lnTo>
                  <a:lnTo>
                    <a:pt x="462" y="446"/>
                  </a:lnTo>
                  <a:lnTo>
                    <a:pt x="462" y="445"/>
                  </a:lnTo>
                  <a:lnTo>
                    <a:pt x="462" y="444"/>
                  </a:lnTo>
                  <a:lnTo>
                    <a:pt x="463" y="444"/>
                  </a:lnTo>
                  <a:lnTo>
                    <a:pt x="462" y="442"/>
                  </a:lnTo>
                  <a:lnTo>
                    <a:pt x="462" y="441"/>
                  </a:lnTo>
                  <a:lnTo>
                    <a:pt x="462" y="440"/>
                  </a:lnTo>
                  <a:lnTo>
                    <a:pt x="462" y="441"/>
                  </a:lnTo>
                  <a:lnTo>
                    <a:pt x="462" y="440"/>
                  </a:lnTo>
                  <a:lnTo>
                    <a:pt x="462" y="439"/>
                  </a:lnTo>
                  <a:lnTo>
                    <a:pt x="462" y="438"/>
                  </a:lnTo>
                  <a:lnTo>
                    <a:pt x="462" y="436"/>
                  </a:lnTo>
                  <a:lnTo>
                    <a:pt x="461" y="435"/>
                  </a:lnTo>
                  <a:lnTo>
                    <a:pt x="461" y="436"/>
                  </a:lnTo>
                  <a:lnTo>
                    <a:pt x="461" y="435"/>
                  </a:lnTo>
                  <a:lnTo>
                    <a:pt x="459" y="435"/>
                  </a:lnTo>
                  <a:lnTo>
                    <a:pt x="458" y="435"/>
                  </a:lnTo>
                  <a:lnTo>
                    <a:pt x="459" y="434"/>
                  </a:lnTo>
                  <a:lnTo>
                    <a:pt x="458" y="434"/>
                  </a:lnTo>
                  <a:lnTo>
                    <a:pt x="458" y="433"/>
                  </a:lnTo>
                  <a:lnTo>
                    <a:pt x="459" y="431"/>
                  </a:lnTo>
                  <a:lnTo>
                    <a:pt x="461" y="431"/>
                  </a:lnTo>
                  <a:lnTo>
                    <a:pt x="461" y="430"/>
                  </a:lnTo>
                  <a:lnTo>
                    <a:pt x="461" y="431"/>
                  </a:lnTo>
                  <a:lnTo>
                    <a:pt x="462" y="430"/>
                  </a:lnTo>
                  <a:lnTo>
                    <a:pt x="462" y="429"/>
                  </a:lnTo>
                  <a:lnTo>
                    <a:pt x="461" y="428"/>
                  </a:lnTo>
                  <a:lnTo>
                    <a:pt x="459" y="428"/>
                  </a:lnTo>
                  <a:lnTo>
                    <a:pt x="458" y="428"/>
                  </a:lnTo>
                  <a:lnTo>
                    <a:pt x="457" y="428"/>
                  </a:lnTo>
                  <a:lnTo>
                    <a:pt x="457" y="429"/>
                  </a:lnTo>
                  <a:lnTo>
                    <a:pt x="456" y="429"/>
                  </a:lnTo>
                  <a:lnTo>
                    <a:pt x="456" y="430"/>
                  </a:lnTo>
                  <a:lnTo>
                    <a:pt x="456" y="431"/>
                  </a:lnTo>
                  <a:lnTo>
                    <a:pt x="455" y="431"/>
                  </a:lnTo>
                  <a:lnTo>
                    <a:pt x="453" y="431"/>
                  </a:lnTo>
                  <a:lnTo>
                    <a:pt x="453" y="430"/>
                  </a:lnTo>
                  <a:lnTo>
                    <a:pt x="452" y="430"/>
                  </a:lnTo>
                  <a:lnTo>
                    <a:pt x="452" y="429"/>
                  </a:lnTo>
                  <a:lnTo>
                    <a:pt x="451" y="429"/>
                  </a:lnTo>
                  <a:lnTo>
                    <a:pt x="451" y="428"/>
                  </a:lnTo>
                  <a:lnTo>
                    <a:pt x="451" y="427"/>
                  </a:lnTo>
                  <a:lnTo>
                    <a:pt x="450" y="427"/>
                  </a:lnTo>
                  <a:lnTo>
                    <a:pt x="450" y="428"/>
                  </a:lnTo>
                  <a:lnTo>
                    <a:pt x="450" y="429"/>
                  </a:lnTo>
                  <a:lnTo>
                    <a:pt x="451" y="429"/>
                  </a:lnTo>
                  <a:lnTo>
                    <a:pt x="451" y="430"/>
                  </a:lnTo>
                  <a:lnTo>
                    <a:pt x="451" y="431"/>
                  </a:lnTo>
                  <a:lnTo>
                    <a:pt x="451" y="433"/>
                  </a:lnTo>
                  <a:lnTo>
                    <a:pt x="452" y="433"/>
                  </a:lnTo>
                  <a:lnTo>
                    <a:pt x="452" y="434"/>
                  </a:lnTo>
                  <a:lnTo>
                    <a:pt x="452" y="435"/>
                  </a:lnTo>
                  <a:lnTo>
                    <a:pt x="453" y="439"/>
                  </a:lnTo>
                  <a:lnTo>
                    <a:pt x="453" y="440"/>
                  </a:lnTo>
                  <a:lnTo>
                    <a:pt x="453" y="441"/>
                  </a:lnTo>
                  <a:lnTo>
                    <a:pt x="453" y="442"/>
                  </a:lnTo>
                  <a:lnTo>
                    <a:pt x="455" y="444"/>
                  </a:lnTo>
                  <a:lnTo>
                    <a:pt x="455" y="445"/>
                  </a:lnTo>
                  <a:lnTo>
                    <a:pt x="455" y="446"/>
                  </a:lnTo>
                  <a:lnTo>
                    <a:pt x="453" y="446"/>
                  </a:lnTo>
                  <a:lnTo>
                    <a:pt x="452" y="446"/>
                  </a:lnTo>
                  <a:lnTo>
                    <a:pt x="452" y="445"/>
                  </a:lnTo>
                  <a:lnTo>
                    <a:pt x="452" y="444"/>
                  </a:lnTo>
                  <a:lnTo>
                    <a:pt x="453" y="444"/>
                  </a:lnTo>
                  <a:lnTo>
                    <a:pt x="452" y="444"/>
                  </a:lnTo>
                  <a:lnTo>
                    <a:pt x="453" y="444"/>
                  </a:lnTo>
                  <a:lnTo>
                    <a:pt x="452" y="444"/>
                  </a:lnTo>
                  <a:lnTo>
                    <a:pt x="453" y="442"/>
                  </a:lnTo>
                  <a:lnTo>
                    <a:pt x="453" y="444"/>
                  </a:lnTo>
                  <a:lnTo>
                    <a:pt x="453" y="442"/>
                  </a:lnTo>
                  <a:lnTo>
                    <a:pt x="453" y="444"/>
                  </a:lnTo>
                  <a:lnTo>
                    <a:pt x="453" y="442"/>
                  </a:lnTo>
                  <a:lnTo>
                    <a:pt x="453" y="444"/>
                  </a:lnTo>
                  <a:lnTo>
                    <a:pt x="453" y="442"/>
                  </a:lnTo>
                  <a:lnTo>
                    <a:pt x="452" y="442"/>
                  </a:lnTo>
                  <a:lnTo>
                    <a:pt x="452" y="444"/>
                  </a:lnTo>
                  <a:lnTo>
                    <a:pt x="451" y="444"/>
                  </a:lnTo>
                  <a:lnTo>
                    <a:pt x="452" y="444"/>
                  </a:lnTo>
                  <a:lnTo>
                    <a:pt x="451" y="444"/>
                  </a:lnTo>
                  <a:lnTo>
                    <a:pt x="451" y="445"/>
                  </a:lnTo>
                  <a:lnTo>
                    <a:pt x="450" y="445"/>
                  </a:lnTo>
                  <a:lnTo>
                    <a:pt x="450" y="444"/>
                  </a:lnTo>
                  <a:lnTo>
                    <a:pt x="449" y="444"/>
                  </a:lnTo>
                  <a:lnTo>
                    <a:pt x="447" y="444"/>
                  </a:lnTo>
                  <a:lnTo>
                    <a:pt x="446" y="444"/>
                  </a:lnTo>
                  <a:lnTo>
                    <a:pt x="446" y="442"/>
                  </a:lnTo>
                  <a:lnTo>
                    <a:pt x="447" y="442"/>
                  </a:lnTo>
                  <a:lnTo>
                    <a:pt x="446" y="441"/>
                  </a:lnTo>
                  <a:lnTo>
                    <a:pt x="447" y="441"/>
                  </a:lnTo>
                  <a:lnTo>
                    <a:pt x="446" y="441"/>
                  </a:lnTo>
                  <a:lnTo>
                    <a:pt x="446" y="442"/>
                  </a:lnTo>
                  <a:lnTo>
                    <a:pt x="445" y="442"/>
                  </a:lnTo>
                  <a:lnTo>
                    <a:pt x="445" y="441"/>
                  </a:lnTo>
                  <a:lnTo>
                    <a:pt x="444" y="441"/>
                  </a:lnTo>
                  <a:lnTo>
                    <a:pt x="444" y="440"/>
                  </a:lnTo>
                  <a:lnTo>
                    <a:pt x="443" y="440"/>
                  </a:lnTo>
                  <a:lnTo>
                    <a:pt x="443" y="439"/>
                  </a:lnTo>
                  <a:lnTo>
                    <a:pt x="441" y="440"/>
                  </a:lnTo>
                  <a:lnTo>
                    <a:pt x="443" y="440"/>
                  </a:lnTo>
                  <a:lnTo>
                    <a:pt x="441" y="440"/>
                  </a:lnTo>
                  <a:lnTo>
                    <a:pt x="443" y="441"/>
                  </a:lnTo>
                  <a:lnTo>
                    <a:pt x="444" y="442"/>
                  </a:lnTo>
                  <a:lnTo>
                    <a:pt x="443" y="442"/>
                  </a:lnTo>
                  <a:lnTo>
                    <a:pt x="443" y="441"/>
                  </a:lnTo>
                  <a:lnTo>
                    <a:pt x="441" y="440"/>
                  </a:lnTo>
                  <a:lnTo>
                    <a:pt x="440" y="436"/>
                  </a:lnTo>
                  <a:lnTo>
                    <a:pt x="439" y="436"/>
                  </a:lnTo>
                  <a:lnTo>
                    <a:pt x="439" y="435"/>
                  </a:lnTo>
                  <a:lnTo>
                    <a:pt x="438" y="435"/>
                  </a:lnTo>
                  <a:lnTo>
                    <a:pt x="438" y="434"/>
                  </a:lnTo>
                  <a:lnTo>
                    <a:pt x="439" y="435"/>
                  </a:lnTo>
                  <a:lnTo>
                    <a:pt x="439" y="434"/>
                  </a:lnTo>
                  <a:lnTo>
                    <a:pt x="439" y="435"/>
                  </a:lnTo>
                  <a:lnTo>
                    <a:pt x="439" y="436"/>
                  </a:lnTo>
                  <a:lnTo>
                    <a:pt x="440" y="436"/>
                  </a:lnTo>
                  <a:lnTo>
                    <a:pt x="440" y="438"/>
                  </a:lnTo>
                  <a:lnTo>
                    <a:pt x="440" y="436"/>
                  </a:lnTo>
                  <a:lnTo>
                    <a:pt x="440" y="438"/>
                  </a:lnTo>
                  <a:lnTo>
                    <a:pt x="440" y="436"/>
                  </a:lnTo>
                  <a:lnTo>
                    <a:pt x="441" y="436"/>
                  </a:lnTo>
                  <a:lnTo>
                    <a:pt x="440" y="436"/>
                  </a:lnTo>
                  <a:lnTo>
                    <a:pt x="440" y="435"/>
                  </a:lnTo>
                  <a:lnTo>
                    <a:pt x="441" y="435"/>
                  </a:lnTo>
                  <a:lnTo>
                    <a:pt x="441" y="434"/>
                  </a:lnTo>
                  <a:lnTo>
                    <a:pt x="441" y="435"/>
                  </a:lnTo>
                  <a:lnTo>
                    <a:pt x="441" y="434"/>
                  </a:lnTo>
                  <a:lnTo>
                    <a:pt x="441" y="435"/>
                  </a:lnTo>
                  <a:lnTo>
                    <a:pt x="440" y="435"/>
                  </a:lnTo>
                  <a:lnTo>
                    <a:pt x="440" y="434"/>
                  </a:lnTo>
                  <a:lnTo>
                    <a:pt x="440" y="435"/>
                  </a:lnTo>
                  <a:lnTo>
                    <a:pt x="440" y="434"/>
                  </a:lnTo>
                  <a:lnTo>
                    <a:pt x="440" y="435"/>
                  </a:lnTo>
                  <a:lnTo>
                    <a:pt x="440" y="434"/>
                  </a:lnTo>
                  <a:lnTo>
                    <a:pt x="439" y="434"/>
                  </a:lnTo>
                  <a:lnTo>
                    <a:pt x="439" y="433"/>
                  </a:lnTo>
                  <a:lnTo>
                    <a:pt x="439" y="431"/>
                  </a:lnTo>
                  <a:lnTo>
                    <a:pt x="438" y="431"/>
                  </a:lnTo>
                  <a:lnTo>
                    <a:pt x="439" y="430"/>
                  </a:lnTo>
                  <a:lnTo>
                    <a:pt x="438" y="430"/>
                  </a:lnTo>
                  <a:lnTo>
                    <a:pt x="438" y="429"/>
                  </a:lnTo>
                  <a:lnTo>
                    <a:pt x="437" y="429"/>
                  </a:lnTo>
                  <a:lnTo>
                    <a:pt x="437" y="428"/>
                  </a:lnTo>
                  <a:lnTo>
                    <a:pt x="437" y="427"/>
                  </a:lnTo>
                  <a:lnTo>
                    <a:pt x="435" y="427"/>
                  </a:lnTo>
                  <a:lnTo>
                    <a:pt x="437" y="427"/>
                  </a:lnTo>
                  <a:lnTo>
                    <a:pt x="435" y="427"/>
                  </a:lnTo>
                  <a:lnTo>
                    <a:pt x="435" y="425"/>
                  </a:lnTo>
                  <a:lnTo>
                    <a:pt x="434" y="425"/>
                  </a:lnTo>
                  <a:lnTo>
                    <a:pt x="434" y="424"/>
                  </a:lnTo>
                  <a:lnTo>
                    <a:pt x="434" y="423"/>
                  </a:lnTo>
                  <a:lnTo>
                    <a:pt x="433" y="423"/>
                  </a:lnTo>
                  <a:lnTo>
                    <a:pt x="433" y="422"/>
                  </a:lnTo>
                  <a:lnTo>
                    <a:pt x="433" y="423"/>
                  </a:lnTo>
                  <a:lnTo>
                    <a:pt x="433" y="424"/>
                  </a:lnTo>
                  <a:lnTo>
                    <a:pt x="434" y="425"/>
                  </a:lnTo>
                  <a:lnTo>
                    <a:pt x="434" y="427"/>
                  </a:lnTo>
                  <a:lnTo>
                    <a:pt x="435" y="427"/>
                  </a:lnTo>
                  <a:lnTo>
                    <a:pt x="435" y="428"/>
                  </a:lnTo>
                  <a:lnTo>
                    <a:pt x="435" y="427"/>
                  </a:lnTo>
                  <a:lnTo>
                    <a:pt x="434" y="427"/>
                  </a:lnTo>
                  <a:lnTo>
                    <a:pt x="435" y="428"/>
                  </a:lnTo>
                  <a:lnTo>
                    <a:pt x="435" y="429"/>
                  </a:lnTo>
                  <a:lnTo>
                    <a:pt x="437" y="430"/>
                  </a:lnTo>
                  <a:lnTo>
                    <a:pt x="437" y="431"/>
                  </a:lnTo>
                  <a:lnTo>
                    <a:pt x="438" y="431"/>
                  </a:lnTo>
                  <a:lnTo>
                    <a:pt x="437" y="431"/>
                  </a:lnTo>
                  <a:lnTo>
                    <a:pt x="437" y="433"/>
                  </a:lnTo>
                  <a:lnTo>
                    <a:pt x="438" y="431"/>
                  </a:lnTo>
                  <a:lnTo>
                    <a:pt x="438" y="433"/>
                  </a:lnTo>
                  <a:lnTo>
                    <a:pt x="438" y="434"/>
                  </a:lnTo>
                  <a:lnTo>
                    <a:pt x="437" y="431"/>
                  </a:lnTo>
                  <a:lnTo>
                    <a:pt x="435" y="430"/>
                  </a:lnTo>
                  <a:lnTo>
                    <a:pt x="435" y="429"/>
                  </a:lnTo>
                  <a:lnTo>
                    <a:pt x="433" y="425"/>
                  </a:lnTo>
                  <a:lnTo>
                    <a:pt x="432" y="422"/>
                  </a:lnTo>
                  <a:lnTo>
                    <a:pt x="431" y="419"/>
                  </a:lnTo>
                  <a:lnTo>
                    <a:pt x="429" y="417"/>
                  </a:lnTo>
                  <a:lnTo>
                    <a:pt x="429" y="416"/>
                  </a:lnTo>
                  <a:lnTo>
                    <a:pt x="429" y="415"/>
                  </a:lnTo>
                  <a:lnTo>
                    <a:pt x="428" y="413"/>
                  </a:lnTo>
                  <a:lnTo>
                    <a:pt x="428" y="412"/>
                  </a:lnTo>
                  <a:lnTo>
                    <a:pt x="428" y="411"/>
                  </a:lnTo>
                  <a:lnTo>
                    <a:pt x="428" y="412"/>
                  </a:lnTo>
                  <a:lnTo>
                    <a:pt x="429" y="412"/>
                  </a:lnTo>
                  <a:lnTo>
                    <a:pt x="429" y="411"/>
                  </a:lnTo>
                  <a:lnTo>
                    <a:pt x="428" y="412"/>
                  </a:lnTo>
                  <a:lnTo>
                    <a:pt x="428" y="411"/>
                  </a:lnTo>
                  <a:lnTo>
                    <a:pt x="429" y="411"/>
                  </a:lnTo>
                  <a:lnTo>
                    <a:pt x="428" y="411"/>
                  </a:lnTo>
                  <a:lnTo>
                    <a:pt x="428" y="410"/>
                  </a:lnTo>
                  <a:lnTo>
                    <a:pt x="428" y="411"/>
                  </a:lnTo>
                  <a:lnTo>
                    <a:pt x="428" y="410"/>
                  </a:lnTo>
                  <a:lnTo>
                    <a:pt x="428" y="409"/>
                  </a:lnTo>
                  <a:lnTo>
                    <a:pt x="428" y="407"/>
                  </a:lnTo>
                  <a:lnTo>
                    <a:pt x="427" y="407"/>
                  </a:lnTo>
                  <a:lnTo>
                    <a:pt x="427" y="406"/>
                  </a:lnTo>
                  <a:lnTo>
                    <a:pt x="426" y="406"/>
                  </a:lnTo>
                  <a:lnTo>
                    <a:pt x="426" y="405"/>
                  </a:lnTo>
                  <a:lnTo>
                    <a:pt x="426" y="404"/>
                  </a:lnTo>
                  <a:lnTo>
                    <a:pt x="426" y="402"/>
                  </a:lnTo>
                  <a:lnTo>
                    <a:pt x="426" y="401"/>
                  </a:lnTo>
                  <a:lnTo>
                    <a:pt x="425" y="401"/>
                  </a:lnTo>
                  <a:lnTo>
                    <a:pt x="426" y="401"/>
                  </a:lnTo>
                  <a:lnTo>
                    <a:pt x="426" y="400"/>
                  </a:lnTo>
                  <a:lnTo>
                    <a:pt x="425" y="400"/>
                  </a:lnTo>
                  <a:lnTo>
                    <a:pt x="425" y="399"/>
                  </a:lnTo>
                  <a:lnTo>
                    <a:pt x="425" y="398"/>
                  </a:lnTo>
                  <a:lnTo>
                    <a:pt x="423" y="398"/>
                  </a:lnTo>
                  <a:lnTo>
                    <a:pt x="423" y="396"/>
                  </a:lnTo>
                  <a:lnTo>
                    <a:pt x="422" y="396"/>
                  </a:lnTo>
                  <a:lnTo>
                    <a:pt x="422" y="395"/>
                  </a:lnTo>
                  <a:lnTo>
                    <a:pt x="422" y="394"/>
                  </a:lnTo>
                  <a:lnTo>
                    <a:pt x="422" y="393"/>
                  </a:lnTo>
                  <a:lnTo>
                    <a:pt x="422" y="392"/>
                  </a:lnTo>
                  <a:lnTo>
                    <a:pt x="422" y="390"/>
                  </a:lnTo>
                  <a:lnTo>
                    <a:pt x="421" y="390"/>
                  </a:lnTo>
                  <a:lnTo>
                    <a:pt x="422" y="389"/>
                  </a:lnTo>
                  <a:lnTo>
                    <a:pt x="422" y="388"/>
                  </a:lnTo>
                  <a:lnTo>
                    <a:pt x="421" y="388"/>
                  </a:lnTo>
                  <a:lnTo>
                    <a:pt x="422" y="388"/>
                  </a:lnTo>
                  <a:lnTo>
                    <a:pt x="421" y="388"/>
                  </a:lnTo>
                  <a:lnTo>
                    <a:pt x="421" y="387"/>
                  </a:lnTo>
                  <a:lnTo>
                    <a:pt x="421" y="388"/>
                  </a:lnTo>
                  <a:lnTo>
                    <a:pt x="421" y="387"/>
                  </a:lnTo>
                  <a:lnTo>
                    <a:pt x="421" y="386"/>
                  </a:lnTo>
                  <a:lnTo>
                    <a:pt x="421" y="384"/>
                  </a:lnTo>
                  <a:lnTo>
                    <a:pt x="420" y="384"/>
                  </a:lnTo>
                  <a:lnTo>
                    <a:pt x="420" y="383"/>
                  </a:lnTo>
                  <a:lnTo>
                    <a:pt x="420" y="382"/>
                  </a:lnTo>
                  <a:lnTo>
                    <a:pt x="420" y="381"/>
                  </a:lnTo>
                  <a:lnTo>
                    <a:pt x="418" y="381"/>
                  </a:lnTo>
                  <a:lnTo>
                    <a:pt x="418" y="380"/>
                  </a:lnTo>
                  <a:lnTo>
                    <a:pt x="417" y="380"/>
                  </a:lnTo>
                  <a:lnTo>
                    <a:pt x="417" y="378"/>
                  </a:lnTo>
                  <a:lnTo>
                    <a:pt x="416" y="378"/>
                  </a:lnTo>
                  <a:lnTo>
                    <a:pt x="415" y="378"/>
                  </a:lnTo>
                  <a:lnTo>
                    <a:pt x="415" y="377"/>
                  </a:lnTo>
                  <a:lnTo>
                    <a:pt x="414" y="377"/>
                  </a:lnTo>
                  <a:lnTo>
                    <a:pt x="414" y="376"/>
                  </a:lnTo>
                  <a:lnTo>
                    <a:pt x="412" y="377"/>
                  </a:lnTo>
                  <a:lnTo>
                    <a:pt x="411" y="376"/>
                  </a:lnTo>
                  <a:lnTo>
                    <a:pt x="412" y="376"/>
                  </a:lnTo>
                  <a:lnTo>
                    <a:pt x="411" y="375"/>
                  </a:lnTo>
                  <a:lnTo>
                    <a:pt x="410" y="375"/>
                  </a:lnTo>
                  <a:lnTo>
                    <a:pt x="410" y="373"/>
                  </a:lnTo>
                  <a:lnTo>
                    <a:pt x="409" y="373"/>
                  </a:lnTo>
                  <a:lnTo>
                    <a:pt x="409" y="372"/>
                  </a:lnTo>
                  <a:lnTo>
                    <a:pt x="410" y="372"/>
                  </a:lnTo>
                  <a:lnTo>
                    <a:pt x="410" y="373"/>
                  </a:lnTo>
                  <a:lnTo>
                    <a:pt x="411" y="373"/>
                  </a:lnTo>
                  <a:lnTo>
                    <a:pt x="412" y="373"/>
                  </a:lnTo>
                  <a:lnTo>
                    <a:pt x="412" y="375"/>
                  </a:lnTo>
                  <a:lnTo>
                    <a:pt x="412" y="373"/>
                  </a:lnTo>
                  <a:lnTo>
                    <a:pt x="414" y="373"/>
                  </a:lnTo>
                  <a:lnTo>
                    <a:pt x="414" y="372"/>
                  </a:lnTo>
                  <a:lnTo>
                    <a:pt x="414" y="371"/>
                  </a:lnTo>
                  <a:lnTo>
                    <a:pt x="412" y="371"/>
                  </a:lnTo>
                  <a:lnTo>
                    <a:pt x="411" y="371"/>
                  </a:lnTo>
                  <a:lnTo>
                    <a:pt x="412" y="371"/>
                  </a:lnTo>
                  <a:lnTo>
                    <a:pt x="411" y="371"/>
                  </a:lnTo>
                  <a:lnTo>
                    <a:pt x="411" y="372"/>
                  </a:lnTo>
                  <a:lnTo>
                    <a:pt x="411" y="371"/>
                  </a:lnTo>
                  <a:lnTo>
                    <a:pt x="411" y="372"/>
                  </a:lnTo>
                  <a:lnTo>
                    <a:pt x="410" y="372"/>
                  </a:lnTo>
                  <a:lnTo>
                    <a:pt x="410" y="371"/>
                  </a:lnTo>
                  <a:lnTo>
                    <a:pt x="409" y="371"/>
                  </a:lnTo>
                  <a:lnTo>
                    <a:pt x="410" y="371"/>
                  </a:lnTo>
                  <a:lnTo>
                    <a:pt x="410" y="370"/>
                  </a:lnTo>
                  <a:lnTo>
                    <a:pt x="410" y="369"/>
                  </a:lnTo>
                  <a:lnTo>
                    <a:pt x="410" y="370"/>
                  </a:lnTo>
                  <a:lnTo>
                    <a:pt x="411" y="370"/>
                  </a:lnTo>
                  <a:lnTo>
                    <a:pt x="411" y="371"/>
                  </a:lnTo>
                  <a:lnTo>
                    <a:pt x="411" y="370"/>
                  </a:lnTo>
                  <a:lnTo>
                    <a:pt x="410" y="370"/>
                  </a:lnTo>
                  <a:lnTo>
                    <a:pt x="410" y="369"/>
                  </a:lnTo>
                  <a:lnTo>
                    <a:pt x="411" y="369"/>
                  </a:lnTo>
                  <a:lnTo>
                    <a:pt x="412" y="369"/>
                  </a:lnTo>
                  <a:lnTo>
                    <a:pt x="414" y="367"/>
                  </a:lnTo>
                  <a:lnTo>
                    <a:pt x="414" y="369"/>
                  </a:lnTo>
                  <a:lnTo>
                    <a:pt x="415" y="369"/>
                  </a:lnTo>
                  <a:lnTo>
                    <a:pt x="416" y="369"/>
                  </a:lnTo>
                  <a:lnTo>
                    <a:pt x="416" y="367"/>
                  </a:lnTo>
                  <a:lnTo>
                    <a:pt x="417" y="367"/>
                  </a:lnTo>
                  <a:lnTo>
                    <a:pt x="417" y="366"/>
                  </a:lnTo>
                  <a:lnTo>
                    <a:pt x="418" y="366"/>
                  </a:lnTo>
                  <a:lnTo>
                    <a:pt x="418" y="365"/>
                  </a:lnTo>
                  <a:lnTo>
                    <a:pt x="420" y="365"/>
                  </a:lnTo>
                  <a:lnTo>
                    <a:pt x="418" y="365"/>
                  </a:lnTo>
                  <a:lnTo>
                    <a:pt x="418" y="364"/>
                  </a:lnTo>
                  <a:lnTo>
                    <a:pt x="418" y="365"/>
                  </a:lnTo>
                  <a:lnTo>
                    <a:pt x="420" y="365"/>
                  </a:lnTo>
                  <a:lnTo>
                    <a:pt x="418" y="364"/>
                  </a:lnTo>
                  <a:lnTo>
                    <a:pt x="420" y="364"/>
                  </a:lnTo>
                  <a:lnTo>
                    <a:pt x="418" y="363"/>
                  </a:lnTo>
                  <a:lnTo>
                    <a:pt x="418" y="364"/>
                  </a:lnTo>
                  <a:lnTo>
                    <a:pt x="417" y="364"/>
                  </a:lnTo>
                  <a:lnTo>
                    <a:pt x="416" y="365"/>
                  </a:lnTo>
                  <a:lnTo>
                    <a:pt x="417" y="364"/>
                  </a:lnTo>
                  <a:lnTo>
                    <a:pt x="416" y="364"/>
                  </a:lnTo>
                  <a:lnTo>
                    <a:pt x="417" y="364"/>
                  </a:lnTo>
                  <a:lnTo>
                    <a:pt x="416" y="364"/>
                  </a:lnTo>
                  <a:lnTo>
                    <a:pt x="417" y="364"/>
                  </a:lnTo>
                  <a:lnTo>
                    <a:pt x="417" y="363"/>
                  </a:lnTo>
                  <a:lnTo>
                    <a:pt x="418" y="363"/>
                  </a:lnTo>
                  <a:lnTo>
                    <a:pt x="417" y="363"/>
                  </a:lnTo>
                  <a:lnTo>
                    <a:pt x="416" y="363"/>
                  </a:lnTo>
                  <a:lnTo>
                    <a:pt x="416" y="361"/>
                  </a:lnTo>
                  <a:lnTo>
                    <a:pt x="416" y="363"/>
                  </a:lnTo>
                  <a:lnTo>
                    <a:pt x="416" y="361"/>
                  </a:lnTo>
                  <a:lnTo>
                    <a:pt x="415" y="361"/>
                  </a:lnTo>
                  <a:lnTo>
                    <a:pt x="416" y="361"/>
                  </a:lnTo>
                  <a:lnTo>
                    <a:pt x="417" y="361"/>
                  </a:lnTo>
                  <a:lnTo>
                    <a:pt x="418" y="361"/>
                  </a:lnTo>
                  <a:lnTo>
                    <a:pt x="417" y="361"/>
                  </a:lnTo>
                  <a:lnTo>
                    <a:pt x="418" y="361"/>
                  </a:lnTo>
                  <a:lnTo>
                    <a:pt x="418" y="360"/>
                  </a:lnTo>
                  <a:lnTo>
                    <a:pt x="420" y="360"/>
                  </a:lnTo>
                  <a:lnTo>
                    <a:pt x="420" y="361"/>
                  </a:lnTo>
                  <a:lnTo>
                    <a:pt x="420" y="360"/>
                  </a:lnTo>
                  <a:lnTo>
                    <a:pt x="418" y="360"/>
                  </a:lnTo>
                  <a:lnTo>
                    <a:pt x="418" y="359"/>
                  </a:lnTo>
                  <a:lnTo>
                    <a:pt x="420" y="359"/>
                  </a:lnTo>
                  <a:lnTo>
                    <a:pt x="420" y="358"/>
                  </a:lnTo>
                  <a:lnTo>
                    <a:pt x="420" y="357"/>
                  </a:lnTo>
                  <a:lnTo>
                    <a:pt x="421" y="357"/>
                  </a:lnTo>
                  <a:lnTo>
                    <a:pt x="420" y="357"/>
                  </a:lnTo>
                  <a:lnTo>
                    <a:pt x="420" y="355"/>
                  </a:lnTo>
                  <a:lnTo>
                    <a:pt x="421" y="355"/>
                  </a:lnTo>
                  <a:lnTo>
                    <a:pt x="420" y="355"/>
                  </a:lnTo>
                  <a:lnTo>
                    <a:pt x="421" y="355"/>
                  </a:lnTo>
                  <a:lnTo>
                    <a:pt x="421" y="353"/>
                  </a:lnTo>
                  <a:lnTo>
                    <a:pt x="422" y="353"/>
                  </a:lnTo>
                  <a:lnTo>
                    <a:pt x="422" y="354"/>
                  </a:lnTo>
                  <a:lnTo>
                    <a:pt x="422" y="353"/>
                  </a:lnTo>
                  <a:lnTo>
                    <a:pt x="422" y="354"/>
                  </a:lnTo>
                  <a:lnTo>
                    <a:pt x="422" y="353"/>
                  </a:lnTo>
                  <a:lnTo>
                    <a:pt x="422" y="352"/>
                  </a:lnTo>
                  <a:lnTo>
                    <a:pt x="422" y="353"/>
                  </a:lnTo>
                  <a:lnTo>
                    <a:pt x="422" y="352"/>
                  </a:lnTo>
                  <a:lnTo>
                    <a:pt x="423" y="352"/>
                  </a:lnTo>
                  <a:lnTo>
                    <a:pt x="423" y="353"/>
                  </a:lnTo>
                  <a:lnTo>
                    <a:pt x="423" y="352"/>
                  </a:lnTo>
                  <a:lnTo>
                    <a:pt x="423" y="353"/>
                  </a:lnTo>
                  <a:lnTo>
                    <a:pt x="425" y="353"/>
                  </a:lnTo>
                  <a:lnTo>
                    <a:pt x="425" y="352"/>
                  </a:lnTo>
                  <a:lnTo>
                    <a:pt x="426" y="352"/>
                  </a:lnTo>
                  <a:lnTo>
                    <a:pt x="425" y="352"/>
                  </a:lnTo>
                  <a:lnTo>
                    <a:pt x="423" y="352"/>
                  </a:lnTo>
                  <a:lnTo>
                    <a:pt x="423" y="351"/>
                  </a:lnTo>
                  <a:lnTo>
                    <a:pt x="425" y="351"/>
                  </a:lnTo>
                  <a:lnTo>
                    <a:pt x="425" y="349"/>
                  </a:lnTo>
                  <a:lnTo>
                    <a:pt x="426" y="348"/>
                  </a:lnTo>
                  <a:lnTo>
                    <a:pt x="427" y="348"/>
                  </a:lnTo>
                  <a:lnTo>
                    <a:pt x="427" y="347"/>
                  </a:lnTo>
                  <a:lnTo>
                    <a:pt x="427" y="346"/>
                  </a:lnTo>
                  <a:lnTo>
                    <a:pt x="427" y="344"/>
                  </a:lnTo>
                  <a:lnTo>
                    <a:pt x="428" y="344"/>
                  </a:lnTo>
                  <a:lnTo>
                    <a:pt x="429" y="344"/>
                  </a:lnTo>
                  <a:lnTo>
                    <a:pt x="429" y="343"/>
                  </a:lnTo>
                  <a:lnTo>
                    <a:pt x="431" y="343"/>
                  </a:lnTo>
                  <a:lnTo>
                    <a:pt x="429" y="343"/>
                  </a:lnTo>
                  <a:lnTo>
                    <a:pt x="431" y="343"/>
                  </a:lnTo>
                  <a:lnTo>
                    <a:pt x="431" y="342"/>
                  </a:lnTo>
                  <a:lnTo>
                    <a:pt x="432" y="342"/>
                  </a:lnTo>
                  <a:lnTo>
                    <a:pt x="432" y="343"/>
                  </a:lnTo>
                  <a:lnTo>
                    <a:pt x="432" y="342"/>
                  </a:lnTo>
                  <a:lnTo>
                    <a:pt x="432" y="343"/>
                  </a:lnTo>
                  <a:lnTo>
                    <a:pt x="432" y="342"/>
                  </a:lnTo>
                  <a:lnTo>
                    <a:pt x="432" y="343"/>
                  </a:lnTo>
                  <a:lnTo>
                    <a:pt x="432" y="342"/>
                  </a:lnTo>
                  <a:lnTo>
                    <a:pt x="431" y="342"/>
                  </a:lnTo>
                  <a:lnTo>
                    <a:pt x="432" y="342"/>
                  </a:lnTo>
                  <a:lnTo>
                    <a:pt x="431" y="342"/>
                  </a:lnTo>
                  <a:lnTo>
                    <a:pt x="432" y="342"/>
                  </a:lnTo>
                  <a:lnTo>
                    <a:pt x="431" y="342"/>
                  </a:lnTo>
                  <a:lnTo>
                    <a:pt x="432" y="342"/>
                  </a:lnTo>
                  <a:lnTo>
                    <a:pt x="431" y="342"/>
                  </a:lnTo>
                  <a:lnTo>
                    <a:pt x="432" y="342"/>
                  </a:lnTo>
                  <a:lnTo>
                    <a:pt x="433" y="342"/>
                  </a:lnTo>
                  <a:lnTo>
                    <a:pt x="434" y="342"/>
                  </a:lnTo>
                  <a:lnTo>
                    <a:pt x="433" y="342"/>
                  </a:lnTo>
                  <a:lnTo>
                    <a:pt x="433" y="341"/>
                  </a:lnTo>
                  <a:lnTo>
                    <a:pt x="432" y="342"/>
                  </a:lnTo>
                  <a:lnTo>
                    <a:pt x="432" y="341"/>
                  </a:lnTo>
                  <a:lnTo>
                    <a:pt x="432" y="342"/>
                  </a:lnTo>
                  <a:lnTo>
                    <a:pt x="432" y="341"/>
                  </a:lnTo>
                  <a:lnTo>
                    <a:pt x="432" y="342"/>
                  </a:lnTo>
                  <a:lnTo>
                    <a:pt x="432" y="341"/>
                  </a:lnTo>
                  <a:lnTo>
                    <a:pt x="432" y="342"/>
                  </a:lnTo>
                  <a:lnTo>
                    <a:pt x="431" y="342"/>
                  </a:lnTo>
                  <a:lnTo>
                    <a:pt x="432" y="342"/>
                  </a:lnTo>
                  <a:lnTo>
                    <a:pt x="432" y="341"/>
                  </a:lnTo>
                  <a:lnTo>
                    <a:pt x="432" y="342"/>
                  </a:lnTo>
                  <a:lnTo>
                    <a:pt x="432" y="341"/>
                  </a:lnTo>
                  <a:lnTo>
                    <a:pt x="432" y="342"/>
                  </a:lnTo>
                  <a:lnTo>
                    <a:pt x="432" y="341"/>
                  </a:lnTo>
                  <a:lnTo>
                    <a:pt x="431" y="341"/>
                  </a:lnTo>
                  <a:lnTo>
                    <a:pt x="431" y="342"/>
                  </a:lnTo>
                  <a:lnTo>
                    <a:pt x="431" y="341"/>
                  </a:lnTo>
                  <a:lnTo>
                    <a:pt x="432" y="340"/>
                  </a:lnTo>
                  <a:lnTo>
                    <a:pt x="432" y="341"/>
                  </a:lnTo>
                  <a:lnTo>
                    <a:pt x="432" y="340"/>
                  </a:lnTo>
                  <a:lnTo>
                    <a:pt x="432" y="341"/>
                  </a:lnTo>
                  <a:lnTo>
                    <a:pt x="433" y="341"/>
                  </a:lnTo>
                  <a:lnTo>
                    <a:pt x="432" y="341"/>
                  </a:lnTo>
                  <a:lnTo>
                    <a:pt x="433" y="341"/>
                  </a:lnTo>
                  <a:lnTo>
                    <a:pt x="432" y="341"/>
                  </a:lnTo>
                  <a:lnTo>
                    <a:pt x="433" y="341"/>
                  </a:lnTo>
                  <a:lnTo>
                    <a:pt x="432" y="341"/>
                  </a:lnTo>
                  <a:lnTo>
                    <a:pt x="433" y="341"/>
                  </a:lnTo>
                  <a:lnTo>
                    <a:pt x="432" y="341"/>
                  </a:lnTo>
                  <a:lnTo>
                    <a:pt x="432" y="340"/>
                  </a:lnTo>
                  <a:lnTo>
                    <a:pt x="433" y="340"/>
                  </a:lnTo>
                  <a:lnTo>
                    <a:pt x="433" y="341"/>
                  </a:lnTo>
                  <a:lnTo>
                    <a:pt x="433" y="340"/>
                  </a:lnTo>
                  <a:lnTo>
                    <a:pt x="433" y="341"/>
                  </a:lnTo>
                  <a:lnTo>
                    <a:pt x="433" y="340"/>
                  </a:lnTo>
                  <a:lnTo>
                    <a:pt x="433" y="338"/>
                  </a:lnTo>
                  <a:lnTo>
                    <a:pt x="433" y="340"/>
                  </a:lnTo>
                  <a:lnTo>
                    <a:pt x="433" y="338"/>
                  </a:lnTo>
                  <a:lnTo>
                    <a:pt x="434" y="338"/>
                  </a:lnTo>
                  <a:lnTo>
                    <a:pt x="433" y="338"/>
                  </a:lnTo>
                  <a:lnTo>
                    <a:pt x="433" y="337"/>
                  </a:lnTo>
                  <a:lnTo>
                    <a:pt x="434" y="337"/>
                  </a:lnTo>
                  <a:lnTo>
                    <a:pt x="434" y="336"/>
                  </a:lnTo>
                  <a:lnTo>
                    <a:pt x="434" y="335"/>
                  </a:lnTo>
                  <a:lnTo>
                    <a:pt x="434" y="334"/>
                  </a:lnTo>
                  <a:lnTo>
                    <a:pt x="434" y="332"/>
                  </a:lnTo>
                  <a:lnTo>
                    <a:pt x="434" y="334"/>
                  </a:lnTo>
                  <a:lnTo>
                    <a:pt x="433" y="334"/>
                  </a:lnTo>
                  <a:lnTo>
                    <a:pt x="433" y="332"/>
                  </a:lnTo>
                  <a:lnTo>
                    <a:pt x="433" y="331"/>
                  </a:lnTo>
                  <a:lnTo>
                    <a:pt x="433" y="330"/>
                  </a:lnTo>
                  <a:lnTo>
                    <a:pt x="434" y="330"/>
                  </a:lnTo>
                  <a:lnTo>
                    <a:pt x="433" y="330"/>
                  </a:lnTo>
                  <a:lnTo>
                    <a:pt x="433" y="329"/>
                  </a:lnTo>
                  <a:lnTo>
                    <a:pt x="432" y="329"/>
                  </a:lnTo>
                  <a:lnTo>
                    <a:pt x="431" y="329"/>
                  </a:lnTo>
                  <a:lnTo>
                    <a:pt x="431" y="328"/>
                  </a:lnTo>
                  <a:lnTo>
                    <a:pt x="433" y="328"/>
                  </a:lnTo>
                  <a:lnTo>
                    <a:pt x="432" y="328"/>
                  </a:lnTo>
                  <a:lnTo>
                    <a:pt x="431" y="328"/>
                  </a:lnTo>
                  <a:lnTo>
                    <a:pt x="432" y="328"/>
                  </a:lnTo>
                  <a:lnTo>
                    <a:pt x="432" y="326"/>
                  </a:lnTo>
                  <a:lnTo>
                    <a:pt x="432" y="325"/>
                  </a:lnTo>
                  <a:lnTo>
                    <a:pt x="431" y="325"/>
                  </a:lnTo>
                  <a:lnTo>
                    <a:pt x="432" y="325"/>
                  </a:lnTo>
                  <a:lnTo>
                    <a:pt x="432" y="324"/>
                  </a:lnTo>
                  <a:lnTo>
                    <a:pt x="433" y="324"/>
                  </a:lnTo>
                  <a:lnTo>
                    <a:pt x="432" y="324"/>
                  </a:lnTo>
                  <a:lnTo>
                    <a:pt x="433" y="324"/>
                  </a:lnTo>
                  <a:lnTo>
                    <a:pt x="433" y="323"/>
                  </a:lnTo>
                  <a:lnTo>
                    <a:pt x="432" y="323"/>
                  </a:lnTo>
                  <a:lnTo>
                    <a:pt x="433" y="323"/>
                  </a:lnTo>
                  <a:lnTo>
                    <a:pt x="432" y="323"/>
                  </a:lnTo>
                  <a:lnTo>
                    <a:pt x="432" y="324"/>
                  </a:lnTo>
                  <a:lnTo>
                    <a:pt x="432" y="323"/>
                  </a:lnTo>
                  <a:lnTo>
                    <a:pt x="431" y="323"/>
                  </a:lnTo>
                  <a:lnTo>
                    <a:pt x="431" y="324"/>
                  </a:lnTo>
                  <a:lnTo>
                    <a:pt x="431" y="325"/>
                  </a:lnTo>
                  <a:lnTo>
                    <a:pt x="431" y="326"/>
                  </a:lnTo>
                  <a:lnTo>
                    <a:pt x="431" y="328"/>
                  </a:lnTo>
                  <a:lnTo>
                    <a:pt x="429" y="326"/>
                  </a:lnTo>
                  <a:lnTo>
                    <a:pt x="429" y="328"/>
                  </a:lnTo>
                  <a:lnTo>
                    <a:pt x="429" y="326"/>
                  </a:lnTo>
                  <a:lnTo>
                    <a:pt x="429" y="328"/>
                  </a:lnTo>
                  <a:lnTo>
                    <a:pt x="428" y="328"/>
                  </a:lnTo>
                  <a:lnTo>
                    <a:pt x="428" y="326"/>
                  </a:lnTo>
                  <a:lnTo>
                    <a:pt x="428" y="325"/>
                  </a:lnTo>
                  <a:lnTo>
                    <a:pt x="428" y="324"/>
                  </a:lnTo>
                  <a:lnTo>
                    <a:pt x="428" y="325"/>
                  </a:lnTo>
                  <a:lnTo>
                    <a:pt x="427" y="325"/>
                  </a:lnTo>
                  <a:lnTo>
                    <a:pt x="426" y="326"/>
                  </a:lnTo>
                  <a:lnTo>
                    <a:pt x="426" y="328"/>
                  </a:lnTo>
                  <a:lnTo>
                    <a:pt x="426" y="329"/>
                  </a:lnTo>
                  <a:lnTo>
                    <a:pt x="427" y="329"/>
                  </a:lnTo>
                  <a:lnTo>
                    <a:pt x="427" y="330"/>
                  </a:lnTo>
                  <a:lnTo>
                    <a:pt x="427" y="331"/>
                  </a:lnTo>
                  <a:lnTo>
                    <a:pt x="426" y="331"/>
                  </a:lnTo>
                  <a:lnTo>
                    <a:pt x="426" y="332"/>
                  </a:lnTo>
                  <a:lnTo>
                    <a:pt x="427" y="332"/>
                  </a:lnTo>
                  <a:lnTo>
                    <a:pt x="427" y="334"/>
                  </a:lnTo>
                  <a:lnTo>
                    <a:pt x="428" y="334"/>
                  </a:lnTo>
                  <a:lnTo>
                    <a:pt x="428" y="335"/>
                  </a:lnTo>
                  <a:lnTo>
                    <a:pt x="427" y="336"/>
                  </a:lnTo>
                  <a:lnTo>
                    <a:pt x="426" y="336"/>
                  </a:lnTo>
                  <a:lnTo>
                    <a:pt x="425" y="336"/>
                  </a:lnTo>
                  <a:lnTo>
                    <a:pt x="423" y="335"/>
                  </a:lnTo>
                  <a:lnTo>
                    <a:pt x="422" y="335"/>
                  </a:lnTo>
                  <a:lnTo>
                    <a:pt x="422" y="334"/>
                  </a:lnTo>
                  <a:lnTo>
                    <a:pt x="422" y="332"/>
                  </a:lnTo>
                  <a:lnTo>
                    <a:pt x="422" y="334"/>
                  </a:lnTo>
                  <a:lnTo>
                    <a:pt x="421" y="332"/>
                  </a:lnTo>
                  <a:lnTo>
                    <a:pt x="421" y="334"/>
                  </a:lnTo>
                  <a:lnTo>
                    <a:pt x="421" y="332"/>
                  </a:lnTo>
                  <a:lnTo>
                    <a:pt x="421" y="334"/>
                  </a:lnTo>
                  <a:lnTo>
                    <a:pt x="421" y="332"/>
                  </a:lnTo>
                  <a:lnTo>
                    <a:pt x="422" y="332"/>
                  </a:lnTo>
                  <a:lnTo>
                    <a:pt x="422" y="331"/>
                  </a:lnTo>
                  <a:lnTo>
                    <a:pt x="422" y="330"/>
                  </a:lnTo>
                  <a:lnTo>
                    <a:pt x="422" y="329"/>
                  </a:lnTo>
                  <a:lnTo>
                    <a:pt x="422" y="330"/>
                  </a:lnTo>
                  <a:lnTo>
                    <a:pt x="422" y="329"/>
                  </a:lnTo>
                  <a:lnTo>
                    <a:pt x="423" y="329"/>
                  </a:lnTo>
                  <a:lnTo>
                    <a:pt x="422" y="329"/>
                  </a:lnTo>
                  <a:lnTo>
                    <a:pt x="423" y="329"/>
                  </a:lnTo>
                  <a:lnTo>
                    <a:pt x="422" y="329"/>
                  </a:lnTo>
                  <a:lnTo>
                    <a:pt x="422" y="328"/>
                  </a:lnTo>
                  <a:lnTo>
                    <a:pt x="422" y="326"/>
                  </a:lnTo>
                  <a:lnTo>
                    <a:pt x="423" y="326"/>
                  </a:lnTo>
                  <a:lnTo>
                    <a:pt x="422" y="326"/>
                  </a:lnTo>
                  <a:lnTo>
                    <a:pt x="422" y="325"/>
                  </a:lnTo>
                  <a:lnTo>
                    <a:pt x="422" y="326"/>
                  </a:lnTo>
                  <a:lnTo>
                    <a:pt x="422" y="325"/>
                  </a:lnTo>
                  <a:lnTo>
                    <a:pt x="423" y="325"/>
                  </a:lnTo>
                  <a:lnTo>
                    <a:pt x="422" y="325"/>
                  </a:lnTo>
                  <a:lnTo>
                    <a:pt x="423" y="325"/>
                  </a:lnTo>
                  <a:lnTo>
                    <a:pt x="422" y="325"/>
                  </a:lnTo>
                  <a:lnTo>
                    <a:pt x="423" y="325"/>
                  </a:lnTo>
                  <a:lnTo>
                    <a:pt x="422" y="325"/>
                  </a:lnTo>
                  <a:lnTo>
                    <a:pt x="423" y="325"/>
                  </a:lnTo>
                  <a:lnTo>
                    <a:pt x="422" y="325"/>
                  </a:lnTo>
                  <a:lnTo>
                    <a:pt x="423" y="325"/>
                  </a:lnTo>
                  <a:lnTo>
                    <a:pt x="422" y="325"/>
                  </a:lnTo>
                  <a:lnTo>
                    <a:pt x="422" y="324"/>
                  </a:lnTo>
                  <a:lnTo>
                    <a:pt x="423" y="325"/>
                  </a:lnTo>
                  <a:lnTo>
                    <a:pt x="423" y="324"/>
                  </a:lnTo>
                  <a:lnTo>
                    <a:pt x="422" y="324"/>
                  </a:lnTo>
                  <a:lnTo>
                    <a:pt x="421" y="324"/>
                  </a:lnTo>
                  <a:lnTo>
                    <a:pt x="420" y="324"/>
                  </a:lnTo>
                  <a:lnTo>
                    <a:pt x="422" y="324"/>
                  </a:lnTo>
                  <a:lnTo>
                    <a:pt x="422" y="323"/>
                  </a:lnTo>
                  <a:lnTo>
                    <a:pt x="421" y="323"/>
                  </a:lnTo>
                  <a:lnTo>
                    <a:pt x="422" y="323"/>
                  </a:lnTo>
                  <a:lnTo>
                    <a:pt x="421" y="322"/>
                  </a:lnTo>
                  <a:lnTo>
                    <a:pt x="420" y="322"/>
                  </a:lnTo>
                  <a:lnTo>
                    <a:pt x="418" y="322"/>
                  </a:lnTo>
                  <a:lnTo>
                    <a:pt x="418" y="320"/>
                  </a:lnTo>
                  <a:lnTo>
                    <a:pt x="417" y="320"/>
                  </a:lnTo>
                  <a:lnTo>
                    <a:pt x="415" y="320"/>
                  </a:lnTo>
                  <a:lnTo>
                    <a:pt x="416" y="320"/>
                  </a:lnTo>
                  <a:lnTo>
                    <a:pt x="417" y="320"/>
                  </a:lnTo>
                  <a:lnTo>
                    <a:pt x="418" y="320"/>
                  </a:lnTo>
                  <a:lnTo>
                    <a:pt x="420" y="322"/>
                  </a:lnTo>
                  <a:lnTo>
                    <a:pt x="420" y="320"/>
                  </a:lnTo>
                  <a:lnTo>
                    <a:pt x="418" y="320"/>
                  </a:lnTo>
                  <a:lnTo>
                    <a:pt x="417" y="320"/>
                  </a:lnTo>
                  <a:lnTo>
                    <a:pt x="417" y="319"/>
                  </a:lnTo>
                  <a:lnTo>
                    <a:pt x="416" y="319"/>
                  </a:lnTo>
                  <a:lnTo>
                    <a:pt x="415" y="318"/>
                  </a:lnTo>
                  <a:lnTo>
                    <a:pt x="414" y="317"/>
                  </a:lnTo>
                  <a:lnTo>
                    <a:pt x="414" y="315"/>
                  </a:lnTo>
                  <a:lnTo>
                    <a:pt x="412" y="315"/>
                  </a:lnTo>
                  <a:lnTo>
                    <a:pt x="412" y="317"/>
                  </a:lnTo>
                  <a:lnTo>
                    <a:pt x="412" y="318"/>
                  </a:lnTo>
                  <a:lnTo>
                    <a:pt x="411" y="318"/>
                  </a:lnTo>
                  <a:lnTo>
                    <a:pt x="412" y="318"/>
                  </a:lnTo>
                  <a:lnTo>
                    <a:pt x="411" y="318"/>
                  </a:lnTo>
                  <a:lnTo>
                    <a:pt x="411" y="317"/>
                  </a:lnTo>
                  <a:lnTo>
                    <a:pt x="411" y="315"/>
                  </a:lnTo>
                  <a:lnTo>
                    <a:pt x="411" y="314"/>
                  </a:lnTo>
                  <a:lnTo>
                    <a:pt x="410" y="314"/>
                  </a:lnTo>
                  <a:lnTo>
                    <a:pt x="409" y="314"/>
                  </a:lnTo>
                  <a:lnTo>
                    <a:pt x="409" y="313"/>
                  </a:lnTo>
                  <a:lnTo>
                    <a:pt x="409" y="314"/>
                  </a:lnTo>
                  <a:lnTo>
                    <a:pt x="410" y="315"/>
                  </a:lnTo>
                  <a:lnTo>
                    <a:pt x="410" y="317"/>
                  </a:lnTo>
                  <a:lnTo>
                    <a:pt x="410" y="318"/>
                  </a:lnTo>
                  <a:lnTo>
                    <a:pt x="410" y="319"/>
                  </a:lnTo>
                  <a:lnTo>
                    <a:pt x="409" y="319"/>
                  </a:lnTo>
                  <a:lnTo>
                    <a:pt x="409" y="320"/>
                  </a:lnTo>
                  <a:lnTo>
                    <a:pt x="409" y="322"/>
                  </a:lnTo>
                  <a:lnTo>
                    <a:pt x="408" y="322"/>
                  </a:lnTo>
                  <a:lnTo>
                    <a:pt x="409" y="322"/>
                  </a:lnTo>
                  <a:lnTo>
                    <a:pt x="409" y="320"/>
                  </a:lnTo>
                  <a:lnTo>
                    <a:pt x="409" y="322"/>
                  </a:lnTo>
                  <a:lnTo>
                    <a:pt x="409" y="320"/>
                  </a:lnTo>
                  <a:lnTo>
                    <a:pt x="410" y="320"/>
                  </a:lnTo>
                  <a:lnTo>
                    <a:pt x="409" y="320"/>
                  </a:lnTo>
                  <a:lnTo>
                    <a:pt x="409" y="322"/>
                  </a:lnTo>
                  <a:lnTo>
                    <a:pt x="410" y="322"/>
                  </a:lnTo>
                  <a:lnTo>
                    <a:pt x="408" y="322"/>
                  </a:lnTo>
                  <a:lnTo>
                    <a:pt x="408" y="323"/>
                  </a:lnTo>
                  <a:lnTo>
                    <a:pt x="408" y="322"/>
                  </a:lnTo>
                  <a:lnTo>
                    <a:pt x="408" y="323"/>
                  </a:lnTo>
                  <a:lnTo>
                    <a:pt x="406" y="323"/>
                  </a:lnTo>
                  <a:lnTo>
                    <a:pt x="406" y="324"/>
                  </a:lnTo>
                  <a:lnTo>
                    <a:pt x="406" y="325"/>
                  </a:lnTo>
                  <a:lnTo>
                    <a:pt x="406" y="324"/>
                  </a:lnTo>
                  <a:lnTo>
                    <a:pt x="408" y="324"/>
                  </a:lnTo>
                  <a:lnTo>
                    <a:pt x="408" y="325"/>
                  </a:lnTo>
                  <a:lnTo>
                    <a:pt x="409" y="325"/>
                  </a:lnTo>
                  <a:lnTo>
                    <a:pt x="409" y="326"/>
                  </a:lnTo>
                  <a:lnTo>
                    <a:pt x="409" y="325"/>
                  </a:lnTo>
                  <a:lnTo>
                    <a:pt x="410" y="326"/>
                  </a:lnTo>
                  <a:lnTo>
                    <a:pt x="411" y="326"/>
                  </a:lnTo>
                  <a:lnTo>
                    <a:pt x="411" y="328"/>
                  </a:lnTo>
                  <a:lnTo>
                    <a:pt x="411" y="326"/>
                  </a:lnTo>
                  <a:lnTo>
                    <a:pt x="411" y="328"/>
                  </a:lnTo>
                  <a:lnTo>
                    <a:pt x="412" y="328"/>
                  </a:lnTo>
                  <a:lnTo>
                    <a:pt x="414" y="329"/>
                  </a:lnTo>
                  <a:lnTo>
                    <a:pt x="412" y="329"/>
                  </a:lnTo>
                  <a:lnTo>
                    <a:pt x="414" y="329"/>
                  </a:lnTo>
                  <a:lnTo>
                    <a:pt x="412" y="329"/>
                  </a:lnTo>
                  <a:lnTo>
                    <a:pt x="412" y="330"/>
                  </a:lnTo>
                  <a:lnTo>
                    <a:pt x="414" y="330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4" y="329"/>
                  </a:lnTo>
                  <a:lnTo>
                    <a:pt x="414" y="330"/>
                  </a:lnTo>
                  <a:lnTo>
                    <a:pt x="415" y="330"/>
                  </a:lnTo>
                  <a:lnTo>
                    <a:pt x="415" y="329"/>
                  </a:lnTo>
                  <a:lnTo>
                    <a:pt x="414" y="329"/>
                  </a:lnTo>
                  <a:lnTo>
                    <a:pt x="415" y="330"/>
                  </a:lnTo>
                  <a:lnTo>
                    <a:pt x="415" y="331"/>
                  </a:lnTo>
                  <a:lnTo>
                    <a:pt x="416" y="331"/>
                  </a:lnTo>
                  <a:lnTo>
                    <a:pt x="418" y="330"/>
                  </a:lnTo>
                  <a:lnTo>
                    <a:pt x="416" y="331"/>
                  </a:lnTo>
                  <a:lnTo>
                    <a:pt x="416" y="332"/>
                  </a:lnTo>
                  <a:lnTo>
                    <a:pt x="417" y="332"/>
                  </a:lnTo>
                  <a:lnTo>
                    <a:pt x="416" y="332"/>
                  </a:lnTo>
                  <a:lnTo>
                    <a:pt x="417" y="332"/>
                  </a:lnTo>
                  <a:lnTo>
                    <a:pt x="417" y="334"/>
                  </a:lnTo>
                  <a:lnTo>
                    <a:pt x="417" y="335"/>
                  </a:lnTo>
                  <a:lnTo>
                    <a:pt x="417" y="336"/>
                  </a:lnTo>
                  <a:lnTo>
                    <a:pt x="417" y="335"/>
                  </a:lnTo>
                  <a:lnTo>
                    <a:pt x="416" y="335"/>
                  </a:lnTo>
                  <a:lnTo>
                    <a:pt x="417" y="335"/>
                  </a:lnTo>
                  <a:lnTo>
                    <a:pt x="416" y="335"/>
                  </a:lnTo>
                  <a:lnTo>
                    <a:pt x="416" y="334"/>
                  </a:lnTo>
                  <a:lnTo>
                    <a:pt x="416" y="335"/>
                  </a:lnTo>
                  <a:lnTo>
                    <a:pt x="416" y="334"/>
                  </a:lnTo>
                  <a:lnTo>
                    <a:pt x="416" y="332"/>
                  </a:lnTo>
                  <a:lnTo>
                    <a:pt x="415" y="332"/>
                  </a:lnTo>
                  <a:lnTo>
                    <a:pt x="415" y="334"/>
                  </a:lnTo>
                  <a:lnTo>
                    <a:pt x="415" y="335"/>
                  </a:lnTo>
                  <a:lnTo>
                    <a:pt x="416" y="335"/>
                  </a:lnTo>
                  <a:lnTo>
                    <a:pt x="416" y="336"/>
                  </a:lnTo>
                  <a:lnTo>
                    <a:pt x="417" y="336"/>
                  </a:lnTo>
                  <a:lnTo>
                    <a:pt x="418" y="337"/>
                  </a:lnTo>
                  <a:lnTo>
                    <a:pt x="417" y="337"/>
                  </a:lnTo>
                  <a:lnTo>
                    <a:pt x="417" y="338"/>
                  </a:lnTo>
                  <a:lnTo>
                    <a:pt x="416" y="338"/>
                  </a:lnTo>
                  <a:lnTo>
                    <a:pt x="416" y="340"/>
                  </a:lnTo>
                  <a:lnTo>
                    <a:pt x="415" y="340"/>
                  </a:lnTo>
                  <a:lnTo>
                    <a:pt x="415" y="341"/>
                  </a:lnTo>
                  <a:lnTo>
                    <a:pt x="415" y="342"/>
                  </a:lnTo>
                  <a:lnTo>
                    <a:pt x="415" y="341"/>
                  </a:lnTo>
                  <a:lnTo>
                    <a:pt x="415" y="342"/>
                  </a:lnTo>
                  <a:lnTo>
                    <a:pt x="414" y="342"/>
                  </a:lnTo>
                  <a:lnTo>
                    <a:pt x="415" y="342"/>
                  </a:lnTo>
                  <a:lnTo>
                    <a:pt x="414" y="342"/>
                  </a:lnTo>
                  <a:lnTo>
                    <a:pt x="415" y="342"/>
                  </a:lnTo>
                  <a:lnTo>
                    <a:pt x="415" y="343"/>
                  </a:lnTo>
                  <a:lnTo>
                    <a:pt x="414" y="343"/>
                  </a:lnTo>
                  <a:lnTo>
                    <a:pt x="415" y="343"/>
                  </a:lnTo>
                  <a:lnTo>
                    <a:pt x="414" y="343"/>
                  </a:lnTo>
                  <a:lnTo>
                    <a:pt x="415" y="343"/>
                  </a:lnTo>
                  <a:lnTo>
                    <a:pt x="415" y="344"/>
                  </a:lnTo>
                  <a:lnTo>
                    <a:pt x="414" y="344"/>
                  </a:lnTo>
                  <a:lnTo>
                    <a:pt x="414" y="346"/>
                  </a:lnTo>
                  <a:lnTo>
                    <a:pt x="414" y="347"/>
                  </a:lnTo>
                  <a:lnTo>
                    <a:pt x="415" y="347"/>
                  </a:lnTo>
                  <a:lnTo>
                    <a:pt x="414" y="348"/>
                  </a:lnTo>
                  <a:lnTo>
                    <a:pt x="414" y="349"/>
                  </a:lnTo>
                  <a:lnTo>
                    <a:pt x="412" y="349"/>
                  </a:lnTo>
                  <a:lnTo>
                    <a:pt x="411" y="349"/>
                  </a:lnTo>
                  <a:lnTo>
                    <a:pt x="411" y="348"/>
                  </a:lnTo>
                  <a:lnTo>
                    <a:pt x="411" y="349"/>
                  </a:lnTo>
                  <a:lnTo>
                    <a:pt x="410" y="349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1"/>
                  </a:lnTo>
                  <a:lnTo>
                    <a:pt x="410" y="349"/>
                  </a:lnTo>
                  <a:lnTo>
                    <a:pt x="410" y="348"/>
                  </a:lnTo>
                  <a:lnTo>
                    <a:pt x="409" y="348"/>
                  </a:lnTo>
                  <a:lnTo>
                    <a:pt x="409" y="347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10" y="346"/>
                  </a:lnTo>
                  <a:lnTo>
                    <a:pt x="410" y="347"/>
                  </a:lnTo>
                  <a:lnTo>
                    <a:pt x="410" y="346"/>
                  </a:lnTo>
                  <a:lnTo>
                    <a:pt x="409" y="346"/>
                  </a:lnTo>
                  <a:lnTo>
                    <a:pt x="409" y="344"/>
                  </a:lnTo>
                  <a:lnTo>
                    <a:pt x="409" y="346"/>
                  </a:lnTo>
                  <a:lnTo>
                    <a:pt x="408" y="346"/>
                  </a:lnTo>
                  <a:lnTo>
                    <a:pt x="408" y="344"/>
                  </a:lnTo>
                  <a:lnTo>
                    <a:pt x="408" y="346"/>
                  </a:lnTo>
                  <a:lnTo>
                    <a:pt x="408" y="344"/>
                  </a:lnTo>
                  <a:lnTo>
                    <a:pt x="406" y="344"/>
                  </a:lnTo>
                  <a:lnTo>
                    <a:pt x="408" y="344"/>
                  </a:lnTo>
                  <a:lnTo>
                    <a:pt x="406" y="344"/>
                  </a:lnTo>
                  <a:lnTo>
                    <a:pt x="408" y="346"/>
                  </a:lnTo>
                  <a:lnTo>
                    <a:pt x="406" y="346"/>
                  </a:lnTo>
                  <a:lnTo>
                    <a:pt x="406" y="344"/>
                  </a:lnTo>
                  <a:lnTo>
                    <a:pt x="406" y="343"/>
                  </a:lnTo>
                  <a:lnTo>
                    <a:pt x="406" y="344"/>
                  </a:lnTo>
                  <a:lnTo>
                    <a:pt x="406" y="343"/>
                  </a:lnTo>
                  <a:lnTo>
                    <a:pt x="405" y="343"/>
                  </a:lnTo>
                  <a:lnTo>
                    <a:pt x="405" y="344"/>
                  </a:lnTo>
                  <a:lnTo>
                    <a:pt x="405" y="343"/>
                  </a:lnTo>
                  <a:lnTo>
                    <a:pt x="405" y="344"/>
                  </a:lnTo>
                  <a:lnTo>
                    <a:pt x="405" y="343"/>
                  </a:lnTo>
                  <a:lnTo>
                    <a:pt x="405" y="342"/>
                  </a:lnTo>
                  <a:lnTo>
                    <a:pt x="405" y="341"/>
                  </a:lnTo>
                  <a:lnTo>
                    <a:pt x="404" y="341"/>
                  </a:lnTo>
                  <a:lnTo>
                    <a:pt x="404" y="340"/>
                  </a:lnTo>
                  <a:lnTo>
                    <a:pt x="404" y="338"/>
                  </a:lnTo>
                  <a:lnTo>
                    <a:pt x="404" y="337"/>
                  </a:lnTo>
                  <a:lnTo>
                    <a:pt x="404" y="338"/>
                  </a:lnTo>
                  <a:lnTo>
                    <a:pt x="404" y="337"/>
                  </a:lnTo>
                  <a:lnTo>
                    <a:pt x="404" y="336"/>
                  </a:lnTo>
                  <a:lnTo>
                    <a:pt x="404" y="335"/>
                  </a:lnTo>
                  <a:lnTo>
                    <a:pt x="404" y="336"/>
                  </a:lnTo>
                  <a:lnTo>
                    <a:pt x="403" y="336"/>
                  </a:lnTo>
                  <a:lnTo>
                    <a:pt x="403" y="335"/>
                  </a:lnTo>
                  <a:lnTo>
                    <a:pt x="402" y="335"/>
                  </a:lnTo>
                  <a:lnTo>
                    <a:pt x="403" y="336"/>
                  </a:lnTo>
                  <a:lnTo>
                    <a:pt x="403" y="335"/>
                  </a:lnTo>
                  <a:lnTo>
                    <a:pt x="403" y="336"/>
                  </a:lnTo>
                  <a:lnTo>
                    <a:pt x="403" y="337"/>
                  </a:lnTo>
                  <a:lnTo>
                    <a:pt x="403" y="338"/>
                  </a:lnTo>
                  <a:lnTo>
                    <a:pt x="402" y="338"/>
                  </a:lnTo>
                  <a:lnTo>
                    <a:pt x="402" y="337"/>
                  </a:lnTo>
                  <a:lnTo>
                    <a:pt x="400" y="338"/>
                  </a:lnTo>
                  <a:lnTo>
                    <a:pt x="400" y="337"/>
                  </a:lnTo>
                  <a:lnTo>
                    <a:pt x="400" y="336"/>
                  </a:lnTo>
                  <a:lnTo>
                    <a:pt x="399" y="336"/>
                  </a:lnTo>
                  <a:lnTo>
                    <a:pt x="399" y="335"/>
                  </a:lnTo>
                  <a:lnTo>
                    <a:pt x="398" y="335"/>
                  </a:lnTo>
                  <a:lnTo>
                    <a:pt x="397" y="335"/>
                  </a:lnTo>
                  <a:lnTo>
                    <a:pt x="397" y="334"/>
                  </a:lnTo>
                  <a:lnTo>
                    <a:pt x="398" y="334"/>
                  </a:lnTo>
                  <a:lnTo>
                    <a:pt x="397" y="334"/>
                  </a:lnTo>
                  <a:lnTo>
                    <a:pt x="397" y="332"/>
                  </a:lnTo>
                  <a:lnTo>
                    <a:pt x="397" y="331"/>
                  </a:lnTo>
                  <a:lnTo>
                    <a:pt x="397" y="330"/>
                  </a:lnTo>
                  <a:lnTo>
                    <a:pt x="397" y="329"/>
                  </a:lnTo>
                  <a:lnTo>
                    <a:pt x="398" y="329"/>
                  </a:lnTo>
                  <a:lnTo>
                    <a:pt x="398" y="328"/>
                  </a:lnTo>
                  <a:lnTo>
                    <a:pt x="398" y="326"/>
                  </a:lnTo>
                  <a:lnTo>
                    <a:pt x="398" y="325"/>
                  </a:lnTo>
                  <a:lnTo>
                    <a:pt x="399" y="325"/>
                  </a:lnTo>
                  <a:lnTo>
                    <a:pt x="399" y="324"/>
                  </a:lnTo>
                  <a:lnTo>
                    <a:pt x="399" y="323"/>
                  </a:lnTo>
                  <a:lnTo>
                    <a:pt x="400" y="322"/>
                  </a:lnTo>
                  <a:lnTo>
                    <a:pt x="400" y="320"/>
                  </a:lnTo>
                  <a:lnTo>
                    <a:pt x="400" y="319"/>
                  </a:lnTo>
                  <a:lnTo>
                    <a:pt x="402" y="319"/>
                  </a:lnTo>
                  <a:lnTo>
                    <a:pt x="400" y="319"/>
                  </a:lnTo>
                  <a:lnTo>
                    <a:pt x="400" y="318"/>
                  </a:lnTo>
                  <a:lnTo>
                    <a:pt x="400" y="317"/>
                  </a:lnTo>
                  <a:lnTo>
                    <a:pt x="402" y="315"/>
                  </a:lnTo>
                  <a:lnTo>
                    <a:pt x="402" y="314"/>
                  </a:lnTo>
                  <a:lnTo>
                    <a:pt x="402" y="313"/>
                  </a:lnTo>
                  <a:lnTo>
                    <a:pt x="402" y="312"/>
                  </a:lnTo>
                  <a:lnTo>
                    <a:pt x="403" y="312"/>
                  </a:lnTo>
                  <a:lnTo>
                    <a:pt x="402" y="312"/>
                  </a:lnTo>
                  <a:lnTo>
                    <a:pt x="402" y="311"/>
                  </a:lnTo>
                  <a:lnTo>
                    <a:pt x="402" y="309"/>
                  </a:lnTo>
                  <a:lnTo>
                    <a:pt x="403" y="309"/>
                  </a:lnTo>
                  <a:lnTo>
                    <a:pt x="402" y="309"/>
                  </a:lnTo>
                  <a:lnTo>
                    <a:pt x="402" y="308"/>
                  </a:lnTo>
                  <a:lnTo>
                    <a:pt x="402" y="307"/>
                  </a:lnTo>
                  <a:lnTo>
                    <a:pt x="402" y="306"/>
                  </a:lnTo>
                  <a:lnTo>
                    <a:pt x="402" y="307"/>
                  </a:lnTo>
                  <a:lnTo>
                    <a:pt x="403" y="307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3" y="306"/>
                  </a:lnTo>
                  <a:lnTo>
                    <a:pt x="402" y="306"/>
                  </a:lnTo>
                  <a:lnTo>
                    <a:pt x="402" y="305"/>
                  </a:lnTo>
                  <a:lnTo>
                    <a:pt x="402" y="303"/>
                  </a:lnTo>
                  <a:lnTo>
                    <a:pt x="402" y="302"/>
                  </a:lnTo>
                  <a:lnTo>
                    <a:pt x="402" y="301"/>
                  </a:lnTo>
                  <a:lnTo>
                    <a:pt x="400" y="301"/>
                  </a:lnTo>
                  <a:lnTo>
                    <a:pt x="400" y="300"/>
                  </a:lnTo>
                  <a:lnTo>
                    <a:pt x="402" y="300"/>
                  </a:lnTo>
                  <a:lnTo>
                    <a:pt x="402" y="299"/>
                  </a:lnTo>
                  <a:lnTo>
                    <a:pt x="400" y="299"/>
                  </a:lnTo>
                  <a:lnTo>
                    <a:pt x="400" y="297"/>
                  </a:lnTo>
                  <a:lnTo>
                    <a:pt x="402" y="297"/>
                  </a:lnTo>
                  <a:lnTo>
                    <a:pt x="402" y="296"/>
                  </a:lnTo>
                  <a:lnTo>
                    <a:pt x="403" y="295"/>
                  </a:lnTo>
                  <a:lnTo>
                    <a:pt x="403" y="296"/>
                  </a:lnTo>
                  <a:lnTo>
                    <a:pt x="403" y="295"/>
                  </a:lnTo>
                  <a:lnTo>
                    <a:pt x="404" y="295"/>
                  </a:lnTo>
                  <a:lnTo>
                    <a:pt x="403" y="295"/>
                  </a:lnTo>
                  <a:lnTo>
                    <a:pt x="403" y="294"/>
                  </a:lnTo>
                  <a:lnTo>
                    <a:pt x="404" y="294"/>
                  </a:lnTo>
                  <a:lnTo>
                    <a:pt x="403" y="294"/>
                  </a:lnTo>
                  <a:lnTo>
                    <a:pt x="404" y="293"/>
                  </a:lnTo>
                  <a:lnTo>
                    <a:pt x="404" y="291"/>
                  </a:lnTo>
                  <a:lnTo>
                    <a:pt x="405" y="291"/>
                  </a:lnTo>
                  <a:lnTo>
                    <a:pt x="404" y="291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4" y="290"/>
                  </a:lnTo>
                  <a:lnTo>
                    <a:pt x="405" y="290"/>
                  </a:lnTo>
                  <a:lnTo>
                    <a:pt x="405" y="291"/>
                  </a:lnTo>
                  <a:lnTo>
                    <a:pt x="405" y="290"/>
                  </a:lnTo>
                  <a:lnTo>
                    <a:pt x="405" y="291"/>
                  </a:lnTo>
                  <a:lnTo>
                    <a:pt x="405" y="290"/>
                  </a:lnTo>
                  <a:lnTo>
                    <a:pt x="405" y="289"/>
                  </a:lnTo>
                  <a:lnTo>
                    <a:pt x="406" y="289"/>
                  </a:lnTo>
                  <a:lnTo>
                    <a:pt x="406" y="288"/>
                  </a:lnTo>
                  <a:lnTo>
                    <a:pt x="406" y="289"/>
                  </a:lnTo>
                  <a:lnTo>
                    <a:pt x="406" y="288"/>
                  </a:lnTo>
                  <a:lnTo>
                    <a:pt x="405" y="289"/>
                  </a:lnTo>
                  <a:lnTo>
                    <a:pt x="406" y="289"/>
                  </a:lnTo>
                  <a:lnTo>
                    <a:pt x="405" y="289"/>
                  </a:lnTo>
                  <a:lnTo>
                    <a:pt x="406" y="289"/>
                  </a:lnTo>
                  <a:lnTo>
                    <a:pt x="405" y="289"/>
                  </a:lnTo>
                  <a:lnTo>
                    <a:pt x="406" y="289"/>
                  </a:lnTo>
                  <a:lnTo>
                    <a:pt x="405" y="289"/>
                  </a:lnTo>
                  <a:lnTo>
                    <a:pt x="405" y="288"/>
                  </a:lnTo>
                  <a:lnTo>
                    <a:pt x="406" y="288"/>
                  </a:lnTo>
                  <a:lnTo>
                    <a:pt x="406" y="286"/>
                  </a:lnTo>
                  <a:lnTo>
                    <a:pt x="406" y="288"/>
                  </a:lnTo>
                  <a:lnTo>
                    <a:pt x="406" y="286"/>
                  </a:lnTo>
                  <a:lnTo>
                    <a:pt x="405" y="286"/>
                  </a:lnTo>
                  <a:lnTo>
                    <a:pt x="406" y="285"/>
                  </a:lnTo>
                  <a:lnTo>
                    <a:pt x="405" y="285"/>
                  </a:lnTo>
                  <a:lnTo>
                    <a:pt x="406" y="284"/>
                  </a:lnTo>
                  <a:lnTo>
                    <a:pt x="405" y="284"/>
                  </a:lnTo>
                  <a:lnTo>
                    <a:pt x="406" y="284"/>
                  </a:lnTo>
                  <a:lnTo>
                    <a:pt x="406" y="283"/>
                  </a:lnTo>
                  <a:lnTo>
                    <a:pt x="406" y="282"/>
                  </a:lnTo>
                  <a:lnTo>
                    <a:pt x="408" y="282"/>
                  </a:lnTo>
                  <a:lnTo>
                    <a:pt x="408" y="280"/>
                  </a:lnTo>
                  <a:lnTo>
                    <a:pt x="406" y="280"/>
                  </a:lnTo>
                  <a:lnTo>
                    <a:pt x="408" y="280"/>
                  </a:lnTo>
                  <a:lnTo>
                    <a:pt x="408" y="279"/>
                  </a:lnTo>
                  <a:lnTo>
                    <a:pt x="408" y="278"/>
                  </a:lnTo>
                  <a:lnTo>
                    <a:pt x="409" y="278"/>
                  </a:lnTo>
                  <a:lnTo>
                    <a:pt x="408" y="278"/>
                  </a:lnTo>
                  <a:lnTo>
                    <a:pt x="409" y="278"/>
                  </a:lnTo>
                  <a:lnTo>
                    <a:pt x="409" y="277"/>
                  </a:lnTo>
                  <a:lnTo>
                    <a:pt x="408" y="277"/>
                  </a:lnTo>
                  <a:lnTo>
                    <a:pt x="409" y="277"/>
                  </a:lnTo>
                  <a:lnTo>
                    <a:pt x="408" y="276"/>
                  </a:lnTo>
                  <a:lnTo>
                    <a:pt x="409" y="276"/>
                  </a:lnTo>
                  <a:lnTo>
                    <a:pt x="409" y="274"/>
                  </a:lnTo>
                  <a:lnTo>
                    <a:pt x="410" y="274"/>
                  </a:lnTo>
                  <a:lnTo>
                    <a:pt x="410" y="273"/>
                  </a:lnTo>
                  <a:lnTo>
                    <a:pt x="409" y="273"/>
                  </a:lnTo>
                  <a:lnTo>
                    <a:pt x="410" y="273"/>
                  </a:lnTo>
                  <a:lnTo>
                    <a:pt x="410" y="272"/>
                  </a:lnTo>
                  <a:lnTo>
                    <a:pt x="411" y="272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70"/>
                  </a:lnTo>
                  <a:lnTo>
                    <a:pt x="410" y="268"/>
                  </a:lnTo>
                  <a:lnTo>
                    <a:pt x="411" y="268"/>
                  </a:lnTo>
                  <a:lnTo>
                    <a:pt x="410" y="268"/>
                  </a:lnTo>
                  <a:lnTo>
                    <a:pt x="410" y="270"/>
                  </a:lnTo>
                  <a:lnTo>
                    <a:pt x="410" y="268"/>
                  </a:lnTo>
                  <a:lnTo>
                    <a:pt x="411" y="268"/>
                  </a:lnTo>
                  <a:lnTo>
                    <a:pt x="411" y="267"/>
                  </a:lnTo>
                  <a:lnTo>
                    <a:pt x="411" y="266"/>
                  </a:lnTo>
                  <a:lnTo>
                    <a:pt x="411" y="265"/>
                  </a:lnTo>
                  <a:lnTo>
                    <a:pt x="412" y="265"/>
                  </a:lnTo>
                  <a:lnTo>
                    <a:pt x="411" y="265"/>
                  </a:lnTo>
                  <a:lnTo>
                    <a:pt x="412" y="264"/>
                  </a:lnTo>
                  <a:lnTo>
                    <a:pt x="412" y="262"/>
                  </a:lnTo>
                  <a:lnTo>
                    <a:pt x="411" y="262"/>
                  </a:lnTo>
                  <a:lnTo>
                    <a:pt x="411" y="261"/>
                  </a:lnTo>
                  <a:lnTo>
                    <a:pt x="411" y="262"/>
                  </a:lnTo>
                  <a:lnTo>
                    <a:pt x="411" y="261"/>
                  </a:lnTo>
                  <a:lnTo>
                    <a:pt x="412" y="261"/>
                  </a:lnTo>
                  <a:lnTo>
                    <a:pt x="412" y="262"/>
                  </a:lnTo>
                  <a:lnTo>
                    <a:pt x="412" y="261"/>
                  </a:lnTo>
                  <a:lnTo>
                    <a:pt x="412" y="260"/>
                  </a:lnTo>
                  <a:lnTo>
                    <a:pt x="414" y="260"/>
                  </a:lnTo>
                  <a:lnTo>
                    <a:pt x="412" y="260"/>
                  </a:lnTo>
                  <a:lnTo>
                    <a:pt x="412" y="259"/>
                  </a:lnTo>
                  <a:lnTo>
                    <a:pt x="412" y="257"/>
                  </a:lnTo>
                  <a:lnTo>
                    <a:pt x="412" y="256"/>
                  </a:lnTo>
                  <a:lnTo>
                    <a:pt x="414" y="256"/>
                  </a:lnTo>
                  <a:lnTo>
                    <a:pt x="414" y="255"/>
                  </a:lnTo>
                  <a:lnTo>
                    <a:pt x="414" y="256"/>
                  </a:lnTo>
                  <a:lnTo>
                    <a:pt x="412" y="255"/>
                  </a:lnTo>
                  <a:lnTo>
                    <a:pt x="414" y="255"/>
                  </a:lnTo>
                  <a:lnTo>
                    <a:pt x="412" y="255"/>
                  </a:lnTo>
                  <a:lnTo>
                    <a:pt x="412" y="254"/>
                  </a:lnTo>
                  <a:lnTo>
                    <a:pt x="411" y="254"/>
                  </a:lnTo>
                  <a:lnTo>
                    <a:pt x="412" y="254"/>
                  </a:lnTo>
                  <a:lnTo>
                    <a:pt x="411" y="254"/>
                  </a:lnTo>
                  <a:lnTo>
                    <a:pt x="412" y="254"/>
                  </a:lnTo>
                  <a:lnTo>
                    <a:pt x="412" y="253"/>
                  </a:lnTo>
                  <a:lnTo>
                    <a:pt x="412" y="251"/>
                  </a:lnTo>
                  <a:lnTo>
                    <a:pt x="412" y="250"/>
                  </a:lnTo>
                  <a:lnTo>
                    <a:pt x="411" y="250"/>
                  </a:lnTo>
                  <a:lnTo>
                    <a:pt x="412" y="250"/>
                  </a:lnTo>
                  <a:lnTo>
                    <a:pt x="412" y="249"/>
                  </a:lnTo>
                  <a:lnTo>
                    <a:pt x="412" y="248"/>
                  </a:lnTo>
                  <a:lnTo>
                    <a:pt x="414" y="248"/>
                  </a:lnTo>
                  <a:lnTo>
                    <a:pt x="412" y="248"/>
                  </a:lnTo>
                  <a:lnTo>
                    <a:pt x="412" y="247"/>
                  </a:lnTo>
                  <a:lnTo>
                    <a:pt x="414" y="245"/>
                  </a:lnTo>
                  <a:lnTo>
                    <a:pt x="412" y="245"/>
                  </a:lnTo>
                  <a:lnTo>
                    <a:pt x="414" y="245"/>
                  </a:lnTo>
                  <a:lnTo>
                    <a:pt x="414" y="244"/>
                  </a:lnTo>
                  <a:lnTo>
                    <a:pt x="414" y="243"/>
                  </a:lnTo>
                  <a:lnTo>
                    <a:pt x="412" y="243"/>
                  </a:lnTo>
                  <a:lnTo>
                    <a:pt x="414" y="242"/>
                  </a:lnTo>
                  <a:lnTo>
                    <a:pt x="412" y="242"/>
                  </a:lnTo>
                  <a:lnTo>
                    <a:pt x="414" y="242"/>
                  </a:lnTo>
                  <a:lnTo>
                    <a:pt x="412" y="242"/>
                  </a:lnTo>
                  <a:lnTo>
                    <a:pt x="412" y="241"/>
                  </a:lnTo>
                  <a:lnTo>
                    <a:pt x="412" y="239"/>
                  </a:lnTo>
                  <a:lnTo>
                    <a:pt x="411" y="239"/>
                  </a:lnTo>
                  <a:lnTo>
                    <a:pt x="412" y="239"/>
                  </a:lnTo>
                  <a:lnTo>
                    <a:pt x="414" y="239"/>
                  </a:lnTo>
                  <a:lnTo>
                    <a:pt x="412" y="241"/>
                  </a:lnTo>
                  <a:lnTo>
                    <a:pt x="414" y="241"/>
                  </a:lnTo>
                  <a:lnTo>
                    <a:pt x="415" y="241"/>
                  </a:lnTo>
                  <a:lnTo>
                    <a:pt x="415" y="239"/>
                  </a:lnTo>
                  <a:lnTo>
                    <a:pt x="414" y="239"/>
                  </a:lnTo>
                  <a:lnTo>
                    <a:pt x="414" y="241"/>
                  </a:lnTo>
                  <a:lnTo>
                    <a:pt x="414" y="239"/>
                  </a:lnTo>
                  <a:lnTo>
                    <a:pt x="414" y="241"/>
                  </a:lnTo>
                  <a:lnTo>
                    <a:pt x="414" y="239"/>
                  </a:lnTo>
                  <a:lnTo>
                    <a:pt x="412" y="239"/>
                  </a:lnTo>
                  <a:lnTo>
                    <a:pt x="414" y="239"/>
                  </a:lnTo>
                  <a:lnTo>
                    <a:pt x="412" y="239"/>
                  </a:lnTo>
                  <a:lnTo>
                    <a:pt x="414" y="239"/>
                  </a:lnTo>
                  <a:lnTo>
                    <a:pt x="412" y="239"/>
                  </a:lnTo>
                  <a:lnTo>
                    <a:pt x="414" y="238"/>
                  </a:lnTo>
                  <a:lnTo>
                    <a:pt x="412" y="238"/>
                  </a:lnTo>
                  <a:lnTo>
                    <a:pt x="414" y="238"/>
                  </a:lnTo>
                  <a:lnTo>
                    <a:pt x="414" y="237"/>
                  </a:lnTo>
                  <a:lnTo>
                    <a:pt x="414" y="236"/>
                  </a:lnTo>
                  <a:lnTo>
                    <a:pt x="412" y="236"/>
                  </a:lnTo>
                  <a:lnTo>
                    <a:pt x="414" y="236"/>
                  </a:lnTo>
                  <a:lnTo>
                    <a:pt x="414" y="235"/>
                  </a:lnTo>
                  <a:lnTo>
                    <a:pt x="414" y="233"/>
                  </a:lnTo>
                  <a:lnTo>
                    <a:pt x="412" y="233"/>
                  </a:lnTo>
                  <a:lnTo>
                    <a:pt x="412" y="232"/>
                  </a:lnTo>
                  <a:lnTo>
                    <a:pt x="414" y="232"/>
                  </a:lnTo>
                  <a:lnTo>
                    <a:pt x="412" y="232"/>
                  </a:lnTo>
                  <a:lnTo>
                    <a:pt x="414" y="232"/>
                  </a:lnTo>
                  <a:lnTo>
                    <a:pt x="412" y="232"/>
                  </a:lnTo>
                  <a:lnTo>
                    <a:pt x="412" y="231"/>
                  </a:lnTo>
                  <a:lnTo>
                    <a:pt x="414" y="231"/>
                  </a:lnTo>
                  <a:lnTo>
                    <a:pt x="412" y="231"/>
                  </a:lnTo>
                  <a:lnTo>
                    <a:pt x="412" y="230"/>
                  </a:lnTo>
                  <a:lnTo>
                    <a:pt x="412" y="228"/>
                  </a:lnTo>
                  <a:lnTo>
                    <a:pt x="414" y="228"/>
                  </a:lnTo>
                  <a:lnTo>
                    <a:pt x="414" y="227"/>
                  </a:lnTo>
                  <a:lnTo>
                    <a:pt x="414" y="226"/>
                  </a:lnTo>
                  <a:lnTo>
                    <a:pt x="414" y="225"/>
                  </a:lnTo>
                  <a:lnTo>
                    <a:pt x="414" y="224"/>
                  </a:lnTo>
                  <a:lnTo>
                    <a:pt x="414" y="222"/>
                  </a:lnTo>
                  <a:lnTo>
                    <a:pt x="412" y="224"/>
                  </a:lnTo>
                  <a:lnTo>
                    <a:pt x="412" y="222"/>
                  </a:lnTo>
                  <a:lnTo>
                    <a:pt x="411" y="222"/>
                  </a:lnTo>
                  <a:lnTo>
                    <a:pt x="410" y="222"/>
                  </a:lnTo>
                  <a:lnTo>
                    <a:pt x="410" y="221"/>
                  </a:lnTo>
                  <a:lnTo>
                    <a:pt x="410" y="222"/>
                  </a:lnTo>
                  <a:lnTo>
                    <a:pt x="410" y="221"/>
                  </a:lnTo>
                  <a:lnTo>
                    <a:pt x="410" y="222"/>
                  </a:lnTo>
                  <a:lnTo>
                    <a:pt x="409" y="221"/>
                  </a:lnTo>
                  <a:lnTo>
                    <a:pt x="410" y="221"/>
                  </a:lnTo>
                  <a:lnTo>
                    <a:pt x="410" y="220"/>
                  </a:lnTo>
                  <a:lnTo>
                    <a:pt x="410" y="219"/>
                  </a:lnTo>
                  <a:lnTo>
                    <a:pt x="410" y="220"/>
                  </a:lnTo>
                  <a:lnTo>
                    <a:pt x="409" y="219"/>
                  </a:lnTo>
                  <a:lnTo>
                    <a:pt x="408" y="219"/>
                  </a:lnTo>
                  <a:lnTo>
                    <a:pt x="408" y="218"/>
                  </a:lnTo>
                  <a:lnTo>
                    <a:pt x="408" y="216"/>
                  </a:lnTo>
                  <a:lnTo>
                    <a:pt x="404" y="218"/>
                  </a:lnTo>
                  <a:lnTo>
                    <a:pt x="403" y="218"/>
                  </a:lnTo>
                  <a:lnTo>
                    <a:pt x="404" y="218"/>
                  </a:lnTo>
                  <a:lnTo>
                    <a:pt x="405" y="216"/>
                  </a:lnTo>
                  <a:lnTo>
                    <a:pt x="406" y="216"/>
                  </a:lnTo>
                  <a:lnTo>
                    <a:pt x="406" y="215"/>
                  </a:lnTo>
                  <a:lnTo>
                    <a:pt x="406" y="214"/>
                  </a:lnTo>
                  <a:lnTo>
                    <a:pt x="405" y="214"/>
                  </a:lnTo>
                  <a:lnTo>
                    <a:pt x="406" y="214"/>
                  </a:lnTo>
                  <a:lnTo>
                    <a:pt x="405" y="214"/>
                  </a:lnTo>
                  <a:lnTo>
                    <a:pt x="406" y="213"/>
                  </a:lnTo>
                  <a:lnTo>
                    <a:pt x="405" y="213"/>
                  </a:lnTo>
                  <a:lnTo>
                    <a:pt x="405" y="212"/>
                  </a:lnTo>
                  <a:lnTo>
                    <a:pt x="405" y="213"/>
                  </a:lnTo>
                  <a:lnTo>
                    <a:pt x="404" y="213"/>
                  </a:lnTo>
                  <a:lnTo>
                    <a:pt x="404" y="212"/>
                  </a:lnTo>
                  <a:lnTo>
                    <a:pt x="404" y="213"/>
                  </a:lnTo>
                  <a:lnTo>
                    <a:pt x="404" y="212"/>
                  </a:lnTo>
                  <a:lnTo>
                    <a:pt x="404" y="210"/>
                  </a:lnTo>
                  <a:lnTo>
                    <a:pt x="405" y="210"/>
                  </a:lnTo>
                  <a:lnTo>
                    <a:pt x="405" y="209"/>
                  </a:lnTo>
                  <a:lnTo>
                    <a:pt x="404" y="209"/>
                  </a:lnTo>
                  <a:lnTo>
                    <a:pt x="404" y="208"/>
                  </a:lnTo>
                  <a:lnTo>
                    <a:pt x="404" y="207"/>
                  </a:lnTo>
                  <a:lnTo>
                    <a:pt x="404" y="206"/>
                  </a:lnTo>
                  <a:lnTo>
                    <a:pt x="404" y="207"/>
                  </a:lnTo>
                  <a:lnTo>
                    <a:pt x="404" y="206"/>
                  </a:lnTo>
                  <a:lnTo>
                    <a:pt x="403" y="206"/>
                  </a:lnTo>
                  <a:lnTo>
                    <a:pt x="402" y="206"/>
                  </a:lnTo>
                  <a:lnTo>
                    <a:pt x="402" y="204"/>
                  </a:lnTo>
                  <a:lnTo>
                    <a:pt x="403" y="204"/>
                  </a:lnTo>
                  <a:lnTo>
                    <a:pt x="402" y="203"/>
                  </a:lnTo>
                  <a:lnTo>
                    <a:pt x="402" y="204"/>
                  </a:lnTo>
                  <a:lnTo>
                    <a:pt x="402" y="203"/>
                  </a:lnTo>
                  <a:lnTo>
                    <a:pt x="402" y="204"/>
                  </a:lnTo>
                  <a:lnTo>
                    <a:pt x="400" y="204"/>
                  </a:lnTo>
                  <a:lnTo>
                    <a:pt x="400" y="203"/>
                  </a:lnTo>
                  <a:lnTo>
                    <a:pt x="400" y="204"/>
                  </a:lnTo>
                  <a:lnTo>
                    <a:pt x="400" y="203"/>
                  </a:lnTo>
                  <a:lnTo>
                    <a:pt x="399" y="203"/>
                  </a:lnTo>
                  <a:lnTo>
                    <a:pt x="399" y="204"/>
                  </a:lnTo>
                  <a:lnTo>
                    <a:pt x="399" y="203"/>
                  </a:lnTo>
                  <a:lnTo>
                    <a:pt x="399" y="202"/>
                  </a:lnTo>
                  <a:lnTo>
                    <a:pt x="400" y="202"/>
                  </a:lnTo>
                  <a:lnTo>
                    <a:pt x="400" y="201"/>
                  </a:lnTo>
                  <a:lnTo>
                    <a:pt x="400" y="202"/>
                  </a:lnTo>
                  <a:lnTo>
                    <a:pt x="402" y="202"/>
                  </a:lnTo>
                  <a:lnTo>
                    <a:pt x="400" y="201"/>
                  </a:lnTo>
                  <a:lnTo>
                    <a:pt x="402" y="201"/>
                  </a:lnTo>
                  <a:lnTo>
                    <a:pt x="400" y="201"/>
                  </a:lnTo>
                  <a:lnTo>
                    <a:pt x="402" y="201"/>
                  </a:lnTo>
                  <a:lnTo>
                    <a:pt x="402" y="199"/>
                  </a:lnTo>
                  <a:lnTo>
                    <a:pt x="400" y="199"/>
                  </a:lnTo>
                  <a:lnTo>
                    <a:pt x="400" y="198"/>
                  </a:lnTo>
                  <a:lnTo>
                    <a:pt x="399" y="198"/>
                  </a:lnTo>
                  <a:lnTo>
                    <a:pt x="400" y="198"/>
                  </a:lnTo>
                  <a:lnTo>
                    <a:pt x="399" y="197"/>
                  </a:lnTo>
                  <a:lnTo>
                    <a:pt x="400" y="197"/>
                  </a:lnTo>
                  <a:lnTo>
                    <a:pt x="400" y="196"/>
                  </a:lnTo>
                  <a:lnTo>
                    <a:pt x="399" y="196"/>
                  </a:lnTo>
                  <a:lnTo>
                    <a:pt x="400" y="196"/>
                  </a:lnTo>
                  <a:lnTo>
                    <a:pt x="399" y="196"/>
                  </a:lnTo>
                  <a:lnTo>
                    <a:pt x="399" y="195"/>
                  </a:lnTo>
                  <a:lnTo>
                    <a:pt x="400" y="195"/>
                  </a:lnTo>
                  <a:lnTo>
                    <a:pt x="399" y="195"/>
                  </a:lnTo>
                  <a:lnTo>
                    <a:pt x="398" y="195"/>
                  </a:lnTo>
                  <a:lnTo>
                    <a:pt x="398" y="196"/>
                  </a:lnTo>
                  <a:lnTo>
                    <a:pt x="397" y="196"/>
                  </a:lnTo>
                  <a:lnTo>
                    <a:pt x="397" y="195"/>
                  </a:lnTo>
                  <a:lnTo>
                    <a:pt x="396" y="193"/>
                  </a:lnTo>
                  <a:lnTo>
                    <a:pt x="396" y="195"/>
                  </a:lnTo>
                  <a:lnTo>
                    <a:pt x="394" y="195"/>
                  </a:lnTo>
                  <a:lnTo>
                    <a:pt x="393" y="195"/>
                  </a:lnTo>
                  <a:lnTo>
                    <a:pt x="392" y="195"/>
                  </a:lnTo>
                  <a:lnTo>
                    <a:pt x="392" y="193"/>
                  </a:lnTo>
                  <a:lnTo>
                    <a:pt x="392" y="195"/>
                  </a:lnTo>
                  <a:lnTo>
                    <a:pt x="392" y="193"/>
                  </a:lnTo>
                  <a:lnTo>
                    <a:pt x="392" y="195"/>
                  </a:lnTo>
                  <a:lnTo>
                    <a:pt x="391" y="195"/>
                  </a:lnTo>
                  <a:lnTo>
                    <a:pt x="391" y="193"/>
                  </a:lnTo>
                  <a:lnTo>
                    <a:pt x="391" y="195"/>
                  </a:lnTo>
                  <a:lnTo>
                    <a:pt x="391" y="193"/>
                  </a:lnTo>
                  <a:lnTo>
                    <a:pt x="391" y="195"/>
                  </a:lnTo>
                  <a:lnTo>
                    <a:pt x="390" y="193"/>
                  </a:lnTo>
                  <a:lnTo>
                    <a:pt x="390" y="195"/>
                  </a:lnTo>
                  <a:lnTo>
                    <a:pt x="390" y="193"/>
                  </a:lnTo>
                  <a:lnTo>
                    <a:pt x="390" y="195"/>
                  </a:lnTo>
                  <a:lnTo>
                    <a:pt x="390" y="193"/>
                  </a:lnTo>
                  <a:lnTo>
                    <a:pt x="390" y="195"/>
                  </a:lnTo>
                  <a:lnTo>
                    <a:pt x="388" y="195"/>
                  </a:lnTo>
                  <a:lnTo>
                    <a:pt x="388" y="193"/>
                  </a:lnTo>
                  <a:lnTo>
                    <a:pt x="387" y="193"/>
                  </a:lnTo>
                  <a:lnTo>
                    <a:pt x="387" y="195"/>
                  </a:lnTo>
                  <a:lnTo>
                    <a:pt x="387" y="193"/>
                  </a:lnTo>
                  <a:lnTo>
                    <a:pt x="387" y="192"/>
                  </a:lnTo>
                  <a:lnTo>
                    <a:pt x="387" y="193"/>
                  </a:lnTo>
                  <a:lnTo>
                    <a:pt x="386" y="193"/>
                  </a:lnTo>
                  <a:lnTo>
                    <a:pt x="385" y="193"/>
                  </a:lnTo>
                  <a:lnTo>
                    <a:pt x="385" y="192"/>
                  </a:lnTo>
                  <a:lnTo>
                    <a:pt x="385" y="193"/>
                  </a:lnTo>
                  <a:lnTo>
                    <a:pt x="385" y="192"/>
                  </a:lnTo>
                  <a:lnTo>
                    <a:pt x="385" y="193"/>
                  </a:lnTo>
                  <a:lnTo>
                    <a:pt x="384" y="193"/>
                  </a:lnTo>
                  <a:lnTo>
                    <a:pt x="384" y="195"/>
                  </a:lnTo>
                  <a:lnTo>
                    <a:pt x="384" y="193"/>
                  </a:lnTo>
                  <a:lnTo>
                    <a:pt x="382" y="193"/>
                  </a:lnTo>
                  <a:lnTo>
                    <a:pt x="382" y="195"/>
                  </a:lnTo>
                  <a:lnTo>
                    <a:pt x="382" y="193"/>
                  </a:lnTo>
                  <a:lnTo>
                    <a:pt x="381" y="193"/>
                  </a:lnTo>
                  <a:lnTo>
                    <a:pt x="381" y="195"/>
                  </a:lnTo>
                  <a:lnTo>
                    <a:pt x="381" y="193"/>
                  </a:lnTo>
                  <a:lnTo>
                    <a:pt x="380" y="193"/>
                  </a:lnTo>
                  <a:lnTo>
                    <a:pt x="380" y="192"/>
                  </a:lnTo>
                  <a:lnTo>
                    <a:pt x="379" y="192"/>
                  </a:lnTo>
                  <a:lnTo>
                    <a:pt x="379" y="193"/>
                  </a:lnTo>
                  <a:lnTo>
                    <a:pt x="379" y="192"/>
                  </a:lnTo>
                  <a:lnTo>
                    <a:pt x="379" y="191"/>
                  </a:lnTo>
                  <a:lnTo>
                    <a:pt x="379" y="192"/>
                  </a:lnTo>
                  <a:lnTo>
                    <a:pt x="379" y="191"/>
                  </a:lnTo>
                  <a:lnTo>
                    <a:pt x="378" y="191"/>
                  </a:lnTo>
                  <a:lnTo>
                    <a:pt x="378" y="192"/>
                  </a:lnTo>
                  <a:lnTo>
                    <a:pt x="378" y="191"/>
                  </a:lnTo>
                  <a:lnTo>
                    <a:pt x="379" y="191"/>
                  </a:lnTo>
                  <a:lnTo>
                    <a:pt x="378" y="191"/>
                  </a:lnTo>
                  <a:lnTo>
                    <a:pt x="379" y="191"/>
                  </a:lnTo>
                  <a:lnTo>
                    <a:pt x="378" y="191"/>
                  </a:lnTo>
                  <a:lnTo>
                    <a:pt x="379" y="191"/>
                  </a:lnTo>
                  <a:lnTo>
                    <a:pt x="378" y="190"/>
                  </a:lnTo>
                  <a:lnTo>
                    <a:pt x="379" y="190"/>
                  </a:lnTo>
                  <a:lnTo>
                    <a:pt x="379" y="189"/>
                  </a:lnTo>
                  <a:lnTo>
                    <a:pt x="378" y="189"/>
                  </a:lnTo>
                  <a:lnTo>
                    <a:pt x="378" y="187"/>
                  </a:lnTo>
                  <a:lnTo>
                    <a:pt x="379" y="187"/>
                  </a:lnTo>
                  <a:lnTo>
                    <a:pt x="379" y="186"/>
                  </a:lnTo>
                  <a:lnTo>
                    <a:pt x="378" y="186"/>
                  </a:lnTo>
                  <a:lnTo>
                    <a:pt x="379" y="186"/>
                  </a:lnTo>
                  <a:lnTo>
                    <a:pt x="378" y="186"/>
                  </a:lnTo>
                  <a:lnTo>
                    <a:pt x="378" y="185"/>
                  </a:lnTo>
                  <a:lnTo>
                    <a:pt x="378" y="184"/>
                  </a:lnTo>
                  <a:lnTo>
                    <a:pt x="376" y="184"/>
                  </a:lnTo>
                  <a:lnTo>
                    <a:pt x="375" y="184"/>
                  </a:lnTo>
                  <a:lnTo>
                    <a:pt x="375" y="183"/>
                  </a:lnTo>
                  <a:lnTo>
                    <a:pt x="375" y="181"/>
                  </a:lnTo>
                  <a:lnTo>
                    <a:pt x="375" y="180"/>
                  </a:lnTo>
                  <a:lnTo>
                    <a:pt x="374" y="180"/>
                  </a:lnTo>
                  <a:lnTo>
                    <a:pt x="374" y="179"/>
                  </a:lnTo>
                  <a:lnTo>
                    <a:pt x="374" y="178"/>
                  </a:lnTo>
                  <a:lnTo>
                    <a:pt x="373" y="178"/>
                  </a:lnTo>
                  <a:lnTo>
                    <a:pt x="371" y="178"/>
                  </a:lnTo>
                  <a:lnTo>
                    <a:pt x="371" y="179"/>
                  </a:lnTo>
                  <a:lnTo>
                    <a:pt x="371" y="178"/>
                  </a:lnTo>
                  <a:lnTo>
                    <a:pt x="371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7"/>
                  </a:lnTo>
                  <a:lnTo>
                    <a:pt x="371" y="177"/>
                  </a:lnTo>
                  <a:lnTo>
                    <a:pt x="370" y="177"/>
                  </a:lnTo>
                  <a:lnTo>
                    <a:pt x="371" y="177"/>
                  </a:lnTo>
                  <a:lnTo>
                    <a:pt x="370" y="177"/>
                  </a:lnTo>
                  <a:lnTo>
                    <a:pt x="371" y="177"/>
                  </a:lnTo>
                  <a:lnTo>
                    <a:pt x="370" y="177"/>
                  </a:lnTo>
                  <a:lnTo>
                    <a:pt x="370" y="175"/>
                  </a:lnTo>
                  <a:lnTo>
                    <a:pt x="370" y="177"/>
                  </a:lnTo>
                  <a:lnTo>
                    <a:pt x="370" y="175"/>
                  </a:lnTo>
                  <a:lnTo>
                    <a:pt x="370" y="177"/>
                  </a:lnTo>
                  <a:lnTo>
                    <a:pt x="370" y="175"/>
                  </a:lnTo>
                  <a:lnTo>
                    <a:pt x="369" y="175"/>
                  </a:lnTo>
                  <a:lnTo>
                    <a:pt x="370" y="175"/>
                  </a:lnTo>
                  <a:lnTo>
                    <a:pt x="369" y="175"/>
                  </a:lnTo>
                  <a:lnTo>
                    <a:pt x="370" y="175"/>
                  </a:lnTo>
                  <a:lnTo>
                    <a:pt x="369" y="175"/>
                  </a:lnTo>
                  <a:lnTo>
                    <a:pt x="370" y="175"/>
                  </a:lnTo>
                  <a:lnTo>
                    <a:pt x="369" y="174"/>
                  </a:lnTo>
                  <a:lnTo>
                    <a:pt x="369" y="175"/>
                  </a:lnTo>
                  <a:lnTo>
                    <a:pt x="369" y="174"/>
                  </a:lnTo>
                  <a:lnTo>
                    <a:pt x="369" y="175"/>
                  </a:lnTo>
                  <a:lnTo>
                    <a:pt x="369" y="174"/>
                  </a:lnTo>
                  <a:lnTo>
                    <a:pt x="369" y="175"/>
                  </a:lnTo>
                  <a:lnTo>
                    <a:pt x="369" y="174"/>
                  </a:lnTo>
                  <a:lnTo>
                    <a:pt x="369" y="173"/>
                  </a:lnTo>
                  <a:lnTo>
                    <a:pt x="369" y="174"/>
                  </a:lnTo>
                  <a:lnTo>
                    <a:pt x="369" y="173"/>
                  </a:lnTo>
                  <a:lnTo>
                    <a:pt x="368" y="174"/>
                  </a:lnTo>
                  <a:lnTo>
                    <a:pt x="368" y="173"/>
                  </a:lnTo>
                  <a:lnTo>
                    <a:pt x="368" y="174"/>
                  </a:lnTo>
                  <a:lnTo>
                    <a:pt x="368" y="173"/>
                  </a:lnTo>
                  <a:lnTo>
                    <a:pt x="368" y="172"/>
                  </a:lnTo>
                  <a:lnTo>
                    <a:pt x="368" y="173"/>
                  </a:lnTo>
                  <a:lnTo>
                    <a:pt x="367" y="173"/>
                  </a:lnTo>
                  <a:lnTo>
                    <a:pt x="367" y="172"/>
                  </a:lnTo>
                  <a:lnTo>
                    <a:pt x="367" y="170"/>
                  </a:lnTo>
                  <a:lnTo>
                    <a:pt x="367" y="169"/>
                  </a:lnTo>
                  <a:lnTo>
                    <a:pt x="367" y="168"/>
                  </a:lnTo>
                  <a:lnTo>
                    <a:pt x="365" y="168"/>
                  </a:lnTo>
                  <a:lnTo>
                    <a:pt x="365" y="167"/>
                  </a:lnTo>
                  <a:lnTo>
                    <a:pt x="364" y="167"/>
                  </a:lnTo>
                  <a:lnTo>
                    <a:pt x="364" y="166"/>
                  </a:lnTo>
                  <a:lnTo>
                    <a:pt x="364" y="167"/>
                  </a:lnTo>
                  <a:lnTo>
                    <a:pt x="364" y="166"/>
                  </a:lnTo>
                  <a:lnTo>
                    <a:pt x="363" y="166"/>
                  </a:lnTo>
                  <a:lnTo>
                    <a:pt x="363" y="167"/>
                  </a:lnTo>
                  <a:lnTo>
                    <a:pt x="362" y="166"/>
                  </a:lnTo>
                  <a:lnTo>
                    <a:pt x="362" y="167"/>
                  </a:lnTo>
                  <a:lnTo>
                    <a:pt x="361" y="167"/>
                  </a:lnTo>
                  <a:lnTo>
                    <a:pt x="362" y="167"/>
                  </a:lnTo>
                  <a:lnTo>
                    <a:pt x="362" y="166"/>
                  </a:lnTo>
                  <a:lnTo>
                    <a:pt x="361" y="166"/>
                  </a:lnTo>
                  <a:lnTo>
                    <a:pt x="359" y="166"/>
                  </a:lnTo>
                  <a:lnTo>
                    <a:pt x="359" y="164"/>
                  </a:lnTo>
                  <a:lnTo>
                    <a:pt x="358" y="164"/>
                  </a:lnTo>
                  <a:lnTo>
                    <a:pt x="358" y="163"/>
                  </a:lnTo>
                  <a:lnTo>
                    <a:pt x="358" y="162"/>
                  </a:lnTo>
                  <a:lnTo>
                    <a:pt x="357" y="162"/>
                  </a:lnTo>
                  <a:lnTo>
                    <a:pt x="357" y="161"/>
                  </a:lnTo>
                  <a:lnTo>
                    <a:pt x="357" y="162"/>
                  </a:lnTo>
                  <a:lnTo>
                    <a:pt x="356" y="161"/>
                  </a:lnTo>
                  <a:lnTo>
                    <a:pt x="356" y="160"/>
                  </a:lnTo>
                  <a:lnTo>
                    <a:pt x="356" y="161"/>
                  </a:lnTo>
                  <a:lnTo>
                    <a:pt x="355" y="161"/>
                  </a:lnTo>
                  <a:lnTo>
                    <a:pt x="355" y="160"/>
                  </a:lnTo>
                  <a:lnTo>
                    <a:pt x="353" y="158"/>
                  </a:lnTo>
                  <a:lnTo>
                    <a:pt x="353" y="160"/>
                  </a:lnTo>
                  <a:lnTo>
                    <a:pt x="353" y="158"/>
                  </a:lnTo>
                  <a:lnTo>
                    <a:pt x="353" y="160"/>
                  </a:lnTo>
                  <a:lnTo>
                    <a:pt x="353" y="158"/>
                  </a:lnTo>
                  <a:lnTo>
                    <a:pt x="352" y="158"/>
                  </a:lnTo>
                  <a:lnTo>
                    <a:pt x="352" y="157"/>
                  </a:lnTo>
                  <a:lnTo>
                    <a:pt x="351" y="157"/>
                  </a:lnTo>
                  <a:lnTo>
                    <a:pt x="351" y="156"/>
                  </a:lnTo>
                  <a:lnTo>
                    <a:pt x="351" y="155"/>
                  </a:lnTo>
                  <a:lnTo>
                    <a:pt x="351" y="156"/>
                  </a:lnTo>
                  <a:lnTo>
                    <a:pt x="351" y="155"/>
                  </a:lnTo>
                  <a:lnTo>
                    <a:pt x="352" y="155"/>
                  </a:lnTo>
                  <a:lnTo>
                    <a:pt x="351" y="155"/>
                  </a:lnTo>
                  <a:lnTo>
                    <a:pt x="350" y="155"/>
                  </a:lnTo>
                  <a:lnTo>
                    <a:pt x="351" y="155"/>
                  </a:lnTo>
                  <a:lnTo>
                    <a:pt x="351" y="154"/>
                  </a:lnTo>
                  <a:lnTo>
                    <a:pt x="351" y="152"/>
                  </a:lnTo>
                  <a:lnTo>
                    <a:pt x="351" y="151"/>
                  </a:lnTo>
                  <a:lnTo>
                    <a:pt x="350" y="152"/>
                  </a:lnTo>
                  <a:lnTo>
                    <a:pt x="350" y="151"/>
                  </a:lnTo>
                  <a:lnTo>
                    <a:pt x="351" y="151"/>
                  </a:lnTo>
                  <a:lnTo>
                    <a:pt x="350" y="151"/>
                  </a:lnTo>
                  <a:lnTo>
                    <a:pt x="350" y="150"/>
                  </a:lnTo>
                  <a:lnTo>
                    <a:pt x="351" y="150"/>
                  </a:lnTo>
                  <a:lnTo>
                    <a:pt x="350" y="150"/>
                  </a:lnTo>
                  <a:lnTo>
                    <a:pt x="351" y="150"/>
                  </a:lnTo>
                  <a:lnTo>
                    <a:pt x="350" y="150"/>
                  </a:lnTo>
                  <a:lnTo>
                    <a:pt x="350" y="149"/>
                  </a:lnTo>
                  <a:lnTo>
                    <a:pt x="351" y="149"/>
                  </a:lnTo>
                  <a:lnTo>
                    <a:pt x="350" y="149"/>
                  </a:lnTo>
                  <a:lnTo>
                    <a:pt x="351" y="149"/>
                  </a:lnTo>
                  <a:lnTo>
                    <a:pt x="351" y="148"/>
                  </a:lnTo>
                  <a:lnTo>
                    <a:pt x="351" y="149"/>
                  </a:lnTo>
                  <a:lnTo>
                    <a:pt x="351" y="148"/>
                  </a:lnTo>
                  <a:lnTo>
                    <a:pt x="351" y="146"/>
                  </a:lnTo>
                  <a:lnTo>
                    <a:pt x="350" y="146"/>
                  </a:lnTo>
                  <a:lnTo>
                    <a:pt x="351" y="146"/>
                  </a:lnTo>
                  <a:lnTo>
                    <a:pt x="350" y="146"/>
                  </a:lnTo>
                  <a:lnTo>
                    <a:pt x="351" y="146"/>
                  </a:lnTo>
                  <a:lnTo>
                    <a:pt x="350" y="146"/>
                  </a:lnTo>
                  <a:lnTo>
                    <a:pt x="351" y="146"/>
                  </a:lnTo>
                  <a:lnTo>
                    <a:pt x="351" y="145"/>
                  </a:lnTo>
                  <a:lnTo>
                    <a:pt x="350" y="145"/>
                  </a:lnTo>
                  <a:lnTo>
                    <a:pt x="351" y="145"/>
                  </a:lnTo>
                  <a:lnTo>
                    <a:pt x="351" y="144"/>
                  </a:lnTo>
                  <a:lnTo>
                    <a:pt x="350" y="144"/>
                  </a:lnTo>
                  <a:lnTo>
                    <a:pt x="351" y="144"/>
                  </a:lnTo>
                  <a:lnTo>
                    <a:pt x="351" y="143"/>
                  </a:lnTo>
                  <a:lnTo>
                    <a:pt x="351" y="141"/>
                  </a:lnTo>
                  <a:lnTo>
                    <a:pt x="350" y="141"/>
                  </a:lnTo>
                  <a:lnTo>
                    <a:pt x="351" y="141"/>
                  </a:lnTo>
                  <a:lnTo>
                    <a:pt x="351" y="140"/>
                  </a:lnTo>
                  <a:lnTo>
                    <a:pt x="350" y="140"/>
                  </a:lnTo>
                  <a:lnTo>
                    <a:pt x="350" y="141"/>
                  </a:lnTo>
                  <a:lnTo>
                    <a:pt x="349" y="141"/>
                  </a:lnTo>
                  <a:lnTo>
                    <a:pt x="349" y="140"/>
                  </a:lnTo>
                  <a:lnTo>
                    <a:pt x="347" y="140"/>
                  </a:lnTo>
                  <a:lnTo>
                    <a:pt x="346" y="140"/>
                  </a:lnTo>
                  <a:lnTo>
                    <a:pt x="345" y="140"/>
                  </a:lnTo>
                  <a:lnTo>
                    <a:pt x="345" y="139"/>
                  </a:lnTo>
                  <a:lnTo>
                    <a:pt x="344" y="139"/>
                  </a:lnTo>
                  <a:lnTo>
                    <a:pt x="344" y="138"/>
                  </a:lnTo>
                  <a:lnTo>
                    <a:pt x="343" y="137"/>
                  </a:lnTo>
                  <a:lnTo>
                    <a:pt x="344" y="137"/>
                  </a:lnTo>
                  <a:lnTo>
                    <a:pt x="343" y="137"/>
                  </a:lnTo>
                  <a:lnTo>
                    <a:pt x="341" y="137"/>
                  </a:lnTo>
                  <a:lnTo>
                    <a:pt x="341" y="135"/>
                  </a:lnTo>
                  <a:lnTo>
                    <a:pt x="340" y="135"/>
                  </a:lnTo>
                  <a:lnTo>
                    <a:pt x="339" y="135"/>
                  </a:lnTo>
                  <a:lnTo>
                    <a:pt x="339" y="134"/>
                  </a:lnTo>
                  <a:lnTo>
                    <a:pt x="338" y="134"/>
                  </a:lnTo>
                  <a:lnTo>
                    <a:pt x="338" y="133"/>
                  </a:lnTo>
                  <a:lnTo>
                    <a:pt x="338" y="132"/>
                  </a:lnTo>
                  <a:lnTo>
                    <a:pt x="337" y="132"/>
                  </a:lnTo>
                  <a:lnTo>
                    <a:pt x="337" y="131"/>
                  </a:lnTo>
                  <a:lnTo>
                    <a:pt x="337" y="132"/>
                  </a:lnTo>
                  <a:lnTo>
                    <a:pt x="335" y="132"/>
                  </a:lnTo>
                  <a:lnTo>
                    <a:pt x="337" y="132"/>
                  </a:lnTo>
                  <a:lnTo>
                    <a:pt x="335" y="132"/>
                  </a:lnTo>
                  <a:lnTo>
                    <a:pt x="335" y="131"/>
                  </a:lnTo>
                  <a:lnTo>
                    <a:pt x="337" y="131"/>
                  </a:lnTo>
                  <a:lnTo>
                    <a:pt x="335" y="131"/>
                  </a:lnTo>
                  <a:lnTo>
                    <a:pt x="335" y="129"/>
                  </a:lnTo>
                  <a:lnTo>
                    <a:pt x="337" y="131"/>
                  </a:lnTo>
                  <a:lnTo>
                    <a:pt x="337" y="129"/>
                  </a:lnTo>
                  <a:lnTo>
                    <a:pt x="335" y="129"/>
                  </a:lnTo>
                  <a:lnTo>
                    <a:pt x="337" y="128"/>
                  </a:lnTo>
                  <a:lnTo>
                    <a:pt x="335" y="128"/>
                  </a:lnTo>
                  <a:lnTo>
                    <a:pt x="335" y="127"/>
                  </a:lnTo>
                  <a:lnTo>
                    <a:pt x="335" y="126"/>
                  </a:lnTo>
                  <a:lnTo>
                    <a:pt x="335" y="125"/>
                  </a:lnTo>
                  <a:lnTo>
                    <a:pt x="335" y="126"/>
                  </a:lnTo>
                  <a:lnTo>
                    <a:pt x="334" y="126"/>
                  </a:lnTo>
                  <a:lnTo>
                    <a:pt x="334" y="125"/>
                  </a:lnTo>
                  <a:lnTo>
                    <a:pt x="334" y="123"/>
                  </a:lnTo>
                  <a:lnTo>
                    <a:pt x="333" y="123"/>
                  </a:lnTo>
                  <a:lnTo>
                    <a:pt x="333" y="122"/>
                  </a:lnTo>
                  <a:lnTo>
                    <a:pt x="332" y="121"/>
                  </a:lnTo>
                  <a:lnTo>
                    <a:pt x="332" y="120"/>
                  </a:lnTo>
                  <a:lnTo>
                    <a:pt x="330" y="120"/>
                  </a:lnTo>
                  <a:lnTo>
                    <a:pt x="332" y="119"/>
                  </a:lnTo>
                  <a:lnTo>
                    <a:pt x="330" y="119"/>
                  </a:lnTo>
                  <a:lnTo>
                    <a:pt x="330" y="117"/>
                  </a:lnTo>
                  <a:lnTo>
                    <a:pt x="329" y="117"/>
                  </a:lnTo>
                  <a:lnTo>
                    <a:pt x="329" y="116"/>
                  </a:lnTo>
                  <a:lnTo>
                    <a:pt x="328" y="116"/>
                  </a:lnTo>
                  <a:lnTo>
                    <a:pt x="328" y="115"/>
                  </a:lnTo>
                  <a:lnTo>
                    <a:pt x="327" y="114"/>
                  </a:lnTo>
                  <a:lnTo>
                    <a:pt x="327" y="115"/>
                  </a:lnTo>
                  <a:lnTo>
                    <a:pt x="327" y="114"/>
                  </a:lnTo>
                  <a:lnTo>
                    <a:pt x="326" y="114"/>
                  </a:lnTo>
                  <a:lnTo>
                    <a:pt x="324" y="114"/>
                  </a:lnTo>
                  <a:lnTo>
                    <a:pt x="324" y="112"/>
                  </a:lnTo>
                  <a:lnTo>
                    <a:pt x="323" y="112"/>
                  </a:lnTo>
                  <a:lnTo>
                    <a:pt x="323" y="111"/>
                  </a:lnTo>
                  <a:lnTo>
                    <a:pt x="322" y="111"/>
                  </a:lnTo>
                  <a:lnTo>
                    <a:pt x="322" y="110"/>
                  </a:lnTo>
                  <a:lnTo>
                    <a:pt x="322" y="111"/>
                  </a:lnTo>
                  <a:lnTo>
                    <a:pt x="321" y="110"/>
                  </a:lnTo>
                  <a:lnTo>
                    <a:pt x="322" y="110"/>
                  </a:lnTo>
                  <a:lnTo>
                    <a:pt x="321" y="111"/>
                  </a:lnTo>
                  <a:lnTo>
                    <a:pt x="321" y="110"/>
                  </a:lnTo>
                  <a:lnTo>
                    <a:pt x="320" y="109"/>
                  </a:lnTo>
                  <a:lnTo>
                    <a:pt x="320" y="110"/>
                  </a:lnTo>
                  <a:lnTo>
                    <a:pt x="320" y="109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9"/>
                  </a:lnTo>
                  <a:lnTo>
                    <a:pt x="318" y="108"/>
                  </a:lnTo>
                  <a:lnTo>
                    <a:pt x="318" y="109"/>
                  </a:lnTo>
                  <a:lnTo>
                    <a:pt x="317" y="109"/>
                  </a:lnTo>
                  <a:lnTo>
                    <a:pt x="317" y="108"/>
                  </a:lnTo>
                  <a:lnTo>
                    <a:pt x="317" y="109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5" y="108"/>
                  </a:lnTo>
                  <a:lnTo>
                    <a:pt x="315" y="106"/>
                  </a:lnTo>
                  <a:lnTo>
                    <a:pt x="314" y="106"/>
                  </a:lnTo>
                  <a:lnTo>
                    <a:pt x="314" y="105"/>
                  </a:lnTo>
                  <a:lnTo>
                    <a:pt x="314" y="106"/>
                  </a:lnTo>
                  <a:lnTo>
                    <a:pt x="312" y="105"/>
                  </a:lnTo>
                  <a:lnTo>
                    <a:pt x="311" y="105"/>
                  </a:lnTo>
                  <a:lnTo>
                    <a:pt x="311" y="104"/>
                  </a:lnTo>
                  <a:lnTo>
                    <a:pt x="310" y="104"/>
                  </a:lnTo>
                  <a:lnTo>
                    <a:pt x="309" y="104"/>
                  </a:lnTo>
                  <a:lnTo>
                    <a:pt x="309" y="103"/>
                  </a:lnTo>
                  <a:lnTo>
                    <a:pt x="308" y="103"/>
                  </a:lnTo>
                  <a:lnTo>
                    <a:pt x="308" y="102"/>
                  </a:lnTo>
                  <a:lnTo>
                    <a:pt x="306" y="102"/>
                  </a:lnTo>
                  <a:lnTo>
                    <a:pt x="306" y="100"/>
                  </a:lnTo>
                  <a:lnTo>
                    <a:pt x="305" y="100"/>
                  </a:lnTo>
                  <a:lnTo>
                    <a:pt x="305" y="99"/>
                  </a:lnTo>
                  <a:lnTo>
                    <a:pt x="304" y="99"/>
                  </a:lnTo>
                  <a:lnTo>
                    <a:pt x="304" y="98"/>
                  </a:lnTo>
                  <a:lnTo>
                    <a:pt x="304" y="99"/>
                  </a:lnTo>
                  <a:lnTo>
                    <a:pt x="303" y="98"/>
                  </a:lnTo>
                  <a:lnTo>
                    <a:pt x="302" y="98"/>
                  </a:lnTo>
                  <a:lnTo>
                    <a:pt x="303" y="98"/>
                  </a:lnTo>
                  <a:lnTo>
                    <a:pt x="303" y="97"/>
                  </a:lnTo>
                  <a:lnTo>
                    <a:pt x="302" y="97"/>
                  </a:lnTo>
                  <a:lnTo>
                    <a:pt x="302" y="98"/>
                  </a:lnTo>
                  <a:lnTo>
                    <a:pt x="302" y="97"/>
                  </a:lnTo>
                  <a:lnTo>
                    <a:pt x="302" y="96"/>
                  </a:lnTo>
                  <a:lnTo>
                    <a:pt x="300" y="96"/>
                  </a:lnTo>
                  <a:lnTo>
                    <a:pt x="299" y="96"/>
                  </a:lnTo>
                  <a:lnTo>
                    <a:pt x="298" y="96"/>
                  </a:lnTo>
                  <a:lnTo>
                    <a:pt x="297" y="96"/>
                  </a:lnTo>
                  <a:lnTo>
                    <a:pt x="296" y="96"/>
                  </a:lnTo>
                  <a:lnTo>
                    <a:pt x="294" y="96"/>
                  </a:lnTo>
                  <a:lnTo>
                    <a:pt x="294" y="97"/>
                  </a:lnTo>
                  <a:lnTo>
                    <a:pt x="293" y="97"/>
                  </a:lnTo>
                  <a:lnTo>
                    <a:pt x="293" y="96"/>
                  </a:lnTo>
                  <a:lnTo>
                    <a:pt x="293" y="97"/>
                  </a:lnTo>
                  <a:lnTo>
                    <a:pt x="292" y="97"/>
                  </a:lnTo>
                  <a:lnTo>
                    <a:pt x="292" y="96"/>
                  </a:lnTo>
                  <a:lnTo>
                    <a:pt x="292" y="97"/>
                  </a:lnTo>
                  <a:lnTo>
                    <a:pt x="291" y="97"/>
                  </a:lnTo>
                  <a:lnTo>
                    <a:pt x="290" y="97"/>
                  </a:lnTo>
                  <a:lnTo>
                    <a:pt x="290" y="98"/>
                  </a:lnTo>
                  <a:lnTo>
                    <a:pt x="290" y="97"/>
                  </a:lnTo>
                  <a:lnTo>
                    <a:pt x="290" y="98"/>
                  </a:lnTo>
                  <a:lnTo>
                    <a:pt x="288" y="98"/>
                  </a:lnTo>
                  <a:lnTo>
                    <a:pt x="287" y="99"/>
                  </a:lnTo>
                  <a:lnTo>
                    <a:pt x="286" y="98"/>
                  </a:lnTo>
                  <a:lnTo>
                    <a:pt x="287" y="97"/>
                  </a:lnTo>
                  <a:lnTo>
                    <a:pt x="287" y="96"/>
                  </a:lnTo>
                  <a:lnTo>
                    <a:pt x="286" y="96"/>
                  </a:lnTo>
                  <a:lnTo>
                    <a:pt x="286" y="97"/>
                  </a:lnTo>
                  <a:lnTo>
                    <a:pt x="286" y="96"/>
                  </a:lnTo>
                  <a:lnTo>
                    <a:pt x="285" y="96"/>
                  </a:lnTo>
                  <a:lnTo>
                    <a:pt x="285" y="94"/>
                  </a:lnTo>
                  <a:lnTo>
                    <a:pt x="285" y="96"/>
                  </a:lnTo>
                  <a:lnTo>
                    <a:pt x="283" y="96"/>
                  </a:lnTo>
                  <a:lnTo>
                    <a:pt x="283" y="97"/>
                  </a:lnTo>
                  <a:lnTo>
                    <a:pt x="282" y="97"/>
                  </a:lnTo>
                  <a:lnTo>
                    <a:pt x="281" y="97"/>
                  </a:lnTo>
                  <a:lnTo>
                    <a:pt x="281" y="96"/>
                  </a:lnTo>
                  <a:lnTo>
                    <a:pt x="280" y="96"/>
                  </a:lnTo>
                  <a:lnTo>
                    <a:pt x="279" y="96"/>
                  </a:lnTo>
                  <a:lnTo>
                    <a:pt x="279" y="97"/>
                  </a:lnTo>
                  <a:lnTo>
                    <a:pt x="279" y="98"/>
                  </a:lnTo>
                  <a:lnTo>
                    <a:pt x="279" y="99"/>
                  </a:lnTo>
                  <a:lnTo>
                    <a:pt x="279" y="100"/>
                  </a:lnTo>
                  <a:lnTo>
                    <a:pt x="277" y="99"/>
                  </a:lnTo>
                  <a:lnTo>
                    <a:pt x="277" y="100"/>
                  </a:lnTo>
                  <a:lnTo>
                    <a:pt x="276" y="100"/>
                  </a:lnTo>
                  <a:lnTo>
                    <a:pt x="276" y="99"/>
                  </a:lnTo>
                  <a:lnTo>
                    <a:pt x="275" y="99"/>
                  </a:lnTo>
                  <a:lnTo>
                    <a:pt x="275" y="98"/>
                  </a:lnTo>
                  <a:lnTo>
                    <a:pt x="274" y="98"/>
                  </a:lnTo>
                  <a:lnTo>
                    <a:pt x="274" y="99"/>
                  </a:lnTo>
                  <a:lnTo>
                    <a:pt x="274" y="98"/>
                  </a:lnTo>
                  <a:lnTo>
                    <a:pt x="273" y="98"/>
                  </a:lnTo>
                  <a:lnTo>
                    <a:pt x="273" y="99"/>
                  </a:lnTo>
                  <a:lnTo>
                    <a:pt x="271" y="99"/>
                  </a:lnTo>
                  <a:lnTo>
                    <a:pt x="271" y="100"/>
                  </a:lnTo>
                  <a:lnTo>
                    <a:pt x="271" y="102"/>
                  </a:lnTo>
                  <a:lnTo>
                    <a:pt x="271" y="103"/>
                  </a:lnTo>
                  <a:lnTo>
                    <a:pt x="270" y="103"/>
                  </a:lnTo>
                  <a:lnTo>
                    <a:pt x="271" y="104"/>
                  </a:lnTo>
                  <a:lnTo>
                    <a:pt x="270" y="104"/>
                  </a:lnTo>
                  <a:lnTo>
                    <a:pt x="270" y="103"/>
                  </a:lnTo>
                  <a:lnTo>
                    <a:pt x="270" y="104"/>
                  </a:lnTo>
                  <a:lnTo>
                    <a:pt x="270" y="103"/>
                  </a:lnTo>
                  <a:lnTo>
                    <a:pt x="270" y="104"/>
                  </a:lnTo>
                  <a:lnTo>
                    <a:pt x="270" y="103"/>
                  </a:lnTo>
                  <a:lnTo>
                    <a:pt x="270" y="104"/>
                  </a:lnTo>
                  <a:lnTo>
                    <a:pt x="270" y="103"/>
                  </a:lnTo>
                  <a:lnTo>
                    <a:pt x="270" y="104"/>
                  </a:lnTo>
                  <a:lnTo>
                    <a:pt x="270" y="103"/>
                  </a:lnTo>
                  <a:lnTo>
                    <a:pt x="270" y="104"/>
                  </a:lnTo>
                  <a:lnTo>
                    <a:pt x="270" y="103"/>
                  </a:lnTo>
                  <a:lnTo>
                    <a:pt x="269" y="103"/>
                  </a:lnTo>
                  <a:lnTo>
                    <a:pt x="269" y="102"/>
                  </a:lnTo>
                  <a:lnTo>
                    <a:pt x="269" y="103"/>
                  </a:lnTo>
                  <a:lnTo>
                    <a:pt x="269" y="104"/>
                  </a:lnTo>
                  <a:lnTo>
                    <a:pt x="270" y="104"/>
                  </a:lnTo>
                  <a:lnTo>
                    <a:pt x="269" y="104"/>
                  </a:lnTo>
                  <a:lnTo>
                    <a:pt x="269" y="105"/>
                  </a:lnTo>
                  <a:lnTo>
                    <a:pt x="269" y="106"/>
                  </a:lnTo>
                  <a:lnTo>
                    <a:pt x="270" y="106"/>
                  </a:lnTo>
                  <a:lnTo>
                    <a:pt x="269" y="106"/>
                  </a:lnTo>
                  <a:lnTo>
                    <a:pt x="270" y="106"/>
                  </a:lnTo>
                  <a:lnTo>
                    <a:pt x="270" y="108"/>
                  </a:lnTo>
                  <a:lnTo>
                    <a:pt x="270" y="106"/>
                  </a:lnTo>
                  <a:lnTo>
                    <a:pt x="270" y="105"/>
                  </a:lnTo>
                  <a:lnTo>
                    <a:pt x="270" y="106"/>
                  </a:lnTo>
                  <a:lnTo>
                    <a:pt x="270" y="105"/>
                  </a:lnTo>
                  <a:lnTo>
                    <a:pt x="271" y="106"/>
                  </a:lnTo>
                  <a:lnTo>
                    <a:pt x="271" y="108"/>
                  </a:lnTo>
                  <a:lnTo>
                    <a:pt x="271" y="109"/>
                  </a:lnTo>
                  <a:lnTo>
                    <a:pt x="273" y="109"/>
                  </a:lnTo>
                  <a:lnTo>
                    <a:pt x="273" y="108"/>
                  </a:lnTo>
                  <a:lnTo>
                    <a:pt x="271" y="108"/>
                  </a:lnTo>
                  <a:lnTo>
                    <a:pt x="273" y="108"/>
                  </a:lnTo>
                  <a:lnTo>
                    <a:pt x="273" y="109"/>
                  </a:lnTo>
                  <a:lnTo>
                    <a:pt x="273" y="110"/>
                  </a:lnTo>
                  <a:lnTo>
                    <a:pt x="273" y="109"/>
                  </a:lnTo>
                  <a:lnTo>
                    <a:pt x="271" y="110"/>
                  </a:lnTo>
                  <a:lnTo>
                    <a:pt x="271" y="109"/>
                  </a:lnTo>
                  <a:lnTo>
                    <a:pt x="270" y="109"/>
                  </a:lnTo>
                  <a:lnTo>
                    <a:pt x="269" y="109"/>
                  </a:lnTo>
                  <a:lnTo>
                    <a:pt x="269" y="108"/>
                  </a:lnTo>
                  <a:lnTo>
                    <a:pt x="268" y="108"/>
                  </a:lnTo>
                  <a:lnTo>
                    <a:pt x="267" y="108"/>
                  </a:lnTo>
                  <a:lnTo>
                    <a:pt x="265" y="108"/>
                  </a:lnTo>
                  <a:lnTo>
                    <a:pt x="265" y="106"/>
                  </a:lnTo>
                  <a:lnTo>
                    <a:pt x="264" y="108"/>
                  </a:lnTo>
                  <a:lnTo>
                    <a:pt x="265" y="109"/>
                  </a:lnTo>
                  <a:lnTo>
                    <a:pt x="264" y="109"/>
                  </a:lnTo>
                  <a:lnTo>
                    <a:pt x="264" y="110"/>
                  </a:lnTo>
                  <a:lnTo>
                    <a:pt x="265" y="110"/>
                  </a:lnTo>
                  <a:lnTo>
                    <a:pt x="267" y="110"/>
                  </a:lnTo>
                  <a:lnTo>
                    <a:pt x="268" y="110"/>
                  </a:lnTo>
                  <a:lnTo>
                    <a:pt x="269" y="110"/>
                  </a:lnTo>
                  <a:lnTo>
                    <a:pt x="270" y="111"/>
                  </a:lnTo>
                  <a:lnTo>
                    <a:pt x="271" y="111"/>
                  </a:lnTo>
                  <a:lnTo>
                    <a:pt x="273" y="111"/>
                  </a:lnTo>
                  <a:lnTo>
                    <a:pt x="273" y="112"/>
                  </a:lnTo>
                  <a:lnTo>
                    <a:pt x="273" y="111"/>
                  </a:lnTo>
                  <a:lnTo>
                    <a:pt x="274" y="112"/>
                  </a:lnTo>
                  <a:lnTo>
                    <a:pt x="274" y="114"/>
                  </a:lnTo>
                  <a:lnTo>
                    <a:pt x="274" y="115"/>
                  </a:lnTo>
                  <a:lnTo>
                    <a:pt x="273" y="116"/>
                  </a:lnTo>
                  <a:lnTo>
                    <a:pt x="273" y="117"/>
                  </a:lnTo>
                  <a:lnTo>
                    <a:pt x="271" y="117"/>
                  </a:lnTo>
                  <a:lnTo>
                    <a:pt x="270" y="117"/>
                  </a:lnTo>
                  <a:lnTo>
                    <a:pt x="269" y="117"/>
                  </a:lnTo>
                  <a:lnTo>
                    <a:pt x="268" y="116"/>
                  </a:lnTo>
                  <a:lnTo>
                    <a:pt x="267" y="116"/>
                  </a:lnTo>
                  <a:lnTo>
                    <a:pt x="265" y="116"/>
                  </a:lnTo>
                  <a:lnTo>
                    <a:pt x="267" y="116"/>
                  </a:lnTo>
                  <a:lnTo>
                    <a:pt x="268" y="116"/>
                  </a:lnTo>
                  <a:lnTo>
                    <a:pt x="269" y="117"/>
                  </a:lnTo>
                  <a:lnTo>
                    <a:pt x="269" y="116"/>
                  </a:lnTo>
                  <a:lnTo>
                    <a:pt x="269" y="117"/>
                  </a:lnTo>
                  <a:lnTo>
                    <a:pt x="270" y="117"/>
                  </a:lnTo>
                  <a:lnTo>
                    <a:pt x="271" y="117"/>
                  </a:lnTo>
                  <a:lnTo>
                    <a:pt x="271" y="116"/>
                  </a:lnTo>
                  <a:lnTo>
                    <a:pt x="270" y="117"/>
                  </a:lnTo>
                  <a:lnTo>
                    <a:pt x="270" y="116"/>
                  </a:lnTo>
                  <a:lnTo>
                    <a:pt x="270" y="117"/>
                  </a:lnTo>
                  <a:lnTo>
                    <a:pt x="270" y="116"/>
                  </a:lnTo>
                  <a:lnTo>
                    <a:pt x="271" y="116"/>
                  </a:lnTo>
                  <a:lnTo>
                    <a:pt x="270" y="115"/>
                  </a:lnTo>
                  <a:lnTo>
                    <a:pt x="269" y="115"/>
                  </a:lnTo>
                  <a:lnTo>
                    <a:pt x="269" y="116"/>
                  </a:lnTo>
                  <a:lnTo>
                    <a:pt x="269" y="115"/>
                  </a:lnTo>
                  <a:lnTo>
                    <a:pt x="268" y="115"/>
                  </a:lnTo>
                  <a:lnTo>
                    <a:pt x="267" y="115"/>
                  </a:lnTo>
                  <a:lnTo>
                    <a:pt x="267" y="114"/>
                  </a:lnTo>
                  <a:lnTo>
                    <a:pt x="264" y="114"/>
                  </a:lnTo>
                  <a:lnTo>
                    <a:pt x="263" y="114"/>
                  </a:lnTo>
                  <a:lnTo>
                    <a:pt x="262" y="115"/>
                  </a:lnTo>
                  <a:lnTo>
                    <a:pt x="261" y="115"/>
                  </a:lnTo>
                  <a:lnTo>
                    <a:pt x="261" y="116"/>
                  </a:lnTo>
                  <a:lnTo>
                    <a:pt x="261" y="115"/>
                  </a:lnTo>
                  <a:lnTo>
                    <a:pt x="259" y="115"/>
                  </a:lnTo>
                  <a:lnTo>
                    <a:pt x="258" y="115"/>
                  </a:lnTo>
                  <a:lnTo>
                    <a:pt x="259" y="115"/>
                  </a:lnTo>
                  <a:lnTo>
                    <a:pt x="259" y="116"/>
                  </a:lnTo>
                  <a:lnTo>
                    <a:pt x="258" y="115"/>
                  </a:lnTo>
                  <a:lnTo>
                    <a:pt x="257" y="116"/>
                  </a:lnTo>
                  <a:lnTo>
                    <a:pt x="256" y="116"/>
                  </a:lnTo>
                  <a:lnTo>
                    <a:pt x="255" y="117"/>
                  </a:lnTo>
                  <a:lnTo>
                    <a:pt x="253" y="119"/>
                  </a:lnTo>
                  <a:lnTo>
                    <a:pt x="252" y="119"/>
                  </a:lnTo>
                  <a:lnTo>
                    <a:pt x="251" y="120"/>
                  </a:lnTo>
                  <a:lnTo>
                    <a:pt x="250" y="121"/>
                  </a:lnTo>
                  <a:lnTo>
                    <a:pt x="249" y="121"/>
                  </a:lnTo>
                  <a:lnTo>
                    <a:pt x="249" y="122"/>
                  </a:lnTo>
                  <a:lnTo>
                    <a:pt x="247" y="122"/>
                  </a:lnTo>
                  <a:lnTo>
                    <a:pt x="246" y="122"/>
                  </a:lnTo>
                  <a:lnTo>
                    <a:pt x="246" y="123"/>
                  </a:lnTo>
                  <a:lnTo>
                    <a:pt x="245" y="123"/>
                  </a:lnTo>
                  <a:lnTo>
                    <a:pt x="245" y="125"/>
                  </a:lnTo>
                  <a:lnTo>
                    <a:pt x="244" y="125"/>
                  </a:lnTo>
                  <a:lnTo>
                    <a:pt x="241" y="127"/>
                  </a:lnTo>
                  <a:lnTo>
                    <a:pt x="240" y="127"/>
                  </a:lnTo>
                  <a:lnTo>
                    <a:pt x="239" y="128"/>
                  </a:lnTo>
                  <a:lnTo>
                    <a:pt x="238" y="128"/>
                  </a:lnTo>
                  <a:lnTo>
                    <a:pt x="235" y="131"/>
                  </a:lnTo>
                  <a:lnTo>
                    <a:pt x="234" y="131"/>
                  </a:lnTo>
                  <a:lnTo>
                    <a:pt x="233" y="132"/>
                  </a:lnTo>
                  <a:lnTo>
                    <a:pt x="232" y="132"/>
                  </a:lnTo>
                  <a:lnTo>
                    <a:pt x="232" y="133"/>
                  </a:lnTo>
                  <a:lnTo>
                    <a:pt x="229" y="133"/>
                  </a:lnTo>
                  <a:lnTo>
                    <a:pt x="228" y="134"/>
                  </a:lnTo>
                  <a:lnTo>
                    <a:pt x="228" y="135"/>
                  </a:lnTo>
                  <a:lnTo>
                    <a:pt x="227" y="135"/>
                  </a:lnTo>
                  <a:lnTo>
                    <a:pt x="227" y="134"/>
                  </a:lnTo>
                  <a:lnTo>
                    <a:pt x="226" y="134"/>
                  </a:lnTo>
                  <a:lnTo>
                    <a:pt x="227" y="134"/>
                  </a:lnTo>
                  <a:lnTo>
                    <a:pt x="228" y="132"/>
                  </a:lnTo>
                  <a:lnTo>
                    <a:pt x="228" y="131"/>
                  </a:lnTo>
                  <a:lnTo>
                    <a:pt x="229" y="129"/>
                  </a:lnTo>
                  <a:lnTo>
                    <a:pt x="229" y="128"/>
                  </a:lnTo>
                  <a:lnTo>
                    <a:pt x="230" y="128"/>
                  </a:lnTo>
                  <a:lnTo>
                    <a:pt x="230" y="127"/>
                  </a:lnTo>
                  <a:lnTo>
                    <a:pt x="230" y="126"/>
                  </a:lnTo>
                  <a:lnTo>
                    <a:pt x="230" y="127"/>
                  </a:lnTo>
                  <a:lnTo>
                    <a:pt x="229" y="127"/>
                  </a:lnTo>
                  <a:lnTo>
                    <a:pt x="229" y="128"/>
                  </a:lnTo>
                  <a:lnTo>
                    <a:pt x="228" y="127"/>
                  </a:lnTo>
                  <a:lnTo>
                    <a:pt x="227" y="127"/>
                  </a:lnTo>
                  <a:lnTo>
                    <a:pt x="228" y="127"/>
                  </a:lnTo>
                  <a:lnTo>
                    <a:pt x="228" y="128"/>
                  </a:lnTo>
                  <a:lnTo>
                    <a:pt x="228" y="129"/>
                  </a:lnTo>
                  <a:lnTo>
                    <a:pt x="227" y="129"/>
                  </a:lnTo>
                  <a:lnTo>
                    <a:pt x="226" y="129"/>
                  </a:lnTo>
                  <a:lnTo>
                    <a:pt x="224" y="129"/>
                  </a:lnTo>
                  <a:lnTo>
                    <a:pt x="224" y="128"/>
                  </a:lnTo>
                  <a:lnTo>
                    <a:pt x="223" y="128"/>
                  </a:lnTo>
                  <a:lnTo>
                    <a:pt x="223" y="129"/>
                  </a:lnTo>
                  <a:lnTo>
                    <a:pt x="224" y="129"/>
                  </a:lnTo>
                  <a:lnTo>
                    <a:pt x="226" y="129"/>
                  </a:lnTo>
                  <a:lnTo>
                    <a:pt x="226" y="131"/>
                  </a:lnTo>
                  <a:lnTo>
                    <a:pt x="224" y="131"/>
                  </a:lnTo>
                  <a:lnTo>
                    <a:pt x="224" y="129"/>
                  </a:lnTo>
                  <a:lnTo>
                    <a:pt x="224" y="131"/>
                  </a:lnTo>
                  <a:lnTo>
                    <a:pt x="224" y="132"/>
                  </a:lnTo>
                  <a:lnTo>
                    <a:pt x="224" y="131"/>
                  </a:lnTo>
                  <a:lnTo>
                    <a:pt x="223" y="131"/>
                  </a:lnTo>
                  <a:lnTo>
                    <a:pt x="224" y="132"/>
                  </a:lnTo>
                  <a:lnTo>
                    <a:pt x="223" y="132"/>
                  </a:lnTo>
                  <a:lnTo>
                    <a:pt x="224" y="132"/>
                  </a:lnTo>
                  <a:lnTo>
                    <a:pt x="223" y="132"/>
                  </a:lnTo>
                  <a:lnTo>
                    <a:pt x="223" y="133"/>
                  </a:lnTo>
                  <a:lnTo>
                    <a:pt x="222" y="133"/>
                  </a:lnTo>
                  <a:lnTo>
                    <a:pt x="222" y="132"/>
                  </a:lnTo>
                  <a:lnTo>
                    <a:pt x="222" y="133"/>
                  </a:lnTo>
                  <a:lnTo>
                    <a:pt x="221" y="133"/>
                  </a:lnTo>
                  <a:lnTo>
                    <a:pt x="221" y="132"/>
                  </a:lnTo>
                  <a:lnTo>
                    <a:pt x="220" y="132"/>
                  </a:lnTo>
                  <a:lnTo>
                    <a:pt x="221" y="132"/>
                  </a:lnTo>
                  <a:lnTo>
                    <a:pt x="221" y="133"/>
                  </a:lnTo>
                  <a:lnTo>
                    <a:pt x="222" y="133"/>
                  </a:lnTo>
                  <a:lnTo>
                    <a:pt x="222" y="134"/>
                  </a:lnTo>
                  <a:lnTo>
                    <a:pt x="221" y="134"/>
                  </a:lnTo>
                  <a:lnTo>
                    <a:pt x="221" y="133"/>
                  </a:lnTo>
                  <a:lnTo>
                    <a:pt x="220" y="133"/>
                  </a:lnTo>
                  <a:lnTo>
                    <a:pt x="220" y="134"/>
                  </a:lnTo>
                  <a:lnTo>
                    <a:pt x="221" y="134"/>
                  </a:lnTo>
                  <a:lnTo>
                    <a:pt x="220" y="134"/>
                  </a:lnTo>
                  <a:lnTo>
                    <a:pt x="220" y="135"/>
                  </a:lnTo>
                  <a:lnTo>
                    <a:pt x="220" y="137"/>
                  </a:lnTo>
                  <a:lnTo>
                    <a:pt x="218" y="137"/>
                  </a:lnTo>
                  <a:lnTo>
                    <a:pt x="217" y="137"/>
                  </a:lnTo>
                  <a:lnTo>
                    <a:pt x="216" y="137"/>
                  </a:lnTo>
                  <a:lnTo>
                    <a:pt x="215" y="137"/>
                  </a:lnTo>
                  <a:lnTo>
                    <a:pt x="212" y="135"/>
                  </a:lnTo>
                  <a:lnTo>
                    <a:pt x="211" y="135"/>
                  </a:lnTo>
                  <a:lnTo>
                    <a:pt x="210" y="135"/>
                  </a:lnTo>
                  <a:lnTo>
                    <a:pt x="209" y="137"/>
                  </a:lnTo>
                  <a:lnTo>
                    <a:pt x="206" y="137"/>
                  </a:lnTo>
                  <a:lnTo>
                    <a:pt x="205" y="138"/>
                  </a:lnTo>
                  <a:lnTo>
                    <a:pt x="204" y="138"/>
                  </a:lnTo>
                  <a:lnTo>
                    <a:pt x="203" y="138"/>
                  </a:lnTo>
                  <a:lnTo>
                    <a:pt x="202" y="138"/>
                  </a:lnTo>
                  <a:lnTo>
                    <a:pt x="202" y="139"/>
                  </a:lnTo>
                  <a:lnTo>
                    <a:pt x="202" y="138"/>
                  </a:lnTo>
                  <a:lnTo>
                    <a:pt x="200" y="138"/>
                  </a:lnTo>
                  <a:lnTo>
                    <a:pt x="200" y="139"/>
                  </a:lnTo>
                  <a:lnTo>
                    <a:pt x="199" y="139"/>
                  </a:lnTo>
                  <a:lnTo>
                    <a:pt x="198" y="139"/>
                  </a:lnTo>
                  <a:lnTo>
                    <a:pt x="197" y="139"/>
                  </a:lnTo>
                  <a:lnTo>
                    <a:pt x="198" y="140"/>
                  </a:lnTo>
                  <a:lnTo>
                    <a:pt x="198" y="139"/>
                  </a:lnTo>
                  <a:lnTo>
                    <a:pt x="198" y="140"/>
                  </a:lnTo>
                  <a:lnTo>
                    <a:pt x="199" y="140"/>
                  </a:lnTo>
                  <a:lnTo>
                    <a:pt x="200" y="139"/>
                  </a:lnTo>
                  <a:lnTo>
                    <a:pt x="200" y="140"/>
                  </a:lnTo>
                  <a:lnTo>
                    <a:pt x="199" y="140"/>
                  </a:lnTo>
                  <a:lnTo>
                    <a:pt x="198" y="140"/>
                  </a:lnTo>
                  <a:lnTo>
                    <a:pt x="197" y="140"/>
                  </a:lnTo>
                  <a:lnTo>
                    <a:pt x="196" y="139"/>
                  </a:lnTo>
                  <a:lnTo>
                    <a:pt x="193" y="140"/>
                  </a:lnTo>
                  <a:lnTo>
                    <a:pt x="192" y="140"/>
                  </a:lnTo>
                  <a:lnTo>
                    <a:pt x="191" y="140"/>
                  </a:lnTo>
                  <a:lnTo>
                    <a:pt x="189" y="141"/>
                  </a:lnTo>
                  <a:lnTo>
                    <a:pt x="189" y="143"/>
                  </a:lnTo>
                  <a:lnTo>
                    <a:pt x="188" y="140"/>
                  </a:lnTo>
                  <a:lnTo>
                    <a:pt x="187" y="138"/>
                  </a:lnTo>
                  <a:lnTo>
                    <a:pt x="186" y="137"/>
                  </a:lnTo>
                  <a:lnTo>
                    <a:pt x="186" y="134"/>
                  </a:lnTo>
                  <a:lnTo>
                    <a:pt x="186" y="133"/>
                  </a:lnTo>
                  <a:lnTo>
                    <a:pt x="185" y="129"/>
                  </a:lnTo>
                  <a:lnTo>
                    <a:pt x="185" y="128"/>
                  </a:lnTo>
                  <a:lnTo>
                    <a:pt x="185" y="127"/>
                  </a:lnTo>
                  <a:lnTo>
                    <a:pt x="183" y="125"/>
                  </a:lnTo>
                  <a:lnTo>
                    <a:pt x="183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0"/>
                  </a:lnTo>
                  <a:lnTo>
                    <a:pt x="186" y="121"/>
                  </a:lnTo>
                  <a:lnTo>
                    <a:pt x="186" y="122"/>
                  </a:lnTo>
                  <a:lnTo>
                    <a:pt x="185" y="125"/>
                  </a:lnTo>
                  <a:lnTo>
                    <a:pt x="185" y="126"/>
                  </a:lnTo>
                  <a:lnTo>
                    <a:pt x="185" y="127"/>
                  </a:lnTo>
                  <a:lnTo>
                    <a:pt x="185" y="128"/>
                  </a:lnTo>
                  <a:lnTo>
                    <a:pt x="185" y="129"/>
                  </a:lnTo>
                  <a:lnTo>
                    <a:pt x="186" y="129"/>
                  </a:lnTo>
                  <a:lnTo>
                    <a:pt x="185" y="131"/>
                  </a:lnTo>
                  <a:lnTo>
                    <a:pt x="185" y="129"/>
                  </a:lnTo>
                  <a:lnTo>
                    <a:pt x="185" y="131"/>
                  </a:lnTo>
                  <a:lnTo>
                    <a:pt x="186" y="131"/>
                  </a:lnTo>
                  <a:lnTo>
                    <a:pt x="186" y="132"/>
                  </a:lnTo>
                  <a:lnTo>
                    <a:pt x="186" y="133"/>
                  </a:lnTo>
                  <a:lnTo>
                    <a:pt x="186" y="134"/>
                  </a:lnTo>
                  <a:lnTo>
                    <a:pt x="186" y="135"/>
                  </a:lnTo>
                  <a:lnTo>
                    <a:pt x="187" y="135"/>
                  </a:lnTo>
                  <a:lnTo>
                    <a:pt x="187" y="137"/>
                  </a:lnTo>
                  <a:lnTo>
                    <a:pt x="188" y="138"/>
                  </a:lnTo>
                  <a:lnTo>
                    <a:pt x="188" y="139"/>
                  </a:lnTo>
                  <a:lnTo>
                    <a:pt x="188" y="140"/>
                  </a:lnTo>
                  <a:lnTo>
                    <a:pt x="189" y="140"/>
                  </a:lnTo>
                  <a:lnTo>
                    <a:pt x="189" y="139"/>
                  </a:lnTo>
                  <a:lnTo>
                    <a:pt x="189" y="140"/>
                  </a:lnTo>
                  <a:lnTo>
                    <a:pt x="191" y="140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3" y="138"/>
                  </a:lnTo>
                  <a:lnTo>
                    <a:pt x="193" y="137"/>
                  </a:lnTo>
                  <a:lnTo>
                    <a:pt x="193" y="135"/>
                  </a:lnTo>
                  <a:lnTo>
                    <a:pt x="193" y="134"/>
                  </a:lnTo>
                  <a:lnTo>
                    <a:pt x="193" y="133"/>
                  </a:lnTo>
                  <a:lnTo>
                    <a:pt x="193" y="132"/>
                  </a:lnTo>
                  <a:lnTo>
                    <a:pt x="193" y="131"/>
                  </a:lnTo>
                  <a:lnTo>
                    <a:pt x="193" y="129"/>
                  </a:lnTo>
                  <a:lnTo>
                    <a:pt x="193" y="128"/>
                  </a:lnTo>
                  <a:lnTo>
                    <a:pt x="193" y="127"/>
                  </a:lnTo>
                  <a:lnTo>
                    <a:pt x="193" y="126"/>
                  </a:lnTo>
                  <a:lnTo>
                    <a:pt x="193" y="125"/>
                  </a:lnTo>
                  <a:lnTo>
                    <a:pt x="192" y="125"/>
                  </a:lnTo>
                  <a:lnTo>
                    <a:pt x="193" y="125"/>
                  </a:lnTo>
                  <a:lnTo>
                    <a:pt x="192" y="125"/>
                  </a:lnTo>
                  <a:lnTo>
                    <a:pt x="192" y="123"/>
                  </a:lnTo>
                  <a:lnTo>
                    <a:pt x="192" y="122"/>
                  </a:lnTo>
                  <a:lnTo>
                    <a:pt x="191" y="122"/>
                  </a:lnTo>
                  <a:lnTo>
                    <a:pt x="191" y="121"/>
                  </a:lnTo>
                  <a:lnTo>
                    <a:pt x="189" y="120"/>
                  </a:lnTo>
                  <a:lnTo>
                    <a:pt x="189" y="119"/>
                  </a:lnTo>
                  <a:lnTo>
                    <a:pt x="188" y="117"/>
                  </a:lnTo>
                  <a:lnTo>
                    <a:pt x="187" y="116"/>
                  </a:lnTo>
                  <a:lnTo>
                    <a:pt x="186" y="114"/>
                  </a:lnTo>
                  <a:lnTo>
                    <a:pt x="185" y="112"/>
                  </a:lnTo>
                  <a:lnTo>
                    <a:pt x="183" y="111"/>
                  </a:lnTo>
                  <a:lnTo>
                    <a:pt x="182" y="111"/>
                  </a:lnTo>
                  <a:lnTo>
                    <a:pt x="181" y="111"/>
                  </a:lnTo>
                  <a:lnTo>
                    <a:pt x="181" y="110"/>
                  </a:lnTo>
                  <a:lnTo>
                    <a:pt x="180" y="110"/>
                  </a:lnTo>
                  <a:lnTo>
                    <a:pt x="180" y="111"/>
                  </a:lnTo>
                  <a:lnTo>
                    <a:pt x="177" y="110"/>
                  </a:lnTo>
                  <a:lnTo>
                    <a:pt x="176" y="109"/>
                  </a:lnTo>
                  <a:lnTo>
                    <a:pt x="175" y="109"/>
                  </a:lnTo>
                  <a:lnTo>
                    <a:pt x="174" y="106"/>
                  </a:lnTo>
                  <a:lnTo>
                    <a:pt x="175" y="108"/>
                  </a:lnTo>
                  <a:lnTo>
                    <a:pt x="176" y="108"/>
                  </a:lnTo>
                  <a:lnTo>
                    <a:pt x="176" y="109"/>
                  </a:lnTo>
                  <a:lnTo>
                    <a:pt x="177" y="109"/>
                  </a:lnTo>
                  <a:lnTo>
                    <a:pt x="179" y="110"/>
                  </a:lnTo>
                  <a:lnTo>
                    <a:pt x="180" y="110"/>
                  </a:lnTo>
                  <a:lnTo>
                    <a:pt x="181" y="110"/>
                  </a:lnTo>
                  <a:lnTo>
                    <a:pt x="180" y="110"/>
                  </a:lnTo>
                  <a:lnTo>
                    <a:pt x="179" y="110"/>
                  </a:lnTo>
                  <a:lnTo>
                    <a:pt x="179" y="109"/>
                  </a:lnTo>
                  <a:lnTo>
                    <a:pt x="177" y="109"/>
                  </a:lnTo>
                  <a:lnTo>
                    <a:pt x="177" y="108"/>
                  </a:lnTo>
                  <a:lnTo>
                    <a:pt x="176" y="106"/>
                  </a:lnTo>
                  <a:lnTo>
                    <a:pt x="175" y="105"/>
                  </a:lnTo>
                  <a:lnTo>
                    <a:pt x="174" y="104"/>
                  </a:lnTo>
                  <a:lnTo>
                    <a:pt x="174" y="103"/>
                  </a:lnTo>
                  <a:lnTo>
                    <a:pt x="173" y="103"/>
                  </a:lnTo>
                  <a:lnTo>
                    <a:pt x="171" y="103"/>
                  </a:lnTo>
                  <a:lnTo>
                    <a:pt x="171" y="102"/>
                  </a:lnTo>
                  <a:lnTo>
                    <a:pt x="170" y="100"/>
                  </a:lnTo>
                  <a:lnTo>
                    <a:pt x="169" y="100"/>
                  </a:lnTo>
                  <a:lnTo>
                    <a:pt x="168" y="99"/>
                  </a:lnTo>
                  <a:lnTo>
                    <a:pt x="167" y="99"/>
                  </a:lnTo>
                  <a:lnTo>
                    <a:pt x="168" y="99"/>
                  </a:lnTo>
                  <a:lnTo>
                    <a:pt x="168" y="100"/>
                  </a:lnTo>
                  <a:lnTo>
                    <a:pt x="169" y="100"/>
                  </a:lnTo>
                  <a:lnTo>
                    <a:pt x="169" y="99"/>
                  </a:lnTo>
                  <a:lnTo>
                    <a:pt x="168" y="99"/>
                  </a:lnTo>
                  <a:lnTo>
                    <a:pt x="168" y="98"/>
                  </a:lnTo>
                  <a:lnTo>
                    <a:pt x="167" y="98"/>
                  </a:lnTo>
                  <a:lnTo>
                    <a:pt x="165" y="98"/>
                  </a:lnTo>
                  <a:lnTo>
                    <a:pt x="165" y="97"/>
                  </a:lnTo>
                  <a:lnTo>
                    <a:pt x="164" y="96"/>
                  </a:lnTo>
                  <a:lnTo>
                    <a:pt x="163" y="96"/>
                  </a:lnTo>
                  <a:lnTo>
                    <a:pt x="163" y="94"/>
                  </a:lnTo>
                  <a:lnTo>
                    <a:pt x="162" y="94"/>
                  </a:lnTo>
                  <a:lnTo>
                    <a:pt x="162" y="93"/>
                  </a:lnTo>
                  <a:lnTo>
                    <a:pt x="162" y="92"/>
                  </a:lnTo>
                  <a:lnTo>
                    <a:pt x="163" y="92"/>
                  </a:lnTo>
                  <a:lnTo>
                    <a:pt x="163" y="91"/>
                  </a:lnTo>
                  <a:lnTo>
                    <a:pt x="163" y="92"/>
                  </a:lnTo>
                  <a:lnTo>
                    <a:pt x="164" y="92"/>
                  </a:lnTo>
                  <a:lnTo>
                    <a:pt x="164" y="93"/>
                  </a:lnTo>
                  <a:lnTo>
                    <a:pt x="165" y="93"/>
                  </a:lnTo>
                  <a:lnTo>
                    <a:pt x="165" y="94"/>
                  </a:lnTo>
                  <a:lnTo>
                    <a:pt x="165" y="93"/>
                  </a:lnTo>
                  <a:lnTo>
                    <a:pt x="167" y="93"/>
                  </a:lnTo>
                  <a:lnTo>
                    <a:pt x="168" y="93"/>
                  </a:lnTo>
                  <a:lnTo>
                    <a:pt x="167" y="94"/>
                  </a:lnTo>
                  <a:lnTo>
                    <a:pt x="168" y="96"/>
                  </a:lnTo>
                  <a:lnTo>
                    <a:pt x="167" y="96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7" y="97"/>
                  </a:lnTo>
                  <a:lnTo>
                    <a:pt x="168" y="96"/>
                  </a:lnTo>
                  <a:lnTo>
                    <a:pt x="168" y="97"/>
                  </a:lnTo>
                  <a:lnTo>
                    <a:pt x="169" y="97"/>
                  </a:lnTo>
                  <a:lnTo>
                    <a:pt x="170" y="96"/>
                  </a:lnTo>
                  <a:lnTo>
                    <a:pt x="170" y="97"/>
                  </a:lnTo>
                  <a:lnTo>
                    <a:pt x="171" y="97"/>
                  </a:lnTo>
                  <a:lnTo>
                    <a:pt x="173" y="97"/>
                  </a:lnTo>
                  <a:lnTo>
                    <a:pt x="171" y="97"/>
                  </a:lnTo>
                  <a:lnTo>
                    <a:pt x="173" y="97"/>
                  </a:lnTo>
                  <a:lnTo>
                    <a:pt x="173" y="98"/>
                  </a:lnTo>
                  <a:lnTo>
                    <a:pt x="174" y="98"/>
                  </a:lnTo>
                  <a:lnTo>
                    <a:pt x="175" y="99"/>
                  </a:lnTo>
                  <a:lnTo>
                    <a:pt x="174" y="99"/>
                  </a:lnTo>
                  <a:lnTo>
                    <a:pt x="175" y="99"/>
                  </a:lnTo>
                  <a:lnTo>
                    <a:pt x="174" y="99"/>
                  </a:lnTo>
                  <a:lnTo>
                    <a:pt x="175" y="99"/>
                  </a:lnTo>
                  <a:lnTo>
                    <a:pt x="174" y="100"/>
                  </a:lnTo>
                  <a:lnTo>
                    <a:pt x="174" y="99"/>
                  </a:lnTo>
                  <a:lnTo>
                    <a:pt x="174" y="100"/>
                  </a:lnTo>
                  <a:lnTo>
                    <a:pt x="175" y="100"/>
                  </a:lnTo>
                  <a:lnTo>
                    <a:pt x="176" y="100"/>
                  </a:lnTo>
                  <a:lnTo>
                    <a:pt x="176" y="102"/>
                  </a:lnTo>
                  <a:lnTo>
                    <a:pt x="176" y="100"/>
                  </a:lnTo>
                  <a:lnTo>
                    <a:pt x="176" y="102"/>
                  </a:lnTo>
                  <a:lnTo>
                    <a:pt x="176" y="103"/>
                  </a:lnTo>
                  <a:lnTo>
                    <a:pt x="177" y="103"/>
                  </a:lnTo>
                  <a:lnTo>
                    <a:pt x="179" y="103"/>
                  </a:lnTo>
                  <a:lnTo>
                    <a:pt x="179" y="104"/>
                  </a:lnTo>
                  <a:lnTo>
                    <a:pt x="180" y="104"/>
                  </a:lnTo>
                  <a:lnTo>
                    <a:pt x="181" y="104"/>
                  </a:lnTo>
                  <a:lnTo>
                    <a:pt x="182" y="104"/>
                  </a:lnTo>
                  <a:lnTo>
                    <a:pt x="181" y="104"/>
                  </a:lnTo>
                  <a:lnTo>
                    <a:pt x="182" y="104"/>
                  </a:lnTo>
                  <a:lnTo>
                    <a:pt x="183" y="104"/>
                  </a:lnTo>
                  <a:lnTo>
                    <a:pt x="185" y="103"/>
                  </a:lnTo>
                  <a:lnTo>
                    <a:pt x="185" y="104"/>
                  </a:lnTo>
                  <a:lnTo>
                    <a:pt x="185" y="103"/>
                  </a:lnTo>
                  <a:lnTo>
                    <a:pt x="183" y="103"/>
                  </a:lnTo>
                  <a:lnTo>
                    <a:pt x="183" y="104"/>
                  </a:lnTo>
                  <a:lnTo>
                    <a:pt x="182" y="104"/>
                  </a:lnTo>
                  <a:lnTo>
                    <a:pt x="182" y="103"/>
                  </a:lnTo>
                  <a:lnTo>
                    <a:pt x="182" y="102"/>
                  </a:lnTo>
                  <a:lnTo>
                    <a:pt x="183" y="102"/>
                  </a:lnTo>
                  <a:lnTo>
                    <a:pt x="183" y="103"/>
                  </a:lnTo>
                  <a:lnTo>
                    <a:pt x="185" y="103"/>
                  </a:lnTo>
                  <a:lnTo>
                    <a:pt x="185" y="102"/>
                  </a:lnTo>
                  <a:lnTo>
                    <a:pt x="186" y="103"/>
                  </a:lnTo>
                  <a:lnTo>
                    <a:pt x="186" y="104"/>
                  </a:lnTo>
                  <a:lnTo>
                    <a:pt x="186" y="103"/>
                  </a:lnTo>
                  <a:lnTo>
                    <a:pt x="186" y="102"/>
                  </a:lnTo>
                  <a:lnTo>
                    <a:pt x="185" y="102"/>
                  </a:lnTo>
                  <a:lnTo>
                    <a:pt x="186" y="102"/>
                  </a:lnTo>
                  <a:lnTo>
                    <a:pt x="186" y="100"/>
                  </a:lnTo>
                  <a:lnTo>
                    <a:pt x="185" y="100"/>
                  </a:lnTo>
                  <a:lnTo>
                    <a:pt x="185" y="102"/>
                  </a:lnTo>
                  <a:lnTo>
                    <a:pt x="183" y="100"/>
                  </a:lnTo>
                  <a:lnTo>
                    <a:pt x="182" y="100"/>
                  </a:lnTo>
                  <a:lnTo>
                    <a:pt x="182" y="99"/>
                  </a:lnTo>
                  <a:lnTo>
                    <a:pt x="182" y="98"/>
                  </a:lnTo>
                  <a:lnTo>
                    <a:pt x="183" y="98"/>
                  </a:lnTo>
                  <a:lnTo>
                    <a:pt x="182" y="98"/>
                  </a:lnTo>
                  <a:lnTo>
                    <a:pt x="182" y="99"/>
                  </a:lnTo>
                  <a:lnTo>
                    <a:pt x="182" y="98"/>
                  </a:lnTo>
                  <a:lnTo>
                    <a:pt x="182" y="99"/>
                  </a:lnTo>
                  <a:lnTo>
                    <a:pt x="182" y="98"/>
                  </a:lnTo>
                  <a:lnTo>
                    <a:pt x="182" y="99"/>
                  </a:lnTo>
                  <a:lnTo>
                    <a:pt x="182" y="100"/>
                  </a:lnTo>
                  <a:lnTo>
                    <a:pt x="182" y="102"/>
                  </a:lnTo>
                  <a:lnTo>
                    <a:pt x="181" y="102"/>
                  </a:lnTo>
                  <a:lnTo>
                    <a:pt x="181" y="103"/>
                  </a:lnTo>
                  <a:lnTo>
                    <a:pt x="180" y="103"/>
                  </a:lnTo>
                  <a:lnTo>
                    <a:pt x="179" y="103"/>
                  </a:lnTo>
                  <a:lnTo>
                    <a:pt x="179" y="102"/>
                  </a:lnTo>
                  <a:lnTo>
                    <a:pt x="179" y="100"/>
                  </a:lnTo>
                  <a:lnTo>
                    <a:pt x="177" y="100"/>
                  </a:lnTo>
                  <a:lnTo>
                    <a:pt x="179" y="100"/>
                  </a:lnTo>
                  <a:lnTo>
                    <a:pt x="177" y="100"/>
                  </a:lnTo>
                  <a:lnTo>
                    <a:pt x="179" y="100"/>
                  </a:lnTo>
                  <a:lnTo>
                    <a:pt x="179" y="99"/>
                  </a:lnTo>
                  <a:lnTo>
                    <a:pt x="177" y="99"/>
                  </a:lnTo>
                  <a:lnTo>
                    <a:pt x="177" y="98"/>
                  </a:lnTo>
                  <a:lnTo>
                    <a:pt x="179" y="98"/>
                  </a:lnTo>
                  <a:lnTo>
                    <a:pt x="179" y="97"/>
                  </a:lnTo>
                  <a:lnTo>
                    <a:pt x="177" y="97"/>
                  </a:lnTo>
                  <a:lnTo>
                    <a:pt x="179" y="97"/>
                  </a:lnTo>
                  <a:lnTo>
                    <a:pt x="177" y="97"/>
                  </a:lnTo>
                  <a:lnTo>
                    <a:pt x="179" y="97"/>
                  </a:lnTo>
                  <a:lnTo>
                    <a:pt x="179" y="96"/>
                  </a:lnTo>
                  <a:lnTo>
                    <a:pt x="177" y="96"/>
                  </a:lnTo>
                  <a:lnTo>
                    <a:pt x="177" y="97"/>
                  </a:lnTo>
                  <a:lnTo>
                    <a:pt x="176" y="97"/>
                  </a:lnTo>
                  <a:lnTo>
                    <a:pt x="175" y="97"/>
                  </a:lnTo>
                  <a:lnTo>
                    <a:pt x="175" y="96"/>
                  </a:lnTo>
                  <a:lnTo>
                    <a:pt x="175" y="94"/>
                  </a:lnTo>
                  <a:lnTo>
                    <a:pt x="175" y="93"/>
                  </a:lnTo>
                  <a:lnTo>
                    <a:pt x="174" y="93"/>
                  </a:lnTo>
                  <a:lnTo>
                    <a:pt x="173" y="93"/>
                  </a:lnTo>
                  <a:lnTo>
                    <a:pt x="171" y="93"/>
                  </a:lnTo>
                  <a:lnTo>
                    <a:pt x="171" y="94"/>
                  </a:lnTo>
                  <a:lnTo>
                    <a:pt x="170" y="94"/>
                  </a:lnTo>
                  <a:lnTo>
                    <a:pt x="170" y="93"/>
                  </a:lnTo>
                  <a:lnTo>
                    <a:pt x="169" y="94"/>
                  </a:lnTo>
                  <a:lnTo>
                    <a:pt x="169" y="96"/>
                  </a:lnTo>
                  <a:lnTo>
                    <a:pt x="169" y="94"/>
                  </a:lnTo>
                  <a:lnTo>
                    <a:pt x="169" y="93"/>
                  </a:lnTo>
                  <a:lnTo>
                    <a:pt x="168" y="93"/>
                  </a:lnTo>
                  <a:lnTo>
                    <a:pt x="168" y="92"/>
                  </a:lnTo>
                  <a:lnTo>
                    <a:pt x="167" y="92"/>
                  </a:lnTo>
                  <a:lnTo>
                    <a:pt x="165" y="92"/>
                  </a:lnTo>
                  <a:lnTo>
                    <a:pt x="165" y="91"/>
                  </a:lnTo>
                  <a:lnTo>
                    <a:pt x="164" y="91"/>
                  </a:lnTo>
                  <a:lnTo>
                    <a:pt x="163" y="91"/>
                  </a:lnTo>
                  <a:lnTo>
                    <a:pt x="163" y="90"/>
                  </a:lnTo>
                  <a:lnTo>
                    <a:pt x="162" y="90"/>
                  </a:lnTo>
                  <a:lnTo>
                    <a:pt x="162" y="88"/>
                  </a:lnTo>
                  <a:lnTo>
                    <a:pt x="161" y="88"/>
                  </a:lnTo>
                  <a:lnTo>
                    <a:pt x="159" y="87"/>
                  </a:lnTo>
                  <a:lnTo>
                    <a:pt x="158" y="87"/>
                  </a:lnTo>
                  <a:lnTo>
                    <a:pt x="158" y="86"/>
                  </a:lnTo>
                  <a:lnTo>
                    <a:pt x="157" y="86"/>
                  </a:lnTo>
                  <a:lnTo>
                    <a:pt x="158" y="86"/>
                  </a:lnTo>
                  <a:lnTo>
                    <a:pt x="159" y="86"/>
                  </a:lnTo>
                  <a:lnTo>
                    <a:pt x="159" y="85"/>
                  </a:lnTo>
                  <a:lnTo>
                    <a:pt x="161" y="85"/>
                  </a:lnTo>
                  <a:lnTo>
                    <a:pt x="159" y="85"/>
                  </a:lnTo>
                  <a:lnTo>
                    <a:pt x="161" y="83"/>
                  </a:lnTo>
                  <a:lnTo>
                    <a:pt x="162" y="83"/>
                  </a:lnTo>
                  <a:lnTo>
                    <a:pt x="162" y="82"/>
                  </a:lnTo>
                  <a:lnTo>
                    <a:pt x="162" y="81"/>
                  </a:lnTo>
                  <a:lnTo>
                    <a:pt x="163" y="81"/>
                  </a:lnTo>
                  <a:lnTo>
                    <a:pt x="162" y="80"/>
                  </a:lnTo>
                  <a:lnTo>
                    <a:pt x="163" y="80"/>
                  </a:lnTo>
                  <a:lnTo>
                    <a:pt x="164" y="80"/>
                  </a:lnTo>
                  <a:lnTo>
                    <a:pt x="164" y="79"/>
                  </a:lnTo>
                  <a:lnTo>
                    <a:pt x="165" y="80"/>
                  </a:lnTo>
                  <a:lnTo>
                    <a:pt x="167" y="80"/>
                  </a:lnTo>
                  <a:lnTo>
                    <a:pt x="167" y="79"/>
                  </a:lnTo>
                  <a:lnTo>
                    <a:pt x="167" y="80"/>
                  </a:lnTo>
                  <a:lnTo>
                    <a:pt x="168" y="80"/>
                  </a:lnTo>
                  <a:lnTo>
                    <a:pt x="168" y="79"/>
                  </a:lnTo>
                  <a:lnTo>
                    <a:pt x="169" y="77"/>
                  </a:lnTo>
                  <a:lnTo>
                    <a:pt x="169" y="79"/>
                  </a:lnTo>
                  <a:lnTo>
                    <a:pt x="169" y="77"/>
                  </a:lnTo>
                  <a:lnTo>
                    <a:pt x="168" y="77"/>
                  </a:lnTo>
                  <a:lnTo>
                    <a:pt x="169" y="76"/>
                  </a:lnTo>
                  <a:lnTo>
                    <a:pt x="168" y="76"/>
                  </a:lnTo>
                  <a:lnTo>
                    <a:pt x="168" y="77"/>
                  </a:lnTo>
                  <a:lnTo>
                    <a:pt x="167" y="77"/>
                  </a:lnTo>
                  <a:lnTo>
                    <a:pt x="167" y="79"/>
                  </a:lnTo>
                  <a:lnTo>
                    <a:pt x="165" y="79"/>
                  </a:lnTo>
                  <a:lnTo>
                    <a:pt x="164" y="77"/>
                  </a:lnTo>
                  <a:lnTo>
                    <a:pt x="165" y="77"/>
                  </a:lnTo>
                  <a:lnTo>
                    <a:pt x="165" y="76"/>
                  </a:lnTo>
                  <a:lnTo>
                    <a:pt x="164" y="76"/>
                  </a:lnTo>
                  <a:lnTo>
                    <a:pt x="164" y="77"/>
                  </a:lnTo>
                  <a:lnTo>
                    <a:pt x="164" y="79"/>
                  </a:lnTo>
                  <a:lnTo>
                    <a:pt x="163" y="79"/>
                  </a:lnTo>
                  <a:lnTo>
                    <a:pt x="162" y="79"/>
                  </a:lnTo>
                  <a:lnTo>
                    <a:pt x="161" y="79"/>
                  </a:lnTo>
                  <a:lnTo>
                    <a:pt x="161" y="80"/>
                  </a:lnTo>
                  <a:lnTo>
                    <a:pt x="161" y="81"/>
                  </a:lnTo>
                  <a:lnTo>
                    <a:pt x="159" y="81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59" y="79"/>
                  </a:lnTo>
                  <a:lnTo>
                    <a:pt x="158" y="79"/>
                  </a:lnTo>
                  <a:lnTo>
                    <a:pt x="158" y="77"/>
                  </a:lnTo>
                  <a:lnTo>
                    <a:pt x="158" y="76"/>
                  </a:lnTo>
                  <a:lnTo>
                    <a:pt x="157" y="76"/>
                  </a:lnTo>
                  <a:lnTo>
                    <a:pt x="156" y="75"/>
                  </a:lnTo>
                  <a:lnTo>
                    <a:pt x="155" y="76"/>
                  </a:lnTo>
                  <a:lnTo>
                    <a:pt x="153" y="76"/>
                  </a:lnTo>
                  <a:lnTo>
                    <a:pt x="153" y="75"/>
                  </a:lnTo>
                  <a:lnTo>
                    <a:pt x="153" y="76"/>
                  </a:lnTo>
                  <a:lnTo>
                    <a:pt x="153" y="75"/>
                  </a:lnTo>
                  <a:lnTo>
                    <a:pt x="153" y="76"/>
                  </a:lnTo>
                  <a:lnTo>
                    <a:pt x="152" y="75"/>
                  </a:lnTo>
                  <a:lnTo>
                    <a:pt x="151" y="76"/>
                  </a:lnTo>
                  <a:lnTo>
                    <a:pt x="150" y="76"/>
                  </a:lnTo>
                  <a:lnTo>
                    <a:pt x="148" y="76"/>
                  </a:lnTo>
                  <a:lnTo>
                    <a:pt x="148" y="77"/>
                  </a:lnTo>
                  <a:lnTo>
                    <a:pt x="148" y="79"/>
                  </a:lnTo>
                  <a:lnTo>
                    <a:pt x="147" y="80"/>
                  </a:lnTo>
                  <a:lnTo>
                    <a:pt x="148" y="80"/>
                  </a:lnTo>
                  <a:lnTo>
                    <a:pt x="147" y="80"/>
                  </a:lnTo>
                  <a:lnTo>
                    <a:pt x="148" y="80"/>
                  </a:lnTo>
                  <a:lnTo>
                    <a:pt x="147" y="81"/>
                  </a:lnTo>
                  <a:lnTo>
                    <a:pt x="148" y="81"/>
                  </a:lnTo>
                  <a:lnTo>
                    <a:pt x="148" y="82"/>
                  </a:lnTo>
                  <a:lnTo>
                    <a:pt x="150" y="82"/>
                  </a:lnTo>
                  <a:lnTo>
                    <a:pt x="151" y="82"/>
                  </a:lnTo>
                  <a:lnTo>
                    <a:pt x="151" y="81"/>
                  </a:lnTo>
                  <a:lnTo>
                    <a:pt x="151" y="80"/>
                  </a:lnTo>
                  <a:lnTo>
                    <a:pt x="152" y="80"/>
                  </a:lnTo>
                  <a:lnTo>
                    <a:pt x="153" y="80"/>
                  </a:lnTo>
                  <a:lnTo>
                    <a:pt x="155" y="80"/>
                  </a:lnTo>
                  <a:lnTo>
                    <a:pt x="155" y="81"/>
                  </a:lnTo>
                  <a:lnTo>
                    <a:pt x="156" y="81"/>
                  </a:lnTo>
                  <a:lnTo>
                    <a:pt x="156" y="82"/>
                  </a:lnTo>
                  <a:lnTo>
                    <a:pt x="155" y="82"/>
                  </a:lnTo>
                  <a:lnTo>
                    <a:pt x="155" y="83"/>
                  </a:lnTo>
                  <a:lnTo>
                    <a:pt x="155" y="82"/>
                  </a:lnTo>
                  <a:lnTo>
                    <a:pt x="155" y="83"/>
                  </a:lnTo>
                  <a:lnTo>
                    <a:pt x="155" y="82"/>
                  </a:lnTo>
                  <a:lnTo>
                    <a:pt x="155" y="83"/>
                  </a:lnTo>
                  <a:lnTo>
                    <a:pt x="155" y="82"/>
                  </a:lnTo>
                  <a:lnTo>
                    <a:pt x="156" y="82"/>
                  </a:lnTo>
                  <a:lnTo>
                    <a:pt x="156" y="83"/>
                  </a:lnTo>
                  <a:lnTo>
                    <a:pt x="157" y="83"/>
                  </a:lnTo>
                  <a:lnTo>
                    <a:pt x="157" y="85"/>
                  </a:lnTo>
                  <a:lnTo>
                    <a:pt x="156" y="86"/>
                  </a:lnTo>
                  <a:lnTo>
                    <a:pt x="157" y="86"/>
                  </a:lnTo>
                  <a:lnTo>
                    <a:pt x="156" y="86"/>
                  </a:lnTo>
                  <a:lnTo>
                    <a:pt x="156" y="87"/>
                  </a:lnTo>
                  <a:lnTo>
                    <a:pt x="156" y="88"/>
                  </a:lnTo>
                  <a:lnTo>
                    <a:pt x="157" y="88"/>
                  </a:lnTo>
                  <a:lnTo>
                    <a:pt x="157" y="90"/>
                  </a:lnTo>
                  <a:lnTo>
                    <a:pt x="158" y="90"/>
                  </a:lnTo>
                  <a:lnTo>
                    <a:pt x="159" y="90"/>
                  </a:lnTo>
                  <a:lnTo>
                    <a:pt x="158" y="90"/>
                  </a:lnTo>
                  <a:lnTo>
                    <a:pt x="159" y="90"/>
                  </a:lnTo>
                  <a:lnTo>
                    <a:pt x="159" y="91"/>
                  </a:lnTo>
                  <a:lnTo>
                    <a:pt x="159" y="92"/>
                  </a:lnTo>
                  <a:lnTo>
                    <a:pt x="158" y="92"/>
                  </a:lnTo>
                  <a:lnTo>
                    <a:pt x="159" y="92"/>
                  </a:lnTo>
                  <a:lnTo>
                    <a:pt x="158" y="92"/>
                  </a:lnTo>
                  <a:lnTo>
                    <a:pt x="158" y="91"/>
                  </a:lnTo>
                  <a:lnTo>
                    <a:pt x="157" y="90"/>
                  </a:lnTo>
                  <a:lnTo>
                    <a:pt x="157" y="91"/>
                  </a:lnTo>
                  <a:lnTo>
                    <a:pt x="158" y="91"/>
                  </a:lnTo>
                  <a:lnTo>
                    <a:pt x="157" y="91"/>
                  </a:lnTo>
                  <a:lnTo>
                    <a:pt x="157" y="92"/>
                  </a:lnTo>
                  <a:lnTo>
                    <a:pt x="158" y="92"/>
                  </a:lnTo>
                  <a:lnTo>
                    <a:pt x="158" y="93"/>
                  </a:lnTo>
                  <a:lnTo>
                    <a:pt x="157" y="93"/>
                  </a:lnTo>
                  <a:lnTo>
                    <a:pt x="157" y="92"/>
                  </a:lnTo>
                  <a:lnTo>
                    <a:pt x="156" y="91"/>
                  </a:lnTo>
                  <a:lnTo>
                    <a:pt x="155" y="90"/>
                  </a:lnTo>
                  <a:lnTo>
                    <a:pt x="153" y="88"/>
                  </a:lnTo>
                  <a:lnTo>
                    <a:pt x="151" y="87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8" y="85"/>
                  </a:lnTo>
                  <a:lnTo>
                    <a:pt x="147" y="83"/>
                  </a:lnTo>
                  <a:lnTo>
                    <a:pt x="144" y="82"/>
                  </a:lnTo>
                  <a:lnTo>
                    <a:pt x="142" y="81"/>
                  </a:lnTo>
                  <a:lnTo>
                    <a:pt x="138" y="79"/>
                  </a:lnTo>
                  <a:lnTo>
                    <a:pt x="136" y="79"/>
                  </a:lnTo>
                  <a:lnTo>
                    <a:pt x="136" y="77"/>
                  </a:lnTo>
                  <a:lnTo>
                    <a:pt x="135" y="77"/>
                  </a:lnTo>
                  <a:lnTo>
                    <a:pt x="128" y="74"/>
                  </a:lnTo>
                  <a:lnTo>
                    <a:pt x="126" y="73"/>
                  </a:lnTo>
                  <a:lnTo>
                    <a:pt x="124" y="73"/>
                  </a:lnTo>
                  <a:lnTo>
                    <a:pt x="117" y="70"/>
                  </a:lnTo>
                  <a:lnTo>
                    <a:pt x="114" y="69"/>
                  </a:lnTo>
                  <a:lnTo>
                    <a:pt x="111" y="68"/>
                  </a:lnTo>
                  <a:lnTo>
                    <a:pt x="110" y="68"/>
                  </a:lnTo>
                  <a:lnTo>
                    <a:pt x="106" y="67"/>
                  </a:lnTo>
                  <a:lnTo>
                    <a:pt x="103" y="67"/>
                  </a:lnTo>
                  <a:lnTo>
                    <a:pt x="99" y="65"/>
                  </a:lnTo>
                  <a:lnTo>
                    <a:pt x="97" y="65"/>
                  </a:lnTo>
                  <a:lnTo>
                    <a:pt x="94" y="65"/>
                  </a:lnTo>
                  <a:lnTo>
                    <a:pt x="93" y="65"/>
                  </a:lnTo>
                  <a:lnTo>
                    <a:pt x="93" y="64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4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7" y="63"/>
                  </a:lnTo>
                  <a:lnTo>
                    <a:pt x="98" y="63"/>
                  </a:lnTo>
                  <a:lnTo>
                    <a:pt x="99" y="63"/>
                  </a:lnTo>
                  <a:lnTo>
                    <a:pt x="100" y="63"/>
                  </a:lnTo>
                  <a:lnTo>
                    <a:pt x="100" y="64"/>
                  </a:lnTo>
                  <a:lnTo>
                    <a:pt x="101" y="64"/>
                  </a:lnTo>
                  <a:lnTo>
                    <a:pt x="103" y="64"/>
                  </a:lnTo>
                  <a:lnTo>
                    <a:pt x="104" y="64"/>
                  </a:lnTo>
                  <a:lnTo>
                    <a:pt x="106" y="65"/>
                  </a:lnTo>
                  <a:lnTo>
                    <a:pt x="108" y="65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10" y="62"/>
                  </a:lnTo>
                  <a:lnTo>
                    <a:pt x="111" y="63"/>
                  </a:lnTo>
                  <a:lnTo>
                    <a:pt x="111" y="64"/>
                  </a:lnTo>
                  <a:lnTo>
                    <a:pt x="112" y="64"/>
                  </a:lnTo>
                  <a:lnTo>
                    <a:pt x="114" y="64"/>
                  </a:lnTo>
                  <a:lnTo>
                    <a:pt x="115" y="64"/>
                  </a:lnTo>
                  <a:lnTo>
                    <a:pt x="115" y="65"/>
                  </a:lnTo>
                  <a:lnTo>
                    <a:pt x="116" y="65"/>
                  </a:lnTo>
                  <a:lnTo>
                    <a:pt x="116" y="64"/>
                  </a:lnTo>
                  <a:lnTo>
                    <a:pt x="117" y="64"/>
                  </a:lnTo>
                  <a:lnTo>
                    <a:pt x="116" y="64"/>
                  </a:lnTo>
                  <a:lnTo>
                    <a:pt x="116" y="63"/>
                  </a:lnTo>
                  <a:lnTo>
                    <a:pt x="115" y="63"/>
                  </a:lnTo>
                  <a:lnTo>
                    <a:pt x="114" y="63"/>
                  </a:lnTo>
                  <a:lnTo>
                    <a:pt x="114" y="62"/>
                  </a:lnTo>
                  <a:lnTo>
                    <a:pt x="115" y="61"/>
                  </a:lnTo>
                  <a:lnTo>
                    <a:pt x="115" y="62"/>
                  </a:lnTo>
                  <a:lnTo>
                    <a:pt x="115" y="61"/>
                  </a:lnTo>
                  <a:lnTo>
                    <a:pt x="116" y="61"/>
                  </a:lnTo>
                  <a:lnTo>
                    <a:pt x="116" y="62"/>
                  </a:lnTo>
                  <a:lnTo>
                    <a:pt x="117" y="62"/>
                  </a:lnTo>
                  <a:lnTo>
                    <a:pt x="117" y="63"/>
                  </a:lnTo>
                  <a:lnTo>
                    <a:pt x="118" y="63"/>
                  </a:lnTo>
                  <a:lnTo>
                    <a:pt x="120" y="64"/>
                  </a:lnTo>
                  <a:lnTo>
                    <a:pt x="121" y="64"/>
                  </a:lnTo>
                  <a:lnTo>
                    <a:pt x="121" y="65"/>
                  </a:lnTo>
                  <a:lnTo>
                    <a:pt x="122" y="64"/>
                  </a:lnTo>
                  <a:lnTo>
                    <a:pt x="122" y="65"/>
                  </a:lnTo>
                  <a:lnTo>
                    <a:pt x="122" y="67"/>
                  </a:lnTo>
                  <a:lnTo>
                    <a:pt x="124" y="67"/>
                  </a:lnTo>
                  <a:lnTo>
                    <a:pt x="126" y="67"/>
                  </a:lnTo>
                  <a:lnTo>
                    <a:pt x="127" y="65"/>
                  </a:lnTo>
                  <a:lnTo>
                    <a:pt x="126" y="64"/>
                  </a:lnTo>
                  <a:lnTo>
                    <a:pt x="126" y="63"/>
                  </a:lnTo>
                  <a:lnTo>
                    <a:pt x="126" y="62"/>
                  </a:lnTo>
                  <a:lnTo>
                    <a:pt x="124" y="62"/>
                  </a:lnTo>
                  <a:lnTo>
                    <a:pt x="126" y="62"/>
                  </a:lnTo>
                  <a:lnTo>
                    <a:pt x="124" y="62"/>
                  </a:lnTo>
                  <a:lnTo>
                    <a:pt x="126" y="62"/>
                  </a:lnTo>
                  <a:lnTo>
                    <a:pt x="126" y="61"/>
                  </a:lnTo>
                  <a:lnTo>
                    <a:pt x="124" y="61"/>
                  </a:lnTo>
                  <a:lnTo>
                    <a:pt x="123" y="61"/>
                  </a:lnTo>
                  <a:lnTo>
                    <a:pt x="122" y="63"/>
                  </a:lnTo>
                  <a:lnTo>
                    <a:pt x="123" y="61"/>
                  </a:lnTo>
                  <a:lnTo>
                    <a:pt x="123" y="59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1" y="58"/>
                  </a:lnTo>
                  <a:lnTo>
                    <a:pt x="120" y="57"/>
                  </a:lnTo>
                  <a:lnTo>
                    <a:pt x="118" y="56"/>
                  </a:lnTo>
                  <a:lnTo>
                    <a:pt x="120" y="56"/>
                  </a:lnTo>
                  <a:lnTo>
                    <a:pt x="118" y="56"/>
                  </a:lnTo>
                  <a:lnTo>
                    <a:pt x="120" y="56"/>
                  </a:lnTo>
                  <a:lnTo>
                    <a:pt x="120" y="54"/>
                  </a:lnTo>
                  <a:lnTo>
                    <a:pt x="120" y="53"/>
                  </a:lnTo>
                  <a:lnTo>
                    <a:pt x="120" y="54"/>
                  </a:lnTo>
                  <a:lnTo>
                    <a:pt x="120" y="53"/>
                  </a:lnTo>
                  <a:lnTo>
                    <a:pt x="120" y="54"/>
                  </a:lnTo>
                  <a:lnTo>
                    <a:pt x="118" y="54"/>
                  </a:lnTo>
                  <a:lnTo>
                    <a:pt x="118" y="56"/>
                  </a:lnTo>
                  <a:lnTo>
                    <a:pt x="117" y="56"/>
                  </a:lnTo>
                  <a:lnTo>
                    <a:pt x="116" y="56"/>
                  </a:lnTo>
                  <a:lnTo>
                    <a:pt x="115" y="54"/>
                  </a:lnTo>
                  <a:lnTo>
                    <a:pt x="114" y="54"/>
                  </a:lnTo>
                  <a:lnTo>
                    <a:pt x="114" y="56"/>
                  </a:lnTo>
                  <a:lnTo>
                    <a:pt x="112" y="56"/>
                  </a:lnTo>
                  <a:lnTo>
                    <a:pt x="111" y="56"/>
                  </a:lnTo>
                  <a:lnTo>
                    <a:pt x="111" y="57"/>
                  </a:lnTo>
                  <a:lnTo>
                    <a:pt x="110" y="56"/>
                  </a:lnTo>
                  <a:lnTo>
                    <a:pt x="109" y="56"/>
                  </a:lnTo>
                  <a:lnTo>
                    <a:pt x="108" y="57"/>
                  </a:lnTo>
                  <a:lnTo>
                    <a:pt x="106" y="57"/>
                  </a:lnTo>
                  <a:lnTo>
                    <a:pt x="105" y="57"/>
                  </a:lnTo>
                  <a:lnTo>
                    <a:pt x="103" y="58"/>
                  </a:lnTo>
                  <a:lnTo>
                    <a:pt x="101" y="58"/>
                  </a:lnTo>
                  <a:lnTo>
                    <a:pt x="100" y="58"/>
                  </a:lnTo>
                  <a:lnTo>
                    <a:pt x="99" y="56"/>
                  </a:lnTo>
                  <a:lnTo>
                    <a:pt x="99" y="54"/>
                  </a:lnTo>
                  <a:lnTo>
                    <a:pt x="99" y="53"/>
                  </a:lnTo>
                  <a:lnTo>
                    <a:pt x="99" y="54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8" y="52"/>
                  </a:lnTo>
                  <a:lnTo>
                    <a:pt x="98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7" y="53"/>
                  </a:lnTo>
                  <a:lnTo>
                    <a:pt x="95" y="53"/>
                  </a:lnTo>
                  <a:lnTo>
                    <a:pt x="97" y="53"/>
                  </a:lnTo>
                  <a:lnTo>
                    <a:pt x="95" y="53"/>
                  </a:lnTo>
                  <a:lnTo>
                    <a:pt x="97" y="53"/>
                  </a:lnTo>
                  <a:lnTo>
                    <a:pt x="95" y="52"/>
                  </a:lnTo>
                  <a:lnTo>
                    <a:pt x="95" y="51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5" y="53"/>
                  </a:lnTo>
                  <a:lnTo>
                    <a:pt x="94" y="53"/>
                  </a:lnTo>
                  <a:lnTo>
                    <a:pt x="95" y="53"/>
                  </a:lnTo>
                  <a:lnTo>
                    <a:pt x="95" y="54"/>
                  </a:lnTo>
                  <a:lnTo>
                    <a:pt x="95" y="56"/>
                  </a:lnTo>
                  <a:lnTo>
                    <a:pt x="97" y="56"/>
                  </a:lnTo>
                  <a:lnTo>
                    <a:pt x="95" y="57"/>
                  </a:lnTo>
                  <a:lnTo>
                    <a:pt x="94" y="58"/>
                  </a:lnTo>
                  <a:lnTo>
                    <a:pt x="93" y="58"/>
                  </a:lnTo>
                  <a:lnTo>
                    <a:pt x="92" y="58"/>
                  </a:lnTo>
                  <a:lnTo>
                    <a:pt x="91" y="58"/>
                  </a:lnTo>
                  <a:lnTo>
                    <a:pt x="91" y="59"/>
                  </a:lnTo>
                  <a:lnTo>
                    <a:pt x="89" y="61"/>
                  </a:lnTo>
                  <a:lnTo>
                    <a:pt x="87" y="61"/>
                  </a:lnTo>
                  <a:lnTo>
                    <a:pt x="87" y="59"/>
                  </a:lnTo>
                  <a:lnTo>
                    <a:pt x="88" y="58"/>
                  </a:lnTo>
                  <a:lnTo>
                    <a:pt x="87" y="58"/>
                  </a:lnTo>
                  <a:lnTo>
                    <a:pt x="87" y="57"/>
                  </a:lnTo>
                  <a:lnTo>
                    <a:pt x="87" y="56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6" y="58"/>
                  </a:lnTo>
                  <a:lnTo>
                    <a:pt x="86" y="57"/>
                  </a:lnTo>
                  <a:lnTo>
                    <a:pt x="86" y="58"/>
                  </a:lnTo>
                  <a:lnTo>
                    <a:pt x="85" y="58"/>
                  </a:lnTo>
                  <a:lnTo>
                    <a:pt x="86" y="59"/>
                  </a:lnTo>
                  <a:lnTo>
                    <a:pt x="86" y="58"/>
                  </a:lnTo>
                  <a:lnTo>
                    <a:pt x="86" y="59"/>
                  </a:lnTo>
                  <a:lnTo>
                    <a:pt x="87" y="59"/>
                  </a:lnTo>
                  <a:lnTo>
                    <a:pt x="87" y="61"/>
                  </a:lnTo>
                  <a:lnTo>
                    <a:pt x="86" y="61"/>
                  </a:lnTo>
                  <a:lnTo>
                    <a:pt x="86" y="62"/>
                  </a:lnTo>
                  <a:lnTo>
                    <a:pt x="86" y="61"/>
                  </a:lnTo>
                  <a:lnTo>
                    <a:pt x="85" y="61"/>
                  </a:lnTo>
                  <a:lnTo>
                    <a:pt x="83" y="61"/>
                  </a:lnTo>
                  <a:lnTo>
                    <a:pt x="85" y="61"/>
                  </a:lnTo>
                  <a:lnTo>
                    <a:pt x="86" y="61"/>
                  </a:lnTo>
                  <a:lnTo>
                    <a:pt x="85" y="62"/>
                  </a:lnTo>
                  <a:lnTo>
                    <a:pt x="86" y="62"/>
                  </a:lnTo>
                  <a:lnTo>
                    <a:pt x="87" y="62"/>
                  </a:lnTo>
                  <a:lnTo>
                    <a:pt x="87" y="61"/>
                  </a:lnTo>
                  <a:lnTo>
                    <a:pt x="87" y="62"/>
                  </a:lnTo>
                  <a:lnTo>
                    <a:pt x="87" y="63"/>
                  </a:lnTo>
                  <a:lnTo>
                    <a:pt x="86" y="64"/>
                  </a:lnTo>
                  <a:lnTo>
                    <a:pt x="85" y="63"/>
                  </a:lnTo>
                  <a:lnTo>
                    <a:pt x="83" y="63"/>
                  </a:lnTo>
                  <a:lnTo>
                    <a:pt x="82" y="63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79" y="63"/>
                  </a:lnTo>
                  <a:lnTo>
                    <a:pt x="77" y="63"/>
                  </a:lnTo>
                  <a:lnTo>
                    <a:pt x="76" y="63"/>
                  </a:lnTo>
                  <a:lnTo>
                    <a:pt x="75" y="63"/>
                  </a:lnTo>
                  <a:lnTo>
                    <a:pt x="74" y="63"/>
                  </a:lnTo>
                  <a:lnTo>
                    <a:pt x="74" y="64"/>
                  </a:lnTo>
                  <a:lnTo>
                    <a:pt x="74" y="63"/>
                  </a:lnTo>
                  <a:lnTo>
                    <a:pt x="73" y="63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70" y="64"/>
                  </a:lnTo>
                  <a:lnTo>
                    <a:pt x="70" y="63"/>
                  </a:lnTo>
                  <a:lnTo>
                    <a:pt x="68" y="63"/>
                  </a:lnTo>
                  <a:lnTo>
                    <a:pt x="68" y="64"/>
                  </a:lnTo>
                  <a:lnTo>
                    <a:pt x="67" y="64"/>
                  </a:lnTo>
                  <a:lnTo>
                    <a:pt x="67" y="63"/>
                  </a:lnTo>
                  <a:lnTo>
                    <a:pt x="67" y="64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2" y="64"/>
                  </a:lnTo>
                  <a:lnTo>
                    <a:pt x="61" y="64"/>
                  </a:lnTo>
                  <a:lnTo>
                    <a:pt x="59" y="64"/>
                  </a:lnTo>
                  <a:lnTo>
                    <a:pt x="57" y="64"/>
                  </a:lnTo>
                  <a:lnTo>
                    <a:pt x="56" y="65"/>
                  </a:lnTo>
                  <a:lnTo>
                    <a:pt x="54" y="65"/>
                  </a:lnTo>
                  <a:lnTo>
                    <a:pt x="53" y="65"/>
                  </a:lnTo>
                  <a:lnTo>
                    <a:pt x="52" y="65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51" y="65"/>
                  </a:lnTo>
                  <a:lnTo>
                    <a:pt x="50" y="65"/>
                  </a:lnTo>
                  <a:lnTo>
                    <a:pt x="50" y="67"/>
                  </a:lnTo>
                  <a:lnTo>
                    <a:pt x="48" y="67"/>
                  </a:lnTo>
                  <a:lnTo>
                    <a:pt x="47" y="67"/>
                  </a:lnTo>
                  <a:lnTo>
                    <a:pt x="46" y="67"/>
                  </a:lnTo>
                  <a:lnTo>
                    <a:pt x="45" y="67"/>
                  </a:lnTo>
                  <a:lnTo>
                    <a:pt x="44" y="68"/>
                  </a:lnTo>
                  <a:lnTo>
                    <a:pt x="41" y="68"/>
                  </a:lnTo>
                  <a:lnTo>
                    <a:pt x="40" y="69"/>
                  </a:lnTo>
                  <a:lnTo>
                    <a:pt x="39" y="69"/>
                  </a:lnTo>
                  <a:lnTo>
                    <a:pt x="38" y="70"/>
                  </a:lnTo>
                  <a:lnTo>
                    <a:pt x="38" y="69"/>
                  </a:lnTo>
                  <a:lnTo>
                    <a:pt x="36" y="68"/>
                  </a:lnTo>
                  <a:lnTo>
                    <a:pt x="38" y="68"/>
                  </a:lnTo>
                  <a:lnTo>
                    <a:pt x="39" y="68"/>
                  </a:lnTo>
                  <a:lnTo>
                    <a:pt x="39" y="67"/>
                  </a:lnTo>
                  <a:lnTo>
                    <a:pt x="39" y="68"/>
                  </a:lnTo>
                  <a:lnTo>
                    <a:pt x="40" y="68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2" y="67"/>
                  </a:lnTo>
                  <a:lnTo>
                    <a:pt x="42" y="65"/>
                  </a:lnTo>
                  <a:lnTo>
                    <a:pt x="45" y="64"/>
                  </a:lnTo>
                  <a:lnTo>
                    <a:pt x="46" y="64"/>
                  </a:lnTo>
                  <a:lnTo>
                    <a:pt x="48" y="64"/>
                  </a:lnTo>
                  <a:lnTo>
                    <a:pt x="50" y="64"/>
                  </a:lnTo>
                  <a:lnTo>
                    <a:pt x="51" y="64"/>
                  </a:lnTo>
                  <a:lnTo>
                    <a:pt x="53" y="63"/>
                  </a:lnTo>
                  <a:lnTo>
                    <a:pt x="54" y="62"/>
                  </a:lnTo>
                  <a:lnTo>
                    <a:pt x="56" y="62"/>
                  </a:lnTo>
                  <a:lnTo>
                    <a:pt x="57" y="59"/>
                  </a:lnTo>
                  <a:lnTo>
                    <a:pt x="58" y="59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59" y="59"/>
                  </a:lnTo>
                  <a:lnTo>
                    <a:pt x="61" y="59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9"/>
                  </a:lnTo>
                  <a:lnTo>
                    <a:pt x="63" y="61"/>
                  </a:lnTo>
                  <a:lnTo>
                    <a:pt x="63" y="59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59"/>
                  </a:lnTo>
                  <a:lnTo>
                    <a:pt x="59" y="58"/>
                  </a:lnTo>
                  <a:lnTo>
                    <a:pt x="58" y="57"/>
                  </a:lnTo>
                  <a:lnTo>
                    <a:pt x="57" y="57"/>
                  </a:lnTo>
                  <a:lnTo>
                    <a:pt x="56" y="56"/>
                  </a:lnTo>
                  <a:lnTo>
                    <a:pt x="54" y="54"/>
                  </a:lnTo>
                  <a:lnTo>
                    <a:pt x="52" y="53"/>
                  </a:lnTo>
                  <a:lnTo>
                    <a:pt x="51" y="53"/>
                  </a:lnTo>
                  <a:lnTo>
                    <a:pt x="52" y="53"/>
                  </a:lnTo>
                  <a:lnTo>
                    <a:pt x="52" y="52"/>
                  </a:lnTo>
                  <a:lnTo>
                    <a:pt x="52" y="51"/>
                  </a:lnTo>
                  <a:lnTo>
                    <a:pt x="53" y="51"/>
                  </a:lnTo>
                  <a:lnTo>
                    <a:pt x="54" y="51"/>
                  </a:lnTo>
                  <a:lnTo>
                    <a:pt x="53" y="50"/>
                  </a:lnTo>
                  <a:lnTo>
                    <a:pt x="53" y="51"/>
                  </a:lnTo>
                  <a:lnTo>
                    <a:pt x="53" y="50"/>
                  </a:lnTo>
                  <a:lnTo>
                    <a:pt x="53" y="48"/>
                  </a:lnTo>
                  <a:lnTo>
                    <a:pt x="53" y="47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3" y="45"/>
                  </a:lnTo>
                  <a:lnTo>
                    <a:pt x="53" y="46"/>
                  </a:lnTo>
                  <a:lnTo>
                    <a:pt x="52" y="46"/>
                  </a:lnTo>
                  <a:lnTo>
                    <a:pt x="52" y="47"/>
                  </a:lnTo>
                  <a:lnTo>
                    <a:pt x="52" y="48"/>
                  </a:lnTo>
                  <a:lnTo>
                    <a:pt x="51" y="48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0" y="52"/>
                  </a:lnTo>
                  <a:lnTo>
                    <a:pt x="50" y="53"/>
                  </a:lnTo>
                  <a:lnTo>
                    <a:pt x="48" y="54"/>
                  </a:lnTo>
                  <a:lnTo>
                    <a:pt x="47" y="57"/>
                  </a:lnTo>
                  <a:lnTo>
                    <a:pt x="47" y="59"/>
                  </a:lnTo>
                  <a:lnTo>
                    <a:pt x="46" y="59"/>
                  </a:lnTo>
                  <a:lnTo>
                    <a:pt x="45" y="59"/>
                  </a:lnTo>
                  <a:lnTo>
                    <a:pt x="45" y="58"/>
                  </a:lnTo>
                  <a:lnTo>
                    <a:pt x="45" y="57"/>
                  </a:lnTo>
                  <a:lnTo>
                    <a:pt x="45" y="56"/>
                  </a:lnTo>
                  <a:lnTo>
                    <a:pt x="45" y="54"/>
                  </a:lnTo>
                  <a:lnTo>
                    <a:pt x="45" y="53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4" y="51"/>
                  </a:lnTo>
                  <a:lnTo>
                    <a:pt x="42" y="50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2" y="48"/>
                  </a:lnTo>
                  <a:lnTo>
                    <a:pt x="41" y="47"/>
                  </a:lnTo>
                  <a:lnTo>
                    <a:pt x="41" y="46"/>
                  </a:lnTo>
                  <a:lnTo>
                    <a:pt x="40" y="45"/>
                  </a:lnTo>
                  <a:lnTo>
                    <a:pt x="39" y="45"/>
                  </a:lnTo>
                  <a:lnTo>
                    <a:pt x="38" y="45"/>
                  </a:lnTo>
                  <a:lnTo>
                    <a:pt x="39" y="45"/>
                  </a:lnTo>
                  <a:lnTo>
                    <a:pt x="38" y="45"/>
                  </a:lnTo>
                  <a:lnTo>
                    <a:pt x="38" y="46"/>
                  </a:lnTo>
                  <a:lnTo>
                    <a:pt x="38" y="47"/>
                  </a:lnTo>
                  <a:lnTo>
                    <a:pt x="38" y="48"/>
                  </a:lnTo>
                  <a:lnTo>
                    <a:pt x="36" y="48"/>
                  </a:lnTo>
                  <a:lnTo>
                    <a:pt x="38" y="48"/>
                  </a:lnTo>
                  <a:lnTo>
                    <a:pt x="39" y="48"/>
                  </a:lnTo>
                  <a:lnTo>
                    <a:pt x="38" y="48"/>
                  </a:lnTo>
                  <a:lnTo>
                    <a:pt x="38" y="50"/>
                  </a:lnTo>
                  <a:lnTo>
                    <a:pt x="38" y="51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0" y="53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0" y="54"/>
                  </a:lnTo>
                  <a:lnTo>
                    <a:pt x="40" y="56"/>
                  </a:lnTo>
                  <a:lnTo>
                    <a:pt x="40" y="57"/>
                  </a:lnTo>
                  <a:lnTo>
                    <a:pt x="39" y="58"/>
                  </a:lnTo>
                  <a:lnTo>
                    <a:pt x="39" y="59"/>
                  </a:lnTo>
                  <a:lnTo>
                    <a:pt x="39" y="61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8" y="63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5" y="63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5" y="64"/>
                  </a:lnTo>
                  <a:lnTo>
                    <a:pt x="35" y="63"/>
                  </a:lnTo>
                  <a:lnTo>
                    <a:pt x="35" y="64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30" y="65"/>
                  </a:lnTo>
                  <a:lnTo>
                    <a:pt x="30" y="67"/>
                  </a:lnTo>
                  <a:lnTo>
                    <a:pt x="30" y="65"/>
                  </a:lnTo>
                  <a:lnTo>
                    <a:pt x="30" y="67"/>
                  </a:lnTo>
                  <a:lnTo>
                    <a:pt x="30" y="65"/>
                  </a:lnTo>
                  <a:lnTo>
                    <a:pt x="29" y="65"/>
                  </a:lnTo>
                  <a:lnTo>
                    <a:pt x="30" y="65"/>
                  </a:lnTo>
                  <a:lnTo>
                    <a:pt x="30" y="67"/>
                  </a:lnTo>
                  <a:lnTo>
                    <a:pt x="29" y="67"/>
                  </a:lnTo>
                  <a:lnTo>
                    <a:pt x="28" y="67"/>
                  </a:lnTo>
                  <a:lnTo>
                    <a:pt x="27" y="67"/>
                  </a:lnTo>
                  <a:lnTo>
                    <a:pt x="27" y="68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7" y="68"/>
                  </a:lnTo>
                  <a:lnTo>
                    <a:pt x="28" y="68"/>
                  </a:lnTo>
                  <a:lnTo>
                    <a:pt x="28" y="67"/>
                  </a:lnTo>
                  <a:lnTo>
                    <a:pt x="28" y="68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9" y="68"/>
                  </a:lnTo>
                  <a:lnTo>
                    <a:pt x="30" y="67"/>
                  </a:lnTo>
                  <a:lnTo>
                    <a:pt x="30" y="68"/>
                  </a:lnTo>
                  <a:lnTo>
                    <a:pt x="32" y="68"/>
                  </a:lnTo>
                  <a:lnTo>
                    <a:pt x="32" y="67"/>
                  </a:lnTo>
                  <a:lnTo>
                    <a:pt x="32" y="68"/>
                  </a:lnTo>
                  <a:lnTo>
                    <a:pt x="32" y="69"/>
                  </a:lnTo>
                  <a:lnTo>
                    <a:pt x="32" y="70"/>
                  </a:lnTo>
                  <a:lnTo>
                    <a:pt x="32" y="69"/>
                  </a:lnTo>
                  <a:lnTo>
                    <a:pt x="32" y="70"/>
                  </a:lnTo>
                  <a:lnTo>
                    <a:pt x="30" y="70"/>
                  </a:lnTo>
                  <a:lnTo>
                    <a:pt x="29" y="70"/>
                  </a:lnTo>
                  <a:lnTo>
                    <a:pt x="28" y="70"/>
                  </a:lnTo>
                  <a:lnTo>
                    <a:pt x="27" y="71"/>
                  </a:lnTo>
                  <a:lnTo>
                    <a:pt x="26" y="71"/>
                  </a:lnTo>
                  <a:lnTo>
                    <a:pt x="24" y="71"/>
                  </a:lnTo>
                  <a:lnTo>
                    <a:pt x="23" y="71"/>
                  </a:lnTo>
                  <a:lnTo>
                    <a:pt x="22" y="71"/>
                  </a:lnTo>
                  <a:lnTo>
                    <a:pt x="21" y="73"/>
                  </a:lnTo>
                  <a:lnTo>
                    <a:pt x="20" y="74"/>
                  </a:lnTo>
                  <a:lnTo>
                    <a:pt x="18" y="74"/>
                  </a:lnTo>
                  <a:lnTo>
                    <a:pt x="18" y="73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6" y="74"/>
                  </a:lnTo>
                  <a:lnTo>
                    <a:pt x="15" y="74"/>
                  </a:lnTo>
                  <a:lnTo>
                    <a:pt x="14" y="74"/>
                  </a:lnTo>
                  <a:lnTo>
                    <a:pt x="15" y="73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4" y="73"/>
                  </a:lnTo>
                  <a:lnTo>
                    <a:pt x="14" y="74"/>
                  </a:lnTo>
                  <a:lnTo>
                    <a:pt x="12" y="74"/>
                  </a:lnTo>
                  <a:lnTo>
                    <a:pt x="14" y="74"/>
                  </a:lnTo>
                  <a:lnTo>
                    <a:pt x="14" y="73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4" y="73"/>
                  </a:lnTo>
                  <a:lnTo>
                    <a:pt x="15" y="73"/>
                  </a:lnTo>
                  <a:lnTo>
                    <a:pt x="16" y="73"/>
                  </a:lnTo>
                  <a:lnTo>
                    <a:pt x="17" y="73"/>
                  </a:lnTo>
                  <a:lnTo>
                    <a:pt x="18" y="73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73"/>
                  </a:lnTo>
                  <a:lnTo>
                    <a:pt x="17" y="71"/>
                  </a:lnTo>
                  <a:lnTo>
                    <a:pt x="17" y="70"/>
                  </a:lnTo>
                  <a:lnTo>
                    <a:pt x="18" y="70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18" y="69"/>
                  </a:lnTo>
                  <a:lnTo>
                    <a:pt x="17" y="69"/>
                  </a:lnTo>
                  <a:lnTo>
                    <a:pt x="17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8" y="65"/>
                  </a:lnTo>
                  <a:lnTo>
                    <a:pt x="18" y="64"/>
                  </a:lnTo>
                  <a:lnTo>
                    <a:pt x="20" y="64"/>
                  </a:lnTo>
                  <a:lnTo>
                    <a:pt x="21" y="64"/>
                  </a:lnTo>
                  <a:lnTo>
                    <a:pt x="21" y="63"/>
                  </a:lnTo>
                  <a:lnTo>
                    <a:pt x="22" y="63"/>
                  </a:lnTo>
                  <a:lnTo>
                    <a:pt x="23" y="62"/>
                  </a:lnTo>
                  <a:lnTo>
                    <a:pt x="24" y="62"/>
                  </a:lnTo>
                  <a:lnTo>
                    <a:pt x="26" y="61"/>
                  </a:lnTo>
                  <a:lnTo>
                    <a:pt x="24" y="59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2" y="58"/>
                  </a:lnTo>
                  <a:lnTo>
                    <a:pt x="21" y="58"/>
                  </a:lnTo>
                  <a:lnTo>
                    <a:pt x="20" y="58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7" y="57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8" y="54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6" y="51"/>
                  </a:lnTo>
                  <a:lnTo>
                    <a:pt x="17" y="50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7" y="48"/>
                  </a:lnTo>
                  <a:lnTo>
                    <a:pt x="17" y="47"/>
                  </a:lnTo>
                  <a:lnTo>
                    <a:pt x="18" y="47"/>
                  </a:lnTo>
                  <a:lnTo>
                    <a:pt x="18" y="46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0" y="44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21" y="36"/>
                  </a:lnTo>
                  <a:lnTo>
                    <a:pt x="20" y="36"/>
                  </a:lnTo>
                  <a:lnTo>
                    <a:pt x="20" y="35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5" y="33"/>
                  </a:lnTo>
                  <a:lnTo>
                    <a:pt x="15" y="32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9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5" y="21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71" name="Freeform 345"/>
            <p:cNvSpPr>
              <a:spLocks noChangeAspect="1"/>
            </p:cNvSpPr>
            <p:nvPr/>
          </p:nvSpPr>
          <p:spPr bwMode="gray">
            <a:xfrm>
              <a:off x="4577" y="407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72" name="Freeform 346"/>
            <p:cNvSpPr>
              <a:spLocks noChangeAspect="1"/>
            </p:cNvSpPr>
            <p:nvPr/>
          </p:nvSpPr>
          <p:spPr bwMode="gray">
            <a:xfrm>
              <a:off x="3927" y="3657"/>
              <a:ext cx="18" cy="5"/>
            </a:xfrm>
            <a:custGeom>
              <a:avLst/>
              <a:gdLst>
                <a:gd name="T0" fmla="*/ 10 w 17"/>
                <a:gd name="T1" fmla="*/ 3 h 5"/>
                <a:gd name="T2" fmla="*/ 11 w 17"/>
                <a:gd name="T3" fmla="*/ 3 h 5"/>
                <a:gd name="T4" fmla="*/ 12 w 17"/>
                <a:gd name="T5" fmla="*/ 3 h 5"/>
                <a:gd name="T6" fmla="*/ 13 w 17"/>
                <a:gd name="T7" fmla="*/ 2 h 5"/>
                <a:gd name="T8" fmla="*/ 14 w 17"/>
                <a:gd name="T9" fmla="*/ 2 h 5"/>
                <a:gd name="T10" fmla="*/ 13 w 17"/>
                <a:gd name="T11" fmla="*/ 2 h 5"/>
                <a:gd name="T12" fmla="*/ 14 w 17"/>
                <a:gd name="T13" fmla="*/ 2 h 5"/>
                <a:gd name="T14" fmla="*/ 16 w 17"/>
                <a:gd name="T15" fmla="*/ 2 h 5"/>
                <a:gd name="T16" fmla="*/ 17 w 17"/>
                <a:gd name="T17" fmla="*/ 2 h 5"/>
                <a:gd name="T18" fmla="*/ 17 w 17"/>
                <a:gd name="T19" fmla="*/ 0 h 5"/>
                <a:gd name="T20" fmla="*/ 17 w 17"/>
                <a:gd name="T21" fmla="*/ 2 h 5"/>
                <a:gd name="T22" fmla="*/ 17 w 17"/>
                <a:gd name="T23" fmla="*/ 0 h 5"/>
                <a:gd name="T24" fmla="*/ 17 w 17"/>
                <a:gd name="T25" fmla="*/ 2 h 5"/>
                <a:gd name="T26" fmla="*/ 14 w 17"/>
                <a:gd name="T27" fmla="*/ 2 h 5"/>
                <a:gd name="T28" fmla="*/ 12 w 17"/>
                <a:gd name="T29" fmla="*/ 3 h 5"/>
                <a:gd name="T30" fmla="*/ 10 w 17"/>
                <a:gd name="T31" fmla="*/ 4 h 5"/>
                <a:gd name="T32" fmla="*/ 7 w 17"/>
                <a:gd name="T33" fmla="*/ 4 h 5"/>
                <a:gd name="T34" fmla="*/ 6 w 17"/>
                <a:gd name="T35" fmla="*/ 4 h 5"/>
                <a:gd name="T36" fmla="*/ 0 w 17"/>
                <a:gd name="T37" fmla="*/ 5 h 5"/>
                <a:gd name="T38" fmla="*/ 1 w 17"/>
                <a:gd name="T39" fmla="*/ 5 h 5"/>
                <a:gd name="T40" fmla="*/ 2 w 17"/>
                <a:gd name="T41" fmla="*/ 5 h 5"/>
                <a:gd name="T42" fmla="*/ 4 w 17"/>
                <a:gd name="T43" fmla="*/ 4 h 5"/>
                <a:gd name="T44" fmla="*/ 5 w 17"/>
                <a:gd name="T45" fmla="*/ 4 h 5"/>
                <a:gd name="T46" fmla="*/ 6 w 17"/>
                <a:gd name="T47" fmla="*/ 4 h 5"/>
                <a:gd name="T48" fmla="*/ 6 w 17"/>
                <a:gd name="T49" fmla="*/ 3 h 5"/>
                <a:gd name="T50" fmla="*/ 7 w 17"/>
                <a:gd name="T51" fmla="*/ 3 h 5"/>
                <a:gd name="T52" fmla="*/ 7 w 17"/>
                <a:gd name="T53" fmla="*/ 2 h 5"/>
                <a:gd name="T54" fmla="*/ 8 w 17"/>
                <a:gd name="T55" fmla="*/ 3 h 5"/>
                <a:gd name="T56" fmla="*/ 10 w 17"/>
                <a:gd name="T57" fmla="*/ 3 h 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"/>
                <a:gd name="T88" fmla="*/ 0 h 5"/>
                <a:gd name="T89" fmla="*/ 17 w 17"/>
                <a:gd name="T90" fmla="*/ 5 h 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" h="5">
                  <a:moveTo>
                    <a:pt x="10" y="3"/>
                  </a:moveTo>
                  <a:lnTo>
                    <a:pt x="11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73" name="Freeform 347"/>
            <p:cNvSpPr>
              <a:spLocks noChangeAspect="1"/>
            </p:cNvSpPr>
            <p:nvPr/>
          </p:nvSpPr>
          <p:spPr bwMode="gray">
            <a:xfrm>
              <a:off x="3946" y="3649"/>
              <a:ext cx="68" cy="10"/>
            </a:xfrm>
            <a:custGeom>
              <a:avLst/>
              <a:gdLst>
                <a:gd name="T0" fmla="*/ 33 w 65"/>
                <a:gd name="T1" fmla="*/ 4 h 10"/>
                <a:gd name="T2" fmla="*/ 35 w 65"/>
                <a:gd name="T3" fmla="*/ 4 h 10"/>
                <a:gd name="T4" fmla="*/ 36 w 65"/>
                <a:gd name="T5" fmla="*/ 2 h 10"/>
                <a:gd name="T6" fmla="*/ 39 w 65"/>
                <a:gd name="T7" fmla="*/ 2 h 10"/>
                <a:gd name="T8" fmla="*/ 42 w 65"/>
                <a:gd name="T9" fmla="*/ 1 h 10"/>
                <a:gd name="T10" fmla="*/ 45 w 65"/>
                <a:gd name="T11" fmla="*/ 1 h 10"/>
                <a:gd name="T12" fmla="*/ 47 w 65"/>
                <a:gd name="T13" fmla="*/ 1 h 10"/>
                <a:gd name="T14" fmla="*/ 49 w 65"/>
                <a:gd name="T15" fmla="*/ 1 h 10"/>
                <a:gd name="T16" fmla="*/ 52 w 65"/>
                <a:gd name="T17" fmla="*/ 1 h 10"/>
                <a:gd name="T18" fmla="*/ 53 w 65"/>
                <a:gd name="T19" fmla="*/ 0 h 10"/>
                <a:gd name="T20" fmla="*/ 53 w 65"/>
                <a:gd name="T21" fmla="*/ 0 h 10"/>
                <a:gd name="T22" fmla="*/ 54 w 65"/>
                <a:gd name="T23" fmla="*/ 1 h 10"/>
                <a:gd name="T24" fmla="*/ 58 w 65"/>
                <a:gd name="T25" fmla="*/ 1 h 10"/>
                <a:gd name="T26" fmla="*/ 60 w 65"/>
                <a:gd name="T27" fmla="*/ 1 h 10"/>
                <a:gd name="T28" fmla="*/ 63 w 65"/>
                <a:gd name="T29" fmla="*/ 1 h 10"/>
                <a:gd name="T30" fmla="*/ 64 w 65"/>
                <a:gd name="T31" fmla="*/ 2 h 10"/>
                <a:gd name="T32" fmla="*/ 64 w 65"/>
                <a:gd name="T33" fmla="*/ 2 h 10"/>
                <a:gd name="T34" fmla="*/ 63 w 65"/>
                <a:gd name="T35" fmla="*/ 2 h 10"/>
                <a:gd name="T36" fmla="*/ 57 w 65"/>
                <a:gd name="T37" fmla="*/ 1 h 10"/>
                <a:gd name="T38" fmla="*/ 49 w 65"/>
                <a:gd name="T39" fmla="*/ 1 h 10"/>
                <a:gd name="T40" fmla="*/ 42 w 65"/>
                <a:gd name="T41" fmla="*/ 2 h 10"/>
                <a:gd name="T42" fmla="*/ 36 w 65"/>
                <a:gd name="T43" fmla="*/ 4 h 10"/>
                <a:gd name="T44" fmla="*/ 31 w 65"/>
                <a:gd name="T45" fmla="*/ 4 h 10"/>
                <a:gd name="T46" fmla="*/ 16 w 65"/>
                <a:gd name="T47" fmla="*/ 8 h 10"/>
                <a:gd name="T48" fmla="*/ 11 w 65"/>
                <a:gd name="T49" fmla="*/ 8 h 10"/>
                <a:gd name="T50" fmla="*/ 7 w 65"/>
                <a:gd name="T51" fmla="*/ 10 h 10"/>
                <a:gd name="T52" fmla="*/ 5 w 65"/>
                <a:gd name="T53" fmla="*/ 10 h 10"/>
                <a:gd name="T54" fmla="*/ 2 w 65"/>
                <a:gd name="T55" fmla="*/ 10 h 10"/>
                <a:gd name="T56" fmla="*/ 0 w 65"/>
                <a:gd name="T57" fmla="*/ 8 h 10"/>
                <a:gd name="T58" fmla="*/ 2 w 65"/>
                <a:gd name="T59" fmla="*/ 8 h 10"/>
                <a:gd name="T60" fmla="*/ 5 w 65"/>
                <a:gd name="T61" fmla="*/ 10 h 10"/>
                <a:gd name="T62" fmla="*/ 7 w 65"/>
                <a:gd name="T63" fmla="*/ 10 h 10"/>
                <a:gd name="T64" fmla="*/ 10 w 65"/>
                <a:gd name="T65" fmla="*/ 8 h 10"/>
                <a:gd name="T66" fmla="*/ 12 w 65"/>
                <a:gd name="T67" fmla="*/ 8 h 10"/>
                <a:gd name="T68" fmla="*/ 12 w 65"/>
                <a:gd name="T69" fmla="*/ 8 h 10"/>
                <a:gd name="T70" fmla="*/ 13 w 65"/>
                <a:gd name="T71" fmla="*/ 7 h 10"/>
                <a:gd name="T72" fmla="*/ 14 w 65"/>
                <a:gd name="T73" fmla="*/ 7 h 10"/>
                <a:gd name="T74" fmla="*/ 17 w 65"/>
                <a:gd name="T75" fmla="*/ 7 h 10"/>
                <a:gd name="T76" fmla="*/ 19 w 65"/>
                <a:gd name="T77" fmla="*/ 6 h 10"/>
                <a:gd name="T78" fmla="*/ 22 w 65"/>
                <a:gd name="T79" fmla="*/ 6 h 10"/>
                <a:gd name="T80" fmla="*/ 22 w 65"/>
                <a:gd name="T81" fmla="*/ 6 h 10"/>
                <a:gd name="T82" fmla="*/ 24 w 65"/>
                <a:gd name="T83" fmla="*/ 6 h 10"/>
                <a:gd name="T84" fmla="*/ 25 w 65"/>
                <a:gd name="T85" fmla="*/ 5 h 10"/>
                <a:gd name="T86" fmla="*/ 28 w 65"/>
                <a:gd name="T87" fmla="*/ 5 h 10"/>
                <a:gd name="T88" fmla="*/ 30 w 65"/>
                <a:gd name="T89" fmla="*/ 4 h 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5"/>
                <a:gd name="T136" fmla="*/ 0 h 10"/>
                <a:gd name="T137" fmla="*/ 65 w 65"/>
                <a:gd name="T138" fmla="*/ 10 h 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5" h="10">
                  <a:moveTo>
                    <a:pt x="31" y="4"/>
                  </a:moveTo>
                  <a:lnTo>
                    <a:pt x="33" y="4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3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4" y="2"/>
                  </a:lnTo>
                  <a:lnTo>
                    <a:pt x="64" y="1"/>
                  </a:lnTo>
                  <a:lnTo>
                    <a:pt x="64" y="2"/>
                  </a:lnTo>
                  <a:lnTo>
                    <a:pt x="65" y="2"/>
                  </a:lnTo>
                  <a:lnTo>
                    <a:pt x="63" y="2"/>
                  </a:lnTo>
                  <a:lnTo>
                    <a:pt x="61" y="2"/>
                  </a:lnTo>
                  <a:lnTo>
                    <a:pt x="57" y="1"/>
                  </a:lnTo>
                  <a:lnTo>
                    <a:pt x="54" y="1"/>
                  </a:lnTo>
                  <a:lnTo>
                    <a:pt x="49" y="1"/>
                  </a:lnTo>
                  <a:lnTo>
                    <a:pt x="46" y="2"/>
                  </a:lnTo>
                  <a:lnTo>
                    <a:pt x="42" y="2"/>
                  </a:lnTo>
                  <a:lnTo>
                    <a:pt x="37" y="4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1" y="4"/>
                  </a:lnTo>
                  <a:lnTo>
                    <a:pt x="19" y="7"/>
                  </a:lnTo>
                  <a:lnTo>
                    <a:pt x="16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4" y="6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29" y="5"/>
                  </a:lnTo>
                  <a:lnTo>
                    <a:pt x="30" y="4"/>
                  </a:lnTo>
                  <a:lnTo>
                    <a:pt x="31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74" name="Freeform 348"/>
            <p:cNvSpPr>
              <a:spLocks noChangeAspect="1"/>
            </p:cNvSpPr>
            <p:nvPr/>
          </p:nvSpPr>
          <p:spPr bwMode="gray">
            <a:xfrm>
              <a:off x="4570" y="4156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75" name="Freeform 349"/>
            <p:cNvSpPr>
              <a:spLocks noChangeAspect="1"/>
            </p:cNvSpPr>
            <p:nvPr/>
          </p:nvSpPr>
          <p:spPr bwMode="gray">
            <a:xfrm>
              <a:off x="4570" y="415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76" name="Freeform 350"/>
            <p:cNvSpPr>
              <a:spLocks noChangeAspect="1"/>
            </p:cNvSpPr>
            <p:nvPr/>
          </p:nvSpPr>
          <p:spPr bwMode="gray">
            <a:xfrm>
              <a:off x="4569" y="4151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77" name="Rectangle 351"/>
            <p:cNvSpPr>
              <a:spLocks noChangeAspect="1" noChangeArrowheads="1"/>
            </p:cNvSpPr>
            <p:nvPr/>
          </p:nvSpPr>
          <p:spPr bwMode="gray">
            <a:xfrm>
              <a:off x="4569" y="4152"/>
              <a:ext cx="1" cy="2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78" name="Freeform 352"/>
            <p:cNvSpPr>
              <a:spLocks noChangeAspect="1"/>
            </p:cNvSpPr>
            <p:nvPr/>
          </p:nvSpPr>
          <p:spPr bwMode="gray">
            <a:xfrm>
              <a:off x="4569" y="4151"/>
              <a:ext cx="2" cy="13"/>
            </a:xfrm>
            <a:custGeom>
              <a:avLst/>
              <a:gdLst>
                <a:gd name="T0" fmla="*/ 1 w 2"/>
                <a:gd name="T1" fmla="*/ 3 h 13"/>
                <a:gd name="T2" fmla="*/ 1 w 2"/>
                <a:gd name="T3" fmla="*/ 4 h 13"/>
                <a:gd name="T4" fmla="*/ 1 w 2"/>
                <a:gd name="T5" fmla="*/ 3 h 13"/>
                <a:gd name="T6" fmla="*/ 1 w 2"/>
                <a:gd name="T7" fmla="*/ 1 h 13"/>
                <a:gd name="T8" fmla="*/ 1 w 2"/>
                <a:gd name="T9" fmla="*/ 0 h 13"/>
                <a:gd name="T10" fmla="*/ 2 w 2"/>
                <a:gd name="T11" fmla="*/ 0 h 13"/>
                <a:gd name="T12" fmla="*/ 2 w 2"/>
                <a:gd name="T13" fmla="*/ 1 h 13"/>
                <a:gd name="T14" fmla="*/ 2 w 2"/>
                <a:gd name="T15" fmla="*/ 3 h 13"/>
                <a:gd name="T16" fmla="*/ 2 w 2"/>
                <a:gd name="T17" fmla="*/ 4 h 13"/>
                <a:gd name="T18" fmla="*/ 2 w 2"/>
                <a:gd name="T19" fmla="*/ 5 h 13"/>
                <a:gd name="T20" fmla="*/ 2 w 2"/>
                <a:gd name="T21" fmla="*/ 6 h 13"/>
                <a:gd name="T22" fmla="*/ 2 w 2"/>
                <a:gd name="T23" fmla="*/ 7 h 13"/>
                <a:gd name="T24" fmla="*/ 2 w 2"/>
                <a:gd name="T25" fmla="*/ 9 h 13"/>
                <a:gd name="T26" fmla="*/ 2 w 2"/>
                <a:gd name="T27" fmla="*/ 10 h 13"/>
                <a:gd name="T28" fmla="*/ 1 w 2"/>
                <a:gd name="T29" fmla="*/ 10 h 13"/>
                <a:gd name="T30" fmla="*/ 1 w 2"/>
                <a:gd name="T31" fmla="*/ 11 h 13"/>
                <a:gd name="T32" fmla="*/ 1 w 2"/>
                <a:gd name="T33" fmla="*/ 12 h 13"/>
                <a:gd name="T34" fmla="*/ 1 w 2"/>
                <a:gd name="T35" fmla="*/ 13 h 13"/>
                <a:gd name="T36" fmla="*/ 0 w 2"/>
                <a:gd name="T37" fmla="*/ 12 h 13"/>
                <a:gd name="T38" fmla="*/ 0 w 2"/>
                <a:gd name="T39" fmla="*/ 11 h 13"/>
                <a:gd name="T40" fmla="*/ 0 w 2"/>
                <a:gd name="T41" fmla="*/ 10 h 13"/>
                <a:gd name="T42" fmla="*/ 0 w 2"/>
                <a:gd name="T43" fmla="*/ 9 h 13"/>
                <a:gd name="T44" fmla="*/ 1 w 2"/>
                <a:gd name="T45" fmla="*/ 9 h 13"/>
                <a:gd name="T46" fmla="*/ 0 w 2"/>
                <a:gd name="T47" fmla="*/ 9 h 13"/>
                <a:gd name="T48" fmla="*/ 1 w 2"/>
                <a:gd name="T49" fmla="*/ 7 h 13"/>
                <a:gd name="T50" fmla="*/ 1 w 2"/>
                <a:gd name="T51" fmla="*/ 6 h 13"/>
                <a:gd name="T52" fmla="*/ 1 w 2"/>
                <a:gd name="T53" fmla="*/ 5 h 13"/>
                <a:gd name="T54" fmla="*/ 1 w 2"/>
                <a:gd name="T55" fmla="*/ 6 h 13"/>
                <a:gd name="T56" fmla="*/ 2 w 2"/>
                <a:gd name="T57" fmla="*/ 6 h 13"/>
                <a:gd name="T58" fmla="*/ 2 w 2"/>
                <a:gd name="T59" fmla="*/ 5 h 13"/>
                <a:gd name="T60" fmla="*/ 1 w 2"/>
                <a:gd name="T61" fmla="*/ 4 h 13"/>
                <a:gd name="T62" fmla="*/ 0 w 2"/>
                <a:gd name="T63" fmla="*/ 4 h 13"/>
                <a:gd name="T64" fmla="*/ 1 w 2"/>
                <a:gd name="T65" fmla="*/ 4 h 13"/>
                <a:gd name="T66" fmla="*/ 1 w 2"/>
                <a:gd name="T67" fmla="*/ 3 h 13"/>
                <a:gd name="T68" fmla="*/ 0 w 2"/>
                <a:gd name="T69" fmla="*/ 3 h 13"/>
                <a:gd name="T70" fmla="*/ 1 w 2"/>
                <a:gd name="T71" fmla="*/ 3 h 1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"/>
                <a:gd name="T109" fmla="*/ 0 h 13"/>
                <a:gd name="T110" fmla="*/ 2 w 2"/>
                <a:gd name="T111" fmla="*/ 13 h 1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" h="13">
                  <a:moveTo>
                    <a:pt x="1" y="3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79" name="Freeform 353"/>
            <p:cNvSpPr>
              <a:spLocks noChangeAspect="1"/>
            </p:cNvSpPr>
            <p:nvPr/>
          </p:nvSpPr>
          <p:spPr bwMode="gray">
            <a:xfrm>
              <a:off x="4569" y="416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80" name="Rectangle 354"/>
            <p:cNvSpPr>
              <a:spLocks noChangeAspect="1" noChangeArrowheads="1"/>
            </p:cNvSpPr>
            <p:nvPr/>
          </p:nvSpPr>
          <p:spPr bwMode="gray">
            <a:xfrm>
              <a:off x="4569" y="4155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81" name="Freeform 355"/>
            <p:cNvSpPr>
              <a:spLocks noChangeAspect="1"/>
            </p:cNvSpPr>
            <p:nvPr/>
          </p:nvSpPr>
          <p:spPr bwMode="gray">
            <a:xfrm>
              <a:off x="4569" y="41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0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82" name="Freeform 356"/>
            <p:cNvSpPr>
              <a:spLocks noChangeAspect="1"/>
            </p:cNvSpPr>
            <p:nvPr/>
          </p:nvSpPr>
          <p:spPr bwMode="gray">
            <a:xfrm>
              <a:off x="4127" y="3729"/>
              <a:ext cx="13" cy="6"/>
            </a:xfrm>
            <a:custGeom>
              <a:avLst/>
              <a:gdLst>
                <a:gd name="T0" fmla="*/ 2 w 12"/>
                <a:gd name="T1" fmla="*/ 1 h 6"/>
                <a:gd name="T2" fmla="*/ 0 w 12"/>
                <a:gd name="T3" fmla="*/ 1 h 6"/>
                <a:gd name="T4" fmla="*/ 2 w 12"/>
                <a:gd name="T5" fmla="*/ 1 h 6"/>
                <a:gd name="T6" fmla="*/ 3 w 12"/>
                <a:gd name="T7" fmla="*/ 1 h 6"/>
                <a:gd name="T8" fmla="*/ 4 w 12"/>
                <a:gd name="T9" fmla="*/ 1 h 6"/>
                <a:gd name="T10" fmla="*/ 5 w 12"/>
                <a:gd name="T11" fmla="*/ 1 h 6"/>
                <a:gd name="T12" fmla="*/ 6 w 12"/>
                <a:gd name="T13" fmla="*/ 1 h 6"/>
                <a:gd name="T14" fmla="*/ 8 w 12"/>
                <a:gd name="T15" fmla="*/ 0 h 6"/>
                <a:gd name="T16" fmla="*/ 9 w 12"/>
                <a:gd name="T17" fmla="*/ 0 h 6"/>
                <a:gd name="T18" fmla="*/ 10 w 12"/>
                <a:gd name="T19" fmla="*/ 0 h 6"/>
                <a:gd name="T20" fmla="*/ 11 w 12"/>
                <a:gd name="T21" fmla="*/ 0 h 6"/>
                <a:gd name="T22" fmla="*/ 11 w 12"/>
                <a:gd name="T23" fmla="*/ 1 h 6"/>
                <a:gd name="T24" fmla="*/ 12 w 12"/>
                <a:gd name="T25" fmla="*/ 1 h 6"/>
                <a:gd name="T26" fmla="*/ 11 w 12"/>
                <a:gd name="T27" fmla="*/ 1 h 6"/>
                <a:gd name="T28" fmla="*/ 12 w 12"/>
                <a:gd name="T29" fmla="*/ 1 h 6"/>
                <a:gd name="T30" fmla="*/ 11 w 12"/>
                <a:gd name="T31" fmla="*/ 2 h 6"/>
                <a:gd name="T32" fmla="*/ 11 w 12"/>
                <a:gd name="T33" fmla="*/ 4 h 6"/>
                <a:gd name="T34" fmla="*/ 11 w 12"/>
                <a:gd name="T35" fmla="*/ 5 h 6"/>
                <a:gd name="T36" fmla="*/ 10 w 12"/>
                <a:gd name="T37" fmla="*/ 6 h 6"/>
                <a:gd name="T38" fmla="*/ 9 w 12"/>
                <a:gd name="T39" fmla="*/ 6 h 6"/>
                <a:gd name="T40" fmla="*/ 8 w 12"/>
                <a:gd name="T41" fmla="*/ 6 h 6"/>
                <a:gd name="T42" fmla="*/ 6 w 12"/>
                <a:gd name="T43" fmla="*/ 6 h 6"/>
                <a:gd name="T44" fmla="*/ 6 w 12"/>
                <a:gd name="T45" fmla="*/ 5 h 6"/>
                <a:gd name="T46" fmla="*/ 5 w 12"/>
                <a:gd name="T47" fmla="*/ 5 h 6"/>
                <a:gd name="T48" fmla="*/ 4 w 12"/>
                <a:gd name="T49" fmla="*/ 4 h 6"/>
                <a:gd name="T50" fmla="*/ 3 w 12"/>
                <a:gd name="T51" fmla="*/ 2 h 6"/>
                <a:gd name="T52" fmla="*/ 2 w 12"/>
                <a:gd name="T53" fmla="*/ 1 h 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2"/>
                <a:gd name="T82" fmla="*/ 0 h 6"/>
                <a:gd name="T83" fmla="*/ 12 w 12"/>
                <a:gd name="T84" fmla="*/ 6 h 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2" h="6">
                  <a:moveTo>
                    <a:pt x="2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6"/>
                  </a:lnTo>
                  <a:lnTo>
                    <a:pt x="8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83" name="Freeform 357"/>
            <p:cNvSpPr>
              <a:spLocks noChangeAspect="1"/>
            </p:cNvSpPr>
            <p:nvPr/>
          </p:nvSpPr>
          <p:spPr bwMode="gray">
            <a:xfrm>
              <a:off x="4568" y="415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84" name="Freeform 358"/>
            <p:cNvSpPr>
              <a:spLocks noChangeAspect="1"/>
            </p:cNvSpPr>
            <p:nvPr/>
          </p:nvSpPr>
          <p:spPr bwMode="gray">
            <a:xfrm>
              <a:off x="4138" y="3720"/>
              <a:ext cx="35" cy="20"/>
            </a:xfrm>
            <a:custGeom>
              <a:avLst/>
              <a:gdLst>
                <a:gd name="T0" fmla="*/ 8 w 34"/>
                <a:gd name="T1" fmla="*/ 18 h 19"/>
                <a:gd name="T2" fmla="*/ 8 w 34"/>
                <a:gd name="T3" fmla="*/ 17 h 19"/>
                <a:gd name="T4" fmla="*/ 8 w 34"/>
                <a:gd name="T5" fmla="*/ 17 h 19"/>
                <a:gd name="T6" fmla="*/ 11 w 34"/>
                <a:gd name="T7" fmla="*/ 17 h 19"/>
                <a:gd name="T8" fmla="*/ 13 w 34"/>
                <a:gd name="T9" fmla="*/ 15 h 19"/>
                <a:gd name="T10" fmla="*/ 14 w 34"/>
                <a:gd name="T11" fmla="*/ 14 h 19"/>
                <a:gd name="T12" fmla="*/ 16 w 34"/>
                <a:gd name="T13" fmla="*/ 13 h 19"/>
                <a:gd name="T14" fmla="*/ 16 w 34"/>
                <a:gd name="T15" fmla="*/ 12 h 19"/>
                <a:gd name="T16" fmla="*/ 16 w 34"/>
                <a:gd name="T17" fmla="*/ 12 h 19"/>
                <a:gd name="T18" fmla="*/ 17 w 34"/>
                <a:gd name="T19" fmla="*/ 13 h 19"/>
                <a:gd name="T20" fmla="*/ 18 w 34"/>
                <a:gd name="T21" fmla="*/ 12 h 19"/>
                <a:gd name="T22" fmla="*/ 18 w 34"/>
                <a:gd name="T23" fmla="*/ 12 h 19"/>
                <a:gd name="T24" fmla="*/ 18 w 34"/>
                <a:gd name="T25" fmla="*/ 12 h 19"/>
                <a:gd name="T26" fmla="*/ 19 w 34"/>
                <a:gd name="T27" fmla="*/ 10 h 19"/>
                <a:gd name="T28" fmla="*/ 22 w 34"/>
                <a:gd name="T29" fmla="*/ 9 h 19"/>
                <a:gd name="T30" fmla="*/ 24 w 34"/>
                <a:gd name="T31" fmla="*/ 8 h 19"/>
                <a:gd name="T32" fmla="*/ 25 w 34"/>
                <a:gd name="T33" fmla="*/ 8 h 19"/>
                <a:gd name="T34" fmla="*/ 26 w 34"/>
                <a:gd name="T35" fmla="*/ 8 h 19"/>
                <a:gd name="T36" fmla="*/ 28 w 34"/>
                <a:gd name="T37" fmla="*/ 7 h 19"/>
                <a:gd name="T38" fmla="*/ 29 w 34"/>
                <a:gd name="T39" fmla="*/ 6 h 19"/>
                <a:gd name="T40" fmla="*/ 26 w 34"/>
                <a:gd name="T41" fmla="*/ 7 h 19"/>
                <a:gd name="T42" fmla="*/ 28 w 34"/>
                <a:gd name="T43" fmla="*/ 6 h 19"/>
                <a:gd name="T44" fmla="*/ 29 w 34"/>
                <a:gd name="T45" fmla="*/ 4 h 19"/>
                <a:gd name="T46" fmla="*/ 30 w 34"/>
                <a:gd name="T47" fmla="*/ 3 h 19"/>
                <a:gd name="T48" fmla="*/ 31 w 34"/>
                <a:gd name="T49" fmla="*/ 2 h 19"/>
                <a:gd name="T50" fmla="*/ 33 w 34"/>
                <a:gd name="T51" fmla="*/ 1 h 19"/>
                <a:gd name="T52" fmla="*/ 34 w 34"/>
                <a:gd name="T53" fmla="*/ 1 h 19"/>
                <a:gd name="T54" fmla="*/ 31 w 34"/>
                <a:gd name="T55" fmla="*/ 3 h 19"/>
                <a:gd name="T56" fmla="*/ 25 w 34"/>
                <a:gd name="T57" fmla="*/ 8 h 19"/>
                <a:gd name="T58" fmla="*/ 23 w 34"/>
                <a:gd name="T59" fmla="*/ 9 h 19"/>
                <a:gd name="T60" fmla="*/ 20 w 34"/>
                <a:gd name="T61" fmla="*/ 10 h 19"/>
                <a:gd name="T62" fmla="*/ 14 w 34"/>
                <a:gd name="T63" fmla="*/ 14 h 19"/>
                <a:gd name="T64" fmla="*/ 12 w 34"/>
                <a:gd name="T65" fmla="*/ 17 h 19"/>
                <a:gd name="T66" fmla="*/ 5 w 34"/>
                <a:gd name="T67" fmla="*/ 19 h 19"/>
                <a:gd name="T68" fmla="*/ 4 w 34"/>
                <a:gd name="T69" fmla="*/ 17 h 19"/>
                <a:gd name="T70" fmla="*/ 1 w 34"/>
                <a:gd name="T71" fmla="*/ 15 h 19"/>
                <a:gd name="T72" fmla="*/ 0 w 34"/>
                <a:gd name="T73" fmla="*/ 14 h 19"/>
                <a:gd name="T74" fmla="*/ 1 w 34"/>
                <a:gd name="T75" fmla="*/ 15 h 19"/>
                <a:gd name="T76" fmla="*/ 2 w 34"/>
                <a:gd name="T77" fmla="*/ 17 h 19"/>
                <a:gd name="T78" fmla="*/ 4 w 34"/>
                <a:gd name="T79" fmla="*/ 18 h 19"/>
                <a:gd name="T80" fmla="*/ 6 w 34"/>
                <a:gd name="T81" fmla="*/ 18 h 19"/>
                <a:gd name="T82" fmla="*/ 7 w 34"/>
                <a:gd name="T83" fmla="*/ 17 h 1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4"/>
                <a:gd name="T127" fmla="*/ 0 h 19"/>
                <a:gd name="T128" fmla="*/ 34 w 34"/>
                <a:gd name="T129" fmla="*/ 19 h 1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4" h="19">
                  <a:moveTo>
                    <a:pt x="7" y="18"/>
                  </a:moveTo>
                  <a:lnTo>
                    <a:pt x="8" y="18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2" y="15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7" y="13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0" y="10"/>
                  </a:lnTo>
                  <a:lnTo>
                    <a:pt x="22" y="9"/>
                  </a:lnTo>
                  <a:lnTo>
                    <a:pt x="24" y="9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3" y="2"/>
                  </a:lnTo>
                  <a:lnTo>
                    <a:pt x="31" y="3"/>
                  </a:lnTo>
                  <a:lnTo>
                    <a:pt x="28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10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7" y="18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85" name="Freeform 359"/>
            <p:cNvSpPr>
              <a:spLocks noChangeAspect="1"/>
            </p:cNvSpPr>
            <p:nvPr/>
          </p:nvSpPr>
          <p:spPr bwMode="gray">
            <a:xfrm>
              <a:off x="4568" y="415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86" name="Freeform 360"/>
            <p:cNvSpPr>
              <a:spLocks noChangeAspect="1"/>
            </p:cNvSpPr>
            <p:nvPr/>
          </p:nvSpPr>
          <p:spPr bwMode="gray">
            <a:xfrm>
              <a:off x="4568" y="416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87" name="Freeform 361"/>
            <p:cNvSpPr>
              <a:spLocks noChangeAspect="1"/>
            </p:cNvSpPr>
            <p:nvPr/>
          </p:nvSpPr>
          <p:spPr bwMode="gray">
            <a:xfrm>
              <a:off x="4174" y="3714"/>
              <a:ext cx="9" cy="4"/>
            </a:xfrm>
            <a:custGeom>
              <a:avLst/>
              <a:gdLst>
                <a:gd name="T0" fmla="*/ 8 w 8"/>
                <a:gd name="T1" fmla="*/ 0 h 4"/>
                <a:gd name="T2" fmla="*/ 8 w 8"/>
                <a:gd name="T3" fmla="*/ 1 h 4"/>
                <a:gd name="T4" fmla="*/ 8 w 8"/>
                <a:gd name="T5" fmla="*/ 2 h 4"/>
                <a:gd name="T6" fmla="*/ 6 w 8"/>
                <a:gd name="T7" fmla="*/ 3 h 4"/>
                <a:gd name="T8" fmla="*/ 5 w 8"/>
                <a:gd name="T9" fmla="*/ 3 h 4"/>
                <a:gd name="T10" fmla="*/ 2 w 8"/>
                <a:gd name="T11" fmla="*/ 4 h 4"/>
                <a:gd name="T12" fmla="*/ 1 w 8"/>
                <a:gd name="T13" fmla="*/ 4 h 4"/>
                <a:gd name="T14" fmla="*/ 0 w 8"/>
                <a:gd name="T15" fmla="*/ 4 h 4"/>
                <a:gd name="T16" fmla="*/ 1 w 8"/>
                <a:gd name="T17" fmla="*/ 3 h 4"/>
                <a:gd name="T18" fmla="*/ 1 w 8"/>
                <a:gd name="T19" fmla="*/ 4 h 4"/>
                <a:gd name="T20" fmla="*/ 2 w 8"/>
                <a:gd name="T21" fmla="*/ 4 h 4"/>
                <a:gd name="T22" fmla="*/ 2 w 8"/>
                <a:gd name="T23" fmla="*/ 3 h 4"/>
                <a:gd name="T24" fmla="*/ 4 w 8"/>
                <a:gd name="T25" fmla="*/ 3 h 4"/>
                <a:gd name="T26" fmla="*/ 5 w 8"/>
                <a:gd name="T27" fmla="*/ 3 h 4"/>
                <a:gd name="T28" fmla="*/ 6 w 8"/>
                <a:gd name="T29" fmla="*/ 2 h 4"/>
                <a:gd name="T30" fmla="*/ 6 w 8"/>
                <a:gd name="T31" fmla="*/ 1 h 4"/>
                <a:gd name="T32" fmla="*/ 7 w 8"/>
                <a:gd name="T33" fmla="*/ 1 h 4"/>
                <a:gd name="T34" fmla="*/ 7 w 8"/>
                <a:gd name="T35" fmla="*/ 2 h 4"/>
                <a:gd name="T36" fmla="*/ 8 w 8"/>
                <a:gd name="T37" fmla="*/ 2 h 4"/>
                <a:gd name="T38" fmla="*/ 8 w 8"/>
                <a:gd name="T39" fmla="*/ 1 h 4"/>
                <a:gd name="T40" fmla="*/ 7 w 8"/>
                <a:gd name="T41" fmla="*/ 1 h 4"/>
                <a:gd name="T42" fmla="*/ 8 w 8"/>
                <a:gd name="T43" fmla="*/ 0 h 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"/>
                <a:gd name="T67" fmla="*/ 0 h 4"/>
                <a:gd name="T68" fmla="*/ 8 w 8"/>
                <a:gd name="T69" fmla="*/ 4 h 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" h="4">
                  <a:moveTo>
                    <a:pt x="8" y="0"/>
                  </a:moveTo>
                  <a:lnTo>
                    <a:pt x="8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88" name="Freeform 362"/>
            <p:cNvSpPr>
              <a:spLocks noChangeAspect="1"/>
            </p:cNvSpPr>
            <p:nvPr/>
          </p:nvSpPr>
          <p:spPr bwMode="gray">
            <a:xfrm>
              <a:off x="4566" y="416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89" name="Freeform 363"/>
            <p:cNvSpPr>
              <a:spLocks noChangeAspect="1"/>
            </p:cNvSpPr>
            <p:nvPr/>
          </p:nvSpPr>
          <p:spPr bwMode="gray">
            <a:xfrm>
              <a:off x="4566" y="4162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90" name="Freeform 364"/>
            <p:cNvSpPr>
              <a:spLocks noChangeAspect="1"/>
            </p:cNvSpPr>
            <p:nvPr/>
          </p:nvSpPr>
          <p:spPr bwMode="gray">
            <a:xfrm>
              <a:off x="4566" y="4168"/>
              <a:ext cx="3" cy="8"/>
            </a:xfrm>
            <a:custGeom>
              <a:avLst/>
              <a:gdLst>
                <a:gd name="T0" fmla="*/ 3 w 3"/>
                <a:gd name="T1" fmla="*/ 1 h 7"/>
                <a:gd name="T2" fmla="*/ 3 w 3"/>
                <a:gd name="T3" fmla="*/ 3 h 7"/>
                <a:gd name="T4" fmla="*/ 2 w 3"/>
                <a:gd name="T5" fmla="*/ 4 h 7"/>
                <a:gd name="T6" fmla="*/ 2 w 3"/>
                <a:gd name="T7" fmla="*/ 5 h 7"/>
                <a:gd name="T8" fmla="*/ 2 w 3"/>
                <a:gd name="T9" fmla="*/ 6 h 7"/>
                <a:gd name="T10" fmla="*/ 2 w 3"/>
                <a:gd name="T11" fmla="*/ 7 h 7"/>
                <a:gd name="T12" fmla="*/ 2 w 3"/>
                <a:gd name="T13" fmla="*/ 6 h 7"/>
                <a:gd name="T14" fmla="*/ 0 w 3"/>
                <a:gd name="T15" fmla="*/ 6 h 7"/>
                <a:gd name="T16" fmla="*/ 0 w 3"/>
                <a:gd name="T17" fmla="*/ 5 h 7"/>
                <a:gd name="T18" fmla="*/ 0 w 3"/>
                <a:gd name="T19" fmla="*/ 4 h 7"/>
                <a:gd name="T20" fmla="*/ 2 w 3"/>
                <a:gd name="T21" fmla="*/ 4 h 7"/>
                <a:gd name="T22" fmla="*/ 0 w 3"/>
                <a:gd name="T23" fmla="*/ 3 h 7"/>
                <a:gd name="T24" fmla="*/ 2 w 3"/>
                <a:gd name="T25" fmla="*/ 3 h 7"/>
                <a:gd name="T26" fmla="*/ 2 w 3"/>
                <a:gd name="T27" fmla="*/ 1 h 7"/>
                <a:gd name="T28" fmla="*/ 2 w 3"/>
                <a:gd name="T29" fmla="*/ 0 h 7"/>
                <a:gd name="T30" fmla="*/ 3 w 3"/>
                <a:gd name="T31" fmla="*/ 1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7"/>
                <a:gd name="T50" fmla="*/ 3 w 3"/>
                <a:gd name="T51" fmla="*/ 7 h 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7">
                  <a:moveTo>
                    <a:pt x="3" y="1"/>
                  </a:moveTo>
                  <a:lnTo>
                    <a:pt x="3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91" name="Freeform 365"/>
            <p:cNvSpPr>
              <a:spLocks noChangeAspect="1"/>
            </p:cNvSpPr>
            <p:nvPr/>
          </p:nvSpPr>
          <p:spPr bwMode="gray">
            <a:xfrm>
              <a:off x="4565" y="4163"/>
              <a:ext cx="3" cy="1"/>
            </a:xfrm>
            <a:custGeom>
              <a:avLst/>
              <a:gdLst>
                <a:gd name="T0" fmla="*/ 1 w 3"/>
                <a:gd name="T1" fmla="*/ 1 h 1"/>
                <a:gd name="T2" fmla="*/ 1 w 3"/>
                <a:gd name="T3" fmla="*/ 0 h 1"/>
                <a:gd name="T4" fmla="*/ 0 w 3"/>
                <a:gd name="T5" fmla="*/ 0 h 1"/>
                <a:gd name="T6" fmla="*/ 1 w 3"/>
                <a:gd name="T7" fmla="*/ 0 h 1"/>
                <a:gd name="T8" fmla="*/ 3 w 3"/>
                <a:gd name="T9" fmla="*/ 0 h 1"/>
                <a:gd name="T10" fmla="*/ 3 w 3"/>
                <a:gd name="T11" fmla="*/ 1 h 1"/>
                <a:gd name="T12" fmla="*/ 1 w 3"/>
                <a:gd name="T13" fmla="*/ 1 h 1"/>
                <a:gd name="T14" fmla="*/ 3 w 3"/>
                <a:gd name="T15" fmla="*/ 1 h 1"/>
                <a:gd name="T16" fmla="*/ 1 w 3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"/>
                <a:gd name="T29" fmla="*/ 3 w 3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">
                  <a:moveTo>
                    <a:pt x="1" y="1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92" name="Freeform 366"/>
            <p:cNvSpPr>
              <a:spLocks noChangeAspect="1"/>
            </p:cNvSpPr>
            <p:nvPr/>
          </p:nvSpPr>
          <p:spPr bwMode="gray">
            <a:xfrm>
              <a:off x="4565" y="4166"/>
              <a:ext cx="4" cy="2"/>
            </a:xfrm>
            <a:custGeom>
              <a:avLst/>
              <a:gdLst>
                <a:gd name="T0" fmla="*/ 3 w 4"/>
                <a:gd name="T1" fmla="*/ 0 h 2"/>
                <a:gd name="T2" fmla="*/ 4 w 4"/>
                <a:gd name="T3" fmla="*/ 0 h 2"/>
                <a:gd name="T4" fmla="*/ 4 w 4"/>
                <a:gd name="T5" fmla="*/ 1 h 2"/>
                <a:gd name="T6" fmla="*/ 4 w 4"/>
                <a:gd name="T7" fmla="*/ 2 h 2"/>
                <a:gd name="T8" fmla="*/ 3 w 4"/>
                <a:gd name="T9" fmla="*/ 2 h 2"/>
                <a:gd name="T10" fmla="*/ 1 w 4"/>
                <a:gd name="T11" fmla="*/ 2 h 2"/>
                <a:gd name="T12" fmla="*/ 1 w 4"/>
                <a:gd name="T13" fmla="*/ 1 h 2"/>
                <a:gd name="T14" fmla="*/ 0 w 4"/>
                <a:gd name="T15" fmla="*/ 1 h 2"/>
                <a:gd name="T16" fmla="*/ 1 w 4"/>
                <a:gd name="T17" fmla="*/ 1 h 2"/>
                <a:gd name="T18" fmla="*/ 3 w 4"/>
                <a:gd name="T19" fmla="*/ 2 h 2"/>
                <a:gd name="T20" fmla="*/ 3 w 4"/>
                <a:gd name="T21" fmla="*/ 1 h 2"/>
                <a:gd name="T22" fmla="*/ 1 w 4"/>
                <a:gd name="T23" fmla="*/ 1 h 2"/>
                <a:gd name="T24" fmla="*/ 1 w 4"/>
                <a:gd name="T25" fmla="*/ 0 h 2"/>
                <a:gd name="T26" fmla="*/ 3 w 4"/>
                <a:gd name="T27" fmla="*/ 1 h 2"/>
                <a:gd name="T28" fmla="*/ 3 w 4"/>
                <a:gd name="T29" fmla="*/ 2 h 2"/>
                <a:gd name="T30" fmla="*/ 3 w 4"/>
                <a:gd name="T31" fmla="*/ 1 h 2"/>
                <a:gd name="T32" fmla="*/ 3 w 4"/>
                <a:gd name="T33" fmla="*/ 0 h 2"/>
                <a:gd name="T34" fmla="*/ 4 w 4"/>
                <a:gd name="T35" fmla="*/ 0 h 2"/>
                <a:gd name="T36" fmla="*/ 3 w 4"/>
                <a:gd name="T37" fmla="*/ 0 h 2"/>
                <a:gd name="T38" fmla="*/ 3 w 4"/>
                <a:gd name="T39" fmla="*/ 1 h 2"/>
                <a:gd name="T40" fmla="*/ 3 w 4"/>
                <a:gd name="T41" fmla="*/ 0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"/>
                <a:gd name="T64" fmla="*/ 0 h 2"/>
                <a:gd name="T65" fmla="*/ 4 w 4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" h="2">
                  <a:moveTo>
                    <a:pt x="3" y="0"/>
                  </a:move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93" name="Freeform 367"/>
            <p:cNvSpPr>
              <a:spLocks noChangeAspect="1"/>
            </p:cNvSpPr>
            <p:nvPr/>
          </p:nvSpPr>
          <p:spPr bwMode="gray">
            <a:xfrm>
              <a:off x="4306" y="3770"/>
              <a:ext cx="5" cy="5"/>
            </a:xfrm>
            <a:custGeom>
              <a:avLst/>
              <a:gdLst>
                <a:gd name="T0" fmla="*/ 3 w 5"/>
                <a:gd name="T1" fmla="*/ 3 h 5"/>
                <a:gd name="T2" fmla="*/ 1 w 5"/>
                <a:gd name="T3" fmla="*/ 3 h 5"/>
                <a:gd name="T4" fmla="*/ 3 w 5"/>
                <a:gd name="T5" fmla="*/ 3 h 5"/>
                <a:gd name="T6" fmla="*/ 1 w 5"/>
                <a:gd name="T7" fmla="*/ 3 h 5"/>
                <a:gd name="T8" fmla="*/ 3 w 5"/>
                <a:gd name="T9" fmla="*/ 3 h 5"/>
                <a:gd name="T10" fmla="*/ 1 w 5"/>
                <a:gd name="T11" fmla="*/ 3 h 5"/>
                <a:gd name="T12" fmla="*/ 1 w 5"/>
                <a:gd name="T13" fmla="*/ 2 h 5"/>
                <a:gd name="T14" fmla="*/ 1 w 5"/>
                <a:gd name="T15" fmla="*/ 3 h 5"/>
                <a:gd name="T16" fmla="*/ 0 w 5"/>
                <a:gd name="T17" fmla="*/ 3 h 5"/>
                <a:gd name="T18" fmla="*/ 0 w 5"/>
                <a:gd name="T19" fmla="*/ 2 h 5"/>
                <a:gd name="T20" fmla="*/ 1 w 5"/>
                <a:gd name="T21" fmla="*/ 2 h 5"/>
                <a:gd name="T22" fmla="*/ 1 w 5"/>
                <a:gd name="T23" fmla="*/ 1 h 5"/>
                <a:gd name="T24" fmla="*/ 3 w 5"/>
                <a:gd name="T25" fmla="*/ 1 h 5"/>
                <a:gd name="T26" fmla="*/ 1 w 5"/>
                <a:gd name="T27" fmla="*/ 1 h 5"/>
                <a:gd name="T28" fmla="*/ 1 w 5"/>
                <a:gd name="T29" fmla="*/ 0 h 5"/>
                <a:gd name="T30" fmla="*/ 3 w 5"/>
                <a:gd name="T31" fmla="*/ 0 h 5"/>
                <a:gd name="T32" fmla="*/ 3 w 5"/>
                <a:gd name="T33" fmla="*/ 1 h 5"/>
                <a:gd name="T34" fmla="*/ 4 w 5"/>
                <a:gd name="T35" fmla="*/ 1 h 5"/>
                <a:gd name="T36" fmla="*/ 4 w 5"/>
                <a:gd name="T37" fmla="*/ 2 h 5"/>
                <a:gd name="T38" fmla="*/ 5 w 5"/>
                <a:gd name="T39" fmla="*/ 2 h 5"/>
                <a:gd name="T40" fmla="*/ 5 w 5"/>
                <a:gd name="T41" fmla="*/ 3 h 5"/>
                <a:gd name="T42" fmla="*/ 4 w 5"/>
                <a:gd name="T43" fmla="*/ 3 h 5"/>
                <a:gd name="T44" fmla="*/ 4 w 5"/>
                <a:gd name="T45" fmla="*/ 5 h 5"/>
                <a:gd name="T46" fmla="*/ 4 w 5"/>
                <a:gd name="T47" fmla="*/ 3 h 5"/>
                <a:gd name="T48" fmla="*/ 4 w 5"/>
                <a:gd name="T49" fmla="*/ 5 h 5"/>
                <a:gd name="T50" fmla="*/ 4 w 5"/>
                <a:gd name="T51" fmla="*/ 3 h 5"/>
                <a:gd name="T52" fmla="*/ 4 w 5"/>
                <a:gd name="T53" fmla="*/ 2 h 5"/>
                <a:gd name="T54" fmla="*/ 4 w 5"/>
                <a:gd name="T55" fmla="*/ 3 h 5"/>
                <a:gd name="T56" fmla="*/ 3 w 5"/>
                <a:gd name="T57" fmla="*/ 5 h 5"/>
                <a:gd name="T58" fmla="*/ 3 w 5"/>
                <a:gd name="T59" fmla="*/ 3 h 5"/>
                <a:gd name="T60" fmla="*/ 4 w 5"/>
                <a:gd name="T61" fmla="*/ 3 h 5"/>
                <a:gd name="T62" fmla="*/ 3 w 5"/>
                <a:gd name="T63" fmla="*/ 3 h 5"/>
                <a:gd name="T64" fmla="*/ 3 w 5"/>
                <a:gd name="T65" fmla="*/ 2 h 5"/>
                <a:gd name="T66" fmla="*/ 4 w 5"/>
                <a:gd name="T67" fmla="*/ 2 h 5"/>
                <a:gd name="T68" fmla="*/ 3 w 5"/>
                <a:gd name="T69" fmla="*/ 2 h 5"/>
                <a:gd name="T70" fmla="*/ 4 w 5"/>
                <a:gd name="T71" fmla="*/ 2 h 5"/>
                <a:gd name="T72" fmla="*/ 3 w 5"/>
                <a:gd name="T73" fmla="*/ 2 h 5"/>
                <a:gd name="T74" fmla="*/ 3 w 5"/>
                <a:gd name="T75" fmla="*/ 3 h 5"/>
                <a:gd name="T76" fmla="*/ 3 w 5"/>
                <a:gd name="T77" fmla="*/ 2 h 5"/>
                <a:gd name="T78" fmla="*/ 3 w 5"/>
                <a:gd name="T79" fmla="*/ 3 h 5"/>
                <a:gd name="T80" fmla="*/ 4 w 5"/>
                <a:gd name="T81" fmla="*/ 3 h 5"/>
                <a:gd name="T82" fmla="*/ 3 w 5"/>
                <a:gd name="T83" fmla="*/ 3 h 5"/>
                <a:gd name="T84" fmla="*/ 3 w 5"/>
                <a:gd name="T85" fmla="*/ 5 h 5"/>
                <a:gd name="T86" fmla="*/ 3 w 5"/>
                <a:gd name="T87" fmla="*/ 3 h 5"/>
                <a:gd name="T88" fmla="*/ 1 w 5"/>
                <a:gd name="T89" fmla="*/ 3 h 5"/>
                <a:gd name="T90" fmla="*/ 3 w 5"/>
                <a:gd name="T91" fmla="*/ 3 h 5"/>
                <a:gd name="T92" fmla="*/ 1 w 5"/>
                <a:gd name="T93" fmla="*/ 3 h 5"/>
                <a:gd name="T94" fmla="*/ 3 w 5"/>
                <a:gd name="T95" fmla="*/ 3 h 5"/>
                <a:gd name="T96" fmla="*/ 3 w 5"/>
                <a:gd name="T97" fmla="*/ 2 h 5"/>
                <a:gd name="T98" fmla="*/ 3 w 5"/>
                <a:gd name="T99" fmla="*/ 3 h 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"/>
                <a:gd name="T151" fmla="*/ 0 h 5"/>
                <a:gd name="T152" fmla="*/ 5 w 5"/>
                <a:gd name="T153" fmla="*/ 5 h 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" h="5">
                  <a:moveTo>
                    <a:pt x="3" y="3"/>
                  </a:moveTo>
                  <a:lnTo>
                    <a:pt x="1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94" name="Freeform 368"/>
            <p:cNvSpPr>
              <a:spLocks noChangeAspect="1"/>
            </p:cNvSpPr>
            <p:nvPr/>
          </p:nvSpPr>
          <p:spPr bwMode="gray">
            <a:xfrm>
              <a:off x="4565" y="4193"/>
              <a:ext cx="1" cy="2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1 w 1"/>
                <a:gd name="T5" fmla="*/ 0 h 2"/>
                <a:gd name="T6" fmla="*/ 1 w 1"/>
                <a:gd name="T7" fmla="*/ 1 h 2"/>
                <a:gd name="T8" fmla="*/ 1 w 1"/>
                <a:gd name="T9" fmla="*/ 2 h 2"/>
                <a:gd name="T10" fmla="*/ 0 w 1"/>
                <a:gd name="T11" fmla="*/ 2 h 2"/>
                <a:gd name="T12" fmla="*/ 0 w 1"/>
                <a:gd name="T13" fmla="*/ 1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2"/>
                <a:gd name="T23" fmla="*/ 1 w 1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95" name="Freeform 369"/>
            <p:cNvSpPr>
              <a:spLocks noChangeAspect="1"/>
            </p:cNvSpPr>
            <p:nvPr/>
          </p:nvSpPr>
          <p:spPr bwMode="gray">
            <a:xfrm>
              <a:off x="4553" y="3975"/>
              <a:ext cx="15" cy="33"/>
            </a:xfrm>
            <a:custGeom>
              <a:avLst/>
              <a:gdLst>
                <a:gd name="T0" fmla="*/ 10 w 14"/>
                <a:gd name="T1" fmla="*/ 23 h 32"/>
                <a:gd name="T2" fmla="*/ 10 w 14"/>
                <a:gd name="T3" fmla="*/ 23 h 32"/>
                <a:gd name="T4" fmla="*/ 9 w 14"/>
                <a:gd name="T5" fmla="*/ 21 h 32"/>
                <a:gd name="T6" fmla="*/ 9 w 14"/>
                <a:gd name="T7" fmla="*/ 21 h 32"/>
                <a:gd name="T8" fmla="*/ 8 w 14"/>
                <a:gd name="T9" fmla="*/ 21 h 32"/>
                <a:gd name="T10" fmla="*/ 9 w 14"/>
                <a:gd name="T11" fmla="*/ 20 h 32"/>
                <a:gd name="T12" fmla="*/ 8 w 14"/>
                <a:gd name="T13" fmla="*/ 19 h 32"/>
                <a:gd name="T14" fmla="*/ 9 w 14"/>
                <a:gd name="T15" fmla="*/ 17 h 32"/>
                <a:gd name="T16" fmla="*/ 8 w 14"/>
                <a:gd name="T17" fmla="*/ 15 h 32"/>
                <a:gd name="T18" fmla="*/ 6 w 14"/>
                <a:gd name="T19" fmla="*/ 15 h 32"/>
                <a:gd name="T20" fmla="*/ 5 w 14"/>
                <a:gd name="T21" fmla="*/ 14 h 32"/>
                <a:gd name="T22" fmla="*/ 5 w 14"/>
                <a:gd name="T23" fmla="*/ 11 h 32"/>
                <a:gd name="T24" fmla="*/ 5 w 14"/>
                <a:gd name="T25" fmla="*/ 9 h 32"/>
                <a:gd name="T26" fmla="*/ 4 w 14"/>
                <a:gd name="T27" fmla="*/ 8 h 32"/>
                <a:gd name="T28" fmla="*/ 4 w 14"/>
                <a:gd name="T29" fmla="*/ 5 h 32"/>
                <a:gd name="T30" fmla="*/ 3 w 14"/>
                <a:gd name="T31" fmla="*/ 4 h 32"/>
                <a:gd name="T32" fmla="*/ 3 w 14"/>
                <a:gd name="T33" fmla="*/ 2 h 32"/>
                <a:gd name="T34" fmla="*/ 3 w 14"/>
                <a:gd name="T35" fmla="*/ 2 h 32"/>
                <a:gd name="T36" fmla="*/ 3 w 14"/>
                <a:gd name="T37" fmla="*/ 2 h 32"/>
                <a:gd name="T38" fmla="*/ 0 w 14"/>
                <a:gd name="T39" fmla="*/ 2 h 32"/>
                <a:gd name="T40" fmla="*/ 3 w 14"/>
                <a:gd name="T41" fmla="*/ 0 h 32"/>
                <a:gd name="T42" fmla="*/ 5 w 14"/>
                <a:gd name="T43" fmla="*/ 8 h 32"/>
                <a:gd name="T44" fmla="*/ 6 w 14"/>
                <a:gd name="T45" fmla="*/ 11 h 32"/>
                <a:gd name="T46" fmla="*/ 9 w 14"/>
                <a:gd name="T47" fmla="*/ 17 h 32"/>
                <a:gd name="T48" fmla="*/ 10 w 14"/>
                <a:gd name="T49" fmla="*/ 21 h 32"/>
                <a:gd name="T50" fmla="*/ 12 w 14"/>
                <a:gd name="T51" fmla="*/ 27 h 32"/>
                <a:gd name="T52" fmla="*/ 14 w 14"/>
                <a:gd name="T53" fmla="*/ 29 h 32"/>
                <a:gd name="T54" fmla="*/ 14 w 14"/>
                <a:gd name="T55" fmla="*/ 32 h 32"/>
                <a:gd name="T56" fmla="*/ 14 w 14"/>
                <a:gd name="T57" fmla="*/ 31 h 32"/>
                <a:gd name="T58" fmla="*/ 14 w 14"/>
                <a:gd name="T59" fmla="*/ 31 h 32"/>
                <a:gd name="T60" fmla="*/ 12 w 14"/>
                <a:gd name="T61" fmla="*/ 28 h 32"/>
                <a:gd name="T62" fmla="*/ 11 w 14"/>
                <a:gd name="T63" fmla="*/ 27 h 32"/>
                <a:gd name="T64" fmla="*/ 10 w 14"/>
                <a:gd name="T65" fmla="*/ 25 h 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32"/>
                <a:gd name="T101" fmla="*/ 14 w 14"/>
                <a:gd name="T102" fmla="*/ 32 h 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32">
                  <a:moveTo>
                    <a:pt x="11" y="25"/>
                  </a:moveTo>
                  <a:lnTo>
                    <a:pt x="10" y="23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0"/>
                  </a:lnTo>
                  <a:lnTo>
                    <a:pt x="4" y="4"/>
                  </a:lnTo>
                  <a:lnTo>
                    <a:pt x="5" y="8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8" y="14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2" y="27"/>
                  </a:lnTo>
                  <a:lnTo>
                    <a:pt x="12" y="28"/>
                  </a:lnTo>
                  <a:lnTo>
                    <a:pt x="14" y="29"/>
                  </a:lnTo>
                  <a:lnTo>
                    <a:pt x="14" y="31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14" y="31"/>
                  </a:lnTo>
                  <a:lnTo>
                    <a:pt x="12" y="31"/>
                  </a:lnTo>
                  <a:lnTo>
                    <a:pt x="14" y="31"/>
                  </a:lnTo>
                  <a:lnTo>
                    <a:pt x="14" y="29"/>
                  </a:lnTo>
                  <a:lnTo>
                    <a:pt x="12" y="28"/>
                  </a:lnTo>
                  <a:lnTo>
                    <a:pt x="11" y="28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0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96" name="Freeform 370"/>
            <p:cNvSpPr>
              <a:spLocks noChangeAspect="1"/>
            </p:cNvSpPr>
            <p:nvPr/>
          </p:nvSpPr>
          <p:spPr bwMode="gray">
            <a:xfrm>
              <a:off x="4314" y="379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1 h 1"/>
                <a:gd name="T12" fmla="*/ 0 w 1"/>
                <a:gd name="T13" fmla="*/ 1 h 1"/>
                <a:gd name="T14" fmla="*/ 0 w 1"/>
                <a:gd name="T15" fmla="*/ 0 h 1"/>
                <a:gd name="T16" fmla="*/ 0 w 1"/>
                <a:gd name="T17" fmla="*/ 1 h 1"/>
                <a:gd name="T18" fmla="*/ 0 w 1"/>
                <a:gd name="T19" fmla="*/ 0 h 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1"/>
                <a:gd name="T32" fmla="*/ 1 w 1"/>
                <a:gd name="T33" fmla="*/ 1 h 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97" name="Freeform 371"/>
            <p:cNvSpPr>
              <a:spLocks noChangeAspect="1"/>
            </p:cNvSpPr>
            <p:nvPr/>
          </p:nvSpPr>
          <p:spPr bwMode="gray">
            <a:xfrm>
              <a:off x="4315" y="3790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98" name="Freeform 372"/>
            <p:cNvSpPr>
              <a:spLocks noChangeAspect="1"/>
            </p:cNvSpPr>
            <p:nvPr/>
          </p:nvSpPr>
          <p:spPr bwMode="gray">
            <a:xfrm>
              <a:off x="4315" y="3789"/>
              <a:ext cx="2" cy="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1 w 2"/>
                <a:gd name="T5" fmla="*/ 0 h 2"/>
                <a:gd name="T6" fmla="*/ 2 w 2"/>
                <a:gd name="T7" fmla="*/ 0 h 2"/>
                <a:gd name="T8" fmla="*/ 1 w 2"/>
                <a:gd name="T9" fmla="*/ 1 h 2"/>
                <a:gd name="T10" fmla="*/ 2 w 2"/>
                <a:gd name="T11" fmla="*/ 1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2 h 2"/>
                <a:gd name="T18" fmla="*/ 1 w 2"/>
                <a:gd name="T19" fmla="*/ 1 h 2"/>
                <a:gd name="T20" fmla="*/ 1 w 2"/>
                <a:gd name="T21" fmla="*/ 0 h 2"/>
                <a:gd name="T22" fmla="*/ 1 w 2"/>
                <a:gd name="T23" fmla="*/ 1 h 2"/>
                <a:gd name="T24" fmla="*/ 0 w 2"/>
                <a:gd name="T25" fmla="*/ 1 h 2"/>
                <a:gd name="T26" fmla="*/ 1 w 2"/>
                <a:gd name="T27" fmla="*/ 1 h 2"/>
                <a:gd name="T28" fmla="*/ 0 w 2"/>
                <a:gd name="T29" fmla="*/ 1 h 2"/>
                <a:gd name="T30" fmla="*/ 1 w 2"/>
                <a:gd name="T31" fmla="*/ 1 h 2"/>
                <a:gd name="T32" fmla="*/ 0 w 2"/>
                <a:gd name="T33" fmla="*/ 1 h 2"/>
                <a:gd name="T34" fmla="*/ 1 w 2"/>
                <a:gd name="T35" fmla="*/ 1 h 2"/>
                <a:gd name="T36" fmla="*/ 0 w 2"/>
                <a:gd name="T37" fmla="*/ 1 h 2"/>
                <a:gd name="T38" fmla="*/ 1 w 2"/>
                <a:gd name="T39" fmla="*/ 1 h 2"/>
                <a:gd name="T40" fmla="*/ 1 w 2"/>
                <a:gd name="T41" fmla="*/ 0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"/>
                <a:gd name="T64" fmla="*/ 0 h 2"/>
                <a:gd name="T65" fmla="*/ 2 w 2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" h="2">
                  <a:moveTo>
                    <a:pt x="1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699" name="Freeform 373"/>
            <p:cNvSpPr>
              <a:spLocks noChangeAspect="1"/>
            </p:cNvSpPr>
            <p:nvPr/>
          </p:nvSpPr>
          <p:spPr bwMode="gray">
            <a:xfrm>
              <a:off x="4562" y="4195"/>
              <a:ext cx="4" cy="11"/>
            </a:xfrm>
            <a:custGeom>
              <a:avLst/>
              <a:gdLst>
                <a:gd name="T0" fmla="*/ 3 w 4"/>
                <a:gd name="T1" fmla="*/ 4 h 11"/>
                <a:gd name="T2" fmla="*/ 3 w 4"/>
                <a:gd name="T3" fmla="*/ 5 h 11"/>
                <a:gd name="T4" fmla="*/ 3 w 4"/>
                <a:gd name="T5" fmla="*/ 7 h 11"/>
                <a:gd name="T6" fmla="*/ 2 w 4"/>
                <a:gd name="T7" fmla="*/ 7 h 11"/>
                <a:gd name="T8" fmla="*/ 2 w 4"/>
                <a:gd name="T9" fmla="*/ 8 h 11"/>
                <a:gd name="T10" fmla="*/ 2 w 4"/>
                <a:gd name="T11" fmla="*/ 9 h 11"/>
                <a:gd name="T12" fmla="*/ 1 w 4"/>
                <a:gd name="T13" fmla="*/ 10 h 11"/>
                <a:gd name="T14" fmla="*/ 1 w 4"/>
                <a:gd name="T15" fmla="*/ 11 h 11"/>
                <a:gd name="T16" fmla="*/ 0 w 4"/>
                <a:gd name="T17" fmla="*/ 11 h 11"/>
                <a:gd name="T18" fmla="*/ 0 w 4"/>
                <a:gd name="T19" fmla="*/ 10 h 11"/>
                <a:gd name="T20" fmla="*/ 1 w 4"/>
                <a:gd name="T21" fmla="*/ 10 h 11"/>
                <a:gd name="T22" fmla="*/ 1 w 4"/>
                <a:gd name="T23" fmla="*/ 9 h 11"/>
                <a:gd name="T24" fmla="*/ 2 w 4"/>
                <a:gd name="T25" fmla="*/ 9 h 11"/>
                <a:gd name="T26" fmla="*/ 2 w 4"/>
                <a:gd name="T27" fmla="*/ 8 h 11"/>
                <a:gd name="T28" fmla="*/ 1 w 4"/>
                <a:gd name="T29" fmla="*/ 8 h 11"/>
                <a:gd name="T30" fmla="*/ 2 w 4"/>
                <a:gd name="T31" fmla="*/ 7 h 11"/>
                <a:gd name="T32" fmla="*/ 2 w 4"/>
                <a:gd name="T33" fmla="*/ 5 h 11"/>
                <a:gd name="T34" fmla="*/ 3 w 4"/>
                <a:gd name="T35" fmla="*/ 4 h 11"/>
                <a:gd name="T36" fmla="*/ 3 w 4"/>
                <a:gd name="T37" fmla="*/ 3 h 11"/>
                <a:gd name="T38" fmla="*/ 3 w 4"/>
                <a:gd name="T39" fmla="*/ 2 h 11"/>
                <a:gd name="T40" fmla="*/ 4 w 4"/>
                <a:gd name="T41" fmla="*/ 0 h 11"/>
                <a:gd name="T42" fmla="*/ 4 w 4"/>
                <a:gd name="T43" fmla="*/ 2 h 11"/>
                <a:gd name="T44" fmla="*/ 3 w 4"/>
                <a:gd name="T45" fmla="*/ 3 h 11"/>
                <a:gd name="T46" fmla="*/ 3 w 4"/>
                <a:gd name="T47" fmla="*/ 4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"/>
                <a:gd name="T73" fmla="*/ 0 h 11"/>
                <a:gd name="T74" fmla="*/ 4 w 4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" h="11">
                  <a:moveTo>
                    <a:pt x="3" y="4"/>
                  </a:moveTo>
                  <a:lnTo>
                    <a:pt x="3" y="5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00" name="Freeform 374"/>
            <p:cNvSpPr>
              <a:spLocks noChangeAspect="1"/>
            </p:cNvSpPr>
            <p:nvPr/>
          </p:nvSpPr>
          <p:spPr bwMode="gray">
            <a:xfrm>
              <a:off x="4317" y="3789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01" name="Freeform 375"/>
            <p:cNvSpPr>
              <a:spLocks noChangeAspect="1"/>
            </p:cNvSpPr>
            <p:nvPr/>
          </p:nvSpPr>
          <p:spPr bwMode="gray">
            <a:xfrm>
              <a:off x="4558" y="4206"/>
              <a:ext cx="2" cy="3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2 h 3"/>
                <a:gd name="T4" fmla="*/ 1 w 1"/>
                <a:gd name="T5" fmla="*/ 2 h 3"/>
                <a:gd name="T6" fmla="*/ 1 w 1"/>
                <a:gd name="T7" fmla="*/ 0 h 3"/>
                <a:gd name="T8" fmla="*/ 1 w 1"/>
                <a:gd name="T9" fmla="*/ 2 h 3"/>
                <a:gd name="T10" fmla="*/ 1 w 1"/>
                <a:gd name="T11" fmla="*/ 3 h 3"/>
                <a:gd name="T12" fmla="*/ 0 w 1"/>
                <a:gd name="T13" fmla="*/ 3 h 3"/>
                <a:gd name="T14" fmla="*/ 0 w 1"/>
                <a:gd name="T15" fmla="*/ 2 h 3"/>
                <a:gd name="T16" fmla="*/ 1 w 1"/>
                <a:gd name="T17" fmla="*/ 2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3"/>
                <a:gd name="T29" fmla="*/ 1 w 1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3">
                  <a:moveTo>
                    <a:pt x="1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02" name="Freeform 376"/>
            <p:cNvSpPr>
              <a:spLocks noChangeAspect="1"/>
            </p:cNvSpPr>
            <p:nvPr/>
          </p:nvSpPr>
          <p:spPr bwMode="gray">
            <a:xfrm>
              <a:off x="4317" y="3788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03" name="Freeform 377"/>
            <p:cNvSpPr>
              <a:spLocks noChangeAspect="1"/>
            </p:cNvSpPr>
            <p:nvPr/>
          </p:nvSpPr>
          <p:spPr bwMode="gray">
            <a:xfrm>
              <a:off x="4558" y="4206"/>
              <a:ext cx="4" cy="6"/>
            </a:xfrm>
            <a:custGeom>
              <a:avLst/>
              <a:gdLst>
                <a:gd name="T0" fmla="*/ 0 w 3"/>
                <a:gd name="T1" fmla="*/ 4 h 5"/>
                <a:gd name="T2" fmla="*/ 0 w 3"/>
                <a:gd name="T3" fmla="*/ 3 h 5"/>
                <a:gd name="T4" fmla="*/ 1 w 3"/>
                <a:gd name="T5" fmla="*/ 3 h 5"/>
                <a:gd name="T6" fmla="*/ 1 w 3"/>
                <a:gd name="T7" fmla="*/ 4 h 5"/>
                <a:gd name="T8" fmla="*/ 1 w 3"/>
                <a:gd name="T9" fmla="*/ 3 h 5"/>
                <a:gd name="T10" fmla="*/ 3 w 3"/>
                <a:gd name="T11" fmla="*/ 3 h 5"/>
                <a:gd name="T12" fmla="*/ 3 w 3"/>
                <a:gd name="T13" fmla="*/ 2 h 5"/>
                <a:gd name="T14" fmla="*/ 1 w 3"/>
                <a:gd name="T15" fmla="*/ 2 h 5"/>
                <a:gd name="T16" fmla="*/ 3 w 3"/>
                <a:gd name="T17" fmla="*/ 2 h 5"/>
                <a:gd name="T18" fmla="*/ 3 w 3"/>
                <a:gd name="T19" fmla="*/ 0 h 5"/>
                <a:gd name="T20" fmla="*/ 3 w 3"/>
                <a:gd name="T21" fmla="*/ 2 h 5"/>
                <a:gd name="T22" fmla="*/ 3 w 3"/>
                <a:gd name="T23" fmla="*/ 3 h 5"/>
                <a:gd name="T24" fmla="*/ 1 w 3"/>
                <a:gd name="T25" fmla="*/ 4 h 5"/>
                <a:gd name="T26" fmla="*/ 3 w 3"/>
                <a:gd name="T27" fmla="*/ 5 h 5"/>
                <a:gd name="T28" fmla="*/ 1 w 3"/>
                <a:gd name="T29" fmla="*/ 5 h 5"/>
                <a:gd name="T30" fmla="*/ 1 w 3"/>
                <a:gd name="T31" fmla="*/ 4 h 5"/>
                <a:gd name="T32" fmla="*/ 0 w 3"/>
                <a:gd name="T33" fmla="*/ 4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5"/>
                <a:gd name="T53" fmla="*/ 3 w 3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5">
                  <a:moveTo>
                    <a:pt x="0" y="4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04" name="Freeform 378"/>
            <p:cNvSpPr>
              <a:spLocks noChangeAspect="1"/>
            </p:cNvSpPr>
            <p:nvPr/>
          </p:nvSpPr>
          <p:spPr bwMode="gray">
            <a:xfrm>
              <a:off x="4333" y="3921"/>
              <a:ext cx="7" cy="20"/>
            </a:xfrm>
            <a:custGeom>
              <a:avLst/>
              <a:gdLst>
                <a:gd name="T0" fmla="*/ 3 w 6"/>
                <a:gd name="T1" fmla="*/ 15 h 19"/>
                <a:gd name="T2" fmla="*/ 4 w 6"/>
                <a:gd name="T3" fmla="*/ 16 h 19"/>
                <a:gd name="T4" fmla="*/ 4 w 6"/>
                <a:gd name="T5" fmla="*/ 16 h 19"/>
                <a:gd name="T6" fmla="*/ 6 w 6"/>
                <a:gd name="T7" fmla="*/ 18 h 19"/>
                <a:gd name="T8" fmla="*/ 4 w 6"/>
                <a:gd name="T9" fmla="*/ 16 h 19"/>
                <a:gd name="T10" fmla="*/ 6 w 6"/>
                <a:gd name="T11" fmla="*/ 18 h 19"/>
                <a:gd name="T12" fmla="*/ 6 w 6"/>
                <a:gd name="T13" fmla="*/ 18 h 19"/>
                <a:gd name="T14" fmla="*/ 6 w 6"/>
                <a:gd name="T15" fmla="*/ 18 h 19"/>
                <a:gd name="T16" fmla="*/ 6 w 6"/>
                <a:gd name="T17" fmla="*/ 18 h 19"/>
                <a:gd name="T18" fmla="*/ 6 w 6"/>
                <a:gd name="T19" fmla="*/ 18 h 19"/>
                <a:gd name="T20" fmla="*/ 6 w 6"/>
                <a:gd name="T21" fmla="*/ 18 h 19"/>
                <a:gd name="T22" fmla="*/ 6 w 6"/>
                <a:gd name="T23" fmla="*/ 18 h 19"/>
                <a:gd name="T24" fmla="*/ 3 w 6"/>
                <a:gd name="T25" fmla="*/ 16 h 19"/>
                <a:gd name="T26" fmla="*/ 2 w 6"/>
                <a:gd name="T27" fmla="*/ 14 h 19"/>
                <a:gd name="T28" fmla="*/ 1 w 6"/>
                <a:gd name="T29" fmla="*/ 12 h 19"/>
                <a:gd name="T30" fmla="*/ 0 w 6"/>
                <a:gd name="T31" fmla="*/ 9 h 19"/>
                <a:gd name="T32" fmla="*/ 1 w 6"/>
                <a:gd name="T33" fmla="*/ 6 h 19"/>
                <a:gd name="T34" fmla="*/ 1 w 6"/>
                <a:gd name="T35" fmla="*/ 2 h 19"/>
                <a:gd name="T36" fmla="*/ 2 w 6"/>
                <a:gd name="T37" fmla="*/ 0 h 19"/>
                <a:gd name="T38" fmla="*/ 2 w 6"/>
                <a:gd name="T39" fmla="*/ 2 h 19"/>
                <a:gd name="T40" fmla="*/ 2 w 6"/>
                <a:gd name="T41" fmla="*/ 2 h 19"/>
                <a:gd name="T42" fmla="*/ 2 w 6"/>
                <a:gd name="T43" fmla="*/ 2 h 19"/>
                <a:gd name="T44" fmla="*/ 2 w 6"/>
                <a:gd name="T45" fmla="*/ 2 h 19"/>
                <a:gd name="T46" fmla="*/ 1 w 6"/>
                <a:gd name="T47" fmla="*/ 3 h 19"/>
                <a:gd name="T48" fmla="*/ 2 w 6"/>
                <a:gd name="T49" fmla="*/ 3 h 19"/>
                <a:gd name="T50" fmla="*/ 2 w 6"/>
                <a:gd name="T51" fmla="*/ 3 h 19"/>
                <a:gd name="T52" fmla="*/ 1 w 6"/>
                <a:gd name="T53" fmla="*/ 4 h 19"/>
                <a:gd name="T54" fmla="*/ 2 w 6"/>
                <a:gd name="T55" fmla="*/ 6 h 19"/>
                <a:gd name="T56" fmla="*/ 1 w 6"/>
                <a:gd name="T57" fmla="*/ 7 h 19"/>
                <a:gd name="T58" fmla="*/ 1 w 6"/>
                <a:gd name="T59" fmla="*/ 7 h 19"/>
                <a:gd name="T60" fmla="*/ 1 w 6"/>
                <a:gd name="T61" fmla="*/ 7 h 19"/>
                <a:gd name="T62" fmla="*/ 1 w 6"/>
                <a:gd name="T63" fmla="*/ 9 h 19"/>
                <a:gd name="T64" fmla="*/ 1 w 6"/>
                <a:gd name="T65" fmla="*/ 12 h 19"/>
                <a:gd name="T66" fmla="*/ 2 w 6"/>
                <a:gd name="T67" fmla="*/ 13 h 19"/>
                <a:gd name="T68" fmla="*/ 2 w 6"/>
                <a:gd name="T69" fmla="*/ 13 h 19"/>
                <a:gd name="T70" fmla="*/ 3 w 6"/>
                <a:gd name="T71" fmla="*/ 14 h 19"/>
                <a:gd name="T72" fmla="*/ 3 w 6"/>
                <a:gd name="T73" fmla="*/ 14 h 1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"/>
                <a:gd name="T112" fmla="*/ 0 h 19"/>
                <a:gd name="T113" fmla="*/ 6 w 6"/>
                <a:gd name="T114" fmla="*/ 19 h 1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" h="19">
                  <a:moveTo>
                    <a:pt x="3" y="14"/>
                  </a:move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05" name="Freeform 379"/>
            <p:cNvSpPr>
              <a:spLocks noChangeAspect="1"/>
            </p:cNvSpPr>
            <p:nvPr/>
          </p:nvSpPr>
          <p:spPr bwMode="gray">
            <a:xfrm>
              <a:off x="4542" y="3932"/>
              <a:ext cx="14" cy="43"/>
            </a:xfrm>
            <a:custGeom>
              <a:avLst/>
              <a:gdLst>
                <a:gd name="T0" fmla="*/ 10 w 14"/>
                <a:gd name="T1" fmla="*/ 37 h 41"/>
                <a:gd name="T2" fmla="*/ 10 w 14"/>
                <a:gd name="T3" fmla="*/ 35 h 41"/>
                <a:gd name="T4" fmla="*/ 11 w 14"/>
                <a:gd name="T5" fmla="*/ 37 h 41"/>
                <a:gd name="T6" fmla="*/ 11 w 14"/>
                <a:gd name="T7" fmla="*/ 37 h 41"/>
                <a:gd name="T8" fmla="*/ 10 w 14"/>
                <a:gd name="T9" fmla="*/ 34 h 41"/>
                <a:gd name="T10" fmla="*/ 10 w 14"/>
                <a:gd name="T11" fmla="*/ 34 h 41"/>
                <a:gd name="T12" fmla="*/ 10 w 14"/>
                <a:gd name="T13" fmla="*/ 34 h 41"/>
                <a:gd name="T14" fmla="*/ 10 w 14"/>
                <a:gd name="T15" fmla="*/ 33 h 41"/>
                <a:gd name="T16" fmla="*/ 10 w 14"/>
                <a:gd name="T17" fmla="*/ 33 h 41"/>
                <a:gd name="T18" fmla="*/ 11 w 14"/>
                <a:gd name="T19" fmla="*/ 32 h 41"/>
                <a:gd name="T20" fmla="*/ 10 w 14"/>
                <a:gd name="T21" fmla="*/ 31 h 41"/>
                <a:gd name="T22" fmla="*/ 9 w 14"/>
                <a:gd name="T23" fmla="*/ 29 h 41"/>
                <a:gd name="T24" fmla="*/ 9 w 14"/>
                <a:gd name="T25" fmla="*/ 29 h 41"/>
                <a:gd name="T26" fmla="*/ 9 w 14"/>
                <a:gd name="T27" fmla="*/ 29 h 41"/>
                <a:gd name="T28" fmla="*/ 10 w 14"/>
                <a:gd name="T29" fmla="*/ 28 h 41"/>
                <a:gd name="T30" fmla="*/ 10 w 14"/>
                <a:gd name="T31" fmla="*/ 28 h 41"/>
                <a:gd name="T32" fmla="*/ 10 w 14"/>
                <a:gd name="T33" fmla="*/ 28 h 41"/>
                <a:gd name="T34" fmla="*/ 10 w 14"/>
                <a:gd name="T35" fmla="*/ 28 h 41"/>
                <a:gd name="T36" fmla="*/ 9 w 14"/>
                <a:gd name="T37" fmla="*/ 27 h 41"/>
                <a:gd name="T38" fmla="*/ 8 w 14"/>
                <a:gd name="T39" fmla="*/ 25 h 41"/>
                <a:gd name="T40" fmla="*/ 8 w 14"/>
                <a:gd name="T41" fmla="*/ 25 h 41"/>
                <a:gd name="T42" fmla="*/ 8 w 14"/>
                <a:gd name="T43" fmla="*/ 22 h 41"/>
                <a:gd name="T44" fmla="*/ 8 w 14"/>
                <a:gd name="T45" fmla="*/ 22 h 41"/>
                <a:gd name="T46" fmla="*/ 8 w 14"/>
                <a:gd name="T47" fmla="*/ 20 h 41"/>
                <a:gd name="T48" fmla="*/ 6 w 14"/>
                <a:gd name="T49" fmla="*/ 19 h 41"/>
                <a:gd name="T50" fmla="*/ 6 w 14"/>
                <a:gd name="T51" fmla="*/ 19 h 41"/>
                <a:gd name="T52" fmla="*/ 6 w 14"/>
                <a:gd name="T53" fmla="*/ 19 h 41"/>
                <a:gd name="T54" fmla="*/ 6 w 14"/>
                <a:gd name="T55" fmla="*/ 17 h 41"/>
                <a:gd name="T56" fmla="*/ 5 w 14"/>
                <a:gd name="T57" fmla="*/ 16 h 41"/>
                <a:gd name="T58" fmla="*/ 5 w 14"/>
                <a:gd name="T59" fmla="*/ 16 h 41"/>
                <a:gd name="T60" fmla="*/ 6 w 14"/>
                <a:gd name="T61" fmla="*/ 17 h 41"/>
                <a:gd name="T62" fmla="*/ 6 w 14"/>
                <a:gd name="T63" fmla="*/ 15 h 41"/>
                <a:gd name="T64" fmla="*/ 5 w 14"/>
                <a:gd name="T65" fmla="*/ 14 h 41"/>
                <a:gd name="T66" fmla="*/ 4 w 14"/>
                <a:gd name="T67" fmla="*/ 11 h 41"/>
                <a:gd name="T68" fmla="*/ 3 w 14"/>
                <a:gd name="T69" fmla="*/ 9 h 41"/>
                <a:gd name="T70" fmla="*/ 3 w 14"/>
                <a:gd name="T71" fmla="*/ 6 h 41"/>
                <a:gd name="T72" fmla="*/ 2 w 14"/>
                <a:gd name="T73" fmla="*/ 5 h 41"/>
                <a:gd name="T74" fmla="*/ 2 w 14"/>
                <a:gd name="T75" fmla="*/ 5 h 41"/>
                <a:gd name="T76" fmla="*/ 2 w 14"/>
                <a:gd name="T77" fmla="*/ 5 h 41"/>
                <a:gd name="T78" fmla="*/ 3 w 14"/>
                <a:gd name="T79" fmla="*/ 4 h 41"/>
                <a:gd name="T80" fmla="*/ 2 w 14"/>
                <a:gd name="T81" fmla="*/ 4 h 41"/>
                <a:gd name="T82" fmla="*/ 2 w 14"/>
                <a:gd name="T83" fmla="*/ 2 h 41"/>
                <a:gd name="T84" fmla="*/ 0 w 14"/>
                <a:gd name="T85" fmla="*/ 0 h 41"/>
                <a:gd name="T86" fmla="*/ 4 w 14"/>
                <a:gd name="T87" fmla="*/ 9 h 41"/>
                <a:gd name="T88" fmla="*/ 5 w 14"/>
                <a:gd name="T89" fmla="*/ 12 h 41"/>
                <a:gd name="T90" fmla="*/ 6 w 14"/>
                <a:gd name="T91" fmla="*/ 15 h 41"/>
                <a:gd name="T92" fmla="*/ 8 w 14"/>
                <a:gd name="T93" fmla="*/ 20 h 41"/>
                <a:gd name="T94" fmla="*/ 9 w 14"/>
                <a:gd name="T95" fmla="*/ 22 h 41"/>
                <a:gd name="T96" fmla="*/ 9 w 14"/>
                <a:gd name="T97" fmla="*/ 25 h 41"/>
                <a:gd name="T98" fmla="*/ 10 w 14"/>
                <a:gd name="T99" fmla="*/ 27 h 41"/>
                <a:gd name="T100" fmla="*/ 10 w 14"/>
                <a:gd name="T101" fmla="*/ 29 h 41"/>
                <a:gd name="T102" fmla="*/ 11 w 14"/>
                <a:gd name="T103" fmla="*/ 33 h 41"/>
                <a:gd name="T104" fmla="*/ 13 w 14"/>
                <a:gd name="T105" fmla="*/ 39 h 41"/>
                <a:gd name="T106" fmla="*/ 14 w 14"/>
                <a:gd name="T107" fmla="*/ 41 h 41"/>
                <a:gd name="T108" fmla="*/ 13 w 14"/>
                <a:gd name="T109" fmla="*/ 41 h 41"/>
                <a:gd name="T110" fmla="*/ 13 w 14"/>
                <a:gd name="T111" fmla="*/ 39 h 41"/>
                <a:gd name="T112" fmla="*/ 13 w 14"/>
                <a:gd name="T113" fmla="*/ 39 h 41"/>
                <a:gd name="T114" fmla="*/ 13 w 14"/>
                <a:gd name="T115" fmla="*/ 39 h 41"/>
                <a:gd name="T116" fmla="*/ 11 w 14"/>
                <a:gd name="T117" fmla="*/ 39 h 41"/>
                <a:gd name="T118" fmla="*/ 11 w 14"/>
                <a:gd name="T119" fmla="*/ 39 h 41"/>
                <a:gd name="T120" fmla="*/ 11 w 14"/>
                <a:gd name="T121" fmla="*/ 39 h 41"/>
                <a:gd name="T122" fmla="*/ 11 w 14"/>
                <a:gd name="T123" fmla="*/ 37 h 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4"/>
                <a:gd name="T187" fmla="*/ 0 h 41"/>
                <a:gd name="T188" fmla="*/ 14 w 14"/>
                <a:gd name="T189" fmla="*/ 41 h 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4" h="41">
                  <a:moveTo>
                    <a:pt x="11" y="37"/>
                  </a:moveTo>
                  <a:lnTo>
                    <a:pt x="10" y="37"/>
                  </a:lnTo>
                  <a:lnTo>
                    <a:pt x="11" y="37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11" y="35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0" y="33"/>
                  </a:lnTo>
                  <a:lnTo>
                    <a:pt x="10" y="32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10" y="31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9" y="29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5"/>
                  </a:lnTo>
                  <a:lnTo>
                    <a:pt x="4" y="9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1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9" y="26"/>
                  </a:lnTo>
                  <a:lnTo>
                    <a:pt x="10" y="27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11" y="31"/>
                  </a:lnTo>
                  <a:lnTo>
                    <a:pt x="11" y="33"/>
                  </a:lnTo>
                  <a:lnTo>
                    <a:pt x="13" y="35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40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1" y="39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1" y="3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06" name="Freeform 380"/>
            <p:cNvSpPr>
              <a:spLocks noChangeAspect="1"/>
            </p:cNvSpPr>
            <p:nvPr/>
          </p:nvSpPr>
          <p:spPr bwMode="gray">
            <a:xfrm>
              <a:off x="4334" y="3925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07" name="Freeform 381"/>
            <p:cNvSpPr>
              <a:spLocks noChangeAspect="1"/>
            </p:cNvSpPr>
            <p:nvPr/>
          </p:nvSpPr>
          <p:spPr bwMode="gray">
            <a:xfrm>
              <a:off x="4334" y="392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1 w 1"/>
                <a:gd name="T11" fmla="*/ 0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08" name="Freeform 382"/>
            <p:cNvSpPr>
              <a:spLocks noChangeAspect="1"/>
            </p:cNvSpPr>
            <p:nvPr/>
          </p:nvSpPr>
          <p:spPr bwMode="gray">
            <a:xfrm>
              <a:off x="4334" y="392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09" name="Freeform 383"/>
            <p:cNvSpPr>
              <a:spLocks noChangeAspect="1"/>
            </p:cNvSpPr>
            <p:nvPr/>
          </p:nvSpPr>
          <p:spPr bwMode="gray">
            <a:xfrm>
              <a:off x="4335" y="3906"/>
              <a:ext cx="1" cy="5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0 h 4"/>
                <a:gd name="T4" fmla="*/ 0 w 1"/>
                <a:gd name="T5" fmla="*/ 1 h 4"/>
                <a:gd name="T6" fmla="*/ 0 w 1"/>
                <a:gd name="T7" fmla="*/ 3 h 4"/>
                <a:gd name="T8" fmla="*/ 0 w 1"/>
                <a:gd name="T9" fmla="*/ 4 h 4"/>
                <a:gd name="T10" fmla="*/ 1 w 1"/>
                <a:gd name="T11" fmla="*/ 3 h 4"/>
                <a:gd name="T12" fmla="*/ 1 w 1"/>
                <a:gd name="T13" fmla="*/ 4 h 4"/>
                <a:gd name="T14" fmla="*/ 0 w 1"/>
                <a:gd name="T15" fmla="*/ 4 h 4"/>
                <a:gd name="T16" fmla="*/ 0 w 1"/>
                <a:gd name="T17" fmla="*/ 3 h 4"/>
                <a:gd name="T18" fmla="*/ 0 w 1"/>
                <a:gd name="T19" fmla="*/ 1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4"/>
                <a:gd name="T32" fmla="*/ 1 w 1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4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10" name="Freeform 384"/>
            <p:cNvSpPr>
              <a:spLocks noChangeAspect="1"/>
            </p:cNvSpPr>
            <p:nvPr/>
          </p:nvSpPr>
          <p:spPr bwMode="gray">
            <a:xfrm>
              <a:off x="4335" y="3925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11" name="Freeform 385"/>
            <p:cNvSpPr>
              <a:spLocks noChangeAspect="1"/>
            </p:cNvSpPr>
            <p:nvPr/>
          </p:nvSpPr>
          <p:spPr bwMode="gray">
            <a:xfrm>
              <a:off x="4335" y="3916"/>
              <a:ext cx="1" cy="5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3 h 5"/>
                <a:gd name="T4" fmla="*/ 1 w 1"/>
                <a:gd name="T5" fmla="*/ 3 h 5"/>
                <a:gd name="T6" fmla="*/ 1 w 1"/>
                <a:gd name="T7" fmla="*/ 5 h 5"/>
                <a:gd name="T8" fmla="*/ 0 w 1"/>
                <a:gd name="T9" fmla="*/ 3 h 5"/>
                <a:gd name="T10" fmla="*/ 0 w 1"/>
                <a:gd name="T11" fmla="*/ 5 h 5"/>
                <a:gd name="T12" fmla="*/ 1 w 1"/>
                <a:gd name="T13" fmla="*/ 5 h 5"/>
                <a:gd name="T14" fmla="*/ 0 w 1"/>
                <a:gd name="T15" fmla="*/ 5 h 5"/>
                <a:gd name="T16" fmla="*/ 0 w 1"/>
                <a:gd name="T17" fmla="*/ 3 h 5"/>
                <a:gd name="T18" fmla="*/ 0 w 1"/>
                <a:gd name="T19" fmla="*/ 2 h 5"/>
                <a:gd name="T20" fmla="*/ 0 w 1"/>
                <a:gd name="T21" fmla="*/ 0 h 5"/>
                <a:gd name="T22" fmla="*/ 0 w 1"/>
                <a:gd name="T23" fmla="*/ 1 h 5"/>
                <a:gd name="T24" fmla="*/ 0 w 1"/>
                <a:gd name="T25" fmla="*/ 2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5"/>
                <a:gd name="T41" fmla="*/ 1 w 1"/>
                <a:gd name="T42" fmla="*/ 5 h 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5">
                  <a:moveTo>
                    <a:pt x="0" y="2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12" name="Freeform 386"/>
            <p:cNvSpPr>
              <a:spLocks noChangeAspect="1"/>
            </p:cNvSpPr>
            <p:nvPr/>
          </p:nvSpPr>
          <p:spPr bwMode="gray">
            <a:xfrm>
              <a:off x="4335" y="3912"/>
              <a:ext cx="1" cy="4"/>
            </a:xfrm>
            <a:custGeom>
              <a:avLst/>
              <a:gdLst>
                <a:gd name="T0" fmla="*/ 0 w 1"/>
                <a:gd name="T1" fmla="*/ 1 h 4"/>
                <a:gd name="T2" fmla="*/ 1 w 1"/>
                <a:gd name="T3" fmla="*/ 0 h 4"/>
                <a:gd name="T4" fmla="*/ 1 w 1"/>
                <a:gd name="T5" fmla="*/ 1 h 4"/>
                <a:gd name="T6" fmla="*/ 1 w 1"/>
                <a:gd name="T7" fmla="*/ 2 h 4"/>
                <a:gd name="T8" fmla="*/ 1 w 1"/>
                <a:gd name="T9" fmla="*/ 4 h 4"/>
                <a:gd name="T10" fmla="*/ 1 w 1"/>
                <a:gd name="T11" fmla="*/ 2 h 4"/>
                <a:gd name="T12" fmla="*/ 0 w 1"/>
                <a:gd name="T13" fmla="*/ 4 h 4"/>
                <a:gd name="T14" fmla="*/ 1 w 1"/>
                <a:gd name="T15" fmla="*/ 4 h 4"/>
                <a:gd name="T16" fmla="*/ 0 w 1"/>
                <a:gd name="T17" fmla="*/ 4 h 4"/>
                <a:gd name="T18" fmla="*/ 1 w 1"/>
                <a:gd name="T19" fmla="*/ 4 h 4"/>
                <a:gd name="T20" fmla="*/ 0 w 1"/>
                <a:gd name="T21" fmla="*/ 4 h 4"/>
                <a:gd name="T22" fmla="*/ 0 w 1"/>
                <a:gd name="T23" fmla="*/ 2 h 4"/>
                <a:gd name="T24" fmla="*/ 0 w 1"/>
                <a:gd name="T25" fmla="*/ 1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"/>
                <a:gd name="T40" fmla="*/ 0 h 4"/>
                <a:gd name="T41" fmla="*/ 1 w 1"/>
                <a:gd name="T42" fmla="*/ 4 h 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" h="4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13" name="Freeform 387"/>
            <p:cNvSpPr>
              <a:spLocks noChangeAspect="1"/>
            </p:cNvSpPr>
            <p:nvPr/>
          </p:nvSpPr>
          <p:spPr bwMode="gray">
            <a:xfrm>
              <a:off x="4335" y="392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14" name="Freeform 388"/>
            <p:cNvSpPr>
              <a:spLocks noChangeAspect="1"/>
            </p:cNvSpPr>
            <p:nvPr/>
          </p:nvSpPr>
          <p:spPr bwMode="gray">
            <a:xfrm>
              <a:off x="4335" y="3918"/>
              <a:ext cx="1" cy="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3 h 3"/>
                <a:gd name="T4" fmla="*/ 1 w 1"/>
                <a:gd name="T5" fmla="*/ 1 h 3"/>
                <a:gd name="T6" fmla="*/ 0 w 1"/>
                <a:gd name="T7" fmla="*/ 1 h 3"/>
                <a:gd name="T8" fmla="*/ 1 w 1"/>
                <a:gd name="T9" fmla="*/ 1 h 3"/>
                <a:gd name="T10" fmla="*/ 0 w 1"/>
                <a:gd name="T11" fmla="*/ 1 h 3"/>
                <a:gd name="T12" fmla="*/ 0 w 1"/>
                <a:gd name="T13" fmla="*/ 0 h 3"/>
                <a:gd name="T14" fmla="*/ 1 w 1"/>
                <a:gd name="T15" fmla="*/ 1 h 3"/>
                <a:gd name="T16" fmla="*/ 1 w 1"/>
                <a:gd name="T17" fmla="*/ 0 h 3"/>
                <a:gd name="T18" fmla="*/ 1 w 1"/>
                <a:gd name="T19" fmla="*/ 1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3"/>
                <a:gd name="T32" fmla="*/ 1 w 1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3">
                  <a:moveTo>
                    <a:pt x="1" y="1"/>
                  </a:move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15" name="Freeform 389"/>
            <p:cNvSpPr>
              <a:spLocks noChangeAspect="1"/>
            </p:cNvSpPr>
            <p:nvPr/>
          </p:nvSpPr>
          <p:spPr bwMode="gray">
            <a:xfrm>
              <a:off x="4547" y="3947"/>
              <a:ext cx="1" cy="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16" name="Freeform 390"/>
            <p:cNvSpPr>
              <a:spLocks noChangeAspect="1"/>
            </p:cNvSpPr>
            <p:nvPr/>
          </p:nvSpPr>
          <p:spPr bwMode="gray">
            <a:xfrm>
              <a:off x="4335" y="3917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17" name="Freeform 391"/>
            <p:cNvSpPr>
              <a:spLocks noChangeAspect="1"/>
            </p:cNvSpPr>
            <p:nvPr/>
          </p:nvSpPr>
          <p:spPr bwMode="gray">
            <a:xfrm>
              <a:off x="4546" y="3943"/>
              <a:ext cx="1" cy="4"/>
            </a:xfrm>
            <a:custGeom>
              <a:avLst/>
              <a:gdLst>
                <a:gd name="T0" fmla="*/ 0 w 1"/>
                <a:gd name="T1" fmla="*/ 1 h 4"/>
                <a:gd name="T2" fmla="*/ 0 w 1"/>
                <a:gd name="T3" fmla="*/ 0 h 4"/>
                <a:gd name="T4" fmla="*/ 0 w 1"/>
                <a:gd name="T5" fmla="*/ 1 h 4"/>
                <a:gd name="T6" fmla="*/ 1 w 1"/>
                <a:gd name="T7" fmla="*/ 1 h 4"/>
                <a:gd name="T8" fmla="*/ 1 w 1"/>
                <a:gd name="T9" fmla="*/ 3 h 4"/>
                <a:gd name="T10" fmla="*/ 0 w 1"/>
                <a:gd name="T11" fmla="*/ 3 h 4"/>
                <a:gd name="T12" fmla="*/ 1 w 1"/>
                <a:gd name="T13" fmla="*/ 3 h 4"/>
                <a:gd name="T14" fmla="*/ 1 w 1"/>
                <a:gd name="T15" fmla="*/ 4 h 4"/>
                <a:gd name="T16" fmla="*/ 0 w 1"/>
                <a:gd name="T17" fmla="*/ 4 h 4"/>
                <a:gd name="T18" fmla="*/ 0 w 1"/>
                <a:gd name="T19" fmla="*/ 3 h 4"/>
                <a:gd name="T20" fmla="*/ 1 w 1"/>
                <a:gd name="T21" fmla="*/ 3 h 4"/>
                <a:gd name="T22" fmla="*/ 0 w 1"/>
                <a:gd name="T23" fmla="*/ 3 h 4"/>
                <a:gd name="T24" fmla="*/ 0 w 1"/>
                <a:gd name="T25" fmla="*/ 1 h 4"/>
                <a:gd name="T26" fmla="*/ 0 w 1"/>
                <a:gd name="T27" fmla="*/ 3 h 4"/>
                <a:gd name="T28" fmla="*/ 0 w 1"/>
                <a:gd name="T29" fmla="*/ 1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4"/>
                <a:gd name="T47" fmla="*/ 1 w 1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4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18" name="Freeform 392"/>
            <p:cNvSpPr>
              <a:spLocks noChangeAspect="1"/>
            </p:cNvSpPr>
            <p:nvPr/>
          </p:nvSpPr>
          <p:spPr bwMode="gray">
            <a:xfrm>
              <a:off x="4336" y="391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19" name="Freeform 393"/>
            <p:cNvSpPr>
              <a:spLocks noChangeAspect="1"/>
            </p:cNvSpPr>
            <p:nvPr/>
          </p:nvSpPr>
          <p:spPr bwMode="gray">
            <a:xfrm>
              <a:off x="4336" y="391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20" name="Freeform 394"/>
            <p:cNvSpPr>
              <a:spLocks noChangeAspect="1"/>
            </p:cNvSpPr>
            <p:nvPr/>
          </p:nvSpPr>
          <p:spPr bwMode="gray">
            <a:xfrm>
              <a:off x="4336" y="391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21" name="Freeform 395"/>
            <p:cNvSpPr>
              <a:spLocks noChangeAspect="1"/>
            </p:cNvSpPr>
            <p:nvPr/>
          </p:nvSpPr>
          <p:spPr bwMode="gray">
            <a:xfrm>
              <a:off x="4336" y="389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22" name="Freeform 396"/>
            <p:cNvSpPr>
              <a:spLocks noChangeAspect="1"/>
            </p:cNvSpPr>
            <p:nvPr/>
          </p:nvSpPr>
          <p:spPr bwMode="gray">
            <a:xfrm>
              <a:off x="4545" y="3943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23" name="Freeform 397"/>
            <p:cNvSpPr>
              <a:spLocks noChangeAspect="1"/>
            </p:cNvSpPr>
            <p:nvPr/>
          </p:nvSpPr>
          <p:spPr bwMode="gray">
            <a:xfrm>
              <a:off x="4337" y="3911"/>
              <a:ext cx="3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24" name="Freeform 398"/>
            <p:cNvSpPr>
              <a:spLocks noChangeAspect="1"/>
            </p:cNvSpPr>
            <p:nvPr/>
          </p:nvSpPr>
          <p:spPr bwMode="gray">
            <a:xfrm>
              <a:off x="4340" y="3940"/>
              <a:ext cx="2" cy="6"/>
            </a:xfrm>
            <a:custGeom>
              <a:avLst/>
              <a:gdLst>
                <a:gd name="T0" fmla="*/ 2 w 2"/>
                <a:gd name="T1" fmla="*/ 4 h 6"/>
                <a:gd name="T2" fmla="*/ 2 w 2"/>
                <a:gd name="T3" fmla="*/ 6 h 6"/>
                <a:gd name="T4" fmla="*/ 2 w 2"/>
                <a:gd name="T5" fmla="*/ 4 h 6"/>
                <a:gd name="T6" fmla="*/ 1 w 2"/>
                <a:gd name="T7" fmla="*/ 3 h 6"/>
                <a:gd name="T8" fmla="*/ 1 w 2"/>
                <a:gd name="T9" fmla="*/ 2 h 6"/>
                <a:gd name="T10" fmla="*/ 0 w 2"/>
                <a:gd name="T11" fmla="*/ 2 h 6"/>
                <a:gd name="T12" fmla="*/ 0 w 2"/>
                <a:gd name="T13" fmla="*/ 1 h 6"/>
                <a:gd name="T14" fmla="*/ 1 w 2"/>
                <a:gd name="T15" fmla="*/ 1 h 6"/>
                <a:gd name="T16" fmla="*/ 1 w 2"/>
                <a:gd name="T17" fmla="*/ 0 h 6"/>
                <a:gd name="T18" fmla="*/ 1 w 2"/>
                <a:gd name="T19" fmla="*/ 1 h 6"/>
                <a:gd name="T20" fmla="*/ 1 w 2"/>
                <a:gd name="T21" fmla="*/ 0 h 6"/>
                <a:gd name="T22" fmla="*/ 1 w 2"/>
                <a:gd name="T23" fmla="*/ 1 h 6"/>
                <a:gd name="T24" fmla="*/ 2 w 2"/>
                <a:gd name="T25" fmla="*/ 1 h 6"/>
                <a:gd name="T26" fmla="*/ 1 w 2"/>
                <a:gd name="T27" fmla="*/ 1 h 6"/>
                <a:gd name="T28" fmla="*/ 2 w 2"/>
                <a:gd name="T29" fmla="*/ 1 h 6"/>
                <a:gd name="T30" fmla="*/ 1 w 2"/>
                <a:gd name="T31" fmla="*/ 1 h 6"/>
                <a:gd name="T32" fmla="*/ 2 w 2"/>
                <a:gd name="T33" fmla="*/ 1 h 6"/>
                <a:gd name="T34" fmla="*/ 1 w 2"/>
                <a:gd name="T35" fmla="*/ 1 h 6"/>
                <a:gd name="T36" fmla="*/ 1 w 2"/>
                <a:gd name="T37" fmla="*/ 2 h 6"/>
                <a:gd name="T38" fmla="*/ 1 w 2"/>
                <a:gd name="T39" fmla="*/ 1 h 6"/>
                <a:gd name="T40" fmla="*/ 1 w 2"/>
                <a:gd name="T41" fmla="*/ 2 h 6"/>
                <a:gd name="T42" fmla="*/ 1 w 2"/>
                <a:gd name="T43" fmla="*/ 1 h 6"/>
                <a:gd name="T44" fmla="*/ 1 w 2"/>
                <a:gd name="T45" fmla="*/ 2 h 6"/>
                <a:gd name="T46" fmla="*/ 1 w 2"/>
                <a:gd name="T47" fmla="*/ 3 h 6"/>
                <a:gd name="T48" fmla="*/ 2 w 2"/>
                <a:gd name="T49" fmla="*/ 3 h 6"/>
                <a:gd name="T50" fmla="*/ 2 w 2"/>
                <a:gd name="T51" fmla="*/ 4 h 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"/>
                <a:gd name="T79" fmla="*/ 0 h 6"/>
                <a:gd name="T80" fmla="*/ 2 w 2"/>
                <a:gd name="T81" fmla="*/ 6 h 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" h="6">
                  <a:moveTo>
                    <a:pt x="2" y="4"/>
                  </a:moveTo>
                  <a:lnTo>
                    <a:pt x="2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25" name="Freeform 399"/>
            <p:cNvSpPr>
              <a:spLocks noChangeAspect="1"/>
            </p:cNvSpPr>
            <p:nvPr/>
          </p:nvSpPr>
          <p:spPr bwMode="gray">
            <a:xfrm>
              <a:off x="4341" y="3961"/>
              <a:ext cx="1" cy="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1 h 3"/>
                <a:gd name="T4" fmla="*/ 0 w 1"/>
                <a:gd name="T5" fmla="*/ 0 h 3"/>
                <a:gd name="T6" fmla="*/ 1 w 1"/>
                <a:gd name="T7" fmla="*/ 0 h 3"/>
                <a:gd name="T8" fmla="*/ 1 w 1"/>
                <a:gd name="T9" fmla="*/ 1 h 3"/>
                <a:gd name="T10" fmla="*/ 1 w 1"/>
                <a:gd name="T11" fmla="*/ 3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3"/>
                <a:gd name="T20" fmla="*/ 1 w 1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3">
                  <a:moveTo>
                    <a:pt x="1" y="3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26" name="Freeform 400"/>
            <p:cNvSpPr>
              <a:spLocks noChangeAspect="1"/>
            </p:cNvSpPr>
            <p:nvPr/>
          </p:nvSpPr>
          <p:spPr bwMode="gray">
            <a:xfrm>
              <a:off x="4341" y="394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  <a:gd name="T14" fmla="*/ 1 w 1"/>
                <a:gd name="T15" fmla="*/ 0 h 1"/>
                <a:gd name="T16" fmla="*/ 0 w 1"/>
                <a:gd name="T17" fmla="*/ 0 h 1"/>
                <a:gd name="T18" fmla="*/ 1 w 1"/>
                <a:gd name="T19" fmla="*/ 0 h 1"/>
                <a:gd name="T20" fmla="*/ 0 w 1"/>
                <a:gd name="T21" fmla="*/ 0 h 1"/>
                <a:gd name="T22" fmla="*/ 1 w 1"/>
                <a:gd name="T23" fmla="*/ 0 h 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1"/>
                <a:gd name="T38" fmla="*/ 1 w 1"/>
                <a:gd name="T39" fmla="*/ 1 h 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27" name="Freeform 401"/>
            <p:cNvSpPr>
              <a:spLocks noChangeAspect="1"/>
            </p:cNvSpPr>
            <p:nvPr/>
          </p:nvSpPr>
          <p:spPr bwMode="gray">
            <a:xfrm>
              <a:off x="4342" y="3943"/>
              <a:ext cx="2" cy="10"/>
            </a:xfrm>
            <a:custGeom>
              <a:avLst/>
              <a:gdLst>
                <a:gd name="T0" fmla="*/ 2 w 2"/>
                <a:gd name="T1" fmla="*/ 5 h 9"/>
                <a:gd name="T2" fmla="*/ 1 w 2"/>
                <a:gd name="T3" fmla="*/ 5 h 9"/>
                <a:gd name="T4" fmla="*/ 1 w 2"/>
                <a:gd name="T5" fmla="*/ 4 h 9"/>
                <a:gd name="T6" fmla="*/ 1 w 2"/>
                <a:gd name="T7" fmla="*/ 5 h 9"/>
                <a:gd name="T8" fmla="*/ 2 w 2"/>
                <a:gd name="T9" fmla="*/ 5 h 9"/>
                <a:gd name="T10" fmla="*/ 2 w 2"/>
                <a:gd name="T11" fmla="*/ 6 h 9"/>
                <a:gd name="T12" fmla="*/ 1 w 2"/>
                <a:gd name="T13" fmla="*/ 6 h 9"/>
                <a:gd name="T14" fmla="*/ 1 w 2"/>
                <a:gd name="T15" fmla="*/ 5 h 9"/>
                <a:gd name="T16" fmla="*/ 1 w 2"/>
                <a:gd name="T17" fmla="*/ 6 h 9"/>
                <a:gd name="T18" fmla="*/ 1 w 2"/>
                <a:gd name="T19" fmla="*/ 9 h 9"/>
                <a:gd name="T20" fmla="*/ 1 w 2"/>
                <a:gd name="T21" fmla="*/ 6 h 9"/>
                <a:gd name="T22" fmla="*/ 1 w 2"/>
                <a:gd name="T23" fmla="*/ 5 h 9"/>
                <a:gd name="T24" fmla="*/ 1 w 2"/>
                <a:gd name="T25" fmla="*/ 4 h 9"/>
                <a:gd name="T26" fmla="*/ 1 w 2"/>
                <a:gd name="T27" fmla="*/ 3 h 9"/>
                <a:gd name="T28" fmla="*/ 0 w 2"/>
                <a:gd name="T29" fmla="*/ 3 h 9"/>
                <a:gd name="T30" fmla="*/ 0 w 2"/>
                <a:gd name="T31" fmla="*/ 1 h 9"/>
                <a:gd name="T32" fmla="*/ 0 w 2"/>
                <a:gd name="T33" fmla="*/ 0 h 9"/>
                <a:gd name="T34" fmla="*/ 0 w 2"/>
                <a:gd name="T35" fmla="*/ 1 h 9"/>
                <a:gd name="T36" fmla="*/ 1 w 2"/>
                <a:gd name="T37" fmla="*/ 1 h 9"/>
                <a:gd name="T38" fmla="*/ 1 w 2"/>
                <a:gd name="T39" fmla="*/ 3 h 9"/>
                <a:gd name="T40" fmla="*/ 1 w 2"/>
                <a:gd name="T41" fmla="*/ 1 h 9"/>
                <a:gd name="T42" fmla="*/ 1 w 2"/>
                <a:gd name="T43" fmla="*/ 3 h 9"/>
                <a:gd name="T44" fmla="*/ 1 w 2"/>
                <a:gd name="T45" fmla="*/ 1 h 9"/>
                <a:gd name="T46" fmla="*/ 1 w 2"/>
                <a:gd name="T47" fmla="*/ 3 h 9"/>
                <a:gd name="T48" fmla="*/ 2 w 2"/>
                <a:gd name="T49" fmla="*/ 3 h 9"/>
                <a:gd name="T50" fmla="*/ 1 w 2"/>
                <a:gd name="T51" fmla="*/ 3 h 9"/>
                <a:gd name="T52" fmla="*/ 1 w 2"/>
                <a:gd name="T53" fmla="*/ 4 h 9"/>
                <a:gd name="T54" fmla="*/ 2 w 2"/>
                <a:gd name="T55" fmla="*/ 4 h 9"/>
                <a:gd name="T56" fmla="*/ 2 w 2"/>
                <a:gd name="T57" fmla="*/ 5 h 9"/>
                <a:gd name="T58" fmla="*/ 2 w 2"/>
                <a:gd name="T59" fmla="*/ 4 h 9"/>
                <a:gd name="T60" fmla="*/ 2 w 2"/>
                <a:gd name="T61" fmla="*/ 5 h 9"/>
                <a:gd name="T62" fmla="*/ 2 w 2"/>
                <a:gd name="T63" fmla="*/ 4 h 9"/>
                <a:gd name="T64" fmla="*/ 2 w 2"/>
                <a:gd name="T65" fmla="*/ 5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9"/>
                <a:gd name="T101" fmla="*/ 2 w 2"/>
                <a:gd name="T102" fmla="*/ 9 h 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9">
                  <a:moveTo>
                    <a:pt x="2" y="5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28" name="Freeform 402"/>
            <p:cNvSpPr>
              <a:spLocks noChangeAspect="1"/>
            </p:cNvSpPr>
            <p:nvPr/>
          </p:nvSpPr>
          <p:spPr bwMode="gray">
            <a:xfrm>
              <a:off x="4342" y="394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0 w 1"/>
                <a:gd name="T11" fmla="*/ 0 h 1"/>
                <a:gd name="T12" fmla="*/ 0 w 1"/>
                <a:gd name="T13" fmla="*/ 1 h 1"/>
                <a:gd name="T14" fmla="*/ 1 w 1"/>
                <a:gd name="T15" fmla="*/ 1 h 1"/>
                <a:gd name="T16" fmla="*/ 1 w 1"/>
                <a:gd name="T17" fmla="*/ 0 h 1"/>
                <a:gd name="T18" fmla="*/ 0 w 1"/>
                <a:gd name="T19" fmla="*/ 0 h 1"/>
                <a:gd name="T20" fmla="*/ 1 w 1"/>
                <a:gd name="T21" fmla="*/ 0 h 1"/>
                <a:gd name="T22" fmla="*/ 0 w 1"/>
                <a:gd name="T23" fmla="*/ 0 h 1"/>
                <a:gd name="T24" fmla="*/ 1 w 1"/>
                <a:gd name="T25" fmla="*/ 0 h 1"/>
                <a:gd name="T26" fmla="*/ 0 w 1"/>
                <a:gd name="T27" fmla="*/ 0 h 1"/>
                <a:gd name="T28" fmla="*/ 1 w 1"/>
                <a:gd name="T29" fmla="*/ 0 h 1"/>
                <a:gd name="T30" fmla="*/ 0 w 1"/>
                <a:gd name="T31" fmla="*/ 0 h 1"/>
                <a:gd name="T32" fmla="*/ 1 w 1"/>
                <a:gd name="T33" fmla="*/ 0 h 1"/>
                <a:gd name="T34" fmla="*/ 0 w 1"/>
                <a:gd name="T35" fmla="*/ 0 h 1"/>
                <a:gd name="T36" fmla="*/ 1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29" name="Freeform 403"/>
            <p:cNvSpPr>
              <a:spLocks noChangeAspect="1"/>
            </p:cNvSpPr>
            <p:nvPr/>
          </p:nvSpPr>
          <p:spPr bwMode="gray">
            <a:xfrm>
              <a:off x="4528" y="4255"/>
              <a:ext cx="3" cy="3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 h 3"/>
                <a:gd name="T4" fmla="*/ 1 w 3"/>
                <a:gd name="T5" fmla="*/ 1 h 3"/>
                <a:gd name="T6" fmla="*/ 1 w 3"/>
                <a:gd name="T7" fmla="*/ 0 h 3"/>
                <a:gd name="T8" fmla="*/ 3 w 3"/>
                <a:gd name="T9" fmla="*/ 0 h 3"/>
                <a:gd name="T10" fmla="*/ 3 w 3"/>
                <a:gd name="T11" fmla="*/ 1 h 3"/>
                <a:gd name="T12" fmla="*/ 1 w 3"/>
                <a:gd name="T13" fmla="*/ 1 h 3"/>
                <a:gd name="T14" fmla="*/ 0 w 3"/>
                <a:gd name="T15" fmla="*/ 1 h 3"/>
                <a:gd name="T16" fmla="*/ 0 w 3"/>
                <a:gd name="T17" fmla="*/ 3 h 3"/>
                <a:gd name="T18" fmla="*/ 0 w 3"/>
                <a:gd name="T19" fmla="*/ 1 h 3"/>
                <a:gd name="T20" fmla="*/ 0 w 3"/>
                <a:gd name="T21" fmla="*/ 0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3"/>
                <a:gd name="T35" fmla="*/ 3 w 3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3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30" name="Freeform 404"/>
            <p:cNvSpPr>
              <a:spLocks noChangeAspect="1"/>
            </p:cNvSpPr>
            <p:nvPr/>
          </p:nvSpPr>
          <p:spPr bwMode="gray">
            <a:xfrm>
              <a:off x="4342" y="394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31" name="Freeform 405"/>
            <p:cNvSpPr>
              <a:spLocks noChangeAspect="1"/>
            </p:cNvSpPr>
            <p:nvPr/>
          </p:nvSpPr>
          <p:spPr bwMode="gray">
            <a:xfrm>
              <a:off x="4343" y="3967"/>
              <a:ext cx="5" cy="11"/>
            </a:xfrm>
            <a:custGeom>
              <a:avLst/>
              <a:gdLst>
                <a:gd name="T0" fmla="*/ 4 w 5"/>
                <a:gd name="T1" fmla="*/ 6 h 10"/>
                <a:gd name="T2" fmla="*/ 4 w 5"/>
                <a:gd name="T3" fmla="*/ 7 h 10"/>
                <a:gd name="T4" fmla="*/ 4 w 5"/>
                <a:gd name="T5" fmla="*/ 9 h 10"/>
                <a:gd name="T6" fmla="*/ 4 w 5"/>
                <a:gd name="T7" fmla="*/ 10 h 10"/>
                <a:gd name="T8" fmla="*/ 5 w 5"/>
                <a:gd name="T9" fmla="*/ 10 h 10"/>
                <a:gd name="T10" fmla="*/ 4 w 5"/>
                <a:gd name="T11" fmla="*/ 10 h 10"/>
                <a:gd name="T12" fmla="*/ 5 w 5"/>
                <a:gd name="T13" fmla="*/ 10 h 10"/>
                <a:gd name="T14" fmla="*/ 4 w 5"/>
                <a:gd name="T15" fmla="*/ 10 h 10"/>
                <a:gd name="T16" fmla="*/ 4 w 5"/>
                <a:gd name="T17" fmla="*/ 9 h 10"/>
                <a:gd name="T18" fmla="*/ 4 w 5"/>
                <a:gd name="T19" fmla="*/ 7 h 10"/>
                <a:gd name="T20" fmla="*/ 3 w 5"/>
                <a:gd name="T21" fmla="*/ 6 h 10"/>
                <a:gd name="T22" fmla="*/ 3 w 5"/>
                <a:gd name="T23" fmla="*/ 5 h 10"/>
                <a:gd name="T24" fmla="*/ 3 w 5"/>
                <a:gd name="T25" fmla="*/ 4 h 10"/>
                <a:gd name="T26" fmla="*/ 3 w 5"/>
                <a:gd name="T27" fmla="*/ 5 h 10"/>
                <a:gd name="T28" fmla="*/ 1 w 5"/>
                <a:gd name="T29" fmla="*/ 4 h 10"/>
                <a:gd name="T30" fmla="*/ 1 w 5"/>
                <a:gd name="T31" fmla="*/ 3 h 10"/>
                <a:gd name="T32" fmla="*/ 0 w 5"/>
                <a:gd name="T33" fmla="*/ 1 h 10"/>
                <a:gd name="T34" fmla="*/ 0 w 5"/>
                <a:gd name="T35" fmla="*/ 0 h 10"/>
                <a:gd name="T36" fmla="*/ 1 w 5"/>
                <a:gd name="T37" fmla="*/ 0 h 10"/>
                <a:gd name="T38" fmla="*/ 1 w 5"/>
                <a:gd name="T39" fmla="*/ 1 h 10"/>
                <a:gd name="T40" fmla="*/ 3 w 5"/>
                <a:gd name="T41" fmla="*/ 1 h 10"/>
                <a:gd name="T42" fmla="*/ 1 w 5"/>
                <a:gd name="T43" fmla="*/ 1 h 10"/>
                <a:gd name="T44" fmla="*/ 3 w 5"/>
                <a:gd name="T45" fmla="*/ 1 h 10"/>
                <a:gd name="T46" fmla="*/ 3 w 5"/>
                <a:gd name="T47" fmla="*/ 3 h 10"/>
                <a:gd name="T48" fmla="*/ 3 w 5"/>
                <a:gd name="T49" fmla="*/ 4 h 10"/>
                <a:gd name="T50" fmla="*/ 3 w 5"/>
                <a:gd name="T51" fmla="*/ 5 h 10"/>
                <a:gd name="T52" fmla="*/ 4 w 5"/>
                <a:gd name="T53" fmla="*/ 5 h 10"/>
                <a:gd name="T54" fmla="*/ 3 w 5"/>
                <a:gd name="T55" fmla="*/ 5 h 10"/>
                <a:gd name="T56" fmla="*/ 4 w 5"/>
                <a:gd name="T57" fmla="*/ 5 h 10"/>
                <a:gd name="T58" fmla="*/ 4 w 5"/>
                <a:gd name="T59" fmla="*/ 6 h 1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"/>
                <a:gd name="T91" fmla="*/ 0 h 10"/>
                <a:gd name="T92" fmla="*/ 5 w 5"/>
                <a:gd name="T93" fmla="*/ 10 h 1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" h="10">
                  <a:moveTo>
                    <a:pt x="4" y="6"/>
                  </a:moveTo>
                  <a:lnTo>
                    <a:pt x="4" y="7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32" name="Freeform 406"/>
            <p:cNvSpPr>
              <a:spLocks noChangeAspect="1"/>
            </p:cNvSpPr>
            <p:nvPr/>
          </p:nvSpPr>
          <p:spPr bwMode="gray">
            <a:xfrm>
              <a:off x="4343" y="3956"/>
              <a:ext cx="4" cy="4"/>
            </a:xfrm>
            <a:custGeom>
              <a:avLst/>
              <a:gdLst>
                <a:gd name="T0" fmla="*/ 3 w 4"/>
                <a:gd name="T1" fmla="*/ 2 h 4"/>
                <a:gd name="T2" fmla="*/ 3 w 4"/>
                <a:gd name="T3" fmla="*/ 3 h 4"/>
                <a:gd name="T4" fmla="*/ 3 w 4"/>
                <a:gd name="T5" fmla="*/ 2 h 4"/>
                <a:gd name="T6" fmla="*/ 3 w 4"/>
                <a:gd name="T7" fmla="*/ 0 h 4"/>
                <a:gd name="T8" fmla="*/ 3 w 4"/>
                <a:gd name="T9" fmla="*/ 2 h 4"/>
                <a:gd name="T10" fmla="*/ 4 w 4"/>
                <a:gd name="T11" fmla="*/ 2 h 4"/>
                <a:gd name="T12" fmla="*/ 4 w 4"/>
                <a:gd name="T13" fmla="*/ 0 h 4"/>
                <a:gd name="T14" fmla="*/ 4 w 4"/>
                <a:gd name="T15" fmla="*/ 2 h 4"/>
                <a:gd name="T16" fmla="*/ 3 w 4"/>
                <a:gd name="T17" fmla="*/ 3 h 4"/>
                <a:gd name="T18" fmla="*/ 1 w 4"/>
                <a:gd name="T19" fmla="*/ 3 h 4"/>
                <a:gd name="T20" fmla="*/ 0 w 4"/>
                <a:gd name="T21" fmla="*/ 4 h 4"/>
                <a:gd name="T22" fmla="*/ 0 w 4"/>
                <a:gd name="T23" fmla="*/ 3 h 4"/>
                <a:gd name="T24" fmla="*/ 0 w 4"/>
                <a:gd name="T25" fmla="*/ 2 h 4"/>
                <a:gd name="T26" fmla="*/ 0 w 4"/>
                <a:gd name="T27" fmla="*/ 0 h 4"/>
                <a:gd name="T28" fmla="*/ 1 w 4"/>
                <a:gd name="T29" fmla="*/ 0 h 4"/>
                <a:gd name="T30" fmla="*/ 0 w 4"/>
                <a:gd name="T31" fmla="*/ 0 h 4"/>
                <a:gd name="T32" fmla="*/ 0 w 4"/>
                <a:gd name="T33" fmla="*/ 2 h 4"/>
                <a:gd name="T34" fmla="*/ 1 w 4"/>
                <a:gd name="T35" fmla="*/ 3 h 4"/>
                <a:gd name="T36" fmla="*/ 3 w 4"/>
                <a:gd name="T37" fmla="*/ 3 h 4"/>
                <a:gd name="T38" fmla="*/ 1 w 4"/>
                <a:gd name="T39" fmla="*/ 2 h 4"/>
                <a:gd name="T40" fmla="*/ 3 w 4"/>
                <a:gd name="T41" fmla="*/ 0 h 4"/>
                <a:gd name="T42" fmla="*/ 1 w 4"/>
                <a:gd name="T43" fmla="*/ 2 h 4"/>
                <a:gd name="T44" fmla="*/ 3 w 4"/>
                <a:gd name="T45" fmla="*/ 2 h 4"/>
                <a:gd name="T46" fmla="*/ 3 w 4"/>
                <a:gd name="T47" fmla="*/ 0 h 4"/>
                <a:gd name="T48" fmla="*/ 3 w 4"/>
                <a:gd name="T49" fmla="*/ 2 h 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4"/>
                <a:gd name="T77" fmla="*/ 4 w 4"/>
                <a:gd name="T78" fmla="*/ 4 h 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4">
                  <a:moveTo>
                    <a:pt x="3" y="2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33" name="Freeform 407"/>
            <p:cNvSpPr>
              <a:spLocks noChangeAspect="1"/>
            </p:cNvSpPr>
            <p:nvPr/>
          </p:nvSpPr>
          <p:spPr bwMode="gray">
            <a:xfrm>
              <a:off x="4343" y="3944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34" name="Freeform 408"/>
            <p:cNvSpPr>
              <a:spLocks noChangeAspect="1"/>
            </p:cNvSpPr>
            <p:nvPr/>
          </p:nvSpPr>
          <p:spPr bwMode="gray">
            <a:xfrm>
              <a:off x="4343" y="3949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0 w 1"/>
                <a:gd name="T13" fmla="*/ 1 h 1"/>
                <a:gd name="T14" fmla="*/ 1 w 1"/>
                <a:gd name="T15" fmla="*/ 1 h 1"/>
                <a:gd name="T16" fmla="*/ 0 w 1"/>
                <a:gd name="T17" fmla="*/ 1 h 1"/>
                <a:gd name="T18" fmla="*/ 1 w 1"/>
                <a:gd name="T19" fmla="*/ 1 h 1"/>
                <a:gd name="T20" fmla="*/ 0 w 1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1"/>
                <a:gd name="T35" fmla="*/ 1 w 1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35" name="Freeform 409"/>
            <p:cNvSpPr>
              <a:spLocks noChangeAspect="1"/>
            </p:cNvSpPr>
            <p:nvPr/>
          </p:nvSpPr>
          <p:spPr bwMode="gray">
            <a:xfrm>
              <a:off x="4343" y="3947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36" name="Freeform 410"/>
            <p:cNvSpPr>
              <a:spLocks noChangeAspect="1"/>
            </p:cNvSpPr>
            <p:nvPr/>
          </p:nvSpPr>
          <p:spPr bwMode="gray">
            <a:xfrm>
              <a:off x="4344" y="3950"/>
              <a:ext cx="2" cy="5"/>
            </a:xfrm>
            <a:custGeom>
              <a:avLst/>
              <a:gdLst>
                <a:gd name="T0" fmla="*/ 0 w 2"/>
                <a:gd name="T1" fmla="*/ 3 h 5"/>
                <a:gd name="T2" fmla="*/ 0 w 2"/>
                <a:gd name="T3" fmla="*/ 4 h 5"/>
                <a:gd name="T4" fmla="*/ 0 w 2"/>
                <a:gd name="T5" fmla="*/ 5 h 5"/>
                <a:gd name="T6" fmla="*/ 2 w 2"/>
                <a:gd name="T7" fmla="*/ 5 h 5"/>
                <a:gd name="T8" fmla="*/ 0 w 2"/>
                <a:gd name="T9" fmla="*/ 4 h 5"/>
                <a:gd name="T10" fmla="*/ 0 w 2"/>
                <a:gd name="T11" fmla="*/ 3 h 5"/>
                <a:gd name="T12" fmla="*/ 0 w 2"/>
                <a:gd name="T13" fmla="*/ 2 h 5"/>
                <a:gd name="T14" fmla="*/ 0 w 2"/>
                <a:gd name="T15" fmla="*/ 0 h 5"/>
                <a:gd name="T16" fmla="*/ 0 w 2"/>
                <a:gd name="T17" fmla="*/ 2 h 5"/>
                <a:gd name="T18" fmla="*/ 2 w 2"/>
                <a:gd name="T19" fmla="*/ 2 h 5"/>
                <a:gd name="T20" fmla="*/ 0 w 2"/>
                <a:gd name="T21" fmla="*/ 2 h 5"/>
                <a:gd name="T22" fmla="*/ 0 w 2"/>
                <a:gd name="T23" fmla="*/ 3 h 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5"/>
                <a:gd name="T38" fmla="*/ 2 w 2"/>
                <a:gd name="T39" fmla="*/ 5 h 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5">
                  <a:moveTo>
                    <a:pt x="0" y="3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37" name="Freeform 411"/>
            <p:cNvSpPr>
              <a:spLocks noChangeAspect="1"/>
            </p:cNvSpPr>
            <p:nvPr/>
          </p:nvSpPr>
          <p:spPr bwMode="gray">
            <a:xfrm>
              <a:off x="4526" y="3876"/>
              <a:ext cx="2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1 w 2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"/>
                <a:gd name="T20" fmla="*/ 2 w 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">
                  <a:moveTo>
                    <a:pt x="1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38" name="Freeform 412"/>
            <p:cNvSpPr>
              <a:spLocks noChangeAspect="1"/>
            </p:cNvSpPr>
            <p:nvPr/>
          </p:nvSpPr>
          <p:spPr bwMode="gray">
            <a:xfrm>
              <a:off x="4344" y="3820"/>
              <a:ext cx="6" cy="5"/>
            </a:xfrm>
            <a:custGeom>
              <a:avLst/>
              <a:gdLst>
                <a:gd name="T0" fmla="*/ 5 w 6"/>
                <a:gd name="T1" fmla="*/ 4 h 5"/>
                <a:gd name="T2" fmla="*/ 5 w 6"/>
                <a:gd name="T3" fmla="*/ 2 h 5"/>
                <a:gd name="T4" fmla="*/ 5 w 6"/>
                <a:gd name="T5" fmla="*/ 4 h 5"/>
                <a:gd name="T6" fmla="*/ 6 w 6"/>
                <a:gd name="T7" fmla="*/ 4 h 5"/>
                <a:gd name="T8" fmla="*/ 5 w 6"/>
                <a:gd name="T9" fmla="*/ 4 h 5"/>
                <a:gd name="T10" fmla="*/ 6 w 6"/>
                <a:gd name="T11" fmla="*/ 4 h 5"/>
                <a:gd name="T12" fmla="*/ 5 w 6"/>
                <a:gd name="T13" fmla="*/ 4 h 5"/>
                <a:gd name="T14" fmla="*/ 5 w 6"/>
                <a:gd name="T15" fmla="*/ 5 h 5"/>
                <a:gd name="T16" fmla="*/ 4 w 6"/>
                <a:gd name="T17" fmla="*/ 5 h 5"/>
                <a:gd name="T18" fmla="*/ 3 w 6"/>
                <a:gd name="T19" fmla="*/ 5 h 5"/>
                <a:gd name="T20" fmla="*/ 3 w 6"/>
                <a:gd name="T21" fmla="*/ 4 h 5"/>
                <a:gd name="T22" fmla="*/ 2 w 6"/>
                <a:gd name="T23" fmla="*/ 4 h 5"/>
                <a:gd name="T24" fmla="*/ 2 w 6"/>
                <a:gd name="T25" fmla="*/ 5 h 5"/>
                <a:gd name="T26" fmla="*/ 2 w 6"/>
                <a:gd name="T27" fmla="*/ 4 h 5"/>
                <a:gd name="T28" fmla="*/ 0 w 6"/>
                <a:gd name="T29" fmla="*/ 4 h 5"/>
                <a:gd name="T30" fmla="*/ 2 w 6"/>
                <a:gd name="T31" fmla="*/ 4 h 5"/>
                <a:gd name="T32" fmla="*/ 2 w 6"/>
                <a:gd name="T33" fmla="*/ 2 h 5"/>
                <a:gd name="T34" fmla="*/ 0 w 6"/>
                <a:gd name="T35" fmla="*/ 2 h 5"/>
                <a:gd name="T36" fmla="*/ 2 w 6"/>
                <a:gd name="T37" fmla="*/ 2 h 5"/>
                <a:gd name="T38" fmla="*/ 0 w 6"/>
                <a:gd name="T39" fmla="*/ 2 h 5"/>
                <a:gd name="T40" fmla="*/ 0 w 6"/>
                <a:gd name="T41" fmla="*/ 1 h 5"/>
                <a:gd name="T42" fmla="*/ 2 w 6"/>
                <a:gd name="T43" fmla="*/ 1 h 5"/>
                <a:gd name="T44" fmla="*/ 3 w 6"/>
                <a:gd name="T45" fmla="*/ 0 h 5"/>
                <a:gd name="T46" fmla="*/ 3 w 6"/>
                <a:gd name="T47" fmla="*/ 1 h 5"/>
                <a:gd name="T48" fmla="*/ 4 w 6"/>
                <a:gd name="T49" fmla="*/ 1 h 5"/>
                <a:gd name="T50" fmla="*/ 4 w 6"/>
                <a:gd name="T51" fmla="*/ 0 h 5"/>
                <a:gd name="T52" fmla="*/ 5 w 6"/>
                <a:gd name="T53" fmla="*/ 1 h 5"/>
                <a:gd name="T54" fmla="*/ 4 w 6"/>
                <a:gd name="T55" fmla="*/ 0 h 5"/>
                <a:gd name="T56" fmla="*/ 5 w 6"/>
                <a:gd name="T57" fmla="*/ 0 h 5"/>
                <a:gd name="T58" fmla="*/ 5 w 6"/>
                <a:gd name="T59" fmla="*/ 1 h 5"/>
                <a:gd name="T60" fmla="*/ 6 w 6"/>
                <a:gd name="T61" fmla="*/ 1 h 5"/>
                <a:gd name="T62" fmla="*/ 6 w 6"/>
                <a:gd name="T63" fmla="*/ 2 h 5"/>
                <a:gd name="T64" fmla="*/ 5 w 6"/>
                <a:gd name="T65" fmla="*/ 2 h 5"/>
                <a:gd name="T66" fmla="*/ 5 w 6"/>
                <a:gd name="T67" fmla="*/ 4 h 5"/>
                <a:gd name="T68" fmla="*/ 5 w 6"/>
                <a:gd name="T69" fmla="*/ 2 h 5"/>
                <a:gd name="T70" fmla="*/ 5 w 6"/>
                <a:gd name="T71" fmla="*/ 4 h 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"/>
                <a:gd name="T109" fmla="*/ 0 h 5"/>
                <a:gd name="T110" fmla="*/ 6 w 6"/>
                <a:gd name="T111" fmla="*/ 5 h 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" h="5">
                  <a:moveTo>
                    <a:pt x="5" y="4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39" name="Freeform 413"/>
            <p:cNvSpPr>
              <a:spLocks noChangeAspect="1"/>
            </p:cNvSpPr>
            <p:nvPr/>
          </p:nvSpPr>
          <p:spPr bwMode="gray">
            <a:xfrm>
              <a:off x="4526" y="3871"/>
              <a:ext cx="16" cy="61"/>
            </a:xfrm>
            <a:custGeom>
              <a:avLst/>
              <a:gdLst>
                <a:gd name="T0" fmla="*/ 2 w 15"/>
                <a:gd name="T1" fmla="*/ 11 h 58"/>
                <a:gd name="T2" fmla="*/ 0 w 15"/>
                <a:gd name="T3" fmla="*/ 10 h 58"/>
                <a:gd name="T4" fmla="*/ 1 w 15"/>
                <a:gd name="T5" fmla="*/ 10 h 58"/>
                <a:gd name="T6" fmla="*/ 1 w 15"/>
                <a:gd name="T7" fmla="*/ 9 h 58"/>
                <a:gd name="T8" fmla="*/ 2 w 15"/>
                <a:gd name="T9" fmla="*/ 9 h 58"/>
                <a:gd name="T10" fmla="*/ 2 w 15"/>
                <a:gd name="T11" fmla="*/ 8 h 58"/>
                <a:gd name="T12" fmla="*/ 2 w 15"/>
                <a:gd name="T13" fmla="*/ 6 h 58"/>
                <a:gd name="T14" fmla="*/ 2 w 15"/>
                <a:gd name="T15" fmla="*/ 5 h 58"/>
                <a:gd name="T16" fmla="*/ 1 w 15"/>
                <a:gd name="T17" fmla="*/ 2 h 58"/>
                <a:gd name="T18" fmla="*/ 1 w 15"/>
                <a:gd name="T19" fmla="*/ 0 h 58"/>
                <a:gd name="T20" fmla="*/ 3 w 15"/>
                <a:gd name="T21" fmla="*/ 0 h 58"/>
                <a:gd name="T22" fmla="*/ 3 w 15"/>
                <a:gd name="T23" fmla="*/ 3 h 58"/>
                <a:gd name="T24" fmla="*/ 2 w 15"/>
                <a:gd name="T25" fmla="*/ 8 h 58"/>
                <a:gd name="T26" fmla="*/ 2 w 15"/>
                <a:gd name="T27" fmla="*/ 11 h 58"/>
                <a:gd name="T28" fmla="*/ 3 w 15"/>
                <a:gd name="T29" fmla="*/ 16 h 58"/>
                <a:gd name="T30" fmla="*/ 3 w 15"/>
                <a:gd name="T31" fmla="*/ 23 h 58"/>
                <a:gd name="T32" fmla="*/ 5 w 15"/>
                <a:gd name="T33" fmla="*/ 27 h 58"/>
                <a:gd name="T34" fmla="*/ 5 w 15"/>
                <a:gd name="T35" fmla="*/ 31 h 58"/>
                <a:gd name="T36" fmla="*/ 6 w 15"/>
                <a:gd name="T37" fmla="*/ 33 h 58"/>
                <a:gd name="T38" fmla="*/ 7 w 15"/>
                <a:gd name="T39" fmla="*/ 37 h 58"/>
                <a:gd name="T40" fmla="*/ 8 w 15"/>
                <a:gd name="T41" fmla="*/ 40 h 58"/>
                <a:gd name="T42" fmla="*/ 13 w 15"/>
                <a:gd name="T43" fmla="*/ 52 h 58"/>
                <a:gd name="T44" fmla="*/ 15 w 15"/>
                <a:gd name="T45" fmla="*/ 57 h 58"/>
                <a:gd name="T46" fmla="*/ 15 w 15"/>
                <a:gd name="T47" fmla="*/ 57 h 58"/>
                <a:gd name="T48" fmla="*/ 14 w 15"/>
                <a:gd name="T49" fmla="*/ 55 h 58"/>
                <a:gd name="T50" fmla="*/ 12 w 15"/>
                <a:gd name="T51" fmla="*/ 52 h 58"/>
                <a:gd name="T52" fmla="*/ 12 w 15"/>
                <a:gd name="T53" fmla="*/ 51 h 58"/>
                <a:gd name="T54" fmla="*/ 11 w 15"/>
                <a:gd name="T55" fmla="*/ 49 h 58"/>
                <a:gd name="T56" fmla="*/ 11 w 15"/>
                <a:gd name="T57" fmla="*/ 48 h 58"/>
                <a:gd name="T58" fmla="*/ 9 w 15"/>
                <a:gd name="T59" fmla="*/ 45 h 58"/>
                <a:gd name="T60" fmla="*/ 9 w 15"/>
                <a:gd name="T61" fmla="*/ 44 h 58"/>
                <a:gd name="T62" fmla="*/ 8 w 15"/>
                <a:gd name="T63" fmla="*/ 41 h 58"/>
                <a:gd name="T64" fmla="*/ 7 w 15"/>
                <a:gd name="T65" fmla="*/ 39 h 58"/>
                <a:gd name="T66" fmla="*/ 7 w 15"/>
                <a:gd name="T67" fmla="*/ 38 h 58"/>
                <a:gd name="T68" fmla="*/ 6 w 15"/>
                <a:gd name="T69" fmla="*/ 35 h 58"/>
                <a:gd name="T70" fmla="*/ 6 w 15"/>
                <a:gd name="T71" fmla="*/ 34 h 58"/>
                <a:gd name="T72" fmla="*/ 5 w 15"/>
                <a:gd name="T73" fmla="*/ 32 h 58"/>
                <a:gd name="T74" fmla="*/ 3 w 15"/>
                <a:gd name="T75" fmla="*/ 28 h 58"/>
                <a:gd name="T76" fmla="*/ 2 w 15"/>
                <a:gd name="T77" fmla="*/ 26 h 58"/>
                <a:gd name="T78" fmla="*/ 2 w 15"/>
                <a:gd name="T79" fmla="*/ 21 h 58"/>
                <a:gd name="T80" fmla="*/ 2 w 15"/>
                <a:gd name="T81" fmla="*/ 20 h 58"/>
                <a:gd name="T82" fmla="*/ 2 w 15"/>
                <a:gd name="T83" fmla="*/ 19 h 58"/>
                <a:gd name="T84" fmla="*/ 2 w 15"/>
                <a:gd name="T85" fmla="*/ 17 h 58"/>
                <a:gd name="T86" fmla="*/ 2 w 15"/>
                <a:gd name="T87" fmla="*/ 14 h 58"/>
                <a:gd name="T88" fmla="*/ 1 w 15"/>
                <a:gd name="T89" fmla="*/ 11 h 58"/>
                <a:gd name="T90" fmla="*/ 1 w 15"/>
                <a:gd name="T91" fmla="*/ 10 h 5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"/>
                <a:gd name="T139" fmla="*/ 0 h 58"/>
                <a:gd name="T140" fmla="*/ 15 w 15"/>
                <a:gd name="T141" fmla="*/ 58 h 5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" h="58">
                  <a:moveTo>
                    <a:pt x="2" y="11"/>
                  </a:move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3" y="16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6" y="31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7" y="38"/>
                  </a:lnTo>
                  <a:lnTo>
                    <a:pt x="8" y="39"/>
                  </a:lnTo>
                  <a:lnTo>
                    <a:pt x="8" y="40"/>
                  </a:lnTo>
                  <a:lnTo>
                    <a:pt x="8" y="41"/>
                  </a:lnTo>
                  <a:lnTo>
                    <a:pt x="11" y="46"/>
                  </a:lnTo>
                  <a:lnTo>
                    <a:pt x="13" y="52"/>
                  </a:lnTo>
                  <a:lnTo>
                    <a:pt x="14" y="56"/>
                  </a:lnTo>
                  <a:lnTo>
                    <a:pt x="15" y="58"/>
                  </a:lnTo>
                  <a:lnTo>
                    <a:pt x="15" y="57"/>
                  </a:lnTo>
                  <a:lnTo>
                    <a:pt x="15" y="58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2" y="52"/>
                  </a:lnTo>
                  <a:lnTo>
                    <a:pt x="12" y="51"/>
                  </a:lnTo>
                  <a:lnTo>
                    <a:pt x="12" y="50"/>
                  </a:lnTo>
                  <a:lnTo>
                    <a:pt x="12" y="51"/>
                  </a:lnTo>
                  <a:lnTo>
                    <a:pt x="11" y="51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1" y="48"/>
                  </a:lnTo>
                  <a:lnTo>
                    <a:pt x="11" y="46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9" y="46"/>
                  </a:lnTo>
                  <a:lnTo>
                    <a:pt x="9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6" y="38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1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40" name="Rectangle 414"/>
            <p:cNvSpPr>
              <a:spLocks noChangeAspect="1" noChangeArrowheads="1"/>
            </p:cNvSpPr>
            <p:nvPr/>
          </p:nvSpPr>
          <p:spPr bwMode="gray">
            <a:xfrm>
              <a:off x="4344" y="3949"/>
              <a:ext cx="2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41" name="Rectangle 415"/>
            <p:cNvSpPr>
              <a:spLocks noChangeAspect="1" noChangeArrowheads="1"/>
            </p:cNvSpPr>
            <p:nvPr/>
          </p:nvSpPr>
          <p:spPr bwMode="gray">
            <a:xfrm>
              <a:off x="4525" y="3876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42" name="Freeform 416"/>
            <p:cNvSpPr>
              <a:spLocks noChangeAspect="1"/>
            </p:cNvSpPr>
            <p:nvPr/>
          </p:nvSpPr>
          <p:spPr bwMode="gray">
            <a:xfrm>
              <a:off x="4346" y="3947"/>
              <a:ext cx="1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43" name="Freeform 417"/>
            <p:cNvSpPr>
              <a:spLocks noChangeAspect="1"/>
            </p:cNvSpPr>
            <p:nvPr/>
          </p:nvSpPr>
          <p:spPr bwMode="gray">
            <a:xfrm>
              <a:off x="4525" y="4256"/>
              <a:ext cx="3" cy="5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2 h 5"/>
                <a:gd name="T4" fmla="*/ 2 w 3"/>
                <a:gd name="T5" fmla="*/ 0 h 5"/>
                <a:gd name="T6" fmla="*/ 2 w 3"/>
                <a:gd name="T7" fmla="*/ 2 h 5"/>
                <a:gd name="T8" fmla="*/ 2 w 3"/>
                <a:gd name="T9" fmla="*/ 0 h 5"/>
                <a:gd name="T10" fmla="*/ 3 w 3"/>
                <a:gd name="T11" fmla="*/ 0 h 5"/>
                <a:gd name="T12" fmla="*/ 3 w 3"/>
                <a:gd name="T13" fmla="*/ 2 h 5"/>
                <a:gd name="T14" fmla="*/ 2 w 3"/>
                <a:gd name="T15" fmla="*/ 3 h 5"/>
                <a:gd name="T16" fmla="*/ 1 w 3"/>
                <a:gd name="T17" fmla="*/ 4 h 5"/>
                <a:gd name="T18" fmla="*/ 0 w 3"/>
                <a:gd name="T19" fmla="*/ 5 h 5"/>
                <a:gd name="T20" fmla="*/ 0 w 3"/>
                <a:gd name="T21" fmla="*/ 4 h 5"/>
                <a:gd name="T22" fmla="*/ 1 w 3"/>
                <a:gd name="T23" fmla="*/ 4 h 5"/>
                <a:gd name="T24" fmla="*/ 1 w 3"/>
                <a:gd name="T25" fmla="*/ 3 h 5"/>
                <a:gd name="T26" fmla="*/ 2 w 3"/>
                <a:gd name="T27" fmla="*/ 3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"/>
                <a:gd name="T43" fmla="*/ 0 h 5"/>
                <a:gd name="T44" fmla="*/ 3 w 3"/>
                <a:gd name="T45" fmla="*/ 5 h 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" h="5">
                  <a:moveTo>
                    <a:pt x="2" y="3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44" name="Freeform 418"/>
            <p:cNvSpPr>
              <a:spLocks noChangeAspect="1"/>
            </p:cNvSpPr>
            <p:nvPr/>
          </p:nvSpPr>
          <p:spPr bwMode="gray">
            <a:xfrm>
              <a:off x="4346" y="3949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45" name="Freeform 419"/>
            <p:cNvSpPr>
              <a:spLocks noChangeAspect="1"/>
            </p:cNvSpPr>
            <p:nvPr/>
          </p:nvSpPr>
          <p:spPr bwMode="gray">
            <a:xfrm>
              <a:off x="4523" y="4261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46" name="Freeform 420"/>
            <p:cNvSpPr>
              <a:spLocks noChangeAspect="1"/>
            </p:cNvSpPr>
            <p:nvPr/>
          </p:nvSpPr>
          <p:spPr bwMode="gray">
            <a:xfrm>
              <a:off x="4522" y="4261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1" y="0"/>
                  </a:move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47" name="Freeform 421"/>
            <p:cNvSpPr>
              <a:spLocks noChangeAspect="1"/>
            </p:cNvSpPr>
            <p:nvPr/>
          </p:nvSpPr>
          <p:spPr bwMode="gray">
            <a:xfrm>
              <a:off x="4347" y="3828"/>
              <a:ext cx="5" cy="3"/>
            </a:xfrm>
            <a:custGeom>
              <a:avLst/>
              <a:gdLst>
                <a:gd name="T0" fmla="*/ 0 w 5"/>
                <a:gd name="T1" fmla="*/ 3 h 3"/>
                <a:gd name="T2" fmla="*/ 0 w 5"/>
                <a:gd name="T3" fmla="*/ 2 h 3"/>
                <a:gd name="T4" fmla="*/ 1 w 5"/>
                <a:gd name="T5" fmla="*/ 2 h 3"/>
                <a:gd name="T6" fmla="*/ 0 w 5"/>
                <a:gd name="T7" fmla="*/ 2 h 3"/>
                <a:gd name="T8" fmla="*/ 0 w 5"/>
                <a:gd name="T9" fmla="*/ 3 h 3"/>
                <a:gd name="T10" fmla="*/ 1 w 5"/>
                <a:gd name="T11" fmla="*/ 3 h 3"/>
                <a:gd name="T12" fmla="*/ 1 w 5"/>
                <a:gd name="T13" fmla="*/ 2 h 3"/>
                <a:gd name="T14" fmla="*/ 0 w 5"/>
                <a:gd name="T15" fmla="*/ 2 h 3"/>
                <a:gd name="T16" fmla="*/ 1 w 5"/>
                <a:gd name="T17" fmla="*/ 2 h 3"/>
                <a:gd name="T18" fmla="*/ 2 w 5"/>
                <a:gd name="T19" fmla="*/ 2 h 3"/>
                <a:gd name="T20" fmla="*/ 3 w 5"/>
                <a:gd name="T21" fmla="*/ 2 h 3"/>
                <a:gd name="T22" fmla="*/ 2 w 5"/>
                <a:gd name="T23" fmla="*/ 2 h 3"/>
                <a:gd name="T24" fmla="*/ 2 w 5"/>
                <a:gd name="T25" fmla="*/ 0 h 3"/>
                <a:gd name="T26" fmla="*/ 2 w 5"/>
                <a:gd name="T27" fmla="*/ 2 h 3"/>
                <a:gd name="T28" fmla="*/ 2 w 5"/>
                <a:gd name="T29" fmla="*/ 0 h 3"/>
                <a:gd name="T30" fmla="*/ 3 w 5"/>
                <a:gd name="T31" fmla="*/ 0 h 3"/>
                <a:gd name="T32" fmla="*/ 2 w 5"/>
                <a:gd name="T33" fmla="*/ 0 h 3"/>
                <a:gd name="T34" fmla="*/ 3 w 5"/>
                <a:gd name="T35" fmla="*/ 0 h 3"/>
                <a:gd name="T36" fmla="*/ 5 w 5"/>
                <a:gd name="T37" fmla="*/ 0 h 3"/>
                <a:gd name="T38" fmla="*/ 3 w 5"/>
                <a:gd name="T39" fmla="*/ 0 h 3"/>
                <a:gd name="T40" fmla="*/ 5 w 5"/>
                <a:gd name="T41" fmla="*/ 0 h 3"/>
                <a:gd name="T42" fmla="*/ 5 w 5"/>
                <a:gd name="T43" fmla="*/ 2 h 3"/>
                <a:gd name="T44" fmla="*/ 3 w 5"/>
                <a:gd name="T45" fmla="*/ 2 h 3"/>
                <a:gd name="T46" fmla="*/ 3 w 5"/>
                <a:gd name="T47" fmla="*/ 3 h 3"/>
                <a:gd name="T48" fmla="*/ 2 w 5"/>
                <a:gd name="T49" fmla="*/ 3 h 3"/>
                <a:gd name="T50" fmla="*/ 2 w 5"/>
                <a:gd name="T51" fmla="*/ 2 h 3"/>
                <a:gd name="T52" fmla="*/ 2 w 5"/>
                <a:gd name="T53" fmla="*/ 3 h 3"/>
                <a:gd name="T54" fmla="*/ 2 w 5"/>
                <a:gd name="T55" fmla="*/ 2 h 3"/>
                <a:gd name="T56" fmla="*/ 2 w 5"/>
                <a:gd name="T57" fmla="*/ 3 h 3"/>
                <a:gd name="T58" fmla="*/ 1 w 5"/>
                <a:gd name="T59" fmla="*/ 3 h 3"/>
                <a:gd name="T60" fmla="*/ 1 w 5"/>
                <a:gd name="T61" fmla="*/ 2 h 3"/>
                <a:gd name="T62" fmla="*/ 1 w 5"/>
                <a:gd name="T63" fmla="*/ 3 h 3"/>
                <a:gd name="T64" fmla="*/ 1 w 5"/>
                <a:gd name="T65" fmla="*/ 2 h 3"/>
                <a:gd name="T66" fmla="*/ 1 w 5"/>
                <a:gd name="T67" fmla="*/ 3 h 3"/>
                <a:gd name="T68" fmla="*/ 0 w 5"/>
                <a:gd name="T69" fmla="*/ 3 h 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"/>
                <a:gd name="T106" fmla="*/ 0 h 3"/>
                <a:gd name="T107" fmla="*/ 5 w 5"/>
                <a:gd name="T108" fmla="*/ 3 h 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" h="3">
                  <a:moveTo>
                    <a:pt x="0" y="3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48" name="Freeform 422"/>
            <p:cNvSpPr>
              <a:spLocks noChangeAspect="1"/>
            </p:cNvSpPr>
            <p:nvPr/>
          </p:nvSpPr>
          <p:spPr bwMode="gray">
            <a:xfrm>
              <a:off x="4347" y="3825"/>
              <a:ext cx="5" cy="3"/>
            </a:xfrm>
            <a:custGeom>
              <a:avLst/>
              <a:gdLst>
                <a:gd name="T0" fmla="*/ 2 w 5"/>
                <a:gd name="T1" fmla="*/ 1 h 2"/>
                <a:gd name="T2" fmla="*/ 1 w 5"/>
                <a:gd name="T3" fmla="*/ 1 h 2"/>
                <a:gd name="T4" fmla="*/ 1 w 5"/>
                <a:gd name="T5" fmla="*/ 0 h 2"/>
                <a:gd name="T6" fmla="*/ 2 w 5"/>
                <a:gd name="T7" fmla="*/ 0 h 2"/>
                <a:gd name="T8" fmla="*/ 2 w 5"/>
                <a:gd name="T9" fmla="*/ 1 h 2"/>
                <a:gd name="T10" fmla="*/ 2 w 5"/>
                <a:gd name="T11" fmla="*/ 0 h 2"/>
                <a:gd name="T12" fmla="*/ 3 w 5"/>
                <a:gd name="T13" fmla="*/ 0 h 2"/>
                <a:gd name="T14" fmla="*/ 3 w 5"/>
                <a:gd name="T15" fmla="*/ 1 h 2"/>
                <a:gd name="T16" fmla="*/ 3 w 5"/>
                <a:gd name="T17" fmla="*/ 2 h 2"/>
                <a:gd name="T18" fmla="*/ 5 w 5"/>
                <a:gd name="T19" fmla="*/ 2 h 2"/>
                <a:gd name="T20" fmla="*/ 3 w 5"/>
                <a:gd name="T21" fmla="*/ 2 h 2"/>
                <a:gd name="T22" fmla="*/ 2 w 5"/>
                <a:gd name="T23" fmla="*/ 2 h 2"/>
                <a:gd name="T24" fmla="*/ 1 w 5"/>
                <a:gd name="T25" fmla="*/ 2 h 2"/>
                <a:gd name="T26" fmla="*/ 2 w 5"/>
                <a:gd name="T27" fmla="*/ 2 h 2"/>
                <a:gd name="T28" fmla="*/ 1 w 5"/>
                <a:gd name="T29" fmla="*/ 2 h 2"/>
                <a:gd name="T30" fmla="*/ 1 w 5"/>
                <a:gd name="T31" fmla="*/ 1 h 2"/>
                <a:gd name="T32" fmla="*/ 1 w 5"/>
                <a:gd name="T33" fmla="*/ 2 h 2"/>
                <a:gd name="T34" fmla="*/ 1 w 5"/>
                <a:gd name="T35" fmla="*/ 1 h 2"/>
                <a:gd name="T36" fmla="*/ 1 w 5"/>
                <a:gd name="T37" fmla="*/ 2 h 2"/>
                <a:gd name="T38" fmla="*/ 0 w 5"/>
                <a:gd name="T39" fmla="*/ 2 h 2"/>
                <a:gd name="T40" fmla="*/ 1 w 5"/>
                <a:gd name="T41" fmla="*/ 2 h 2"/>
                <a:gd name="T42" fmla="*/ 0 w 5"/>
                <a:gd name="T43" fmla="*/ 2 h 2"/>
                <a:gd name="T44" fmla="*/ 1 w 5"/>
                <a:gd name="T45" fmla="*/ 1 h 2"/>
                <a:gd name="T46" fmla="*/ 0 w 5"/>
                <a:gd name="T47" fmla="*/ 1 h 2"/>
                <a:gd name="T48" fmla="*/ 1 w 5"/>
                <a:gd name="T49" fmla="*/ 1 h 2"/>
                <a:gd name="T50" fmla="*/ 2 w 5"/>
                <a:gd name="T51" fmla="*/ 1 h 2"/>
                <a:gd name="T52" fmla="*/ 2 w 5"/>
                <a:gd name="T53" fmla="*/ 0 h 2"/>
                <a:gd name="T54" fmla="*/ 2 w 5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"/>
                <a:gd name="T85" fmla="*/ 0 h 2"/>
                <a:gd name="T86" fmla="*/ 5 w 5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" h="2">
                  <a:moveTo>
                    <a:pt x="2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49" name="Freeform 423"/>
            <p:cNvSpPr>
              <a:spLocks noChangeAspect="1"/>
            </p:cNvSpPr>
            <p:nvPr/>
          </p:nvSpPr>
          <p:spPr bwMode="gray">
            <a:xfrm>
              <a:off x="4347" y="3979"/>
              <a:ext cx="9" cy="13"/>
            </a:xfrm>
            <a:custGeom>
              <a:avLst/>
              <a:gdLst>
                <a:gd name="T0" fmla="*/ 2 w 9"/>
                <a:gd name="T1" fmla="*/ 1 h 12"/>
                <a:gd name="T2" fmla="*/ 3 w 9"/>
                <a:gd name="T3" fmla="*/ 1 h 12"/>
                <a:gd name="T4" fmla="*/ 2 w 9"/>
                <a:gd name="T5" fmla="*/ 3 h 12"/>
                <a:gd name="T6" fmla="*/ 3 w 9"/>
                <a:gd name="T7" fmla="*/ 1 h 12"/>
                <a:gd name="T8" fmla="*/ 2 w 9"/>
                <a:gd name="T9" fmla="*/ 1 h 12"/>
                <a:gd name="T10" fmla="*/ 3 w 9"/>
                <a:gd name="T11" fmla="*/ 1 h 12"/>
                <a:gd name="T12" fmla="*/ 3 w 9"/>
                <a:gd name="T13" fmla="*/ 3 h 12"/>
                <a:gd name="T14" fmla="*/ 3 w 9"/>
                <a:gd name="T15" fmla="*/ 1 h 12"/>
                <a:gd name="T16" fmla="*/ 3 w 9"/>
                <a:gd name="T17" fmla="*/ 3 h 12"/>
                <a:gd name="T18" fmla="*/ 3 w 9"/>
                <a:gd name="T19" fmla="*/ 4 h 12"/>
                <a:gd name="T20" fmla="*/ 5 w 9"/>
                <a:gd name="T21" fmla="*/ 4 h 12"/>
                <a:gd name="T22" fmla="*/ 5 w 9"/>
                <a:gd name="T23" fmla="*/ 5 h 12"/>
                <a:gd name="T24" fmla="*/ 5 w 9"/>
                <a:gd name="T25" fmla="*/ 6 h 12"/>
                <a:gd name="T26" fmla="*/ 6 w 9"/>
                <a:gd name="T27" fmla="*/ 6 h 12"/>
                <a:gd name="T28" fmla="*/ 6 w 9"/>
                <a:gd name="T29" fmla="*/ 7 h 12"/>
                <a:gd name="T30" fmla="*/ 6 w 9"/>
                <a:gd name="T31" fmla="*/ 6 h 12"/>
                <a:gd name="T32" fmla="*/ 6 w 9"/>
                <a:gd name="T33" fmla="*/ 5 h 12"/>
                <a:gd name="T34" fmla="*/ 6 w 9"/>
                <a:gd name="T35" fmla="*/ 6 h 12"/>
                <a:gd name="T36" fmla="*/ 7 w 9"/>
                <a:gd name="T37" fmla="*/ 6 h 12"/>
                <a:gd name="T38" fmla="*/ 6 w 9"/>
                <a:gd name="T39" fmla="*/ 7 h 12"/>
                <a:gd name="T40" fmla="*/ 7 w 9"/>
                <a:gd name="T41" fmla="*/ 9 h 12"/>
                <a:gd name="T42" fmla="*/ 7 w 9"/>
                <a:gd name="T43" fmla="*/ 10 h 12"/>
                <a:gd name="T44" fmla="*/ 7 w 9"/>
                <a:gd name="T45" fmla="*/ 9 h 12"/>
                <a:gd name="T46" fmla="*/ 7 w 9"/>
                <a:gd name="T47" fmla="*/ 10 h 12"/>
                <a:gd name="T48" fmla="*/ 8 w 9"/>
                <a:gd name="T49" fmla="*/ 10 h 12"/>
                <a:gd name="T50" fmla="*/ 7 w 9"/>
                <a:gd name="T51" fmla="*/ 10 h 12"/>
                <a:gd name="T52" fmla="*/ 8 w 9"/>
                <a:gd name="T53" fmla="*/ 10 h 12"/>
                <a:gd name="T54" fmla="*/ 7 w 9"/>
                <a:gd name="T55" fmla="*/ 10 h 12"/>
                <a:gd name="T56" fmla="*/ 8 w 9"/>
                <a:gd name="T57" fmla="*/ 10 h 12"/>
                <a:gd name="T58" fmla="*/ 7 w 9"/>
                <a:gd name="T59" fmla="*/ 10 h 12"/>
                <a:gd name="T60" fmla="*/ 8 w 9"/>
                <a:gd name="T61" fmla="*/ 10 h 12"/>
                <a:gd name="T62" fmla="*/ 8 w 9"/>
                <a:gd name="T63" fmla="*/ 11 h 12"/>
                <a:gd name="T64" fmla="*/ 8 w 9"/>
                <a:gd name="T65" fmla="*/ 10 h 12"/>
                <a:gd name="T66" fmla="*/ 8 w 9"/>
                <a:gd name="T67" fmla="*/ 11 h 12"/>
                <a:gd name="T68" fmla="*/ 8 w 9"/>
                <a:gd name="T69" fmla="*/ 10 h 12"/>
                <a:gd name="T70" fmla="*/ 8 w 9"/>
                <a:gd name="T71" fmla="*/ 11 h 12"/>
                <a:gd name="T72" fmla="*/ 8 w 9"/>
                <a:gd name="T73" fmla="*/ 10 h 12"/>
                <a:gd name="T74" fmla="*/ 9 w 9"/>
                <a:gd name="T75" fmla="*/ 11 h 12"/>
                <a:gd name="T76" fmla="*/ 8 w 9"/>
                <a:gd name="T77" fmla="*/ 11 h 12"/>
                <a:gd name="T78" fmla="*/ 9 w 9"/>
                <a:gd name="T79" fmla="*/ 11 h 12"/>
                <a:gd name="T80" fmla="*/ 8 w 9"/>
                <a:gd name="T81" fmla="*/ 12 h 12"/>
                <a:gd name="T82" fmla="*/ 8 w 9"/>
                <a:gd name="T83" fmla="*/ 11 h 12"/>
                <a:gd name="T84" fmla="*/ 8 w 9"/>
                <a:gd name="T85" fmla="*/ 10 h 12"/>
                <a:gd name="T86" fmla="*/ 7 w 9"/>
                <a:gd name="T87" fmla="*/ 10 h 12"/>
                <a:gd name="T88" fmla="*/ 6 w 9"/>
                <a:gd name="T89" fmla="*/ 9 h 12"/>
                <a:gd name="T90" fmla="*/ 5 w 9"/>
                <a:gd name="T91" fmla="*/ 6 h 12"/>
                <a:gd name="T92" fmla="*/ 5 w 9"/>
                <a:gd name="T93" fmla="*/ 5 h 12"/>
                <a:gd name="T94" fmla="*/ 3 w 9"/>
                <a:gd name="T95" fmla="*/ 4 h 12"/>
                <a:gd name="T96" fmla="*/ 2 w 9"/>
                <a:gd name="T97" fmla="*/ 1 h 12"/>
                <a:gd name="T98" fmla="*/ 1 w 9"/>
                <a:gd name="T99" fmla="*/ 1 h 12"/>
                <a:gd name="T100" fmla="*/ 1 w 9"/>
                <a:gd name="T101" fmla="*/ 0 h 12"/>
                <a:gd name="T102" fmla="*/ 0 w 9"/>
                <a:gd name="T103" fmla="*/ 0 h 12"/>
                <a:gd name="T104" fmla="*/ 1 w 9"/>
                <a:gd name="T105" fmla="*/ 0 h 12"/>
                <a:gd name="T106" fmla="*/ 1 w 9"/>
                <a:gd name="T107" fmla="*/ 1 h 12"/>
                <a:gd name="T108" fmla="*/ 2 w 9"/>
                <a:gd name="T109" fmla="*/ 1 h 12"/>
                <a:gd name="T110" fmla="*/ 2 w 9"/>
                <a:gd name="T111" fmla="*/ 0 h 12"/>
                <a:gd name="T112" fmla="*/ 2 w 9"/>
                <a:gd name="T113" fmla="*/ 1 h 12"/>
                <a:gd name="T114" fmla="*/ 2 w 9"/>
                <a:gd name="T115" fmla="*/ 0 h 12"/>
                <a:gd name="T116" fmla="*/ 2 w 9"/>
                <a:gd name="T117" fmla="*/ 1 h 1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"/>
                <a:gd name="T178" fmla="*/ 0 h 12"/>
                <a:gd name="T179" fmla="*/ 9 w 9"/>
                <a:gd name="T180" fmla="*/ 12 h 1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" h="12">
                  <a:moveTo>
                    <a:pt x="2" y="1"/>
                  </a:moveTo>
                  <a:lnTo>
                    <a:pt x="3" y="1"/>
                  </a:lnTo>
                  <a:lnTo>
                    <a:pt x="2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9"/>
                  </a:lnTo>
                  <a:lnTo>
                    <a:pt x="5" y="6"/>
                  </a:lnTo>
                  <a:lnTo>
                    <a:pt x="5" y="5"/>
                  </a:lnTo>
                  <a:lnTo>
                    <a:pt x="3" y="4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50" name="Freeform 424"/>
            <p:cNvSpPr>
              <a:spLocks noChangeAspect="1"/>
            </p:cNvSpPr>
            <p:nvPr/>
          </p:nvSpPr>
          <p:spPr bwMode="gray">
            <a:xfrm>
              <a:off x="4518" y="3871"/>
              <a:ext cx="11" cy="29"/>
            </a:xfrm>
            <a:custGeom>
              <a:avLst/>
              <a:gdLst>
                <a:gd name="T0" fmla="*/ 1 w 10"/>
                <a:gd name="T1" fmla="*/ 4 h 28"/>
                <a:gd name="T2" fmla="*/ 1 w 10"/>
                <a:gd name="T3" fmla="*/ 0 h 28"/>
                <a:gd name="T4" fmla="*/ 1 w 10"/>
                <a:gd name="T5" fmla="*/ 0 h 28"/>
                <a:gd name="T6" fmla="*/ 4 w 10"/>
                <a:gd name="T7" fmla="*/ 0 h 28"/>
                <a:gd name="T8" fmla="*/ 4 w 10"/>
                <a:gd name="T9" fmla="*/ 2 h 28"/>
                <a:gd name="T10" fmla="*/ 4 w 10"/>
                <a:gd name="T11" fmla="*/ 3 h 28"/>
                <a:gd name="T12" fmla="*/ 6 w 10"/>
                <a:gd name="T13" fmla="*/ 5 h 28"/>
                <a:gd name="T14" fmla="*/ 6 w 10"/>
                <a:gd name="T15" fmla="*/ 9 h 28"/>
                <a:gd name="T16" fmla="*/ 6 w 10"/>
                <a:gd name="T17" fmla="*/ 10 h 28"/>
                <a:gd name="T18" fmla="*/ 6 w 10"/>
                <a:gd name="T19" fmla="*/ 11 h 28"/>
                <a:gd name="T20" fmla="*/ 6 w 10"/>
                <a:gd name="T21" fmla="*/ 9 h 28"/>
                <a:gd name="T22" fmla="*/ 4 w 10"/>
                <a:gd name="T23" fmla="*/ 6 h 28"/>
                <a:gd name="T24" fmla="*/ 4 w 10"/>
                <a:gd name="T25" fmla="*/ 5 h 28"/>
                <a:gd name="T26" fmla="*/ 4 w 10"/>
                <a:gd name="T27" fmla="*/ 4 h 28"/>
                <a:gd name="T28" fmla="*/ 3 w 10"/>
                <a:gd name="T29" fmla="*/ 4 h 28"/>
                <a:gd name="T30" fmla="*/ 3 w 10"/>
                <a:gd name="T31" fmla="*/ 5 h 28"/>
                <a:gd name="T32" fmla="*/ 4 w 10"/>
                <a:gd name="T33" fmla="*/ 3 h 28"/>
                <a:gd name="T34" fmla="*/ 3 w 10"/>
                <a:gd name="T35" fmla="*/ 3 h 28"/>
                <a:gd name="T36" fmla="*/ 3 w 10"/>
                <a:gd name="T37" fmla="*/ 2 h 28"/>
                <a:gd name="T38" fmla="*/ 2 w 10"/>
                <a:gd name="T39" fmla="*/ 2 h 28"/>
                <a:gd name="T40" fmla="*/ 2 w 10"/>
                <a:gd name="T41" fmla="*/ 3 h 28"/>
                <a:gd name="T42" fmla="*/ 3 w 10"/>
                <a:gd name="T43" fmla="*/ 2 h 28"/>
                <a:gd name="T44" fmla="*/ 3 w 10"/>
                <a:gd name="T45" fmla="*/ 3 h 28"/>
                <a:gd name="T46" fmla="*/ 2 w 10"/>
                <a:gd name="T47" fmla="*/ 3 h 28"/>
                <a:gd name="T48" fmla="*/ 3 w 10"/>
                <a:gd name="T49" fmla="*/ 3 h 28"/>
                <a:gd name="T50" fmla="*/ 2 w 10"/>
                <a:gd name="T51" fmla="*/ 3 h 28"/>
                <a:gd name="T52" fmla="*/ 2 w 10"/>
                <a:gd name="T53" fmla="*/ 4 h 28"/>
                <a:gd name="T54" fmla="*/ 2 w 10"/>
                <a:gd name="T55" fmla="*/ 3 h 28"/>
                <a:gd name="T56" fmla="*/ 2 w 10"/>
                <a:gd name="T57" fmla="*/ 4 h 28"/>
                <a:gd name="T58" fmla="*/ 3 w 10"/>
                <a:gd name="T59" fmla="*/ 4 h 28"/>
                <a:gd name="T60" fmla="*/ 2 w 10"/>
                <a:gd name="T61" fmla="*/ 5 h 28"/>
                <a:gd name="T62" fmla="*/ 3 w 10"/>
                <a:gd name="T63" fmla="*/ 5 h 28"/>
                <a:gd name="T64" fmla="*/ 3 w 10"/>
                <a:gd name="T65" fmla="*/ 9 h 28"/>
                <a:gd name="T66" fmla="*/ 4 w 10"/>
                <a:gd name="T67" fmla="*/ 11 h 28"/>
                <a:gd name="T68" fmla="*/ 4 w 10"/>
                <a:gd name="T69" fmla="*/ 12 h 28"/>
                <a:gd name="T70" fmla="*/ 4 w 10"/>
                <a:gd name="T71" fmla="*/ 15 h 28"/>
                <a:gd name="T72" fmla="*/ 7 w 10"/>
                <a:gd name="T73" fmla="*/ 20 h 28"/>
                <a:gd name="T74" fmla="*/ 8 w 10"/>
                <a:gd name="T75" fmla="*/ 23 h 28"/>
                <a:gd name="T76" fmla="*/ 9 w 10"/>
                <a:gd name="T77" fmla="*/ 26 h 28"/>
                <a:gd name="T78" fmla="*/ 10 w 10"/>
                <a:gd name="T79" fmla="*/ 28 h 28"/>
                <a:gd name="T80" fmla="*/ 7 w 10"/>
                <a:gd name="T81" fmla="*/ 21 h 28"/>
                <a:gd name="T82" fmla="*/ 4 w 10"/>
                <a:gd name="T83" fmla="*/ 16 h 28"/>
                <a:gd name="T84" fmla="*/ 3 w 10"/>
                <a:gd name="T85" fmla="*/ 12 h 28"/>
                <a:gd name="T86" fmla="*/ 2 w 10"/>
                <a:gd name="T87" fmla="*/ 8 h 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0"/>
                <a:gd name="T133" fmla="*/ 0 h 28"/>
                <a:gd name="T134" fmla="*/ 10 w 10"/>
                <a:gd name="T135" fmla="*/ 28 h 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0" h="28">
                  <a:moveTo>
                    <a:pt x="1" y="6"/>
                  </a:move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6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9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6" y="15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8" y="26"/>
                  </a:lnTo>
                  <a:lnTo>
                    <a:pt x="9" y="26"/>
                  </a:lnTo>
                  <a:lnTo>
                    <a:pt x="8" y="26"/>
                  </a:lnTo>
                  <a:lnTo>
                    <a:pt x="9" y="27"/>
                  </a:lnTo>
                  <a:lnTo>
                    <a:pt x="10" y="28"/>
                  </a:lnTo>
                  <a:lnTo>
                    <a:pt x="9" y="27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51" name="Rectangle 425"/>
            <p:cNvSpPr>
              <a:spLocks noChangeAspect="1" noChangeArrowheads="1"/>
            </p:cNvSpPr>
            <p:nvPr/>
          </p:nvSpPr>
          <p:spPr bwMode="gray">
            <a:xfrm>
              <a:off x="4348" y="3828"/>
              <a:ext cx="1" cy="2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52" name="Freeform 426"/>
            <p:cNvSpPr>
              <a:spLocks noChangeAspect="1"/>
            </p:cNvSpPr>
            <p:nvPr/>
          </p:nvSpPr>
          <p:spPr bwMode="gray">
            <a:xfrm>
              <a:off x="4516" y="4263"/>
              <a:ext cx="6" cy="4"/>
            </a:xfrm>
            <a:custGeom>
              <a:avLst/>
              <a:gdLst>
                <a:gd name="T0" fmla="*/ 2 w 5"/>
                <a:gd name="T1" fmla="*/ 2 h 4"/>
                <a:gd name="T2" fmla="*/ 2 w 5"/>
                <a:gd name="T3" fmla="*/ 3 h 4"/>
                <a:gd name="T4" fmla="*/ 2 w 5"/>
                <a:gd name="T5" fmla="*/ 2 h 4"/>
                <a:gd name="T6" fmla="*/ 3 w 5"/>
                <a:gd name="T7" fmla="*/ 2 h 4"/>
                <a:gd name="T8" fmla="*/ 4 w 5"/>
                <a:gd name="T9" fmla="*/ 2 h 4"/>
                <a:gd name="T10" fmla="*/ 4 w 5"/>
                <a:gd name="T11" fmla="*/ 1 h 4"/>
                <a:gd name="T12" fmla="*/ 3 w 5"/>
                <a:gd name="T13" fmla="*/ 1 h 4"/>
                <a:gd name="T14" fmla="*/ 3 w 5"/>
                <a:gd name="T15" fmla="*/ 0 h 4"/>
                <a:gd name="T16" fmla="*/ 3 w 5"/>
                <a:gd name="T17" fmla="*/ 1 h 4"/>
                <a:gd name="T18" fmla="*/ 4 w 5"/>
                <a:gd name="T19" fmla="*/ 1 h 4"/>
                <a:gd name="T20" fmla="*/ 4 w 5"/>
                <a:gd name="T21" fmla="*/ 0 h 4"/>
                <a:gd name="T22" fmla="*/ 5 w 5"/>
                <a:gd name="T23" fmla="*/ 0 h 4"/>
                <a:gd name="T24" fmla="*/ 5 w 5"/>
                <a:gd name="T25" fmla="*/ 1 h 4"/>
                <a:gd name="T26" fmla="*/ 4 w 5"/>
                <a:gd name="T27" fmla="*/ 1 h 4"/>
                <a:gd name="T28" fmla="*/ 4 w 5"/>
                <a:gd name="T29" fmla="*/ 2 h 4"/>
                <a:gd name="T30" fmla="*/ 3 w 5"/>
                <a:gd name="T31" fmla="*/ 2 h 4"/>
                <a:gd name="T32" fmla="*/ 2 w 5"/>
                <a:gd name="T33" fmla="*/ 3 h 4"/>
                <a:gd name="T34" fmla="*/ 2 w 5"/>
                <a:gd name="T35" fmla="*/ 4 h 4"/>
                <a:gd name="T36" fmla="*/ 0 w 5"/>
                <a:gd name="T37" fmla="*/ 3 h 4"/>
                <a:gd name="T38" fmla="*/ 0 w 5"/>
                <a:gd name="T39" fmla="*/ 4 h 4"/>
                <a:gd name="T40" fmla="*/ 0 w 5"/>
                <a:gd name="T41" fmla="*/ 3 h 4"/>
                <a:gd name="T42" fmla="*/ 2 w 5"/>
                <a:gd name="T43" fmla="*/ 2 h 4"/>
                <a:gd name="T44" fmla="*/ 3 w 5"/>
                <a:gd name="T45" fmla="*/ 2 h 4"/>
                <a:gd name="T46" fmla="*/ 2 w 5"/>
                <a:gd name="T47" fmla="*/ 2 h 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"/>
                <a:gd name="T73" fmla="*/ 0 h 4"/>
                <a:gd name="T74" fmla="*/ 5 w 5"/>
                <a:gd name="T75" fmla="*/ 4 h 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" h="4">
                  <a:moveTo>
                    <a:pt x="2" y="2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53" name="Freeform 427"/>
            <p:cNvSpPr>
              <a:spLocks noChangeAspect="1"/>
            </p:cNvSpPr>
            <p:nvPr/>
          </p:nvSpPr>
          <p:spPr bwMode="gray">
            <a:xfrm>
              <a:off x="4348" y="3830"/>
              <a:ext cx="4" cy="3"/>
            </a:xfrm>
            <a:custGeom>
              <a:avLst/>
              <a:gdLst>
                <a:gd name="T0" fmla="*/ 0 w 4"/>
                <a:gd name="T1" fmla="*/ 2 h 3"/>
                <a:gd name="T2" fmla="*/ 0 w 4"/>
                <a:gd name="T3" fmla="*/ 1 h 3"/>
                <a:gd name="T4" fmla="*/ 0 w 4"/>
                <a:gd name="T5" fmla="*/ 2 h 3"/>
                <a:gd name="T6" fmla="*/ 0 w 4"/>
                <a:gd name="T7" fmla="*/ 1 h 3"/>
                <a:gd name="T8" fmla="*/ 1 w 4"/>
                <a:gd name="T9" fmla="*/ 1 h 3"/>
                <a:gd name="T10" fmla="*/ 2 w 4"/>
                <a:gd name="T11" fmla="*/ 1 h 3"/>
                <a:gd name="T12" fmla="*/ 2 w 4"/>
                <a:gd name="T13" fmla="*/ 0 h 3"/>
                <a:gd name="T14" fmla="*/ 2 w 4"/>
                <a:gd name="T15" fmla="*/ 1 h 3"/>
                <a:gd name="T16" fmla="*/ 4 w 4"/>
                <a:gd name="T17" fmla="*/ 1 h 3"/>
                <a:gd name="T18" fmla="*/ 4 w 4"/>
                <a:gd name="T19" fmla="*/ 2 h 3"/>
                <a:gd name="T20" fmla="*/ 2 w 4"/>
                <a:gd name="T21" fmla="*/ 2 h 3"/>
                <a:gd name="T22" fmla="*/ 4 w 4"/>
                <a:gd name="T23" fmla="*/ 2 h 3"/>
                <a:gd name="T24" fmla="*/ 2 w 4"/>
                <a:gd name="T25" fmla="*/ 2 h 3"/>
                <a:gd name="T26" fmla="*/ 4 w 4"/>
                <a:gd name="T27" fmla="*/ 2 h 3"/>
                <a:gd name="T28" fmla="*/ 2 w 4"/>
                <a:gd name="T29" fmla="*/ 2 h 3"/>
                <a:gd name="T30" fmla="*/ 2 w 4"/>
                <a:gd name="T31" fmla="*/ 3 h 3"/>
                <a:gd name="T32" fmla="*/ 2 w 4"/>
                <a:gd name="T33" fmla="*/ 2 h 3"/>
                <a:gd name="T34" fmla="*/ 2 w 4"/>
                <a:gd name="T35" fmla="*/ 3 h 3"/>
                <a:gd name="T36" fmla="*/ 1 w 4"/>
                <a:gd name="T37" fmla="*/ 2 h 3"/>
                <a:gd name="T38" fmla="*/ 0 w 4"/>
                <a:gd name="T39" fmla="*/ 2 h 3"/>
                <a:gd name="T40" fmla="*/ 0 w 4"/>
                <a:gd name="T41" fmla="*/ 3 h 3"/>
                <a:gd name="T42" fmla="*/ 0 w 4"/>
                <a:gd name="T43" fmla="*/ 2 h 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"/>
                <a:gd name="T67" fmla="*/ 0 h 3"/>
                <a:gd name="T68" fmla="*/ 4 w 4"/>
                <a:gd name="T69" fmla="*/ 3 h 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" h="3">
                  <a:moveTo>
                    <a:pt x="0" y="2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54" name="Freeform 428"/>
            <p:cNvSpPr>
              <a:spLocks noChangeAspect="1"/>
            </p:cNvSpPr>
            <p:nvPr/>
          </p:nvSpPr>
          <p:spPr bwMode="gray">
            <a:xfrm>
              <a:off x="4514" y="4267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55" name="Freeform 429"/>
            <p:cNvSpPr>
              <a:spLocks noChangeAspect="1"/>
            </p:cNvSpPr>
            <p:nvPr/>
          </p:nvSpPr>
          <p:spPr bwMode="gray">
            <a:xfrm>
              <a:off x="4348" y="381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1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1"/>
                <a:gd name="T26" fmla="*/ 1 w 1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56" name="Freeform 430"/>
            <p:cNvSpPr>
              <a:spLocks noChangeAspect="1"/>
            </p:cNvSpPr>
            <p:nvPr/>
          </p:nvSpPr>
          <p:spPr bwMode="gray">
            <a:xfrm>
              <a:off x="4349" y="3834"/>
              <a:ext cx="1" cy="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  <a:gd name="T6" fmla="*/ 0 w 1"/>
                <a:gd name="T7" fmla="*/ 0 h 3"/>
                <a:gd name="T8" fmla="*/ 1 w 1"/>
                <a:gd name="T9" fmla="*/ 0 h 3"/>
                <a:gd name="T10" fmla="*/ 0 w 1"/>
                <a:gd name="T11" fmla="*/ 2 h 3"/>
                <a:gd name="T12" fmla="*/ 1 w 1"/>
                <a:gd name="T13" fmla="*/ 2 h 3"/>
                <a:gd name="T14" fmla="*/ 1 w 1"/>
                <a:gd name="T15" fmla="*/ 3 h 3"/>
                <a:gd name="T16" fmla="*/ 0 w 1"/>
                <a:gd name="T17" fmla="*/ 3 h 3"/>
                <a:gd name="T18" fmla="*/ 0 w 1"/>
                <a:gd name="T19" fmla="*/ 2 h 3"/>
                <a:gd name="T20" fmla="*/ 1 w 1"/>
                <a:gd name="T21" fmla="*/ 2 h 3"/>
                <a:gd name="T22" fmla="*/ 0 w 1"/>
                <a:gd name="T23" fmla="*/ 2 h 3"/>
                <a:gd name="T24" fmla="*/ 0 w 1"/>
                <a:gd name="T25" fmla="*/ 3 h 3"/>
                <a:gd name="T26" fmla="*/ 0 w 1"/>
                <a:gd name="T27" fmla="*/ 2 h 3"/>
                <a:gd name="T28" fmla="*/ 0 w 1"/>
                <a:gd name="T29" fmla="*/ 3 h 3"/>
                <a:gd name="T30" fmla="*/ 0 w 1"/>
                <a:gd name="T31" fmla="*/ 2 h 3"/>
                <a:gd name="T32" fmla="*/ 0 w 1"/>
                <a:gd name="T33" fmla="*/ 3 h 3"/>
                <a:gd name="T34" fmla="*/ 0 w 1"/>
                <a:gd name="T35" fmla="*/ 2 h 3"/>
                <a:gd name="T36" fmla="*/ 0 w 1"/>
                <a:gd name="T37" fmla="*/ 3 h 3"/>
                <a:gd name="T38" fmla="*/ 0 w 1"/>
                <a:gd name="T39" fmla="*/ 2 h 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"/>
                <a:gd name="T61" fmla="*/ 0 h 3"/>
                <a:gd name="T62" fmla="*/ 1 w 1"/>
                <a:gd name="T63" fmla="*/ 3 h 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" h="3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57" name="Freeform 431"/>
            <p:cNvSpPr>
              <a:spLocks noChangeAspect="1"/>
            </p:cNvSpPr>
            <p:nvPr/>
          </p:nvSpPr>
          <p:spPr bwMode="gray">
            <a:xfrm>
              <a:off x="4508" y="4267"/>
              <a:ext cx="5" cy="5"/>
            </a:xfrm>
            <a:custGeom>
              <a:avLst/>
              <a:gdLst>
                <a:gd name="T0" fmla="*/ 5 w 5"/>
                <a:gd name="T1" fmla="*/ 0 h 4"/>
                <a:gd name="T2" fmla="*/ 5 w 5"/>
                <a:gd name="T3" fmla="*/ 2 h 4"/>
                <a:gd name="T4" fmla="*/ 4 w 5"/>
                <a:gd name="T5" fmla="*/ 0 h 4"/>
                <a:gd name="T6" fmla="*/ 4 w 5"/>
                <a:gd name="T7" fmla="*/ 2 h 4"/>
                <a:gd name="T8" fmla="*/ 2 w 5"/>
                <a:gd name="T9" fmla="*/ 2 h 4"/>
                <a:gd name="T10" fmla="*/ 2 w 5"/>
                <a:gd name="T11" fmla="*/ 3 h 4"/>
                <a:gd name="T12" fmla="*/ 4 w 5"/>
                <a:gd name="T13" fmla="*/ 3 h 4"/>
                <a:gd name="T14" fmla="*/ 5 w 5"/>
                <a:gd name="T15" fmla="*/ 3 h 4"/>
                <a:gd name="T16" fmla="*/ 5 w 5"/>
                <a:gd name="T17" fmla="*/ 2 h 4"/>
                <a:gd name="T18" fmla="*/ 5 w 5"/>
                <a:gd name="T19" fmla="*/ 3 h 4"/>
                <a:gd name="T20" fmla="*/ 5 w 5"/>
                <a:gd name="T21" fmla="*/ 4 h 4"/>
                <a:gd name="T22" fmla="*/ 4 w 5"/>
                <a:gd name="T23" fmla="*/ 4 h 4"/>
                <a:gd name="T24" fmla="*/ 2 w 5"/>
                <a:gd name="T25" fmla="*/ 4 h 4"/>
                <a:gd name="T26" fmla="*/ 1 w 5"/>
                <a:gd name="T27" fmla="*/ 4 h 4"/>
                <a:gd name="T28" fmla="*/ 0 w 5"/>
                <a:gd name="T29" fmla="*/ 4 h 4"/>
                <a:gd name="T30" fmla="*/ 1 w 5"/>
                <a:gd name="T31" fmla="*/ 4 h 4"/>
                <a:gd name="T32" fmla="*/ 1 w 5"/>
                <a:gd name="T33" fmla="*/ 3 h 4"/>
                <a:gd name="T34" fmla="*/ 2 w 5"/>
                <a:gd name="T35" fmla="*/ 3 h 4"/>
                <a:gd name="T36" fmla="*/ 2 w 5"/>
                <a:gd name="T37" fmla="*/ 2 h 4"/>
                <a:gd name="T38" fmla="*/ 4 w 5"/>
                <a:gd name="T39" fmla="*/ 2 h 4"/>
                <a:gd name="T40" fmla="*/ 4 w 5"/>
                <a:gd name="T41" fmla="*/ 0 h 4"/>
                <a:gd name="T42" fmla="*/ 5 w 5"/>
                <a:gd name="T43" fmla="*/ 0 h 4"/>
                <a:gd name="T44" fmla="*/ 4 w 5"/>
                <a:gd name="T45" fmla="*/ 0 h 4"/>
                <a:gd name="T46" fmla="*/ 5 w 5"/>
                <a:gd name="T47" fmla="*/ 0 h 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"/>
                <a:gd name="T73" fmla="*/ 0 h 4"/>
                <a:gd name="T74" fmla="*/ 5 w 5"/>
                <a:gd name="T75" fmla="*/ 4 h 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" h="4">
                  <a:moveTo>
                    <a:pt x="5" y="0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58" name="Freeform 432"/>
            <p:cNvSpPr>
              <a:spLocks noChangeAspect="1"/>
            </p:cNvSpPr>
            <p:nvPr/>
          </p:nvSpPr>
          <p:spPr bwMode="gray">
            <a:xfrm>
              <a:off x="4349" y="3821"/>
              <a:ext cx="3" cy="4"/>
            </a:xfrm>
            <a:custGeom>
              <a:avLst/>
              <a:gdLst>
                <a:gd name="T0" fmla="*/ 0 w 3"/>
                <a:gd name="T1" fmla="*/ 3 h 4"/>
                <a:gd name="T2" fmla="*/ 1 w 3"/>
                <a:gd name="T3" fmla="*/ 3 h 4"/>
                <a:gd name="T4" fmla="*/ 0 w 3"/>
                <a:gd name="T5" fmla="*/ 3 h 4"/>
                <a:gd name="T6" fmla="*/ 0 w 3"/>
                <a:gd name="T7" fmla="*/ 1 h 4"/>
                <a:gd name="T8" fmla="*/ 1 w 3"/>
                <a:gd name="T9" fmla="*/ 1 h 4"/>
                <a:gd name="T10" fmla="*/ 0 w 3"/>
                <a:gd name="T11" fmla="*/ 1 h 4"/>
                <a:gd name="T12" fmla="*/ 1 w 3"/>
                <a:gd name="T13" fmla="*/ 1 h 4"/>
                <a:gd name="T14" fmla="*/ 1 w 3"/>
                <a:gd name="T15" fmla="*/ 0 h 4"/>
                <a:gd name="T16" fmla="*/ 3 w 3"/>
                <a:gd name="T17" fmla="*/ 0 h 4"/>
                <a:gd name="T18" fmla="*/ 3 w 3"/>
                <a:gd name="T19" fmla="*/ 1 h 4"/>
                <a:gd name="T20" fmla="*/ 1 w 3"/>
                <a:gd name="T21" fmla="*/ 1 h 4"/>
                <a:gd name="T22" fmla="*/ 3 w 3"/>
                <a:gd name="T23" fmla="*/ 1 h 4"/>
                <a:gd name="T24" fmla="*/ 1 w 3"/>
                <a:gd name="T25" fmla="*/ 1 h 4"/>
                <a:gd name="T26" fmla="*/ 1 w 3"/>
                <a:gd name="T27" fmla="*/ 3 h 4"/>
                <a:gd name="T28" fmla="*/ 1 w 3"/>
                <a:gd name="T29" fmla="*/ 4 h 4"/>
                <a:gd name="T30" fmla="*/ 0 w 3"/>
                <a:gd name="T31" fmla="*/ 4 h 4"/>
                <a:gd name="T32" fmla="*/ 0 w 3"/>
                <a:gd name="T33" fmla="*/ 3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4"/>
                <a:gd name="T53" fmla="*/ 3 w 3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4">
                  <a:moveTo>
                    <a:pt x="0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59" name="Freeform 433"/>
            <p:cNvSpPr>
              <a:spLocks noChangeAspect="1"/>
            </p:cNvSpPr>
            <p:nvPr/>
          </p:nvSpPr>
          <p:spPr bwMode="gray">
            <a:xfrm>
              <a:off x="4349" y="3818"/>
              <a:ext cx="3" cy="3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1 h 3"/>
                <a:gd name="T4" fmla="*/ 1 w 3"/>
                <a:gd name="T5" fmla="*/ 2 h 3"/>
                <a:gd name="T6" fmla="*/ 1 w 3"/>
                <a:gd name="T7" fmla="*/ 1 h 3"/>
                <a:gd name="T8" fmla="*/ 0 w 3"/>
                <a:gd name="T9" fmla="*/ 1 h 3"/>
                <a:gd name="T10" fmla="*/ 1 w 3"/>
                <a:gd name="T11" fmla="*/ 0 h 3"/>
                <a:gd name="T12" fmla="*/ 0 w 3"/>
                <a:gd name="T13" fmla="*/ 0 h 3"/>
                <a:gd name="T14" fmla="*/ 1 w 3"/>
                <a:gd name="T15" fmla="*/ 0 h 3"/>
                <a:gd name="T16" fmla="*/ 1 w 3"/>
                <a:gd name="T17" fmla="*/ 1 h 3"/>
                <a:gd name="T18" fmla="*/ 1 w 3"/>
                <a:gd name="T19" fmla="*/ 0 h 3"/>
                <a:gd name="T20" fmla="*/ 1 w 3"/>
                <a:gd name="T21" fmla="*/ 1 h 3"/>
                <a:gd name="T22" fmla="*/ 1 w 3"/>
                <a:gd name="T23" fmla="*/ 0 h 3"/>
                <a:gd name="T24" fmla="*/ 1 w 3"/>
                <a:gd name="T25" fmla="*/ 1 h 3"/>
                <a:gd name="T26" fmla="*/ 1 w 3"/>
                <a:gd name="T27" fmla="*/ 0 h 3"/>
                <a:gd name="T28" fmla="*/ 3 w 3"/>
                <a:gd name="T29" fmla="*/ 1 h 3"/>
                <a:gd name="T30" fmla="*/ 3 w 3"/>
                <a:gd name="T31" fmla="*/ 2 h 3"/>
                <a:gd name="T32" fmla="*/ 1 w 3"/>
                <a:gd name="T33" fmla="*/ 2 h 3"/>
                <a:gd name="T34" fmla="*/ 3 w 3"/>
                <a:gd name="T35" fmla="*/ 2 h 3"/>
                <a:gd name="T36" fmla="*/ 3 w 3"/>
                <a:gd name="T37" fmla="*/ 3 h 3"/>
                <a:gd name="T38" fmla="*/ 1 w 3"/>
                <a:gd name="T39" fmla="*/ 3 h 3"/>
                <a:gd name="T40" fmla="*/ 1 w 3"/>
                <a:gd name="T41" fmla="*/ 2 h 3"/>
                <a:gd name="T42" fmla="*/ 3 w 3"/>
                <a:gd name="T43" fmla="*/ 2 h 3"/>
                <a:gd name="T44" fmla="*/ 1 w 3"/>
                <a:gd name="T45" fmla="*/ 2 h 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"/>
                <a:gd name="T70" fmla="*/ 0 h 3"/>
                <a:gd name="T71" fmla="*/ 3 w 3"/>
                <a:gd name="T72" fmla="*/ 3 h 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" h="3">
                  <a:moveTo>
                    <a:pt x="1" y="2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60" name="Freeform 434"/>
            <p:cNvSpPr>
              <a:spLocks noChangeAspect="1"/>
            </p:cNvSpPr>
            <p:nvPr/>
          </p:nvSpPr>
          <p:spPr bwMode="gray">
            <a:xfrm>
              <a:off x="4503" y="427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61" name="Freeform 435"/>
            <p:cNvSpPr>
              <a:spLocks noChangeAspect="1"/>
            </p:cNvSpPr>
            <p:nvPr/>
          </p:nvSpPr>
          <p:spPr bwMode="gray">
            <a:xfrm>
              <a:off x="4502" y="3801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0 w 1"/>
                <a:gd name="T13" fmla="*/ 2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2"/>
                <a:gd name="T23" fmla="*/ 1 w 1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62" name="Freeform 436"/>
            <p:cNvSpPr>
              <a:spLocks noChangeAspect="1"/>
            </p:cNvSpPr>
            <p:nvPr/>
          </p:nvSpPr>
          <p:spPr bwMode="gray">
            <a:xfrm>
              <a:off x="4350" y="3967"/>
              <a:ext cx="4" cy="4"/>
            </a:xfrm>
            <a:custGeom>
              <a:avLst/>
              <a:gdLst>
                <a:gd name="T0" fmla="*/ 4 w 4"/>
                <a:gd name="T1" fmla="*/ 1 h 3"/>
                <a:gd name="T2" fmla="*/ 3 w 4"/>
                <a:gd name="T3" fmla="*/ 1 h 3"/>
                <a:gd name="T4" fmla="*/ 3 w 4"/>
                <a:gd name="T5" fmla="*/ 3 h 3"/>
                <a:gd name="T6" fmla="*/ 3 w 4"/>
                <a:gd name="T7" fmla="*/ 1 h 3"/>
                <a:gd name="T8" fmla="*/ 2 w 4"/>
                <a:gd name="T9" fmla="*/ 1 h 3"/>
                <a:gd name="T10" fmla="*/ 0 w 4"/>
                <a:gd name="T11" fmla="*/ 1 h 3"/>
                <a:gd name="T12" fmla="*/ 2 w 4"/>
                <a:gd name="T13" fmla="*/ 0 h 3"/>
                <a:gd name="T14" fmla="*/ 2 w 4"/>
                <a:gd name="T15" fmla="*/ 1 h 3"/>
                <a:gd name="T16" fmla="*/ 2 w 4"/>
                <a:gd name="T17" fmla="*/ 0 h 3"/>
                <a:gd name="T18" fmla="*/ 3 w 4"/>
                <a:gd name="T19" fmla="*/ 0 h 3"/>
                <a:gd name="T20" fmla="*/ 4 w 4"/>
                <a:gd name="T21" fmla="*/ 0 h 3"/>
                <a:gd name="T22" fmla="*/ 4 w 4"/>
                <a:gd name="T23" fmla="*/ 1 h 3"/>
                <a:gd name="T24" fmla="*/ 4 w 4"/>
                <a:gd name="T25" fmla="*/ 0 h 3"/>
                <a:gd name="T26" fmla="*/ 4 w 4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"/>
                <a:gd name="T43" fmla="*/ 0 h 3"/>
                <a:gd name="T44" fmla="*/ 4 w 4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" h="3">
                  <a:moveTo>
                    <a:pt x="4" y="1"/>
                  </a:moveTo>
                  <a:lnTo>
                    <a:pt x="3" y="1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63" name="Freeform 437"/>
            <p:cNvSpPr>
              <a:spLocks noChangeAspect="1"/>
            </p:cNvSpPr>
            <p:nvPr/>
          </p:nvSpPr>
          <p:spPr bwMode="gray">
            <a:xfrm>
              <a:off x="4502" y="4274"/>
              <a:ext cx="1" cy="2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64" name="Freeform 438"/>
            <p:cNvSpPr>
              <a:spLocks noChangeAspect="1"/>
            </p:cNvSpPr>
            <p:nvPr/>
          </p:nvSpPr>
          <p:spPr bwMode="gray">
            <a:xfrm>
              <a:off x="4352" y="3944"/>
              <a:ext cx="1" cy="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2 h 3"/>
                <a:gd name="T4" fmla="*/ 1 w 1"/>
                <a:gd name="T5" fmla="*/ 3 h 3"/>
                <a:gd name="T6" fmla="*/ 0 w 1"/>
                <a:gd name="T7" fmla="*/ 3 h 3"/>
                <a:gd name="T8" fmla="*/ 0 w 1"/>
                <a:gd name="T9" fmla="*/ 2 h 3"/>
                <a:gd name="T10" fmla="*/ 1 w 1"/>
                <a:gd name="T11" fmla="*/ 2 h 3"/>
                <a:gd name="T12" fmla="*/ 1 w 1"/>
                <a:gd name="T13" fmla="*/ 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3"/>
                <a:gd name="T23" fmla="*/ 1 w 1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3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65" name="Freeform 439"/>
            <p:cNvSpPr>
              <a:spLocks noChangeAspect="1"/>
            </p:cNvSpPr>
            <p:nvPr/>
          </p:nvSpPr>
          <p:spPr bwMode="gray">
            <a:xfrm>
              <a:off x="4353" y="3940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66" name="Freeform 440"/>
            <p:cNvSpPr>
              <a:spLocks noChangeAspect="1"/>
            </p:cNvSpPr>
            <p:nvPr/>
          </p:nvSpPr>
          <p:spPr bwMode="gray">
            <a:xfrm>
              <a:off x="4502" y="4276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67" name="Freeform 441"/>
            <p:cNvSpPr>
              <a:spLocks noChangeAspect="1"/>
            </p:cNvSpPr>
            <p:nvPr/>
          </p:nvSpPr>
          <p:spPr bwMode="gray">
            <a:xfrm>
              <a:off x="4496" y="4276"/>
              <a:ext cx="6" cy="3"/>
            </a:xfrm>
            <a:custGeom>
              <a:avLst/>
              <a:gdLst>
                <a:gd name="T0" fmla="*/ 2 w 5"/>
                <a:gd name="T1" fmla="*/ 1 h 3"/>
                <a:gd name="T2" fmla="*/ 2 w 5"/>
                <a:gd name="T3" fmla="*/ 0 h 3"/>
                <a:gd name="T4" fmla="*/ 4 w 5"/>
                <a:gd name="T5" fmla="*/ 0 h 3"/>
                <a:gd name="T6" fmla="*/ 5 w 5"/>
                <a:gd name="T7" fmla="*/ 0 h 3"/>
                <a:gd name="T8" fmla="*/ 4 w 5"/>
                <a:gd name="T9" fmla="*/ 0 h 3"/>
                <a:gd name="T10" fmla="*/ 4 w 5"/>
                <a:gd name="T11" fmla="*/ 1 h 3"/>
                <a:gd name="T12" fmla="*/ 2 w 5"/>
                <a:gd name="T13" fmla="*/ 1 h 3"/>
                <a:gd name="T14" fmla="*/ 1 w 5"/>
                <a:gd name="T15" fmla="*/ 1 h 3"/>
                <a:gd name="T16" fmla="*/ 1 w 5"/>
                <a:gd name="T17" fmla="*/ 2 h 3"/>
                <a:gd name="T18" fmla="*/ 0 w 5"/>
                <a:gd name="T19" fmla="*/ 2 h 3"/>
                <a:gd name="T20" fmla="*/ 1 w 5"/>
                <a:gd name="T21" fmla="*/ 2 h 3"/>
                <a:gd name="T22" fmla="*/ 0 w 5"/>
                <a:gd name="T23" fmla="*/ 2 h 3"/>
                <a:gd name="T24" fmla="*/ 0 w 5"/>
                <a:gd name="T25" fmla="*/ 3 h 3"/>
                <a:gd name="T26" fmla="*/ 0 w 5"/>
                <a:gd name="T27" fmla="*/ 2 h 3"/>
                <a:gd name="T28" fmla="*/ 0 w 5"/>
                <a:gd name="T29" fmla="*/ 1 h 3"/>
                <a:gd name="T30" fmla="*/ 1 w 5"/>
                <a:gd name="T31" fmla="*/ 1 h 3"/>
                <a:gd name="T32" fmla="*/ 2 w 5"/>
                <a:gd name="T33" fmla="*/ 0 h 3"/>
                <a:gd name="T34" fmla="*/ 2 w 5"/>
                <a:gd name="T35" fmla="*/ 1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3"/>
                <a:gd name="T56" fmla="*/ 5 w 5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3">
                  <a:moveTo>
                    <a:pt x="2" y="1"/>
                  </a:move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68" name="Freeform 442"/>
            <p:cNvSpPr>
              <a:spLocks noChangeAspect="1"/>
            </p:cNvSpPr>
            <p:nvPr/>
          </p:nvSpPr>
          <p:spPr bwMode="gray">
            <a:xfrm>
              <a:off x="4355" y="3991"/>
              <a:ext cx="4" cy="4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4 h 4"/>
                <a:gd name="T4" fmla="*/ 3 w 3"/>
                <a:gd name="T5" fmla="*/ 2 h 4"/>
                <a:gd name="T6" fmla="*/ 3 w 3"/>
                <a:gd name="T7" fmla="*/ 4 h 4"/>
                <a:gd name="T8" fmla="*/ 1 w 3"/>
                <a:gd name="T9" fmla="*/ 2 h 4"/>
                <a:gd name="T10" fmla="*/ 0 w 3"/>
                <a:gd name="T11" fmla="*/ 1 h 4"/>
                <a:gd name="T12" fmla="*/ 1 w 3"/>
                <a:gd name="T13" fmla="*/ 1 h 4"/>
                <a:gd name="T14" fmla="*/ 1 w 3"/>
                <a:gd name="T15" fmla="*/ 0 h 4"/>
                <a:gd name="T16" fmla="*/ 3 w 3"/>
                <a:gd name="T17" fmla="*/ 0 h 4"/>
                <a:gd name="T18" fmla="*/ 1 w 3"/>
                <a:gd name="T19" fmla="*/ 0 h 4"/>
                <a:gd name="T20" fmla="*/ 1 w 3"/>
                <a:gd name="T21" fmla="*/ 1 h 4"/>
                <a:gd name="T22" fmla="*/ 3 w 3"/>
                <a:gd name="T23" fmla="*/ 1 h 4"/>
                <a:gd name="T24" fmla="*/ 1 w 3"/>
                <a:gd name="T25" fmla="*/ 1 h 4"/>
                <a:gd name="T26" fmla="*/ 3 w 3"/>
                <a:gd name="T27" fmla="*/ 1 h 4"/>
                <a:gd name="T28" fmla="*/ 1 w 3"/>
                <a:gd name="T29" fmla="*/ 2 h 4"/>
                <a:gd name="T30" fmla="*/ 3 w 3"/>
                <a:gd name="T31" fmla="*/ 2 h 4"/>
                <a:gd name="T32" fmla="*/ 1 w 3"/>
                <a:gd name="T33" fmla="*/ 2 h 4"/>
                <a:gd name="T34" fmla="*/ 3 w 3"/>
                <a:gd name="T35" fmla="*/ 2 h 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4"/>
                <a:gd name="T56" fmla="*/ 3 w 3"/>
                <a:gd name="T57" fmla="*/ 4 h 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4">
                  <a:moveTo>
                    <a:pt x="3" y="2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69" name="Freeform 443"/>
            <p:cNvSpPr>
              <a:spLocks noChangeAspect="1"/>
            </p:cNvSpPr>
            <p:nvPr/>
          </p:nvSpPr>
          <p:spPr bwMode="gray">
            <a:xfrm>
              <a:off x="4496" y="378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70" name="Freeform 444"/>
            <p:cNvSpPr>
              <a:spLocks noChangeAspect="1"/>
            </p:cNvSpPr>
            <p:nvPr/>
          </p:nvSpPr>
          <p:spPr bwMode="gray">
            <a:xfrm>
              <a:off x="4495" y="4277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0 w 1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71" name="Freeform 445"/>
            <p:cNvSpPr>
              <a:spLocks noChangeAspect="1"/>
            </p:cNvSpPr>
            <p:nvPr/>
          </p:nvSpPr>
          <p:spPr bwMode="gray">
            <a:xfrm>
              <a:off x="4359" y="3995"/>
              <a:ext cx="5" cy="9"/>
            </a:xfrm>
            <a:custGeom>
              <a:avLst/>
              <a:gdLst>
                <a:gd name="T0" fmla="*/ 3 w 5"/>
                <a:gd name="T1" fmla="*/ 6 h 9"/>
                <a:gd name="T2" fmla="*/ 3 w 5"/>
                <a:gd name="T3" fmla="*/ 7 h 9"/>
                <a:gd name="T4" fmla="*/ 3 w 5"/>
                <a:gd name="T5" fmla="*/ 8 h 9"/>
                <a:gd name="T6" fmla="*/ 5 w 5"/>
                <a:gd name="T7" fmla="*/ 8 h 9"/>
                <a:gd name="T8" fmla="*/ 5 w 5"/>
                <a:gd name="T9" fmla="*/ 9 h 9"/>
                <a:gd name="T10" fmla="*/ 2 w 5"/>
                <a:gd name="T11" fmla="*/ 6 h 9"/>
                <a:gd name="T12" fmla="*/ 2 w 5"/>
                <a:gd name="T13" fmla="*/ 4 h 9"/>
                <a:gd name="T14" fmla="*/ 1 w 5"/>
                <a:gd name="T15" fmla="*/ 3 h 9"/>
                <a:gd name="T16" fmla="*/ 0 w 5"/>
                <a:gd name="T17" fmla="*/ 3 h 9"/>
                <a:gd name="T18" fmla="*/ 0 w 5"/>
                <a:gd name="T19" fmla="*/ 2 h 9"/>
                <a:gd name="T20" fmla="*/ 0 w 5"/>
                <a:gd name="T21" fmla="*/ 1 h 9"/>
                <a:gd name="T22" fmla="*/ 0 w 5"/>
                <a:gd name="T23" fmla="*/ 0 h 9"/>
                <a:gd name="T24" fmla="*/ 1 w 5"/>
                <a:gd name="T25" fmla="*/ 0 h 9"/>
                <a:gd name="T26" fmla="*/ 1 w 5"/>
                <a:gd name="T27" fmla="*/ 1 h 9"/>
                <a:gd name="T28" fmla="*/ 1 w 5"/>
                <a:gd name="T29" fmla="*/ 2 h 9"/>
                <a:gd name="T30" fmla="*/ 2 w 5"/>
                <a:gd name="T31" fmla="*/ 3 h 9"/>
                <a:gd name="T32" fmla="*/ 1 w 5"/>
                <a:gd name="T33" fmla="*/ 3 h 9"/>
                <a:gd name="T34" fmla="*/ 2 w 5"/>
                <a:gd name="T35" fmla="*/ 3 h 9"/>
                <a:gd name="T36" fmla="*/ 1 w 5"/>
                <a:gd name="T37" fmla="*/ 3 h 9"/>
                <a:gd name="T38" fmla="*/ 2 w 5"/>
                <a:gd name="T39" fmla="*/ 3 h 9"/>
                <a:gd name="T40" fmla="*/ 2 w 5"/>
                <a:gd name="T41" fmla="*/ 4 h 9"/>
                <a:gd name="T42" fmla="*/ 3 w 5"/>
                <a:gd name="T43" fmla="*/ 6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"/>
                <a:gd name="T67" fmla="*/ 0 h 9"/>
                <a:gd name="T68" fmla="*/ 5 w 5"/>
                <a:gd name="T69" fmla="*/ 9 h 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" h="9">
                  <a:moveTo>
                    <a:pt x="3" y="6"/>
                  </a:moveTo>
                  <a:lnTo>
                    <a:pt x="3" y="7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2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72" name="Freeform 446"/>
            <p:cNvSpPr>
              <a:spLocks noChangeAspect="1"/>
            </p:cNvSpPr>
            <p:nvPr/>
          </p:nvSpPr>
          <p:spPr bwMode="gray">
            <a:xfrm>
              <a:off x="4492" y="4279"/>
              <a:ext cx="3" cy="1"/>
            </a:xfrm>
            <a:custGeom>
              <a:avLst/>
              <a:gdLst>
                <a:gd name="T0" fmla="*/ 2 w 3"/>
                <a:gd name="T1" fmla="*/ 1 h 1"/>
                <a:gd name="T2" fmla="*/ 2 w 3"/>
                <a:gd name="T3" fmla="*/ 0 h 1"/>
                <a:gd name="T4" fmla="*/ 2 w 3"/>
                <a:gd name="T5" fmla="*/ 1 h 1"/>
                <a:gd name="T6" fmla="*/ 2 w 3"/>
                <a:gd name="T7" fmla="*/ 0 h 1"/>
                <a:gd name="T8" fmla="*/ 2 w 3"/>
                <a:gd name="T9" fmla="*/ 1 h 1"/>
                <a:gd name="T10" fmla="*/ 2 w 3"/>
                <a:gd name="T11" fmla="*/ 0 h 1"/>
                <a:gd name="T12" fmla="*/ 2 w 3"/>
                <a:gd name="T13" fmla="*/ 1 h 1"/>
                <a:gd name="T14" fmla="*/ 2 w 3"/>
                <a:gd name="T15" fmla="*/ 0 h 1"/>
                <a:gd name="T16" fmla="*/ 2 w 3"/>
                <a:gd name="T17" fmla="*/ 1 h 1"/>
                <a:gd name="T18" fmla="*/ 2 w 3"/>
                <a:gd name="T19" fmla="*/ 0 h 1"/>
                <a:gd name="T20" fmla="*/ 3 w 3"/>
                <a:gd name="T21" fmla="*/ 1 h 1"/>
                <a:gd name="T22" fmla="*/ 3 w 3"/>
                <a:gd name="T23" fmla="*/ 0 h 1"/>
                <a:gd name="T24" fmla="*/ 3 w 3"/>
                <a:gd name="T25" fmla="*/ 1 h 1"/>
                <a:gd name="T26" fmla="*/ 3 w 3"/>
                <a:gd name="T27" fmla="*/ 0 h 1"/>
                <a:gd name="T28" fmla="*/ 3 w 3"/>
                <a:gd name="T29" fmla="*/ 1 h 1"/>
                <a:gd name="T30" fmla="*/ 2 w 3"/>
                <a:gd name="T31" fmla="*/ 1 h 1"/>
                <a:gd name="T32" fmla="*/ 0 w 3"/>
                <a:gd name="T33" fmla="*/ 1 h 1"/>
                <a:gd name="T34" fmla="*/ 2 w 3"/>
                <a:gd name="T35" fmla="*/ 1 h 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1"/>
                <a:gd name="T56" fmla="*/ 3 w 3"/>
                <a:gd name="T57" fmla="*/ 1 h 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1">
                  <a:moveTo>
                    <a:pt x="2" y="1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73" name="Freeform 447"/>
            <p:cNvSpPr>
              <a:spLocks noChangeAspect="1"/>
            </p:cNvSpPr>
            <p:nvPr/>
          </p:nvSpPr>
          <p:spPr bwMode="gray">
            <a:xfrm>
              <a:off x="4491" y="4278"/>
              <a:ext cx="4" cy="2"/>
            </a:xfrm>
            <a:custGeom>
              <a:avLst/>
              <a:gdLst>
                <a:gd name="T0" fmla="*/ 1 w 4"/>
                <a:gd name="T1" fmla="*/ 2 h 2"/>
                <a:gd name="T2" fmla="*/ 1 w 4"/>
                <a:gd name="T3" fmla="*/ 1 h 2"/>
                <a:gd name="T4" fmla="*/ 3 w 4"/>
                <a:gd name="T5" fmla="*/ 1 h 2"/>
                <a:gd name="T6" fmla="*/ 4 w 4"/>
                <a:gd name="T7" fmla="*/ 1 h 2"/>
                <a:gd name="T8" fmla="*/ 4 w 4"/>
                <a:gd name="T9" fmla="*/ 0 h 2"/>
                <a:gd name="T10" fmla="*/ 4 w 4"/>
                <a:gd name="T11" fmla="*/ 1 h 2"/>
                <a:gd name="T12" fmla="*/ 3 w 4"/>
                <a:gd name="T13" fmla="*/ 1 h 2"/>
                <a:gd name="T14" fmla="*/ 3 w 4"/>
                <a:gd name="T15" fmla="*/ 2 h 2"/>
                <a:gd name="T16" fmla="*/ 3 w 4"/>
                <a:gd name="T17" fmla="*/ 1 h 2"/>
                <a:gd name="T18" fmla="*/ 3 w 4"/>
                <a:gd name="T19" fmla="*/ 2 h 2"/>
                <a:gd name="T20" fmla="*/ 3 w 4"/>
                <a:gd name="T21" fmla="*/ 1 h 2"/>
                <a:gd name="T22" fmla="*/ 3 w 4"/>
                <a:gd name="T23" fmla="*/ 2 h 2"/>
                <a:gd name="T24" fmla="*/ 1 w 4"/>
                <a:gd name="T25" fmla="*/ 2 h 2"/>
                <a:gd name="T26" fmla="*/ 0 w 4"/>
                <a:gd name="T27" fmla="*/ 2 h 2"/>
                <a:gd name="T28" fmla="*/ 1 w 4"/>
                <a:gd name="T29" fmla="*/ 2 h 2"/>
                <a:gd name="T30" fmla="*/ 1 w 4"/>
                <a:gd name="T31" fmla="*/ 1 h 2"/>
                <a:gd name="T32" fmla="*/ 1 w 4"/>
                <a:gd name="T33" fmla="*/ 2 h 2"/>
                <a:gd name="T34" fmla="*/ 1 w 4"/>
                <a:gd name="T35" fmla="*/ 1 h 2"/>
                <a:gd name="T36" fmla="*/ 1 w 4"/>
                <a:gd name="T37" fmla="*/ 2 h 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"/>
                <a:gd name="T58" fmla="*/ 0 h 2"/>
                <a:gd name="T59" fmla="*/ 4 w 4"/>
                <a:gd name="T60" fmla="*/ 2 h 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" h="2">
                  <a:moveTo>
                    <a:pt x="1" y="2"/>
                  </a:move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74" name="Freeform 448"/>
            <p:cNvSpPr>
              <a:spLocks noChangeAspect="1"/>
            </p:cNvSpPr>
            <p:nvPr/>
          </p:nvSpPr>
          <p:spPr bwMode="gray">
            <a:xfrm>
              <a:off x="4359" y="3991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75" name="Freeform 449"/>
            <p:cNvSpPr>
              <a:spLocks noChangeAspect="1"/>
            </p:cNvSpPr>
            <p:nvPr/>
          </p:nvSpPr>
          <p:spPr bwMode="gray">
            <a:xfrm>
              <a:off x="4491" y="4280"/>
              <a:ext cx="3" cy="2"/>
            </a:xfrm>
            <a:custGeom>
              <a:avLst/>
              <a:gdLst>
                <a:gd name="T0" fmla="*/ 1 w 3"/>
                <a:gd name="T1" fmla="*/ 0 h 2"/>
                <a:gd name="T2" fmla="*/ 3 w 3"/>
                <a:gd name="T3" fmla="*/ 2 h 2"/>
                <a:gd name="T4" fmla="*/ 1 w 3"/>
                <a:gd name="T5" fmla="*/ 2 h 2"/>
                <a:gd name="T6" fmla="*/ 0 w 3"/>
                <a:gd name="T7" fmla="*/ 2 h 2"/>
                <a:gd name="T8" fmla="*/ 0 w 3"/>
                <a:gd name="T9" fmla="*/ 0 h 2"/>
                <a:gd name="T10" fmla="*/ 1 w 3"/>
                <a:gd name="T11" fmla="*/ 0 h 2"/>
                <a:gd name="T12" fmla="*/ 1 w 3"/>
                <a:gd name="T13" fmla="*/ 2 h 2"/>
                <a:gd name="T14" fmla="*/ 1 w 3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2"/>
                <a:gd name="T26" fmla="*/ 3 w 3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2">
                  <a:moveTo>
                    <a:pt x="1" y="0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76" name="Freeform 450"/>
            <p:cNvSpPr>
              <a:spLocks noChangeAspect="1"/>
            </p:cNvSpPr>
            <p:nvPr/>
          </p:nvSpPr>
          <p:spPr bwMode="gray">
            <a:xfrm>
              <a:off x="4359" y="399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0 w 1"/>
                <a:gd name="T11" fmla="*/ 0 h 1"/>
                <a:gd name="T12" fmla="*/ 1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77" name="Freeform 451"/>
            <p:cNvSpPr>
              <a:spLocks noChangeAspect="1"/>
            </p:cNvSpPr>
            <p:nvPr/>
          </p:nvSpPr>
          <p:spPr bwMode="gray">
            <a:xfrm>
              <a:off x="4490" y="4218"/>
              <a:ext cx="7" cy="7"/>
            </a:xfrm>
            <a:custGeom>
              <a:avLst/>
              <a:gdLst>
                <a:gd name="T0" fmla="*/ 4 w 7"/>
                <a:gd name="T1" fmla="*/ 4 h 7"/>
                <a:gd name="T2" fmla="*/ 5 w 7"/>
                <a:gd name="T3" fmla="*/ 4 h 7"/>
                <a:gd name="T4" fmla="*/ 4 w 7"/>
                <a:gd name="T5" fmla="*/ 4 h 7"/>
                <a:gd name="T6" fmla="*/ 4 w 7"/>
                <a:gd name="T7" fmla="*/ 5 h 7"/>
                <a:gd name="T8" fmla="*/ 5 w 7"/>
                <a:gd name="T9" fmla="*/ 5 h 7"/>
                <a:gd name="T10" fmla="*/ 4 w 7"/>
                <a:gd name="T11" fmla="*/ 5 h 7"/>
                <a:gd name="T12" fmla="*/ 5 w 7"/>
                <a:gd name="T13" fmla="*/ 5 h 7"/>
                <a:gd name="T14" fmla="*/ 5 w 7"/>
                <a:gd name="T15" fmla="*/ 6 h 7"/>
                <a:gd name="T16" fmla="*/ 5 w 7"/>
                <a:gd name="T17" fmla="*/ 5 h 7"/>
                <a:gd name="T18" fmla="*/ 5 w 7"/>
                <a:gd name="T19" fmla="*/ 6 h 7"/>
                <a:gd name="T20" fmla="*/ 6 w 7"/>
                <a:gd name="T21" fmla="*/ 5 h 7"/>
                <a:gd name="T22" fmla="*/ 5 w 7"/>
                <a:gd name="T23" fmla="*/ 6 h 7"/>
                <a:gd name="T24" fmla="*/ 5 w 7"/>
                <a:gd name="T25" fmla="*/ 7 h 7"/>
                <a:gd name="T26" fmla="*/ 5 w 7"/>
                <a:gd name="T27" fmla="*/ 6 h 7"/>
                <a:gd name="T28" fmla="*/ 6 w 7"/>
                <a:gd name="T29" fmla="*/ 6 h 7"/>
                <a:gd name="T30" fmla="*/ 7 w 7"/>
                <a:gd name="T31" fmla="*/ 6 h 7"/>
                <a:gd name="T32" fmla="*/ 7 w 7"/>
                <a:gd name="T33" fmla="*/ 7 h 7"/>
                <a:gd name="T34" fmla="*/ 6 w 7"/>
                <a:gd name="T35" fmla="*/ 7 h 7"/>
                <a:gd name="T36" fmla="*/ 5 w 7"/>
                <a:gd name="T37" fmla="*/ 7 h 7"/>
                <a:gd name="T38" fmla="*/ 4 w 7"/>
                <a:gd name="T39" fmla="*/ 7 h 7"/>
                <a:gd name="T40" fmla="*/ 4 w 7"/>
                <a:gd name="T41" fmla="*/ 6 h 7"/>
                <a:gd name="T42" fmla="*/ 2 w 7"/>
                <a:gd name="T43" fmla="*/ 6 h 7"/>
                <a:gd name="T44" fmla="*/ 1 w 7"/>
                <a:gd name="T45" fmla="*/ 6 h 7"/>
                <a:gd name="T46" fmla="*/ 0 w 7"/>
                <a:gd name="T47" fmla="*/ 6 h 7"/>
                <a:gd name="T48" fmla="*/ 0 w 7"/>
                <a:gd name="T49" fmla="*/ 5 h 7"/>
                <a:gd name="T50" fmla="*/ 1 w 7"/>
                <a:gd name="T51" fmla="*/ 5 h 7"/>
                <a:gd name="T52" fmla="*/ 2 w 7"/>
                <a:gd name="T53" fmla="*/ 5 h 7"/>
                <a:gd name="T54" fmla="*/ 1 w 7"/>
                <a:gd name="T55" fmla="*/ 5 h 7"/>
                <a:gd name="T56" fmla="*/ 1 w 7"/>
                <a:gd name="T57" fmla="*/ 4 h 7"/>
                <a:gd name="T58" fmla="*/ 1 w 7"/>
                <a:gd name="T59" fmla="*/ 5 h 7"/>
                <a:gd name="T60" fmla="*/ 1 w 7"/>
                <a:gd name="T61" fmla="*/ 4 h 7"/>
                <a:gd name="T62" fmla="*/ 2 w 7"/>
                <a:gd name="T63" fmla="*/ 4 h 7"/>
                <a:gd name="T64" fmla="*/ 2 w 7"/>
                <a:gd name="T65" fmla="*/ 3 h 7"/>
                <a:gd name="T66" fmla="*/ 4 w 7"/>
                <a:gd name="T67" fmla="*/ 1 h 7"/>
                <a:gd name="T68" fmla="*/ 5 w 7"/>
                <a:gd name="T69" fmla="*/ 1 h 7"/>
                <a:gd name="T70" fmla="*/ 5 w 7"/>
                <a:gd name="T71" fmla="*/ 0 h 7"/>
                <a:gd name="T72" fmla="*/ 5 w 7"/>
                <a:gd name="T73" fmla="*/ 1 h 7"/>
                <a:gd name="T74" fmla="*/ 4 w 7"/>
                <a:gd name="T75" fmla="*/ 1 h 7"/>
                <a:gd name="T76" fmla="*/ 4 w 7"/>
                <a:gd name="T77" fmla="*/ 3 h 7"/>
                <a:gd name="T78" fmla="*/ 2 w 7"/>
                <a:gd name="T79" fmla="*/ 3 h 7"/>
                <a:gd name="T80" fmla="*/ 2 w 7"/>
                <a:gd name="T81" fmla="*/ 4 h 7"/>
                <a:gd name="T82" fmla="*/ 2 w 7"/>
                <a:gd name="T83" fmla="*/ 5 h 7"/>
                <a:gd name="T84" fmla="*/ 2 w 7"/>
                <a:gd name="T85" fmla="*/ 4 h 7"/>
                <a:gd name="T86" fmla="*/ 4 w 7"/>
                <a:gd name="T87" fmla="*/ 4 h 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"/>
                <a:gd name="T133" fmla="*/ 0 h 7"/>
                <a:gd name="T134" fmla="*/ 7 w 7"/>
                <a:gd name="T135" fmla="*/ 7 h 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" h="7">
                  <a:moveTo>
                    <a:pt x="4" y="4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78" name="Freeform 452"/>
            <p:cNvSpPr>
              <a:spLocks noChangeAspect="1"/>
            </p:cNvSpPr>
            <p:nvPr/>
          </p:nvSpPr>
          <p:spPr bwMode="gray">
            <a:xfrm>
              <a:off x="4359" y="399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79" name="Freeform 453"/>
            <p:cNvSpPr>
              <a:spLocks noChangeAspect="1"/>
            </p:cNvSpPr>
            <p:nvPr/>
          </p:nvSpPr>
          <p:spPr bwMode="gray">
            <a:xfrm>
              <a:off x="4489" y="4221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2 w 2"/>
                <a:gd name="T5" fmla="*/ 0 h 2"/>
                <a:gd name="T6" fmla="*/ 2 w 2"/>
                <a:gd name="T7" fmla="*/ 1 h 2"/>
                <a:gd name="T8" fmla="*/ 2 w 2"/>
                <a:gd name="T9" fmla="*/ 2 h 2"/>
                <a:gd name="T10" fmla="*/ 1 w 2"/>
                <a:gd name="T11" fmla="*/ 2 h 2"/>
                <a:gd name="T12" fmla="*/ 0 w 2"/>
                <a:gd name="T13" fmla="*/ 2 h 2"/>
                <a:gd name="T14" fmla="*/ 0 w 2"/>
                <a:gd name="T15" fmla="*/ 1 h 2"/>
                <a:gd name="T16" fmla="*/ 0 w 2"/>
                <a:gd name="T17" fmla="*/ 0 h 2"/>
                <a:gd name="T18" fmla="*/ 1 w 2"/>
                <a:gd name="T19" fmla="*/ 0 h 2"/>
                <a:gd name="T20" fmla="*/ 1 w 2"/>
                <a:gd name="T21" fmla="*/ 1 h 2"/>
                <a:gd name="T22" fmla="*/ 1 w 2"/>
                <a:gd name="T23" fmla="*/ 0 h 2"/>
                <a:gd name="T24" fmla="*/ 1 w 2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2"/>
                <a:gd name="T41" fmla="*/ 2 w 2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2">
                  <a:moveTo>
                    <a:pt x="1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80" name="Freeform 454"/>
            <p:cNvSpPr>
              <a:spLocks noChangeAspect="1"/>
            </p:cNvSpPr>
            <p:nvPr/>
          </p:nvSpPr>
          <p:spPr bwMode="gray">
            <a:xfrm>
              <a:off x="4359" y="3993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81" name="Freeform 455"/>
            <p:cNvSpPr>
              <a:spLocks noChangeAspect="1"/>
            </p:cNvSpPr>
            <p:nvPr/>
          </p:nvSpPr>
          <p:spPr bwMode="gray">
            <a:xfrm>
              <a:off x="4360" y="399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82" name="Freeform 456"/>
            <p:cNvSpPr>
              <a:spLocks noChangeAspect="1"/>
            </p:cNvSpPr>
            <p:nvPr/>
          </p:nvSpPr>
          <p:spPr bwMode="gray">
            <a:xfrm>
              <a:off x="4484" y="4283"/>
              <a:ext cx="2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1 h 1"/>
                <a:gd name="T8" fmla="*/ 1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1 w 2"/>
                <a:gd name="T15" fmla="*/ 0 h 1"/>
                <a:gd name="T16" fmla="*/ 1 w 2"/>
                <a:gd name="T17" fmla="*/ 1 h 1"/>
                <a:gd name="T18" fmla="*/ 1 w 2"/>
                <a:gd name="T19" fmla="*/ 0 h 1"/>
                <a:gd name="T20" fmla="*/ 2 w 2"/>
                <a:gd name="T21" fmla="*/ 1 h 1"/>
                <a:gd name="T22" fmla="*/ 1 w 2"/>
                <a:gd name="T23" fmla="*/ 1 h 1"/>
                <a:gd name="T24" fmla="*/ 2 w 2"/>
                <a:gd name="T25" fmla="*/ 1 h 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1"/>
                <a:gd name="T41" fmla="*/ 2 w 2"/>
                <a:gd name="T42" fmla="*/ 1 h 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1">
                  <a:moveTo>
                    <a:pt x="2" y="1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83" name="Freeform 457"/>
            <p:cNvSpPr>
              <a:spLocks noChangeAspect="1"/>
            </p:cNvSpPr>
            <p:nvPr/>
          </p:nvSpPr>
          <p:spPr bwMode="gray">
            <a:xfrm>
              <a:off x="4364" y="4004"/>
              <a:ext cx="3" cy="11"/>
            </a:xfrm>
            <a:custGeom>
              <a:avLst/>
              <a:gdLst>
                <a:gd name="T0" fmla="*/ 1 w 3"/>
                <a:gd name="T1" fmla="*/ 4 h 10"/>
                <a:gd name="T2" fmla="*/ 1 w 3"/>
                <a:gd name="T3" fmla="*/ 5 h 10"/>
                <a:gd name="T4" fmla="*/ 2 w 3"/>
                <a:gd name="T5" fmla="*/ 5 h 10"/>
                <a:gd name="T6" fmla="*/ 2 w 3"/>
                <a:gd name="T7" fmla="*/ 6 h 10"/>
                <a:gd name="T8" fmla="*/ 2 w 3"/>
                <a:gd name="T9" fmla="*/ 8 h 10"/>
                <a:gd name="T10" fmla="*/ 2 w 3"/>
                <a:gd name="T11" fmla="*/ 9 h 10"/>
                <a:gd name="T12" fmla="*/ 3 w 3"/>
                <a:gd name="T13" fmla="*/ 9 h 10"/>
                <a:gd name="T14" fmla="*/ 3 w 3"/>
                <a:gd name="T15" fmla="*/ 10 h 10"/>
                <a:gd name="T16" fmla="*/ 2 w 3"/>
                <a:gd name="T17" fmla="*/ 8 h 10"/>
                <a:gd name="T18" fmla="*/ 1 w 3"/>
                <a:gd name="T19" fmla="*/ 5 h 10"/>
                <a:gd name="T20" fmla="*/ 1 w 3"/>
                <a:gd name="T21" fmla="*/ 4 h 10"/>
                <a:gd name="T22" fmla="*/ 0 w 3"/>
                <a:gd name="T23" fmla="*/ 3 h 10"/>
                <a:gd name="T24" fmla="*/ 0 w 3"/>
                <a:gd name="T25" fmla="*/ 0 h 10"/>
                <a:gd name="T26" fmla="*/ 0 w 3"/>
                <a:gd name="T27" fmla="*/ 1 h 10"/>
                <a:gd name="T28" fmla="*/ 1 w 3"/>
                <a:gd name="T29" fmla="*/ 3 h 10"/>
                <a:gd name="T30" fmla="*/ 1 w 3"/>
                <a:gd name="T31" fmla="*/ 4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10"/>
                <a:gd name="T50" fmla="*/ 3 w 3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10">
                  <a:moveTo>
                    <a:pt x="1" y="4"/>
                  </a:move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8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84" name="Freeform 458"/>
            <p:cNvSpPr>
              <a:spLocks noChangeAspect="1"/>
            </p:cNvSpPr>
            <p:nvPr/>
          </p:nvSpPr>
          <p:spPr bwMode="gray">
            <a:xfrm>
              <a:off x="4484" y="4279"/>
              <a:ext cx="8" cy="5"/>
            </a:xfrm>
            <a:custGeom>
              <a:avLst/>
              <a:gdLst>
                <a:gd name="T0" fmla="*/ 1 w 8"/>
                <a:gd name="T1" fmla="*/ 4 h 5"/>
                <a:gd name="T2" fmla="*/ 1 w 8"/>
                <a:gd name="T3" fmla="*/ 3 h 5"/>
                <a:gd name="T4" fmla="*/ 1 w 8"/>
                <a:gd name="T5" fmla="*/ 4 h 5"/>
                <a:gd name="T6" fmla="*/ 1 w 8"/>
                <a:gd name="T7" fmla="*/ 3 h 5"/>
                <a:gd name="T8" fmla="*/ 1 w 8"/>
                <a:gd name="T9" fmla="*/ 4 h 5"/>
                <a:gd name="T10" fmla="*/ 1 w 8"/>
                <a:gd name="T11" fmla="*/ 3 h 5"/>
                <a:gd name="T12" fmla="*/ 2 w 8"/>
                <a:gd name="T13" fmla="*/ 3 h 5"/>
                <a:gd name="T14" fmla="*/ 4 w 8"/>
                <a:gd name="T15" fmla="*/ 3 h 5"/>
                <a:gd name="T16" fmla="*/ 4 w 8"/>
                <a:gd name="T17" fmla="*/ 1 h 5"/>
                <a:gd name="T18" fmla="*/ 4 w 8"/>
                <a:gd name="T19" fmla="*/ 3 h 5"/>
                <a:gd name="T20" fmla="*/ 5 w 8"/>
                <a:gd name="T21" fmla="*/ 3 h 5"/>
                <a:gd name="T22" fmla="*/ 5 w 8"/>
                <a:gd name="T23" fmla="*/ 1 h 5"/>
                <a:gd name="T24" fmla="*/ 5 w 8"/>
                <a:gd name="T25" fmla="*/ 3 h 5"/>
                <a:gd name="T26" fmla="*/ 5 w 8"/>
                <a:gd name="T27" fmla="*/ 1 h 5"/>
                <a:gd name="T28" fmla="*/ 6 w 8"/>
                <a:gd name="T29" fmla="*/ 1 h 5"/>
                <a:gd name="T30" fmla="*/ 6 w 8"/>
                <a:gd name="T31" fmla="*/ 0 h 5"/>
                <a:gd name="T32" fmla="*/ 7 w 8"/>
                <a:gd name="T33" fmla="*/ 0 h 5"/>
                <a:gd name="T34" fmla="*/ 6 w 8"/>
                <a:gd name="T35" fmla="*/ 0 h 5"/>
                <a:gd name="T36" fmla="*/ 7 w 8"/>
                <a:gd name="T37" fmla="*/ 1 h 5"/>
                <a:gd name="T38" fmla="*/ 7 w 8"/>
                <a:gd name="T39" fmla="*/ 0 h 5"/>
                <a:gd name="T40" fmla="*/ 7 w 8"/>
                <a:gd name="T41" fmla="*/ 1 h 5"/>
                <a:gd name="T42" fmla="*/ 7 w 8"/>
                <a:gd name="T43" fmla="*/ 0 h 5"/>
                <a:gd name="T44" fmla="*/ 8 w 8"/>
                <a:gd name="T45" fmla="*/ 0 h 5"/>
                <a:gd name="T46" fmla="*/ 7 w 8"/>
                <a:gd name="T47" fmla="*/ 1 h 5"/>
                <a:gd name="T48" fmla="*/ 6 w 8"/>
                <a:gd name="T49" fmla="*/ 3 h 5"/>
                <a:gd name="T50" fmla="*/ 6 w 8"/>
                <a:gd name="T51" fmla="*/ 1 h 5"/>
                <a:gd name="T52" fmla="*/ 6 w 8"/>
                <a:gd name="T53" fmla="*/ 3 h 5"/>
                <a:gd name="T54" fmla="*/ 5 w 8"/>
                <a:gd name="T55" fmla="*/ 3 h 5"/>
                <a:gd name="T56" fmla="*/ 4 w 8"/>
                <a:gd name="T57" fmla="*/ 4 h 5"/>
                <a:gd name="T58" fmla="*/ 4 w 8"/>
                <a:gd name="T59" fmla="*/ 5 h 5"/>
                <a:gd name="T60" fmla="*/ 2 w 8"/>
                <a:gd name="T61" fmla="*/ 5 h 5"/>
                <a:gd name="T62" fmla="*/ 4 w 8"/>
                <a:gd name="T63" fmla="*/ 5 h 5"/>
                <a:gd name="T64" fmla="*/ 2 w 8"/>
                <a:gd name="T65" fmla="*/ 5 h 5"/>
                <a:gd name="T66" fmla="*/ 2 w 8"/>
                <a:gd name="T67" fmla="*/ 4 h 5"/>
                <a:gd name="T68" fmla="*/ 4 w 8"/>
                <a:gd name="T69" fmla="*/ 4 h 5"/>
                <a:gd name="T70" fmla="*/ 4 w 8"/>
                <a:gd name="T71" fmla="*/ 3 h 5"/>
                <a:gd name="T72" fmla="*/ 4 w 8"/>
                <a:gd name="T73" fmla="*/ 4 h 5"/>
                <a:gd name="T74" fmla="*/ 4 w 8"/>
                <a:gd name="T75" fmla="*/ 3 h 5"/>
                <a:gd name="T76" fmla="*/ 2 w 8"/>
                <a:gd name="T77" fmla="*/ 3 h 5"/>
                <a:gd name="T78" fmla="*/ 2 w 8"/>
                <a:gd name="T79" fmla="*/ 4 h 5"/>
                <a:gd name="T80" fmla="*/ 1 w 8"/>
                <a:gd name="T81" fmla="*/ 4 h 5"/>
                <a:gd name="T82" fmla="*/ 0 w 8"/>
                <a:gd name="T83" fmla="*/ 4 h 5"/>
                <a:gd name="T84" fmla="*/ 1 w 8"/>
                <a:gd name="T85" fmla="*/ 4 h 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"/>
                <a:gd name="T130" fmla="*/ 0 h 5"/>
                <a:gd name="T131" fmla="*/ 8 w 8"/>
                <a:gd name="T132" fmla="*/ 5 h 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" h="5">
                  <a:moveTo>
                    <a:pt x="1" y="4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85" name="Freeform 459"/>
            <p:cNvSpPr>
              <a:spLocks noChangeAspect="1"/>
            </p:cNvSpPr>
            <p:nvPr/>
          </p:nvSpPr>
          <p:spPr bwMode="gray">
            <a:xfrm>
              <a:off x="4367" y="3925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86" name="Freeform 460"/>
            <p:cNvSpPr>
              <a:spLocks noChangeAspect="1"/>
            </p:cNvSpPr>
            <p:nvPr/>
          </p:nvSpPr>
          <p:spPr bwMode="gray">
            <a:xfrm>
              <a:off x="4482" y="4212"/>
              <a:ext cx="4" cy="3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0 w 4"/>
                <a:gd name="T5" fmla="*/ 1 h 3"/>
                <a:gd name="T6" fmla="*/ 0 w 4"/>
                <a:gd name="T7" fmla="*/ 3 h 3"/>
                <a:gd name="T8" fmla="*/ 0 w 4"/>
                <a:gd name="T9" fmla="*/ 1 h 3"/>
                <a:gd name="T10" fmla="*/ 1 w 4"/>
                <a:gd name="T11" fmla="*/ 0 h 3"/>
                <a:gd name="T12" fmla="*/ 2 w 4"/>
                <a:gd name="T13" fmla="*/ 0 h 3"/>
                <a:gd name="T14" fmla="*/ 2 w 4"/>
                <a:gd name="T15" fmla="*/ 1 h 3"/>
                <a:gd name="T16" fmla="*/ 3 w 4"/>
                <a:gd name="T17" fmla="*/ 1 h 3"/>
                <a:gd name="T18" fmla="*/ 4 w 4"/>
                <a:gd name="T19" fmla="*/ 3 h 3"/>
                <a:gd name="T20" fmla="*/ 3 w 4"/>
                <a:gd name="T21" fmla="*/ 3 h 3"/>
                <a:gd name="T22" fmla="*/ 2 w 4"/>
                <a:gd name="T23" fmla="*/ 3 h 3"/>
                <a:gd name="T24" fmla="*/ 2 w 4"/>
                <a:gd name="T25" fmla="*/ 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"/>
                <a:gd name="T41" fmla="*/ 4 w 4"/>
                <a:gd name="T42" fmla="*/ 3 h 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">
                  <a:moveTo>
                    <a:pt x="2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87" name="Freeform 461"/>
            <p:cNvSpPr>
              <a:spLocks noChangeAspect="1"/>
            </p:cNvSpPr>
            <p:nvPr/>
          </p:nvSpPr>
          <p:spPr bwMode="gray">
            <a:xfrm>
              <a:off x="4370" y="394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88" name="Rectangle 462"/>
            <p:cNvSpPr>
              <a:spLocks noChangeAspect="1" noChangeArrowheads="1"/>
            </p:cNvSpPr>
            <p:nvPr/>
          </p:nvSpPr>
          <p:spPr bwMode="gray">
            <a:xfrm>
              <a:off x="4475" y="4168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89" name="Freeform 463"/>
            <p:cNvSpPr>
              <a:spLocks noChangeAspect="1"/>
            </p:cNvSpPr>
            <p:nvPr/>
          </p:nvSpPr>
          <p:spPr bwMode="gray">
            <a:xfrm>
              <a:off x="4472" y="4167"/>
              <a:ext cx="3" cy="5"/>
            </a:xfrm>
            <a:custGeom>
              <a:avLst/>
              <a:gdLst>
                <a:gd name="T0" fmla="*/ 1 w 3"/>
                <a:gd name="T1" fmla="*/ 2 h 4"/>
                <a:gd name="T2" fmla="*/ 0 w 3"/>
                <a:gd name="T3" fmla="*/ 2 h 4"/>
                <a:gd name="T4" fmla="*/ 0 w 3"/>
                <a:gd name="T5" fmla="*/ 1 h 4"/>
                <a:gd name="T6" fmla="*/ 1 w 3"/>
                <a:gd name="T7" fmla="*/ 1 h 4"/>
                <a:gd name="T8" fmla="*/ 0 w 3"/>
                <a:gd name="T9" fmla="*/ 1 h 4"/>
                <a:gd name="T10" fmla="*/ 1 w 3"/>
                <a:gd name="T11" fmla="*/ 1 h 4"/>
                <a:gd name="T12" fmla="*/ 1 w 3"/>
                <a:gd name="T13" fmla="*/ 0 h 4"/>
                <a:gd name="T14" fmla="*/ 1 w 3"/>
                <a:gd name="T15" fmla="*/ 1 h 4"/>
                <a:gd name="T16" fmla="*/ 3 w 3"/>
                <a:gd name="T17" fmla="*/ 2 h 4"/>
                <a:gd name="T18" fmla="*/ 1 w 3"/>
                <a:gd name="T19" fmla="*/ 2 h 4"/>
                <a:gd name="T20" fmla="*/ 1 w 3"/>
                <a:gd name="T21" fmla="*/ 4 h 4"/>
                <a:gd name="T22" fmla="*/ 1 w 3"/>
                <a:gd name="T23" fmla="*/ 2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4"/>
                <a:gd name="T38" fmla="*/ 3 w 3"/>
                <a:gd name="T39" fmla="*/ 4 h 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4">
                  <a:moveTo>
                    <a:pt x="1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90" name="Freeform 464"/>
            <p:cNvSpPr>
              <a:spLocks noChangeAspect="1"/>
            </p:cNvSpPr>
            <p:nvPr/>
          </p:nvSpPr>
          <p:spPr bwMode="gray">
            <a:xfrm>
              <a:off x="4371" y="394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1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91" name="Freeform 465"/>
            <p:cNvSpPr>
              <a:spLocks noChangeAspect="1"/>
            </p:cNvSpPr>
            <p:nvPr/>
          </p:nvSpPr>
          <p:spPr bwMode="gray">
            <a:xfrm>
              <a:off x="4470" y="4163"/>
              <a:ext cx="2" cy="4"/>
            </a:xfrm>
            <a:custGeom>
              <a:avLst/>
              <a:gdLst>
                <a:gd name="T0" fmla="*/ 2 w 2"/>
                <a:gd name="T1" fmla="*/ 3 h 4"/>
                <a:gd name="T2" fmla="*/ 2 w 2"/>
                <a:gd name="T3" fmla="*/ 4 h 4"/>
                <a:gd name="T4" fmla="*/ 1 w 2"/>
                <a:gd name="T5" fmla="*/ 4 h 4"/>
                <a:gd name="T6" fmla="*/ 1 w 2"/>
                <a:gd name="T7" fmla="*/ 3 h 4"/>
                <a:gd name="T8" fmla="*/ 0 w 2"/>
                <a:gd name="T9" fmla="*/ 1 h 4"/>
                <a:gd name="T10" fmla="*/ 1 w 2"/>
                <a:gd name="T11" fmla="*/ 0 h 4"/>
                <a:gd name="T12" fmla="*/ 1 w 2"/>
                <a:gd name="T13" fmla="*/ 1 h 4"/>
                <a:gd name="T14" fmla="*/ 1 w 2"/>
                <a:gd name="T15" fmla="*/ 3 h 4"/>
                <a:gd name="T16" fmla="*/ 2 w 2"/>
                <a:gd name="T17" fmla="*/ 3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4"/>
                <a:gd name="T29" fmla="*/ 2 w 2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4">
                  <a:moveTo>
                    <a:pt x="2" y="3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92" name="Freeform 466"/>
            <p:cNvSpPr>
              <a:spLocks noChangeAspect="1"/>
            </p:cNvSpPr>
            <p:nvPr/>
          </p:nvSpPr>
          <p:spPr bwMode="gray">
            <a:xfrm>
              <a:off x="4470" y="4286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0 h 2"/>
                <a:gd name="T4" fmla="*/ 2 w 2"/>
                <a:gd name="T5" fmla="*/ 0 h 2"/>
                <a:gd name="T6" fmla="*/ 2 w 2"/>
                <a:gd name="T7" fmla="*/ 2 h 2"/>
                <a:gd name="T8" fmla="*/ 1 w 2"/>
                <a:gd name="T9" fmla="*/ 2 h 2"/>
                <a:gd name="T10" fmla="*/ 0 w 2"/>
                <a:gd name="T11" fmla="*/ 2 h 2"/>
                <a:gd name="T12" fmla="*/ 1 w 2"/>
                <a:gd name="T13" fmla="*/ 2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2"/>
                <a:gd name="T23" fmla="*/ 2 w 2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2">
                  <a:moveTo>
                    <a:pt x="1" y="2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93" name="Freeform 467"/>
            <p:cNvSpPr>
              <a:spLocks noChangeAspect="1"/>
            </p:cNvSpPr>
            <p:nvPr/>
          </p:nvSpPr>
          <p:spPr bwMode="gray">
            <a:xfrm>
              <a:off x="4376" y="403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94" name="Freeform 468"/>
            <p:cNvSpPr>
              <a:spLocks noChangeAspect="1"/>
            </p:cNvSpPr>
            <p:nvPr/>
          </p:nvSpPr>
          <p:spPr bwMode="gray">
            <a:xfrm>
              <a:off x="4470" y="4167"/>
              <a:ext cx="3" cy="6"/>
            </a:xfrm>
            <a:custGeom>
              <a:avLst/>
              <a:gdLst>
                <a:gd name="T0" fmla="*/ 1 w 3"/>
                <a:gd name="T1" fmla="*/ 5 h 5"/>
                <a:gd name="T2" fmla="*/ 0 w 3"/>
                <a:gd name="T3" fmla="*/ 5 h 5"/>
                <a:gd name="T4" fmla="*/ 0 w 3"/>
                <a:gd name="T5" fmla="*/ 4 h 5"/>
                <a:gd name="T6" fmla="*/ 0 w 3"/>
                <a:gd name="T7" fmla="*/ 2 h 5"/>
                <a:gd name="T8" fmla="*/ 0 w 3"/>
                <a:gd name="T9" fmla="*/ 1 h 5"/>
                <a:gd name="T10" fmla="*/ 1 w 3"/>
                <a:gd name="T11" fmla="*/ 1 h 5"/>
                <a:gd name="T12" fmla="*/ 1 w 3"/>
                <a:gd name="T13" fmla="*/ 0 h 5"/>
                <a:gd name="T14" fmla="*/ 2 w 3"/>
                <a:gd name="T15" fmla="*/ 0 h 5"/>
                <a:gd name="T16" fmla="*/ 2 w 3"/>
                <a:gd name="T17" fmla="*/ 1 h 5"/>
                <a:gd name="T18" fmla="*/ 2 w 3"/>
                <a:gd name="T19" fmla="*/ 2 h 5"/>
                <a:gd name="T20" fmla="*/ 3 w 3"/>
                <a:gd name="T21" fmla="*/ 2 h 5"/>
                <a:gd name="T22" fmla="*/ 3 w 3"/>
                <a:gd name="T23" fmla="*/ 4 h 5"/>
                <a:gd name="T24" fmla="*/ 2 w 3"/>
                <a:gd name="T25" fmla="*/ 4 h 5"/>
                <a:gd name="T26" fmla="*/ 2 w 3"/>
                <a:gd name="T27" fmla="*/ 5 h 5"/>
                <a:gd name="T28" fmla="*/ 1 w 3"/>
                <a:gd name="T29" fmla="*/ 5 h 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"/>
                <a:gd name="T46" fmla="*/ 0 h 5"/>
                <a:gd name="T47" fmla="*/ 3 w 3"/>
                <a:gd name="T48" fmla="*/ 5 h 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" h="5">
                  <a:moveTo>
                    <a:pt x="1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95" name="Freeform 469"/>
            <p:cNvSpPr>
              <a:spLocks noChangeAspect="1"/>
            </p:cNvSpPr>
            <p:nvPr/>
          </p:nvSpPr>
          <p:spPr bwMode="gray">
            <a:xfrm>
              <a:off x="4383" y="4050"/>
              <a:ext cx="2" cy="9"/>
            </a:xfrm>
            <a:custGeom>
              <a:avLst/>
              <a:gdLst>
                <a:gd name="T0" fmla="*/ 2 w 2"/>
                <a:gd name="T1" fmla="*/ 2 h 9"/>
                <a:gd name="T2" fmla="*/ 2 w 2"/>
                <a:gd name="T3" fmla="*/ 3 h 9"/>
                <a:gd name="T4" fmla="*/ 2 w 2"/>
                <a:gd name="T5" fmla="*/ 4 h 9"/>
                <a:gd name="T6" fmla="*/ 2 w 2"/>
                <a:gd name="T7" fmla="*/ 6 h 9"/>
                <a:gd name="T8" fmla="*/ 2 w 2"/>
                <a:gd name="T9" fmla="*/ 7 h 9"/>
                <a:gd name="T10" fmla="*/ 2 w 2"/>
                <a:gd name="T11" fmla="*/ 6 h 9"/>
                <a:gd name="T12" fmla="*/ 2 w 2"/>
                <a:gd name="T13" fmla="*/ 7 h 9"/>
                <a:gd name="T14" fmla="*/ 2 w 2"/>
                <a:gd name="T15" fmla="*/ 8 h 9"/>
                <a:gd name="T16" fmla="*/ 2 w 2"/>
                <a:gd name="T17" fmla="*/ 9 h 9"/>
                <a:gd name="T18" fmla="*/ 2 w 2"/>
                <a:gd name="T19" fmla="*/ 8 h 9"/>
                <a:gd name="T20" fmla="*/ 2 w 2"/>
                <a:gd name="T21" fmla="*/ 6 h 9"/>
                <a:gd name="T22" fmla="*/ 1 w 2"/>
                <a:gd name="T23" fmla="*/ 3 h 9"/>
                <a:gd name="T24" fmla="*/ 1 w 2"/>
                <a:gd name="T25" fmla="*/ 2 h 9"/>
                <a:gd name="T26" fmla="*/ 1 w 2"/>
                <a:gd name="T27" fmla="*/ 1 h 9"/>
                <a:gd name="T28" fmla="*/ 0 w 2"/>
                <a:gd name="T29" fmla="*/ 0 h 9"/>
                <a:gd name="T30" fmla="*/ 1 w 2"/>
                <a:gd name="T31" fmla="*/ 0 h 9"/>
                <a:gd name="T32" fmla="*/ 1 w 2"/>
                <a:gd name="T33" fmla="*/ 1 h 9"/>
                <a:gd name="T34" fmla="*/ 2 w 2"/>
                <a:gd name="T35" fmla="*/ 1 h 9"/>
                <a:gd name="T36" fmla="*/ 2 w 2"/>
                <a:gd name="T37" fmla="*/ 2 h 9"/>
                <a:gd name="T38" fmla="*/ 1 w 2"/>
                <a:gd name="T39" fmla="*/ 1 h 9"/>
                <a:gd name="T40" fmla="*/ 1 w 2"/>
                <a:gd name="T41" fmla="*/ 2 h 9"/>
                <a:gd name="T42" fmla="*/ 2 w 2"/>
                <a:gd name="T43" fmla="*/ 2 h 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"/>
                <a:gd name="T67" fmla="*/ 0 h 9"/>
                <a:gd name="T68" fmla="*/ 2 w 2"/>
                <a:gd name="T69" fmla="*/ 9 h 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" h="9">
                  <a:moveTo>
                    <a:pt x="2" y="2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96" name="Freeform 470"/>
            <p:cNvSpPr>
              <a:spLocks noChangeAspect="1"/>
            </p:cNvSpPr>
            <p:nvPr/>
          </p:nvSpPr>
          <p:spPr bwMode="gray">
            <a:xfrm>
              <a:off x="4467" y="3704"/>
              <a:ext cx="8" cy="23"/>
            </a:xfrm>
            <a:custGeom>
              <a:avLst/>
              <a:gdLst>
                <a:gd name="T0" fmla="*/ 4 w 8"/>
                <a:gd name="T1" fmla="*/ 13 h 21"/>
                <a:gd name="T2" fmla="*/ 4 w 8"/>
                <a:gd name="T3" fmla="*/ 12 h 21"/>
                <a:gd name="T4" fmla="*/ 3 w 8"/>
                <a:gd name="T5" fmla="*/ 10 h 21"/>
                <a:gd name="T6" fmla="*/ 2 w 8"/>
                <a:gd name="T7" fmla="*/ 9 h 21"/>
                <a:gd name="T8" fmla="*/ 2 w 8"/>
                <a:gd name="T9" fmla="*/ 7 h 21"/>
                <a:gd name="T10" fmla="*/ 2 w 8"/>
                <a:gd name="T11" fmla="*/ 6 h 21"/>
                <a:gd name="T12" fmla="*/ 0 w 8"/>
                <a:gd name="T13" fmla="*/ 5 h 21"/>
                <a:gd name="T14" fmla="*/ 2 w 8"/>
                <a:gd name="T15" fmla="*/ 4 h 21"/>
                <a:gd name="T16" fmla="*/ 2 w 8"/>
                <a:gd name="T17" fmla="*/ 3 h 21"/>
                <a:gd name="T18" fmla="*/ 2 w 8"/>
                <a:gd name="T19" fmla="*/ 4 h 21"/>
                <a:gd name="T20" fmla="*/ 2 w 8"/>
                <a:gd name="T21" fmla="*/ 3 h 21"/>
                <a:gd name="T22" fmla="*/ 2 w 8"/>
                <a:gd name="T23" fmla="*/ 1 h 21"/>
                <a:gd name="T24" fmla="*/ 2 w 8"/>
                <a:gd name="T25" fmla="*/ 3 h 21"/>
                <a:gd name="T26" fmla="*/ 2 w 8"/>
                <a:gd name="T27" fmla="*/ 1 h 21"/>
                <a:gd name="T28" fmla="*/ 0 w 8"/>
                <a:gd name="T29" fmla="*/ 1 h 21"/>
                <a:gd name="T30" fmla="*/ 2 w 8"/>
                <a:gd name="T31" fmla="*/ 1 h 21"/>
                <a:gd name="T32" fmla="*/ 3 w 8"/>
                <a:gd name="T33" fmla="*/ 3 h 21"/>
                <a:gd name="T34" fmla="*/ 3 w 8"/>
                <a:gd name="T35" fmla="*/ 4 h 21"/>
                <a:gd name="T36" fmla="*/ 4 w 8"/>
                <a:gd name="T37" fmla="*/ 4 h 21"/>
                <a:gd name="T38" fmla="*/ 4 w 8"/>
                <a:gd name="T39" fmla="*/ 3 h 21"/>
                <a:gd name="T40" fmla="*/ 3 w 8"/>
                <a:gd name="T41" fmla="*/ 3 h 21"/>
                <a:gd name="T42" fmla="*/ 3 w 8"/>
                <a:gd name="T43" fmla="*/ 1 h 21"/>
                <a:gd name="T44" fmla="*/ 2 w 8"/>
                <a:gd name="T45" fmla="*/ 1 h 21"/>
                <a:gd name="T46" fmla="*/ 3 w 8"/>
                <a:gd name="T47" fmla="*/ 1 h 21"/>
                <a:gd name="T48" fmla="*/ 2 w 8"/>
                <a:gd name="T49" fmla="*/ 0 h 21"/>
                <a:gd name="T50" fmla="*/ 3 w 8"/>
                <a:gd name="T51" fmla="*/ 0 h 21"/>
                <a:gd name="T52" fmla="*/ 4 w 8"/>
                <a:gd name="T53" fmla="*/ 0 h 21"/>
                <a:gd name="T54" fmla="*/ 3 w 8"/>
                <a:gd name="T55" fmla="*/ 0 h 21"/>
                <a:gd name="T56" fmla="*/ 4 w 8"/>
                <a:gd name="T57" fmla="*/ 1 h 21"/>
                <a:gd name="T58" fmla="*/ 4 w 8"/>
                <a:gd name="T59" fmla="*/ 3 h 21"/>
                <a:gd name="T60" fmla="*/ 4 w 8"/>
                <a:gd name="T61" fmla="*/ 5 h 21"/>
                <a:gd name="T62" fmla="*/ 4 w 8"/>
                <a:gd name="T63" fmla="*/ 6 h 21"/>
                <a:gd name="T64" fmla="*/ 4 w 8"/>
                <a:gd name="T65" fmla="*/ 9 h 21"/>
                <a:gd name="T66" fmla="*/ 4 w 8"/>
                <a:gd name="T67" fmla="*/ 10 h 21"/>
                <a:gd name="T68" fmla="*/ 5 w 8"/>
                <a:gd name="T69" fmla="*/ 11 h 21"/>
                <a:gd name="T70" fmla="*/ 5 w 8"/>
                <a:gd name="T71" fmla="*/ 12 h 21"/>
                <a:gd name="T72" fmla="*/ 5 w 8"/>
                <a:gd name="T73" fmla="*/ 15 h 21"/>
                <a:gd name="T74" fmla="*/ 5 w 8"/>
                <a:gd name="T75" fmla="*/ 16 h 21"/>
                <a:gd name="T76" fmla="*/ 6 w 8"/>
                <a:gd name="T77" fmla="*/ 19 h 21"/>
                <a:gd name="T78" fmla="*/ 8 w 8"/>
                <a:gd name="T79" fmla="*/ 21 h 21"/>
                <a:gd name="T80" fmla="*/ 6 w 8"/>
                <a:gd name="T81" fmla="*/ 21 h 21"/>
                <a:gd name="T82" fmla="*/ 6 w 8"/>
                <a:gd name="T83" fmla="*/ 19 h 21"/>
                <a:gd name="T84" fmla="*/ 5 w 8"/>
                <a:gd name="T85" fmla="*/ 19 h 21"/>
                <a:gd name="T86" fmla="*/ 5 w 8"/>
                <a:gd name="T87" fmla="*/ 18 h 21"/>
                <a:gd name="T88" fmla="*/ 6 w 8"/>
                <a:gd name="T89" fmla="*/ 18 h 21"/>
                <a:gd name="T90" fmla="*/ 6 w 8"/>
                <a:gd name="T91" fmla="*/ 17 h 21"/>
                <a:gd name="T92" fmla="*/ 5 w 8"/>
                <a:gd name="T93" fmla="*/ 17 h 21"/>
                <a:gd name="T94" fmla="*/ 5 w 8"/>
                <a:gd name="T95" fmla="*/ 16 h 21"/>
                <a:gd name="T96" fmla="*/ 5 w 8"/>
                <a:gd name="T97" fmla="*/ 15 h 21"/>
                <a:gd name="T98" fmla="*/ 4 w 8"/>
                <a:gd name="T99" fmla="*/ 13 h 2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"/>
                <a:gd name="T151" fmla="*/ 0 h 21"/>
                <a:gd name="T152" fmla="*/ 8 w 8"/>
                <a:gd name="T153" fmla="*/ 21 h 2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" h="21">
                  <a:moveTo>
                    <a:pt x="4" y="13"/>
                  </a:moveTo>
                  <a:lnTo>
                    <a:pt x="4" y="12"/>
                  </a:lnTo>
                  <a:lnTo>
                    <a:pt x="3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9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97" name="Freeform 471"/>
            <p:cNvSpPr>
              <a:spLocks noChangeAspect="1"/>
            </p:cNvSpPr>
            <p:nvPr/>
          </p:nvSpPr>
          <p:spPr bwMode="gray">
            <a:xfrm>
              <a:off x="4385" y="4053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98" name="Freeform 472"/>
            <p:cNvSpPr>
              <a:spLocks noChangeAspect="1"/>
            </p:cNvSpPr>
            <p:nvPr/>
          </p:nvSpPr>
          <p:spPr bwMode="gray">
            <a:xfrm>
              <a:off x="4466" y="4288"/>
              <a:ext cx="3" cy="1"/>
            </a:xfrm>
            <a:custGeom>
              <a:avLst/>
              <a:gdLst>
                <a:gd name="T0" fmla="*/ 1 w 3"/>
                <a:gd name="T1" fmla="*/ 1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0 h 1"/>
                <a:gd name="T10" fmla="*/ 3 w 3"/>
                <a:gd name="T11" fmla="*/ 1 h 1"/>
                <a:gd name="T12" fmla="*/ 1 w 3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"/>
                <a:gd name="T23" fmla="*/ 3 w 3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799" name="Freeform 473"/>
            <p:cNvSpPr>
              <a:spLocks noChangeAspect="1"/>
            </p:cNvSpPr>
            <p:nvPr/>
          </p:nvSpPr>
          <p:spPr bwMode="gray">
            <a:xfrm>
              <a:off x="4385" y="405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00" name="Freeform 474"/>
            <p:cNvSpPr>
              <a:spLocks noChangeAspect="1"/>
            </p:cNvSpPr>
            <p:nvPr/>
          </p:nvSpPr>
          <p:spPr bwMode="gray">
            <a:xfrm>
              <a:off x="4465" y="4283"/>
              <a:ext cx="2" cy="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2 w 2"/>
                <a:gd name="T5" fmla="*/ 2 h 3"/>
                <a:gd name="T6" fmla="*/ 1 w 2"/>
                <a:gd name="T7" fmla="*/ 3 h 3"/>
                <a:gd name="T8" fmla="*/ 1 w 2"/>
                <a:gd name="T9" fmla="*/ 2 h 3"/>
                <a:gd name="T10" fmla="*/ 1 w 2"/>
                <a:gd name="T11" fmla="*/ 1 h 3"/>
                <a:gd name="T12" fmla="*/ 1 w 2"/>
                <a:gd name="T13" fmla="*/ 2 h 3"/>
                <a:gd name="T14" fmla="*/ 1 w 2"/>
                <a:gd name="T15" fmla="*/ 1 h 3"/>
                <a:gd name="T16" fmla="*/ 0 w 2"/>
                <a:gd name="T17" fmla="*/ 1 h 3"/>
                <a:gd name="T18" fmla="*/ 0 w 2"/>
                <a:gd name="T19" fmla="*/ 0 h 3"/>
                <a:gd name="T20" fmla="*/ 1 w 2"/>
                <a:gd name="T21" fmla="*/ 0 h 3"/>
                <a:gd name="T22" fmla="*/ 2 w 2"/>
                <a:gd name="T23" fmla="*/ 0 h 3"/>
                <a:gd name="T24" fmla="*/ 2 w 2"/>
                <a:gd name="T25" fmla="*/ 1 h 3"/>
                <a:gd name="T26" fmla="*/ 2 w 2"/>
                <a:gd name="T27" fmla="*/ 2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2" y="2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01" name="Freeform 475"/>
            <p:cNvSpPr>
              <a:spLocks noChangeAspect="1"/>
            </p:cNvSpPr>
            <p:nvPr/>
          </p:nvSpPr>
          <p:spPr bwMode="gray">
            <a:xfrm>
              <a:off x="4385" y="4060"/>
              <a:ext cx="4" cy="11"/>
            </a:xfrm>
            <a:custGeom>
              <a:avLst/>
              <a:gdLst>
                <a:gd name="T0" fmla="*/ 4 w 4"/>
                <a:gd name="T1" fmla="*/ 9 h 10"/>
                <a:gd name="T2" fmla="*/ 4 w 4"/>
                <a:gd name="T3" fmla="*/ 10 h 10"/>
                <a:gd name="T4" fmla="*/ 2 w 4"/>
                <a:gd name="T5" fmla="*/ 10 h 10"/>
                <a:gd name="T6" fmla="*/ 2 w 4"/>
                <a:gd name="T7" fmla="*/ 9 h 10"/>
                <a:gd name="T8" fmla="*/ 2 w 4"/>
                <a:gd name="T9" fmla="*/ 8 h 10"/>
                <a:gd name="T10" fmla="*/ 1 w 4"/>
                <a:gd name="T11" fmla="*/ 6 h 10"/>
                <a:gd name="T12" fmla="*/ 1 w 4"/>
                <a:gd name="T13" fmla="*/ 5 h 10"/>
                <a:gd name="T14" fmla="*/ 1 w 4"/>
                <a:gd name="T15" fmla="*/ 4 h 10"/>
                <a:gd name="T16" fmla="*/ 0 w 4"/>
                <a:gd name="T17" fmla="*/ 4 h 10"/>
                <a:gd name="T18" fmla="*/ 0 w 4"/>
                <a:gd name="T19" fmla="*/ 3 h 10"/>
                <a:gd name="T20" fmla="*/ 0 w 4"/>
                <a:gd name="T21" fmla="*/ 2 h 10"/>
                <a:gd name="T22" fmla="*/ 0 w 4"/>
                <a:gd name="T23" fmla="*/ 0 h 10"/>
                <a:gd name="T24" fmla="*/ 1 w 4"/>
                <a:gd name="T25" fmla="*/ 0 h 10"/>
                <a:gd name="T26" fmla="*/ 1 w 4"/>
                <a:gd name="T27" fmla="*/ 2 h 10"/>
                <a:gd name="T28" fmla="*/ 1 w 4"/>
                <a:gd name="T29" fmla="*/ 3 h 10"/>
                <a:gd name="T30" fmla="*/ 2 w 4"/>
                <a:gd name="T31" fmla="*/ 3 h 10"/>
                <a:gd name="T32" fmla="*/ 2 w 4"/>
                <a:gd name="T33" fmla="*/ 4 h 10"/>
                <a:gd name="T34" fmla="*/ 1 w 4"/>
                <a:gd name="T35" fmla="*/ 4 h 10"/>
                <a:gd name="T36" fmla="*/ 1 w 4"/>
                <a:gd name="T37" fmla="*/ 5 h 10"/>
                <a:gd name="T38" fmla="*/ 1 w 4"/>
                <a:gd name="T39" fmla="*/ 6 h 10"/>
                <a:gd name="T40" fmla="*/ 2 w 4"/>
                <a:gd name="T41" fmla="*/ 6 h 10"/>
                <a:gd name="T42" fmla="*/ 1 w 4"/>
                <a:gd name="T43" fmla="*/ 6 h 10"/>
                <a:gd name="T44" fmla="*/ 1 w 4"/>
                <a:gd name="T45" fmla="*/ 5 h 10"/>
                <a:gd name="T46" fmla="*/ 1 w 4"/>
                <a:gd name="T47" fmla="*/ 6 h 10"/>
                <a:gd name="T48" fmla="*/ 2 w 4"/>
                <a:gd name="T49" fmla="*/ 6 h 10"/>
                <a:gd name="T50" fmla="*/ 2 w 4"/>
                <a:gd name="T51" fmla="*/ 5 h 10"/>
                <a:gd name="T52" fmla="*/ 2 w 4"/>
                <a:gd name="T53" fmla="*/ 6 h 10"/>
                <a:gd name="T54" fmla="*/ 2 w 4"/>
                <a:gd name="T55" fmla="*/ 8 h 10"/>
                <a:gd name="T56" fmla="*/ 2 w 4"/>
                <a:gd name="T57" fmla="*/ 9 h 10"/>
                <a:gd name="T58" fmla="*/ 4 w 4"/>
                <a:gd name="T59" fmla="*/ 9 h 10"/>
                <a:gd name="T60" fmla="*/ 2 w 4"/>
                <a:gd name="T61" fmla="*/ 10 h 10"/>
                <a:gd name="T62" fmla="*/ 4 w 4"/>
                <a:gd name="T63" fmla="*/ 10 h 10"/>
                <a:gd name="T64" fmla="*/ 4 w 4"/>
                <a:gd name="T65" fmla="*/ 9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"/>
                <a:gd name="T100" fmla="*/ 0 h 10"/>
                <a:gd name="T101" fmla="*/ 4 w 4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" h="10">
                  <a:moveTo>
                    <a:pt x="4" y="9"/>
                  </a:moveTo>
                  <a:lnTo>
                    <a:pt x="4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02" name="Freeform 476"/>
            <p:cNvSpPr>
              <a:spLocks noChangeAspect="1"/>
            </p:cNvSpPr>
            <p:nvPr/>
          </p:nvSpPr>
          <p:spPr bwMode="gray">
            <a:xfrm>
              <a:off x="4387" y="4072"/>
              <a:ext cx="3" cy="5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4 h 5"/>
                <a:gd name="T4" fmla="*/ 2 w 3"/>
                <a:gd name="T5" fmla="*/ 3 h 5"/>
                <a:gd name="T6" fmla="*/ 2 w 3"/>
                <a:gd name="T7" fmla="*/ 2 h 5"/>
                <a:gd name="T8" fmla="*/ 0 w 3"/>
                <a:gd name="T9" fmla="*/ 0 h 5"/>
                <a:gd name="T10" fmla="*/ 2 w 3"/>
                <a:gd name="T11" fmla="*/ 0 h 5"/>
                <a:gd name="T12" fmla="*/ 2 w 3"/>
                <a:gd name="T13" fmla="*/ 2 h 5"/>
                <a:gd name="T14" fmla="*/ 2 w 3"/>
                <a:gd name="T15" fmla="*/ 0 h 5"/>
                <a:gd name="T16" fmla="*/ 2 w 3"/>
                <a:gd name="T17" fmla="*/ 2 h 5"/>
                <a:gd name="T18" fmla="*/ 3 w 3"/>
                <a:gd name="T19" fmla="*/ 3 h 5"/>
                <a:gd name="T20" fmla="*/ 2 w 3"/>
                <a:gd name="T21" fmla="*/ 3 h 5"/>
                <a:gd name="T22" fmla="*/ 3 w 3"/>
                <a:gd name="T23" fmla="*/ 3 h 5"/>
                <a:gd name="T24" fmla="*/ 3 w 3"/>
                <a:gd name="T25" fmla="*/ 4 h 5"/>
                <a:gd name="T26" fmla="*/ 3 w 3"/>
                <a:gd name="T27" fmla="*/ 5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"/>
                <a:gd name="T43" fmla="*/ 0 h 5"/>
                <a:gd name="T44" fmla="*/ 3 w 3"/>
                <a:gd name="T45" fmla="*/ 5 h 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" h="5">
                  <a:moveTo>
                    <a:pt x="3" y="5"/>
                  </a:move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03" name="Freeform 477"/>
            <p:cNvSpPr>
              <a:spLocks noChangeAspect="1"/>
            </p:cNvSpPr>
            <p:nvPr/>
          </p:nvSpPr>
          <p:spPr bwMode="gray">
            <a:xfrm>
              <a:off x="4463" y="4161"/>
              <a:ext cx="8" cy="12"/>
            </a:xfrm>
            <a:custGeom>
              <a:avLst/>
              <a:gdLst>
                <a:gd name="T0" fmla="*/ 2 w 8"/>
                <a:gd name="T1" fmla="*/ 7 h 11"/>
                <a:gd name="T2" fmla="*/ 2 w 8"/>
                <a:gd name="T3" fmla="*/ 6 h 11"/>
                <a:gd name="T4" fmla="*/ 2 w 8"/>
                <a:gd name="T5" fmla="*/ 5 h 11"/>
                <a:gd name="T6" fmla="*/ 2 w 8"/>
                <a:gd name="T7" fmla="*/ 3 h 11"/>
                <a:gd name="T8" fmla="*/ 1 w 8"/>
                <a:gd name="T9" fmla="*/ 3 h 11"/>
                <a:gd name="T10" fmla="*/ 1 w 8"/>
                <a:gd name="T11" fmla="*/ 2 h 11"/>
                <a:gd name="T12" fmla="*/ 1 w 8"/>
                <a:gd name="T13" fmla="*/ 3 h 11"/>
                <a:gd name="T14" fmla="*/ 1 w 8"/>
                <a:gd name="T15" fmla="*/ 5 h 11"/>
                <a:gd name="T16" fmla="*/ 1 w 8"/>
                <a:gd name="T17" fmla="*/ 3 h 11"/>
                <a:gd name="T18" fmla="*/ 0 w 8"/>
                <a:gd name="T19" fmla="*/ 3 h 11"/>
                <a:gd name="T20" fmla="*/ 0 w 8"/>
                <a:gd name="T21" fmla="*/ 2 h 11"/>
                <a:gd name="T22" fmla="*/ 1 w 8"/>
                <a:gd name="T23" fmla="*/ 2 h 11"/>
                <a:gd name="T24" fmla="*/ 0 w 8"/>
                <a:gd name="T25" fmla="*/ 2 h 11"/>
                <a:gd name="T26" fmla="*/ 1 w 8"/>
                <a:gd name="T27" fmla="*/ 2 h 11"/>
                <a:gd name="T28" fmla="*/ 1 w 8"/>
                <a:gd name="T29" fmla="*/ 3 h 11"/>
                <a:gd name="T30" fmla="*/ 1 w 8"/>
                <a:gd name="T31" fmla="*/ 2 h 11"/>
                <a:gd name="T32" fmla="*/ 2 w 8"/>
                <a:gd name="T33" fmla="*/ 2 h 11"/>
                <a:gd name="T34" fmla="*/ 3 w 8"/>
                <a:gd name="T35" fmla="*/ 2 h 11"/>
                <a:gd name="T36" fmla="*/ 4 w 8"/>
                <a:gd name="T37" fmla="*/ 1 h 11"/>
                <a:gd name="T38" fmla="*/ 4 w 8"/>
                <a:gd name="T39" fmla="*/ 2 h 11"/>
                <a:gd name="T40" fmla="*/ 4 w 8"/>
                <a:gd name="T41" fmla="*/ 1 h 11"/>
                <a:gd name="T42" fmla="*/ 6 w 8"/>
                <a:gd name="T43" fmla="*/ 1 h 11"/>
                <a:gd name="T44" fmla="*/ 6 w 8"/>
                <a:gd name="T45" fmla="*/ 0 h 11"/>
                <a:gd name="T46" fmla="*/ 7 w 8"/>
                <a:gd name="T47" fmla="*/ 0 h 11"/>
                <a:gd name="T48" fmla="*/ 7 w 8"/>
                <a:gd name="T49" fmla="*/ 1 h 11"/>
                <a:gd name="T50" fmla="*/ 7 w 8"/>
                <a:gd name="T51" fmla="*/ 2 h 11"/>
                <a:gd name="T52" fmla="*/ 8 w 8"/>
                <a:gd name="T53" fmla="*/ 2 h 11"/>
                <a:gd name="T54" fmla="*/ 7 w 8"/>
                <a:gd name="T55" fmla="*/ 2 h 11"/>
                <a:gd name="T56" fmla="*/ 7 w 8"/>
                <a:gd name="T57" fmla="*/ 3 h 11"/>
                <a:gd name="T58" fmla="*/ 7 w 8"/>
                <a:gd name="T59" fmla="*/ 5 h 11"/>
                <a:gd name="T60" fmla="*/ 7 w 8"/>
                <a:gd name="T61" fmla="*/ 3 h 11"/>
                <a:gd name="T62" fmla="*/ 7 w 8"/>
                <a:gd name="T63" fmla="*/ 5 h 11"/>
                <a:gd name="T64" fmla="*/ 6 w 8"/>
                <a:gd name="T65" fmla="*/ 5 h 11"/>
                <a:gd name="T66" fmla="*/ 7 w 8"/>
                <a:gd name="T67" fmla="*/ 6 h 11"/>
                <a:gd name="T68" fmla="*/ 7 w 8"/>
                <a:gd name="T69" fmla="*/ 5 h 11"/>
                <a:gd name="T70" fmla="*/ 8 w 8"/>
                <a:gd name="T71" fmla="*/ 6 h 11"/>
                <a:gd name="T72" fmla="*/ 7 w 8"/>
                <a:gd name="T73" fmla="*/ 7 h 11"/>
                <a:gd name="T74" fmla="*/ 6 w 8"/>
                <a:gd name="T75" fmla="*/ 8 h 11"/>
                <a:gd name="T76" fmla="*/ 7 w 8"/>
                <a:gd name="T77" fmla="*/ 8 h 11"/>
                <a:gd name="T78" fmla="*/ 7 w 8"/>
                <a:gd name="T79" fmla="*/ 10 h 11"/>
                <a:gd name="T80" fmla="*/ 6 w 8"/>
                <a:gd name="T81" fmla="*/ 10 h 11"/>
                <a:gd name="T82" fmla="*/ 6 w 8"/>
                <a:gd name="T83" fmla="*/ 11 h 11"/>
                <a:gd name="T84" fmla="*/ 4 w 8"/>
                <a:gd name="T85" fmla="*/ 11 h 11"/>
                <a:gd name="T86" fmla="*/ 4 w 8"/>
                <a:gd name="T87" fmla="*/ 10 h 11"/>
                <a:gd name="T88" fmla="*/ 4 w 8"/>
                <a:gd name="T89" fmla="*/ 11 h 11"/>
                <a:gd name="T90" fmla="*/ 4 w 8"/>
                <a:gd name="T91" fmla="*/ 10 h 11"/>
                <a:gd name="T92" fmla="*/ 3 w 8"/>
                <a:gd name="T93" fmla="*/ 10 h 11"/>
                <a:gd name="T94" fmla="*/ 4 w 8"/>
                <a:gd name="T95" fmla="*/ 10 h 11"/>
                <a:gd name="T96" fmla="*/ 3 w 8"/>
                <a:gd name="T97" fmla="*/ 10 h 11"/>
                <a:gd name="T98" fmla="*/ 3 w 8"/>
                <a:gd name="T99" fmla="*/ 8 h 11"/>
                <a:gd name="T100" fmla="*/ 3 w 8"/>
                <a:gd name="T101" fmla="*/ 10 h 11"/>
                <a:gd name="T102" fmla="*/ 3 w 8"/>
                <a:gd name="T103" fmla="*/ 8 h 11"/>
                <a:gd name="T104" fmla="*/ 3 w 8"/>
                <a:gd name="T105" fmla="*/ 10 h 11"/>
                <a:gd name="T106" fmla="*/ 2 w 8"/>
                <a:gd name="T107" fmla="*/ 10 h 11"/>
                <a:gd name="T108" fmla="*/ 2 w 8"/>
                <a:gd name="T109" fmla="*/ 8 h 11"/>
                <a:gd name="T110" fmla="*/ 2 w 8"/>
                <a:gd name="T111" fmla="*/ 7 h 11"/>
                <a:gd name="T112" fmla="*/ 3 w 8"/>
                <a:gd name="T113" fmla="*/ 7 h 11"/>
                <a:gd name="T114" fmla="*/ 2 w 8"/>
                <a:gd name="T115" fmla="*/ 7 h 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"/>
                <a:gd name="T175" fmla="*/ 0 h 11"/>
                <a:gd name="T176" fmla="*/ 8 w 8"/>
                <a:gd name="T177" fmla="*/ 11 h 1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" h="11">
                  <a:moveTo>
                    <a:pt x="2" y="7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5"/>
                  </a:lnTo>
                  <a:lnTo>
                    <a:pt x="6" y="5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6"/>
                  </a:lnTo>
                  <a:lnTo>
                    <a:pt x="7" y="7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04" name="Freeform 478"/>
            <p:cNvSpPr>
              <a:spLocks noChangeAspect="1"/>
            </p:cNvSpPr>
            <p:nvPr/>
          </p:nvSpPr>
          <p:spPr bwMode="gray">
            <a:xfrm>
              <a:off x="4390" y="4077"/>
              <a:ext cx="16" cy="16"/>
            </a:xfrm>
            <a:custGeom>
              <a:avLst/>
              <a:gdLst>
                <a:gd name="T0" fmla="*/ 15 w 15"/>
                <a:gd name="T1" fmla="*/ 11 h 15"/>
                <a:gd name="T2" fmla="*/ 14 w 15"/>
                <a:gd name="T3" fmla="*/ 11 h 15"/>
                <a:gd name="T4" fmla="*/ 13 w 15"/>
                <a:gd name="T5" fmla="*/ 12 h 15"/>
                <a:gd name="T6" fmla="*/ 11 w 15"/>
                <a:gd name="T7" fmla="*/ 15 h 15"/>
                <a:gd name="T8" fmla="*/ 9 w 15"/>
                <a:gd name="T9" fmla="*/ 15 h 15"/>
                <a:gd name="T10" fmla="*/ 8 w 15"/>
                <a:gd name="T11" fmla="*/ 15 h 15"/>
                <a:gd name="T12" fmla="*/ 7 w 15"/>
                <a:gd name="T13" fmla="*/ 13 h 15"/>
                <a:gd name="T14" fmla="*/ 6 w 15"/>
                <a:gd name="T15" fmla="*/ 12 h 15"/>
                <a:gd name="T16" fmla="*/ 5 w 15"/>
                <a:gd name="T17" fmla="*/ 11 h 15"/>
                <a:gd name="T18" fmla="*/ 2 w 15"/>
                <a:gd name="T19" fmla="*/ 10 h 15"/>
                <a:gd name="T20" fmla="*/ 2 w 15"/>
                <a:gd name="T21" fmla="*/ 9 h 15"/>
                <a:gd name="T22" fmla="*/ 1 w 15"/>
                <a:gd name="T23" fmla="*/ 9 h 15"/>
                <a:gd name="T24" fmla="*/ 1 w 15"/>
                <a:gd name="T25" fmla="*/ 7 h 15"/>
                <a:gd name="T26" fmla="*/ 1 w 15"/>
                <a:gd name="T27" fmla="*/ 6 h 15"/>
                <a:gd name="T28" fmla="*/ 1 w 15"/>
                <a:gd name="T29" fmla="*/ 4 h 15"/>
                <a:gd name="T30" fmla="*/ 0 w 15"/>
                <a:gd name="T31" fmla="*/ 4 h 15"/>
                <a:gd name="T32" fmla="*/ 0 w 15"/>
                <a:gd name="T33" fmla="*/ 3 h 15"/>
                <a:gd name="T34" fmla="*/ 0 w 15"/>
                <a:gd name="T35" fmla="*/ 1 h 15"/>
                <a:gd name="T36" fmla="*/ 0 w 15"/>
                <a:gd name="T37" fmla="*/ 0 h 15"/>
                <a:gd name="T38" fmla="*/ 0 w 15"/>
                <a:gd name="T39" fmla="*/ 1 h 15"/>
                <a:gd name="T40" fmla="*/ 1 w 15"/>
                <a:gd name="T41" fmla="*/ 1 h 15"/>
                <a:gd name="T42" fmla="*/ 1 w 15"/>
                <a:gd name="T43" fmla="*/ 3 h 15"/>
                <a:gd name="T44" fmla="*/ 1 w 15"/>
                <a:gd name="T45" fmla="*/ 4 h 15"/>
                <a:gd name="T46" fmla="*/ 1 w 15"/>
                <a:gd name="T47" fmla="*/ 5 h 15"/>
                <a:gd name="T48" fmla="*/ 1 w 15"/>
                <a:gd name="T49" fmla="*/ 6 h 15"/>
                <a:gd name="T50" fmla="*/ 1 w 15"/>
                <a:gd name="T51" fmla="*/ 7 h 15"/>
                <a:gd name="T52" fmla="*/ 1 w 15"/>
                <a:gd name="T53" fmla="*/ 9 h 15"/>
                <a:gd name="T54" fmla="*/ 1 w 15"/>
                <a:gd name="T55" fmla="*/ 7 h 15"/>
                <a:gd name="T56" fmla="*/ 1 w 15"/>
                <a:gd name="T57" fmla="*/ 9 h 15"/>
                <a:gd name="T58" fmla="*/ 1 w 15"/>
                <a:gd name="T59" fmla="*/ 7 h 15"/>
                <a:gd name="T60" fmla="*/ 1 w 15"/>
                <a:gd name="T61" fmla="*/ 9 h 15"/>
                <a:gd name="T62" fmla="*/ 2 w 15"/>
                <a:gd name="T63" fmla="*/ 9 h 15"/>
                <a:gd name="T64" fmla="*/ 2 w 15"/>
                <a:gd name="T65" fmla="*/ 7 h 15"/>
                <a:gd name="T66" fmla="*/ 3 w 15"/>
                <a:gd name="T67" fmla="*/ 7 h 15"/>
                <a:gd name="T68" fmla="*/ 3 w 15"/>
                <a:gd name="T69" fmla="*/ 9 h 15"/>
                <a:gd name="T70" fmla="*/ 5 w 15"/>
                <a:gd name="T71" fmla="*/ 9 h 15"/>
                <a:gd name="T72" fmla="*/ 5 w 15"/>
                <a:gd name="T73" fmla="*/ 10 h 15"/>
                <a:gd name="T74" fmla="*/ 6 w 15"/>
                <a:gd name="T75" fmla="*/ 10 h 15"/>
                <a:gd name="T76" fmla="*/ 6 w 15"/>
                <a:gd name="T77" fmla="*/ 9 h 15"/>
                <a:gd name="T78" fmla="*/ 7 w 15"/>
                <a:gd name="T79" fmla="*/ 10 h 15"/>
                <a:gd name="T80" fmla="*/ 8 w 15"/>
                <a:gd name="T81" fmla="*/ 10 h 15"/>
                <a:gd name="T82" fmla="*/ 8 w 15"/>
                <a:gd name="T83" fmla="*/ 11 h 15"/>
                <a:gd name="T84" fmla="*/ 9 w 15"/>
                <a:gd name="T85" fmla="*/ 11 h 15"/>
                <a:gd name="T86" fmla="*/ 9 w 15"/>
                <a:gd name="T87" fmla="*/ 12 h 15"/>
                <a:gd name="T88" fmla="*/ 11 w 15"/>
                <a:gd name="T89" fmla="*/ 12 h 15"/>
                <a:gd name="T90" fmla="*/ 11 w 15"/>
                <a:gd name="T91" fmla="*/ 11 h 15"/>
                <a:gd name="T92" fmla="*/ 11 w 15"/>
                <a:gd name="T93" fmla="*/ 10 h 15"/>
                <a:gd name="T94" fmla="*/ 12 w 15"/>
                <a:gd name="T95" fmla="*/ 10 h 15"/>
                <a:gd name="T96" fmla="*/ 13 w 15"/>
                <a:gd name="T97" fmla="*/ 11 h 15"/>
                <a:gd name="T98" fmla="*/ 14 w 15"/>
                <a:gd name="T99" fmla="*/ 11 h 15"/>
                <a:gd name="T100" fmla="*/ 15 w 15"/>
                <a:gd name="T101" fmla="*/ 11 h 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"/>
                <a:gd name="T154" fmla="*/ 0 h 15"/>
                <a:gd name="T155" fmla="*/ 15 w 15"/>
                <a:gd name="T156" fmla="*/ 15 h 1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" h="15">
                  <a:moveTo>
                    <a:pt x="15" y="11"/>
                  </a:moveTo>
                  <a:lnTo>
                    <a:pt x="14" y="11"/>
                  </a:lnTo>
                  <a:lnTo>
                    <a:pt x="13" y="12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7" y="13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05" name="Freeform 479"/>
            <p:cNvSpPr>
              <a:spLocks noChangeAspect="1"/>
            </p:cNvSpPr>
            <p:nvPr/>
          </p:nvSpPr>
          <p:spPr bwMode="gray">
            <a:xfrm>
              <a:off x="4391" y="4060"/>
              <a:ext cx="12" cy="24"/>
            </a:xfrm>
            <a:custGeom>
              <a:avLst/>
              <a:gdLst>
                <a:gd name="T0" fmla="*/ 10 w 11"/>
                <a:gd name="T1" fmla="*/ 23 h 23"/>
                <a:gd name="T2" fmla="*/ 7 w 11"/>
                <a:gd name="T3" fmla="*/ 23 h 23"/>
                <a:gd name="T4" fmla="*/ 7 w 11"/>
                <a:gd name="T5" fmla="*/ 21 h 23"/>
                <a:gd name="T6" fmla="*/ 6 w 11"/>
                <a:gd name="T7" fmla="*/ 20 h 23"/>
                <a:gd name="T8" fmla="*/ 7 w 11"/>
                <a:gd name="T9" fmla="*/ 19 h 23"/>
                <a:gd name="T10" fmla="*/ 7 w 11"/>
                <a:gd name="T11" fmla="*/ 19 h 23"/>
                <a:gd name="T12" fmla="*/ 6 w 11"/>
                <a:gd name="T13" fmla="*/ 17 h 23"/>
                <a:gd name="T14" fmla="*/ 6 w 11"/>
                <a:gd name="T15" fmla="*/ 15 h 23"/>
                <a:gd name="T16" fmla="*/ 6 w 11"/>
                <a:gd name="T17" fmla="*/ 15 h 23"/>
                <a:gd name="T18" fmla="*/ 6 w 11"/>
                <a:gd name="T19" fmla="*/ 15 h 23"/>
                <a:gd name="T20" fmla="*/ 6 w 11"/>
                <a:gd name="T21" fmla="*/ 15 h 23"/>
                <a:gd name="T22" fmla="*/ 6 w 11"/>
                <a:gd name="T23" fmla="*/ 15 h 23"/>
                <a:gd name="T24" fmla="*/ 6 w 11"/>
                <a:gd name="T25" fmla="*/ 15 h 23"/>
                <a:gd name="T26" fmla="*/ 5 w 11"/>
                <a:gd name="T27" fmla="*/ 14 h 23"/>
                <a:gd name="T28" fmla="*/ 6 w 11"/>
                <a:gd name="T29" fmla="*/ 15 h 23"/>
                <a:gd name="T30" fmla="*/ 6 w 11"/>
                <a:gd name="T31" fmla="*/ 13 h 23"/>
                <a:gd name="T32" fmla="*/ 5 w 11"/>
                <a:gd name="T33" fmla="*/ 11 h 23"/>
                <a:gd name="T34" fmla="*/ 5 w 11"/>
                <a:gd name="T35" fmla="*/ 11 h 23"/>
                <a:gd name="T36" fmla="*/ 5 w 11"/>
                <a:gd name="T37" fmla="*/ 9 h 23"/>
                <a:gd name="T38" fmla="*/ 4 w 11"/>
                <a:gd name="T39" fmla="*/ 8 h 23"/>
                <a:gd name="T40" fmla="*/ 2 w 11"/>
                <a:gd name="T41" fmla="*/ 5 h 23"/>
                <a:gd name="T42" fmla="*/ 1 w 11"/>
                <a:gd name="T43" fmla="*/ 4 h 23"/>
                <a:gd name="T44" fmla="*/ 0 w 11"/>
                <a:gd name="T45" fmla="*/ 3 h 23"/>
                <a:gd name="T46" fmla="*/ 1 w 11"/>
                <a:gd name="T47" fmla="*/ 2 h 23"/>
                <a:gd name="T48" fmla="*/ 1 w 11"/>
                <a:gd name="T49" fmla="*/ 2 h 23"/>
                <a:gd name="T50" fmla="*/ 2 w 11"/>
                <a:gd name="T51" fmla="*/ 0 h 23"/>
                <a:gd name="T52" fmla="*/ 2 w 11"/>
                <a:gd name="T53" fmla="*/ 0 h 23"/>
                <a:gd name="T54" fmla="*/ 4 w 11"/>
                <a:gd name="T55" fmla="*/ 0 h 23"/>
                <a:gd name="T56" fmla="*/ 4 w 11"/>
                <a:gd name="T57" fmla="*/ 0 h 23"/>
                <a:gd name="T58" fmla="*/ 4 w 11"/>
                <a:gd name="T59" fmla="*/ 0 h 23"/>
                <a:gd name="T60" fmla="*/ 5 w 11"/>
                <a:gd name="T61" fmla="*/ 2 h 23"/>
                <a:gd name="T62" fmla="*/ 6 w 11"/>
                <a:gd name="T63" fmla="*/ 3 h 23"/>
                <a:gd name="T64" fmla="*/ 7 w 11"/>
                <a:gd name="T65" fmla="*/ 5 h 23"/>
                <a:gd name="T66" fmla="*/ 7 w 11"/>
                <a:gd name="T67" fmla="*/ 5 h 23"/>
                <a:gd name="T68" fmla="*/ 6 w 11"/>
                <a:gd name="T69" fmla="*/ 6 h 23"/>
                <a:gd name="T70" fmla="*/ 7 w 11"/>
                <a:gd name="T71" fmla="*/ 8 h 23"/>
                <a:gd name="T72" fmla="*/ 10 w 11"/>
                <a:gd name="T73" fmla="*/ 9 h 23"/>
                <a:gd name="T74" fmla="*/ 10 w 11"/>
                <a:gd name="T75" fmla="*/ 11 h 23"/>
                <a:gd name="T76" fmla="*/ 10 w 11"/>
                <a:gd name="T77" fmla="*/ 14 h 23"/>
                <a:gd name="T78" fmla="*/ 8 w 11"/>
                <a:gd name="T79" fmla="*/ 15 h 23"/>
                <a:gd name="T80" fmla="*/ 8 w 11"/>
                <a:gd name="T81" fmla="*/ 17 h 23"/>
                <a:gd name="T82" fmla="*/ 10 w 11"/>
                <a:gd name="T83" fmla="*/ 19 h 23"/>
                <a:gd name="T84" fmla="*/ 8 w 11"/>
                <a:gd name="T85" fmla="*/ 20 h 23"/>
                <a:gd name="T86" fmla="*/ 8 w 11"/>
                <a:gd name="T87" fmla="*/ 20 h 23"/>
                <a:gd name="T88" fmla="*/ 8 w 11"/>
                <a:gd name="T89" fmla="*/ 20 h 23"/>
                <a:gd name="T90" fmla="*/ 10 w 11"/>
                <a:gd name="T91" fmla="*/ 21 h 23"/>
                <a:gd name="T92" fmla="*/ 11 w 11"/>
                <a:gd name="T93" fmla="*/ 22 h 2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"/>
                <a:gd name="T142" fmla="*/ 0 h 23"/>
                <a:gd name="T143" fmla="*/ 11 w 11"/>
                <a:gd name="T144" fmla="*/ 23 h 2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" h="23">
                  <a:moveTo>
                    <a:pt x="11" y="23"/>
                  </a:moveTo>
                  <a:lnTo>
                    <a:pt x="10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1" y="2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06" name="Freeform 480"/>
            <p:cNvSpPr>
              <a:spLocks noChangeAspect="1"/>
            </p:cNvSpPr>
            <p:nvPr/>
          </p:nvSpPr>
          <p:spPr bwMode="gray">
            <a:xfrm>
              <a:off x="4460" y="4284"/>
              <a:ext cx="1" cy="5"/>
            </a:xfrm>
            <a:custGeom>
              <a:avLst/>
              <a:gdLst>
                <a:gd name="T0" fmla="*/ 0 w 1"/>
                <a:gd name="T1" fmla="*/ 1 h 5"/>
                <a:gd name="T2" fmla="*/ 1 w 1"/>
                <a:gd name="T3" fmla="*/ 1 h 5"/>
                <a:gd name="T4" fmla="*/ 1 w 1"/>
                <a:gd name="T5" fmla="*/ 4 h 5"/>
                <a:gd name="T6" fmla="*/ 1 w 1"/>
                <a:gd name="T7" fmla="*/ 5 h 5"/>
                <a:gd name="T8" fmla="*/ 1 w 1"/>
                <a:gd name="T9" fmla="*/ 4 h 5"/>
                <a:gd name="T10" fmla="*/ 0 w 1"/>
                <a:gd name="T11" fmla="*/ 4 h 5"/>
                <a:gd name="T12" fmla="*/ 0 w 1"/>
                <a:gd name="T13" fmla="*/ 2 h 5"/>
                <a:gd name="T14" fmla="*/ 0 w 1"/>
                <a:gd name="T15" fmla="*/ 1 h 5"/>
                <a:gd name="T16" fmla="*/ 0 w 1"/>
                <a:gd name="T17" fmla="*/ 0 h 5"/>
                <a:gd name="T18" fmla="*/ 0 w 1"/>
                <a:gd name="T19" fmla="*/ 1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"/>
                <a:gd name="T31" fmla="*/ 0 h 5"/>
                <a:gd name="T32" fmla="*/ 1 w 1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" h="5">
                  <a:moveTo>
                    <a:pt x="0" y="1"/>
                  </a:moveTo>
                  <a:lnTo>
                    <a:pt x="1" y="1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07" name="Freeform 481"/>
            <p:cNvSpPr>
              <a:spLocks noChangeAspect="1"/>
            </p:cNvSpPr>
            <p:nvPr/>
          </p:nvSpPr>
          <p:spPr bwMode="gray">
            <a:xfrm>
              <a:off x="4392" y="4060"/>
              <a:ext cx="3" cy="2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2 h 2"/>
                <a:gd name="T8" fmla="*/ 1 w 3"/>
                <a:gd name="T9" fmla="*/ 2 h 2"/>
                <a:gd name="T10" fmla="*/ 0 w 3"/>
                <a:gd name="T11" fmla="*/ 2 h 2"/>
                <a:gd name="T12" fmla="*/ 0 w 3"/>
                <a:gd name="T13" fmla="*/ 0 h 2"/>
                <a:gd name="T14" fmla="*/ 0 w 3"/>
                <a:gd name="T15" fmla="*/ 2 h 2"/>
                <a:gd name="T16" fmla="*/ 0 w 3"/>
                <a:gd name="T17" fmla="*/ 0 h 2"/>
                <a:gd name="T18" fmla="*/ 1 w 3"/>
                <a:gd name="T19" fmla="*/ 0 h 2"/>
                <a:gd name="T20" fmla="*/ 3 w 3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2"/>
                <a:gd name="T35" fmla="*/ 3 w 3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2">
                  <a:moveTo>
                    <a:pt x="3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08" name="Freeform 482"/>
            <p:cNvSpPr>
              <a:spLocks noChangeAspect="1"/>
            </p:cNvSpPr>
            <p:nvPr/>
          </p:nvSpPr>
          <p:spPr bwMode="gray">
            <a:xfrm>
              <a:off x="4460" y="4279"/>
              <a:ext cx="6" cy="13"/>
            </a:xfrm>
            <a:custGeom>
              <a:avLst/>
              <a:gdLst>
                <a:gd name="T0" fmla="*/ 3 w 6"/>
                <a:gd name="T1" fmla="*/ 3 h 12"/>
                <a:gd name="T2" fmla="*/ 3 w 6"/>
                <a:gd name="T3" fmla="*/ 4 h 12"/>
                <a:gd name="T4" fmla="*/ 3 w 6"/>
                <a:gd name="T5" fmla="*/ 3 h 12"/>
                <a:gd name="T6" fmla="*/ 3 w 6"/>
                <a:gd name="T7" fmla="*/ 4 h 12"/>
                <a:gd name="T8" fmla="*/ 4 w 6"/>
                <a:gd name="T9" fmla="*/ 4 h 12"/>
                <a:gd name="T10" fmla="*/ 3 w 6"/>
                <a:gd name="T11" fmla="*/ 4 h 12"/>
                <a:gd name="T12" fmla="*/ 3 w 6"/>
                <a:gd name="T13" fmla="*/ 5 h 12"/>
                <a:gd name="T14" fmla="*/ 4 w 6"/>
                <a:gd name="T15" fmla="*/ 5 h 12"/>
                <a:gd name="T16" fmla="*/ 4 w 6"/>
                <a:gd name="T17" fmla="*/ 4 h 12"/>
                <a:gd name="T18" fmla="*/ 5 w 6"/>
                <a:gd name="T19" fmla="*/ 5 h 12"/>
                <a:gd name="T20" fmla="*/ 4 w 6"/>
                <a:gd name="T21" fmla="*/ 5 h 12"/>
                <a:gd name="T22" fmla="*/ 4 w 6"/>
                <a:gd name="T23" fmla="*/ 6 h 12"/>
                <a:gd name="T24" fmla="*/ 5 w 6"/>
                <a:gd name="T25" fmla="*/ 7 h 12"/>
                <a:gd name="T26" fmla="*/ 5 w 6"/>
                <a:gd name="T27" fmla="*/ 9 h 12"/>
                <a:gd name="T28" fmla="*/ 6 w 6"/>
                <a:gd name="T29" fmla="*/ 10 h 12"/>
                <a:gd name="T30" fmla="*/ 6 w 6"/>
                <a:gd name="T31" fmla="*/ 11 h 12"/>
                <a:gd name="T32" fmla="*/ 5 w 6"/>
                <a:gd name="T33" fmla="*/ 11 h 12"/>
                <a:gd name="T34" fmla="*/ 4 w 6"/>
                <a:gd name="T35" fmla="*/ 11 h 12"/>
                <a:gd name="T36" fmla="*/ 4 w 6"/>
                <a:gd name="T37" fmla="*/ 12 h 12"/>
                <a:gd name="T38" fmla="*/ 3 w 6"/>
                <a:gd name="T39" fmla="*/ 11 h 12"/>
                <a:gd name="T40" fmla="*/ 4 w 6"/>
                <a:gd name="T41" fmla="*/ 11 h 12"/>
                <a:gd name="T42" fmla="*/ 5 w 6"/>
                <a:gd name="T43" fmla="*/ 11 h 12"/>
                <a:gd name="T44" fmla="*/ 4 w 6"/>
                <a:gd name="T45" fmla="*/ 11 h 12"/>
                <a:gd name="T46" fmla="*/ 4 w 6"/>
                <a:gd name="T47" fmla="*/ 10 h 12"/>
                <a:gd name="T48" fmla="*/ 4 w 6"/>
                <a:gd name="T49" fmla="*/ 11 h 12"/>
                <a:gd name="T50" fmla="*/ 5 w 6"/>
                <a:gd name="T51" fmla="*/ 11 h 12"/>
                <a:gd name="T52" fmla="*/ 5 w 6"/>
                <a:gd name="T53" fmla="*/ 10 h 12"/>
                <a:gd name="T54" fmla="*/ 5 w 6"/>
                <a:gd name="T55" fmla="*/ 9 h 12"/>
                <a:gd name="T56" fmla="*/ 4 w 6"/>
                <a:gd name="T57" fmla="*/ 9 h 12"/>
                <a:gd name="T58" fmla="*/ 3 w 6"/>
                <a:gd name="T59" fmla="*/ 9 h 12"/>
                <a:gd name="T60" fmla="*/ 3 w 6"/>
                <a:gd name="T61" fmla="*/ 10 h 12"/>
                <a:gd name="T62" fmla="*/ 3 w 6"/>
                <a:gd name="T63" fmla="*/ 9 h 12"/>
                <a:gd name="T64" fmla="*/ 3 w 6"/>
                <a:gd name="T65" fmla="*/ 7 h 12"/>
                <a:gd name="T66" fmla="*/ 3 w 6"/>
                <a:gd name="T67" fmla="*/ 6 h 12"/>
                <a:gd name="T68" fmla="*/ 1 w 6"/>
                <a:gd name="T69" fmla="*/ 6 h 12"/>
                <a:gd name="T70" fmla="*/ 1 w 6"/>
                <a:gd name="T71" fmla="*/ 5 h 12"/>
                <a:gd name="T72" fmla="*/ 1 w 6"/>
                <a:gd name="T73" fmla="*/ 6 h 12"/>
                <a:gd name="T74" fmla="*/ 1 w 6"/>
                <a:gd name="T75" fmla="*/ 5 h 12"/>
                <a:gd name="T76" fmla="*/ 1 w 6"/>
                <a:gd name="T77" fmla="*/ 4 h 12"/>
                <a:gd name="T78" fmla="*/ 0 w 6"/>
                <a:gd name="T79" fmla="*/ 4 h 12"/>
                <a:gd name="T80" fmla="*/ 0 w 6"/>
                <a:gd name="T81" fmla="*/ 3 h 12"/>
                <a:gd name="T82" fmla="*/ 0 w 6"/>
                <a:gd name="T83" fmla="*/ 1 h 12"/>
                <a:gd name="T84" fmla="*/ 0 w 6"/>
                <a:gd name="T85" fmla="*/ 0 h 12"/>
                <a:gd name="T86" fmla="*/ 1 w 6"/>
                <a:gd name="T87" fmla="*/ 0 h 12"/>
                <a:gd name="T88" fmla="*/ 1 w 6"/>
                <a:gd name="T89" fmla="*/ 1 h 12"/>
                <a:gd name="T90" fmla="*/ 3 w 6"/>
                <a:gd name="T91" fmla="*/ 3 h 1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"/>
                <a:gd name="T139" fmla="*/ 0 h 12"/>
                <a:gd name="T140" fmla="*/ 6 w 6"/>
                <a:gd name="T141" fmla="*/ 12 h 1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" h="12">
                  <a:moveTo>
                    <a:pt x="3" y="3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7"/>
                  </a:lnTo>
                  <a:lnTo>
                    <a:pt x="5" y="9"/>
                  </a:lnTo>
                  <a:lnTo>
                    <a:pt x="6" y="10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09" name="Freeform 483"/>
            <p:cNvSpPr>
              <a:spLocks noChangeAspect="1"/>
            </p:cNvSpPr>
            <p:nvPr/>
          </p:nvSpPr>
          <p:spPr bwMode="gray">
            <a:xfrm>
              <a:off x="4458" y="4283"/>
              <a:ext cx="2" cy="5"/>
            </a:xfrm>
            <a:custGeom>
              <a:avLst/>
              <a:gdLst>
                <a:gd name="T0" fmla="*/ 0 w 1"/>
                <a:gd name="T1" fmla="*/ 2 h 5"/>
                <a:gd name="T2" fmla="*/ 0 w 1"/>
                <a:gd name="T3" fmla="*/ 3 h 5"/>
                <a:gd name="T4" fmla="*/ 0 w 1"/>
                <a:gd name="T5" fmla="*/ 2 h 5"/>
                <a:gd name="T6" fmla="*/ 0 w 1"/>
                <a:gd name="T7" fmla="*/ 1 h 5"/>
                <a:gd name="T8" fmla="*/ 0 w 1"/>
                <a:gd name="T9" fmla="*/ 2 h 5"/>
                <a:gd name="T10" fmla="*/ 0 w 1"/>
                <a:gd name="T11" fmla="*/ 1 h 5"/>
                <a:gd name="T12" fmla="*/ 0 w 1"/>
                <a:gd name="T13" fmla="*/ 0 h 5"/>
                <a:gd name="T14" fmla="*/ 0 w 1"/>
                <a:gd name="T15" fmla="*/ 1 h 5"/>
                <a:gd name="T16" fmla="*/ 1 w 1"/>
                <a:gd name="T17" fmla="*/ 1 h 5"/>
                <a:gd name="T18" fmla="*/ 1 w 1"/>
                <a:gd name="T19" fmla="*/ 2 h 5"/>
                <a:gd name="T20" fmla="*/ 1 w 1"/>
                <a:gd name="T21" fmla="*/ 3 h 5"/>
                <a:gd name="T22" fmla="*/ 1 w 1"/>
                <a:gd name="T23" fmla="*/ 5 h 5"/>
                <a:gd name="T24" fmla="*/ 1 w 1"/>
                <a:gd name="T25" fmla="*/ 3 h 5"/>
                <a:gd name="T26" fmla="*/ 0 w 1"/>
                <a:gd name="T27" fmla="*/ 2 h 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5"/>
                <a:gd name="T44" fmla="*/ 1 w 1"/>
                <a:gd name="T45" fmla="*/ 5 h 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5">
                  <a:moveTo>
                    <a:pt x="0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10" name="Freeform 484"/>
            <p:cNvSpPr>
              <a:spLocks noChangeAspect="1"/>
            </p:cNvSpPr>
            <p:nvPr/>
          </p:nvSpPr>
          <p:spPr bwMode="gray">
            <a:xfrm>
              <a:off x="4457" y="4286"/>
              <a:ext cx="3" cy="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1 w 2"/>
                <a:gd name="T5" fmla="*/ 3 h 3"/>
                <a:gd name="T6" fmla="*/ 0 w 2"/>
                <a:gd name="T7" fmla="*/ 3 h 3"/>
                <a:gd name="T8" fmla="*/ 1 w 2"/>
                <a:gd name="T9" fmla="*/ 2 h 3"/>
                <a:gd name="T10" fmla="*/ 0 w 2"/>
                <a:gd name="T11" fmla="*/ 2 h 3"/>
                <a:gd name="T12" fmla="*/ 1 w 2"/>
                <a:gd name="T13" fmla="*/ 0 h 3"/>
                <a:gd name="T14" fmla="*/ 2 w 2"/>
                <a:gd name="T15" fmla="*/ 2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3"/>
                <a:gd name="T26" fmla="*/ 2 w 2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3">
                  <a:moveTo>
                    <a:pt x="2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11" name="Freeform 485"/>
            <p:cNvSpPr>
              <a:spLocks noChangeAspect="1"/>
            </p:cNvSpPr>
            <p:nvPr/>
          </p:nvSpPr>
          <p:spPr bwMode="gray">
            <a:xfrm>
              <a:off x="4400" y="4068"/>
              <a:ext cx="2" cy="2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0 h 1"/>
                <a:gd name="T8" fmla="*/ 2 w 2"/>
                <a:gd name="T9" fmla="*/ 1 h 1"/>
                <a:gd name="T10" fmla="*/ 2 w 2"/>
                <a:gd name="T11" fmla="*/ 0 h 1"/>
                <a:gd name="T12" fmla="*/ 2 w 2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"/>
                <a:gd name="T23" fmla="*/ 2 w 2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12" name="Freeform 486"/>
            <p:cNvSpPr>
              <a:spLocks noChangeAspect="1"/>
            </p:cNvSpPr>
            <p:nvPr/>
          </p:nvSpPr>
          <p:spPr bwMode="gray">
            <a:xfrm>
              <a:off x="4454" y="4278"/>
              <a:ext cx="4" cy="6"/>
            </a:xfrm>
            <a:custGeom>
              <a:avLst/>
              <a:gdLst>
                <a:gd name="T0" fmla="*/ 0 w 4"/>
                <a:gd name="T1" fmla="*/ 1 h 6"/>
                <a:gd name="T2" fmla="*/ 0 w 4"/>
                <a:gd name="T3" fmla="*/ 0 h 6"/>
                <a:gd name="T4" fmla="*/ 1 w 4"/>
                <a:gd name="T5" fmla="*/ 0 h 6"/>
                <a:gd name="T6" fmla="*/ 1 w 4"/>
                <a:gd name="T7" fmla="*/ 1 h 6"/>
                <a:gd name="T8" fmla="*/ 1 w 4"/>
                <a:gd name="T9" fmla="*/ 2 h 6"/>
                <a:gd name="T10" fmla="*/ 3 w 4"/>
                <a:gd name="T11" fmla="*/ 4 h 6"/>
                <a:gd name="T12" fmla="*/ 3 w 4"/>
                <a:gd name="T13" fmla="*/ 5 h 6"/>
                <a:gd name="T14" fmla="*/ 3 w 4"/>
                <a:gd name="T15" fmla="*/ 6 h 6"/>
                <a:gd name="T16" fmla="*/ 4 w 4"/>
                <a:gd name="T17" fmla="*/ 6 h 6"/>
                <a:gd name="T18" fmla="*/ 4 w 4"/>
                <a:gd name="T19" fmla="*/ 5 h 6"/>
                <a:gd name="T20" fmla="*/ 4 w 4"/>
                <a:gd name="T21" fmla="*/ 6 h 6"/>
                <a:gd name="T22" fmla="*/ 3 w 4"/>
                <a:gd name="T23" fmla="*/ 6 h 6"/>
                <a:gd name="T24" fmla="*/ 3 w 4"/>
                <a:gd name="T25" fmla="*/ 5 h 6"/>
                <a:gd name="T26" fmla="*/ 1 w 4"/>
                <a:gd name="T27" fmla="*/ 4 h 6"/>
                <a:gd name="T28" fmla="*/ 0 w 4"/>
                <a:gd name="T29" fmla="*/ 4 h 6"/>
                <a:gd name="T30" fmla="*/ 0 w 4"/>
                <a:gd name="T31" fmla="*/ 2 h 6"/>
                <a:gd name="T32" fmla="*/ 1 w 4"/>
                <a:gd name="T33" fmla="*/ 2 h 6"/>
                <a:gd name="T34" fmla="*/ 1 w 4"/>
                <a:gd name="T35" fmla="*/ 1 h 6"/>
                <a:gd name="T36" fmla="*/ 0 w 4"/>
                <a:gd name="T37" fmla="*/ 2 h 6"/>
                <a:gd name="T38" fmla="*/ 0 w 4"/>
                <a:gd name="T39" fmla="*/ 1 h 6"/>
                <a:gd name="T40" fmla="*/ 1 w 4"/>
                <a:gd name="T41" fmla="*/ 1 h 6"/>
                <a:gd name="T42" fmla="*/ 0 w 4"/>
                <a:gd name="T43" fmla="*/ 1 h 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"/>
                <a:gd name="T67" fmla="*/ 0 h 6"/>
                <a:gd name="T68" fmla="*/ 4 w 4"/>
                <a:gd name="T69" fmla="*/ 6 h 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" h="6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13" name="Freeform 487"/>
            <p:cNvSpPr>
              <a:spLocks noChangeAspect="1"/>
            </p:cNvSpPr>
            <p:nvPr/>
          </p:nvSpPr>
          <p:spPr bwMode="gray">
            <a:xfrm>
              <a:off x="4402" y="4083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14" name="Freeform 488"/>
            <p:cNvSpPr>
              <a:spLocks noChangeAspect="1"/>
            </p:cNvSpPr>
            <p:nvPr/>
          </p:nvSpPr>
          <p:spPr bwMode="gray">
            <a:xfrm>
              <a:off x="4454" y="4285"/>
              <a:ext cx="3" cy="4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1 h 4"/>
                <a:gd name="T4" fmla="*/ 1 w 3"/>
                <a:gd name="T5" fmla="*/ 3 h 4"/>
                <a:gd name="T6" fmla="*/ 3 w 3"/>
                <a:gd name="T7" fmla="*/ 4 h 4"/>
                <a:gd name="T8" fmla="*/ 1 w 3"/>
                <a:gd name="T9" fmla="*/ 4 h 4"/>
                <a:gd name="T10" fmla="*/ 1 w 3"/>
                <a:gd name="T11" fmla="*/ 3 h 4"/>
                <a:gd name="T12" fmla="*/ 0 w 3"/>
                <a:gd name="T13" fmla="*/ 3 h 4"/>
                <a:gd name="T14" fmla="*/ 1 w 3"/>
                <a:gd name="T15" fmla="*/ 1 h 4"/>
                <a:gd name="T16" fmla="*/ 0 w 3"/>
                <a:gd name="T17" fmla="*/ 1 h 4"/>
                <a:gd name="T18" fmla="*/ 1 w 3"/>
                <a:gd name="T19" fmla="*/ 1 h 4"/>
                <a:gd name="T20" fmla="*/ 0 w 3"/>
                <a:gd name="T21" fmla="*/ 1 h 4"/>
                <a:gd name="T22" fmla="*/ 1 w 3"/>
                <a:gd name="T23" fmla="*/ 0 h 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4"/>
                <a:gd name="T38" fmla="*/ 3 w 3"/>
                <a:gd name="T39" fmla="*/ 4 h 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4">
                  <a:moveTo>
                    <a:pt x="1" y="0"/>
                  </a:moveTo>
                  <a:lnTo>
                    <a:pt x="1" y="1"/>
                  </a:lnTo>
                  <a:lnTo>
                    <a:pt x="1" y="3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15" name="Freeform 489"/>
            <p:cNvSpPr>
              <a:spLocks noChangeAspect="1"/>
            </p:cNvSpPr>
            <p:nvPr/>
          </p:nvSpPr>
          <p:spPr bwMode="gray">
            <a:xfrm>
              <a:off x="4449" y="4283"/>
              <a:ext cx="4" cy="6"/>
            </a:xfrm>
            <a:custGeom>
              <a:avLst/>
              <a:gdLst>
                <a:gd name="T0" fmla="*/ 0 w 4"/>
                <a:gd name="T1" fmla="*/ 2 h 6"/>
                <a:gd name="T2" fmla="*/ 2 w 4"/>
                <a:gd name="T3" fmla="*/ 2 h 6"/>
                <a:gd name="T4" fmla="*/ 2 w 4"/>
                <a:gd name="T5" fmla="*/ 1 h 6"/>
                <a:gd name="T6" fmla="*/ 2 w 4"/>
                <a:gd name="T7" fmla="*/ 2 h 6"/>
                <a:gd name="T8" fmla="*/ 2 w 4"/>
                <a:gd name="T9" fmla="*/ 1 h 6"/>
                <a:gd name="T10" fmla="*/ 2 w 4"/>
                <a:gd name="T11" fmla="*/ 0 h 6"/>
                <a:gd name="T12" fmla="*/ 0 w 4"/>
                <a:gd name="T13" fmla="*/ 0 h 6"/>
                <a:gd name="T14" fmla="*/ 2 w 4"/>
                <a:gd name="T15" fmla="*/ 0 h 6"/>
                <a:gd name="T16" fmla="*/ 2 w 4"/>
                <a:gd name="T17" fmla="*/ 1 h 6"/>
                <a:gd name="T18" fmla="*/ 3 w 4"/>
                <a:gd name="T19" fmla="*/ 1 h 6"/>
                <a:gd name="T20" fmla="*/ 3 w 4"/>
                <a:gd name="T21" fmla="*/ 2 h 6"/>
                <a:gd name="T22" fmla="*/ 4 w 4"/>
                <a:gd name="T23" fmla="*/ 2 h 6"/>
                <a:gd name="T24" fmla="*/ 4 w 4"/>
                <a:gd name="T25" fmla="*/ 5 h 6"/>
                <a:gd name="T26" fmla="*/ 4 w 4"/>
                <a:gd name="T27" fmla="*/ 6 h 6"/>
                <a:gd name="T28" fmla="*/ 4 w 4"/>
                <a:gd name="T29" fmla="*/ 5 h 6"/>
                <a:gd name="T30" fmla="*/ 4 w 4"/>
                <a:gd name="T31" fmla="*/ 6 h 6"/>
                <a:gd name="T32" fmla="*/ 3 w 4"/>
                <a:gd name="T33" fmla="*/ 6 h 6"/>
                <a:gd name="T34" fmla="*/ 4 w 4"/>
                <a:gd name="T35" fmla="*/ 6 h 6"/>
                <a:gd name="T36" fmla="*/ 4 w 4"/>
                <a:gd name="T37" fmla="*/ 5 h 6"/>
                <a:gd name="T38" fmla="*/ 3 w 4"/>
                <a:gd name="T39" fmla="*/ 5 h 6"/>
                <a:gd name="T40" fmla="*/ 2 w 4"/>
                <a:gd name="T41" fmla="*/ 5 h 6"/>
                <a:gd name="T42" fmla="*/ 0 w 4"/>
                <a:gd name="T43" fmla="*/ 5 h 6"/>
                <a:gd name="T44" fmla="*/ 0 w 4"/>
                <a:gd name="T45" fmla="*/ 3 h 6"/>
                <a:gd name="T46" fmla="*/ 0 w 4"/>
                <a:gd name="T47" fmla="*/ 2 h 6"/>
                <a:gd name="T48" fmla="*/ 0 w 4"/>
                <a:gd name="T49" fmla="*/ 1 h 6"/>
                <a:gd name="T50" fmla="*/ 2 w 4"/>
                <a:gd name="T51" fmla="*/ 1 h 6"/>
                <a:gd name="T52" fmla="*/ 2 w 4"/>
                <a:gd name="T53" fmla="*/ 2 h 6"/>
                <a:gd name="T54" fmla="*/ 0 w 4"/>
                <a:gd name="T55" fmla="*/ 2 h 6"/>
                <a:gd name="T56" fmla="*/ 0 w 4"/>
                <a:gd name="T57" fmla="*/ 3 h 6"/>
                <a:gd name="T58" fmla="*/ 0 w 4"/>
                <a:gd name="T59" fmla="*/ 2 h 6"/>
                <a:gd name="T60" fmla="*/ 2 w 4"/>
                <a:gd name="T61" fmla="*/ 2 h 6"/>
                <a:gd name="T62" fmla="*/ 0 w 4"/>
                <a:gd name="T63" fmla="*/ 2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"/>
                <a:gd name="T97" fmla="*/ 0 h 6"/>
                <a:gd name="T98" fmla="*/ 4 w 4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" h="6">
                  <a:moveTo>
                    <a:pt x="0" y="2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16" name="Freeform 490"/>
            <p:cNvSpPr>
              <a:spLocks noChangeAspect="1"/>
            </p:cNvSpPr>
            <p:nvPr/>
          </p:nvSpPr>
          <p:spPr bwMode="gray">
            <a:xfrm>
              <a:off x="4446" y="4288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17" name="Freeform 491"/>
            <p:cNvSpPr>
              <a:spLocks noChangeAspect="1"/>
            </p:cNvSpPr>
            <p:nvPr/>
          </p:nvSpPr>
          <p:spPr bwMode="gray">
            <a:xfrm>
              <a:off x="4443" y="4284"/>
              <a:ext cx="8" cy="11"/>
            </a:xfrm>
            <a:custGeom>
              <a:avLst/>
              <a:gdLst>
                <a:gd name="T0" fmla="*/ 3 w 8"/>
                <a:gd name="T1" fmla="*/ 9 h 10"/>
                <a:gd name="T2" fmla="*/ 2 w 8"/>
                <a:gd name="T3" fmla="*/ 10 h 10"/>
                <a:gd name="T4" fmla="*/ 2 w 8"/>
                <a:gd name="T5" fmla="*/ 9 h 10"/>
                <a:gd name="T6" fmla="*/ 2 w 8"/>
                <a:gd name="T7" fmla="*/ 7 h 10"/>
                <a:gd name="T8" fmla="*/ 2 w 8"/>
                <a:gd name="T9" fmla="*/ 7 h 10"/>
                <a:gd name="T10" fmla="*/ 2 w 8"/>
                <a:gd name="T11" fmla="*/ 7 h 10"/>
                <a:gd name="T12" fmla="*/ 4 w 8"/>
                <a:gd name="T13" fmla="*/ 7 h 10"/>
                <a:gd name="T14" fmla="*/ 4 w 8"/>
                <a:gd name="T15" fmla="*/ 7 h 10"/>
                <a:gd name="T16" fmla="*/ 3 w 8"/>
                <a:gd name="T17" fmla="*/ 6 h 10"/>
                <a:gd name="T18" fmla="*/ 2 w 8"/>
                <a:gd name="T19" fmla="*/ 6 h 10"/>
                <a:gd name="T20" fmla="*/ 2 w 8"/>
                <a:gd name="T21" fmla="*/ 6 h 10"/>
                <a:gd name="T22" fmla="*/ 0 w 8"/>
                <a:gd name="T23" fmla="*/ 5 h 10"/>
                <a:gd name="T24" fmla="*/ 2 w 8"/>
                <a:gd name="T25" fmla="*/ 4 h 10"/>
                <a:gd name="T26" fmla="*/ 2 w 8"/>
                <a:gd name="T27" fmla="*/ 4 h 10"/>
                <a:gd name="T28" fmla="*/ 3 w 8"/>
                <a:gd name="T29" fmla="*/ 2 h 10"/>
                <a:gd name="T30" fmla="*/ 2 w 8"/>
                <a:gd name="T31" fmla="*/ 4 h 10"/>
                <a:gd name="T32" fmla="*/ 3 w 8"/>
                <a:gd name="T33" fmla="*/ 5 h 10"/>
                <a:gd name="T34" fmla="*/ 4 w 8"/>
                <a:gd name="T35" fmla="*/ 6 h 10"/>
                <a:gd name="T36" fmla="*/ 5 w 8"/>
                <a:gd name="T37" fmla="*/ 7 h 10"/>
                <a:gd name="T38" fmla="*/ 6 w 8"/>
                <a:gd name="T39" fmla="*/ 6 h 10"/>
                <a:gd name="T40" fmla="*/ 6 w 8"/>
                <a:gd name="T41" fmla="*/ 6 h 10"/>
                <a:gd name="T42" fmla="*/ 5 w 8"/>
                <a:gd name="T43" fmla="*/ 5 h 10"/>
                <a:gd name="T44" fmla="*/ 5 w 8"/>
                <a:gd name="T45" fmla="*/ 5 h 10"/>
                <a:gd name="T46" fmla="*/ 5 w 8"/>
                <a:gd name="T47" fmla="*/ 5 h 10"/>
                <a:gd name="T48" fmla="*/ 5 w 8"/>
                <a:gd name="T49" fmla="*/ 5 h 10"/>
                <a:gd name="T50" fmla="*/ 5 w 8"/>
                <a:gd name="T51" fmla="*/ 5 h 10"/>
                <a:gd name="T52" fmla="*/ 4 w 8"/>
                <a:gd name="T53" fmla="*/ 4 h 10"/>
                <a:gd name="T54" fmla="*/ 4 w 8"/>
                <a:gd name="T55" fmla="*/ 4 h 10"/>
                <a:gd name="T56" fmla="*/ 4 w 8"/>
                <a:gd name="T57" fmla="*/ 2 h 10"/>
                <a:gd name="T58" fmla="*/ 3 w 8"/>
                <a:gd name="T59" fmla="*/ 1 h 10"/>
                <a:gd name="T60" fmla="*/ 3 w 8"/>
                <a:gd name="T61" fmla="*/ 1 h 10"/>
                <a:gd name="T62" fmla="*/ 3 w 8"/>
                <a:gd name="T63" fmla="*/ 1 h 10"/>
                <a:gd name="T64" fmla="*/ 3 w 8"/>
                <a:gd name="T65" fmla="*/ 1 h 10"/>
                <a:gd name="T66" fmla="*/ 3 w 8"/>
                <a:gd name="T67" fmla="*/ 1 h 10"/>
                <a:gd name="T68" fmla="*/ 4 w 8"/>
                <a:gd name="T69" fmla="*/ 0 h 10"/>
                <a:gd name="T70" fmla="*/ 5 w 8"/>
                <a:gd name="T71" fmla="*/ 2 h 10"/>
                <a:gd name="T72" fmla="*/ 6 w 8"/>
                <a:gd name="T73" fmla="*/ 5 h 10"/>
                <a:gd name="T74" fmla="*/ 6 w 8"/>
                <a:gd name="T75" fmla="*/ 7 h 10"/>
                <a:gd name="T76" fmla="*/ 6 w 8"/>
                <a:gd name="T77" fmla="*/ 7 h 10"/>
                <a:gd name="T78" fmla="*/ 4 w 8"/>
                <a:gd name="T79" fmla="*/ 9 h 1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"/>
                <a:gd name="T121" fmla="*/ 0 h 10"/>
                <a:gd name="T122" fmla="*/ 8 w 8"/>
                <a:gd name="T123" fmla="*/ 10 h 1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" h="10">
                  <a:moveTo>
                    <a:pt x="4" y="9"/>
                  </a:moveTo>
                  <a:lnTo>
                    <a:pt x="3" y="9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3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6" y="4"/>
                  </a:lnTo>
                  <a:lnTo>
                    <a:pt x="6" y="5"/>
                  </a:lnTo>
                  <a:lnTo>
                    <a:pt x="8" y="6"/>
                  </a:lnTo>
                  <a:lnTo>
                    <a:pt x="6" y="7"/>
                  </a:lnTo>
                  <a:lnTo>
                    <a:pt x="6" y="9"/>
                  </a:lnTo>
                  <a:lnTo>
                    <a:pt x="6" y="7"/>
                  </a:lnTo>
                  <a:lnTo>
                    <a:pt x="5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18" name="Freeform 492"/>
            <p:cNvSpPr>
              <a:spLocks noChangeAspect="1"/>
            </p:cNvSpPr>
            <p:nvPr/>
          </p:nvSpPr>
          <p:spPr bwMode="gray">
            <a:xfrm>
              <a:off x="4443" y="4290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0 h 2"/>
                <a:gd name="T6" fmla="*/ 0 60000 65536"/>
                <a:gd name="T7" fmla="*/ 0 60000 65536"/>
                <a:gd name="T8" fmla="*/ 0 60000 65536"/>
                <a:gd name="T9" fmla="*/ 0 w 2"/>
                <a:gd name="T10" fmla="*/ 0 h 2"/>
                <a:gd name="T11" fmla="*/ 2 w 2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19" name="Freeform 493"/>
            <p:cNvSpPr>
              <a:spLocks noChangeAspect="1"/>
            </p:cNvSpPr>
            <p:nvPr/>
          </p:nvSpPr>
          <p:spPr bwMode="gray">
            <a:xfrm>
              <a:off x="4441" y="4294"/>
              <a:ext cx="4" cy="2"/>
            </a:xfrm>
            <a:custGeom>
              <a:avLst/>
              <a:gdLst>
                <a:gd name="T0" fmla="*/ 2 w 4"/>
                <a:gd name="T1" fmla="*/ 1 h 2"/>
                <a:gd name="T2" fmla="*/ 1 w 4"/>
                <a:gd name="T3" fmla="*/ 1 h 2"/>
                <a:gd name="T4" fmla="*/ 1 w 4"/>
                <a:gd name="T5" fmla="*/ 2 h 2"/>
                <a:gd name="T6" fmla="*/ 1 w 4"/>
                <a:gd name="T7" fmla="*/ 1 h 2"/>
                <a:gd name="T8" fmla="*/ 2 w 4"/>
                <a:gd name="T9" fmla="*/ 1 h 2"/>
                <a:gd name="T10" fmla="*/ 1 w 4"/>
                <a:gd name="T11" fmla="*/ 1 h 2"/>
                <a:gd name="T12" fmla="*/ 2 w 4"/>
                <a:gd name="T13" fmla="*/ 1 h 2"/>
                <a:gd name="T14" fmla="*/ 1 w 4"/>
                <a:gd name="T15" fmla="*/ 1 h 2"/>
                <a:gd name="T16" fmla="*/ 1 w 4"/>
                <a:gd name="T17" fmla="*/ 0 h 2"/>
                <a:gd name="T18" fmla="*/ 1 w 4"/>
                <a:gd name="T19" fmla="*/ 1 h 2"/>
                <a:gd name="T20" fmla="*/ 2 w 4"/>
                <a:gd name="T21" fmla="*/ 1 h 2"/>
                <a:gd name="T22" fmla="*/ 2 w 4"/>
                <a:gd name="T23" fmla="*/ 0 h 2"/>
                <a:gd name="T24" fmla="*/ 2 w 4"/>
                <a:gd name="T25" fmla="*/ 1 h 2"/>
                <a:gd name="T26" fmla="*/ 4 w 4"/>
                <a:gd name="T27" fmla="*/ 1 h 2"/>
                <a:gd name="T28" fmla="*/ 4 w 4"/>
                <a:gd name="T29" fmla="*/ 0 h 2"/>
                <a:gd name="T30" fmla="*/ 4 w 4"/>
                <a:gd name="T31" fmla="*/ 1 h 2"/>
                <a:gd name="T32" fmla="*/ 2 w 4"/>
                <a:gd name="T33" fmla="*/ 2 h 2"/>
                <a:gd name="T34" fmla="*/ 1 w 4"/>
                <a:gd name="T35" fmla="*/ 2 h 2"/>
                <a:gd name="T36" fmla="*/ 0 w 4"/>
                <a:gd name="T37" fmla="*/ 2 h 2"/>
                <a:gd name="T38" fmla="*/ 1 w 4"/>
                <a:gd name="T39" fmla="*/ 2 h 2"/>
                <a:gd name="T40" fmla="*/ 2 w 4"/>
                <a:gd name="T41" fmla="*/ 1 h 2"/>
                <a:gd name="T42" fmla="*/ 2 w 4"/>
                <a:gd name="T43" fmla="*/ 2 h 2"/>
                <a:gd name="T44" fmla="*/ 2 w 4"/>
                <a:gd name="T45" fmla="*/ 1 h 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"/>
                <a:gd name="T70" fmla="*/ 0 h 2"/>
                <a:gd name="T71" fmla="*/ 4 w 4"/>
                <a:gd name="T72" fmla="*/ 2 h 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" h="2">
                  <a:moveTo>
                    <a:pt x="2" y="1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20" name="Freeform 494"/>
            <p:cNvSpPr>
              <a:spLocks noChangeAspect="1"/>
            </p:cNvSpPr>
            <p:nvPr/>
          </p:nvSpPr>
          <p:spPr bwMode="gray">
            <a:xfrm>
              <a:off x="4408" y="408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21" name="Freeform 495"/>
            <p:cNvSpPr>
              <a:spLocks noChangeAspect="1"/>
            </p:cNvSpPr>
            <p:nvPr/>
          </p:nvSpPr>
          <p:spPr bwMode="gray">
            <a:xfrm>
              <a:off x="4410" y="4087"/>
              <a:ext cx="7" cy="7"/>
            </a:xfrm>
            <a:custGeom>
              <a:avLst/>
              <a:gdLst>
                <a:gd name="T0" fmla="*/ 7 w 7"/>
                <a:gd name="T1" fmla="*/ 6 h 6"/>
                <a:gd name="T2" fmla="*/ 6 w 7"/>
                <a:gd name="T3" fmla="*/ 6 h 6"/>
                <a:gd name="T4" fmla="*/ 5 w 7"/>
                <a:gd name="T5" fmla="*/ 5 h 6"/>
                <a:gd name="T6" fmla="*/ 4 w 7"/>
                <a:gd name="T7" fmla="*/ 3 h 6"/>
                <a:gd name="T8" fmla="*/ 4 w 7"/>
                <a:gd name="T9" fmla="*/ 2 h 6"/>
                <a:gd name="T10" fmla="*/ 1 w 7"/>
                <a:gd name="T11" fmla="*/ 1 h 6"/>
                <a:gd name="T12" fmla="*/ 0 w 7"/>
                <a:gd name="T13" fmla="*/ 1 h 6"/>
                <a:gd name="T14" fmla="*/ 0 w 7"/>
                <a:gd name="T15" fmla="*/ 0 h 6"/>
                <a:gd name="T16" fmla="*/ 0 w 7"/>
                <a:gd name="T17" fmla="*/ 1 h 6"/>
                <a:gd name="T18" fmla="*/ 1 w 7"/>
                <a:gd name="T19" fmla="*/ 1 h 6"/>
                <a:gd name="T20" fmla="*/ 3 w 7"/>
                <a:gd name="T21" fmla="*/ 1 h 6"/>
                <a:gd name="T22" fmla="*/ 4 w 7"/>
                <a:gd name="T23" fmla="*/ 2 h 6"/>
                <a:gd name="T24" fmla="*/ 5 w 7"/>
                <a:gd name="T25" fmla="*/ 2 h 6"/>
                <a:gd name="T26" fmla="*/ 5 w 7"/>
                <a:gd name="T27" fmla="*/ 3 h 6"/>
                <a:gd name="T28" fmla="*/ 6 w 7"/>
                <a:gd name="T29" fmla="*/ 5 h 6"/>
                <a:gd name="T30" fmla="*/ 6 w 7"/>
                <a:gd name="T31" fmla="*/ 6 h 6"/>
                <a:gd name="T32" fmla="*/ 7 w 7"/>
                <a:gd name="T33" fmla="*/ 6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"/>
                <a:gd name="T52" fmla="*/ 0 h 6"/>
                <a:gd name="T53" fmla="*/ 7 w 7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" h="6">
                  <a:moveTo>
                    <a:pt x="7" y="6"/>
                  </a:moveTo>
                  <a:lnTo>
                    <a:pt x="6" y="6"/>
                  </a:lnTo>
                  <a:lnTo>
                    <a:pt x="5" y="5"/>
                  </a:lnTo>
                  <a:lnTo>
                    <a:pt x="4" y="3"/>
                  </a:lnTo>
                  <a:lnTo>
                    <a:pt x="4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5"/>
                  </a:lnTo>
                  <a:lnTo>
                    <a:pt x="6" y="6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22" name="Freeform 496"/>
            <p:cNvSpPr>
              <a:spLocks noChangeAspect="1"/>
            </p:cNvSpPr>
            <p:nvPr/>
          </p:nvSpPr>
          <p:spPr bwMode="gray">
            <a:xfrm>
              <a:off x="4440" y="4288"/>
              <a:ext cx="3" cy="6"/>
            </a:xfrm>
            <a:custGeom>
              <a:avLst/>
              <a:gdLst>
                <a:gd name="T0" fmla="*/ 1 w 3"/>
                <a:gd name="T1" fmla="*/ 1 h 5"/>
                <a:gd name="T2" fmla="*/ 2 w 3"/>
                <a:gd name="T3" fmla="*/ 1 h 5"/>
                <a:gd name="T4" fmla="*/ 1 w 3"/>
                <a:gd name="T5" fmla="*/ 1 h 5"/>
                <a:gd name="T6" fmla="*/ 2 w 3"/>
                <a:gd name="T7" fmla="*/ 1 h 5"/>
                <a:gd name="T8" fmla="*/ 2 w 3"/>
                <a:gd name="T9" fmla="*/ 0 h 5"/>
                <a:gd name="T10" fmla="*/ 3 w 3"/>
                <a:gd name="T11" fmla="*/ 1 h 5"/>
                <a:gd name="T12" fmla="*/ 3 w 3"/>
                <a:gd name="T13" fmla="*/ 0 h 5"/>
                <a:gd name="T14" fmla="*/ 3 w 3"/>
                <a:gd name="T15" fmla="*/ 1 h 5"/>
                <a:gd name="T16" fmla="*/ 3 w 3"/>
                <a:gd name="T17" fmla="*/ 2 h 5"/>
                <a:gd name="T18" fmla="*/ 3 w 3"/>
                <a:gd name="T19" fmla="*/ 3 h 5"/>
                <a:gd name="T20" fmla="*/ 3 w 3"/>
                <a:gd name="T21" fmla="*/ 2 h 5"/>
                <a:gd name="T22" fmla="*/ 3 w 3"/>
                <a:gd name="T23" fmla="*/ 3 h 5"/>
                <a:gd name="T24" fmla="*/ 3 w 3"/>
                <a:gd name="T25" fmla="*/ 5 h 5"/>
                <a:gd name="T26" fmla="*/ 3 w 3"/>
                <a:gd name="T27" fmla="*/ 3 h 5"/>
                <a:gd name="T28" fmla="*/ 2 w 3"/>
                <a:gd name="T29" fmla="*/ 3 h 5"/>
                <a:gd name="T30" fmla="*/ 3 w 3"/>
                <a:gd name="T31" fmla="*/ 3 h 5"/>
                <a:gd name="T32" fmla="*/ 3 w 3"/>
                <a:gd name="T33" fmla="*/ 2 h 5"/>
                <a:gd name="T34" fmla="*/ 2 w 3"/>
                <a:gd name="T35" fmla="*/ 2 h 5"/>
                <a:gd name="T36" fmla="*/ 2 w 3"/>
                <a:gd name="T37" fmla="*/ 3 h 5"/>
                <a:gd name="T38" fmla="*/ 2 w 3"/>
                <a:gd name="T39" fmla="*/ 2 h 5"/>
                <a:gd name="T40" fmla="*/ 2 w 3"/>
                <a:gd name="T41" fmla="*/ 3 h 5"/>
                <a:gd name="T42" fmla="*/ 2 w 3"/>
                <a:gd name="T43" fmla="*/ 5 h 5"/>
                <a:gd name="T44" fmla="*/ 2 w 3"/>
                <a:gd name="T45" fmla="*/ 3 h 5"/>
                <a:gd name="T46" fmla="*/ 1 w 3"/>
                <a:gd name="T47" fmla="*/ 3 h 5"/>
                <a:gd name="T48" fmla="*/ 1 w 3"/>
                <a:gd name="T49" fmla="*/ 5 h 5"/>
                <a:gd name="T50" fmla="*/ 1 w 3"/>
                <a:gd name="T51" fmla="*/ 3 h 5"/>
                <a:gd name="T52" fmla="*/ 1 w 3"/>
                <a:gd name="T53" fmla="*/ 5 h 5"/>
                <a:gd name="T54" fmla="*/ 1 w 3"/>
                <a:gd name="T55" fmla="*/ 3 h 5"/>
                <a:gd name="T56" fmla="*/ 1 w 3"/>
                <a:gd name="T57" fmla="*/ 2 h 5"/>
                <a:gd name="T58" fmla="*/ 0 w 3"/>
                <a:gd name="T59" fmla="*/ 2 h 5"/>
                <a:gd name="T60" fmla="*/ 1 w 3"/>
                <a:gd name="T61" fmla="*/ 2 h 5"/>
                <a:gd name="T62" fmla="*/ 2 w 3"/>
                <a:gd name="T63" fmla="*/ 2 h 5"/>
                <a:gd name="T64" fmla="*/ 1 w 3"/>
                <a:gd name="T65" fmla="*/ 3 h 5"/>
                <a:gd name="T66" fmla="*/ 2 w 3"/>
                <a:gd name="T67" fmla="*/ 2 h 5"/>
                <a:gd name="T68" fmla="*/ 3 w 3"/>
                <a:gd name="T69" fmla="*/ 2 h 5"/>
                <a:gd name="T70" fmla="*/ 2 w 3"/>
                <a:gd name="T71" fmla="*/ 1 h 5"/>
                <a:gd name="T72" fmla="*/ 1 w 3"/>
                <a:gd name="T73" fmla="*/ 1 h 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3"/>
                <a:gd name="T112" fmla="*/ 0 h 5"/>
                <a:gd name="T113" fmla="*/ 3 w 3"/>
                <a:gd name="T114" fmla="*/ 5 h 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3" h="5">
                  <a:moveTo>
                    <a:pt x="1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23" name="Freeform 497"/>
            <p:cNvSpPr>
              <a:spLocks noChangeAspect="1"/>
            </p:cNvSpPr>
            <p:nvPr/>
          </p:nvSpPr>
          <p:spPr bwMode="gray">
            <a:xfrm>
              <a:off x="4440" y="4295"/>
              <a:ext cx="2" cy="2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2 w 2"/>
                <a:gd name="T7" fmla="*/ 0 h 2"/>
                <a:gd name="T8" fmla="*/ 2 w 2"/>
                <a:gd name="T9" fmla="*/ 1 h 2"/>
                <a:gd name="T10" fmla="*/ 2 w 2"/>
                <a:gd name="T11" fmla="*/ 0 h 2"/>
                <a:gd name="T12" fmla="*/ 2 w 2"/>
                <a:gd name="T13" fmla="*/ 1 h 2"/>
                <a:gd name="T14" fmla="*/ 1 w 2"/>
                <a:gd name="T15" fmla="*/ 0 h 2"/>
                <a:gd name="T16" fmla="*/ 1 w 2"/>
                <a:gd name="T17" fmla="*/ 1 h 2"/>
                <a:gd name="T18" fmla="*/ 1 w 2"/>
                <a:gd name="T19" fmla="*/ 2 h 2"/>
                <a:gd name="T20" fmla="*/ 0 w 2"/>
                <a:gd name="T21" fmla="*/ 2 h 2"/>
                <a:gd name="T22" fmla="*/ 1 w 2"/>
                <a:gd name="T23" fmla="*/ 1 h 2"/>
                <a:gd name="T24" fmla="*/ 0 w 2"/>
                <a:gd name="T25" fmla="*/ 1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2"/>
                <a:gd name="T41" fmla="*/ 2 w 2"/>
                <a:gd name="T42" fmla="*/ 2 h 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2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24" name="Freeform 498"/>
            <p:cNvSpPr>
              <a:spLocks noChangeAspect="1"/>
            </p:cNvSpPr>
            <p:nvPr/>
          </p:nvSpPr>
          <p:spPr bwMode="gray">
            <a:xfrm>
              <a:off x="4411" y="4087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2 w 2"/>
                <a:gd name="T9" fmla="*/ 1 h 1"/>
                <a:gd name="T10" fmla="*/ 0 w 2"/>
                <a:gd name="T11" fmla="*/ 1 h 1"/>
                <a:gd name="T12" fmla="*/ 0 w 2"/>
                <a:gd name="T13" fmla="*/ 0 h 1"/>
                <a:gd name="T14" fmla="*/ 0 w 2"/>
                <a:gd name="T15" fmla="*/ 1 h 1"/>
                <a:gd name="T16" fmla="*/ 0 w 2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25" name="Freeform 499"/>
            <p:cNvSpPr>
              <a:spLocks noChangeAspect="1"/>
            </p:cNvSpPr>
            <p:nvPr/>
          </p:nvSpPr>
          <p:spPr bwMode="gray">
            <a:xfrm>
              <a:off x="4432" y="4294"/>
              <a:ext cx="6" cy="6"/>
            </a:xfrm>
            <a:custGeom>
              <a:avLst/>
              <a:gdLst>
                <a:gd name="T0" fmla="*/ 2 w 6"/>
                <a:gd name="T1" fmla="*/ 2 h 6"/>
                <a:gd name="T2" fmla="*/ 3 w 6"/>
                <a:gd name="T3" fmla="*/ 1 h 6"/>
                <a:gd name="T4" fmla="*/ 3 w 6"/>
                <a:gd name="T5" fmla="*/ 2 h 6"/>
                <a:gd name="T6" fmla="*/ 3 w 6"/>
                <a:gd name="T7" fmla="*/ 1 h 6"/>
                <a:gd name="T8" fmla="*/ 4 w 6"/>
                <a:gd name="T9" fmla="*/ 1 h 6"/>
                <a:gd name="T10" fmla="*/ 6 w 6"/>
                <a:gd name="T11" fmla="*/ 1 h 6"/>
                <a:gd name="T12" fmla="*/ 6 w 6"/>
                <a:gd name="T13" fmla="*/ 0 h 6"/>
                <a:gd name="T14" fmla="*/ 6 w 6"/>
                <a:gd name="T15" fmla="*/ 1 h 6"/>
                <a:gd name="T16" fmla="*/ 6 w 6"/>
                <a:gd name="T17" fmla="*/ 2 h 6"/>
                <a:gd name="T18" fmla="*/ 6 w 6"/>
                <a:gd name="T19" fmla="*/ 1 h 6"/>
                <a:gd name="T20" fmla="*/ 4 w 6"/>
                <a:gd name="T21" fmla="*/ 1 h 6"/>
                <a:gd name="T22" fmla="*/ 4 w 6"/>
                <a:gd name="T23" fmla="*/ 2 h 6"/>
                <a:gd name="T24" fmla="*/ 4 w 6"/>
                <a:gd name="T25" fmla="*/ 1 h 6"/>
                <a:gd name="T26" fmla="*/ 3 w 6"/>
                <a:gd name="T27" fmla="*/ 1 h 6"/>
                <a:gd name="T28" fmla="*/ 3 w 6"/>
                <a:gd name="T29" fmla="*/ 2 h 6"/>
                <a:gd name="T30" fmla="*/ 4 w 6"/>
                <a:gd name="T31" fmla="*/ 2 h 6"/>
                <a:gd name="T32" fmla="*/ 3 w 6"/>
                <a:gd name="T33" fmla="*/ 2 h 6"/>
                <a:gd name="T34" fmla="*/ 4 w 6"/>
                <a:gd name="T35" fmla="*/ 2 h 6"/>
                <a:gd name="T36" fmla="*/ 4 w 6"/>
                <a:gd name="T37" fmla="*/ 3 h 6"/>
                <a:gd name="T38" fmla="*/ 3 w 6"/>
                <a:gd name="T39" fmla="*/ 3 h 6"/>
                <a:gd name="T40" fmla="*/ 4 w 6"/>
                <a:gd name="T41" fmla="*/ 3 h 6"/>
                <a:gd name="T42" fmla="*/ 3 w 6"/>
                <a:gd name="T43" fmla="*/ 3 h 6"/>
                <a:gd name="T44" fmla="*/ 4 w 6"/>
                <a:gd name="T45" fmla="*/ 3 h 6"/>
                <a:gd name="T46" fmla="*/ 4 w 6"/>
                <a:gd name="T47" fmla="*/ 2 h 6"/>
                <a:gd name="T48" fmla="*/ 6 w 6"/>
                <a:gd name="T49" fmla="*/ 3 h 6"/>
                <a:gd name="T50" fmla="*/ 6 w 6"/>
                <a:gd name="T51" fmla="*/ 2 h 6"/>
                <a:gd name="T52" fmla="*/ 6 w 6"/>
                <a:gd name="T53" fmla="*/ 3 h 6"/>
                <a:gd name="T54" fmla="*/ 4 w 6"/>
                <a:gd name="T55" fmla="*/ 3 h 6"/>
                <a:gd name="T56" fmla="*/ 4 w 6"/>
                <a:gd name="T57" fmla="*/ 4 h 6"/>
                <a:gd name="T58" fmla="*/ 3 w 6"/>
                <a:gd name="T59" fmla="*/ 4 h 6"/>
                <a:gd name="T60" fmla="*/ 4 w 6"/>
                <a:gd name="T61" fmla="*/ 4 h 6"/>
                <a:gd name="T62" fmla="*/ 3 w 6"/>
                <a:gd name="T63" fmla="*/ 4 h 6"/>
                <a:gd name="T64" fmla="*/ 3 w 6"/>
                <a:gd name="T65" fmla="*/ 6 h 6"/>
                <a:gd name="T66" fmla="*/ 2 w 6"/>
                <a:gd name="T67" fmla="*/ 6 h 6"/>
                <a:gd name="T68" fmla="*/ 1 w 6"/>
                <a:gd name="T69" fmla="*/ 6 h 6"/>
                <a:gd name="T70" fmla="*/ 0 w 6"/>
                <a:gd name="T71" fmla="*/ 6 h 6"/>
                <a:gd name="T72" fmla="*/ 0 w 6"/>
                <a:gd name="T73" fmla="*/ 4 h 6"/>
                <a:gd name="T74" fmla="*/ 1 w 6"/>
                <a:gd name="T75" fmla="*/ 4 h 6"/>
                <a:gd name="T76" fmla="*/ 1 w 6"/>
                <a:gd name="T77" fmla="*/ 3 h 6"/>
                <a:gd name="T78" fmla="*/ 0 w 6"/>
                <a:gd name="T79" fmla="*/ 3 h 6"/>
                <a:gd name="T80" fmla="*/ 1 w 6"/>
                <a:gd name="T81" fmla="*/ 3 h 6"/>
                <a:gd name="T82" fmla="*/ 0 w 6"/>
                <a:gd name="T83" fmla="*/ 2 h 6"/>
                <a:gd name="T84" fmla="*/ 1 w 6"/>
                <a:gd name="T85" fmla="*/ 2 h 6"/>
                <a:gd name="T86" fmla="*/ 1 w 6"/>
                <a:gd name="T87" fmla="*/ 3 h 6"/>
                <a:gd name="T88" fmla="*/ 1 w 6"/>
                <a:gd name="T89" fmla="*/ 2 h 6"/>
                <a:gd name="T90" fmla="*/ 1 w 6"/>
                <a:gd name="T91" fmla="*/ 3 h 6"/>
                <a:gd name="T92" fmla="*/ 1 w 6"/>
                <a:gd name="T93" fmla="*/ 2 h 6"/>
                <a:gd name="T94" fmla="*/ 1 w 6"/>
                <a:gd name="T95" fmla="*/ 1 h 6"/>
                <a:gd name="T96" fmla="*/ 2 w 6"/>
                <a:gd name="T97" fmla="*/ 2 h 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"/>
                <a:gd name="T148" fmla="*/ 0 h 6"/>
                <a:gd name="T149" fmla="*/ 6 w 6"/>
                <a:gd name="T150" fmla="*/ 6 h 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" h="6">
                  <a:moveTo>
                    <a:pt x="2" y="2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26" name="Freeform 500"/>
            <p:cNvSpPr>
              <a:spLocks noChangeAspect="1"/>
            </p:cNvSpPr>
            <p:nvPr/>
          </p:nvSpPr>
          <p:spPr bwMode="gray">
            <a:xfrm>
              <a:off x="4417" y="4094"/>
              <a:ext cx="3" cy="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0 w 2"/>
                <a:gd name="T5" fmla="*/ 1 h 3"/>
                <a:gd name="T6" fmla="*/ 0 w 2"/>
                <a:gd name="T7" fmla="*/ 2 h 3"/>
                <a:gd name="T8" fmla="*/ 0 w 2"/>
                <a:gd name="T9" fmla="*/ 1 h 3"/>
                <a:gd name="T10" fmla="*/ 0 w 2"/>
                <a:gd name="T11" fmla="*/ 0 h 3"/>
                <a:gd name="T12" fmla="*/ 2 w 2"/>
                <a:gd name="T13" fmla="*/ 0 h 3"/>
                <a:gd name="T14" fmla="*/ 2 w 2"/>
                <a:gd name="T15" fmla="*/ 1 h 3"/>
                <a:gd name="T16" fmla="*/ 0 w 2"/>
                <a:gd name="T17" fmla="*/ 1 h 3"/>
                <a:gd name="T18" fmla="*/ 2 w 2"/>
                <a:gd name="T19" fmla="*/ 1 h 3"/>
                <a:gd name="T20" fmla="*/ 2 w 2"/>
                <a:gd name="T21" fmla="*/ 2 h 3"/>
                <a:gd name="T22" fmla="*/ 2 w 2"/>
                <a:gd name="T23" fmla="*/ 1 h 3"/>
                <a:gd name="T24" fmla="*/ 2 w 2"/>
                <a:gd name="T25" fmla="*/ 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3"/>
                <a:gd name="T41" fmla="*/ 2 w 2"/>
                <a:gd name="T42" fmla="*/ 3 h 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3">
                  <a:moveTo>
                    <a:pt x="2" y="2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27" name="Freeform 501"/>
            <p:cNvSpPr>
              <a:spLocks noChangeAspect="1"/>
            </p:cNvSpPr>
            <p:nvPr/>
          </p:nvSpPr>
          <p:spPr bwMode="gray">
            <a:xfrm>
              <a:off x="4429" y="4142"/>
              <a:ext cx="9" cy="7"/>
            </a:xfrm>
            <a:custGeom>
              <a:avLst/>
              <a:gdLst>
                <a:gd name="T0" fmla="*/ 3 w 9"/>
                <a:gd name="T1" fmla="*/ 7 h 7"/>
                <a:gd name="T2" fmla="*/ 1 w 9"/>
                <a:gd name="T3" fmla="*/ 7 h 7"/>
                <a:gd name="T4" fmla="*/ 1 w 9"/>
                <a:gd name="T5" fmla="*/ 6 h 7"/>
                <a:gd name="T6" fmla="*/ 1 w 9"/>
                <a:gd name="T7" fmla="*/ 5 h 7"/>
                <a:gd name="T8" fmla="*/ 1 w 9"/>
                <a:gd name="T9" fmla="*/ 3 h 7"/>
                <a:gd name="T10" fmla="*/ 0 w 9"/>
                <a:gd name="T11" fmla="*/ 2 h 7"/>
                <a:gd name="T12" fmla="*/ 0 w 9"/>
                <a:gd name="T13" fmla="*/ 1 h 7"/>
                <a:gd name="T14" fmla="*/ 1 w 9"/>
                <a:gd name="T15" fmla="*/ 0 h 7"/>
                <a:gd name="T16" fmla="*/ 1 w 9"/>
                <a:gd name="T17" fmla="*/ 1 h 7"/>
                <a:gd name="T18" fmla="*/ 1 w 9"/>
                <a:gd name="T19" fmla="*/ 2 h 7"/>
                <a:gd name="T20" fmla="*/ 1 w 9"/>
                <a:gd name="T21" fmla="*/ 1 h 7"/>
                <a:gd name="T22" fmla="*/ 1 w 9"/>
                <a:gd name="T23" fmla="*/ 0 h 7"/>
                <a:gd name="T24" fmla="*/ 3 w 9"/>
                <a:gd name="T25" fmla="*/ 0 h 7"/>
                <a:gd name="T26" fmla="*/ 1 w 9"/>
                <a:gd name="T27" fmla="*/ 1 h 7"/>
                <a:gd name="T28" fmla="*/ 3 w 9"/>
                <a:gd name="T29" fmla="*/ 1 h 7"/>
                <a:gd name="T30" fmla="*/ 4 w 9"/>
                <a:gd name="T31" fmla="*/ 1 h 7"/>
                <a:gd name="T32" fmla="*/ 4 w 9"/>
                <a:gd name="T33" fmla="*/ 2 h 7"/>
                <a:gd name="T34" fmla="*/ 5 w 9"/>
                <a:gd name="T35" fmla="*/ 2 h 7"/>
                <a:gd name="T36" fmla="*/ 6 w 9"/>
                <a:gd name="T37" fmla="*/ 2 h 7"/>
                <a:gd name="T38" fmla="*/ 7 w 9"/>
                <a:gd name="T39" fmla="*/ 2 h 7"/>
                <a:gd name="T40" fmla="*/ 7 w 9"/>
                <a:gd name="T41" fmla="*/ 3 h 7"/>
                <a:gd name="T42" fmla="*/ 9 w 9"/>
                <a:gd name="T43" fmla="*/ 3 h 7"/>
                <a:gd name="T44" fmla="*/ 7 w 9"/>
                <a:gd name="T45" fmla="*/ 3 h 7"/>
                <a:gd name="T46" fmla="*/ 7 w 9"/>
                <a:gd name="T47" fmla="*/ 5 h 7"/>
                <a:gd name="T48" fmla="*/ 9 w 9"/>
                <a:gd name="T49" fmla="*/ 5 h 7"/>
                <a:gd name="T50" fmla="*/ 9 w 9"/>
                <a:gd name="T51" fmla="*/ 6 h 7"/>
                <a:gd name="T52" fmla="*/ 9 w 9"/>
                <a:gd name="T53" fmla="*/ 7 h 7"/>
                <a:gd name="T54" fmla="*/ 7 w 9"/>
                <a:gd name="T55" fmla="*/ 7 h 7"/>
                <a:gd name="T56" fmla="*/ 6 w 9"/>
                <a:gd name="T57" fmla="*/ 7 h 7"/>
                <a:gd name="T58" fmla="*/ 5 w 9"/>
                <a:gd name="T59" fmla="*/ 7 h 7"/>
                <a:gd name="T60" fmla="*/ 4 w 9"/>
                <a:gd name="T61" fmla="*/ 7 h 7"/>
                <a:gd name="T62" fmla="*/ 4 w 9"/>
                <a:gd name="T63" fmla="*/ 6 h 7"/>
                <a:gd name="T64" fmla="*/ 4 w 9"/>
                <a:gd name="T65" fmla="*/ 7 h 7"/>
                <a:gd name="T66" fmla="*/ 3 w 9"/>
                <a:gd name="T67" fmla="*/ 6 h 7"/>
                <a:gd name="T68" fmla="*/ 3 w 9"/>
                <a:gd name="T69" fmla="*/ 7 h 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"/>
                <a:gd name="T106" fmla="*/ 0 h 7"/>
                <a:gd name="T107" fmla="*/ 9 w 9"/>
                <a:gd name="T108" fmla="*/ 7 h 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" h="7">
                  <a:moveTo>
                    <a:pt x="3" y="7"/>
                  </a:move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9" y="3"/>
                  </a:lnTo>
                  <a:lnTo>
                    <a:pt x="7" y="3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9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28" name="Freeform 502"/>
            <p:cNvSpPr>
              <a:spLocks noChangeAspect="1"/>
            </p:cNvSpPr>
            <p:nvPr/>
          </p:nvSpPr>
          <p:spPr bwMode="gray">
            <a:xfrm>
              <a:off x="4420" y="4097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2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0 h 2"/>
                <a:gd name="T10" fmla="*/ 1 w 1"/>
                <a:gd name="T11" fmla="*/ 0 h 2"/>
                <a:gd name="T12" fmla="*/ 1 w 1"/>
                <a:gd name="T13" fmla="*/ 2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2"/>
                <a:gd name="T23" fmla="*/ 1 w 1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2">
                  <a:moveTo>
                    <a:pt x="1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29" name="Freeform 503"/>
            <p:cNvSpPr>
              <a:spLocks noChangeAspect="1"/>
            </p:cNvSpPr>
            <p:nvPr/>
          </p:nvSpPr>
          <p:spPr bwMode="gray">
            <a:xfrm>
              <a:off x="4429" y="4296"/>
              <a:ext cx="3" cy="4"/>
            </a:xfrm>
            <a:custGeom>
              <a:avLst/>
              <a:gdLst>
                <a:gd name="T0" fmla="*/ 1 w 3"/>
                <a:gd name="T1" fmla="*/ 2 h 4"/>
                <a:gd name="T2" fmla="*/ 1 w 3"/>
                <a:gd name="T3" fmla="*/ 4 h 4"/>
                <a:gd name="T4" fmla="*/ 1 w 3"/>
                <a:gd name="T5" fmla="*/ 2 h 4"/>
                <a:gd name="T6" fmla="*/ 1 w 3"/>
                <a:gd name="T7" fmla="*/ 4 h 4"/>
                <a:gd name="T8" fmla="*/ 0 w 3"/>
                <a:gd name="T9" fmla="*/ 4 h 4"/>
                <a:gd name="T10" fmla="*/ 1 w 3"/>
                <a:gd name="T11" fmla="*/ 4 h 4"/>
                <a:gd name="T12" fmla="*/ 1 w 3"/>
                <a:gd name="T13" fmla="*/ 2 h 4"/>
                <a:gd name="T14" fmla="*/ 0 w 3"/>
                <a:gd name="T15" fmla="*/ 2 h 4"/>
                <a:gd name="T16" fmla="*/ 1 w 3"/>
                <a:gd name="T17" fmla="*/ 2 h 4"/>
                <a:gd name="T18" fmla="*/ 0 w 3"/>
                <a:gd name="T19" fmla="*/ 2 h 4"/>
                <a:gd name="T20" fmla="*/ 0 w 3"/>
                <a:gd name="T21" fmla="*/ 1 h 4"/>
                <a:gd name="T22" fmla="*/ 0 w 3"/>
                <a:gd name="T23" fmla="*/ 0 h 4"/>
                <a:gd name="T24" fmla="*/ 0 w 3"/>
                <a:gd name="T25" fmla="*/ 1 h 4"/>
                <a:gd name="T26" fmla="*/ 1 w 3"/>
                <a:gd name="T27" fmla="*/ 1 h 4"/>
                <a:gd name="T28" fmla="*/ 0 w 3"/>
                <a:gd name="T29" fmla="*/ 0 h 4"/>
                <a:gd name="T30" fmla="*/ 1 w 3"/>
                <a:gd name="T31" fmla="*/ 0 h 4"/>
                <a:gd name="T32" fmla="*/ 1 w 3"/>
                <a:gd name="T33" fmla="*/ 1 h 4"/>
                <a:gd name="T34" fmla="*/ 3 w 3"/>
                <a:gd name="T35" fmla="*/ 1 h 4"/>
                <a:gd name="T36" fmla="*/ 1 w 3"/>
                <a:gd name="T37" fmla="*/ 1 h 4"/>
                <a:gd name="T38" fmla="*/ 1 w 3"/>
                <a:gd name="T39" fmla="*/ 2 h 4"/>
                <a:gd name="T40" fmla="*/ 3 w 3"/>
                <a:gd name="T41" fmla="*/ 2 h 4"/>
                <a:gd name="T42" fmla="*/ 1 w 3"/>
                <a:gd name="T43" fmla="*/ 2 h 4"/>
                <a:gd name="T44" fmla="*/ 3 w 3"/>
                <a:gd name="T45" fmla="*/ 2 h 4"/>
                <a:gd name="T46" fmla="*/ 3 w 3"/>
                <a:gd name="T47" fmla="*/ 4 h 4"/>
                <a:gd name="T48" fmla="*/ 3 w 3"/>
                <a:gd name="T49" fmla="*/ 2 h 4"/>
                <a:gd name="T50" fmla="*/ 3 w 3"/>
                <a:gd name="T51" fmla="*/ 4 h 4"/>
                <a:gd name="T52" fmla="*/ 3 w 3"/>
                <a:gd name="T53" fmla="*/ 2 h 4"/>
                <a:gd name="T54" fmla="*/ 1 w 3"/>
                <a:gd name="T55" fmla="*/ 2 h 4"/>
                <a:gd name="T56" fmla="*/ 1 w 3"/>
                <a:gd name="T57" fmla="*/ 4 h 4"/>
                <a:gd name="T58" fmla="*/ 1 w 3"/>
                <a:gd name="T59" fmla="*/ 2 h 4"/>
                <a:gd name="T60" fmla="*/ 1 w 3"/>
                <a:gd name="T61" fmla="*/ 4 h 4"/>
                <a:gd name="T62" fmla="*/ 1 w 3"/>
                <a:gd name="T63" fmla="*/ 2 h 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"/>
                <a:gd name="T97" fmla="*/ 0 h 4"/>
                <a:gd name="T98" fmla="*/ 3 w 3"/>
                <a:gd name="T99" fmla="*/ 4 h 4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" h="4">
                  <a:moveTo>
                    <a:pt x="1" y="2"/>
                  </a:moveTo>
                  <a:lnTo>
                    <a:pt x="1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30" name="Freeform 504"/>
            <p:cNvSpPr>
              <a:spLocks noChangeAspect="1"/>
            </p:cNvSpPr>
            <p:nvPr/>
          </p:nvSpPr>
          <p:spPr bwMode="gray">
            <a:xfrm>
              <a:off x="4424" y="4296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0 w 2"/>
                <a:gd name="T11" fmla="*/ 0 h 2"/>
                <a:gd name="T12" fmla="*/ 2 w 2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2"/>
                <a:gd name="T23" fmla="*/ 2 w 2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31" name="Freeform 505"/>
            <p:cNvSpPr>
              <a:spLocks noChangeAspect="1"/>
            </p:cNvSpPr>
            <p:nvPr/>
          </p:nvSpPr>
          <p:spPr bwMode="gray">
            <a:xfrm>
              <a:off x="4424" y="4296"/>
              <a:ext cx="5" cy="5"/>
            </a:xfrm>
            <a:custGeom>
              <a:avLst/>
              <a:gdLst>
                <a:gd name="T0" fmla="*/ 0 w 5"/>
                <a:gd name="T1" fmla="*/ 4 h 5"/>
                <a:gd name="T2" fmla="*/ 0 w 5"/>
                <a:gd name="T3" fmla="*/ 5 h 5"/>
                <a:gd name="T4" fmla="*/ 0 w 5"/>
                <a:gd name="T5" fmla="*/ 4 h 5"/>
                <a:gd name="T6" fmla="*/ 0 w 5"/>
                <a:gd name="T7" fmla="*/ 2 h 5"/>
                <a:gd name="T8" fmla="*/ 0 w 5"/>
                <a:gd name="T9" fmla="*/ 4 h 5"/>
                <a:gd name="T10" fmla="*/ 2 w 5"/>
                <a:gd name="T11" fmla="*/ 2 h 5"/>
                <a:gd name="T12" fmla="*/ 0 w 5"/>
                <a:gd name="T13" fmla="*/ 2 h 5"/>
                <a:gd name="T14" fmla="*/ 2 w 5"/>
                <a:gd name="T15" fmla="*/ 2 h 5"/>
                <a:gd name="T16" fmla="*/ 0 w 5"/>
                <a:gd name="T17" fmla="*/ 2 h 5"/>
                <a:gd name="T18" fmla="*/ 2 w 5"/>
                <a:gd name="T19" fmla="*/ 2 h 5"/>
                <a:gd name="T20" fmla="*/ 0 w 5"/>
                <a:gd name="T21" fmla="*/ 2 h 5"/>
                <a:gd name="T22" fmla="*/ 3 w 5"/>
                <a:gd name="T23" fmla="*/ 2 h 5"/>
                <a:gd name="T24" fmla="*/ 4 w 5"/>
                <a:gd name="T25" fmla="*/ 2 h 5"/>
                <a:gd name="T26" fmla="*/ 3 w 5"/>
                <a:gd name="T27" fmla="*/ 2 h 5"/>
                <a:gd name="T28" fmla="*/ 3 w 5"/>
                <a:gd name="T29" fmla="*/ 1 h 5"/>
                <a:gd name="T30" fmla="*/ 3 w 5"/>
                <a:gd name="T31" fmla="*/ 0 h 5"/>
                <a:gd name="T32" fmla="*/ 3 w 5"/>
                <a:gd name="T33" fmla="*/ 1 h 5"/>
                <a:gd name="T34" fmla="*/ 4 w 5"/>
                <a:gd name="T35" fmla="*/ 1 h 5"/>
                <a:gd name="T36" fmla="*/ 3 w 5"/>
                <a:gd name="T37" fmla="*/ 1 h 5"/>
                <a:gd name="T38" fmla="*/ 4 w 5"/>
                <a:gd name="T39" fmla="*/ 1 h 5"/>
                <a:gd name="T40" fmla="*/ 3 w 5"/>
                <a:gd name="T41" fmla="*/ 2 h 5"/>
                <a:gd name="T42" fmla="*/ 4 w 5"/>
                <a:gd name="T43" fmla="*/ 2 h 5"/>
                <a:gd name="T44" fmla="*/ 5 w 5"/>
                <a:gd name="T45" fmla="*/ 2 h 5"/>
                <a:gd name="T46" fmla="*/ 5 w 5"/>
                <a:gd name="T47" fmla="*/ 4 h 5"/>
                <a:gd name="T48" fmla="*/ 4 w 5"/>
                <a:gd name="T49" fmla="*/ 4 h 5"/>
                <a:gd name="T50" fmla="*/ 3 w 5"/>
                <a:gd name="T51" fmla="*/ 5 h 5"/>
                <a:gd name="T52" fmla="*/ 2 w 5"/>
                <a:gd name="T53" fmla="*/ 5 h 5"/>
                <a:gd name="T54" fmla="*/ 0 w 5"/>
                <a:gd name="T55" fmla="*/ 5 h 5"/>
                <a:gd name="T56" fmla="*/ 0 w 5"/>
                <a:gd name="T57" fmla="*/ 4 h 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"/>
                <a:gd name="T88" fmla="*/ 0 h 5"/>
                <a:gd name="T89" fmla="*/ 5 w 5"/>
                <a:gd name="T90" fmla="*/ 5 h 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" h="5">
                  <a:moveTo>
                    <a:pt x="0" y="4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32" name="Freeform 506"/>
            <p:cNvSpPr>
              <a:spLocks noChangeAspect="1"/>
            </p:cNvSpPr>
            <p:nvPr/>
          </p:nvSpPr>
          <p:spPr bwMode="gray">
            <a:xfrm>
              <a:off x="4094" y="3137"/>
              <a:ext cx="414" cy="518"/>
            </a:xfrm>
            <a:custGeom>
              <a:avLst/>
              <a:gdLst>
                <a:gd name="T0" fmla="*/ 358 w 393"/>
                <a:gd name="T1" fmla="*/ 341 h 492"/>
                <a:gd name="T2" fmla="*/ 369 w 393"/>
                <a:gd name="T3" fmla="*/ 357 h 492"/>
                <a:gd name="T4" fmla="*/ 357 w 393"/>
                <a:gd name="T5" fmla="*/ 368 h 492"/>
                <a:gd name="T6" fmla="*/ 356 w 393"/>
                <a:gd name="T7" fmla="*/ 384 h 492"/>
                <a:gd name="T8" fmla="*/ 348 w 393"/>
                <a:gd name="T9" fmla="*/ 390 h 492"/>
                <a:gd name="T10" fmla="*/ 345 w 393"/>
                <a:gd name="T11" fmla="*/ 406 h 492"/>
                <a:gd name="T12" fmla="*/ 342 w 393"/>
                <a:gd name="T13" fmla="*/ 423 h 492"/>
                <a:gd name="T14" fmla="*/ 339 w 393"/>
                <a:gd name="T15" fmla="*/ 440 h 492"/>
                <a:gd name="T16" fmla="*/ 331 w 393"/>
                <a:gd name="T17" fmla="*/ 453 h 492"/>
                <a:gd name="T18" fmla="*/ 317 w 393"/>
                <a:gd name="T19" fmla="*/ 448 h 492"/>
                <a:gd name="T20" fmla="*/ 301 w 393"/>
                <a:gd name="T21" fmla="*/ 442 h 492"/>
                <a:gd name="T22" fmla="*/ 294 w 393"/>
                <a:gd name="T23" fmla="*/ 457 h 492"/>
                <a:gd name="T24" fmla="*/ 296 w 393"/>
                <a:gd name="T25" fmla="*/ 475 h 492"/>
                <a:gd name="T26" fmla="*/ 289 w 393"/>
                <a:gd name="T27" fmla="*/ 491 h 492"/>
                <a:gd name="T28" fmla="*/ 278 w 393"/>
                <a:gd name="T29" fmla="*/ 474 h 492"/>
                <a:gd name="T30" fmla="*/ 251 w 393"/>
                <a:gd name="T31" fmla="*/ 467 h 492"/>
                <a:gd name="T32" fmla="*/ 213 w 393"/>
                <a:gd name="T33" fmla="*/ 464 h 492"/>
                <a:gd name="T34" fmla="*/ 176 w 393"/>
                <a:gd name="T35" fmla="*/ 462 h 492"/>
                <a:gd name="T36" fmla="*/ 139 w 393"/>
                <a:gd name="T37" fmla="*/ 458 h 492"/>
                <a:gd name="T38" fmla="*/ 102 w 393"/>
                <a:gd name="T39" fmla="*/ 457 h 492"/>
                <a:gd name="T40" fmla="*/ 66 w 393"/>
                <a:gd name="T41" fmla="*/ 455 h 492"/>
                <a:gd name="T42" fmla="*/ 54 w 393"/>
                <a:gd name="T43" fmla="*/ 434 h 492"/>
                <a:gd name="T44" fmla="*/ 43 w 393"/>
                <a:gd name="T45" fmla="*/ 406 h 492"/>
                <a:gd name="T46" fmla="*/ 45 w 393"/>
                <a:gd name="T47" fmla="*/ 376 h 492"/>
                <a:gd name="T48" fmla="*/ 40 w 393"/>
                <a:gd name="T49" fmla="*/ 352 h 492"/>
                <a:gd name="T50" fmla="*/ 41 w 393"/>
                <a:gd name="T51" fmla="*/ 328 h 492"/>
                <a:gd name="T52" fmla="*/ 45 w 393"/>
                <a:gd name="T53" fmla="*/ 305 h 492"/>
                <a:gd name="T54" fmla="*/ 58 w 393"/>
                <a:gd name="T55" fmla="*/ 290 h 492"/>
                <a:gd name="T56" fmla="*/ 52 w 393"/>
                <a:gd name="T57" fmla="*/ 272 h 492"/>
                <a:gd name="T58" fmla="*/ 42 w 393"/>
                <a:gd name="T59" fmla="*/ 247 h 492"/>
                <a:gd name="T60" fmla="*/ 36 w 393"/>
                <a:gd name="T61" fmla="*/ 227 h 492"/>
                <a:gd name="T62" fmla="*/ 29 w 393"/>
                <a:gd name="T63" fmla="*/ 194 h 492"/>
                <a:gd name="T64" fmla="*/ 24 w 393"/>
                <a:gd name="T65" fmla="*/ 159 h 492"/>
                <a:gd name="T66" fmla="*/ 19 w 393"/>
                <a:gd name="T67" fmla="*/ 125 h 492"/>
                <a:gd name="T68" fmla="*/ 13 w 393"/>
                <a:gd name="T69" fmla="*/ 87 h 492"/>
                <a:gd name="T70" fmla="*/ 7 w 393"/>
                <a:gd name="T71" fmla="*/ 51 h 492"/>
                <a:gd name="T72" fmla="*/ 1 w 393"/>
                <a:gd name="T73" fmla="*/ 15 h 492"/>
                <a:gd name="T74" fmla="*/ 24 w 393"/>
                <a:gd name="T75" fmla="*/ 3 h 492"/>
                <a:gd name="T76" fmla="*/ 61 w 393"/>
                <a:gd name="T77" fmla="*/ 3 h 492"/>
                <a:gd name="T78" fmla="*/ 96 w 393"/>
                <a:gd name="T79" fmla="*/ 1 h 492"/>
                <a:gd name="T80" fmla="*/ 141 w 393"/>
                <a:gd name="T81" fmla="*/ 3 h 492"/>
                <a:gd name="T82" fmla="*/ 205 w 393"/>
                <a:gd name="T83" fmla="*/ 4 h 492"/>
                <a:gd name="T84" fmla="*/ 194 w 393"/>
                <a:gd name="T85" fmla="*/ 16 h 492"/>
                <a:gd name="T86" fmla="*/ 190 w 393"/>
                <a:gd name="T87" fmla="*/ 36 h 492"/>
                <a:gd name="T88" fmla="*/ 209 w 393"/>
                <a:gd name="T89" fmla="*/ 51 h 492"/>
                <a:gd name="T90" fmla="*/ 227 w 393"/>
                <a:gd name="T91" fmla="*/ 62 h 492"/>
                <a:gd name="T92" fmla="*/ 237 w 393"/>
                <a:gd name="T93" fmla="*/ 87 h 492"/>
                <a:gd name="T94" fmla="*/ 253 w 393"/>
                <a:gd name="T95" fmla="*/ 113 h 492"/>
                <a:gd name="T96" fmla="*/ 274 w 393"/>
                <a:gd name="T97" fmla="*/ 130 h 492"/>
                <a:gd name="T98" fmla="*/ 289 w 393"/>
                <a:gd name="T99" fmla="*/ 151 h 492"/>
                <a:gd name="T100" fmla="*/ 304 w 393"/>
                <a:gd name="T101" fmla="*/ 169 h 492"/>
                <a:gd name="T102" fmla="*/ 309 w 393"/>
                <a:gd name="T103" fmla="*/ 180 h 492"/>
                <a:gd name="T104" fmla="*/ 317 w 393"/>
                <a:gd name="T105" fmla="*/ 194 h 492"/>
                <a:gd name="T106" fmla="*/ 334 w 393"/>
                <a:gd name="T107" fmla="*/ 207 h 492"/>
                <a:gd name="T108" fmla="*/ 341 w 393"/>
                <a:gd name="T109" fmla="*/ 223 h 492"/>
                <a:gd name="T110" fmla="*/ 345 w 393"/>
                <a:gd name="T111" fmla="*/ 237 h 492"/>
                <a:gd name="T112" fmla="*/ 348 w 393"/>
                <a:gd name="T113" fmla="*/ 255 h 492"/>
                <a:gd name="T114" fmla="*/ 364 w 393"/>
                <a:gd name="T115" fmla="*/ 271 h 492"/>
                <a:gd name="T116" fmla="*/ 369 w 393"/>
                <a:gd name="T117" fmla="*/ 285 h 492"/>
                <a:gd name="T118" fmla="*/ 370 w 393"/>
                <a:gd name="T119" fmla="*/ 305 h 492"/>
                <a:gd name="T120" fmla="*/ 391 w 393"/>
                <a:gd name="T121" fmla="*/ 316 h 492"/>
                <a:gd name="T122" fmla="*/ 392 w 393"/>
                <a:gd name="T123" fmla="*/ 318 h 492"/>
                <a:gd name="T124" fmla="*/ 382 w 393"/>
                <a:gd name="T125" fmla="*/ 326 h 49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93"/>
                <a:gd name="T190" fmla="*/ 0 h 492"/>
                <a:gd name="T191" fmla="*/ 393 w 393"/>
                <a:gd name="T192" fmla="*/ 492 h 49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93" h="492">
                  <a:moveTo>
                    <a:pt x="369" y="332"/>
                  </a:moveTo>
                  <a:lnTo>
                    <a:pt x="369" y="334"/>
                  </a:lnTo>
                  <a:lnTo>
                    <a:pt x="368" y="334"/>
                  </a:lnTo>
                  <a:lnTo>
                    <a:pt x="368" y="335"/>
                  </a:lnTo>
                  <a:lnTo>
                    <a:pt x="366" y="335"/>
                  </a:lnTo>
                  <a:lnTo>
                    <a:pt x="366" y="336"/>
                  </a:lnTo>
                  <a:lnTo>
                    <a:pt x="366" y="337"/>
                  </a:lnTo>
                  <a:lnTo>
                    <a:pt x="365" y="337"/>
                  </a:lnTo>
                  <a:lnTo>
                    <a:pt x="365" y="339"/>
                  </a:lnTo>
                  <a:lnTo>
                    <a:pt x="365" y="340"/>
                  </a:lnTo>
                  <a:lnTo>
                    <a:pt x="366" y="340"/>
                  </a:lnTo>
                  <a:lnTo>
                    <a:pt x="366" y="341"/>
                  </a:lnTo>
                  <a:lnTo>
                    <a:pt x="366" y="342"/>
                  </a:lnTo>
                  <a:lnTo>
                    <a:pt x="365" y="342"/>
                  </a:lnTo>
                  <a:lnTo>
                    <a:pt x="365" y="343"/>
                  </a:lnTo>
                  <a:lnTo>
                    <a:pt x="365" y="345"/>
                  </a:lnTo>
                  <a:lnTo>
                    <a:pt x="366" y="345"/>
                  </a:lnTo>
                  <a:lnTo>
                    <a:pt x="366" y="346"/>
                  </a:lnTo>
                  <a:lnTo>
                    <a:pt x="366" y="347"/>
                  </a:lnTo>
                  <a:lnTo>
                    <a:pt x="365" y="347"/>
                  </a:lnTo>
                  <a:lnTo>
                    <a:pt x="365" y="346"/>
                  </a:lnTo>
                  <a:lnTo>
                    <a:pt x="364" y="346"/>
                  </a:lnTo>
                  <a:lnTo>
                    <a:pt x="363" y="346"/>
                  </a:lnTo>
                  <a:lnTo>
                    <a:pt x="363" y="345"/>
                  </a:lnTo>
                  <a:lnTo>
                    <a:pt x="362" y="345"/>
                  </a:lnTo>
                  <a:lnTo>
                    <a:pt x="360" y="345"/>
                  </a:lnTo>
                  <a:lnTo>
                    <a:pt x="360" y="343"/>
                  </a:lnTo>
                  <a:lnTo>
                    <a:pt x="359" y="343"/>
                  </a:lnTo>
                  <a:lnTo>
                    <a:pt x="358" y="342"/>
                  </a:lnTo>
                  <a:lnTo>
                    <a:pt x="359" y="342"/>
                  </a:lnTo>
                  <a:lnTo>
                    <a:pt x="358" y="341"/>
                  </a:lnTo>
                  <a:lnTo>
                    <a:pt x="359" y="341"/>
                  </a:lnTo>
                  <a:lnTo>
                    <a:pt x="358" y="341"/>
                  </a:lnTo>
                  <a:lnTo>
                    <a:pt x="359" y="342"/>
                  </a:lnTo>
                  <a:lnTo>
                    <a:pt x="358" y="342"/>
                  </a:lnTo>
                  <a:lnTo>
                    <a:pt x="358" y="341"/>
                  </a:lnTo>
                  <a:lnTo>
                    <a:pt x="358" y="340"/>
                  </a:lnTo>
                  <a:lnTo>
                    <a:pt x="358" y="341"/>
                  </a:lnTo>
                  <a:lnTo>
                    <a:pt x="357" y="341"/>
                  </a:lnTo>
                  <a:lnTo>
                    <a:pt x="357" y="342"/>
                  </a:lnTo>
                  <a:lnTo>
                    <a:pt x="357" y="343"/>
                  </a:lnTo>
                  <a:lnTo>
                    <a:pt x="358" y="343"/>
                  </a:lnTo>
                  <a:lnTo>
                    <a:pt x="358" y="345"/>
                  </a:lnTo>
                  <a:lnTo>
                    <a:pt x="359" y="345"/>
                  </a:lnTo>
                  <a:lnTo>
                    <a:pt x="360" y="345"/>
                  </a:lnTo>
                  <a:lnTo>
                    <a:pt x="360" y="346"/>
                  </a:lnTo>
                  <a:lnTo>
                    <a:pt x="362" y="346"/>
                  </a:lnTo>
                  <a:lnTo>
                    <a:pt x="362" y="347"/>
                  </a:lnTo>
                  <a:lnTo>
                    <a:pt x="363" y="347"/>
                  </a:lnTo>
                  <a:lnTo>
                    <a:pt x="364" y="348"/>
                  </a:lnTo>
                  <a:lnTo>
                    <a:pt x="364" y="349"/>
                  </a:lnTo>
                  <a:lnTo>
                    <a:pt x="365" y="349"/>
                  </a:lnTo>
                  <a:lnTo>
                    <a:pt x="366" y="351"/>
                  </a:lnTo>
                  <a:lnTo>
                    <a:pt x="368" y="351"/>
                  </a:lnTo>
                  <a:lnTo>
                    <a:pt x="368" y="349"/>
                  </a:lnTo>
                  <a:lnTo>
                    <a:pt x="369" y="349"/>
                  </a:lnTo>
                  <a:lnTo>
                    <a:pt x="369" y="351"/>
                  </a:lnTo>
                  <a:lnTo>
                    <a:pt x="369" y="352"/>
                  </a:lnTo>
                  <a:lnTo>
                    <a:pt x="369" y="353"/>
                  </a:lnTo>
                  <a:lnTo>
                    <a:pt x="369" y="354"/>
                  </a:lnTo>
                  <a:lnTo>
                    <a:pt x="369" y="355"/>
                  </a:lnTo>
                  <a:lnTo>
                    <a:pt x="369" y="357"/>
                  </a:lnTo>
                  <a:lnTo>
                    <a:pt x="369" y="358"/>
                  </a:lnTo>
                  <a:lnTo>
                    <a:pt x="369" y="359"/>
                  </a:lnTo>
                  <a:lnTo>
                    <a:pt x="368" y="360"/>
                  </a:lnTo>
                  <a:lnTo>
                    <a:pt x="368" y="361"/>
                  </a:lnTo>
                  <a:lnTo>
                    <a:pt x="368" y="363"/>
                  </a:lnTo>
                  <a:lnTo>
                    <a:pt x="366" y="363"/>
                  </a:lnTo>
                  <a:lnTo>
                    <a:pt x="366" y="364"/>
                  </a:lnTo>
                  <a:lnTo>
                    <a:pt x="366" y="365"/>
                  </a:lnTo>
                  <a:lnTo>
                    <a:pt x="365" y="365"/>
                  </a:lnTo>
                  <a:lnTo>
                    <a:pt x="365" y="364"/>
                  </a:lnTo>
                  <a:lnTo>
                    <a:pt x="365" y="363"/>
                  </a:lnTo>
                  <a:lnTo>
                    <a:pt x="364" y="363"/>
                  </a:lnTo>
                  <a:lnTo>
                    <a:pt x="363" y="363"/>
                  </a:lnTo>
                  <a:lnTo>
                    <a:pt x="363" y="364"/>
                  </a:lnTo>
                  <a:lnTo>
                    <a:pt x="363" y="365"/>
                  </a:lnTo>
                  <a:lnTo>
                    <a:pt x="362" y="365"/>
                  </a:lnTo>
                  <a:lnTo>
                    <a:pt x="360" y="365"/>
                  </a:lnTo>
                  <a:lnTo>
                    <a:pt x="359" y="365"/>
                  </a:lnTo>
                  <a:lnTo>
                    <a:pt x="358" y="365"/>
                  </a:lnTo>
                  <a:lnTo>
                    <a:pt x="358" y="366"/>
                  </a:lnTo>
                  <a:lnTo>
                    <a:pt x="357" y="365"/>
                  </a:lnTo>
                  <a:lnTo>
                    <a:pt x="357" y="366"/>
                  </a:lnTo>
                  <a:lnTo>
                    <a:pt x="356" y="366"/>
                  </a:lnTo>
                  <a:lnTo>
                    <a:pt x="356" y="368"/>
                  </a:lnTo>
                  <a:lnTo>
                    <a:pt x="356" y="366"/>
                  </a:lnTo>
                  <a:lnTo>
                    <a:pt x="356" y="368"/>
                  </a:lnTo>
                  <a:lnTo>
                    <a:pt x="356" y="366"/>
                  </a:lnTo>
                  <a:lnTo>
                    <a:pt x="356" y="368"/>
                  </a:lnTo>
                  <a:lnTo>
                    <a:pt x="356" y="369"/>
                  </a:lnTo>
                  <a:lnTo>
                    <a:pt x="357" y="369"/>
                  </a:lnTo>
                  <a:lnTo>
                    <a:pt x="357" y="368"/>
                  </a:lnTo>
                  <a:lnTo>
                    <a:pt x="358" y="368"/>
                  </a:lnTo>
                  <a:lnTo>
                    <a:pt x="359" y="368"/>
                  </a:lnTo>
                  <a:lnTo>
                    <a:pt x="359" y="369"/>
                  </a:lnTo>
                  <a:lnTo>
                    <a:pt x="358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1"/>
                  </a:lnTo>
                  <a:lnTo>
                    <a:pt x="356" y="372"/>
                  </a:lnTo>
                  <a:lnTo>
                    <a:pt x="354" y="372"/>
                  </a:lnTo>
                  <a:lnTo>
                    <a:pt x="356" y="372"/>
                  </a:lnTo>
                  <a:lnTo>
                    <a:pt x="354" y="372"/>
                  </a:lnTo>
                  <a:lnTo>
                    <a:pt x="353" y="372"/>
                  </a:lnTo>
                  <a:lnTo>
                    <a:pt x="353" y="374"/>
                  </a:lnTo>
                  <a:lnTo>
                    <a:pt x="353" y="375"/>
                  </a:lnTo>
                  <a:lnTo>
                    <a:pt x="353" y="376"/>
                  </a:lnTo>
                  <a:lnTo>
                    <a:pt x="352" y="376"/>
                  </a:lnTo>
                  <a:lnTo>
                    <a:pt x="352" y="377"/>
                  </a:lnTo>
                  <a:lnTo>
                    <a:pt x="352" y="378"/>
                  </a:lnTo>
                  <a:lnTo>
                    <a:pt x="353" y="378"/>
                  </a:lnTo>
                  <a:lnTo>
                    <a:pt x="353" y="380"/>
                  </a:lnTo>
                  <a:lnTo>
                    <a:pt x="354" y="380"/>
                  </a:lnTo>
                  <a:lnTo>
                    <a:pt x="354" y="381"/>
                  </a:lnTo>
                  <a:lnTo>
                    <a:pt x="353" y="381"/>
                  </a:lnTo>
                  <a:lnTo>
                    <a:pt x="354" y="381"/>
                  </a:lnTo>
                  <a:lnTo>
                    <a:pt x="354" y="382"/>
                  </a:lnTo>
                  <a:lnTo>
                    <a:pt x="356" y="382"/>
                  </a:lnTo>
                  <a:lnTo>
                    <a:pt x="356" y="383"/>
                  </a:lnTo>
                  <a:lnTo>
                    <a:pt x="354" y="383"/>
                  </a:lnTo>
                  <a:lnTo>
                    <a:pt x="356" y="383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6" y="384"/>
                  </a:lnTo>
                  <a:lnTo>
                    <a:pt x="354" y="384"/>
                  </a:lnTo>
                  <a:lnTo>
                    <a:pt x="353" y="384"/>
                  </a:lnTo>
                  <a:lnTo>
                    <a:pt x="352" y="384"/>
                  </a:lnTo>
                  <a:lnTo>
                    <a:pt x="352" y="386"/>
                  </a:lnTo>
                  <a:lnTo>
                    <a:pt x="353" y="386"/>
                  </a:lnTo>
                  <a:lnTo>
                    <a:pt x="353" y="387"/>
                  </a:lnTo>
                  <a:lnTo>
                    <a:pt x="353" y="388"/>
                  </a:lnTo>
                  <a:lnTo>
                    <a:pt x="352" y="388"/>
                  </a:lnTo>
                  <a:lnTo>
                    <a:pt x="351" y="388"/>
                  </a:lnTo>
                  <a:lnTo>
                    <a:pt x="350" y="388"/>
                  </a:lnTo>
                  <a:lnTo>
                    <a:pt x="348" y="388"/>
                  </a:lnTo>
                  <a:lnTo>
                    <a:pt x="347" y="388"/>
                  </a:lnTo>
                  <a:lnTo>
                    <a:pt x="346" y="388"/>
                  </a:lnTo>
                  <a:lnTo>
                    <a:pt x="346" y="387"/>
                  </a:lnTo>
                  <a:lnTo>
                    <a:pt x="346" y="388"/>
                  </a:lnTo>
                  <a:lnTo>
                    <a:pt x="345" y="388"/>
                  </a:lnTo>
                  <a:lnTo>
                    <a:pt x="345" y="387"/>
                  </a:lnTo>
                  <a:lnTo>
                    <a:pt x="343" y="387"/>
                  </a:lnTo>
                  <a:lnTo>
                    <a:pt x="343" y="388"/>
                  </a:lnTo>
                  <a:lnTo>
                    <a:pt x="345" y="388"/>
                  </a:lnTo>
                  <a:lnTo>
                    <a:pt x="346" y="388"/>
                  </a:lnTo>
                  <a:lnTo>
                    <a:pt x="347" y="388"/>
                  </a:lnTo>
                  <a:lnTo>
                    <a:pt x="348" y="388"/>
                  </a:lnTo>
                  <a:lnTo>
                    <a:pt x="348" y="389"/>
                  </a:lnTo>
                  <a:lnTo>
                    <a:pt x="350" y="389"/>
                  </a:lnTo>
                  <a:lnTo>
                    <a:pt x="348" y="389"/>
                  </a:lnTo>
                  <a:lnTo>
                    <a:pt x="348" y="390"/>
                  </a:lnTo>
                  <a:lnTo>
                    <a:pt x="347" y="390"/>
                  </a:lnTo>
                  <a:lnTo>
                    <a:pt x="347" y="392"/>
                  </a:lnTo>
                  <a:lnTo>
                    <a:pt x="347" y="393"/>
                  </a:lnTo>
                  <a:lnTo>
                    <a:pt x="348" y="393"/>
                  </a:lnTo>
                  <a:lnTo>
                    <a:pt x="348" y="394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6" y="395"/>
                  </a:lnTo>
                  <a:lnTo>
                    <a:pt x="346" y="394"/>
                  </a:lnTo>
                  <a:lnTo>
                    <a:pt x="346" y="393"/>
                  </a:lnTo>
                  <a:lnTo>
                    <a:pt x="345" y="393"/>
                  </a:lnTo>
                  <a:lnTo>
                    <a:pt x="345" y="392"/>
                  </a:lnTo>
                  <a:lnTo>
                    <a:pt x="345" y="393"/>
                  </a:lnTo>
                  <a:lnTo>
                    <a:pt x="346" y="393"/>
                  </a:lnTo>
                  <a:lnTo>
                    <a:pt x="346" y="394"/>
                  </a:lnTo>
                  <a:lnTo>
                    <a:pt x="346" y="395"/>
                  </a:lnTo>
                  <a:lnTo>
                    <a:pt x="346" y="397"/>
                  </a:lnTo>
                  <a:lnTo>
                    <a:pt x="347" y="397"/>
                  </a:lnTo>
                  <a:lnTo>
                    <a:pt x="347" y="398"/>
                  </a:lnTo>
                  <a:lnTo>
                    <a:pt x="346" y="398"/>
                  </a:lnTo>
                  <a:lnTo>
                    <a:pt x="345" y="398"/>
                  </a:lnTo>
                  <a:lnTo>
                    <a:pt x="345" y="399"/>
                  </a:lnTo>
                  <a:lnTo>
                    <a:pt x="343" y="400"/>
                  </a:lnTo>
                  <a:lnTo>
                    <a:pt x="345" y="400"/>
                  </a:lnTo>
                  <a:lnTo>
                    <a:pt x="343" y="400"/>
                  </a:lnTo>
                  <a:lnTo>
                    <a:pt x="343" y="401"/>
                  </a:lnTo>
                  <a:lnTo>
                    <a:pt x="343" y="403"/>
                  </a:lnTo>
                  <a:lnTo>
                    <a:pt x="345" y="403"/>
                  </a:lnTo>
                  <a:lnTo>
                    <a:pt x="345" y="404"/>
                  </a:lnTo>
                  <a:lnTo>
                    <a:pt x="345" y="405"/>
                  </a:lnTo>
                  <a:lnTo>
                    <a:pt x="345" y="406"/>
                  </a:lnTo>
                  <a:lnTo>
                    <a:pt x="345" y="407"/>
                  </a:lnTo>
                  <a:lnTo>
                    <a:pt x="343" y="407"/>
                  </a:lnTo>
                  <a:lnTo>
                    <a:pt x="343" y="409"/>
                  </a:lnTo>
                  <a:lnTo>
                    <a:pt x="345" y="409"/>
                  </a:lnTo>
                  <a:lnTo>
                    <a:pt x="345" y="410"/>
                  </a:lnTo>
                  <a:lnTo>
                    <a:pt x="343" y="410"/>
                  </a:lnTo>
                  <a:lnTo>
                    <a:pt x="343" y="411"/>
                  </a:lnTo>
                  <a:lnTo>
                    <a:pt x="343" y="412"/>
                  </a:lnTo>
                  <a:lnTo>
                    <a:pt x="342" y="412"/>
                  </a:lnTo>
                  <a:lnTo>
                    <a:pt x="341" y="411"/>
                  </a:lnTo>
                  <a:lnTo>
                    <a:pt x="340" y="411"/>
                  </a:lnTo>
                  <a:lnTo>
                    <a:pt x="340" y="412"/>
                  </a:lnTo>
                  <a:lnTo>
                    <a:pt x="341" y="412"/>
                  </a:lnTo>
                  <a:lnTo>
                    <a:pt x="341" y="413"/>
                  </a:lnTo>
                  <a:lnTo>
                    <a:pt x="342" y="413"/>
                  </a:lnTo>
                  <a:lnTo>
                    <a:pt x="342" y="415"/>
                  </a:lnTo>
                  <a:lnTo>
                    <a:pt x="341" y="415"/>
                  </a:lnTo>
                  <a:lnTo>
                    <a:pt x="342" y="415"/>
                  </a:lnTo>
                  <a:lnTo>
                    <a:pt x="343" y="415"/>
                  </a:lnTo>
                  <a:lnTo>
                    <a:pt x="343" y="413"/>
                  </a:lnTo>
                  <a:lnTo>
                    <a:pt x="343" y="415"/>
                  </a:lnTo>
                  <a:lnTo>
                    <a:pt x="345" y="415"/>
                  </a:lnTo>
                  <a:lnTo>
                    <a:pt x="345" y="416"/>
                  </a:lnTo>
                  <a:lnTo>
                    <a:pt x="345" y="417"/>
                  </a:lnTo>
                  <a:lnTo>
                    <a:pt x="345" y="418"/>
                  </a:lnTo>
                  <a:lnTo>
                    <a:pt x="345" y="419"/>
                  </a:lnTo>
                  <a:lnTo>
                    <a:pt x="343" y="419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3"/>
                  </a:lnTo>
                  <a:lnTo>
                    <a:pt x="342" y="424"/>
                  </a:lnTo>
                  <a:lnTo>
                    <a:pt x="341" y="424"/>
                  </a:lnTo>
                  <a:lnTo>
                    <a:pt x="340" y="424"/>
                  </a:lnTo>
                  <a:lnTo>
                    <a:pt x="340" y="426"/>
                  </a:lnTo>
                  <a:lnTo>
                    <a:pt x="339" y="426"/>
                  </a:lnTo>
                  <a:lnTo>
                    <a:pt x="339" y="427"/>
                  </a:lnTo>
                  <a:lnTo>
                    <a:pt x="339" y="426"/>
                  </a:lnTo>
                  <a:lnTo>
                    <a:pt x="337" y="426"/>
                  </a:lnTo>
                  <a:lnTo>
                    <a:pt x="337" y="427"/>
                  </a:lnTo>
                  <a:lnTo>
                    <a:pt x="337" y="428"/>
                  </a:lnTo>
                  <a:lnTo>
                    <a:pt x="339" y="428"/>
                  </a:lnTo>
                  <a:lnTo>
                    <a:pt x="337" y="428"/>
                  </a:lnTo>
                  <a:lnTo>
                    <a:pt x="339" y="428"/>
                  </a:lnTo>
                  <a:lnTo>
                    <a:pt x="339" y="429"/>
                  </a:lnTo>
                  <a:lnTo>
                    <a:pt x="339" y="430"/>
                  </a:lnTo>
                  <a:lnTo>
                    <a:pt x="339" y="432"/>
                  </a:lnTo>
                  <a:lnTo>
                    <a:pt x="340" y="432"/>
                  </a:lnTo>
                  <a:lnTo>
                    <a:pt x="340" y="430"/>
                  </a:lnTo>
                  <a:lnTo>
                    <a:pt x="341" y="432"/>
                  </a:lnTo>
                  <a:lnTo>
                    <a:pt x="341" y="433"/>
                  </a:lnTo>
                  <a:lnTo>
                    <a:pt x="340" y="433"/>
                  </a:lnTo>
                  <a:lnTo>
                    <a:pt x="339" y="433"/>
                  </a:lnTo>
                  <a:lnTo>
                    <a:pt x="339" y="434"/>
                  </a:lnTo>
                  <a:lnTo>
                    <a:pt x="339" y="435"/>
                  </a:lnTo>
                  <a:lnTo>
                    <a:pt x="337" y="435"/>
                  </a:lnTo>
                  <a:lnTo>
                    <a:pt x="337" y="436"/>
                  </a:lnTo>
                  <a:lnTo>
                    <a:pt x="339" y="436"/>
                  </a:lnTo>
                  <a:lnTo>
                    <a:pt x="339" y="438"/>
                  </a:lnTo>
                  <a:lnTo>
                    <a:pt x="340" y="439"/>
                  </a:lnTo>
                  <a:lnTo>
                    <a:pt x="340" y="440"/>
                  </a:lnTo>
                  <a:lnTo>
                    <a:pt x="339" y="440"/>
                  </a:lnTo>
                  <a:lnTo>
                    <a:pt x="337" y="440"/>
                  </a:lnTo>
                  <a:lnTo>
                    <a:pt x="336" y="440"/>
                  </a:lnTo>
                  <a:lnTo>
                    <a:pt x="336" y="441"/>
                  </a:lnTo>
                  <a:lnTo>
                    <a:pt x="336" y="442"/>
                  </a:lnTo>
                  <a:lnTo>
                    <a:pt x="336" y="444"/>
                  </a:lnTo>
                  <a:lnTo>
                    <a:pt x="336" y="442"/>
                  </a:lnTo>
                  <a:lnTo>
                    <a:pt x="336" y="444"/>
                  </a:lnTo>
                  <a:lnTo>
                    <a:pt x="337" y="444"/>
                  </a:lnTo>
                  <a:lnTo>
                    <a:pt x="337" y="445"/>
                  </a:lnTo>
                  <a:lnTo>
                    <a:pt x="339" y="445"/>
                  </a:lnTo>
                  <a:lnTo>
                    <a:pt x="339" y="446"/>
                  </a:lnTo>
                  <a:lnTo>
                    <a:pt x="339" y="447"/>
                  </a:lnTo>
                  <a:lnTo>
                    <a:pt x="340" y="447"/>
                  </a:lnTo>
                  <a:lnTo>
                    <a:pt x="340" y="448"/>
                  </a:lnTo>
                  <a:lnTo>
                    <a:pt x="340" y="450"/>
                  </a:lnTo>
                  <a:lnTo>
                    <a:pt x="339" y="450"/>
                  </a:lnTo>
                  <a:lnTo>
                    <a:pt x="339" y="451"/>
                  </a:lnTo>
                  <a:lnTo>
                    <a:pt x="339" y="452"/>
                  </a:lnTo>
                  <a:lnTo>
                    <a:pt x="339" y="453"/>
                  </a:lnTo>
                  <a:lnTo>
                    <a:pt x="337" y="453"/>
                  </a:lnTo>
                  <a:lnTo>
                    <a:pt x="336" y="453"/>
                  </a:lnTo>
                  <a:lnTo>
                    <a:pt x="336" y="452"/>
                  </a:lnTo>
                  <a:lnTo>
                    <a:pt x="336" y="453"/>
                  </a:lnTo>
                  <a:lnTo>
                    <a:pt x="336" y="455"/>
                  </a:lnTo>
                  <a:lnTo>
                    <a:pt x="335" y="455"/>
                  </a:lnTo>
                  <a:lnTo>
                    <a:pt x="335" y="453"/>
                  </a:lnTo>
                  <a:lnTo>
                    <a:pt x="334" y="453"/>
                  </a:lnTo>
                  <a:lnTo>
                    <a:pt x="334" y="455"/>
                  </a:lnTo>
                  <a:lnTo>
                    <a:pt x="334" y="453"/>
                  </a:lnTo>
                  <a:lnTo>
                    <a:pt x="333" y="453"/>
                  </a:lnTo>
                  <a:lnTo>
                    <a:pt x="331" y="453"/>
                  </a:lnTo>
                  <a:lnTo>
                    <a:pt x="330" y="453"/>
                  </a:lnTo>
                  <a:lnTo>
                    <a:pt x="330" y="452"/>
                  </a:lnTo>
                  <a:lnTo>
                    <a:pt x="330" y="453"/>
                  </a:lnTo>
                  <a:lnTo>
                    <a:pt x="329" y="453"/>
                  </a:lnTo>
                  <a:lnTo>
                    <a:pt x="329" y="452"/>
                  </a:lnTo>
                  <a:lnTo>
                    <a:pt x="329" y="451"/>
                  </a:lnTo>
                  <a:lnTo>
                    <a:pt x="328" y="451"/>
                  </a:lnTo>
                  <a:lnTo>
                    <a:pt x="328" y="452"/>
                  </a:lnTo>
                  <a:lnTo>
                    <a:pt x="327" y="452"/>
                  </a:lnTo>
                  <a:lnTo>
                    <a:pt x="327" y="451"/>
                  </a:lnTo>
                  <a:lnTo>
                    <a:pt x="325" y="451"/>
                  </a:lnTo>
                  <a:lnTo>
                    <a:pt x="325" y="450"/>
                  </a:lnTo>
                  <a:lnTo>
                    <a:pt x="324" y="450"/>
                  </a:lnTo>
                  <a:lnTo>
                    <a:pt x="324" y="451"/>
                  </a:lnTo>
                  <a:lnTo>
                    <a:pt x="324" y="450"/>
                  </a:lnTo>
                  <a:lnTo>
                    <a:pt x="324" y="451"/>
                  </a:lnTo>
                  <a:lnTo>
                    <a:pt x="325" y="451"/>
                  </a:lnTo>
                  <a:lnTo>
                    <a:pt x="324" y="451"/>
                  </a:lnTo>
                  <a:lnTo>
                    <a:pt x="323" y="451"/>
                  </a:lnTo>
                  <a:lnTo>
                    <a:pt x="323" y="450"/>
                  </a:lnTo>
                  <a:lnTo>
                    <a:pt x="322" y="451"/>
                  </a:lnTo>
                  <a:lnTo>
                    <a:pt x="322" y="450"/>
                  </a:lnTo>
                  <a:lnTo>
                    <a:pt x="321" y="450"/>
                  </a:lnTo>
                  <a:lnTo>
                    <a:pt x="321" y="451"/>
                  </a:lnTo>
                  <a:lnTo>
                    <a:pt x="321" y="450"/>
                  </a:lnTo>
                  <a:lnTo>
                    <a:pt x="319" y="450"/>
                  </a:lnTo>
                  <a:lnTo>
                    <a:pt x="319" y="448"/>
                  </a:lnTo>
                  <a:lnTo>
                    <a:pt x="318" y="448"/>
                  </a:lnTo>
                  <a:lnTo>
                    <a:pt x="319" y="448"/>
                  </a:lnTo>
                  <a:lnTo>
                    <a:pt x="318" y="448"/>
                  </a:lnTo>
                  <a:lnTo>
                    <a:pt x="317" y="448"/>
                  </a:lnTo>
                  <a:lnTo>
                    <a:pt x="317" y="447"/>
                  </a:lnTo>
                  <a:lnTo>
                    <a:pt x="316" y="447"/>
                  </a:lnTo>
                  <a:lnTo>
                    <a:pt x="316" y="448"/>
                  </a:lnTo>
                  <a:lnTo>
                    <a:pt x="315" y="448"/>
                  </a:lnTo>
                  <a:lnTo>
                    <a:pt x="315" y="447"/>
                  </a:lnTo>
                  <a:lnTo>
                    <a:pt x="316" y="447"/>
                  </a:lnTo>
                  <a:lnTo>
                    <a:pt x="315" y="447"/>
                  </a:lnTo>
                  <a:lnTo>
                    <a:pt x="315" y="446"/>
                  </a:lnTo>
                  <a:lnTo>
                    <a:pt x="313" y="446"/>
                  </a:lnTo>
                  <a:lnTo>
                    <a:pt x="312" y="446"/>
                  </a:lnTo>
                  <a:lnTo>
                    <a:pt x="311" y="446"/>
                  </a:lnTo>
                  <a:lnTo>
                    <a:pt x="310" y="446"/>
                  </a:lnTo>
                  <a:lnTo>
                    <a:pt x="310" y="445"/>
                  </a:lnTo>
                  <a:lnTo>
                    <a:pt x="309" y="445"/>
                  </a:lnTo>
                  <a:lnTo>
                    <a:pt x="307" y="445"/>
                  </a:lnTo>
                  <a:lnTo>
                    <a:pt x="307" y="444"/>
                  </a:lnTo>
                  <a:lnTo>
                    <a:pt x="306" y="444"/>
                  </a:lnTo>
                  <a:lnTo>
                    <a:pt x="306" y="442"/>
                  </a:lnTo>
                  <a:lnTo>
                    <a:pt x="306" y="441"/>
                  </a:lnTo>
                  <a:lnTo>
                    <a:pt x="305" y="441"/>
                  </a:lnTo>
                  <a:lnTo>
                    <a:pt x="305" y="442"/>
                  </a:lnTo>
                  <a:lnTo>
                    <a:pt x="305" y="444"/>
                  </a:lnTo>
                  <a:lnTo>
                    <a:pt x="305" y="442"/>
                  </a:lnTo>
                  <a:lnTo>
                    <a:pt x="304" y="442"/>
                  </a:lnTo>
                  <a:lnTo>
                    <a:pt x="303" y="442"/>
                  </a:lnTo>
                  <a:lnTo>
                    <a:pt x="303" y="441"/>
                  </a:lnTo>
                  <a:lnTo>
                    <a:pt x="303" y="442"/>
                  </a:lnTo>
                  <a:lnTo>
                    <a:pt x="303" y="441"/>
                  </a:lnTo>
                  <a:lnTo>
                    <a:pt x="303" y="442"/>
                  </a:lnTo>
                  <a:lnTo>
                    <a:pt x="301" y="441"/>
                  </a:lnTo>
                  <a:lnTo>
                    <a:pt x="301" y="442"/>
                  </a:lnTo>
                  <a:lnTo>
                    <a:pt x="300" y="442"/>
                  </a:lnTo>
                  <a:lnTo>
                    <a:pt x="300" y="444"/>
                  </a:lnTo>
                  <a:lnTo>
                    <a:pt x="300" y="445"/>
                  </a:lnTo>
                  <a:lnTo>
                    <a:pt x="300" y="446"/>
                  </a:lnTo>
                  <a:lnTo>
                    <a:pt x="300" y="447"/>
                  </a:lnTo>
                  <a:lnTo>
                    <a:pt x="299" y="447"/>
                  </a:lnTo>
                  <a:lnTo>
                    <a:pt x="298" y="446"/>
                  </a:lnTo>
                  <a:lnTo>
                    <a:pt x="296" y="446"/>
                  </a:lnTo>
                  <a:lnTo>
                    <a:pt x="296" y="445"/>
                  </a:lnTo>
                  <a:lnTo>
                    <a:pt x="296" y="446"/>
                  </a:lnTo>
                  <a:lnTo>
                    <a:pt x="295" y="446"/>
                  </a:lnTo>
                  <a:lnTo>
                    <a:pt x="295" y="447"/>
                  </a:lnTo>
                  <a:lnTo>
                    <a:pt x="296" y="447"/>
                  </a:lnTo>
                  <a:lnTo>
                    <a:pt x="295" y="447"/>
                  </a:lnTo>
                  <a:lnTo>
                    <a:pt x="296" y="447"/>
                  </a:lnTo>
                  <a:lnTo>
                    <a:pt x="296" y="448"/>
                  </a:lnTo>
                  <a:lnTo>
                    <a:pt x="295" y="448"/>
                  </a:lnTo>
                  <a:lnTo>
                    <a:pt x="295" y="450"/>
                  </a:lnTo>
                  <a:lnTo>
                    <a:pt x="296" y="450"/>
                  </a:lnTo>
                  <a:lnTo>
                    <a:pt x="295" y="450"/>
                  </a:lnTo>
                  <a:lnTo>
                    <a:pt x="294" y="450"/>
                  </a:lnTo>
                  <a:lnTo>
                    <a:pt x="294" y="451"/>
                  </a:lnTo>
                  <a:lnTo>
                    <a:pt x="294" y="452"/>
                  </a:lnTo>
                  <a:lnTo>
                    <a:pt x="294" y="453"/>
                  </a:lnTo>
                  <a:lnTo>
                    <a:pt x="294" y="455"/>
                  </a:lnTo>
                  <a:lnTo>
                    <a:pt x="294" y="456"/>
                  </a:lnTo>
                  <a:lnTo>
                    <a:pt x="294" y="455"/>
                  </a:lnTo>
                  <a:lnTo>
                    <a:pt x="294" y="456"/>
                  </a:lnTo>
                  <a:lnTo>
                    <a:pt x="294" y="457"/>
                  </a:lnTo>
                  <a:lnTo>
                    <a:pt x="293" y="457"/>
                  </a:lnTo>
                  <a:lnTo>
                    <a:pt x="294" y="457"/>
                  </a:lnTo>
                  <a:lnTo>
                    <a:pt x="293" y="457"/>
                  </a:lnTo>
                  <a:lnTo>
                    <a:pt x="293" y="458"/>
                  </a:lnTo>
                  <a:lnTo>
                    <a:pt x="294" y="458"/>
                  </a:lnTo>
                  <a:lnTo>
                    <a:pt x="294" y="459"/>
                  </a:lnTo>
                  <a:lnTo>
                    <a:pt x="293" y="459"/>
                  </a:lnTo>
                  <a:lnTo>
                    <a:pt x="294" y="459"/>
                  </a:lnTo>
                  <a:lnTo>
                    <a:pt x="293" y="459"/>
                  </a:lnTo>
                  <a:lnTo>
                    <a:pt x="293" y="461"/>
                  </a:lnTo>
                  <a:lnTo>
                    <a:pt x="294" y="461"/>
                  </a:lnTo>
                  <a:lnTo>
                    <a:pt x="294" y="462"/>
                  </a:lnTo>
                  <a:lnTo>
                    <a:pt x="294" y="463"/>
                  </a:lnTo>
                  <a:lnTo>
                    <a:pt x="295" y="463"/>
                  </a:lnTo>
                  <a:lnTo>
                    <a:pt x="295" y="464"/>
                  </a:lnTo>
                  <a:lnTo>
                    <a:pt x="295" y="463"/>
                  </a:lnTo>
                  <a:lnTo>
                    <a:pt x="295" y="464"/>
                  </a:lnTo>
                  <a:lnTo>
                    <a:pt x="295" y="465"/>
                  </a:lnTo>
                  <a:lnTo>
                    <a:pt x="296" y="465"/>
                  </a:lnTo>
                  <a:lnTo>
                    <a:pt x="296" y="467"/>
                  </a:lnTo>
                  <a:lnTo>
                    <a:pt x="296" y="468"/>
                  </a:lnTo>
                  <a:lnTo>
                    <a:pt x="296" y="467"/>
                  </a:lnTo>
                  <a:lnTo>
                    <a:pt x="296" y="468"/>
                  </a:lnTo>
                  <a:lnTo>
                    <a:pt x="296" y="469"/>
                  </a:lnTo>
                  <a:lnTo>
                    <a:pt x="296" y="470"/>
                  </a:lnTo>
                  <a:lnTo>
                    <a:pt x="296" y="469"/>
                  </a:lnTo>
                  <a:lnTo>
                    <a:pt x="296" y="470"/>
                  </a:lnTo>
                  <a:lnTo>
                    <a:pt x="296" y="471"/>
                  </a:lnTo>
                  <a:lnTo>
                    <a:pt x="296" y="473"/>
                  </a:lnTo>
                  <a:lnTo>
                    <a:pt x="295" y="473"/>
                  </a:lnTo>
                  <a:lnTo>
                    <a:pt x="296" y="473"/>
                  </a:lnTo>
                  <a:lnTo>
                    <a:pt x="296" y="474"/>
                  </a:lnTo>
                  <a:lnTo>
                    <a:pt x="296" y="475"/>
                  </a:lnTo>
                  <a:lnTo>
                    <a:pt x="296" y="476"/>
                  </a:lnTo>
                  <a:lnTo>
                    <a:pt x="296" y="477"/>
                  </a:lnTo>
                  <a:lnTo>
                    <a:pt x="296" y="479"/>
                  </a:lnTo>
                  <a:lnTo>
                    <a:pt x="296" y="477"/>
                  </a:lnTo>
                  <a:lnTo>
                    <a:pt x="296" y="479"/>
                  </a:lnTo>
                  <a:lnTo>
                    <a:pt x="295" y="479"/>
                  </a:lnTo>
                  <a:lnTo>
                    <a:pt x="296" y="479"/>
                  </a:lnTo>
                  <a:lnTo>
                    <a:pt x="295" y="479"/>
                  </a:lnTo>
                  <a:lnTo>
                    <a:pt x="296" y="479"/>
                  </a:lnTo>
                  <a:lnTo>
                    <a:pt x="295" y="479"/>
                  </a:lnTo>
                  <a:lnTo>
                    <a:pt x="295" y="480"/>
                  </a:lnTo>
                  <a:lnTo>
                    <a:pt x="295" y="481"/>
                  </a:lnTo>
                  <a:lnTo>
                    <a:pt x="295" y="482"/>
                  </a:lnTo>
                  <a:lnTo>
                    <a:pt x="294" y="482"/>
                  </a:lnTo>
                  <a:lnTo>
                    <a:pt x="294" y="484"/>
                  </a:lnTo>
                  <a:lnTo>
                    <a:pt x="294" y="485"/>
                  </a:lnTo>
                  <a:lnTo>
                    <a:pt x="294" y="486"/>
                  </a:lnTo>
                  <a:lnTo>
                    <a:pt x="294" y="485"/>
                  </a:lnTo>
                  <a:lnTo>
                    <a:pt x="294" y="486"/>
                  </a:lnTo>
                  <a:lnTo>
                    <a:pt x="294" y="487"/>
                  </a:lnTo>
                  <a:lnTo>
                    <a:pt x="294" y="488"/>
                  </a:lnTo>
                  <a:lnTo>
                    <a:pt x="294" y="490"/>
                  </a:lnTo>
                  <a:lnTo>
                    <a:pt x="294" y="491"/>
                  </a:lnTo>
                  <a:lnTo>
                    <a:pt x="293" y="491"/>
                  </a:lnTo>
                  <a:lnTo>
                    <a:pt x="292" y="491"/>
                  </a:lnTo>
                  <a:lnTo>
                    <a:pt x="293" y="491"/>
                  </a:lnTo>
                  <a:lnTo>
                    <a:pt x="292" y="491"/>
                  </a:lnTo>
                  <a:lnTo>
                    <a:pt x="292" y="492"/>
                  </a:lnTo>
                  <a:lnTo>
                    <a:pt x="292" y="491"/>
                  </a:lnTo>
                  <a:lnTo>
                    <a:pt x="290" y="491"/>
                  </a:lnTo>
                  <a:lnTo>
                    <a:pt x="289" y="491"/>
                  </a:lnTo>
                  <a:lnTo>
                    <a:pt x="288" y="491"/>
                  </a:lnTo>
                  <a:lnTo>
                    <a:pt x="287" y="491"/>
                  </a:lnTo>
                  <a:lnTo>
                    <a:pt x="286" y="491"/>
                  </a:lnTo>
                  <a:lnTo>
                    <a:pt x="284" y="491"/>
                  </a:lnTo>
                  <a:lnTo>
                    <a:pt x="284" y="492"/>
                  </a:lnTo>
                  <a:lnTo>
                    <a:pt x="284" y="491"/>
                  </a:lnTo>
                  <a:lnTo>
                    <a:pt x="284" y="492"/>
                  </a:lnTo>
                  <a:lnTo>
                    <a:pt x="283" y="492"/>
                  </a:lnTo>
                  <a:lnTo>
                    <a:pt x="283" y="491"/>
                  </a:lnTo>
                  <a:lnTo>
                    <a:pt x="282" y="491"/>
                  </a:lnTo>
                  <a:lnTo>
                    <a:pt x="282" y="490"/>
                  </a:lnTo>
                  <a:lnTo>
                    <a:pt x="282" y="488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1" y="486"/>
                  </a:lnTo>
                  <a:lnTo>
                    <a:pt x="281" y="485"/>
                  </a:lnTo>
                  <a:lnTo>
                    <a:pt x="280" y="485"/>
                  </a:lnTo>
                  <a:lnTo>
                    <a:pt x="280" y="484"/>
                  </a:lnTo>
                  <a:lnTo>
                    <a:pt x="281" y="484"/>
                  </a:lnTo>
                  <a:lnTo>
                    <a:pt x="280" y="484"/>
                  </a:lnTo>
                  <a:lnTo>
                    <a:pt x="281" y="484"/>
                  </a:lnTo>
                  <a:lnTo>
                    <a:pt x="281" y="482"/>
                  </a:lnTo>
                  <a:lnTo>
                    <a:pt x="281" y="481"/>
                  </a:lnTo>
                  <a:lnTo>
                    <a:pt x="281" y="480"/>
                  </a:lnTo>
                  <a:lnTo>
                    <a:pt x="281" y="479"/>
                  </a:lnTo>
                  <a:lnTo>
                    <a:pt x="281" y="477"/>
                  </a:lnTo>
                  <a:lnTo>
                    <a:pt x="280" y="477"/>
                  </a:lnTo>
                  <a:lnTo>
                    <a:pt x="280" y="476"/>
                  </a:lnTo>
                  <a:lnTo>
                    <a:pt x="280" y="475"/>
                  </a:lnTo>
                  <a:lnTo>
                    <a:pt x="278" y="475"/>
                  </a:lnTo>
                  <a:lnTo>
                    <a:pt x="278" y="474"/>
                  </a:lnTo>
                  <a:lnTo>
                    <a:pt x="278" y="473"/>
                  </a:lnTo>
                  <a:lnTo>
                    <a:pt x="277" y="473"/>
                  </a:lnTo>
                  <a:lnTo>
                    <a:pt x="277" y="471"/>
                  </a:lnTo>
                  <a:lnTo>
                    <a:pt x="278" y="471"/>
                  </a:lnTo>
                  <a:lnTo>
                    <a:pt x="278" y="470"/>
                  </a:lnTo>
                  <a:lnTo>
                    <a:pt x="278" y="469"/>
                  </a:lnTo>
                  <a:lnTo>
                    <a:pt x="280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5" y="469"/>
                  </a:lnTo>
                  <a:lnTo>
                    <a:pt x="274" y="469"/>
                  </a:lnTo>
                  <a:lnTo>
                    <a:pt x="272" y="469"/>
                  </a:lnTo>
                  <a:lnTo>
                    <a:pt x="270" y="468"/>
                  </a:lnTo>
                  <a:lnTo>
                    <a:pt x="269" y="468"/>
                  </a:lnTo>
                  <a:lnTo>
                    <a:pt x="268" y="468"/>
                  </a:lnTo>
                  <a:lnTo>
                    <a:pt x="266" y="468"/>
                  </a:lnTo>
                  <a:lnTo>
                    <a:pt x="265" y="468"/>
                  </a:lnTo>
                  <a:lnTo>
                    <a:pt x="264" y="468"/>
                  </a:lnTo>
                  <a:lnTo>
                    <a:pt x="263" y="468"/>
                  </a:lnTo>
                  <a:lnTo>
                    <a:pt x="262" y="468"/>
                  </a:lnTo>
                  <a:lnTo>
                    <a:pt x="260" y="468"/>
                  </a:lnTo>
                  <a:lnTo>
                    <a:pt x="259" y="468"/>
                  </a:lnTo>
                  <a:lnTo>
                    <a:pt x="258" y="468"/>
                  </a:lnTo>
                  <a:lnTo>
                    <a:pt x="257" y="468"/>
                  </a:lnTo>
                  <a:lnTo>
                    <a:pt x="257" y="467"/>
                  </a:lnTo>
                  <a:lnTo>
                    <a:pt x="256" y="467"/>
                  </a:lnTo>
                  <a:lnTo>
                    <a:pt x="254" y="467"/>
                  </a:lnTo>
                  <a:lnTo>
                    <a:pt x="253" y="467"/>
                  </a:lnTo>
                  <a:lnTo>
                    <a:pt x="252" y="467"/>
                  </a:lnTo>
                  <a:lnTo>
                    <a:pt x="251" y="467"/>
                  </a:lnTo>
                  <a:lnTo>
                    <a:pt x="249" y="467"/>
                  </a:lnTo>
                  <a:lnTo>
                    <a:pt x="248" y="467"/>
                  </a:lnTo>
                  <a:lnTo>
                    <a:pt x="247" y="467"/>
                  </a:lnTo>
                  <a:lnTo>
                    <a:pt x="246" y="467"/>
                  </a:lnTo>
                  <a:lnTo>
                    <a:pt x="245" y="467"/>
                  </a:lnTo>
                  <a:lnTo>
                    <a:pt x="243" y="467"/>
                  </a:lnTo>
                  <a:lnTo>
                    <a:pt x="242" y="467"/>
                  </a:lnTo>
                  <a:lnTo>
                    <a:pt x="241" y="467"/>
                  </a:lnTo>
                  <a:lnTo>
                    <a:pt x="240" y="467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7" y="465"/>
                  </a:lnTo>
                  <a:lnTo>
                    <a:pt x="236" y="465"/>
                  </a:lnTo>
                  <a:lnTo>
                    <a:pt x="235" y="465"/>
                  </a:lnTo>
                  <a:lnTo>
                    <a:pt x="234" y="465"/>
                  </a:lnTo>
                  <a:lnTo>
                    <a:pt x="233" y="465"/>
                  </a:lnTo>
                  <a:lnTo>
                    <a:pt x="231" y="465"/>
                  </a:lnTo>
                  <a:lnTo>
                    <a:pt x="230" y="465"/>
                  </a:lnTo>
                  <a:lnTo>
                    <a:pt x="229" y="465"/>
                  </a:lnTo>
                  <a:lnTo>
                    <a:pt x="227" y="465"/>
                  </a:lnTo>
                  <a:lnTo>
                    <a:pt x="225" y="465"/>
                  </a:lnTo>
                  <a:lnTo>
                    <a:pt x="224" y="465"/>
                  </a:lnTo>
                  <a:lnTo>
                    <a:pt x="223" y="464"/>
                  </a:lnTo>
                  <a:lnTo>
                    <a:pt x="222" y="464"/>
                  </a:lnTo>
                  <a:lnTo>
                    <a:pt x="221" y="464"/>
                  </a:lnTo>
                  <a:lnTo>
                    <a:pt x="219" y="464"/>
                  </a:lnTo>
                  <a:lnTo>
                    <a:pt x="218" y="464"/>
                  </a:lnTo>
                  <a:lnTo>
                    <a:pt x="217" y="464"/>
                  </a:lnTo>
                  <a:lnTo>
                    <a:pt x="216" y="464"/>
                  </a:lnTo>
                  <a:lnTo>
                    <a:pt x="215" y="464"/>
                  </a:lnTo>
                  <a:lnTo>
                    <a:pt x="213" y="464"/>
                  </a:lnTo>
                  <a:lnTo>
                    <a:pt x="212" y="464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09" y="464"/>
                  </a:lnTo>
                  <a:lnTo>
                    <a:pt x="207" y="463"/>
                  </a:lnTo>
                  <a:lnTo>
                    <a:pt x="206" y="463"/>
                  </a:lnTo>
                  <a:lnTo>
                    <a:pt x="205" y="463"/>
                  </a:lnTo>
                  <a:lnTo>
                    <a:pt x="204" y="463"/>
                  </a:lnTo>
                  <a:lnTo>
                    <a:pt x="202" y="463"/>
                  </a:lnTo>
                  <a:lnTo>
                    <a:pt x="201" y="463"/>
                  </a:lnTo>
                  <a:lnTo>
                    <a:pt x="200" y="463"/>
                  </a:lnTo>
                  <a:lnTo>
                    <a:pt x="199" y="463"/>
                  </a:lnTo>
                  <a:lnTo>
                    <a:pt x="198" y="463"/>
                  </a:lnTo>
                  <a:lnTo>
                    <a:pt x="196" y="463"/>
                  </a:lnTo>
                  <a:lnTo>
                    <a:pt x="195" y="463"/>
                  </a:lnTo>
                  <a:lnTo>
                    <a:pt x="194" y="463"/>
                  </a:lnTo>
                  <a:lnTo>
                    <a:pt x="193" y="463"/>
                  </a:lnTo>
                  <a:lnTo>
                    <a:pt x="192" y="463"/>
                  </a:lnTo>
                  <a:lnTo>
                    <a:pt x="192" y="462"/>
                  </a:lnTo>
                  <a:lnTo>
                    <a:pt x="190" y="462"/>
                  </a:lnTo>
                  <a:lnTo>
                    <a:pt x="189" y="462"/>
                  </a:lnTo>
                  <a:lnTo>
                    <a:pt x="188" y="462"/>
                  </a:lnTo>
                  <a:lnTo>
                    <a:pt x="187" y="462"/>
                  </a:lnTo>
                  <a:lnTo>
                    <a:pt x="186" y="462"/>
                  </a:lnTo>
                  <a:lnTo>
                    <a:pt x="184" y="462"/>
                  </a:lnTo>
                  <a:lnTo>
                    <a:pt x="183" y="462"/>
                  </a:lnTo>
                  <a:lnTo>
                    <a:pt x="182" y="462"/>
                  </a:lnTo>
                  <a:lnTo>
                    <a:pt x="180" y="462"/>
                  </a:lnTo>
                  <a:lnTo>
                    <a:pt x="178" y="462"/>
                  </a:lnTo>
                  <a:lnTo>
                    <a:pt x="177" y="462"/>
                  </a:lnTo>
                  <a:lnTo>
                    <a:pt x="176" y="462"/>
                  </a:lnTo>
                  <a:lnTo>
                    <a:pt x="175" y="461"/>
                  </a:lnTo>
                  <a:lnTo>
                    <a:pt x="174" y="461"/>
                  </a:lnTo>
                  <a:lnTo>
                    <a:pt x="172" y="461"/>
                  </a:lnTo>
                  <a:lnTo>
                    <a:pt x="171" y="461"/>
                  </a:lnTo>
                  <a:lnTo>
                    <a:pt x="170" y="461"/>
                  </a:lnTo>
                  <a:lnTo>
                    <a:pt x="169" y="461"/>
                  </a:lnTo>
                  <a:lnTo>
                    <a:pt x="168" y="461"/>
                  </a:lnTo>
                  <a:lnTo>
                    <a:pt x="166" y="461"/>
                  </a:lnTo>
                  <a:lnTo>
                    <a:pt x="165" y="461"/>
                  </a:lnTo>
                  <a:lnTo>
                    <a:pt x="164" y="461"/>
                  </a:lnTo>
                  <a:lnTo>
                    <a:pt x="163" y="461"/>
                  </a:lnTo>
                  <a:lnTo>
                    <a:pt x="161" y="461"/>
                  </a:lnTo>
                  <a:lnTo>
                    <a:pt x="160" y="461"/>
                  </a:lnTo>
                  <a:lnTo>
                    <a:pt x="159" y="461"/>
                  </a:lnTo>
                  <a:lnTo>
                    <a:pt x="158" y="459"/>
                  </a:lnTo>
                  <a:lnTo>
                    <a:pt x="157" y="459"/>
                  </a:lnTo>
                  <a:lnTo>
                    <a:pt x="155" y="459"/>
                  </a:lnTo>
                  <a:lnTo>
                    <a:pt x="154" y="459"/>
                  </a:lnTo>
                  <a:lnTo>
                    <a:pt x="153" y="459"/>
                  </a:lnTo>
                  <a:lnTo>
                    <a:pt x="152" y="459"/>
                  </a:lnTo>
                  <a:lnTo>
                    <a:pt x="151" y="459"/>
                  </a:lnTo>
                  <a:lnTo>
                    <a:pt x="149" y="459"/>
                  </a:lnTo>
                  <a:lnTo>
                    <a:pt x="148" y="459"/>
                  </a:lnTo>
                  <a:lnTo>
                    <a:pt x="147" y="459"/>
                  </a:lnTo>
                  <a:lnTo>
                    <a:pt x="146" y="459"/>
                  </a:lnTo>
                  <a:lnTo>
                    <a:pt x="145" y="459"/>
                  </a:lnTo>
                  <a:lnTo>
                    <a:pt x="143" y="459"/>
                  </a:lnTo>
                  <a:lnTo>
                    <a:pt x="142" y="459"/>
                  </a:lnTo>
                  <a:lnTo>
                    <a:pt x="141" y="459"/>
                  </a:lnTo>
                  <a:lnTo>
                    <a:pt x="140" y="459"/>
                  </a:lnTo>
                  <a:lnTo>
                    <a:pt x="139" y="458"/>
                  </a:lnTo>
                  <a:lnTo>
                    <a:pt x="137" y="458"/>
                  </a:lnTo>
                  <a:lnTo>
                    <a:pt x="136" y="458"/>
                  </a:lnTo>
                  <a:lnTo>
                    <a:pt x="135" y="458"/>
                  </a:lnTo>
                  <a:lnTo>
                    <a:pt x="134" y="458"/>
                  </a:lnTo>
                  <a:lnTo>
                    <a:pt x="133" y="458"/>
                  </a:lnTo>
                  <a:lnTo>
                    <a:pt x="131" y="458"/>
                  </a:lnTo>
                  <a:lnTo>
                    <a:pt x="130" y="458"/>
                  </a:lnTo>
                  <a:lnTo>
                    <a:pt x="129" y="458"/>
                  </a:lnTo>
                  <a:lnTo>
                    <a:pt x="128" y="458"/>
                  </a:lnTo>
                  <a:lnTo>
                    <a:pt x="127" y="458"/>
                  </a:lnTo>
                  <a:lnTo>
                    <a:pt x="125" y="458"/>
                  </a:lnTo>
                  <a:lnTo>
                    <a:pt x="124" y="458"/>
                  </a:lnTo>
                  <a:lnTo>
                    <a:pt x="123" y="458"/>
                  </a:lnTo>
                  <a:lnTo>
                    <a:pt x="122" y="458"/>
                  </a:lnTo>
                  <a:lnTo>
                    <a:pt x="122" y="457"/>
                  </a:lnTo>
                  <a:lnTo>
                    <a:pt x="121" y="457"/>
                  </a:lnTo>
                  <a:lnTo>
                    <a:pt x="119" y="457"/>
                  </a:lnTo>
                  <a:lnTo>
                    <a:pt x="118" y="457"/>
                  </a:lnTo>
                  <a:lnTo>
                    <a:pt x="117" y="457"/>
                  </a:lnTo>
                  <a:lnTo>
                    <a:pt x="116" y="457"/>
                  </a:lnTo>
                  <a:lnTo>
                    <a:pt x="114" y="457"/>
                  </a:lnTo>
                  <a:lnTo>
                    <a:pt x="113" y="457"/>
                  </a:lnTo>
                  <a:lnTo>
                    <a:pt x="112" y="457"/>
                  </a:lnTo>
                  <a:lnTo>
                    <a:pt x="111" y="457"/>
                  </a:lnTo>
                  <a:lnTo>
                    <a:pt x="110" y="457"/>
                  </a:lnTo>
                  <a:lnTo>
                    <a:pt x="108" y="457"/>
                  </a:lnTo>
                  <a:lnTo>
                    <a:pt x="107" y="457"/>
                  </a:lnTo>
                  <a:lnTo>
                    <a:pt x="106" y="457"/>
                  </a:lnTo>
                  <a:lnTo>
                    <a:pt x="105" y="457"/>
                  </a:lnTo>
                  <a:lnTo>
                    <a:pt x="104" y="457"/>
                  </a:lnTo>
                  <a:lnTo>
                    <a:pt x="102" y="457"/>
                  </a:lnTo>
                  <a:lnTo>
                    <a:pt x="101" y="457"/>
                  </a:lnTo>
                  <a:lnTo>
                    <a:pt x="101" y="456"/>
                  </a:lnTo>
                  <a:lnTo>
                    <a:pt x="100" y="456"/>
                  </a:lnTo>
                  <a:lnTo>
                    <a:pt x="99" y="456"/>
                  </a:lnTo>
                  <a:lnTo>
                    <a:pt x="98" y="456"/>
                  </a:lnTo>
                  <a:lnTo>
                    <a:pt x="96" y="456"/>
                  </a:lnTo>
                  <a:lnTo>
                    <a:pt x="95" y="456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0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6" y="456"/>
                  </a:lnTo>
                  <a:lnTo>
                    <a:pt x="84" y="456"/>
                  </a:lnTo>
                  <a:lnTo>
                    <a:pt x="83" y="456"/>
                  </a:lnTo>
                  <a:lnTo>
                    <a:pt x="82" y="456"/>
                  </a:lnTo>
                  <a:lnTo>
                    <a:pt x="81" y="456"/>
                  </a:lnTo>
                  <a:lnTo>
                    <a:pt x="80" y="455"/>
                  </a:lnTo>
                  <a:lnTo>
                    <a:pt x="78" y="455"/>
                  </a:lnTo>
                  <a:lnTo>
                    <a:pt x="77" y="455"/>
                  </a:lnTo>
                  <a:lnTo>
                    <a:pt x="76" y="455"/>
                  </a:lnTo>
                  <a:lnTo>
                    <a:pt x="75" y="455"/>
                  </a:lnTo>
                  <a:lnTo>
                    <a:pt x="74" y="455"/>
                  </a:lnTo>
                  <a:lnTo>
                    <a:pt x="72" y="455"/>
                  </a:lnTo>
                  <a:lnTo>
                    <a:pt x="71" y="455"/>
                  </a:lnTo>
                  <a:lnTo>
                    <a:pt x="70" y="455"/>
                  </a:lnTo>
                  <a:lnTo>
                    <a:pt x="69" y="455"/>
                  </a:lnTo>
                  <a:lnTo>
                    <a:pt x="67" y="455"/>
                  </a:lnTo>
                  <a:lnTo>
                    <a:pt x="66" y="455"/>
                  </a:lnTo>
                  <a:lnTo>
                    <a:pt x="65" y="455"/>
                  </a:lnTo>
                  <a:lnTo>
                    <a:pt x="64" y="455"/>
                  </a:lnTo>
                  <a:lnTo>
                    <a:pt x="63" y="455"/>
                  </a:lnTo>
                  <a:lnTo>
                    <a:pt x="61" y="455"/>
                  </a:lnTo>
                  <a:lnTo>
                    <a:pt x="60" y="455"/>
                  </a:lnTo>
                  <a:lnTo>
                    <a:pt x="60" y="453"/>
                  </a:lnTo>
                  <a:lnTo>
                    <a:pt x="60" y="452"/>
                  </a:lnTo>
                  <a:lnTo>
                    <a:pt x="59" y="452"/>
                  </a:lnTo>
                  <a:lnTo>
                    <a:pt x="59" y="451"/>
                  </a:lnTo>
                  <a:lnTo>
                    <a:pt x="58" y="451"/>
                  </a:lnTo>
                  <a:lnTo>
                    <a:pt x="58" y="450"/>
                  </a:lnTo>
                  <a:lnTo>
                    <a:pt x="57" y="450"/>
                  </a:lnTo>
                  <a:lnTo>
                    <a:pt x="57" y="448"/>
                  </a:lnTo>
                  <a:lnTo>
                    <a:pt x="57" y="447"/>
                  </a:lnTo>
                  <a:lnTo>
                    <a:pt x="55" y="446"/>
                  </a:lnTo>
                  <a:lnTo>
                    <a:pt x="55" y="445"/>
                  </a:lnTo>
                  <a:lnTo>
                    <a:pt x="55" y="444"/>
                  </a:lnTo>
                  <a:lnTo>
                    <a:pt x="55" y="442"/>
                  </a:lnTo>
                  <a:lnTo>
                    <a:pt x="54" y="442"/>
                  </a:lnTo>
                  <a:lnTo>
                    <a:pt x="54" y="441"/>
                  </a:lnTo>
                  <a:lnTo>
                    <a:pt x="55" y="441"/>
                  </a:lnTo>
                  <a:lnTo>
                    <a:pt x="55" y="440"/>
                  </a:lnTo>
                  <a:lnTo>
                    <a:pt x="55" y="439"/>
                  </a:lnTo>
                  <a:lnTo>
                    <a:pt x="54" y="439"/>
                  </a:lnTo>
                  <a:lnTo>
                    <a:pt x="55" y="438"/>
                  </a:lnTo>
                  <a:lnTo>
                    <a:pt x="54" y="438"/>
                  </a:lnTo>
                  <a:lnTo>
                    <a:pt x="54" y="436"/>
                  </a:lnTo>
                  <a:lnTo>
                    <a:pt x="55" y="436"/>
                  </a:lnTo>
                  <a:lnTo>
                    <a:pt x="55" y="435"/>
                  </a:lnTo>
                  <a:lnTo>
                    <a:pt x="54" y="435"/>
                  </a:lnTo>
                  <a:lnTo>
                    <a:pt x="54" y="434"/>
                  </a:lnTo>
                  <a:lnTo>
                    <a:pt x="53" y="434"/>
                  </a:lnTo>
                  <a:lnTo>
                    <a:pt x="53" y="433"/>
                  </a:lnTo>
                  <a:lnTo>
                    <a:pt x="52" y="433"/>
                  </a:lnTo>
                  <a:lnTo>
                    <a:pt x="52" y="432"/>
                  </a:lnTo>
                  <a:lnTo>
                    <a:pt x="52" y="430"/>
                  </a:lnTo>
                  <a:lnTo>
                    <a:pt x="51" y="430"/>
                  </a:lnTo>
                  <a:lnTo>
                    <a:pt x="51" y="429"/>
                  </a:lnTo>
                  <a:lnTo>
                    <a:pt x="51" y="428"/>
                  </a:lnTo>
                  <a:lnTo>
                    <a:pt x="51" y="427"/>
                  </a:lnTo>
                  <a:lnTo>
                    <a:pt x="49" y="427"/>
                  </a:lnTo>
                  <a:lnTo>
                    <a:pt x="49" y="426"/>
                  </a:lnTo>
                  <a:lnTo>
                    <a:pt x="49" y="424"/>
                  </a:lnTo>
                  <a:lnTo>
                    <a:pt x="49" y="423"/>
                  </a:lnTo>
                  <a:lnTo>
                    <a:pt x="49" y="422"/>
                  </a:lnTo>
                  <a:lnTo>
                    <a:pt x="49" y="421"/>
                  </a:lnTo>
                  <a:lnTo>
                    <a:pt x="48" y="421"/>
                  </a:lnTo>
                  <a:lnTo>
                    <a:pt x="48" y="419"/>
                  </a:lnTo>
                  <a:lnTo>
                    <a:pt x="48" y="418"/>
                  </a:lnTo>
                  <a:lnTo>
                    <a:pt x="48" y="417"/>
                  </a:lnTo>
                  <a:lnTo>
                    <a:pt x="47" y="416"/>
                  </a:lnTo>
                  <a:lnTo>
                    <a:pt x="47" y="415"/>
                  </a:lnTo>
                  <a:lnTo>
                    <a:pt x="47" y="413"/>
                  </a:lnTo>
                  <a:lnTo>
                    <a:pt x="47" y="412"/>
                  </a:lnTo>
                  <a:lnTo>
                    <a:pt x="46" y="412"/>
                  </a:lnTo>
                  <a:lnTo>
                    <a:pt x="46" y="411"/>
                  </a:lnTo>
                  <a:lnTo>
                    <a:pt x="45" y="411"/>
                  </a:lnTo>
                  <a:lnTo>
                    <a:pt x="45" y="410"/>
                  </a:lnTo>
                  <a:lnTo>
                    <a:pt x="45" y="409"/>
                  </a:lnTo>
                  <a:lnTo>
                    <a:pt x="43" y="409"/>
                  </a:lnTo>
                  <a:lnTo>
                    <a:pt x="43" y="407"/>
                  </a:lnTo>
                  <a:lnTo>
                    <a:pt x="43" y="406"/>
                  </a:lnTo>
                  <a:lnTo>
                    <a:pt x="42" y="406"/>
                  </a:lnTo>
                  <a:lnTo>
                    <a:pt x="41" y="406"/>
                  </a:lnTo>
                  <a:lnTo>
                    <a:pt x="41" y="405"/>
                  </a:lnTo>
                  <a:lnTo>
                    <a:pt x="41" y="404"/>
                  </a:lnTo>
                  <a:lnTo>
                    <a:pt x="41" y="403"/>
                  </a:lnTo>
                  <a:lnTo>
                    <a:pt x="41" y="401"/>
                  </a:lnTo>
                  <a:lnTo>
                    <a:pt x="41" y="400"/>
                  </a:lnTo>
                  <a:lnTo>
                    <a:pt x="41" y="399"/>
                  </a:lnTo>
                  <a:lnTo>
                    <a:pt x="41" y="398"/>
                  </a:lnTo>
                  <a:lnTo>
                    <a:pt x="41" y="397"/>
                  </a:lnTo>
                  <a:lnTo>
                    <a:pt x="40" y="397"/>
                  </a:lnTo>
                  <a:lnTo>
                    <a:pt x="40" y="395"/>
                  </a:lnTo>
                  <a:lnTo>
                    <a:pt x="40" y="394"/>
                  </a:lnTo>
                  <a:lnTo>
                    <a:pt x="41" y="394"/>
                  </a:lnTo>
                  <a:lnTo>
                    <a:pt x="41" y="393"/>
                  </a:lnTo>
                  <a:lnTo>
                    <a:pt x="42" y="393"/>
                  </a:lnTo>
                  <a:lnTo>
                    <a:pt x="42" y="392"/>
                  </a:lnTo>
                  <a:lnTo>
                    <a:pt x="42" y="390"/>
                  </a:lnTo>
                  <a:lnTo>
                    <a:pt x="42" y="389"/>
                  </a:lnTo>
                  <a:lnTo>
                    <a:pt x="42" y="388"/>
                  </a:lnTo>
                  <a:lnTo>
                    <a:pt x="42" y="387"/>
                  </a:lnTo>
                  <a:lnTo>
                    <a:pt x="42" y="386"/>
                  </a:lnTo>
                  <a:lnTo>
                    <a:pt x="42" y="384"/>
                  </a:lnTo>
                  <a:lnTo>
                    <a:pt x="42" y="383"/>
                  </a:lnTo>
                  <a:lnTo>
                    <a:pt x="43" y="382"/>
                  </a:lnTo>
                  <a:lnTo>
                    <a:pt x="43" y="381"/>
                  </a:lnTo>
                  <a:lnTo>
                    <a:pt x="43" y="380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7"/>
                  </a:lnTo>
                  <a:lnTo>
                    <a:pt x="45" y="376"/>
                  </a:lnTo>
                  <a:lnTo>
                    <a:pt x="43" y="376"/>
                  </a:lnTo>
                  <a:lnTo>
                    <a:pt x="43" y="375"/>
                  </a:lnTo>
                  <a:lnTo>
                    <a:pt x="43" y="374"/>
                  </a:lnTo>
                  <a:lnTo>
                    <a:pt x="43" y="372"/>
                  </a:lnTo>
                  <a:lnTo>
                    <a:pt x="45" y="372"/>
                  </a:lnTo>
                  <a:lnTo>
                    <a:pt x="45" y="371"/>
                  </a:lnTo>
                  <a:lnTo>
                    <a:pt x="45" y="370"/>
                  </a:lnTo>
                  <a:lnTo>
                    <a:pt x="46" y="370"/>
                  </a:lnTo>
                  <a:lnTo>
                    <a:pt x="46" y="369"/>
                  </a:lnTo>
                  <a:lnTo>
                    <a:pt x="46" y="368"/>
                  </a:lnTo>
                  <a:lnTo>
                    <a:pt x="46" y="366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6" y="364"/>
                  </a:lnTo>
                  <a:lnTo>
                    <a:pt x="45" y="364"/>
                  </a:lnTo>
                  <a:lnTo>
                    <a:pt x="45" y="363"/>
                  </a:lnTo>
                  <a:lnTo>
                    <a:pt x="45" y="361"/>
                  </a:lnTo>
                  <a:lnTo>
                    <a:pt x="45" y="360"/>
                  </a:lnTo>
                  <a:lnTo>
                    <a:pt x="45" y="359"/>
                  </a:lnTo>
                  <a:lnTo>
                    <a:pt x="45" y="358"/>
                  </a:lnTo>
                  <a:lnTo>
                    <a:pt x="43" y="358"/>
                  </a:lnTo>
                  <a:lnTo>
                    <a:pt x="43" y="357"/>
                  </a:lnTo>
                  <a:lnTo>
                    <a:pt x="42" y="357"/>
                  </a:lnTo>
                  <a:lnTo>
                    <a:pt x="42" y="355"/>
                  </a:lnTo>
                  <a:lnTo>
                    <a:pt x="42" y="354"/>
                  </a:lnTo>
                  <a:lnTo>
                    <a:pt x="43" y="354"/>
                  </a:lnTo>
                  <a:lnTo>
                    <a:pt x="42" y="354"/>
                  </a:lnTo>
                  <a:lnTo>
                    <a:pt x="42" y="353"/>
                  </a:lnTo>
                  <a:lnTo>
                    <a:pt x="41" y="353"/>
                  </a:lnTo>
                  <a:lnTo>
                    <a:pt x="41" y="352"/>
                  </a:lnTo>
                  <a:lnTo>
                    <a:pt x="40" y="352"/>
                  </a:lnTo>
                  <a:lnTo>
                    <a:pt x="40" y="351"/>
                  </a:lnTo>
                  <a:lnTo>
                    <a:pt x="39" y="351"/>
                  </a:lnTo>
                  <a:lnTo>
                    <a:pt x="39" y="349"/>
                  </a:lnTo>
                  <a:lnTo>
                    <a:pt x="39" y="348"/>
                  </a:lnTo>
                  <a:lnTo>
                    <a:pt x="39" y="347"/>
                  </a:lnTo>
                  <a:lnTo>
                    <a:pt x="40" y="347"/>
                  </a:lnTo>
                  <a:lnTo>
                    <a:pt x="40" y="346"/>
                  </a:lnTo>
                  <a:lnTo>
                    <a:pt x="40" y="345"/>
                  </a:lnTo>
                  <a:lnTo>
                    <a:pt x="39" y="345"/>
                  </a:lnTo>
                  <a:lnTo>
                    <a:pt x="39" y="343"/>
                  </a:lnTo>
                  <a:lnTo>
                    <a:pt x="39" y="342"/>
                  </a:lnTo>
                  <a:lnTo>
                    <a:pt x="39" y="341"/>
                  </a:lnTo>
                  <a:lnTo>
                    <a:pt x="37" y="341"/>
                  </a:lnTo>
                  <a:lnTo>
                    <a:pt x="39" y="341"/>
                  </a:lnTo>
                  <a:lnTo>
                    <a:pt x="39" y="340"/>
                  </a:lnTo>
                  <a:lnTo>
                    <a:pt x="39" y="339"/>
                  </a:lnTo>
                  <a:lnTo>
                    <a:pt x="39" y="337"/>
                  </a:lnTo>
                  <a:lnTo>
                    <a:pt x="39" y="336"/>
                  </a:lnTo>
                  <a:lnTo>
                    <a:pt x="39" y="335"/>
                  </a:lnTo>
                  <a:lnTo>
                    <a:pt x="37" y="335"/>
                  </a:lnTo>
                  <a:lnTo>
                    <a:pt x="39" y="335"/>
                  </a:lnTo>
                  <a:lnTo>
                    <a:pt x="39" y="334"/>
                  </a:lnTo>
                  <a:lnTo>
                    <a:pt x="37" y="334"/>
                  </a:lnTo>
                  <a:lnTo>
                    <a:pt x="37" y="332"/>
                  </a:lnTo>
                  <a:lnTo>
                    <a:pt x="39" y="332"/>
                  </a:lnTo>
                  <a:lnTo>
                    <a:pt x="39" y="331"/>
                  </a:lnTo>
                  <a:lnTo>
                    <a:pt x="39" y="330"/>
                  </a:lnTo>
                  <a:lnTo>
                    <a:pt x="39" y="329"/>
                  </a:lnTo>
                  <a:lnTo>
                    <a:pt x="40" y="329"/>
                  </a:lnTo>
                  <a:lnTo>
                    <a:pt x="40" y="328"/>
                  </a:lnTo>
                  <a:lnTo>
                    <a:pt x="41" y="328"/>
                  </a:lnTo>
                  <a:lnTo>
                    <a:pt x="40" y="328"/>
                  </a:lnTo>
                  <a:lnTo>
                    <a:pt x="40" y="326"/>
                  </a:lnTo>
                  <a:lnTo>
                    <a:pt x="41" y="326"/>
                  </a:lnTo>
                  <a:lnTo>
                    <a:pt x="41" y="325"/>
                  </a:lnTo>
                  <a:lnTo>
                    <a:pt x="42" y="325"/>
                  </a:lnTo>
                  <a:lnTo>
                    <a:pt x="42" y="324"/>
                  </a:lnTo>
                  <a:lnTo>
                    <a:pt x="43" y="324"/>
                  </a:lnTo>
                  <a:lnTo>
                    <a:pt x="42" y="324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3" y="322"/>
                  </a:lnTo>
                  <a:lnTo>
                    <a:pt x="45" y="320"/>
                  </a:lnTo>
                  <a:lnTo>
                    <a:pt x="43" y="320"/>
                  </a:lnTo>
                  <a:lnTo>
                    <a:pt x="43" y="319"/>
                  </a:lnTo>
                  <a:lnTo>
                    <a:pt x="43" y="318"/>
                  </a:lnTo>
                  <a:lnTo>
                    <a:pt x="45" y="318"/>
                  </a:lnTo>
                  <a:lnTo>
                    <a:pt x="45" y="317"/>
                  </a:lnTo>
                  <a:lnTo>
                    <a:pt x="45" y="316"/>
                  </a:lnTo>
                  <a:lnTo>
                    <a:pt x="46" y="316"/>
                  </a:lnTo>
                  <a:lnTo>
                    <a:pt x="45" y="316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2"/>
                  </a:lnTo>
                  <a:lnTo>
                    <a:pt x="45" y="311"/>
                  </a:lnTo>
                  <a:lnTo>
                    <a:pt x="45" y="310"/>
                  </a:lnTo>
                  <a:lnTo>
                    <a:pt x="46" y="310"/>
                  </a:lnTo>
                  <a:lnTo>
                    <a:pt x="46" y="308"/>
                  </a:lnTo>
                  <a:lnTo>
                    <a:pt x="46" y="307"/>
                  </a:lnTo>
                  <a:lnTo>
                    <a:pt x="45" y="307"/>
                  </a:lnTo>
                  <a:lnTo>
                    <a:pt x="45" y="306"/>
                  </a:lnTo>
                  <a:lnTo>
                    <a:pt x="45" y="305"/>
                  </a:lnTo>
                  <a:lnTo>
                    <a:pt x="45" y="303"/>
                  </a:lnTo>
                  <a:lnTo>
                    <a:pt x="46" y="303"/>
                  </a:lnTo>
                  <a:lnTo>
                    <a:pt x="46" y="302"/>
                  </a:lnTo>
                  <a:lnTo>
                    <a:pt x="46" y="301"/>
                  </a:lnTo>
                  <a:lnTo>
                    <a:pt x="47" y="301"/>
                  </a:lnTo>
                  <a:lnTo>
                    <a:pt x="47" y="300"/>
                  </a:lnTo>
                  <a:lnTo>
                    <a:pt x="48" y="300"/>
                  </a:lnTo>
                  <a:lnTo>
                    <a:pt x="48" y="299"/>
                  </a:lnTo>
                  <a:lnTo>
                    <a:pt x="49" y="299"/>
                  </a:lnTo>
                  <a:lnTo>
                    <a:pt x="51" y="299"/>
                  </a:lnTo>
                  <a:lnTo>
                    <a:pt x="51" y="297"/>
                  </a:lnTo>
                  <a:lnTo>
                    <a:pt x="52" y="297"/>
                  </a:lnTo>
                  <a:lnTo>
                    <a:pt x="53" y="297"/>
                  </a:lnTo>
                  <a:lnTo>
                    <a:pt x="53" y="296"/>
                  </a:lnTo>
                  <a:lnTo>
                    <a:pt x="52" y="296"/>
                  </a:lnTo>
                  <a:lnTo>
                    <a:pt x="51" y="296"/>
                  </a:lnTo>
                  <a:lnTo>
                    <a:pt x="51" y="295"/>
                  </a:lnTo>
                  <a:lnTo>
                    <a:pt x="52" y="295"/>
                  </a:lnTo>
                  <a:lnTo>
                    <a:pt x="53" y="295"/>
                  </a:lnTo>
                  <a:lnTo>
                    <a:pt x="54" y="295"/>
                  </a:lnTo>
                  <a:lnTo>
                    <a:pt x="55" y="295"/>
                  </a:lnTo>
                  <a:lnTo>
                    <a:pt x="55" y="294"/>
                  </a:lnTo>
                  <a:lnTo>
                    <a:pt x="55" y="293"/>
                  </a:lnTo>
                  <a:lnTo>
                    <a:pt x="57" y="293"/>
                  </a:lnTo>
                  <a:lnTo>
                    <a:pt x="57" y="291"/>
                  </a:lnTo>
                  <a:lnTo>
                    <a:pt x="57" y="293"/>
                  </a:lnTo>
                  <a:lnTo>
                    <a:pt x="55" y="293"/>
                  </a:lnTo>
                  <a:lnTo>
                    <a:pt x="55" y="291"/>
                  </a:lnTo>
                  <a:lnTo>
                    <a:pt x="57" y="291"/>
                  </a:lnTo>
                  <a:lnTo>
                    <a:pt x="58" y="291"/>
                  </a:lnTo>
                  <a:lnTo>
                    <a:pt x="58" y="290"/>
                  </a:lnTo>
                  <a:lnTo>
                    <a:pt x="59" y="290"/>
                  </a:lnTo>
                  <a:lnTo>
                    <a:pt x="58" y="290"/>
                  </a:lnTo>
                  <a:lnTo>
                    <a:pt x="58" y="289"/>
                  </a:lnTo>
                  <a:lnTo>
                    <a:pt x="57" y="289"/>
                  </a:lnTo>
                  <a:lnTo>
                    <a:pt x="57" y="288"/>
                  </a:lnTo>
                  <a:lnTo>
                    <a:pt x="55" y="288"/>
                  </a:lnTo>
                  <a:lnTo>
                    <a:pt x="55" y="287"/>
                  </a:lnTo>
                  <a:lnTo>
                    <a:pt x="54" y="287"/>
                  </a:lnTo>
                  <a:lnTo>
                    <a:pt x="54" y="285"/>
                  </a:lnTo>
                  <a:lnTo>
                    <a:pt x="53" y="285"/>
                  </a:lnTo>
                  <a:lnTo>
                    <a:pt x="52" y="285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49" y="284"/>
                  </a:lnTo>
                  <a:lnTo>
                    <a:pt x="49" y="283"/>
                  </a:lnTo>
                  <a:lnTo>
                    <a:pt x="49" y="282"/>
                  </a:lnTo>
                  <a:lnTo>
                    <a:pt x="49" y="281"/>
                  </a:lnTo>
                  <a:lnTo>
                    <a:pt x="51" y="281"/>
                  </a:lnTo>
                  <a:lnTo>
                    <a:pt x="51" y="279"/>
                  </a:lnTo>
                  <a:lnTo>
                    <a:pt x="51" y="278"/>
                  </a:lnTo>
                  <a:lnTo>
                    <a:pt x="52" y="278"/>
                  </a:lnTo>
                  <a:lnTo>
                    <a:pt x="51" y="278"/>
                  </a:lnTo>
                  <a:lnTo>
                    <a:pt x="51" y="277"/>
                  </a:lnTo>
                  <a:lnTo>
                    <a:pt x="52" y="277"/>
                  </a:lnTo>
                  <a:lnTo>
                    <a:pt x="52" y="276"/>
                  </a:lnTo>
                  <a:lnTo>
                    <a:pt x="51" y="276"/>
                  </a:lnTo>
                  <a:lnTo>
                    <a:pt x="51" y="274"/>
                  </a:lnTo>
                  <a:lnTo>
                    <a:pt x="52" y="274"/>
                  </a:lnTo>
                  <a:lnTo>
                    <a:pt x="52" y="273"/>
                  </a:lnTo>
                  <a:lnTo>
                    <a:pt x="53" y="273"/>
                  </a:lnTo>
                  <a:lnTo>
                    <a:pt x="52" y="272"/>
                  </a:lnTo>
                  <a:lnTo>
                    <a:pt x="52" y="271"/>
                  </a:lnTo>
                  <a:lnTo>
                    <a:pt x="51" y="271"/>
                  </a:lnTo>
                  <a:lnTo>
                    <a:pt x="51" y="270"/>
                  </a:lnTo>
                  <a:lnTo>
                    <a:pt x="49" y="270"/>
                  </a:lnTo>
                  <a:lnTo>
                    <a:pt x="49" y="268"/>
                  </a:lnTo>
                  <a:lnTo>
                    <a:pt x="49" y="267"/>
                  </a:lnTo>
                  <a:lnTo>
                    <a:pt x="49" y="266"/>
                  </a:lnTo>
                  <a:lnTo>
                    <a:pt x="49" y="265"/>
                  </a:lnTo>
                  <a:lnTo>
                    <a:pt x="49" y="264"/>
                  </a:lnTo>
                  <a:lnTo>
                    <a:pt x="49" y="262"/>
                  </a:lnTo>
                  <a:lnTo>
                    <a:pt x="48" y="262"/>
                  </a:lnTo>
                  <a:lnTo>
                    <a:pt x="48" y="261"/>
                  </a:lnTo>
                  <a:lnTo>
                    <a:pt x="48" y="260"/>
                  </a:lnTo>
                  <a:lnTo>
                    <a:pt x="47" y="260"/>
                  </a:lnTo>
                  <a:lnTo>
                    <a:pt x="47" y="259"/>
                  </a:lnTo>
                  <a:lnTo>
                    <a:pt x="46" y="259"/>
                  </a:lnTo>
                  <a:lnTo>
                    <a:pt x="46" y="258"/>
                  </a:lnTo>
                  <a:lnTo>
                    <a:pt x="45" y="258"/>
                  </a:lnTo>
                  <a:lnTo>
                    <a:pt x="45" y="256"/>
                  </a:lnTo>
                  <a:lnTo>
                    <a:pt x="43" y="256"/>
                  </a:lnTo>
                  <a:lnTo>
                    <a:pt x="43" y="255"/>
                  </a:lnTo>
                  <a:lnTo>
                    <a:pt x="43" y="254"/>
                  </a:lnTo>
                  <a:lnTo>
                    <a:pt x="43" y="253"/>
                  </a:lnTo>
                  <a:lnTo>
                    <a:pt x="42" y="253"/>
                  </a:lnTo>
                  <a:lnTo>
                    <a:pt x="42" y="252"/>
                  </a:lnTo>
                  <a:lnTo>
                    <a:pt x="42" y="250"/>
                  </a:lnTo>
                  <a:lnTo>
                    <a:pt x="41" y="250"/>
                  </a:lnTo>
                  <a:lnTo>
                    <a:pt x="41" y="249"/>
                  </a:lnTo>
                  <a:lnTo>
                    <a:pt x="42" y="249"/>
                  </a:lnTo>
                  <a:lnTo>
                    <a:pt x="42" y="248"/>
                  </a:lnTo>
                  <a:lnTo>
                    <a:pt x="42" y="247"/>
                  </a:lnTo>
                  <a:lnTo>
                    <a:pt x="41" y="247"/>
                  </a:lnTo>
                  <a:lnTo>
                    <a:pt x="41" y="245"/>
                  </a:lnTo>
                  <a:lnTo>
                    <a:pt x="40" y="245"/>
                  </a:lnTo>
                  <a:lnTo>
                    <a:pt x="40" y="244"/>
                  </a:lnTo>
                  <a:lnTo>
                    <a:pt x="40" y="243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39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7" y="238"/>
                  </a:lnTo>
                  <a:lnTo>
                    <a:pt x="37" y="237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40" y="236"/>
                  </a:lnTo>
                  <a:lnTo>
                    <a:pt x="39" y="236"/>
                  </a:lnTo>
                  <a:lnTo>
                    <a:pt x="39" y="235"/>
                  </a:lnTo>
                  <a:lnTo>
                    <a:pt x="37" y="235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2"/>
                  </a:lnTo>
                  <a:lnTo>
                    <a:pt x="36" y="232"/>
                  </a:lnTo>
                  <a:lnTo>
                    <a:pt x="36" y="231"/>
                  </a:lnTo>
                  <a:lnTo>
                    <a:pt x="36" y="230"/>
                  </a:lnTo>
                  <a:lnTo>
                    <a:pt x="36" y="229"/>
                  </a:lnTo>
                  <a:lnTo>
                    <a:pt x="37" y="229"/>
                  </a:lnTo>
                  <a:lnTo>
                    <a:pt x="36" y="229"/>
                  </a:lnTo>
                  <a:lnTo>
                    <a:pt x="36" y="227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4" y="226"/>
                  </a:lnTo>
                  <a:lnTo>
                    <a:pt x="34" y="225"/>
                  </a:lnTo>
                  <a:lnTo>
                    <a:pt x="34" y="224"/>
                  </a:lnTo>
                  <a:lnTo>
                    <a:pt x="34" y="223"/>
                  </a:lnTo>
                  <a:lnTo>
                    <a:pt x="34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3" y="215"/>
                  </a:lnTo>
                  <a:lnTo>
                    <a:pt x="33" y="214"/>
                  </a:lnTo>
                  <a:lnTo>
                    <a:pt x="33" y="213"/>
                  </a:lnTo>
                  <a:lnTo>
                    <a:pt x="33" y="212"/>
                  </a:lnTo>
                  <a:lnTo>
                    <a:pt x="31" y="212"/>
                  </a:lnTo>
                  <a:lnTo>
                    <a:pt x="31" y="210"/>
                  </a:lnTo>
                  <a:lnTo>
                    <a:pt x="31" y="209"/>
                  </a:lnTo>
                  <a:lnTo>
                    <a:pt x="31" y="208"/>
                  </a:lnTo>
                  <a:lnTo>
                    <a:pt x="31" y="207"/>
                  </a:lnTo>
                  <a:lnTo>
                    <a:pt x="31" y="206"/>
                  </a:lnTo>
                  <a:lnTo>
                    <a:pt x="31" y="204"/>
                  </a:lnTo>
                  <a:lnTo>
                    <a:pt x="30" y="203"/>
                  </a:lnTo>
                  <a:lnTo>
                    <a:pt x="30" y="202"/>
                  </a:lnTo>
                  <a:lnTo>
                    <a:pt x="30" y="201"/>
                  </a:lnTo>
                  <a:lnTo>
                    <a:pt x="30" y="200"/>
                  </a:lnTo>
                  <a:lnTo>
                    <a:pt x="30" y="198"/>
                  </a:lnTo>
                  <a:lnTo>
                    <a:pt x="30" y="197"/>
                  </a:lnTo>
                  <a:lnTo>
                    <a:pt x="30" y="196"/>
                  </a:lnTo>
                  <a:lnTo>
                    <a:pt x="29" y="195"/>
                  </a:lnTo>
                  <a:lnTo>
                    <a:pt x="29" y="194"/>
                  </a:lnTo>
                  <a:lnTo>
                    <a:pt x="29" y="192"/>
                  </a:lnTo>
                  <a:lnTo>
                    <a:pt x="29" y="191"/>
                  </a:lnTo>
                  <a:lnTo>
                    <a:pt x="29" y="190"/>
                  </a:lnTo>
                  <a:lnTo>
                    <a:pt x="29" y="189"/>
                  </a:lnTo>
                  <a:lnTo>
                    <a:pt x="29" y="188"/>
                  </a:lnTo>
                  <a:lnTo>
                    <a:pt x="28" y="188"/>
                  </a:lnTo>
                  <a:lnTo>
                    <a:pt x="28" y="186"/>
                  </a:lnTo>
                  <a:lnTo>
                    <a:pt x="28" y="185"/>
                  </a:lnTo>
                  <a:lnTo>
                    <a:pt x="28" y="184"/>
                  </a:lnTo>
                  <a:lnTo>
                    <a:pt x="28" y="183"/>
                  </a:lnTo>
                  <a:lnTo>
                    <a:pt x="28" y="181"/>
                  </a:lnTo>
                  <a:lnTo>
                    <a:pt x="28" y="180"/>
                  </a:lnTo>
                  <a:lnTo>
                    <a:pt x="27" y="179"/>
                  </a:lnTo>
                  <a:lnTo>
                    <a:pt x="27" y="178"/>
                  </a:lnTo>
                  <a:lnTo>
                    <a:pt x="27" y="177"/>
                  </a:lnTo>
                  <a:lnTo>
                    <a:pt x="27" y="175"/>
                  </a:lnTo>
                  <a:lnTo>
                    <a:pt x="27" y="174"/>
                  </a:lnTo>
                  <a:lnTo>
                    <a:pt x="27" y="173"/>
                  </a:lnTo>
                  <a:lnTo>
                    <a:pt x="27" y="172"/>
                  </a:lnTo>
                  <a:lnTo>
                    <a:pt x="25" y="171"/>
                  </a:lnTo>
                  <a:lnTo>
                    <a:pt x="25" y="169"/>
                  </a:lnTo>
                  <a:lnTo>
                    <a:pt x="25" y="168"/>
                  </a:lnTo>
                  <a:lnTo>
                    <a:pt x="25" y="167"/>
                  </a:lnTo>
                  <a:lnTo>
                    <a:pt x="25" y="166"/>
                  </a:lnTo>
                  <a:lnTo>
                    <a:pt x="25" y="165"/>
                  </a:lnTo>
                  <a:lnTo>
                    <a:pt x="25" y="163"/>
                  </a:lnTo>
                  <a:lnTo>
                    <a:pt x="24" y="163"/>
                  </a:lnTo>
                  <a:lnTo>
                    <a:pt x="24" y="162"/>
                  </a:lnTo>
                  <a:lnTo>
                    <a:pt x="24" y="161"/>
                  </a:lnTo>
                  <a:lnTo>
                    <a:pt x="24" y="160"/>
                  </a:lnTo>
                  <a:lnTo>
                    <a:pt x="24" y="159"/>
                  </a:lnTo>
                  <a:lnTo>
                    <a:pt x="24" y="157"/>
                  </a:lnTo>
                  <a:lnTo>
                    <a:pt x="24" y="156"/>
                  </a:lnTo>
                  <a:lnTo>
                    <a:pt x="23" y="156"/>
                  </a:lnTo>
                  <a:lnTo>
                    <a:pt x="23" y="155"/>
                  </a:lnTo>
                  <a:lnTo>
                    <a:pt x="23" y="154"/>
                  </a:lnTo>
                  <a:lnTo>
                    <a:pt x="23" y="152"/>
                  </a:lnTo>
                  <a:lnTo>
                    <a:pt x="23" y="151"/>
                  </a:lnTo>
                  <a:lnTo>
                    <a:pt x="23" y="150"/>
                  </a:lnTo>
                  <a:lnTo>
                    <a:pt x="23" y="149"/>
                  </a:lnTo>
                  <a:lnTo>
                    <a:pt x="22" y="148"/>
                  </a:lnTo>
                  <a:lnTo>
                    <a:pt x="22" y="146"/>
                  </a:lnTo>
                  <a:lnTo>
                    <a:pt x="22" y="145"/>
                  </a:lnTo>
                  <a:lnTo>
                    <a:pt x="22" y="144"/>
                  </a:lnTo>
                  <a:lnTo>
                    <a:pt x="22" y="143"/>
                  </a:lnTo>
                  <a:lnTo>
                    <a:pt x="22" y="142"/>
                  </a:lnTo>
                  <a:lnTo>
                    <a:pt x="22" y="140"/>
                  </a:lnTo>
                  <a:lnTo>
                    <a:pt x="20" y="140"/>
                  </a:lnTo>
                  <a:lnTo>
                    <a:pt x="20" y="139"/>
                  </a:lnTo>
                  <a:lnTo>
                    <a:pt x="20" y="138"/>
                  </a:lnTo>
                  <a:lnTo>
                    <a:pt x="20" y="137"/>
                  </a:lnTo>
                  <a:lnTo>
                    <a:pt x="20" y="136"/>
                  </a:lnTo>
                  <a:lnTo>
                    <a:pt x="20" y="134"/>
                  </a:lnTo>
                  <a:lnTo>
                    <a:pt x="20" y="133"/>
                  </a:lnTo>
                  <a:lnTo>
                    <a:pt x="20" y="132"/>
                  </a:lnTo>
                  <a:lnTo>
                    <a:pt x="19" y="132"/>
                  </a:lnTo>
                  <a:lnTo>
                    <a:pt x="19" y="131"/>
                  </a:lnTo>
                  <a:lnTo>
                    <a:pt x="19" y="130"/>
                  </a:lnTo>
                  <a:lnTo>
                    <a:pt x="19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5"/>
                  </a:lnTo>
                  <a:lnTo>
                    <a:pt x="18" y="125"/>
                  </a:lnTo>
                  <a:lnTo>
                    <a:pt x="18" y="123"/>
                  </a:lnTo>
                  <a:lnTo>
                    <a:pt x="18" y="122"/>
                  </a:lnTo>
                  <a:lnTo>
                    <a:pt x="18" y="121"/>
                  </a:lnTo>
                  <a:lnTo>
                    <a:pt x="18" y="120"/>
                  </a:lnTo>
                  <a:lnTo>
                    <a:pt x="18" y="119"/>
                  </a:lnTo>
                  <a:lnTo>
                    <a:pt x="18" y="117"/>
                  </a:lnTo>
                  <a:lnTo>
                    <a:pt x="17" y="116"/>
                  </a:lnTo>
                  <a:lnTo>
                    <a:pt x="17" y="115"/>
                  </a:lnTo>
                  <a:lnTo>
                    <a:pt x="17" y="114"/>
                  </a:lnTo>
                  <a:lnTo>
                    <a:pt x="17" y="113"/>
                  </a:lnTo>
                  <a:lnTo>
                    <a:pt x="17" y="111"/>
                  </a:lnTo>
                  <a:lnTo>
                    <a:pt x="17" y="110"/>
                  </a:lnTo>
                  <a:lnTo>
                    <a:pt x="16" y="108"/>
                  </a:lnTo>
                  <a:lnTo>
                    <a:pt x="16" y="107"/>
                  </a:lnTo>
                  <a:lnTo>
                    <a:pt x="16" y="105"/>
                  </a:lnTo>
                  <a:lnTo>
                    <a:pt x="16" y="104"/>
                  </a:lnTo>
                  <a:lnTo>
                    <a:pt x="16" y="103"/>
                  </a:lnTo>
                  <a:lnTo>
                    <a:pt x="16" y="102"/>
                  </a:lnTo>
                  <a:lnTo>
                    <a:pt x="14" y="101"/>
                  </a:lnTo>
                  <a:lnTo>
                    <a:pt x="14" y="99"/>
                  </a:lnTo>
                  <a:lnTo>
                    <a:pt x="14" y="98"/>
                  </a:lnTo>
                  <a:lnTo>
                    <a:pt x="14" y="97"/>
                  </a:lnTo>
                  <a:lnTo>
                    <a:pt x="14" y="96"/>
                  </a:lnTo>
                  <a:lnTo>
                    <a:pt x="14" y="94"/>
                  </a:lnTo>
                  <a:lnTo>
                    <a:pt x="14" y="93"/>
                  </a:lnTo>
                  <a:lnTo>
                    <a:pt x="13" y="92"/>
                  </a:lnTo>
                  <a:lnTo>
                    <a:pt x="13" y="91"/>
                  </a:lnTo>
                  <a:lnTo>
                    <a:pt x="13" y="90"/>
                  </a:lnTo>
                  <a:lnTo>
                    <a:pt x="13" y="88"/>
                  </a:lnTo>
                  <a:lnTo>
                    <a:pt x="13" y="87"/>
                  </a:lnTo>
                  <a:lnTo>
                    <a:pt x="13" y="86"/>
                  </a:lnTo>
                  <a:lnTo>
                    <a:pt x="13" y="85"/>
                  </a:lnTo>
                  <a:lnTo>
                    <a:pt x="12" y="85"/>
                  </a:lnTo>
                  <a:lnTo>
                    <a:pt x="12" y="84"/>
                  </a:lnTo>
                  <a:lnTo>
                    <a:pt x="12" y="82"/>
                  </a:lnTo>
                  <a:lnTo>
                    <a:pt x="12" y="81"/>
                  </a:lnTo>
                  <a:lnTo>
                    <a:pt x="12" y="80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1" y="76"/>
                  </a:lnTo>
                  <a:lnTo>
                    <a:pt x="11" y="75"/>
                  </a:lnTo>
                  <a:lnTo>
                    <a:pt x="11" y="74"/>
                  </a:lnTo>
                  <a:lnTo>
                    <a:pt x="11" y="73"/>
                  </a:lnTo>
                  <a:lnTo>
                    <a:pt x="11" y="72"/>
                  </a:lnTo>
                  <a:lnTo>
                    <a:pt x="11" y="70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5"/>
                  </a:lnTo>
                  <a:lnTo>
                    <a:pt x="10" y="64"/>
                  </a:lnTo>
                  <a:lnTo>
                    <a:pt x="10" y="63"/>
                  </a:lnTo>
                  <a:lnTo>
                    <a:pt x="8" y="62"/>
                  </a:lnTo>
                  <a:lnTo>
                    <a:pt x="8" y="59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3"/>
                  </a:lnTo>
                  <a:lnTo>
                    <a:pt x="7" y="52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9" y="3"/>
                  </a:lnTo>
                  <a:lnTo>
                    <a:pt x="70" y="1"/>
                  </a:lnTo>
                  <a:lnTo>
                    <a:pt x="71" y="3"/>
                  </a:lnTo>
                  <a:lnTo>
                    <a:pt x="72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8" y="1"/>
                  </a:lnTo>
                  <a:lnTo>
                    <a:pt x="80" y="1"/>
                  </a:lnTo>
                  <a:lnTo>
                    <a:pt x="80" y="3"/>
                  </a:lnTo>
                  <a:lnTo>
                    <a:pt x="81" y="3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6" y="1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1" y="1"/>
                  </a:lnTo>
                  <a:lnTo>
                    <a:pt x="102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3"/>
                  </a:lnTo>
                  <a:lnTo>
                    <a:pt x="114" y="3"/>
                  </a:lnTo>
                  <a:lnTo>
                    <a:pt x="116" y="3"/>
                  </a:lnTo>
                  <a:lnTo>
                    <a:pt x="118" y="3"/>
                  </a:lnTo>
                  <a:lnTo>
                    <a:pt x="121" y="3"/>
                  </a:lnTo>
                  <a:lnTo>
                    <a:pt x="122" y="3"/>
                  </a:lnTo>
                  <a:lnTo>
                    <a:pt x="123" y="3"/>
                  </a:lnTo>
                  <a:lnTo>
                    <a:pt x="124" y="3"/>
                  </a:lnTo>
                  <a:lnTo>
                    <a:pt x="125" y="3"/>
                  </a:lnTo>
                  <a:lnTo>
                    <a:pt x="127" y="3"/>
                  </a:lnTo>
                  <a:lnTo>
                    <a:pt x="130" y="3"/>
                  </a:lnTo>
                  <a:lnTo>
                    <a:pt x="131" y="3"/>
                  </a:lnTo>
                  <a:lnTo>
                    <a:pt x="133" y="3"/>
                  </a:lnTo>
                  <a:lnTo>
                    <a:pt x="135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1" y="3"/>
                  </a:lnTo>
                  <a:lnTo>
                    <a:pt x="143" y="3"/>
                  </a:lnTo>
                  <a:lnTo>
                    <a:pt x="146" y="3"/>
                  </a:lnTo>
                  <a:lnTo>
                    <a:pt x="148" y="3"/>
                  </a:lnTo>
                  <a:lnTo>
                    <a:pt x="149" y="3"/>
                  </a:lnTo>
                  <a:lnTo>
                    <a:pt x="153" y="3"/>
                  </a:lnTo>
                  <a:lnTo>
                    <a:pt x="155" y="3"/>
                  </a:lnTo>
                  <a:lnTo>
                    <a:pt x="163" y="3"/>
                  </a:lnTo>
                  <a:lnTo>
                    <a:pt x="164" y="3"/>
                  </a:lnTo>
                  <a:lnTo>
                    <a:pt x="164" y="1"/>
                  </a:lnTo>
                  <a:lnTo>
                    <a:pt x="170" y="1"/>
                  </a:lnTo>
                  <a:lnTo>
                    <a:pt x="171" y="1"/>
                  </a:lnTo>
                  <a:lnTo>
                    <a:pt x="175" y="1"/>
                  </a:lnTo>
                  <a:lnTo>
                    <a:pt x="180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6" y="1"/>
                  </a:lnTo>
                  <a:lnTo>
                    <a:pt x="187" y="1"/>
                  </a:lnTo>
                  <a:lnTo>
                    <a:pt x="188" y="1"/>
                  </a:lnTo>
                  <a:lnTo>
                    <a:pt x="190" y="1"/>
                  </a:lnTo>
                  <a:lnTo>
                    <a:pt x="192" y="1"/>
                  </a:lnTo>
                  <a:lnTo>
                    <a:pt x="199" y="1"/>
                  </a:lnTo>
                  <a:lnTo>
                    <a:pt x="199" y="0"/>
                  </a:lnTo>
                  <a:lnTo>
                    <a:pt x="200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5" y="0"/>
                  </a:lnTo>
                  <a:lnTo>
                    <a:pt x="206" y="0"/>
                  </a:lnTo>
                  <a:lnTo>
                    <a:pt x="206" y="1"/>
                  </a:lnTo>
                  <a:lnTo>
                    <a:pt x="206" y="3"/>
                  </a:lnTo>
                  <a:lnTo>
                    <a:pt x="206" y="4"/>
                  </a:lnTo>
                  <a:lnTo>
                    <a:pt x="205" y="4"/>
                  </a:lnTo>
                  <a:lnTo>
                    <a:pt x="205" y="5"/>
                  </a:lnTo>
                  <a:lnTo>
                    <a:pt x="205" y="6"/>
                  </a:lnTo>
                  <a:lnTo>
                    <a:pt x="205" y="5"/>
                  </a:lnTo>
                  <a:lnTo>
                    <a:pt x="205" y="6"/>
                  </a:lnTo>
                  <a:lnTo>
                    <a:pt x="204" y="6"/>
                  </a:lnTo>
                  <a:lnTo>
                    <a:pt x="205" y="6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5" y="7"/>
                  </a:lnTo>
                  <a:lnTo>
                    <a:pt x="204" y="7"/>
                  </a:lnTo>
                  <a:lnTo>
                    <a:pt x="204" y="9"/>
                  </a:lnTo>
                  <a:lnTo>
                    <a:pt x="202" y="9"/>
                  </a:lnTo>
                  <a:lnTo>
                    <a:pt x="202" y="7"/>
                  </a:lnTo>
                  <a:lnTo>
                    <a:pt x="201" y="7"/>
                  </a:lnTo>
                  <a:lnTo>
                    <a:pt x="201" y="9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1" y="10"/>
                  </a:lnTo>
                  <a:lnTo>
                    <a:pt x="200" y="10"/>
                  </a:lnTo>
                  <a:lnTo>
                    <a:pt x="200" y="11"/>
                  </a:lnTo>
                  <a:lnTo>
                    <a:pt x="199" y="11"/>
                  </a:lnTo>
                  <a:lnTo>
                    <a:pt x="199" y="12"/>
                  </a:lnTo>
                  <a:lnTo>
                    <a:pt x="198" y="12"/>
                  </a:lnTo>
                  <a:lnTo>
                    <a:pt x="198" y="14"/>
                  </a:lnTo>
                  <a:lnTo>
                    <a:pt x="198" y="12"/>
                  </a:lnTo>
                  <a:lnTo>
                    <a:pt x="196" y="12"/>
                  </a:lnTo>
                  <a:lnTo>
                    <a:pt x="196" y="14"/>
                  </a:lnTo>
                  <a:lnTo>
                    <a:pt x="195" y="14"/>
                  </a:lnTo>
                  <a:lnTo>
                    <a:pt x="195" y="15"/>
                  </a:lnTo>
                  <a:lnTo>
                    <a:pt x="194" y="15"/>
                  </a:lnTo>
                  <a:lnTo>
                    <a:pt x="194" y="16"/>
                  </a:lnTo>
                  <a:lnTo>
                    <a:pt x="194" y="17"/>
                  </a:lnTo>
                  <a:lnTo>
                    <a:pt x="193" y="17"/>
                  </a:lnTo>
                  <a:lnTo>
                    <a:pt x="193" y="18"/>
                  </a:lnTo>
                  <a:lnTo>
                    <a:pt x="193" y="20"/>
                  </a:lnTo>
                  <a:lnTo>
                    <a:pt x="192" y="20"/>
                  </a:lnTo>
                  <a:lnTo>
                    <a:pt x="190" y="20"/>
                  </a:lnTo>
                  <a:lnTo>
                    <a:pt x="190" y="21"/>
                  </a:lnTo>
                  <a:lnTo>
                    <a:pt x="190" y="20"/>
                  </a:lnTo>
                  <a:lnTo>
                    <a:pt x="189" y="20"/>
                  </a:lnTo>
                  <a:lnTo>
                    <a:pt x="189" y="21"/>
                  </a:lnTo>
                  <a:lnTo>
                    <a:pt x="190" y="21"/>
                  </a:lnTo>
                  <a:lnTo>
                    <a:pt x="190" y="22"/>
                  </a:lnTo>
                  <a:lnTo>
                    <a:pt x="189" y="22"/>
                  </a:lnTo>
                  <a:lnTo>
                    <a:pt x="188" y="22"/>
                  </a:lnTo>
                  <a:lnTo>
                    <a:pt x="188" y="23"/>
                  </a:lnTo>
                  <a:lnTo>
                    <a:pt x="188" y="24"/>
                  </a:lnTo>
                  <a:lnTo>
                    <a:pt x="188" y="26"/>
                  </a:lnTo>
                  <a:lnTo>
                    <a:pt x="188" y="27"/>
                  </a:lnTo>
                  <a:lnTo>
                    <a:pt x="187" y="27"/>
                  </a:lnTo>
                  <a:lnTo>
                    <a:pt x="187" y="28"/>
                  </a:lnTo>
                  <a:lnTo>
                    <a:pt x="186" y="28"/>
                  </a:lnTo>
                  <a:lnTo>
                    <a:pt x="186" y="29"/>
                  </a:lnTo>
                  <a:lnTo>
                    <a:pt x="186" y="30"/>
                  </a:lnTo>
                  <a:lnTo>
                    <a:pt x="186" y="32"/>
                  </a:lnTo>
                  <a:lnTo>
                    <a:pt x="186" y="33"/>
                  </a:lnTo>
                  <a:lnTo>
                    <a:pt x="187" y="33"/>
                  </a:lnTo>
                  <a:lnTo>
                    <a:pt x="187" y="34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5"/>
                  </a:lnTo>
                  <a:lnTo>
                    <a:pt x="190" y="36"/>
                  </a:lnTo>
                  <a:lnTo>
                    <a:pt x="190" y="38"/>
                  </a:lnTo>
                  <a:lnTo>
                    <a:pt x="192" y="38"/>
                  </a:lnTo>
                  <a:lnTo>
                    <a:pt x="192" y="39"/>
                  </a:lnTo>
                  <a:lnTo>
                    <a:pt x="193" y="39"/>
                  </a:lnTo>
                  <a:lnTo>
                    <a:pt x="194" y="39"/>
                  </a:lnTo>
                  <a:lnTo>
                    <a:pt x="194" y="40"/>
                  </a:lnTo>
                  <a:lnTo>
                    <a:pt x="195" y="40"/>
                  </a:lnTo>
                  <a:lnTo>
                    <a:pt x="195" y="41"/>
                  </a:lnTo>
                  <a:lnTo>
                    <a:pt x="196" y="41"/>
                  </a:lnTo>
                  <a:lnTo>
                    <a:pt x="196" y="43"/>
                  </a:lnTo>
                  <a:lnTo>
                    <a:pt x="196" y="41"/>
                  </a:lnTo>
                  <a:lnTo>
                    <a:pt x="198" y="41"/>
                  </a:lnTo>
                  <a:lnTo>
                    <a:pt x="198" y="43"/>
                  </a:lnTo>
                  <a:lnTo>
                    <a:pt x="199" y="43"/>
                  </a:lnTo>
                  <a:lnTo>
                    <a:pt x="200" y="43"/>
                  </a:lnTo>
                  <a:lnTo>
                    <a:pt x="201" y="43"/>
                  </a:lnTo>
                  <a:lnTo>
                    <a:pt x="201" y="44"/>
                  </a:lnTo>
                  <a:lnTo>
                    <a:pt x="202" y="44"/>
                  </a:lnTo>
                  <a:lnTo>
                    <a:pt x="202" y="45"/>
                  </a:lnTo>
                  <a:lnTo>
                    <a:pt x="201" y="45"/>
                  </a:lnTo>
                  <a:lnTo>
                    <a:pt x="202" y="45"/>
                  </a:lnTo>
                  <a:lnTo>
                    <a:pt x="202" y="46"/>
                  </a:lnTo>
                  <a:lnTo>
                    <a:pt x="204" y="46"/>
                  </a:lnTo>
                  <a:lnTo>
                    <a:pt x="204" y="47"/>
                  </a:lnTo>
                  <a:lnTo>
                    <a:pt x="205" y="47"/>
                  </a:lnTo>
                  <a:lnTo>
                    <a:pt x="205" y="49"/>
                  </a:lnTo>
                  <a:lnTo>
                    <a:pt x="206" y="49"/>
                  </a:lnTo>
                  <a:lnTo>
                    <a:pt x="206" y="50"/>
                  </a:lnTo>
                  <a:lnTo>
                    <a:pt x="207" y="50"/>
                  </a:lnTo>
                  <a:lnTo>
                    <a:pt x="207" y="51"/>
                  </a:lnTo>
                  <a:lnTo>
                    <a:pt x="209" y="51"/>
                  </a:lnTo>
                  <a:lnTo>
                    <a:pt x="207" y="51"/>
                  </a:lnTo>
                  <a:lnTo>
                    <a:pt x="207" y="52"/>
                  </a:lnTo>
                  <a:lnTo>
                    <a:pt x="209" y="52"/>
                  </a:lnTo>
                  <a:lnTo>
                    <a:pt x="209" y="53"/>
                  </a:lnTo>
                  <a:lnTo>
                    <a:pt x="210" y="53"/>
                  </a:lnTo>
                  <a:lnTo>
                    <a:pt x="211" y="53"/>
                  </a:lnTo>
                  <a:lnTo>
                    <a:pt x="211" y="55"/>
                  </a:lnTo>
                  <a:lnTo>
                    <a:pt x="212" y="55"/>
                  </a:lnTo>
                  <a:lnTo>
                    <a:pt x="212" y="56"/>
                  </a:lnTo>
                  <a:lnTo>
                    <a:pt x="213" y="56"/>
                  </a:lnTo>
                  <a:lnTo>
                    <a:pt x="215" y="56"/>
                  </a:lnTo>
                  <a:lnTo>
                    <a:pt x="215" y="57"/>
                  </a:lnTo>
                  <a:lnTo>
                    <a:pt x="216" y="57"/>
                  </a:lnTo>
                  <a:lnTo>
                    <a:pt x="216" y="56"/>
                  </a:lnTo>
                  <a:lnTo>
                    <a:pt x="217" y="56"/>
                  </a:lnTo>
                  <a:lnTo>
                    <a:pt x="218" y="56"/>
                  </a:lnTo>
                  <a:lnTo>
                    <a:pt x="219" y="56"/>
                  </a:lnTo>
                  <a:lnTo>
                    <a:pt x="219" y="55"/>
                  </a:lnTo>
                  <a:lnTo>
                    <a:pt x="221" y="55"/>
                  </a:lnTo>
                  <a:lnTo>
                    <a:pt x="221" y="56"/>
                  </a:lnTo>
                  <a:lnTo>
                    <a:pt x="222" y="56"/>
                  </a:lnTo>
                  <a:lnTo>
                    <a:pt x="223" y="55"/>
                  </a:lnTo>
                  <a:lnTo>
                    <a:pt x="223" y="56"/>
                  </a:lnTo>
                  <a:lnTo>
                    <a:pt x="224" y="56"/>
                  </a:lnTo>
                  <a:lnTo>
                    <a:pt x="225" y="56"/>
                  </a:lnTo>
                  <a:lnTo>
                    <a:pt x="225" y="57"/>
                  </a:lnTo>
                  <a:lnTo>
                    <a:pt x="225" y="58"/>
                  </a:lnTo>
                  <a:lnTo>
                    <a:pt x="227" y="58"/>
                  </a:lnTo>
                  <a:lnTo>
                    <a:pt x="227" y="59"/>
                  </a:lnTo>
                  <a:lnTo>
                    <a:pt x="227" y="61"/>
                  </a:lnTo>
                  <a:lnTo>
                    <a:pt x="227" y="62"/>
                  </a:lnTo>
                  <a:lnTo>
                    <a:pt x="228" y="62"/>
                  </a:lnTo>
                  <a:lnTo>
                    <a:pt x="228" y="63"/>
                  </a:lnTo>
                  <a:lnTo>
                    <a:pt x="228" y="64"/>
                  </a:lnTo>
                  <a:lnTo>
                    <a:pt x="228" y="65"/>
                  </a:lnTo>
                  <a:lnTo>
                    <a:pt x="228" y="67"/>
                  </a:lnTo>
                  <a:lnTo>
                    <a:pt x="229" y="67"/>
                  </a:lnTo>
                  <a:lnTo>
                    <a:pt x="229" y="68"/>
                  </a:lnTo>
                  <a:lnTo>
                    <a:pt x="229" y="69"/>
                  </a:lnTo>
                  <a:lnTo>
                    <a:pt x="230" y="69"/>
                  </a:lnTo>
                  <a:lnTo>
                    <a:pt x="231" y="70"/>
                  </a:lnTo>
                  <a:lnTo>
                    <a:pt x="231" y="72"/>
                  </a:lnTo>
                  <a:lnTo>
                    <a:pt x="233" y="72"/>
                  </a:lnTo>
                  <a:lnTo>
                    <a:pt x="233" y="73"/>
                  </a:lnTo>
                  <a:lnTo>
                    <a:pt x="233" y="74"/>
                  </a:lnTo>
                  <a:lnTo>
                    <a:pt x="233" y="75"/>
                  </a:lnTo>
                  <a:lnTo>
                    <a:pt x="234" y="75"/>
                  </a:lnTo>
                  <a:lnTo>
                    <a:pt x="234" y="76"/>
                  </a:lnTo>
                  <a:lnTo>
                    <a:pt x="235" y="76"/>
                  </a:lnTo>
                  <a:lnTo>
                    <a:pt x="235" y="78"/>
                  </a:lnTo>
                  <a:lnTo>
                    <a:pt x="236" y="78"/>
                  </a:lnTo>
                  <a:lnTo>
                    <a:pt x="236" y="79"/>
                  </a:lnTo>
                  <a:lnTo>
                    <a:pt x="235" y="79"/>
                  </a:lnTo>
                  <a:lnTo>
                    <a:pt x="236" y="79"/>
                  </a:lnTo>
                  <a:lnTo>
                    <a:pt x="236" y="80"/>
                  </a:lnTo>
                  <a:lnTo>
                    <a:pt x="236" y="81"/>
                  </a:lnTo>
                  <a:lnTo>
                    <a:pt x="236" y="82"/>
                  </a:lnTo>
                  <a:lnTo>
                    <a:pt x="236" y="84"/>
                  </a:lnTo>
                  <a:lnTo>
                    <a:pt x="236" y="85"/>
                  </a:lnTo>
                  <a:lnTo>
                    <a:pt x="236" y="86"/>
                  </a:lnTo>
                  <a:lnTo>
                    <a:pt x="237" y="86"/>
                  </a:lnTo>
                  <a:lnTo>
                    <a:pt x="237" y="87"/>
                  </a:lnTo>
                  <a:lnTo>
                    <a:pt x="237" y="88"/>
                  </a:lnTo>
                  <a:lnTo>
                    <a:pt x="237" y="90"/>
                  </a:lnTo>
                  <a:lnTo>
                    <a:pt x="239" y="90"/>
                  </a:lnTo>
                  <a:lnTo>
                    <a:pt x="239" y="91"/>
                  </a:lnTo>
                  <a:lnTo>
                    <a:pt x="240" y="92"/>
                  </a:lnTo>
                  <a:lnTo>
                    <a:pt x="241" y="92"/>
                  </a:lnTo>
                  <a:lnTo>
                    <a:pt x="241" y="93"/>
                  </a:lnTo>
                  <a:lnTo>
                    <a:pt x="242" y="93"/>
                  </a:lnTo>
                  <a:lnTo>
                    <a:pt x="242" y="94"/>
                  </a:lnTo>
                  <a:lnTo>
                    <a:pt x="242" y="96"/>
                  </a:lnTo>
                  <a:lnTo>
                    <a:pt x="243" y="96"/>
                  </a:lnTo>
                  <a:lnTo>
                    <a:pt x="245" y="97"/>
                  </a:lnTo>
                  <a:lnTo>
                    <a:pt x="245" y="98"/>
                  </a:lnTo>
                  <a:lnTo>
                    <a:pt x="245" y="99"/>
                  </a:lnTo>
                  <a:lnTo>
                    <a:pt x="246" y="99"/>
                  </a:lnTo>
                  <a:lnTo>
                    <a:pt x="246" y="101"/>
                  </a:lnTo>
                  <a:lnTo>
                    <a:pt x="246" y="102"/>
                  </a:lnTo>
                  <a:lnTo>
                    <a:pt x="247" y="102"/>
                  </a:lnTo>
                  <a:lnTo>
                    <a:pt x="247" y="103"/>
                  </a:lnTo>
                  <a:lnTo>
                    <a:pt x="248" y="103"/>
                  </a:lnTo>
                  <a:lnTo>
                    <a:pt x="248" y="104"/>
                  </a:lnTo>
                  <a:lnTo>
                    <a:pt x="248" y="105"/>
                  </a:lnTo>
                  <a:lnTo>
                    <a:pt x="248" y="107"/>
                  </a:lnTo>
                  <a:lnTo>
                    <a:pt x="249" y="107"/>
                  </a:lnTo>
                  <a:lnTo>
                    <a:pt x="249" y="108"/>
                  </a:lnTo>
                  <a:lnTo>
                    <a:pt x="249" y="109"/>
                  </a:lnTo>
                  <a:lnTo>
                    <a:pt x="251" y="109"/>
                  </a:lnTo>
                  <a:lnTo>
                    <a:pt x="251" y="110"/>
                  </a:lnTo>
                  <a:lnTo>
                    <a:pt x="251" y="111"/>
                  </a:lnTo>
                  <a:lnTo>
                    <a:pt x="252" y="113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3"/>
                  </a:lnTo>
                  <a:lnTo>
                    <a:pt x="256" y="114"/>
                  </a:lnTo>
                  <a:lnTo>
                    <a:pt x="256" y="115"/>
                  </a:lnTo>
                  <a:lnTo>
                    <a:pt x="257" y="115"/>
                  </a:lnTo>
                  <a:lnTo>
                    <a:pt x="257" y="116"/>
                  </a:lnTo>
                  <a:lnTo>
                    <a:pt x="258" y="116"/>
                  </a:lnTo>
                  <a:lnTo>
                    <a:pt x="258" y="117"/>
                  </a:lnTo>
                  <a:lnTo>
                    <a:pt x="259" y="117"/>
                  </a:lnTo>
                  <a:lnTo>
                    <a:pt x="259" y="119"/>
                  </a:lnTo>
                  <a:lnTo>
                    <a:pt x="260" y="119"/>
                  </a:lnTo>
                  <a:lnTo>
                    <a:pt x="260" y="120"/>
                  </a:lnTo>
                  <a:lnTo>
                    <a:pt x="262" y="120"/>
                  </a:lnTo>
                  <a:lnTo>
                    <a:pt x="262" y="121"/>
                  </a:lnTo>
                  <a:lnTo>
                    <a:pt x="263" y="121"/>
                  </a:lnTo>
                  <a:lnTo>
                    <a:pt x="264" y="121"/>
                  </a:lnTo>
                  <a:lnTo>
                    <a:pt x="265" y="121"/>
                  </a:lnTo>
                  <a:lnTo>
                    <a:pt x="265" y="122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8" y="123"/>
                  </a:lnTo>
                  <a:lnTo>
                    <a:pt x="269" y="123"/>
                  </a:lnTo>
                  <a:lnTo>
                    <a:pt x="269" y="125"/>
                  </a:lnTo>
                  <a:lnTo>
                    <a:pt x="270" y="125"/>
                  </a:lnTo>
                  <a:lnTo>
                    <a:pt x="270" y="126"/>
                  </a:lnTo>
                  <a:lnTo>
                    <a:pt x="271" y="126"/>
                  </a:lnTo>
                  <a:lnTo>
                    <a:pt x="271" y="127"/>
                  </a:lnTo>
                  <a:lnTo>
                    <a:pt x="272" y="127"/>
                  </a:lnTo>
                  <a:lnTo>
                    <a:pt x="272" y="128"/>
                  </a:lnTo>
                  <a:lnTo>
                    <a:pt x="272" y="130"/>
                  </a:lnTo>
                  <a:lnTo>
                    <a:pt x="274" y="130"/>
                  </a:lnTo>
                  <a:lnTo>
                    <a:pt x="275" y="131"/>
                  </a:lnTo>
                  <a:lnTo>
                    <a:pt x="276" y="131"/>
                  </a:lnTo>
                  <a:lnTo>
                    <a:pt x="276" y="132"/>
                  </a:lnTo>
                  <a:lnTo>
                    <a:pt x="277" y="132"/>
                  </a:lnTo>
                  <a:lnTo>
                    <a:pt x="277" y="133"/>
                  </a:lnTo>
                  <a:lnTo>
                    <a:pt x="277" y="134"/>
                  </a:lnTo>
                  <a:lnTo>
                    <a:pt x="277" y="136"/>
                  </a:lnTo>
                  <a:lnTo>
                    <a:pt x="278" y="136"/>
                  </a:lnTo>
                  <a:lnTo>
                    <a:pt x="278" y="137"/>
                  </a:lnTo>
                  <a:lnTo>
                    <a:pt x="278" y="138"/>
                  </a:lnTo>
                  <a:lnTo>
                    <a:pt x="278" y="139"/>
                  </a:lnTo>
                  <a:lnTo>
                    <a:pt x="280" y="139"/>
                  </a:lnTo>
                  <a:lnTo>
                    <a:pt x="280" y="140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3"/>
                  </a:lnTo>
                  <a:lnTo>
                    <a:pt x="281" y="144"/>
                  </a:lnTo>
                  <a:lnTo>
                    <a:pt x="281" y="145"/>
                  </a:lnTo>
                  <a:lnTo>
                    <a:pt x="282" y="146"/>
                  </a:lnTo>
                  <a:lnTo>
                    <a:pt x="282" y="148"/>
                  </a:lnTo>
                  <a:lnTo>
                    <a:pt x="283" y="148"/>
                  </a:lnTo>
                  <a:lnTo>
                    <a:pt x="284" y="148"/>
                  </a:lnTo>
                  <a:lnTo>
                    <a:pt x="284" y="149"/>
                  </a:lnTo>
                  <a:lnTo>
                    <a:pt x="286" y="149"/>
                  </a:lnTo>
                  <a:lnTo>
                    <a:pt x="286" y="150"/>
                  </a:lnTo>
                  <a:lnTo>
                    <a:pt x="287" y="150"/>
                  </a:lnTo>
                  <a:lnTo>
                    <a:pt x="287" y="149"/>
                  </a:lnTo>
                  <a:lnTo>
                    <a:pt x="288" y="149"/>
                  </a:lnTo>
                  <a:lnTo>
                    <a:pt x="289" y="149"/>
                  </a:lnTo>
                  <a:lnTo>
                    <a:pt x="289" y="150"/>
                  </a:lnTo>
                  <a:lnTo>
                    <a:pt x="289" y="151"/>
                  </a:lnTo>
                  <a:lnTo>
                    <a:pt x="290" y="151"/>
                  </a:lnTo>
                  <a:lnTo>
                    <a:pt x="292" y="151"/>
                  </a:lnTo>
                  <a:lnTo>
                    <a:pt x="293" y="152"/>
                  </a:lnTo>
                  <a:lnTo>
                    <a:pt x="294" y="152"/>
                  </a:lnTo>
                  <a:lnTo>
                    <a:pt x="294" y="154"/>
                  </a:lnTo>
                  <a:lnTo>
                    <a:pt x="294" y="155"/>
                  </a:lnTo>
                  <a:lnTo>
                    <a:pt x="295" y="155"/>
                  </a:lnTo>
                  <a:lnTo>
                    <a:pt x="295" y="156"/>
                  </a:lnTo>
                  <a:lnTo>
                    <a:pt x="296" y="156"/>
                  </a:lnTo>
                  <a:lnTo>
                    <a:pt x="296" y="157"/>
                  </a:lnTo>
                  <a:lnTo>
                    <a:pt x="298" y="157"/>
                  </a:lnTo>
                  <a:lnTo>
                    <a:pt x="298" y="159"/>
                  </a:lnTo>
                  <a:lnTo>
                    <a:pt x="298" y="160"/>
                  </a:lnTo>
                  <a:lnTo>
                    <a:pt x="299" y="161"/>
                  </a:lnTo>
                  <a:lnTo>
                    <a:pt x="300" y="161"/>
                  </a:lnTo>
                  <a:lnTo>
                    <a:pt x="301" y="162"/>
                  </a:lnTo>
                  <a:lnTo>
                    <a:pt x="303" y="162"/>
                  </a:lnTo>
                  <a:lnTo>
                    <a:pt x="304" y="163"/>
                  </a:lnTo>
                  <a:lnTo>
                    <a:pt x="304" y="165"/>
                  </a:lnTo>
                  <a:lnTo>
                    <a:pt x="305" y="165"/>
                  </a:lnTo>
                  <a:lnTo>
                    <a:pt x="305" y="166"/>
                  </a:lnTo>
                  <a:lnTo>
                    <a:pt x="305" y="167"/>
                  </a:lnTo>
                  <a:lnTo>
                    <a:pt x="304" y="167"/>
                  </a:lnTo>
                  <a:lnTo>
                    <a:pt x="303" y="167"/>
                  </a:lnTo>
                  <a:lnTo>
                    <a:pt x="304" y="167"/>
                  </a:lnTo>
                  <a:lnTo>
                    <a:pt x="304" y="168"/>
                  </a:lnTo>
                  <a:lnTo>
                    <a:pt x="305" y="168"/>
                  </a:lnTo>
                  <a:lnTo>
                    <a:pt x="305" y="169"/>
                  </a:lnTo>
                  <a:lnTo>
                    <a:pt x="304" y="169"/>
                  </a:lnTo>
                  <a:lnTo>
                    <a:pt x="304" y="168"/>
                  </a:lnTo>
                  <a:lnTo>
                    <a:pt x="304" y="169"/>
                  </a:lnTo>
                  <a:lnTo>
                    <a:pt x="303" y="169"/>
                  </a:lnTo>
                  <a:lnTo>
                    <a:pt x="303" y="171"/>
                  </a:lnTo>
                  <a:lnTo>
                    <a:pt x="303" y="172"/>
                  </a:lnTo>
                  <a:lnTo>
                    <a:pt x="304" y="172"/>
                  </a:lnTo>
                  <a:lnTo>
                    <a:pt x="304" y="173"/>
                  </a:lnTo>
                  <a:lnTo>
                    <a:pt x="303" y="173"/>
                  </a:lnTo>
                  <a:lnTo>
                    <a:pt x="301" y="173"/>
                  </a:lnTo>
                  <a:lnTo>
                    <a:pt x="303" y="173"/>
                  </a:lnTo>
                  <a:lnTo>
                    <a:pt x="303" y="174"/>
                  </a:lnTo>
                  <a:lnTo>
                    <a:pt x="303" y="175"/>
                  </a:lnTo>
                  <a:lnTo>
                    <a:pt x="304" y="175"/>
                  </a:lnTo>
                  <a:lnTo>
                    <a:pt x="304" y="177"/>
                  </a:lnTo>
                  <a:lnTo>
                    <a:pt x="305" y="177"/>
                  </a:lnTo>
                  <a:lnTo>
                    <a:pt x="305" y="175"/>
                  </a:lnTo>
                  <a:lnTo>
                    <a:pt x="305" y="177"/>
                  </a:lnTo>
                  <a:lnTo>
                    <a:pt x="304" y="177"/>
                  </a:lnTo>
                  <a:lnTo>
                    <a:pt x="305" y="177"/>
                  </a:lnTo>
                  <a:lnTo>
                    <a:pt x="305" y="178"/>
                  </a:lnTo>
                  <a:lnTo>
                    <a:pt x="305" y="177"/>
                  </a:lnTo>
                  <a:lnTo>
                    <a:pt x="306" y="177"/>
                  </a:lnTo>
                  <a:lnTo>
                    <a:pt x="306" y="178"/>
                  </a:lnTo>
                  <a:lnTo>
                    <a:pt x="306" y="179"/>
                  </a:lnTo>
                  <a:lnTo>
                    <a:pt x="307" y="179"/>
                  </a:lnTo>
                  <a:lnTo>
                    <a:pt x="307" y="180"/>
                  </a:lnTo>
                  <a:lnTo>
                    <a:pt x="307" y="179"/>
                  </a:lnTo>
                  <a:lnTo>
                    <a:pt x="309" y="179"/>
                  </a:lnTo>
                  <a:lnTo>
                    <a:pt x="309" y="180"/>
                  </a:lnTo>
                  <a:lnTo>
                    <a:pt x="310" y="180"/>
                  </a:lnTo>
                  <a:lnTo>
                    <a:pt x="310" y="179"/>
                  </a:lnTo>
                  <a:lnTo>
                    <a:pt x="310" y="180"/>
                  </a:lnTo>
                  <a:lnTo>
                    <a:pt x="309" y="180"/>
                  </a:lnTo>
                  <a:lnTo>
                    <a:pt x="309" y="181"/>
                  </a:lnTo>
                  <a:lnTo>
                    <a:pt x="310" y="181"/>
                  </a:lnTo>
                  <a:lnTo>
                    <a:pt x="310" y="183"/>
                  </a:lnTo>
                  <a:lnTo>
                    <a:pt x="311" y="183"/>
                  </a:lnTo>
                  <a:lnTo>
                    <a:pt x="310" y="183"/>
                  </a:lnTo>
                  <a:lnTo>
                    <a:pt x="311" y="183"/>
                  </a:lnTo>
                  <a:lnTo>
                    <a:pt x="311" y="184"/>
                  </a:lnTo>
                  <a:lnTo>
                    <a:pt x="312" y="184"/>
                  </a:lnTo>
                  <a:lnTo>
                    <a:pt x="311" y="185"/>
                  </a:lnTo>
                  <a:lnTo>
                    <a:pt x="311" y="184"/>
                  </a:lnTo>
                  <a:lnTo>
                    <a:pt x="310" y="184"/>
                  </a:lnTo>
                  <a:lnTo>
                    <a:pt x="310" y="185"/>
                  </a:lnTo>
                  <a:lnTo>
                    <a:pt x="311" y="185"/>
                  </a:lnTo>
                  <a:lnTo>
                    <a:pt x="310" y="185"/>
                  </a:lnTo>
                  <a:lnTo>
                    <a:pt x="310" y="186"/>
                  </a:lnTo>
                  <a:lnTo>
                    <a:pt x="311" y="186"/>
                  </a:lnTo>
                  <a:lnTo>
                    <a:pt x="311" y="188"/>
                  </a:lnTo>
                  <a:lnTo>
                    <a:pt x="312" y="188"/>
                  </a:lnTo>
                  <a:lnTo>
                    <a:pt x="312" y="189"/>
                  </a:lnTo>
                  <a:lnTo>
                    <a:pt x="313" y="189"/>
                  </a:lnTo>
                  <a:lnTo>
                    <a:pt x="313" y="190"/>
                  </a:lnTo>
                  <a:lnTo>
                    <a:pt x="315" y="190"/>
                  </a:lnTo>
                  <a:lnTo>
                    <a:pt x="316" y="190"/>
                  </a:lnTo>
                  <a:lnTo>
                    <a:pt x="316" y="189"/>
                  </a:lnTo>
                  <a:lnTo>
                    <a:pt x="317" y="189"/>
                  </a:lnTo>
                  <a:lnTo>
                    <a:pt x="317" y="190"/>
                  </a:lnTo>
                  <a:lnTo>
                    <a:pt x="317" y="191"/>
                  </a:lnTo>
                  <a:lnTo>
                    <a:pt x="317" y="192"/>
                  </a:lnTo>
                  <a:lnTo>
                    <a:pt x="317" y="194"/>
                  </a:lnTo>
                  <a:lnTo>
                    <a:pt x="316" y="194"/>
                  </a:lnTo>
                  <a:lnTo>
                    <a:pt x="317" y="194"/>
                  </a:lnTo>
                  <a:lnTo>
                    <a:pt x="317" y="195"/>
                  </a:lnTo>
                  <a:lnTo>
                    <a:pt x="317" y="196"/>
                  </a:lnTo>
                  <a:lnTo>
                    <a:pt x="318" y="196"/>
                  </a:lnTo>
                  <a:lnTo>
                    <a:pt x="318" y="197"/>
                  </a:lnTo>
                  <a:lnTo>
                    <a:pt x="319" y="197"/>
                  </a:lnTo>
                  <a:lnTo>
                    <a:pt x="319" y="198"/>
                  </a:lnTo>
                  <a:lnTo>
                    <a:pt x="321" y="198"/>
                  </a:lnTo>
                  <a:lnTo>
                    <a:pt x="321" y="200"/>
                  </a:lnTo>
                  <a:lnTo>
                    <a:pt x="322" y="200"/>
                  </a:lnTo>
                  <a:lnTo>
                    <a:pt x="323" y="200"/>
                  </a:lnTo>
                  <a:lnTo>
                    <a:pt x="323" y="201"/>
                  </a:lnTo>
                  <a:lnTo>
                    <a:pt x="324" y="201"/>
                  </a:lnTo>
                  <a:lnTo>
                    <a:pt x="325" y="201"/>
                  </a:lnTo>
                  <a:lnTo>
                    <a:pt x="325" y="202"/>
                  </a:lnTo>
                  <a:lnTo>
                    <a:pt x="327" y="202"/>
                  </a:lnTo>
                  <a:lnTo>
                    <a:pt x="328" y="202"/>
                  </a:lnTo>
                  <a:lnTo>
                    <a:pt x="329" y="202"/>
                  </a:lnTo>
                  <a:lnTo>
                    <a:pt x="330" y="202"/>
                  </a:lnTo>
                  <a:lnTo>
                    <a:pt x="330" y="203"/>
                  </a:lnTo>
                  <a:lnTo>
                    <a:pt x="329" y="203"/>
                  </a:lnTo>
                  <a:lnTo>
                    <a:pt x="330" y="203"/>
                  </a:lnTo>
                  <a:lnTo>
                    <a:pt x="330" y="204"/>
                  </a:lnTo>
                  <a:lnTo>
                    <a:pt x="331" y="204"/>
                  </a:lnTo>
                  <a:lnTo>
                    <a:pt x="331" y="206"/>
                  </a:lnTo>
                  <a:lnTo>
                    <a:pt x="333" y="206"/>
                  </a:lnTo>
                  <a:lnTo>
                    <a:pt x="333" y="207"/>
                  </a:lnTo>
                  <a:lnTo>
                    <a:pt x="334" y="207"/>
                  </a:lnTo>
                  <a:lnTo>
                    <a:pt x="334" y="206"/>
                  </a:lnTo>
                  <a:lnTo>
                    <a:pt x="333" y="206"/>
                  </a:lnTo>
                  <a:lnTo>
                    <a:pt x="334" y="206"/>
                  </a:lnTo>
                  <a:lnTo>
                    <a:pt x="334" y="207"/>
                  </a:lnTo>
                  <a:lnTo>
                    <a:pt x="334" y="208"/>
                  </a:lnTo>
                  <a:lnTo>
                    <a:pt x="335" y="208"/>
                  </a:lnTo>
                  <a:lnTo>
                    <a:pt x="335" y="207"/>
                  </a:lnTo>
                  <a:lnTo>
                    <a:pt x="335" y="208"/>
                  </a:lnTo>
                  <a:lnTo>
                    <a:pt x="336" y="208"/>
                  </a:lnTo>
                  <a:lnTo>
                    <a:pt x="337" y="209"/>
                  </a:lnTo>
                  <a:lnTo>
                    <a:pt x="337" y="210"/>
                  </a:lnTo>
                  <a:lnTo>
                    <a:pt x="339" y="210"/>
                  </a:lnTo>
                  <a:lnTo>
                    <a:pt x="337" y="210"/>
                  </a:lnTo>
                  <a:lnTo>
                    <a:pt x="337" y="212"/>
                  </a:lnTo>
                  <a:lnTo>
                    <a:pt x="339" y="210"/>
                  </a:lnTo>
                  <a:lnTo>
                    <a:pt x="339" y="212"/>
                  </a:lnTo>
                  <a:lnTo>
                    <a:pt x="340" y="212"/>
                  </a:lnTo>
                  <a:lnTo>
                    <a:pt x="339" y="212"/>
                  </a:lnTo>
                  <a:lnTo>
                    <a:pt x="340" y="212"/>
                  </a:lnTo>
                  <a:lnTo>
                    <a:pt x="340" y="213"/>
                  </a:lnTo>
                  <a:lnTo>
                    <a:pt x="339" y="213"/>
                  </a:lnTo>
                  <a:lnTo>
                    <a:pt x="339" y="214"/>
                  </a:lnTo>
                  <a:lnTo>
                    <a:pt x="340" y="214"/>
                  </a:lnTo>
                  <a:lnTo>
                    <a:pt x="339" y="214"/>
                  </a:lnTo>
                  <a:lnTo>
                    <a:pt x="339" y="215"/>
                  </a:lnTo>
                  <a:lnTo>
                    <a:pt x="339" y="217"/>
                  </a:lnTo>
                  <a:lnTo>
                    <a:pt x="339" y="215"/>
                  </a:lnTo>
                  <a:lnTo>
                    <a:pt x="337" y="215"/>
                  </a:lnTo>
                  <a:lnTo>
                    <a:pt x="337" y="217"/>
                  </a:lnTo>
                  <a:lnTo>
                    <a:pt x="339" y="218"/>
                  </a:lnTo>
                  <a:lnTo>
                    <a:pt x="339" y="219"/>
                  </a:lnTo>
                  <a:lnTo>
                    <a:pt x="340" y="220"/>
                  </a:lnTo>
                  <a:lnTo>
                    <a:pt x="340" y="221"/>
                  </a:lnTo>
                  <a:lnTo>
                    <a:pt x="340" y="223"/>
                  </a:lnTo>
                  <a:lnTo>
                    <a:pt x="341" y="223"/>
                  </a:lnTo>
                  <a:lnTo>
                    <a:pt x="340" y="223"/>
                  </a:lnTo>
                  <a:lnTo>
                    <a:pt x="341" y="223"/>
                  </a:lnTo>
                  <a:lnTo>
                    <a:pt x="341" y="224"/>
                  </a:lnTo>
                  <a:lnTo>
                    <a:pt x="341" y="223"/>
                  </a:lnTo>
                  <a:lnTo>
                    <a:pt x="342" y="223"/>
                  </a:lnTo>
                  <a:lnTo>
                    <a:pt x="342" y="224"/>
                  </a:lnTo>
                  <a:lnTo>
                    <a:pt x="341" y="224"/>
                  </a:lnTo>
                  <a:lnTo>
                    <a:pt x="341" y="225"/>
                  </a:lnTo>
                  <a:lnTo>
                    <a:pt x="342" y="225"/>
                  </a:lnTo>
                  <a:lnTo>
                    <a:pt x="342" y="226"/>
                  </a:lnTo>
                  <a:lnTo>
                    <a:pt x="342" y="227"/>
                  </a:lnTo>
                  <a:lnTo>
                    <a:pt x="342" y="229"/>
                  </a:lnTo>
                  <a:lnTo>
                    <a:pt x="343" y="229"/>
                  </a:lnTo>
                  <a:lnTo>
                    <a:pt x="343" y="227"/>
                  </a:lnTo>
                  <a:lnTo>
                    <a:pt x="343" y="229"/>
                  </a:lnTo>
                  <a:lnTo>
                    <a:pt x="345" y="229"/>
                  </a:lnTo>
                  <a:lnTo>
                    <a:pt x="345" y="230"/>
                  </a:lnTo>
                  <a:lnTo>
                    <a:pt x="346" y="230"/>
                  </a:lnTo>
                  <a:lnTo>
                    <a:pt x="345" y="230"/>
                  </a:lnTo>
                  <a:lnTo>
                    <a:pt x="345" y="231"/>
                  </a:lnTo>
                  <a:lnTo>
                    <a:pt x="346" y="231"/>
                  </a:lnTo>
                  <a:lnTo>
                    <a:pt x="346" y="232"/>
                  </a:lnTo>
                  <a:lnTo>
                    <a:pt x="345" y="232"/>
                  </a:lnTo>
                  <a:lnTo>
                    <a:pt x="345" y="233"/>
                  </a:lnTo>
                  <a:lnTo>
                    <a:pt x="346" y="233"/>
                  </a:lnTo>
                  <a:lnTo>
                    <a:pt x="346" y="235"/>
                  </a:lnTo>
                  <a:lnTo>
                    <a:pt x="345" y="235"/>
                  </a:lnTo>
                  <a:lnTo>
                    <a:pt x="345" y="236"/>
                  </a:lnTo>
                  <a:lnTo>
                    <a:pt x="346" y="236"/>
                  </a:lnTo>
                  <a:lnTo>
                    <a:pt x="345" y="236"/>
                  </a:lnTo>
                  <a:lnTo>
                    <a:pt x="345" y="237"/>
                  </a:lnTo>
                  <a:lnTo>
                    <a:pt x="346" y="237"/>
                  </a:lnTo>
                  <a:lnTo>
                    <a:pt x="346" y="238"/>
                  </a:lnTo>
                  <a:lnTo>
                    <a:pt x="347" y="238"/>
                  </a:lnTo>
                  <a:lnTo>
                    <a:pt x="347" y="239"/>
                  </a:lnTo>
                  <a:lnTo>
                    <a:pt x="346" y="239"/>
                  </a:lnTo>
                  <a:lnTo>
                    <a:pt x="346" y="241"/>
                  </a:lnTo>
                  <a:lnTo>
                    <a:pt x="346" y="242"/>
                  </a:lnTo>
                  <a:lnTo>
                    <a:pt x="346" y="243"/>
                  </a:lnTo>
                  <a:lnTo>
                    <a:pt x="345" y="243"/>
                  </a:lnTo>
                  <a:lnTo>
                    <a:pt x="345" y="244"/>
                  </a:lnTo>
                  <a:lnTo>
                    <a:pt x="346" y="244"/>
                  </a:lnTo>
                  <a:lnTo>
                    <a:pt x="347" y="244"/>
                  </a:lnTo>
                  <a:lnTo>
                    <a:pt x="347" y="245"/>
                  </a:lnTo>
                  <a:lnTo>
                    <a:pt x="346" y="245"/>
                  </a:lnTo>
                  <a:lnTo>
                    <a:pt x="347" y="245"/>
                  </a:lnTo>
                  <a:lnTo>
                    <a:pt x="347" y="247"/>
                  </a:lnTo>
                  <a:lnTo>
                    <a:pt x="347" y="248"/>
                  </a:lnTo>
                  <a:lnTo>
                    <a:pt x="346" y="248"/>
                  </a:lnTo>
                  <a:lnTo>
                    <a:pt x="347" y="248"/>
                  </a:lnTo>
                  <a:lnTo>
                    <a:pt x="347" y="249"/>
                  </a:lnTo>
                  <a:lnTo>
                    <a:pt x="347" y="250"/>
                  </a:lnTo>
                  <a:lnTo>
                    <a:pt x="346" y="250"/>
                  </a:lnTo>
                  <a:lnTo>
                    <a:pt x="347" y="250"/>
                  </a:lnTo>
                  <a:lnTo>
                    <a:pt x="347" y="252"/>
                  </a:lnTo>
                  <a:lnTo>
                    <a:pt x="346" y="252"/>
                  </a:lnTo>
                  <a:lnTo>
                    <a:pt x="346" y="250"/>
                  </a:lnTo>
                  <a:lnTo>
                    <a:pt x="346" y="252"/>
                  </a:lnTo>
                  <a:lnTo>
                    <a:pt x="346" y="253"/>
                  </a:lnTo>
                  <a:lnTo>
                    <a:pt x="347" y="253"/>
                  </a:lnTo>
                  <a:lnTo>
                    <a:pt x="347" y="254"/>
                  </a:lnTo>
                  <a:lnTo>
                    <a:pt x="348" y="255"/>
                  </a:lnTo>
                  <a:lnTo>
                    <a:pt x="350" y="255"/>
                  </a:lnTo>
                  <a:lnTo>
                    <a:pt x="350" y="256"/>
                  </a:lnTo>
                  <a:lnTo>
                    <a:pt x="351" y="256"/>
                  </a:lnTo>
                  <a:lnTo>
                    <a:pt x="351" y="258"/>
                  </a:lnTo>
                  <a:lnTo>
                    <a:pt x="352" y="258"/>
                  </a:lnTo>
                  <a:lnTo>
                    <a:pt x="352" y="259"/>
                  </a:lnTo>
                  <a:lnTo>
                    <a:pt x="353" y="259"/>
                  </a:lnTo>
                  <a:lnTo>
                    <a:pt x="354" y="259"/>
                  </a:lnTo>
                  <a:lnTo>
                    <a:pt x="356" y="259"/>
                  </a:lnTo>
                  <a:lnTo>
                    <a:pt x="357" y="259"/>
                  </a:lnTo>
                  <a:lnTo>
                    <a:pt x="357" y="260"/>
                  </a:lnTo>
                  <a:lnTo>
                    <a:pt x="357" y="259"/>
                  </a:lnTo>
                  <a:lnTo>
                    <a:pt x="357" y="260"/>
                  </a:lnTo>
                  <a:lnTo>
                    <a:pt x="358" y="260"/>
                  </a:lnTo>
                  <a:lnTo>
                    <a:pt x="358" y="261"/>
                  </a:lnTo>
                  <a:lnTo>
                    <a:pt x="357" y="261"/>
                  </a:lnTo>
                  <a:lnTo>
                    <a:pt x="358" y="261"/>
                  </a:lnTo>
                  <a:lnTo>
                    <a:pt x="358" y="262"/>
                  </a:lnTo>
                  <a:lnTo>
                    <a:pt x="359" y="262"/>
                  </a:lnTo>
                  <a:lnTo>
                    <a:pt x="359" y="264"/>
                  </a:lnTo>
                  <a:lnTo>
                    <a:pt x="360" y="264"/>
                  </a:lnTo>
                  <a:lnTo>
                    <a:pt x="360" y="265"/>
                  </a:lnTo>
                  <a:lnTo>
                    <a:pt x="362" y="265"/>
                  </a:lnTo>
                  <a:lnTo>
                    <a:pt x="362" y="266"/>
                  </a:lnTo>
                  <a:lnTo>
                    <a:pt x="362" y="267"/>
                  </a:lnTo>
                  <a:lnTo>
                    <a:pt x="363" y="267"/>
                  </a:lnTo>
                  <a:lnTo>
                    <a:pt x="363" y="268"/>
                  </a:lnTo>
                  <a:lnTo>
                    <a:pt x="364" y="268"/>
                  </a:lnTo>
                  <a:lnTo>
                    <a:pt x="365" y="268"/>
                  </a:lnTo>
                  <a:lnTo>
                    <a:pt x="364" y="270"/>
                  </a:lnTo>
                  <a:lnTo>
                    <a:pt x="364" y="271"/>
                  </a:lnTo>
                  <a:lnTo>
                    <a:pt x="364" y="270"/>
                  </a:lnTo>
                  <a:lnTo>
                    <a:pt x="363" y="270"/>
                  </a:lnTo>
                  <a:lnTo>
                    <a:pt x="363" y="271"/>
                  </a:lnTo>
                  <a:lnTo>
                    <a:pt x="364" y="271"/>
                  </a:lnTo>
                  <a:lnTo>
                    <a:pt x="363" y="271"/>
                  </a:lnTo>
                  <a:lnTo>
                    <a:pt x="363" y="272"/>
                  </a:lnTo>
                  <a:lnTo>
                    <a:pt x="363" y="273"/>
                  </a:lnTo>
                  <a:lnTo>
                    <a:pt x="364" y="273"/>
                  </a:lnTo>
                  <a:lnTo>
                    <a:pt x="364" y="274"/>
                  </a:lnTo>
                  <a:lnTo>
                    <a:pt x="365" y="276"/>
                  </a:lnTo>
                  <a:lnTo>
                    <a:pt x="365" y="277"/>
                  </a:lnTo>
                  <a:lnTo>
                    <a:pt x="365" y="278"/>
                  </a:lnTo>
                  <a:lnTo>
                    <a:pt x="366" y="278"/>
                  </a:lnTo>
                  <a:lnTo>
                    <a:pt x="366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6" y="281"/>
                  </a:lnTo>
                  <a:lnTo>
                    <a:pt x="368" y="281"/>
                  </a:lnTo>
                  <a:lnTo>
                    <a:pt x="368" y="282"/>
                  </a:lnTo>
                  <a:lnTo>
                    <a:pt x="366" y="282"/>
                  </a:lnTo>
                  <a:lnTo>
                    <a:pt x="368" y="282"/>
                  </a:lnTo>
                  <a:lnTo>
                    <a:pt x="368" y="281"/>
                  </a:lnTo>
                  <a:lnTo>
                    <a:pt x="369" y="281"/>
                  </a:lnTo>
                  <a:lnTo>
                    <a:pt x="369" y="282"/>
                  </a:lnTo>
                  <a:lnTo>
                    <a:pt x="370" y="282"/>
                  </a:lnTo>
                  <a:lnTo>
                    <a:pt x="369" y="282"/>
                  </a:lnTo>
                  <a:lnTo>
                    <a:pt x="369" y="283"/>
                  </a:lnTo>
                  <a:lnTo>
                    <a:pt x="369" y="284"/>
                  </a:lnTo>
                  <a:lnTo>
                    <a:pt x="369" y="283"/>
                  </a:lnTo>
                  <a:lnTo>
                    <a:pt x="369" y="284"/>
                  </a:lnTo>
                  <a:lnTo>
                    <a:pt x="369" y="285"/>
                  </a:lnTo>
                  <a:lnTo>
                    <a:pt x="370" y="285"/>
                  </a:lnTo>
                  <a:lnTo>
                    <a:pt x="370" y="287"/>
                  </a:lnTo>
                  <a:lnTo>
                    <a:pt x="370" y="288"/>
                  </a:lnTo>
                  <a:lnTo>
                    <a:pt x="370" y="289"/>
                  </a:lnTo>
                  <a:lnTo>
                    <a:pt x="369" y="289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1"/>
                  </a:lnTo>
                  <a:lnTo>
                    <a:pt x="368" y="293"/>
                  </a:lnTo>
                  <a:lnTo>
                    <a:pt x="368" y="294"/>
                  </a:lnTo>
                  <a:lnTo>
                    <a:pt x="369" y="294"/>
                  </a:lnTo>
                  <a:lnTo>
                    <a:pt x="368" y="294"/>
                  </a:lnTo>
                  <a:lnTo>
                    <a:pt x="368" y="295"/>
                  </a:lnTo>
                  <a:lnTo>
                    <a:pt x="368" y="294"/>
                  </a:lnTo>
                  <a:lnTo>
                    <a:pt x="369" y="294"/>
                  </a:lnTo>
                  <a:lnTo>
                    <a:pt x="369" y="295"/>
                  </a:lnTo>
                  <a:lnTo>
                    <a:pt x="369" y="296"/>
                  </a:lnTo>
                  <a:lnTo>
                    <a:pt x="370" y="296"/>
                  </a:lnTo>
                  <a:lnTo>
                    <a:pt x="370" y="297"/>
                  </a:lnTo>
                  <a:lnTo>
                    <a:pt x="371" y="297"/>
                  </a:lnTo>
                  <a:lnTo>
                    <a:pt x="370" y="297"/>
                  </a:lnTo>
                  <a:lnTo>
                    <a:pt x="370" y="299"/>
                  </a:lnTo>
                  <a:lnTo>
                    <a:pt x="371" y="299"/>
                  </a:lnTo>
                  <a:lnTo>
                    <a:pt x="371" y="300"/>
                  </a:lnTo>
                  <a:lnTo>
                    <a:pt x="370" y="300"/>
                  </a:lnTo>
                  <a:lnTo>
                    <a:pt x="370" y="301"/>
                  </a:lnTo>
                  <a:lnTo>
                    <a:pt x="370" y="302"/>
                  </a:lnTo>
                  <a:lnTo>
                    <a:pt x="371" y="302"/>
                  </a:lnTo>
                  <a:lnTo>
                    <a:pt x="370" y="302"/>
                  </a:lnTo>
                  <a:lnTo>
                    <a:pt x="370" y="303"/>
                  </a:lnTo>
                  <a:lnTo>
                    <a:pt x="370" y="305"/>
                  </a:lnTo>
                  <a:lnTo>
                    <a:pt x="370" y="306"/>
                  </a:lnTo>
                  <a:lnTo>
                    <a:pt x="371" y="306"/>
                  </a:lnTo>
                  <a:lnTo>
                    <a:pt x="372" y="306"/>
                  </a:lnTo>
                  <a:lnTo>
                    <a:pt x="372" y="307"/>
                  </a:lnTo>
                  <a:lnTo>
                    <a:pt x="374" y="307"/>
                  </a:lnTo>
                  <a:lnTo>
                    <a:pt x="374" y="308"/>
                  </a:lnTo>
                  <a:lnTo>
                    <a:pt x="375" y="308"/>
                  </a:lnTo>
                  <a:lnTo>
                    <a:pt x="376" y="308"/>
                  </a:lnTo>
                  <a:lnTo>
                    <a:pt x="377" y="308"/>
                  </a:lnTo>
                  <a:lnTo>
                    <a:pt x="377" y="307"/>
                  </a:lnTo>
                  <a:lnTo>
                    <a:pt x="378" y="307"/>
                  </a:lnTo>
                  <a:lnTo>
                    <a:pt x="380" y="307"/>
                  </a:lnTo>
                  <a:lnTo>
                    <a:pt x="381" y="307"/>
                  </a:lnTo>
                  <a:lnTo>
                    <a:pt x="381" y="308"/>
                  </a:lnTo>
                  <a:lnTo>
                    <a:pt x="381" y="310"/>
                  </a:lnTo>
                  <a:lnTo>
                    <a:pt x="382" y="310"/>
                  </a:lnTo>
                  <a:lnTo>
                    <a:pt x="383" y="310"/>
                  </a:lnTo>
                  <a:lnTo>
                    <a:pt x="384" y="311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2"/>
                  </a:lnTo>
                  <a:lnTo>
                    <a:pt x="387" y="313"/>
                  </a:lnTo>
                  <a:lnTo>
                    <a:pt x="388" y="313"/>
                  </a:lnTo>
                  <a:lnTo>
                    <a:pt x="389" y="313"/>
                  </a:lnTo>
                  <a:lnTo>
                    <a:pt x="389" y="314"/>
                  </a:lnTo>
                  <a:lnTo>
                    <a:pt x="388" y="314"/>
                  </a:lnTo>
                  <a:lnTo>
                    <a:pt x="388" y="313"/>
                  </a:lnTo>
                  <a:lnTo>
                    <a:pt x="388" y="314"/>
                  </a:lnTo>
                  <a:lnTo>
                    <a:pt x="389" y="314"/>
                  </a:lnTo>
                  <a:lnTo>
                    <a:pt x="389" y="316"/>
                  </a:lnTo>
                  <a:lnTo>
                    <a:pt x="391" y="316"/>
                  </a:lnTo>
                  <a:lnTo>
                    <a:pt x="389" y="316"/>
                  </a:lnTo>
                  <a:lnTo>
                    <a:pt x="388" y="316"/>
                  </a:lnTo>
                  <a:lnTo>
                    <a:pt x="389" y="316"/>
                  </a:lnTo>
                  <a:lnTo>
                    <a:pt x="391" y="316"/>
                  </a:lnTo>
                  <a:lnTo>
                    <a:pt x="392" y="316"/>
                  </a:lnTo>
                  <a:lnTo>
                    <a:pt x="393" y="316"/>
                  </a:lnTo>
                  <a:lnTo>
                    <a:pt x="393" y="317"/>
                  </a:lnTo>
                  <a:lnTo>
                    <a:pt x="393" y="318"/>
                  </a:lnTo>
                  <a:lnTo>
                    <a:pt x="393" y="319"/>
                  </a:lnTo>
                  <a:lnTo>
                    <a:pt x="392" y="319"/>
                  </a:lnTo>
                  <a:lnTo>
                    <a:pt x="392" y="318"/>
                  </a:lnTo>
                  <a:lnTo>
                    <a:pt x="393" y="318"/>
                  </a:lnTo>
                  <a:lnTo>
                    <a:pt x="392" y="318"/>
                  </a:lnTo>
                  <a:lnTo>
                    <a:pt x="392" y="317"/>
                  </a:lnTo>
                  <a:lnTo>
                    <a:pt x="392" y="318"/>
                  </a:lnTo>
                  <a:lnTo>
                    <a:pt x="391" y="318"/>
                  </a:lnTo>
                  <a:lnTo>
                    <a:pt x="389" y="318"/>
                  </a:lnTo>
                  <a:lnTo>
                    <a:pt x="388" y="318"/>
                  </a:lnTo>
                  <a:lnTo>
                    <a:pt x="388" y="319"/>
                  </a:lnTo>
                  <a:lnTo>
                    <a:pt x="387" y="319"/>
                  </a:lnTo>
                  <a:lnTo>
                    <a:pt x="387" y="320"/>
                  </a:lnTo>
                  <a:lnTo>
                    <a:pt x="387" y="319"/>
                  </a:lnTo>
                  <a:lnTo>
                    <a:pt x="388" y="319"/>
                  </a:lnTo>
                  <a:lnTo>
                    <a:pt x="388" y="318"/>
                  </a:lnTo>
                  <a:lnTo>
                    <a:pt x="389" y="318"/>
                  </a:lnTo>
                  <a:lnTo>
                    <a:pt x="389" y="319"/>
                  </a:lnTo>
                  <a:lnTo>
                    <a:pt x="389" y="318"/>
                  </a:lnTo>
                  <a:lnTo>
                    <a:pt x="391" y="318"/>
                  </a:lnTo>
                  <a:lnTo>
                    <a:pt x="391" y="319"/>
                  </a:lnTo>
                  <a:lnTo>
                    <a:pt x="391" y="318"/>
                  </a:lnTo>
                  <a:lnTo>
                    <a:pt x="392" y="318"/>
                  </a:lnTo>
                  <a:lnTo>
                    <a:pt x="392" y="319"/>
                  </a:lnTo>
                  <a:lnTo>
                    <a:pt x="392" y="320"/>
                  </a:lnTo>
                  <a:lnTo>
                    <a:pt x="392" y="322"/>
                  </a:lnTo>
                  <a:lnTo>
                    <a:pt x="391" y="322"/>
                  </a:lnTo>
                  <a:lnTo>
                    <a:pt x="389" y="322"/>
                  </a:lnTo>
                  <a:lnTo>
                    <a:pt x="391" y="322"/>
                  </a:lnTo>
                  <a:lnTo>
                    <a:pt x="389" y="322"/>
                  </a:lnTo>
                  <a:lnTo>
                    <a:pt x="389" y="323"/>
                  </a:lnTo>
                  <a:lnTo>
                    <a:pt x="388" y="323"/>
                  </a:lnTo>
                  <a:lnTo>
                    <a:pt x="388" y="324"/>
                  </a:lnTo>
                  <a:lnTo>
                    <a:pt x="387" y="324"/>
                  </a:lnTo>
                  <a:lnTo>
                    <a:pt x="386" y="324"/>
                  </a:lnTo>
                  <a:lnTo>
                    <a:pt x="386" y="323"/>
                  </a:lnTo>
                  <a:lnTo>
                    <a:pt x="386" y="322"/>
                  </a:lnTo>
                  <a:lnTo>
                    <a:pt x="384" y="322"/>
                  </a:lnTo>
                  <a:lnTo>
                    <a:pt x="384" y="323"/>
                  </a:lnTo>
                  <a:lnTo>
                    <a:pt x="383" y="323"/>
                  </a:lnTo>
                  <a:lnTo>
                    <a:pt x="383" y="324"/>
                  </a:lnTo>
                  <a:lnTo>
                    <a:pt x="382" y="324"/>
                  </a:lnTo>
                  <a:lnTo>
                    <a:pt x="382" y="325"/>
                  </a:lnTo>
                  <a:lnTo>
                    <a:pt x="381" y="325"/>
                  </a:lnTo>
                  <a:lnTo>
                    <a:pt x="380" y="325"/>
                  </a:lnTo>
                  <a:lnTo>
                    <a:pt x="378" y="325"/>
                  </a:lnTo>
                  <a:lnTo>
                    <a:pt x="380" y="325"/>
                  </a:lnTo>
                  <a:lnTo>
                    <a:pt x="378" y="325"/>
                  </a:lnTo>
                  <a:lnTo>
                    <a:pt x="377" y="325"/>
                  </a:lnTo>
                  <a:lnTo>
                    <a:pt x="378" y="325"/>
                  </a:lnTo>
                  <a:lnTo>
                    <a:pt x="380" y="325"/>
                  </a:lnTo>
                  <a:lnTo>
                    <a:pt x="381" y="325"/>
                  </a:lnTo>
                  <a:lnTo>
                    <a:pt x="382" y="325"/>
                  </a:lnTo>
                  <a:lnTo>
                    <a:pt x="382" y="326"/>
                  </a:lnTo>
                  <a:lnTo>
                    <a:pt x="383" y="326"/>
                  </a:lnTo>
                  <a:lnTo>
                    <a:pt x="383" y="328"/>
                  </a:lnTo>
                  <a:lnTo>
                    <a:pt x="384" y="328"/>
                  </a:lnTo>
                  <a:lnTo>
                    <a:pt x="384" y="326"/>
                  </a:lnTo>
                  <a:lnTo>
                    <a:pt x="386" y="328"/>
                  </a:lnTo>
                  <a:lnTo>
                    <a:pt x="384" y="329"/>
                  </a:lnTo>
                  <a:lnTo>
                    <a:pt x="383" y="330"/>
                  </a:lnTo>
                  <a:lnTo>
                    <a:pt x="382" y="331"/>
                  </a:lnTo>
                  <a:lnTo>
                    <a:pt x="381" y="332"/>
                  </a:lnTo>
                  <a:lnTo>
                    <a:pt x="380" y="332"/>
                  </a:lnTo>
                  <a:lnTo>
                    <a:pt x="380" y="331"/>
                  </a:lnTo>
                  <a:lnTo>
                    <a:pt x="378" y="331"/>
                  </a:lnTo>
                  <a:lnTo>
                    <a:pt x="377" y="331"/>
                  </a:lnTo>
                  <a:lnTo>
                    <a:pt x="376" y="331"/>
                  </a:lnTo>
                  <a:lnTo>
                    <a:pt x="375" y="331"/>
                  </a:lnTo>
                  <a:lnTo>
                    <a:pt x="375" y="330"/>
                  </a:lnTo>
                  <a:lnTo>
                    <a:pt x="375" y="331"/>
                  </a:lnTo>
                  <a:lnTo>
                    <a:pt x="374" y="331"/>
                  </a:lnTo>
                  <a:lnTo>
                    <a:pt x="374" y="330"/>
                  </a:lnTo>
                  <a:lnTo>
                    <a:pt x="374" y="329"/>
                  </a:lnTo>
                  <a:lnTo>
                    <a:pt x="372" y="329"/>
                  </a:lnTo>
                  <a:lnTo>
                    <a:pt x="372" y="330"/>
                  </a:lnTo>
                  <a:lnTo>
                    <a:pt x="372" y="331"/>
                  </a:lnTo>
                  <a:lnTo>
                    <a:pt x="372" y="332"/>
                  </a:lnTo>
                  <a:lnTo>
                    <a:pt x="371" y="332"/>
                  </a:lnTo>
                  <a:lnTo>
                    <a:pt x="370" y="332"/>
                  </a:lnTo>
                  <a:lnTo>
                    <a:pt x="369" y="33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33" name="Freeform 507"/>
            <p:cNvSpPr>
              <a:spLocks noChangeAspect="1"/>
            </p:cNvSpPr>
            <p:nvPr/>
          </p:nvSpPr>
          <p:spPr bwMode="gray">
            <a:xfrm>
              <a:off x="4478" y="3489"/>
              <a:ext cx="13" cy="13"/>
            </a:xfrm>
            <a:custGeom>
              <a:avLst/>
              <a:gdLst>
                <a:gd name="T0" fmla="*/ 1 w 12"/>
                <a:gd name="T1" fmla="*/ 9 h 13"/>
                <a:gd name="T2" fmla="*/ 1 w 12"/>
                <a:gd name="T3" fmla="*/ 8 h 13"/>
                <a:gd name="T4" fmla="*/ 1 w 12"/>
                <a:gd name="T5" fmla="*/ 7 h 13"/>
                <a:gd name="T6" fmla="*/ 3 w 12"/>
                <a:gd name="T7" fmla="*/ 7 h 13"/>
                <a:gd name="T8" fmla="*/ 1 w 12"/>
                <a:gd name="T9" fmla="*/ 7 h 13"/>
                <a:gd name="T10" fmla="*/ 1 w 12"/>
                <a:gd name="T11" fmla="*/ 6 h 13"/>
                <a:gd name="T12" fmla="*/ 0 w 12"/>
                <a:gd name="T13" fmla="*/ 6 h 13"/>
                <a:gd name="T14" fmla="*/ 0 w 12"/>
                <a:gd name="T15" fmla="*/ 5 h 13"/>
                <a:gd name="T16" fmla="*/ 0 w 12"/>
                <a:gd name="T17" fmla="*/ 3 h 13"/>
                <a:gd name="T18" fmla="*/ 1 w 12"/>
                <a:gd name="T19" fmla="*/ 3 h 13"/>
                <a:gd name="T20" fmla="*/ 3 w 12"/>
                <a:gd name="T21" fmla="*/ 3 h 13"/>
                <a:gd name="T22" fmla="*/ 3 w 12"/>
                <a:gd name="T23" fmla="*/ 2 h 13"/>
                <a:gd name="T24" fmla="*/ 3 w 12"/>
                <a:gd name="T25" fmla="*/ 1 h 13"/>
                <a:gd name="T26" fmla="*/ 3 w 12"/>
                <a:gd name="T27" fmla="*/ 0 h 13"/>
                <a:gd name="T28" fmla="*/ 4 w 12"/>
                <a:gd name="T29" fmla="*/ 0 h 13"/>
                <a:gd name="T30" fmla="*/ 5 w 12"/>
                <a:gd name="T31" fmla="*/ 0 h 13"/>
                <a:gd name="T32" fmla="*/ 6 w 12"/>
                <a:gd name="T33" fmla="*/ 0 h 13"/>
                <a:gd name="T34" fmla="*/ 5 w 12"/>
                <a:gd name="T35" fmla="*/ 0 h 13"/>
                <a:gd name="T36" fmla="*/ 4 w 12"/>
                <a:gd name="T37" fmla="*/ 0 h 13"/>
                <a:gd name="T38" fmla="*/ 5 w 12"/>
                <a:gd name="T39" fmla="*/ 0 h 13"/>
                <a:gd name="T40" fmla="*/ 6 w 12"/>
                <a:gd name="T41" fmla="*/ 0 h 13"/>
                <a:gd name="T42" fmla="*/ 7 w 12"/>
                <a:gd name="T43" fmla="*/ 0 h 13"/>
                <a:gd name="T44" fmla="*/ 7 w 12"/>
                <a:gd name="T45" fmla="*/ 1 h 13"/>
                <a:gd name="T46" fmla="*/ 9 w 12"/>
                <a:gd name="T47" fmla="*/ 1 h 13"/>
                <a:gd name="T48" fmla="*/ 9 w 12"/>
                <a:gd name="T49" fmla="*/ 2 h 13"/>
                <a:gd name="T50" fmla="*/ 10 w 12"/>
                <a:gd name="T51" fmla="*/ 2 h 13"/>
                <a:gd name="T52" fmla="*/ 11 w 12"/>
                <a:gd name="T53" fmla="*/ 2 h 13"/>
                <a:gd name="T54" fmla="*/ 12 w 12"/>
                <a:gd name="T55" fmla="*/ 2 h 13"/>
                <a:gd name="T56" fmla="*/ 12 w 12"/>
                <a:gd name="T57" fmla="*/ 3 h 13"/>
                <a:gd name="T58" fmla="*/ 11 w 12"/>
                <a:gd name="T59" fmla="*/ 5 h 13"/>
                <a:gd name="T60" fmla="*/ 11 w 12"/>
                <a:gd name="T61" fmla="*/ 6 h 13"/>
                <a:gd name="T62" fmla="*/ 10 w 12"/>
                <a:gd name="T63" fmla="*/ 7 h 13"/>
                <a:gd name="T64" fmla="*/ 10 w 12"/>
                <a:gd name="T65" fmla="*/ 8 h 13"/>
                <a:gd name="T66" fmla="*/ 9 w 12"/>
                <a:gd name="T67" fmla="*/ 9 h 13"/>
                <a:gd name="T68" fmla="*/ 7 w 12"/>
                <a:gd name="T69" fmla="*/ 9 h 13"/>
                <a:gd name="T70" fmla="*/ 7 w 12"/>
                <a:gd name="T71" fmla="*/ 11 h 13"/>
                <a:gd name="T72" fmla="*/ 6 w 12"/>
                <a:gd name="T73" fmla="*/ 11 h 13"/>
                <a:gd name="T74" fmla="*/ 6 w 12"/>
                <a:gd name="T75" fmla="*/ 12 h 13"/>
                <a:gd name="T76" fmla="*/ 5 w 12"/>
                <a:gd name="T77" fmla="*/ 12 h 13"/>
                <a:gd name="T78" fmla="*/ 5 w 12"/>
                <a:gd name="T79" fmla="*/ 13 h 13"/>
                <a:gd name="T80" fmla="*/ 4 w 12"/>
                <a:gd name="T81" fmla="*/ 13 h 13"/>
                <a:gd name="T82" fmla="*/ 4 w 12"/>
                <a:gd name="T83" fmla="*/ 12 h 13"/>
                <a:gd name="T84" fmla="*/ 3 w 12"/>
                <a:gd name="T85" fmla="*/ 12 h 13"/>
                <a:gd name="T86" fmla="*/ 3 w 12"/>
                <a:gd name="T87" fmla="*/ 11 h 13"/>
                <a:gd name="T88" fmla="*/ 1 w 12"/>
                <a:gd name="T89" fmla="*/ 11 h 13"/>
                <a:gd name="T90" fmla="*/ 1 w 12"/>
                <a:gd name="T91" fmla="*/ 9 h 1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2"/>
                <a:gd name="T139" fmla="*/ 0 h 13"/>
                <a:gd name="T140" fmla="*/ 12 w 12"/>
                <a:gd name="T141" fmla="*/ 13 h 1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2" h="13">
                  <a:moveTo>
                    <a:pt x="1" y="9"/>
                  </a:moveTo>
                  <a:lnTo>
                    <a:pt x="1" y="8"/>
                  </a:lnTo>
                  <a:lnTo>
                    <a:pt x="1" y="7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1" y="11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34" name="Freeform 508"/>
            <p:cNvSpPr>
              <a:spLocks noChangeAspect="1"/>
            </p:cNvSpPr>
            <p:nvPr/>
          </p:nvSpPr>
          <p:spPr bwMode="gray">
            <a:xfrm>
              <a:off x="4467" y="3522"/>
              <a:ext cx="11" cy="18"/>
            </a:xfrm>
            <a:custGeom>
              <a:avLst/>
              <a:gdLst>
                <a:gd name="T0" fmla="*/ 11 w 11"/>
                <a:gd name="T1" fmla="*/ 2 h 17"/>
                <a:gd name="T2" fmla="*/ 11 w 11"/>
                <a:gd name="T3" fmla="*/ 3 h 17"/>
                <a:gd name="T4" fmla="*/ 11 w 11"/>
                <a:gd name="T5" fmla="*/ 4 h 17"/>
                <a:gd name="T6" fmla="*/ 10 w 11"/>
                <a:gd name="T7" fmla="*/ 4 h 17"/>
                <a:gd name="T8" fmla="*/ 10 w 11"/>
                <a:gd name="T9" fmla="*/ 5 h 17"/>
                <a:gd name="T10" fmla="*/ 10 w 11"/>
                <a:gd name="T11" fmla="*/ 6 h 17"/>
                <a:gd name="T12" fmla="*/ 10 w 11"/>
                <a:gd name="T13" fmla="*/ 8 h 17"/>
                <a:gd name="T14" fmla="*/ 9 w 11"/>
                <a:gd name="T15" fmla="*/ 8 h 17"/>
                <a:gd name="T16" fmla="*/ 9 w 11"/>
                <a:gd name="T17" fmla="*/ 9 h 17"/>
                <a:gd name="T18" fmla="*/ 8 w 11"/>
                <a:gd name="T19" fmla="*/ 9 h 17"/>
                <a:gd name="T20" fmla="*/ 8 w 11"/>
                <a:gd name="T21" fmla="*/ 10 h 17"/>
                <a:gd name="T22" fmla="*/ 8 w 11"/>
                <a:gd name="T23" fmla="*/ 11 h 17"/>
                <a:gd name="T24" fmla="*/ 6 w 11"/>
                <a:gd name="T25" fmla="*/ 11 h 17"/>
                <a:gd name="T26" fmla="*/ 6 w 11"/>
                <a:gd name="T27" fmla="*/ 12 h 17"/>
                <a:gd name="T28" fmla="*/ 5 w 11"/>
                <a:gd name="T29" fmla="*/ 12 h 17"/>
                <a:gd name="T30" fmla="*/ 5 w 11"/>
                <a:gd name="T31" fmla="*/ 14 h 17"/>
                <a:gd name="T32" fmla="*/ 5 w 11"/>
                <a:gd name="T33" fmla="*/ 12 h 17"/>
                <a:gd name="T34" fmla="*/ 5 w 11"/>
                <a:gd name="T35" fmla="*/ 14 h 17"/>
                <a:gd name="T36" fmla="*/ 5 w 11"/>
                <a:gd name="T37" fmla="*/ 12 h 17"/>
                <a:gd name="T38" fmla="*/ 5 w 11"/>
                <a:gd name="T39" fmla="*/ 14 h 17"/>
                <a:gd name="T40" fmla="*/ 5 w 11"/>
                <a:gd name="T41" fmla="*/ 15 h 17"/>
                <a:gd name="T42" fmla="*/ 4 w 11"/>
                <a:gd name="T43" fmla="*/ 15 h 17"/>
                <a:gd name="T44" fmla="*/ 4 w 11"/>
                <a:gd name="T45" fmla="*/ 16 h 17"/>
                <a:gd name="T46" fmla="*/ 4 w 11"/>
                <a:gd name="T47" fmla="*/ 17 h 17"/>
                <a:gd name="T48" fmla="*/ 3 w 11"/>
                <a:gd name="T49" fmla="*/ 17 h 17"/>
                <a:gd name="T50" fmla="*/ 3 w 11"/>
                <a:gd name="T51" fmla="*/ 16 h 17"/>
                <a:gd name="T52" fmla="*/ 2 w 11"/>
                <a:gd name="T53" fmla="*/ 16 h 17"/>
                <a:gd name="T54" fmla="*/ 2 w 11"/>
                <a:gd name="T55" fmla="*/ 15 h 17"/>
                <a:gd name="T56" fmla="*/ 2 w 11"/>
                <a:gd name="T57" fmla="*/ 14 h 17"/>
                <a:gd name="T58" fmla="*/ 0 w 11"/>
                <a:gd name="T59" fmla="*/ 14 h 17"/>
                <a:gd name="T60" fmla="*/ 0 w 11"/>
                <a:gd name="T61" fmla="*/ 12 h 17"/>
                <a:gd name="T62" fmla="*/ 0 w 11"/>
                <a:gd name="T63" fmla="*/ 11 h 17"/>
                <a:gd name="T64" fmla="*/ 2 w 11"/>
                <a:gd name="T65" fmla="*/ 11 h 17"/>
                <a:gd name="T66" fmla="*/ 2 w 11"/>
                <a:gd name="T67" fmla="*/ 10 h 17"/>
                <a:gd name="T68" fmla="*/ 0 w 11"/>
                <a:gd name="T69" fmla="*/ 10 h 17"/>
                <a:gd name="T70" fmla="*/ 0 w 11"/>
                <a:gd name="T71" fmla="*/ 9 h 17"/>
                <a:gd name="T72" fmla="*/ 2 w 11"/>
                <a:gd name="T73" fmla="*/ 9 h 17"/>
                <a:gd name="T74" fmla="*/ 2 w 11"/>
                <a:gd name="T75" fmla="*/ 8 h 17"/>
                <a:gd name="T76" fmla="*/ 2 w 11"/>
                <a:gd name="T77" fmla="*/ 6 h 17"/>
                <a:gd name="T78" fmla="*/ 2 w 11"/>
                <a:gd name="T79" fmla="*/ 5 h 17"/>
                <a:gd name="T80" fmla="*/ 3 w 11"/>
                <a:gd name="T81" fmla="*/ 6 h 17"/>
                <a:gd name="T82" fmla="*/ 3 w 11"/>
                <a:gd name="T83" fmla="*/ 5 h 17"/>
                <a:gd name="T84" fmla="*/ 4 w 11"/>
                <a:gd name="T85" fmla="*/ 5 h 17"/>
                <a:gd name="T86" fmla="*/ 5 w 11"/>
                <a:gd name="T87" fmla="*/ 5 h 17"/>
                <a:gd name="T88" fmla="*/ 5 w 11"/>
                <a:gd name="T89" fmla="*/ 4 h 17"/>
                <a:gd name="T90" fmla="*/ 6 w 11"/>
                <a:gd name="T91" fmla="*/ 3 h 17"/>
                <a:gd name="T92" fmla="*/ 6 w 11"/>
                <a:gd name="T93" fmla="*/ 2 h 17"/>
                <a:gd name="T94" fmla="*/ 8 w 11"/>
                <a:gd name="T95" fmla="*/ 2 h 17"/>
                <a:gd name="T96" fmla="*/ 9 w 11"/>
                <a:gd name="T97" fmla="*/ 2 h 17"/>
                <a:gd name="T98" fmla="*/ 10 w 11"/>
                <a:gd name="T99" fmla="*/ 2 h 17"/>
                <a:gd name="T100" fmla="*/ 10 w 11"/>
                <a:gd name="T101" fmla="*/ 0 h 17"/>
                <a:gd name="T102" fmla="*/ 10 w 11"/>
                <a:gd name="T103" fmla="*/ 2 h 17"/>
                <a:gd name="T104" fmla="*/ 11 w 11"/>
                <a:gd name="T105" fmla="*/ 2 h 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"/>
                <a:gd name="T160" fmla="*/ 0 h 17"/>
                <a:gd name="T161" fmla="*/ 11 w 11"/>
                <a:gd name="T162" fmla="*/ 17 h 1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" h="17">
                  <a:moveTo>
                    <a:pt x="11" y="2"/>
                  </a:move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5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35" name="Freeform 509"/>
            <p:cNvSpPr>
              <a:spLocks noChangeAspect="1"/>
            </p:cNvSpPr>
            <p:nvPr/>
          </p:nvSpPr>
          <p:spPr bwMode="gray">
            <a:xfrm>
              <a:off x="4466" y="3529"/>
              <a:ext cx="3" cy="4"/>
            </a:xfrm>
            <a:custGeom>
              <a:avLst/>
              <a:gdLst>
                <a:gd name="T0" fmla="*/ 3 w 3"/>
                <a:gd name="T1" fmla="*/ 2 h 4"/>
                <a:gd name="T2" fmla="*/ 3 w 3"/>
                <a:gd name="T3" fmla="*/ 3 h 4"/>
                <a:gd name="T4" fmla="*/ 1 w 3"/>
                <a:gd name="T5" fmla="*/ 3 h 4"/>
                <a:gd name="T6" fmla="*/ 1 w 3"/>
                <a:gd name="T7" fmla="*/ 4 h 4"/>
                <a:gd name="T8" fmla="*/ 3 w 3"/>
                <a:gd name="T9" fmla="*/ 4 h 4"/>
                <a:gd name="T10" fmla="*/ 1 w 3"/>
                <a:gd name="T11" fmla="*/ 4 h 4"/>
                <a:gd name="T12" fmla="*/ 1 w 3"/>
                <a:gd name="T13" fmla="*/ 3 h 4"/>
                <a:gd name="T14" fmla="*/ 0 w 3"/>
                <a:gd name="T15" fmla="*/ 3 h 4"/>
                <a:gd name="T16" fmla="*/ 0 w 3"/>
                <a:gd name="T17" fmla="*/ 2 h 4"/>
                <a:gd name="T18" fmla="*/ 0 w 3"/>
                <a:gd name="T19" fmla="*/ 0 h 4"/>
                <a:gd name="T20" fmla="*/ 1 w 3"/>
                <a:gd name="T21" fmla="*/ 0 h 4"/>
                <a:gd name="T22" fmla="*/ 3 w 3"/>
                <a:gd name="T23" fmla="*/ 0 h 4"/>
                <a:gd name="T24" fmla="*/ 3 w 3"/>
                <a:gd name="T25" fmla="*/ 2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"/>
                <a:gd name="T40" fmla="*/ 0 h 4"/>
                <a:gd name="T41" fmla="*/ 3 w 3"/>
                <a:gd name="T42" fmla="*/ 4 h 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" h="4">
                  <a:moveTo>
                    <a:pt x="3" y="2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36" name="Freeform 510"/>
            <p:cNvSpPr>
              <a:spLocks noChangeAspect="1"/>
            </p:cNvSpPr>
            <p:nvPr/>
          </p:nvSpPr>
          <p:spPr bwMode="gray">
            <a:xfrm>
              <a:off x="4465" y="3541"/>
              <a:ext cx="7" cy="7"/>
            </a:xfrm>
            <a:custGeom>
              <a:avLst/>
              <a:gdLst>
                <a:gd name="T0" fmla="*/ 4 w 7"/>
                <a:gd name="T1" fmla="*/ 0 h 6"/>
                <a:gd name="T2" fmla="*/ 4 w 7"/>
                <a:gd name="T3" fmla="*/ 2 h 6"/>
                <a:gd name="T4" fmla="*/ 5 w 7"/>
                <a:gd name="T5" fmla="*/ 2 h 6"/>
                <a:gd name="T6" fmla="*/ 6 w 7"/>
                <a:gd name="T7" fmla="*/ 2 h 6"/>
                <a:gd name="T8" fmla="*/ 5 w 7"/>
                <a:gd name="T9" fmla="*/ 3 h 6"/>
                <a:gd name="T10" fmla="*/ 5 w 7"/>
                <a:gd name="T11" fmla="*/ 4 h 6"/>
                <a:gd name="T12" fmla="*/ 5 w 7"/>
                <a:gd name="T13" fmla="*/ 5 h 6"/>
                <a:gd name="T14" fmla="*/ 6 w 7"/>
                <a:gd name="T15" fmla="*/ 5 h 6"/>
                <a:gd name="T16" fmla="*/ 7 w 7"/>
                <a:gd name="T17" fmla="*/ 5 h 6"/>
                <a:gd name="T18" fmla="*/ 7 w 7"/>
                <a:gd name="T19" fmla="*/ 6 h 6"/>
                <a:gd name="T20" fmla="*/ 6 w 7"/>
                <a:gd name="T21" fmla="*/ 6 h 6"/>
                <a:gd name="T22" fmla="*/ 6 w 7"/>
                <a:gd name="T23" fmla="*/ 5 h 6"/>
                <a:gd name="T24" fmla="*/ 5 w 7"/>
                <a:gd name="T25" fmla="*/ 5 h 6"/>
                <a:gd name="T26" fmla="*/ 4 w 7"/>
                <a:gd name="T27" fmla="*/ 5 h 6"/>
                <a:gd name="T28" fmla="*/ 2 w 7"/>
                <a:gd name="T29" fmla="*/ 5 h 6"/>
                <a:gd name="T30" fmla="*/ 1 w 7"/>
                <a:gd name="T31" fmla="*/ 5 h 6"/>
                <a:gd name="T32" fmla="*/ 1 w 7"/>
                <a:gd name="T33" fmla="*/ 4 h 6"/>
                <a:gd name="T34" fmla="*/ 1 w 7"/>
                <a:gd name="T35" fmla="*/ 3 h 6"/>
                <a:gd name="T36" fmla="*/ 1 w 7"/>
                <a:gd name="T37" fmla="*/ 2 h 6"/>
                <a:gd name="T38" fmla="*/ 0 w 7"/>
                <a:gd name="T39" fmla="*/ 2 h 6"/>
                <a:gd name="T40" fmla="*/ 1 w 7"/>
                <a:gd name="T41" fmla="*/ 2 h 6"/>
                <a:gd name="T42" fmla="*/ 1 w 7"/>
                <a:gd name="T43" fmla="*/ 0 h 6"/>
                <a:gd name="T44" fmla="*/ 2 w 7"/>
                <a:gd name="T45" fmla="*/ 0 h 6"/>
                <a:gd name="T46" fmla="*/ 4 w 7"/>
                <a:gd name="T47" fmla="*/ 0 h 6"/>
                <a:gd name="T48" fmla="*/ 5 w 7"/>
                <a:gd name="T49" fmla="*/ 0 h 6"/>
                <a:gd name="T50" fmla="*/ 4 w 7"/>
                <a:gd name="T51" fmla="*/ 0 h 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"/>
                <a:gd name="T79" fmla="*/ 0 h 6"/>
                <a:gd name="T80" fmla="*/ 7 w 7"/>
                <a:gd name="T81" fmla="*/ 6 h 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" h="6">
                  <a:moveTo>
                    <a:pt x="4" y="0"/>
                  </a:move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37" name="Freeform 511"/>
            <p:cNvSpPr>
              <a:spLocks noChangeAspect="1"/>
            </p:cNvSpPr>
            <p:nvPr/>
          </p:nvSpPr>
          <p:spPr bwMode="gray">
            <a:xfrm>
              <a:off x="4465" y="3532"/>
              <a:ext cx="2" cy="3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1 h 3"/>
                <a:gd name="T4" fmla="*/ 2 w 2"/>
                <a:gd name="T5" fmla="*/ 1 h 3"/>
                <a:gd name="T6" fmla="*/ 2 w 2"/>
                <a:gd name="T7" fmla="*/ 2 h 3"/>
                <a:gd name="T8" fmla="*/ 2 w 2"/>
                <a:gd name="T9" fmla="*/ 3 h 3"/>
                <a:gd name="T10" fmla="*/ 1 w 2"/>
                <a:gd name="T11" fmla="*/ 3 h 3"/>
                <a:gd name="T12" fmla="*/ 1 w 2"/>
                <a:gd name="T13" fmla="*/ 2 h 3"/>
                <a:gd name="T14" fmla="*/ 0 w 2"/>
                <a:gd name="T15" fmla="*/ 2 h 3"/>
                <a:gd name="T16" fmla="*/ 0 w 2"/>
                <a:gd name="T17" fmla="*/ 1 h 3"/>
                <a:gd name="T18" fmla="*/ 1 w 2"/>
                <a:gd name="T19" fmla="*/ 1 h 3"/>
                <a:gd name="T20" fmla="*/ 1 w 2"/>
                <a:gd name="T21" fmla="*/ 0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3"/>
                <a:gd name="T35" fmla="*/ 2 w 2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3">
                  <a:moveTo>
                    <a:pt x="1" y="0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38" name="Freeform 512"/>
            <p:cNvSpPr>
              <a:spLocks noChangeAspect="1"/>
            </p:cNvSpPr>
            <p:nvPr/>
          </p:nvSpPr>
          <p:spPr bwMode="gray">
            <a:xfrm>
              <a:off x="4458" y="3548"/>
              <a:ext cx="14" cy="21"/>
            </a:xfrm>
            <a:custGeom>
              <a:avLst/>
              <a:gdLst>
                <a:gd name="T0" fmla="*/ 10 w 13"/>
                <a:gd name="T1" fmla="*/ 10 h 20"/>
                <a:gd name="T2" fmla="*/ 10 w 13"/>
                <a:gd name="T3" fmla="*/ 10 h 20"/>
                <a:gd name="T4" fmla="*/ 10 w 13"/>
                <a:gd name="T5" fmla="*/ 11 h 20"/>
                <a:gd name="T6" fmla="*/ 7 w 13"/>
                <a:gd name="T7" fmla="*/ 11 h 20"/>
                <a:gd name="T8" fmla="*/ 6 w 13"/>
                <a:gd name="T9" fmla="*/ 14 h 20"/>
                <a:gd name="T10" fmla="*/ 5 w 13"/>
                <a:gd name="T11" fmla="*/ 15 h 20"/>
                <a:gd name="T12" fmla="*/ 5 w 13"/>
                <a:gd name="T13" fmla="*/ 17 h 20"/>
                <a:gd name="T14" fmla="*/ 4 w 13"/>
                <a:gd name="T15" fmla="*/ 19 h 20"/>
                <a:gd name="T16" fmla="*/ 2 w 13"/>
                <a:gd name="T17" fmla="*/ 20 h 20"/>
                <a:gd name="T18" fmla="*/ 0 w 13"/>
                <a:gd name="T19" fmla="*/ 19 h 20"/>
                <a:gd name="T20" fmla="*/ 0 w 13"/>
                <a:gd name="T21" fmla="*/ 16 h 20"/>
                <a:gd name="T22" fmla="*/ 0 w 13"/>
                <a:gd name="T23" fmla="*/ 14 h 20"/>
                <a:gd name="T24" fmla="*/ 1 w 13"/>
                <a:gd name="T25" fmla="*/ 13 h 20"/>
                <a:gd name="T26" fmla="*/ 1 w 13"/>
                <a:gd name="T27" fmla="*/ 10 h 20"/>
                <a:gd name="T28" fmla="*/ 1 w 13"/>
                <a:gd name="T29" fmla="*/ 8 h 20"/>
                <a:gd name="T30" fmla="*/ 2 w 13"/>
                <a:gd name="T31" fmla="*/ 9 h 20"/>
                <a:gd name="T32" fmla="*/ 2 w 13"/>
                <a:gd name="T33" fmla="*/ 7 h 20"/>
                <a:gd name="T34" fmla="*/ 1 w 13"/>
                <a:gd name="T35" fmla="*/ 5 h 20"/>
                <a:gd name="T36" fmla="*/ 2 w 13"/>
                <a:gd name="T37" fmla="*/ 4 h 20"/>
                <a:gd name="T38" fmla="*/ 1 w 13"/>
                <a:gd name="T39" fmla="*/ 3 h 20"/>
                <a:gd name="T40" fmla="*/ 1 w 13"/>
                <a:gd name="T41" fmla="*/ 3 h 20"/>
                <a:gd name="T42" fmla="*/ 2 w 13"/>
                <a:gd name="T43" fmla="*/ 2 h 20"/>
                <a:gd name="T44" fmla="*/ 4 w 13"/>
                <a:gd name="T45" fmla="*/ 0 h 20"/>
                <a:gd name="T46" fmla="*/ 6 w 13"/>
                <a:gd name="T47" fmla="*/ 0 h 20"/>
                <a:gd name="T48" fmla="*/ 7 w 13"/>
                <a:gd name="T49" fmla="*/ 0 h 20"/>
                <a:gd name="T50" fmla="*/ 8 w 13"/>
                <a:gd name="T51" fmla="*/ 2 h 20"/>
                <a:gd name="T52" fmla="*/ 10 w 13"/>
                <a:gd name="T53" fmla="*/ 3 h 20"/>
                <a:gd name="T54" fmla="*/ 12 w 13"/>
                <a:gd name="T55" fmla="*/ 3 h 20"/>
                <a:gd name="T56" fmla="*/ 12 w 13"/>
                <a:gd name="T57" fmla="*/ 3 h 20"/>
                <a:gd name="T58" fmla="*/ 11 w 13"/>
                <a:gd name="T59" fmla="*/ 4 h 20"/>
                <a:gd name="T60" fmla="*/ 12 w 13"/>
                <a:gd name="T61" fmla="*/ 5 h 20"/>
                <a:gd name="T62" fmla="*/ 13 w 13"/>
                <a:gd name="T63" fmla="*/ 7 h 20"/>
                <a:gd name="T64" fmla="*/ 11 w 13"/>
                <a:gd name="T65" fmla="*/ 7 h 20"/>
                <a:gd name="T66" fmla="*/ 11 w 13"/>
                <a:gd name="T67" fmla="*/ 9 h 20"/>
                <a:gd name="T68" fmla="*/ 10 w 13"/>
                <a:gd name="T69" fmla="*/ 10 h 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"/>
                <a:gd name="T106" fmla="*/ 0 h 20"/>
                <a:gd name="T107" fmla="*/ 13 w 13"/>
                <a:gd name="T108" fmla="*/ 20 h 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" h="20">
                  <a:moveTo>
                    <a:pt x="11" y="10"/>
                  </a:moveTo>
                  <a:lnTo>
                    <a:pt x="10" y="10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39" name="Freeform 513"/>
            <p:cNvSpPr>
              <a:spLocks noChangeAspect="1"/>
            </p:cNvSpPr>
            <p:nvPr/>
          </p:nvSpPr>
          <p:spPr bwMode="gray">
            <a:xfrm>
              <a:off x="4457" y="3562"/>
              <a:ext cx="1" cy="4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2 h 3"/>
                <a:gd name="T4" fmla="*/ 0 w 1"/>
                <a:gd name="T5" fmla="*/ 2 h 3"/>
                <a:gd name="T6" fmla="*/ 0 w 1"/>
                <a:gd name="T7" fmla="*/ 3 h 3"/>
                <a:gd name="T8" fmla="*/ 0 w 1"/>
                <a:gd name="T9" fmla="*/ 2 h 3"/>
                <a:gd name="T10" fmla="*/ 0 w 1"/>
                <a:gd name="T11" fmla="*/ 1 h 3"/>
                <a:gd name="T12" fmla="*/ 1 w 1"/>
                <a:gd name="T13" fmla="*/ 0 h 3"/>
                <a:gd name="T14" fmla="*/ 1 w 1"/>
                <a:gd name="T15" fmla="*/ 1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3"/>
                <a:gd name="T26" fmla="*/ 1 w 1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3">
                  <a:moveTo>
                    <a:pt x="1" y="1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40" name="Freeform 514"/>
            <p:cNvSpPr>
              <a:spLocks noChangeAspect="1"/>
            </p:cNvSpPr>
            <p:nvPr/>
          </p:nvSpPr>
          <p:spPr bwMode="gray">
            <a:xfrm>
              <a:off x="4457" y="3555"/>
              <a:ext cx="4" cy="7"/>
            </a:xfrm>
            <a:custGeom>
              <a:avLst/>
              <a:gdLst>
                <a:gd name="T0" fmla="*/ 0 w 3"/>
                <a:gd name="T1" fmla="*/ 6 h 7"/>
                <a:gd name="T2" fmla="*/ 0 w 3"/>
                <a:gd name="T3" fmla="*/ 4 h 7"/>
                <a:gd name="T4" fmla="*/ 0 w 3"/>
                <a:gd name="T5" fmla="*/ 3 h 7"/>
                <a:gd name="T6" fmla="*/ 0 w 3"/>
                <a:gd name="T7" fmla="*/ 2 h 7"/>
                <a:gd name="T8" fmla="*/ 1 w 3"/>
                <a:gd name="T9" fmla="*/ 2 h 7"/>
                <a:gd name="T10" fmla="*/ 1 w 3"/>
                <a:gd name="T11" fmla="*/ 1 h 7"/>
                <a:gd name="T12" fmla="*/ 2 w 3"/>
                <a:gd name="T13" fmla="*/ 1 h 7"/>
                <a:gd name="T14" fmla="*/ 2 w 3"/>
                <a:gd name="T15" fmla="*/ 0 h 7"/>
                <a:gd name="T16" fmla="*/ 3 w 3"/>
                <a:gd name="T17" fmla="*/ 0 h 7"/>
                <a:gd name="T18" fmla="*/ 3 w 3"/>
                <a:gd name="T19" fmla="*/ 1 h 7"/>
                <a:gd name="T20" fmla="*/ 2 w 3"/>
                <a:gd name="T21" fmla="*/ 1 h 7"/>
                <a:gd name="T22" fmla="*/ 2 w 3"/>
                <a:gd name="T23" fmla="*/ 2 h 7"/>
                <a:gd name="T24" fmla="*/ 2 w 3"/>
                <a:gd name="T25" fmla="*/ 3 h 7"/>
                <a:gd name="T26" fmla="*/ 2 w 3"/>
                <a:gd name="T27" fmla="*/ 4 h 7"/>
                <a:gd name="T28" fmla="*/ 2 w 3"/>
                <a:gd name="T29" fmla="*/ 6 h 7"/>
                <a:gd name="T30" fmla="*/ 1 w 3"/>
                <a:gd name="T31" fmla="*/ 6 h 7"/>
                <a:gd name="T32" fmla="*/ 1 w 3"/>
                <a:gd name="T33" fmla="*/ 4 h 7"/>
                <a:gd name="T34" fmla="*/ 1 w 3"/>
                <a:gd name="T35" fmla="*/ 6 h 7"/>
                <a:gd name="T36" fmla="*/ 0 w 3"/>
                <a:gd name="T37" fmla="*/ 7 h 7"/>
                <a:gd name="T38" fmla="*/ 0 w 3"/>
                <a:gd name="T39" fmla="*/ 6 h 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"/>
                <a:gd name="T61" fmla="*/ 0 h 7"/>
                <a:gd name="T62" fmla="*/ 3 w 3"/>
                <a:gd name="T63" fmla="*/ 7 h 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" h="7">
                  <a:moveTo>
                    <a:pt x="0" y="6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41" name="Freeform 515"/>
            <p:cNvSpPr>
              <a:spLocks noChangeAspect="1"/>
            </p:cNvSpPr>
            <p:nvPr/>
          </p:nvSpPr>
          <p:spPr bwMode="gray">
            <a:xfrm>
              <a:off x="4455" y="3570"/>
              <a:ext cx="5" cy="11"/>
            </a:xfrm>
            <a:custGeom>
              <a:avLst/>
              <a:gdLst>
                <a:gd name="T0" fmla="*/ 4 w 4"/>
                <a:gd name="T1" fmla="*/ 1 h 11"/>
                <a:gd name="T2" fmla="*/ 4 w 4"/>
                <a:gd name="T3" fmla="*/ 2 h 11"/>
                <a:gd name="T4" fmla="*/ 4 w 4"/>
                <a:gd name="T5" fmla="*/ 4 h 11"/>
                <a:gd name="T6" fmla="*/ 4 w 4"/>
                <a:gd name="T7" fmla="*/ 5 h 11"/>
                <a:gd name="T8" fmla="*/ 4 w 4"/>
                <a:gd name="T9" fmla="*/ 6 h 11"/>
                <a:gd name="T10" fmla="*/ 4 w 4"/>
                <a:gd name="T11" fmla="*/ 7 h 11"/>
                <a:gd name="T12" fmla="*/ 3 w 4"/>
                <a:gd name="T13" fmla="*/ 7 h 11"/>
                <a:gd name="T14" fmla="*/ 3 w 4"/>
                <a:gd name="T15" fmla="*/ 8 h 11"/>
                <a:gd name="T16" fmla="*/ 3 w 4"/>
                <a:gd name="T17" fmla="*/ 10 h 11"/>
                <a:gd name="T18" fmla="*/ 3 w 4"/>
                <a:gd name="T19" fmla="*/ 11 h 11"/>
                <a:gd name="T20" fmla="*/ 2 w 4"/>
                <a:gd name="T21" fmla="*/ 11 h 11"/>
                <a:gd name="T22" fmla="*/ 2 w 4"/>
                <a:gd name="T23" fmla="*/ 10 h 11"/>
                <a:gd name="T24" fmla="*/ 2 w 4"/>
                <a:gd name="T25" fmla="*/ 8 h 11"/>
                <a:gd name="T26" fmla="*/ 3 w 4"/>
                <a:gd name="T27" fmla="*/ 8 h 11"/>
                <a:gd name="T28" fmla="*/ 2 w 4"/>
                <a:gd name="T29" fmla="*/ 8 h 11"/>
                <a:gd name="T30" fmla="*/ 2 w 4"/>
                <a:gd name="T31" fmla="*/ 7 h 11"/>
                <a:gd name="T32" fmla="*/ 2 w 4"/>
                <a:gd name="T33" fmla="*/ 6 h 11"/>
                <a:gd name="T34" fmla="*/ 2 w 4"/>
                <a:gd name="T35" fmla="*/ 5 h 11"/>
                <a:gd name="T36" fmla="*/ 2 w 4"/>
                <a:gd name="T37" fmla="*/ 4 h 11"/>
                <a:gd name="T38" fmla="*/ 0 w 4"/>
                <a:gd name="T39" fmla="*/ 4 h 11"/>
                <a:gd name="T40" fmla="*/ 0 w 4"/>
                <a:gd name="T41" fmla="*/ 2 h 11"/>
                <a:gd name="T42" fmla="*/ 2 w 4"/>
                <a:gd name="T43" fmla="*/ 2 h 11"/>
                <a:gd name="T44" fmla="*/ 2 w 4"/>
                <a:gd name="T45" fmla="*/ 1 h 11"/>
                <a:gd name="T46" fmla="*/ 3 w 4"/>
                <a:gd name="T47" fmla="*/ 1 h 11"/>
                <a:gd name="T48" fmla="*/ 3 w 4"/>
                <a:gd name="T49" fmla="*/ 0 h 11"/>
                <a:gd name="T50" fmla="*/ 4 w 4"/>
                <a:gd name="T51" fmla="*/ 0 h 11"/>
                <a:gd name="T52" fmla="*/ 4 w 4"/>
                <a:gd name="T53" fmla="*/ 1 h 1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"/>
                <a:gd name="T82" fmla="*/ 0 h 11"/>
                <a:gd name="T83" fmla="*/ 4 w 4"/>
                <a:gd name="T84" fmla="*/ 11 h 1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" h="11">
                  <a:moveTo>
                    <a:pt x="4" y="1"/>
                  </a:moveTo>
                  <a:lnTo>
                    <a:pt x="4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42" name="Freeform 516"/>
            <p:cNvSpPr>
              <a:spLocks noChangeAspect="1"/>
            </p:cNvSpPr>
            <p:nvPr/>
          </p:nvSpPr>
          <p:spPr bwMode="gray">
            <a:xfrm>
              <a:off x="4451" y="3587"/>
              <a:ext cx="4" cy="5"/>
            </a:xfrm>
            <a:custGeom>
              <a:avLst/>
              <a:gdLst>
                <a:gd name="T0" fmla="*/ 0 w 4"/>
                <a:gd name="T1" fmla="*/ 2 h 5"/>
                <a:gd name="T2" fmla="*/ 0 w 4"/>
                <a:gd name="T3" fmla="*/ 1 h 5"/>
                <a:gd name="T4" fmla="*/ 1 w 4"/>
                <a:gd name="T5" fmla="*/ 1 h 5"/>
                <a:gd name="T6" fmla="*/ 2 w 4"/>
                <a:gd name="T7" fmla="*/ 1 h 5"/>
                <a:gd name="T8" fmla="*/ 2 w 4"/>
                <a:gd name="T9" fmla="*/ 0 h 5"/>
                <a:gd name="T10" fmla="*/ 3 w 4"/>
                <a:gd name="T11" fmla="*/ 0 h 5"/>
                <a:gd name="T12" fmla="*/ 4 w 4"/>
                <a:gd name="T13" fmla="*/ 0 h 5"/>
                <a:gd name="T14" fmla="*/ 4 w 4"/>
                <a:gd name="T15" fmla="*/ 1 h 5"/>
                <a:gd name="T16" fmla="*/ 4 w 4"/>
                <a:gd name="T17" fmla="*/ 2 h 5"/>
                <a:gd name="T18" fmla="*/ 3 w 4"/>
                <a:gd name="T19" fmla="*/ 3 h 5"/>
                <a:gd name="T20" fmla="*/ 3 w 4"/>
                <a:gd name="T21" fmla="*/ 5 h 5"/>
                <a:gd name="T22" fmla="*/ 2 w 4"/>
                <a:gd name="T23" fmla="*/ 5 h 5"/>
                <a:gd name="T24" fmla="*/ 2 w 4"/>
                <a:gd name="T25" fmla="*/ 3 h 5"/>
                <a:gd name="T26" fmla="*/ 1 w 4"/>
                <a:gd name="T27" fmla="*/ 3 h 5"/>
                <a:gd name="T28" fmla="*/ 1 w 4"/>
                <a:gd name="T29" fmla="*/ 5 h 5"/>
                <a:gd name="T30" fmla="*/ 0 w 4"/>
                <a:gd name="T31" fmla="*/ 5 h 5"/>
                <a:gd name="T32" fmla="*/ 0 w 4"/>
                <a:gd name="T33" fmla="*/ 3 h 5"/>
                <a:gd name="T34" fmla="*/ 0 w 4"/>
                <a:gd name="T35" fmla="*/ 2 h 5"/>
                <a:gd name="T36" fmla="*/ 1 w 4"/>
                <a:gd name="T37" fmla="*/ 2 h 5"/>
                <a:gd name="T38" fmla="*/ 0 w 4"/>
                <a:gd name="T39" fmla="*/ 2 h 5"/>
                <a:gd name="T40" fmla="*/ 1 w 4"/>
                <a:gd name="T41" fmla="*/ 2 h 5"/>
                <a:gd name="T42" fmla="*/ 0 w 4"/>
                <a:gd name="T43" fmla="*/ 2 h 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"/>
                <a:gd name="T67" fmla="*/ 0 h 5"/>
                <a:gd name="T68" fmla="*/ 4 w 4"/>
                <a:gd name="T69" fmla="*/ 5 h 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" h="5">
                  <a:moveTo>
                    <a:pt x="0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43" name="Freeform 517"/>
            <p:cNvSpPr>
              <a:spLocks noChangeAspect="1"/>
            </p:cNvSpPr>
            <p:nvPr/>
          </p:nvSpPr>
          <p:spPr bwMode="gray">
            <a:xfrm>
              <a:off x="4449" y="3586"/>
              <a:ext cx="11" cy="28"/>
            </a:xfrm>
            <a:custGeom>
              <a:avLst/>
              <a:gdLst>
                <a:gd name="T0" fmla="*/ 8 w 10"/>
                <a:gd name="T1" fmla="*/ 3 h 27"/>
                <a:gd name="T2" fmla="*/ 8 w 10"/>
                <a:gd name="T3" fmla="*/ 1 h 27"/>
                <a:gd name="T4" fmla="*/ 9 w 10"/>
                <a:gd name="T5" fmla="*/ 0 h 27"/>
                <a:gd name="T6" fmla="*/ 10 w 10"/>
                <a:gd name="T7" fmla="*/ 2 h 27"/>
                <a:gd name="T8" fmla="*/ 10 w 10"/>
                <a:gd name="T9" fmla="*/ 4 h 27"/>
                <a:gd name="T10" fmla="*/ 10 w 10"/>
                <a:gd name="T11" fmla="*/ 7 h 27"/>
                <a:gd name="T12" fmla="*/ 9 w 10"/>
                <a:gd name="T13" fmla="*/ 8 h 27"/>
                <a:gd name="T14" fmla="*/ 9 w 10"/>
                <a:gd name="T15" fmla="*/ 10 h 27"/>
                <a:gd name="T16" fmla="*/ 8 w 10"/>
                <a:gd name="T17" fmla="*/ 13 h 27"/>
                <a:gd name="T18" fmla="*/ 8 w 10"/>
                <a:gd name="T19" fmla="*/ 15 h 27"/>
                <a:gd name="T20" fmla="*/ 6 w 10"/>
                <a:gd name="T21" fmla="*/ 18 h 27"/>
                <a:gd name="T22" fmla="*/ 5 w 10"/>
                <a:gd name="T23" fmla="*/ 19 h 27"/>
                <a:gd name="T24" fmla="*/ 5 w 10"/>
                <a:gd name="T25" fmla="*/ 21 h 27"/>
                <a:gd name="T26" fmla="*/ 5 w 10"/>
                <a:gd name="T27" fmla="*/ 24 h 27"/>
                <a:gd name="T28" fmla="*/ 5 w 10"/>
                <a:gd name="T29" fmla="*/ 26 h 27"/>
                <a:gd name="T30" fmla="*/ 6 w 10"/>
                <a:gd name="T31" fmla="*/ 27 h 27"/>
                <a:gd name="T32" fmla="*/ 4 w 10"/>
                <a:gd name="T33" fmla="*/ 27 h 27"/>
                <a:gd name="T34" fmla="*/ 3 w 10"/>
                <a:gd name="T35" fmla="*/ 26 h 27"/>
                <a:gd name="T36" fmla="*/ 4 w 10"/>
                <a:gd name="T37" fmla="*/ 25 h 27"/>
                <a:gd name="T38" fmla="*/ 4 w 10"/>
                <a:gd name="T39" fmla="*/ 22 h 27"/>
                <a:gd name="T40" fmla="*/ 4 w 10"/>
                <a:gd name="T41" fmla="*/ 20 h 27"/>
                <a:gd name="T42" fmla="*/ 4 w 10"/>
                <a:gd name="T43" fmla="*/ 19 h 27"/>
                <a:gd name="T44" fmla="*/ 4 w 10"/>
                <a:gd name="T45" fmla="*/ 16 h 27"/>
                <a:gd name="T46" fmla="*/ 4 w 10"/>
                <a:gd name="T47" fmla="*/ 14 h 27"/>
                <a:gd name="T48" fmla="*/ 3 w 10"/>
                <a:gd name="T49" fmla="*/ 13 h 27"/>
                <a:gd name="T50" fmla="*/ 2 w 10"/>
                <a:gd name="T51" fmla="*/ 12 h 27"/>
                <a:gd name="T52" fmla="*/ 0 w 10"/>
                <a:gd name="T53" fmla="*/ 10 h 27"/>
                <a:gd name="T54" fmla="*/ 2 w 10"/>
                <a:gd name="T55" fmla="*/ 8 h 27"/>
                <a:gd name="T56" fmla="*/ 3 w 10"/>
                <a:gd name="T57" fmla="*/ 7 h 27"/>
                <a:gd name="T58" fmla="*/ 5 w 10"/>
                <a:gd name="T59" fmla="*/ 7 h 27"/>
                <a:gd name="T60" fmla="*/ 6 w 10"/>
                <a:gd name="T61" fmla="*/ 6 h 27"/>
                <a:gd name="T62" fmla="*/ 8 w 10"/>
                <a:gd name="T63" fmla="*/ 4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"/>
                <a:gd name="T97" fmla="*/ 0 h 27"/>
                <a:gd name="T98" fmla="*/ 10 w 10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" h="27">
                  <a:moveTo>
                    <a:pt x="8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5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5" y="27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44" name="Freeform 518"/>
            <p:cNvSpPr>
              <a:spLocks noChangeAspect="1"/>
            </p:cNvSpPr>
            <p:nvPr/>
          </p:nvSpPr>
          <p:spPr bwMode="gray">
            <a:xfrm>
              <a:off x="4449" y="3601"/>
              <a:ext cx="2" cy="5"/>
            </a:xfrm>
            <a:custGeom>
              <a:avLst/>
              <a:gdLst>
                <a:gd name="T0" fmla="*/ 2 w 2"/>
                <a:gd name="T1" fmla="*/ 0 h 4"/>
                <a:gd name="T2" fmla="*/ 2 w 2"/>
                <a:gd name="T3" fmla="*/ 1 h 4"/>
                <a:gd name="T4" fmla="*/ 2 w 2"/>
                <a:gd name="T5" fmla="*/ 3 h 4"/>
                <a:gd name="T6" fmla="*/ 2 w 2"/>
                <a:gd name="T7" fmla="*/ 4 h 4"/>
                <a:gd name="T8" fmla="*/ 0 w 2"/>
                <a:gd name="T9" fmla="*/ 4 h 4"/>
                <a:gd name="T10" fmla="*/ 0 w 2"/>
                <a:gd name="T11" fmla="*/ 3 h 4"/>
                <a:gd name="T12" fmla="*/ 0 w 2"/>
                <a:gd name="T13" fmla="*/ 1 h 4"/>
                <a:gd name="T14" fmla="*/ 2 w 2"/>
                <a:gd name="T15" fmla="*/ 1 h 4"/>
                <a:gd name="T16" fmla="*/ 2 w 2"/>
                <a:gd name="T17" fmla="*/ 0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4"/>
                <a:gd name="T29" fmla="*/ 2 w 2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4">
                  <a:moveTo>
                    <a:pt x="2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45" name="Freeform 519"/>
            <p:cNvSpPr>
              <a:spLocks noChangeAspect="1"/>
            </p:cNvSpPr>
            <p:nvPr/>
          </p:nvSpPr>
          <p:spPr bwMode="gray">
            <a:xfrm>
              <a:off x="4448" y="3601"/>
              <a:ext cx="3" cy="1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0 h 1"/>
                <a:gd name="T4" fmla="*/ 1 w 3"/>
                <a:gd name="T5" fmla="*/ 0 h 1"/>
                <a:gd name="T6" fmla="*/ 3 w 3"/>
                <a:gd name="T7" fmla="*/ 0 h 1"/>
                <a:gd name="T8" fmla="*/ 3 w 3"/>
                <a:gd name="T9" fmla="*/ 1 h 1"/>
                <a:gd name="T10" fmla="*/ 1 w 3"/>
                <a:gd name="T11" fmla="*/ 1 h 1"/>
                <a:gd name="T12" fmla="*/ 1 w 3"/>
                <a:gd name="T13" fmla="*/ 0 h 1"/>
                <a:gd name="T14" fmla="*/ 1 w 3"/>
                <a:gd name="T15" fmla="*/ 1 h 1"/>
                <a:gd name="T16" fmla="*/ 1 w 3"/>
                <a:gd name="T17" fmla="*/ 0 h 1"/>
                <a:gd name="T18" fmla="*/ 1 w 3"/>
                <a:gd name="T19" fmla="*/ 1 h 1"/>
                <a:gd name="T20" fmla="*/ 0 w 3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1"/>
                <a:gd name="T35" fmla="*/ 3 w 3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46" name="Freeform 520"/>
            <p:cNvSpPr>
              <a:spLocks noChangeAspect="1"/>
            </p:cNvSpPr>
            <p:nvPr/>
          </p:nvSpPr>
          <p:spPr bwMode="gray">
            <a:xfrm>
              <a:off x="4206" y="2962"/>
              <a:ext cx="748" cy="303"/>
            </a:xfrm>
            <a:custGeom>
              <a:avLst/>
              <a:gdLst>
                <a:gd name="T0" fmla="*/ 55 w 711"/>
                <a:gd name="T1" fmla="*/ 108 h 288"/>
                <a:gd name="T2" fmla="*/ 101 w 711"/>
                <a:gd name="T3" fmla="*/ 85 h 288"/>
                <a:gd name="T4" fmla="*/ 129 w 711"/>
                <a:gd name="T5" fmla="*/ 62 h 288"/>
                <a:gd name="T6" fmla="*/ 166 w 711"/>
                <a:gd name="T7" fmla="*/ 49 h 288"/>
                <a:gd name="T8" fmla="*/ 206 w 711"/>
                <a:gd name="T9" fmla="*/ 25 h 288"/>
                <a:gd name="T10" fmla="*/ 253 w 711"/>
                <a:gd name="T11" fmla="*/ 2 h 288"/>
                <a:gd name="T12" fmla="*/ 398 w 711"/>
                <a:gd name="T13" fmla="*/ 5 h 288"/>
                <a:gd name="T14" fmla="*/ 589 w 711"/>
                <a:gd name="T15" fmla="*/ 4 h 288"/>
                <a:gd name="T16" fmla="*/ 691 w 711"/>
                <a:gd name="T17" fmla="*/ 19 h 288"/>
                <a:gd name="T18" fmla="*/ 698 w 711"/>
                <a:gd name="T19" fmla="*/ 33 h 288"/>
                <a:gd name="T20" fmla="*/ 699 w 711"/>
                <a:gd name="T21" fmla="*/ 50 h 288"/>
                <a:gd name="T22" fmla="*/ 688 w 711"/>
                <a:gd name="T23" fmla="*/ 28 h 288"/>
                <a:gd name="T24" fmla="*/ 691 w 711"/>
                <a:gd name="T25" fmla="*/ 40 h 288"/>
                <a:gd name="T26" fmla="*/ 676 w 711"/>
                <a:gd name="T27" fmla="*/ 38 h 288"/>
                <a:gd name="T28" fmla="*/ 667 w 711"/>
                <a:gd name="T29" fmla="*/ 45 h 288"/>
                <a:gd name="T30" fmla="*/ 663 w 711"/>
                <a:gd name="T31" fmla="*/ 51 h 288"/>
                <a:gd name="T32" fmla="*/ 629 w 711"/>
                <a:gd name="T33" fmla="*/ 37 h 288"/>
                <a:gd name="T34" fmla="*/ 627 w 711"/>
                <a:gd name="T35" fmla="*/ 52 h 288"/>
                <a:gd name="T36" fmla="*/ 657 w 711"/>
                <a:gd name="T37" fmla="*/ 69 h 288"/>
                <a:gd name="T38" fmla="*/ 679 w 711"/>
                <a:gd name="T39" fmla="*/ 67 h 288"/>
                <a:gd name="T40" fmla="*/ 677 w 711"/>
                <a:gd name="T41" fmla="*/ 96 h 288"/>
                <a:gd name="T42" fmla="*/ 702 w 711"/>
                <a:gd name="T43" fmla="*/ 71 h 288"/>
                <a:gd name="T44" fmla="*/ 709 w 711"/>
                <a:gd name="T45" fmla="*/ 87 h 288"/>
                <a:gd name="T46" fmla="*/ 699 w 711"/>
                <a:gd name="T47" fmla="*/ 101 h 288"/>
                <a:gd name="T48" fmla="*/ 687 w 711"/>
                <a:gd name="T49" fmla="*/ 120 h 288"/>
                <a:gd name="T50" fmla="*/ 671 w 711"/>
                <a:gd name="T51" fmla="*/ 132 h 288"/>
                <a:gd name="T52" fmla="*/ 658 w 711"/>
                <a:gd name="T53" fmla="*/ 126 h 288"/>
                <a:gd name="T54" fmla="*/ 653 w 711"/>
                <a:gd name="T55" fmla="*/ 124 h 288"/>
                <a:gd name="T56" fmla="*/ 644 w 711"/>
                <a:gd name="T57" fmla="*/ 123 h 288"/>
                <a:gd name="T58" fmla="*/ 638 w 711"/>
                <a:gd name="T59" fmla="*/ 126 h 288"/>
                <a:gd name="T60" fmla="*/ 603 w 711"/>
                <a:gd name="T61" fmla="*/ 114 h 288"/>
                <a:gd name="T62" fmla="*/ 635 w 711"/>
                <a:gd name="T63" fmla="*/ 132 h 288"/>
                <a:gd name="T64" fmla="*/ 641 w 711"/>
                <a:gd name="T65" fmla="*/ 143 h 288"/>
                <a:gd name="T66" fmla="*/ 639 w 711"/>
                <a:gd name="T67" fmla="*/ 145 h 288"/>
                <a:gd name="T68" fmla="*/ 629 w 711"/>
                <a:gd name="T69" fmla="*/ 152 h 288"/>
                <a:gd name="T70" fmla="*/ 634 w 711"/>
                <a:gd name="T71" fmla="*/ 152 h 288"/>
                <a:gd name="T72" fmla="*/ 640 w 711"/>
                <a:gd name="T73" fmla="*/ 150 h 288"/>
                <a:gd name="T74" fmla="*/ 638 w 711"/>
                <a:gd name="T75" fmla="*/ 159 h 288"/>
                <a:gd name="T76" fmla="*/ 629 w 711"/>
                <a:gd name="T77" fmla="*/ 165 h 288"/>
                <a:gd name="T78" fmla="*/ 600 w 711"/>
                <a:gd name="T79" fmla="*/ 153 h 288"/>
                <a:gd name="T80" fmla="*/ 624 w 711"/>
                <a:gd name="T81" fmla="*/ 178 h 288"/>
                <a:gd name="T82" fmla="*/ 633 w 711"/>
                <a:gd name="T83" fmla="*/ 176 h 288"/>
                <a:gd name="T84" fmla="*/ 640 w 711"/>
                <a:gd name="T85" fmla="*/ 172 h 288"/>
                <a:gd name="T86" fmla="*/ 650 w 711"/>
                <a:gd name="T87" fmla="*/ 162 h 288"/>
                <a:gd name="T88" fmla="*/ 659 w 711"/>
                <a:gd name="T89" fmla="*/ 178 h 288"/>
                <a:gd name="T90" fmla="*/ 645 w 711"/>
                <a:gd name="T91" fmla="*/ 191 h 288"/>
                <a:gd name="T92" fmla="*/ 638 w 711"/>
                <a:gd name="T93" fmla="*/ 191 h 288"/>
                <a:gd name="T94" fmla="*/ 627 w 711"/>
                <a:gd name="T95" fmla="*/ 193 h 288"/>
                <a:gd name="T96" fmla="*/ 604 w 711"/>
                <a:gd name="T97" fmla="*/ 199 h 288"/>
                <a:gd name="T98" fmla="*/ 594 w 711"/>
                <a:gd name="T99" fmla="*/ 196 h 288"/>
                <a:gd name="T100" fmla="*/ 576 w 711"/>
                <a:gd name="T101" fmla="*/ 214 h 288"/>
                <a:gd name="T102" fmla="*/ 573 w 711"/>
                <a:gd name="T103" fmla="*/ 196 h 288"/>
                <a:gd name="T104" fmla="*/ 570 w 711"/>
                <a:gd name="T105" fmla="*/ 213 h 288"/>
                <a:gd name="T106" fmla="*/ 556 w 711"/>
                <a:gd name="T107" fmla="*/ 229 h 288"/>
                <a:gd name="T108" fmla="*/ 532 w 711"/>
                <a:gd name="T109" fmla="*/ 270 h 288"/>
                <a:gd name="T110" fmla="*/ 521 w 711"/>
                <a:gd name="T111" fmla="*/ 282 h 288"/>
                <a:gd name="T112" fmla="*/ 475 w 711"/>
                <a:gd name="T113" fmla="*/ 286 h 288"/>
                <a:gd name="T114" fmla="*/ 389 w 711"/>
                <a:gd name="T115" fmla="*/ 194 h 288"/>
                <a:gd name="T116" fmla="*/ 292 w 711"/>
                <a:gd name="T117" fmla="*/ 174 h 288"/>
                <a:gd name="T118" fmla="*/ 231 w 711"/>
                <a:gd name="T119" fmla="*/ 149 h 288"/>
                <a:gd name="T120" fmla="*/ 153 w 711"/>
                <a:gd name="T121" fmla="*/ 149 h 288"/>
                <a:gd name="T122" fmla="*/ 99 w 711"/>
                <a:gd name="T123" fmla="*/ 167 h 288"/>
                <a:gd name="T124" fmla="*/ 2 w 711"/>
                <a:gd name="T125" fmla="*/ 145 h 28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11"/>
                <a:gd name="T190" fmla="*/ 0 h 288"/>
                <a:gd name="T191" fmla="*/ 711 w 711"/>
                <a:gd name="T192" fmla="*/ 288 h 28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11" h="288">
                  <a:moveTo>
                    <a:pt x="24" y="137"/>
                  </a:moveTo>
                  <a:lnTo>
                    <a:pt x="24" y="136"/>
                  </a:lnTo>
                  <a:lnTo>
                    <a:pt x="24" y="135"/>
                  </a:lnTo>
                  <a:lnTo>
                    <a:pt x="23" y="135"/>
                  </a:lnTo>
                  <a:lnTo>
                    <a:pt x="23" y="133"/>
                  </a:lnTo>
                  <a:lnTo>
                    <a:pt x="24" y="133"/>
                  </a:lnTo>
                  <a:lnTo>
                    <a:pt x="24" y="132"/>
                  </a:lnTo>
                  <a:lnTo>
                    <a:pt x="23" y="132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29"/>
                  </a:lnTo>
                  <a:lnTo>
                    <a:pt x="25" y="127"/>
                  </a:lnTo>
                  <a:lnTo>
                    <a:pt x="25" y="126"/>
                  </a:lnTo>
                  <a:lnTo>
                    <a:pt x="24" y="126"/>
                  </a:lnTo>
                  <a:lnTo>
                    <a:pt x="24" y="125"/>
                  </a:lnTo>
                  <a:lnTo>
                    <a:pt x="24" y="124"/>
                  </a:lnTo>
                  <a:lnTo>
                    <a:pt x="25" y="124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7" y="123"/>
                  </a:lnTo>
                  <a:lnTo>
                    <a:pt x="27" y="121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29" y="119"/>
                  </a:lnTo>
                  <a:lnTo>
                    <a:pt x="30" y="119"/>
                  </a:lnTo>
                  <a:lnTo>
                    <a:pt x="31" y="119"/>
                  </a:lnTo>
                  <a:lnTo>
                    <a:pt x="31" y="118"/>
                  </a:lnTo>
                  <a:lnTo>
                    <a:pt x="33" y="118"/>
                  </a:lnTo>
                  <a:lnTo>
                    <a:pt x="34" y="118"/>
                  </a:lnTo>
                  <a:lnTo>
                    <a:pt x="34" y="116"/>
                  </a:lnTo>
                  <a:lnTo>
                    <a:pt x="34" y="115"/>
                  </a:lnTo>
                  <a:lnTo>
                    <a:pt x="35" y="115"/>
                  </a:lnTo>
                  <a:lnTo>
                    <a:pt x="35" y="114"/>
                  </a:lnTo>
                  <a:lnTo>
                    <a:pt x="36" y="114"/>
                  </a:lnTo>
                  <a:lnTo>
                    <a:pt x="36" y="113"/>
                  </a:lnTo>
                  <a:lnTo>
                    <a:pt x="37" y="113"/>
                  </a:lnTo>
                  <a:lnTo>
                    <a:pt x="39" y="113"/>
                  </a:lnTo>
                  <a:lnTo>
                    <a:pt x="40" y="113"/>
                  </a:lnTo>
                  <a:lnTo>
                    <a:pt x="41" y="113"/>
                  </a:lnTo>
                  <a:lnTo>
                    <a:pt x="41" y="112"/>
                  </a:lnTo>
                  <a:lnTo>
                    <a:pt x="42" y="112"/>
                  </a:lnTo>
                  <a:lnTo>
                    <a:pt x="42" y="110"/>
                  </a:lnTo>
                  <a:lnTo>
                    <a:pt x="43" y="110"/>
                  </a:lnTo>
                  <a:lnTo>
                    <a:pt x="43" y="109"/>
                  </a:lnTo>
                  <a:lnTo>
                    <a:pt x="45" y="109"/>
                  </a:lnTo>
                  <a:lnTo>
                    <a:pt x="45" y="108"/>
                  </a:lnTo>
                  <a:lnTo>
                    <a:pt x="46" y="108"/>
                  </a:lnTo>
                  <a:lnTo>
                    <a:pt x="47" y="108"/>
                  </a:lnTo>
                  <a:lnTo>
                    <a:pt x="48" y="108"/>
                  </a:lnTo>
                  <a:lnTo>
                    <a:pt x="49" y="108"/>
                  </a:lnTo>
                  <a:lnTo>
                    <a:pt x="51" y="108"/>
                  </a:lnTo>
                  <a:lnTo>
                    <a:pt x="52" y="108"/>
                  </a:lnTo>
                  <a:lnTo>
                    <a:pt x="53" y="108"/>
                  </a:lnTo>
                  <a:lnTo>
                    <a:pt x="54" y="108"/>
                  </a:lnTo>
                  <a:lnTo>
                    <a:pt x="55" y="108"/>
                  </a:lnTo>
                  <a:lnTo>
                    <a:pt x="57" y="108"/>
                  </a:lnTo>
                  <a:lnTo>
                    <a:pt x="58" y="107"/>
                  </a:lnTo>
                  <a:lnTo>
                    <a:pt x="59" y="107"/>
                  </a:lnTo>
                  <a:lnTo>
                    <a:pt x="60" y="108"/>
                  </a:lnTo>
                  <a:lnTo>
                    <a:pt x="62" y="108"/>
                  </a:lnTo>
                  <a:lnTo>
                    <a:pt x="63" y="108"/>
                  </a:lnTo>
                  <a:lnTo>
                    <a:pt x="64" y="108"/>
                  </a:lnTo>
                  <a:lnTo>
                    <a:pt x="65" y="108"/>
                  </a:lnTo>
                  <a:lnTo>
                    <a:pt x="66" y="108"/>
                  </a:lnTo>
                  <a:lnTo>
                    <a:pt x="68" y="108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69" y="106"/>
                  </a:lnTo>
                  <a:lnTo>
                    <a:pt x="70" y="106"/>
                  </a:lnTo>
                  <a:lnTo>
                    <a:pt x="71" y="104"/>
                  </a:lnTo>
                  <a:lnTo>
                    <a:pt x="71" y="103"/>
                  </a:lnTo>
                  <a:lnTo>
                    <a:pt x="72" y="103"/>
                  </a:lnTo>
                  <a:lnTo>
                    <a:pt x="74" y="103"/>
                  </a:lnTo>
                  <a:lnTo>
                    <a:pt x="75" y="103"/>
                  </a:lnTo>
                  <a:lnTo>
                    <a:pt x="75" y="102"/>
                  </a:lnTo>
                  <a:lnTo>
                    <a:pt x="76" y="102"/>
                  </a:lnTo>
                  <a:lnTo>
                    <a:pt x="77" y="101"/>
                  </a:lnTo>
                  <a:lnTo>
                    <a:pt x="78" y="101"/>
                  </a:lnTo>
                  <a:lnTo>
                    <a:pt x="78" y="100"/>
                  </a:lnTo>
                  <a:lnTo>
                    <a:pt x="80" y="100"/>
                  </a:lnTo>
                  <a:lnTo>
                    <a:pt x="80" y="98"/>
                  </a:lnTo>
                  <a:lnTo>
                    <a:pt x="81" y="98"/>
                  </a:lnTo>
                  <a:lnTo>
                    <a:pt x="81" y="97"/>
                  </a:lnTo>
                  <a:lnTo>
                    <a:pt x="82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7"/>
                  </a:lnTo>
                  <a:lnTo>
                    <a:pt x="84" y="96"/>
                  </a:lnTo>
                  <a:lnTo>
                    <a:pt x="86" y="96"/>
                  </a:lnTo>
                  <a:lnTo>
                    <a:pt x="87" y="96"/>
                  </a:lnTo>
                  <a:lnTo>
                    <a:pt x="87" y="95"/>
                  </a:lnTo>
                  <a:lnTo>
                    <a:pt x="88" y="95"/>
                  </a:lnTo>
                  <a:lnTo>
                    <a:pt x="88" y="94"/>
                  </a:lnTo>
                  <a:lnTo>
                    <a:pt x="88" y="92"/>
                  </a:lnTo>
                  <a:lnTo>
                    <a:pt x="88" y="91"/>
                  </a:lnTo>
                  <a:lnTo>
                    <a:pt x="89" y="91"/>
                  </a:lnTo>
                  <a:lnTo>
                    <a:pt x="90" y="91"/>
                  </a:lnTo>
                  <a:lnTo>
                    <a:pt x="92" y="91"/>
                  </a:lnTo>
                  <a:lnTo>
                    <a:pt x="93" y="91"/>
                  </a:lnTo>
                  <a:lnTo>
                    <a:pt x="94" y="90"/>
                  </a:lnTo>
                  <a:lnTo>
                    <a:pt x="94" y="89"/>
                  </a:lnTo>
                  <a:lnTo>
                    <a:pt x="95" y="89"/>
                  </a:lnTo>
                  <a:lnTo>
                    <a:pt x="95" y="87"/>
                  </a:lnTo>
                  <a:lnTo>
                    <a:pt x="96" y="87"/>
                  </a:lnTo>
                  <a:lnTo>
                    <a:pt x="96" y="86"/>
                  </a:lnTo>
                  <a:lnTo>
                    <a:pt x="98" y="86"/>
                  </a:lnTo>
                  <a:lnTo>
                    <a:pt x="98" y="87"/>
                  </a:lnTo>
                  <a:lnTo>
                    <a:pt x="98" y="86"/>
                  </a:lnTo>
                  <a:lnTo>
                    <a:pt x="98" y="87"/>
                  </a:lnTo>
                  <a:lnTo>
                    <a:pt x="98" y="86"/>
                  </a:lnTo>
                  <a:lnTo>
                    <a:pt x="99" y="86"/>
                  </a:lnTo>
                  <a:lnTo>
                    <a:pt x="100" y="86"/>
                  </a:lnTo>
                  <a:lnTo>
                    <a:pt x="101" y="86"/>
                  </a:lnTo>
                  <a:lnTo>
                    <a:pt x="101" y="85"/>
                  </a:lnTo>
                  <a:lnTo>
                    <a:pt x="103" y="85"/>
                  </a:lnTo>
                  <a:lnTo>
                    <a:pt x="103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4" y="84"/>
                  </a:lnTo>
                  <a:lnTo>
                    <a:pt x="105" y="84"/>
                  </a:lnTo>
                  <a:lnTo>
                    <a:pt x="105" y="85"/>
                  </a:lnTo>
                  <a:lnTo>
                    <a:pt x="106" y="85"/>
                  </a:lnTo>
                  <a:lnTo>
                    <a:pt x="107" y="85"/>
                  </a:lnTo>
                  <a:lnTo>
                    <a:pt x="109" y="85"/>
                  </a:lnTo>
                  <a:lnTo>
                    <a:pt x="109" y="86"/>
                  </a:lnTo>
                  <a:lnTo>
                    <a:pt x="110" y="86"/>
                  </a:lnTo>
                  <a:lnTo>
                    <a:pt x="110" y="85"/>
                  </a:lnTo>
                  <a:lnTo>
                    <a:pt x="111" y="85"/>
                  </a:lnTo>
                  <a:lnTo>
                    <a:pt x="111" y="84"/>
                  </a:lnTo>
                  <a:lnTo>
                    <a:pt x="112" y="84"/>
                  </a:lnTo>
                  <a:lnTo>
                    <a:pt x="112" y="83"/>
                  </a:lnTo>
                  <a:lnTo>
                    <a:pt x="112" y="81"/>
                  </a:lnTo>
                  <a:lnTo>
                    <a:pt x="113" y="81"/>
                  </a:lnTo>
                  <a:lnTo>
                    <a:pt x="113" y="80"/>
                  </a:lnTo>
                  <a:lnTo>
                    <a:pt x="115" y="80"/>
                  </a:lnTo>
                  <a:lnTo>
                    <a:pt x="115" y="79"/>
                  </a:lnTo>
                  <a:lnTo>
                    <a:pt x="116" y="79"/>
                  </a:lnTo>
                  <a:lnTo>
                    <a:pt x="116" y="78"/>
                  </a:lnTo>
                  <a:lnTo>
                    <a:pt x="116" y="77"/>
                  </a:lnTo>
                  <a:lnTo>
                    <a:pt x="116" y="75"/>
                  </a:lnTo>
                  <a:lnTo>
                    <a:pt x="117" y="75"/>
                  </a:lnTo>
                  <a:lnTo>
                    <a:pt x="117" y="74"/>
                  </a:lnTo>
                  <a:lnTo>
                    <a:pt x="117" y="73"/>
                  </a:lnTo>
                  <a:lnTo>
                    <a:pt x="117" y="72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69"/>
                  </a:lnTo>
                  <a:lnTo>
                    <a:pt x="117" y="69"/>
                  </a:lnTo>
                  <a:lnTo>
                    <a:pt x="117" y="68"/>
                  </a:lnTo>
                  <a:lnTo>
                    <a:pt x="118" y="68"/>
                  </a:lnTo>
                  <a:lnTo>
                    <a:pt x="118" y="67"/>
                  </a:lnTo>
                  <a:lnTo>
                    <a:pt x="119" y="67"/>
                  </a:lnTo>
                  <a:lnTo>
                    <a:pt x="121" y="67"/>
                  </a:lnTo>
                  <a:lnTo>
                    <a:pt x="121" y="68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3" y="69"/>
                  </a:lnTo>
                  <a:lnTo>
                    <a:pt x="123" y="71"/>
                  </a:lnTo>
                  <a:lnTo>
                    <a:pt x="124" y="71"/>
                  </a:lnTo>
                  <a:lnTo>
                    <a:pt x="124" y="69"/>
                  </a:lnTo>
                  <a:lnTo>
                    <a:pt x="124" y="71"/>
                  </a:lnTo>
                  <a:lnTo>
                    <a:pt x="124" y="69"/>
                  </a:lnTo>
                  <a:lnTo>
                    <a:pt x="125" y="69"/>
                  </a:lnTo>
                  <a:lnTo>
                    <a:pt x="125" y="68"/>
                  </a:lnTo>
                  <a:lnTo>
                    <a:pt x="125" y="67"/>
                  </a:lnTo>
                  <a:lnTo>
                    <a:pt x="127" y="67"/>
                  </a:lnTo>
                  <a:lnTo>
                    <a:pt x="127" y="66"/>
                  </a:lnTo>
                  <a:lnTo>
                    <a:pt x="128" y="66"/>
                  </a:lnTo>
                  <a:lnTo>
                    <a:pt x="128" y="65"/>
                  </a:lnTo>
                  <a:lnTo>
                    <a:pt x="127" y="65"/>
                  </a:lnTo>
                  <a:lnTo>
                    <a:pt x="127" y="63"/>
                  </a:lnTo>
                  <a:lnTo>
                    <a:pt x="127" y="62"/>
                  </a:lnTo>
                  <a:lnTo>
                    <a:pt x="128" y="62"/>
                  </a:lnTo>
                  <a:lnTo>
                    <a:pt x="129" y="62"/>
                  </a:lnTo>
                  <a:lnTo>
                    <a:pt x="129" y="61"/>
                  </a:lnTo>
                  <a:lnTo>
                    <a:pt x="130" y="61"/>
                  </a:lnTo>
                  <a:lnTo>
                    <a:pt x="131" y="61"/>
                  </a:lnTo>
                  <a:lnTo>
                    <a:pt x="131" y="60"/>
                  </a:lnTo>
                  <a:lnTo>
                    <a:pt x="133" y="60"/>
                  </a:lnTo>
                  <a:lnTo>
                    <a:pt x="133" y="58"/>
                  </a:lnTo>
                  <a:lnTo>
                    <a:pt x="134" y="58"/>
                  </a:lnTo>
                  <a:lnTo>
                    <a:pt x="135" y="58"/>
                  </a:lnTo>
                  <a:lnTo>
                    <a:pt x="135" y="57"/>
                  </a:lnTo>
                  <a:lnTo>
                    <a:pt x="136" y="57"/>
                  </a:lnTo>
                  <a:lnTo>
                    <a:pt x="136" y="56"/>
                  </a:lnTo>
                  <a:lnTo>
                    <a:pt x="137" y="56"/>
                  </a:lnTo>
                  <a:lnTo>
                    <a:pt x="139" y="56"/>
                  </a:lnTo>
                  <a:lnTo>
                    <a:pt x="139" y="55"/>
                  </a:lnTo>
                  <a:lnTo>
                    <a:pt x="140" y="55"/>
                  </a:lnTo>
                  <a:lnTo>
                    <a:pt x="140" y="56"/>
                  </a:lnTo>
                  <a:lnTo>
                    <a:pt x="140" y="57"/>
                  </a:lnTo>
                  <a:lnTo>
                    <a:pt x="141" y="57"/>
                  </a:lnTo>
                  <a:lnTo>
                    <a:pt x="141" y="58"/>
                  </a:lnTo>
                  <a:lnTo>
                    <a:pt x="142" y="58"/>
                  </a:lnTo>
                  <a:lnTo>
                    <a:pt x="142" y="60"/>
                  </a:lnTo>
                  <a:lnTo>
                    <a:pt x="141" y="60"/>
                  </a:lnTo>
                  <a:lnTo>
                    <a:pt x="141" y="61"/>
                  </a:lnTo>
                  <a:lnTo>
                    <a:pt x="141" y="62"/>
                  </a:lnTo>
                  <a:lnTo>
                    <a:pt x="141" y="63"/>
                  </a:lnTo>
                  <a:lnTo>
                    <a:pt x="141" y="65"/>
                  </a:lnTo>
                  <a:lnTo>
                    <a:pt x="141" y="66"/>
                  </a:lnTo>
                  <a:lnTo>
                    <a:pt x="142" y="66"/>
                  </a:lnTo>
                  <a:lnTo>
                    <a:pt x="143" y="66"/>
                  </a:lnTo>
                  <a:lnTo>
                    <a:pt x="143" y="67"/>
                  </a:lnTo>
                  <a:lnTo>
                    <a:pt x="145" y="67"/>
                  </a:lnTo>
                  <a:lnTo>
                    <a:pt x="146" y="67"/>
                  </a:lnTo>
                  <a:lnTo>
                    <a:pt x="146" y="66"/>
                  </a:lnTo>
                  <a:lnTo>
                    <a:pt x="147" y="66"/>
                  </a:lnTo>
                  <a:lnTo>
                    <a:pt x="147" y="65"/>
                  </a:lnTo>
                  <a:lnTo>
                    <a:pt x="148" y="65"/>
                  </a:lnTo>
                  <a:lnTo>
                    <a:pt x="148" y="66"/>
                  </a:lnTo>
                  <a:lnTo>
                    <a:pt x="148" y="65"/>
                  </a:lnTo>
                  <a:lnTo>
                    <a:pt x="150" y="65"/>
                  </a:lnTo>
                  <a:lnTo>
                    <a:pt x="151" y="63"/>
                  </a:lnTo>
                  <a:lnTo>
                    <a:pt x="152" y="63"/>
                  </a:lnTo>
                  <a:lnTo>
                    <a:pt x="152" y="62"/>
                  </a:lnTo>
                  <a:lnTo>
                    <a:pt x="153" y="62"/>
                  </a:lnTo>
                  <a:lnTo>
                    <a:pt x="153" y="61"/>
                  </a:lnTo>
                  <a:lnTo>
                    <a:pt x="156" y="57"/>
                  </a:lnTo>
                  <a:lnTo>
                    <a:pt x="157" y="55"/>
                  </a:lnTo>
                  <a:lnTo>
                    <a:pt x="158" y="54"/>
                  </a:lnTo>
                  <a:lnTo>
                    <a:pt x="158" y="52"/>
                  </a:lnTo>
                  <a:lnTo>
                    <a:pt x="159" y="52"/>
                  </a:lnTo>
                  <a:lnTo>
                    <a:pt x="159" y="51"/>
                  </a:lnTo>
                  <a:lnTo>
                    <a:pt x="160" y="51"/>
                  </a:lnTo>
                  <a:lnTo>
                    <a:pt x="162" y="51"/>
                  </a:lnTo>
                  <a:lnTo>
                    <a:pt x="162" y="50"/>
                  </a:lnTo>
                  <a:lnTo>
                    <a:pt x="163" y="50"/>
                  </a:lnTo>
                  <a:lnTo>
                    <a:pt x="164" y="50"/>
                  </a:lnTo>
                  <a:lnTo>
                    <a:pt x="165" y="50"/>
                  </a:lnTo>
                  <a:lnTo>
                    <a:pt x="165" y="49"/>
                  </a:lnTo>
                  <a:lnTo>
                    <a:pt x="165" y="50"/>
                  </a:lnTo>
                  <a:lnTo>
                    <a:pt x="165" y="49"/>
                  </a:lnTo>
                  <a:lnTo>
                    <a:pt x="166" y="49"/>
                  </a:lnTo>
                  <a:lnTo>
                    <a:pt x="166" y="48"/>
                  </a:lnTo>
                  <a:lnTo>
                    <a:pt x="168" y="48"/>
                  </a:lnTo>
                  <a:lnTo>
                    <a:pt x="168" y="49"/>
                  </a:lnTo>
                  <a:lnTo>
                    <a:pt x="169" y="49"/>
                  </a:lnTo>
                  <a:lnTo>
                    <a:pt x="170" y="49"/>
                  </a:lnTo>
                  <a:lnTo>
                    <a:pt x="170" y="48"/>
                  </a:lnTo>
                  <a:lnTo>
                    <a:pt x="171" y="48"/>
                  </a:lnTo>
                  <a:lnTo>
                    <a:pt x="171" y="49"/>
                  </a:lnTo>
                  <a:lnTo>
                    <a:pt x="171" y="48"/>
                  </a:lnTo>
                  <a:lnTo>
                    <a:pt x="172" y="48"/>
                  </a:lnTo>
                  <a:lnTo>
                    <a:pt x="172" y="46"/>
                  </a:lnTo>
                  <a:lnTo>
                    <a:pt x="174" y="45"/>
                  </a:lnTo>
                  <a:lnTo>
                    <a:pt x="175" y="45"/>
                  </a:lnTo>
                  <a:lnTo>
                    <a:pt x="175" y="46"/>
                  </a:lnTo>
                  <a:lnTo>
                    <a:pt x="176" y="46"/>
                  </a:lnTo>
                  <a:lnTo>
                    <a:pt x="177" y="46"/>
                  </a:lnTo>
                  <a:lnTo>
                    <a:pt x="177" y="48"/>
                  </a:lnTo>
                  <a:lnTo>
                    <a:pt x="177" y="46"/>
                  </a:lnTo>
                  <a:lnTo>
                    <a:pt x="178" y="46"/>
                  </a:lnTo>
                  <a:lnTo>
                    <a:pt x="180" y="46"/>
                  </a:lnTo>
                  <a:lnTo>
                    <a:pt x="180" y="48"/>
                  </a:lnTo>
                  <a:lnTo>
                    <a:pt x="180" y="49"/>
                  </a:lnTo>
                  <a:lnTo>
                    <a:pt x="180" y="50"/>
                  </a:lnTo>
                  <a:lnTo>
                    <a:pt x="181" y="50"/>
                  </a:lnTo>
                  <a:lnTo>
                    <a:pt x="181" y="51"/>
                  </a:lnTo>
                  <a:lnTo>
                    <a:pt x="182" y="51"/>
                  </a:lnTo>
                  <a:lnTo>
                    <a:pt x="183" y="51"/>
                  </a:lnTo>
                  <a:lnTo>
                    <a:pt x="184" y="51"/>
                  </a:lnTo>
                  <a:lnTo>
                    <a:pt x="186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87" y="49"/>
                  </a:lnTo>
                  <a:lnTo>
                    <a:pt x="188" y="49"/>
                  </a:lnTo>
                  <a:lnTo>
                    <a:pt x="189" y="49"/>
                  </a:lnTo>
                  <a:lnTo>
                    <a:pt x="189" y="48"/>
                  </a:lnTo>
                  <a:lnTo>
                    <a:pt x="190" y="46"/>
                  </a:lnTo>
                  <a:lnTo>
                    <a:pt x="192" y="45"/>
                  </a:lnTo>
                  <a:lnTo>
                    <a:pt x="192" y="44"/>
                  </a:lnTo>
                  <a:lnTo>
                    <a:pt x="193" y="43"/>
                  </a:lnTo>
                  <a:lnTo>
                    <a:pt x="193" y="42"/>
                  </a:lnTo>
                  <a:lnTo>
                    <a:pt x="193" y="40"/>
                  </a:lnTo>
                  <a:lnTo>
                    <a:pt x="194" y="39"/>
                  </a:lnTo>
                  <a:lnTo>
                    <a:pt x="195" y="38"/>
                  </a:lnTo>
                  <a:lnTo>
                    <a:pt x="195" y="37"/>
                  </a:lnTo>
                  <a:lnTo>
                    <a:pt x="197" y="36"/>
                  </a:lnTo>
                  <a:lnTo>
                    <a:pt x="197" y="34"/>
                  </a:lnTo>
                  <a:lnTo>
                    <a:pt x="198" y="32"/>
                  </a:lnTo>
                  <a:lnTo>
                    <a:pt x="199" y="31"/>
                  </a:lnTo>
                  <a:lnTo>
                    <a:pt x="199" y="29"/>
                  </a:lnTo>
                  <a:lnTo>
                    <a:pt x="200" y="29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3" y="28"/>
                  </a:lnTo>
                  <a:lnTo>
                    <a:pt x="203" y="27"/>
                  </a:lnTo>
                  <a:lnTo>
                    <a:pt x="204" y="27"/>
                  </a:lnTo>
                  <a:lnTo>
                    <a:pt x="204" y="26"/>
                  </a:lnTo>
                  <a:lnTo>
                    <a:pt x="204" y="27"/>
                  </a:lnTo>
                  <a:lnTo>
                    <a:pt x="204" y="26"/>
                  </a:lnTo>
                  <a:lnTo>
                    <a:pt x="205" y="26"/>
                  </a:lnTo>
                  <a:lnTo>
                    <a:pt x="206" y="25"/>
                  </a:lnTo>
                  <a:lnTo>
                    <a:pt x="207" y="25"/>
                  </a:lnTo>
                  <a:lnTo>
                    <a:pt x="209" y="25"/>
                  </a:lnTo>
                  <a:lnTo>
                    <a:pt x="209" y="23"/>
                  </a:lnTo>
                  <a:lnTo>
                    <a:pt x="209" y="25"/>
                  </a:lnTo>
                  <a:lnTo>
                    <a:pt x="209" y="26"/>
                  </a:lnTo>
                  <a:lnTo>
                    <a:pt x="210" y="26"/>
                  </a:lnTo>
                  <a:lnTo>
                    <a:pt x="210" y="25"/>
                  </a:lnTo>
                  <a:lnTo>
                    <a:pt x="210" y="26"/>
                  </a:lnTo>
                  <a:lnTo>
                    <a:pt x="211" y="26"/>
                  </a:lnTo>
                  <a:lnTo>
                    <a:pt x="212" y="26"/>
                  </a:lnTo>
                  <a:lnTo>
                    <a:pt x="213" y="26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6" y="27"/>
                  </a:lnTo>
                  <a:lnTo>
                    <a:pt x="216" y="26"/>
                  </a:lnTo>
                  <a:lnTo>
                    <a:pt x="215" y="26"/>
                  </a:lnTo>
                  <a:lnTo>
                    <a:pt x="215" y="25"/>
                  </a:lnTo>
                  <a:lnTo>
                    <a:pt x="215" y="23"/>
                  </a:lnTo>
                  <a:lnTo>
                    <a:pt x="213" y="23"/>
                  </a:lnTo>
                  <a:lnTo>
                    <a:pt x="213" y="22"/>
                  </a:lnTo>
                  <a:lnTo>
                    <a:pt x="213" y="21"/>
                  </a:lnTo>
                  <a:lnTo>
                    <a:pt x="213" y="20"/>
                  </a:lnTo>
                  <a:lnTo>
                    <a:pt x="213" y="19"/>
                  </a:lnTo>
                  <a:lnTo>
                    <a:pt x="213" y="17"/>
                  </a:lnTo>
                  <a:lnTo>
                    <a:pt x="215" y="17"/>
                  </a:lnTo>
                  <a:lnTo>
                    <a:pt x="215" y="16"/>
                  </a:lnTo>
                  <a:lnTo>
                    <a:pt x="215" y="15"/>
                  </a:lnTo>
                  <a:lnTo>
                    <a:pt x="215" y="14"/>
                  </a:lnTo>
                  <a:lnTo>
                    <a:pt x="216" y="14"/>
                  </a:lnTo>
                  <a:lnTo>
                    <a:pt x="216" y="13"/>
                  </a:lnTo>
                  <a:lnTo>
                    <a:pt x="217" y="13"/>
                  </a:lnTo>
                  <a:lnTo>
                    <a:pt x="217" y="11"/>
                  </a:lnTo>
                  <a:lnTo>
                    <a:pt x="217" y="10"/>
                  </a:lnTo>
                  <a:lnTo>
                    <a:pt x="216" y="9"/>
                  </a:lnTo>
                  <a:lnTo>
                    <a:pt x="217" y="9"/>
                  </a:lnTo>
                  <a:lnTo>
                    <a:pt x="216" y="9"/>
                  </a:lnTo>
                  <a:lnTo>
                    <a:pt x="217" y="9"/>
                  </a:lnTo>
                  <a:lnTo>
                    <a:pt x="217" y="8"/>
                  </a:lnTo>
                  <a:lnTo>
                    <a:pt x="216" y="8"/>
                  </a:lnTo>
                  <a:lnTo>
                    <a:pt x="216" y="7"/>
                  </a:lnTo>
                  <a:lnTo>
                    <a:pt x="216" y="5"/>
                  </a:lnTo>
                  <a:lnTo>
                    <a:pt x="217" y="4"/>
                  </a:lnTo>
                  <a:lnTo>
                    <a:pt x="217" y="3"/>
                  </a:lnTo>
                  <a:lnTo>
                    <a:pt x="217" y="2"/>
                  </a:lnTo>
                  <a:lnTo>
                    <a:pt x="218" y="2"/>
                  </a:lnTo>
                  <a:lnTo>
                    <a:pt x="218" y="0"/>
                  </a:lnTo>
                  <a:lnTo>
                    <a:pt x="224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3" y="0"/>
                  </a:lnTo>
                  <a:lnTo>
                    <a:pt x="234" y="0"/>
                  </a:lnTo>
                  <a:lnTo>
                    <a:pt x="235" y="0"/>
                  </a:lnTo>
                  <a:lnTo>
                    <a:pt x="236" y="0"/>
                  </a:lnTo>
                  <a:lnTo>
                    <a:pt x="237" y="2"/>
                  </a:lnTo>
                  <a:lnTo>
                    <a:pt x="244" y="2"/>
                  </a:lnTo>
                  <a:lnTo>
                    <a:pt x="245" y="2"/>
                  </a:lnTo>
                  <a:lnTo>
                    <a:pt x="247" y="2"/>
                  </a:lnTo>
                  <a:lnTo>
                    <a:pt x="248" y="2"/>
                  </a:lnTo>
                  <a:lnTo>
                    <a:pt x="252" y="2"/>
                  </a:lnTo>
                  <a:lnTo>
                    <a:pt x="253" y="2"/>
                  </a:lnTo>
                  <a:lnTo>
                    <a:pt x="257" y="2"/>
                  </a:lnTo>
                  <a:lnTo>
                    <a:pt x="258" y="2"/>
                  </a:lnTo>
                  <a:lnTo>
                    <a:pt x="259" y="2"/>
                  </a:lnTo>
                  <a:lnTo>
                    <a:pt x="260" y="2"/>
                  </a:lnTo>
                  <a:lnTo>
                    <a:pt x="262" y="2"/>
                  </a:lnTo>
                  <a:lnTo>
                    <a:pt x="263" y="2"/>
                  </a:lnTo>
                  <a:lnTo>
                    <a:pt x="264" y="2"/>
                  </a:lnTo>
                  <a:lnTo>
                    <a:pt x="265" y="2"/>
                  </a:lnTo>
                  <a:lnTo>
                    <a:pt x="268" y="2"/>
                  </a:lnTo>
                  <a:lnTo>
                    <a:pt x="269" y="2"/>
                  </a:lnTo>
                  <a:lnTo>
                    <a:pt x="270" y="2"/>
                  </a:lnTo>
                  <a:lnTo>
                    <a:pt x="274" y="3"/>
                  </a:lnTo>
                  <a:lnTo>
                    <a:pt x="275" y="3"/>
                  </a:lnTo>
                  <a:lnTo>
                    <a:pt x="277" y="3"/>
                  </a:lnTo>
                  <a:lnTo>
                    <a:pt x="278" y="3"/>
                  </a:lnTo>
                  <a:lnTo>
                    <a:pt x="280" y="3"/>
                  </a:lnTo>
                  <a:lnTo>
                    <a:pt x="282" y="3"/>
                  </a:lnTo>
                  <a:lnTo>
                    <a:pt x="288" y="3"/>
                  </a:lnTo>
                  <a:lnTo>
                    <a:pt x="289" y="3"/>
                  </a:lnTo>
                  <a:lnTo>
                    <a:pt x="291" y="3"/>
                  </a:lnTo>
                  <a:lnTo>
                    <a:pt x="292" y="3"/>
                  </a:lnTo>
                  <a:lnTo>
                    <a:pt x="293" y="3"/>
                  </a:lnTo>
                  <a:lnTo>
                    <a:pt x="295" y="3"/>
                  </a:lnTo>
                  <a:lnTo>
                    <a:pt x="297" y="3"/>
                  </a:lnTo>
                  <a:lnTo>
                    <a:pt x="299" y="3"/>
                  </a:lnTo>
                  <a:lnTo>
                    <a:pt x="301" y="3"/>
                  </a:lnTo>
                  <a:lnTo>
                    <a:pt x="303" y="3"/>
                  </a:lnTo>
                  <a:lnTo>
                    <a:pt x="305" y="3"/>
                  </a:lnTo>
                  <a:lnTo>
                    <a:pt x="306" y="3"/>
                  </a:lnTo>
                  <a:lnTo>
                    <a:pt x="310" y="3"/>
                  </a:lnTo>
                  <a:lnTo>
                    <a:pt x="315" y="4"/>
                  </a:lnTo>
                  <a:lnTo>
                    <a:pt x="317" y="4"/>
                  </a:lnTo>
                  <a:lnTo>
                    <a:pt x="321" y="4"/>
                  </a:lnTo>
                  <a:lnTo>
                    <a:pt x="325" y="4"/>
                  </a:lnTo>
                  <a:lnTo>
                    <a:pt x="329" y="4"/>
                  </a:lnTo>
                  <a:lnTo>
                    <a:pt x="333" y="4"/>
                  </a:lnTo>
                  <a:lnTo>
                    <a:pt x="336" y="4"/>
                  </a:lnTo>
                  <a:lnTo>
                    <a:pt x="339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6" y="5"/>
                  </a:lnTo>
                  <a:lnTo>
                    <a:pt x="348" y="5"/>
                  </a:lnTo>
                  <a:lnTo>
                    <a:pt x="352" y="5"/>
                  </a:lnTo>
                  <a:lnTo>
                    <a:pt x="354" y="5"/>
                  </a:lnTo>
                  <a:lnTo>
                    <a:pt x="358" y="5"/>
                  </a:lnTo>
                  <a:lnTo>
                    <a:pt x="363" y="5"/>
                  </a:lnTo>
                  <a:lnTo>
                    <a:pt x="364" y="5"/>
                  </a:lnTo>
                  <a:lnTo>
                    <a:pt x="366" y="4"/>
                  </a:lnTo>
                  <a:lnTo>
                    <a:pt x="368" y="5"/>
                  </a:lnTo>
                  <a:lnTo>
                    <a:pt x="370" y="5"/>
                  </a:lnTo>
                  <a:lnTo>
                    <a:pt x="371" y="5"/>
                  </a:lnTo>
                  <a:lnTo>
                    <a:pt x="372" y="5"/>
                  </a:lnTo>
                  <a:lnTo>
                    <a:pt x="375" y="5"/>
                  </a:lnTo>
                  <a:lnTo>
                    <a:pt x="376" y="5"/>
                  </a:lnTo>
                  <a:lnTo>
                    <a:pt x="379" y="5"/>
                  </a:lnTo>
                  <a:lnTo>
                    <a:pt x="381" y="5"/>
                  </a:lnTo>
                  <a:lnTo>
                    <a:pt x="387" y="5"/>
                  </a:lnTo>
                  <a:lnTo>
                    <a:pt x="389" y="5"/>
                  </a:lnTo>
                  <a:lnTo>
                    <a:pt x="397" y="5"/>
                  </a:lnTo>
                  <a:lnTo>
                    <a:pt x="398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5"/>
                  </a:lnTo>
                  <a:lnTo>
                    <a:pt x="403" y="5"/>
                  </a:lnTo>
                  <a:lnTo>
                    <a:pt x="406" y="5"/>
                  </a:lnTo>
                  <a:lnTo>
                    <a:pt x="407" y="5"/>
                  </a:lnTo>
                  <a:lnTo>
                    <a:pt x="410" y="5"/>
                  </a:lnTo>
                  <a:lnTo>
                    <a:pt x="411" y="5"/>
                  </a:lnTo>
                  <a:lnTo>
                    <a:pt x="418" y="5"/>
                  </a:lnTo>
                  <a:lnTo>
                    <a:pt x="422" y="5"/>
                  </a:lnTo>
                  <a:lnTo>
                    <a:pt x="424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5" y="5"/>
                  </a:lnTo>
                  <a:lnTo>
                    <a:pt x="442" y="5"/>
                  </a:lnTo>
                  <a:lnTo>
                    <a:pt x="446" y="5"/>
                  </a:lnTo>
                  <a:lnTo>
                    <a:pt x="447" y="5"/>
                  </a:lnTo>
                  <a:lnTo>
                    <a:pt x="452" y="5"/>
                  </a:lnTo>
                  <a:lnTo>
                    <a:pt x="456" y="5"/>
                  </a:lnTo>
                  <a:lnTo>
                    <a:pt x="457" y="5"/>
                  </a:lnTo>
                  <a:lnTo>
                    <a:pt x="459" y="5"/>
                  </a:lnTo>
                  <a:lnTo>
                    <a:pt x="462" y="5"/>
                  </a:lnTo>
                  <a:lnTo>
                    <a:pt x="467" y="5"/>
                  </a:lnTo>
                  <a:lnTo>
                    <a:pt x="468" y="5"/>
                  </a:lnTo>
                  <a:lnTo>
                    <a:pt x="470" y="5"/>
                  </a:lnTo>
                  <a:lnTo>
                    <a:pt x="473" y="5"/>
                  </a:lnTo>
                  <a:lnTo>
                    <a:pt x="477" y="5"/>
                  </a:lnTo>
                  <a:lnTo>
                    <a:pt x="480" y="5"/>
                  </a:lnTo>
                  <a:lnTo>
                    <a:pt x="482" y="5"/>
                  </a:lnTo>
                  <a:lnTo>
                    <a:pt x="485" y="5"/>
                  </a:lnTo>
                  <a:lnTo>
                    <a:pt x="491" y="4"/>
                  </a:lnTo>
                  <a:lnTo>
                    <a:pt x="495" y="4"/>
                  </a:lnTo>
                  <a:lnTo>
                    <a:pt x="500" y="4"/>
                  </a:lnTo>
                  <a:lnTo>
                    <a:pt x="501" y="4"/>
                  </a:lnTo>
                  <a:lnTo>
                    <a:pt x="503" y="4"/>
                  </a:lnTo>
                  <a:lnTo>
                    <a:pt x="506" y="4"/>
                  </a:lnTo>
                  <a:lnTo>
                    <a:pt x="507" y="4"/>
                  </a:lnTo>
                  <a:lnTo>
                    <a:pt x="510" y="4"/>
                  </a:lnTo>
                  <a:lnTo>
                    <a:pt x="511" y="4"/>
                  </a:lnTo>
                  <a:lnTo>
                    <a:pt x="514" y="4"/>
                  </a:lnTo>
                  <a:lnTo>
                    <a:pt x="518" y="4"/>
                  </a:lnTo>
                  <a:lnTo>
                    <a:pt x="530" y="4"/>
                  </a:lnTo>
                  <a:lnTo>
                    <a:pt x="532" y="4"/>
                  </a:lnTo>
                  <a:lnTo>
                    <a:pt x="541" y="4"/>
                  </a:lnTo>
                  <a:lnTo>
                    <a:pt x="544" y="4"/>
                  </a:lnTo>
                  <a:lnTo>
                    <a:pt x="550" y="4"/>
                  </a:lnTo>
                  <a:lnTo>
                    <a:pt x="551" y="4"/>
                  </a:lnTo>
                  <a:lnTo>
                    <a:pt x="554" y="4"/>
                  </a:lnTo>
                  <a:lnTo>
                    <a:pt x="556" y="4"/>
                  </a:lnTo>
                  <a:lnTo>
                    <a:pt x="557" y="4"/>
                  </a:lnTo>
                  <a:lnTo>
                    <a:pt x="563" y="4"/>
                  </a:lnTo>
                  <a:lnTo>
                    <a:pt x="564" y="4"/>
                  </a:lnTo>
                  <a:lnTo>
                    <a:pt x="565" y="4"/>
                  </a:lnTo>
                  <a:lnTo>
                    <a:pt x="574" y="4"/>
                  </a:lnTo>
                  <a:lnTo>
                    <a:pt x="577" y="4"/>
                  </a:lnTo>
                  <a:lnTo>
                    <a:pt x="580" y="4"/>
                  </a:lnTo>
                  <a:lnTo>
                    <a:pt x="583" y="4"/>
                  </a:lnTo>
                  <a:lnTo>
                    <a:pt x="586" y="4"/>
                  </a:lnTo>
                  <a:lnTo>
                    <a:pt x="588" y="4"/>
                  </a:lnTo>
                  <a:lnTo>
                    <a:pt x="589" y="4"/>
                  </a:lnTo>
                  <a:lnTo>
                    <a:pt x="591" y="4"/>
                  </a:lnTo>
                  <a:lnTo>
                    <a:pt x="592" y="4"/>
                  </a:lnTo>
                  <a:lnTo>
                    <a:pt x="594" y="4"/>
                  </a:lnTo>
                  <a:lnTo>
                    <a:pt x="597" y="4"/>
                  </a:lnTo>
                  <a:lnTo>
                    <a:pt x="599" y="4"/>
                  </a:lnTo>
                  <a:lnTo>
                    <a:pt x="608" y="4"/>
                  </a:lnTo>
                  <a:lnTo>
                    <a:pt x="611" y="4"/>
                  </a:lnTo>
                  <a:lnTo>
                    <a:pt x="621" y="4"/>
                  </a:lnTo>
                  <a:lnTo>
                    <a:pt x="623" y="4"/>
                  </a:lnTo>
                  <a:lnTo>
                    <a:pt x="624" y="4"/>
                  </a:lnTo>
                  <a:lnTo>
                    <a:pt x="627" y="4"/>
                  </a:lnTo>
                  <a:lnTo>
                    <a:pt x="628" y="4"/>
                  </a:lnTo>
                  <a:lnTo>
                    <a:pt x="635" y="4"/>
                  </a:lnTo>
                  <a:lnTo>
                    <a:pt x="640" y="4"/>
                  </a:lnTo>
                  <a:lnTo>
                    <a:pt x="641" y="4"/>
                  </a:lnTo>
                  <a:lnTo>
                    <a:pt x="642" y="4"/>
                  </a:lnTo>
                  <a:lnTo>
                    <a:pt x="645" y="4"/>
                  </a:lnTo>
                  <a:lnTo>
                    <a:pt x="647" y="4"/>
                  </a:lnTo>
                  <a:lnTo>
                    <a:pt x="649" y="4"/>
                  </a:lnTo>
                  <a:lnTo>
                    <a:pt x="656" y="4"/>
                  </a:lnTo>
                  <a:lnTo>
                    <a:pt x="662" y="4"/>
                  </a:lnTo>
                  <a:lnTo>
                    <a:pt x="668" y="4"/>
                  </a:lnTo>
                  <a:lnTo>
                    <a:pt x="671" y="4"/>
                  </a:lnTo>
                  <a:lnTo>
                    <a:pt x="675" y="4"/>
                  </a:lnTo>
                  <a:lnTo>
                    <a:pt x="677" y="4"/>
                  </a:lnTo>
                  <a:lnTo>
                    <a:pt x="685" y="4"/>
                  </a:lnTo>
                  <a:lnTo>
                    <a:pt x="685" y="5"/>
                  </a:lnTo>
                  <a:lnTo>
                    <a:pt x="685" y="7"/>
                  </a:lnTo>
                  <a:lnTo>
                    <a:pt x="686" y="7"/>
                  </a:lnTo>
                  <a:lnTo>
                    <a:pt x="685" y="7"/>
                  </a:lnTo>
                  <a:lnTo>
                    <a:pt x="685" y="8"/>
                  </a:lnTo>
                  <a:lnTo>
                    <a:pt x="686" y="8"/>
                  </a:lnTo>
                  <a:lnTo>
                    <a:pt x="685" y="8"/>
                  </a:lnTo>
                  <a:lnTo>
                    <a:pt x="683" y="8"/>
                  </a:lnTo>
                  <a:lnTo>
                    <a:pt x="683" y="7"/>
                  </a:lnTo>
                  <a:lnTo>
                    <a:pt x="685" y="7"/>
                  </a:lnTo>
                  <a:lnTo>
                    <a:pt x="683" y="7"/>
                  </a:lnTo>
                  <a:lnTo>
                    <a:pt x="683" y="8"/>
                  </a:lnTo>
                  <a:lnTo>
                    <a:pt x="683" y="7"/>
                  </a:lnTo>
                  <a:lnTo>
                    <a:pt x="683" y="8"/>
                  </a:lnTo>
                  <a:lnTo>
                    <a:pt x="682" y="8"/>
                  </a:lnTo>
                  <a:lnTo>
                    <a:pt x="682" y="7"/>
                  </a:lnTo>
                  <a:lnTo>
                    <a:pt x="681" y="8"/>
                  </a:lnTo>
                  <a:lnTo>
                    <a:pt x="681" y="9"/>
                  </a:lnTo>
                  <a:lnTo>
                    <a:pt x="682" y="9"/>
                  </a:lnTo>
                  <a:lnTo>
                    <a:pt x="683" y="9"/>
                  </a:lnTo>
                  <a:lnTo>
                    <a:pt x="685" y="9"/>
                  </a:lnTo>
                  <a:lnTo>
                    <a:pt x="685" y="10"/>
                  </a:lnTo>
                  <a:lnTo>
                    <a:pt x="685" y="11"/>
                  </a:lnTo>
                  <a:lnTo>
                    <a:pt x="686" y="13"/>
                  </a:lnTo>
                  <a:lnTo>
                    <a:pt x="686" y="14"/>
                  </a:lnTo>
                  <a:lnTo>
                    <a:pt x="686" y="15"/>
                  </a:lnTo>
                  <a:lnTo>
                    <a:pt x="687" y="15"/>
                  </a:lnTo>
                  <a:lnTo>
                    <a:pt x="688" y="16"/>
                  </a:lnTo>
                  <a:lnTo>
                    <a:pt x="689" y="16"/>
                  </a:lnTo>
                  <a:lnTo>
                    <a:pt x="689" y="15"/>
                  </a:lnTo>
                  <a:lnTo>
                    <a:pt x="689" y="16"/>
                  </a:lnTo>
                  <a:lnTo>
                    <a:pt x="691" y="16"/>
                  </a:lnTo>
                  <a:lnTo>
                    <a:pt x="691" y="17"/>
                  </a:lnTo>
                  <a:lnTo>
                    <a:pt x="691" y="19"/>
                  </a:lnTo>
                  <a:lnTo>
                    <a:pt x="691" y="17"/>
                  </a:lnTo>
                  <a:lnTo>
                    <a:pt x="689" y="17"/>
                  </a:lnTo>
                  <a:lnTo>
                    <a:pt x="689" y="16"/>
                  </a:lnTo>
                  <a:lnTo>
                    <a:pt x="688" y="16"/>
                  </a:lnTo>
                  <a:lnTo>
                    <a:pt x="688" y="17"/>
                  </a:lnTo>
                  <a:lnTo>
                    <a:pt x="688" y="16"/>
                  </a:lnTo>
                  <a:lnTo>
                    <a:pt x="687" y="16"/>
                  </a:lnTo>
                  <a:lnTo>
                    <a:pt x="687" y="17"/>
                  </a:lnTo>
                  <a:lnTo>
                    <a:pt x="688" y="17"/>
                  </a:lnTo>
                  <a:lnTo>
                    <a:pt x="688" y="19"/>
                  </a:lnTo>
                  <a:lnTo>
                    <a:pt x="688" y="20"/>
                  </a:lnTo>
                  <a:lnTo>
                    <a:pt x="689" y="20"/>
                  </a:lnTo>
                  <a:lnTo>
                    <a:pt x="689" y="21"/>
                  </a:lnTo>
                  <a:lnTo>
                    <a:pt x="691" y="21"/>
                  </a:lnTo>
                  <a:lnTo>
                    <a:pt x="691" y="22"/>
                  </a:lnTo>
                  <a:lnTo>
                    <a:pt x="691" y="23"/>
                  </a:lnTo>
                  <a:lnTo>
                    <a:pt x="692" y="23"/>
                  </a:lnTo>
                  <a:lnTo>
                    <a:pt x="692" y="22"/>
                  </a:lnTo>
                  <a:lnTo>
                    <a:pt x="692" y="23"/>
                  </a:lnTo>
                  <a:lnTo>
                    <a:pt x="692" y="22"/>
                  </a:lnTo>
                  <a:lnTo>
                    <a:pt x="692" y="21"/>
                  </a:lnTo>
                  <a:lnTo>
                    <a:pt x="692" y="20"/>
                  </a:lnTo>
                  <a:lnTo>
                    <a:pt x="692" y="21"/>
                  </a:lnTo>
                  <a:lnTo>
                    <a:pt x="693" y="21"/>
                  </a:lnTo>
                  <a:lnTo>
                    <a:pt x="693" y="20"/>
                  </a:lnTo>
                  <a:lnTo>
                    <a:pt x="693" y="19"/>
                  </a:lnTo>
                  <a:lnTo>
                    <a:pt x="692" y="19"/>
                  </a:lnTo>
                  <a:lnTo>
                    <a:pt x="692" y="17"/>
                  </a:lnTo>
                  <a:lnTo>
                    <a:pt x="693" y="17"/>
                  </a:lnTo>
                  <a:lnTo>
                    <a:pt x="693" y="16"/>
                  </a:lnTo>
                  <a:lnTo>
                    <a:pt x="693" y="17"/>
                  </a:lnTo>
                  <a:lnTo>
                    <a:pt x="694" y="17"/>
                  </a:lnTo>
                  <a:lnTo>
                    <a:pt x="693" y="17"/>
                  </a:lnTo>
                  <a:lnTo>
                    <a:pt x="694" y="17"/>
                  </a:lnTo>
                  <a:lnTo>
                    <a:pt x="694" y="19"/>
                  </a:lnTo>
                  <a:lnTo>
                    <a:pt x="694" y="20"/>
                  </a:lnTo>
                  <a:lnTo>
                    <a:pt x="694" y="21"/>
                  </a:lnTo>
                  <a:lnTo>
                    <a:pt x="694" y="22"/>
                  </a:lnTo>
                  <a:lnTo>
                    <a:pt x="694" y="23"/>
                  </a:lnTo>
                  <a:lnTo>
                    <a:pt x="693" y="23"/>
                  </a:lnTo>
                  <a:lnTo>
                    <a:pt x="693" y="22"/>
                  </a:lnTo>
                  <a:lnTo>
                    <a:pt x="693" y="23"/>
                  </a:lnTo>
                  <a:lnTo>
                    <a:pt x="694" y="23"/>
                  </a:lnTo>
                  <a:lnTo>
                    <a:pt x="694" y="25"/>
                  </a:lnTo>
                  <a:lnTo>
                    <a:pt x="694" y="23"/>
                  </a:lnTo>
                  <a:lnTo>
                    <a:pt x="694" y="25"/>
                  </a:lnTo>
                  <a:lnTo>
                    <a:pt x="694" y="26"/>
                  </a:lnTo>
                  <a:lnTo>
                    <a:pt x="696" y="26"/>
                  </a:lnTo>
                  <a:lnTo>
                    <a:pt x="696" y="27"/>
                  </a:lnTo>
                  <a:lnTo>
                    <a:pt x="696" y="28"/>
                  </a:lnTo>
                  <a:lnTo>
                    <a:pt x="697" y="28"/>
                  </a:lnTo>
                  <a:lnTo>
                    <a:pt x="697" y="29"/>
                  </a:lnTo>
                  <a:lnTo>
                    <a:pt x="697" y="31"/>
                  </a:lnTo>
                  <a:lnTo>
                    <a:pt x="697" y="32"/>
                  </a:lnTo>
                  <a:lnTo>
                    <a:pt x="698" y="32"/>
                  </a:lnTo>
                  <a:lnTo>
                    <a:pt x="698" y="33"/>
                  </a:lnTo>
                  <a:lnTo>
                    <a:pt x="698" y="32"/>
                  </a:lnTo>
                  <a:lnTo>
                    <a:pt x="698" y="33"/>
                  </a:lnTo>
                  <a:lnTo>
                    <a:pt x="698" y="34"/>
                  </a:lnTo>
                  <a:lnTo>
                    <a:pt x="698" y="33"/>
                  </a:lnTo>
                  <a:lnTo>
                    <a:pt x="699" y="33"/>
                  </a:lnTo>
                  <a:lnTo>
                    <a:pt x="698" y="33"/>
                  </a:lnTo>
                  <a:lnTo>
                    <a:pt x="699" y="33"/>
                  </a:lnTo>
                  <a:lnTo>
                    <a:pt x="699" y="34"/>
                  </a:lnTo>
                  <a:lnTo>
                    <a:pt x="698" y="34"/>
                  </a:lnTo>
                  <a:lnTo>
                    <a:pt x="699" y="34"/>
                  </a:lnTo>
                  <a:lnTo>
                    <a:pt x="698" y="34"/>
                  </a:lnTo>
                  <a:lnTo>
                    <a:pt x="699" y="34"/>
                  </a:lnTo>
                  <a:lnTo>
                    <a:pt x="698" y="34"/>
                  </a:lnTo>
                  <a:lnTo>
                    <a:pt x="698" y="36"/>
                  </a:lnTo>
                  <a:lnTo>
                    <a:pt x="699" y="36"/>
                  </a:lnTo>
                  <a:lnTo>
                    <a:pt x="698" y="36"/>
                  </a:lnTo>
                  <a:lnTo>
                    <a:pt x="698" y="37"/>
                  </a:lnTo>
                  <a:lnTo>
                    <a:pt x="698" y="36"/>
                  </a:lnTo>
                  <a:lnTo>
                    <a:pt x="699" y="37"/>
                  </a:lnTo>
                  <a:lnTo>
                    <a:pt x="699" y="36"/>
                  </a:lnTo>
                  <a:lnTo>
                    <a:pt x="699" y="37"/>
                  </a:lnTo>
                  <a:lnTo>
                    <a:pt x="699" y="38"/>
                  </a:lnTo>
                  <a:lnTo>
                    <a:pt x="699" y="39"/>
                  </a:lnTo>
                  <a:lnTo>
                    <a:pt x="700" y="39"/>
                  </a:lnTo>
                  <a:lnTo>
                    <a:pt x="700" y="40"/>
                  </a:lnTo>
                  <a:lnTo>
                    <a:pt x="702" y="40"/>
                  </a:lnTo>
                  <a:lnTo>
                    <a:pt x="702" y="42"/>
                  </a:lnTo>
                  <a:lnTo>
                    <a:pt x="700" y="40"/>
                  </a:lnTo>
                  <a:lnTo>
                    <a:pt x="700" y="39"/>
                  </a:lnTo>
                  <a:lnTo>
                    <a:pt x="700" y="40"/>
                  </a:lnTo>
                  <a:lnTo>
                    <a:pt x="700" y="42"/>
                  </a:lnTo>
                  <a:lnTo>
                    <a:pt x="700" y="43"/>
                  </a:lnTo>
                  <a:lnTo>
                    <a:pt x="700" y="44"/>
                  </a:lnTo>
                  <a:lnTo>
                    <a:pt x="702" y="44"/>
                  </a:lnTo>
                  <a:lnTo>
                    <a:pt x="700" y="44"/>
                  </a:lnTo>
                  <a:lnTo>
                    <a:pt x="702" y="44"/>
                  </a:lnTo>
                  <a:lnTo>
                    <a:pt x="702" y="45"/>
                  </a:lnTo>
                  <a:lnTo>
                    <a:pt x="703" y="45"/>
                  </a:lnTo>
                  <a:lnTo>
                    <a:pt x="702" y="45"/>
                  </a:lnTo>
                  <a:lnTo>
                    <a:pt x="703" y="45"/>
                  </a:lnTo>
                  <a:lnTo>
                    <a:pt x="702" y="45"/>
                  </a:lnTo>
                  <a:lnTo>
                    <a:pt x="702" y="46"/>
                  </a:lnTo>
                  <a:lnTo>
                    <a:pt x="703" y="46"/>
                  </a:lnTo>
                  <a:lnTo>
                    <a:pt x="703" y="48"/>
                  </a:lnTo>
                  <a:lnTo>
                    <a:pt x="703" y="49"/>
                  </a:lnTo>
                  <a:lnTo>
                    <a:pt x="703" y="48"/>
                  </a:lnTo>
                  <a:lnTo>
                    <a:pt x="703" y="49"/>
                  </a:lnTo>
                  <a:lnTo>
                    <a:pt x="704" y="49"/>
                  </a:lnTo>
                  <a:lnTo>
                    <a:pt x="703" y="49"/>
                  </a:lnTo>
                  <a:lnTo>
                    <a:pt x="704" y="50"/>
                  </a:lnTo>
                  <a:lnTo>
                    <a:pt x="704" y="49"/>
                  </a:lnTo>
                  <a:lnTo>
                    <a:pt x="704" y="50"/>
                  </a:lnTo>
                  <a:lnTo>
                    <a:pt x="704" y="51"/>
                  </a:lnTo>
                  <a:lnTo>
                    <a:pt x="704" y="52"/>
                  </a:lnTo>
                  <a:lnTo>
                    <a:pt x="705" y="54"/>
                  </a:lnTo>
                  <a:lnTo>
                    <a:pt x="704" y="54"/>
                  </a:lnTo>
                  <a:lnTo>
                    <a:pt x="704" y="55"/>
                  </a:lnTo>
                  <a:lnTo>
                    <a:pt x="704" y="54"/>
                  </a:lnTo>
                  <a:lnTo>
                    <a:pt x="703" y="54"/>
                  </a:lnTo>
                  <a:lnTo>
                    <a:pt x="702" y="52"/>
                  </a:lnTo>
                  <a:lnTo>
                    <a:pt x="700" y="52"/>
                  </a:lnTo>
                  <a:lnTo>
                    <a:pt x="700" y="51"/>
                  </a:lnTo>
                  <a:lnTo>
                    <a:pt x="699" y="51"/>
                  </a:lnTo>
                  <a:lnTo>
                    <a:pt x="699" y="50"/>
                  </a:lnTo>
                  <a:lnTo>
                    <a:pt x="699" y="49"/>
                  </a:lnTo>
                  <a:lnTo>
                    <a:pt x="698" y="49"/>
                  </a:lnTo>
                  <a:lnTo>
                    <a:pt x="699" y="49"/>
                  </a:lnTo>
                  <a:lnTo>
                    <a:pt x="699" y="48"/>
                  </a:lnTo>
                  <a:lnTo>
                    <a:pt x="698" y="48"/>
                  </a:lnTo>
                  <a:lnTo>
                    <a:pt x="699" y="48"/>
                  </a:lnTo>
                  <a:lnTo>
                    <a:pt x="699" y="46"/>
                  </a:lnTo>
                  <a:lnTo>
                    <a:pt x="699" y="45"/>
                  </a:lnTo>
                  <a:lnTo>
                    <a:pt x="698" y="44"/>
                  </a:lnTo>
                  <a:lnTo>
                    <a:pt x="698" y="43"/>
                  </a:lnTo>
                  <a:lnTo>
                    <a:pt x="697" y="43"/>
                  </a:lnTo>
                  <a:lnTo>
                    <a:pt x="697" y="42"/>
                  </a:lnTo>
                  <a:lnTo>
                    <a:pt x="696" y="42"/>
                  </a:lnTo>
                  <a:lnTo>
                    <a:pt x="696" y="40"/>
                  </a:lnTo>
                  <a:lnTo>
                    <a:pt x="694" y="39"/>
                  </a:lnTo>
                  <a:lnTo>
                    <a:pt x="696" y="39"/>
                  </a:lnTo>
                  <a:lnTo>
                    <a:pt x="694" y="39"/>
                  </a:lnTo>
                  <a:lnTo>
                    <a:pt x="694" y="38"/>
                  </a:lnTo>
                  <a:lnTo>
                    <a:pt x="694" y="37"/>
                  </a:lnTo>
                  <a:lnTo>
                    <a:pt x="694" y="36"/>
                  </a:lnTo>
                  <a:lnTo>
                    <a:pt x="694" y="37"/>
                  </a:lnTo>
                  <a:lnTo>
                    <a:pt x="694" y="36"/>
                  </a:lnTo>
                  <a:lnTo>
                    <a:pt x="694" y="37"/>
                  </a:lnTo>
                  <a:lnTo>
                    <a:pt x="694" y="36"/>
                  </a:lnTo>
                  <a:lnTo>
                    <a:pt x="693" y="37"/>
                  </a:lnTo>
                  <a:lnTo>
                    <a:pt x="693" y="36"/>
                  </a:lnTo>
                  <a:lnTo>
                    <a:pt x="692" y="36"/>
                  </a:lnTo>
                  <a:lnTo>
                    <a:pt x="692" y="34"/>
                  </a:lnTo>
                  <a:lnTo>
                    <a:pt x="693" y="34"/>
                  </a:lnTo>
                  <a:lnTo>
                    <a:pt x="693" y="33"/>
                  </a:lnTo>
                  <a:lnTo>
                    <a:pt x="692" y="33"/>
                  </a:lnTo>
                  <a:lnTo>
                    <a:pt x="692" y="34"/>
                  </a:lnTo>
                  <a:lnTo>
                    <a:pt x="691" y="34"/>
                  </a:lnTo>
                  <a:lnTo>
                    <a:pt x="692" y="34"/>
                  </a:lnTo>
                  <a:lnTo>
                    <a:pt x="691" y="34"/>
                  </a:lnTo>
                  <a:lnTo>
                    <a:pt x="692" y="34"/>
                  </a:lnTo>
                  <a:lnTo>
                    <a:pt x="692" y="33"/>
                  </a:lnTo>
                  <a:lnTo>
                    <a:pt x="692" y="32"/>
                  </a:lnTo>
                  <a:lnTo>
                    <a:pt x="693" y="32"/>
                  </a:lnTo>
                  <a:lnTo>
                    <a:pt x="693" y="31"/>
                  </a:lnTo>
                  <a:lnTo>
                    <a:pt x="692" y="31"/>
                  </a:lnTo>
                  <a:lnTo>
                    <a:pt x="692" y="32"/>
                  </a:lnTo>
                  <a:lnTo>
                    <a:pt x="691" y="32"/>
                  </a:lnTo>
                  <a:lnTo>
                    <a:pt x="691" y="31"/>
                  </a:lnTo>
                  <a:lnTo>
                    <a:pt x="691" y="32"/>
                  </a:lnTo>
                  <a:lnTo>
                    <a:pt x="691" y="31"/>
                  </a:lnTo>
                  <a:lnTo>
                    <a:pt x="691" y="29"/>
                  </a:lnTo>
                  <a:lnTo>
                    <a:pt x="689" y="29"/>
                  </a:lnTo>
                  <a:lnTo>
                    <a:pt x="691" y="29"/>
                  </a:lnTo>
                  <a:lnTo>
                    <a:pt x="689" y="29"/>
                  </a:lnTo>
                  <a:lnTo>
                    <a:pt x="689" y="28"/>
                  </a:lnTo>
                  <a:lnTo>
                    <a:pt x="691" y="28"/>
                  </a:lnTo>
                  <a:lnTo>
                    <a:pt x="689" y="28"/>
                  </a:lnTo>
                  <a:lnTo>
                    <a:pt x="689" y="27"/>
                  </a:lnTo>
                  <a:lnTo>
                    <a:pt x="691" y="27"/>
                  </a:lnTo>
                  <a:lnTo>
                    <a:pt x="689" y="27"/>
                  </a:lnTo>
                  <a:lnTo>
                    <a:pt x="689" y="28"/>
                  </a:lnTo>
                  <a:lnTo>
                    <a:pt x="689" y="29"/>
                  </a:lnTo>
                  <a:lnTo>
                    <a:pt x="688" y="29"/>
                  </a:lnTo>
                  <a:lnTo>
                    <a:pt x="688" y="28"/>
                  </a:lnTo>
                  <a:lnTo>
                    <a:pt x="688" y="29"/>
                  </a:lnTo>
                  <a:lnTo>
                    <a:pt x="687" y="29"/>
                  </a:lnTo>
                  <a:lnTo>
                    <a:pt x="687" y="28"/>
                  </a:lnTo>
                  <a:lnTo>
                    <a:pt x="687" y="27"/>
                  </a:lnTo>
                  <a:lnTo>
                    <a:pt x="686" y="27"/>
                  </a:lnTo>
                  <a:lnTo>
                    <a:pt x="686" y="26"/>
                  </a:lnTo>
                  <a:lnTo>
                    <a:pt x="685" y="26"/>
                  </a:lnTo>
                  <a:lnTo>
                    <a:pt x="685" y="25"/>
                  </a:lnTo>
                  <a:lnTo>
                    <a:pt x="683" y="25"/>
                  </a:lnTo>
                  <a:lnTo>
                    <a:pt x="683" y="23"/>
                  </a:lnTo>
                  <a:lnTo>
                    <a:pt x="683" y="25"/>
                  </a:lnTo>
                  <a:lnTo>
                    <a:pt x="685" y="25"/>
                  </a:lnTo>
                  <a:lnTo>
                    <a:pt x="685" y="26"/>
                  </a:lnTo>
                  <a:lnTo>
                    <a:pt x="686" y="26"/>
                  </a:lnTo>
                  <a:lnTo>
                    <a:pt x="686" y="27"/>
                  </a:lnTo>
                  <a:lnTo>
                    <a:pt x="686" y="28"/>
                  </a:lnTo>
                  <a:lnTo>
                    <a:pt x="687" y="27"/>
                  </a:lnTo>
                  <a:lnTo>
                    <a:pt x="687" y="28"/>
                  </a:lnTo>
                  <a:lnTo>
                    <a:pt x="687" y="29"/>
                  </a:lnTo>
                  <a:lnTo>
                    <a:pt x="688" y="29"/>
                  </a:lnTo>
                  <a:lnTo>
                    <a:pt x="689" y="29"/>
                  </a:lnTo>
                  <a:lnTo>
                    <a:pt x="689" y="31"/>
                  </a:lnTo>
                  <a:lnTo>
                    <a:pt x="688" y="31"/>
                  </a:lnTo>
                  <a:lnTo>
                    <a:pt x="688" y="32"/>
                  </a:lnTo>
                  <a:lnTo>
                    <a:pt x="688" y="31"/>
                  </a:lnTo>
                  <a:lnTo>
                    <a:pt x="689" y="31"/>
                  </a:lnTo>
                  <a:lnTo>
                    <a:pt x="689" y="32"/>
                  </a:lnTo>
                  <a:lnTo>
                    <a:pt x="691" y="32"/>
                  </a:lnTo>
                  <a:lnTo>
                    <a:pt x="692" y="32"/>
                  </a:lnTo>
                  <a:lnTo>
                    <a:pt x="692" y="33"/>
                  </a:lnTo>
                  <a:lnTo>
                    <a:pt x="691" y="33"/>
                  </a:lnTo>
                  <a:lnTo>
                    <a:pt x="691" y="34"/>
                  </a:lnTo>
                  <a:lnTo>
                    <a:pt x="689" y="34"/>
                  </a:lnTo>
                  <a:lnTo>
                    <a:pt x="691" y="34"/>
                  </a:lnTo>
                  <a:lnTo>
                    <a:pt x="691" y="36"/>
                  </a:lnTo>
                  <a:lnTo>
                    <a:pt x="691" y="37"/>
                  </a:lnTo>
                  <a:lnTo>
                    <a:pt x="689" y="37"/>
                  </a:lnTo>
                  <a:lnTo>
                    <a:pt x="691" y="37"/>
                  </a:lnTo>
                  <a:lnTo>
                    <a:pt x="691" y="36"/>
                  </a:lnTo>
                  <a:lnTo>
                    <a:pt x="691" y="37"/>
                  </a:lnTo>
                  <a:lnTo>
                    <a:pt x="691" y="36"/>
                  </a:lnTo>
                  <a:lnTo>
                    <a:pt x="691" y="37"/>
                  </a:lnTo>
                  <a:lnTo>
                    <a:pt x="691" y="36"/>
                  </a:lnTo>
                  <a:lnTo>
                    <a:pt x="691" y="37"/>
                  </a:lnTo>
                  <a:lnTo>
                    <a:pt x="691" y="36"/>
                  </a:lnTo>
                  <a:lnTo>
                    <a:pt x="691" y="37"/>
                  </a:lnTo>
                  <a:lnTo>
                    <a:pt x="692" y="37"/>
                  </a:lnTo>
                  <a:lnTo>
                    <a:pt x="692" y="38"/>
                  </a:lnTo>
                  <a:lnTo>
                    <a:pt x="692" y="39"/>
                  </a:lnTo>
                  <a:lnTo>
                    <a:pt x="692" y="40"/>
                  </a:lnTo>
                  <a:lnTo>
                    <a:pt x="691" y="40"/>
                  </a:lnTo>
                  <a:lnTo>
                    <a:pt x="691" y="39"/>
                  </a:lnTo>
                  <a:lnTo>
                    <a:pt x="689" y="39"/>
                  </a:lnTo>
                  <a:lnTo>
                    <a:pt x="689" y="40"/>
                  </a:lnTo>
                  <a:lnTo>
                    <a:pt x="689" y="39"/>
                  </a:lnTo>
                  <a:lnTo>
                    <a:pt x="688" y="40"/>
                  </a:lnTo>
                  <a:lnTo>
                    <a:pt x="689" y="40"/>
                  </a:lnTo>
                  <a:lnTo>
                    <a:pt x="689" y="39"/>
                  </a:lnTo>
                  <a:lnTo>
                    <a:pt x="689" y="40"/>
                  </a:lnTo>
                  <a:lnTo>
                    <a:pt x="691" y="40"/>
                  </a:lnTo>
                  <a:lnTo>
                    <a:pt x="691" y="42"/>
                  </a:lnTo>
                  <a:lnTo>
                    <a:pt x="691" y="40"/>
                  </a:lnTo>
                  <a:lnTo>
                    <a:pt x="691" y="42"/>
                  </a:lnTo>
                  <a:lnTo>
                    <a:pt x="692" y="42"/>
                  </a:lnTo>
                  <a:lnTo>
                    <a:pt x="691" y="42"/>
                  </a:lnTo>
                  <a:lnTo>
                    <a:pt x="692" y="42"/>
                  </a:lnTo>
                  <a:lnTo>
                    <a:pt x="691" y="42"/>
                  </a:lnTo>
                  <a:lnTo>
                    <a:pt x="692" y="42"/>
                  </a:lnTo>
                  <a:lnTo>
                    <a:pt x="692" y="43"/>
                  </a:lnTo>
                  <a:lnTo>
                    <a:pt x="693" y="43"/>
                  </a:lnTo>
                  <a:lnTo>
                    <a:pt x="693" y="44"/>
                  </a:lnTo>
                  <a:lnTo>
                    <a:pt x="694" y="44"/>
                  </a:lnTo>
                  <a:lnTo>
                    <a:pt x="694" y="45"/>
                  </a:lnTo>
                  <a:lnTo>
                    <a:pt x="693" y="45"/>
                  </a:lnTo>
                  <a:lnTo>
                    <a:pt x="693" y="44"/>
                  </a:lnTo>
                  <a:lnTo>
                    <a:pt x="692" y="44"/>
                  </a:lnTo>
                  <a:lnTo>
                    <a:pt x="691" y="44"/>
                  </a:lnTo>
                  <a:lnTo>
                    <a:pt x="689" y="44"/>
                  </a:lnTo>
                  <a:lnTo>
                    <a:pt x="688" y="43"/>
                  </a:lnTo>
                  <a:lnTo>
                    <a:pt x="687" y="43"/>
                  </a:lnTo>
                  <a:lnTo>
                    <a:pt x="686" y="43"/>
                  </a:lnTo>
                  <a:lnTo>
                    <a:pt x="686" y="42"/>
                  </a:lnTo>
                  <a:lnTo>
                    <a:pt x="685" y="40"/>
                  </a:lnTo>
                  <a:lnTo>
                    <a:pt x="683" y="40"/>
                  </a:lnTo>
                  <a:lnTo>
                    <a:pt x="683" y="39"/>
                  </a:lnTo>
                  <a:lnTo>
                    <a:pt x="683" y="38"/>
                  </a:lnTo>
                  <a:lnTo>
                    <a:pt x="683" y="37"/>
                  </a:lnTo>
                  <a:lnTo>
                    <a:pt x="682" y="37"/>
                  </a:lnTo>
                  <a:lnTo>
                    <a:pt x="681" y="37"/>
                  </a:lnTo>
                  <a:lnTo>
                    <a:pt x="681" y="36"/>
                  </a:lnTo>
                  <a:lnTo>
                    <a:pt x="680" y="36"/>
                  </a:lnTo>
                  <a:lnTo>
                    <a:pt x="679" y="34"/>
                  </a:lnTo>
                  <a:lnTo>
                    <a:pt x="679" y="33"/>
                  </a:lnTo>
                  <a:lnTo>
                    <a:pt x="677" y="33"/>
                  </a:lnTo>
                  <a:lnTo>
                    <a:pt x="679" y="33"/>
                  </a:lnTo>
                  <a:lnTo>
                    <a:pt x="677" y="33"/>
                  </a:lnTo>
                  <a:lnTo>
                    <a:pt x="677" y="32"/>
                  </a:lnTo>
                  <a:lnTo>
                    <a:pt x="676" y="32"/>
                  </a:lnTo>
                  <a:lnTo>
                    <a:pt x="676" y="31"/>
                  </a:lnTo>
                  <a:lnTo>
                    <a:pt x="676" y="32"/>
                  </a:lnTo>
                  <a:lnTo>
                    <a:pt x="675" y="32"/>
                  </a:lnTo>
                  <a:lnTo>
                    <a:pt x="674" y="32"/>
                  </a:lnTo>
                  <a:lnTo>
                    <a:pt x="674" y="31"/>
                  </a:lnTo>
                  <a:lnTo>
                    <a:pt x="673" y="31"/>
                  </a:lnTo>
                  <a:lnTo>
                    <a:pt x="671" y="31"/>
                  </a:lnTo>
                  <a:lnTo>
                    <a:pt x="670" y="31"/>
                  </a:lnTo>
                  <a:lnTo>
                    <a:pt x="669" y="31"/>
                  </a:lnTo>
                  <a:lnTo>
                    <a:pt x="670" y="31"/>
                  </a:lnTo>
                  <a:lnTo>
                    <a:pt x="670" y="32"/>
                  </a:lnTo>
                  <a:lnTo>
                    <a:pt x="671" y="32"/>
                  </a:lnTo>
                  <a:lnTo>
                    <a:pt x="673" y="33"/>
                  </a:lnTo>
                  <a:lnTo>
                    <a:pt x="673" y="34"/>
                  </a:lnTo>
                  <a:lnTo>
                    <a:pt x="674" y="34"/>
                  </a:lnTo>
                  <a:lnTo>
                    <a:pt x="675" y="34"/>
                  </a:lnTo>
                  <a:lnTo>
                    <a:pt x="676" y="36"/>
                  </a:lnTo>
                  <a:lnTo>
                    <a:pt x="676" y="37"/>
                  </a:lnTo>
                  <a:lnTo>
                    <a:pt x="677" y="38"/>
                  </a:lnTo>
                  <a:lnTo>
                    <a:pt x="677" y="39"/>
                  </a:lnTo>
                  <a:lnTo>
                    <a:pt x="676" y="39"/>
                  </a:lnTo>
                  <a:lnTo>
                    <a:pt x="676" y="38"/>
                  </a:lnTo>
                  <a:lnTo>
                    <a:pt x="675" y="38"/>
                  </a:lnTo>
                  <a:lnTo>
                    <a:pt x="675" y="39"/>
                  </a:lnTo>
                  <a:lnTo>
                    <a:pt x="674" y="39"/>
                  </a:lnTo>
                  <a:lnTo>
                    <a:pt x="674" y="40"/>
                  </a:lnTo>
                  <a:lnTo>
                    <a:pt x="675" y="40"/>
                  </a:lnTo>
                  <a:lnTo>
                    <a:pt x="674" y="40"/>
                  </a:lnTo>
                  <a:lnTo>
                    <a:pt x="674" y="39"/>
                  </a:lnTo>
                  <a:lnTo>
                    <a:pt x="675" y="39"/>
                  </a:lnTo>
                  <a:lnTo>
                    <a:pt x="676" y="39"/>
                  </a:lnTo>
                  <a:lnTo>
                    <a:pt x="677" y="40"/>
                  </a:lnTo>
                  <a:lnTo>
                    <a:pt x="677" y="39"/>
                  </a:lnTo>
                  <a:lnTo>
                    <a:pt x="679" y="39"/>
                  </a:lnTo>
                  <a:lnTo>
                    <a:pt x="679" y="40"/>
                  </a:lnTo>
                  <a:lnTo>
                    <a:pt x="680" y="40"/>
                  </a:lnTo>
                  <a:lnTo>
                    <a:pt x="681" y="40"/>
                  </a:lnTo>
                  <a:lnTo>
                    <a:pt x="681" y="42"/>
                  </a:lnTo>
                  <a:lnTo>
                    <a:pt x="681" y="43"/>
                  </a:lnTo>
                  <a:lnTo>
                    <a:pt x="680" y="43"/>
                  </a:lnTo>
                  <a:lnTo>
                    <a:pt x="681" y="43"/>
                  </a:lnTo>
                  <a:lnTo>
                    <a:pt x="681" y="44"/>
                  </a:lnTo>
                  <a:lnTo>
                    <a:pt x="681" y="43"/>
                  </a:lnTo>
                  <a:lnTo>
                    <a:pt x="681" y="44"/>
                  </a:lnTo>
                  <a:lnTo>
                    <a:pt x="682" y="44"/>
                  </a:lnTo>
                  <a:lnTo>
                    <a:pt x="682" y="45"/>
                  </a:lnTo>
                  <a:lnTo>
                    <a:pt x="682" y="46"/>
                  </a:lnTo>
                  <a:lnTo>
                    <a:pt x="682" y="48"/>
                  </a:lnTo>
                  <a:lnTo>
                    <a:pt x="681" y="48"/>
                  </a:lnTo>
                  <a:lnTo>
                    <a:pt x="680" y="48"/>
                  </a:lnTo>
                  <a:lnTo>
                    <a:pt x="679" y="48"/>
                  </a:lnTo>
                  <a:lnTo>
                    <a:pt x="677" y="48"/>
                  </a:lnTo>
                  <a:lnTo>
                    <a:pt x="677" y="49"/>
                  </a:lnTo>
                  <a:lnTo>
                    <a:pt x="676" y="49"/>
                  </a:lnTo>
                  <a:lnTo>
                    <a:pt x="675" y="49"/>
                  </a:lnTo>
                  <a:lnTo>
                    <a:pt x="674" y="49"/>
                  </a:lnTo>
                  <a:lnTo>
                    <a:pt x="673" y="49"/>
                  </a:lnTo>
                  <a:lnTo>
                    <a:pt x="671" y="49"/>
                  </a:lnTo>
                  <a:lnTo>
                    <a:pt x="671" y="48"/>
                  </a:lnTo>
                  <a:lnTo>
                    <a:pt x="670" y="48"/>
                  </a:lnTo>
                  <a:lnTo>
                    <a:pt x="670" y="46"/>
                  </a:lnTo>
                  <a:lnTo>
                    <a:pt x="669" y="46"/>
                  </a:lnTo>
                  <a:lnTo>
                    <a:pt x="669" y="45"/>
                  </a:lnTo>
                  <a:lnTo>
                    <a:pt x="668" y="45"/>
                  </a:lnTo>
                  <a:lnTo>
                    <a:pt x="668" y="44"/>
                  </a:lnTo>
                  <a:lnTo>
                    <a:pt x="667" y="44"/>
                  </a:lnTo>
                  <a:lnTo>
                    <a:pt x="667" y="43"/>
                  </a:lnTo>
                  <a:lnTo>
                    <a:pt x="665" y="43"/>
                  </a:lnTo>
                  <a:lnTo>
                    <a:pt x="665" y="42"/>
                  </a:lnTo>
                  <a:lnTo>
                    <a:pt x="664" y="42"/>
                  </a:lnTo>
                  <a:lnTo>
                    <a:pt x="664" y="40"/>
                  </a:lnTo>
                  <a:lnTo>
                    <a:pt x="664" y="39"/>
                  </a:lnTo>
                  <a:lnTo>
                    <a:pt x="663" y="39"/>
                  </a:lnTo>
                  <a:lnTo>
                    <a:pt x="664" y="39"/>
                  </a:lnTo>
                  <a:lnTo>
                    <a:pt x="663" y="39"/>
                  </a:lnTo>
                  <a:lnTo>
                    <a:pt x="664" y="40"/>
                  </a:lnTo>
                  <a:lnTo>
                    <a:pt x="664" y="42"/>
                  </a:lnTo>
                  <a:lnTo>
                    <a:pt x="664" y="43"/>
                  </a:lnTo>
                  <a:lnTo>
                    <a:pt x="665" y="43"/>
                  </a:lnTo>
                  <a:lnTo>
                    <a:pt x="665" y="44"/>
                  </a:lnTo>
                  <a:lnTo>
                    <a:pt x="667" y="44"/>
                  </a:lnTo>
                  <a:lnTo>
                    <a:pt x="667" y="45"/>
                  </a:lnTo>
                  <a:lnTo>
                    <a:pt x="668" y="46"/>
                  </a:lnTo>
                  <a:lnTo>
                    <a:pt x="668" y="48"/>
                  </a:lnTo>
                  <a:lnTo>
                    <a:pt x="669" y="49"/>
                  </a:lnTo>
                  <a:lnTo>
                    <a:pt x="669" y="50"/>
                  </a:lnTo>
                  <a:lnTo>
                    <a:pt x="670" y="50"/>
                  </a:lnTo>
                  <a:lnTo>
                    <a:pt x="671" y="50"/>
                  </a:lnTo>
                  <a:lnTo>
                    <a:pt x="671" y="51"/>
                  </a:lnTo>
                  <a:lnTo>
                    <a:pt x="670" y="51"/>
                  </a:lnTo>
                  <a:lnTo>
                    <a:pt x="670" y="52"/>
                  </a:lnTo>
                  <a:lnTo>
                    <a:pt x="669" y="52"/>
                  </a:lnTo>
                  <a:lnTo>
                    <a:pt x="669" y="51"/>
                  </a:lnTo>
                  <a:lnTo>
                    <a:pt x="668" y="51"/>
                  </a:lnTo>
                  <a:lnTo>
                    <a:pt x="667" y="51"/>
                  </a:lnTo>
                  <a:lnTo>
                    <a:pt x="665" y="51"/>
                  </a:lnTo>
                  <a:lnTo>
                    <a:pt x="665" y="50"/>
                  </a:lnTo>
                  <a:lnTo>
                    <a:pt x="664" y="50"/>
                  </a:lnTo>
                  <a:lnTo>
                    <a:pt x="663" y="49"/>
                  </a:lnTo>
                  <a:lnTo>
                    <a:pt x="662" y="49"/>
                  </a:lnTo>
                  <a:lnTo>
                    <a:pt x="661" y="48"/>
                  </a:lnTo>
                  <a:lnTo>
                    <a:pt x="659" y="48"/>
                  </a:lnTo>
                  <a:lnTo>
                    <a:pt x="658" y="48"/>
                  </a:lnTo>
                  <a:lnTo>
                    <a:pt x="657" y="48"/>
                  </a:lnTo>
                  <a:lnTo>
                    <a:pt x="656" y="46"/>
                  </a:lnTo>
                  <a:lnTo>
                    <a:pt x="656" y="45"/>
                  </a:lnTo>
                  <a:lnTo>
                    <a:pt x="655" y="45"/>
                  </a:lnTo>
                  <a:lnTo>
                    <a:pt x="655" y="44"/>
                  </a:lnTo>
                  <a:lnTo>
                    <a:pt x="653" y="44"/>
                  </a:lnTo>
                  <a:lnTo>
                    <a:pt x="653" y="43"/>
                  </a:lnTo>
                  <a:lnTo>
                    <a:pt x="652" y="43"/>
                  </a:lnTo>
                  <a:lnTo>
                    <a:pt x="652" y="42"/>
                  </a:lnTo>
                  <a:lnTo>
                    <a:pt x="651" y="42"/>
                  </a:lnTo>
                  <a:lnTo>
                    <a:pt x="650" y="42"/>
                  </a:lnTo>
                  <a:lnTo>
                    <a:pt x="650" y="40"/>
                  </a:lnTo>
                  <a:lnTo>
                    <a:pt x="650" y="42"/>
                  </a:lnTo>
                  <a:lnTo>
                    <a:pt x="649" y="42"/>
                  </a:lnTo>
                  <a:lnTo>
                    <a:pt x="650" y="42"/>
                  </a:lnTo>
                  <a:lnTo>
                    <a:pt x="649" y="42"/>
                  </a:lnTo>
                  <a:lnTo>
                    <a:pt x="650" y="43"/>
                  </a:lnTo>
                  <a:lnTo>
                    <a:pt x="649" y="43"/>
                  </a:lnTo>
                  <a:lnTo>
                    <a:pt x="650" y="43"/>
                  </a:lnTo>
                  <a:lnTo>
                    <a:pt x="651" y="44"/>
                  </a:lnTo>
                  <a:lnTo>
                    <a:pt x="651" y="45"/>
                  </a:lnTo>
                  <a:lnTo>
                    <a:pt x="652" y="45"/>
                  </a:lnTo>
                  <a:lnTo>
                    <a:pt x="653" y="45"/>
                  </a:lnTo>
                  <a:lnTo>
                    <a:pt x="653" y="46"/>
                  </a:lnTo>
                  <a:lnTo>
                    <a:pt x="655" y="46"/>
                  </a:lnTo>
                  <a:lnTo>
                    <a:pt x="655" y="48"/>
                  </a:lnTo>
                  <a:lnTo>
                    <a:pt x="656" y="48"/>
                  </a:lnTo>
                  <a:lnTo>
                    <a:pt x="656" y="49"/>
                  </a:lnTo>
                  <a:lnTo>
                    <a:pt x="657" y="50"/>
                  </a:lnTo>
                  <a:lnTo>
                    <a:pt x="657" y="49"/>
                  </a:lnTo>
                  <a:lnTo>
                    <a:pt x="657" y="50"/>
                  </a:lnTo>
                  <a:lnTo>
                    <a:pt x="658" y="49"/>
                  </a:lnTo>
                  <a:lnTo>
                    <a:pt x="659" y="49"/>
                  </a:lnTo>
                  <a:lnTo>
                    <a:pt x="659" y="50"/>
                  </a:lnTo>
                  <a:lnTo>
                    <a:pt x="659" y="51"/>
                  </a:lnTo>
                  <a:lnTo>
                    <a:pt x="659" y="50"/>
                  </a:lnTo>
                  <a:lnTo>
                    <a:pt x="661" y="51"/>
                  </a:lnTo>
                  <a:lnTo>
                    <a:pt x="662" y="51"/>
                  </a:lnTo>
                  <a:lnTo>
                    <a:pt x="663" y="51"/>
                  </a:lnTo>
                  <a:lnTo>
                    <a:pt x="662" y="52"/>
                  </a:lnTo>
                  <a:lnTo>
                    <a:pt x="661" y="52"/>
                  </a:lnTo>
                  <a:lnTo>
                    <a:pt x="661" y="54"/>
                  </a:lnTo>
                  <a:lnTo>
                    <a:pt x="659" y="54"/>
                  </a:lnTo>
                  <a:lnTo>
                    <a:pt x="659" y="52"/>
                  </a:lnTo>
                  <a:lnTo>
                    <a:pt x="658" y="52"/>
                  </a:lnTo>
                  <a:lnTo>
                    <a:pt x="657" y="52"/>
                  </a:lnTo>
                  <a:lnTo>
                    <a:pt x="657" y="54"/>
                  </a:lnTo>
                  <a:lnTo>
                    <a:pt x="656" y="54"/>
                  </a:lnTo>
                  <a:lnTo>
                    <a:pt x="655" y="54"/>
                  </a:lnTo>
                  <a:lnTo>
                    <a:pt x="653" y="54"/>
                  </a:lnTo>
                  <a:lnTo>
                    <a:pt x="653" y="55"/>
                  </a:lnTo>
                  <a:lnTo>
                    <a:pt x="652" y="55"/>
                  </a:lnTo>
                  <a:lnTo>
                    <a:pt x="652" y="56"/>
                  </a:lnTo>
                  <a:lnTo>
                    <a:pt x="651" y="57"/>
                  </a:lnTo>
                  <a:lnTo>
                    <a:pt x="650" y="57"/>
                  </a:lnTo>
                  <a:lnTo>
                    <a:pt x="650" y="58"/>
                  </a:lnTo>
                  <a:lnTo>
                    <a:pt x="650" y="60"/>
                  </a:lnTo>
                  <a:lnTo>
                    <a:pt x="649" y="60"/>
                  </a:lnTo>
                  <a:lnTo>
                    <a:pt x="647" y="60"/>
                  </a:lnTo>
                  <a:lnTo>
                    <a:pt x="646" y="61"/>
                  </a:lnTo>
                  <a:lnTo>
                    <a:pt x="645" y="61"/>
                  </a:lnTo>
                  <a:lnTo>
                    <a:pt x="644" y="61"/>
                  </a:lnTo>
                  <a:lnTo>
                    <a:pt x="642" y="61"/>
                  </a:lnTo>
                  <a:lnTo>
                    <a:pt x="641" y="61"/>
                  </a:lnTo>
                  <a:lnTo>
                    <a:pt x="640" y="61"/>
                  </a:lnTo>
                  <a:lnTo>
                    <a:pt x="639" y="61"/>
                  </a:lnTo>
                  <a:lnTo>
                    <a:pt x="639" y="60"/>
                  </a:lnTo>
                  <a:lnTo>
                    <a:pt x="638" y="58"/>
                  </a:lnTo>
                  <a:lnTo>
                    <a:pt x="638" y="57"/>
                  </a:lnTo>
                  <a:lnTo>
                    <a:pt x="638" y="56"/>
                  </a:lnTo>
                  <a:lnTo>
                    <a:pt x="636" y="56"/>
                  </a:lnTo>
                  <a:lnTo>
                    <a:pt x="636" y="57"/>
                  </a:lnTo>
                  <a:lnTo>
                    <a:pt x="635" y="57"/>
                  </a:lnTo>
                  <a:lnTo>
                    <a:pt x="635" y="58"/>
                  </a:lnTo>
                  <a:lnTo>
                    <a:pt x="634" y="58"/>
                  </a:lnTo>
                  <a:lnTo>
                    <a:pt x="633" y="58"/>
                  </a:lnTo>
                  <a:lnTo>
                    <a:pt x="633" y="57"/>
                  </a:lnTo>
                  <a:lnTo>
                    <a:pt x="632" y="57"/>
                  </a:lnTo>
                  <a:lnTo>
                    <a:pt x="632" y="56"/>
                  </a:lnTo>
                  <a:lnTo>
                    <a:pt x="630" y="56"/>
                  </a:lnTo>
                  <a:lnTo>
                    <a:pt x="630" y="55"/>
                  </a:lnTo>
                  <a:lnTo>
                    <a:pt x="630" y="54"/>
                  </a:lnTo>
                  <a:lnTo>
                    <a:pt x="630" y="52"/>
                  </a:lnTo>
                  <a:lnTo>
                    <a:pt x="630" y="51"/>
                  </a:lnTo>
                  <a:lnTo>
                    <a:pt x="630" y="50"/>
                  </a:lnTo>
                  <a:lnTo>
                    <a:pt x="629" y="50"/>
                  </a:lnTo>
                  <a:lnTo>
                    <a:pt x="629" y="49"/>
                  </a:lnTo>
                  <a:lnTo>
                    <a:pt x="629" y="48"/>
                  </a:lnTo>
                  <a:lnTo>
                    <a:pt x="628" y="48"/>
                  </a:lnTo>
                  <a:lnTo>
                    <a:pt x="628" y="46"/>
                  </a:lnTo>
                  <a:lnTo>
                    <a:pt x="628" y="45"/>
                  </a:lnTo>
                  <a:lnTo>
                    <a:pt x="628" y="44"/>
                  </a:lnTo>
                  <a:lnTo>
                    <a:pt x="628" y="43"/>
                  </a:lnTo>
                  <a:lnTo>
                    <a:pt x="628" y="42"/>
                  </a:lnTo>
                  <a:lnTo>
                    <a:pt x="628" y="40"/>
                  </a:lnTo>
                  <a:lnTo>
                    <a:pt x="628" y="39"/>
                  </a:lnTo>
                  <a:lnTo>
                    <a:pt x="629" y="39"/>
                  </a:lnTo>
                  <a:lnTo>
                    <a:pt x="629" y="38"/>
                  </a:lnTo>
                  <a:lnTo>
                    <a:pt x="629" y="37"/>
                  </a:lnTo>
                  <a:lnTo>
                    <a:pt x="630" y="37"/>
                  </a:lnTo>
                  <a:lnTo>
                    <a:pt x="630" y="36"/>
                  </a:lnTo>
                  <a:lnTo>
                    <a:pt x="632" y="34"/>
                  </a:lnTo>
                  <a:lnTo>
                    <a:pt x="632" y="33"/>
                  </a:lnTo>
                  <a:lnTo>
                    <a:pt x="632" y="32"/>
                  </a:lnTo>
                  <a:lnTo>
                    <a:pt x="632" y="31"/>
                  </a:lnTo>
                  <a:lnTo>
                    <a:pt x="630" y="31"/>
                  </a:lnTo>
                  <a:lnTo>
                    <a:pt x="630" y="29"/>
                  </a:lnTo>
                  <a:lnTo>
                    <a:pt x="629" y="29"/>
                  </a:lnTo>
                  <a:lnTo>
                    <a:pt x="628" y="29"/>
                  </a:lnTo>
                  <a:lnTo>
                    <a:pt x="628" y="28"/>
                  </a:lnTo>
                  <a:lnTo>
                    <a:pt x="627" y="28"/>
                  </a:lnTo>
                  <a:lnTo>
                    <a:pt x="627" y="27"/>
                  </a:lnTo>
                  <a:lnTo>
                    <a:pt x="626" y="27"/>
                  </a:lnTo>
                  <a:lnTo>
                    <a:pt x="626" y="26"/>
                  </a:lnTo>
                  <a:lnTo>
                    <a:pt x="626" y="25"/>
                  </a:lnTo>
                  <a:lnTo>
                    <a:pt x="624" y="25"/>
                  </a:lnTo>
                  <a:lnTo>
                    <a:pt x="623" y="23"/>
                  </a:lnTo>
                  <a:lnTo>
                    <a:pt x="622" y="23"/>
                  </a:lnTo>
                  <a:lnTo>
                    <a:pt x="622" y="25"/>
                  </a:lnTo>
                  <a:lnTo>
                    <a:pt x="622" y="23"/>
                  </a:lnTo>
                  <a:lnTo>
                    <a:pt x="623" y="23"/>
                  </a:lnTo>
                  <a:lnTo>
                    <a:pt x="623" y="25"/>
                  </a:lnTo>
                  <a:lnTo>
                    <a:pt x="624" y="25"/>
                  </a:lnTo>
                  <a:lnTo>
                    <a:pt x="624" y="26"/>
                  </a:lnTo>
                  <a:lnTo>
                    <a:pt x="626" y="26"/>
                  </a:lnTo>
                  <a:lnTo>
                    <a:pt x="626" y="27"/>
                  </a:lnTo>
                  <a:lnTo>
                    <a:pt x="626" y="28"/>
                  </a:lnTo>
                  <a:lnTo>
                    <a:pt x="627" y="28"/>
                  </a:lnTo>
                  <a:lnTo>
                    <a:pt x="628" y="28"/>
                  </a:lnTo>
                  <a:lnTo>
                    <a:pt x="628" y="29"/>
                  </a:lnTo>
                  <a:lnTo>
                    <a:pt x="628" y="31"/>
                  </a:lnTo>
                  <a:lnTo>
                    <a:pt x="629" y="31"/>
                  </a:lnTo>
                  <a:lnTo>
                    <a:pt x="629" y="32"/>
                  </a:lnTo>
                  <a:lnTo>
                    <a:pt x="629" y="33"/>
                  </a:lnTo>
                  <a:lnTo>
                    <a:pt x="629" y="34"/>
                  </a:lnTo>
                  <a:lnTo>
                    <a:pt x="629" y="36"/>
                  </a:lnTo>
                  <a:lnTo>
                    <a:pt x="628" y="36"/>
                  </a:lnTo>
                  <a:lnTo>
                    <a:pt x="628" y="37"/>
                  </a:lnTo>
                  <a:lnTo>
                    <a:pt x="628" y="38"/>
                  </a:lnTo>
                  <a:lnTo>
                    <a:pt x="627" y="38"/>
                  </a:lnTo>
                  <a:lnTo>
                    <a:pt x="627" y="37"/>
                  </a:lnTo>
                  <a:lnTo>
                    <a:pt x="627" y="38"/>
                  </a:lnTo>
                  <a:lnTo>
                    <a:pt x="626" y="38"/>
                  </a:lnTo>
                  <a:lnTo>
                    <a:pt x="626" y="39"/>
                  </a:lnTo>
                  <a:lnTo>
                    <a:pt x="626" y="40"/>
                  </a:lnTo>
                  <a:lnTo>
                    <a:pt x="626" y="42"/>
                  </a:lnTo>
                  <a:lnTo>
                    <a:pt x="626" y="43"/>
                  </a:lnTo>
                  <a:lnTo>
                    <a:pt x="626" y="44"/>
                  </a:lnTo>
                  <a:lnTo>
                    <a:pt x="626" y="45"/>
                  </a:lnTo>
                  <a:lnTo>
                    <a:pt x="624" y="45"/>
                  </a:lnTo>
                  <a:lnTo>
                    <a:pt x="626" y="45"/>
                  </a:lnTo>
                  <a:lnTo>
                    <a:pt x="624" y="46"/>
                  </a:lnTo>
                  <a:lnTo>
                    <a:pt x="626" y="46"/>
                  </a:lnTo>
                  <a:lnTo>
                    <a:pt x="626" y="48"/>
                  </a:lnTo>
                  <a:lnTo>
                    <a:pt x="626" y="49"/>
                  </a:lnTo>
                  <a:lnTo>
                    <a:pt x="626" y="50"/>
                  </a:lnTo>
                  <a:lnTo>
                    <a:pt x="627" y="50"/>
                  </a:lnTo>
                  <a:lnTo>
                    <a:pt x="627" y="51"/>
                  </a:lnTo>
                  <a:lnTo>
                    <a:pt x="627" y="52"/>
                  </a:lnTo>
                  <a:lnTo>
                    <a:pt x="627" y="54"/>
                  </a:lnTo>
                  <a:lnTo>
                    <a:pt x="627" y="55"/>
                  </a:lnTo>
                  <a:lnTo>
                    <a:pt x="627" y="56"/>
                  </a:lnTo>
                  <a:lnTo>
                    <a:pt x="628" y="56"/>
                  </a:lnTo>
                  <a:lnTo>
                    <a:pt x="628" y="57"/>
                  </a:lnTo>
                  <a:lnTo>
                    <a:pt x="629" y="57"/>
                  </a:lnTo>
                  <a:lnTo>
                    <a:pt x="629" y="58"/>
                  </a:lnTo>
                  <a:lnTo>
                    <a:pt x="629" y="60"/>
                  </a:lnTo>
                  <a:lnTo>
                    <a:pt x="629" y="61"/>
                  </a:lnTo>
                  <a:lnTo>
                    <a:pt x="630" y="61"/>
                  </a:lnTo>
                  <a:lnTo>
                    <a:pt x="630" y="62"/>
                  </a:lnTo>
                  <a:lnTo>
                    <a:pt x="632" y="63"/>
                  </a:lnTo>
                  <a:lnTo>
                    <a:pt x="630" y="63"/>
                  </a:lnTo>
                  <a:lnTo>
                    <a:pt x="630" y="65"/>
                  </a:lnTo>
                  <a:lnTo>
                    <a:pt x="629" y="65"/>
                  </a:lnTo>
                  <a:lnTo>
                    <a:pt x="629" y="66"/>
                  </a:lnTo>
                  <a:lnTo>
                    <a:pt x="628" y="66"/>
                  </a:lnTo>
                  <a:lnTo>
                    <a:pt x="628" y="67"/>
                  </a:lnTo>
                  <a:lnTo>
                    <a:pt x="627" y="67"/>
                  </a:lnTo>
                  <a:lnTo>
                    <a:pt x="627" y="68"/>
                  </a:lnTo>
                  <a:lnTo>
                    <a:pt x="628" y="69"/>
                  </a:lnTo>
                  <a:lnTo>
                    <a:pt x="628" y="68"/>
                  </a:lnTo>
                  <a:lnTo>
                    <a:pt x="629" y="68"/>
                  </a:lnTo>
                  <a:lnTo>
                    <a:pt x="630" y="68"/>
                  </a:lnTo>
                  <a:lnTo>
                    <a:pt x="632" y="68"/>
                  </a:lnTo>
                  <a:lnTo>
                    <a:pt x="632" y="69"/>
                  </a:lnTo>
                  <a:lnTo>
                    <a:pt x="633" y="69"/>
                  </a:lnTo>
                  <a:lnTo>
                    <a:pt x="634" y="69"/>
                  </a:lnTo>
                  <a:lnTo>
                    <a:pt x="635" y="69"/>
                  </a:lnTo>
                  <a:lnTo>
                    <a:pt x="635" y="68"/>
                  </a:lnTo>
                  <a:lnTo>
                    <a:pt x="636" y="69"/>
                  </a:lnTo>
                  <a:lnTo>
                    <a:pt x="636" y="68"/>
                  </a:lnTo>
                  <a:lnTo>
                    <a:pt x="636" y="69"/>
                  </a:lnTo>
                  <a:lnTo>
                    <a:pt x="638" y="69"/>
                  </a:lnTo>
                  <a:lnTo>
                    <a:pt x="638" y="68"/>
                  </a:lnTo>
                  <a:lnTo>
                    <a:pt x="639" y="68"/>
                  </a:lnTo>
                  <a:lnTo>
                    <a:pt x="640" y="68"/>
                  </a:lnTo>
                  <a:lnTo>
                    <a:pt x="641" y="68"/>
                  </a:lnTo>
                  <a:lnTo>
                    <a:pt x="644" y="68"/>
                  </a:lnTo>
                  <a:lnTo>
                    <a:pt x="645" y="68"/>
                  </a:lnTo>
                  <a:lnTo>
                    <a:pt x="646" y="67"/>
                  </a:lnTo>
                  <a:lnTo>
                    <a:pt x="647" y="66"/>
                  </a:lnTo>
                  <a:lnTo>
                    <a:pt x="647" y="67"/>
                  </a:lnTo>
                  <a:lnTo>
                    <a:pt x="649" y="66"/>
                  </a:lnTo>
                  <a:lnTo>
                    <a:pt x="650" y="66"/>
                  </a:lnTo>
                  <a:lnTo>
                    <a:pt x="651" y="65"/>
                  </a:lnTo>
                  <a:lnTo>
                    <a:pt x="652" y="65"/>
                  </a:lnTo>
                  <a:lnTo>
                    <a:pt x="653" y="65"/>
                  </a:lnTo>
                  <a:lnTo>
                    <a:pt x="655" y="63"/>
                  </a:lnTo>
                  <a:lnTo>
                    <a:pt x="655" y="65"/>
                  </a:lnTo>
                  <a:lnTo>
                    <a:pt x="656" y="65"/>
                  </a:lnTo>
                  <a:lnTo>
                    <a:pt x="656" y="66"/>
                  </a:lnTo>
                  <a:lnTo>
                    <a:pt x="656" y="67"/>
                  </a:lnTo>
                  <a:lnTo>
                    <a:pt x="657" y="67"/>
                  </a:lnTo>
                  <a:lnTo>
                    <a:pt x="656" y="67"/>
                  </a:lnTo>
                  <a:lnTo>
                    <a:pt x="656" y="68"/>
                  </a:lnTo>
                  <a:lnTo>
                    <a:pt x="657" y="68"/>
                  </a:lnTo>
                  <a:lnTo>
                    <a:pt x="656" y="68"/>
                  </a:lnTo>
                  <a:lnTo>
                    <a:pt x="656" y="69"/>
                  </a:lnTo>
                  <a:lnTo>
                    <a:pt x="657" y="69"/>
                  </a:lnTo>
                  <a:lnTo>
                    <a:pt x="658" y="68"/>
                  </a:lnTo>
                  <a:lnTo>
                    <a:pt x="659" y="68"/>
                  </a:lnTo>
                  <a:lnTo>
                    <a:pt x="661" y="68"/>
                  </a:lnTo>
                  <a:lnTo>
                    <a:pt x="662" y="68"/>
                  </a:lnTo>
                  <a:lnTo>
                    <a:pt x="662" y="67"/>
                  </a:lnTo>
                  <a:lnTo>
                    <a:pt x="663" y="67"/>
                  </a:lnTo>
                  <a:lnTo>
                    <a:pt x="663" y="66"/>
                  </a:lnTo>
                  <a:lnTo>
                    <a:pt x="664" y="66"/>
                  </a:lnTo>
                  <a:lnTo>
                    <a:pt x="665" y="66"/>
                  </a:lnTo>
                  <a:lnTo>
                    <a:pt x="665" y="65"/>
                  </a:lnTo>
                  <a:lnTo>
                    <a:pt x="667" y="65"/>
                  </a:lnTo>
                  <a:lnTo>
                    <a:pt x="668" y="65"/>
                  </a:lnTo>
                  <a:lnTo>
                    <a:pt x="669" y="65"/>
                  </a:lnTo>
                  <a:lnTo>
                    <a:pt x="669" y="63"/>
                  </a:lnTo>
                  <a:lnTo>
                    <a:pt x="670" y="63"/>
                  </a:lnTo>
                  <a:lnTo>
                    <a:pt x="671" y="63"/>
                  </a:lnTo>
                  <a:lnTo>
                    <a:pt x="673" y="63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4" y="63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6" y="63"/>
                  </a:lnTo>
                  <a:lnTo>
                    <a:pt x="677" y="63"/>
                  </a:lnTo>
                  <a:lnTo>
                    <a:pt x="679" y="63"/>
                  </a:lnTo>
                  <a:lnTo>
                    <a:pt x="680" y="63"/>
                  </a:lnTo>
                  <a:lnTo>
                    <a:pt x="681" y="63"/>
                  </a:lnTo>
                  <a:lnTo>
                    <a:pt x="682" y="63"/>
                  </a:lnTo>
                  <a:lnTo>
                    <a:pt x="683" y="63"/>
                  </a:lnTo>
                  <a:lnTo>
                    <a:pt x="683" y="65"/>
                  </a:lnTo>
                  <a:lnTo>
                    <a:pt x="685" y="65"/>
                  </a:lnTo>
                  <a:lnTo>
                    <a:pt x="686" y="66"/>
                  </a:lnTo>
                  <a:lnTo>
                    <a:pt x="686" y="67"/>
                  </a:lnTo>
                  <a:lnTo>
                    <a:pt x="686" y="68"/>
                  </a:lnTo>
                  <a:lnTo>
                    <a:pt x="686" y="67"/>
                  </a:lnTo>
                  <a:lnTo>
                    <a:pt x="686" y="68"/>
                  </a:lnTo>
                  <a:lnTo>
                    <a:pt x="685" y="68"/>
                  </a:lnTo>
                  <a:lnTo>
                    <a:pt x="685" y="67"/>
                  </a:lnTo>
                  <a:lnTo>
                    <a:pt x="683" y="67"/>
                  </a:lnTo>
                  <a:lnTo>
                    <a:pt x="682" y="67"/>
                  </a:lnTo>
                  <a:lnTo>
                    <a:pt x="682" y="68"/>
                  </a:lnTo>
                  <a:lnTo>
                    <a:pt x="682" y="69"/>
                  </a:lnTo>
                  <a:lnTo>
                    <a:pt x="683" y="69"/>
                  </a:lnTo>
                  <a:lnTo>
                    <a:pt x="682" y="69"/>
                  </a:lnTo>
                  <a:lnTo>
                    <a:pt x="682" y="71"/>
                  </a:lnTo>
                  <a:lnTo>
                    <a:pt x="681" y="71"/>
                  </a:lnTo>
                  <a:lnTo>
                    <a:pt x="681" y="69"/>
                  </a:lnTo>
                  <a:lnTo>
                    <a:pt x="680" y="69"/>
                  </a:lnTo>
                  <a:lnTo>
                    <a:pt x="680" y="68"/>
                  </a:lnTo>
                  <a:lnTo>
                    <a:pt x="679" y="68"/>
                  </a:lnTo>
                  <a:lnTo>
                    <a:pt x="679" y="67"/>
                  </a:lnTo>
                  <a:lnTo>
                    <a:pt x="677" y="67"/>
                  </a:lnTo>
                  <a:lnTo>
                    <a:pt x="677" y="68"/>
                  </a:lnTo>
                  <a:lnTo>
                    <a:pt x="677" y="67"/>
                  </a:lnTo>
                  <a:lnTo>
                    <a:pt x="677" y="68"/>
                  </a:lnTo>
                  <a:lnTo>
                    <a:pt x="677" y="67"/>
                  </a:lnTo>
                  <a:lnTo>
                    <a:pt x="677" y="68"/>
                  </a:lnTo>
                  <a:lnTo>
                    <a:pt x="679" y="67"/>
                  </a:lnTo>
                  <a:lnTo>
                    <a:pt x="679" y="68"/>
                  </a:lnTo>
                  <a:lnTo>
                    <a:pt x="679" y="69"/>
                  </a:lnTo>
                  <a:lnTo>
                    <a:pt x="680" y="69"/>
                  </a:lnTo>
                  <a:lnTo>
                    <a:pt x="680" y="71"/>
                  </a:lnTo>
                  <a:lnTo>
                    <a:pt x="681" y="71"/>
                  </a:lnTo>
                  <a:lnTo>
                    <a:pt x="681" y="72"/>
                  </a:lnTo>
                  <a:lnTo>
                    <a:pt x="682" y="72"/>
                  </a:lnTo>
                  <a:lnTo>
                    <a:pt x="681" y="72"/>
                  </a:lnTo>
                  <a:lnTo>
                    <a:pt x="682" y="72"/>
                  </a:lnTo>
                  <a:lnTo>
                    <a:pt x="682" y="71"/>
                  </a:lnTo>
                  <a:lnTo>
                    <a:pt x="683" y="71"/>
                  </a:lnTo>
                  <a:lnTo>
                    <a:pt x="683" y="69"/>
                  </a:lnTo>
                  <a:lnTo>
                    <a:pt x="685" y="69"/>
                  </a:lnTo>
                  <a:lnTo>
                    <a:pt x="685" y="71"/>
                  </a:lnTo>
                  <a:lnTo>
                    <a:pt x="685" y="69"/>
                  </a:lnTo>
                  <a:lnTo>
                    <a:pt x="686" y="69"/>
                  </a:lnTo>
                  <a:lnTo>
                    <a:pt x="686" y="71"/>
                  </a:lnTo>
                  <a:lnTo>
                    <a:pt x="686" y="72"/>
                  </a:lnTo>
                  <a:lnTo>
                    <a:pt x="685" y="72"/>
                  </a:lnTo>
                  <a:lnTo>
                    <a:pt x="685" y="73"/>
                  </a:lnTo>
                  <a:lnTo>
                    <a:pt x="683" y="74"/>
                  </a:lnTo>
                  <a:lnTo>
                    <a:pt x="683" y="75"/>
                  </a:lnTo>
                  <a:lnTo>
                    <a:pt x="683" y="77"/>
                  </a:lnTo>
                  <a:lnTo>
                    <a:pt x="682" y="77"/>
                  </a:lnTo>
                  <a:lnTo>
                    <a:pt x="682" y="78"/>
                  </a:lnTo>
                  <a:lnTo>
                    <a:pt x="682" y="79"/>
                  </a:lnTo>
                  <a:lnTo>
                    <a:pt x="682" y="80"/>
                  </a:lnTo>
                  <a:lnTo>
                    <a:pt x="682" y="81"/>
                  </a:lnTo>
                  <a:lnTo>
                    <a:pt x="683" y="81"/>
                  </a:lnTo>
                  <a:lnTo>
                    <a:pt x="682" y="81"/>
                  </a:lnTo>
                  <a:lnTo>
                    <a:pt x="682" y="83"/>
                  </a:lnTo>
                  <a:lnTo>
                    <a:pt x="683" y="83"/>
                  </a:lnTo>
                  <a:lnTo>
                    <a:pt x="683" y="84"/>
                  </a:lnTo>
                  <a:lnTo>
                    <a:pt x="683" y="85"/>
                  </a:lnTo>
                  <a:lnTo>
                    <a:pt x="683" y="86"/>
                  </a:lnTo>
                  <a:lnTo>
                    <a:pt x="682" y="87"/>
                  </a:lnTo>
                  <a:lnTo>
                    <a:pt x="683" y="87"/>
                  </a:lnTo>
                  <a:lnTo>
                    <a:pt x="683" y="89"/>
                  </a:lnTo>
                  <a:lnTo>
                    <a:pt x="683" y="90"/>
                  </a:lnTo>
                  <a:lnTo>
                    <a:pt x="683" y="91"/>
                  </a:lnTo>
                  <a:lnTo>
                    <a:pt x="682" y="91"/>
                  </a:lnTo>
                  <a:lnTo>
                    <a:pt x="682" y="92"/>
                  </a:lnTo>
                  <a:lnTo>
                    <a:pt x="682" y="94"/>
                  </a:lnTo>
                  <a:lnTo>
                    <a:pt x="683" y="94"/>
                  </a:lnTo>
                  <a:lnTo>
                    <a:pt x="683" y="95"/>
                  </a:lnTo>
                  <a:lnTo>
                    <a:pt x="685" y="95"/>
                  </a:lnTo>
                  <a:lnTo>
                    <a:pt x="683" y="96"/>
                  </a:lnTo>
                  <a:lnTo>
                    <a:pt x="683" y="97"/>
                  </a:lnTo>
                  <a:lnTo>
                    <a:pt x="683" y="96"/>
                  </a:lnTo>
                  <a:lnTo>
                    <a:pt x="682" y="96"/>
                  </a:lnTo>
                  <a:lnTo>
                    <a:pt x="681" y="96"/>
                  </a:lnTo>
                  <a:lnTo>
                    <a:pt x="680" y="96"/>
                  </a:lnTo>
                  <a:lnTo>
                    <a:pt x="679" y="96"/>
                  </a:lnTo>
                  <a:lnTo>
                    <a:pt x="677" y="96"/>
                  </a:lnTo>
                  <a:lnTo>
                    <a:pt x="677" y="95"/>
                  </a:lnTo>
                  <a:lnTo>
                    <a:pt x="679" y="95"/>
                  </a:lnTo>
                  <a:lnTo>
                    <a:pt x="677" y="95"/>
                  </a:lnTo>
                  <a:lnTo>
                    <a:pt x="677" y="94"/>
                  </a:lnTo>
                  <a:lnTo>
                    <a:pt x="677" y="95"/>
                  </a:lnTo>
                  <a:lnTo>
                    <a:pt x="677" y="96"/>
                  </a:lnTo>
                  <a:lnTo>
                    <a:pt x="677" y="97"/>
                  </a:lnTo>
                  <a:lnTo>
                    <a:pt x="679" y="96"/>
                  </a:lnTo>
                  <a:lnTo>
                    <a:pt x="679" y="97"/>
                  </a:lnTo>
                  <a:lnTo>
                    <a:pt x="679" y="96"/>
                  </a:lnTo>
                  <a:lnTo>
                    <a:pt x="679" y="97"/>
                  </a:lnTo>
                  <a:lnTo>
                    <a:pt x="680" y="97"/>
                  </a:lnTo>
                  <a:lnTo>
                    <a:pt x="680" y="98"/>
                  </a:lnTo>
                  <a:lnTo>
                    <a:pt x="680" y="97"/>
                  </a:lnTo>
                  <a:lnTo>
                    <a:pt x="681" y="97"/>
                  </a:lnTo>
                  <a:lnTo>
                    <a:pt x="682" y="97"/>
                  </a:lnTo>
                  <a:lnTo>
                    <a:pt x="683" y="97"/>
                  </a:lnTo>
                  <a:lnTo>
                    <a:pt x="683" y="98"/>
                  </a:lnTo>
                  <a:lnTo>
                    <a:pt x="683" y="100"/>
                  </a:lnTo>
                  <a:lnTo>
                    <a:pt x="685" y="100"/>
                  </a:lnTo>
                  <a:lnTo>
                    <a:pt x="686" y="100"/>
                  </a:lnTo>
                  <a:lnTo>
                    <a:pt x="686" y="98"/>
                  </a:lnTo>
                  <a:lnTo>
                    <a:pt x="686" y="97"/>
                  </a:lnTo>
                  <a:lnTo>
                    <a:pt x="687" y="97"/>
                  </a:lnTo>
                  <a:lnTo>
                    <a:pt x="687" y="96"/>
                  </a:lnTo>
                  <a:lnTo>
                    <a:pt x="687" y="95"/>
                  </a:lnTo>
                  <a:lnTo>
                    <a:pt x="687" y="94"/>
                  </a:lnTo>
                  <a:lnTo>
                    <a:pt x="687" y="92"/>
                  </a:lnTo>
                  <a:lnTo>
                    <a:pt x="687" y="91"/>
                  </a:lnTo>
                  <a:lnTo>
                    <a:pt x="688" y="91"/>
                  </a:lnTo>
                  <a:lnTo>
                    <a:pt x="688" y="90"/>
                  </a:lnTo>
                  <a:lnTo>
                    <a:pt x="688" y="89"/>
                  </a:lnTo>
                  <a:lnTo>
                    <a:pt x="688" y="87"/>
                  </a:lnTo>
                  <a:lnTo>
                    <a:pt x="688" y="86"/>
                  </a:lnTo>
                  <a:lnTo>
                    <a:pt x="688" y="85"/>
                  </a:lnTo>
                  <a:lnTo>
                    <a:pt x="688" y="84"/>
                  </a:lnTo>
                  <a:lnTo>
                    <a:pt x="688" y="83"/>
                  </a:lnTo>
                  <a:lnTo>
                    <a:pt x="688" y="81"/>
                  </a:lnTo>
                  <a:lnTo>
                    <a:pt x="688" y="80"/>
                  </a:lnTo>
                  <a:lnTo>
                    <a:pt x="689" y="80"/>
                  </a:lnTo>
                  <a:lnTo>
                    <a:pt x="689" y="79"/>
                  </a:lnTo>
                  <a:lnTo>
                    <a:pt x="689" y="78"/>
                  </a:lnTo>
                  <a:lnTo>
                    <a:pt x="688" y="78"/>
                  </a:lnTo>
                  <a:lnTo>
                    <a:pt x="688" y="77"/>
                  </a:lnTo>
                  <a:lnTo>
                    <a:pt x="689" y="75"/>
                  </a:lnTo>
                  <a:lnTo>
                    <a:pt x="688" y="74"/>
                  </a:lnTo>
                  <a:lnTo>
                    <a:pt x="689" y="73"/>
                  </a:lnTo>
                  <a:lnTo>
                    <a:pt x="691" y="73"/>
                  </a:lnTo>
                  <a:lnTo>
                    <a:pt x="691" y="72"/>
                  </a:lnTo>
                  <a:lnTo>
                    <a:pt x="692" y="72"/>
                  </a:lnTo>
                  <a:lnTo>
                    <a:pt x="692" y="71"/>
                  </a:lnTo>
                  <a:lnTo>
                    <a:pt x="693" y="69"/>
                  </a:lnTo>
                  <a:lnTo>
                    <a:pt x="693" y="71"/>
                  </a:lnTo>
                  <a:lnTo>
                    <a:pt x="694" y="71"/>
                  </a:lnTo>
                  <a:lnTo>
                    <a:pt x="694" y="69"/>
                  </a:lnTo>
                  <a:lnTo>
                    <a:pt x="696" y="69"/>
                  </a:lnTo>
                  <a:lnTo>
                    <a:pt x="697" y="69"/>
                  </a:lnTo>
                  <a:lnTo>
                    <a:pt x="698" y="69"/>
                  </a:lnTo>
                  <a:lnTo>
                    <a:pt x="698" y="71"/>
                  </a:lnTo>
                  <a:lnTo>
                    <a:pt x="698" y="69"/>
                  </a:lnTo>
                  <a:lnTo>
                    <a:pt x="698" y="71"/>
                  </a:lnTo>
                  <a:lnTo>
                    <a:pt x="699" y="71"/>
                  </a:lnTo>
                  <a:lnTo>
                    <a:pt x="699" y="69"/>
                  </a:lnTo>
                  <a:lnTo>
                    <a:pt x="700" y="69"/>
                  </a:lnTo>
                  <a:lnTo>
                    <a:pt x="700" y="71"/>
                  </a:lnTo>
                  <a:lnTo>
                    <a:pt x="702" y="71"/>
                  </a:lnTo>
                  <a:lnTo>
                    <a:pt x="702" y="69"/>
                  </a:lnTo>
                  <a:lnTo>
                    <a:pt x="702" y="71"/>
                  </a:lnTo>
                  <a:lnTo>
                    <a:pt x="703" y="71"/>
                  </a:lnTo>
                  <a:lnTo>
                    <a:pt x="703" y="69"/>
                  </a:lnTo>
                  <a:lnTo>
                    <a:pt x="702" y="69"/>
                  </a:lnTo>
                  <a:lnTo>
                    <a:pt x="702" y="68"/>
                  </a:lnTo>
                  <a:lnTo>
                    <a:pt x="700" y="68"/>
                  </a:lnTo>
                  <a:lnTo>
                    <a:pt x="699" y="68"/>
                  </a:lnTo>
                  <a:lnTo>
                    <a:pt x="698" y="68"/>
                  </a:lnTo>
                  <a:lnTo>
                    <a:pt x="699" y="68"/>
                  </a:lnTo>
                  <a:lnTo>
                    <a:pt x="699" y="67"/>
                  </a:lnTo>
                  <a:lnTo>
                    <a:pt x="700" y="66"/>
                  </a:lnTo>
                  <a:lnTo>
                    <a:pt x="699" y="66"/>
                  </a:lnTo>
                  <a:lnTo>
                    <a:pt x="699" y="65"/>
                  </a:lnTo>
                  <a:lnTo>
                    <a:pt x="700" y="65"/>
                  </a:lnTo>
                  <a:lnTo>
                    <a:pt x="700" y="66"/>
                  </a:lnTo>
                  <a:lnTo>
                    <a:pt x="702" y="66"/>
                  </a:lnTo>
                  <a:lnTo>
                    <a:pt x="703" y="66"/>
                  </a:lnTo>
                  <a:lnTo>
                    <a:pt x="703" y="67"/>
                  </a:lnTo>
                  <a:lnTo>
                    <a:pt x="704" y="67"/>
                  </a:lnTo>
                  <a:lnTo>
                    <a:pt x="703" y="67"/>
                  </a:lnTo>
                  <a:lnTo>
                    <a:pt x="704" y="67"/>
                  </a:lnTo>
                  <a:lnTo>
                    <a:pt x="703" y="67"/>
                  </a:lnTo>
                  <a:lnTo>
                    <a:pt x="703" y="68"/>
                  </a:lnTo>
                  <a:lnTo>
                    <a:pt x="703" y="67"/>
                  </a:lnTo>
                  <a:lnTo>
                    <a:pt x="703" y="68"/>
                  </a:lnTo>
                  <a:lnTo>
                    <a:pt x="704" y="68"/>
                  </a:lnTo>
                  <a:lnTo>
                    <a:pt x="703" y="68"/>
                  </a:lnTo>
                  <a:lnTo>
                    <a:pt x="704" y="68"/>
                  </a:lnTo>
                  <a:lnTo>
                    <a:pt x="703" y="68"/>
                  </a:lnTo>
                  <a:lnTo>
                    <a:pt x="704" y="68"/>
                  </a:lnTo>
                  <a:lnTo>
                    <a:pt x="705" y="68"/>
                  </a:lnTo>
                  <a:lnTo>
                    <a:pt x="705" y="69"/>
                  </a:lnTo>
                  <a:lnTo>
                    <a:pt x="705" y="71"/>
                  </a:lnTo>
                  <a:lnTo>
                    <a:pt x="706" y="72"/>
                  </a:lnTo>
                  <a:lnTo>
                    <a:pt x="706" y="73"/>
                  </a:lnTo>
                  <a:lnTo>
                    <a:pt x="708" y="74"/>
                  </a:lnTo>
                  <a:lnTo>
                    <a:pt x="708" y="75"/>
                  </a:lnTo>
                  <a:lnTo>
                    <a:pt x="708" y="77"/>
                  </a:lnTo>
                  <a:lnTo>
                    <a:pt x="709" y="77"/>
                  </a:lnTo>
                  <a:lnTo>
                    <a:pt x="708" y="77"/>
                  </a:lnTo>
                  <a:lnTo>
                    <a:pt x="708" y="78"/>
                  </a:lnTo>
                  <a:lnTo>
                    <a:pt x="709" y="78"/>
                  </a:lnTo>
                  <a:lnTo>
                    <a:pt x="708" y="78"/>
                  </a:lnTo>
                  <a:lnTo>
                    <a:pt x="709" y="78"/>
                  </a:lnTo>
                  <a:lnTo>
                    <a:pt x="709" y="79"/>
                  </a:lnTo>
                  <a:lnTo>
                    <a:pt x="709" y="80"/>
                  </a:lnTo>
                  <a:lnTo>
                    <a:pt x="710" y="80"/>
                  </a:lnTo>
                  <a:lnTo>
                    <a:pt x="709" y="80"/>
                  </a:lnTo>
                  <a:lnTo>
                    <a:pt x="710" y="80"/>
                  </a:lnTo>
                  <a:lnTo>
                    <a:pt x="710" y="81"/>
                  </a:lnTo>
                  <a:lnTo>
                    <a:pt x="710" y="83"/>
                  </a:lnTo>
                  <a:lnTo>
                    <a:pt x="710" y="84"/>
                  </a:lnTo>
                  <a:lnTo>
                    <a:pt x="710" y="85"/>
                  </a:lnTo>
                  <a:lnTo>
                    <a:pt x="709" y="85"/>
                  </a:lnTo>
                  <a:lnTo>
                    <a:pt x="709" y="86"/>
                  </a:lnTo>
                  <a:lnTo>
                    <a:pt x="710" y="87"/>
                  </a:lnTo>
                  <a:lnTo>
                    <a:pt x="709" y="87"/>
                  </a:lnTo>
                  <a:lnTo>
                    <a:pt x="710" y="87"/>
                  </a:lnTo>
                  <a:lnTo>
                    <a:pt x="709" y="87"/>
                  </a:lnTo>
                  <a:lnTo>
                    <a:pt x="709" y="89"/>
                  </a:lnTo>
                  <a:lnTo>
                    <a:pt x="710" y="89"/>
                  </a:lnTo>
                  <a:lnTo>
                    <a:pt x="710" y="90"/>
                  </a:lnTo>
                  <a:lnTo>
                    <a:pt x="710" y="91"/>
                  </a:lnTo>
                  <a:lnTo>
                    <a:pt x="710" y="92"/>
                  </a:lnTo>
                  <a:lnTo>
                    <a:pt x="711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0" y="95"/>
                  </a:lnTo>
                  <a:lnTo>
                    <a:pt x="710" y="96"/>
                  </a:lnTo>
                  <a:lnTo>
                    <a:pt x="709" y="96"/>
                  </a:lnTo>
                  <a:lnTo>
                    <a:pt x="709" y="95"/>
                  </a:lnTo>
                  <a:lnTo>
                    <a:pt x="709" y="94"/>
                  </a:lnTo>
                  <a:lnTo>
                    <a:pt x="708" y="94"/>
                  </a:lnTo>
                  <a:lnTo>
                    <a:pt x="706" y="94"/>
                  </a:lnTo>
                  <a:lnTo>
                    <a:pt x="706" y="95"/>
                  </a:lnTo>
                  <a:lnTo>
                    <a:pt x="706" y="94"/>
                  </a:lnTo>
                  <a:lnTo>
                    <a:pt x="706" y="95"/>
                  </a:lnTo>
                  <a:lnTo>
                    <a:pt x="705" y="95"/>
                  </a:lnTo>
                  <a:lnTo>
                    <a:pt x="705" y="96"/>
                  </a:lnTo>
                  <a:lnTo>
                    <a:pt x="706" y="96"/>
                  </a:lnTo>
                  <a:lnTo>
                    <a:pt x="708" y="96"/>
                  </a:lnTo>
                  <a:lnTo>
                    <a:pt x="706" y="96"/>
                  </a:lnTo>
                  <a:lnTo>
                    <a:pt x="706" y="97"/>
                  </a:lnTo>
                  <a:lnTo>
                    <a:pt x="706" y="98"/>
                  </a:lnTo>
                  <a:lnTo>
                    <a:pt x="708" y="98"/>
                  </a:lnTo>
                  <a:lnTo>
                    <a:pt x="708" y="100"/>
                  </a:lnTo>
                  <a:lnTo>
                    <a:pt x="709" y="100"/>
                  </a:lnTo>
                  <a:lnTo>
                    <a:pt x="709" y="101"/>
                  </a:lnTo>
                  <a:lnTo>
                    <a:pt x="710" y="101"/>
                  </a:lnTo>
                  <a:lnTo>
                    <a:pt x="710" y="102"/>
                  </a:lnTo>
                  <a:lnTo>
                    <a:pt x="709" y="102"/>
                  </a:lnTo>
                  <a:lnTo>
                    <a:pt x="709" y="103"/>
                  </a:lnTo>
                  <a:lnTo>
                    <a:pt x="708" y="103"/>
                  </a:lnTo>
                  <a:lnTo>
                    <a:pt x="706" y="104"/>
                  </a:lnTo>
                  <a:lnTo>
                    <a:pt x="705" y="104"/>
                  </a:lnTo>
                  <a:lnTo>
                    <a:pt x="705" y="106"/>
                  </a:lnTo>
                  <a:lnTo>
                    <a:pt x="706" y="107"/>
                  </a:lnTo>
                  <a:lnTo>
                    <a:pt x="705" y="107"/>
                  </a:lnTo>
                  <a:lnTo>
                    <a:pt x="704" y="107"/>
                  </a:lnTo>
                  <a:lnTo>
                    <a:pt x="703" y="107"/>
                  </a:lnTo>
                  <a:lnTo>
                    <a:pt x="702" y="108"/>
                  </a:lnTo>
                  <a:lnTo>
                    <a:pt x="700" y="108"/>
                  </a:lnTo>
                  <a:lnTo>
                    <a:pt x="702" y="107"/>
                  </a:lnTo>
                  <a:lnTo>
                    <a:pt x="703" y="107"/>
                  </a:lnTo>
                  <a:lnTo>
                    <a:pt x="703" y="106"/>
                  </a:lnTo>
                  <a:lnTo>
                    <a:pt x="703" y="104"/>
                  </a:lnTo>
                  <a:lnTo>
                    <a:pt x="703" y="106"/>
                  </a:lnTo>
                  <a:lnTo>
                    <a:pt x="702" y="106"/>
                  </a:lnTo>
                  <a:lnTo>
                    <a:pt x="700" y="106"/>
                  </a:lnTo>
                  <a:lnTo>
                    <a:pt x="699" y="106"/>
                  </a:lnTo>
                  <a:lnTo>
                    <a:pt x="699" y="104"/>
                  </a:lnTo>
                  <a:lnTo>
                    <a:pt x="698" y="104"/>
                  </a:lnTo>
                  <a:lnTo>
                    <a:pt x="699" y="103"/>
                  </a:lnTo>
                  <a:lnTo>
                    <a:pt x="698" y="103"/>
                  </a:lnTo>
                  <a:lnTo>
                    <a:pt x="698" y="102"/>
                  </a:lnTo>
                  <a:lnTo>
                    <a:pt x="699" y="102"/>
                  </a:lnTo>
                  <a:lnTo>
                    <a:pt x="698" y="102"/>
                  </a:lnTo>
                  <a:lnTo>
                    <a:pt x="699" y="102"/>
                  </a:lnTo>
                  <a:lnTo>
                    <a:pt x="699" y="101"/>
                  </a:lnTo>
                  <a:lnTo>
                    <a:pt x="698" y="101"/>
                  </a:lnTo>
                  <a:lnTo>
                    <a:pt x="698" y="102"/>
                  </a:lnTo>
                  <a:lnTo>
                    <a:pt x="698" y="101"/>
                  </a:lnTo>
                  <a:lnTo>
                    <a:pt x="697" y="101"/>
                  </a:lnTo>
                  <a:lnTo>
                    <a:pt x="697" y="100"/>
                  </a:lnTo>
                  <a:lnTo>
                    <a:pt x="696" y="100"/>
                  </a:lnTo>
                  <a:lnTo>
                    <a:pt x="697" y="100"/>
                  </a:lnTo>
                  <a:lnTo>
                    <a:pt x="697" y="101"/>
                  </a:lnTo>
                  <a:lnTo>
                    <a:pt x="696" y="101"/>
                  </a:lnTo>
                  <a:lnTo>
                    <a:pt x="697" y="101"/>
                  </a:lnTo>
                  <a:lnTo>
                    <a:pt x="697" y="102"/>
                  </a:lnTo>
                  <a:lnTo>
                    <a:pt x="697" y="103"/>
                  </a:lnTo>
                  <a:lnTo>
                    <a:pt x="697" y="104"/>
                  </a:lnTo>
                  <a:lnTo>
                    <a:pt x="696" y="104"/>
                  </a:lnTo>
                  <a:lnTo>
                    <a:pt x="697" y="106"/>
                  </a:lnTo>
                  <a:lnTo>
                    <a:pt x="697" y="107"/>
                  </a:lnTo>
                  <a:lnTo>
                    <a:pt x="696" y="107"/>
                  </a:lnTo>
                  <a:lnTo>
                    <a:pt x="696" y="108"/>
                  </a:lnTo>
                  <a:lnTo>
                    <a:pt x="694" y="108"/>
                  </a:lnTo>
                  <a:lnTo>
                    <a:pt x="694" y="109"/>
                  </a:lnTo>
                  <a:lnTo>
                    <a:pt x="694" y="110"/>
                  </a:lnTo>
                  <a:lnTo>
                    <a:pt x="693" y="110"/>
                  </a:lnTo>
                  <a:lnTo>
                    <a:pt x="694" y="110"/>
                  </a:lnTo>
                  <a:lnTo>
                    <a:pt x="694" y="109"/>
                  </a:lnTo>
                  <a:lnTo>
                    <a:pt x="696" y="109"/>
                  </a:lnTo>
                  <a:lnTo>
                    <a:pt x="694" y="109"/>
                  </a:lnTo>
                  <a:lnTo>
                    <a:pt x="694" y="110"/>
                  </a:lnTo>
                  <a:lnTo>
                    <a:pt x="693" y="110"/>
                  </a:lnTo>
                  <a:lnTo>
                    <a:pt x="693" y="112"/>
                  </a:lnTo>
                  <a:lnTo>
                    <a:pt x="693" y="110"/>
                  </a:lnTo>
                  <a:lnTo>
                    <a:pt x="693" y="112"/>
                  </a:lnTo>
                  <a:lnTo>
                    <a:pt x="692" y="110"/>
                  </a:lnTo>
                  <a:lnTo>
                    <a:pt x="692" y="112"/>
                  </a:lnTo>
                  <a:lnTo>
                    <a:pt x="692" y="110"/>
                  </a:lnTo>
                  <a:lnTo>
                    <a:pt x="692" y="112"/>
                  </a:lnTo>
                  <a:lnTo>
                    <a:pt x="691" y="112"/>
                  </a:lnTo>
                  <a:lnTo>
                    <a:pt x="691" y="113"/>
                  </a:lnTo>
                  <a:lnTo>
                    <a:pt x="689" y="113"/>
                  </a:lnTo>
                  <a:lnTo>
                    <a:pt x="689" y="112"/>
                  </a:lnTo>
                  <a:lnTo>
                    <a:pt x="689" y="113"/>
                  </a:lnTo>
                  <a:lnTo>
                    <a:pt x="689" y="114"/>
                  </a:lnTo>
                  <a:lnTo>
                    <a:pt x="688" y="114"/>
                  </a:lnTo>
                  <a:lnTo>
                    <a:pt x="688" y="113"/>
                  </a:lnTo>
                  <a:lnTo>
                    <a:pt x="688" y="114"/>
                  </a:lnTo>
                  <a:lnTo>
                    <a:pt x="689" y="114"/>
                  </a:lnTo>
                  <a:lnTo>
                    <a:pt x="691" y="114"/>
                  </a:lnTo>
                  <a:lnTo>
                    <a:pt x="689" y="114"/>
                  </a:lnTo>
                  <a:lnTo>
                    <a:pt x="689" y="115"/>
                  </a:lnTo>
                  <a:lnTo>
                    <a:pt x="691" y="115"/>
                  </a:lnTo>
                  <a:lnTo>
                    <a:pt x="691" y="114"/>
                  </a:lnTo>
                  <a:lnTo>
                    <a:pt x="691" y="115"/>
                  </a:lnTo>
                  <a:lnTo>
                    <a:pt x="689" y="115"/>
                  </a:lnTo>
                  <a:lnTo>
                    <a:pt x="689" y="116"/>
                  </a:lnTo>
                  <a:lnTo>
                    <a:pt x="688" y="116"/>
                  </a:lnTo>
                  <a:lnTo>
                    <a:pt x="688" y="118"/>
                  </a:lnTo>
                  <a:lnTo>
                    <a:pt x="687" y="118"/>
                  </a:lnTo>
                  <a:lnTo>
                    <a:pt x="688" y="118"/>
                  </a:lnTo>
                  <a:lnTo>
                    <a:pt x="688" y="119"/>
                  </a:lnTo>
                  <a:lnTo>
                    <a:pt x="687" y="119"/>
                  </a:lnTo>
                  <a:lnTo>
                    <a:pt x="687" y="120"/>
                  </a:lnTo>
                  <a:lnTo>
                    <a:pt x="686" y="120"/>
                  </a:lnTo>
                  <a:lnTo>
                    <a:pt x="687" y="120"/>
                  </a:lnTo>
                  <a:lnTo>
                    <a:pt x="686" y="120"/>
                  </a:lnTo>
                  <a:lnTo>
                    <a:pt x="686" y="121"/>
                  </a:lnTo>
                  <a:lnTo>
                    <a:pt x="686" y="120"/>
                  </a:lnTo>
                  <a:lnTo>
                    <a:pt x="686" y="121"/>
                  </a:lnTo>
                  <a:lnTo>
                    <a:pt x="686" y="123"/>
                  </a:lnTo>
                  <a:lnTo>
                    <a:pt x="686" y="124"/>
                  </a:lnTo>
                  <a:lnTo>
                    <a:pt x="686" y="125"/>
                  </a:lnTo>
                  <a:lnTo>
                    <a:pt x="686" y="124"/>
                  </a:lnTo>
                  <a:lnTo>
                    <a:pt x="686" y="125"/>
                  </a:lnTo>
                  <a:lnTo>
                    <a:pt x="685" y="125"/>
                  </a:lnTo>
                  <a:lnTo>
                    <a:pt x="685" y="124"/>
                  </a:lnTo>
                  <a:lnTo>
                    <a:pt x="685" y="123"/>
                  </a:lnTo>
                  <a:lnTo>
                    <a:pt x="683" y="123"/>
                  </a:lnTo>
                  <a:lnTo>
                    <a:pt x="683" y="121"/>
                  </a:lnTo>
                  <a:lnTo>
                    <a:pt x="682" y="121"/>
                  </a:lnTo>
                  <a:lnTo>
                    <a:pt x="682" y="123"/>
                  </a:lnTo>
                  <a:lnTo>
                    <a:pt x="683" y="124"/>
                  </a:lnTo>
                  <a:lnTo>
                    <a:pt x="682" y="124"/>
                  </a:lnTo>
                  <a:lnTo>
                    <a:pt x="681" y="124"/>
                  </a:lnTo>
                  <a:lnTo>
                    <a:pt x="681" y="125"/>
                  </a:lnTo>
                  <a:lnTo>
                    <a:pt x="682" y="125"/>
                  </a:lnTo>
                  <a:lnTo>
                    <a:pt x="682" y="124"/>
                  </a:lnTo>
                  <a:lnTo>
                    <a:pt x="682" y="125"/>
                  </a:lnTo>
                  <a:lnTo>
                    <a:pt x="681" y="125"/>
                  </a:lnTo>
                  <a:lnTo>
                    <a:pt x="681" y="126"/>
                  </a:lnTo>
                  <a:lnTo>
                    <a:pt x="681" y="125"/>
                  </a:lnTo>
                  <a:lnTo>
                    <a:pt x="681" y="126"/>
                  </a:lnTo>
                  <a:lnTo>
                    <a:pt x="680" y="126"/>
                  </a:lnTo>
                  <a:lnTo>
                    <a:pt x="681" y="126"/>
                  </a:lnTo>
                  <a:lnTo>
                    <a:pt x="681" y="127"/>
                  </a:lnTo>
                  <a:lnTo>
                    <a:pt x="682" y="127"/>
                  </a:lnTo>
                  <a:lnTo>
                    <a:pt x="682" y="129"/>
                  </a:lnTo>
                  <a:lnTo>
                    <a:pt x="681" y="129"/>
                  </a:lnTo>
                  <a:lnTo>
                    <a:pt x="680" y="129"/>
                  </a:lnTo>
                  <a:lnTo>
                    <a:pt x="680" y="130"/>
                  </a:lnTo>
                  <a:lnTo>
                    <a:pt x="679" y="130"/>
                  </a:lnTo>
                  <a:lnTo>
                    <a:pt x="677" y="130"/>
                  </a:lnTo>
                  <a:lnTo>
                    <a:pt x="677" y="131"/>
                  </a:lnTo>
                  <a:lnTo>
                    <a:pt x="677" y="130"/>
                  </a:lnTo>
                  <a:lnTo>
                    <a:pt x="676" y="130"/>
                  </a:lnTo>
                  <a:lnTo>
                    <a:pt x="677" y="130"/>
                  </a:lnTo>
                  <a:lnTo>
                    <a:pt x="676" y="130"/>
                  </a:lnTo>
                  <a:lnTo>
                    <a:pt x="675" y="130"/>
                  </a:lnTo>
                  <a:lnTo>
                    <a:pt x="676" y="131"/>
                  </a:lnTo>
                  <a:lnTo>
                    <a:pt x="675" y="131"/>
                  </a:lnTo>
                  <a:lnTo>
                    <a:pt x="676" y="131"/>
                  </a:lnTo>
                  <a:lnTo>
                    <a:pt x="676" y="132"/>
                  </a:lnTo>
                  <a:lnTo>
                    <a:pt x="675" y="132"/>
                  </a:lnTo>
                  <a:lnTo>
                    <a:pt x="675" y="133"/>
                  </a:lnTo>
                  <a:lnTo>
                    <a:pt x="674" y="133"/>
                  </a:lnTo>
                  <a:lnTo>
                    <a:pt x="675" y="133"/>
                  </a:lnTo>
                  <a:lnTo>
                    <a:pt x="674" y="132"/>
                  </a:lnTo>
                  <a:lnTo>
                    <a:pt x="675" y="132"/>
                  </a:lnTo>
                  <a:lnTo>
                    <a:pt x="674" y="132"/>
                  </a:lnTo>
                  <a:lnTo>
                    <a:pt x="675" y="132"/>
                  </a:lnTo>
                  <a:lnTo>
                    <a:pt x="674" y="131"/>
                  </a:lnTo>
                  <a:lnTo>
                    <a:pt x="673" y="131"/>
                  </a:lnTo>
                  <a:lnTo>
                    <a:pt x="671" y="132"/>
                  </a:lnTo>
                  <a:lnTo>
                    <a:pt x="670" y="132"/>
                  </a:lnTo>
                  <a:lnTo>
                    <a:pt x="670" y="131"/>
                  </a:lnTo>
                  <a:lnTo>
                    <a:pt x="669" y="131"/>
                  </a:lnTo>
                  <a:lnTo>
                    <a:pt x="669" y="132"/>
                  </a:lnTo>
                  <a:lnTo>
                    <a:pt x="669" y="131"/>
                  </a:lnTo>
                  <a:lnTo>
                    <a:pt x="669" y="130"/>
                  </a:lnTo>
                  <a:lnTo>
                    <a:pt x="668" y="130"/>
                  </a:lnTo>
                  <a:lnTo>
                    <a:pt x="668" y="129"/>
                  </a:lnTo>
                  <a:lnTo>
                    <a:pt x="667" y="129"/>
                  </a:lnTo>
                  <a:lnTo>
                    <a:pt x="667" y="127"/>
                  </a:lnTo>
                  <a:lnTo>
                    <a:pt x="668" y="127"/>
                  </a:lnTo>
                  <a:lnTo>
                    <a:pt x="668" y="126"/>
                  </a:lnTo>
                  <a:lnTo>
                    <a:pt x="668" y="127"/>
                  </a:lnTo>
                  <a:lnTo>
                    <a:pt x="667" y="127"/>
                  </a:lnTo>
                  <a:lnTo>
                    <a:pt x="667" y="126"/>
                  </a:lnTo>
                  <a:lnTo>
                    <a:pt x="667" y="127"/>
                  </a:lnTo>
                  <a:lnTo>
                    <a:pt x="665" y="127"/>
                  </a:lnTo>
                  <a:lnTo>
                    <a:pt x="665" y="129"/>
                  </a:lnTo>
                  <a:lnTo>
                    <a:pt x="665" y="130"/>
                  </a:lnTo>
                  <a:lnTo>
                    <a:pt x="665" y="129"/>
                  </a:lnTo>
                  <a:lnTo>
                    <a:pt x="665" y="130"/>
                  </a:lnTo>
                  <a:lnTo>
                    <a:pt x="667" y="130"/>
                  </a:lnTo>
                  <a:lnTo>
                    <a:pt x="667" y="131"/>
                  </a:lnTo>
                  <a:lnTo>
                    <a:pt x="665" y="131"/>
                  </a:lnTo>
                  <a:lnTo>
                    <a:pt x="667" y="131"/>
                  </a:lnTo>
                  <a:lnTo>
                    <a:pt x="665" y="131"/>
                  </a:lnTo>
                  <a:lnTo>
                    <a:pt x="665" y="132"/>
                  </a:lnTo>
                  <a:lnTo>
                    <a:pt x="665" y="131"/>
                  </a:lnTo>
                  <a:lnTo>
                    <a:pt x="665" y="132"/>
                  </a:lnTo>
                  <a:lnTo>
                    <a:pt x="664" y="131"/>
                  </a:lnTo>
                  <a:lnTo>
                    <a:pt x="663" y="131"/>
                  </a:lnTo>
                  <a:lnTo>
                    <a:pt x="662" y="131"/>
                  </a:lnTo>
                  <a:lnTo>
                    <a:pt x="662" y="130"/>
                  </a:lnTo>
                  <a:lnTo>
                    <a:pt x="663" y="130"/>
                  </a:lnTo>
                  <a:lnTo>
                    <a:pt x="664" y="130"/>
                  </a:lnTo>
                  <a:lnTo>
                    <a:pt x="664" y="129"/>
                  </a:lnTo>
                  <a:lnTo>
                    <a:pt x="663" y="129"/>
                  </a:lnTo>
                  <a:lnTo>
                    <a:pt x="663" y="130"/>
                  </a:lnTo>
                  <a:lnTo>
                    <a:pt x="663" y="129"/>
                  </a:lnTo>
                  <a:lnTo>
                    <a:pt x="662" y="129"/>
                  </a:lnTo>
                  <a:lnTo>
                    <a:pt x="663" y="129"/>
                  </a:lnTo>
                  <a:lnTo>
                    <a:pt x="662" y="129"/>
                  </a:lnTo>
                  <a:lnTo>
                    <a:pt x="661" y="129"/>
                  </a:lnTo>
                  <a:lnTo>
                    <a:pt x="661" y="127"/>
                  </a:lnTo>
                  <a:lnTo>
                    <a:pt x="662" y="127"/>
                  </a:lnTo>
                  <a:lnTo>
                    <a:pt x="662" y="126"/>
                  </a:lnTo>
                  <a:lnTo>
                    <a:pt x="662" y="127"/>
                  </a:lnTo>
                  <a:lnTo>
                    <a:pt x="661" y="127"/>
                  </a:lnTo>
                  <a:lnTo>
                    <a:pt x="659" y="126"/>
                  </a:lnTo>
                  <a:lnTo>
                    <a:pt x="661" y="126"/>
                  </a:lnTo>
                  <a:lnTo>
                    <a:pt x="659" y="126"/>
                  </a:lnTo>
                  <a:lnTo>
                    <a:pt x="659" y="125"/>
                  </a:lnTo>
                  <a:lnTo>
                    <a:pt x="658" y="125"/>
                  </a:lnTo>
                  <a:lnTo>
                    <a:pt x="658" y="124"/>
                  </a:lnTo>
                  <a:lnTo>
                    <a:pt x="658" y="125"/>
                  </a:lnTo>
                  <a:lnTo>
                    <a:pt x="657" y="125"/>
                  </a:lnTo>
                  <a:lnTo>
                    <a:pt x="658" y="125"/>
                  </a:lnTo>
                  <a:lnTo>
                    <a:pt x="658" y="126"/>
                  </a:lnTo>
                  <a:lnTo>
                    <a:pt x="659" y="126"/>
                  </a:lnTo>
                  <a:lnTo>
                    <a:pt x="658" y="126"/>
                  </a:lnTo>
                  <a:lnTo>
                    <a:pt x="658" y="127"/>
                  </a:lnTo>
                  <a:lnTo>
                    <a:pt x="658" y="129"/>
                  </a:lnTo>
                  <a:lnTo>
                    <a:pt x="658" y="130"/>
                  </a:lnTo>
                  <a:lnTo>
                    <a:pt x="659" y="130"/>
                  </a:lnTo>
                  <a:lnTo>
                    <a:pt x="659" y="131"/>
                  </a:lnTo>
                  <a:lnTo>
                    <a:pt x="658" y="131"/>
                  </a:lnTo>
                  <a:lnTo>
                    <a:pt x="658" y="130"/>
                  </a:lnTo>
                  <a:lnTo>
                    <a:pt x="658" y="131"/>
                  </a:lnTo>
                  <a:lnTo>
                    <a:pt x="658" y="130"/>
                  </a:lnTo>
                  <a:lnTo>
                    <a:pt x="657" y="130"/>
                  </a:lnTo>
                  <a:lnTo>
                    <a:pt x="656" y="130"/>
                  </a:lnTo>
                  <a:lnTo>
                    <a:pt x="655" y="130"/>
                  </a:lnTo>
                  <a:lnTo>
                    <a:pt x="655" y="131"/>
                  </a:lnTo>
                  <a:lnTo>
                    <a:pt x="655" y="130"/>
                  </a:lnTo>
                  <a:lnTo>
                    <a:pt x="655" y="131"/>
                  </a:lnTo>
                  <a:lnTo>
                    <a:pt x="655" y="130"/>
                  </a:lnTo>
                  <a:lnTo>
                    <a:pt x="655" y="131"/>
                  </a:lnTo>
                  <a:lnTo>
                    <a:pt x="655" y="130"/>
                  </a:lnTo>
                  <a:lnTo>
                    <a:pt x="653" y="130"/>
                  </a:lnTo>
                  <a:lnTo>
                    <a:pt x="655" y="130"/>
                  </a:lnTo>
                  <a:lnTo>
                    <a:pt x="653" y="130"/>
                  </a:lnTo>
                  <a:lnTo>
                    <a:pt x="653" y="129"/>
                  </a:lnTo>
                  <a:lnTo>
                    <a:pt x="653" y="130"/>
                  </a:lnTo>
                  <a:lnTo>
                    <a:pt x="653" y="129"/>
                  </a:lnTo>
                  <a:lnTo>
                    <a:pt x="653" y="130"/>
                  </a:lnTo>
                  <a:lnTo>
                    <a:pt x="652" y="130"/>
                  </a:lnTo>
                  <a:lnTo>
                    <a:pt x="652" y="129"/>
                  </a:lnTo>
                  <a:lnTo>
                    <a:pt x="653" y="129"/>
                  </a:lnTo>
                  <a:lnTo>
                    <a:pt x="652" y="129"/>
                  </a:lnTo>
                  <a:lnTo>
                    <a:pt x="653" y="129"/>
                  </a:lnTo>
                  <a:lnTo>
                    <a:pt x="655" y="129"/>
                  </a:lnTo>
                  <a:lnTo>
                    <a:pt x="656" y="129"/>
                  </a:lnTo>
                  <a:lnTo>
                    <a:pt x="656" y="130"/>
                  </a:lnTo>
                  <a:lnTo>
                    <a:pt x="657" y="130"/>
                  </a:lnTo>
                  <a:lnTo>
                    <a:pt x="658" y="130"/>
                  </a:lnTo>
                  <a:lnTo>
                    <a:pt x="658" y="129"/>
                  </a:lnTo>
                  <a:lnTo>
                    <a:pt x="657" y="129"/>
                  </a:lnTo>
                  <a:lnTo>
                    <a:pt x="658" y="129"/>
                  </a:lnTo>
                  <a:lnTo>
                    <a:pt x="657" y="129"/>
                  </a:lnTo>
                  <a:lnTo>
                    <a:pt x="658" y="129"/>
                  </a:lnTo>
                  <a:lnTo>
                    <a:pt x="657" y="129"/>
                  </a:lnTo>
                  <a:lnTo>
                    <a:pt x="657" y="127"/>
                  </a:lnTo>
                  <a:lnTo>
                    <a:pt x="656" y="127"/>
                  </a:lnTo>
                  <a:lnTo>
                    <a:pt x="656" y="126"/>
                  </a:lnTo>
                  <a:lnTo>
                    <a:pt x="656" y="127"/>
                  </a:lnTo>
                  <a:lnTo>
                    <a:pt x="656" y="126"/>
                  </a:lnTo>
                  <a:lnTo>
                    <a:pt x="655" y="126"/>
                  </a:lnTo>
                  <a:lnTo>
                    <a:pt x="655" y="125"/>
                  </a:lnTo>
                  <a:lnTo>
                    <a:pt x="656" y="125"/>
                  </a:lnTo>
                  <a:lnTo>
                    <a:pt x="656" y="124"/>
                  </a:lnTo>
                  <a:lnTo>
                    <a:pt x="656" y="125"/>
                  </a:lnTo>
                  <a:lnTo>
                    <a:pt x="656" y="124"/>
                  </a:lnTo>
                  <a:lnTo>
                    <a:pt x="656" y="123"/>
                  </a:lnTo>
                  <a:lnTo>
                    <a:pt x="655" y="123"/>
                  </a:lnTo>
                  <a:lnTo>
                    <a:pt x="653" y="123"/>
                  </a:lnTo>
                  <a:lnTo>
                    <a:pt x="652" y="123"/>
                  </a:lnTo>
                  <a:lnTo>
                    <a:pt x="651" y="123"/>
                  </a:lnTo>
                  <a:lnTo>
                    <a:pt x="652" y="123"/>
                  </a:lnTo>
                  <a:lnTo>
                    <a:pt x="652" y="124"/>
                  </a:lnTo>
                  <a:lnTo>
                    <a:pt x="653" y="124"/>
                  </a:lnTo>
                  <a:lnTo>
                    <a:pt x="652" y="124"/>
                  </a:lnTo>
                  <a:lnTo>
                    <a:pt x="652" y="125"/>
                  </a:lnTo>
                  <a:lnTo>
                    <a:pt x="651" y="125"/>
                  </a:lnTo>
                  <a:lnTo>
                    <a:pt x="651" y="126"/>
                  </a:lnTo>
                  <a:lnTo>
                    <a:pt x="650" y="126"/>
                  </a:lnTo>
                  <a:lnTo>
                    <a:pt x="651" y="126"/>
                  </a:lnTo>
                  <a:lnTo>
                    <a:pt x="650" y="126"/>
                  </a:lnTo>
                  <a:lnTo>
                    <a:pt x="650" y="125"/>
                  </a:lnTo>
                  <a:lnTo>
                    <a:pt x="650" y="126"/>
                  </a:lnTo>
                  <a:lnTo>
                    <a:pt x="650" y="125"/>
                  </a:lnTo>
                  <a:lnTo>
                    <a:pt x="651" y="125"/>
                  </a:lnTo>
                  <a:lnTo>
                    <a:pt x="651" y="124"/>
                  </a:lnTo>
                  <a:lnTo>
                    <a:pt x="650" y="124"/>
                  </a:lnTo>
                  <a:lnTo>
                    <a:pt x="651" y="124"/>
                  </a:lnTo>
                  <a:lnTo>
                    <a:pt x="651" y="123"/>
                  </a:lnTo>
                  <a:lnTo>
                    <a:pt x="650" y="124"/>
                  </a:lnTo>
                  <a:lnTo>
                    <a:pt x="650" y="123"/>
                  </a:lnTo>
                  <a:lnTo>
                    <a:pt x="650" y="124"/>
                  </a:lnTo>
                  <a:lnTo>
                    <a:pt x="649" y="124"/>
                  </a:lnTo>
                  <a:lnTo>
                    <a:pt x="650" y="124"/>
                  </a:lnTo>
                  <a:lnTo>
                    <a:pt x="650" y="125"/>
                  </a:lnTo>
                  <a:lnTo>
                    <a:pt x="649" y="125"/>
                  </a:lnTo>
                  <a:lnTo>
                    <a:pt x="650" y="125"/>
                  </a:lnTo>
                  <a:lnTo>
                    <a:pt x="649" y="125"/>
                  </a:lnTo>
                  <a:lnTo>
                    <a:pt x="647" y="125"/>
                  </a:lnTo>
                  <a:lnTo>
                    <a:pt x="647" y="126"/>
                  </a:lnTo>
                  <a:lnTo>
                    <a:pt x="649" y="126"/>
                  </a:lnTo>
                  <a:lnTo>
                    <a:pt x="647" y="126"/>
                  </a:lnTo>
                  <a:lnTo>
                    <a:pt x="647" y="127"/>
                  </a:lnTo>
                  <a:lnTo>
                    <a:pt x="649" y="126"/>
                  </a:lnTo>
                  <a:lnTo>
                    <a:pt x="649" y="127"/>
                  </a:lnTo>
                  <a:lnTo>
                    <a:pt x="647" y="127"/>
                  </a:lnTo>
                  <a:lnTo>
                    <a:pt x="649" y="127"/>
                  </a:lnTo>
                  <a:lnTo>
                    <a:pt x="649" y="129"/>
                  </a:lnTo>
                  <a:lnTo>
                    <a:pt x="647" y="129"/>
                  </a:lnTo>
                  <a:lnTo>
                    <a:pt x="649" y="129"/>
                  </a:lnTo>
                  <a:lnTo>
                    <a:pt x="647" y="129"/>
                  </a:lnTo>
                  <a:lnTo>
                    <a:pt x="647" y="127"/>
                  </a:lnTo>
                  <a:lnTo>
                    <a:pt x="646" y="127"/>
                  </a:lnTo>
                  <a:lnTo>
                    <a:pt x="647" y="127"/>
                  </a:lnTo>
                  <a:lnTo>
                    <a:pt x="646" y="127"/>
                  </a:lnTo>
                  <a:lnTo>
                    <a:pt x="646" y="126"/>
                  </a:lnTo>
                  <a:lnTo>
                    <a:pt x="646" y="127"/>
                  </a:lnTo>
                  <a:lnTo>
                    <a:pt x="646" y="126"/>
                  </a:lnTo>
                  <a:lnTo>
                    <a:pt x="647" y="126"/>
                  </a:lnTo>
                  <a:lnTo>
                    <a:pt x="646" y="126"/>
                  </a:lnTo>
                  <a:lnTo>
                    <a:pt x="646" y="125"/>
                  </a:lnTo>
                  <a:lnTo>
                    <a:pt x="646" y="126"/>
                  </a:lnTo>
                  <a:lnTo>
                    <a:pt x="646" y="125"/>
                  </a:lnTo>
                  <a:lnTo>
                    <a:pt x="645" y="125"/>
                  </a:lnTo>
                  <a:lnTo>
                    <a:pt x="646" y="125"/>
                  </a:lnTo>
                  <a:lnTo>
                    <a:pt x="645" y="125"/>
                  </a:lnTo>
                  <a:lnTo>
                    <a:pt x="645" y="126"/>
                  </a:lnTo>
                  <a:lnTo>
                    <a:pt x="645" y="125"/>
                  </a:lnTo>
                  <a:lnTo>
                    <a:pt x="645" y="126"/>
                  </a:lnTo>
                  <a:lnTo>
                    <a:pt x="644" y="126"/>
                  </a:lnTo>
                  <a:lnTo>
                    <a:pt x="644" y="125"/>
                  </a:lnTo>
                  <a:lnTo>
                    <a:pt x="642" y="125"/>
                  </a:lnTo>
                  <a:lnTo>
                    <a:pt x="644" y="124"/>
                  </a:lnTo>
                  <a:lnTo>
                    <a:pt x="644" y="123"/>
                  </a:lnTo>
                  <a:lnTo>
                    <a:pt x="644" y="121"/>
                  </a:lnTo>
                  <a:lnTo>
                    <a:pt x="642" y="121"/>
                  </a:lnTo>
                  <a:lnTo>
                    <a:pt x="641" y="121"/>
                  </a:lnTo>
                  <a:lnTo>
                    <a:pt x="641" y="120"/>
                  </a:lnTo>
                  <a:lnTo>
                    <a:pt x="640" y="120"/>
                  </a:lnTo>
                  <a:lnTo>
                    <a:pt x="641" y="120"/>
                  </a:lnTo>
                  <a:lnTo>
                    <a:pt x="641" y="119"/>
                  </a:lnTo>
                  <a:lnTo>
                    <a:pt x="641" y="118"/>
                  </a:lnTo>
                  <a:lnTo>
                    <a:pt x="641" y="116"/>
                  </a:lnTo>
                  <a:lnTo>
                    <a:pt x="641" y="115"/>
                  </a:lnTo>
                  <a:lnTo>
                    <a:pt x="640" y="115"/>
                  </a:lnTo>
                  <a:lnTo>
                    <a:pt x="639" y="115"/>
                  </a:lnTo>
                  <a:lnTo>
                    <a:pt x="639" y="114"/>
                  </a:lnTo>
                  <a:lnTo>
                    <a:pt x="640" y="114"/>
                  </a:lnTo>
                  <a:lnTo>
                    <a:pt x="641" y="114"/>
                  </a:lnTo>
                  <a:lnTo>
                    <a:pt x="642" y="114"/>
                  </a:lnTo>
                  <a:lnTo>
                    <a:pt x="644" y="114"/>
                  </a:lnTo>
                  <a:lnTo>
                    <a:pt x="645" y="114"/>
                  </a:lnTo>
                  <a:lnTo>
                    <a:pt x="646" y="114"/>
                  </a:lnTo>
                  <a:lnTo>
                    <a:pt x="647" y="114"/>
                  </a:lnTo>
                  <a:lnTo>
                    <a:pt x="649" y="113"/>
                  </a:lnTo>
                  <a:lnTo>
                    <a:pt x="649" y="112"/>
                  </a:lnTo>
                  <a:lnTo>
                    <a:pt x="649" y="110"/>
                  </a:lnTo>
                  <a:lnTo>
                    <a:pt x="650" y="110"/>
                  </a:lnTo>
                  <a:lnTo>
                    <a:pt x="650" y="109"/>
                  </a:lnTo>
                  <a:lnTo>
                    <a:pt x="649" y="109"/>
                  </a:lnTo>
                  <a:lnTo>
                    <a:pt x="647" y="109"/>
                  </a:lnTo>
                  <a:lnTo>
                    <a:pt x="647" y="110"/>
                  </a:lnTo>
                  <a:lnTo>
                    <a:pt x="647" y="112"/>
                  </a:lnTo>
                  <a:lnTo>
                    <a:pt x="646" y="112"/>
                  </a:lnTo>
                  <a:lnTo>
                    <a:pt x="646" y="110"/>
                  </a:lnTo>
                  <a:lnTo>
                    <a:pt x="645" y="110"/>
                  </a:lnTo>
                  <a:lnTo>
                    <a:pt x="645" y="112"/>
                  </a:lnTo>
                  <a:lnTo>
                    <a:pt x="644" y="112"/>
                  </a:lnTo>
                  <a:lnTo>
                    <a:pt x="642" y="112"/>
                  </a:lnTo>
                  <a:lnTo>
                    <a:pt x="641" y="112"/>
                  </a:lnTo>
                  <a:lnTo>
                    <a:pt x="640" y="110"/>
                  </a:lnTo>
                  <a:lnTo>
                    <a:pt x="639" y="110"/>
                  </a:lnTo>
                  <a:lnTo>
                    <a:pt x="638" y="110"/>
                  </a:lnTo>
                  <a:lnTo>
                    <a:pt x="638" y="112"/>
                  </a:lnTo>
                  <a:lnTo>
                    <a:pt x="636" y="112"/>
                  </a:lnTo>
                  <a:lnTo>
                    <a:pt x="638" y="112"/>
                  </a:lnTo>
                  <a:lnTo>
                    <a:pt x="636" y="112"/>
                  </a:lnTo>
                  <a:lnTo>
                    <a:pt x="635" y="113"/>
                  </a:lnTo>
                  <a:lnTo>
                    <a:pt x="635" y="114"/>
                  </a:lnTo>
                  <a:lnTo>
                    <a:pt x="636" y="115"/>
                  </a:lnTo>
                  <a:lnTo>
                    <a:pt x="636" y="116"/>
                  </a:lnTo>
                  <a:lnTo>
                    <a:pt x="638" y="116"/>
                  </a:lnTo>
                  <a:lnTo>
                    <a:pt x="638" y="118"/>
                  </a:lnTo>
                  <a:lnTo>
                    <a:pt x="638" y="119"/>
                  </a:lnTo>
                  <a:lnTo>
                    <a:pt x="638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8" y="123"/>
                  </a:lnTo>
                  <a:lnTo>
                    <a:pt x="639" y="123"/>
                  </a:lnTo>
                  <a:lnTo>
                    <a:pt x="639" y="124"/>
                  </a:lnTo>
                  <a:lnTo>
                    <a:pt x="639" y="125"/>
                  </a:lnTo>
                  <a:lnTo>
                    <a:pt x="640" y="126"/>
                  </a:lnTo>
                  <a:lnTo>
                    <a:pt x="639" y="126"/>
                  </a:lnTo>
                  <a:lnTo>
                    <a:pt x="638" y="126"/>
                  </a:lnTo>
                  <a:lnTo>
                    <a:pt x="636" y="126"/>
                  </a:lnTo>
                  <a:lnTo>
                    <a:pt x="635" y="126"/>
                  </a:lnTo>
                  <a:lnTo>
                    <a:pt x="634" y="125"/>
                  </a:lnTo>
                  <a:lnTo>
                    <a:pt x="633" y="125"/>
                  </a:lnTo>
                  <a:lnTo>
                    <a:pt x="633" y="124"/>
                  </a:lnTo>
                  <a:lnTo>
                    <a:pt x="632" y="124"/>
                  </a:lnTo>
                  <a:lnTo>
                    <a:pt x="630" y="124"/>
                  </a:lnTo>
                  <a:lnTo>
                    <a:pt x="629" y="124"/>
                  </a:lnTo>
                  <a:lnTo>
                    <a:pt x="629" y="123"/>
                  </a:lnTo>
                  <a:lnTo>
                    <a:pt x="628" y="123"/>
                  </a:lnTo>
                  <a:lnTo>
                    <a:pt x="627" y="123"/>
                  </a:lnTo>
                  <a:lnTo>
                    <a:pt x="626" y="123"/>
                  </a:lnTo>
                  <a:lnTo>
                    <a:pt x="626" y="124"/>
                  </a:lnTo>
                  <a:lnTo>
                    <a:pt x="624" y="124"/>
                  </a:lnTo>
                  <a:lnTo>
                    <a:pt x="624" y="123"/>
                  </a:lnTo>
                  <a:lnTo>
                    <a:pt x="623" y="123"/>
                  </a:lnTo>
                  <a:lnTo>
                    <a:pt x="624" y="123"/>
                  </a:lnTo>
                  <a:lnTo>
                    <a:pt x="623" y="123"/>
                  </a:lnTo>
                  <a:lnTo>
                    <a:pt x="623" y="121"/>
                  </a:lnTo>
                  <a:lnTo>
                    <a:pt x="623" y="123"/>
                  </a:lnTo>
                  <a:lnTo>
                    <a:pt x="622" y="121"/>
                  </a:lnTo>
                  <a:lnTo>
                    <a:pt x="621" y="121"/>
                  </a:lnTo>
                  <a:lnTo>
                    <a:pt x="620" y="120"/>
                  </a:lnTo>
                  <a:lnTo>
                    <a:pt x="618" y="120"/>
                  </a:lnTo>
                  <a:lnTo>
                    <a:pt x="617" y="120"/>
                  </a:lnTo>
                  <a:lnTo>
                    <a:pt x="616" y="120"/>
                  </a:lnTo>
                  <a:lnTo>
                    <a:pt x="616" y="119"/>
                  </a:lnTo>
                  <a:lnTo>
                    <a:pt x="617" y="119"/>
                  </a:lnTo>
                  <a:lnTo>
                    <a:pt x="616" y="119"/>
                  </a:lnTo>
                  <a:lnTo>
                    <a:pt x="615" y="119"/>
                  </a:lnTo>
                  <a:lnTo>
                    <a:pt x="614" y="119"/>
                  </a:lnTo>
                  <a:lnTo>
                    <a:pt x="612" y="119"/>
                  </a:lnTo>
                  <a:lnTo>
                    <a:pt x="611" y="119"/>
                  </a:lnTo>
                  <a:lnTo>
                    <a:pt x="611" y="118"/>
                  </a:lnTo>
                  <a:lnTo>
                    <a:pt x="610" y="118"/>
                  </a:lnTo>
                  <a:lnTo>
                    <a:pt x="609" y="118"/>
                  </a:lnTo>
                  <a:lnTo>
                    <a:pt x="609" y="116"/>
                  </a:lnTo>
                  <a:lnTo>
                    <a:pt x="608" y="116"/>
                  </a:lnTo>
                  <a:lnTo>
                    <a:pt x="606" y="116"/>
                  </a:lnTo>
                  <a:lnTo>
                    <a:pt x="606" y="115"/>
                  </a:lnTo>
                  <a:lnTo>
                    <a:pt x="605" y="115"/>
                  </a:lnTo>
                  <a:lnTo>
                    <a:pt x="604" y="114"/>
                  </a:lnTo>
                  <a:lnTo>
                    <a:pt x="604" y="113"/>
                  </a:lnTo>
                  <a:lnTo>
                    <a:pt x="603" y="113"/>
                  </a:lnTo>
                  <a:lnTo>
                    <a:pt x="603" y="112"/>
                  </a:lnTo>
                  <a:lnTo>
                    <a:pt x="601" y="112"/>
                  </a:lnTo>
                  <a:lnTo>
                    <a:pt x="601" y="110"/>
                  </a:lnTo>
                  <a:lnTo>
                    <a:pt x="601" y="112"/>
                  </a:lnTo>
                  <a:lnTo>
                    <a:pt x="600" y="112"/>
                  </a:lnTo>
                  <a:lnTo>
                    <a:pt x="600" y="110"/>
                  </a:lnTo>
                  <a:lnTo>
                    <a:pt x="599" y="110"/>
                  </a:lnTo>
                  <a:lnTo>
                    <a:pt x="600" y="110"/>
                  </a:lnTo>
                  <a:lnTo>
                    <a:pt x="599" y="110"/>
                  </a:lnTo>
                  <a:lnTo>
                    <a:pt x="600" y="110"/>
                  </a:lnTo>
                  <a:lnTo>
                    <a:pt x="600" y="112"/>
                  </a:lnTo>
                  <a:lnTo>
                    <a:pt x="600" y="113"/>
                  </a:lnTo>
                  <a:lnTo>
                    <a:pt x="601" y="113"/>
                  </a:lnTo>
                  <a:lnTo>
                    <a:pt x="603" y="114"/>
                  </a:lnTo>
                  <a:lnTo>
                    <a:pt x="603" y="115"/>
                  </a:lnTo>
                  <a:lnTo>
                    <a:pt x="603" y="114"/>
                  </a:lnTo>
                  <a:lnTo>
                    <a:pt x="601" y="114"/>
                  </a:lnTo>
                  <a:lnTo>
                    <a:pt x="600" y="114"/>
                  </a:lnTo>
                  <a:lnTo>
                    <a:pt x="600" y="113"/>
                  </a:lnTo>
                  <a:lnTo>
                    <a:pt x="599" y="113"/>
                  </a:lnTo>
                  <a:lnTo>
                    <a:pt x="599" y="114"/>
                  </a:lnTo>
                  <a:lnTo>
                    <a:pt x="599" y="113"/>
                  </a:lnTo>
                  <a:lnTo>
                    <a:pt x="598" y="113"/>
                  </a:lnTo>
                  <a:lnTo>
                    <a:pt x="599" y="113"/>
                  </a:lnTo>
                  <a:lnTo>
                    <a:pt x="599" y="114"/>
                  </a:lnTo>
                  <a:lnTo>
                    <a:pt x="600" y="114"/>
                  </a:lnTo>
                  <a:lnTo>
                    <a:pt x="601" y="115"/>
                  </a:lnTo>
                  <a:lnTo>
                    <a:pt x="603" y="115"/>
                  </a:lnTo>
                  <a:lnTo>
                    <a:pt x="603" y="116"/>
                  </a:lnTo>
                  <a:lnTo>
                    <a:pt x="604" y="116"/>
                  </a:lnTo>
                  <a:lnTo>
                    <a:pt x="604" y="118"/>
                  </a:lnTo>
                  <a:lnTo>
                    <a:pt x="605" y="118"/>
                  </a:lnTo>
                  <a:lnTo>
                    <a:pt x="606" y="118"/>
                  </a:lnTo>
                  <a:lnTo>
                    <a:pt x="606" y="119"/>
                  </a:lnTo>
                  <a:lnTo>
                    <a:pt x="606" y="120"/>
                  </a:lnTo>
                  <a:lnTo>
                    <a:pt x="608" y="120"/>
                  </a:lnTo>
                  <a:lnTo>
                    <a:pt x="608" y="121"/>
                  </a:lnTo>
                  <a:lnTo>
                    <a:pt x="608" y="123"/>
                  </a:lnTo>
                  <a:lnTo>
                    <a:pt x="608" y="121"/>
                  </a:lnTo>
                  <a:lnTo>
                    <a:pt x="609" y="121"/>
                  </a:lnTo>
                  <a:lnTo>
                    <a:pt x="610" y="121"/>
                  </a:lnTo>
                  <a:lnTo>
                    <a:pt x="610" y="120"/>
                  </a:lnTo>
                  <a:lnTo>
                    <a:pt x="611" y="120"/>
                  </a:lnTo>
                  <a:lnTo>
                    <a:pt x="611" y="121"/>
                  </a:lnTo>
                  <a:lnTo>
                    <a:pt x="612" y="121"/>
                  </a:lnTo>
                  <a:lnTo>
                    <a:pt x="612" y="123"/>
                  </a:lnTo>
                  <a:lnTo>
                    <a:pt x="614" y="123"/>
                  </a:lnTo>
                  <a:lnTo>
                    <a:pt x="615" y="123"/>
                  </a:lnTo>
                  <a:lnTo>
                    <a:pt x="616" y="123"/>
                  </a:lnTo>
                  <a:lnTo>
                    <a:pt x="617" y="123"/>
                  </a:lnTo>
                  <a:lnTo>
                    <a:pt x="618" y="124"/>
                  </a:lnTo>
                  <a:lnTo>
                    <a:pt x="620" y="125"/>
                  </a:lnTo>
                  <a:lnTo>
                    <a:pt x="620" y="126"/>
                  </a:lnTo>
                  <a:lnTo>
                    <a:pt x="621" y="126"/>
                  </a:lnTo>
                  <a:lnTo>
                    <a:pt x="622" y="126"/>
                  </a:lnTo>
                  <a:lnTo>
                    <a:pt x="623" y="126"/>
                  </a:lnTo>
                  <a:lnTo>
                    <a:pt x="623" y="127"/>
                  </a:lnTo>
                  <a:lnTo>
                    <a:pt x="624" y="127"/>
                  </a:lnTo>
                  <a:lnTo>
                    <a:pt x="626" y="127"/>
                  </a:lnTo>
                  <a:lnTo>
                    <a:pt x="626" y="129"/>
                  </a:lnTo>
                  <a:lnTo>
                    <a:pt x="627" y="129"/>
                  </a:lnTo>
                  <a:lnTo>
                    <a:pt x="628" y="129"/>
                  </a:lnTo>
                  <a:lnTo>
                    <a:pt x="629" y="129"/>
                  </a:lnTo>
                  <a:lnTo>
                    <a:pt x="629" y="130"/>
                  </a:lnTo>
                  <a:lnTo>
                    <a:pt x="630" y="130"/>
                  </a:lnTo>
                  <a:lnTo>
                    <a:pt x="632" y="131"/>
                  </a:lnTo>
                  <a:lnTo>
                    <a:pt x="632" y="132"/>
                  </a:lnTo>
                  <a:lnTo>
                    <a:pt x="632" y="131"/>
                  </a:lnTo>
                  <a:lnTo>
                    <a:pt x="633" y="131"/>
                  </a:lnTo>
                  <a:lnTo>
                    <a:pt x="632" y="131"/>
                  </a:lnTo>
                  <a:lnTo>
                    <a:pt x="633" y="131"/>
                  </a:lnTo>
                  <a:lnTo>
                    <a:pt x="633" y="132"/>
                  </a:lnTo>
                  <a:lnTo>
                    <a:pt x="634" y="132"/>
                  </a:lnTo>
                  <a:lnTo>
                    <a:pt x="634" y="131"/>
                  </a:lnTo>
                  <a:lnTo>
                    <a:pt x="635" y="131"/>
                  </a:lnTo>
                  <a:lnTo>
                    <a:pt x="635" y="132"/>
                  </a:lnTo>
                  <a:lnTo>
                    <a:pt x="636" y="132"/>
                  </a:lnTo>
                  <a:lnTo>
                    <a:pt x="636" y="133"/>
                  </a:lnTo>
                  <a:lnTo>
                    <a:pt x="638" y="133"/>
                  </a:lnTo>
                  <a:lnTo>
                    <a:pt x="638" y="132"/>
                  </a:lnTo>
                  <a:lnTo>
                    <a:pt x="638" y="133"/>
                  </a:lnTo>
                  <a:lnTo>
                    <a:pt x="639" y="133"/>
                  </a:lnTo>
                  <a:lnTo>
                    <a:pt x="640" y="133"/>
                  </a:lnTo>
                  <a:lnTo>
                    <a:pt x="641" y="133"/>
                  </a:lnTo>
                  <a:lnTo>
                    <a:pt x="642" y="133"/>
                  </a:lnTo>
                  <a:lnTo>
                    <a:pt x="644" y="135"/>
                  </a:lnTo>
                  <a:lnTo>
                    <a:pt x="645" y="135"/>
                  </a:lnTo>
                  <a:lnTo>
                    <a:pt x="646" y="135"/>
                  </a:lnTo>
                  <a:lnTo>
                    <a:pt x="647" y="135"/>
                  </a:lnTo>
                  <a:lnTo>
                    <a:pt x="647" y="136"/>
                  </a:lnTo>
                  <a:lnTo>
                    <a:pt x="647" y="135"/>
                  </a:lnTo>
                  <a:lnTo>
                    <a:pt x="646" y="135"/>
                  </a:lnTo>
                  <a:lnTo>
                    <a:pt x="647" y="135"/>
                  </a:lnTo>
                  <a:lnTo>
                    <a:pt x="646" y="135"/>
                  </a:lnTo>
                  <a:lnTo>
                    <a:pt x="646" y="136"/>
                  </a:lnTo>
                  <a:lnTo>
                    <a:pt x="646" y="137"/>
                  </a:lnTo>
                  <a:lnTo>
                    <a:pt x="646" y="138"/>
                  </a:lnTo>
                  <a:lnTo>
                    <a:pt x="646" y="139"/>
                  </a:lnTo>
                  <a:lnTo>
                    <a:pt x="646" y="138"/>
                  </a:lnTo>
                  <a:lnTo>
                    <a:pt x="647" y="138"/>
                  </a:lnTo>
                  <a:lnTo>
                    <a:pt x="647" y="139"/>
                  </a:lnTo>
                  <a:lnTo>
                    <a:pt x="647" y="138"/>
                  </a:lnTo>
                  <a:lnTo>
                    <a:pt x="649" y="138"/>
                  </a:lnTo>
                  <a:lnTo>
                    <a:pt x="647" y="138"/>
                  </a:lnTo>
                  <a:lnTo>
                    <a:pt x="647" y="137"/>
                  </a:lnTo>
                  <a:lnTo>
                    <a:pt x="649" y="137"/>
                  </a:lnTo>
                  <a:lnTo>
                    <a:pt x="649" y="138"/>
                  </a:lnTo>
                  <a:lnTo>
                    <a:pt x="649" y="139"/>
                  </a:lnTo>
                  <a:lnTo>
                    <a:pt x="649" y="141"/>
                  </a:lnTo>
                  <a:lnTo>
                    <a:pt x="649" y="139"/>
                  </a:lnTo>
                  <a:lnTo>
                    <a:pt x="647" y="139"/>
                  </a:lnTo>
                  <a:lnTo>
                    <a:pt x="647" y="141"/>
                  </a:lnTo>
                  <a:lnTo>
                    <a:pt x="646" y="139"/>
                  </a:lnTo>
                  <a:lnTo>
                    <a:pt x="647" y="141"/>
                  </a:lnTo>
                  <a:lnTo>
                    <a:pt x="647" y="142"/>
                  </a:lnTo>
                  <a:lnTo>
                    <a:pt x="646" y="142"/>
                  </a:lnTo>
                  <a:lnTo>
                    <a:pt x="645" y="142"/>
                  </a:lnTo>
                  <a:lnTo>
                    <a:pt x="645" y="141"/>
                  </a:lnTo>
                  <a:lnTo>
                    <a:pt x="645" y="142"/>
                  </a:lnTo>
                  <a:lnTo>
                    <a:pt x="645" y="141"/>
                  </a:lnTo>
                  <a:lnTo>
                    <a:pt x="644" y="141"/>
                  </a:lnTo>
                  <a:lnTo>
                    <a:pt x="644" y="142"/>
                  </a:lnTo>
                  <a:lnTo>
                    <a:pt x="645" y="142"/>
                  </a:lnTo>
                  <a:lnTo>
                    <a:pt x="645" y="143"/>
                  </a:lnTo>
                  <a:lnTo>
                    <a:pt x="646" y="143"/>
                  </a:lnTo>
                  <a:lnTo>
                    <a:pt x="646" y="144"/>
                  </a:lnTo>
                  <a:lnTo>
                    <a:pt x="647" y="144"/>
                  </a:lnTo>
                  <a:lnTo>
                    <a:pt x="646" y="144"/>
                  </a:lnTo>
                  <a:lnTo>
                    <a:pt x="647" y="144"/>
                  </a:lnTo>
                  <a:lnTo>
                    <a:pt x="646" y="144"/>
                  </a:lnTo>
                  <a:lnTo>
                    <a:pt x="645" y="144"/>
                  </a:lnTo>
                  <a:lnTo>
                    <a:pt x="644" y="143"/>
                  </a:lnTo>
                  <a:lnTo>
                    <a:pt x="642" y="143"/>
                  </a:lnTo>
                  <a:lnTo>
                    <a:pt x="641" y="143"/>
                  </a:lnTo>
                  <a:lnTo>
                    <a:pt x="642" y="143"/>
                  </a:lnTo>
                  <a:lnTo>
                    <a:pt x="641" y="143"/>
                  </a:lnTo>
                  <a:lnTo>
                    <a:pt x="642" y="142"/>
                  </a:lnTo>
                  <a:lnTo>
                    <a:pt x="641" y="142"/>
                  </a:lnTo>
                  <a:lnTo>
                    <a:pt x="641" y="143"/>
                  </a:lnTo>
                  <a:lnTo>
                    <a:pt x="640" y="143"/>
                  </a:lnTo>
                  <a:lnTo>
                    <a:pt x="640" y="142"/>
                  </a:lnTo>
                  <a:lnTo>
                    <a:pt x="640" y="143"/>
                  </a:lnTo>
                  <a:lnTo>
                    <a:pt x="640" y="142"/>
                  </a:lnTo>
                  <a:lnTo>
                    <a:pt x="639" y="142"/>
                  </a:lnTo>
                  <a:lnTo>
                    <a:pt x="639" y="143"/>
                  </a:lnTo>
                  <a:lnTo>
                    <a:pt x="639" y="142"/>
                  </a:lnTo>
                  <a:lnTo>
                    <a:pt x="639" y="143"/>
                  </a:lnTo>
                  <a:lnTo>
                    <a:pt x="640" y="143"/>
                  </a:lnTo>
                  <a:lnTo>
                    <a:pt x="641" y="144"/>
                  </a:lnTo>
                  <a:lnTo>
                    <a:pt x="640" y="144"/>
                  </a:lnTo>
                  <a:lnTo>
                    <a:pt x="640" y="145"/>
                  </a:lnTo>
                  <a:lnTo>
                    <a:pt x="640" y="144"/>
                  </a:lnTo>
                  <a:lnTo>
                    <a:pt x="640" y="145"/>
                  </a:lnTo>
                  <a:lnTo>
                    <a:pt x="641" y="145"/>
                  </a:lnTo>
                  <a:lnTo>
                    <a:pt x="640" y="145"/>
                  </a:lnTo>
                  <a:lnTo>
                    <a:pt x="641" y="144"/>
                  </a:lnTo>
                  <a:lnTo>
                    <a:pt x="641" y="145"/>
                  </a:lnTo>
                  <a:lnTo>
                    <a:pt x="641" y="144"/>
                  </a:lnTo>
                  <a:lnTo>
                    <a:pt x="642" y="144"/>
                  </a:lnTo>
                  <a:lnTo>
                    <a:pt x="642" y="145"/>
                  </a:lnTo>
                  <a:lnTo>
                    <a:pt x="644" y="145"/>
                  </a:lnTo>
                  <a:lnTo>
                    <a:pt x="644" y="147"/>
                  </a:lnTo>
                  <a:lnTo>
                    <a:pt x="644" y="145"/>
                  </a:lnTo>
                  <a:lnTo>
                    <a:pt x="644" y="147"/>
                  </a:lnTo>
                  <a:lnTo>
                    <a:pt x="645" y="145"/>
                  </a:lnTo>
                  <a:lnTo>
                    <a:pt x="645" y="147"/>
                  </a:lnTo>
                  <a:lnTo>
                    <a:pt x="644" y="147"/>
                  </a:lnTo>
                  <a:lnTo>
                    <a:pt x="644" y="148"/>
                  </a:lnTo>
                  <a:lnTo>
                    <a:pt x="642" y="148"/>
                  </a:lnTo>
                  <a:lnTo>
                    <a:pt x="644" y="148"/>
                  </a:lnTo>
                  <a:lnTo>
                    <a:pt x="642" y="148"/>
                  </a:lnTo>
                  <a:lnTo>
                    <a:pt x="642" y="147"/>
                  </a:lnTo>
                  <a:lnTo>
                    <a:pt x="644" y="147"/>
                  </a:lnTo>
                  <a:lnTo>
                    <a:pt x="642" y="147"/>
                  </a:lnTo>
                  <a:lnTo>
                    <a:pt x="642" y="148"/>
                  </a:lnTo>
                  <a:lnTo>
                    <a:pt x="641" y="148"/>
                  </a:lnTo>
                  <a:lnTo>
                    <a:pt x="641" y="147"/>
                  </a:lnTo>
                  <a:lnTo>
                    <a:pt x="640" y="147"/>
                  </a:lnTo>
                  <a:lnTo>
                    <a:pt x="639" y="147"/>
                  </a:lnTo>
                  <a:lnTo>
                    <a:pt x="639" y="145"/>
                  </a:lnTo>
                  <a:lnTo>
                    <a:pt x="640" y="147"/>
                  </a:lnTo>
                  <a:lnTo>
                    <a:pt x="639" y="145"/>
                  </a:lnTo>
                  <a:lnTo>
                    <a:pt x="640" y="145"/>
                  </a:lnTo>
                  <a:lnTo>
                    <a:pt x="639" y="145"/>
                  </a:lnTo>
                  <a:lnTo>
                    <a:pt x="639" y="144"/>
                  </a:lnTo>
                  <a:lnTo>
                    <a:pt x="638" y="144"/>
                  </a:lnTo>
                  <a:lnTo>
                    <a:pt x="639" y="144"/>
                  </a:lnTo>
                  <a:lnTo>
                    <a:pt x="639" y="145"/>
                  </a:lnTo>
                  <a:lnTo>
                    <a:pt x="638" y="145"/>
                  </a:lnTo>
                  <a:lnTo>
                    <a:pt x="638" y="144"/>
                  </a:lnTo>
                  <a:lnTo>
                    <a:pt x="636" y="144"/>
                  </a:lnTo>
                  <a:lnTo>
                    <a:pt x="638" y="144"/>
                  </a:lnTo>
                  <a:lnTo>
                    <a:pt x="638" y="145"/>
                  </a:lnTo>
                  <a:lnTo>
                    <a:pt x="639" y="145"/>
                  </a:lnTo>
                  <a:lnTo>
                    <a:pt x="638" y="145"/>
                  </a:lnTo>
                  <a:lnTo>
                    <a:pt x="639" y="145"/>
                  </a:lnTo>
                  <a:lnTo>
                    <a:pt x="638" y="145"/>
                  </a:lnTo>
                  <a:lnTo>
                    <a:pt x="639" y="145"/>
                  </a:lnTo>
                  <a:lnTo>
                    <a:pt x="639" y="147"/>
                  </a:lnTo>
                  <a:lnTo>
                    <a:pt x="638" y="147"/>
                  </a:lnTo>
                  <a:lnTo>
                    <a:pt x="639" y="147"/>
                  </a:lnTo>
                  <a:lnTo>
                    <a:pt x="638" y="147"/>
                  </a:lnTo>
                  <a:lnTo>
                    <a:pt x="638" y="145"/>
                  </a:lnTo>
                  <a:lnTo>
                    <a:pt x="638" y="147"/>
                  </a:lnTo>
                  <a:lnTo>
                    <a:pt x="636" y="147"/>
                  </a:lnTo>
                  <a:lnTo>
                    <a:pt x="636" y="145"/>
                  </a:lnTo>
                  <a:lnTo>
                    <a:pt x="636" y="147"/>
                  </a:lnTo>
                  <a:lnTo>
                    <a:pt x="636" y="145"/>
                  </a:lnTo>
                  <a:lnTo>
                    <a:pt x="636" y="147"/>
                  </a:lnTo>
                  <a:lnTo>
                    <a:pt x="635" y="145"/>
                  </a:lnTo>
                  <a:lnTo>
                    <a:pt x="635" y="147"/>
                  </a:lnTo>
                  <a:lnTo>
                    <a:pt x="636" y="147"/>
                  </a:lnTo>
                  <a:lnTo>
                    <a:pt x="635" y="147"/>
                  </a:lnTo>
                  <a:lnTo>
                    <a:pt x="636" y="147"/>
                  </a:lnTo>
                  <a:lnTo>
                    <a:pt x="635" y="147"/>
                  </a:lnTo>
                  <a:lnTo>
                    <a:pt x="636" y="147"/>
                  </a:lnTo>
                  <a:lnTo>
                    <a:pt x="636" y="148"/>
                  </a:lnTo>
                  <a:lnTo>
                    <a:pt x="636" y="147"/>
                  </a:lnTo>
                  <a:lnTo>
                    <a:pt x="638" y="147"/>
                  </a:lnTo>
                  <a:lnTo>
                    <a:pt x="638" y="148"/>
                  </a:lnTo>
                  <a:lnTo>
                    <a:pt x="636" y="148"/>
                  </a:lnTo>
                  <a:lnTo>
                    <a:pt x="638" y="148"/>
                  </a:lnTo>
                  <a:lnTo>
                    <a:pt x="636" y="148"/>
                  </a:lnTo>
                  <a:lnTo>
                    <a:pt x="638" y="148"/>
                  </a:lnTo>
                  <a:lnTo>
                    <a:pt x="638" y="149"/>
                  </a:lnTo>
                  <a:lnTo>
                    <a:pt x="638" y="148"/>
                  </a:lnTo>
                  <a:lnTo>
                    <a:pt x="636" y="148"/>
                  </a:lnTo>
                  <a:lnTo>
                    <a:pt x="636" y="149"/>
                  </a:lnTo>
                  <a:lnTo>
                    <a:pt x="636" y="148"/>
                  </a:lnTo>
                  <a:lnTo>
                    <a:pt x="636" y="149"/>
                  </a:lnTo>
                  <a:lnTo>
                    <a:pt x="635" y="149"/>
                  </a:lnTo>
                  <a:lnTo>
                    <a:pt x="636" y="149"/>
                  </a:lnTo>
                  <a:lnTo>
                    <a:pt x="635" y="149"/>
                  </a:lnTo>
                  <a:lnTo>
                    <a:pt x="634" y="149"/>
                  </a:lnTo>
                  <a:lnTo>
                    <a:pt x="634" y="148"/>
                  </a:lnTo>
                  <a:lnTo>
                    <a:pt x="633" y="148"/>
                  </a:lnTo>
                  <a:lnTo>
                    <a:pt x="634" y="148"/>
                  </a:lnTo>
                  <a:lnTo>
                    <a:pt x="634" y="147"/>
                  </a:lnTo>
                  <a:lnTo>
                    <a:pt x="633" y="147"/>
                  </a:lnTo>
                  <a:lnTo>
                    <a:pt x="632" y="147"/>
                  </a:lnTo>
                  <a:lnTo>
                    <a:pt x="633" y="147"/>
                  </a:lnTo>
                  <a:lnTo>
                    <a:pt x="634" y="147"/>
                  </a:lnTo>
                  <a:lnTo>
                    <a:pt x="634" y="148"/>
                  </a:lnTo>
                  <a:lnTo>
                    <a:pt x="633" y="148"/>
                  </a:lnTo>
                  <a:lnTo>
                    <a:pt x="633" y="149"/>
                  </a:lnTo>
                  <a:lnTo>
                    <a:pt x="632" y="149"/>
                  </a:lnTo>
                  <a:lnTo>
                    <a:pt x="630" y="149"/>
                  </a:lnTo>
                  <a:lnTo>
                    <a:pt x="632" y="149"/>
                  </a:lnTo>
                  <a:lnTo>
                    <a:pt x="632" y="150"/>
                  </a:lnTo>
                  <a:lnTo>
                    <a:pt x="632" y="152"/>
                  </a:lnTo>
                  <a:lnTo>
                    <a:pt x="630" y="152"/>
                  </a:lnTo>
                  <a:lnTo>
                    <a:pt x="630" y="150"/>
                  </a:lnTo>
                  <a:lnTo>
                    <a:pt x="630" y="152"/>
                  </a:lnTo>
                  <a:lnTo>
                    <a:pt x="629" y="152"/>
                  </a:lnTo>
                  <a:lnTo>
                    <a:pt x="629" y="153"/>
                  </a:lnTo>
                  <a:lnTo>
                    <a:pt x="629" y="152"/>
                  </a:lnTo>
                  <a:lnTo>
                    <a:pt x="629" y="153"/>
                  </a:lnTo>
                  <a:lnTo>
                    <a:pt x="629" y="152"/>
                  </a:lnTo>
                  <a:lnTo>
                    <a:pt x="628" y="152"/>
                  </a:lnTo>
                  <a:lnTo>
                    <a:pt x="628" y="150"/>
                  </a:lnTo>
                  <a:lnTo>
                    <a:pt x="629" y="150"/>
                  </a:lnTo>
                  <a:lnTo>
                    <a:pt x="628" y="150"/>
                  </a:lnTo>
                  <a:lnTo>
                    <a:pt x="628" y="152"/>
                  </a:lnTo>
                  <a:lnTo>
                    <a:pt x="628" y="153"/>
                  </a:lnTo>
                  <a:lnTo>
                    <a:pt x="628" y="152"/>
                  </a:lnTo>
                  <a:lnTo>
                    <a:pt x="627" y="152"/>
                  </a:lnTo>
                  <a:lnTo>
                    <a:pt x="627" y="153"/>
                  </a:lnTo>
                  <a:lnTo>
                    <a:pt x="627" y="152"/>
                  </a:lnTo>
                  <a:lnTo>
                    <a:pt x="627" y="153"/>
                  </a:lnTo>
                  <a:lnTo>
                    <a:pt x="626" y="153"/>
                  </a:lnTo>
                  <a:lnTo>
                    <a:pt x="627" y="153"/>
                  </a:lnTo>
                  <a:lnTo>
                    <a:pt x="626" y="153"/>
                  </a:lnTo>
                  <a:lnTo>
                    <a:pt x="624" y="153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3"/>
                  </a:lnTo>
                  <a:lnTo>
                    <a:pt x="626" y="153"/>
                  </a:lnTo>
                  <a:lnTo>
                    <a:pt x="627" y="153"/>
                  </a:lnTo>
                  <a:lnTo>
                    <a:pt x="628" y="153"/>
                  </a:lnTo>
                  <a:lnTo>
                    <a:pt x="627" y="153"/>
                  </a:lnTo>
                  <a:lnTo>
                    <a:pt x="628" y="153"/>
                  </a:lnTo>
                  <a:lnTo>
                    <a:pt x="627" y="153"/>
                  </a:lnTo>
                  <a:lnTo>
                    <a:pt x="627" y="154"/>
                  </a:lnTo>
                  <a:lnTo>
                    <a:pt x="627" y="155"/>
                  </a:lnTo>
                  <a:lnTo>
                    <a:pt x="628" y="155"/>
                  </a:lnTo>
                  <a:lnTo>
                    <a:pt x="628" y="156"/>
                  </a:lnTo>
                  <a:lnTo>
                    <a:pt x="628" y="155"/>
                  </a:lnTo>
                  <a:lnTo>
                    <a:pt x="627" y="154"/>
                  </a:lnTo>
                  <a:lnTo>
                    <a:pt x="627" y="153"/>
                  </a:lnTo>
                  <a:lnTo>
                    <a:pt x="628" y="154"/>
                  </a:lnTo>
                  <a:lnTo>
                    <a:pt x="628" y="153"/>
                  </a:lnTo>
                  <a:lnTo>
                    <a:pt x="628" y="154"/>
                  </a:lnTo>
                  <a:lnTo>
                    <a:pt x="628" y="153"/>
                  </a:lnTo>
                  <a:lnTo>
                    <a:pt x="628" y="154"/>
                  </a:lnTo>
                  <a:lnTo>
                    <a:pt x="629" y="153"/>
                  </a:lnTo>
                  <a:lnTo>
                    <a:pt x="629" y="154"/>
                  </a:lnTo>
                  <a:lnTo>
                    <a:pt x="630" y="154"/>
                  </a:lnTo>
                  <a:lnTo>
                    <a:pt x="630" y="153"/>
                  </a:lnTo>
                  <a:lnTo>
                    <a:pt x="630" y="152"/>
                  </a:lnTo>
                  <a:lnTo>
                    <a:pt x="632" y="153"/>
                  </a:lnTo>
                  <a:lnTo>
                    <a:pt x="633" y="153"/>
                  </a:lnTo>
                  <a:lnTo>
                    <a:pt x="632" y="153"/>
                  </a:lnTo>
                  <a:lnTo>
                    <a:pt x="633" y="152"/>
                  </a:lnTo>
                  <a:lnTo>
                    <a:pt x="632" y="152"/>
                  </a:lnTo>
                  <a:lnTo>
                    <a:pt x="633" y="152"/>
                  </a:lnTo>
                  <a:lnTo>
                    <a:pt x="633" y="150"/>
                  </a:lnTo>
                  <a:lnTo>
                    <a:pt x="634" y="150"/>
                  </a:lnTo>
                  <a:lnTo>
                    <a:pt x="633" y="150"/>
                  </a:lnTo>
                  <a:lnTo>
                    <a:pt x="634" y="150"/>
                  </a:lnTo>
                  <a:lnTo>
                    <a:pt x="634" y="152"/>
                  </a:lnTo>
                  <a:lnTo>
                    <a:pt x="634" y="150"/>
                  </a:lnTo>
                  <a:lnTo>
                    <a:pt x="635" y="150"/>
                  </a:lnTo>
                  <a:lnTo>
                    <a:pt x="635" y="152"/>
                  </a:lnTo>
                  <a:lnTo>
                    <a:pt x="634" y="152"/>
                  </a:lnTo>
                  <a:lnTo>
                    <a:pt x="635" y="152"/>
                  </a:lnTo>
                  <a:lnTo>
                    <a:pt x="634" y="152"/>
                  </a:lnTo>
                  <a:lnTo>
                    <a:pt x="634" y="153"/>
                  </a:lnTo>
                  <a:lnTo>
                    <a:pt x="635" y="153"/>
                  </a:lnTo>
                  <a:lnTo>
                    <a:pt x="635" y="152"/>
                  </a:lnTo>
                  <a:lnTo>
                    <a:pt x="636" y="152"/>
                  </a:lnTo>
                  <a:lnTo>
                    <a:pt x="635" y="152"/>
                  </a:lnTo>
                  <a:lnTo>
                    <a:pt x="636" y="152"/>
                  </a:lnTo>
                  <a:lnTo>
                    <a:pt x="635" y="152"/>
                  </a:lnTo>
                  <a:lnTo>
                    <a:pt x="635" y="150"/>
                  </a:lnTo>
                  <a:lnTo>
                    <a:pt x="636" y="150"/>
                  </a:lnTo>
                  <a:lnTo>
                    <a:pt x="638" y="150"/>
                  </a:lnTo>
                  <a:lnTo>
                    <a:pt x="638" y="152"/>
                  </a:lnTo>
                  <a:lnTo>
                    <a:pt x="636" y="152"/>
                  </a:lnTo>
                  <a:lnTo>
                    <a:pt x="638" y="152"/>
                  </a:lnTo>
                  <a:lnTo>
                    <a:pt x="636" y="152"/>
                  </a:lnTo>
                  <a:lnTo>
                    <a:pt x="638" y="152"/>
                  </a:lnTo>
                  <a:lnTo>
                    <a:pt x="639" y="152"/>
                  </a:lnTo>
                  <a:lnTo>
                    <a:pt x="639" y="153"/>
                  </a:lnTo>
                  <a:lnTo>
                    <a:pt x="638" y="153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8" y="154"/>
                  </a:lnTo>
                  <a:lnTo>
                    <a:pt x="636" y="154"/>
                  </a:lnTo>
                  <a:lnTo>
                    <a:pt x="636" y="155"/>
                  </a:lnTo>
                  <a:lnTo>
                    <a:pt x="638" y="155"/>
                  </a:lnTo>
                  <a:lnTo>
                    <a:pt x="638" y="154"/>
                  </a:lnTo>
                  <a:lnTo>
                    <a:pt x="638" y="153"/>
                  </a:lnTo>
                  <a:lnTo>
                    <a:pt x="638" y="154"/>
                  </a:lnTo>
                  <a:lnTo>
                    <a:pt x="638" y="153"/>
                  </a:lnTo>
                  <a:lnTo>
                    <a:pt x="639" y="153"/>
                  </a:lnTo>
                  <a:lnTo>
                    <a:pt x="638" y="153"/>
                  </a:lnTo>
                  <a:lnTo>
                    <a:pt x="639" y="153"/>
                  </a:lnTo>
                  <a:lnTo>
                    <a:pt x="639" y="152"/>
                  </a:lnTo>
                  <a:lnTo>
                    <a:pt x="640" y="152"/>
                  </a:lnTo>
                  <a:lnTo>
                    <a:pt x="640" y="153"/>
                  </a:lnTo>
                  <a:lnTo>
                    <a:pt x="639" y="153"/>
                  </a:lnTo>
                  <a:lnTo>
                    <a:pt x="640" y="153"/>
                  </a:lnTo>
                  <a:lnTo>
                    <a:pt x="640" y="154"/>
                  </a:lnTo>
                  <a:lnTo>
                    <a:pt x="641" y="154"/>
                  </a:lnTo>
                  <a:lnTo>
                    <a:pt x="641" y="153"/>
                  </a:lnTo>
                  <a:lnTo>
                    <a:pt x="640" y="153"/>
                  </a:lnTo>
                  <a:lnTo>
                    <a:pt x="640" y="154"/>
                  </a:lnTo>
                  <a:lnTo>
                    <a:pt x="640" y="153"/>
                  </a:lnTo>
                  <a:lnTo>
                    <a:pt x="640" y="152"/>
                  </a:lnTo>
                  <a:lnTo>
                    <a:pt x="641" y="152"/>
                  </a:lnTo>
                  <a:lnTo>
                    <a:pt x="640" y="152"/>
                  </a:lnTo>
                  <a:lnTo>
                    <a:pt x="641" y="152"/>
                  </a:lnTo>
                  <a:lnTo>
                    <a:pt x="640" y="152"/>
                  </a:lnTo>
                  <a:lnTo>
                    <a:pt x="639" y="152"/>
                  </a:lnTo>
                  <a:lnTo>
                    <a:pt x="639" y="150"/>
                  </a:lnTo>
                  <a:lnTo>
                    <a:pt x="640" y="150"/>
                  </a:lnTo>
                  <a:lnTo>
                    <a:pt x="639" y="150"/>
                  </a:lnTo>
                  <a:lnTo>
                    <a:pt x="639" y="149"/>
                  </a:lnTo>
                  <a:lnTo>
                    <a:pt x="640" y="149"/>
                  </a:lnTo>
                  <a:lnTo>
                    <a:pt x="640" y="150"/>
                  </a:lnTo>
                  <a:lnTo>
                    <a:pt x="640" y="149"/>
                  </a:lnTo>
                  <a:lnTo>
                    <a:pt x="641" y="149"/>
                  </a:lnTo>
                  <a:lnTo>
                    <a:pt x="641" y="150"/>
                  </a:lnTo>
                  <a:lnTo>
                    <a:pt x="640" y="150"/>
                  </a:lnTo>
                  <a:lnTo>
                    <a:pt x="641" y="150"/>
                  </a:lnTo>
                  <a:lnTo>
                    <a:pt x="641" y="152"/>
                  </a:lnTo>
                  <a:lnTo>
                    <a:pt x="642" y="152"/>
                  </a:lnTo>
                  <a:lnTo>
                    <a:pt x="642" y="153"/>
                  </a:lnTo>
                  <a:lnTo>
                    <a:pt x="642" y="152"/>
                  </a:lnTo>
                  <a:lnTo>
                    <a:pt x="642" y="153"/>
                  </a:lnTo>
                  <a:lnTo>
                    <a:pt x="642" y="152"/>
                  </a:lnTo>
                  <a:lnTo>
                    <a:pt x="642" y="153"/>
                  </a:lnTo>
                  <a:lnTo>
                    <a:pt x="642" y="154"/>
                  </a:lnTo>
                  <a:lnTo>
                    <a:pt x="641" y="154"/>
                  </a:lnTo>
                  <a:lnTo>
                    <a:pt x="641" y="155"/>
                  </a:lnTo>
                  <a:lnTo>
                    <a:pt x="641" y="156"/>
                  </a:lnTo>
                  <a:lnTo>
                    <a:pt x="641" y="155"/>
                  </a:lnTo>
                  <a:lnTo>
                    <a:pt x="640" y="155"/>
                  </a:lnTo>
                  <a:lnTo>
                    <a:pt x="639" y="155"/>
                  </a:lnTo>
                  <a:lnTo>
                    <a:pt x="640" y="155"/>
                  </a:lnTo>
                  <a:lnTo>
                    <a:pt x="639" y="155"/>
                  </a:lnTo>
                  <a:lnTo>
                    <a:pt x="639" y="156"/>
                  </a:lnTo>
                  <a:lnTo>
                    <a:pt x="640" y="156"/>
                  </a:lnTo>
                  <a:lnTo>
                    <a:pt x="640" y="158"/>
                  </a:lnTo>
                  <a:lnTo>
                    <a:pt x="639" y="158"/>
                  </a:lnTo>
                  <a:lnTo>
                    <a:pt x="639" y="156"/>
                  </a:lnTo>
                  <a:lnTo>
                    <a:pt x="638" y="156"/>
                  </a:lnTo>
                  <a:lnTo>
                    <a:pt x="639" y="156"/>
                  </a:lnTo>
                  <a:lnTo>
                    <a:pt x="639" y="158"/>
                  </a:lnTo>
                  <a:lnTo>
                    <a:pt x="638" y="158"/>
                  </a:lnTo>
                  <a:lnTo>
                    <a:pt x="639" y="158"/>
                  </a:lnTo>
                  <a:lnTo>
                    <a:pt x="638" y="158"/>
                  </a:lnTo>
                  <a:lnTo>
                    <a:pt x="638" y="156"/>
                  </a:lnTo>
                  <a:lnTo>
                    <a:pt x="638" y="158"/>
                  </a:lnTo>
                  <a:lnTo>
                    <a:pt x="636" y="158"/>
                  </a:lnTo>
                  <a:lnTo>
                    <a:pt x="636" y="156"/>
                  </a:lnTo>
                  <a:lnTo>
                    <a:pt x="636" y="158"/>
                  </a:lnTo>
                  <a:lnTo>
                    <a:pt x="638" y="158"/>
                  </a:lnTo>
                  <a:lnTo>
                    <a:pt x="636" y="158"/>
                  </a:lnTo>
                  <a:lnTo>
                    <a:pt x="636" y="159"/>
                  </a:lnTo>
                  <a:lnTo>
                    <a:pt x="636" y="158"/>
                  </a:lnTo>
                  <a:lnTo>
                    <a:pt x="636" y="159"/>
                  </a:lnTo>
                  <a:lnTo>
                    <a:pt x="636" y="158"/>
                  </a:lnTo>
                  <a:lnTo>
                    <a:pt x="635" y="158"/>
                  </a:lnTo>
                  <a:lnTo>
                    <a:pt x="634" y="156"/>
                  </a:lnTo>
                  <a:lnTo>
                    <a:pt x="635" y="156"/>
                  </a:lnTo>
                  <a:lnTo>
                    <a:pt x="634" y="156"/>
                  </a:lnTo>
                  <a:lnTo>
                    <a:pt x="634" y="158"/>
                  </a:lnTo>
                  <a:lnTo>
                    <a:pt x="635" y="158"/>
                  </a:lnTo>
                  <a:lnTo>
                    <a:pt x="635" y="159"/>
                  </a:lnTo>
                  <a:lnTo>
                    <a:pt x="635" y="158"/>
                  </a:lnTo>
                  <a:lnTo>
                    <a:pt x="634" y="158"/>
                  </a:lnTo>
                  <a:lnTo>
                    <a:pt x="635" y="158"/>
                  </a:lnTo>
                  <a:lnTo>
                    <a:pt x="635" y="159"/>
                  </a:lnTo>
                  <a:lnTo>
                    <a:pt x="634" y="159"/>
                  </a:lnTo>
                  <a:lnTo>
                    <a:pt x="633" y="159"/>
                  </a:lnTo>
                  <a:lnTo>
                    <a:pt x="634" y="159"/>
                  </a:lnTo>
                  <a:lnTo>
                    <a:pt x="635" y="159"/>
                  </a:lnTo>
                  <a:lnTo>
                    <a:pt x="636" y="159"/>
                  </a:lnTo>
                  <a:lnTo>
                    <a:pt x="636" y="160"/>
                  </a:lnTo>
                  <a:lnTo>
                    <a:pt x="636" y="159"/>
                  </a:lnTo>
                  <a:lnTo>
                    <a:pt x="635" y="159"/>
                  </a:lnTo>
                  <a:lnTo>
                    <a:pt x="636" y="159"/>
                  </a:lnTo>
                  <a:lnTo>
                    <a:pt x="638" y="159"/>
                  </a:lnTo>
                  <a:lnTo>
                    <a:pt x="636" y="159"/>
                  </a:lnTo>
                  <a:lnTo>
                    <a:pt x="638" y="159"/>
                  </a:lnTo>
                  <a:lnTo>
                    <a:pt x="638" y="158"/>
                  </a:lnTo>
                  <a:lnTo>
                    <a:pt x="638" y="159"/>
                  </a:lnTo>
                  <a:lnTo>
                    <a:pt x="638" y="158"/>
                  </a:lnTo>
                  <a:lnTo>
                    <a:pt x="639" y="159"/>
                  </a:lnTo>
                  <a:lnTo>
                    <a:pt x="638" y="159"/>
                  </a:lnTo>
                  <a:lnTo>
                    <a:pt x="639" y="159"/>
                  </a:lnTo>
                  <a:lnTo>
                    <a:pt x="639" y="160"/>
                  </a:lnTo>
                  <a:lnTo>
                    <a:pt x="638" y="160"/>
                  </a:lnTo>
                  <a:lnTo>
                    <a:pt x="636" y="160"/>
                  </a:lnTo>
                  <a:lnTo>
                    <a:pt x="638" y="160"/>
                  </a:lnTo>
                  <a:lnTo>
                    <a:pt x="638" y="161"/>
                  </a:lnTo>
                  <a:lnTo>
                    <a:pt x="636" y="161"/>
                  </a:lnTo>
                  <a:lnTo>
                    <a:pt x="635" y="161"/>
                  </a:lnTo>
                  <a:lnTo>
                    <a:pt x="634" y="161"/>
                  </a:lnTo>
                  <a:lnTo>
                    <a:pt x="634" y="162"/>
                  </a:lnTo>
                  <a:lnTo>
                    <a:pt x="633" y="162"/>
                  </a:lnTo>
                  <a:lnTo>
                    <a:pt x="633" y="164"/>
                  </a:lnTo>
                  <a:lnTo>
                    <a:pt x="632" y="164"/>
                  </a:lnTo>
                  <a:lnTo>
                    <a:pt x="632" y="162"/>
                  </a:lnTo>
                  <a:lnTo>
                    <a:pt x="632" y="164"/>
                  </a:lnTo>
                  <a:lnTo>
                    <a:pt x="633" y="164"/>
                  </a:lnTo>
                  <a:lnTo>
                    <a:pt x="632" y="165"/>
                  </a:lnTo>
                  <a:lnTo>
                    <a:pt x="630" y="165"/>
                  </a:lnTo>
                  <a:lnTo>
                    <a:pt x="632" y="165"/>
                  </a:lnTo>
                  <a:lnTo>
                    <a:pt x="632" y="164"/>
                  </a:lnTo>
                  <a:lnTo>
                    <a:pt x="630" y="164"/>
                  </a:lnTo>
                  <a:lnTo>
                    <a:pt x="632" y="164"/>
                  </a:lnTo>
                  <a:lnTo>
                    <a:pt x="630" y="164"/>
                  </a:lnTo>
                  <a:lnTo>
                    <a:pt x="630" y="165"/>
                  </a:lnTo>
                  <a:lnTo>
                    <a:pt x="630" y="164"/>
                  </a:lnTo>
                  <a:lnTo>
                    <a:pt x="630" y="165"/>
                  </a:lnTo>
                  <a:lnTo>
                    <a:pt x="629" y="165"/>
                  </a:lnTo>
                  <a:lnTo>
                    <a:pt x="630" y="165"/>
                  </a:lnTo>
                  <a:lnTo>
                    <a:pt x="629" y="165"/>
                  </a:lnTo>
                  <a:lnTo>
                    <a:pt x="629" y="164"/>
                  </a:lnTo>
                  <a:lnTo>
                    <a:pt x="630" y="162"/>
                  </a:lnTo>
                  <a:lnTo>
                    <a:pt x="629" y="164"/>
                  </a:lnTo>
                  <a:lnTo>
                    <a:pt x="629" y="162"/>
                  </a:lnTo>
                  <a:lnTo>
                    <a:pt x="628" y="162"/>
                  </a:lnTo>
                  <a:lnTo>
                    <a:pt x="629" y="162"/>
                  </a:lnTo>
                  <a:lnTo>
                    <a:pt x="629" y="164"/>
                  </a:lnTo>
                  <a:lnTo>
                    <a:pt x="629" y="165"/>
                  </a:lnTo>
                  <a:lnTo>
                    <a:pt x="628" y="165"/>
                  </a:lnTo>
                  <a:lnTo>
                    <a:pt x="628" y="164"/>
                  </a:lnTo>
                  <a:lnTo>
                    <a:pt x="627" y="164"/>
                  </a:lnTo>
                  <a:lnTo>
                    <a:pt x="628" y="164"/>
                  </a:lnTo>
                  <a:lnTo>
                    <a:pt x="628" y="165"/>
                  </a:lnTo>
                  <a:lnTo>
                    <a:pt x="627" y="165"/>
                  </a:lnTo>
                  <a:lnTo>
                    <a:pt x="626" y="165"/>
                  </a:lnTo>
                  <a:lnTo>
                    <a:pt x="627" y="165"/>
                  </a:lnTo>
                  <a:lnTo>
                    <a:pt x="627" y="166"/>
                  </a:lnTo>
                  <a:lnTo>
                    <a:pt x="628" y="166"/>
                  </a:lnTo>
                  <a:lnTo>
                    <a:pt x="628" y="165"/>
                  </a:lnTo>
                  <a:lnTo>
                    <a:pt x="628" y="166"/>
                  </a:lnTo>
                  <a:lnTo>
                    <a:pt x="628" y="165"/>
                  </a:lnTo>
                  <a:lnTo>
                    <a:pt x="629" y="165"/>
                  </a:lnTo>
                  <a:lnTo>
                    <a:pt x="629" y="166"/>
                  </a:lnTo>
                  <a:lnTo>
                    <a:pt x="629" y="165"/>
                  </a:lnTo>
                  <a:lnTo>
                    <a:pt x="629" y="166"/>
                  </a:lnTo>
                  <a:lnTo>
                    <a:pt x="629" y="165"/>
                  </a:lnTo>
                  <a:lnTo>
                    <a:pt x="629" y="166"/>
                  </a:lnTo>
                  <a:lnTo>
                    <a:pt x="629" y="167"/>
                  </a:lnTo>
                  <a:lnTo>
                    <a:pt x="628" y="167"/>
                  </a:lnTo>
                  <a:lnTo>
                    <a:pt x="627" y="167"/>
                  </a:lnTo>
                  <a:lnTo>
                    <a:pt x="627" y="168"/>
                  </a:lnTo>
                  <a:lnTo>
                    <a:pt x="626" y="168"/>
                  </a:lnTo>
                  <a:lnTo>
                    <a:pt x="624" y="168"/>
                  </a:lnTo>
                  <a:lnTo>
                    <a:pt x="626" y="168"/>
                  </a:lnTo>
                  <a:lnTo>
                    <a:pt x="626" y="167"/>
                  </a:lnTo>
                  <a:lnTo>
                    <a:pt x="624" y="167"/>
                  </a:lnTo>
                  <a:lnTo>
                    <a:pt x="624" y="166"/>
                  </a:lnTo>
                  <a:lnTo>
                    <a:pt x="624" y="167"/>
                  </a:lnTo>
                  <a:lnTo>
                    <a:pt x="623" y="167"/>
                  </a:lnTo>
                  <a:lnTo>
                    <a:pt x="623" y="166"/>
                  </a:lnTo>
                  <a:lnTo>
                    <a:pt x="622" y="165"/>
                  </a:lnTo>
                  <a:lnTo>
                    <a:pt x="623" y="165"/>
                  </a:lnTo>
                  <a:lnTo>
                    <a:pt x="622" y="165"/>
                  </a:lnTo>
                  <a:lnTo>
                    <a:pt x="623" y="166"/>
                  </a:lnTo>
                  <a:lnTo>
                    <a:pt x="622" y="166"/>
                  </a:lnTo>
                  <a:lnTo>
                    <a:pt x="623" y="166"/>
                  </a:lnTo>
                  <a:lnTo>
                    <a:pt x="623" y="167"/>
                  </a:lnTo>
                  <a:lnTo>
                    <a:pt x="624" y="167"/>
                  </a:lnTo>
                  <a:lnTo>
                    <a:pt x="624" y="168"/>
                  </a:lnTo>
                  <a:lnTo>
                    <a:pt x="624" y="170"/>
                  </a:lnTo>
                  <a:lnTo>
                    <a:pt x="623" y="170"/>
                  </a:lnTo>
                  <a:lnTo>
                    <a:pt x="623" y="171"/>
                  </a:lnTo>
                  <a:lnTo>
                    <a:pt x="622" y="171"/>
                  </a:lnTo>
                  <a:lnTo>
                    <a:pt x="621" y="171"/>
                  </a:lnTo>
                  <a:lnTo>
                    <a:pt x="621" y="172"/>
                  </a:lnTo>
                  <a:lnTo>
                    <a:pt x="621" y="171"/>
                  </a:lnTo>
                  <a:lnTo>
                    <a:pt x="620" y="171"/>
                  </a:lnTo>
                  <a:lnTo>
                    <a:pt x="618" y="170"/>
                  </a:lnTo>
                  <a:lnTo>
                    <a:pt x="617" y="168"/>
                  </a:lnTo>
                  <a:lnTo>
                    <a:pt x="616" y="167"/>
                  </a:lnTo>
                  <a:lnTo>
                    <a:pt x="615" y="167"/>
                  </a:lnTo>
                  <a:lnTo>
                    <a:pt x="614" y="166"/>
                  </a:lnTo>
                  <a:lnTo>
                    <a:pt x="612" y="165"/>
                  </a:lnTo>
                  <a:lnTo>
                    <a:pt x="614" y="165"/>
                  </a:lnTo>
                  <a:lnTo>
                    <a:pt x="612" y="165"/>
                  </a:lnTo>
                  <a:lnTo>
                    <a:pt x="611" y="165"/>
                  </a:lnTo>
                  <a:lnTo>
                    <a:pt x="610" y="164"/>
                  </a:lnTo>
                  <a:lnTo>
                    <a:pt x="609" y="164"/>
                  </a:lnTo>
                  <a:lnTo>
                    <a:pt x="609" y="162"/>
                  </a:lnTo>
                  <a:lnTo>
                    <a:pt x="608" y="162"/>
                  </a:lnTo>
                  <a:lnTo>
                    <a:pt x="606" y="161"/>
                  </a:lnTo>
                  <a:lnTo>
                    <a:pt x="606" y="160"/>
                  </a:lnTo>
                  <a:lnTo>
                    <a:pt x="605" y="160"/>
                  </a:lnTo>
                  <a:lnTo>
                    <a:pt x="605" y="159"/>
                  </a:lnTo>
                  <a:lnTo>
                    <a:pt x="604" y="159"/>
                  </a:lnTo>
                  <a:lnTo>
                    <a:pt x="604" y="158"/>
                  </a:lnTo>
                  <a:lnTo>
                    <a:pt x="604" y="156"/>
                  </a:lnTo>
                  <a:lnTo>
                    <a:pt x="603" y="156"/>
                  </a:lnTo>
                  <a:lnTo>
                    <a:pt x="604" y="156"/>
                  </a:lnTo>
                  <a:lnTo>
                    <a:pt x="603" y="155"/>
                  </a:lnTo>
                  <a:lnTo>
                    <a:pt x="603" y="154"/>
                  </a:lnTo>
                  <a:lnTo>
                    <a:pt x="601" y="154"/>
                  </a:lnTo>
                  <a:lnTo>
                    <a:pt x="601" y="153"/>
                  </a:lnTo>
                  <a:lnTo>
                    <a:pt x="600" y="153"/>
                  </a:lnTo>
                  <a:lnTo>
                    <a:pt x="600" y="152"/>
                  </a:lnTo>
                  <a:lnTo>
                    <a:pt x="599" y="152"/>
                  </a:lnTo>
                  <a:lnTo>
                    <a:pt x="599" y="150"/>
                  </a:lnTo>
                  <a:lnTo>
                    <a:pt x="598" y="150"/>
                  </a:lnTo>
                  <a:lnTo>
                    <a:pt x="599" y="150"/>
                  </a:lnTo>
                  <a:lnTo>
                    <a:pt x="599" y="152"/>
                  </a:lnTo>
                  <a:lnTo>
                    <a:pt x="599" y="150"/>
                  </a:lnTo>
                  <a:lnTo>
                    <a:pt x="598" y="152"/>
                  </a:lnTo>
                  <a:lnTo>
                    <a:pt x="599" y="152"/>
                  </a:lnTo>
                  <a:lnTo>
                    <a:pt x="599" y="153"/>
                  </a:lnTo>
                  <a:lnTo>
                    <a:pt x="600" y="153"/>
                  </a:lnTo>
                  <a:lnTo>
                    <a:pt x="600" y="154"/>
                  </a:lnTo>
                  <a:lnTo>
                    <a:pt x="600" y="153"/>
                  </a:lnTo>
                  <a:lnTo>
                    <a:pt x="600" y="154"/>
                  </a:lnTo>
                  <a:lnTo>
                    <a:pt x="600" y="155"/>
                  </a:lnTo>
                  <a:lnTo>
                    <a:pt x="601" y="155"/>
                  </a:lnTo>
                  <a:lnTo>
                    <a:pt x="601" y="156"/>
                  </a:lnTo>
                  <a:lnTo>
                    <a:pt x="601" y="158"/>
                  </a:lnTo>
                  <a:lnTo>
                    <a:pt x="601" y="159"/>
                  </a:lnTo>
                  <a:lnTo>
                    <a:pt x="601" y="158"/>
                  </a:lnTo>
                  <a:lnTo>
                    <a:pt x="603" y="159"/>
                  </a:lnTo>
                  <a:lnTo>
                    <a:pt x="604" y="159"/>
                  </a:lnTo>
                  <a:lnTo>
                    <a:pt x="604" y="160"/>
                  </a:lnTo>
                  <a:lnTo>
                    <a:pt x="604" y="161"/>
                  </a:lnTo>
                  <a:lnTo>
                    <a:pt x="605" y="161"/>
                  </a:lnTo>
                  <a:lnTo>
                    <a:pt x="605" y="162"/>
                  </a:lnTo>
                  <a:lnTo>
                    <a:pt x="605" y="164"/>
                  </a:lnTo>
                  <a:lnTo>
                    <a:pt x="606" y="164"/>
                  </a:lnTo>
                  <a:lnTo>
                    <a:pt x="606" y="165"/>
                  </a:lnTo>
                  <a:lnTo>
                    <a:pt x="606" y="166"/>
                  </a:lnTo>
                  <a:lnTo>
                    <a:pt x="606" y="167"/>
                  </a:lnTo>
                  <a:lnTo>
                    <a:pt x="608" y="168"/>
                  </a:lnTo>
                  <a:lnTo>
                    <a:pt x="609" y="168"/>
                  </a:lnTo>
                  <a:lnTo>
                    <a:pt x="609" y="170"/>
                  </a:lnTo>
                  <a:lnTo>
                    <a:pt x="610" y="170"/>
                  </a:lnTo>
                  <a:lnTo>
                    <a:pt x="610" y="171"/>
                  </a:lnTo>
                  <a:lnTo>
                    <a:pt x="611" y="171"/>
                  </a:lnTo>
                  <a:lnTo>
                    <a:pt x="612" y="171"/>
                  </a:lnTo>
                  <a:lnTo>
                    <a:pt x="612" y="172"/>
                  </a:lnTo>
                  <a:lnTo>
                    <a:pt x="614" y="172"/>
                  </a:lnTo>
                  <a:lnTo>
                    <a:pt x="614" y="173"/>
                  </a:lnTo>
                  <a:lnTo>
                    <a:pt x="615" y="173"/>
                  </a:lnTo>
                  <a:lnTo>
                    <a:pt x="616" y="173"/>
                  </a:lnTo>
                  <a:lnTo>
                    <a:pt x="617" y="173"/>
                  </a:lnTo>
                  <a:lnTo>
                    <a:pt x="617" y="174"/>
                  </a:lnTo>
                  <a:lnTo>
                    <a:pt x="616" y="174"/>
                  </a:lnTo>
                  <a:lnTo>
                    <a:pt x="617" y="174"/>
                  </a:lnTo>
                  <a:lnTo>
                    <a:pt x="618" y="174"/>
                  </a:lnTo>
                  <a:lnTo>
                    <a:pt x="620" y="174"/>
                  </a:lnTo>
                  <a:lnTo>
                    <a:pt x="621" y="174"/>
                  </a:lnTo>
                  <a:lnTo>
                    <a:pt x="622" y="174"/>
                  </a:lnTo>
                  <a:lnTo>
                    <a:pt x="622" y="176"/>
                  </a:lnTo>
                  <a:lnTo>
                    <a:pt x="623" y="176"/>
                  </a:lnTo>
                  <a:lnTo>
                    <a:pt x="623" y="177"/>
                  </a:lnTo>
                  <a:lnTo>
                    <a:pt x="624" y="177"/>
                  </a:lnTo>
                  <a:lnTo>
                    <a:pt x="624" y="178"/>
                  </a:lnTo>
                  <a:lnTo>
                    <a:pt x="623" y="178"/>
                  </a:lnTo>
                  <a:lnTo>
                    <a:pt x="623" y="179"/>
                  </a:lnTo>
                  <a:lnTo>
                    <a:pt x="623" y="178"/>
                  </a:lnTo>
                  <a:lnTo>
                    <a:pt x="624" y="178"/>
                  </a:lnTo>
                  <a:lnTo>
                    <a:pt x="624" y="179"/>
                  </a:lnTo>
                  <a:lnTo>
                    <a:pt x="624" y="181"/>
                  </a:lnTo>
                  <a:lnTo>
                    <a:pt x="624" y="182"/>
                  </a:lnTo>
                  <a:lnTo>
                    <a:pt x="624" y="183"/>
                  </a:lnTo>
                  <a:lnTo>
                    <a:pt x="624" y="182"/>
                  </a:lnTo>
                  <a:lnTo>
                    <a:pt x="624" y="181"/>
                  </a:lnTo>
                  <a:lnTo>
                    <a:pt x="624" y="179"/>
                  </a:lnTo>
                  <a:lnTo>
                    <a:pt x="624" y="178"/>
                  </a:lnTo>
                  <a:lnTo>
                    <a:pt x="626" y="178"/>
                  </a:lnTo>
                  <a:lnTo>
                    <a:pt x="624" y="178"/>
                  </a:lnTo>
                  <a:lnTo>
                    <a:pt x="624" y="177"/>
                  </a:lnTo>
                  <a:lnTo>
                    <a:pt x="626" y="177"/>
                  </a:lnTo>
                  <a:lnTo>
                    <a:pt x="626" y="176"/>
                  </a:lnTo>
                  <a:lnTo>
                    <a:pt x="627" y="176"/>
                  </a:lnTo>
                  <a:lnTo>
                    <a:pt x="627" y="177"/>
                  </a:lnTo>
                  <a:lnTo>
                    <a:pt x="627" y="176"/>
                  </a:lnTo>
                  <a:lnTo>
                    <a:pt x="628" y="176"/>
                  </a:lnTo>
                  <a:lnTo>
                    <a:pt x="627" y="174"/>
                  </a:lnTo>
                  <a:lnTo>
                    <a:pt x="628" y="176"/>
                  </a:lnTo>
                  <a:lnTo>
                    <a:pt x="628" y="174"/>
                  </a:lnTo>
                  <a:lnTo>
                    <a:pt x="628" y="173"/>
                  </a:lnTo>
                  <a:lnTo>
                    <a:pt x="628" y="174"/>
                  </a:lnTo>
                  <a:lnTo>
                    <a:pt x="629" y="174"/>
                  </a:lnTo>
                  <a:lnTo>
                    <a:pt x="629" y="173"/>
                  </a:lnTo>
                  <a:lnTo>
                    <a:pt x="629" y="174"/>
                  </a:lnTo>
                  <a:lnTo>
                    <a:pt x="629" y="173"/>
                  </a:lnTo>
                  <a:lnTo>
                    <a:pt x="628" y="173"/>
                  </a:lnTo>
                  <a:lnTo>
                    <a:pt x="629" y="172"/>
                  </a:lnTo>
                  <a:lnTo>
                    <a:pt x="630" y="172"/>
                  </a:lnTo>
                  <a:lnTo>
                    <a:pt x="630" y="173"/>
                  </a:lnTo>
                  <a:lnTo>
                    <a:pt x="630" y="172"/>
                  </a:lnTo>
                  <a:lnTo>
                    <a:pt x="632" y="173"/>
                  </a:lnTo>
                  <a:lnTo>
                    <a:pt x="633" y="173"/>
                  </a:lnTo>
                  <a:lnTo>
                    <a:pt x="633" y="174"/>
                  </a:lnTo>
                  <a:lnTo>
                    <a:pt x="633" y="176"/>
                  </a:lnTo>
                  <a:lnTo>
                    <a:pt x="632" y="176"/>
                  </a:lnTo>
                  <a:lnTo>
                    <a:pt x="633" y="176"/>
                  </a:lnTo>
                  <a:lnTo>
                    <a:pt x="632" y="177"/>
                  </a:lnTo>
                  <a:lnTo>
                    <a:pt x="633" y="177"/>
                  </a:lnTo>
                  <a:lnTo>
                    <a:pt x="632" y="177"/>
                  </a:lnTo>
                  <a:lnTo>
                    <a:pt x="633" y="177"/>
                  </a:lnTo>
                  <a:lnTo>
                    <a:pt x="632" y="177"/>
                  </a:lnTo>
                  <a:lnTo>
                    <a:pt x="632" y="178"/>
                  </a:lnTo>
                  <a:lnTo>
                    <a:pt x="630" y="178"/>
                  </a:lnTo>
                  <a:lnTo>
                    <a:pt x="632" y="178"/>
                  </a:lnTo>
                  <a:lnTo>
                    <a:pt x="632" y="179"/>
                  </a:lnTo>
                  <a:lnTo>
                    <a:pt x="632" y="178"/>
                  </a:lnTo>
                  <a:lnTo>
                    <a:pt x="633" y="178"/>
                  </a:lnTo>
                  <a:lnTo>
                    <a:pt x="632" y="178"/>
                  </a:lnTo>
                  <a:lnTo>
                    <a:pt x="633" y="178"/>
                  </a:lnTo>
                  <a:lnTo>
                    <a:pt x="633" y="177"/>
                  </a:lnTo>
                  <a:lnTo>
                    <a:pt x="633" y="178"/>
                  </a:lnTo>
                  <a:lnTo>
                    <a:pt x="634" y="178"/>
                  </a:lnTo>
                  <a:lnTo>
                    <a:pt x="635" y="178"/>
                  </a:lnTo>
                  <a:lnTo>
                    <a:pt x="635" y="179"/>
                  </a:lnTo>
                  <a:lnTo>
                    <a:pt x="635" y="178"/>
                  </a:lnTo>
                  <a:lnTo>
                    <a:pt x="634" y="178"/>
                  </a:lnTo>
                  <a:lnTo>
                    <a:pt x="634" y="177"/>
                  </a:lnTo>
                  <a:lnTo>
                    <a:pt x="633" y="177"/>
                  </a:lnTo>
                  <a:lnTo>
                    <a:pt x="633" y="176"/>
                  </a:lnTo>
                  <a:lnTo>
                    <a:pt x="634" y="176"/>
                  </a:lnTo>
                  <a:lnTo>
                    <a:pt x="634" y="174"/>
                  </a:lnTo>
                  <a:lnTo>
                    <a:pt x="634" y="176"/>
                  </a:lnTo>
                  <a:lnTo>
                    <a:pt x="635" y="176"/>
                  </a:lnTo>
                  <a:lnTo>
                    <a:pt x="634" y="176"/>
                  </a:lnTo>
                  <a:lnTo>
                    <a:pt x="634" y="174"/>
                  </a:lnTo>
                  <a:lnTo>
                    <a:pt x="635" y="174"/>
                  </a:lnTo>
                  <a:lnTo>
                    <a:pt x="634" y="174"/>
                  </a:lnTo>
                  <a:lnTo>
                    <a:pt x="633" y="174"/>
                  </a:lnTo>
                  <a:lnTo>
                    <a:pt x="633" y="173"/>
                  </a:lnTo>
                  <a:lnTo>
                    <a:pt x="634" y="173"/>
                  </a:lnTo>
                  <a:lnTo>
                    <a:pt x="633" y="173"/>
                  </a:lnTo>
                  <a:lnTo>
                    <a:pt x="633" y="172"/>
                  </a:lnTo>
                  <a:lnTo>
                    <a:pt x="632" y="172"/>
                  </a:lnTo>
                  <a:lnTo>
                    <a:pt x="632" y="171"/>
                  </a:lnTo>
                  <a:lnTo>
                    <a:pt x="633" y="171"/>
                  </a:lnTo>
                  <a:lnTo>
                    <a:pt x="633" y="170"/>
                  </a:lnTo>
                  <a:lnTo>
                    <a:pt x="634" y="170"/>
                  </a:lnTo>
                  <a:lnTo>
                    <a:pt x="635" y="170"/>
                  </a:lnTo>
                  <a:lnTo>
                    <a:pt x="635" y="168"/>
                  </a:lnTo>
                  <a:lnTo>
                    <a:pt x="636" y="170"/>
                  </a:lnTo>
                  <a:lnTo>
                    <a:pt x="638" y="170"/>
                  </a:lnTo>
                  <a:lnTo>
                    <a:pt x="639" y="170"/>
                  </a:lnTo>
                  <a:lnTo>
                    <a:pt x="639" y="171"/>
                  </a:lnTo>
                  <a:lnTo>
                    <a:pt x="639" y="172"/>
                  </a:lnTo>
                  <a:lnTo>
                    <a:pt x="639" y="173"/>
                  </a:lnTo>
                  <a:lnTo>
                    <a:pt x="638" y="173"/>
                  </a:lnTo>
                  <a:lnTo>
                    <a:pt x="639" y="173"/>
                  </a:lnTo>
                  <a:lnTo>
                    <a:pt x="639" y="174"/>
                  </a:lnTo>
                  <a:lnTo>
                    <a:pt x="639" y="173"/>
                  </a:lnTo>
                  <a:lnTo>
                    <a:pt x="640" y="173"/>
                  </a:lnTo>
                  <a:lnTo>
                    <a:pt x="641" y="173"/>
                  </a:lnTo>
                  <a:lnTo>
                    <a:pt x="641" y="174"/>
                  </a:lnTo>
                  <a:lnTo>
                    <a:pt x="642" y="174"/>
                  </a:lnTo>
                  <a:lnTo>
                    <a:pt x="642" y="176"/>
                  </a:lnTo>
                  <a:lnTo>
                    <a:pt x="641" y="176"/>
                  </a:lnTo>
                  <a:lnTo>
                    <a:pt x="641" y="177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4" y="178"/>
                  </a:lnTo>
                  <a:lnTo>
                    <a:pt x="644" y="179"/>
                  </a:lnTo>
                  <a:lnTo>
                    <a:pt x="644" y="181"/>
                  </a:lnTo>
                  <a:lnTo>
                    <a:pt x="645" y="179"/>
                  </a:lnTo>
                  <a:lnTo>
                    <a:pt x="644" y="178"/>
                  </a:lnTo>
                  <a:lnTo>
                    <a:pt x="642" y="178"/>
                  </a:lnTo>
                  <a:lnTo>
                    <a:pt x="642" y="177"/>
                  </a:lnTo>
                  <a:lnTo>
                    <a:pt x="644" y="177"/>
                  </a:lnTo>
                  <a:lnTo>
                    <a:pt x="642" y="177"/>
                  </a:lnTo>
                  <a:lnTo>
                    <a:pt x="642" y="176"/>
                  </a:lnTo>
                  <a:lnTo>
                    <a:pt x="642" y="174"/>
                  </a:lnTo>
                  <a:lnTo>
                    <a:pt x="644" y="174"/>
                  </a:lnTo>
                  <a:lnTo>
                    <a:pt x="645" y="174"/>
                  </a:lnTo>
                  <a:lnTo>
                    <a:pt x="644" y="174"/>
                  </a:lnTo>
                  <a:lnTo>
                    <a:pt x="642" y="174"/>
                  </a:lnTo>
                  <a:lnTo>
                    <a:pt x="641" y="173"/>
                  </a:lnTo>
                  <a:lnTo>
                    <a:pt x="642" y="173"/>
                  </a:lnTo>
                  <a:lnTo>
                    <a:pt x="641" y="173"/>
                  </a:lnTo>
                  <a:lnTo>
                    <a:pt x="640" y="172"/>
                  </a:lnTo>
                  <a:lnTo>
                    <a:pt x="641" y="172"/>
                  </a:lnTo>
                  <a:lnTo>
                    <a:pt x="640" y="172"/>
                  </a:lnTo>
                  <a:lnTo>
                    <a:pt x="640" y="171"/>
                  </a:lnTo>
                  <a:lnTo>
                    <a:pt x="640" y="170"/>
                  </a:lnTo>
                  <a:lnTo>
                    <a:pt x="640" y="168"/>
                  </a:lnTo>
                  <a:lnTo>
                    <a:pt x="640" y="170"/>
                  </a:lnTo>
                  <a:lnTo>
                    <a:pt x="639" y="170"/>
                  </a:lnTo>
                  <a:lnTo>
                    <a:pt x="639" y="168"/>
                  </a:lnTo>
                  <a:lnTo>
                    <a:pt x="640" y="168"/>
                  </a:lnTo>
                  <a:lnTo>
                    <a:pt x="641" y="168"/>
                  </a:lnTo>
                  <a:lnTo>
                    <a:pt x="641" y="170"/>
                  </a:lnTo>
                  <a:lnTo>
                    <a:pt x="641" y="168"/>
                  </a:lnTo>
                  <a:lnTo>
                    <a:pt x="641" y="167"/>
                  </a:lnTo>
                  <a:lnTo>
                    <a:pt x="642" y="167"/>
                  </a:lnTo>
                  <a:lnTo>
                    <a:pt x="644" y="167"/>
                  </a:lnTo>
                  <a:lnTo>
                    <a:pt x="645" y="167"/>
                  </a:lnTo>
                  <a:lnTo>
                    <a:pt x="645" y="168"/>
                  </a:lnTo>
                  <a:lnTo>
                    <a:pt x="646" y="168"/>
                  </a:lnTo>
                  <a:lnTo>
                    <a:pt x="646" y="170"/>
                  </a:lnTo>
                  <a:lnTo>
                    <a:pt x="645" y="170"/>
                  </a:lnTo>
                  <a:lnTo>
                    <a:pt x="644" y="170"/>
                  </a:lnTo>
                  <a:lnTo>
                    <a:pt x="645" y="170"/>
                  </a:lnTo>
                  <a:lnTo>
                    <a:pt x="646" y="170"/>
                  </a:lnTo>
                  <a:lnTo>
                    <a:pt x="645" y="170"/>
                  </a:lnTo>
                  <a:lnTo>
                    <a:pt x="645" y="171"/>
                  </a:lnTo>
                  <a:lnTo>
                    <a:pt x="646" y="170"/>
                  </a:lnTo>
                  <a:lnTo>
                    <a:pt x="647" y="170"/>
                  </a:lnTo>
                  <a:lnTo>
                    <a:pt x="647" y="171"/>
                  </a:lnTo>
                  <a:lnTo>
                    <a:pt x="646" y="171"/>
                  </a:lnTo>
                  <a:lnTo>
                    <a:pt x="646" y="172"/>
                  </a:lnTo>
                  <a:lnTo>
                    <a:pt x="647" y="172"/>
                  </a:lnTo>
                  <a:lnTo>
                    <a:pt x="647" y="171"/>
                  </a:lnTo>
                  <a:lnTo>
                    <a:pt x="647" y="170"/>
                  </a:lnTo>
                  <a:lnTo>
                    <a:pt x="649" y="170"/>
                  </a:lnTo>
                  <a:lnTo>
                    <a:pt x="647" y="170"/>
                  </a:lnTo>
                  <a:lnTo>
                    <a:pt x="647" y="168"/>
                  </a:lnTo>
                  <a:lnTo>
                    <a:pt x="647" y="167"/>
                  </a:lnTo>
                  <a:lnTo>
                    <a:pt x="646" y="167"/>
                  </a:lnTo>
                  <a:lnTo>
                    <a:pt x="646" y="166"/>
                  </a:lnTo>
                  <a:lnTo>
                    <a:pt x="647" y="166"/>
                  </a:lnTo>
                  <a:lnTo>
                    <a:pt x="646" y="166"/>
                  </a:lnTo>
                  <a:lnTo>
                    <a:pt x="647" y="166"/>
                  </a:lnTo>
                  <a:lnTo>
                    <a:pt x="649" y="167"/>
                  </a:lnTo>
                  <a:lnTo>
                    <a:pt x="649" y="166"/>
                  </a:lnTo>
                  <a:lnTo>
                    <a:pt x="647" y="166"/>
                  </a:lnTo>
                  <a:lnTo>
                    <a:pt x="646" y="166"/>
                  </a:lnTo>
                  <a:lnTo>
                    <a:pt x="646" y="165"/>
                  </a:lnTo>
                  <a:lnTo>
                    <a:pt x="647" y="165"/>
                  </a:lnTo>
                  <a:lnTo>
                    <a:pt x="647" y="164"/>
                  </a:lnTo>
                  <a:lnTo>
                    <a:pt x="649" y="164"/>
                  </a:lnTo>
                  <a:lnTo>
                    <a:pt x="649" y="165"/>
                  </a:lnTo>
                  <a:lnTo>
                    <a:pt x="649" y="164"/>
                  </a:lnTo>
                  <a:lnTo>
                    <a:pt x="649" y="165"/>
                  </a:lnTo>
                  <a:lnTo>
                    <a:pt x="650" y="165"/>
                  </a:lnTo>
                  <a:lnTo>
                    <a:pt x="650" y="164"/>
                  </a:lnTo>
                  <a:lnTo>
                    <a:pt x="650" y="165"/>
                  </a:lnTo>
                  <a:lnTo>
                    <a:pt x="650" y="164"/>
                  </a:lnTo>
                  <a:lnTo>
                    <a:pt x="649" y="164"/>
                  </a:lnTo>
                  <a:lnTo>
                    <a:pt x="649" y="162"/>
                  </a:lnTo>
                  <a:lnTo>
                    <a:pt x="650" y="162"/>
                  </a:lnTo>
                  <a:lnTo>
                    <a:pt x="650" y="164"/>
                  </a:lnTo>
                  <a:lnTo>
                    <a:pt x="650" y="162"/>
                  </a:lnTo>
                  <a:lnTo>
                    <a:pt x="649" y="162"/>
                  </a:lnTo>
                  <a:lnTo>
                    <a:pt x="649" y="161"/>
                  </a:lnTo>
                  <a:lnTo>
                    <a:pt x="649" y="160"/>
                  </a:lnTo>
                  <a:lnTo>
                    <a:pt x="650" y="160"/>
                  </a:lnTo>
                  <a:lnTo>
                    <a:pt x="650" y="161"/>
                  </a:lnTo>
                  <a:lnTo>
                    <a:pt x="651" y="161"/>
                  </a:lnTo>
                  <a:lnTo>
                    <a:pt x="651" y="162"/>
                  </a:lnTo>
                  <a:lnTo>
                    <a:pt x="652" y="162"/>
                  </a:lnTo>
                  <a:lnTo>
                    <a:pt x="651" y="162"/>
                  </a:lnTo>
                  <a:lnTo>
                    <a:pt x="651" y="164"/>
                  </a:lnTo>
                  <a:lnTo>
                    <a:pt x="652" y="165"/>
                  </a:lnTo>
                  <a:lnTo>
                    <a:pt x="651" y="166"/>
                  </a:lnTo>
                  <a:lnTo>
                    <a:pt x="651" y="167"/>
                  </a:lnTo>
                  <a:lnTo>
                    <a:pt x="651" y="168"/>
                  </a:lnTo>
                  <a:lnTo>
                    <a:pt x="652" y="168"/>
                  </a:lnTo>
                  <a:lnTo>
                    <a:pt x="652" y="167"/>
                  </a:lnTo>
                  <a:lnTo>
                    <a:pt x="652" y="168"/>
                  </a:lnTo>
                  <a:lnTo>
                    <a:pt x="652" y="170"/>
                  </a:lnTo>
                  <a:lnTo>
                    <a:pt x="651" y="170"/>
                  </a:lnTo>
                  <a:lnTo>
                    <a:pt x="652" y="170"/>
                  </a:lnTo>
                  <a:lnTo>
                    <a:pt x="652" y="171"/>
                  </a:lnTo>
                  <a:lnTo>
                    <a:pt x="652" y="172"/>
                  </a:lnTo>
                  <a:lnTo>
                    <a:pt x="651" y="172"/>
                  </a:lnTo>
                  <a:lnTo>
                    <a:pt x="651" y="171"/>
                  </a:lnTo>
                  <a:lnTo>
                    <a:pt x="650" y="171"/>
                  </a:lnTo>
                  <a:lnTo>
                    <a:pt x="650" y="172"/>
                  </a:lnTo>
                  <a:lnTo>
                    <a:pt x="650" y="171"/>
                  </a:lnTo>
                  <a:lnTo>
                    <a:pt x="650" y="172"/>
                  </a:lnTo>
                  <a:lnTo>
                    <a:pt x="649" y="172"/>
                  </a:lnTo>
                  <a:lnTo>
                    <a:pt x="650" y="172"/>
                  </a:lnTo>
                  <a:lnTo>
                    <a:pt x="650" y="173"/>
                  </a:lnTo>
                  <a:lnTo>
                    <a:pt x="649" y="173"/>
                  </a:lnTo>
                  <a:lnTo>
                    <a:pt x="650" y="174"/>
                  </a:lnTo>
                  <a:lnTo>
                    <a:pt x="651" y="174"/>
                  </a:lnTo>
                  <a:lnTo>
                    <a:pt x="651" y="176"/>
                  </a:lnTo>
                  <a:lnTo>
                    <a:pt x="651" y="177"/>
                  </a:lnTo>
                  <a:lnTo>
                    <a:pt x="651" y="178"/>
                  </a:lnTo>
                  <a:lnTo>
                    <a:pt x="651" y="177"/>
                  </a:lnTo>
                  <a:lnTo>
                    <a:pt x="651" y="176"/>
                  </a:lnTo>
                  <a:lnTo>
                    <a:pt x="652" y="176"/>
                  </a:lnTo>
                  <a:lnTo>
                    <a:pt x="651" y="176"/>
                  </a:lnTo>
                  <a:lnTo>
                    <a:pt x="651" y="174"/>
                  </a:lnTo>
                  <a:lnTo>
                    <a:pt x="651" y="173"/>
                  </a:lnTo>
                  <a:lnTo>
                    <a:pt x="652" y="173"/>
                  </a:lnTo>
                  <a:lnTo>
                    <a:pt x="653" y="173"/>
                  </a:lnTo>
                  <a:lnTo>
                    <a:pt x="653" y="172"/>
                  </a:lnTo>
                  <a:lnTo>
                    <a:pt x="655" y="172"/>
                  </a:lnTo>
                  <a:lnTo>
                    <a:pt x="655" y="173"/>
                  </a:lnTo>
                  <a:lnTo>
                    <a:pt x="655" y="174"/>
                  </a:lnTo>
                  <a:lnTo>
                    <a:pt x="653" y="174"/>
                  </a:lnTo>
                  <a:lnTo>
                    <a:pt x="655" y="174"/>
                  </a:lnTo>
                  <a:lnTo>
                    <a:pt x="656" y="174"/>
                  </a:lnTo>
                  <a:lnTo>
                    <a:pt x="656" y="176"/>
                  </a:lnTo>
                  <a:lnTo>
                    <a:pt x="657" y="176"/>
                  </a:lnTo>
                  <a:lnTo>
                    <a:pt x="658" y="176"/>
                  </a:lnTo>
                  <a:lnTo>
                    <a:pt x="658" y="177"/>
                  </a:lnTo>
                  <a:lnTo>
                    <a:pt x="658" y="176"/>
                  </a:lnTo>
                  <a:lnTo>
                    <a:pt x="659" y="176"/>
                  </a:lnTo>
                  <a:lnTo>
                    <a:pt x="659" y="177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1" y="178"/>
                  </a:lnTo>
                  <a:lnTo>
                    <a:pt x="662" y="178"/>
                  </a:lnTo>
                  <a:lnTo>
                    <a:pt x="661" y="178"/>
                  </a:lnTo>
                  <a:lnTo>
                    <a:pt x="661" y="179"/>
                  </a:lnTo>
                  <a:lnTo>
                    <a:pt x="659" y="181"/>
                  </a:lnTo>
                  <a:lnTo>
                    <a:pt x="658" y="182"/>
                  </a:lnTo>
                  <a:lnTo>
                    <a:pt x="657" y="181"/>
                  </a:lnTo>
                  <a:lnTo>
                    <a:pt x="657" y="182"/>
                  </a:lnTo>
                  <a:lnTo>
                    <a:pt x="656" y="182"/>
                  </a:lnTo>
                  <a:lnTo>
                    <a:pt x="656" y="181"/>
                  </a:lnTo>
                  <a:lnTo>
                    <a:pt x="656" y="182"/>
                  </a:lnTo>
                  <a:lnTo>
                    <a:pt x="656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5" y="181"/>
                  </a:lnTo>
                  <a:lnTo>
                    <a:pt x="655" y="179"/>
                  </a:lnTo>
                  <a:lnTo>
                    <a:pt x="655" y="181"/>
                  </a:lnTo>
                  <a:lnTo>
                    <a:pt x="655" y="179"/>
                  </a:lnTo>
                  <a:lnTo>
                    <a:pt x="655" y="181"/>
                  </a:lnTo>
                  <a:lnTo>
                    <a:pt x="653" y="181"/>
                  </a:lnTo>
                  <a:lnTo>
                    <a:pt x="655" y="181"/>
                  </a:lnTo>
                  <a:lnTo>
                    <a:pt x="653" y="181"/>
                  </a:lnTo>
                  <a:lnTo>
                    <a:pt x="653" y="182"/>
                  </a:lnTo>
                  <a:lnTo>
                    <a:pt x="653" y="183"/>
                  </a:lnTo>
                  <a:lnTo>
                    <a:pt x="653" y="184"/>
                  </a:lnTo>
                  <a:lnTo>
                    <a:pt x="653" y="185"/>
                  </a:lnTo>
                  <a:lnTo>
                    <a:pt x="653" y="187"/>
                  </a:lnTo>
                  <a:lnTo>
                    <a:pt x="653" y="185"/>
                  </a:lnTo>
                  <a:lnTo>
                    <a:pt x="652" y="185"/>
                  </a:lnTo>
                  <a:lnTo>
                    <a:pt x="651" y="185"/>
                  </a:lnTo>
                  <a:lnTo>
                    <a:pt x="651" y="187"/>
                  </a:lnTo>
                  <a:lnTo>
                    <a:pt x="652" y="187"/>
                  </a:lnTo>
                  <a:lnTo>
                    <a:pt x="651" y="187"/>
                  </a:lnTo>
                  <a:lnTo>
                    <a:pt x="651" y="188"/>
                  </a:lnTo>
                  <a:lnTo>
                    <a:pt x="651" y="187"/>
                  </a:lnTo>
                  <a:lnTo>
                    <a:pt x="650" y="187"/>
                  </a:lnTo>
                  <a:lnTo>
                    <a:pt x="650" y="188"/>
                  </a:lnTo>
                  <a:lnTo>
                    <a:pt x="650" y="189"/>
                  </a:lnTo>
                  <a:lnTo>
                    <a:pt x="650" y="190"/>
                  </a:lnTo>
                  <a:lnTo>
                    <a:pt x="649" y="191"/>
                  </a:lnTo>
                  <a:lnTo>
                    <a:pt x="649" y="193"/>
                  </a:lnTo>
                  <a:lnTo>
                    <a:pt x="647" y="193"/>
                  </a:lnTo>
                  <a:lnTo>
                    <a:pt x="647" y="191"/>
                  </a:lnTo>
                  <a:lnTo>
                    <a:pt x="647" y="190"/>
                  </a:lnTo>
                  <a:lnTo>
                    <a:pt x="647" y="191"/>
                  </a:lnTo>
                  <a:lnTo>
                    <a:pt x="647" y="190"/>
                  </a:lnTo>
                  <a:lnTo>
                    <a:pt x="649" y="190"/>
                  </a:lnTo>
                  <a:lnTo>
                    <a:pt x="649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7" y="189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6" y="190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91"/>
                  </a:lnTo>
                  <a:lnTo>
                    <a:pt x="645" y="191"/>
                  </a:lnTo>
                  <a:lnTo>
                    <a:pt x="645" y="193"/>
                  </a:lnTo>
                  <a:lnTo>
                    <a:pt x="646" y="193"/>
                  </a:lnTo>
                  <a:lnTo>
                    <a:pt x="646" y="194"/>
                  </a:lnTo>
                  <a:lnTo>
                    <a:pt x="646" y="193"/>
                  </a:lnTo>
                  <a:lnTo>
                    <a:pt x="645" y="193"/>
                  </a:lnTo>
                  <a:lnTo>
                    <a:pt x="645" y="194"/>
                  </a:lnTo>
                  <a:lnTo>
                    <a:pt x="645" y="193"/>
                  </a:lnTo>
                  <a:lnTo>
                    <a:pt x="646" y="193"/>
                  </a:lnTo>
                  <a:lnTo>
                    <a:pt x="646" y="194"/>
                  </a:lnTo>
                  <a:lnTo>
                    <a:pt x="645" y="194"/>
                  </a:lnTo>
                  <a:lnTo>
                    <a:pt x="645" y="193"/>
                  </a:lnTo>
                  <a:lnTo>
                    <a:pt x="645" y="194"/>
                  </a:lnTo>
                  <a:lnTo>
                    <a:pt x="645" y="193"/>
                  </a:lnTo>
                  <a:lnTo>
                    <a:pt x="645" y="194"/>
                  </a:lnTo>
                  <a:lnTo>
                    <a:pt x="644" y="194"/>
                  </a:lnTo>
                  <a:lnTo>
                    <a:pt x="644" y="193"/>
                  </a:lnTo>
                  <a:lnTo>
                    <a:pt x="644" y="194"/>
                  </a:lnTo>
                  <a:lnTo>
                    <a:pt x="645" y="194"/>
                  </a:lnTo>
                  <a:lnTo>
                    <a:pt x="645" y="195"/>
                  </a:lnTo>
                  <a:lnTo>
                    <a:pt x="645" y="194"/>
                  </a:lnTo>
                  <a:lnTo>
                    <a:pt x="645" y="195"/>
                  </a:lnTo>
                  <a:lnTo>
                    <a:pt x="645" y="194"/>
                  </a:lnTo>
                  <a:lnTo>
                    <a:pt x="645" y="195"/>
                  </a:lnTo>
                  <a:lnTo>
                    <a:pt x="645" y="196"/>
                  </a:lnTo>
                  <a:lnTo>
                    <a:pt x="645" y="195"/>
                  </a:lnTo>
                  <a:lnTo>
                    <a:pt x="645" y="196"/>
                  </a:lnTo>
                  <a:lnTo>
                    <a:pt x="646" y="196"/>
                  </a:lnTo>
                  <a:lnTo>
                    <a:pt x="645" y="197"/>
                  </a:lnTo>
                  <a:lnTo>
                    <a:pt x="644" y="197"/>
                  </a:lnTo>
                  <a:lnTo>
                    <a:pt x="642" y="197"/>
                  </a:lnTo>
                  <a:lnTo>
                    <a:pt x="642" y="196"/>
                  </a:lnTo>
                  <a:lnTo>
                    <a:pt x="642" y="197"/>
                  </a:lnTo>
                  <a:lnTo>
                    <a:pt x="642" y="196"/>
                  </a:lnTo>
                  <a:lnTo>
                    <a:pt x="642" y="197"/>
                  </a:lnTo>
                  <a:lnTo>
                    <a:pt x="641" y="196"/>
                  </a:lnTo>
                  <a:lnTo>
                    <a:pt x="642" y="196"/>
                  </a:lnTo>
                  <a:lnTo>
                    <a:pt x="641" y="196"/>
                  </a:lnTo>
                  <a:lnTo>
                    <a:pt x="641" y="197"/>
                  </a:lnTo>
                  <a:lnTo>
                    <a:pt x="641" y="196"/>
                  </a:lnTo>
                  <a:lnTo>
                    <a:pt x="641" y="197"/>
                  </a:lnTo>
                  <a:lnTo>
                    <a:pt x="640" y="197"/>
                  </a:lnTo>
                  <a:lnTo>
                    <a:pt x="640" y="196"/>
                  </a:lnTo>
                  <a:lnTo>
                    <a:pt x="640" y="197"/>
                  </a:lnTo>
                  <a:lnTo>
                    <a:pt x="640" y="196"/>
                  </a:lnTo>
                  <a:lnTo>
                    <a:pt x="639" y="196"/>
                  </a:lnTo>
                  <a:lnTo>
                    <a:pt x="640" y="196"/>
                  </a:lnTo>
                  <a:lnTo>
                    <a:pt x="640" y="195"/>
                  </a:lnTo>
                  <a:lnTo>
                    <a:pt x="639" y="195"/>
                  </a:lnTo>
                  <a:lnTo>
                    <a:pt x="639" y="194"/>
                  </a:lnTo>
                  <a:lnTo>
                    <a:pt x="639" y="193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0" y="193"/>
                  </a:lnTo>
                  <a:lnTo>
                    <a:pt x="640" y="191"/>
                  </a:lnTo>
                  <a:lnTo>
                    <a:pt x="639" y="191"/>
                  </a:lnTo>
                  <a:lnTo>
                    <a:pt x="639" y="193"/>
                  </a:lnTo>
                  <a:lnTo>
                    <a:pt x="638" y="193"/>
                  </a:lnTo>
                  <a:lnTo>
                    <a:pt x="638" y="191"/>
                  </a:lnTo>
                  <a:lnTo>
                    <a:pt x="638" y="190"/>
                  </a:lnTo>
                  <a:lnTo>
                    <a:pt x="636" y="190"/>
                  </a:lnTo>
                  <a:lnTo>
                    <a:pt x="636" y="191"/>
                  </a:lnTo>
                  <a:lnTo>
                    <a:pt x="636" y="193"/>
                  </a:lnTo>
                  <a:lnTo>
                    <a:pt x="636" y="194"/>
                  </a:lnTo>
                  <a:lnTo>
                    <a:pt x="636" y="195"/>
                  </a:lnTo>
                  <a:lnTo>
                    <a:pt x="635" y="195"/>
                  </a:lnTo>
                  <a:lnTo>
                    <a:pt x="636" y="195"/>
                  </a:lnTo>
                  <a:lnTo>
                    <a:pt x="635" y="196"/>
                  </a:lnTo>
                  <a:lnTo>
                    <a:pt x="635" y="195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5" y="197"/>
                  </a:lnTo>
                  <a:lnTo>
                    <a:pt x="635" y="196"/>
                  </a:lnTo>
                  <a:lnTo>
                    <a:pt x="635" y="197"/>
                  </a:lnTo>
                  <a:lnTo>
                    <a:pt x="636" y="197"/>
                  </a:lnTo>
                  <a:lnTo>
                    <a:pt x="636" y="199"/>
                  </a:lnTo>
                  <a:lnTo>
                    <a:pt x="635" y="199"/>
                  </a:lnTo>
                  <a:lnTo>
                    <a:pt x="634" y="199"/>
                  </a:lnTo>
                  <a:lnTo>
                    <a:pt x="633" y="199"/>
                  </a:lnTo>
                  <a:lnTo>
                    <a:pt x="633" y="197"/>
                  </a:lnTo>
                  <a:lnTo>
                    <a:pt x="632" y="197"/>
                  </a:lnTo>
                  <a:lnTo>
                    <a:pt x="633" y="197"/>
                  </a:lnTo>
                  <a:lnTo>
                    <a:pt x="632" y="197"/>
                  </a:lnTo>
                  <a:lnTo>
                    <a:pt x="633" y="197"/>
                  </a:lnTo>
                  <a:lnTo>
                    <a:pt x="633" y="196"/>
                  </a:lnTo>
                  <a:lnTo>
                    <a:pt x="632" y="196"/>
                  </a:lnTo>
                  <a:lnTo>
                    <a:pt x="633" y="195"/>
                  </a:lnTo>
                  <a:lnTo>
                    <a:pt x="633" y="194"/>
                  </a:lnTo>
                  <a:lnTo>
                    <a:pt x="633" y="195"/>
                  </a:lnTo>
                  <a:lnTo>
                    <a:pt x="634" y="195"/>
                  </a:lnTo>
                  <a:lnTo>
                    <a:pt x="633" y="195"/>
                  </a:lnTo>
                  <a:lnTo>
                    <a:pt x="633" y="194"/>
                  </a:lnTo>
                  <a:lnTo>
                    <a:pt x="634" y="194"/>
                  </a:lnTo>
                  <a:lnTo>
                    <a:pt x="633" y="194"/>
                  </a:lnTo>
                  <a:lnTo>
                    <a:pt x="633" y="193"/>
                  </a:lnTo>
                  <a:lnTo>
                    <a:pt x="632" y="193"/>
                  </a:lnTo>
                  <a:lnTo>
                    <a:pt x="632" y="191"/>
                  </a:lnTo>
                  <a:lnTo>
                    <a:pt x="630" y="191"/>
                  </a:lnTo>
                  <a:lnTo>
                    <a:pt x="630" y="190"/>
                  </a:lnTo>
                  <a:lnTo>
                    <a:pt x="630" y="191"/>
                  </a:lnTo>
                  <a:lnTo>
                    <a:pt x="629" y="191"/>
                  </a:lnTo>
                  <a:lnTo>
                    <a:pt x="628" y="191"/>
                  </a:lnTo>
                  <a:lnTo>
                    <a:pt x="628" y="190"/>
                  </a:lnTo>
                  <a:lnTo>
                    <a:pt x="628" y="189"/>
                  </a:lnTo>
                  <a:lnTo>
                    <a:pt x="628" y="190"/>
                  </a:lnTo>
                  <a:lnTo>
                    <a:pt x="627" y="190"/>
                  </a:lnTo>
                  <a:lnTo>
                    <a:pt x="628" y="191"/>
                  </a:lnTo>
                  <a:lnTo>
                    <a:pt x="627" y="191"/>
                  </a:lnTo>
                  <a:lnTo>
                    <a:pt x="626" y="191"/>
                  </a:lnTo>
                  <a:lnTo>
                    <a:pt x="626" y="193"/>
                  </a:lnTo>
                  <a:lnTo>
                    <a:pt x="624" y="193"/>
                  </a:lnTo>
                  <a:lnTo>
                    <a:pt x="624" y="194"/>
                  </a:lnTo>
                  <a:lnTo>
                    <a:pt x="623" y="194"/>
                  </a:lnTo>
                  <a:lnTo>
                    <a:pt x="624" y="194"/>
                  </a:lnTo>
                  <a:lnTo>
                    <a:pt x="624" y="195"/>
                  </a:lnTo>
                  <a:lnTo>
                    <a:pt x="626" y="195"/>
                  </a:lnTo>
                  <a:lnTo>
                    <a:pt x="626" y="194"/>
                  </a:lnTo>
                  <a:lnTo>
                    <a:pt x="627" y="194"/>
                  </a:lnTo>
                  <a:lnTo>
                    <a:pt x="627" y="193"/>
                  </a:lnTo>
                  <a:lnTo>
                    <a:pt x="628" y="193"/>
                  </a:lnTo>
                  <a:lnTo>
                    <a:pt x="628" y="194"/>
                  </a:lnTo>
                  <a:lnTo>
                    <a:pt x="629" y="194"/>
                  </a:lnTo>
                  <a:lnTo>
                    <a:pt x="629" y="195"/>
                  </a:lnTo>
                  <a:lnTo>
                    <a:pt x="629" y="194"/>
                  </a:lnTo>
                  <a:lnTo>
                    <a:pt x="629" y="195"/>
                  </a:lnTo>
                  <a:lnTo>
                    <a:pt x="629" y="196"/>
                  </a:lnTo>
                  <a:lnTo>
                    <a:pt x="629" y="195"/>
                  </a:lnTo>
                  <a:lnTo>
                    <a:pt x="628" y="195"/>
                  </a:lnTo>
                  <a:lnTo>
                    <a:pt x="628" y="196"/>
                  </a:lnTo>
                  <a:lnTo>
                    <a:pt x="628" y="195"/>
                  </a:lnTo>
                  <a:lnTo>
                    <a:pt x="627" y="195"/>
                  </a:lnTo>
                  <a:lnTo>
                    <a:pt x="628" y="195"/>
                  </a:lnTo>
                  <a:lnTo>
                    <a:pt x="627" y="195"/>
                  </a:lnTo>
                  <a:lnTo>
                    <a:pt x="628" y="195"/>
                  </a:lnTo>
                  <a:lnTo>
                    <a:pt x="628" y="196"/>
                  </a:lnTo>
                  <a:lnTo>
                    <a:pt x="628" y="197"/>
                  </a:lnTo>
                  <a:lnTo>
                    <a:pt x="629" y="197"/>
                  </a:lnTo>
                  <a:lnTo>
                    <a:pt x="630" y="197"/>
                  </a:lnTo>
                  <a:lnTo>
                    <a:pt x="629" y="197"/>
                  </a:lnTo>
                  <a:lnTo>
                    <a:pt x="628" y="197"/>
                  </a:lnTo>
                  <a:lnTo>
                    <a:pt x="627" y="197"/>
                  </a:lnTo>
                  <a:lnTo>
                    <a:pt x="626" y="197"/>
                  </a:lnTo>
                  <a:lnTo>
                    <a:pt x="624" y="197"/>
                  </a:lnTo>
                  <a:lnTo>
                    <a:pt x="623" y="197"/>
                  </a:lnTo>
                  <a:lnTo>
                    <a:pt x="623" y="196"/>
                  </a:lnTo>
                  <a:lnTo>
                    <a:pt x="622" y="196"/>
                  </a:lnTo>
                  <a:lnTo>
                    <a:pt x="623" y="196"/>
                  </a:lnTo>
                  <a:lnTo>
                    <a:pt x="622" y="196"/>
                  </a:lnTo>
                  <a:lnTo>
                    <a:pt x="621" y="196"/>
                  </a:lnTo>
                  <a:lnTo>
                    <a:pt x="620" y="196"/>
                  </a:lnTo>
                  <a:lnTo>
                    <a:pt x="618" y="196"/>
                  </a:lnTo>
                  <a:lnTo>
                    <a:pt x="617" y="196"/>
                  </a:lnTo>
                  <a:lnTo>
                    <a:pt x="616" y="196"/>
                  </a:lnTo>
                  <a:lnTo>
                    <a:pt x="615" y="196"/>
                  </a:lnTo>
                  <a:lnTo>
                    <a:pt x="616" y="196"/>
                  </a:lnTo>
                  <a:lnTo>
                    <a:pt x="615" y="196"/>
                  </a:lnTo>
                  <a:lnTo>
                    <a:pt x="614" y="196"/>
                  </a:lnTo>
                  <a:lnTo>
                    <a:pt x="612" y="196"/>
                  </a:lnTo>
                  <a:lnTo>
                    <a:pt x="614" y="196"/>
                  </a:lnTo>
                  <a:lnTo>
                    <a:pt x="612" y="196"/>
                  </a:lnTo>
                  <a:lnTo>
                    <a:pt x="612" y="197"/>
                  </a:lnTo>
                  <a:lnTo>
                    <a:pt x="611" y="197"/>
                  </a:lnTo>
                  <a:lnTo>
                    <a:pt x="610" y="197"/>
                  </a:lnTo>
                  <a:lnTo>
                    <a:pt x="609" y="197"/>
                  </a:lnTo>
                  <a:lnTo>
                    <a:pt x="609" y="196"/>
                  </a:lnTo>
                  <a:lnTo>
                    <a:pt x="610" y="196"/>
                  </a:lnTo>
                  <a:lnTo>
                    <a:pt x="609" y="196"/>
                  </a:lnTo>
                  <a:lnTo>
                    <a:pt x="609" y="197"/>
                  </a:lnTo>
                  <a:lnTo>
                    <a:pt x="610" y="197"/>
                  </a:lnTo>
                  <a:lnTo>
                    <a:pt x="610" y="199"/>
                  </a:lnTo>
                  <a:lnTo>
                    <a:pt x="609" y="199"/>
                  </a:lnTo>
                  <a:lnTo>
                    <a:pt x="608" y="199"/>
                  </a:lnTo>
                  <a:lnTo>
                    <a:pt x="606" y="199"/>
                  </a:lnTo>
                  <a:lnTo>
                    <a:pt x="608" y="199"/>
                  </a:lnTo>
                  <a:lnTo>
                    <a:pt x="606" y="199"/>
                  </a:lnTo>
                  <a:lnTo>
                    <a:pt x="606" y="200"/>
                  </a:lnTo>
                  <a:lnTo>
                    <a:pt x="605" y="200"/>
                  </a:lnTo>
                  <a:lnTo>
                    <a:pt x="604" y="200"/>
                  </a:lnTo>
                  <a:lnTo>
                    <a:pt x="604" y="199"/>
                  </a:lnTo>
                  <a:lnTo>
                    <a:pt x="604" y="200"/>
                  </a:lnTo>
                  <a:lnTo>
                    <a:pt x="603" y="200"/>
                  </a:lnTo>
                  <a:lnTo>
                    <a:pt x="604" y="200"/>
                  </a:lnTo>
                  <a:lnTo>
                    <a:pt x="604" y="201"/>
                  </a:lnTo>
                  <a:lnTo>
                    <a:pt x="603" y="201"/>
                  </a:lnTo>
                  <a:lnTo>
                    <a:pt x="601" y="201"/>
                  </a:lnTo>
                  <a:lnTo>
                    <a:pt x="600" y="201"/>
                  </a:lnTo>
                  <a:lnTo>
                    <a:pt x="599" y="201"/>
                  </a:lnTo>
                  <a:lnTo>
                    <a:pt x="599" y="202"/>
                  </a:lnTo>
                  <a:lnTo>
                    <a:pt x="599" y="201"/>
                  </a:lnTo>
                  <a:lnTo>
                    <a:pt x="599" y="202"/>
                  </a:lnTo>
                  <a:lnTo>
                    <a:pt x="598" y="202"/>
                  </a:lnTo>
                  <a:lnTo>
                    <a:pt x="599" y="202"/>
                  </a:lnTo>
                  <a:lnTo>
                    <a:pt x="598" y="202"/>
                  </a:lnTo>
                  <a:lnTo>
                    <a:pt x="597" y="202"/>
                  </a:lnTo>
                  <a:lnTo>
                    <a:pt x="595" y="202"/>
                  </a:lnTo>
                  <a:lnTo>
                    <a:pt x="595" y="201"/>
                  </a:lnTo>
                  <a:lnTo>
                    <a:pt x="595" y="202"/>
                  </a:lnTo>
                  <a:lnTo>
                    <a:pt x="597" y="202"/>
                  </a:lnTo>
                  <a:lnTo>
                    <a:pt x="597" y="201"/>
                  </a:lnTo>
                  <a:lnTo>
                    <a:pt x="597" y="202"/>
                  </a:lnTo>
                  <a:lnTo>
                    <a:pt x="597" y="201"/>
                  </a:lnTo>
                  <a:lnTo>
                    <a:pt x="598" y="201"/>
                  </a:lnTo>
                  <a:lnTo>
                    <a:pt x="597" y="201"/>
                  </a:lnTo>
                  <a:lnTo>
                    <a:pt x="598" y="201"/>
                  </a:lnTo>
                  <a:lnTo>
                    <a:pt x="597" y="201"/>
                  </a:lnTo>
                  <a:lnTo>
                    <a:pt x="598" y="201"/>
                  </a:lnTo>
                  <a:lnTo>
                    <a:pt x="598" y="200"/>
                  </a:lnTo>
                  <a:lnTo>
                    <a:pt x="597" y="200"/>
                  </a:lnTo>
                  <a:lnTo>
                    <a:pt x="597" y="201"/>
                  </a:lnTo>
                  <a:lnTo>
                    <a:pt x="597" y="200"/>
                  </a:lnTo>
                  <a:lnTo>
                    <a:pt x="598" y="200"/>
                  </a:lnTo>
                  <a:lnTo>
                    <a:pt x="597" y="200"/>
                  </a:lnTo>
                  <a:lnTo>
                    <a:pt x="597" y="199"/>
                  </a:lnTo>
                  <a:lnTo>
                    <a:pt x="598" y="199"/>
                  </a:lnTo>
                  <a:lnTo>
                    <a:pt x="599" y="199"/>
                  </a:lnTo>
                  <a:lnTo>
                    <a:pt x="598" y="199"/>
                  </a:lnTo>
                  <a:lnTo>
                    <a:pt x="598" y="197"/>
                  </a:lnTo>
                  <a:lnTo>
                    <a:pt x="597" y="197"/>
                  </a:lnTo>
                  <a:lnTo>
                    <a:pt x="595" y="197"/>
                  </a:lnTo>
                  <a:lnTo>
                    <a:pt x="595" y="196"/>
                  </a:lnTo>
                  <a:lnTo>
                    <a:pt x="595" y="195"/>
                  </a:lnTo>
                  <a:lnTo>
                    <a:pt x="595" y="194"/>
                  </a:lnTo>
                  <a:lnTo>
                    <a:pt x="594" y="194"/>
                  </a:lnTo>
                  <a:lnTo>
                    <a:pt x="594" y="193"/>
                  </a:lnTo>
                  <a:lnTo>
                    <a:pt x="593" y="193"/>
                  </a:lnTo>
                  <a:lnTo>
                    <a:pt x="592" y="193"/>
                  </a:lnTo>
                  <a:lnTo>
                    <a:pt x="592" y="191"/>
                  </a:lnTo>
                  <a:lnTo>
                    <a:pt x="592" y="193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4" y="194"/>
                  </a:lnTo>
                  <a:lnTo>
                    <a:pt x="593" y="194"/>
                  </a:lnTo>
                  <a:lnTo>
                    <a:pt x="593" y="195"/>
                  </a:lnTo>
                  <a:lnTo>
                    <a:pt x="594" y="195"/>
                  </a:lnTo>
                  <a:lnTo>
                    <a:pt x="594" y="196"/>
                  </a:lnTo>
                  <a:lnTo>
                    <a:pt x="593" y="196"/>
                  </a:lnTo>
                  <a:lnTo>
                    <a:pt x="594" y="196"/>
                  </a:lnTo>
                  <a:lnTo>
                    <a:pt x="593" y="196"/>
                  </a:lnTo>
                  <a:lnTo>
                    <a:pt x="594" y="196"/>
                  </a:lnTo>
                  <a:lnTo>
                    <a:pt x="594" y="197"/>
                  </a:lnTo>
                  <a:lnTo>
                    <a:pt x="595" y="197"/>
                  </a:lnTo>
                  <a:lnTo>
                    <a:pt x="595" y="199"/>
                  </a:lnTo>
                  <a:lnTo>
                    <a:pt x="595" y="200"/>
                  </a:lnTo>
                  <a:lnTo>
                    <a:pt x="595" y="201"/>
                  </a:lnTo>
                  <a:lnTo>
                    <a:pt x="594" y="201"/>
                  </a:lnTo>
                  <a:lnTo>
                    <a:pt x="593" y="201"/>
                  </a:lnTo>
                  <a:lnTo>
                    <a:pt x="593" y="202"/>
                  </a:lnTo>
                  <a:lnTo>
                    <a:pt x="592" y="202"/>
                  </a:lnTo>
                  <a:lnTo>
                    <a:pt x="592" y="201"/>
                  </a:lnTo>
                  <a:lnTo>
                    <a:pt x="591" y="201"/>
                  </a:lnTo>
                  <a:lnTo>
                    <a:pt x="592" y="202"/>
                  </a:lnTo>
                  <a:lnTo>
                    <a:pt x="591" y="202"/>
                  </a:lnTo>
                  <a:lnTo>
                    <a:pt x="592" y="202"/>
                  </a:lnTo>
                  <a:lnTo>
                    <a:pt x="592" y="203"/>
                  </a:lnTo>
                  <a:lnTo>
                    <a:pt x="591" y="203"/>
                  </a:lnTo>
                  <a:lnTo>
                    <a:pt x="592" y="203"/>
                  </a:lnTo>
                  <a:lnTo>
                    <a:pt x="592" y="205"/>
                  </a:lnTo>
                  <a:lnTo>
                    <a:pt x="591" y="205"/>
                  </a:lnTo>
                  <a:lnTo>
                    <a:pt x="589" y="206"/>
                  </a:lnTo>
                  <a:lnTo>
                    <a:pt x="588" y="206"/>
                  </a:lnTo>
                  <a:lnTo>
                    <a:pt x="588" y="207"/>
                  </a:lnTo>
                  <a:lnTo>
                    <a:pt x="588" y="206"/>
                  </a:lnTo>
                  <a:lnTo>
                    <a:pt x="588" y="205"/>
                  </a:lnTo>
                  <a:lnTo>
                    <a:pt x="587" y="206"/>
                  </a:lnTo>
                  <a:lnTo>
                    <a:pt x="587" y="205"/>
                  </a:lnTo>
                  <a:lnTo>
                    <a:pt x="587" y="206"/>
                  </a:lnTo>
                  <a:lnTo>
                    <a:pt x="587" y="205"/>
                  </a:lnTo>
                  <a:lnTo>
                    <a:pt x="587" y="206"/>
                  </a:lnTo>
                  <a:lnTo>
                    <a:pt x="588" y="206"/>
                  </a:lnTo>
                  <a:lnTo>
                    <a:pt x="587" y="206"/>
                  </a:lnTo>
                  <a:lnTo>
                    <a:pt x="587" y="207"/>
                  </a:lnTo>
                  <a:lnTo>
                    <a:pt x="588" y="207"/>
                  </a:lnTo>
                  <a:lnTo>
                    <a:pt x="587" y="207"/>
                  </a:lnTo>
                  <a:lnTo>
                    <a:pt x="587" y="208"/>
                  </a:lnTo>
                  <a:lnTo>
                    <a:pt x="587" y="207"/>
                  </a:lnTo>
                  <a:lnTo>
                    <a:pt x="586" y="207"/>
                  </a:lnTo>
                  <a:lnTo>
                    <a:pt x="587" y="208"/>
                  </a:lnTo>
                  <a:lnTo>
                    <a:pt x="586" y="208"/>
                  </a:lnTo>
                  <a:lnTo>
                    <a:pt x="587" y="208"/>
                  </a:lnTo>
                  <a:lnTo>
                    <a:pt x="585" y="211"/>
                  </a:lnTo>
                  <a:lnTo>
                    <a:pt x="583" y="211"/>
                  </a:lnTo>
                  <a:lnTo>
                    <a:pt x="583" y="212"/>
                  </a:lnTo>
                  <a:lnTo>
                    <a:pt x="582" y="212"/>
                  </a:lnTo>
                  <a:lnTo>
                    <a:pt x="582" y="213"/>
                  </a:lnTo>
                  <a:lnTo>
                    <a:pt x="581" y="214"/>
                  </a:lnTo>
                  <a:lnTo>
                    <a:pt x="580" y="214"/>
                  </a:lnTo>
                  <a:lnTo>
                    <a:pt x="579" y="214"/>
                  </a:lnTo>
                  <a:lnTo>
                    <a:pt x="580" y="214"/>
                  </a:lnTo>
                  <a:lnTo>
                    <a:pt x="580" y="216"/>
                  </a:lnTo>
                  <a:lnTo>
                    <a:pt x="579" y="216"/>
                  </a:lnTo>
                  <a:lnTo>
                    <a:pt x="577" y="216"/>
                  </a:lnTo>
                  <a:lnTo>
                    <a:pt x="579" y="216"/>
                  </a:lnTo>
                  <a:lnTo>
                    <a:pt x="579" y="214"/>
                  </a:lnTo>
                  <a:lnTo>
                    <a:pt x="577" y="214"/>
                  </a:lnTo>
                  <a:lnTo>
                    <a:pt x="577" y="216"/>
                  </a:lnTo>
                  <a:lnTo>
                    <a:pt x="576" y="216"/>
                  </a:lnTo>
                  <a:lnTo>
                    <a:pt x="576" y="214"/>
                  </a:lnTo>
                  <a:lnTo>
                    <a:pt x="577" y="214"/>
                  </a:lnTo>
                  <a:lnTo>
                    <a:pt x="577" y="213"/>
                  </a:lnTo>
                  <a:lnTo>
                    <a:pt x="576" y="213"/>
                  </a:lnTo>
                  <a:lnTo>
                    <a:pt x="577" y="213"/>
                  </a:lnTo>
                  <a:lnTo>
                    <a:pt x="576" y="213"/>
                  </a:lnTo>
                  <a:lnTo>
                    <a:pt x="575" y="213"/>
                  </a:lnTo>
                  <a:lnTo>
                    <a:pt x="575" y="212"/>
                  </a:lnTo>
                  <a:lnTo>
                    <a:pt x="575" y="213"/>
                  </a:lnTo>
                  <a:lnTo>
                    <a:pt x="575" y="212"/>
                  </a:lnTo>
                  <a:lnTo>
                    <a:pt x="574" y="212"/>
                  </a:lnTo>
                  <a:lnTo>
                    <a:pt x="575" y="212"/>
                  </a:lnTo>
                  <a:lnTo>
                    <a:pt x="574" y="212"/>
                  </a:lnTo>
                  <a:lnTo>
                    <a:pt x="575" y="212"/>
                  </a:lnTo>
                  <a:lnTo>
                    <a:pt x="575" y="211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4" y="211"/>
                  </a:lnTo>
                  <a:lnTo>
                    <a:pt x="574" y="212"/>
                  </a:lnTo>
                  <a:lnTo>
                    <a:pt x="573" y="212"/>
                  </a:lnTo>
                  <a:lnTo>
                    <a:pt x="574" y="212"/>
                  </a:lnTo>
                  <a:lnTo>
                    <a:pt x="573" y="212"/>
                  </a:lnTo>
                  <a:lnTo>
                    <a:pt x="573" y="211"/>
                  </a:lnTo>
                  <a:lnTo>
                    <a:pt x="573" y="212"/>
                  </a:lnTo>
                  <a:lnTo>
                    <a:pt x="571" y="212"/>
                  </a:lnTo>
                  <a:lnTo>
                    <a:pt x="571" y="211"/>
                  </a:lnTo>
                  <a:lnTo>
                    <a:pt x="573" y="210"/>
                  </a:lnTo>
                  <a:lnTo>
                    <a:pt x="574" y="210"/>
                  </a:lnTo>
                  <a:lnTo>
                    <a:pt x="575" y="210"/>
                  </a:lnTo>
                  <a:lnTo>
                    <a:pt x="575" y="208"/>
                  </a:lnTo>
                  <a:lnTo>
                    <a:pt x="576" y="207"/>
                  </a:lnTo>
                  <a:lnTo>
                    <a:pt x="577" y="207"/>
                  </a:lnTo>
                  <a:lnTo>
                    <a:pt x="576" y="207"/>
                  </a:lnTo>
                  <a:lnTo>
                    <a:pt x="576" y="206"/>
                  </a:lnTo>
                  <a:lnTo>
                    <a:pt x="577" y="206"/>
                  </a:lnTo>
                  <a:lnTo>
                    <a:pt x="579" y="206"/>
                  </a:lnTo>
                  <a:lnTo>
                    <a:pt x="579" y="207"/>
                  </a:lnTo>
                  <a:lnTo>
                    <a:pt x="579" y="206"/>
                  </a:lnTo>
                  <a:lnTo>
                    <a:pt x="577" y="206"/>
                  </a:lnTo>
                  <a:lnTo>
                    <a:pt x="576" y="206"/>
                  </a:lnTo>
                  <a:lnTo>
                    <a:pt x="576" y="205"/>
                  </a:lnTo>
                  <a:lnTo>
                    <a:pt x="575" y="203"/>
                  </a:lnTo>
                  <a:lnTo>
                    <a:pt x="575" y="202"/>
                  </a:lnTo>
                  <a:lnTo>
                    <a:pt x="574" y="202"/>
                  </a:lnTo>
                  <a:lnTo>
                    <a:pt x="575" y="202"/>
                  </a:lnTo>
                  <a:lnTo>
                    <a:pt x="575" y="201"/>
                  </a:lnTo>
                  <a:lnTo>
                    <a:pt x="574" y="201"/>
                  </a:lnTo>
                  <a:lnTo>
                    <a:pt x="574" y="200"/>
                  </a:lnTo>
                  <a:lnTo>
                    <a:pt x="574" y="199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3" y="197"/>
                  </a:lnTo>
                  <a:lnTo>
                    <a:pt x="574" y="197"/>
                  </a:lnTo>
                  <a:lnTo>
                    <a:pt x="575" y="197"/>
                  </a:lnTo>
                  <a:lnTo>
                    <a:pt x="575" y="196"/>
                  </a:lnTo>
                  <a:lnTo>
                    <a:pt x="576" y="196"/>
                  </a:lnTo>
                  <a:lnTo>
                    <a:pt x="575" y="196"/>
                  </a:lnTo>
                  <a:lnTo>
                    <a:pt x="576" y="196"/>
                  </a:lnTo>
                  <a:lnTo>
                    <a:pt x="575" y="196"/>
                  </a:lnTo>
                  <a:lnTo>
                    <a:pt x="574" y="196"/>
                  </a:lnTo>
                  <a:lnTo>
                    <a:pt x="573" y="196"/>
                  </a:lnTo>
                  <a:lnTo>
                    <a:pt x="571" y="196"/>
                  </a:lnTo>
                  <a:lnTo>
                    <a:pt x="571" y="197"/>
                  </a:lnTo>
                  <a:lnTo>
                    <a:pt x="570" y="197"/>
                  </a:lnTo>
                  <a:lnTo>
                    <a:pt x="570" y="196"/>
                  </a:lnTo>
                  <a:lnTo>
                    <a:pt x="569" y="196"/>
                  </a:lnTo>
                  <a:lnTo>
                    <a:pt x="570" y="196"/>
                  </a:lnTo>
                  <a:lnTo>
                    <a:pt x="570" y="195"/>
                  </a:lnTo>
                  <a:lnTo>
                    <a:pt x="569" y="195"/>
                  </a:lnTo>
                  <a:lnTo>
                    <a:pt x="569" y="194"/>
                  </a:lnTo>
                  <a:lnTo>
                    <a:pt x="568" y="194"/>
                  </a:lnTo>
                  <a:lnTo>
                    <a:pt x="568" y="195"/>
                  </a:lnTo>
                  <a:lnTo>
                    <a:pt x="569" y="195"/>
                  </a:lnTo>
                  <a:lnTo>
                    <a:pt x="569" y="196"/>
                  </a:lnTo>
                  <a:lnTo>
                    <a:pt x="569" y="195"/>
                  </a:lnTo>
                  <a:lnTo>
                    <a:pt x="569" y="196"/>
                  </a:lnTo>
                  <a:lnTo>
                    <a:pt x="569" y="197"/>
                  </a:lnTo>
                  <a:lnTo>
                    <a:pt x="569" y="199"/>
                  </a:lnTo>
                  <a:lnTo>
                    <a:pt x="569" y="197"/>
                  </a:lnTo>
                  <a:lnTo>
                    <a:pt x="569" y="199"/>
                  </a:lnTo>
                  <a:lnTo>
                    <a:pt x="569" y="200"/>
                  </a:lnTo>
                  <a:lnTo>
                    <a:pt x="569" y="201"/>
                  </a:lnTo>
                  <a:lnTo>
                    <a:pt x="569" y="202"/>
                  </a:lnTo>
                  <a:lnTo>
                    <a:pt x="569" y="201"/>
                  </a:lnTo>
                  <a:lnTo>
                    <a:pt x="570" y="201"/>
                  </a:lnTo>
                  <a:lnTo>
                    <a:pt x="569" y="201"/>
                  </a:lnTo>
                  <a:lnTo>
                    <a:pt x="570" y="201"/>
                  </a:lnTo>
                  <a:lnTo>
                    <a:pt x="570" y="200"/>
                  </a:lnTo>
                  <a:lnTo>
                    <a:pt x="571" y="200"/>
                  </a:lnTo>
                  <a:lnTo>
                    <a:pt x="571" y="201"/>
                  </a:lnTo>
                  <a:lnTo>
                    <a:pt x="571" y="202"/>
                  </a:lnTo>
                  <a:lnTo>
                    <a:pt x="573" y="203"/>
                  </a:lnTo>
                  <a:lnTo>
                    <a:pt x="574" y="203"/>
                  </a:lnTo>
                  <a:lnTo>
                    <a:pt x="573" y="203"/>
                  </a:lnTo>
                  <a:lnTo>
                    <a:pt x="574" y="203"/>
                  </a:lnTo>
                  <a:lnTo>
                    <a:pt x="574" y="205"/>
                  </a:lnTo>
                  <a:lnTo>
                    <a:pt x="574" y="206"/>
                  </a:lnTo>
                  <a:lnTo>
                    <a:pt x="574" y="207"/>
                  </a:lnTo>
                  <a:lnTo>
                    <a:pt x="574" y="208"/>
                  </a:lnTo>
                  <a:lnTo>
                    <a:pt x="573" y="208"/>
                  </a:lnTo>
                  <a:lnTo>
                    <a:pt x="571" y="208"/>
                  </a:lnTo>
                  <a:lnTo>
                    <a:pt x="571" y="210"/>
                  </a:lnTo>
                  <a:lnTo>
                    <a:pt x="571" y="208"/>
                  </a:lnTo>
                  <a:lnTo>
                    <a:pt x="570" y="208"/>
                  </a:lnTo>
                  <a:lnTo>
                    <a:pt x="569" y="208"/>
                  </a:lnTo>
                  <a:lnTo>
                    <a:pt x="568" y="208"/>
                  </a:lnTo>
                  <a:lnTo>
                    <a:pt x="568" y="210"/>
                  </a:lnTo>
                  <a:lnTo>
                    <a:pt x="569" y="210"/>
                  </a:lnTo>
                  <a:lnTo>
                    <a:pt x="569" y="211"/>
                  </a:lnTo>
                  <a:lnTo>
                    <a:pt x="569" y="212"/>
                  </a:lnTo>
                  <a:lnTo>
                    <a:pt x="570" y="212"/>
                  </a:lnTo>
                  <a:lnTo>
                    <a:pt x="570" y="213"/>
                  </a:lnTo>
                  <a:lnTo>
                    <a:pt x="569" y="214"/>
                  </a:lnTo>
                  <a:lnTo>
                    <a:pt x="569" y="213"/>
                  </a:lnTo>
                  <a:lnTo>
                    <a:pt x="569" y="214"/>
                  </a:lnTo>
                  <a:lnTo>
                    <a:pt x="570" y="214"/>
                  </a:lnTo>
                  <a:lnTo>
                    <a:pt x="570" y="213"/>
                  </a:lnTo>
                  <a:lnTo>
                    <a:pt x="570" y="214"/>
                  </a:lnTo>
                  <a:lnTo>
                    <a:pt x="570" y="213"/>
                  </a:lnTo>
                  <a:lnTo>
                    <a:pt x="571" y="213"/>
                  </a:lnTo>
                  <a:lnTo>
                    <a:pt x="570" y="213"/>
                  </a:lnTo>
                  <a:lnTo>
                    <a:pt x="571" y="213"/>
                  </a:lnTo>
                  <a:lnTo>
                    <a:pt x="571" y="212"/>
                  </a:lnTo>
                  <a:lnTo>
                    <a:pt x="573" y="212"/>
                  </a:lnTo>
                  <a:lnTo>
                    <a:pt x="573" y="213"/>
                  </a:lnTo>
                  <a:lnTo>
                    <a:pt x="573" y="214"/>
                  </a:lnTo>
                  <a:lnTo>
                    <a:pt x="573" y="213"/>
                  </a:lnTo>
                  <a:lnTo>
                    <a:pt x="574" y="213"/>
                  </a:lnTo>
                  <a:lnTo>
                    <a:pt x="574" y="214"/>
                  </a:lnTo>
                  <a:lnTo>
                    <a:pt x="574" y="216"/>
                  </a:lnTo>
                  <a:lnTo>
                    <a:pt x="575" y="216"/>
                  </a:lnTo>
                  <a:lnTo>
                    <a:pt x="575" y="217"/>
                  </a:lnTo>
                  <a:lnTo>
                    <a:pt x="575" y="216"/>
                  </a:lnTo>
                  <a:lnTo>
                    <a:pt x="575" y="217"/>
                  </a:lnTo>
                  <a:lnTo>
                    <a:pt x="574" y="216"/>
                  </a:lnTo>
                  <a:lnTo>
                    <a:pt x="574" y="217"/>
                  </a:lnTo>
                  <a:lnTo>
                    <a:pt x="574" y="216"/>
                  </a:lnTo>
                  <a:lnTo>
                    <a:pt x="574" y="217"/>
                  </a:lnTo>
                  <a:lnTo>
                    <a:pt x="573" y="217"/>
                  </a:lnTo>
                  <a:lnTo>
                    <a:pt x="573" y="216"/>
                  </a:lnTo>
                  <a:lnTo>
                    <a:pt x="573" y="217"/>
                  </a:lnTo>
                  <a:lnTo>
                    <a:pt x="574" y="217"/>
                  </a:lnTo>
                  <a:lnTo>
                    <a:pt x="574" y="218"/>
                  </a:lnTo>
                  <a:lnTo>
                    <a:pt x="575" y="218"/>
                  </a:lnTo>
                  <a:lnTo>
                    <a:pt x="574" y="218"/>
                  </a:lnTo>
                  <a:lnTo>
                    <a:pt x="574" y="219"/>
                  </a:lnTo>
                  <a:lnTo>
                    <a:pt x="573" y="219"/>
                  </a:lnTo>
                  <a:lnTo>
                    <a:pt x="571" y="219"/>
                  </a:lnTo>
                  <a:lnTo>
                    <a:pt x="570" y="219"/>
                  </a:lnTo>
                  <a:lnTo>
                    <a:pt x="570" y="220"/>
                  </a:lnTo>
                  <a:lnTo>
                    <a:pt x="569" y="220"/>
                  </a:lnTo>
                  <a:lnTo>
                    <a:pt x="568" y="220"/>
                  </a:lnTo>
                  <a:lnTo>
                    <a:pt x="568" y="222"/>
                  </a:lnTo>
                  <a:lnTo>
                    <a:pt x="567" y="222"/>
                  </a:lnTo>
                  <a:lnTo>
                    <a:pt x="567" y="220"/>
                  </a:lnTo>
                  <a:lnTo>
                    <a:pt x="567" y="222"/>
                  </a:lnTo>
                  <a:lnTo>
                    <a:pt x="565" y="222"/>
                  </a:lnTo>
                  <a:lnTo>
                    <a:pt x="565" y="223"/>
                  </a:lnTo>
                  <a:lnTo>
                    <a:pt x="565" y="222"/>
                  </a:lnTo>
                  <a:lnTo>
                    <a:pt x="565" y="223"/>
                  </a:lnTo>
                  <a:lnTo>
                    <a:pt x="564" y="223"/>
                  </a:lnTo>
                  <a:lnTo>
                    <a:pt x="563" y="223"/>
                  </a:lnTo>
                  <a:lnTo>
                    <a:pt x="563" y="224"/>
                  </a:lnTo>
                  <a:lnTo>
                    <a:pt x="563" y="223"/>
                  </a:lnTo>
                  <a:lnTo>
                    <a:pt x="563" y="224"/>
                  </a:lnTo>
                  <a:lnTo>
                    <a:pt x="562" y="224"/>
                  </a:lnTo>
                  <a:lnTo>
                    <a:pt x="562" y="225"/>
                  </a:lnTo>
                  <a:lnTo>
                    <a:pt x="562" y="224"/>
                  </a:lnTo>
                  <a:lnTo>
                    <a:pt x="562" y="225"/>
                  </a:lnTo>
                  <a:lnTo>
                    <a:pt x="561" y="225"/>
                  </a:lnTo>
                  <a:lnTo>
                    <a:pt x="561" y="226"/>
                  </a:lnTo>
                  <a:lnTo>
                    <a:pt x="559" y="226"/>
                  </a:lnTo>
                  <a:lnTo>
                    <a:pt x="561" y="226"/>
                  </a:lnTo>
                  <a:lnTo>
                    <a:pt x="559" y="226"/>
                  </a:lnTo>
                  <a:lnTo>
                    <a:pt x="559" y="228"/>
                  </a:lnTo>
                  <a:lnTo>
                    <a:pt x="558" y="228"/>
                  </a:lnTo>
                  <a:lnTo>
                    <a:pt x="559" y="228"/>
                  </a:lnTo>
                  <a:lnTo>
                    <a:pt x="558" y="228"/>
                  </a:lnTo>
                  <a:lnTo>
                    <a:pt x="557" y="228"/>
                  </a:lnTo>
                  <a:lnTo>
                    <a:pt x="557" y="229"/>
                  </a:lnTo>
                  <a:lnTo>
                    <a:pt x="556" y="229"/>
                  </a:lnTo>
                  <a:lnTo>
                    <a:pt x="556" y="230"/>
                  </a:lnTo>
                  <a:lnTo>
                    <a:pt x="554" y="230"/>
                  </a:lnTo>
                  <a:lnTo>
                    <a:pt x="554" y="231"/>
                  </a:lnTo>
                  <a:lnTo>
                    <a:pt x="553" y="231"/>
                  </a:lnTo>
                  <a:lnTo>
                    <a:pt x="553" y="232"/>
                  </a:lnTo>
                  <a:lnTo>
                    <a:pt x="552" y="232"/>
                  </a:lnTo>
                  <a:lnTo>
                    <a:pt x="552" y="234"/>
                  </a:lnTo>
                  <a:lnTo>
                    <a:pt x="551" y="234"/>
                  </a:lnTo>
                  <a:lnTo>
                    <a:pt x="551" y="235"/>
                  </a:lnTo>
                  <a:lnTo>
                    <a:pt x="550" y="235"/>
                  </a:lnTo>
                  <a:lnTo>
                    <a:pt x="548" y="236"/>
                  </a:lnTo>
                  <a:lnTo>
                    <a:pt x="548" y="235"/>
                  </a:lnTo>
                  <a:lnTo>
                    <a:pt x="548" y="236"/>
                  </a:lnTo>
                  <a:lnTo>
                    <a:pt x="547" y="236"/>
                  </a:lnTo>
                  <a:lnTo>
                    <a:pt x="547" y="237"/>
                  </a:lnTo>
                  <a:lnTo>
                    <a:pt x="546" y="237"/>
                  </a:lnTo>
                  <a:lnTo>
                    <a:pt x="546" y="239"/>
                  </a:lnTo>
                  <a:lnTo>
                    <a:pt x="546" y="240"/>
                  </a:lnTo>
                  <a:lnTo>
                    <a:pt x="545" y="240"/>
                  </a:lnTo>
                  <a:lnTo>
                    <a:pt x="545" y="241"/>
                  </a:lnTo>
                  <a:lnTo>
                    <a:pt x="544" y="241"/>
                  </a:lnTo>
                  <a:lnTo>
                    <a:pt x="544" y="242"/>
                  </a:lnTo>
                  <a:lnTo>
                    <a:pt x="542" y="242"/>
                  </a:lnTo>
                  <a:lnTo>
                    <a:pt x="542" y="243"/>
                  </a:lnTo>
                  <a:lnTo>
                    <a:pt x="542" y="245"/>
                  </a:lnTo>
                  <a:lnTo>
                    <a:pt x="541" y="245"/>
                  </a:lnTo>
                  <a:lnTo>
                    <a:pt x="541" y="246"/>
                  </a:lnTo>
                  <a:lnTo>
                    <a:pt x="540" y="246"/>
                  </a:lnTo>
                  <a:lnTo>
                    <a:pt x="540" y="247"/>
                  </a:lnTo>
                  <a:lnTo>
                    <a:pt x="539" y="247"/>
                  </a:lnTo>
                  <a:lnTo>
                    <a:pt x="540" y="247"/>
                  </a:lnTo>
                  <a:lnTo>
                    <a:pt x="539" y="247"/>
                  </a:lnTo>
                  <a:lnTo>
                    <a:pt x="539" y="248"/>
                  </a:lnTo>
                  <a:lnTo>
                    <a:pt x="540" y="248"/>
                  </a:lnTo>
                  <a:lnTo>
                    <a:pt x="539" y="248"/>
                  </a:lnTo>
                  <a:lnTo>
                    <a:pt x="539" y="249"/>
                  </a:lnTo>
                  <a:lnTo>
                    <a:pt x="538" y="249"/>
                  </a:lnTo>
                  <a:lnTo>
                    <a:pt x="538" y="251"/>
                  </a:lnTo>
                  <a:lnTo>
                    <a:pt x="536" y="252"/>
                  </a:lnTo>
                  <a:lnTo>
                    <a:pt x="536" y="253"/>
                  </a:lnTo>
                  <a:lnTo>
                    <a:pt x="536" y="254"/>
                  </a:lnTo>
                  <a:lnTo>
                    <a:pt x="535" y="254"/>
                  </a:lnTo>
                  <a:lnTo>
                    <a:pt x="535" y="255"/>
                  </a:lnTo>
                  <a:lnTo>
                    <a:pt x="534" y="255"/>
                  </a:lnTo>
                  <a:lnTo>
                    <a:pt x="535" y="257"/>
                  </a:lnTo>
                  <a:lnTo>
                    <a:pt x="534" y="257"/>
                  </a:lnTo>
                  <a:lnTo>
                    <a:pt x="534" y="258"/>
                  </a:lnTo>
                  <a:lnTo>
                    <a:pt x="533" y="259"/>
                  </a:lnTo>
                  <a:lnTo>
                    <a:pt x="533" y="260"/>
                  </a:lnTo>
                  <a:lnTo>
                    <a:pt x="533" y="261"/>
                  </a:lnTo>
                  <a:lnTo>
                    <a:pt x="532" y="261"/>
                  </a:lnTo>
                  <a:lnTo>
                    <a:pt x="533" y="263"/>
                  </a:lnTo>
                  <a:lnTo>
                    <a:pt x="532" y="263"/>
                  </a:lnTo>
                  <a:lnTo>
                    <a:pt x="532" y="264"/>
                  </a:lnTo>
                  <a:lnTo>
                    <a:pt x="532" y="265"/>
                  </a:lnTo>
                  <a:lnTo>
                    <a:pt x="532" y="266"/>
                  </a:lnTo>
                  <a:lnTo>
                    <a:pt x="532" y="268"/>
                  </a:lnTo>
                  <a:lnTo>
                    <a:pt x="532" y="269"/>
                  </a:lnTo>
                  <a:lnTo>
                    <a:pt x="530" y="269"/>
                  </a:lnTo>
                  <a:lnTo>
                    <a:pt x="532" y="270"/>
                  </a:lnTo>
                  <a:lnTo>
                    <a:pt x="530" y="270"/>
                  </a:lnTo>
                  <a:lnTo>
                    <a:pt x="532" y="270"/>
                  </a:lnTo>
                  <a:lnTo>
                    <a:pt x="532" y="269"/>
                  </a:lnTo>
                  <a:lnTo>
                    <a:pt x="532" y="268"/>
                  </a:lnTo>
                  <a:lnTo>
                    <a:pt x="532" y="266"/>
                  </a:lnTo>
                  <a:lnTo>
                    <a:pt x="532" y="265"/>
                  </a:lnTo>
                  <a:lnTo>
                    <a:pt x="533" y="265"/>
                  </a:lnTo>
                  <a:lnTo>
                    <a:pt x="532" y="266"/>
                  </a:lnTo>
                  <a:lnTo>
                    <a:pt x="532" y="268"/>
                  </a:lnTo>
                  <a:lnTo>
                    <a:pt x="532" y="269"/>
                  </a:lnTo>
                  <a:lnTo>
                    <a:pt x="532" y="270"/>
                  </a:lnTo>
                  <a:lnTo>
                    <a:pt x="530" y="271"/>
                  </a:lnTo>
                  <a:lnTo>
                    <a:pt x="530" y="272"/>
                  </a:lnTo>
                  <a:lnTo>
                    <a:pt x="530" y="274"/>
                  </a:lnTo>
                  <a:lnTo>
                    <a:pt x="529" y="275"/>
                  </a:lnTo>
                  <a:lnTo>
                    <a:pt x="529" y="276"/>
                  </a:lnTo>
                  <a:lnTo>
                    <a:pt x="529" y="277"/>
                  </a:lnTo>
                  <a:lnTo>
                    <a:pt x="528" y="277"/>
                  </a:lnTo>
                  <a:lnTo>
                    <a:pt x="528" y="278"/>
                  </a:lnTo>
                  <a:lnTo>
                    <a:pt x="528" y="280"/>
                  </a:lnTo>
                  <a:lnTo>
                    <a:pt x="528" y="281"/>
                  </a:lnTo>
                  <a:lnTo>
                    <a:pt x="527" y="281"/>
                  </a:lnTo>
                  <a:lnTo>
                    <a:pt x="528" y="280"/>
                  </a:lnTo>
                  <a:lnTo>
                    <a:pt x="528" y="278"/>
                  </a:lnTo>
                  <a:lnTo>
                    <a:pt x="528" y="277"/>
                  </a:lnTo>
                  <a:lnTo>
                    <a:pt x="528" y="278"/>
                  </a:lnTo>
                  <a:lnTo>
                    <a:pt x="527" y="278"/>
                  </a:lnTo>
                  <a:lnTo>
                    <a:pt x="527" y="277"/>
                  </a:lnTo>
                  <a:lnTo>
                    <a:pt x="528" y="277"/>
                  </a:lnTo>
                  <a:lnTo>
                    <a:pt x="528" y="276"/>
                  </a:lnTo>
                  <a:lnTo>
                    <a:pt x="528" y="277"/>
                  </a:lnTo>
                  <a:lnTo>
                    <a:pt x="528" y="276"/>
                  </a:lnTo>
                  <a:lnTo>
                    <a:pt x="529" y="276"/>
                  </a:lnTo>
                  <a:lnTo>
                    <a:pt x="528" y="276"/>
                  </a:lnTo>
                  <a:lnTo>
                    <a:pt x="529" y="276"/>
                  </a:lnTo>
                  <a:lnTo>
                    <a:pt x="529" y="275"/>
                  </a:lnTo>
                  <a:lnTo>
                    <a:pt x="528" y="275"/>
                  </a:lnTo>
                  <a:lnTo>
                    <a:pt x="528" y="274"/>
                  </a:lnTo>
                  <a:lnTo>
                    <a:pt x="529" y="274"/>
                  </a:lnTo>
                  <a:lnTo>
                    <a:pt x="528" y="274"/>
                  </a:lnTo>
                  <a:lnTo>
                    <a:pt x="529" y="272"/>
                  </a:lnTo>
                  <a:lnTo>
                    <a:pt x="529" y="271"/>
                  </a:lnTo>
                  <a:lnTo>
                    <a:pt x="528" y="271"/>
                  </a:lnTo>
                  <a:lnTo>
                    <a:pt x="527" y="271"/>
                  </a:lnTo>
                  <a:lnTo>
                    <a:pt x="526" y="271"/>
                  </a:lnTo>
                  <a:lnTo>
                    <a:pt x="526" y="272"/>
                  </a:lnTo>
                  <a:lnTo>
                    <a:pt x="526" y="274"/>
                  </a:lnTo>
                  <a:lnTo>
                    <a:pt x="526" y="275"/>
                  </a:lnTo>
                  <a:lnTo>
                    <a:pt x="526" y="276"/>
                  </a:lnTo>
                  <a:lnTo>
                    <a:pt x="524" y="276"/>
                  </a:lnTo>
                  <a:lnTo>
                    <a:pt x="524" y="277"/>
                  </a:lnTo>
                  <a:lnTo>
                    <a:pt x="524" y="278"/>
                  </a:lnTo>
                  <a:lnTo>
                    <a:pt x="523" y="278"/>
                  </a:lnTo>
                  <a:lnTo>
                    <a:pt x="523" y="280"/>
                  </a:lnTo>
                  <a:lnTo>
                    <a:pt x="523" y="281"/>
                  </a:lnTo>
                  <a:lnTo>
                    <a:pt x="523" y="280"/>
                  </a:lnTo>
                  <a:lnTo>
                    <a:pt x="523" y="281"/>
                  </a:lnTo>
                  <a:lnTo>
                    <a:pt x="522" y="281"/>
                  </a:lnTo>
                  <a:lnTo>
                    <a:pt x="522" y="282"/>
                  </a:lnTo>
                  <a:lnTo>
                    <a:pt x="521" y="282"/>
                  </a:lnTo>
                  <a:lnTo>
                    <a:pt x="520" y="282"/>
                  </a:lnTo>
                  <a:lnTo>
                    <a:pt x="518" y="282"/>
                  </a:lnTo>
                  <a:lnTo>
                    <a:pt x="517" y="282"/>
                  </a:lnTo>
                  <a:lnTo>
                    <a:pt x="516" y="282"/>
                  </a:lnTo>
                  <a:lnTo>
                    <a:pt x="515" y="282"/>
                  </a:lnTo>
                  <a:lnTo>
                    <a:pt x="514" y="282"/>
                  </a:lnTo>
                  <a:lnTo>
                    <a:pt x="512" y="282"/>
                  </a:lnTo>
                  <a:lnTo>
                    <a:pt x="511" y="281"/>
                  </a:lnTo>
                  <a:lnTo>
                    <a:pt x="507" y="281"/>
                  </a:lnTo>
                  <a:lnTo>
                    <a:pt x="506" y="281"/>
                  </a:lnTo>
                  <a:lnTo>
                    <a:pt x="506" y="282"/>
                  </a:lnTo>
                  <a:lnTo>
                    <a:pt x="505" y="282"/>
                  </a:lnTo>
                  <a:lnTo>
                    <a:pt x="504" y="282"/>
                  </a:lnTo>
                  <a:lnTo>
                    <a:pt x="505" y="282"/>
                  </a:lnTo>
                  <a:lnTo>
                    <a:pt x="505" y="281"/>
                  </a:lnTo>
                  <a:lnTo>
                    <a:pt x="505" y="280"/>
                  </a:lnTo>
                  <a:lnTo>
                    <a:pt x="504" y="280"/>
                  </a:lnTo>
                  <a:lnTo>
                    <a:pt x="505" y="280"/>
                  </a:lnTo>
                  <a:lnTo>
                    <a:pt x="504" y="280"/>
                  </a:lnTo>
                  <a:lnTo>
                    <a:pt x="504" y="278"/>
                  </a:lnTo>
                  <a:lnTo>
                    <a:pt x="504" y="280"/>
                  </a:lnTo>
                  <a:lnTo>
                    <a:pt x="504" y="281"/>
                  </a:lnTo>
                  <a:lnTo>
                    <a:pt x="503" y="281"/>
                  </a:lnTo>
                  <a:lnTo>
                    <a:pt x="503" y="282"/>
                  </a:lnTo>
                  <a:lnTo>
                    <a:pt x="501" y="282"/>
                  </a:lnTo>
                  <a:lnTo>
                    <a:pt x="500" y="282"/>
                  </a:lnTo>
                  <a:lnTo>
                    <a:pt x="499" y="282"/>
                  </a:lnTo>
                  <a:lnTo>
                    <a:pt x="498" y="282"/>
                  </a:lnTo>
                  <a:lnTo>
                    <a:pt x="497" y="282"/>
                  </a:lnTo>
                  <a:lnTo>
                    <a:pt x="495" y="282"/>
                  </a:lnTo>
                  <a:lnTo>
                    <a:pt x="494" y="282"/>
                  </a:lnTo>
                  <a:lnTo>
                    <a:pt x="493" y="283"/>
                  </a:lnTo>
                  <a:lnTo>
                    <a:pt x="492" y="283"/>
                  </a:lnTo>
                  <a:lnTo>
                    <a:pt x="492" y="282"/>
                  </a:lnTo>
                  <a:lnTo>
                    <a:pt x="491" y="282"/>
                  </a:lnTo>
                  <a:lnTo>
                    <a:pt x="491" y="283"/>
                  </a:lnTo>
                  <a:lnTo>
                    <a:pt x="489" y="283"/>
                  </a:lnTo>
                  <a:lnTo>
                    <a:pt x="488" y="283"/>
                  </a:lnTo>
                  <a:lnTo>
                    <a:pt x="488" y="284"/>
                  </a:lnTo>
                  <a:lnTo>
                    <a:pt x="488" y="283"/>
                  </a:lnTo>
                  <a:lnTo>
                    <a:pt x="487" y="283"/>
                  </a:lnTo>
                  <a:lnTo>
                    <a:pt x="488" y="284"/>
                  </a:lnTo>
                  <a:lnTo>
                    <a:pt x="487" y="284"/>
                  </a:lnTo>
                  <a:lnTo>
                    <a:pt x="487" y="283"/>
                  </a:lnTo>
                  <a:lnTo>
                    <a:pt x="487" y="284"/>
                  </a:lnTo>
                  <a:lnTo>
                    <a:pt x="486" y="284"/>
                  </a:lnTo>
                  <a:lnTo>
                    <a:pt x="485" y="284"/>
                  </a:lnTo>
                  <a:lnTo>
                    <a:pt x="483" y="284"/>
                  </a:lnTo>
                  <a:lnTo>
                    <a:pt x="483" y="286"/>
                  </a:lnTo>
                  <a:lnTo>
                    <a:pt x="482" y="286"/>
                  </a:lnTo>
                  <a:lnTo>
                    <a:pt x="481" y="286"/>
                  </a:lnTo>
                  <a:lnTo>
                    <a:pt x="480" y="286"/>
                  </a:lnTo>
                  <a:lnTo>
                    <a:pt x="479" y="287"/>
                  </a:lnTo>
                  <a:lnTo>
                    <a:pt x="477" y="287"/>
                  </a:lnTo>
                  <a:lnTo>
                    <a:pt x="476" y="287"/>
                  </a:lnTo>
                  <a:lnTo>
                    <a:pt x="477" y="287"/>
                  </a:lnTo>
                  <a:lnTo>
                    <a:pt x="476" y="287"/>
                  </a:lnTo>
                  <a:lnTo>
                    <a:pt x="476" y="288"/>
                  </a:lnTo>
                  <a:lnTo>
                    <a:pt x="475" y="287"/>
                  </a:lnTo>
                  <a:lnTo>
                    <a:pt x="475" y="286"/>
                  </a:lnTo>
                  <a:lnTo>
                    <a:pt x="474" y="286"/>
                  </a:lnTo>
                  <a:lnTo>
                    <a:pt x="474" y="284"/>
                  </a:lnTo>
                  <a:lnTo>
                    <a:pt x="471" y="282"/>
                  </a:lnTo>
                  <a:lnTo>
                    <a:pt x="470" y="282"/>
                  </a:lnTo>
                  <a:lnTo>
                    <a:pt x="470" y="281"/>
                  </a:lnTo>
                  <a:lnTo>
                    <a:pt x="469" y="280"/>
                  </a:lnTo>
                  <a:lnTo>
                    <a:pt x="468" y="278"/>
                  </a:lnTo>
                  <a:lnTo>
                    <a:pt x="467" y="277"/>
                  </a:lnTo>
                  <a:lnTo>
                    <a:pt x="465" y="276"/>
                  </a:lnTo>
                  <a:lnTo>
                    <a:pt x="464" y="275"/>
                  </a:lnTo>
                  <a:lnTo>
                    <a:pt x="463" y="274"/>
                  </a:lnTo>
                  <a:lnTo>
                    <a:pt x="460" y="271"/>
                  </a:lnTo>
                  <a:lnTo>
                    <a:pt x="456" y="266"/>
                  </a:lnTo>
                  <a:lnTo>
                    <a:pt x="453" y="264"/>
                  </a:lnTo>
                  <a:lnTo>
                    <a:pt x="453" y="263"/>
                  </a:lnTo>
                  <a:lnTo>
                    <a:pt x="450" y="259"/>
                  </a:lnTo>
                  <a:lnTo>
                    <a:pt x="448" y="258"/>
                  </a:lnTo>
                  <a:lnTo>
                    <a:pt x="446" y="255"/>
                  </a:lnTo>
                  <a:lnTo>
                    <a:pt x="445" y="254"/>
                  </a:lnTo>
                  <a:lnTo>
                    <a:pt x="442" y="251"/>
                  </a:lnTo>
                  <a:lnTo>
                    <a:pt x="441" y="251"/>
                  </a:lnTo>
                  <a:lnTo>
                    <a:pt x="440" y="248"/>
                  </a:lnTo>
                  <a:lnTo>
                    <a:pt x="439" y="248"/>
                  </a:lnTo>
                  <a:lnTo>
                    <a:pt x="439" y="247"/>
                  </a:lnTo>
                  <a:lnTo>
                    <a:pt x="436" y="245"/>
                  </a:lnTo>
                  <a:lnTo>
                    <a:pt x="434" y="242"/>
                  </a:lnTo>
                  <a:lnTo>
                    <a:pt x="430" y="239"/>
                  </a:lnTo>
                  <a:lnTo>
                    <a:pt x="428" y="235"/>
                  </a:lnTo>
                  <a:lnTo>
                    <a:pt x="427" y="235"/>
                  </a:lnTo>
                  <a:lnTo>
                    <a:pt x="427" y="234"/>
                  </a:lnTo>
                  <a:lnTo>
                    <a:pt x="426" y="234"/>
                  </a:lnTo>
                  <a:lnTo>
                    <a:pt x="423" y="231"/>
                  </a:lnTo>
                  <a:lnTo>
                    <a:pt x="423" y="230"/>
                  </a:lnTo>
                  <a:lnTo>
                    <a:pt x="419" y="228"/>
                  </a:lnTo>
                  <a:lnTo>
                    <a:pt x="418" y="226"/>
                  </a:lnTo>
                  <a:lnTo>
                    <a:pt x="417" y="224"/>
                  </a:lnTo>
                  <a:lnTo>
                    <a:pt x="415" y="222"/>
                  </a:lnTo>
                  <a:lnTo>
                    <a:pt x="415" y="220"/>
                  </a:lnTo>
                  <a:lnTo>
                    <a:pt x="413" y="220"/>
                  </a:lnTo>
                  <a:lnTo>
                    <a:pt x="413" y="219"/>
                  </a:lnTo>
                  <a:lnTo>
                    <a:pt x="412" y="219"/>
                  </a:lnTo>
                  <a:lnTo>
                    <a:pt x="412" y="218"/>
                  </a:lnTo>
                  <a:lnTo>
                    <a:pt x="411" y="218"/>
                  </a:lnTo>
                  <a:lnTo>
                    <a:pt x="411" y="217"/>
                  </a:lnTo>
                  <a:lnTo>
                    <a:pt x="410" y="217"/>
                  </a:lnTo>
                  <a:lnTo>
                    <a:pt x="409" y="216"/>
                  </a:lnTo>
                  <a:lnTo>
                    <a:pt x="409" y="214"/>
                  </a:lnTo>
                  <a:lnTo>
                    <a:pt x="405" y="211"/>
                  </a:lnTo>
                  <a:lnTo>
                    <a:pt x="403" y="208"/>
                  </a:lnTo>
                  <a:lnTo>
                    <a:pt x="401" y="207"/>
                  </a:lnTo>
                  <a:lnTo>
                    <a:pt x="400" y="206"/>
                  </a:lnTo>
                  <a:lnTo>
                    <a:pt x="400" y="205"/>
                  </a:lnTo>
                  <a:lnTo>
                    <a:pt x="399" y="205"/>
                  </a:lnTo>
                  <a:lnTo>
                    <a:pt x="399" y="203"/>
                  </a:lnTo>
                  <a:lnTo>
                    <a:pt x="398" y="203"/>
                  </a:lnTo>
                  <a:lnTo>
                    <a:pt x="395" y="201"/>
                  </a:lnTo>
                  <a:lnTo>
                    <a:pt x="394" y="199"/>
                  </a:lnTo>
                  <a:lnTo>
                    <a:pt x="393" y="199"/>
                  </a:lnTo>
                  <a:lnTo>
                    <a:pt x="391" y="195"/>
                  </a:lnTo>
                  <a:lnTo>
                    <a:pt x="389" y="194"/>
                  </a:lnTo>
                  <a:lnTo>
                    <a:pt x="388" y="193"/>
                  </a:lnTo>
                  <a:lnTo>
                    <a:pt x="386" y="191"/>
                  </a:lnTo>
                  <a:lnTo>
                    <a:pt x="383" y="189"/>
                  </a:lnTo>
                  <a:lnTo>
                    <a:pt x="382" y="189"/>
                  </a:lnTo>
                  <a:lnTo>
                    <a:pt x="381" y="188"/>
                  </a:lnTo>
                  <a:lnTo>
                    <a:pt x="377" y="188"/>
                  </a:lnTo>
                  <a:lnTo>
                    <a:pt x="376" y="188"/>
                  </a:lnTo>
                  <a:lnTo>
                    <a:pt x="368" y="188"/>
                  </a:lnTo>
                  <a:lnTo>
                    <a:pt x="366" y="188"/>
                  </a:lnTo>
                  <a:lnTo>
                    <a:pt x="363" y="188"/>
                  </a:lnTo>
                  <a:lnTo>
                    <a:pt x="359" y="188"/>
                  </a:lnTo>
                  <a:lnTo>
                    <a:pt x="358" y="188"/>
                  </a:lnTo>
                  <a:lnTo>
                    <a:pt x="357" y="188"/>
                  </a:lnTo>
                  <a:lnTo>
                    <a:pt x="356" y="188"/>
                  </a:lnTo>
                  <a:lnTo>
                    <a:pt x="354" y="188"/>
                  </a:lnTo>
                  <a:lnTo>
                    <a:pt x="353" y="188"/>
                  </a:lnTo>
                  <a:lnTo>
                    <a:pt x="352" y="188"/>
                  </a:lnTo>
                  <a:lnTo>
                    <a:pt x="351" y="188"/>
                  </a:lnTo>
                  <a:lnTo>
                    <a:pt x="350" y="188"/>
                  </a:lnTo>
                  <a:lnTo>
                    <a:pt x="348" y="188"/>
                  </a:lnTo>
                  <a:lnTo>
                    <a:pt x="346" y="188"/>
                  </a:lnTo>
                  <a:lnTo>
                    <a:pt x="345" y="188"/>
                  </a:lnTo>
                  <a:lnTo>
                    <a:pt x="344" y="188"/>
                  </a:lnTo>
                  <a:lnTo>
                    <a:pt x="341" y="188"/>
                  </a:lnTo>
                  <a:lnTo>
                    <a:pt x="340" y="188"/>
                  </a:lnTo>
                  <a:lnTo>
                    <a:pt x="338" y="188"/>
                  </a:lnTo>
                  <a:lnTo>
                    <a:pt x="336" y="188"/>
                  </a:lnTo>
                  <a:lnTo>
                    <a:pt x="333" y="188"/>
                  </a:lnTo>
                  <a:lnTo>
                    <a:pt x="332" y="188"/>
                  </a:lnTo>
                  <a:lnTo>
                    <a:pt x="330" y="188"/>
                  </a:lnTo>
                  <a:lnTo>
                    <a:pt x="329" y="188"/>
                  </a:lnTo>
                  <a:lnTo>
                    <a:pt x="327" y="188"/>
                  </a:lnTo>
                  <a:lnTo>
                    <a:pt x="325" y="188"/>
                  </a:lnTo>
                  <a:lnTo>
                    <a:pt x="324" y="188"/>
                  </a:lnTo>
                  <a:lnTo>
                    <a:pt x="323" y="188"/>
                  </a:lnTo>
                  <a:lnTo>
                    <a:pt x="322" y="188"/>
                  </a:lnTo>
                  <a:lnTo>
                    <a:pt x="321" y="188"/>
                  </a:lnTo>
                  <a:lnTo>
                    <a:pt x="319" y="188"/>
                  </a:lnTo>
                  <a:lnTo>
                    <a:pt x="317" y="187"/>
                  </a:lnTo>
                  <a:lnTo>
                    <a:pt x="316" y="187"/>
                  </a:lnTo>
                  <a:lnTo>
                    <a:pt x="313" y="187"/>
                  </a:lnTo>
                  <a:lnTo>
                    <a:pt x="312" y="187"/>
                  </a:lnTo>
                  <a:lnTo>
                    <a:pt x="310" y="187"/>
                  </a:lnTo>
                  <a:lnTo>
                    <a:pt x="307" y="187"/>
                  </a:lnTo>
                  <a:lnTo>
                    <a:pt x="305" y="187"/>
                  </a:lnTo>
                  <a:lnTo>
                    <a:pt x="304" y="187"/>
                  </a:lnTo>
                  <a:lnTo>
                    <a:pt x="301" y="187"/>
                  </a:lnTo>
                  <a:lnTo>
                    <a:pt x="299" y="187"/>
                  </a:lnTo>
                  <a:lnTo>
                    <a:pt x="297" y="187"/>
                  </a:lnTo>
                  <a:lnTo>
                    <a:pt x="295" y="187"/>
                  </a:lnTo>
                  <a:lnTo>
                    <a:pt x="294" y="187"/>
                  </a:lnTo>
                  <a:lnTo>
                    <a:pt x="293" y="187"/>
                  </a:lnTo>
                  <a:lnTo>
                    <a:pt x="291" y="187"/>
                  </a:lnTo>
                  <a:lnTo>
                    <a:pt x="291" y="185"/>
                  </a:lnTo>
                  <a:lnTo>
                    <a:pt x="292" y="181"/>
                  </a:lnTo>
                  <a:lnTo>
                    <a:pt x="292" y="179"/>
                  </a:lnTo>
                  <a:lnTo>
                    <a:pt x="292" y="178"/>
                  </a:lnTo>
                  <a:lnTo>
                    <a:pt x="292" y="177"/>
                  </a:lnTo>
                  <a:lnTo>
                    <a:pt x="292" y="176"/>
                  </a:lnTo>
                  <a:lnTo>
                    <a:pt x="292" y="174"/>
                  </a:lnTo>
                  <a:lnTo>
                    <a:pt x="292" y="173"/>
                  </a:lnTo>
                  <a:lnTo>
                    <a:pt x="291" y="172"/>
                  </a:lnTo>
                  <a:lnTo>
                    <a:pt x="289" y="171"/>
                  </a:lnTo>
                  <a:lnTo>
                    <a:pt x="289" y="170"/>
                  </a:lnTo>
                  <a:lnTo>
                    <a:pt x="288" y="170"/>
                  </a:lnTo>
                  <a:lnTo>
                    <a:pt x="287" y="167"/>
                  </a:lnTo>
                  <a:lnTo>
                    <a:pt x="287" y="166"/>
                  </a:lnTo>
                  <a:lnTo>
                    <a:pt x="285" y="164"/>
                  </a:lnTo>
                  <a:lnTo>
                    <a:pt x="283" y="162"/>
                  </a:lnTo>
                  <a:lnTo>
                    <a:pt x="283" y="161"/>
                  </a:lnTo>
                  <a:lnTo>
                    <a:pt x="282" y="161"/>
                  </a:lnTo>
                  <a:lnTo>
                    <a:pt x="282" y="160"/>
                  </a:lnTo>
                  <a:lnTo>
                    <a:pt x="281" y="158"/>
                  </a:lnTo>
                  <a:lnTo>
                    <a:pt x="280" y="156"/>
                  </a:lnTo>
                  <a:lnTo>
                    <a:pt x="278" y="158"/>
                  </a:lnTo>
                  <a:lnTo>
                    <a:pt x="277" y="158"/>
                  </a:lnTo>
                  <a:lnTo>
                    <a:pt x="276" y="159"/>
                  </a:lnTo>
                  <a:lnTo>
                    <a:pt x="275" y="160"/>
                  </a:lnTo>
                  <a:lnTo>
                    <a:pt x="274" y="160"/>
                  </a:lnTo>
                  <a:lnTo>
                    <a:pt x="274" y="161"/>
                  </a:lnTo>
                  <a:lnTo>
                    <a:pt x="272" y="161"/>
                  </a:lnTo>
                  <a:lnTo>
                    <a:pt x="271" y="162"/>
                  </a:lnTo>
                  <a:lnTo>
                    <a:pt x="271" y="164"/>
                  </a:lnTo>
                  <a:lnTo>
                    <a:pt x="270" y="162"/>
                  </a:lnTo>
                  <a:lnTo>
                    <a:pt x="270" y="161"/>
                  </a:lnTo>
                  <a:lnTo>
                    <a:pt x="269" y="161"/>
                  </a:lnTo>
                  <a:lnTo>
                    <a:pt x="269" y="160"/>
                  </a:lnTo>
                  <a:lnTo>
                    <a:pt x="270" y="159"/>
                  </a:lnTo>
                  <a:lnTo>
                    <a:pt x="269" y="159"/>
                  </a:lnTo>
                  <a:lnTo>
                    <a:pt x="270" y="159"/>
                  </a:lnTo>
                  <a:lnTo>
                    <a:pt x="270" y="158"/>
                  </a:lnTo>
                  <a:lnTo>
                    <a:pt x="271" y="158"/>
                  </a:lnTo>
                  <a:lnTo>
                    <a:pt x="271" y="156"/>
                  </a:lnTo>
                  <a:lnTo>
                    <a:pt x="271" y="155"/>
                  </a:lnTo>
                  <a:lnTo>
                    <a:pt x="271" y="154"/>
                  </a:lnTo>
                  <a:lnTo>
                    <a:pt x="270" y="154"/>
                  </a:lnTo>
                  <a:lnTo>
                    <a:pt x="270" y="153"/>
                  </a:lnTo>
                  <a:lnTo>
                    <a:pt x="270" y="152"/>
                  </a:lnTo>
                  <a:lnTo>
                    <a:pt x="271" y="152"/>
                  </a:lnTo>
                  <a:lnTo>
                    <a:pt x="270" y="152"/>
                  </a:lnTo>
                  <a:lnTo>
                    <a:pt x="268" y="152"/>
                  </a:lnTo>
                  <a:lnTo>
                    <a:pt x="266" y="152"/>
                  </a:lnTo>
                  <a:lnTo>
                    <a:pt x="265" y="152"/>
                  </a:lnTo>
                  <a:lnTo>
                    <a:pt x="264" y="152"/>
                  </a:lnTo>
                  <a:lnTo>
                    <a:pt x="263" y="152"/>
                  </a:lnTo>
                  <a:lnTo>
                    <a:pt x="260" y="152"/>
                  </a:lnTo>
                  <a:lnTo>
                    <a:pt x="259" y="152"/>
                  </a:lnTo>
                  <a:lnTo>
                    <a:pt x="257" y="152"/>
                  </a:lnTo>
                  <a:lnTo>
                    <a:pt x="254" y="150"/>
                  </a:lnTo>
                  <a:lnTo>
                    <a:pt x="252" y="150"/>
                  </a:lnTo>
                  <a:lnTo>
                    <a:pt x="248" y="150"/>
                  </a:lnTo>
                  <a:lnTo>
                    <a:pt x="247" y="150"/>
                  </a:lnTo>
                  <a:lnTo>
                    <a:pt x="244" y="150"/>
                  </a:lnTo>
                  <a:lnTo>
                    <a:pt x="239" y="150"/>
                  </a:lnTo>
                  <a:lnTo>
                    <a:pt x="237" y="150"/>
                  </a:lnTo>
                  <a:lnTo>
                    <a:pt x="236" y="150"/>
                  </a:lnTo>
                  <a:lnTo>
                    <a:pt x="235" y="150"/>
                  </a:lnTo>
                  <a:lnTo>
                    <a:pt x="233" y="150"/>
                  </a:lnTo>
                  <a:lnTo>
                    <a:pt x="231" y="150"/>
                  </a:lnTo>
                  <a:lnTo>
                    <a:pt x="231" y="149"/>
                  </a:lnTo>
                  <a:lnTo>
                    <a:pt x="229" y="149"/>
                  </a:lnTo>
                  <a:lnTo>
                    <a:pt x="228" y="149"/>
                  </a:lnTo>
                  <a:lnTo>
                    <a:pt x="227" y="149"/>
                  </a:lnTo>
                  <a:lnTo>
                    <a:pt x="225" y="149"/>
                  </a:lnTo>
                  <a:lnTo>
                    <a:pt x="224" y="149"/>
                  </a:lnTo>
                  <a:lnTo>
                    <a:pt x="223" y="149"/>
                  </a:lnTo>
                  <a:lnTo>
                    <a:pt x="218" y="149"/>
                  </a:lnTo>
                  <a:lnTo>
                    <a:pt x="216" y="149"/>
                  </a:lnTo>
                  <a:lnTo>
                    <a:pt x="215" y="149"/>
                  </a:lnTo>
                  <a:lnTo>
                    <a:pt x="212" y="149"/>
                  </a:lnTo>
                  <a:lnTo>
                    <a:pt x="211" y="149"/>
                  </a:lnTo>
                  <a:lnTo>
                    <a:pt x="207" y="149"/>
                  </a:lnTo>
                  <a:lnTo>
                    <a:pt x="205" y="148"/>
                  </a:lnTo>
                  <a:lnTo>
                    <a:pt x="204" y="148"/>
                  </a:lnTo>
                  <a:lnTo>
                    <a:pt x="201" y="148"/>
                  </a:lnTo>
                  <a:lnTo>
                    <a:pt x="198" y="148"/>
                  </a:lnTo>
                  <a:lnTo>
                    <a:pt x="197" y="148"/>
                  </a:lnTo>
                  <a:lnTo>
                    <a:pt x="194" y="148"/>
                  </a:lnTo>
                  <a:lnTo>
                    <a:pt x="192" y="148"/>
                  </a:lnTo>
                  <a:lnTo>
                    <a:pt x="190" y="148"/>
                  </a:lnTo>
                  <a:lnTo>
                    <a:pt x="184" y="148"/>
                  </a:lnTo>
                  <a:lnTo>
                    <a:pt x="183" y="148"/>
                  </a:lnTo>
                  <a:lnTo>
                    <a:pt x="182" y="148"/>
                  </a:lnTo>
                  <a:lnTo>
                    <a:pt x="180" y="148"/>
                  </a:lnTo>
                  <a:lnTo>
                    <a:pt x="178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5" y="147"/>
                  </a:lnTo>
                  <a:lnTo>
                    <a:pt x="174" y="147"/>
                  </a:lnTo>
                  <a:lnTo>
                    <a:pt x="172" y="147"/>
                  </a:lnTo>
                  <a:lnTo>
                    <a:pt x="171" y="147"/>
                  </a:lnTo>
                  <a:lnTo>
                    <a:pt x="169" y="147"/>
                  </a:lnTo>
                  <a:lnTo>
                    <a:pt x="168" y="147"/>
                  </a:lnTo>
                  <a:lnTo>
                    <a:pt x="166" y="147"/>
                  </a:lnTo>
                  <a:lnTo>
                    <a:pt x="166" y="148"/>
                  </a:lnTo>
                  <a:lnTo>
                    <a:pt x="165" y="148"/>
                  </a:lnTo>
                  <a:lnTo>
                    <a:pt x="164" y="148"/>
                  </a:lnTo>
                  <a:lnTo>
                    <a:pt x="163" y="148"/>
                  </a:lnTo>
                  <a:lnTo>
                    <a:pt x="162" y="148"/>
                  </a:lnTo>
                  <a:lnTo>
                    <a:pt x="160" y="149"/>
                  </a:lnTo>
                  <a:lnTo>
                    <a:pt x="160" y="148"/>
                  </a:lnTo>
                  <a:lnTo>
                    <a:pt x="159" y="148"/>
                  </a:lnTo>
                  <a:lnTo>
                    <a:pt x="160" y="147"/>
                  </a:lnTo>
                  <a:lnTo>
                    <a:pt x="159" y="145"/>
                  </a:lnTo>
                  <a:lnTo>
                    <a:pt x="158" y="145"/>
                  </a:lnTo>
                  <a:lnTo>
                    <a:pt x="158" y="147"/>
                  </a:lnTo>
                  <a:lnTo>
                    <a:pt x="157" y="147"/>
                  </a:lnTo>
                  <a:lnTo>
                    <a:pt x="157" y="148"/>
                  </a:lnTo>
                  <a:lnTo>
                    <a:pt x="156" y="148"/>
                  </a:lnTo>
                  <a:lnTo>
                    <a:pt x="157" y="148"/>
                  </a:lnTo>
                  <a:lnTo>
                    <a:pt x="157" y="149"/>
                  </a:lnTo>
                  <a:lnTo>
                    <a:pt x="156" y="149"/>
                  </a:lnTo>
                  <a:lnTo>
                    <a:pt x="156" y="150"/>
                  </a:lnTo>
                  <a:lnTo>
                    <a:pt x="154" y="150"/>
                  </a:lnTo>
                  <a:lnTo>
                    <a:pt x="153" y="150"/>
                  </a:lnTo>
                  <a:lnTo>
                    <a:pt x="154" y="150"/>
                  </a:lnTo>
                  <a:lnTo>
                    <a:pt x="154" y="149"/>
                  </a:lnTo>
                  <a:lnTo>
                    <a:pt x="153" y="149"/>
                  </a:lnTo>
                  <a:lnTo>
                    <a:pt x="152" y="149"/>
                  </a:lnTo>
                  <a:lnTo>
                    <a:pt x="151" y="149"/>
                  </a:lnTo>
                  <a:lnTo>
                    <a:pt x="151" y="150"/>
                  </a:lnTo>
                  <a:lnTo>
                    <a:pt x="150" y="150"/>
                  </a:lnTo>
                  <a:lnTo>
                    <a:pt x="148" y="150"/>
                  </a:lnTo>
                  <a:lnTo>
                    <a:pt x="148" y="152"/>
                  </a:lnTo>
                  <a:lnTo>
                    <a:pt x="147" y="152"/>
                  </a:lnTo>
                  <a:lnTo>
                    <a:pt x="147" y="150"/>
                  </a:lnTo>
                  <a:lnTo>
                    <a:pt x="146" y="150"/>
                  </a:lnTo>
                  <a:lnTo>
                    <a:pt x="146" y="152"/>
                  </a:lnTo>
                  <a:lnTo>
                    <a:pt x="145" y="152"/>
                  </a:lnTo>
                  <a:lnTo>
                    <a:pt x="145" y="153"/>
                  </a:lnTo>
                  <a:lnTo>
                    <a:pt x="143" y="153"/>
                  </a:lnTo>
                  <a:lnTo>
                    <a:pt x="142" y="153"/>
                  </a:lnTo>
                  <a:lnTo>
                    <a:pt x="141" y="153"/>
                  </a:lnTo>
                  <a:lnTo>
                    <a:pt x="141" y="154"/>
                  </a:lnTo>
                  <a:lnTo>
                    <a:pt x="140" y="154"/>
                  </a:lnTo>
                  <a:lnTo>
                    <a:pt x="139" y="154"/>
                  </a:lnTo>
                  <a:lnTo>
                    <a:pt x="137" y="154"/>
                  </a:lnTo>
                  <a:lnTo>
                    <a:pt x="137" y="155"/>
                  </a:lnTo>
                  <a:lnTo>
                    <a:pt x="136" y="155"/>
                  </a:lnTo>
                  <a:lnTo>
                    <a:pt x="136" y="154"/>
                  </a:lnTo>
                  <a:lnTo>
                    <a:pt x="135" y="154"/>
                  </a:lnTo>
                  <a:lnTo>
                    <a:pt x="135" y="155"/>
                  </a:lnTo>
                  <a:lnTo>
                    <a:pt x="134" y="155"/>
                  </a:lnTo>
                  <a:lnTo>
                    <a:pt x="134" y="156"/>
                  </a:lnTo>
                  <a:lnTo>
                    <a:pt x="135" y="156"/>
                  </a:lnTo>
                  <a:lnTo>
                    <a:pt x="134" y="156"/>
                  </a:lnTo>
                  <a:lnTo>
                    <a:pt x="134" y="158"/>
                  </a:lnTo>
                  <a:lnTo>
                    <a:pt x="133" y="158"/>
                  </a:lnTo>
                  <a:lnTo>
                    <a:pt x="131" y="158"/>
                  </a:lnTo>
                  <a:lnTo>
                    <a:pt x="131" y="159"/>
                  </a:lnTo>
                  <a:lnTo>
                    <a:pt x="130" y="159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29" y="159"/>
                  </a:lnTo>
                  <a:lnTo>
                    <a:pt x="129" y="160"/>
                  </a:lnTo>
                  <a:lnTo>
                    <a:pt x="129" y="161"/>
                  </a:lnTo>
                  <a:lnTo>
                    <a:pt x="128" y="161"/>
                  </a:lnTo>
                  <a:lnTo>
                    <a:pt x="128" y="160"/>
                  </a:lnTo>
                  <a:lnTo>
                    <a:pt x="128" y="161"/>
                  </a:lnTo>
                  <a:lnTo>
                    <a:pt x="127" y="161"/>
                  </a:lnTo>
                  <a:lnTo>
                    <a:pt x="127" y="160"/>
                  </a:lnTo>
                  <a:lnTo>
                    <a:pt x="128" y="160"/>
                  </a:lnTo>
                  <a:lnTo>
                    <a:pt x="128" y="159"/>
                  </a:lnTo>
                  <a:lnTo>
                    <a:pt x="127" y="159"/>
                  </a:lnTo>
                  <a:lnTo>
                    <a:pt x="125" y="159"/>
                  </a:lnTo>
                  <a:lnTo>
                    <a:pt x="124" y="159"/>
                  </a:lnTo>
                  <a:lnTo>
                    <a:pt x="122" y="160"/>
                  </a:lnTo>
                  <a:lnTo>
                    <a:pt x="119" y="161"/>
                  </a:lnTo>
                  <a:lnTo>
                    <a:pt x="117" y="162"/>
                  </a:lnTo>
                  <a:lnTo>
                    <a:pt x="111" y="164"/>
                  </a:lnTo>
                  <a:lnTo>
                    <a:pt x="110" y="164"/>
                  </a:lnTo>
                  <a:lnTo>
                    <a:pt x="109" y="165"/>
                  </a:lnTo>
                  <a:lnTo>
                    <a:pt x="107" y="165"/>
                  </a:lnTo>
                  <a:lnTo>
                    <a:pt x="105" y="166"/>
                  </a:lnTo>
                  <a:lnTo>
                    <a:pt x="104" y="166"/>
                  </a:lnTo>
                  <a:lnTo>
                    <a:pt x="101" y="167"/>
                  </a:lnTo>
                  <a:lnTo>
                    <a:pt x="100" y="167"/>
                  </a:lnTo>
                  <a:lnTo>
                    <a:pt x="99" y="167"/>
                  </a:lnTo>
                  <a:lnTo>
                    <a:pt x="96" y="167"/>
                  </a:lnTo>
                  <a:lnTo>
                    <a:pt x="95" y="167"/>
                  </a:lnTo>
                  <a:lnTo>
                    <a:pt x="94" y="167"/>
                  </a:lnTo>
                  <a:lnTo>
                    <a:pt x="93" y="167"/>
                  </a:lnTo>
                  <a:lnTo>
                    <a:pt x="93" y="168"/>
                  </a:lnTo>
                  <a:lnTo>
                    <a:pt x="86" y="168"/>
                  </a:lnTo>
                  <a:lnTo>
                    <a:pt x="84" y="168"/>
                  </a:lnTo>
                  <a:lnTo>
                    <a:pt x="82" y="168"/>
                  </a:lnTo>
                  <a:lnTo>
                    <a:pt x="81" y="168"/>
                  </a:lnTo>
                  <a:lnTo>
                    <a:pt x="80" y="168"/>
                  </a:lnTo>
                  <a:lnTo>
                    <a:pt x="78" y="168"/>
                  </a:lnTo>
                  <a:lnTo>
                    <a:pt x="77" y="168"/>
                  </a:lnTo>
                  <a:lnTo>
                    <a:pt x="74" y="168"/>
                  </a:lnTo>
                  <a:lnTo>
                    <a:pt x="69" y="168"/>
                  </a:lnTo>
                  <a:lnTo>
                    <a:pt x="65" y="168"/>
                  </a:lnTo>
                  <a:lnTo>
                    <a:pt x="64" y="168"/>
                  </a:lnTo>
                  <a:lnTo>
                    <a:pt x="58" y="168"/>
                  </a:lnTo>
                  <a:lnTo>
                    <a:pt x="58" y="170"/>
                  </a:lnTo>
                  <a:lnTo>
                    <a:pt x="57" y="170"/>
                  </a:lnTo>
                  <a:lnTo>
                    <a:pt x="49" y="170"/>
                  </a:lnTo>
                  <a:lnTo>
                    <a:pt x="47" y="170"/>
                  </a:lnTo>
                  <a:lnTo>
                    <a:pt x="43" y="170"/>
                  </a:lnTo>
                  <a:lnTo>
                    <a:pt x="42" y="170"/>
                  </a:lnTo>
                  <a:lnTo>
                    <a:pt x="40" y="170"/>
                  </a:lnTo>
                  <a:lnTo>
                    <a:pt x="37" y="170"/>
                  </a:lnTo>
                  <a:lnTo>
                    <a:pt x="35" y="170"/>
                  </a:lnTo>
                  <a:lnTo>
                    <a:pt x="33" y="170"/>
                  </a:lnTo>
                  <a:lnTo>
                    <a:pt x="31" y="170"/>
                  </a:lnTo>
                  <a:lnTo>
                    <a:pt x="30" y="170"/>
                  </a:lnTo>
                  <a:lnTo>
                    <a:pt x="29" y="170"/>
                  </a:lnTo>
                  <a:lnTo>
                    <a:pt x="27" y="170"/>
                  </a:lnTo>
                  <a:lnTo>
                    <a:pt x="25" y="170"/>
                  </a:lnTo>
                  <a:lnTo>
                    <a:pt x="24" y="170"/>
                  </a:lnTo>
                  <a:lnTo>
                    <a:pt x="21" y="170"/>
                  </a:lnTo>
                  <a:lnTo>
                    <a:pt x="19" y="170"/>
                  </a:lnTo>
                  <a:lnTo>
                    <a:pt x="18" y="170"/>
                  </a:lnTo>
                  <a:lnTo>
                    <a:pt x="17" y="170"/>
                  </a:lnTo>
                  <a:lnTo>
                    <a:pt x="16" y="170"/>
                  </a:lnTo>
                  <a:lnTo>
                    <a:pt x="15" y="170"/>
                  </a:lnTo>
                  <a:lnTo>
                    <a:pt x="12" y="170"/>
                  </a:lnTo>
                  <a:lnTo>
                    <a:pt x="10" y="170"/>
                  </a:lnTo>
                  <a:lnTo>
                    <a:pt x="8" y="170"/>
                  </a:lnTo>
                  <a:lnTo>
                    <a:pt x="6" y="170"/>
                  </a:lnTo>
                  <a:lnTo>
                    <a:pt x="6" y="168"/>
                  </a:lnTo>
                  <a:lnTo>
                    <a:pt x="5" y="168"/>
                  </a:lnTo>
                  <a:lnTo>
                    <a:pt x="1" y="168"/>
                  </a:lnTo>
                  <a:lnTo>
                    <a:pt x="0" y="168"/>
                  </a:lnTo>
                  <a:lnTo>
                    <a:pt x="0" y="167"/>
                  </a:lnTo>
                  <a:lnTo>
                    <a:pt x="0" y="166"/>
                  </a:lnTo>
                  <a:lnTo>
                    <a:pt x="0" y="164"/>
                  </a:lnTo>
                  <a:lnTo>
                    <a:pt x="0" y="160"/>
                  </a:lnTo>
                  <a:lnTo>
                    <a:pt x="0" y="158"/>
                  </a:lnTo>
                  <a:lnTo>
                    <a:pt x="1" y="158"/>
                  </a:lnTo>
                  <a:lnTo>
                    <a:pt x="1" y="156"/>
                  </a:lnTo>
                  <a:lnTo>
                    <a:pt x="1" y="155"/>
                  </a:lnTo>
                  <a:lnTo>
                    <a:pt x="1" y="150"/>
                  </a:lnTo>
                  <a:lnTo>
                    <a:pt x="1" y="149"/>
                  </a:lnTo>
                  <a:lnTo>
                    <a:pt x="1" y="148"/>
                  </a:lnTo>
                  <a:lnTo>
                    <a:pt x="2" y="147"/>
                  </a:lnTo>
                  <a:lnTo>
                    <a:pt x="2" y="145"/>
                  </a:lnTo>
                  <a:lnTo>
                    <a:pt x="2" y="144"/>
                  </a:lnTo>
                  <a:lnTo>
                    <a:pt x="2" y="143"/>
                  </a:lnTo>
                  <a:lnTo>
                    <a:pt x="4" y="143"/>
                  </a:lnTo>
                  <a:lnTo>
                    <a:pt x="4" y="142"/>
                  </a:lnTo>
                  <a:lnTo>
                    <a:pt x="5" y="142"/>
                  </a:lnTo>
                  <a:lnTo>
                    <a:pt x="5" y="141"/>
                  </a:lnTo>
                  <a:lnTo>
                    <a:pt x="6" y="141"/>
                  </a:lnTo>
                  <a:lnTo>
                    <a:pt x="7" y="141"/>
                  </a:lnTo>
                  <a:lnTo>
                    <a:pt x="7" y="139"/>
                  </a:lnTo>
                  <a:lnTo>
                    <a:pt x="8" y="139"/>
                  </a:lnTo>
                  <a:lnTo>
                    <a:pt x="8" y="141"/>
                  </a:lnTo>
                  <a:lnTo>
                    <a:pt x="10" y="141"/>
                  </a:lnTo>
                  <a:lnTo>
                    <a:pt x="10" y="142"/>
                  </a:lnTo>
                  <a:lnTo>
                    <a:pt x="11" y="142"/>
                  </a:lnTo>
                  <a:lnTo>
                    <a:pt x="12" y="142"/>
                  </a:lnTo>
                  <a:lnTo>
                    <a:pt x="13" y="142"/>
                  </a:lnTo>
                  <a:lnTo>
                    <a:pt x="15" y="142"/>
                  </a:lnTo>
                  <a:lnTo>
                    <a:pt x="16" y="142"/>
                  </a:lnTo>
                  <a:lnTo>
                    <a:pt x="16" y="141"/>
                  </a:lnTo>
                  <a:lnTo>
                    <a:pt x="17" y="141"/>
                  </a:lnTo>
                  <a:lnTo>
                    <a:pt x="17" y="142"/>
                  </a:lnTo>
                  <a:lnTo>
                    <a:pt x="17" y="141"/>
                  </a:lnTo>
                  <a:lnTo>
                    <a:pt x="17" y="142"/>
                  </a:lnTo>
                  <a:lnTo>
                    <a:pt x="18" y="142"/>
                  </a:lnTo>
                  <a:lnTo>
                    <a:pt x="18" y="141"/>
                  </a:lnTo>
                  <a:lnTo>
                    <a:pt x="19" y="141"/>
                  </a:lnTo>
                  <a:lnTo>
                    <a:pt x="19" y="139"/>
                  </a:lnTo>
                  <a:lnTo>
                    <a:pt x="21" y="139"/>
                  </a:lnTo>
                  <a:lnTo>
                    <a:pt x="22" y="139"/>
                  </a:lnTo>
                  <a:lnTo>
                    <a:pt x="22" y="138"/>
                  </a:lnTo>
                  <a:lnTo>
                    <a:pt x="23" y="138"/>
                  </a:lnTo>
                  <a:lnTo>
                    <a:pt x="23" y="137"/>
                  </a:lnTo>
                  <a:lnTo>
                    <a:pt x="24" y="13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47" name="Freeform 521"/>
            <p:cNvSpPr>
              <a:spLocks noChangeAspect="1"/>
            </p:cNvSpPr>
            <p:nvPr/>
          </p:nvSpPr>
          <p:spPr bwMode="gray">
            <a:xfrm>
              <a:off x="4971" y="3107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48" name="Freeform 522"/>
            <p:cNvSpPr>
              <a:spLocks noChangeAspect="1"/>
            </p:cNvSpPr>
            <p:nvPr/>
          </p:nvSpPr>
          <p:spPr bwMode="gray">
            <a:xfrm>
              <a:off x="4961" y="3038"/>
              <a:ext cx="3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0 h 1"/>
                <a:gd name="T8" fmla="*/ 2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49" name="Freeform 523"/>
            <p:cNvSpPr>
              <a:spLocks noChangeAspect="1"/>
            </p:cNvSpPr>
            <p:nvPr/>
          </p:nvSpPr>
          <p:spPr bwMode="gray">
            <a:xfrm>
              <a:off x="4953" y="3033"/>
              <a:ext cx="11" cy="14"/>
            </a:xfrm>
            <a:custGeom>
              <a:avLst/>
              <a:gdLst>
                <a:gd name="T0" fmla="*/ 8 w 10"/>
                <a:gd name="T1" fmla="*/ 10 h 13"/>
                <a:gd name="T2" fmla="*/ 7 w 10"/>
                <a:gd name="T3" fmla="*/ 9 h 13"/>
                <a:gd name="T4" fmla="*/ 7 w 10"/>
                <a:gd name="T5" fmla="*/ 9 h 13"/>
                <a:gd name="T6" fmla="*/ 7 w 10"/>
                <a:gd name="T7" fmla="*/ 6 h 13"/>
                <a:gd name="T8" fmla="*/ 7 w 10"/>
                <a:gd name="T9" fmla="*/ 9 h 13"/>
                <a:gd name="T10" fmla="*/ 8 w 10"/>
                <a:gd name="T11" fmla="*/ 10 h 13"/>
                <a:gd name="T12" fmla="*/ 10 w 10"/>
                <a:gd name="T13" fmla="*/ 11 h 13"/>
                <a:gd name="T14" fmla="*/ 10 w 10"/>
                <a:gd name="T15" fmla="*/ 11 h 13"/>
                <a:gd name="T16" fmla="*/ 10 w 10"/>
                <a:gd name="T17" fmla="*/ 11 h 13"/>
                <a:gd name="T18" fmla="*/ 8 w 10"/>
                <a:gd name="T19" fmla="*/ 12 h 13"/>
                <a:gd name="T20" fmla="*/ 8 w 10"/>
                <a:gd name="T21" fmla="*/ 12 h 13"/>
                <a:gd name="T22" fmla="*/ 7 w 10"/>
                <a:gd name="T23" fmla="*/ 13 h 13"/>
                <a:gd name="T24" fmla="*/ 7 w 10"/>
                <a:gd name="T25" fmla="*/ 13 h 13"/>
                <a:gd name="T26" fmla="*/ 7 w 10"/>
                <a:gd name="T27" fmla="*/ 13 h 13"/>
                <a:gd name="T28" fmla="*/ 6 w 10"/>
                <a:gd name="T29" fmla="*/ 12 h 13"/>
                <a:gd name="T30" fmla="*/ 5 w 10"/>
                <a:gd name="T31" fmla="*/ 11 h 13"/>
                <a:gd name="T32" fmla="*/ 6 w 10"/>
                <a:gd name="T33" fmla="*/ 10 h 13"/>
                <a:gd name="T34" fmla="*/ 6 w 10"/>
                <a:gd name="T35" fmla="*/ 10 h 13"/>
                <a:gd name="T36" fmla="*/ 6 w 10"/>
                <a:gd name="T37" fmla="*/ 7 h 13"/>
                <a:gd name="T38" fmla="*/ 5 w 10"/>
                <a:gd name="T39" fmla="*/ 7 h 13"/>
                <a:gd name="T40" fmla="*/ 4 w 10"/>
                <a:gd name="T41" fmla="*/ 6 h 13"/>
                <a:gd name="T42" fmla="*/ 4 w 10"/>
                <a:gd name="T43" fmla="*/ 6 h 13"/>
                <a:gd name="T44" fmla="*/ 2 w 10"/>
                <a:gd name="T45" fmla="*/ 5 h 13"/>
                <a:gd name="T46" fmla="*/ 2 w 10"/>
                <a:gd name="T47" fmla="*/ 3 h 13"/>
                <a:gd name="T48" fmla="*/ 0 w 10"/>
                <a:gd name="T49" fmla="*/ 3 h 13"/>
                <a:gd name="T50" fmla="*/ 0 w 10"/>
                <a:gd name="T51" fmla="*/ 0 h 13"/>
                <a:gd name="T52" fmla="*/ 2 w 10"/>
                <a:gd name="T53" fmla="*/ 0 h 13"/>
                <a:gd name="T54" fmla="*/ 2 w 10"/>
                <a:gd name="T55" fmla="*/ 0 h 13"/>
                <a:gd name="T56" fmla="*/ 4 w 10"/>
                <a:gd name="T57" fmla="*/ 1 h 13"/>
                <a:gd name="T58" fmla="*/ 4 w 10"/>
                <a:gd name="T59" fmla="*/ 1 h 13"/>
                <a:gd name="T60" fmla="*/ 5 w 10"/>
                <a:gd name="T61" fmla="*/ 3 h 13"/>
                <a:gd name="T62" fmla="*/ 5 w 10"/>
                <a:gd name="T63" fmla="*/ 3 h 13"/>
                <a:gd name="T64" fmla="*/ 5 w 10"/>
                <a:gd name="T65" fmla="*/ 3 h 13"/>
                <a:gd name="T66" fmla="*/ 5 w 10"/>
                <a:gd name="T67" fmla="*/ 5 h 13"/>
                <a:gd name="T68" fmla="*/ 5 w 10"/>
                <a:gd name="T69" fmla="*/ 5 h 13"/>
                <a:gd name="T70" fmla="*/ 6 w 10"/>
                <a:gd name="T71" fmla="*/ 4 h 13"/>
                <a:gd name="T72" fmla="*/ 6 w 10"/>
                <a:gd name="T73" fmla="*/ 4 h 13"/>
                <a:gd name="T74" fmla="*/ 7 w 10"/>
                <a:gd name="T75" fmla="*/ 5 h 13"/>
                <a:gd name="T76" fmla="*/ 8 w 10"/>
                <a:gd name="T77" fmla="*/ 6 h 13"/>
                <a:gd name="T78" fmla="*/ 8 w 10"/>
                <a:gd name="T79" fmla="*/ 6 h 13"/>
                <a:gd name="T80" fmla="*/ 8 w 10"/>
                <a:gd name="T81" fmla="*/ 9 h 13"/>
                <a:gd name="T82" fmla="*/ 10 w 10"/>
                <a:gd name="T83" fmla="*/ 10 h 1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"/>
                <a:gd name="T127" fmla="*/ 0 h 13"/>
                <a:gd name="T128" fmla="*/ 10 w 10"/>
                <a:gd name="T129" fmla="*/ 13 h 1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" h="13">
                  <a:moveTo>
                    <a:pt x="10" y="10"/>
                  </a:moveTo>
                  <a:lnTo>
                    <a:pt x="8" y="10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7"/>
                  </a:lnTo>
                  <a:lnTo>
                    <a:pt x="7" y="9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7"/>
                  </a:lnTo>
                  <a:lnTo>
                    <a:pt x="5" y="9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50" name="Freeform 524"/>
            <p:cNvSpPr>
              <a:spLocks noChangeAspect="1"/>
            </p:cNvSpPr>
            <p:nvPr/>
          </p:nvSpPr>
          <p:spPr bwMode="gray">
            <a:xfrm>
              <a:off x="4951" y="3052"/>
              <a:ext cx="25" cy="65"/>
            </a:xfrm>
            <a:custGeom>
              <a:avLst/>
              <a:gdLst>
                <a:gd name="T0" fmla="*/ 0 w 24"/>
                <a:gd name="T1" fmla="*/ 62 h 62"/>
                <a:gd name="T2" fmla="*/ 2 w 24"/>
                <a:gd name="T3" fmla="*/ 61 h 62"/>
                <a:gd name="T4" fmla="*/ 4 w 24"/>
                <a:gd name="T5" fmla="*/ 59 h 62"/>
                <a:gd name="T6" fmla="*/ 6 w 24"/>
                <a:gd name="T7" fmla="*/ 59 h 62"/>
                <a:gd name="T8" fmla="*/ 8 w 24"/>
                <a:gd name="T9" fmla="*/ 58 h 62"/>
                <a:gd name="T10" fmla="*/ 10 w 24"/>
                <a:gd name="T11" fmla="*/ 57 h 62"/>
                <a:gd name="T12" fmla="*/ 12 w 24"/>
                <a:gd name="T13" fmla="*/ 55 h 62"/>
                <a:gd name="T14" fmla="*/ 13 w 24"/>
                <a:gd name="T15" fmla="*/ 55 h 62"/>
                <a:gd name="T16" fmla="*/ 15 w 24"/>
                <a:gd name="T17" fmla="*/ 53 h 62"/>
                <a:gd name="T18" fmla="*/ 19 w 24"/>
                <a:gd name="T19" fmla="*/ 53 h 62"/>
                <a:gd name="T20" fmla="*/ 20 w 24"/>
                <a:gd name="T21" fmla="*/ 51 h 62"/>
                <a:gd name="T22" fmla="*/ 19 w 24"/>
                <a:gd name="T23" fmla="*/ 49 h 62"/>
                <a:gd name="T24" fmla="*/ 19 w 24"/>
                <a:gd name="T25" fmla="*/ 47 h 62"/>
                <a:gd name="T26" fmla="*/ 20 w 24"/>
                <a:gd name="T27" fmla="*/ 45 h 62"/>
                <a:gd name="T28" fmla="*/ 21 w 24"/>
                <a:gd name="T29" fmla="*/ 43 h 62"/>
                <a:gd name="T30" fmla="*/ 21 w 24"/>
                <a:gd name="T31" fmla="*/ 39 h 62"/>
                <a:gd name="T32" fmla="*/ 21 w 24"/>
                <a:gd name="T33" fmla="*/ 35 h 62"/>
                <a:gd name="T34" fmla="*/ 21 w 24"/>
                <a:gd name="T35" fmla="*/ 34 h 62"/>
                <a:gd name="T36" fmla="*/ 22 w 24"/>
                <a:gd name="T37" fmla="*/ 32 h 62"/>
                <a:gd name="T38" fmla="*/ 22 w 24"/>
                <a:gd name="T39" fmla="*/ 28 h 62"/>
                <a:gd name="T40" fmla="*/ 22 w 24"/>
                <a:gd name="T41" fmla="*/ 27 h 62"/>
                <a:gd name="T42" fmla="*/ 22 w 24"/>
                <a:gd name="T43" fmla="*/ 23 h 62"/>
                <a:gd name="T44" fmla="*/ 24 w 24"/>
                <a:gd name="T45" fmla="*/ 21 h 62"/>
                <a:gd name="T46" fmla="*/ 24 w 24"/>
                <a:gd name="T47" fmla="*/ 20 h 62"/>
                <a:gd name="T48" fmla="*/ 24 w 24"/>
                <a:gd name="T49" fmla="*/ 18 h 62"/>
                <a:gd name="T50" fmla="*/ 24 w 24"/>
                <a:gd name="T51" fmla="*/ 17 h 62"/>
                <a:gd name="T52" fmla="*/ 22 w 24"/>
                <a:gd name="T53" fmla="*/ 16 h 62"/>
                <a:gd name="T54" fmla="*/ 22 w 24"/>
                <a:gd name="T55" fmla="*/ 12 h 62"/>
                <a:gd name="T56" fmla="*/ 21 w 24"/>
                <a:gd name="T57" fmla="*/ 12 h 62"/>
                <a:gd name="T58" fmla="*/ 22 w 24"/>
                <a:gd name="T59" fmla="*/ 12 h 62"/>
                <a:gd name="T60" fmla="*/ 22 w 24"/>
                <a:gd name="T61" fmla="*/ 11 h 62"/>
                <a:gd name="T62" fmla="*/ 22 w 24"/>
                <a:gd name="T63" fmla="*/ 10 h 62"/>
                <a:gd name="T64" fmla="*/ 22 w 24"/>
                <a:gd name="T65" fmla="*/ 10 h 62"/>
                <a:gd name="T66" fmla="*/ 21 w 24"/>
                <a:gd name="T67" fmla="*/ 8 h 62"/>
                <a:gd name="T68" fmla="*/ 20 w 24"/>
                <a:gd name="T69" fmla="*/ 5 h 62"/>
                <a:gd name="T70" fmla="*/ 20 w 24"/>
                <a:gd name="T71" fmla="*/ 4 h 62"/>
                <a:gd name="T72" fmla="*/ 20 w 24"/>
                <a:gd name="T73" fmla="*/ 4 h 62"/>
                <a:gd name="T74" fmla="*/ 20 w 24"/>
                <a:gd name="T75" fmla="*/ 3 h 62"/>
                <a:gd name="T76" fmla="*/ 19 w 24"/>
                <a:gd name="T77" fmla="*/ 3 h 62"/>
                <a:gd name="T78" fmla="*/ 18 w 24"/>
                <a:gd name="T79" fmla="*/ 0 h 62"/>
                <a:gd name="T80" fmla="*/ 20 w 24"/>
                <a:gd name="T81" fmla="*/ 3 h 62"/>
                <a:gd name="T82" fmla="*/ 21 w 24"/>
                <a:gd name="T83" fmla="*/ 6 h 62"/>
                <a:gd name="T84" fmla="*/ 22 w 24"/>
                <a:gd name="T85" fmla="*/ 10 h 62"/>
                <a:gd name="T86" fmla="*/ 22 w 24"/>
                <a:gd name="T87" fmla="*/ 14 h 62"/>
                <a:gd name="T88" fmla="*/ 24 w 24"/>
                <a:gd name="T89" fmla="*/ 17 h 62"/>
                <a:gd name="T90" fmla="*/ 24 w 24"/>
                <a:gd name="T91" fmla="*/ 21 h 62"/>
                <a:gd name="T92" fmla="*/ 24 w 24"/>
                <a:gd name="T93" fmla="*/ 24 h 62"/>
                <a:gd name="T94" fmla="*/ 22 w 24"/>
                <a:gd name="T95" fmla="*/ 28 h 62"/>
                <a:gd name="T96" fmla="*/ 22 w 24"/>
                <a:gd name="T97" fmla="*/ 32 h 62"/>
                <a:gd name="T98" fmla="*/ 22 w 24"/>
                <a:gd name="T99" fmla="*/ 35 h 62"/>
                <a:gd name="T100" fmla="*/ 22 w 24"/>
                <a:gd name="T101" fmla="*/ 39 h 62"/>
                <a:gd name="T102" fmla="*/ 21 w 24"/>
                <a:gd name="T103" fmla="*/ 44 h 62"/>
                <a:gd name="T104" fmla="*/ 20 w 24"/>
                <a:gd name="T105" fmla="*/ 46 h 62"/>
                <a:gd name="T106" fmla="*/ 20 w 24"/>
                <a:gd name="T107" fmla="*/ 51 h 62"/>
                <a:gd name="T108" fmla="*/ 19 w 24"/>
                <a:gd name="T109" fmla="*/ 53 h 62"/>
                <a:gd name="T110" fmla="*/ 19 w 24"/>
                <a:gd name="T111" fmla="*/ 57 h 62"/>
                <a:gd name="T112" fmla="*/ 18 w 24"/>
                <a:gd name="T113" fmla="*/ 57 h 62"/>
                <a:gd name="T114" fmla="*/ 14 w 24"/>
                <a:gd name="T115" fmla="*/ 57 h 62"/>
                <a:gd name="T116" fmla="*/ 10 w 24"/>
                <a:gd name="T117" fmla="*/ 57 h 62"/>
                <a:gd name="T118" fmla="*/ 7 w 24"/>
                <a:gd name="T119" fmla="*/ 59 h 62"/>
                <a:gd name="T120" fmla="*/ 3 w 24"/>
                <a:gd name="T121" fmla="*/ 61 h 62"/>
                <a:gd name="T122" fmla="*/ 1 w 24"/>
                <a:gd name="T123" fmla="*/ 62 h 6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4"/>
                <a:gd name="T187" fmla="*/ 0 h 62"/>
                <a:gd name="T188" fmla="*/ 24 w 24"/>
                <a:gd name="T189" fmla="*/ 62 h 6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4" h="62">
                  <a:moveTo>
                    <a:pt x="0" y="62"/>
                  </a:moveTo>
                  <a:lnTo>
                    <a:pt x="0" y="61"/>
                  </a:lnTo>
                  <a:lnTo>
                    <a:pt x="0" y="62"/>
                  </a:lnTo>
                  <a:lnTo>
                    <a:pt x="0" y="61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6" y="58"/>
                  </a:lnTo>
                  <a:lnTo>
                    <a:pt x="6" y="59"/>
                  </a:lnTo>
                  <a:lnTo>
                    <a:pt x="6" y="58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2" y="56"/>
                  </a:lnTo>
                  <a:lnTo>
                    <a:pt x="12" y="55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5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9" y="46"/>
                  </a:lnTo>
                  <a:lnTo>
                    <a:pt x="20" y="46"/>
                  </a:lnTo>
                  <a:lnTo>
                    <a:pt x="20" y="45"/>
                  </a:lnTo>
                  <a:lnTo>
                    <a:pt x="20" y="44"/>
                  </a:lnTo>
                  <a:lnTo>
                    <a:pt x="20" y="43"/>
                  </a:lnTo>
                  <a:lnTo>
                    <a:pt x="21" y="43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1" y="39"/>
                  </a:lnTo>
                  <a:lnTo>
                    <a:pt x="21" y="38"/>
                  </a:lnTo>
                  <a:lnTo>
                    <a:pt x="21" y="37"/>
                  </a:lnTo>
                  <a:lnTo>
                    <a:pt x="21" y="35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1" y="34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2" y="32"/>
                  </a:lnTo>
                  <a:lnTo>
                    <a:pt x="22" y="30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2" y="26"/>
                  </a:lnTo>
                  <a:lnTo>
                    <a:pt x="22" y="24"/>
                  </a:lnTo>
                  <a:lnTo>
                    <a:pt x="22" y="23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4" y="21"/>
                  </a:lnTo>
                  <a:lnTo>
                    <a:pt x="24" y="20"/>
                  </a:lnTo>
                  <a:lnTo>
                    <a:pt x="22" y="20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4" y="17"/>
                  </a:lnTo>
                  <a:lnTo>
                    <a:pt x="22" y="17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22" y="15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1" y="4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2"/>
                  </a:lnTo>
                  <a:lnTo>
                    <a:pt x="22" y="14"/>
                  </a:lnTo>
                  <a:lnTo>
                    <a:pt x="24" y="15"/>
                  </a:lnTo>
                  <a:lnTo>
                    <a:pt x="24" y="16"/>
                  </a:lnTo>
                  <a:lnTo>
                    <a:pt x="24" y="17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24" y="27"/>
                  </a:lnTo>
                  <a:lnTo>
                    <a:pt x="22" y="28"/>
                  </a:lnTo>
                  <a:lnTo>
                    <a:pt x="22" y="29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2" y="33"/>
                  </a:lnTo>
                  <a:lnTo>
                    <a:pt x="22" y="34"/>
                  </a:lnTo>
                  <a:lnTo>
                    <a:pt x="22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1" y="40"/>
                  </a:lnTo>
                  <a:lnTo>
                    <a:pt x="21" y="43"/>
                  </a:lnTo>
                  <a:lnTo>
                    <a:pt x="21" y="44"/>
                  </a:lnTo>
                  <a:lnTo>
                    <a:pt x="21" y="45"/>
                  </a:lnTo>
                  <a:lnTo>
                    <a:pt x="20" y="45"/>
                  </a:lnTo>
                  <a:lnTo>
                    <a:pt x="20" y="46"/>
                  </a:lnTo>
                  <a:lnTo>
                    <a:pt x="20" y="47"/>
                  </a:lnTo>
                  <a:lnTo>
                    <a:pt x="20" y="50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9" y="55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19" y="58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6" y="57"/>
                  </a:lnTo>
                  <a:lnTo>
                    <a:pt x="15" y="57"/>
                  </a:lnTo>
                  <a:lnTo>
                    <a:pt x="14" y="57"/>
                  </a:lnTo>
                  <a:lnTo>
                    <a:pt x="13" y="57"/>
                  </a:lnTo>
                  <a:lnTo>
                    <a:pt x="12" y="57"/>
                  </a:lnTo>
                  <a:lnTo>
                    <a:pt x="10" y="57"/>
                  </a:lnTo>
                  <a:lnTo>
                    <a:pt x="10" y="58"/>
                  </a:lnTo>
                  <a:lnTo>
                    <a:pt x="9" y="58"/>
                  </a:lnTo>
                  <a:lnTo>
                    <a:pt x="7" y="59"/>
                  </a:lnTo>
                  <a:lnTo>
                    <a:pt x="4" y="59"/>
                  </a:lnTo>
                  <a:lnTo>
                    <a:pt x="4" y="61"/>
                  </a:lnTo>
                  <a:lnTo>
                    <a:pt x="3" y="61"/>
                  </a:lnTo>
                  <a:lnTo>
                    <a:pt x="2" y="61"/>
                  </a:lnTo>
                  <a:lnTo>
                    <a:pt x="2" y="62"/>
                  </a:lnTo>
                  <a:lnTo>
                    <a:pt x="1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51" name="Freeform 525"/>
            <p:cNvSpPr>
              <a:spLocks noChangeAspect="1"/>
            </p:cNvSpPr>
            <p:nvPr/>
          </p:nvSpPr>
          <p:spPr bwMode="gray">
            <a:xfrm>
              <a:off x="4938" y="2966"/>
              <a:ext cx="32" cy="86"/>
            </a:xfrm>
            <a:custGeom>
              <a:avLst/>
              <a:gdLst>
                <a:gd name="T0" fmla="*/ 22 w 30"/>
                <a:gd name="T1" fmla="*/ 65 h 82"/>
                <a:gd name="T2" fmla="*/ 20 w 30"/>
                <a:gd name="T3" fmla="*/ 62 h 82"/>
                <a:gd name="T4" fmla="*/ 18 w 30"/>
                <a:gd name="T5" fmla="*/ 58 h 82"/>
                <a:gd name="T6" fmla="*/ 18 w 30"/>
                <a:gd name="T7" fmla="*/ 57 h 82"/>
                <a:gd name="T8" fmla="*/ 15 w 30"/>
                <a:gd name="T9" fmla="*/ 58 h 82"/>
                <a:gd name="T10" fmla="*/ 15 w 30"/>
                <a:gd name="T11" fmla="*/ 57 h 82"/>
                <a:gd name="T12" fmla="*/ 18 w 30"/>
                <a:gd name="T13" fmla="*/ 56 h 82"/>
                <a:gd name="T14" fmla="*/ 16 w 30"/>
                <a:gd name="T15" fmla="*/ 53 h 82"/>
                <a:gd name="T16" fmla="*/ 15 w 30"/>
                <a:gd name="T17" fmla="*/ 53 h 82"/>
                <a:gd name="T18" fmla="*/ 13 w 30"/>
                <a:gd name="T19" fmla="*/ 52 h 82"/>
                <a:gd name="T20" fmla="*/ 13 w 30"/>
                <a:gd name="T21" fmla="*/ 46 h 82"/>
                <a:gd name="T22" fmla="*/ 13 w 30"/>
                <a:gd name="T23" fmla="*/ 47 h 82"/>
                <a:gd name="T24" fmla="*/ 12 w 30"/>
                <a:gd name="T25" fmla="*/ 42 h 82"/>
                <a:gd name="T26" fmla="*/ 10 w 30"/>
                <a:gd name="T27" fmla="*/ 38 h 82"/>
                <a:gd name="T28" fmla="*/ 9 w 30"/>
                <a:gd name="T29" fmla="*/ 33 h 82"/>
                <a:gd name="T30" fmla="*/ 9 w 30"/>
                <a:gd name="T31" fmla="*/ 34 h 82"/>
                <a:gd name="T32" fmla="*/ 8 w 30"/>
                <a:gd name="T33" fmla="*/ 33 h 82"/>
                <a:gd name="T34" fmla="*/ 8 w 30"/>
                <a:gd name="T35" fmla="*/ 32 h 82"/>
                <a:gd name="T36" fmla="*/ 9 w 30"/>
                <a:gd name="T37" fmla="*/ 32 h 82"/>
                <a:gd name="T38" fmla="*/ 8 w 30"/>
                <a:gd name="T39" fmla="*/ 32 h 82"/>
                <a:gd name="T40" fmla="*/ 9 w 30"/>
                <a:gd name="T41" fmla="*/ 32 h 82"/>
                <a:gd name="T42" fmla="*/ 7 w 30"/>
                <a:gd name="T43" fmla="*/ 27 h 82"/>
                <a:gd name="T44" fmla="*/ 6 w 30"/>
                <a:gd name="T45" fmla="*/ 24 h 82"/>
                <a:gd name="T46" fmla="*/ 6 w 30"/>
                <a:gd name="T47" fmla="*/ 21 h 82"/>
                <a:gd name="T48" fmla="*/ 4 w 30"/>
                <a:gd name="T49" fmla="*/ 16 h 82"/>
                <a:gd name="T50" fmla="*/ 3 w 30"/>
                <a:gd name="T51" fmla="*/ 13 h 82"/>
                <a:gd name="T52" fmla="*/ 2 w 30"/>
                <a:gd name="T53" fmla="*/ 11 h 82"/>
                <a:gd name="T54" fmla="*/ 2 w 30"/>
                <a:gd name="T55" fmla="*/ 12 h 82"/>
                <a:gd name="T56" fmla="*/ 3 w 30"/>
                <a:gd name="T57" fmla="*/ 10 h 82"/>
                <a:gd name="T58" fmla="*/ 2 w 30"/>
                <a:gd name="T59" fmla="*/ 10 h 82"/>
                <a:gd name="T60" fmla="*/ 2 w 30"/>
                <a:gd name="T61" fmla="*/ 9 h 82"/>
                <a:gd name="T62" fmla="*/ 1 w 30"/>
                <a:gd name="T63" fmla="*/ 9 h 82"/>
                <a:gd name="T64" fmla="*/ 1 w 30"/>
                <a:gd name="T65" fmla="*/ 7 h 82"/>
                <a:gd name="T66" fmla="*/ 2 w 30"/>
                <a:gd name="T67" fmla="*/ 5 h 82"/>
                <a:gd name="T68" fmla="*/ 2 w 30"/>
                <a:gd name="T69" fmla="*/ 1 h 82"/>
                <a:gd name="T70" fmla="*/ 1 w 30"/>
                <a:gd name="T71" fmla="*/ 1 h 82"/>
                <a:gd name="T72" fmla="*/ 0 w 30"/>
                <a:gd name="T73" fmla="*/ 1 h 82"/>
                <a:gd name="T74" fmla="*/ 3 w 30"/>
                <a:gd name="T75" fmla="*/ 4 h 82"/>
                <a:gd name="T76" fmla="*/ 4 w 30"/>
                <a:gd name="T77" fmla="*/ 11 h 82"/>
                <a:gd name="T78" fmla="*/ 6 w 30"/>
                <a:gd name="T79" fmla="*/ 17 h 82"/>
                <a:gd name="T80" fmla="*/ 7 w 30"/>
                <a:gd name="T81" fmla="*/ 24 h 82"/>
                <a:gd name="T82" fmla="*/ 9 w 30"/>
                <a:gd name="T83" fmla="*/ 32 h 82"/>
                <a:gd name="T84" fmla="*/ 12 w 30"/>
                <a:gd name="T85" fmla="*/ 38 h 82"/>
                <a:gd name="T86" fmla="*/ 13 w 30"/>
                <a:gd name="T87" fmla="*/ 41 h 82"/>
                <a:gd name="T88" fmla="*/ 15 w 30"/>
                <a:gd name="T89" fmla="*/ 47 h 82"/>
                <a:gd name="T90" fmla="*/ 18 w 30"/>
                <a:gd name="T91" fmla="*/ 52 h 82"/>
                <a:gd name="T92" fmla="*/ 20 w 30"/>
                <a:gd name="T93" fmla="*/ 57 h 82"/>
                <a:gd name="T94" fmla="*/ 22 w 30"/>
                <a:gd name="T95" fmla="*/ 62 h 82"/>
                <a:gd name="T96" fmla="*/ 25 w 30"/>
                <a:gd name="T97" fmla="*/ 68 h 82"/>
                <a:gd name="T98" fmla="*/ 27 w 30"/>
                <a:gd name="T99" fmla="*/ 71 h 82"/>
                <a:gd name="T100" fmla="*/ 28 w 30"/>
                <a:gd name="T101" fmla="*/ 76 h 82"/>
                <a:gd name="T102" fmla="*/ 30 w 30"/>
                <a:gd name="T103" fmla="*/ 82 h 82"/>
                <a:gd name="T104" fmla="*/ 28 w 30"/>
                <a:gd name="T105" fmla="*/ 80 h 82"/>
                <a:gd name="T106" fmla="*/ 27 w 30"/>
                <a:gd name="T107" fmla="*/ 77 h 82"/>
                <a:gd name="T108" fmla="*/ 26 w 30"/>
                <a:gd name="T109" fmla="*/ 75 h 82"/>
                <a:gd name="T110" fmla="*/ 24 w 30"/>
                <a:gd name="T111" fmla="*/ 71 h 82"/>
                <a:gd name="T112" fmla="*/ 25 w 30"/>
                <a:gd name="T113" fmla="*/ 69 h 82"/>
                <a:gd name="T114" fmla="*/ 24 w 30"/>
                <a:gd name="T115" fmla="*/ 68 h 8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0"/>
                <a:gd name="T175" fmla="*/ 0 h 82"/>
                <a:gd name="T176" fmla="*/ 30 w 30"/>
                <a:gd name="T177" fmla="*/ 82 h 8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0" h="82">
                  <a:moveTo>
                    <a:pt x="24" y="67"/>
                  </a:moveTo>
                  <a:lnTo>
                    <a:pt x="24" y="68"/>
                  </a:lnTo>
                  <a:lnTo>
                    <a:pt x="24" y="67"/>
                  </a:lnTo>
                  <a:lnTo>
                    <a:pt x="24" y="65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1" y="62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9" y="61"/>
                  </a:lnTo>
                  <a:lnTo>
                    <a:pt x="19" y="59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8" y="58"/>
                  </a:lnTo>
                  <a:lnTo>
                    <a:pt x="18" y="57"/>
                  </a:lnTo>
                  <a:lnTo>
                    <a:pt x="18" y="58"/>
                  </a:lnTo>
                  <a:lnTo>
                    <a:pt x="16" y="58"/>
                  </a:lnTo>
                  <a:lnTo>
                    <a:pt x="15" y="58"/>
                  </a:lnTo>
                  <a:lnTo>
                    <a:pt x="14" y="58"/>
                  </a:lnTo>
                  <a:lnTo>
                    <a:pt x="14" y="57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5" y="57"/>
                  </a:lnTo>
                  <a:lnTo>
                    <a:pt x="16" y="57"/>
                  </a:lnTo>
                  <a:lnTo>
                    <a:pt x="16" y="56"/>
                  </a:lnTo>
                  <a:lnTo>
                    <a:pt x="16" y="57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6" y="52"/>
                  </a:lnTo>
                  <a:lnTo>
                    <a:pt x="15" y="52"/>
                  </a:lnTo>
                  <a:lnTo>
                    <a:pt x="15" y="53"/>
                  </a:lnTo>
                  <a:lnTo>
                    <a:pt x="14" y="53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3" y="53"/>
                  </a:lnTo>
                  <a:lnTo>
                    <a:pt x="13" y="52"/>
                  </a:lnTo>
                  <a:lnTo>
                    <a:pt x="13" y="51"/>
                  </a:lnTo>
                  <a:lnTo>
                    <a:pt x="13" y="50"/>
                  </a:lnTo>
                  <a:lnTo>
                    <a:pt x="13" y="48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2" y="46"/>
                  </a:lnTo>
                  <a:lnTo>
                    <a:pt x="12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2" y="41"/>
                  </a:lnTo>
                  <a:lnTo>
                    <a:pt x="12" y="40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0" y="38"/>
                  </a:lnTo>
                  <a:lnTo>
                    <a:pt x="10" y="36"/>
                  </a:lnTo>
                  <a:lnTo>
                    <a:pt x="10" y="35"/>
                  </a:lnTo>
                  <a:lnTo>
                    <a:pt x="10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7" y="32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0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7" y="27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9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2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3" y="42"/>
                  </a:lnTo>
                  <a:lnTo>
                    <a:pt x="14" y="44"/>
                  </a:lnTo>
                  <a:lnTo>
                    <a:pt x="14" y="45"/>
                  </a:lnTo>
                  <a:lnTo>
                    <a:pt x="15" y="46"/>
                  </a:lnTo>
                  <a:lnTo>
                    <a:pt x="15" y="47"/>
                  </a:lnTo>
                  <a:lnTo>
                    <a:pt x="15" y="48"/>
                  </a:lnTo>
                  <a:lnTo>
                    <a:pt x="16" y="50"/>
                  </a:lnTo>
                  <a:lnTo>
                    <a:pt x="16" y="51"/>
                  </a:lnTo>
                  <a:lnTo>
                    <a:pt x="18" y="51"/>
                  </a:lnTo>
                  <a:lnTo>
                    <a:pt x="18" y="52"/>
                  </a:lnTo>
                  <a:lnTo>
                    <a:pt x="18" y="53"/>
                  </a:lnTo>
                  <a:lnTo>
                    <a:pt x="19" y="54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0" y="57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1" y="59"/>
                  </a:lnTo>
                  <a:lnTo>
                    <a:pt x="22" y="61"/>
                  </a:lnTo>
                  <a:lnTo>
                    <a:pt x="22" y="62"/>
                  </a:lnTo>
                  <a:lnTo>
                    <a:pt x="22" y="63"/>
                  </a:lnTo>
                  <a:lnTo>
                    <a:pt x="24" y="64"/>
                  </a:lnTo>
                  <a:lnTo>
                    <a:pt x="24" y="65"/>
                  </a:lnTo>
                  <a:lnTo>
                    <a:pt x="25" y="67"/>
                  </a:lnTo>
                  <a:lnTo>
                    <a:pt x="25" y="68"/>
                  </a:lnTo>
                  <a:lnTo>
                    <a:pt x="25" y="69"/>
                  </a:lnTo>
                  <a:lnTo>
                    <a:pt x="26" y="69"/>
                  </a:lnTo>
                  <a:lnTo>
                    <a:pt x="26" y="70"/>
                  </a:lnTo>
                  <a:lnTo>
                    <a:pt x="26" y="71"/>
                  </a:lnTo>
                  <a:lnTo>
                    <a:pt x="27" y="71"/>
                  </a:lnTo>
                  <a:lnTo>
                    <a:pt x="27" y="73"/>
                  </a:lnTo>
                  <a:lnTo>
                    <a:pt x="27" y="74"/>
                  </a:lnTo>
                  <a:lnTo>
                    <a:pt x="27" y="75"/>
                  </a:lnTo>
                  <a:lnTo>
                    <a:pt x="28" y="75"/>
                  </a:lnTo>
                  <a:lnTo>
                    <a:pt x="28" y="76"/>
                  </a:lnTo>
                  <a:lnTo>
                    <a:pt x="28" y="77"/>
                  </a:lnTo>
                  <a:lnTo>
                    <a:pt x="28" y="79"/>
                  </a:lnTo>
                  <a:lnTo>
                    <a:pt x="30" y="80"/>
                  </a:lnTo>
                  <a:lnTo>
                    <a:pt x="30" y="81"/>
                  </a:lnTo>
                  <a:lnTo>
                    <a:pt x="30" y="82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30" y="81"/>
                  </a:lnTo>
                  <a:lnTo>
                    <a:pt x="30" y="80"/>
                  </a:lnTo>
                  <a:lnTo>
                    <a:pt x="28" y="80"/>
                  </a:lnTo>
                  <a:lnTo>
                    <a:pt x="28" y="79"/>
                  </a:lnTo>
                  <a:lnTo>
                    <a:pt x="27" y="79"/>
                  </a:lnTo>
                  <a:lnTo>
                    <a:pt x="28" y="79"/>
                  </a:lnTo>
                  <a:lnTo>
                    <a:pt x="27" y="79"/>
                  </a:lnTo>
                  <a:lnTo>
                    <a:pt x="27" y="77"/>
                  </a:lnTo>
                  <a:lnTo>
                    <a:pt x="26" y="77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26" y="76"/>
                  </a:lnTo>
                  <a:lnTo>
                    <a:pt x="26" y="75"/>
                  </a:lnTo>
                  <a:lnTo>
                    <a:pt x="26" y="74"/>
                  </a:lnTo>
                  <a:lnTo>
                    <a:pt x="25" y="74"/>
                  </a:lnTo>
                  <a:lnTo>
                    <a:pt x="25" y="73"/>
                  </a:lnTo>
                  <a:lnTo>
                    <a:pt x="25" y="71"/>
                  </a:lnTo>
                  <a:lnTo>
                    <a:pt x="24" y="71"/>
                  </a:lnTo>
                  <a:lnTo>
                    <a:pt x="25" y="71"/>
                  </a:lnTo>
                  <a:lnTo>
                    <a:pt x="25" y="70"/>
                  </a:lnTo>
                  <a:lnTo>
                    <a:pt x="25" y="69"/>
                  </a:lnTo>
                  <a:lnTo>
                    <a:pt x="24" y="69"/>
                  </a:lnTo>
                  <a:lnTo>
                    <a:pt x="25" y="69"/>
                  </a:lnTo>
                  <a:lnTo>
                    <a:pt x="25" y="68"/>
                  </a:lnTo>
                  <a:lnTo>
                    <a:pt x="24" y="69"/>
                  </a:lnTo>
                  <a:lnTo>
                    <a:pt x="24" y="68"/>
                  </a:lnTo>
                  <a:lnTo>
                    <a:pt x="24" y="69"/>
                  </a:lnTo>
                  <a:lnTo>
                    <a:pt x="24" y="68"/>
                  </a:lnTo>
                  <a:lnTo>
                    <a:pt x="25" y="68"/>
                  </a:lnTo>
                  <a:lnTo>
                    <a:pt x="24" y="68"/>
                  </a:lnTo>
                  <a:lnTo>
                    <a:pt x="24" y="6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52" name="Freeform 526"/>
            <p:cNvSpPr>
              <a:spLocks noChangeAspect="1"/>
            </p:cNvSpPr>
            <p:nvPr/>
          </p:nvSpPr>
          <p:spPr bwMode="gray">
            <a:xfrm>
              <a:off x="4928" y="2966"/>
              <a:ext cx="10" cy="7"/>
            </a:xfrm>
            <a:custGeom>
              <a:avLst/>
              <a:gdLst>
                <a:gd name="T0" fmla="*/ 7 w 10"/>
                <a:gd name="T1" fmla="*/ 0 h 7"/>
                <a:gd name="T2" fmla="*/ 8 w 10"/>
                <a:gd name="T3" fmla="*/ 0 h 7"/>
                <a:gd name="T4" fmla="*/ 10 w 10"/>
                <a:gd name="T5" fmla="*/ 0 h 7"/>
                <a:gd name="T6" fmla="*/ 8 w 10"/>
                <a:gd name="T7" fmla="*/ 0 h 7"/>
                <a:gd name="T8" fmla="*/ 8 w 10"/>
                <a:gd name="T9" fmla="*/ 1 h 7"/>
                <a:gd name="T10" fmla="*/ 10 w 10"/>
                <a:gd name="T11" fmla="*/ 1 h 7"/>
                <a:gd name="T12" fmla="*/ 8 w 10"/>
                <a:gd name="T13" fmla="*/ 1 h 7"/>
                <a:gd name="T14" fmla="*/ 8 w 10"/>
                <a:gd name="T15" fmla="*/ 3 h 7"/>
                <a:gd name="T16" fmla="*/ 10 w 10"/>
                <a:gd name="T17" fmla="*/ 3 h 7"/>
                <a:gd name="T18" fmla="*/ 8 w 10"/>
                <a:gd name="T19" fmla="*/ 3 h 7"/>
                <a:gd name="T20" fmla="*/ 8 w 10"/>
                <a:gd name="T21" fmla="*/ 4 h 7"/>
                <a:gd name="T22" fmla="*/ 8 w 10"/>
                <a:gd name="T23" fmla="*/ 5 h 7"/>
                <a:gd name="T24" fmla="*/ 10 w 10"/>
                <a:gd name="T25" fmla="*/ 5 h 7"/>
                <a:gd name="T26" fmla="*/ 8 w 10"/>
                <a:gd name="T27" fmla="*/ 5 h 7"/>
                <a:gd name="T28" fmla="*/ 8 w 10"/>
                <a:gd name="T29" fmla="*/ 6 h 7"/>
                <a:gd name="T30" fmla="*/ 10 w 10"/>
                <a:gd name="T31" fmla="*/ 6 h 7"/>
                <a:gd name="T32" fmla="*/ 8 w 10"/>
                <a:gd name="T33" fmla="*/ 6 h 7"/>
                <a:gd name="T34" fmla="*/ 10 w 10"/>
                <a:gd name="T35" fmla="*/ 6 h 7"/>
                <a:gd name="T36" fmla="*/ 8 w 10"/>
                <a:gd name="T37" fmla="*/ 6 h 7"/>
                <a:gd name="T38" fmla="*/ 8 w 10"/>
                <a:gd name="T39" fmla="*/ 7 h 7"/>
                <a:gd name="T40" fmla="*/ 7 w 10"/>
                <a:gd name="T41" fmla="*/ 7 h 7"/>
                <a:gd name="T42" fmla="*/ 7 w 10"/>
                <a:gd name="T43" fmla="*/ 6 h 7"/>
                <a:gd name="T44" fmla="*/ 6 w 10"/>
                <a:gd name="T45" fmla="*/ 6 h 7"/>
                <a:gd name="T46" fmla="*/ 5 w 10"/>
                <a:gd name="T47" fmla="*/ 6 h 7"/>
                <a:gd name="T48" fmla="*/ 5 w 10"/>
                <a:gd name="T49" fmla="*/ 5 h 7"/>
                <a:gd name="T50" fmla="*/ 5 w 10"/>
                <a:gd name="T51" fmla="*/ 6 h 7"/>
                <a:gd name="T52" fmla="*/ 3 w 10"/>
                <a:gd name="T53" fmla="*/ 6 h 7"/>
                <a:gd name="T54" fmla="*/ 3 w 10"/>
                <a:gd name="T55" fmla="*/ 7 h 7"/>
                <a:gd name="T56" fmla="*/ 3 w 10"/>
                <a:gd name="T57" fmla="*/ 6 h 7"/>
                <a:gd name="T58" fmla="*/ 2 w 10"/>
                <a:gd name="T59" fmla="*/ 6 h 7"/>
                <a:gd name="T60" fmla="*/ 2 w 10"/>
                <a:gd name="T61" fmla="*/ 5 h 7"/>
                <a:gd name="T62" fmla="*/ 3 w 10"/>
                <a:gd name="T63" fmla="*/ 5 h 7"/>
                <a:gd name="T64" fmla="*/ 3 w 10"/>
                <a:gd name="T65" fmla="*/ 4 h 7"/>
                <a:gd name="T66" fmla="*/ 3 w 10"/>
                <a:gd name="T67" fmla="*/ 3 h 7"/>
                <a:gd name="T68" fmla="*/ 2 w 10"/>
                <a:gd name="T69" fmla="*/ 3 h 7"/>
                <a:gd name="T70" fmla="*/ 1 w 10"/>
                <a:gd name="T71" fmla="*/ 1 h 7"/>
                <a:gd name="T72" fmla="*/ 1 w 10"/>
                <a:gd name="T73" fmla="*/ 0 h 7"/>
                <a:gd name="T74" fmla="*/ 0 w 10"/>
                <a:gd name="T75" fmla="*/ 0 h 7"/>
                <a:gd name="T76" fmla="*/ 2 w 10"/>
                <a:gd name="T77" fmla="*/ 0 h 7"/>
                <a:gd name="T78" fmla="*/ 5 w 10"/>
                <a:gd name="T79" fmla="*/ 0 h 7"/>
                <a:gd name="T80" fmla="*/ 6 w 10"/>
                <a:gd name="T81" fmla="*/ 0 h 7"/>
                <a:gd name="T82" fmla="*/ 7 w 10"/>
                <a:gd name="T83" fmla="*/ 0 h 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0"/>
                <a:gd name="T127" fmla="*/ 0 h 7"/>
                <a:gd name="T128" fmla="*/ 10 w 10"/>
                <a:gd name="T129" fmla="*/ 7 h 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0" h="7">
                  <a:moveTo>
                    <a:pt x="7" y="0"/>
                  </a:moveTo>
                  <a:lnTo>
                    <a:pt x="8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53" name="Freeform 527"/>
            <p:cNvSpPr>
              <a:spLocks noChangeAspect="1"/>
            </p:cNvSpPr>
            <p:nvPr/>
          </p:nvSpPr>
          <p:spPr bwMode="gray">
            <a:xfrm>
              <a:off x="4928" y="3116"/>
              <a:ext cx="23" cy="15"/>
            </a:xfrm>
            <a:custGeom>
              <a:avLst/>
              <a:gdLst>
                <a:gd name="T0" fmla="*/ 5 w 22"/>
                <a:gd name="T1" fmla="*/ 8 h 14"/>
                <a:gd name="T2" fmla="*/ 6 w 22"/>
                <a:gd name="T3" fmla="*/ 8 h 14"/>
                <a:gd name="T4" fmla="*/ 6 w 22"/>
                <a:gd name="T5" fmla="*/ 7 h 14"/>
                <a:gd name="T6" fmla="*/ 7 w 22"/>
                <a:gd name="T7" fmla="*/ 7 h 14"/>
                <a:gd name="T8" fmla="*/ 8 w 22"/>
                <a:gd name="T9" fmla="*/ 7 h 14"/>
                <a:gd name="T10" fmla="*/ 8 w 22"/>
                <a:gd name="T11" fmla="*/ 6 h 14"/>
                <a:gd name="T12" fmla="*/ 10 w 22"/>
                <a:gd name="T13" fmla="*/ 6 h 14"/>
                <a:gd name="T14" fmla="*/ 11 w 22"/>
                <a:gd name="T15" fmla="*/ 6 h 14"/>
                <a:gd name="T16" fmla="*/ 11 w 22"/>
                <a:gd name="T17" fmla="*/ 5 h 14"/>
                <a:gd name="T18" fmla="*/ 11 w 22"/>
                <a:gd name="T19" fmla="*/ 6 h 14"/>
                <a:gd name="T20" fmla="*/ 11 w 22"/>
                <a:gd name="T21" fmla="*/ 5 h 14"/>
                <a:gd name="T22" fmla="*/ 12 w 22"/>
                <a:gd name="T23" fmla="*/ 5 h 14"/>
                <a:gd name="T24" fmla="*/ 13 w 22"/>
                <a:gd name="T25" fmla="*/ 5 h 14"/>
                <a:gd name="T26" fmla="*/ 14 w 22"/>
                <a:gd name="T27" fmla="*/ 3 h 14"/>
                <a:gd name="T28" fmla="*/ 16 w 22"/>
                <a:gd name="T29" fmla="*/ 3 h 14"/>
                <a:gd name="T30" fmla="*/ 17 w 22"/>
                <a:gd name="T31" fmla="*/ 2 h 14"/>
                <a:gd name="T32" fmla="*/ 17 w 22"/>
                <a:gd name="T33" fmla="*/ 3 h 14"/>
                <a:gd name="T34" fmla="*/ 17 w 22"/>
                <a:gd name="T35" fmla="*/ 2 h 14"/>
                <a:gd name="T36" fmla="*/ 18 w 22"/>
                <a:gd name="T37" fmla="*/ 2 h 14"/>
                <a:gd name="T38" fmla="*/ 17 w 22"/>
                <a:gd name="T39" fmla="*/ 2 h 14"/>
                <a:gd name="T40" fmla="*/ 18 w 22"/>
                <a:gd name="T41" fmla="*/ 2 h 14"/>
                <a:gd name="T42" fmla="*/ 19 w 22"/>
                <a:gd name="T43" fmla="*/ 2 h 14"/>
                <a:gd name="T44" fmla="*/ 19 w 22"/>
                <a:gd name="T45" fmla="*/ 1 h 14"/>
                <a:gd name="T46" fmla="*/ 19 w 22"/>
                <a:gd name="T47" fmla="*/ 0 h 14"/>
                <a:gd name="T48" fmla="*/ 19 w 22"/>
                <a:gd name="T49" fmla="*/ 1 h 14"/>
                <a:gd name="T50" fmla="*/ 20 w 22"/>
                <a:gd name="T51" fmla="*/ 1 h 14"/>
                <a:gd name="T52" fmla="*/ 20 w 22"/>
                <a:gd name="T53" fmla="*/ 0 h 14"/>
                <a:gd name="T54" fmla="*/ 22 w 22"/>
                <a:gd name="T55" fmla="*/ 0 h 14"/>
                <a:gd name="T56" fmla="*/ 20 w 22"/>
                <a:gd name="T57" fmla="*/ 1 h 14"/>
                <a:gd name="T58" fmla="*/ 20 w 22"/>
                <a:gd name="T59" fmla="*/ 2 h 14"/>
                <a:gd name="T60" fmla="*/ 19 w 22"/>
                <a:gd name="T61" fmla="*/ 2 h 14"/>
                <a:gd name="T62" fmla="*/ 18 w 22"/>
                <a:gd name="T63" fmla="*/ 2 h 14"/>
                <a:gd name="T64" fmla="*/ 17 w 22"/>
                <a:gd name="T65" fmla="*/ 3 h 14"/>
                <a:gd name="T66" fmla="*/ 16 w 22"/>
                <a:gd name="T67" fmla="*/ 3 h 14"/>
                <a:gd name="T68" fmla="*/ 14 w 22"/>
                <a:gd name="T69" fmla="*/ 5 h 14"/>
                <a:gd name="T70" fmla="*/ 13 w 22"/>
                <a:gd name="T71" fmla="*/ 5 h 14"/>
                <a:gd name="T72" fmla="*/ 11 w 22"/>
                <a:gd name="T73" fmla="*/ 6 h 14"/>
                <a:gd name="T74" fmla="*/ 8 w 22"/>
                <a:gd name="T75" fmla="*/ 7 h 14"/>
                <a:gd name="T76" fmla="*/ 8 w 22"/>
                <a:gd name="T77" fmla="*/ 8 h 14"/>
                <a:gd name="T78" fmla="*/ 7 w 22"/>
                <a:gd name="T79" fmla="*/ 8 h 14"/>
                <a:gd name="T80" fmla="*/ 6 w 22"/>
                <a:gd name="T81" fmla="*/ 8 h 14"/>
                <a:gd name="T82" fmla="*/ 6 w 22"/>
                <a:gd name="T83" fmla="*/ 9 h 14"/>
                <a:gd name="T84" fmla="*/ 5 w 22"/>
                <a:gd name="T85" fmla="*/ 11 h 14"/>
                <a:gd name="T86" fmla="*/ 3 w 22"/>
                <a:gd name="T87" fmla="*/ 12 h 14"/>
                <a:gd name="T88" fmla="*/ 2 w 22"/>
                <a:gd name="T89" fmla="*/ 12 h 14"/>
                <a:gd name="T90" fmla="*/ 2 w 22"/>
                <a:gd name="T91" fmla="*/ 13 h 14"/>
                <a:gd name="T92" fmla="*/ 1 w 22"/>
                <a:gd name="T93" fmla="*/ 13 h 14"/>
                <a:gd name="T94" fmla="*/ 1 w 22"/>
                <a:gd name="T95" fmla="*/ 14 h 14"/>
                <a:gd name="T96" fmla="*/ 0 w 22"/>
                <a:gd name="T97" fmla="*/ 14 h 14"/>
                <a:gd name="T98" fmla="*/ 1 w 22"/>
                <a:gd name="T99" fmla="*/ 13 h 14"/>
                <a:gd name="T100" fmla="*/ 1 w 22"/>
                <a:gd name="T101" fmla="*/ 12 h 14"/>
                <a:gd name="T102" fmla="*/ 2 w 22"/>
                <a:gd name="T103" fmla="*/ 12 h 14"/>
                <a:gd name="T104" fmla="*/ 2 w 22"/>
                <a:gd name="T105" fmla="*/ 11 h 14"/>
                <a:gd name="T106" fmla="*/ 2 w 22"/>
                <a:gd name="T107" fmla="*/ 9 h 14"/>
                <a:gd name="T108" fmla="*/ 2 w 22"/>
                <a:gd name="T109" fmla="*/ 8 h 14"/>
                <a:gd name="T110" fmla="*/ 2 w 22"/>
                <a:gd name="T111" fmla="*/ 9 h 14"/>
                <a:gd name="T112" fmla="*/ 3 w 22"/>
                <a:gd name="T113" fmla="*/ 9 h 14"/>
                <a:gd name="T114" fmla="*/ 2 w 22"/>
                <a:gd name="T115" fmla="*/ 8 h 14"/>
                <a:gd name="T116" fmla="*/ 3 w 22"/>
                <a:gd name="T117" fmla="*/ 8 h 14"/>
                <a:gd name="T118" fmla="*/ 5 w 22"/>
                <a:gd name="T119" fmla="*/ 8 h 1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2"/>
                <a:gd name="T181" fmla="*/ 0 h 14"/>
                <a:gd name="T182" fmla="*/ 22 w 22"/>
                <a:gd name="T183" fmla="*/ 14 h 1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2" h="14">
                  <a:moveTo>
                    <a:pt x="5" y="8"/>
                  </a:moveTo>
                  <a:lnTo>
                    <a:pt x="6" y="8"/>
                  </a:lnTo>
                  <a:lnTo>
                    <a:pt x="6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5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54" name="Freeform 528"/>
            <p:cNvSpPr>
              <a:spLocks noChangeAspect="1"/>
            </p:cNvSpPr>
            <p:nvPr/>
          </p:nvSpPr>
          <p:spPr bwMode="gray">
            <a:xfrm>
              <a:off x="4923" y="3130"/>
              <a:ext cx="2" cy="1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1 h 1"/>
                <a:gd name="T10" fmla="*/ 0 w 2"/>
                <a:gd name="T11" fmla="*/ 1 h 1"/>
                <a:gd name="T12" fmla="*/ 1 w 2"/>
                <a:gd name="T13" fmla="*/ 1 h 1"/>
                <a:gd name="T14" fmla="*/ 1 w 2"/>
                <a:gd name="T15" fmla="*/ 0 h 1"/>
                <a:gd name="T16" fmla="*/ 2 w 2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2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55" name="Freeform 529"/>
            <p:cNvSpPr>
              <a:spLocks noChangeAspect="1"/>
            </p:cNvSpPr>
            <p:nvPr/>
          </p:nvSpPr>
          <p:spPr bwMode="gray">
            <a:xfrm>
              <a:off x="4923" y="313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56" name="Freeform 530"/>
            <p:cNvSpPr>
              <a:spLocks noChangeAspect="1"/>
            </p:cNvSpPr>
            <p:nvPr/>
          </p:nvSpPr>
          <p:spPr bwMode="gray">
            <a:xfrm>
              <a:off x="4922" y="3131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57" name="Freeform 531"/>
            <p:cNvSpPr>
              <a:spLocks noChangeAspect="1"/>
            </p:cNvSpPr>
            <p:nvPr/>
          </p:nvSpPr>
          <p:spPr bwMode="gray">
            <a:xfrm>
              <a:off x="4918" y="3130"/>
              <a:ext cx="9" cy="7"/>
            </a:xfrm>
            <a:custGeom>
              <a:avLst/>
              <a:gdLst>
                <a:gd name="T0" fmla="*/ 5 w 8"/>
                <a:gd name="T1" fmla="*/ 2 h 7"/>
                <a:gd name="T2" fmla="*/ 6 w 8"/>
                <a:gd name="T3" fmla="*/ 2 h 7"/>
                <a:gd name="T4" fmla="*/ 8 w 8"/>
                <a:gd name="T5" fmla="*/ 1 h 7"/>
                <a:gd name="T6" fmla="*/ 6 w 8"/>
                <a:gd name="T7" fmla="*/ 1 h 7"/>
                <a:gd name="T8" fmla="*/ 8 w 8"/>
                <a:gd name="T9" fmla="*/ 1 h 7"/>
                <a:gd name="T10" fmla="*/ 6 w 8"/>
                <a:gd name="T11" fmla="*/ 1 h 7"/>
                <a:gd name="T12" fmla="*/ 6 w 8"/>
                <a:gd name="T13" fmla="*/ 0 h 7"/>
                <a:gd name="T14" fmla="*/ 6 w 8"/>
                <a:gd name="T15" fmla="*/ 1 h 7"/>
                <a:gd name="T16" fmla="*/ 8 w 8"/>
                <a:gd name="T17" fmla="*/ 1 h 7"/>
                <a:gd name="T18" fmla="*/ 6 w 8"/>
                <a:gd name="T19" fmla="*/ 2 h 7"/>
                <a:gd name="T20" fmla="*/ 5 w 8"/>
                <a:gd name="T21" fmla="*/ 2 h 7"/>
                <a:gd name="T22" fmla="*/ 4 w 8"/>
                <a:gd name="T23" fmla="*/ 4 h 7"/>
                <a:gd name="T24" fmla="*/ 3 w 8"/>
                <a:gd name="T25" fmla="*/ 5 h 7"/>
                <a:gd name="T26" fmla="*/ 0 w 8"/>
                <a:gd name="T27" fmla="*/ 7 h 7"/>
                <a:gd name="T28" fmla="*/ 2 w 8"/>
                <a:gd name="T29" fmla="*/ 6 h 7"/>
                <a:gd name="T30" fmla="*/ 3 w 8"/>
                <a:gd name="T31" fmla="*/ 5 h 7"/>
                <a:gd name="T32" fmla="*/ 4 w 8"/>
                <a:gd name="T33" fmla="*/ 4 h 7"/>
                <a:gd name="T34" fmla="*/ 5 w 8"/>
                <a:gd name="T35" fmla="*/ 4 h 7"/>
                <a:gd name="T36" fmla="*/ 5 w 8"/>
                <a:gd name="T37" fmla="*/ 2 h 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"/>
                <a:gd name="T58" fmla="*/ 0 h 7"/>
                <a:gd name="T59" fmla="*/ 8 w 8"/>
                <a:gd name="T60" fmla="*/ 7 h 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" h="7">
                  <a:moveTo>
                    <a:pt x="5" y="2"/>
                  </a:moveTo>
                  <a:lnTo>
                    <a:pt x="6" y="2"/>
                  </a:lnTo>
                  <a:lnTo>
                    <a:pt x="8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0" y="7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58" name="Freeform 532"/>
            <p:cNvSpPr>
              <a:spLocks noChangeAspect="1"/>
            </p:cNvSpPr>
            <p:nvPr/>
          </p:nvSpPr>
          <p:spPr bwMode="gray">
            <a:xfrm>
              <a:off x="4916" y="3137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59" name="Freeform 533"/>
            <p:cNvSpPr>
              <a:spLocks noChangeAspect="1"/>
            </p:cNvSpPr>
            <p:nvPr/>
          </p:nvSpPr>
          <p:spPr bwMode="gray">
            <a:xfrm>
              <a:off x="4914" y="314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60" name="Freeform 534"/>
            <p:cNvSpPr>
              <a:spLocks noChangeAspect="1"/>
            </p:cNvSpPr>
            <p:nvPr/>
          </p:nvSpPr>
          <p:spPr bwMode="gray">
            <a:xfrm>
              <a:off x="4914" y="314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61" name="Freeform 535"/>
            <p:cNvSpPr>
              <a:spLocks noChangeAspect="1"/>
            </p:cNvSpPr>
            <p:nvPr/>
          </p:nvSpPr>
          <p:spPr bwMode="gray">
            <a:xfrm>
              <a:off x="4912" y="314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62" name="Freeform 536"/>
            <p:cNvSpPr>
              <a:spLocks noChangeAspect="1"/>
            </p:cNvSpPr>
            <p:nvPr/>
          </p:nvSpPr>
          <p:spPr bwMode="gray">
            <a:xfrm>
              <a:off x="4911" y="3137"/>
              <a:ext cx="7" cy="8"/>
            </a:xfrm>
            <a:custGeom>
              <a:avLst/>
              <a:gdLst>
                <a:gd name="T0" fmla="*/ 3 w 7"/>
                <a:gd name="T1" fmla="*/ 5 h 7"/>
                <a:gd name="T2" fmla="*/ 3 w 7"/>
                <a:gd name="T3" fmla="*/ 4 h 7"/>
                <a:gd name="T4" fmla="*/ 3 w 7"/>
                <a:gd name="T5" fmla="*/ 5 h 7"/>
                <a:gd name="T6" fmla="*/ 3 w 7"/>
                <a:gd name="T7" fmla="*/ 4 h 7"/>
                <a:gd name="T8" fmla="*/ 4 w 7"/>
                <a:gd name="T9" fmla="*/ 4 h 7"/>
                <a:gd name="T10" fmla="*/ 4 w 7"/>
                <a:gd name="T11" fmla="*/ 3 h 7"/>
                <a:gd name="T12" fmla="*/ 4 w 7"/>
                <a:gd name="T13" fmla="*/ 4 h 7"/>
                <a:gd name="T14" fmla="*/ 4 w 7"/>
                <a:gd name="T15" fmla="*/ 3 h 7"/>
                <a:gd name="T16" fmla="*/ 5 w 7"/>
                <a:gd name="T17" fmla="*/ 3 h 7"/>
                <a:gd name="T18" fmla="*/ 5 w 7"/>
                <a:gd name="T19" fmla="*/ 1 h 7"/>
                <a:gd name="T20" fmla="*/ 6 w 7"/>
                <a:gd name="T21" fmla="*/ 1 h 7"/>
                <a:gd name="T22" fmla="*/ 6 w 7"/>
                <a:gd name="T23" fmla="*/ 0 h 7"/>
                <a:gd name="T24" fmla="*/ 7 w 7"/>
                <a:gd name="T25" fmla="*/ 0 h 7"/>
                <a:gd name="T26" fmla="*/ 6 w 7"/>
                <a:gd name="T27" fmla="*/ 3 h 7"/>
                <a:gd name="T28" fmla="*/ 5 w 7"/>
                <a:gd name="T29" fmla="*/ 3 h 7"/>
                <a:gd name="T30" fmla="*/ 4 w 7"/>
                <a:gd name="T31" fmla="*/ 4 h 7"/>
                <a:gd name="T32" fmla="*/ 3 w 7"/>
                <a:gd name="T33" fmla="*/ 5 h 7"/>
                <a:gd name="T34" fmla="*/ 1 w 7"/>
                <a:gd name="T35" fmla="*/ 6 h 7"/>
                <a:gd name="T36" fmla="*/ 0 w 7"/>
                <a:gd name="T37" fmla="*/ 7 h 7"/>
                <a:gd name="T38" fmla="*/ 0 w 7"/>
                <a:gd name="T39" fmla="*/ 6 h 7"/>
                <a:gd name="T40" fmla="*/ 0 w 7"/>
                <a:gd name="T41" fmla="*/ 7 h 7"/>
                <a:gd name="T42" fmla="*/ 0 w 7"/>
                <a:gd name="T43" fmla="*/ 6 h 7"/>
                <a:gd name="T44" fmla="*/ 1 w 7"/>
                <a:gd name="T45" fmla="*/ 6 h 7"/>
                <a:gd name="T46" fmla="*/ 1 w 7"/>
                <a:gd name="T47" fmla="*/ 5 h 7"/>
                <a:gd name="T48" fmla="*/ 1 w 7"/>
                <a:gd name="T49" fmla="*/ 6 h 7"/>
                <a:gd name="T50" fmla="*/ 1 w 7"/>
                <a:gd name="T51" fmla="*/ 5 h 7"/>
                <a:gd name="T52" fmla="*/ 1 w 7"/>
                <a:gd name="T53" fmla="*/ 6 h 7"/>
                <a:gd name="T54" fmla="*/ 3 w 7"/>
                <a:gd name="T55" fmla="*/ 5 h 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"/>
                <a:gd name="T85" fmla="*/ 0 h 7"/>
                <a:gd name="T86" fmla="*/ 7 w 7"/>
                <a:gd name="T87" fmla="*/ 7 h 7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" h="7">
                  <a:moveTo>
                    <a:pt x="3" y="5"/>
                  </a:move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63" name="Freeform 537"/>
            <p:cNvSpPr>
              <a:spLocks noChangeAspect="1"/>
            </p:cNvSpPr>
            <p:nvPr/>
          </p:nvSpPr>
          <p:spPr bwMode="gray">
            <a:xfrm>
              <a:off x="4903" y="3145"/>
              <a:ext cx="8" cy="9"/>
            </a:xfrm>
            <a:custGeom>
              <a:avLst/>
              <a:gdLst>
                <a:gd name="T0" fmla="*/ 5 w 8"/>
                <a:gd name="T1" fmla="*/ 4 h 9"/>
                <a:gd name="T2" fmla="*/ 5 w 8"/>
                <a:gd name="T3" fmla="*/ 3 h 9"/>
                <a:gd name="T4" fmla="*/ 6 w 8"/>
                <a:gd name="T5" fmla="*/ 3 h 9"/>
                <a:gd name="T6" fmla="*/ 6 w 8"/>
                <a:gd name="T7" fmla="*/ 4 h 9"/>
                <a:gd name="T8" fmla="*/ 6 w 8"/>
                <a:gd name="T9" fmla="*/ 3 h 9"/>
                <a:gd name="T10" fmla="*/ 6 w 8"/>
                <a:gd name="T11" fmla="*/ 2 h 9"/>
                <a:gd name="T12" fmla="*/ 7 w 8"/>
                <a:gd name="T13" fmla="*/ 2 h 9"/>
                <a:gd name="T14" fmla="*/ 6 w 8"/>
                <a:gd name="T15" fmla="*/ 3 h 9"/>
                <a:gd name="T16" fmla="*/ 6 w 8"/>
                <a:gd name="T17" fmla="*/ 2 h 9"/>
                <a:gd name="T18" fmla="*/ 6 w 8"/>
                <a:gd name="T19" fmla="*/ 3 h 9"/>
                <a:gd name="T20" fmla="*/ 7 w 8"/>
                <a:gd name="T21" fmla="*/ 2 h 9"/>
                <a:gd name="T22" fmla="*/ 7 w 8"/>
                <a:gd name="T23" fmla="*/ 0 h 9"/>
                <a:gd name="T24" fmla="*/ 7 w 8"/>
                <a:gd name="T25" fmla="*/ 2 h 9"/>
                <a:gd name="T26" fmla="*/ 7 w 8"/>
                <a:gd name="T27" fmla="*/ 0 h 9"/>
                <a:gd name="T28" fmla="*/ 8 w 8"/>
                <a:gd name="T29" fmla="*/ 0 h 9"/>
                <a:gd name="T30" fmla="*/ 6 w 8"/>
                <a:gd name="T31" fmla="*/ 3 h 9"/>
                <a:gd name="T32" fmla="*/ 6 w 8"/>
                <a:gd name="T33" fmla="*/ 4 h 9"/>
                <a:gd name="T34" fmla="*/ 5 w 8"/>
                <a:gd name="T35" fmla="*/ 4 h 9"/>
                <a:gd name="T36" fmla="*/ 3 w 8"/>
                <a:gd name="T37" fmla="*/ 7 h 9"/>
                <a:gd name="T38" fmla="*/ 2 w 8"/>
                <a:gd name="T39" fmla="*/ 7 h 9"/>
                <a:gd name="T40" fmla="*/ 1 w 8"/>
                <a:gd name="T41" fmla="*/ 8 h 9"/>
                <a:gd name="T42" fmla="*/ 0 w 8"/>
                <a:gd name="T43" fmla="*/ 9 h 9"/>
                <a:gd name="T44" fmla="*/ 0 w 8"/>
                <a:gd name="T45" fmla="*/ 8 h 9"/>
                <a:gd name="T46" fmla="*/ 1 w 8"/>
                <a:gd name="T47" fmla="*/ 8 h 9"/>
                <a:gd name="T48" fmla="*/ 1 w 8"/>
                <a:gd name="T49" fmla="*/ 7 h 9"/>
                <a:gd name="T50" fmla="*/ 2 w 8"/>
                <a:gd name="T51" fmla="*/ 7 h 9"/>
                <a:gd name="T52" fmla="*/ 2 w 8"/>
                <a:gd name="T53" fmla="*/ 5 h 9"/>
                <a:gd name="T54" fmla="*/ 3 w 8"/>
                <a:gd name="T55" fmla="*/ 5 h 9"/>
                <a:gd name="T56" fmla="*/ 3 w 8"/>
                <a:gd name="T57" fmla="*/ 4 h 9"/>
                <a:gd name="T58" fmla="*/ 3 w 8"/>
                <a:gd name="T59" fmla="*/ 5 h 9"/>
                <a:gd name="T60" fmla="*/ 3 w 8"/>
                <a:gd name="T61" fmla="*/ 4 h 9"/>
                <a:gd name="T62" fmla="*/ 5 w 8"/>
                <a:gd name="T63" fmla="*/ 4 h 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"/>
                <a:gd name="T97" fmla="*/ 0 h 9"/>
                <a:gd name="T98" fmla="*/ 8 w 8"/>
                <a:gd name="T99" fmla="*/ 9 h 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" h="9">
                  <a:moveTo>
                    <a:pt x="5" y="4"/>
                  </a:move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64" name="Freeform 538"/>
            <p:cNvSpPr>
              <a:spLocks noChangeAspect="1"/>
            </p:cNvSpPr>
            <p:nvPr/>
          </p:nvSpPr>
          <p:spPr bwMode="gray">
            <a:xfrm>
              <a:off x="4896" y="3135"/>
              <a:ext cx="9" cy="12"/>
            </a:xfrm>
            <a:custGeom>
              <a:avLst/>
              <a:gdLst>
                <a:gd name="T0" fmla="*/ 5 w 8"/>
                <a:gd name="T1" fmla="*/ 0 h 11"/>
                <a:gd name="T2" fmla="*/ 6 w 8"/>
                <a:gd name="T3" fmla="*/ 1 h 11"/>
                <a:gd name="T4" fmla="*/ 7 w 8"/>
                <a:gd name="T5" fmla="*/ 2 h 11"/>
                <a:gd name="T6" fmla="*/ 7 w 8"/>
                <a:gd name="T7" fmla="*/ 2 h 11"/>
                <a:gd name="T8" fmla="*/ 7 w 8"/>
                <a:gd name="T9" fmla="*/ 1 h 11"/>
                <a:gd name="T10" fmla="*/ 6 w 8"/>
                <a:gd name="T11" fmla="*/ 1 h 11"/>
                <a:gd name="T12" fmla="*/ 6 w 8"/>
                <a:gd name="T13" fmla="*/ 3 h 11"/>
                <a:gd name="T14" fmla="*/ 7 w 8"/>
                <a:gd name="T15" fmla="*/ 6 h 11"/>
                <a:gd name="T16" fmla="*/ 8 w 8"/>
                <a:gd name="T17" fmla="*/ 7 h 11"/>
                <a:gd name="T18" fmla="*/ 7 w 8"/>
                <a:gd name="T19" fmla="*/ 8 h 11"/>
                <a:gd name="T20" fmla="*/ 7 w 8"/>
                <a:gd name="T21" fmla="*/ 8 h 11"/>
                <a:gd name="T22" fmla="*/ 8 w 8"/>
                <a:gd name="T23" fmla="*/ 9 h 11"/>
                <a:gd name="T24" fmla="*/ 7 w 8"/>
                <a:gd name="T25" fmla="*/ 11 h 11"/>
                <a:gd name="T26" fmla="*/ 5 w 8"/>
                <a:gd name="T27" fmla="*/ 9 h 11"/>
                <a:gd name="T28" fmla="*/ 2 w 8"/>
                <a:gd name="T29" fmla="*/ 11 h 11"/>
                <a:gd name="T30" fmla="*/ 2 w 8"/>
                <a:gd name="T31" fmla="*/ 11 h 11"/>
                <a:gd name="T32" fmla="*/ 0 w 8"/>
                <a:gd name="T33" fmla="*/ 11 h 11"/>
                <a:gd name="T34" fmla="*/ 0 w 8"/>
                <a:gd name="T35" fmla="*/ 8 h 11"/>
                <a:gd name="T36" fmla="*/ 1 w 8"/>
                <a:gd name="T37" fmla="*/ 7 h 11"/>
                <a:gd name="T38" fmla="*/ 1 w 8"/>
                <a:gd name="T39" fmla="*/ 7 h 11"/>
                <a:gd name="T40" fmla="*/ 0 w 8"/>
                <a:gd name="T41" fmla="*/ 6 h 11"/>
                <a:gd name="T42" fmla="*/ 0 w 8"/>
                <a:gd name="T43" fmla="*/ 6 h 11"/>
                <a:gd name="T44" fmla="*/ 1 w 8"/>
                <a:gd name="T45" fmla="*/ 5 h 11"/>
                <a:gd name="T46" fmla="*/ 2 w 8"/>
                <a:gd name="T47" fmla="*/ 6 h 11"/>
                <a:gd name="T48" fmla="*/ 3 w 8"/>
                <a:gd name="T49" fmla="*/ 7 h 11"/>
                <a:gd name="T50" fmla="*/ 5 w 8"/>
                <a:gd name="T51" fmla="*/ 6 h 11"/>
                <a:gd name="T52" fmla="*/ 6 w 8"/>
                <a:gd name="T53" fmla="*/ 7 h 11"/>
                <a:gd name="T54" fmla="*/ 5 w 8"/>
                <a:gd name="T55" fmla="*/ 6 h 11"/>
                <a:gd name="T56" fmla="*/ 5 w 8"/>
                <a:gd name="T57" fmla="*/ 6 h 11"/>
                <a:gd name="T58" fmla="*/ 3 w 8"/>
                <a:gd name="T59" fmla="*/ 3 h 11"/>
                <a:gd name="T60" fmla="*/ 2 w 8"/>
                <a:gd name="T61" fmla="*/ 1 h 11"/>
                <a:gd name="T62" fmla="*/ 2 w 8"/>
                <a:gd name="T63" fmla="*/ 1 h 11"/>
                <a:gd name="T64" fmla="*/ 5 w 8"/>
                <a:gd name="T65" fmla="*/ 2 h 11"/>
                <a:gd name="T66" fmla="*/ 5 w 8"/>
                <a:gd name="T67" fmla="*/ 2 h 11"/>
                <a:gd name="T68" fmla="*/ 5 w 8"/>
                <a:gd name="T69" fmla="*/ 0 h 1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"/>
                <a:gd name="T106" fmla="*/ 0 h 11"/>
                <a:gd name="T107" fmla="*/ 8 w 8"/>
                <a:gd name="T108" fmla="*/ 11 h 1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" h="11">
                  <a:moveTo>
                    <a:pt x="3" y="0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65" name="Freeform 539"/>
            <p:cNvSpPr>
              <a:spLocks noChangeAspect="1"/>
            </p:cNvSpPr>
            <p:nvPr/>
          </p:nvSpPr>
          <p:spPr bwMode="gray">
            <a:xfrm>
              <a:off x="4880" y="3154"/>
              <a:ext cx="22" cy="31"/>
            </a:xfrm>
            <a:custGeom>
              <a:avLst/>
              <a:gdLst>
                <a:gd name="T0" fmla="*/ 18 w 20"/>
                <a:gd name="T1" fmla="*/ 2 h 29"/>
                <a:gd name="T2" fmla="*/ 17 w 20"/>
                <a:gd name="T3" fmla="*/ 4 h 29"/>
                <a:gd name="T4" fmla="*/ 16 w 20"/>
                <a:gd name="T5" fmla="*/ 6 h 29"/>
                <a:gd name="T6" fmla="*/ 15 w 20"/>
                <a:gd name="T7" fmla="*/ 8 h 29"/>
                <a:gd name="T8" fmla="*/ 12 w 20"/>
                <a:gd name="T9" fmla="*/ 11 h 29"/>
                <a:gd name="T10" fmla="*/ 10 w 20"/>
                <a:gd name="T11" fmla="*/ 14 h 29"/>
                <a:gd name="T12" fmla="*/ 9 w 20"/>
                <a:gd name="T13" fmla="*/ 16 h 29"/>
                <a:gd name="T14" fmla="*/ 6 w 20"/>
                <a:gd name="T15" fmla="*/ 18 h 29"/>
                <a:gd name="T16" fmla="*/ 6 w 20"/>
                <a:gd name="T17" fmla="*/ 20 h 29"/>
                <a:gd name="T18" fmla="*/ 5 w 20"/>
                <a:gd name="T19" fmla="*/ 22 h 29"/>
                <a:gd name="T20" fmla="*/ 4 w 20"/>
                <a:gd name="T21" fmla="*/ 25 h 29"/>
                <a:gd name="T22" fmla="*/ 3 w 20"/>
                <a:gd name="T23" fmla="*/ 27 h 29"/>
                <a:gd name="T24" fmla="*/ 3 w 20"/>
                <a:gd name="T25" fmla="*/ 29 h 29"/>
                <a:gd name="T26" fmla="*/ 3 w 20"/>
                <a:gd name="T27" fmla="*/ 29 h 29"/>
                <a:gd name="T28" fmla="*/ 1 w 20"/>
                <a:gd name="T29" fmla="*/ 28 h 29"/>
                <a:gd name="T30" fmla="*/ 0 w 20"/>
                <a:gd name="T31" fmla="*/ 25 h 29"/>
                <a:gd name="T32" fmla="*/ 1 w 20"/>
                <a:gd name="T33" fmla="*/ 24 h 29"/>
                <a:gd name="T34" fmla="*/ 1 w 20"/>
                <a:gd name="T35" fmla="*/ 27 h 29"/>
                <a:gd name="T36" fmla="*/ 3 w 20"/>
                <a:gd name="T37" fmla="*/ 25 h 29"/>
                <a:gd name="T38" fmla="*/ 4 w 20"/>
                <a:gd name="T39" fmla="*/ 24 h 29"/>
                <a:gd name="T40" fmla="*/ 4 w 20"/>
                <a:gd name="T41" fmla="*/ 22 h 29"/>
                <a:gd name="T42" fmla="*/ 6 w 20"/>
                <a:gd name="T43" fmla="*/ 19 h 29"/>
                <a:gd name="T44" fmla="*/ 6 w 20"/>
                <a:gd name="T45" fmla="*/ 19 h 29"/>
                <a:gd name="T46" fmla="*/ 6 w 20"/>
                <a:gd name="T47" fmla="*/ 19 h 29"/>
                <a:gd name="T48" fmla="*/ 6 w 20"/>
                <a:gd name="T49" fmla="*/ 19 h 29"/>
                <a:gd name="T50" fmla="*/ 6 w 20"/>
                <a:gd name="T51" fmla="*/ 17 h 29"/>
                <a:gd name="T52" fmla="*/ 8 w 20"/>
                <a:gd name="T53" fmla="*/ 18 h 29"/>
                <a:gd name="T54" fmla="*/ 8 w 20"/>
                <a:gd name="T55" fmla="*/ 18 h 29"/>
                <a:gd name="T56" fmla="*/ 8 w 20"/>
                <a:gd name="T57" fmla="*/ 16 h 29"/>
                <a:gd name="T58" fmla="*/ 8 w 20"/>
                <a:gd name="T59" fmla="*/ 16 h 29"/>
                <a:gd name="T60" fmla="*/ 8 w 20"/>
                <a:gd name="T61" fmla="*/ 16 h 29"/>
                <a:gd name="T62" fmla="*/ 8 w 20"/>
                <a:gd name="T63" fmla="*/ 16 h 29"/>
                <a:gd name="T64" fmla="*/ 9 w 20"/>
                <a:gd name="T65" fmla="*/ 16 h 29"/>
                <a:gd name="T66" fmla="*/ 9 w 20"/>
                <a:gd name="T67" fmla="*/ 13 h 29"/>
                <a:gd name="T68" fmla="*/ 10 w 20"/>
                <a:gd name="T69" fmla="*/ 14 h 29"/>
                <a:gd name="T70" fmla="*/ 10 w 20"/>
                <a:gd name="T71" fmla="*/ 13 h 29"/>
                <a:gd name="T72" fmla="*/ 11 w 20"/>
                <a:gd name="T73" fmla="*/ 12 h 29"/>
                <a:gd name="T74" fmla="*/ 11 w 20"/>
                <a:gd name="T75" fmla="*/ 12 h 29"/>
                <a:gd name="T76" fmla="*/ 11 w 20"/>
                <a:gd name="T77" fmla="*/ 12 h 29"/>
                <a:gd name="T78" fmla="*/ 10 w 20"/>
                <a:gd name="T79" fmla="*/ 11 h 29"/>
                <a:gd name="T80" fmla="*/ 11 w 20"/>
                <a:gd name="T81" fmla="*/ 10 h 29"/>
                <a:gd name="T82" fmla="*/ 11 w 20"/>
                <a:gd name="T83" fmla="*/ 10 h 29"/>
                <a:gd name="T84" fmla="*/ 11 w 20"/>
                <a:gd name="T85" fmla="*/ 10 h 29"/>
                <a:gd name="T86" fmla="*/ 12 w 20"/>
                <a:gd name="T87" fmla="*/ 11 h 29"/>
                <a:gd name="T88" fmla="*/ 14 w 20"/>
                <a:gd name="T89" fmla="*/ 10 h 29"/>
                <a:gd name="T90" fmla="*/ 14 w 20"/>
                <a:gd name="T91" fmla="*/ 7 h 29"/>
                <a:gd name="T92" fmla="*/ 15 w 20"/>
                <a:gd name="T93" fmla="*/ 6 h 29"/>
                <a:gd name="T94" fmla="*/ 16 w 20"/>
                <a:gd name="T95" fmla="*/ 5 h 29"/>
                <a:gd name="T96" fmla="*/ 17 w 20"/>
                <a:gd name="T97" fmla="*/ 4 h 29"/>
                <a:gd name="T98" fmla="*/ 17 w 20"/>
                <a:gd name="T99" fmla="*/ 4 h 29"/>
                <a:gd name="T100" fmla="*/ 18 w 20"/>
                <a:gd name="T101" fmla="*/ 2 h 29"/>
                <a:gd name="T102" fmla="*/ 20 w 20"/>
                <a:gd name="T103" fmla="*/ 1 h 29"/>
                <a:gd name="T104" fmla="*/ 20 w 20"/>
                <a:gd name="T105" fmla="*/ 1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0"/>
                <a:gd name="T160" fmla="*/ 0 h 29"/>
                <a:gd name="T161" fmla="*/ 20 w 20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0" h="29">
                  <a:moveTo>
                    <a:pt x="20" y="1"/>
                  </a:moveTo>
                  <a:lnTo>
                    <a:pt x="18" y="2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5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3" y="29"/>
                  </a:lnTo>
                  <a:lnTo>
                    <a:pt x="1" y="29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7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5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66" name="Freeform 540"/>
            <p:cNvSpPr>
              <a:spLocks noChangeAspect="1"/>
            </p:cNvSpPr>
            <p:nvPr/>
          </p:nvSpPr>
          <p:spPr bwMode="gray">
            <a:xfrm>
              <a:off x="4878" y="3169"/>
              <a:ext cx="6" cy="4"/>
            </a:xfrm>
            <a:custGeom>
              <a:avLst/>
              <a:gdLst>
                <a:gd name="T0" fmla="*/ 5 w 5"/>
                <a:gd name="T1" fmla="*/ 4 h 4"/>
                <a:gd name="T2" fmla="*/ 3 w 5"/>
                <a:gd name="T3" fmla="*/ 4 h 4"/>
                <a:gd name="T4" fmla="*/ 2 w 5"/>
                <a:gd name="T5" fmla="*/ 3 h 4"/>
                <a:gd name="T6" fmla="*/ 1 w 5"/>
                <a:gd name="T7" fmla="*/ 3 h 4"/>
                <a:gd name="T8" fmla="*/ 0 w 5"/>
                <a:gd name="T9" fmla="*/ 3 h 4"/>
                <a:gd name="T10" fmla="*/ 0 w 5"/>
                <a:gd name="T11" fmla="*/ 2 h 4"/>
                <a:gd name="T12" fmla="*/ 0 w 5"/>
                <a:gd name="T13" fmla="*/ 3 h 4"/>
                <a:gd name="T14" fmla="*/ 0 w 5"/>
                <a:gd name="T15" fmla="*/ 2 h 4"/>
                <a:gd name="T16" fmla="*/ 1 w 5"/>
                <a:gd name="T17" fmla="*/ 2 h 4"/>
                <a:gd name="T18" fmla="*/ 0 w 5"/>
                <a:gd name="T19" fmla="*/ 2 h 4"/>
                <a:gd name="T20" fmla="*/ 0 w 5"/>
                <a:gd name="T21" fmla="*/ 0 h 4"/>
                <a:gd name="T22" fmla="*/ 1 w 5"/>
                <a:gd name="T23" fmla="*/ 2 h 4"/>
                <a:gd name="T24" fmla="*/ 1 w 5"/>
                <a:gd name="T25" fmla="*/ 0 h 4"/>
                <a:gd name="T26" fmla="*/ 1 w 5"/>
                <a:gd name="T27" fmla="*/ 2 h 4"/>
                <a:gd name="T28" fmla="*/ 2 w 5"/>
                <a:gd name="T29" fmla="*/ 2 h 4"/>
                <a:gd name="T30" fmla="*/ 2 w 5"/>
                <a:gd name="T31" fmla="*/ 3 h 4"/>
                <a:gd name="T32" fmla="*/ 3 w 5"/>
                <a:gd name="T33" fmla="*/ 3 h 4"/>
                <a:gd name="T34" fmla="*/ 2 w 5"/>
                <a:gd name="T35" fmla="*/ 3 h 4"/>
                <a:gd name="T36" fmla="*/ 3 w 5"/>
                <a:gd name="T37" fmla="*/ 3 h 4"/>
                <a:gd name="T38" fmla="*/ 5 w 5"/>
                <a:gd name="T39" fmla="*/ 3 h 4"/>
                <a:gd name="T40" fmla="*/ 5 w 5"/>
                <a:gd name="T41" fmla="*/ 4 h 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4"/>
                <a:gd name="T65" fmla="*/ 5 w 5"/>
                <a:gd name="T66" fmla="*/ 4 h 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4">
                  <a:moveTo>
                    <a:pt x="5" y="4"/>
                  </a:moveTo>
                  <a:lnTo>
                    <a:pt x="3" y="4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67" name="Freeform 541"/>
            <p:cNvSpPr>
              <a:spLocks noChangeAspect="1"/>
            </p:cNvSpPr>
            <p:nvPr/>
          </p:nvSpPr>
          <p:spPr bwMode="gray">
            <a:xfrm>
              <a:off x="4872" y="3172"/>
              <a:ext cx="12" cy="7"/>
            </a:xfrm>
            <a:custGeom>
              <a:avLst/>
              <a:gdLst>
                <a:gd name="T0" fmla="*/ 9 w 11"/>
                <a:gd name="T1" fmla="*/ 5 h 7"/>
                <a:gd name="T2" fmla="*/ 11 w 11"/>
                <a:gd name="T3" fmla="*/ 5 h 7"/>
                <a:gd name="T4" fmla="*/ 11 w 11"/>
                <a:gd name="T5" fmla="*/ 6 h 7"/>
                <a:gd name="T6" fmla="*/ 9 w 11"/>
                <a:gd name="T7" fmla="*/ 6 h 7"/>
                <a:gd name="T8" fmla="*/ 11 w 11"/>
                <a:gd name="T9" fmla="*/ 6 h 7"/>
                <a:gd name="T10" fmla="*/ 11 w 11"/>
                <a:gd name="T11" fmla="*/ 7 h 7"/>
                <a:gd name="T12" fmla="*/ 9 w 11"/>
                <a:gd name="T13" fmla="*/ 6 h 7"/>
                <a:gd name="T14" fmla="*/ 9 w 11"/>
                <a:gd name="T15" fmla="*/ 5 h 7"/>
                <a:gd name="T16" fmla="*/ 8 w 11"/>
                <a:gd name="T17" fmla="*/ 5 h 7"/>
                <a:gd name="T18" fmla="*/ 7 w 11"/>
                <a:gd name="T19" fmla="*/ 5 h 7"/>
                <a:gd name="T20" fmla="*/ 6 w 11"/>
                <a:gd name="T21" fmla="*/ 3 h 7"/>
                <a:gd name="T22" fmla="*/ 3 w 11"/>
                <a:gd name="T23" fmla="*/ 2 h 7"/>
                <a:gd name="T24" fmla="*/ 2 w 11"/>
                <a:gd name="T25" fmla="*/ 2 h 7"/>
                <a:gd name="T26" fmla="*/ 1 w 11"/>
                <a:gd name="T27" fmla="*/ 2 h 7"/>
                <a:gd name="T28" fmla="*/ 1 w 11"/>
                <a:gd name="T29" fmla="*/ 1 h 7"/>
                <a:gd name="T30" fmla="*/ 0 w 11"/>
                <a:gd name="T31" fmla="*/ 1 h 7"/>
                <a:gd name="T32" fmla="*/ 0 w 11"/>
                <a:gd name="T33" fmla="*/ 0 h 7"/>
                <a:gd name="T34" fmla="*/ 1 w 11"/>
                <a:gd name="T35" fmla="*/ 1 h 7"/>
                <a:gd name="T36" fmla="*/ 0 w 11"/>
                <a:gd name="T37" fmla="*/ 0 h 7"/>
                <a:gd name="T38" fmla="*/ 0 w 11"/>
                <a:gd name="T39" fmla="*/ 1 h 7"/>
                <a:gd name="T40" fmla="*/ 1 w 11"/>
                <a:gd name="T41" fmla="*/ 1 h 7"/>
                <a:gd name="T42" fmla="*/ 2 w 11"/>
                <a:gd name="T43" fmla="*/ 1 h 7"/>
                <a:gd name="T44" fmla="*/ 3 w 11"/>
                <a:gd name="T45" fmla="*/ 1 h 7"/>
                <a:gd name="T46" fmla="*/ 3 w 11"/>
                <a:gd name="T47" fmla="*/ 2 h 7"/>
                <a:gd name="T48" fmla="*/ 5 w 11"/>
                <a:gd name="T49" fmla="*/ 2 h 7"/>
                <a:gd name="T50" fmla="*/ 6 w 11"/>
                <a:gd name="T51" fmla="*/ 2 h 7"/>
                <a:gd name="T52" fmla="*/ 6 w 11"/>
                <a:gd name="T53" fmla="*/ 3 h 7"/>
                <a:gd name="T54" fmla="*/ 7 w 11"/>
                <a:gd name="T55" fmla="*/ 3 h 7"/>
                <a:gd name="T56" fmla="*/ 8 w 11"/>
                <a:gd name="T57" fmla="*/ 3 h 7"/>
                <a:gd name="T58" fmla="*/ 8 w 11"/>
                <a:gd name="T59" fmla="*/ 5 h 7"/>
                <a:gd name="T60" fmla="*/ 9 w 11"/>
                <a:gd name="T61" fmla="*/ 5 h 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"/>
                <a:gd name="T94" fmla="*/ 0 h 7"/>
                <a:gd name="T95" fmla="*/ 11 w 11"/>
                <a:gd name="T96" fmla="*/ 7 h 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" h="7">
                  <a:moveTo>
                    <a:pt x="9" y="5"/>
                  </a:moveTo>
                  <a:lnTo>
                    <a:pt x="11" y="5"/>
                  </a:lnTo>
                  <a:lnTo>
                    <a:pt x="11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68" name="Freeform 542"/>
            <p:cNvSpPr>
              <a:spLocks noChangeAspect="1"/>
            </p:cNvSpPr>
            <p:nvPr/>
          </p:nvSpPr>
          <p:spPr bwMode="gray">
            <a:xfrm>
              <a:off x="4869" y="3168"/>
              <a:ext cx="2" cy="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1 h 3"/>
                <a:gd name="T6" fmla="*/ 2 w 2"/>
                <a:gd name="T7" fmla="*/ 1 h 3"/>
                <a:gd name="T8" fmla="*/ 2 w 2"/>
                <a:gd name="T9" fmla="*/ 0 h 3"/>
                <a:gd name="T10" fmla="*/ 2 w 2"/>
                <a:gd name="T11" fmla="*/ 1 h 3"/>
                <a:gd name="T12" fmla="*/ 2 w 2"/>
                <a:gd name="T13" fmla="*/ 0 h 3"/>
                <a:gd name="T14" fmla="*/ 2 w 2"/>
                <a:gd name="T15" fmla="*/ 1 h 3"/>
                <a:gd name="T16" fmla="*/ 2 w 2"/>
                <a:gd name="T17" fmla="*/ 0 h 3"/>
                <a:gd name="T18" fmla="*/ 2 w 2"/>
                <a:gd name="T19" fmla="*/ 1 h 3"/>
                <a:gd name="T20" fmla="*/ 0 w 2"/>
                <a:gd name="T21" fmla="*/ 1 h 3"/>
                <a:gd name="T22" fmla="*/ 2 w 2"/>
                <a:gd name="T23" fmla="*/ 1 h 3"/>
                <a:gd name="T24" fmla="*/ 2 w 2"/>
                <a:gd name="T25" fmla="*/ 3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3"/>
                <a:gd name="T41" fmla="*/ 2 w 2"/>
                <a:gd name="T42" fmla="*/ 3 h 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69" name="Freeform 543"/>
            <p:cNvSpPr>
              <a:spLocks noChangeAspect="1"/>
            </p:cNvSpPr>
            <p:nvPr/>
          </p:nvSpPr>
          <p:spPr bwMode="gray">
            <a:xfrm>
              <a:off x="4868" y="3171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70" name="Rectangle 544"/>
            <p:cNvSpPr>
              <a:spLocks noChangeAspect="1" noChangeArrowheads="1"/>
            </p:cNvSpPr>
            <p:nvPr/>
          </p:nvSpPr>
          <p:spPr bwMode="gray">
            <a:xfrm>
              <a:off x="4858" y="3171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71" name="Freeform 545"/>
            <p:cNvSpPr>
              <a:spLocks noChangeAspect="1"/>
            </p:cNvSpPr>
            <p:nvPr/>
          </p:nvSpPr>
          <p:spPr bwMode="gray">
            <a:xfrm>
              <a:off x="4834" y="3171"/>
              <a:ext cx="37" cy="7"/>
            </a:xfrm>
            <a:custGeom>
              <a:avLst/>
              <a:gdLst>
                <a:gd name="T0" fmla="*/ 15 w 35"/>
                <a:gd name="T1" fmla="*/ 2 h 7"/>
                <a:gd name="T2" fmla="*/ 12 w 35"/>
                <a:gd name="T3" fmla="*/ 3 h 7"/>
                <a:gd name="T4" fmla="*/ 9 w 35"/>
                <a:gd name="T5" fmla="*/ 3 h 7"/>
                <a:gd name="T6" fmla="*/ 8 w 35"/>
                <a:gd name="T7" fmla="*/ 4 h 7"/>
                <a:gd name="T8" fmla="*/ 6 w 35"/>
                <a:gd name="T9" fmla="*/ 4 h 7"/>
                <a:gd name="T10" fmla="*/ 3 w 35"/>
                <a:gd name="T11" fmla="*/ 4 h 7"/>
                <a:gd name="T12" fmla="*/ 2 w 35"/>
                <a:gd name="T13" fmla="*/ 6 h 7"/>
                <a:gd name="T14" fmla="*/ 0 w 35"/>
                <a:gd name="T15" fmla="*/ 6 h 7"/>
                <a:gd name="T16" fmla="*/ 0 w 35"/>
                <a:gd name="T17" fmla="*/ 6 h 7"/>
                <a:gd name="T18" fmla="*/ 0 w 35"/>
                <a:gd name="T19" fmla="*/ 6 h 7"/>
                <a:gd name="T20" fmla="*/ 0 w 35"/>
                <a:gd name="T21" fmla="*/ 6 h 7"/>
                <a:gd name="T22" fmla="*/ 1 w 35"/>
                <a:gd name="T23" fmla="*/ 4 h 7"/>
                <a:gd name="T24" fmla="*/ 3 w 35"/>
                <a:gd name="T25" fmla="*/ 4 h 7"/>
                <a:gd name="T26" fmla="*/ 6 w 35"/>
                <a:gd name="T27" fmla="*/ 3 h 7"/>
                <a:gd name="T28" fmla="*/ 6 w 35"/>
                <a:gd name="T29" fmla="*/ 3 h 7"/>
                <a:gd name="T30" fmla="*/ 8 w 35"/>
                <a:gd name="T31" fmla="*/ 3 h 7"/>
                <a:gd name="T32" fmla="*/ 11 w 35"/>
                <a:gd name="T33" fmla="*/ 3 h 7"/>
                <a:gd name="T34" fmla="*/ 12 w 35"/>
                <a:gd name="T35" fmla="*/ 2 h 7"/>
                <a:gd name="T36" fmla="*/ 14 w 35"/>
                <a:gd name="T37" fmla="*/ 2 h 7"/>
                <a:gd name="T38" fmla="*/ 17 w 35"/>
                <a:gd name="T39" fmla="*/ 2 h 7"/>
                <a:gd name="T40" fmla="*/ 17 w 35"/>
                <a:gd name="T41" fmla="*/ 2 h 7"/>
                <a:gd name="T42" fmla="*/ 18 w 35"/>
                <a:gd name="T43" fmla="*/ 2 h 7"/>
                <a:gd name="T44" fmla="*/ 19 w 35"/>
                <a:gd name="T45" fmla="*/ 1 h 7"/>
                <a:gd name="T46" fmla="*/ 21 w 35"/>
                <a:gd name="T47" fmla="*/ 1 h 7"/>
                <a:gd name="T48" fmla="*/ 23 w 35"/>
                <a:gd name="T49" fmla="*/ 0 h 7"/>
                <a:gd name="T50" fmla="*/ 24 w 35"/>
                <a:gd name="T51" fmla="*/ 1 h 7"/>
                <a:gd name="T52" fmla="*/ 25 w 35"/>
                <a:gd name="T53" fmla="*/ 0 h 7"/>
                <a:gd name="T54" fmla="*/ 27 w 35"/>
                <a:gd name="T55" fmla="*/ 1 h 7"/>
                <a:gd name="T56" fmla="*/ 27 w 35"/>
                <a:gd name="T57" fmla="*/ 1 h 7"/>
                <a:gd name="T58" fmla="*/ 29 w 35"/>
                <a:gd name="T59" fmla="*/ 0 h 7"/>
                <a:gd name="T60" fmla="*/ 29 w 35"/>
                <a:gd name="T61" fmla="*/ 0 h 7"/>
                <a:gd name="T62" fmla="*/ 29 w 35"/>
                <a:gd name="T63" fmla="*/ 0 h 7"/>
                <a:gd name="T64" fmla="*/ 30 w 35"/>
                <a:gd name="T65" fmla="*/ 1 h 7"/>
                <a:gd name="T66" fmla="*/ 30 w 35"/>
                <a:gd name="T67" fmla="*/ 1 h 7"/>
                <a:gd name="T68" fmla="*/ 30 w 35"/>
                <a:gd name="T69" fmla="*/ 1 h 7"/>
                <a:gd name="T70" fmla="*/ 31 w 35"/>
                <a:gd name="T71" fmla="*/ 0 h 7"/>
                <a:gd name="T72" fmla="*/ 31 w 35"/>
                <a:gd name="T73" fmla="*/ 0 h 7"/>
                <a:gd name="T74" fmla="*/ 32 w 35"/>
                <a:gd name="T75" fmla="*/ 1 h 7"/>
                <a:gd name="T76" fmla="*/ 32 w 35"/>
                <a:gd name="T77" fmla="*/ 1 h 7"/>
                <a:gd name="T78" fmla="*/ 32 w 35"/>
                <a:gd name="T79" fmla="*/ 1 h 7"/>
                <a:gd name="T80" fmla="*/ 32 w 35"/>
                <a:gd name="T81" fmla="*/ 1 h 7"/>
                <a:gd name="T82" fmla="*/ 33 w 35"/>
                <a:gd name="T83" fmla="*/ 0 h 7"/>
                <a:gd name="T84" fmla="*/ 35 w 35"/>
                <a:gd name="T85" fmla="*/ 1 h 7"/>
                <a:gd name="T86" fmla="*/ 32 w 35"/>
                <a:gd name="T87" fmla="*/ 1 h 7"/>
                <a:gd name="T88" fmla="*/ 30 w 35"/>
                <a:gd name="T89" fmla="*/ 1 h 7"/>
                <a:gd name="T90" fmla="*/ 27 w 35"/>
                <a:gd name="T91" fmla="*/ 1 h 7"/>
                <a:gd name="T92" fmla="*/ 25 w 35"/>
                <a:gd name="T93" fmla="*/ 1 h 7"/>
                <a:gd name="T94" fmla="*/ 21 w 35"/>
                <a:gd name="T95" fmla="*/ 1 h 7"/>
                <a:gd name="T96" fmla="*/ 20 w 35"/>
                <a:gd name="T97" fmla="*/ 2 h 7"/>
                <a:gd name="T98" fmla="*/ 18 w 35"/>
                <a:gd name="T99" fmla="*/ 2 h 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5"/>
                <a:gd name="T151" fmla="*/ 0 h 7"/>
                <a:gd name="T152" fmla="*/ 35 w 35"/>
                <a:gd name="T153" fmla="*/ 7 h 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5" h="7">
                  <a:moveTo>
                    <a:pt x="17" y="2"/>
                  </a:moveTo>
                  <a:lnTo>
                    <a:pt x="15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72" name="Rectangle 546"/>
            <p:cNvSpPr>
              <a:spLocks noChangeAspect="1" noChangeArrowheads="1"/>
            </p:cNvSpPr>
            <p:nvPr/>
          </p:nvSpPr>
          <p:spPr bwMode="gray">
            <a:xfrm>
              <a:off x="4707" y="3264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73" name="Freeform 547"/>
            <p:cNvSpPr>
              <a:spLocks noChangeAspect="1"/>
            </p:cNvSpPr>
            <p:nvPr/>
          </p:nvSpPr>
          <p:spPr bwMode="gray">
            <a:xfrm>
              <a:off x="4828" y="3177"/>
              <a:ext cx="4" cy="3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0 h 3"/>
                <a:gd name="T4" fmla="*/ 3 w 4"/>
                <a:gd name="T5" fmla="*/ 1 h 3"/>
                <a:gd name="T6" fmla="*/ 4 w 4"/>
                <a:gd name="T7" fmla="*/ 1 h 3"/>
                <a:gd name="T8" fmla="*/ 3 w 4"/>
                <a:gd name="T9" fmla="*/ 1 h 3"/>
                <a:gd name="T10" fmla="*/ 4 w 4"/>
                <a:gd name="T11" fmla="*/ 1 h 3"/>
                <a:gd name="T12" fmla="*/ 3 w 4"/>
                <a:gd name="T13" fmla="*/ 1 h 3"/>
                <a:gd name="T14" fmla="*/ 1 w 4"/>
                <a:gd name="T15" fmla="*/ 2 h 3"/>
                <a:gd name="T16" fmla="*/ 0 w 4"/>
                <a:gd name="T17" fmla="*/ 2 h 3"/>
                <a:gd name="T18" fmla="*/ 0 w 4"/>
                <a:gd name="T19" fmla="*/ 3 h 3"/>
                <a:gd name="T20" fmla="*/ 0 w 4"/>
                <a:gd name="T21" fmla="*/ 2 h 3"/>
                <a:gd name="T22" fmla="*/ 1 w 4"/>
                <a:gd name="T23" fmla="*/ 2 h 3"/>
                <a:gd name="T24" fmla="*/ 1 w 4"/>
                <a:gd name="T25" fmla="*/ 1 h 3"/>
                <a:gd name="T26" fmla="*/ 2 w 4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"/>
                <a:gd name="T43" fmla="*/ 0 h 3"/>
                <a:gd name="T44" fmla="*/ 4 w 4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" h="3">
                  <a:moveTo>
                    <a:pt x="2" y="1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74" name="Rectangle 548"/>
            <p:cNvSpPr>
              <a:spLocks noChangeAspect="1" noChangeArrowheads="1"/>
            </p:cNvSpPr>
            <p:nvPr/>
          </p:nvSpPr>
          <p:spPr bwMode="gray">
            <a:xfrm>
              <a:off x="4708" y="3264"/>
              <a:ext cx="2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75" name="Freeform 549"/>
            <p:cNvSpPr>
              <a:spLocks noChangeAspect="1"/>
            </p:cNvSpPr>
            <p:nvPr/>
          </p:nvSpPr>
          <p:spPr bwMode="gray">
            <a:xfrm>
              <a:off x="4824" y="3179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  <a:gd name="T10" fmla="*/ 1 w 1"/>
                <a:gd name="T11" fmla="*/ 0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1"/>
                <a:gd name="T20" fmla="*/ 1 w 1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76" name="Freeform 550"/>
            <p:cNvSpPr>
              <a:spLocks noChangeAspect="1"/>
            </p:cNvSpPr>
            <p:nvPr/>
          </p:nvSpPr>
          <p:spPr bwMode="gray">
            <a:xfrm>
              <a:off x="4708" y="3265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77" name="Freeform 551"/>
            <p:cNvSpPr>
              <a:spLocks noChangeAspect="1"/>
            </p:cNvSpPr>
            <p:nvPr/>
          </p:nvSpPr>
          <p:spPr bwMode="gray">
            <a:xfrm>
              <a:off x="4823" y="3179"/>
              <a:ext cx="5" cy="5"/>
            </a:xfrm>
            <a:custGeom>
              <a:avLst/>
              <a:gdLst>
                <a:gd name="T0" fmla="*/ 2 w 5"/>
                <a:gd name="T1" fmla="*/ 1 h 4"/>
                <a:gd name="T2" fmla="*/ 3 w 5"/>
                <a:gd name="T3" fmla="*/ 1 h 4"/>
                <a:gd name="T4" fmla="*/ 5 w 5"/>
                <a:gd name="T5" fmla="*/ 1 h 4"/>
                <a:gd name="T6" fmla="*/ 3 w 5"/>
                <a:gd name="T7" fmla="*/ 1 h 4"/>
                <a:gd name="T8" fmla="*/ 2 w 5"/>
                <a:gd name="T9" fmla="*/ 3 h 4"/>
                <a:gd name="T10" fmla="*/ 1 w 5"/>
                <a:gd name="T11" fmla="*/ 3 h 4"/>
                <a:gd name="T12" fmla="*/ 0 w 5"/>
                <a:gd name="T13" fmla="*/ 4 h 4"/>
                <a:gd name="T14" fmla="*/ 0 w 5"/>
                <a:gd name="T15" fmla="*/ 3 h 4"/>
                <a:gd name="T16" fmla="*/ 0 w 5"/>
                <a:gd name="T17" fmla="*/ 1 h 4"/>
                <a:gd name="T18" fmla="*/ 1 w 5"/>
                <a:gd name="T19" fmla="*/ 1 h 4"/>
                <a:gd name="T20" fmla="*/ 1 w 5"/>
                <a:gd name="T21" fmla="*/ 0 h 4"/>
                <a:gd name="T22" fmla="*/ 1 w 5"/>
                <a:gd name="T23" fmla="*/ 1 h 4"/>
                <a:gd name="T24" fmla="*/ 2 w 5"/>
                <a:gd name="T25" fmla="*/ 1 h 4"/>
                <a:gd name="T26" fmla="*/ 1 w 5"/>
                <a:gd name="T27" fmla="*/ 1 h 4"/>
                <a:gd name="T28" fmla="*/ 2 w 5"/>
                <a:gd name="T29" fmla="*/ 1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"/>
                <a:gd name="T46" fmla="*/ 0 h 4"/>
                <a:gd name="T47" fmla="*/ 5 w 5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" h="4">
                  <a:moveTo>
                    <a:pt x="2" y="1"/>
                  </a:moveTo>
                  <a:lnTo>
                    <a:pt x="3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78" name="Freeform 552"/>
            <p:cNvSpPr>
              <a:spLocks noChangeAspect="1"/>
            </p:cNvSpPr>
            <p:nvPr/>
          </p:nvSpPr>
          <p:spPr bwMode="gray">
            <a:xfrm>
              <a:off x="4710" y="3263"/>
              <a:ext cx="3" cy="2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0 h 2"/>
                <a:gd name="T4" fmla="*/ 1 w 3"/>
                <a:gd name="T5" fmla="*/ 1 h 2"/>
                <a:gd name="T6" fmla="*/ 1 w 3"/>
                <a:gd name="T7" fmla="*/ 0 h 2"/>
                <a:gd name="T8" fmla="*/ 2 w 3"/>
                <a:gd name="T9" fmla="*/ 0 h 2"/>
                <a:gd name="T10" fmla="*/ 2 w 3"/>
                <a:gd name="T11" fmla="*/ 1 h 2"/>
                <a:gd name="T12" fmla="*/ 3 w 3"/>
                <a:gd name="T13" fmla="*/ 1 h 2"/>
                <a:gd name="T14" fmla="*/ 2 w 3"/>
                <a:gd name="T15" fmla="*/ 1 h 2"/>
                <a:gd name="T16" fmla="*/ 2 w 3"/>
                <a:gd name="T17" fmla="*/ 2 h 2"/>
                <a:gd name="T18" fmla="*/ 1 w 3"/>
                <a:gd name="T19" fmla="*/ 2 h 2"/>
                <a:gd name="T20" fmla="*/ 0 w 3"/>
                <a:gd name="T21" fmla="*/ 2 h 2"/>
                <a:gd name="T22" fmla="*/ 1 w 3"/>
                <a:gd name="T23" fmla="*/ 2 h 2"/>
                <a:gd name="T24" fmla="*/ 0 w 3"/>
                <a:gd name="T25" fmla="*/ 1 h 2"/>
                <a:gd name="T26" fmla="*/ 1 w 3"/>
                <a:gd name="T27" fmla="*/ 1 h 2"/>
                <a:gd name="T28" fmla="*/ 0 w 3"/>
                <a:gd name="T29" fmla="*/ 1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"/>
                <a:gd name="T46" fmla="*/ 0 h 2"/>
                <a:gd name="T47" fmla="*/ 3 w 3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" h="2">
                  <a:moveTo>
                    <a:pt x="0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79" name="Freeform 553"/>
            <p:cNvSpPr>
              <a:spLocks noChangeAspect="1"/>
            </p:cNvSpPr>
            <p:nvPr/>
          </p:nvSpPr>
          <p:spPr bwMode="gray">
            <a:xfrm>
              <a:off x="4813" y="3184"/>
              <a:ext cx="10" cy="6"/>
            </a:xfrm>
            <a:custGeom>
              <a:avLst/>
              <a:gdLst>
                <a:gd name="T0" fmla="*/ 6 w 9"/>
                <a:gd name="T1" fmla="*/ 1 h 6"/>
                <a:gd name="T2" fmla="*/ 4 w 9"/>
                <a:gd name="T3" fmla="*/ 3 h 6"/>
                <a:gd name="T4" fmla="*/ 3 w 9"/>
                <a:gd name="T5" fmla="*/ 5 h 6"/>
                <a:gd name="T6" fmla="*/ 2 w 9"/>
                <a:gd name="T7" fmla="*/ 6 h 6"/>
                <a:gd name="T8" fmla="*/ 0 w 9"/>
                <a:gd name="T9" fmla="*/ 6 h 6"/>
                <a:gd name="T10" fmla="*/ 2 w 9"/>
                <a:gd name="T11" fmla="*/ 6 h 6"/>
                <a:gd name="T12" fmla="*/ 2 w 9"/>
                <a:gd name="T13" fmla="*/ 5 h 6"/>
                <a:gd name="T14" fmla="*/ 3 w 9"/>
                <a:gd name="T15" fmla="*/ 3 h 6"/>
                <a:gd name="T16" fmla="*/ 4 w 9"/>
                <a:gd name="T17" fmla="*/ 3 h 6"/>
                <a:gd name="T18" fmla="*/ 5 w 9"/>
                <a:gd name="T19" fmla="*/ 2 h 6"/>
                <a:gd name="T20" fmla="*/ 5 w 9"/>
                <a:gd name="T21" fmla="*/ 1 h 6"/>
                <a:gd name="T22" fmla="*/ 6 w 9"/>
                <a:gd name="T23" fmla="*/ 1 h 6"/>
                <a:gd name="T24" fmla="*/ 8 w 9"/>
                <a:gd name="T25" fmla="*/ 0 h 6"/>
                <a:gd name="T26" fmla="*/ 9 w 9"/>
                <a:gd name="T27" fmla="*/ 0 h 6"/>
                <a:gd name="T28" fmla="*/ 8 w 9"/>
                <a:gd name="T29" fmla="*/ 1 h 6"/>
                <a:gd name="T30" fmla="*/ 6 w 9"/>
                <a:gd name="T31" fmla="*/ 1 h 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6"/>
                <a:gd name="T50" fmla="*/ 9 w 9"/>
                <a:gd name="T51" fmla="*/ 6 h 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6">
                  <a:moveTo>
                    <a:pt x="6" y="1"/>
                  </a:moveTo>
                  <a:lnTo>
                    <a:pt x="4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80" name="Rectangle 554"/>
            <p:cNvSpPr>
              <a:spLocks noChangeAspect="1" noChangeArrowheads="1"/>
            </p:cNvSpPr>
            <p:nvPr/>
          </p:nvSpPr>
          <p:spPr bwMode="gray">
            <a:xfrm>
              <a:off x="4712" y="3263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81" name="Freeform 555"/>
            <p:cNvSpPr>
              <a:spLocks noChangeAspect="1"/>
            </p:cNvSpPr>
            <p:nvPr/>
          </p:nvSpPr>
          <p:spPr bwMode="gray">
            <a:xfrm>
              <a:off x="4786" y="3189"/>
              <a:ext cx="26" cy="22"/>
            </a:xfrm>
            <a:custGeom>
              <a:avLst/>
              <a:gdLst>
                <a:gd name="T0" fmla="*/ 11 w 25"/>
                <a:gd name="T1" fmla="*/ 12 h 21"/>
                <a:gd name="T2" fmla="*/ 8 w 25"/>
                <a:gd name="T3" fmla="*/ 13 h 21"/>
                <a:gd name="T4" fmla="*/ 5 w 25"/>
                <a:gd name="T5" fmla="*/ 16 h 21"/>
                <a:gd name="T6" fmla="*/ 2 w 25"/>
                <a:gd name="T7" fmla="*/ 19 h 21"/>
                <a:gd name="T8" fmla="*/ 0 w 25"/>
                <a:gd name="T9" fmla="*/ 20 h 21"/>
                <a:gd name="T10" fmla="*/ 0 w 25"/>
                <a:gd name="T11" fmla="*/ 20 h 21"/>
                <a:gd name="T12" fmla="*/ 1 w 25"/>
                <a:gd name="T13" fmla="*/ 19 h 21"/>
                <a:gd name="T14" fmla="*/ 1 w 25"/>
                <a:gd name="T15" fmla="*/ 19 h 21"/>
                <a:gd name="T16" fmla="*/ 3 w 25"/>
                <a:gd name="T17" fmla="*/ 18 h 21"/>
                <a:gd name="T18" fmla="*/ 3 w 25"/>
                <a:gd name="T19" fmla="*/ 18 h 21"/>
                <a:gd name="T20" fmla="*/ 5 w 25"/>
                <a:gd name="T21" fmla="*/ 16 h 21"/>
                <a:gd name="T22" fmla="*/ 6 w 25"/>
                <a:gd name="T23" fmla="*/ 15 h 21"/>
                <a:gd name="T24" fmla="*/ 6 w 25"/>
                <a:gd name="T25" fmla="*/ 13 h 21"/>
                <a:gd name="T26" fmla="*/ 7 w 25"/>
                <a:gd name="T27" fmla="*/ 14 h 21"/>
                <a:gd name="T28" fmla="*/ 7 w 25"/>
                <a:gd name="T29" fmla="*/ 14 h 21"/>
                <a:gd name="T30" fmla="*/ 8 w 25"/>
                <a:gd name="T31" fmla="*/ 13 h 21"/>
                <a:gd name="T32" fmla="*/ 6 w 25"/>
                <a:gd name="T33" fmla="*/ 13 h 21"/>
                <a:gd name="T34" fmla="*/ 5 w 25"/>
                <a:gd name="T35" fmla="*/ 14 h 21"/>
                <a:gd name="T36" fmla="*/ 7 w 25"/>
                <a:gd name="T37" fmla="*/ 13 h 21"/>
                <a:gd name="T38" fmla="*/ 8 w 25"/>
                <a:gd name="T39" fmla="*/ 13 h 21"/>
                <a:gd name="T40" fmla="*/ 10 w 25"/>
                <a:gd name="T41" fmla="*/ 12 h 21"/>
                <a:gd name="T42" fmla="*/ 11 w 25"/>
                <a:gd name="T43" fmla="*/ 10 h 21"/>
                <a:gd name="T44" fmla="*/ 11 w 25"/>
                <a:gd name="T45" fmla="*/ 8 h 21"/>
                <a:gd name="T46" fmla="*/ 12 w 25"/>
                <a:gd name="T47" fmla="*/ 9 h 21"/>
                <a:gd name="T48" fmla="*/ 12 w 25"/>
                <a:gd name="T49" fmla="*/ 9 h 21"/>
                <a:gd name="T50" fmla="*/ 12 w 25"/>
                <a:gd name="T51" fmla="*/ 9 h 21"/>
                <a:gd name="T52" fmla="*/ 12 w 25"/>
                <a:gd name="T53" fmla="*/ 9 h 21"/>
                <a:gd name="T54" fmla="*/ 13 w 25"/>
                <a:gd name="T55" fmla="*/ 8 h 21"/>
                <a:gd name="T56" fmla="*/ 13 w 25"/>
                <a:gd name="T57" fmla="*/ 8 h 21"/>
                <a:gd name="T58" fmla="*/ 12 w 25"/>
                <a:gd name="T59" fmla="*/ 9 h 21"/>
                <a:gd name="T60" fmla="*/ 12 w 25"/>
                <a:gd name="T61" fmla="*/ 9 h 21"/>
                <a:gd name="T62" fmla="*/ 13 w 25"/>
                <a:gd name="T63" fmla="*/ 8 h 21"/>
                <a:gd name="T64" fmla="*/ 13 w 25"/>
                <a:gd name="T65" fmla="*/ 8 h 21"/>
                <a:gd name="T66" fmla="*/ 13 w 25"/>
                <a:gd name="T67" fmla="*/ 8 h 21"/>
                <a:gd name="T68" fmla="*/ 13 w 25"/>
                <a:gd name="T69" fmla="*/ 8 h 21"/>
                <a:gd name="T70" fmla="*/ 16 w 25"/>
                <a:gd name="T71" fmla="*/ 8 h 21"/>
                <a:gd name="T72" fmla="*/ 14 w 25"/>
                <a:gd name="T73" fmla="*/ 7 h 21"/>
                <a:gd name="T74" fmla="*/ 16 w 25"/>
                <a:gd name="T75" fmla="*/ 6 h 21"/>
                <a:gd name="T76" fmla="*/ 16 w 25"/>
                <a:gd name="T77" fmla="*/ 6 h 21"/>
                <a:gd name="T78" fmla="*/ 17 w 25"/>
                <a:gd name="T79" fmla="*/ 7 h 21"/>
                <a:gd name="T80" fmla="*/ 18 w 25"/>
                <a:gd name="T81" fmla="*/ 4 h 21"/>
                <a:gd name="T82" fmla="*/ 18 w 25"/>
                <a:gd name="T83" fmla="*/ 4 h 21"/>
                <a:gd name="T84" fmla="*/ 19 w 25"/>
                <a:gd name="T85" fmla="*/ 6 h 21"/>
                <a:gd name="T86" fmla="*/ 20 w 25"/>
                <a:gd name="T87" fmla="*/ 4 h 21"/>
                <a:gd name="T88" fmla="*/ 19 w 25"/>
                <a:gd name="T89" fmla="*/ 6 h 21"/>
                <a:gd name="T90" fmla="*/ 20 w 25"/>
                <a:gd name="T91" fmla="*/ 4 h 21"/>
                <a:gd name="T92" fmla="*/ 20 w 25"/>
                <a:gd name="T93" fmla="*/ 4 h 21"/>
                <a:gd name="T94" fmla="*/ 23 w 25"/>
                <a:gd name="T95" fmla="*/ 3 h 21"/>
                <a:gd name="T96" fmla="*/ 23 w 25"/>
                <a:gd name="T97" fmla="*/ 3 h 21"/>
                <a:gd name="T98" fmla="*/ 24 w 25"/>
                <a:gd name="T99" fmla="*/ 2 h 21"/>
                <a:gd name="T100" fmla="*/ 24 w 25"/>
                <a:gd name="T101" fmla="*/ 2 h 21"/>
                <a:gd name="T102" fmla="*/ 25 w 25"/>
                <a:gd name="T103" fmla="*/ 1 h 21"/>
                <a:gd name="T104" fmla="*/ 25 w 25"/>
                <a:gd name="T105" fmla="*/ 1 h 21"/>
                <a:gd name="T106" fmla="*/ 25 w 25"/>
                <a:gd name="T107" fmla="*/ 1 h 21"/>
                <a:gd name="T108" fmla="*/ 25 w 25"/>
                <a:gd name="T109" fmla="*/ 1 h 21"/>
                <a:gd name="T110" fmla="*/ 24 w 25"/>
                <a:gd name="T111" fmla="*/ 2 h 21"/>
                <a:gd name="T112" fmla="*/ 22 w 25"/>
                <a:gd name="T113" fmla="*/ 4 h 21"/>
                <a:gd name="T114" fmla="*/ 19 w 25"/>
                <a:gd name="T115" fmla="*/ 6 h 21"/>
                <a:gd name="T116" fmla="*/ 17 w 25"/>
                <a:gd name="T117" fmla="*/ 7 h 21"/>
                <a:gd name="T118" fmla="*/ 16 w 25"/>
                <a:gd name="T119" fmla="*/ 8 h 21"/>
                <a:gd name="T120" fmla="*/ 12 w 25"/>
                <a:gd name="T121" fmla="*/ 9 h 21"/>
                <a:gd name="T122" fmla="*/ 11 w 25"/>
                <a:gd name="T123" fmla="*/ 10 h 2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"/>
                <a:gd name="T187" fmla="*/ 0 h 21"/>
                <a:gd name="T188" fmla="*/ 25 w 25"/>
                <a:gd name="T189" fmla="*/ 21 h 2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" h="21">
                  <a:moveTo>
                    <a:pt x="11" y="10"/>
                  </a:moveTo>
                  <a:lnTo>
                    <a:pt x="11" y="12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7"/>
                  </a:lnTo>
                  <a:lnTo>
                    <a:pt x="17" y="6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9" y="6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1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1" y="1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82" name="Freeform 556"/>
            <p:cNvSpPr>
              <a:spLocks noChangeAspect="1"/>
            </p:cNvSpPr>
            <p:nvPr/>
          </p:nvSpPr>
          <p:spPr bwMode="gray">
            <a:xfrm>
              <a:off x="4713" y="32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0 w 1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83" name="Freeform 557"/>
            <p:cNvSpPr>
              <a:spLocks noChangeAspect="1"/>
            </p:cNvSpPr>
            <p:nvPr/>
          </p:nvSpPr>
          <p:spPr bwMode="gray">
            <a:xfrm>
              <a:off x="4713" y="3259"/>
              <a:ext cx="10" cy="5"/>
            </a:xfrm>
            <a:custGeom>
              <a:avLst/>
              <a:gdLst>
                <a:gd name="T0" fmla="*/ 4 w 9"/>
                <a:gd name="T1" fmla="*/ 1 h 4"/>
                <a:gd name="T2" fmla="*/ 4 w 9"/>
                <a:gd name="T3" fmla="*/ 3 h 4"/>
                <a:gd name="T4" fmla="*/ 4 w 9"/>
                <a:gd name="T5" fmla="*/ 1 h 4"/>
                <a:gd name="T6" fmla="*/ 4 w 9"/>
                <a:gd name="T7" fmla="*/ 3 h 4"/>
                <a:gd name="T8" fmla="*/ 4 w 9"/>
                <a:gd name="T9" fmla="*/ 1 h 4"/>
                <a:gd name="T10" fmla="*/ 5 w 9"/>
                <a:gd name="T11" fmla="*/ 3 h 4"/>
                <a:gd name="T12" fmla="*/ 4 w 9"/>
                <a:gd name="T13" fmla="*/ 1 h 4"/>
                <a:gd name="T14" fmla="*/ 5 w 9"/>
                <a:gd name="T15" fmla="*/ 3 h 4"/>
                <a:gd name="T16" fmla="*/ 4 w 9"/>
                <a:gd name="T17" fmla="*/ 1 h 4"/>
                <a:gd name="T18" fmla="*/ 5 w 9"/>
                <a:gd name="T19" fmla="*/ 1 h 4"/>
                <a:gd name="T20" fmla="*/ 6 w 9"/>
                <a:gd name="T21" fmla="*/ 1 h 4"/>
                <a:gd name="T22" fmla="*/ 7 w 9"/>
                <a:gd name="T23" fmla="*/ 1 h 4"/>
                <a:gd name="T24" fmla="*/ 7 w 9"/>
                <a:gd name="T25" fmla="*/ 0 h 4"/>
                <a:gd name="T26" fmla="*/ 7 w 9"/>
                <a:gd name="T27" fmla="*/ 1 h 4"/>
                <a:gd name="T28" fmla="*/ 9 w 9"/>
                <a:gd name="T29" fmla="*/ 0 h 4"/>
                <a:gd name="T30" fmla="*/ 7 w 9"/>
                <a:gd name="T31" fmla="*/ 0 h 4"/>
                <a:gd name="T32" fmla="*/ 9 w 9"/>
                <a:gd name="T33" fmla="*/ 0 h 4"/>
                <a:gd name="T34" fmla="*/ 9 w 9"/>
                <a:gd name="T35" fmla="*/ 1 h 4"/>
                <a:gd name="T36" fmla="*/ 7 w 9"/>
                <a:gd name="T37" fmla="*/ 1 h 4"/>
                <a:gd name="T38" fmla="*/ 5 w 9"/>
                <a:gd name="T39" fmla="*/ 3 h 4"/>
                <a:gd name="T40" fmla="*/ 4 w 9"/>
                <a:gd name="T41" fmla="*/ 3 h 4"/>
                <a:gd name="T42" fmla="*/ 3 w 9"/>
                <a:gd name="T43" fmla="*/ 3 h 4"/>
                <a:gd name="T44" fmla="*/ 1 w 9"/>
                <a:gd name="T45" fmla="*/ 4 h 4"/>
                <a:gd name="T46" fmla="*/ 0 w 9"/>
                <a:gd name="T47" fmla="*/ 4 h 4"/>
                <a:gd name="T48" fmla="*/ 1 w 9"/>
                <a:gd name="T49" fmla="*/ 4 h 4"/>
                <a:gd name="T50" fmla="*/ 1 w 9"/>
                <a:gd name="T51" fmla="*/ 3 h 4"/>
                <a:gd name="T52" fmla="*/ 3 w 9"/>
                <a:gd name="T53" fmla="*/ 3 h 4"/>
                <a:gd name="T54" fmla="*/ 4 w 9"/>
                <a:gd name="T55" fmla="*/ 3 h 4"/>
                <a:gd name="T56" fmla="*/ 4 w 9"/>
                <a:gd name="T57" fmla="*/ 1 h 4"/>
                <a:gd name="T58" fmla="*/ 4 w 9"/>
                <a:gd name="T59" fmla="*/ 3 h 4"/>
                <a:gd name="T60" fmla="*/ 4 w 9"/>
                <a:gd name="T61" fmla="*/ 1 h 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9"/>
                <a:gd name="T94" fmla="*/ 0 h 4"/>
                <a:gd name="T95" fmla="*/ 9 w 9"/>
                <a:gd name="T96" fmla="*/ 4 h 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9" h="4">
                  <a:moveTo>
                    <a:pt x="4" y="1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3"/>
                  </a:lnTo>
                  <a:lnTo>
                    <a:pt x="4" y="1"/>
                  </a:lnTo>
                  <a:lnTo>
                    <a:pt x="5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84" name="Freeform 558"/>
            <p:cNvSpPr>
              <a:spLocks noChangeAspect="1"/>
            </p:cNvSpPr>
            <p:nvPr/>
          </p:nvSpPr>
          <p:spPr bwMode="gray">
            <a:xfrm>
              <a:off x="4723" y="3258"/>
              <a:ext cx="12" cy="2"/>
            </a:xfrm>
            <a:custGeom>
              <a:avLst/>
              <a:gdLst>
                <a:gd name="T0" fmla="*/ 7 w 12"/>
                <a:gd name="T1" fmla="*/ 1 h 2"/>
                <a:gd name="T2" fmla="*/ 7 w 12"/>
                <a:gd name="T3" fmla="*/ 0 h 2"/>
                <a:gd name="T4" fmla="*/ 7 w 12"/>
                <a:gd name="T5" fmla="*/ 1 h 2"/>
                <a:gd name="T6" fmla="*/ 7 w 12"/>
                <a:gd name="T7" fmla="*/ 0 h 2"/>
                <a:gd name="T8" fmla="*/ 7 w 12"/>
                <a:gd name="T9" fmla="*/ 1 h 2"/>
                <a:gd name="T10" fmla="*/ 7 w 12"/>
                <a:gd name="T11" fmla="*/ 0 h 2"/>
                <a:gd name="T12" fmla="*/ 8 w 12"/>
                <a:gd name="T13" fmla="*/ 0 h 2"/>
                <a:gd name="T14" fmla="*/ 9 w 12"/>
                <a:gd name="T15" fmla="*/ 0 h 2"/>
                <a:gd name="T16" fmla="*/ 10 w 12"/>
                <a:gd name="T17" fmla="*/ 0 h 2"/>
                <a:gd name="T18" fmla="*/ 12 w 12"/>
                <a:gd name="T19" fmla="*/ 0 h 2"/>
                <a:gd name="T20" fmla="*/ 12 w 12"/>
                <a:gd name="T21" fmla="*/ 1 h 2"/>
                <a:gd name="T22" fmla="*/ 10 w 12"/>
                <a:gd name="T23" fmla="*/ 1 h 2"/>
                <a:gd name="T24" fmla="*/ 9 w 12"/>
                <a:gd name="T25" fmla="*/ 0 h 2"/>
                <a:gd name="T26" fmla="*/ 7 w 12"/>
                <a:gd name="T27" fmla="*/ 1 h 2"/>
                <a:gd name="T28" fmla="*/ 4 w 12"/>
                <a:gd name="T29" fmla="*/ 1 h 2"/>
                <a:gd name="T30" fmla="*/ 2 w 12"/>
                <a:gd name="T31" fmla="*/ 1 h 2"/>
                <a:gd name="T32" fmla="*/ 1 w 12"/>
                <a:gd name="T33" fmla="*/ 2 h 2"/>
                <a:gd name="T34" fmla="*/ 0 w 12"/>
                <a:gd name="T35" fmla="*/ 1 h 2"/>
                <a:gd name="T36" fmla="*/ 1 w 12"/>
                <a:gd name="T37" fmla="*/ 1 h 2"/>
                <a:gd name="T38" fmla="*/ 2 w 12"/>
                <a:gd name="T39" fmla="*/ 1 h 2"/>
                <a:gd name="T40" fmla="*/ 3 w 12"/>
                <a:gd name="T41" fmla="*/ 1 h 2"/>
                <a:gd name="T42" fmla="*/ 3 w 12"/>
                <a:gd name="T43" fmla="*/ 0 h 2"/>
                <a:gd name="T44" fmla="*/ 4 w 12"/>
                <a:gd name="T45" fmla="*/ 0 h 2"/>
                <a:gd name="T46" fmla="*/ 6 w 12"/>
                <a:gd name="T47" fmla="*/ 0 h 2"/>
                <a:gd name="T48" fmla="*/ 7 w 12"/>
                <a:gd name="T49" fmla="*/ 0 h 2"/>
                <a:gd name="T50" fmla="*/ 7 w 12"/>
                <a:gd name="T51" fmla="*/ 1 h 2"/>
                <a:gd name="T52" fmla="*/ 7 w 12"/>
                <a:gd name="T53" fmla="*/ 0 h 2"/>
                <a:gd name="T54" fmla="*/ 7 w 12"/>
                <a:gd name="T55" fmla="*/ 1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2"/>
                <a:gd name="T85" fmla="*/ 0 h 2"/>
                <a:gd name="T86" fmla="*/ 12 w 12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2" h="2">
                  <a:moveTo>
                    <a:pt x="7" y="1"/>
                  </a:move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85" name="Freeform 559"/>
            <p:cNvSpPr>
              <a:spLocks noChangeAspect="1"/>
            </p:cNvSpPr>
            <p:nvPr/>
          </p:nvSpPr>
          <p:spPr bwMode="gray">
            <a:xfrm>
              <a:off x="4780" y="3210"/>
              <a:ext cx="6" cy="6"/>
            </a:xfrm>
            <a:custGeom>
              <a:avLst/>
              <a:gdLst>
                <a:gd name="T0" fmla="*/ 2 w 5"/>
                <a:gd name="T1" fmla="*/ 3 h 6"/>
                <a:gd name="T2" fmla="*/ 4 w 5"/>
                <a:gd name="T3" fmla="*/ 3 h 6"/>
                <a:gd name="T4" fmla="*/ 4 w 5"/>
                <a:gd name="T5" fmla="*/ 1 h 6"/>
                <a:gd name="T6" fmla="*/ 2 w 5"/>
                <a:gd name="T7" fmla="*/ 1 h 6"/>
                <a:gd name="T8" fmla="*/ 4 w 5"/>
                <a:gd name="T9" fmla="*/ 1 h 6"/>
                <a:gd name="T10" fmla="*/ 4 w 5"/>
                <a:gd name="T11" fmla="*/ 3 h 6"/>
                <a:gd name="T12" fmla="*/ 2 w 5"/>
                <a:gd name="T13" fmla="*/ 3 h 6"/>
                <a:gd name="T14" fmla="*/ 2 w 5"/>
                <a:gd name="T15" fmla="*/ 4 h 6"/>
                <a:gd name="T16" fmla="*/ 1 w 5"/>
                <a:gd name="T17" fmla="*/ 4 h 6"/>
                <a:gd name="T18" fmla="*/ 1 w 5"/>
                <a:gd name="T19" fmla="*/ 5 h 6"/>
                <a:gd name="T20" fmla="*/ 0 w 5"/>
                <a:gd name="T21" fmla="*/ 6 h 6"/>
                <a:gd name="T22" fmla="*/ 0 w 5"/>
                <a:gd name="T23" fmla="*/ 5 h 6"/>
                <a:gd name="T24" fmla="*/ 0 w 5"/>
                <a:gd name="T25" fmla="*/ 4 h 6"/>
                <a:gd name="T26" fmla="*/ 0 w 5"/>
                <a:gd name="T27" fmla="*/ 3 h 6"/>
                <a:gd name="T28" fmla="*/ 1 w 5"/>
                <a:gd name="T29" fmla="*/ 3 h 6"/>
                <a:gd name="T30" fmla="*/ 0 w 5"/>
                <a:gd name="T31" fmla="*/ 3 h 6"/>
                <a:gd name="T32" fmla="*/ 1 w 5"/>
                <a:gd name="T33" fmla="*/ 1 h 6"/>
                <a:gd name="T34" fmla="*/ 2 w 5"/>
                <a:gd name="T35" fmla="*/ 0 h 6"/>
                <a:gd name="T36" fmla="*/ 4 w 5"/>
                <a:gd name="T37" fmla="*/ 1 h 6"/>
                <a:gd name="T38" fmla="*/ 5 w 5"/>
                <a:gd name="T39" fmla="*/ 0 h 6"/>
                <a:gd name="T40" fmla="*/ 5 w 5"/>
                <a:gd name="T41" fmla="*/ 1 h 6"/>
                <a:gd name="T42" fmla="*/ 4 w 5"/>
                <a:gd name="T43" fmla="*/ 1 h 6"/>
                <a:gd name="T44" fmla="*/ 2 w 5"/>
                <a:gd name="T45" fmla="*/ 3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"/>
                <a:gd name="T70" fmla="*/ 0 h 6"/>
                <a:gd name="T71" fmla="*/ 5 w 5"/>
                <a:gd name="T72" fmla="*/ 6 h 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" h="6">
                  <a:moveTo>
                    <a:pt x="2" y="3"/>
                  </a:moveTo>
                  <a:lnTo>
                    <a:pt x="4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86" name="Freeform 560"/>
            <p:cNvSpPr>
              <a:spLocks noChangeAspect="1"/>
            </p:cNvSpPr>
            <p:nvPr/>
          </p:nvSpPr>
          <p:spPr bwMode="gray">
            <a:xfrm>
              <a:off x="4778" y="3214"/>
              <a:ext cx="2" cy="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2 w 2"/>
                <a:gd name="T7" fmla="*/ 0 h 2"/>
                <a:gd name="T8" fmla="*/ 1 w 2"/>
                <a:gd name="T9" fmla="*/ 1 h 2"/>
                <a:gd name="T10" fmla="*/ 2 w 2"/>
                <a:gd name="T11" fmla="*/ 1 h 2"/>
                <a:gd name="T12" fmla="*/ 2 w 2"/>
                <a:gd name="T13" fmla="*/ 2 h 2"/>
                <a:gd name="T14" fmla="*/ 1 w 2"/>
                <a:gd name="T15" fmla="*/ 2 h 2"/>
                <a:gd name="T16" fmla="*/ 0 w 2"/>
                <a:gd name="T17" fmla="*/ 2 h 2"/>
                <a:gd name="T18" fmla="*/ 1 w 2"/>
                <a:gd name="T19" fmla="*/ 2 h 2"/>
                <a:gd name="T20" fmla="*/ 1 w 2"/>
                <a:gd name="T21" fmla="*/ 1 h 2"/>
                <a:gd name="T22" fmla="*/ 0 w 2"/>
                <a:gd name="T23" fmla="*/ 1 h 2"/>
                <a:gd name="T24" fmla="*/ 1 w 2"/>
                <a:gd name="T25" fmla="*/ 1 h 2"/>
                <a:gd name="T26" fmla="*/ 1 w 2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2"/>
                <a:gd name="T44" fmla="*/ 2 w 2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2">
                  <a:moveTo>
                    <a:pt x="1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87" name="Freeform 561"/>
            <p:cNvSpPr>
              <a:spLocks noChangeAspect="1"/>
            </p:cNvSpPr>
            <p:nvPr/>
          </p:nvSpPr>
          <p:spPr bwMode="gray">
            <a:xfrm>
              <a:off x="4735" y="3257"/>
              <a:ext cx="19" cy="6"/>
            </a:xfrm>
            <a:custGeom>
              <a:avLst/>
              <a:gdLst>
                <a:gd name="T0" fmla="*/ 15 w 18"/>
                <a:gd name="T1" fmla="*/ 2 h 5"/>
                <a:gd name="T2" fmla="*/ 17 w 18"/>
                <a:gd name="T3" fmla="*/ 2 h 5"/>
                <a:gd name="T4" fmla="*/ 15 w 18"/>
                <a:gd name="T5" fmla="*/ 2 h 5"/>
                <a:gd name="T6" fmla="*/ 15 w 18"/>
                <a:gd name="T7" fmla="*/ 3 h 5"/>
                <a:gd name="T8" fmla="*/ 15 w 18"/>
                <a:gd name="T9" fmla="*/ 2 h 5"/>
                <a:gd name="T10" fmla="*/ 17 w 18"/>
                <a:gd name="T11" fmla="*/ 2 h 5"/>
                <a:gd name="T12" fmla="*/ 17 w 18"/>
                <a:gd name="T13" fmla="*/ 3 h 5"/>
                <a:gd name="T14" fmla="*/ 18 w 18"/>
                <a:gd name="T15" fmla="*/ 3 h 5"/>
                <a:gd name="T16" fmla="*/ 18 w 18"/>
                <a:gd name="T17" fmla="*/ 5 h 5"/>
                <a:gd name="T18" fmla="*/ 17 w 18"/>
                <a:gd name="T19" fmla="*/ 5 h 5"/>
                <a:gd name="T20" fmla="*/ 17 w 18"/>
                <a:gd name="T21" fmla="*/ 3 h 5"/>
                <a:gd name="T22" fmla="*/ 15 w 18"/>
                <a:gd name="T23" fmla="*/ 3 h 5"/>
                <a:gd name="T24" fmla="*/ 14 w 18"/>
                <a:gd name="T25" fmla="*/ 3 h 5"/>
                <a:gd name="T26" fmla="*/ 13 w 18"/>
                <a:gd name="T27" fmla="*/ 3 h 5"/>
                <a:gd name="T28" fmla="*/ 12 w 18"/>
                <a:gd name="T29" fmla="*/ 2 h 5"/>
                <a:gd name="T30" fmla="*/ 11 w 18"/>
                <a:gd name="T31" fmla="*/ 2 h 5"/>
                <a:gd name="T32" fmla="*/ 8 w 18"/>
                <a:gd name="T33" fmla="*/ 2 h 5"/>
                <a:gd name="T34" fmla="*/ 6 w 18"/>
                <a:gd name="T35" fmla="*/ 1 h 5"/>
                <a:gd name="T36" fmla="*/ 3 w 18"/>
                <a:gd name="T37" fmla="*/ 1 h 5"/>
                <a:gd name="T38" fmla="*/ 3 w 18"/>
                <a:gd name="T39" fmla="*/ 2 h 5"/>
                <a:gd name="T40" fmla="*/ 2 w 18"/>
                <a:gd name="T41" fmla="*/ 2 h 5"/>
                <a:gd name="T42" fmla="*/ 1 w 18"/>
                <a:gd name="T43" fmla="*/ 2 h 5"/>
                <a:gd name="T44" fmla="*/ 0 w 18"/>
                <a:gd name="T45" fmla="*/ 2 h 5"/>
                <a:gd name="T46" fmla="*/ 0 w 18"/>
                <a:gd name="T47" fmla="*/ 1 h 5"/>
                <a:gd name="T48" fmla="*/ 1 w 18"/>
                <a:gd name="T49" fmla="*/ 1 h 5"/>
                <a:gd name="T50" fmla="*/ 2 w 18"/>
                <a:gd name="T51" fmla="*/ 1 h 5"/>
                <a:gd name="T52" fmla="*/ 3 w 18"/>
                <a:gd name="T53" fmla="*/ 1 h 5"/>
                <a:gd name="T54" fmla="*/ 4 w 18"/>
                <a:gd name="T55" fmla="*/ 1 h 5"/>
                <a:gd name="T56" fmla="*/ 3 w 18"/>
                <a:gd name="T57" fmla="*/ 1 h 5"/>
                <a:gd name="T58" fmla="*/ 2 w 18"/>
                <a:gd name="T59" fmla="*/ 1 h 5"/>
                <a:gd name="T60" fmla="*/ 1 w 18"/>
                <a:gd name="T61" fmla="*/ 1 h 5"/>
                <a:gd name="T62" fmla="*/ 2 w 18"/>
                <a:gd name="T63" fmla="*/ 1 h 5"/>
                <a:gd name="T64" fmla="*/ 3 w 18"/>
                <a:gd name="T65" fmla="*/ 1 h 5"/>
                <a:gd name="T66" fmla="*/ 3 w 18"/>
                <a:gd name="T67" fmla="*/ 0 h 5"/>
                <a:gd name="T68" fmla="*/ 4 w 18"/>
                <a:gd name="T69" fmla="*/ 0 h 5"/>
                <a:gd name="T70" fmla="*/ 8 w 18"/>
                <a:gd name="T71" fmla="*/ 0 h 5"/>
                <a:gd name="T72" fmla="*/ 8 w 18"/>
                <a:gd name="T73" fmla="*/ 1 h 5"/>
                <a:gd name="T74" fmla="*/ 9 w 18"/>
                <a:gd name="T75" fmla="*/ 1 h 5"/>
                <a:gd name="T76" fmla="*/ 11 w 18"/>
                <a:gd name="T77" fmla="*/ 1 h 5"/>
                <a:gd name="T78" fmla="*/ 12 w 18"/>
                <a:gd name="T79" fmla="*/ 1 h 5"/>
                <a:gd name="T80" fmla="*/ 13 w 18"/>
                <a:gd name="T81" fmla="*/ 1 h 5"/>
                <a:gd name="T82" fmla="*/ 14 w 18"/>
                <a:gd name="T83" fmla="*/ 1 h 5"/>
                <a:gd name="T84" fmla="*/ 15 w 18"/>
                <a:gd name="T85" fmla="*/ 1 h 5"/>
                <a:gd name="T86" fmla="*/ 15 w 18"/>
                <a:gd name="T87" fmla="*/ 2 h 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8"/>
                <a:gd name="T133" fmla="*/ 0 h 5"/>
                <a:gd name="T134" fmla="*/ 18 w 18"/>
                <a:gd name="T135" fmla="*/ 5 h 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8" h="5">
                  <a:moveTo>
                    <a:pt x="15" y="2"/>
                  </a:moveTo>
                  <a:lnTo>
                    <a:pt x="17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8" y="2"/>
                  </a:lnTo>
                  <a:lnTo>
                    <a:pt x="6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88" name="Freeform 562"/>
            <p:cNvSpPr>
              <a:spLocks noChangeAspect="1"/>
            </p:cNvSpPr>
            <p:nvPr/>
          </p:nvSpPr>
          <p:spPr bwMode="gray">
            <a:xfrm>
              <a:off x="4774" y="3219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1 w 2"/>
                <a:gd name="T5" fmla="*/ 1 h 2"/>
                <a:gd name="T6" fmla="*/ 1 w 2"/>
                <a:gd name="T7" fmla="*/ 0 h 2"/>
                <a:gd name="T8" fmla="*/ 2 w 2"/>
                <a:gd name="T9" fmla="*/ 0 h 2"/>
                <a:gd name="T10" fmla="*/ 2 w 2"/>
                <a:gd name="T11" fmla="*/ 1 h 2"/>
                <a:gd name="T12" fmla="*/ 1 w 2"/>
                <a:gd name="T13" fmla="*/ 1 h 2"/>
                <a:gd name="T14" fmla="*/ 1 w 2"/>
                <a:gd name="T15" fmla="*/ 2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"/>
                <a:gd name="T26" fmla="*/ 2 w 2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89" name="Freeform 563"/>
            <p:cNvSpPr>
              <a:spLocks noChangeAspect="1"/>
            </p:cNvSpPr>
            <p:nvPr/>
          </p:nvSpPr>
          <p:spPr bwMode="gray">
            <a:xfrm>
              <a:off x="4775" y="3216"/>
              <a:ext cx="5" cy="5"/>
            </a:xfrm>
            <a:custGeom>
              <a:avLst/>
              <a:gdLst>
                <a:gd name="T0" fmla="*/ 5 w 5"/>
                <a:gd name="T1" fmla="*/ 0 h 5"/>
                <a:gd name="T2" fmla="*/ 4 w 5"/>
                <a:gd name="T3" fmla="*/ 1 h 5"/>
                <a:gd name="T4" fmla="*/ 3 w 5"/>
                <a:gd name="T5" fmla="*/ 3 h 5"/>
                <a:gd name="T6" fmla="*/ 1 w 5"/>
                <a:gd name="T7" fmla="*/ 4 h 5"/>
                <a:gd name="T8" fmla="*/ 1 w 5"/>
                <a:gd name="T9" fmla="*/ 5 h 5"/>
                <a:gd name="T10" fmla="*/ 0 w 5"/>
                <a:gd name="T11" fmla="*/ 5 h 5"/>
                <a:gd name="T12" fmla="*/ 1 w 5"/>
                <a:gd name="T13" fmla="*/ 4 h 5"/>
                <a:gd name="T14" fmla="*/ 1 w 5"/>
                <a:gd name="T15" fmla="*/ 3 h 5"/>
                <a:gd name="T16" fmla="*/ 0 w 5"/>
                <a:gd name="T17" fmla="*/ 3 h 5"/>
                <a:gd name="T18" fmla="*/ 1 w 5"/>
                <a:gd name="T19" fmla="*/ 3 h 5"/>
                <a:gd name="T20" fmla="*/ 1 w 5"/>
                <a:gd name="T21" fmla="*/ 1 h 5"/>
                <a:gd name="T22" fmla="*/ 3 w 5"/>
                <a:gd name="T23" fmla="*/ 0 h 5"/>
                <a:gd name="T24" fmla="*/ 4 w 5"/>
                <a:gd name="T25" fmla="*/ 0 h 5"/>
                <a:gd name="T26" fmla="*/ 4 w 5"/>
                <a:gd name="T27" fmla="*/ 1 h 5"/>
                <a:gd name="T28" fmla="*/ 4 w 5"/>
                <a:gd name="T29" fmla="*/ 0 h 5"/>
                <a:gd name="T30" fmla="*/ 5 w 5"/>
                <a:gd name="T31" fmla="*/ 0 h 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"/>
                <a:gd name="T49" fmla="*/ 0 h 5"/>
                <a:gd name="T50" fmla="*/ 5 w 5"/>
                <a:gd name="T51" fmla="*/ 5 h 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" h="5">
                  <a:moveTo>
                    <a:pt x="5" y="0"/>
                  </a:moveTo>
                  <a:lnTo>
                    <a:pt x="4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90" name="Freeform 564"/>
            <p:cNvSpPr>
              <a:spLocks noChangeAspect="1"/>
            </p:cNvSpPr>
            <p:nvPr/>
          </p:nvSpPr>
          <p:spPr bwMode="gray">
            <a:xfrm>
              <a:off x="4754" y="3258"/>
              <a:ext cx="7" cy="9"/>
            </a:xfrm>
            <a:custGeom>
              <a:avLst/>
              <a:gdLst>
                <a:gd name="T0" fmla="*/ 1 w 6"/>
                <a:gd name="T1" fmla="*/ 4 h 8"/>
                <a:gd name="T2" fmla="*/ 2 w 6"/>
                <a:gd name="T3" fmla="*/ 4 h 8"/>
                <a:gd name="T4" fmla="*/ 3 w 6"/>
                <a:gd name="T5" fmla="*/ 4 h 8"/>
                <a:gd name="T6" fmla="*/ 3 w 6"/>
                <a:gd name="T7" fmla="*/ 5 h 8"/>
                <a:gd name="T8" fmla="*/ 3 w 6"/>
                <a:gd name="T9" fmla="*/ 4 h 8"/>
                <a:gd name="T10" fmla="*/ 5 w 6"/>
                <a:gd name="T11" fmla="*/ 4 h 8"/>
                <a:gd name="T12" fmla="*/ 5 w 6"/>
                <a:gd name="T13" fmla="*/ 2 h 8"/>
                <a:gd name="T14" fmla="*/ 5 w 6"/>
                <a:gd name="T15" fmla="*/ 1 h 8"/>
                <a:gd name="T16" fmla="*/ 6 w 6"/>
                <a:gd name="T17" fmla="*/ 1 h 8"/>
                <a:gd name="T18" fmla="*/ 6 w 6"/>
                <a:gd name="T19" fmla="*/ 0 h 8"/>
                <a:gd name="T20" fmla="*/ 5 w 6"/>
                <a:gd name="T21" fmla="*/ 2 h 8"/>
                <a:gd name="T22" fmla="*/ 5 w 6"/>
                <a:gd name="T23" fmla="*/ 5 h 8"/>
                <a:gd name="T24" fmla="*/ 5 w 6"/>
                <a:gd name="T25" fmla="*/ 6 h 8"/>
                <a:gd name="T26" fmla="*/ 5 w 6"/>
                <a:gd name="T27" fmla="*/ 7 h 8"/>
                <a:gd name="T28" fmla="*/ 5 w 6"/>
                <a:gd name="T29" fmla="*/ 8 h 8"/>
                <a:gd name="T30" fmla="*/ 3 w 6"/>
                <a:gd name="T31" fmla="*/ 8 h 8"/>
                <a:gd name="T32" fmla="*/ 3 w 6"/>
                <a:gd name="T33" fmla="*/ 7 h 8"/>
                <a:gd name="T34" fmla="*/ 2 w 6"/>
                <a:gd name="T35" fmla="*/ 7 h 8"/>
                <a:gd name="T36" fmla="*/ 1 w 6"/>
                <a:gd name="T37" fmla="*/ 7 h 8"/>
                <a:gd name="T38" fmla="*/ 1 w 6"/>
                <a:gd name="T39" fmla="*/ 6 h 8"/>
                <a:gd name="T40" fmla="*/ 0 w 6"/>
                <a:gd name="T41" fmla="*/ 6 h 8"/>
                <a:gd name="T42" fmla="*/ 0 w 6"/>
                <a:gd name="T43" fmla="*/ 5 h 8"/>
                <a:gd name="T44" fmla="*/ 1 w 6"/>
                <a:gd name="T45" fmla="*/ 5 h 8"/>
                <a:gd name="T46" fmla="*/ 1 w 6"/>
                <a:gd name="T47" fmla="*/ 4 h 8"/>
                <a:gd name="T48" fmla="*/ 1 w 6"/>
                <a:gd name="T49" fmla="*/ 5 h 8"/>
                <a:gd name="T50" fmla="*/ 1 w 6"/>
                <a:gd name="T51" fmla="*/ 4 h 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"/>
                <a:gd name="T79" fmla="*/ 0 h 8"/>
                <a:gd name="T80" fmla="*/ 6 w 6"/>
                <a:gd name="T81" fmla="*/ 8 h 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" h="8">
                  <a:moveTo>
                    <a:pt x="1" y="4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91" name="Freeform 565"/>
            <p:cNvSpPr>
              <a:spLocks noChangeAspect="1"/>
            </p:cNvSpPr>
            <p:nvPr/>
          </p:nvSpPr>
          <p:spPr bwMode="gray">
            <a:xfrm>
              <a:off x="4772" y="3221"/>
              <a:ext cx="3" cy="8"/>
            </a:xfrm>
            <a:custGeom>
              <a:avLst/>
              <a:gdLst>
                <a:gd name="T0" fmla="*/ 3 w 3"/>
                <a:gd name="T1" fmla="*/ 1 h 7"/>
                <a:gd name="T2" fmla="*/ 2 w 3"/>
                <a:gd name="T3" fmla="*/ 2 h 7"/>
                <a:gd name="T4" fmla="*/ 2 w 3"/>
                <a:gd name="T5" fmla="*/ 4 h 7"/>
                <a:gd name="T6" fmla="*/ 1 w 3"/>
                <a:gd name="T7" fmla="*/ 4 h 7"/>
                <a:gd name="T8" fmla="*/ 1 w 3"/>
                <a:gd name="T9" fmla="*/ 5 h 7"/>
                <a:gd name="T10" fmla="*/ 1 w 3"/>
                <a:gd name="T11" fmla="*/ 6 h 7"/>
                <a:gd name="T12" fmla="*/ 0 w 3"/>
                <a:gd name="T13" fmla="*/ 6 h 7"/>
                <a:gd name="T14" fmla="*/ 0 w 3"/>
                <a:gd name="T15" fmla="*/ 7 h 7"/>
                <a:gd name="T16" fmla="*/ 0 w 3"/>
                <a:gd name="T17" fmla="*/ 6 h 7"/>
                <a:gd name="T18" fmla="*/ 1 w 3"/>
                <a:gd name="T19" fmla="*/ 5 h 7"/>
                <a:gd name="T20" fmla="*/ 1 w 3"/>
                <a:gd name="T21" fmla="*/ 4 h 7"/>
                <a:gd name="T22" fmla="*/ 2 w 3"/>
                <a:gd name="T23" fmla="*/ 4 h 7"/>
                <a:gd name="T24" fmla="*/ 1 w 3"/>
                <a:gd name="T25" fmla="*/ 4 h 7"/>
                <a:gd name="T26" fmla="*/ 1 w 3"/>
                <a:gd name="T27" fmla="*/ 2 h 7"/>
                <a:gd name="T28" fmla="*/ 1 w 3"/>
                <a:gd name="T29" fmla="*/ 4 h 7"/>
                <a:gd name="T30" fmla="*/ 1 w 3"/>
                <a:gd name="T31" fmla="*/ 2 h 7"/>
                <a:gd name="T32" fmla="*/ 1 w 3"/>
                <a:gd name="T33" fmla="*/ 4 h 7"/>
                <a:gd name="T34" fmla="*/ 0 w 3"/>
                <a:gd name="T35" fmla="*/ 4 h 7"/>
                <a:gd name="T36" fmla="*/ 0 w 3"/>
                <a:gd name="T37" fmla="*/ 2 h 7"/>
                <a:gd name="T38" fmla="*/ 1 w 3"/>
                <a:gd name="T39" fmla="*/ 2 h 7"/>
                <a:gd name="T40" fmla="*/ 2 w 3"/>
                <a:gd name="T41" fmla="*/ 0 h 7"/>
                <a:gd name="T42" fmla="*/ 3 w 3"/>
                <a:gd name="T43" fmla="*/ 1 h 7"/>
                <a:gd name="T44" fmla="*/ 3 w 3"/>
                <a:gd name="T45" fmla="*/ 0 h 7"/>
                <a:gd name="T46" fmla="*/ 3 w 3"/>
                <a:gd name="T47" fmla="*/ 1 h 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"/>
                <a:gd name="T73" fmla="*/ 0 h 7"/>
                <a:gd name="T74" fmla="*/ 3 w 3"/>
                <a:gd name="T75" fmla="*/ 7 h 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" h="7">
                  <a:moveTo>
                    <a:pt x="3" y="1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92" name="Freeform 566"/>
            <p:cNvSpPr>
              <a:spLocks noChangeAspect="1"/>
            </p:cNvSpPr>
            <p:nvPr/>
          </p:nvSpPr>
          <p:spPr bwMode="gray">
            <a:xfrm>
              <a:off x="4772" y="3226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93" name="Freeform 567"/>
            <p:cNvSpPr>
              <a:spLocks noChangeAspect="1"/>
            </p:cNvSpPr>
            <p:nvPr/>
          </p:nvSpPr>
          <p:spPr bwMode="gray">
            <a:xfrm>
              <a:off x="4756" y="3260"/>
              <a:ext cx="3" cy="3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3 w 3"/>
                <a:gd name="T5" fmla="*/ 2 h 2"/>
                <a:gd name="T6" fmla="*/ 1 w 3"/>
                <a:gd name="T7" fmla="*/ 2 h 2"/>
                <a:gd name="T8" fmla="*/ 0 w 3"/>
                <a:gd name="T9" fmla="*/ 2 h 2"/>
                <a:gd name="T10" fmla="*/ 0 w 3"/>
                <a:gd name="T11" fmla="*/ 0 h 2"/>
                <a:gd name="T12" fmla="*/ 1 w 3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2"/>
                <a:gd name="T23" fmla="*/ 3 w 3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2">
                  <a:moveTo>
                    <a:pt x="1" y="0"/>
                  </a:move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94" name="Freeform 568"/>
            <p:cNvSpPr>
              <a:spLocks noChangeAspect="1"/>
            </p:cNvSpPr>
            <p:nvPr/>
          </p:nvSpPr>
          <p:spPr bwMode="gray">
            <a:xfrm>
              <a:off x="4766" y="3229"/>
              <a:ext cx="6" cy="11"/>
            </a:xfrm>
            <a:custGeom>
              <a:avLst/>
              <a:gdLst>
                <a:gd name="T0" fmla="*/ 6 w 6"/>
                <a:gd name="T1" fmla="*/ 0 h 11"/>
                <a:gd name="T2" fmla="*/ 4 w 6"/>
                <a:gd name="T3" fmla="*/ 1 h 11"/>
                <a:gd name="T4" fmla="*/ 4 w 6"/>
                <a:gd name="T5" fmla="*/ 3 h 11"/>
                <a:gd name="T6" fmla="*/ 3 w 6"/>
                <a:gd name="T7" fmla="*/ 5 h 11"/>
                <a:gd name="T8" fmla="*/ 3 w 6"/>
                <a:gd name="T9" fmla="*/ 6 h 11"/>
                <a:gd name="T10" fmla="*/ 2 w 6"/>
                <a:gd name="T11" fmla="*/ 7 h 11"/>
                <a:gd name="T12" fmla="*/ 2 w 6"/>
                <a:gd name="T13" fmla="*/ 9 h 11"/>
                <a:gd name="T14" fmla="*/ 1 w 6"/>
                <a:gd name="T15" fmla="*/ 10 h 11"/>
                <a:gd name="T16" fmla="*/ 1 w 6"/>
                <a:gd name="T17" fmla="*/ 11 h 11"/>
                <a:gd name="T18" fmla="*/ 0 w 6"/>
                <a:gd name="T19" fmla="*/ 11 h 11"/>
                <a:gd name="T20" fmla="*/ 1 w 6"/>
                <a:gd name="T21" fmla="*/ 11 h 11"/>
                <a:gd name="T22" fmla="*/ 0 w 6"/>
                <a:gd name="T23" fmla="*/ 11 h 11"/>
                <a:gd name="T24" fmla="*/ 0 w 6"/>
                <a:gd name="T25" fmla="*/ 10 h 11"/>
                <a:gd name="T26" fmla="*/ 1 w 6"/>
                <a:gd name="T27" fmla="*/ 10 h 11"/>
                <a:gd name="T28" fmla="*/ 0 w 6"/>
                <a:gd name="T29" fmla="*/ 10 h 11"/>
                <a:gd name="T30" fmla="*/ 1 w 6"/>
                <a:gd name="T31" fmla="*/ 10 h 11"/>
                <a:gd name="T32" fmla="*/ 1 w 6"/>
                <a:gd name="T33" fmla="*/ 9 h 11"/>
                <a:gd name="T34" fmla="*/ 1 w 6"/>
                <a:gd name="T35" fmla="*/ 7 h 11"/>
                <a:gd name="T36" fmla="*/ 1 w 6"/>
                <a:gd name="T37" fmla="*/ 6 h 11"/>
                <a:gd name="T38" fmla="*/ 1 w 6"/>
                <a:gd name="T39" fmla="*/ 5 h 11"/>
                <a:gd name="T40" fmla="*/ 2 w 6"/>
                <a:gd name="T41" fmla="*/ 5 h 11"/>
                <a:gd name="T42" fmla="*/ 2 w 6"/>
                <a:gd name="T43" fmla="*/ 6 h 11"/>
                <a:gd name="T44" fmla="*/ 2 w 6"/>
                <a:gd name="T45" fmla="*/ 5 h 11"/>
                <a:gd name="T46" fmla="*/ 2 w 6"/>
                <a:gd name="T47" fmla="*/ 4 h 11"/>
                <a:gd name="T48" fmla="*/ 2 w 6"/>
                <a:gd name="T49" fmla="*/ 5 h 11"/>
                <a:gd name="T50" fmla="*/ 2 w 6"/>
                <a:gd name="T51" fmla="*/ 4 h 11"/>
                <a:gd name="T52" fmla="*/ 3 w 6"/>
                <a:gd name="T53" fmla="*/ 4 h 11"/>
                <a:gd name="T54" fmla="*/ 2 w 6"/>
                <a:gd name="T55" fmla="*/ 4 h 11"/>
                <a:gd name="T56" fmla="*/ 3 w 6"/>
                <a:gd name="T57" fmla="*/ 4 h 11"/>
                <a:gd name="T58" fmla="*/ 3 w 6"/>
                <a:gd name="T59" fmla="*/ 3 h 11"/>
                <a:gd name="T60" fmla="*/ 2 w 6"/>
                <a:gd name="T61" fmla="*/ 3 h 11"/>
                <a:gd name="T62" fmla="*/ 3 w 6"/>
                <a:gd name="T63" fmla="*/ 3 h 11"/>
                <a:gd name="T64" fmla="*/ 3 w 6"/>
                <a:gd name="T65" fmla="*/ 4 h 11"/>
                <a:gd name="T66" fmla="*/ 3 w 6"/>
                <a:gd name="T67" fmla="*/ 3 h 11"/>
                <a:gd name="T68" fmla="*/ 3 w 6"/>
                <a:gd name="T69" fmla="*/ 4 h 11"/>
                <a:gd name="T70" fmla="*/ 3 w 6"/>
                <a:gd name="T71" fmla="*/ 3 h 11"/>
                <a:gd name="T72" fmla="*/ 4 w 6"/>
                <a:gd name="T73" fmla="*/ 3 h 11"/>
                <a:gd name="T74" fmla="*/ 4 w 6"/>
                <a:gd name="T75" fmla="*/ 1 h 11"/>
                <a:gd name="T76" fmla="*/ 4 w 6"/>
                <a:gd name="T77" fmla="*/ 0 h 11"/>
                <a:gd name="T78" fmla="*/ 6 w 6"/>
                <a:gd name="T79" fmla="*/ 0 h 1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6"/>
                <a:gd name="T121" fmla="*/ 0 h 11"/>
                <a:gd name="T122" fmla="*/ 6 w 6"/>
                <a:gd name="T123" fmla="*/ 11 h 1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6" h="11">
                  <a:moveTo>
                    <a:pt x="6" y="0"/>
                  </a:moveTo>
                  <a:lnTo>
                    <a:pt x="4" y="1"/>
                  </a:lnTo>
                  <a:lnTo>
                    <a:pt x="4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95" name="Freeform 569"/>
            <p:cNvSpPr>
              <a:spLocks noChangeAspect="1"/>
            </p:cNvSpPr>
            <p:nvPr/>
          </p:nvSpPr>
          <p:spPr bwMode="gray">
            <a:xfrm>
              <a:off x="4290" y="3114"/>
              <a:ext cx="417" cy="353"/>
            </a:xfrm>
            <a:custGeom>
              <a:avLst/>
              <a:gdLst>
                <a:gd name="T0" fmla="*/ 349 w 396"/>
                <a:gd name="T1" fmla="*/ 191 h 335"/>
                <a:gd name="T2" fmla="*/ 346 w 396"/>
                <a:gd name="T3" fmla="*/ 211 h 335"/>
                <a:gd name="T4" fmla="*/ 337 w 396"/>
                <a:gd name="T5" fmla="*/ 196 h 335"/>
                <a:gd name="T6" fmla="*/ 342 w 396"/>
                <a:gd name="T7" fmla="*/ 212 h 335"/>
                <a:gd name="T8" fmla="*/ 332 w 396"/>
                <a:gd name="T9" fmla="*/ 224 h 335"/>
                <a:gd name="T10" fmla="*/ 325 w 396"/>
                <a:gd name="T11" fmla="*/ 228 h 335"/>
                <a:gd name="T12" fmla="*/ 320 w 396"/>
                <a:gd name="T13" fmla="*/ 232 h 335"/>
                <a:gd name="T14" fmla="*/ 312 w 396"/>
                <a:gd name="T15" fmla="*/ 232 h 335"/>
                <a:gd name="T16" fmla="*/ 309 w 396"/>
                <a:gd name="T17" fmla="*/ 245 h 335"/>
                <a:gd name="T18" fmla="*/ 296 w 396"/>
                <a:gd name="T19" fmla="*/ 251 h 335"/>
                <a:gd name="T20" fmla="*/ 294 w 396"/>
                <a:gd name="T21" fmla="*/ 257 h 335"/>
                <a:gd name="T22" fmla="*/ 283 w 396"/>
                <a:gd name="T23" fmla="*/ 254 h 335"/>
                <a:gd name="T24" fmla="*/ 286 w 396"/>
                <a:gd name="T25" fmla="*/ 265 h 335"/>
                <a:gd name="T26" fmla="*/ 277 w 396"/>
                <a:gd name="T27" fmla="*/ 275 h 335"/>
                <a:gd name="T28" fmla="*/ 260 w 396"/>
                <a:gd name="T29" fmla="*/ 281 h 335"/>
                <a:gd name="T30" fmla="*/ 242 w 396"/>
                <a:gd name="T31" fmla="*/ 290 h 335"/>
                <a:gd name="T32" fmla="*/ 226 w 396"/>
                <a:gd name="T33" fmla="*/ 286 h 335"/>
                <a:gd name="T34" fmla="*/ 208 w 396"/>
                <a:gd name="T35" fmla="*/ 286 h 335"/>
                <a:gd name="T36" fmla="*/ 212 w 396"/>
                <a:gd name="T37" fmla="*/ 300 h 335"/>
                <a:gd name="T38" fmla="*/ 211 w 396"/>
                <a:gd name="T39" fmla="*/ 316 h 335"/>
                <a:gd name="T40" fmla="*/ 202 w 396"/>
                <a:gd name="T41" fmla="*/ 329 h 335"/>
                <a:gd name="T42" fmla="*/ 191 w 396"/>
                <a:gd name="T43" fmla="*/ 330 h 335"/>
                <a:gd name="T44" fmla="*/ 183 w 396"/>
                <a:gd name="T45" fmla="*/ 318 h 335"/>
                <a:gd name="T46" fmla="*/ 184 w 396"/>
                <a:gd name="T47" fmla="*/ 304 h 335"/>
                <a:gd name="T48" fmla="*/ 177 w 396"/>
                <a:gd name="T49" fmla="*/ 292 h 335"/>
                <a:gd name="T50" fmla="*/ 171 w 396"/>
                <a:gd name="T51" fmla="*/ 281 h 335"/>
                <a:gd name="T52" fmla="*/ 160 w 396"/>
                <a:gd name="T53" fmla="*/ 270 h 335"/>
                <a:gd name="T54" fmla="*/ 160 w 396"/>
                <a:gd name="T55" fmla="*/ 257 h 335"/>
                <a:gd name="T56" fmla="*/ 155 w 396"/>
                <a:gd name="T57" fmla="*/ 246 h 335"/>
                <a:gd name="T58" fmla="*/ 153 w 396"/>
                <a:gd name="T59" fmla="*/ 232 h 335"/>
                <a:gd name="T60" fmla="*/ 144 w 396"/>
                <a:gd name="T61" fmla="*/ 225 h 335"/>
                <a:gd name="T62" fmla="*/ 131 w 396"/>
                <a:gd name="T63" fmla="*/ 213 h 335"/>
                <a:gd name="T64" fmla="*/ 125 w 396"/>
                <a:gd name="T65" fmla="*/ 205 h 335"/>
                <a:gd name="T66" fmla="*/ 118 w 396"/>
                <a:gd name="T67" fmla="*/ 199 h 335"/>
                <a:gd name="T68" fmla="*/ 119 w 396"/>
                <a:gd name="T69" fmla="*/ 187 h 335"/>
                <a:gd name="T70" fmla="*/ 102 w 396"/>
                <a:gd name="T71" fmla="*/ 171 h 335"/>
                <a:gd name="T72" fmla="*/ 91 w 396"/>
                <a:gd name="T73" fmla="*/ 155 h 335"/>
                <a:gd name="T74" fmla="*/ 76 w 396"/>
                <a:gd name="T75" fmla="*/ 142 h 335"/>
                <a:gd name="T76" fmla="*/ 62 w 396"/>
                <a:gd name="T77" fmla="*/ 126 h 335"/>
                <a:gd name="T78" fmla="*/ 50 w 396"/>
                <a:gd name="T79" fmla="*/ 108 h 335"/>
                <a:gd name="T80" fmla="*/ 43 w 396"/>
                <a:gd name="T81" fmla="*/ 89 h 335"/>
                <a:gd name="T82" fmla="*/ 30 w 396"/>
                <a:gd name="T83" fmla="*/ 78 h 335"/>
                <a:gd name="T84" fmla="*/ 16 w 396"/>
                <a:gd name="T85" fmla="*/ 68 h 335"/>
                <a:gd name="T86" fmla="*/ 3 w 396"/>
                <a:gd name="T87" fmla="*/ 57 h 335"/>
                <a:gd name="T88" fmla="*/ 4 w 396"/>
                <a:gd name="T89" fmla="*/ 43 h 335"/>
                <a:gd name="T90" fmla="*/ 15 w 396"/>
                <a:gd name="T91" fmla="*/ 31 h 335"/>
                <a:gd name="T92" fmla="*/ 27 w 396"/>
                <a:gd name="T93" fmla="*/ 20 h 335"/>
                <a:gd name="T94" fmla="*/ 51 w 396"/>
                <a:gd name="T95" fmla="*/ 14 h 335"/>
                <a:gd name="T96" fmla="*/ 66 w 396"/>
                <a:gd name="T97" fmla="*/ 5 h 335"/>
                <a:gd name="T98" fmla="*/ 79 w 396"/>
                <a:gd name="T99" fmla="*/ 0 h 335"/>
                <a:gd name="T100" fmla="*/ 102 w 396"/>
                <a:gd name="T101" fmla="*/ 3 h 335"/>
                <a:gd name="T102" fmla="*/ 151 w 396"/>
                <a:gd name="T103" fmla="*/ 4 h 335"/>
                <a:gd name="T104" fmla="*/ 190 w 396"/>
                <a:gd name="T105" fmla="*/ 8 h 335"/>
                <a:gd name="T106" fmla="*/ 200 w 396"/>
                <a:gd name="T107" fmla="*/ 11 h 335"/>
                <a:gd name="T108" fmla="*/ 214 w 396"/>
                <a:gd name="T109" fmla="*/ 42 h 335"/>
                <a:gd name="T110" fmla="*/ 253 w 396"/>
                <a:gd name="T111" fmla="*/ 43 h 335"/>
                <a:gd name="T112" fmla="*/ 301 w 396"/>
                <a:gd name="T113" fmla="*/ 43 h 335"/>
                <a:gd name="T114" fmla="*/ 332 w 396"/>
                <a:gd name="T115" fmla="*/ 73 h 335"/>
                <a:gd name="T116" fmla="*/ 365 w 396"/>
                <a:gd name="T117" fmla="*/ 109 h 335"/>
                <a:gd name="T118" fmla="*/ 395 w 396"/>
                <a:gd name="T119" fmla="*/ 144 h 335"/>
                <a:gd name="T120" fmla="*/ 376 w 396"/>
                <a:gd name="T121" fmla="*/ 155 h 335"/>
                <a:gd name="T122" fmla="*/ 361 w 396"/>
                <a:gd name="T123" fmla="*/ 170 h 33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96"/>
                <a:gd name="T187" fmla="*/ 0 h 335"/>
                <a:gd name="T188" fmla="*/ 396 w 396"/>
                <a:gd name="T189" fmla="*/ 335 h 33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96" h="335">
                  <a:moveTo>
                    <a:pt x="359" y="174"/>
                  </a:moveTo>
                  <a:lnTo>
                    <a:pt x="359" y="176"/>
                  </a:lnTo>
                  <a:lnTo>
                    <a:pt x="358" y="176"/>
                  </a:lnTo>
                  <a:lnTo>
                    <a:pt x="358" y="177"/>
                  </a:lnTo>
                  <a:lnTo>
                    <a:pt x="358" y="178"/>
                  </a:lnTo>
                  <a:lnTo>
                    <a:pt x="356" y="178"/>
                  </a:lnTo>
                  <a:lnTo>
                    <a:pt x="356" y="179"/>
                  </a:lnTo>
                  <a:lnTo>
                    <a:pt x="355" y="179"/>
                  </a:lnTo>
                  <a:lnTo>
                    <a:pt x="355" y="181"/>
                  </a:lnTo>
                  <a:lnTo>
                    <a:pt x="354" y="181"/>
                  </a:lnTo>
                  <a:lnTo>
                    <a:pt x="354" y="182"/>
                  </a:lnTo>
                  <a:lnTo>
                    <a:pt x="353" y="182"/>
                  </a:lnTo>
                  <a:lnTo>
                    <a:pt x="353" y="183"/>
                  </a:lnTo>
                  <a:lnTo>
                    <a:pt x="353" y="184"/>
                  </a:lnTo>
                  <a:lnTo>
                    <a:pt x="352" y="184"/>
                  </a:lnTo>
                  <a:lnTo>
                    <a:pt x="352" y="185"/>
                  </a:lnTo>
                  <a:lnTo>
                    <a:pt x="350" y="185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9" y="189"/>
                  </a:lnTo>
                  <a:lnTo>
                    <a:pt x="349" y="190"/>
                  </a:lnTo>
                  <a:lnTo>
                    <a:pt x="349" y="191"/>
                  </a:lnTo>
                  <a:lnTo>
                    <a:pt x="348" y="191"/>
                  </a:lnTo>
                  <a:lnTo>
                    <a:pt x="348" y="193"/>
                  </a:lnTo>
                  <a:lnTo>
                    <a:pt x="348" y="194"/>
                  </a:lnTo>
                  <a:lnTo>
                    <a:pt x="347" y="194"/>
                  </a:lnTo>
                  <a:lnTo>
                    <a:pt x="347" y="195"/>
                  </a:lnTo>
                  <a:lnTo>
                    <a:pt x="347" y="196"/>
                  </a:lnTo>
                  <a:lnTo>
                    <a:pt x="347" y="197"/>
                  </a:lnTo>
                  <a:lnTo>
                    <a:pt x="347" y="199"/>
                  </a:lnTo>
                  <a:lnTo>
                    <a:pt x="347" y="200"/>
                  </a:lnTo>
                  <a:lnTo>
                    <a:pt x="346" y="200"/>
                  </a:lnTo>
                  <a:lnTo>
                    <a:pt x="346" y="199"/>
                  </a:lnTo>
                  <a:lnTo>
                    <a:pt x="346" y="200"/>
                  </a:lnTo>
                  <a:lnTo>
                    <a:pt x="346" y="201"/>
                  </a:lnTo>
                  <a:lnTo>
                    <a:pt x="346" y="202"/>
                  </a:lnTo>
                  <a:lnTo>
                    <a:pt x="346" y="203"/>
                  </a:lnTo>
                  <a:lnTo>
                    <a:pt x="346" y="205"/>
                  </a:lnTo>
                  <a:lnTo>
                    <a:pt x="344" y="205"/>
                  </a:lnTo>
                  <a:lnTo>
                    <a:pt x="344" y="206"/>
                  </a:lnTo>
                  <a:lnTo>
                    <a:pt x="344" y="207"/>
                  </a:lnTo>
                  <a:lnTo>
                    <a:pt x="344" y="208"/>
                  </a:lnTo>
                  <a:lnTo>
                    <a:pt x="344" y="210"/>
                  </a:lnTo>
                  <a:lnTo>
                    <a:pt x="344" y="211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4" y="212"/>
                  </a:lnTo>
                  <a:lnTo>
                    <a:pt x="344" y="211"/>
                  </a:lnTo>
                  <a:lnTo>
                    <a:pt x="344" y="210"/>
                  </a:lnTo>
                  <a:lnTo>
                    <a:pt x="343" y="210"/>
                  </a:lnTo>
                  <a:lnTo>
                    <a:pt x="343" y="208"/>
                  </a:lnTo>
                  <a:lnTo>
                    <a:pt x="343" y="207"/>
                  </a:lnTo>
                  <a:lnTo>
                    <a:pt x="343" y="206"/>
                  </a:lnTo>
                  <a:lnTo>
                    <a:pt x="343" y="205"/>
                  </a:lnTo>
                  <a:lnTo>
                    <a:pt x="343" y="203"/>
                  </a:lnTo>
                  <a:lnTo>
                    <a:pt x="343" y="202"/>
                  </a:lnTo>
                  <a:lnTo>
                    <a:pt x="342" y="202"/>
                  </a:lnTo>
                  <a:lnTo>
                    <a:pt x="341" y="202"/>
                  </a:lnTo>
                  <a:lnTo>
                    <a:pt x="339" y="202"/>
                  </a:lnTo>
                  <a:lnTo>
                    <a:pt x="338" y="202"/>
                  </a:lnTo>
                  <a:lnTo>
                    <a:pt x="337" y="202"/>
                  </a:lnTo>
                  <a:lnTo>
                    <a:pt x="337" y="201"/>
                  </a:lnTo>
                  <a:lnTo>
                    <a:pt x="337" y="200"/>
                  </a:lnTo>
                  <a:lnTo>
                    <a:pt x="338" y="200"/>
                  </a:lnTo>
                  <a:lnTo>
                    <a:pt x="338" y="199"/>
                  </a:lnTo>
                  <a:lnTo>
                    <a:pt x="338" y="197"/>
                  </a:lnTo>
                  <a:lnTo>
                    <a:pt x="338" y="196"/>
                  </a:lnTo>
                  <a:lnTo>
                    <a:pt x="337" y="196"/>
                  </a:lnTo>
                  <a:lnTo>
                    <a:pt x="337" y="197"/>
                  </a:lnTo>
                  <a:lnTo>
                    <a:pt x="336" y="197"/>
                  </a:lnTo>
                  <a:lnTo>
                    <a:pt x="336" y="199"/>
                  </a:lnTo>
                  <a:lnTo>
                    <a:pt x="336" y="200"/>
                  </a:lnTo>
                  <a:lnTo>
                    <a:pt x="335" y="200"/>
                  </a:lnTo>
                  <a:lnTo>
                    <a:pt x="336" y="200"/>
                  </a:lnTo>
                  <a:lnTo>
                    <a:pt x="336" y="201"/>
                  </a:lnTo>
                  <a:lnTo>
                    <a:pt x="336" y="202"/>
                  </a:lnTo>
                  <a:lnTo>
                    <a:pt x="335" y="202"/>
                  </a:lnTo>
                  <a:lnTo>
                    <a:pt x="336" y="203"/>
                  </a:lnTo>
                  <a:lnTo>
                    <a:pt x="336" y="205"/>
                  </a:lnTo>
                  <a:lnTo>
                    <a:pt x="337" y="206"/>
                  </a:lnTo>
                  <a:lnTo>
                    <a:pt x="338" y="206"/>
                  </a:lnTo>
                  <a:lnTo>
                    <a:pt x="338" y="207"/>
                  </a:lnTo>
                  <a:lnTo>
                    <a:pt x="339" y="207"/>
                  </a:lnTo>
                  <a:lnTo>
                    <a:pt x="341" y="207"/>
                  </a:lnTo>
                  <a:lnTo>
                    <a:pt x="341" y="208"/>
                  </a:lnTo>
                  <a:lnTo>
                    <a:pt x="342" y="208"/>
                  </a:lnTo>
                  <a:lnTo>
                    <a:pt x="342" y="210"/>
                  </a:lnTo>
                  <a:lnTo>
                    <a:pt x="343" y="210"/>
                  </a:lnTo>
                  <a:lnTo>
                    <a:pt x="343" y="211"/>
                  </a:lnTo>
                  <a:lnTo>
                    <a:pt x="343" y="212"/>
                  </a:lnTo>
                  <a:lnTo>
                    <a:pt x="342" y="212"/>
                  </a:lnTo>
                  <a:lnTo>
                    <a:pt x="342" y="213"/>
                  </a:lnTo>
                  <a:lnTo>
                    <a:pt x="343" y="213"/>
                  </a:lnTo>
                  <a:lnTo>
                    <a:pt x="343" y="214"/>
                  </a:lnTo>
                  <a:lnTo>
                    <a:pt x="344" y="214"/>
                  </a:lnTo>
                  <a:lnTo>
                    <a:pt x="344" y="213"/>
                  </a:lnTo>
                  <a:lnTo>
                    <a:pt x="344" y="214"/>
                  </a:lnTo>
                  <a:lnTo>
                    <a:pt x="344" y="216"/>
                  </a:lnTo>
                  <a:lnTo>
                    <a:pt x="343" y="217"/>
                  </a:lnTo>
                  <a:lnTo>
                    <a:pt x="342" y="217"/>
                  </a:lnTo>
                  <a:lnTo>
                    <a:pt x="342" y="218"/>
                  </a:lnTo>
                  <a:lnTo>
                    <a:pt x="341" y="218"/>
                  </a:lnTo>
                  <a:lnTo>
                    <a:pt x="341" y="219"/>
                  </a:lnTo>
                  <a:lnTo>
                    <a:pt x="339" y="219"/>
                  </a:lnTo>
                  <a:lnTo>
                    <a:pt x="339" y="220"/>
                  </a:lnTo>
                  <a:lnTo>
                    <a:pt x="339" y="222"/>
                  </a:lnTo>
                  <a:lnTo>
                    <a:pt x="338" y="222"/>
                  </a:lnTo>
                  <a:lnTo>
                    <a:pt x="337" y="222"/>
                  </a:lnTo>
                  <a:lnTo>
                    <a:pt x="336" y="222"/>
                  </a:lnTo>
                  <a:lnTo>
                    <a:pt x="336" y="223"/>
                  </a:lnTo>
                  <a:lnTo>
                    <a:pt x="335" y="223"/>
                  </a:lnTo>
                  <a:lnTo>
                    <a:pt x="335" y="224"/>
                  </a:lnTo>
                  <a:lnTo>
                    <a:pt x="333" y="224"/>
                  </a:lnTo>
                  <a:lnTo>
                    <a:pt x="332" y="224"/>
                  </a:lnTo>
                  <a:lnTo>
                    <a:pt x="332" y="225"/>
                  </a:lnTo>
                  <a:lnTo>
                    <a:pt x="331" y="225"/>
                  </a:lnTo>
                  <a:lnTo>
                    <a:pt x="330" y="225"/>
                  </a:lnTo>
                  <a:lnTo>
                    <a:pt x="330" y="226"/>
                  </a:lnTo>
                  <a:lnTo>
                    <a:pt x="329" y="226"/>
                  </a:lnTo>
                  <a:lnTo>
                    <a:pt x="329" y="228"/>
                  </a:lnTo>
                  <a:lnTo>
                    <a:pt x="329" y="229"/>
                  </a:lnTo>
                  <a:lnTo>
                    <a:pt x="327" y="229"/>
                  </a:lnTo>
                  <a:lnTo>
                    <a:pt x="326" y="229"/>
                  </a:lnTo>
                  <a:lnTo>
                    <a:pt x="326" y="228"/>
                  </a:lnTo>
                  <a:lnTo>
                    <a:pt x="325" y="228"/>
                  </a:lnTo>
                  <a:lnTo>
                    <a:pt x="325" y="226"/>
                  </a:lnTo>
                  <a:lnTo>
                    <a:pt x="324" y="226"/>
                  </a:lnTo>
                  <a:lnTo>
                    <a:pt x="324" y="228"/>
                  </a:lnTo>
                  <a:lnTo>
                    <a:pt x="324" y="226"/>
                  </a:lnTo>
                  <a:lnTo>
                    <a:pt x="324" y="228"/>
                  </a:lnTo>
                  <a:lnTo>
                    <a:pt x="323" y="228"/>
                  </a:lnTo>
                  <a:lnTo>
                    <a:pt x="321" y="228"/>
                  </a:lnTo>
                  <a:lnTo>
                    <a:pt x="323" y="228"/>
                  </a:lnTo>
                  <a:lnTo>
                    <a:pt x="323" y="229"/>
                  </a:lnTo>
                  <a:lnTo>
                    <a:pt x="323" y="228"/>
                  </a:lnTo>
                  <a:lnTo>
                    <a:pt x="324" y="228"/>
                  </a:lnTo>
                  <a:lnTo>
                    <a:pt x="325" y="228"/>
                  </a:lnTo>
                  <a:lnTo>
                    <a:pt x="324" y="228"/>
                  </a:lnTo>
                  <a:lnTo>
                    <a:pt x="325" y="228"/>
                  </a:lnTo>
                  <a:lnTo>
                    <a:pt x="324" y="228"/>
                  </a:lnTo>
                  <a:lnTo>
                    <a:pt x="325" y="229"/>
                  </a:lnTo>
                  <a:lnTo>
                    <a:pt x="325" y="230"/>
                  </a:lnTo>
                  <a:lnTo>
                    <a:pt x="326" y="230"/>
                  </a:lnTo>
                  <a:lnTo>
                    <a:pt x="325" y="230"/>
                  </a:lnTo>
                  <a:lnTo>
                    <a:pt x="324" y="231"/>
                  </a:lnTo>
                  <a:lnTo>
                    <a:pt x="323" y="230"/>
                  </a:lnTo>
                  <a:lnTo>
                    <a:pt x="323" y="231"/>
                  </a:lnTo>
                  <a:lnTo>
                    <a:pt x="324" y="231"/>
                  </a:lnTo>
                  <a:lnTo>
                    <a:pt x="325" y="231"/>
                  </a:lnTo>
                  <a:lnTo>
                    <a:pt x="326" y="231"/>
                  </a:lnTo>
                  <a:lnTo>
                    <a:pt x="326" y="232"/>
                  </a:lnTo>
                  <a:lnTo>
                    <a:pt x="325" y="232"/>
                  </a:lnTo>
                  <a:lnTo>
                    <a:pt x="324" y="232"/>
                  </a:lnTo>
                  <a:lnTo>
                    <a:pt x="323" y="232"/>
                  </a:lnTo>
                  <a:lnTo>
                    <a:pt x="323" y="234"/>
                  </a:lnTo>
                  <a:lnTo>
                    <a:pt x="321" y="234"/>
                  </a:lnTo>
                  <a:lnTo>
                    <a:pt x="320" y="234"/>
                  </a:lnTo>
                  <a:lnTo>
                    <a:pt x="319" y="234"/>
                  </a:lnTo>
                  <a:lnTo>
                    <a:pt x="320" y="234"/>
                  </a:lnTo>
                  <a:lnTo>
                    <a:pt x="320" y="232"/>
                  </a:lnTo>
                  <a:lnTo>
                    <a:pt x="320" y="231"/>
                  </a:lnTo>
                  <a:lnTo>
                    <a:pt x="320" y="230"/>
                  </a:lnTo>
                  <a:lnTo>
                    <a:pt x="320" y="229"/>
                  </a:lnTo>
                  <a:lnTo>
                    <a:pt x="320" y="228"/>
                  </a:lnTo>
                  <a:lnTo>
                    <a:pt x="321" y="228"/>
                  </a:lnTo>
                  <a:lnTo>
                    <a:pt x="321" y="226"/>
                  </a:lnTo>
                  <a:lnTo>
                    <a:pt x="321" y="228"/>
                  </a:lnTo>
                  <a:lnTo>
                    <a:pt x="320" y="228"/>
                  </a:lnTo>
                  <a:lnTo>
                    <a:pt x="320" y="229"/>
                  </a:lnTo>
                  <a:lnTo>
                    <a:pt x="319" y="229"/>
                  </a:lnTo>
                  <a:lnTo>
                    <a:pt x="320" y="229"/>
                  </a:lnTo>
                  <a:lnTo>
                    <a:pt x="320" y="230"/>
                  </a:lnTo>
                  <a:lnTo>
                    <a:pt x="319" y="230"/>
                  </a:lnTo>
                  <a:lnTo>
                    <a:pt x="319" y="231"/>
                  </a:lnTo>
                  <a:lnTo>
                    <a:pt x="319" y="230"/>
                  </a:lnTo>
                  <a:lnTo>
                    <a:pt x="318" y="230"/>
                  </a:lnTo>
                  <a:lnTo>
                    <a:pt x="318" y="231"/>
                  </a:lnTo>
                  <a:lnTo>
                    <a:pt x="317" y="230"/>
                  </a:lnTo>
                  <a:lnTo>
                    <a:pt x="315" y="230"/>
                  </a:lnTo>
                  <a:lnTo>
                    <a:pt x="315" y="231"/>
                  </a:lnTo>
                  <a:lnTo>
                    <a:pt x="314" y="231"/>
                  </a:lnTo>
                  <a:lnTo>
                    <a:pt x="313" y="232"/>
                  </a:lnTo>
                  <a:lnTo>
                    <a:pt x="312" y="232"/>
                  </a:lnTo>
                  <a:lnTo>
                    <a:pt x="312" y="234"/>
                  </a:lnTo>
                  <a:lnTo>
                    <a:pt x="311" y="234"/>
                  </a:lnTo>
                  <a:lnTo>
                    <a:pt x="312" y="234"/>
                  </a:lnTo>
                  <a:lnTo>
                    <a:pt x="311" y="234"/>
                  </a:lnTo>
                  <a:lnTo>
                    <a:pt x="312" y="234"/>
                  </a:lnTo>
                  <a:lnTo>
                    <a:pt x="312" y="235"/>
                  </a:lnTo>
                  <a:lnTo>
                    <a:pt x="311" y="235"/>
                  </a:lnTo>
                  <a:lnTo>
                    <a:pt x="311" y="236"/>
                  </a:lnTo>
                  <a:lnTo>
                    <a:pt x="309" y="236"/>
                  </a:lnTo>
                  <a:lnTo>
                    <a:pt x="309" y="237"/>
                  </a:lnTo>
                  <a:lnTo>
                    <a:pt x="308" y="239"/>
                  </a:lnTo>
                  <a:lnTo>
                    <a:pt x="308" y="240"/>
                  </a:lnTo>
                  <a:lnTo>
                    <a:pt x="308" y="241"/>
                  </a:lnTo>
                  <a:lnTo>
                    <a:pt x="309" y="241"/>
                  </a:lnTo>
                  <a:lnTo>
                    <a:pt x="309" y="242"/>
                  </a:lnTo>
                  <a:lnTo>
                    <a:pt x="311" y="242"/>
                  </a:lnTo>
                  <a:lnTo>
                    <a:pt x="311" y="241"/>
                  </a:lnTo>
                  <a:lnTo>
                    <a:pt x="312" y="241"/>
                  </a:lnTo>
                  <a:lnTo>
                    <a:pt x="312" y="242"/>
                  </a:lnTo>
                  <a:lnTo>
                    <a:pt x="312" y="243"/>
                  </a:lnTo>
                  <a:lnTo>
                    <a:pt x="312" y="245"/>
                  </a:lnTo>
                  <a:lnTo>
                    <a:pt x="311" y="245"/>
                  </a:lnTo>
                  <a:lnTo>
                    <a:pt x="309" y="245"/>
                  </a:lnTo>
                  <a:lnTo>
                    <a:pt x="308" y="246"/>
                  </a:lnTo>
                  <a:lnTo>
                    <a:pt x="307" y="246"/>
                  </a:lnTo>
                  <a:lnTo>
                    <a:pt x="307" y="247"/>
                  </a:lnTo>
                  <a:lnTo>
                    <a:pt x="306" y="247"/>
                  </a:lnTo>
                  <a:lnTo>
                    <a:pt x="306" y="248"/>
                  </a:lnTo>
                  <a:lnTo>
                    <a:pt x="305" y="248"/>
                  </a:lnTo>
                  <a:lnTo>
                    <a:pt x="303" y="248"/>
                  </a:lnTo>
                  <a:lnTo>
                    <a:pt x="303" y="249"/>
                  </a:lnTo>
                  <a:lnTo>
                    <a:pt x="302" y="249"/>
                  </a:lnTo>
                  <a:lnTo>
                    <a:pt x="302" y="251"/>
                  </a:lnTo>
                  <a:lnTo>
                    <a:pt x="302" y="249"/>
                  </a:lnTo>
                  <a:lnTo>
                    <a:pt x="301" y="249"/>
                  </a:lnTo>
                  <a:lnTo>
                    <a:pt x="301" y="248"/>
                  </a:lnTo>
                  <a:lnTo>
                    <a:pt x="300" y="248"/>
                  </a:lnTo>
                  <a:lnTo>
                    <a:pt x="299" y="248"/>
                  </a:lnTo>
                  <a:lnTo>
                    <a:pt x="297" y="248"/>
                  </a:lnTo>
                  <a:lnTo>
                    <a:pt x="297" y="249"/>
                  </a:lnTo>
                  <a:lnTo>
                    <a:pt x="296" y="249"/>
                  </a:lnTo>
                  <a:lnTo>
                    <a:pt x="297" y="249"/>
                  </a:lnTo>
                  <a:lnTo>
                    <a:pt x="296" y="249"/>
                  </a:lnTo>
                  <a:lnTo>
                    <a:pt x="297" y="249"/>
                  </a:lnTo>
                  <a:lnTo>
                    <a:pt x="297" y="251"/>
                  </a:lnTo>
                  <a:lnTo>
                    <a:pt x="296" y="251"/>
                  </a:lnTo>
                  <a:lnTo>
                    <a:pt x="296" y="249"/>
                  </a:lnTo>
                  <a:lnTo>
                    <a:pt x="296" y="251"/>
                  </a:lnTo>
                  <a:lnTo>
                    <a:pt x="295" y="251"/>
                  </a:lnTo>
                  <a:lnTo>
                    <a:pt x="295" y="252"/>
                  </a:lnTo>
                  <a:lnTo>
                    <a:pt x="295" y="253"/>
                  </a:lnTo>
                  <a:lnTo>
                    <a:pt x="294" y="253"/>
                  </a:lnTo>
                  <a:lnTo>
                    <a:pt x="294" y="254"/>
                  </a:lnTo>
                  <a:lnTo>
                    <a:pt x="294" y="253"/>
                  </a:lnTo>
                  <a:lnTo>
                    <a:pt x="294" y="254"/>
                  </a:lnTo>
                  <a:lnTo>
                    <a:pt x="295" y="254"/>
                  </a:lnTo>
                  <a:lnTo>
                    <a:pt x="294" y="254"/>
                  </a:lnTo>
                  <a:lnTo>
                    <a:pt x="295" y="254"/>
                  </a:lnTo>
                  <a:lnTo>
                    <a:pt x="295" y="255"/>
                  </a:lnTo>
                  <a:lnTo>
                    <a:pt x="295" y="254"/>
                  </a:lnTo>
                  <a:lnTo>
                    <a:pt x="296" y="254"/>
                  </a:lnTo>
                  <a:lnTo>
                    <a:pt x="297" y="254"/>
                  </a:lnTo>
                  <a:lnTo>
                    <a:pt x="296" y="254"/>
                  </a:lnTo>
                  <a:lnTo>
                    <a:pt x="296" y="255"/>
                  </a:lnTo>
                  <a:lnTo>
                    <a:pt x="295" y="255"/>
                  </a:lnTo>
                  <a:lnTo>
                    <a:pt x="294" y="255"/>
                  </a:lnTo>
                  <a:lnTo>
                    <a:pt x="294" y="257"/>
                  </a:lnTo>
                  <a:lnTo>
                    <a:pt x="294" y="255"/>
                  </a:lnTo>
                  <a:lnTo>
                    <a:pt x="294" y="257"/>
                  </a:lnTo>
                  <a:lnTo>
                    <a:pt x="294" y="255"/>
                  </a:lnTo>
                  <a:lnTo>
                    <a:pt x="292" y="255"/>
                  </a:lnTo>
                  <a:lnTo>
                    <a:pt x="294" y="255"/>
                  </a:lnTo>
                  <a:lnTo>
                    <a:pt x="292" y="255"/>
                  </a:lnTo>
                  <a:lnTo>
                    <a:pt x="294" y="255"/>
                  </a:lnTo>
                  <a:lnTo>
                    <a:pt x="294" y="257"/>
                  </a:lnTo>
                  <a:lnTo>
                    <a:pt x="292" y="257"/>
                  </a:lnTo>
                  <a:lnTo>
                    <a:pt x="291" y="257"/>
                  </a:lnTo>
                  <a:lnTo>
                    <a:pt x="291" y="258"/>
                  </a:lnTo>
                  <a:lnTo>
                    <a:pt x="290" y="258"/>
                  </a:lnTo>
                  <a:lnTo>
                    <a:pt x="289" y="258"/>
                  </a:lnTo>
                  <a:lnTo>
                    <a:pt x="289" y="257"/>
                  </a:lnTo>
                  <a:lnTo>
                    <a:pt x="289" y="258"/>
                  </a:lnTo>
                  <a:lnTo>
                    <a:pt x="288" y="258"/>
                  </a:lnTo>
                  <a:lnTo>
                    <a:pt x="288" y="259"/>
                  </a:lnTo>
                  <a:lnTo>
                    <a:pt x="288" y="258"/>
                  </a:lnTo>
                  <a:lnTo>
                    <a:pt x="288" y="257"/>
                  </a:lnTo>
                  <a:lnTo>
                    <a:pt x="286" y="257"/>
                  </a:lnTo>
                  <a:lnTo>
                    <a:pt x="285" y="257"/>
                  </a:lnTo>
                  <a:lnTo>
                    <a:pt x="284" y="257"/>
                  </a:lnTo>
                  <a:lnTo>
                    <a:pt x="284" y="255"/>
                  </a:lnTo>
                  <a:lnTo>
                    <a:pt x="284" y="254"/>
                  </a:lnTo>
                  <a:lnTo>
                    <a:pt x="283" y="254"/>
                  </a:lnTo>
                  <a:lnTo>
                    <a:pt x="283" y="255"/>
                  </a:lnTo>
                  <a:lnTo>
                    <a:pt x="283" y="257"/>
                  </a:lnTo>
                  <a:lnTo>
                    <a:pt x="283" y="258"/>
                  </a:lnTo>
                  <a:lnTo>
                    <a:pt x="283" y="259"/>
                  </a:lnTo>
                  <a:lnTo>
                    <a:pt x="282" y="259"/>
                  </a:lnTo>
                  <a:lnTo>
                    <a:pt x="282" y="260"/>
                  </a:lnTo>
                  <a:lnTo>
                    <a:pt x="283" y="260"/>
                  </a:lnTo>
                  <a:lnTo>
                    <a:pt x="284" y="260"/>
                  </a:lnTo>
                  <a:lnTo>
                    <a:pt x="285" y="260"/>
                  </a:lnTo>
                  <a:lnTo>
                    <a:pt x="285" y="261"/>
                  </a:lnTo>
                  <a:lnTo>
                    <a:pt x="286" y="261"/>
                  </a:lnTo>
                  <a:lnTo>
                    <a:pt x="285" y="261"/>
                  </a:lnTo>
                  <a:lnTo>
                    <a:pt x="286" y="261"/>
                  </a:lnTo>
                  <a:lnTo>
                    <a:pt x="285" y="263"/>
                  </a:lnTo>
                  <a:lnTo>
                    <a:pt x="286" y="263"/>
                  </a:lnTo>
                  <a:lnTo>
                    <a:pt x="288" y="263"/>
                  </a:lnTo>
                  <a:lnTo>
                    <a:pt x="286" y="263"/>
                  </a:lnTo>
                  <a:lnTo>
                    <a:pt x="288" y="263"/>
                  </a:lnTo>
                  <a:lnTo>
                    <a:pt x="288" y="261"/>
                  </a:lnTo>
                  <a:lnTo>
                    <a:pt x="288" y="263"/>
                  </a:lnTo>
                  <a:lnTo>
                    <a:pt x="288" y="264"/>
                  </a:lnTo>
                  <a:lnTo>
                    <a:pt x="286" y="264"/>
                  </a:lnTo>
                  <a:lnTo>
                    <a:pt x="286" y="265"/>
                  </a:lnTo>
                  <a:lnTo>
                    <a:pt x="286" y="266"/>
                  </a:lnTo>
                  <a:lnTo>
                    <a:pt x="285" y="266"/>
                  </a:lnTo>
                  <a:lnTo>
                    <a:pt x="285" y="267"/>
                  </a:lnTo>
                  <a:lnTo>
                    <a:pt x="284" y="267"/>
                  </a:lnTo>
                  <a:lnTo>
                    <a:pt x="285" y="267"/>
                  </a:lnTo>
                  <a:lnTo>
                    <a:pt x="284" y="267"/>
                  </a:lnTo>
                  <a:lnTo>
                    <a:pt x="285" y="267"/>
                  </a:lnTo>
                  <a:lnTo>
                    <a:pt x="285" y="269"/>
                  </a:lnTo>
                  <a:lnTo>
                    <a:pt x="284" y="269"/>
                  </a:lnTo>
                  <a:lnTo>
                    <a:pt x="285" y="269"/>
                  </a:lnTo>
                  <a:lnTo>
                    <a:pt x="284" y="269"/>
                  </a:lnTo>
                  <a:lnTo>
                    <a:pt x="283" y="269"/>
                  </a:lnTo>
                  <a:lnTo>
                    <a:pt x="283" y="270"/>
                  </a:lnTo>
                  <a:lnTo>
                    <a:pt x="282" y="270"/>
                  </a:lnTo>
                  <a:lnTo>
                    <a:pt x="280" y="270"/>
                  </a:lnTo>
                  <a:lnTo>
                    <a:pt x="280" y="271"/>
                  </a:lnTo>
                  <a:lnTo>
                    <a:pt x="279" y="271"/>
                  </a:lnTo>
                  <a:lnTo>
                    <a:pt x="278" y="271"/>
                  </a:lnTo>
                  <a:lnTo>
                    <a:pt x="278" y="272"/>
                  </a:lnTo>
                  <a:lnTo>
                    <a:pt x="277" y="272"/>
                  </a:lnTo>
                  <a:lnTo>
                    <a:pt x="277" y="274"/>
                  </a:lnTo>
                  <a:lnTo>
                    <a:pt x="278" y="275"/>
                  </a:lnTo>
                  <a:lnTo>
                    <a:pt x="277" y="275"/>
                  </a:lnTo>
                  <a:lnTo>
                    <a:pt x="277" y="276"/>
                  </a:lnTo>
                  <a:lnTo>
                    <a:pt x="276" y="276"/>
                  </a:lnTo>
                  <a:lnTo>
                    <a:pt x="276" y="275"/>
                  </a:lnTo>
                  <a:lnTo>
                    <a:pt x="276" y="276"/>
                  </a:lnTo>
                  <a:lnTo>
                    <a:pt x="274" y="275"/>
                  </a:lnTo>
                  <a:lnTo>
                    <a:pt x="273" y="275"/>
                  </a:lnTo>
                  <a:lnTo>
                    <a:pt x="273" y="276"/>
                  </a:lnTo>
                  <a:lnTo>
                    <a:pt x="272" y="276"/>
                  </a:lnTo>
                  <a:lnTo>
                    <a:pt x="271" y="276"/>
                  </a:lnTo>
                  <a:lnTo>
                    <a:pt x="270" y="276"/>
                  </a:lnTo>
                  <a:lnTo>
                    <a:pt x="268" y="276"/>
                  </a:lnTo>
                  <a:lnTo>
                    <a:pt x="268" y="277"/>
                  </a:lnTo>
                  <a:lnTo>
                    <a:pt x="267" y="277"/>
                  </a:lnTo>
                  <a:lnTo>
                    <a:pt x="266" y="277"/>
                  </a:lnTo>
                  <a:lnTo>
                    <a:pt x="266" y="278"/>
                  </a:lnTo>
                  <a:lnTo>
                    <a:pt x="265" y="278"/>
                  </a:lnTo>
                  <a:lnTo>
                    <a:pt x="265" y="280"/>
                  </a:lnTo>
                  <a:lnTo>
                    <a:pt x="264" y="280"/>
                  </a:lnTo>
                  <a:lnTo>
                    <a:pt x="264" y="281"/>
                  </a:lnTo>
                  <a:lnTo>
                    <a:pt x="262" y="281"/>
                  </a:lnTo>
                  <a:lnTo>
                    <a:pt x="261" y="280"/>
                  </a:lnTo>
                  <a:lnTo>
                    <a:pt x="261" y="281"/>
                  </a:lnTo>
                  <a:lnTo>
                    <a:pt x="260" y="281"/>
                  </a:lnTo>
                  <a:lnTo>
                    <a:pt x="259" y="282"/>
                  </a:lnTo>
                  <a:lnTo>
                    <a:pt x="258" y="283"/>
                  </a:lnTo>
                  <a:lnTo>
                    <a:pt x="256" y="283"/>
                  </a:lnTo>
                  <a:lnTo>
                    <a:pt x="256" y="284"/>
                  </a:lnTo>
                  <a:lnTo>
                    <a:pt x="255" y="284"/>
                  </a:lnTo>
                  <a:lnTo>
                    <a:pt x="254" y="284"/>
                  </a:lnTo>
                  <a:lnTo>
                    <a:pt x="254" y="286"/>
                  </a:lnTo>
                  <a:lnTo>
                    <a:pt x="253" y="286"/>
                  </a:lnTo>
                  <a:lnTo>
                    <a:pt x="253" y="287"/>
                  </a:lnTo>
                  <a:lnTo>
                    <a:pt x="252" y="287"/>
                  </a:lnTo>
                  <a:lnTo>
                    <a:pt x="252" y="288"/>
                  </a:lnTo>
                  <a:lnTo>
                    <a:pt x="250" y="288"/>
                  </a:lnTo>
                  <a:lnTo>
                    <a:pt x="250" y="289"/>
                  </a:lnTo>
                  <a:lnTo>
                    <a:pt x="249" y="289"/>
                  </a:lnTo>
                  <a:lnTo>
                    <a:pt x="248" y="288"/>
                  </a:lnTo>
                  <a:lnTo>
                    <a:pt x="247" y="288"/>
                  </a:lnTo>
                  <a:lnTo>
                    <a:pt x="247" y="287"/>
                  </a:lnTo>
                  <a:lnTo>
                    <a:pt x="247" y="288"/>
                  </a:lnTo>
                  <a:lnTo>
                    <a:pt x="245" y="288"/>
                  </a:lnTo>
                  <a:lnTo>
                    <a:pt x="244" y="288"/>
                  </a:lnTo>
                  <a:lnTo>
                    <a:pt x="244" y="289"/>
                  </a:lnTo>
                  <a:lnTo>
                    <a:pt x="243" y="290"/>
                  </a:lnTo>
                  <a:lnTo>
                    <a:pt x="242" y="290"/>
                  </a:lnTo>
                  <a:lnTo>
                    <a:pt x="242" y="289"/>
                  </a:lnTo>
                  <a:lnTo>
                    <a:pt x="242" y="288"/>
                  </a:lnTo>
                  <a:lnTo>
                    <a:pt x="242" y="287"/>
                  </a:lnTo>
                  <a:lnTo>
                    <a:pt x="241" y="287"/>
                  </a:lnTo>
                  <a:lnTo>
                    <a:pt x="239" y="287"/>
                  </a:lnTo>
                  <a:lnTo>
                    <a:pt x="238" y="287"/>
                  </a:lnTo>
                  <a:lnTo>
                    <a:pt x="238" y="288"/>
                  </a:lnTo>
                  <a:lnTo>
                    <a:pt x="238" y="287"/>
                  </a:lnTo>
                  <a:lnTo>
                    <a:pt x="237" y="287"/>
                  </a:lnTo>
                  <a:lnTo>
                    <a:pt x="236" y="287"/>
                  </a:lnTo>
                  <a:lnTo>
                    <a:pt x="236" y="286"/>
                  </a:lnTo>
                  <a:lnTo>
                    <a:pt x="235" y="286"/>
                  </a:lnTo>
                  <a:lnTo>
                    <a:pt x="233" y="286"/>
                  </a:lnTo>
                  <a:lnTo>
                    <a:pt x="232" y="286"/>
                  </a:lnTo>
                  <a:lnTo>
                    <a:pt x="231" y="286"/>
                  </a:lnTo>
                  <a:lnTo>
                    <a:pt x="231" y="287"/>
                  </a:lnTo>
                  <a:lnTo>
                    <a:pt x="230" y="287"/>
                  </a:lnTo>
                  <a:lnTo>
                    <a:pt x="229" y="287"/>
                  </a:lnTo>
                  <a:lnTo>
                    <a:pt x="227" y="287"/>
                  </a:lnTo>
                  <a:lnTo>
                    <a:pt x="227" y="286"/>
                  </a:lnTo>
                  <a:lnTo>
                    <a:pt x="226" y="286"/>
                  </a:lnTo>
                  <a:lnTo>
                    <a:pt x="226" y="284"/>
                  </a:lnTo>
                  <a:lnTo>
                    <a:pt x="226" y="286"/>
                  </a:lnTo>
                  <a:lnTo>
                    <a:pt x="225" y="286"/>
                  </a:lnTo>
                  <a:lnTo>
                    <a:pt x="224" y="286"/>
                  </a:lnTo>
                  <a:lnTo>
                    <a:pt x="223" y="286"/>
                  </a:lnTo>
                  <a:lnTo>
                    <a:pt x="223" y="284"/>
                  </a:lnTo>
                  <a:lnTo>
                    <a:pt x="221" y="284"/>
                  </a:lnTo>
                  <a:lnTo>
                    <a:pt x="220" y="284"/>
                  </a:lnTo>
                  <a:lnTo>
                    <a:pt x="219" y="284"/>
                  </a:lnTo>
                  <a:lnTo>
                    <a:pt x="218" y="283"/>
                  </a:lnTo>
                  <a:lnTo>
                    <a:pt x="217" y="283"/>
                  </a:lnTo>
                  <a:lnTo>
                    <a:pt x="215" y="283"/>
                  </a:lnTo>
                  <a:lnTo>
                    <a:pt x="215" y="282"/>
                  </a:lnTo>
                  <a:lnTo>
                    <a:pt x="214" y="282"/>
                  </a:lnTo>
                  <a:lnTo>
                    <a:pt x="214" y="283"/>
                  </a:lnTo>
                  <a:lnTo>
                    <a:pt x="213" y="283"/>
                  </a:lnTo>
                  <a:lnTo>
                    <a:pt x="212" y="283"/>
                  </a:lnTo>
                  <a:lnTo>
                    <a:pt x="212" y="284"/>
                  </a:lnTo>
                  <a:lnTo>
                    <a:pt x="212" y="286"/>
                  </a:lnTo>
                  <a:lnTo>
                    <a:pt x="212" y="287"/>
                  </a:lnTo>
                  <a:lnTo>
                    <a:pt x="211" y="287"/>
                  </a:lnTo>
                  <a:lnTo>
                    <a:pt x="211" y="288"/>
                  </a:lnTo>
                  <a:lnTo>
                    <a:pt x="209" y="288"/>
                  </a:lnTo>
                  <a:lnTo>
                    <a:pt x="209" y="287"/>
                  </a:lnTo>
                  <a:lnTo>
                    <a:pt x="208" y="286"/>
                  </a:lnTo>
                  <a:lnTo>
                    <a:pt x="208" y="284"/>
                  </a:lnTo>
                  <a:lnTo>
                    <a:pt x="207" y="284"/>
                  </a:lnTo>
                  <a:lnTo>
                    <a:pt x="207" y="283"/>
                  </a:lnTo>
                  <a:lnTo>
                    <a:pt x="206" y="283"/>
                  </a:lnTo>
                  <a:lnTo>
                    <a:pt x="206" y="284"/>
                  </a:lnTo>
                  <a:lnTo>
                    <a:pt x="207" y="284"/>
                  </a:lnTo>
                  <a:lnTo>
                    <a:pt x="207" y="286"/>
                  </a:lnTo>
                  <a:lnTo>
                    <a:pt x="207" y="287"/>
                  </a:lnTo>
                  <a:lnTo>
                    <a:pt x="208" y="287"/>
                  </a:lnTo>
                  <a:lnTo>
                    <a:pt x="208" y="288"/>
                  </a:lnTo>
                  <a:lnTo>
                    <a:pt x="208" y="289"/>
                  </a:lnTo>
                  <a:lnTo>
                    <a:pt x="208" y="290"/>
                  </a:lnTo>
                  <a:lnTo>
                    <a:pt x="208" y="292"/>
                  </a:lnTo>
                  <a:lnTo>
                    <a:pt x="208" y="293"/>
                  </a:lnTo>
                  <a:lnTo>
                    <a:pt x="209" y="293"/>
                  </a:lnTo>
                  <a:lnTo>
                    <a:pt x="209" y="294"/>
                  </a:lnTo>
                  <a:lnTo>
                    <a:pt x="209" y="295"/>
                  </a:lnTo>
                  <a:lnTo>
                    <a:pt x="209" y="296"/>
                  </a:lnTo>
                  <a:lnTo>
                    <a:pt x="209" y="298"/>
                  </a:lnTo>
                  <a:lnTo>
                    <a:pt x="209" y="299"/>
                  </a:lnTo>
                  <a:lnTo>
                    <a:pt x="211" y="299"/>
                  </a:lnTo>
                  <a:lnTo>
                    <a:pt x="211" y="300"/>
                  </a:lnTo>
                  <a:lnTo>
                    <a:pt x="212" y="300"/>
                  </a:lnTo>
                  <a:lnTo>
                    <a:pt x="212" y="301"/>
                  </a:lnTo>
                  <a:lnTo>
                    <a:pt x="212" y="303"/>
                  </a:lnTo>
                  <a:lnTo>
                    <a:pt x="212" y="304"/>
                  </a:lnTo>
                  <a:lnTo>
                    <a:pt x="211" y="304"/>
                  </a:lnTo>
                  <a:lnTo>
                    <a:pt x="212" y="304"/>
                  </a:lnTo>
                  <a:lnTo>
                    <a:pt x="211" y="304"/>
                  </a:lnTo>
                  <a:lnTo>
                    <a:pt x="211" y="305"/>
                  </a:lnTo>
                  <a:lnTo>
                    <a:pt x="212" y="305"/>
                  </a:lnTo>
                  <a:lnTo>
                    <a:pt x="212" y="306"/>
                  </a:lnTo>
                  <a:lnTo>
                    <a:pt x="212" y="307"/>
                  </a:lnTo>
                  <a:lnTo>
                    <a:pt x="213" y="307"/>
                  </a:lnTo>
                  <a:lnTo>
                    <a:pt x="213" y="309"/>
                  </a:lnTo>
                  <a:lnTo>
                    <a:pt x="214" y="309"/>
                  </a:lnTo>
                  <a:lnTo>
                    <a:pt x="213" y="310"/>
                  </a:lnTo>
                  <a:lnTo>
                    <a:pt x="214" y="310"/>
                  </a:lnTo>
                  <a:lnTo>
                    <a:pt x="214" y="311"/>
                  </a:lnTo>
                  <a:lnTo>
                    <a:pt x="213" y="311"/>
                  </a:lnTo>
                  <a:lnTo>
                    <a:pt x="213" y="312"/>
                  </a:lnTo>
                  <a:lnTo>
                    <a:pt x="212" y="312"/>
                  </a:lnTo>
                  <a:lnTo>
                    <a:pt x="212" y="313"/>
                  </a:lnTo>
                  <a:lnTo>
                    <a:pt x="212" y="315"/>
                  </a:lnTo>
                  <a:lnTo>
                    <a:pt x="212" y="316"/>
                  </a:lnTo>
                  <a:lnTo>
                    <a:pt x="211" y="316"/>
                  </a:lnTo>
                  <a:lnTo>
                    <a:pt x="212" y="316"/>
                  </a:lnTo>
                  <a:lnTo>
                    <a:pt x="211" y="316"/>
                  </a:lnTo>
                  <a:lnTo>
                    <a:pt x="212" y="316"/>
                  </a:lnTo>
                  <a:lnTo>
                    <a:pt x="212" y="317"/>
                  </a:lnTo>
                  <a:lnTo>
                    <a:pt x="212" y="318"/>
                  </a:lnTo>
                  <a:lnTo>
                    <a:pt x="212" y="319"/>
                  </a:lnTo>
                  <a:lnTo>
                    <a:pt x="212" y="321"/>
                  </a:lnTo>
                  <a:lnTo>
                    <a:pt x="211" y="321"/>
                  </a:lnTo>
                  <a:lnTo>
                    <a:pt x="211" y="322"/>
                  </a:lnTo>
                  <a:lnTo>
                    <a:pt x="209" y="322"/>
                  </a:lnTo>
                  <a:lnTo>
                    <a:pt x="208" y="323"/>
                  </a:lnTo>
                  <a:lnTo>
                    <a:pt x="208" y="324"/>
                  </a:lnTo>
                  <a:lnTo>
                    <a:pt x="208" y="323"/>
                  </a:lnTo>
                  <a:lnTo>
                    <a:pt x="207" y="323"/>
                  </a:lnTo>
                  <a:lnTo>
                    <a:pt x="207" y="324"/>
                  </a:lnTo>
                  <a:lnTo>
                    <a:pt x="206" y="324"/>
                  </a:lnTo>
                  <a:lnTo>
                    <a:pt x="205" y="324"/>
                  </a:lnTo>
                  <a:lnTo>
                    <a:pt x="205" y="325"/>
                  </a:lnTo>
                  <a:lnTo>
                    <a:pt x="203" y="325"/>
                  </a:lnTo>
                  <a:lnTo>
                    <a:pt x="203" y="327"/>
                  </a:lnTo>
                  <a:lnTo>
                    <a:pt x="202" y="327"/>
                  </a:lnTo>
                  <a:lnTo>
                    <a:pt x="202" y="328"/>
                  </a:lnTo>
                  <a:lnTo>
                    <a:pt x="202" y="329"/>
                  </a:lnTo>
                  <a:lnTo>
                    <a:pt x="202" y="330"/>
                  </a:lnTo>
                  <a:lnTo>
                    <a:pt x="201" y="330"/>
                  </a:lnTo>
                  <a:lnTo>
                    <a:pt x="201" y="332"/>
                  </a:lnTo>
                  <a:lnTo>
                    <a:pt x="202" y="332"/>
                  </a:lnTo>
                  <a:lnTo>
                    <a:pt x="203" y="332"/>
                  </a:lnTo>
                  <a:lnTo>
                    <a:pt x="203" y="333"/>
                  </a:lnTo>
                  <a:lnTo>
                    <a:pt x="202" y="333"/>
                  </a:lnTo>
                  <a:lnTo>
                    <a:pt x="202" y="334"/>
                  </a:lnTo>
                  <a:lnTo>
                    <a:pt x="202" y="335"/>
                  </a:lnTo>
                  <a:lnTo>
                    <a:pt x="201" y="335"/>
                  </a:lnTo>
                  <a:lnTo>
                    <a:pt x="201" y="334"/>
                  </a:lnTo>
                  <a:lnTo>
                    <a:pt x="200" y="334"/>
                  </a:lnTo>
                  <a:lnTo>
                    <a:pt x="198" y="334"/>
                  </a:lnTo>
                  <a:lnTo>
                    <a:pt x="198" y="333"/>
                  </a:lnTo>
                  <a:lnTo>
                    <a:pt x="197" y="332"/>
                  </a:lnTo>
                  <a:lnTo>
                    <a:pt x="196" y="332"/>
                  </a:lnTo>
                  <a:lnTo>
                    <a:pt x="195" y="332"/>
                  </a:lnTo>
                  <a:lnTo>
                    <a:pt x="195" y="330"/>
                  </a:lnTo>
                  <a:lnTo>
                    <a:pt x="195" y="329"/>
                  </a:lnTo>
                  <a:lnTo>
                    <a:pt x="194" y="329"/>
                  </a:lnTo>
                  <a:lnTo>
                    <a:pt x="192" y="329"/>
                  </a:lnTo>
                  <a:lnTo>
                    <a:pt x="191" y="329"/>
                  </a:lnTo>
                  <a:lnTo>
                    <a:pt x="191" y="330"/>
                  </a:lnTo>
                  <a:lnTo>
                    <a:pt x="190" y="330"/>
                  </a:lnTo>
                  <a:lnTo>
                    <a:pt x="189" y="330"/>
                  </a:lnTo>
                  <a:lnTo>
                    <a:pt x="188" y="330"/>
                  </a:lnTo>
                  <a:lnTo>
                    <a:pt x="188" y="329"/>
                  </a:lnTo>
                  <a:lnTo>
                    <a:pt x="186" y="329"/>
                  </a:lnTo>
                  <a:lnTo>
                    <a:pt x="186" y="328"/>
                  </a:lnTo>
                  <a:lnTo>
                    <a:pt x="185" y="328"/>
                  </a:lnTo>
                  <a:lnTo>
                    <a:pt x="184" y="328"/>
                  </a:lnTo>
                  <a:lnTo>
                    <a:pt x="184" y="327"/>
                  </a:lnTo>
                  <a:lnTo>
                    <a:pt x="184" y="325"/>
                  </a:lnTo>
                  <a:lnTo>
                    <a:pt x="184" y="324"/>
                  </a:lnTo>
                  <a:lnTo>
                    <a:pt x="185" y="324"/>
                  </a:lnTo>
                  <a:lnTo>
                    <a:pt x="184" y="324"/>
                  </a:lnTo>
                  <a:lnTo>
                    <a:pt x="184" y="323"/>
                  </a:lnTo>
                  <a:lnTo>
                    <a:pt x="184" y="322"/>
                  </a:lnTo>
                  <a:lnTo>
                    <a:pt x="185" y="322"/>
                  </a:lnTo>
                  <a:lnTo>
                    <a:pt x="185" y="321"/>
                  </a:lnTo>
                  <a:lnTo>
                    <a:pt x="184" y="321"/>
                  </a:lnTo>
                  <a:lnTo>
                    <a:pt x="184" y="319"/>
                  </a:lnTo>
                  <a:lnTo>
                    <a:pt x="185" y="319"/>
                  </a:lnTo>
                  <a:lnTo>
                    <a:pt x="184" y="319"/>
                  </a:lnTo>
                  <a:lnTo>
                    <a:pt x="184" y="318"/>
                  </a:lnTo>
                  <a:lnTo>
                    <a:pt x="183" y="318"/>
                  </a:lnTo>
                  <a:lnTo>
                    <a:pt x="183" y="317"/>
                  </a:lnTo>
                  <a:lnTo>
                    <a:pt x="183" y="316"/>
                  </a:lnTo>
                  <a:lnTo>
                    <a:pt x="182" y="316"/>
                  </a:lnTo>
                  <a:lnTo>
                    <a:pt x="182" y="317"/>
                  </a:lnTo>
                  <a:lnTo>
                    <a:pt x="182" y="316"/>
                  </a:lnTo>
                  <a:lnTo>
                    <a:pt x="183" y="316"/>
                  </a:lnTo>
                  <a:lnTo>
                    <a:pt x="182" y="316"/>
                  </a:lnTo>
                  <a:lnTo>
                    <a:pt x="182" y="315"/>
                  </a:lnTo>
                  <a:lnTo>
                    <a:pt x="182" y="313"/>
                  </a:lnTo>
                  <a:lnTo>
                    <a:pt x="182" y="312"/>
                  </a:lnTo>
                  <a:lnTo>
                    <a:pt x="183" y="312"/>
                  </a:lnTo>
                  <a:lnTo>
                    <a:pt x="183" y="311"/>
                  </a:lnTo>
                  <a:lnTo>
                    <a:pt x="184" y="311"/>
                  </a:lnTo>
                  <a:lnTo>
                    <a:pt x="184" y="310"/>
                  </a:lnTo>
                  <a:lnTo>
                    <a:pt x="184" y="309"/>
                  </a:lnTo>
                  <a:lnTo>
                    <a:pt x="184" y="307"/>
                  </a:lnTo>
                  <a:lnTo>
                    <a:pt x="183" y="307"/>
                  </a:lnTo>
                  <a:lnTo>
                    <a:pt x="183" y="306"/>
                  </a:lnTo>
                  <a:lnTo>
                    <a:pt x="183" y="305"/>
                  </a:lnTo>
                  <a:lnTo>
                    <a:pt x="183" y="306"/>
                  </a:lnTo>
                  <a:lnTo>
                    <a:pt x="183" y="305"/>
                  </a:lnTo>
                  <a:lnTo>
                    <a:pt x="183" y="304"/>
                  </a:lnTo>
                  <a:lnTo>
                    <a:pt x="184" y="304"/>
                  </a:lnTo>
                  <a:lnTo>
                    <a:pt x="183" y="304"/>
                  </a:lnTo>
                  <a:lnTo>
                    <a:pt x="183" y="303"/>
                  </a:lnTo>
                  <a:lnTo>
                    <a:pt x="182" y="303"/>
                  </a:lnTo>
                  <a:lnTo>
                    <a:pt x="182" y="304"/>
                  </a:lnTo>
                  <a:lnTo>
                    <a:pt x="180" y="304"/>
                  </a:lnTo>
                  <a:lnTo>
                    <a:pt x="182" y="304"/>
                  </a:lnTo>
                  <a:lnTo>
                    <a:pt x="182" y="303"/>
                  </a:lnTo>
                  <a:lnTo>
                    <a:pt x="180" y="303"/>
                  </a:lnTo>
                  <a:lnTo>
                    <a:pt x="180" y="301"/>
                  </a:lnTo>
                  <a:lnTo>
                    <a:pt x="179" y="301"/>
                  </a:lnTo>
                  <a:lnTo>
                    <a:pt x="180" y="301"/>
                  </a:lnTo>
                  <a:lnTo>
                    <a:pt x="180" y="300"/>
                  </a:lnTo>
                  <a:lnTo>
                    <a:pt x="179" y="300"/>
                  </a:lnTo>
                  <a:lnTo>
                    <a:pt x="179" y="299"/>
                  </a:lnTo>
                  <a:lnTo>
                    <a:pt x="179" y="298"/>
                  </a:lnTo>
                  <a:lnTo>
                    <a:pt x="178" y="296"/>
                  </a:lnTo>
                  <a:lnTo>
                    <a:pt x="178" y="295"/>
                  </a:lnTo>
                  <a:lnTo>
                    <a:pt x="177" y="295"/>
                  </a:lnTo>
                  <a:lnTo>
                    <a:pt x="177" y="294"/>
                  </a:lnTo>
                  <a:lnTo>
                    <a:pt x="177" y="293"/>
                  </a:lnTo>
                  <a:lnTo>
                    <a:pt x="178" y="293"/>
                  </a:lnTo>
                  <a:lnTo>
                    <a:pt x="177" y="293"/>
                  </a:lnTo>
                  <a:lnTo>
                    <a:pt x="177" y="292"/>
                  </a:lnTo>
                  <a:lnTo>
                    <a:pt x="178" y="292"/>
                  </a:lnTo>
                  <a:lnTo>
                    <a:pt x="178" y="293"/>
                  </a:lnTo>
                  <a:lnTo>
                    <a:pt x="178" y="292"/>
                  </a:lnTo>
                  <a:lnTo>
                    <a:pt x="179" y="290"/>
                  </a:lnTo>
                  <a:lnTo>
                    <a:pt x="178" y="290"/>
                  </a:lnTo>
                  <a:lnTo>
                    <a:pt x="177" y="290"/>
                  </a:lnTo>
                  <a:lnTo>
                    <a:pt x="177" y="289"/>
                  </a:lnTo>
                  <a:lnTo>
                    <a:pt x="176" y="289"/>
                  </a:lnTo>
                  <a:lnTo>
                    <a:pt x="176" y="288"/>
                  </a:lnTo>
                  <a:lnTo>
                    <a:pt x="176" y="287"/>
                  </a:lnTo>
                  <a:lnTo>
                    <a:pt x="174" y="287"/>
                  </a:lnTo>
                  <a:lnTo>
                    <a:pt x="174" y="286"/>
                  </a:lnTo>
                  <a:lnTo>
                    <a:pt x="173" y="286"/>
                  </a:lnTo>
                  <a:lnTo>
                    <a:pt x="173" y="284"/>
                  </a:lnTo>
                  <a:lnTo>
                    <a:pt x="172" y="284"/>
                  </a:lnTo>
                  <a:lnTo>
                    <a:pt x="172" y="283"/>
                  </a:lnTo>
                  <a:lnTo>
                    <a:pt x="171" y="283"/>
                  </a:lnTo>
                  <a:lnTo>
                    <a:pt x="172" y="283"/>
                  </a:lnTo>
                  <a:lnTo>
                    <a:pt x="172" y="282"/>
                  </a:lnTo>
                  <a:lnTo>
                    <a:pt x="171" y="282"/>
                  </a:lnTo>
                  <a:lnTo>
                    <a:pt x="171" y="281"/>
                  </a:lnTo>
                  <a:lnTo>
                    <a:pt x="171" y="282"/>
                  </a:lnTo>
                  <a:lnTo>
                    <a:pt x="171" y="281"/>
                  </a:lnTo>
                  <a:lnTo>
                    <a:pt x="170" y="281"/>
                  </a:lnTo>
                  <a:lnTo>
                    <a:pt x="168" y="281"/>
                  </a:lnTo>
                  <a:lnTo>
                    <a:pt x="167" y="281"/>
                  </a:lnTo>
                  <a:lnTo>
                    <a:pt x="166" y="281"/>
                  </a:lnTo>
                  <a:lnTo>
                    <a:pt x="166" y="280"/>
                  </a:lnTo>
                  <a:lnTo>
                    <a:pt x="165" y="280"/>
                  </a:lnTo>
                  <a:lnTo>
                    <a:pt x="165" y="278"/>
                  </a:lnTo>
                  <a:lnTo>
                    <a:pt x="164" y="278"/>
                  </a:lnTo>
                  <a:lnTo>
                    <a:pt x="164" y="277"/>
                  </a:lnTo>
                  <a:lnTo>
                    <a:pt x="162" y="277"/>
                  </a:lnTo>
                  <a:lnTo>
                    <a:pt x="161" y="276"/>
                  </a:lnTo>
                  <a:lnTo>
                    <a:pt x="161" y="275"/>
                  </a:lnTo>
                  <a:lnTo>
                    <a:pt x="160" y="275"/>
                  </a:lnTo>
                  <a:lnTo>
                    <a:pt x="160" y="274"/>
                  </a:lnTo>
                  <a:lnTo>
                    <a:pt x="160" y="272"/>
                  </a:lnTo>
                  <a:lnTo>
                    <a:pt x="160" y="274"/>
                  </a:lnTo>
                  <a:lnTo>
                    <a:pt x="161" y="274"/>
                  </a:lnTo>
                  <a:lnTo>
                    <a:pt x="161" y="272"/>
                  </a:lnTo>
                  <a:lnTo>
                    <a:pt x="160" y="272"/>
                  </a:lnTo>
                  <a:lnTo>
                    <a:pt x="161" y="272"/>
                  </a:lnTo>
                  <a:lnTo>
                    <a:pt x="161" y="271"/>
                  </a:lnTo>
                  <a:lnTo>
                    <a:pt x="161" y="270"/>
                  </a:lnTo>
                  <a:lnTo>
                    <a:pt x="160" y="270"/>
                  </a:lnTo>
                  <a:lnTo>
                    <a:pt x="161" y="270"/>
                  </a:lnTo>
                  <a:lnTo>
                    <a:pt x="161" y="269"/>
                  </a:lnTo>
                  <a:lnTo>
                    <a:pt x="161" y="267"/>
                  </a:lnTo>
                  <a:lnTo>
                    <a:pt x="160" y="267"/>
                  </a:lnTo>
                  <a:lnTo>
                    <a:pt x="161" y="267"/>
                  </a:lnTo>
                  <a:lnTo>
                    <a:pt x="161" y="266"/>
                  </a:lnTo>
                  <a:lnTo>
                    <a:pt x="160" y="266"/>
                  </a:lnTo>
                  <a:lnTo>
                    <a:pt x="159" y="266"/>
                  </a:lnTo>
                  <a:lnTo>
                    <a:pt x="159" y="265"/>
                  </a:lnTo>
                  <a:lnTo>
                    <a:pt x="160" y="265"/>
                  </a:lnTo>
                  <a:lnTo>
                    <a:pt x="160" y="264"/>
                  </a:lnTo>
                  <a:lnTo>
                    <a:pt x="160" y="263"/>
                  </a:lnTo>
                  <a:lnTo>
                    <a:pt x="160" y="261"/>
                  </a:lnTo>
                  <a:lnTo>
                    <a:pt x="161" y="261"/>
                  </a:lnTo>
                  <a:lnTo>
                    <a:pt x="161" y="260"/>
                  </a:lnTo>
                  <a:lnTo>
                    <a:pt x="160" y="260"/>
                  </a:lnTo>
                  <a:lnTo>
                    <a:pt x="160" y="259"/>
                  </a:lnTo>
                  <a:lnTo>
                    <a:pt x="159" y="259"/>
                  </a:lnTo>
                  <a:lnTo>
                    <a:pt x="159" y="258"/>
                  </a:lnTo>
                  <a:lnTo>
                    <a:pt x="160" y="258"/>
                  </a:lnTo>
                  <a:lnTo>
                    <a:pt x="159" y="258"/>
                  </a:lnTo>
                  <a:lnTo>
                    <a:pt x="159" y="257"/>
                  </a:lnTo>
                  <a:lnTo>
                    <a:pt x="160" y="257"/>
                  </a:lnTo>
                  <a:lnTo>
                    <a:pt x="160" y="255"/>
                  </a:lnTo>
                  <a:lnTo>
                    <a:pt x="159" y="255"/>
                  </a:lnTo>
                  <a:lnTo>
                    <a:pt x="159" y="254"/>
                  </a:lnTo>
                  <a:lnTo>
                    <a:pt x="160" y="254"/>
                  </a:lnTo>
                  <a:lnTo>
                    <a:pt x="160" y="253"/>
                  </a:lnTo>
                  <a:lnTo>
                    <a:pt x="159" y="253"/>
                  </a:lnTo>
                  <a:lnTo>
                    <a:pt x="159" y="252"/>
                  </a:lnTo>
                  <a:lnTo>
                    <a:pt x="160" y="252"/>
                  </a:lnTo>
                  <a:lnTo>
                    <a:pt x="159" y="252"/>
                  </a:lnTo>
                  <a:lnTo>
                    <a:pt x="159" y="251"/>
                  </a:lnTo>
                  <a:lnTo>
                    <a:pt x="157" y="251"/>
                  </a:lnTo>
                  <a:lnTo>
                    <a:pt x="157" y="249"/>
                  </a:lnTo>
                  <a:lnTo>
                    <a:pt x="157" y="251"/>
                  </a:lnTo>
                  <a:lnTo>
                    <a:pt x="156" y="251"/>
                  </a:lnTo>
                  <a:lnTo>
                    <a:pt x="156" y="249"/>
                  </a:lnTo>
                  <a:lnTo>
                    <a:pt x="156" y="248"/>
                  </a:lnTo>
                  <a:lnTo>
                    <a:pt x="156" y="247"/>
                  </a:lnTo>
                  <a:lnTo>
                    <a:pt x="155" y="247"/>
                  </a:lnTo>
                  <a:lnTo>
                    <a:pt x="155" y="246"/>
                  </a:lnTo>
                  <a:lnTo>
                    <a:pt x="156" y="246"/>
                  </a:lnTo>
                  <a:lnTo>
                    <a:pt x="156" y="245"/>
                  </a:lnTo>
                  <a:lnTo>
                    <a:pt x="155" y="245"/>
                  </a:lnTo>
                  <a:lnTo>
                    <a:pt x="155" y="246"/>
                  </a:lnTo>
                  <a:lnTo>
                    <a:pt x="155" y="245"/>
                  </a:lnTo>
                  <a:lnTo>
                    <a:pt x="154" y="245"/>
                  </a:lnTo>
                  <a:lnTo>
                    <a:pt x="155" y="245"/>
                  </a:lnTo>
                  <a:lnTo>
                    <a:pt x="154" y="245"/>
                  </a:lnTo>
                  <a:lnTo>
                    <a:pt x="154" y="243"/>
                  </a:lnTo>
                  <a:lnTo>
                    <a:pt x="154" y="242"/>
                  </a:lnTo>
                  <a:lnTo>
                    <a:pt x="153" y="241"/>
                  </a:lnTo>
                  <a:lnTo>
                    <a:pt x="153" y="240"/>
                  </a:lnTo>
                  <a:lnTo>
                    <a:pt x="151" y="239"/>
                  </a:lnTo>
                  <a:lnTo>
                    <a:pt x="151" y="237"/>
                  </a:lnTo>
                  <a:lnTo>
                    <a:pt x="153" y="237"/>
                  </a:lnTo>
                  <a:lnTo>
                    <a:pt x="153" y="239"/>
                  </a:lnTo>
                  <a:lnTo>
                    <a:pt x="153" y="237"/>
                  </a:lnTo>
                  <a:lnTo>
                    <a:pt x="153" y="236"/>
                  </a:lnTo>
                  <a:lnTo>
                    <a:pt x="154" y="236"/>
                  </a:lnTo>
                  <a:lnTo>
                    <a:pt x="153" y="236"/>
                  </a:lnTo>
                  <a:lnTo>
                    <a:pt x="153" y="235"/>
                  </a:lnTo>
                  <a:lnTo>
                    <a:pt x="154" y="235"/>
                  </a:lnTo>
                  <a:lnTo>
                    <a:pt x="154" y="234"/>
                  </a:lnTo>
                  <a:lnTo>
                    <a:pt x="153" y="234"/>
                  </a:lnTo>
                  <a:lnTo>
                    <a:pt x="154" y="234"/>
                  </a:lnTo>
                  <a:lnTo>
                    <a:pt x="153" y="234"/>
                  </a:lnTo>
                  <a:lnTo>
                    <a:pt x="153" y="232"/>
                  </a:lnTo>
                  <a:lnTo>
                    <a:pt x="151" y="234"/>
                  </a:lnTo>
                  <a:lnTo>
                    <a:pt x="151" y="232"/>
                  </a:lnTo>
                  <a:lnTo>
                    <a:pt x="153" y="232"/>
                  </a:lnTo>
                  <a:lnTo>
                    <a:pt x="151" y="232"/>
                  </a:lnTo>
                  <a:lnTo>
                    <a:pt x="151" y="231"/>
                  </a:lnTo>
                  <a:lnTo>
                    <a:pt x="150" y="230"/>
                  </a:lnTo>
                  <a:lnTo>
                    <a:pt x="149" y="230"/>
                  </a:lnTo>
                  <a:lnTo>
                    <a:pt x="149" y="229"/>
                  </a:lnTo>
                  <a:lnTo>
                    <a:pt x="149" y="230"/>
                  </a:lnTo>
                  <a:lnTo>
                    <a:pt x="148" y="230"/>
                  </a:lnTo>
                  <a:lnTo>
                    <a:pt x="148" y="229"/>
                  </a:lnTo>
                  <a:lnTo>
                    <a:pt x="148" y="228"/>
                  </a:lnTo>
                  <a:lnTo>
                    <a:pt x="147" y="228"/>
                  </a:lnTo>
                  <a:lnTo>
                    <a:pt x="148" y="228"/>
                  </a:lnTo>
                  <a:lnTo>
                    <a:pt x="148" y="229"/>
                  </a:lnTo>
                  <a:lnTo>
                    <a:pt x="147" y="229"/>
                  </a:lnTo>
                  <a:lnTo>
                    <a:pt x="147" y="228"/>
                  </a:lnTo>
                  <a:lnTo>
                    <a:pt x="145" y="228"/>
                  </a:lnTo>
                  <a:lnTo>
                    <a:pt x="145" y="226"/>
                  </a:lnTo>
                  <a:lnTo>
                    <a:pt x="144" y="226"/>
                  </a:lnTo>
                  <a:lnTo>
                    <a:pt x="144" y="225"/>
                  </a:lnTo>
                  <a:lnTo>
                    <a:pt x="143" y="225"/>
                  </a:lnTo>
                  <a:lnTo>
                    <a:pt x="144" y="225"/>
                  </a:lnTo>
                  <a:lnTo>
                    <a:pt x="144" y="224"/>
                  </a:lnTo>
                  <a:lnTo>
                    <a:pt x="143" y="224"/>
                  </a:lnTo>
                  <a:lnTo>
                    <a:pt x="142" y="224"/>
                  </a:lnTo>
                  <a:lnTo>
                    <a:pt x="141" y="224"/>
                  </a:lnTo>
                  <a:lnTo>
                    <a:pt x="139" y="224"/>
                  </a:lnTo>
                  <a:lnTo>
                    <a:pt x="139" y="223"/>
                  </a:lnTo>
                  <a:lnTo>
                    <a:pt x="138" y="223"/>
                  </a:lnTo>
                  <a:lnTo>
                    <a:pt x="137" y="223"/>
                  </a:lnTo>
                  <a:lnTo>
                    <a:pt x="137" y="222"/>
                  </a:lnTo>
                  <a:lnTo>
                    <a:pt x="136" y="222"/>
                  </a:lnTo>
                  <a:lnTo>
                    <a:pt x="135" y="222"/>
                  </a:lnTo>
                  <a:lnTo>
                    <a:pt x="135" y="220"/>
                  </a:lnTo>
                  <a:lnTo>
                    <a:pt x="133" y="220"/>
                  </a:lnTo>
                  <a:lnTo>
                    <a:pt x="133" y="219"/>
                  </a:lnTo>
                  <a:lnTo>
                    <a:pt x="132" y="219"/>
                  </a:lnTo>
                  <a:lnTo>
                    <a:pt x="132" y="218"/>
                  </a:lnTo>
                  <a:lnTo>
                    <a:pt x="131" y="218"/>
                  </a:lnTo>
                  <a:lnTo>
                    <a:pt x="131" y="217"/>
                  </a:lnTo>
                  <a:lnTo>
                    <a:pt x="131" y="216"/>
                  </a:lnTo>
                  <a:lnTo>
                    <a:pt x="130" y="216"/>
                  </a:lnTo>
                  <a:lnTo>
                    <a:pt x="131" y="216"/>
                  </a:lnTo>
                  <a:lnTo>
                    <a:pt x="131" y="214"/>
                  </a:lnTo>
                  <a:lnTo>
                    <a:pt x="131" y="213"/>
                  </a:lnTo>
                  <a:lnTo>
                    <a:pt x="131" y="212"/>
                  </a:lnTo>
                  <a:lnTo>
                    <a:pt x="131" y="211"/>
                  </a:lnTo>
                  <a:lnTo>
                    <a:pt x="130" y="211"/>
                  </a:lnTo>
                  <a:lnTo>
                    <a:pt x="130" y="212"/>
                  </a:lnTo>
                  <a:lnTo>
                    <a:pt x="129" y="212"/>
                  </a:lnTo>
                  <a:lnTo>
                    <a:pt x="127" y="212"/>
                  </a:lnTo>
                  <a:lnTo>
                    <a:pt x="127" y="211"/>
                  </a:lnTo>
                  <a:lnTo>
                    <a:pt x="126" y="211"/>
                  </a:lnTo>
                  <a:lnTo>
                    <a:pt x="126" y="210"/>
                  </a:lnTo>
                  <a:lnTo>
                    <a:pt x="125" y="210"/>
                  </a:lnTo>
                  <a:lnTo>
                    <a:pt x="125" y="208"/>
                  </a:lnTo>
                  <a:lnTo>
                    <a:pt x="124" y="208"/>
                  </a:lnTo>
                  <a:lnTo>
                    <a:pt x="124" y="207"/>
                  </a:lnTo>
                  <a:lnTo>
                    <a:pt x="125" y="207"/>
                  </a:lnTo>
                  <a:lnTo>
                    <a:pt x="124" y="207"/>
                  </a:lnTo>
                  <a:lnTo>
                    <a:pt x="124" y="206"/>
                  </a:lnTo>
                  <a:lnTo>
                    <a:pt x="125" y="206"/>
                  </a:lnTo>
                  <a:lnTo>
                    <a:pt x="125" y="207"/>
                  </a:lnTo>
                  <a:lnTo>
                    <a:pt x="126" y="206"/>
                  </a:lnTo>
                  <a:lnTo>
                    <a:pt x="125" y="206"/>
                  </a:lnTo>
                  <a:lnTo>
                    <a:pt x="125" y="205"/>
                  </a:lnTo>
                  <a:lnTo>
                    <a:pt x="124" y="205"/>
                  </a:lnTo>
                  <a:lnTo>
                    <a:pt x="125" y="205"/>
                  </a:lnTo>
                  <a:lnTo>
                    <a:pt x="124" y="205"/>
                  </a:lnTo>
                  <a:lnTo>
                    <a:pt x="124" y="203"/>
                  </a:lnTo>
                  <a:lnTo>
                    <a:pt x="123" y="203"/>
                  </a:lnTo>
                  <a:lnTo>
                    <a:pt x="123" y="202"/>
                  </a:lnTo>
                  <a:lnTo>
                    <a:pt x="124" y="202"/>
                  </a:lnTo>
                  <a:lnTo>
                    <a:pt x="124" y="201"/>
                  </a:lnTo>
                  <a:lnTo>
                    <a:pt x="124" y="202"/>
                  </a:lnTo>
                  <a:lnTo>
                    <a:pt x="123" y="202"/>
                  </a:lnTo>
                  <a:lnTo>
                    <a:pt x="123" y="201"/>
                  </a:lnTo>
                  <a:lnTo>
                    <a:pt x="121" y="201"/>
                  </a:lnTo>
                  <a:lnTo>
                    <a:pt x="121" y="202"/>
                  </a:lnTo>
                  <a:lnTo>
                    <a:pt x="121" y="201"/>
                  </a:lnTo>
                  <a:lnTo>
                    <a:pt x="120" y="201"/>
                  </a:lnTo>
                  <a:lnTo>
                    <a:pt x="120" y="200"/>
                  </a:lnTo>
                  <a:lnTo>
                    <a:pt x="120" y="199"/>
                  </a:lnTo>
                  <a:lnTo>
                    <a:pt x="119" y="199"/>
                  </a:lnTo>
                  <a:lnTo>
                    <a:pt x="119" y="200"/>
                  </a:lnTo>
                  <a:lnTo>
                    <a:pt x="119" y="199"/>
                  </a:lnTo>
                  <a:lnTo>
                    <a:pt x="118" y="199"/>
                  </a:lnTo>
                  <a:lnTo>
                    <a:pt x="119" y="199"/>
                  </a:lnTo>
                  <a:lnTo>
                    <a:pt x="119" y="197"/>
                  </a:lnTo>
                  <a:lnTo>
                    <a:pt x="119" y="199"/>
                  </a:lnTo>
                  <a:lnTo>
                    <a:pt x="118" y="199"/>
                  </a:lnTo>
                  <a:lnTo>
                    <a:pt x="118" y="197"/>
                  </a:lnTo>
                  <a:lnTo>
                    <a:pt x="117" y="197"/>
                  </a:lnTo>
                  <a:lnTo>
                    <a:pt x="117" y="196"/>
                  </a:lnTo>
                  <a:lnTo>
                    <a:pt x="117" y="195"/>
                  </a:lnTo>
                  <a:lnTo>
                    <a:pt x="115" y="195"/>
                  </a:lnTo>
                  <a:lnTo>
                    <a:pt x="117" y="195"/>
                  </a:lnTo>
                  <a:lnTo>
                    <a:pt x="118" y="195"/>
                  </a:lnTo>
                  <a:lnTo>
                    <a:pt x="118" y="194"/>
                  </a:lnTo>
                  <a:lnTo>
                    <a:pt x="117" y="194"/>
                  </a:lnTo>
                  <a:lnTo>
                    <a:pt x="117" y="193"/>
                  </a:lnTo>
                  <a:lnTo>
                    <a:pt x="117" y="191"/>
                  </a:lnTo>
                  <a:lnTo>
                    <a:pt x="118" y="191"/>
                  </a:lnTo>
                  <a:lnTo>
                    <a:pt x="118" y="190"/>
                  </a:lnTo>
                  <a:lnTo>
                    <a:pt x="118" y="191"/>
                  </a:lnTo>
                  <a:lnTo>
                    <a:pt x="119" y="191"/>
                  </a:lnTo>
                  <a:lnTo>
                    <a:pt x="119" y="190"/>
                  </a:lnTo>
                  <a:lnTo>
                    <a:pt x="118" y="190"/>
                  </a:lnTo>
                  <a:lnTo>
                    <a:pt x="118" y="189"/>
                  </a:lnTo>
                  <a:lnTo>
                    <a:pt x="117" y="189"/>
                  </a:lnTo>
                  <a:lnTo>
                    <a:pt x="118" y="189"/>
                  </a:lnTo>
                  <a:lnTo>
                    <a:pt x="119" y="189"/>
                  </a:lnTo>
                  <a:lnTo>
                    <a:pt x="119" y="188"/>
                  </a:lnTo>
                  <a:lnTo>
                    <a:pt x="119" y="187"/>
                  </a:lnTo>
                  <a:lnTo>
                    <a:pt x="118" y="187"/>
                  </a:lnTo>
                  <a:lnTo>
                    <a:pt x="118" y="185"/>
                  </a:lnTo>
                  <a:lnTo>
                    <a:pt x="117" y="184"/>
                  </a:lnTo>
                  <a:lnTo>
                    <a:pt x="115" y="184"/>
                  </a:lnTo>
                  <a:lnTo>
                    <a:pt x="114" y="183"/>
                  </a:lnTo>
                  <a:lnTo>
                    <a:pt x="113" y="183"/>
                  </a:lnTo>
                  <a:lnTo>
                    <a:pt x="112" y="182"/>
                  </a:lnTo>
                  <a:lnTo>
                    <a:pt x="112" y="181"/>
                  </a:lnTo>
                  <a:lnTo>
                    <a:pt x="112" y="179"/>
                  </a:lnTo>
                  <a:lnTo>
                    <a:pt x="110" y="179"/>
                  </a:lnTo>
                  <a:lnTo>
                    <a:pt x="110" y="178"/>
                  </a:lnTo>
                  <a:lnTo>
                    <a:pt x="109" y="178"/>
                  </a:lnTo>
                  <a:lnTo>
                    <a:pt x="109" y="177"/>
                  </a:lnTo>
                  <a:lnTo>
                    <a:pt x="108" y="177"/>
                  </a:lnTo>
                  <a:lnTo>
                    <a:pt x="108" y="176"/>
                  </a:lnTo>
                  <a:lnTo>
                    <a:pt x="108" y="174"/>
                  </a:lnTo>
                  <a:lnTo>
                    <a:pt x="107" y="174"/>
                  </a:lnTo>
                  <a:lnTo>
                    <a:pt x="106" y="173"/>
                  </a:lnTo>
                  <a:lnTo>
                    <a:pt x="104" y="173"/>
                  </a:lnTo>
                  <a:lnTo>
                    <a:pt x="103" y="173"/>
                  </a:lnTo>
                  <a:lnTo>
                    <a:pt x="103" y="172"/>
                  </a:lnTo>
                  <a:lnTo>
                    <a:pt x="103" y="171"/>
                  </a:lnTo>
                  <a:lnTo>
                    <a:pt x="102" y="171"/>
                  </a:lnTo>
                  <a:lnTo>
                    <a:pt x="101" y="171"/>
                  </a:lnTo>
                  <a:lnTo>
                    <a:pt x="101" y="172"/>
                  </a:lnTo>
                  <a:lnTo>
                    <a:pt x="100" y="172"/>
                  </a:lnTo>
                  <a:lnTo>
                    <a:pt x="100" y="171"/>
                  </a:lnTo>
                  <a:lnTo>
                    <a:pt x="98" y="171"/>
                  </a:lnTo>
                  <a:lnTo>
                    <a:pt x="98" y="170"/>
                  </a:lnTo>
                  <a:lnTo>
                    <a:pt x="97" y="170"/>
                  </a:lnTo>
                  <a:lnTo>
                    <a:pt x="96" y="170"/>
                  </a:lnTo>
                  <a:lnTo>
                    <a:pt x="96" y="168"/>
                  </a:lnTo>
                  <a:lnTo>
                    <a:pt x="95" y="167"/>
                  </a:lnTo>
                  <a:lnTo>
                    <a:pt x="95" y="166"/>
                  </a:lnTo>
                  <a:lnTo>
                    <a:pt x="95" y="165"/>
                  </a:lnTo>
                  <a:lnTo>
                    <a:pt x="95" y="164"/>
                  </a:lnTo>
                  <a:lnTo>
                    <a:pt x="94" y="164"/>
                  </a:lnTo>
                  <a:lnTo>
                    <a:pt x="94" y="162"/>
                  </a:lnTo>
                  <a:lnTo>
                    <a:pt x="94" y="161"/>
                  </a:lnTo>
                  <a:lnTo>
                    <a:pt x="92" y="161"/>
                  </a:lnTo>
                  <a:lnTo>
                    <a:pt x="92" y="160"/>
                  </a:lnTo>
                  <a:lnTo>
                    <a:pt x="92" y="159"/>
                  </a:lnTo>
                  <a:lnTo>
                    <a:pt x="92" y="158"/>
                  </a:lnTo>
                  <a:lnTo>
                    <a:pt x="91" y="158"/>
                  </a:lnTo>
                  <a:lnTo>
                    <a:pt x="91" y="156"/>
                  </a:lnTo>
                  <a:lnTo>
                    <a:pt x="91" y="155"/>
                  </a:lnTo>
                  <a:lnTo>
                    <a:pt x="91" y="154"/>
                  </a:lnTo>
                  <a:lnTo>
                    <a:pt x="90" y="154"/>
                  </a:lnTo>
                  <a:lnTo>
                    <a:pt x="90" y="153"/>
                  </a:lnTo>
                  <a:lnTo>
                    <a:pt x="89" y="153"/>
                  </a:lnTo>
                  <a:lnTo>
                    <a:pt x="88" y="152"/>
                  </a:lnTo>
                  <a:lnTo>
                    <a:pt x="86" y="152"/>
                  </a:lnTo>
                  <a:lnTo>
                    <a:pt x="86" y="150"/>
                  </a:lnTo>
                  <a:lnTo>
                    <a:pt x="86" y="149"/>
                  </a:lnTo>
                  <a:lnTo>
                    <a:pt x="85" y="149"/>
                  </a:lnTo>
                  <a:lnTo>
                    <a:pt x="85" y="148"/>
                  </a:lnTo>
                  <a:lnTo>
                    <a:pt x="84" y="148"/>
                  </a:lnTo>
                  <a:lnTo>
                    <a:pt x="84" y="147"/>
                  </a:lnTo>
                  <a:lnTo>
                    <a:pt x="83" y="147"/>
                  </a:lnTo>
                  <a:lnTo>
                    <a:pt x="83" y="145"/>
                  </a:lnTo>
                  <a:lnTo>
                    <a:pt x="82" y="145"/>
                  </a:lnTo>
                  <a:lnTo>
                    <a:pt x="80" y="145"/>
                  </a:lnTo>
                  <a:lnTo>
                    <a:pt x="80" y="144"/>
                  </a:lnTo>
                  <a:lnTo>
                    <a:pt x="79" y="144"/>
                  </a:lnTo>
                  <a:lnTo>
                    <a:pt x="79" y="143"/>
                  </a:lnTo>
                  <a:lnTo>
                    <a:pt x="78" y="143"/>
                  </a:lnTo>
                  <a:lnTo>
                    <a:pt x="77" y="143"/>
                  </a:lnTo>
                  <a:lnTo>
                    <a:pt x="76" y="143"/>
                  </a:lnTo>
                  <a:lnTo>
                    <a:pt x="76" y="142"/>
                  </a:lnTo>
                  <a:lnTo>
                    <a:pt x="74" y="142"/>
                  </a:lnTo>
                  <a:lnTo>
                    <a:pt x="74" y="141"/>
                  </a:lnTo>
                  <a:lnTo>
                    <a:pt x="73" y="141"/>
                  </a:lnTo>
                  <a:lnTo>
                    <a:pt x="73" y="139"/>
                  </a:lnTo>
                  <a:lnTo>
                    <a:pt x="72" y="139"/>
                  </a:lnTo>
                  <a:lnTo>
                    <a:pt x="72" y="138"/>
                  </a:lnTo>
                  <a:lnTo>
                    <a:pt x="71" y="138"/>
                  </a:lnTo>
                  <a:lnTo>
                    <a:pt x="71" y="137"/>
                  </a:lnTo>
                  <a:lnTo>
                    <a:pt x="70" y="137"/>
                  </a:lnTo>
                  <a:lnTo>
                    <a:pt x="70" y="136"/>
                  </a:lnTo>
                  <a:lnTo>
                    <a:pt x="70" y="135"/>
                  </a:lnTo>
                  <a:lnTo>
                    <a:pt x="68" y="135"/>
                  </a:lnTo>
                  <a:lnTo>
                    <a:pt x="67" y="135"/>
                  </a:lnTo>
                  <a:lnTo>
                    <a:pt x="66" y="135"/>
                  </a:lnTo>
                  <a:lnTo>
                    <a:pt x="65" y="133"/>
                  </a:lnTo>
                  <a:lnTo>
                    <a:pt x="65" y="132"/>
                  </a:lnTo>
                  <a:lnTo>
                    <a:pt x="65" y="131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3" y="129"/>
                  </a:lnTo>
                  <a:lnTo>
                    <a:pt x="62" y="129"/>
                  </a:lnTo>
                  <a:lnTo>
                    <a:pt x="62" y="127"/>
                  </a:lnTo>
                  <a:lnTo>
                    <a:pt x="62" y="126"/>
                  </a:lnTo>
                  <a:lnTo>
                    <a:pt x="62" y="125"/>
                  </a:lnTo>
                  <a:lnTo>
                    <a:pt x="61" y="125"/>
                  </a:lnTo>
                  <a:lnTo>
                    <a:pt x="61" y="124"/>
                  </a:lnTo>
                  <a:lnTo>
                    <a:pt x="60" y="124"/>
                  </a:lnTo>
                  <a:lnTo>
                    <a:pt x="60" y="123"/>
                  </a:lnTo>
                  <a:lnTo>
                    <a:pt x="60" y="121"/>
                  </a:lnTo>
                  <a:lnTo>
                    <a:pt x="59" y="121"/>
                  </a:lnTo>
                  <a:lnTo>
                    <a:pt x="59" y="120"/>
                  </a:lnTo>
                  <a:lnTo>
                    <a:pt x="59" y="119"/>
                  </a:lnTo>
                  <a:lnTo>
                    <a:pt x="57" y="118"/>
                  </a:lnTo>
                  <a:lnTo>
                    <a:pt x="56" y="118"/>
                  </a:lnTo>
                  <a:lnTo>
                    <a:pt x="56" y="116"/>
                  </a:lnTo>
                  <a:lnTo>
                    <a:pt x="56" y="115"/>
                  </a:lnTo>
                  <a:lnTo>
                    <a:pt x="55" y="115"/>
                  </a:lnTo>
                  <a:lnTo>
                    <a:pt x="55" y="114"/>
                  </a:lnTo>
                  <a:lnTo>
                    <a:pt x="54" y="114"/>
                  </a:lnTo>
                  <a:lnTo>
                    <a:pt x="53" y="113"/>
                  </a:lnTo>
                  <a:lnTo>
                    <a:pt x="53" y="112"/>
                  </a:lnTo>
                  <a:lnTo>
                    <a:pt x="51" y="112"/>
                  </a:lnTo>
                  <a:lnTo>
                    <a:pt x="51" y="110"/>
                  </a:lnTo>
                  <a:lnTo>
                    <a:pt x="51" y="109"/>
                  </a:lnTo>
                  <a:lnTo>
                    <a:pt x="51" y="108"/>
                  </a:lnTo>
                  <a:lnTo>
                    <a:pt x="50" y="108"/>
                  </a:lnTo>
                  <a:lnTo>
                    <a:pt x="50" y="107"/>
                  </a:lnTo>
                  <a:lnTo>
                    <a:pt x="50" y="106"/>
                  </a:lnTo>
                  <a:lnTo>
                    <a:pt x="50" y="104"/>
                  </a:lnTo>
                  <a:lnTo>
                    <a:pt x="50" y="103"/>
                  </a:lnTo>
                  <a:lnTo>
                    <a:pt x="50" y="102"/>
                  </a:lnTo>
                  <a:lnTo>
                    <a:pt x="50" y="101"/>
                  </a:lnTo>
                  <a:lnTo>
                    <a:pt x="49" y="101"/>
                  </a:lnTo>
                  <a:lnTo>
                    <a:pt x="50" y="101"/>
                  </a:lnTo>
                  <a:lnTo>
                    <a:pt x="50" y="100"/>
                  </a:lnTo>
                  <a:lnTo>
                    <a:pt x="49" y="100"/>
                  </a:lnTo>
                  <a:lnTo>
                    <a:pt x="49" y="98"/>
                  </a:lnTo>
                  <a:lnTo>
                    <a:pt x="48" y="98"/>
                  </a:lnTo>
                  <a:lnTo>
                    <a:pt x="48" y="97"/>
                  </a:lnTo>
                  <a:lnTo>
                    <a:pt x="47" y="97"/>
                  </a:lnTo>
                  <a:lnTo>
                    <a:pt x="47" y="96"/>
                  </a:lnTo>
                  <a:lnTo>
                    <a:pt x="47" y="95"/>
                  </a:lnTo>
                  <a:lnTo>
                    <a:pt x="47" y="94"/>
                  </a:lnTo>
                  <a:lnTo>
                    <a:pt x="45" y="94"/>
                  </a:lnTo>
                  <a:lnTo>
                    <a:pt x="45" y="92"/>
                  </a:lnTo>
                  <a:lnTo>
                    <a:pt x="44" y="91"/>
                  </a:lnTo>
                  <a:lnTo>
                    <a:pt x="43" y="91"/>
                  </a:lnTo>
                  <a:lnTo>
                    <a:pt x="43" y="90"/>
                  </a:lnTo>
                  <a:lnTo>
                    <a:pt x="43" y="89"/>
                  </a:lnTo>
                  <a:lnTo>
                    <a:pt x="42" y="89"/>
                  </a:lnTo>
                  <a:lnTo>
                    <a:pt x="42" y="87"/>
                  </a:lnTo>
                  <a:lnTo>
                    <a:pt x="42" y="86"/>
                  </a:lnTo>
                  <a:lnTo>
                    <a:pt x="42" y="85"/>
                  </a:lnTo>
                  <a:lnTo>
                    <a:pt x="42" y="84"/>
                  </a:lnTo>
                  <a:lnTo>
                    <a:pt x="41" y="84"/>
                  </a:lnTo>
                  <a:lnTo>
                    <a:pt x="41" y="83"/>
                  </a:lnTo>
                  <a:lnTo>
                    <a:pt x="41" y="81"/>
                  </a:lnTo>
                  <a:lnTo>
                    <a:pt x="41" y="80"/>
                  </a:lnTo>
                  <a:lnTo>
                    <a:pt x="39" y="80"/>
                  </a:lnTo>
                  <a:lnTo>
                    <a:pt x="39" y="79"/>
                  </a:lnTo>
                  <a:lnTo>
                    <a:pt x="39" y="78"/>
                  </a:lnTo>
                  <a:lnTo>
                    <a:pt x="38" y="78"/>
                  </a:lnTo>
                  <a:lnTo>
                    <a:pt x="37" y="78"/>
                  </a:lnTo>
                  <a:lnTo>
                    <a:pt x="37" y="77"/>
                  </a:lnTo>
                  <a:lnTo>
                    <a:pt x="36" y="78"/>
                  </a:lnTo>
                  <a:lnTo>
                    <a:pt x="35" y="78"/>
                  </a:lnTo>
                  <a:lnTo>
                    <a:pt x="35" y="77"/>
                  </a:lnTo>
                  <a:lnTo>
                    <a:pt x="33" y="77"/>
                  </a:lnTo>
                  <a:lnTo>
                    <a:pt x="33" y="78"/>
                  </a:lnTo>
                  <a:lnTo>
                    <a:pt x="32" y="78"/>
                  </a:lnTo>
                  <a:lnTo>
                    <a:pt x="31" y="78"/>
                  </a:lnTo>
                  <a:lnTo>
                    <a:pt x="30" y="78"/>
                  </a:lnTo>
                  <a:lnTo>
                    <a:pt x="30" y="79"/>
                  </a:lnTo>
                  <a:lnTo>
                    <a:pt x="29" y="79"/>
                  </a:lnTo>
                  <a:lnTo>
                    <a:pt x="29" y="78"/>
                  </a:lnTo>
                  <a:lnTo>
                    <a:pt x="27" y="78"/>
                  </a:lnTo>
                  <a:lnTo>
                    <a:pt x="26" y="78"/>
                  </a:lnTo>
                  <a:lnTo>
                    <a:pt x="26" y="77"/>
                  </a:lnTo>
                  <a:lnTo>
                    <a:pt x="25" y="77"/>
                  </a:lnTo>
                  <a:lnTo>
                    <a:pt x="25" y="75"/>
                  </a:lnTo>
                  <a:lnTo>
                    <a:pt x="24" y="75"/>
                  </a:lnTo>
                  <a:lnTo>
                    <a:pt x="23" y="75"/>
                  </a:lnTo>
                  <a:lnTo>
                    <a:pt x="23" y="74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2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9" y="69"/>
                  </a:lnTo>
                  <a:lnTo>
                    <a:pt x="18" y="69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6" y="67"/>
                  </a:lnTo>
                  <a:lnTo>
                    <a:pt x="16" y="66"/>
                  </a:lnTo>
                  <a:lnTo>
                    <a:pt x="15" y="66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2" y="63"/>
                  </a:lnTo>
                  <a:lnTo>
                    <a:pt x="10" y="63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1"/>
                  </a:lnTo>
                  <a:lnTo>
                    <a:pt x="6" y="60"/>
                  </a:lnTo>
                  <a:lnTo>
                    <a:pt x="4" y="60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0" y="55"/>
                  </a:lnTo>
                  <a:lnTo>
                    <a:pt x="0" y="54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2" y="49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3" y="44"/>
                  </a:lnTo>
                  <a:lnTo>
                    <a:pt x="4" y="44"/>
                  </a:lnTo>
                  <a:lnTo>
                    <a:pt x="4" y="43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4" y="42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7" y="42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9" y="37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2" y="34"/>
                  </a:lnTo>
                  <a:lnTo>
                    <a:pt x="12" y="36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4" y="32"/>
                  </a:lnTo>
                  <a:lnTo>
                    <a:pt x="15" y="32"/>
                  </a:lnTo>
                  <a:lnTo>
                    <a:pt x="15" y="31"/>
                  </a:lnTo>
                  <a:lnTo>
                    <a:pt x="15" y="32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6" y="29"/>
                  </a:lnTo>
                  <a:lnTo>
                    <a:pt x="16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19" y="29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19" y="26"/>
                  </a:lnTo>
                  <a:lnTo>
                    <a:pt x="20" y="26"/>
                  </a:lnTo>
                  <a:lnTo>
                    <a:pt x="20" y="25"/>
                  </a:lnTo>
                  <a:lnTo>
                    <a:pt x="20" y="23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4" y="21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7" y="17"/>
                  </a:lnTo>
                  <a:lnTo>
                    <a:pt x="39" y="16"/>
                  </a:lnTo>
                  <a:lnTo>
                    <a:pt x="42" y="15"/>
                  </a:lnTo>
                  <a:lnTo>
                    <a:pt x="44" y="14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7" y="15"/>
                  </a:lnTo>
                  <a:lnTo>
                    <a:pt x="47" y="16"/>
                  </a:lnTo>
                  <a:lnTo>
                    <a:pt x="48" y="16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9" y="16"/>
                  </a:lnTo>
                  <a:lnTo>
                    <a:pt x="49" y="15"/>
                  </a:lnTo>
                  <a:lnTo>
                    <a:pt x="49" y="14"/>
                  </a:lnTo>
                  <a:lnTo>
                    <a:pt x="50" y="14"/>
                  </a:lnTo>
                  <a:lnTo>
                    <a:pt x="50" y="15"/>
                  </a:lnTo>
                  <a:lnTo>
                    <a:pt x="50" y="14"/>
                  </a:lnTo>
                  <a:lnTo>
                    <a:pt x="51" y="14"/>
                  </a:lnTo>
                  <a:lnTo>
                    <a:pt x="51" y="13"/>
                  </a:lnTo>
                  <a:lnTo>
                    <a:pt x="53" y="13"/>
                  </a:lnTo>
                  <a:lnTo>
                    <a:pt x="54" y="13"/>
                  </a:lnTo>
                  <a:lnTo>
                    <a:pt x="54" y="11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4" y="10"/>
                  </a:lnTo>
                  <a:lnTo>
                    <a:pt x="55" y="10"/>
                  </a:lnTo>
                  <a:lnTo>
                    <a:pt x="55" y="9"/>
                  </a:lnTo>
                  <a:lnTo>
                    <a:pt x="56" y="9"/>
                  </a:lnTo>
                  <a:lnTo>
                    <a:pt x="56" y="10"/>
                  </a:lnTo>
                  <a:lnTo>
                    <a:pt x="57" y="10"/>
                  </a:lnTo>
                  <a:lnTo>
                    <a:pt x="57" y="9"/>
                  </a:lnTo>
                  <a:lnTo>
                    <a:pt x="59" y="9"/>
                  </a:lnTo>
                  <a:lnTo>
                    <a:pt x="60" y="9"/>
                  </a:lnTo>
                  <a:lnTo>
                    <a:pt x="61" y="9"/>
                  </a:lnTo>
                  <a:lnTo>
                    <a:pt x="61" y="8"/>
                  </a:lnTo>
                  <a:lnTo>
                    <a:pt x="62" y="8"/>
                  </a:lnTo>
                  <a:lnTo>
                    <a:pt x="63" y="8"/>
                  </a:lnTo>
                  <a:lnTo>
                    <a:pt x="65" y="8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6" y="5"/>
                  </a:lnTo>
                  <a:lnTo>
                    <a:pt x="67" y="5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8" y="5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1" y="4"/>
                  </a:lnTo>
                  <a:lnTo>
                    <a:pt x="72" y="4"/>
                  </a:lnTo>
                  <a:lnTo>
                    <a:pt x="73" y="4"/>
                  </a:lnTo>
                  <a:lnTo>
                    <a:pt x="74" y="4"/>
                  </a:lnTo>
                  <a:lnTo>
                    <a:pt x="74" y="5"/>
                  </a:lnTo>
                  <a:lnTo>
                    <a:pt x="73" y="5"/>
                  </a:lnTo>
                  <a:lnTo>
                    <a:pt x="74" y="5"/>
                  </a:lnTo>
                  <a:lnTo>
                    <a:pt x="76" y="5"/>
                  </a:lnTo>
                  <a:lnTo>
                    <a:pt x="76" y="4"/>
                  </a:lnTo>
                  <a:lnTo>
                    <a:pt x="77" y="4"/>
                  </a:lnTo>
                  <a:lnTo>
                    <a:pt x="77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2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0" y="4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4" y="3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6" y="2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7" y="2"/>
                  </a:lnTo>
                  <a:lnTo>
                    <a:pt x="97" y="3"/>
                  </a:lnTo>
                  <a:lnTo>
                    <a:pt x="97" y="2"/>
                  </a:lnTo>
                  <a:lnTo>
                    <a:pt x="97" y="3"/>
                  </a:lnTo>
                  <a:lnTo>
                    <a:pt x="98" y="3"/>
                  </a:lnTo>
                  <a:lnTo>
                    <a:pt x="100" y="3"/>
                  </a:lnTo>
                  <a:lnTo>
                    <a:pt x="102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10" y="3"/>
                  </a:lnTo>
                  <a:lnTo>
                    <a:pt x="112" y="3"/>
                  </a:lnTo>
                  <a:lnTo>
                    <a:pt x="114" y="3"/>
                  </a:lnTo>
                  <a:lnTo>
                    <a:pt x="117" y="3"/>
                  </a:lnTo>
                  <a:lnTo>
                    <a:pt x="118" y="3"/>
                  </a:lnTo>
                  <a:lnTo>
                    <a:pt x="121" y="3"/>
                  </a:lnTo>
                  <a:lnTo>
                    <a:pt x="124" y="3"/>
                  </a:lnTo>
                  <a:lnTo>
                    <a:pt x="125" y="3"/>
                  </a:lnTo>
                  <a:lnTo>
                    <a:pt x="127" y="4"/>
                  </a:lnTo>
                  <a:lnTo>
                    <a:pt x="131" y="4"/>
                  </a:lnTo>
                  <a:lnTo>
                    <a:pt x="132" y="4"/>
                  </a:lnTo>
                  <a:lnTo>
                    <a:pt x="135" y="4"/>
                  </a:lnTo>
                  <a:lnTo>
                    <a:pt x="136" y="4"/>
                  </a:lnTo>
                  <a:lnTo>
                    <a:pt x="138" y="4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4"/>
                  </a:lnTo>
                  <a:lnTo>
                    <a:pt x="147" y="4"/>
                  </a:lnTo>
                  <a:lnTo>
                    <a:pt x="148" y="4"/>
                  </a:lnTo>
                  <a:lnTo>
                    <a:pt x="149" y="4"/>
                  </a:lnTo>
                  <a:lnTo>
                    <a:pt x="151" y="4"/>
                  </a:lnTo>
                  <a:lnTo>
                    <a:pt x="151" y="5"/>
                  </a:lnTo>
                  <a:lnTo>
                    <a:pt x="153" y="5"/>
                  </a:lnTo>
                  <a:lnTo>
                    <a:pt x="155" y="5"/>
                  </a:lnTo>
                  <a:lnTo>
                    <a:pt x="156" y="5"/>
                  </a:lnTo>
                  <a:lnTo>
                    <a:pt x="157" y="5"/>
                  </a:lnTo>
                  <a:lnTo>
                    <a:pt x="159" y="5"/>
                  </a:lnTo>
                  <a:lnTo>
                    <a:pt x="164" y="5"/>
                  </a:lnTo>
                  <a:lnTo>
                    <a:pt x="167" y="5"/>
                  </a:lnTo>
                  <a:lnTo>
                    <a:pt x="168" y="5"/>
                  </a:lnTo>
                  <a:lnTo>
                    <a:pt x="172" y="5"/>
                  </a:lnTo>
                  <a:lnTo>
                    <a:pt x="174" y="5"/>
                  </a:lnTo>
                  <a:lnTo>
                    <a:pt x="177" y="7"/>
                  </a:lnTo>
                  <a:lnTo>
                    <a:pt x="179" y="7"/>
                  </a:lnTo>
                  <a:lnTo>
                    <a:pt x="180" y="7"/>
                  </a:lnTo>
                  <a:lnTo>
                    <a:pt x="183" y="7"/>
                  </a:lnTo>
                  <a:lnTo>
                    <a:pt x="184" y="7"/>
                  </a:lnTo>
                  <a:lnTo>
                    <a:pt x="185" y="7"/>
                  </a:lnTo>
                  <a:lnTo>
                    <a:pt x="186" y="7"/>
                  </a:lnTo>
                  <a:lnTo>
                    <a:pt x="188" y="7"/>
                  </a:lnTo>
                  <a:lnTo>
                    <a:pt x="190" y="7"/>
                  </a:lnTo>
                  <a:lnTo>
                    <a:pt x="191" y="7"/>
                  </a:lnTo>
                  <a:lnTo>
                    <a:pt x="190" y="7"/>
                  </a:lnTo>
                  <a:lnTo>
                    <a:pt x="190" y="8"/>
                  </a:lnTo>
                  <a:lnTo>
                    <a:pt x="190" y="9"/>
                  </a:lnTo>
                  <a:lnTo>
                    <a:pt x="191" y="9"/>
                  </a:lnTo>
                  <a:lnTo>
                    <a:pt x="191" y="10"/>
                  </a:lnTo>
                  <a:lnTo>
                    <a:pt x="191" y="11"/>
                  </a:lnTo>
                  <a:lnTo>
                    <a:pt x="191" y="13"/>
                  </a:lnTo>
                  <a:lnTo>
                    <a:pt x="190" y="13"/>
                  </a:lnTo>
                  <a:lnTo>
                    <a:pt x="190" y="14"/>
                  </a:lnTo>
                  <a:lnTo>
                    <a:pt x="189" y="14"/>
                  </a:lnTo>
                  <a:lnTo>
                    <a:pt x="190" y="14"/>
                  </a:lnTo>
                  <a:lnTo>
                    <a:pt x="189" y="15"/>
                  </a:lnTo>
                  <a:lnTo>
                    <a:pt x="189" y="16"/>
                  </a:lnTo>
                  <a:lnTo>
                    <a:pt x="190" y="16"/>
                  </a:lnTo>
                  <a:lnTo>
                    <a:pt x="190" y="17"/>
                  </a:lnTo>
                  <a:lnTo>
                    <a:pt x="191" y="19"/>
                  </a:lnTo>
                  <a:lnTo>
                    <a:pt x="191" y="17"/>
                  </a:lnTo>
                  <a:lnTo>
                    <a:pt x="192" y="16"/>
                  </a:lnTo>
                  <a:lnTo>
                    <a:pt x="194" y="16"/>
                  </a:lnTo>
                  <a:lnTo>
                    <a:pt x="194" y="15"/>
                  </a:lnTo>
                  <a:lnTo>
                    <a:pt x="195" y="15"/>
                  </a:lnTo>
                  <a:lnTo>
                    <a:pt x="196" y="14"/>
                  </a:lnTo>
                  <a:lnTo>
                    <a:pt x="197" y="13"/>
                  </a:lnTo>
                  <a:lnTo>
                    <a:pt x="198" y="13"/>
                  </a:lnTo>
                  <a:lnTo>
                    <a:pt x="200" y="11"/>
                  </a:lnTo>
                  <a:lnTo>
                    <a:pt x="201" y="13"/>
                  </a:lnTo>
                  <a:lnTo>
                    <a:pt x="202" y="15"/>
                  </a:lnTo>
                  <a:lnTo>
                    <a:pt x="202" y="16"/>
                  </a:lnTo>
                  <a:lnTo>
                    <a:pt x="203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7" y="21"/>
                  </a:lnTo>
                  <a:lnTo>
                    <a:pt x="207" y="22"/>
                  </a:lnTo>
                  <a:lnTo>
                    <a:pt x="208" y="25"/>
                  </a:lnTo>
                  <a:lnTo>
                    <a:pt x="209" y="25"/>
                  </a:lnTo>
                  <a:lnTo>
                    <a:pt x="209" y="26"/>
                  </a:lnTo>
                  <a:lnTo>
                    <a:pt x="211" y="27"/>
                  </a:lnTo>
                  <a:lnTo>
                    <a:pt x="212" y="28"/>
                  </a:lnTo>
                  <a:lnTo>
                    <a:pt x="212" y="29"/>
                  </a:lnTo>
                  <a:lnTo>
                    <a:pt x="212" y="31"/>
                  </a:lnTo>
                  <a:lnTo>
                    <a:pt x="212" y="32"/>
                  </a:lnTo>
                  <a:lnTo>
                    <a:pt x="212" y="33"/>
                  </a:lnTo>
                  <a:lnTo>
                    <a:pt x="212" y="34"/>
                  </a:lnTo>
                  <a:lnTo>
                    <a:pt x="212" y="36"/>
                  </a:lnTo>
                  <a:lnTo>
                    <a:pt x="211" y="40"/>
                  </a:lnTo>
                  <a:lnTo>
                    <a:pt x="211" y="42"/>
                  </a:lnTo>
                  <a:lnTo>
                    <a:pt x="213" y="42"/>
                  </a:lnTo>
                  <a:lnTo>
                    <a:pt x="214" y="42"/>
                  </a:lnTo>
                  <a:lnTo>
                    <a:pt x="215" y="42"/>
                  </a:lnTo>
                  <a:lnTo>
                    <a:pt x="217" y="42"/>
                  </a:lnTo>
                  <a:lnTo>
                    <a:pt x="219" y="42"/>
                  </a:lnTo>
                  <a:lnTo>
                    <a:pt x="221" y="42"/>
                  </a:lnTo>
                  <a:lnTo>
                    <a:pt x="224" y="42"/>
                  </a:lnTo>
                  <a:lnTo>
                    <a:pt x="225" y="42"/>
                  </a:lnTo>
                  <a:lnTo>
                    <a:pt x="227" y="42"/>
                  </a:lnTo>
                  <a:lnTo>
                    <a:pt x="230" y="42"/>
                  </a:lnTo>
                  <a:lnTo>
                    <a:pt x="232" y="42"/>
                  </a:lnTo>
                  <a:lnTo>
                    <a:pt x="233" y="42"/>
                  </a:lnTo>
                  <a:lnTo>
                    <a:pt x="236" y="42"/>
                  </a:lnTo>
                  <a:lnTo>
                    <a:pt x="237" y="42"/>
                  </a:lnTo>
                  <a:lnTo>
                    <a:pt x="239" y="43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3" y="43"/>
                  </a:lnTo>
                  <a:lnTo>
                    <a:pt x="244" y="43"/>
                  </a:lnTo>
                  <a:lnTo>
                    <a:pt x="245" y="43"/>
                  </a:lnTo>
                  <a:lnTo>
                    <a:pt x="247" y="43"/>
                  </a:lnTo>
                  <a:lnTo>
                    <a:pt x="249" y="43"/>
                  </a:lnTo>
                  <a:lnTo>
                    <a:pt x="250" y="43"/>
                  </a:lnTo>
                  <a:lnTo>
                    <a:pt x="252" y="43"/>
                  </a:lnTo>
                  <a:lnTo>
                    <a:pt x="253" y="43"/>
                  </a:lnTo>
                  <a:lnTo>
                    <a:pt x="256" y="43"/>
                  </a:lnTo>
                  <a:lnTo>
                    <a:pt x="258" y="43"/>
                  </a:lnTo>
                  <a:lnTo>
                    <a:pt x="260" y="43"/>
                  </a:lnTo>
                  <a:lnTo>
                    <a:pt x="261" y="43"/>
                  </a:lnTo>
                  <a:lnTo>
                    <a:pt x="264" y="43"/>
                  </a:lnTo>
                  <a:lnTo>
                    <a:pt x="265" y="43"/>
                  </a:lnTo>
                  <a:lnTo>
                    <a:pt x="266" y="43"/>
                  </a:lnTo>
                  <a:lnTo>
                    <a:pt x="268" y="43"/>
                  </a:lnTo>
                  <a:lnTo>
                    <a:pt x="270" y="43"/>
                  </a:lnTo>
                  <a:lnTo>
                    <a:pt x="271" y="43"/>
                  </a:lnTo>
                  <a:lnTo>
                    <a:pt x="272" y="43"/>
                  </a:lnTo>
                  <a:lnTo>
                    <a:pt x="273" y="43"/>
                  </a:lnTo>
                  <a:lnTo>
                    <a:pt x="274" y="43"/>
                  </a:lnTo>
                  <a:lnTo>
                    <a:pt x="276" y="43"/>
                  </a:lnTo>
                  <a:lnTo>
                    <a:pt x="277" y="43"/>
                  </a:lnTo>
                  <a:lnTo>
                    <a:pt x="278" y="43"/>
                  </a:lnTo>
                  <a:lnTo>
                    <a:pt x="279" y="43"/>
                  </a:lnTo>
                  <a:lnTo>
                    <a:pt x="283" y="43"/>
                  </a:lnTo>
                  <a:lnTo>
                    <a:pt x="286" y="43"/>
                  </a:lnTo>
                  <a:lnTo>
                    <a:pt x="288" y="43"/>
                  </a:lnTo>
                  <a:lnTo>
                    <a:pt x="296" y="43"/>
                  </a:lnTo>
                  <a:lnTo>
                    <a:pt x="297" y="43"/>
                  </a:lnTo>
                  <a:lnTo>
                    <a:pt x="301" y="43"/>
                  </a:lnTo>
                  <a:lnTo>
                    <a:pt x="302" y="44"/>
                  </a:lnTo>
                  <a:lnTo>
                    <a:pt x="303" y="44"/>
                  </a:lnTo>
                  <a:lnTo>
                    <a:pt x="306" y="46"/>
                  </a:lnTo>
                  <a:lnTo>
                    <a:pt x="308" y="48"/>
                  </a:lnTo>
                  <a:lnTo>
                    <a:pt x="309" y="49"/>
                  </a:lnTo>
                  <a:lnTo>
                    <a:pt x="311" y="50"/>
                  </a:lnTo>
                  <a:lnTo>
                    <a:pt x="313" y="54"/>
                  </a:lnTo>
                  <a:lnTo>
                    <a:pt x="314" y="54"/>
                  </a:lnTo>
                  <a:lnTo>
                    <a:pt x="315" y="56"/>
                  </a:lnTo>
                  <a:lnTo>
                    <a:pt x="318" y="58"/>
                  </a:lnTo>
                  <a:lnTo>
                    <a:pt x="319" y="58"/>
                  </a:lnTo>
                  <a:lnTo>
                    <a:pt x="319" y="60"/>
                  </a:lnTo>
                  <a:lnTo>
                    <a:pt x="320" y="60"/>
                  </a:lnTo>
                  <a:lnTo>
                    <a:pt x="320" y="61"/>
                  </a:lnTo>
                  <a:lnTo>
                    <a:pt x="321" y="62"/>
                  </a:lnTo>
                  <a:lnTo>
                    <a:pt x="323" y="63"/>
                  </a:lnTo>
                  <a:lnTo>
                    <a:pt x="325" y="66"/>
                  </a:lnTo>
                  <a:lnTo>
                    <a:pt x="329" y="69"/>
                  </a:lnTo>
                  <a:lnTo>
                    <a:pt x="329" y="71"/>
                  </a:lnTo>
                  <a:lnTo>
                    <a:pt x="330" y="72"/>
                  </a:lnTo>
                  <a:lnTo>
                    <a:pt x="331" y="72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2" y="74"/>
                  </a:lnTo>
                  <a:lnTo>
                    <a:pt x="333" y="74"/>
                  </a:lnTo>
                  <a:lnTo>
                    <a:pt x="333" y="75"/>
                  </a:lnTo>
                  <a:lnTo>
                    <a:pt x="335" y="75"/>
                  </a:lnTo>
                  <a:lnTo>
                    <a:pt x="335" y="77"/>
                  </a:lnTo>
                  <a:lnTo>
                    <a:pt x="337" y="79"/>
                  </a:lnTo>
                  <a:lnTo>
                    <a:pt x="338" y="81"/>
                  </a:lnTo>
                  <a:lnTo>
                    <a:pt x="339" y="83"/>
                  </a:lnTo>
                  <a:lnTo>
                    <a:pt x="343" y="85"/>
                  </a:lnTo>
                  <a:lnTo>
                    <a:pt x="343" y="86"/>
                  </a:lnTo>
                  <a:lnTo>
                    <a:pt x="346" y="89"/>
                  </a:lnTo>
                  <a:lnTo>
                    <a:pt x="347" y="89"/>
                  </a:lnTo>
                  <a:lnTo>
                    <a:pt x="347" y="90"/>
                  </a:lnTo>
                  <a:lnTo>
                    <a:pt x="348" y="90"/>
                  </a:lnTo>
                  <a:lnTo>
                    <a:pt x="350" y="94"/>
                  </a:lnTo>
                  <a:lnTo>
                    <a:pt x="354" y="97"/>
                  </a:lnTo>
                  <a:lnTo>
                    <a:pt x="356" y="100"/>
                  </a:lnTo>
                  <a:lnTo>
                    <a:pt x="359" y="102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1" y="106"/>
                  </a:lnTo>
                  <a:lnTo>
                    <a:pt x="362" y="106"/>
                  </a:lnTo>
                  <a:lnTo>
                    <a:pt x="365" y="109"/>
                  </a:lnTo>
                  <a:lnTo>
                    <a:pt x="366" y="110"/>
                  </a:lnTo>
                  <a:lnTo>
                    <a:pt x="368" y="113"/>
                  </a:lnTo>
                  <a:lnTo>
                    <a:pt x="370" y="114"/>
                  </a:lnTo>
                  <a:lnTo>
                    <a:pt x="373" y="118"/>
                  </a:lnTo>
                  <a:lnTo>
                    <a:pt x="373" y="119"/>
                  </a:lnTo>
                  <a:lnTo>
                    <a:pt x="376" y="121"/>
                  </a:lnTo>
                  <a:lnTo>
                    <a:pt x="380" y="126"/>
                  </a:lnTo>
                  <a:lnTo>
                    <a:pt x="383" y="129"/>
                  </a:lnTo>
                  <a:lnTo>
                    <a:pt x="384" y="130"/>
                  </a:lnTo>
                  <a:lnTo>
                    <a:pt x="385" y="131"/>
                  </a:lnTo>
                  <a:lnTo>
                    <a:pt x="387" y="132"/>
                  </a:lnTo>
                  <a:lnTo>
                    <a:pt x="388" y="133"/>
                  </a:lnTo>
                  <a:lnTo>
                    <a:pt x="389" y="135"/>
                  </a:lnTo>
                  <a:lnTo>
                    <a:pt x="390" y="136"/>
                  </a:lnTo>
                  <a:lnTo>
                    <a:pt x="390" y="137"/>
                  </a:lnTo>
                  <a:lnTo>
                    <a:pt x="391" y="137"/>
                  </a:lnTo>
                  <a:lnTo>
                    <a:pt x="394" y="139"/>
                  </a:lnTo>
                  <a:lnTo>
                    <a:pt x="394" y="141"/>
                  </a:lnTo>
                  <a:lnTo>
                    <a:pt x="395" y="141"/>
                  </a:lnTo>
                  <a:lnTo>
                    <a:pt x="395" y="142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5" y="144"/>
                  </a:lnTo>
                  <a:lnTo>
                    <a:pt x="394" y="144"/>
                  </a:lnTo>
                  <a:lnTo>
                    <a:pt x="394" y="145"/>
                  </a:lnTo>
                  <a:lnTo>
                    <a:pt x="393" y="145"/>
                  </a:lnTo>
                  <a:lnTo>
                    <a:pt x="391" y="145"/>
                  </a:lnTo>
                  <a:lnTo>
                    <a:pt x="390" y="147"/>
                  </a:lnTo>
                  <a:lnTo>
                    <a:pt x="389" y="147"/>
                  </a:lnTo>
                  <a:lnTo>
                    <a:pt x="388" y="147"/>
                  </a:lnTo>
                  <a:lnTo>
                    <a:pt x="388" y="148"/>
                  </a:lnTo>
                  <a:lnTo>
                    <a:pt x="387" y="148"/>
                  </a:lnTo>
                  <a:lnTo>
                    <a:pt x="385" y="148"/>
                  </a:lnTo>
                  <a:lnTo>
                    <a:pt x="385" y="149"/>
                  </a:lnTo>
                  <a:lnTo>
                    <a:pt x="384" y="149"/>
                  </a:lnTo>
                  <a:lnTo>
                    <a:pt x="383" y="149"/>
                  </a:lnTo>
                  <a:lnTo>
                    <a:pt x="383" y="150"/>
                  </a:lnTo>
                  <a:lnTo>
                    <a:pt x="382" y="150"/>
                  </a:lnTo>
                  <a:lnTo>
                    <a:pt x="380" y="152"/>
                  </a:lnTo>
                  <a:lnTo>
                    <a:pt x="379" y="152"/>
                  </a:lnTo>
                  <a:lnTo>
                    <a:pt x="379" y="153"/>
                  </a:lnTo>
                  <a:lnTo>
                    <a:pt x="378" y="153"/>
                  </a:lnTo>
                  <a:lnTo>
                    <a:pt x="378" y="154"/>
                  </a:lnTo>
                  <a:lnTo>
                    <a:pt x="377" y="154"/>
                  </a:lnTo>
                  <a:lnTo>
                    <a:pt x="376" y="154"/>
                  </a:lnTo>
                  <a:lnTo>
                    <a:pt x="376" y="155"/>
                  </a:lnTo>
                  <a:lnTo>
                    <a:pt x="374" y="155"/>
                  </a:lnTo>
                  <a:lnTo>
                    <a:pt x="374" y="156"/>
                  </a:lnTo>
                  <a:lnTo>
                    <a:pt x="373" y="156"/>
                  </a:lnTo>
                  <a:lnTo>
                    <a:pt x="373" y="158"/>
                  </a:lnTo>
                  <a:lnTo>
                    <a:pt x="372" y="158"/>
                  </a:lnTo>
                  <a:lnTo>
                    <a:pt x="372" y="159"/>
                  </a:lnTo>
                  <a:lnTo>
                    <a:pt x="371" y="159"/>
                  </a:lnTo>
                  <a:lnTo>
                    <a:pt x="371" y="160"/>
                  </a:lnTo>
                  <a:lnTo>
                    <a:pt x="370" y="160"/>
                  </a:lnTo>
                  <a:lnTo>
                    <a:pt x="370" y="161"/>
                  </a:lnTo>
                  <a:lnTo>
                    <a:pt x="368" y="161"/>
                  </a:lnTo>
                  <a:lnTo>
                    <a:pt x="368" y="162"/>
                  </a:lnTo>
                  <a:lnTo>
                    <a:pt x="367" y="164"/>
                  </a:lnTo>
                  <a:lnTo>
                    <a:pt x="367" y="165"/>
                  </a:lnTo>
                  <a:lnTo>
                    <a:pt x="366" y="165"/>
                  </a:lnTo>
                  <a:lnTo>
                    <a:pt x="366" y="166"/>
                  </a:lnTo>
                  <a:lnTo>
                    <a:pt x="365" y="166"/>
                  </a:lnTo>
                  <a:lnTo>
                    <a:pt x="365" y="167"/>
                  </a:lnTo>
                  <a:lnTo>
                    <a:pt x="364" y="167"/>
                  </a:lnTo>
                  <a:lnTo>
                    <a:pt x="364" y="168"/>
                  </a:lnTo>
                  <a:lnTo>
                    <a:pt x="362" y="168"/>
                  </a:lnTo>
                  <a:lnTo>
                    <a:pt x="362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2"/>
                  </a:lnTo>
                  <a:lnTo>
                    <a:pt x="360" y="172"/>
                  </a:lnTo>
                  <a:lnTo>
                    <a:pt x="360" y="173"/>
                  </a:lnTo>
                  <a:lnTo>
                    <a:pt x="359" y="173"/>
                  </a:lnTo>
                  <a:lnTo>
                    <a:pt x="359" y="17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96" name="Freeform 570"/>
            <p:cNvSpPr>
              <a:spLocks noChangeAspect="1"/>
            </p:cNvSpPr>
            <p:nvPr/>
          </p:nvSpPr>
          <p:spPr bwMode="gray">
            <a:xfrm>
              <a:off x="4606" y="3376"/>
              <a:ext cx="2" cy="4"/>
            </a:xfrm>
            <a:custGeom>
              <a:avLst/>
              <a:gdLst>
                <a:gd name="T0" fmla="*/ 0 w 2"/>
                <a:gd name="T1" fmla="*/ 3 h 4"/>
                <a:gd name="T2" fmla="*/ 0 w 2"/>
                <a:gd name="T3" fmla="*/ 4 h 4"/>
                <a:gd name="T4" fmla="*/ 0 w 2"/>
                <a:gd name="T5" fmla="*/ 3 h 4"/>
                <a:gd name="T6" fmla="*/ 0 w 2"/>
                <a:gd name="T7" fmla="*/ 2 h 4"/>
                <a:gd name="T8" fmla="*/ 0 w 2"/>
                <a:gd name="T9" fmla="*/ 0 h 4"/>
                <a:gd name="T10" fmla="*/ 1 w 2"/>
                <a:gd name="T11" fmla="*/ 0 h 4"/>
                <a:gd name="T12" fmla="*/ 1 w 2"/>
                <a:gd name="T13" fmla="*/ 2 h 4"/>
                <a:gd name="T14" fmla="*/ 2 w 2"/>
                <a:gd name="T15" fmla="*/ 2 h 4"/>
                <a:gd name="T16" fmla="*/ 1 w 2"/>
                <a:gd name="T17" fmla="*/ 3 h 4"/>
                <a:gd name="T18" fmla="*/ 0 w 2"/>
                <a:gd name="T19" fmla="*/ 3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"/>
                <a:gd name="T31" fmla="*/ 0 h 4"/>
                <a:gd name="T32" fmla="*/ 2 w 2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" h="4">
                  <a:moveTo>
                    <a:pt x="0" y="3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97" name="Freeform 571"/>
            <p:cNvSpPr>
              <a:spLocks noChangeAspect="1"/>
            </p:cNvSpPr>
            <p:nvPr/>
          </p:nvSpPr>
          <p:spPr bwMode="gray">
            <a:xfrm>
              <a:off x="4597" y="3380"/>
              <a:ext cx="9" cy="6"/>
            </a:xfrm>
            <a:custGeom>
              <a:avLst/>
              <a:gdLst>
                <a:gd name="T0" fmla="*/ 2 w 8"/>
                <a:gd name="T1" fmla="*/ 4 h 5"/>
                <a:gd name="T2" fmla="*/ 3 w 8"/>
                <a:gd name="T3" fmla="*/ 4 h 5"/>
                <a:gd name="T4" fmla="*/ 3 w 8"/>
                <a:gd name="T5" fmla="*/ 2 h 5"/>
                <a:gd name="T6" fmla="*/ 4 w 8"/>
                <a:gd name="T7" fmla="*/ 2 h 5"/>
                <a:gd name="T8" fmla="*/ 4 w 8"/>
                <a:gd name="T9" fmla="*/ 1 h 5"/>
                <a:gd name="T10" fmla="*/ 5 w 8"/>
                <a:gd name="T11" fmla="*/ 1 h 5"/>
                <a:gd name="T12" fmla="*/ 5 w 8"/>
                <a:gd name="T13" fmla="*/ 0 h 5"/>
                <a:gd name="T14" fmla="*/ 7 w 8"/>
                <a:gd name="T15" fmla="*/ 0 h 5"/>
                <a:gd name="T16" fmla="*/ 8 w 8"/>
                <a:gd name="T17" fmla="*/ 0 h 5"/>
                <a:gd name="T18" fmla="*/ 8 w 8"/>
                <a:gd name="T19" fmla="*/ 1 h 5"/>
                <a:gd name="T20" fmla="*/ 7 w 8"/>
                <a:gd name="T21" fmla="*/ 2 h 5"/>
                <a:gd name="T22" fmla="*/ 5 w 8"/>
                <a:gd name="T23" fmla="*/ 2 h 5"/>
                <a:gd name="T24" fmla="*/ 4 w 8"/>
                <a:gd name="T25" fmla="*/ 2 h 5"/>
                <a:gd name="T26" fmla="*/ 4 w 8"/>
                <a:gd name="T27" fmla="*/ 4 h 5"/>
                <a:gd name="T28" fmla="*/ 3 w 8"/>
                <a:gd name="T29" fmla="*/ 4 h 5"/>
                <a:gd name="T30" fmla="*/ 2 w 8"/>
                <a:gd name="T31" fmla="*/ 4 h 5"/>
                <a:gd name="T32" fmla="*/ 2 w 8"/>
                <a:gd name="T33" fmla="*/ 5 h 5"/>
                <a:gd name="T34" fmla="*/ 0 w 8"/>
                <a:gd name="T35" fmla="*/ 5 h 5"/>
                <a:gd name="T36" fmla="*/ 0 w 8"/>
                <a:gd name="T37" fmla="*/ 4 h 5"/>
                <a:gd name="T38" fmla="*/ 2 w 8"/>
                <a:gd name="T39" fmla="*/ 4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8"/>
                <a:gd name="T61" fmla="*/ 0 h 5"/>
                <a:gd name="T62" fmla="*/ 8 w 8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8" h="5">
                  <a:moveTo>
                    <a:pt x="2" y="4"/>
                  </a:moveTo>
                  <a:lnTo>
                    <a:pt x="3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98" name="Freeform 572"/>
            <p:cNvSpPr>
              <a:spLocks noChangeAspect="1"/>
            </p:cNvSpPr>
            <p:nvPr/>
          </p:nvSpPr>
          <p:spPr bwMode="gray">
            <a:xfrm>
              <a:off x="4593" y="3386"/>
              <a:ext cx="4" cy="2"/>
            </a:xfrm>
            <a:custGeom>
              <a:avLst/>
              <a:gdLst>
                <a:gd name="T0" fmla="*/ 4 w 4"/>
                <a:gd name="T1" fmla="*/ 1 h 2"/>
                <a:gd name="T2" fmla="*/ 3 w 4"/>
                <a:gd name="T3" fmla="*/ 1 h 2"/>
                <a:gd name="T4" fmla="*/ 2 w 4"/>
                <a:gd name="T5" fmla="*/ 1 h 2"/>
                <a:gd name="T6" fmla="*/ 2 w 4"/>
                <a:gd name="T7" fmla="*/ 2 h 2"/>
                <a:gd name="T8" fmla="*/ 1 w 4"/>
                <a:gd name="T9" fmla="*/ 2 h 2"/>
                <a:gd name="T10" fmla="*/ 1 w 4"/>
                <a:gd name="T11" fmla="*/ 1 h 2"/>
                <a:gd name="T12" fmla="*/ 0 w 4"/>
                <a:gd name="T13" fmla="*/ 1 h 2"/>
                <a:gd name="T14" fmla="*/ 1 w 4"/>
                <a:gd name="T15" fmla="*/ 1 h 2"/>
                <a:gd name="T16" fmla="*/ 2 w 4"/>
                <a:gd name="T17" fmla="*/ 1 h 2"/>
                <a:gd name="T18" fmla="*/ 1 w 4"/>
                <a:gd name="T19" fmla="*/ 1 h 2"/>
                <a:gd name="T20" fmla="*/ 1 w 4"/>
                <a:gd name="T21" fmla="*/ 0 h 2"/>
                <a:gd name="T22" fmla="*/ 2 w 4"/>
                <a:gd name="T23" fmla="*/ 0 h 2"/>
                <a:gd name="T24" fmla="*/ 2 w 4"/>
                <a:gd name="T25" fmla="*/ 1 h 2"/>
                <a:gd name="T26" fmla="*/ 2 w 4"/>
                <a:gd name="T27" fmla="*/ 0 h 2"/>
                <a:gd name="T28" fmla="*/ 2 w 4"/>
                <a:gd name="T29" fmla="*/ 1 h 2"/>
                <a:gd name="T30" fmla="*/ 2 w 4"/>
                <a:gd name="T31" fmla="*/ 0 h 2"/>
                <a:gd name="T32" fmla="*/ 3 w 4"/>
                <a:gd name="T33" fmla="*/ 0 h 2"/>
                <a:gd name="T34" fmla="*/ 2 w 4"/>
                <a:gd name="T35" fmla="*/ 0 h 2"/>
                <a:gd name="T36" fmla="*/ 3 w 4"/>
                <a:gd name="T37" fmla="*/ 0 h 2"/>
                <a:gd name="T38" fmla="*/ 4 w 4"/>
                <a:gd name="T39" fmla="*/ 0 h 2"/>
                <a:gd name="T40" fmla="*/ 4 w 4"/>
                <a:gd name="T41" fmla="*/ 1 h 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"/>
                <a:gd name="T64" fmla="*/ 0 h 2"/>
                <a:gd name="T65" fmla="*/ 4 w 4"/>
                <a:gd name="T66" fmla="*/ 2 h 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" h="2">
                  <a:moveTo>
                    <a:pt x="4" y="1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899" name="Freeform 573"/>
            <p:cNvSpPr>
              <a:spLocks noChangeAspect="1"/>
            </p:cNvSpPr>
            <p:nvPr/>
          </p:nvSpPr>
          <p:spPr bwMode="gray">
            <a:xfrm>
              <a:off x="4584" y="3394"/>
              <a:ext cx="7" cy="6"/>
            </a:xfrm>
            <a:custGeom>
              <a:avLst/>
              <a:gdLst>
                <a:gd name="T0" fmla="*/ 6 w 7"/>
                <a:gd name="T1" fmla="*/ 3 h 6"/>
                <a:gd name="T2" fmla="*/ 5 w 7"/>
                <a:gd name="T3" fmla="*/ 3 h 6"/>
                <a:gd name="T4" fmla="*/ 5 w 7"/>
                <a:gd name="T5" fmla="*/ 4 h 6"/>
                <a:gd name="T6" fmla="*/ 4 w 7"/>
                <a:gd name="T7" fmla="*/ 4 h 6"/>
                <a:gd name="T8" fmla="*/ 3 w 7"/>
                <a:gd name="T9" fmla="*/ 4 h 6"/>
                <a:gd name="T10" fmla="*/ 3 w 7"/>
                <a:gd name="T11" fmla="*/ 5 h 6"/>
                <a:gd name="T12" fmla="*/ 1 w 7"/>
                <a:gd name="T13" fmla="*/ 5 h 6"/>
                <a:gd name="T14" fmla="*/ 1 w 7"/>
                <a:gd name="T15" fmla="*/ 6 h 6"/>
                <a:gd name="T16" fmla="*/ 0 w 7"/>
                <a:gd name="T17" fmla="*/ 6 h 6"/>
                <a:gd name="T18" fmla="*/ 0 w 7"/>
                <a:gd name="T19" fmla="*/ 5 h 6"/>
                <a:gd name="T20" fmla="*/ 0 w 7"/>
                <a:gd name="T21" fmla="*/ 6 h 6"/>
                <a:gd name="T22" fmla="*/ 0 w 7"/>
                <a:gd name="T23" fmla="*/ 5 h 6"/>
                <a:gd name="T24" fmla="*/ 1 w 7"/>
                <a:gd name="T25" fmla="*/ 5 h 6"/>
                <a:gd name="T26" fmla="*/ 1 w 7"/>
                <a:gd name="T27" fmla="*/ 4 h 6"/>
                <a:gd name="T28" fmla="*/ 3 w 7"/>
                <a:gd name="T29" fmla="*/ 4 h 6"/>
                <a:gd name="T30" fmla="*/ 4 w 7"/>
                <a:gd name="T31" fmla="*/ 4 h 6"/>
                <a:gd name="T32" fmla="*/ 4 w 7"/>
                <a:gd name="T33" fmla="*/ 3 h 6"/>
                <a:gd name="T34" fmla="*/ 4 w 7"/>
                <a:gd name="T35" fmla="*/ 4 h 6"/>
                <a:gd name="T36" fmla="*/ 4 w 7"/>
                <a:gd name="T37" fmla="*/ 3 h 6"/>
                <a:gd name="T38" fmla="*/ 5 w 7"/>
                <a:gd name="T39" fmla="*/ 3 h 6"/>
                <a:gd name="T40" fmla="*/ 6 w 7"/>
                <a:gd name="T41" fmla="*/ 3 h 6"/>
                <a:gd name="T42" fmla="*/ 5 w 7"/>
                <a:gd name="T43" fmla="*/ 3 h 6"/>
                <a:gd name="T44" fmla="*/ 6 w 7"/>
                <a:gd name="T45" fmla="*/ 3 h 6"/>
                <a:gd name="T46" fmla="*/ 6 w 7"/>
                <a:gd name="T47" fmla="*/ 1 h 6"/>
                <a:gd name="T48" fmla="*/ 6 w 7"/>
                <a:gd name="T49" fmla="*/ 0 h 6"/>
                <a:gd name="T50" fmla="*/ 7 w 7"/>
                <a:gd name="T51" fmla="*/ 1 h 6"/>
                <a:gd name="T52" fmla="*/ 6 w 7"/>
                <a:gd name="T53" fmla="*/ 1 h 6"/>
                <a:gd name="T54" fmla="*/ 6 w 7"/>
                <a:gd name="T55" fmla="*/ 3 h 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"/>
                <a:gd name="T85" fmla="*/ 0 h 6"/>
                <a:gd name="T86" fmla="*/ 7 w 7"/>
                <a:gd name="T87" fmla="*/ 6 h 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" h="6">
                  <a:moveTo>
                    <a:pt x="6" y="3"/>
                  </a:move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00" name="Freeform 574"/>
            <p:cNvSpPr>
              <a:spLocks noChangeAspect="1"/>
            </p:cNvSpPr>
            <p:nvPr/>
          </p:nvSpPr>
          <p:spPr bwMode="gray">
            <a:xfrm>
              <a:off x="4541" y="3426"/>
              <a:ext cx="4" cy="5"/>
            </a:xfrm>
            <a:custGeom>
              <a:avLst/>
              <a:gdLst>
                <a:gd name="T0" fmla="*/ 0 w 4"/>
                <a:gd name="T1" fmla="*/ 4 h 5"/>
                <a:gd name="T2" fmla="*/ 1 w 4"/>
                <a:gd name="T3" fmla="*/ 4 h 5"/>
                <a:gd name="T4" fmla="*/ 0 w 4"/>
                <a:gd name="T5" fmla="*/ 4 h 5"/>
                <a:gd name="T6" fmla="*/ 0 w 4"/>
                <a:gd name="T7" fmla="*/ 3 h 5"/>
                <a:gd name="T8" fmla="*/ 1 w 4"/>
                <a:gd name="T9" fmla="*/ 3 h 5"/>
                <a:gd name="T10" fmla="*/ 0 w 4"/>
                <a:gd name="T11" fmla="*/ 3 h 5"/>
                <a:gd name="T12" fmla="*/ 1 w 4"/>
                <a:gd name="T13" fmla="*/ 3 h 5"/>
                <a:gd name="T14" fmla="*/ 0 w 4"/>
                <a:gd name="T15" fmla="*/ 3 h 5"/>
                <a:gd name="T16" fmla="*/ 0 w 4"/>
                <a:gd name="T17" fmla="*/ 2 h 5"/>
                <a:gd name="T18" fmla="*/ 1 w 4"/>
                <a:gd name="T19" fmla="*/ 2 h 5"/>
                <a:gd name="T20" fmla="*/ 1 w 4"/>
                <a:gd name="T21" fmla="*/ 0 h 5"/>
                <a:gd name="T22" fmla="*/ 3 w 4"/>
                <a:gd name="T23" fmla="*/ 0 h 5"/>
                <a:gd name="T24" fmla="*/ 1 w 4"/>
                <a:gd name="T25" fmla="*/ 0 h 5"/>
                <a:gd name="T26" fmla="*/ 3 w 4"/>
                <a:gd name="T27" fmla="*/ 0 h 5"/>
                <a:gd name="T28" fmla="*/ 3 w 4"/>
                <a:gd name="T29" fmla="*/ 2 h 5"/>
                <a:gd name="T30" fmla="*/ 4 w 4"/>
                <a:gd name="T31" fmla="*/ 2 h 5"/>
                <a:gd name="T32" fmla="*/ 3 w 4"/>
                <a:gd name="T33" fmla="*/ 2 h 5"/>
                <a:gd name="T34" fmla="*/ 3 w 4"/>
                <a:gd name="T35" fmla="*/ 3 h 5"/>
                <a:gd name="T36" fmla="*/ 1 w 4"/>
                <a:gd name="T37" fmla="*/ 3 h 5"/>
                <a:gd name="T38" fmla="*/ 1 w 4"/>
                <a:gd name="T39" fmla="*/ 4 h 5"/>
                <a:gd name="T40" fmla="*/ 1 w 4"/>
                <a:gd name="T41" fmla="*/ 5 h 5"/>
                <a:gd name="T42" fmla="*/ 1 w 4"/>
                <a:gd name="T43" fmla="*/ 4 h 5"/>
                <a:gd name="T44" fmla="*/ 0 w 4"/>
                <a:gd name="T45" fmla="*/ 4 h 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"/>
                <a:gd name="T70" fmla="*/ 0 h 5"/>
                <a:gd name="T71" fmla="*/ 4 w 4"/>
                <a:gd name="T72" fmla="*/ 5 h 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" h="5">
                  <a:moveTo>
                    <a:pt x="0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01" name="Freeform 575"/>
            <p:cNvSpPr>
              <a:spLocks noChangeAspect="1"/>
            </p:cNvSpPr>
            <p:nvPr/>
          </p:nvSpPr>
          <p:spPr bwMode="gray">
            <a:xfrm>
              <a:off x="4533" y="3416"/>
              <a:ext cx="7" cy="5"/>
            </a:xfrm>
            <a:custGeom>
              <a:avLst/>
              <a:gdLst>
                <a:gd name="T0" fmla="*/ 4 w 6"/>
                <a:gd name="T1" fmla="*/ 5 h 5"/>
                <a:gd name="T2" fmla="*/ 2 w 6"/>
                <a:gd name="T3" fmla="*/ 5 h 5"/>
                <a:gd name="T4" fmla="*/ 1 w 6"/>
                <a:gd name="T5" fmla="*/ 3 h 5"/>
                <a:gd name="T6" fmla="*/ 1 w 6"/>
                <a:gd name="T7" fmla="*/ 5 h 5"/>
                <a:gd name="T8" fmla="*/ 1 w 6"/>
                <a:gd name="T9" fmla="*/ 3 h 5"/>
                <a:gd name="T10" fmla="*/ 1 w 6"/>
                <a:gd name="T11" fmla="*/ 2 h 5"/>
                <a:gd name="T12" fmla="*/ 0 w 6"/>
                <a:gd name="T13" fmla="*/ 2 h 5"/>
                <a:gd name="T14" fmla="*/ 0 w 6"/>
                <a:gd name="T15" fmla="*/ 1 h 5"/>
                <a:gd name="T16" fmla="*/ 0 w 6"/>
                <a:gd name="T17" fmla="*/ 0 h 5"/>
                <a:gd name="T18" fmla="*/ 1 w 6"/>
                <a:gd name="T19" fmla="*/ 0 h 5"/>
                <a:gd name="T20" fmla="*/ 2 w 6"/>
                <a:gd name="T21" fmla="*/ 0 h 5"/>
                <a:gd name="T22" fmla="*/ 2 w 6"/>
                <a:gd name="T23" fmla="*/ 1 h 5"/>
                <a:gd name="T24" fmla="*/ 4 w 6"/>
                <a:gd name="T25" fmla="*/ 1 h 5"/>
                <a:gd name="T26" fmla="*/ 4 w 6"/>
                <a:gd name="T27" fmla="*/ 2 h 5"/>
                <a:gd name="T28" fmla="*/ 5 w 6"/>
                <a:gd name="T29" fmla="*/ 2 h 5"/>
                <a:gd name="T30" fmla="*/ 6 w 6"/>
                <a:gd name="T31" fmla="*/ 2 h 5"/>
                <a:gd name="T32" fmla="*/ 6 w 6"/>
                <a:gd name="T33" fmla="*/ 3 h 5"/>
                <a:gd name="T34" fmla="*/ 6 w 6"/>
                <a:gd name="T35" fmla="*/ 5 h 5"/>
                <a:gd name="T36" fmla="*/ 5 w 6"/>
                <a:gd name="T37" fmla="*/ 5 h 5"/>
                <a:gd name="T38" fmla="*/ 4 w 6"/>
                <a:gd name="T39" fmla="*/ 5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"/>
                <a:gd name="T61" fmla="*/ 0 h 5"/>
                <a:gd name="T62" fmla="*/ 6 w 6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" h="5">
                  <a:moveTo>
                    <a:pt x="4" y="5"/>
                  </a:moveTo>
                  <a:lnTo>
                    <a:pt x="2" y="5"/>
                  </a:lnTo>
                  <a:lnTo>
                    <a:pt x="1" y="3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02" name="Freeform 576"/>
            <p:cNvSpPr>
              <a:spLocks noChangeAspect="1"/>
            </p:cNvSpPr>
            <p:nvPr/>
          </p:nvSpPr>
          <p:spPr bwMode="gray">
            <a:xfrm>
              <a:off x="4531" y="3429"/>
              <a:ext cx="14" cy="12"/>
            </a:xfrm>
            <a:custGeom>
              <a:avLst/>
              <a:gdLst>
                <a:gd name="T0" fmla="*/ 10 w 13"/>
                <a:gd name="T1" fmla="*/ 2 h 12"/>
                <a:gd name="T2" fmla="*/ 10 w 13"/>
                <a:gd name="T3" fmla="*/ 1 h 12"/>
                <a:gd name="T4" fmla="*/ 12 w 13"/>
                <a:gd name="T5" fmla="*/ 0 h 12"/>
                <a:gd name="T6" fmla="*/ 13 w 13"/>
                <a:gd name="T7" fmla="*/ 0 h 12"/>
                <a:gd name="T8" fmla="*/ 12 w 13"/>
                <a:gd name="T9" fmla="*/ 0 h 12"/>
                <a:gd name="T10" fmla="*/ 12 w 13"/>
                <a:gd name="T11" fmla="*/ 1 h 12"/>
                <a:gd name="T12" fmla="*/ 12 w 13"/>
                <a:gd name="T13" fmla="*/ 2 h 12"/>
                <a:gd name="T14" fmla="*/ 12 w 13"/>
                <a:gd name="T15" fmla="*/ 4 h 12"/>
                <a:gd name="T16" fmla="*/ 10 w 13"/>
                <a:gd name="T17" fmla="*/ 4 h 12"/>
                <a:gd name="T18" fmla="*/ 10 w 13"/>
                <a:gd name="T19" fmla="*/ 5 h 12"/>
                <a:gd name="T20" fmla="*/ 9 w 13"/>
                <a:gd name="T21" fmla="*/ 5 h 12"/>
                <a:gd name="T22" fmla="*/ 9 w 13"/>
                <a:gd name="T23" fmla="*/ 6 h 12"/>
                <a:gd name="T24" fmla="*/ 10 w 13"/>
                <a:gd name="T25" fmla="*/ 6 h 12"/>
                <a:gd name="T26" fmla="*/ 10 w 13"/>
                <a:gd name="T27" fmla="*/ 7 h 12"/>
                <a:gd name="T28" fmla="*/ 9 w 13"/>
                <a:gd name="T29" fmla="*/ 7 h 12"/>
                <a:gd name="T30" fmla="*/ 8 w 13"/>
                <a:gd name="T31" fmla="*/ 7 h 12"/>
                <a:gd name="T32" fmla="*/ 8 w 13"/>
                <a:gd name="T33" fmla="*/ 8 h 12"/>
                <a:gd name="T34" fmla="*/ 7 w 13"/>
                <a:gd name="T35" fmla="*/ 8 h 12"/>
                <a:gd name="T36" fmla="*/ 6 w 13"/>
                <a:gd name="T37" fmla="*/ 8 h 12"/>
                <a:gd name="T38" fmla="*/ 6 w 13"/>
                <a:gd name="T39" fmla="*/ 10 h 12"/>
                <a:gd name="T40" fmla="*/ 6 w 13"/>
                <a:gd name="T41" fmla="*/ 8 h 12"/>
                <a:gd name="T42" fmla="*/ 6 w 13"/>
                <a:gd name="T43" fmla="*/ 10 h 12"/>
                <a:gd name="T44" fmla="*/ 4 w 13"/>
                <a:gd name="T45" fmla="*/ 10 h 12"/>
                <a:gd name="T46" fmla="*/ 3 w 13"/>
                <a:gd name="T47" fmla="*/ 11 h 12"/>
                <a:gd name="T48" fmla="*/ 2 w 13"/>
                <a:gd name="T49" fmla="*/ 11 h 12"/>
                <a:gd name="T50" fmla="*/ 2 w 13"/>
                <a:gd name="T51" fmla="*/ 12 h 12"/>
                <a:gd name="T52" fmla="*/ 1 w 13"/>
                <a:gd name="T53" fmla="*/ 12 h 12"/>
                <a:gd name="T54" fmla="*/ 0 w 13"/>
                <a:gd name="T55" fmla="*/ 12 h 12"/>
                <a:gd name="T56" fmla="*/ 0 w 13"/>
                <a:gd name="T57" fmla="*/ 11 h 12"/>
                <a:gd name="T58" fmla="*/ 1 w 13"/>
                <a:gd name="T59" fmla="*/ 11 h 12"/>
                <a:gd name="T60" fmla="*/ 1 w 13"/>
                <a:gd name="T61" fmla="*/ 10 h 12"/>
                <a:gd name="T62" fmla="*/ 2 w 13"/>
                <a:gd name="T63" fmla="*/ 10 h 12"/>
                <a:gd name="T64" fmla="*/ 2 w 13"/>
                <a:gd name="T65" fmla="*/ 8 h 12"/>
                <a:gd name="T66" fmla="*/ 2 w 13"/>
                <a:gd name="T67" fmla="*/ 7 h 12"/>
                <a:gd name="T68" fmla="*/ 3 w 13"/>
                <a:gd name="T69" fmla="*/ 7 h 12"/>
                <a:gd name="T70" fmla="*/ 4 w 13"/>
                <a:gd name="T71" fmla="*/ 6 h 12"/>
                <a:gd name="T72" fmla="*/ 6 w 13"/>
                <a:gd name="T73" fmla="*/ 6 h 12"/>
                <a:gd name="T74" fmla="*/ 6 w 13"/>
                <a:gd name="T75" fmla="*/ 5 h 12"/>
                <a:gd name="T76" fmla="*/ 7 w 13"/>
                <a:gd name="T77" fmla="*/ 5 h 12"/>
                <a:gd name="T78" fmla="*/ 8 w 13"/>
                <a:gd name="T79" fmla="*/ 5 h 12"/>
                <a:gd name="T80" fmla="*/ 9 w 13"/>
                <a:gd name="T81" fmla="*/ 5 h 12"/>
                <a:gd name="T82" fmla="*/ 8 w 13"/>
                <a:gd name="T83" fmla="*/ 4 h 12"/>
                <a:gd name="T84" fmla="*/ 9 w 13"/>
                <a:gd name="T85" fmla="*/ 4 h 12"/>
                <a:gd name="T86" fmla="*/ 9 w 13"/>
                <a:gd name="T87" fmla="*/ 2 h 12"/>
                <a:gd name="T88" fmla="*/ 8 w 13"/>
                <a:gd name="T89" fmla="*/ 2 h 12"/>
                <a:gd name="T90" fmla="*/ 8 w 13"/>
                <a:gd name="T91" fmla="*/ 1 h 12"/>
                <a:gd name="T92" fmla="*/ 8 w 13"/>
                <a:gd name="T93" fmla="*/ 2 h 12"/>
                <a:gd name="T94" fmla="*/ 8 w 13"/>
                <a:gd name="T95" fmla="*/ 1 h 12"/>
                <a:gd name="T96" fmla="*/ 9 w 13"/>
                <a:gd name="T97" fmla="*/ 1 h 12"/>
                <a:gd name="T98" fmla="*/ 8 w 13"/>
                <a:gd name="T99" fmla="*/ 1 h 12"/>
                <a:gd name="T100" fmla="*/ 8 w 13"/>
                <a:gd name="T101" fmla="*/ 0 h 12"/>
                <a:gd name="T102" fmla="*/ 9 w 13"/>
                <a:gd name="T103" fmla="*/ 0 h 12"/>
                <a:gd name="T104" fmla="*/ 9 w 13"/>
                <a:gd name="T105" fmla="*/ 1 h 12"/>
                <a:gd name="T106" fmla="*/ 9 w 13"/>
                <a:gd name="T107" fmla="*/ 2 h 12"/>
                <a:gd name="T108" fmla="*/ 9 w 13"/>
                <a:gd name="T109" fmla="*/ 4 h 12"/>
                <a:gd name="T110" fmla="*/ 9 w 13"/>
                <a:gd name="T111" fmla="*/ 2 h 12"/>
                <a:gd name="T112" fmla="*/ 9 w 13"/>
                <a:gd name="T113" fmla="*/ 4 h 12"/>
                <a:gd name="T114" fmla="*/ 9 w 13"/>
                <a:gd name="T115" fmla="*/ 2 h 12"/>
                <a:gd name="T116" fmla="*/ 10 w 13"/>
                <a:gd name="T117" fmla="*/ 2 h 1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3"/>
                <a:gd name="T178" fmla="*/ 0 h 12"/>
                <a:gd name="T179" fmla="*/ 13 w 13"/>
                <a:gd name="T180" fmla="*/ 12 h 1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3" h="12">
                  <a:moveTo>
                    <a:pt x="10" y="2"/>
                  </a:move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2"/>
                  </a:lnTo>
                  <a:lnTo>
                    <a:pt x="9" y="4"/>
                  </a:lnTo>
                  <a:lnTo>
                    <a:pt x="9" y="2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03" name="Freeform 577"/>
            <p:cNvSpPr>
              <a:spLocks noChangeAspect="1"/>
            </p:cNvSpPr>
            <p:nvPr/>
          </p:nvSpPr>
          <p:spPr bwMode="gray">
            <a:xfrm>
              <a:off x="4522" y="3416"/>
              <a:ext cx="20" cy="27"/>
            </a:xfrm>
            <a:custGeom>
              <a:avLst/>
              <a:gdLst>
                <a:gd name="T0" fmla="*/ 1 w 19"/>
                <a:gd name="T1" fmla="*/ 8 h 26"/>
                <a:gd name="T2" fmla="*/ 4 w 19"/>
                <a:gd name="T3" fmla="*/ 8 h 26"/>
                <a:gd name="T4" fmla="*/ 3 w 19"/>
                <a:gd name="T5" fmla="*/ 7 h 26"/>
                <a:gd name="T6" fmla="*/ 3 w 19"/>
                <a:gd name="T7" fmla="*/ 5 h 26"/>
                <a:gd name="T8" fmla="*/ 1 w 19"/>
                <a:gd name="T9" fmla="*/ 3 h 26"/>
                <a:gd name="T10" fmla="*/ 1 w 19"/>
                <a:gd name="T11" fmla="*/ 3 h 26"/>
                <a:gd name="T12" fmla="*/ 0 w 19"/>
                <a:gd name="T13" fmla="*/ 5 h 26"/>
                <a:gd name="T14" fmla="*/ 0 w 19"/>
                <a:gd name="T15" fmla="*/ 5 h 26"/>
                <a:gd name="T16" fmla="*/ 0 w 19"/>
                <a:gd name="T17" fmla="*/ 2 h 26"/>
                <a:gd name="T18" fmla="*/ 0 w 19"/>
                <a:gd name="T19" fmla="*/ 0 h 26"/>
                <a:gd name="T20" fmla="*/ 3 w 19"/>
                <a:gd name="T21" fmla="*/ 0 h 26"/>
                <a:gd name="T22" fmla="*/ 5 w 19"/>
                <a:gd name="T23" fmla="*/ 0 h 26"/>
                <a:gd name="T24" fmla="*/ 6 w 19"/>
                <a:gd name="T25" fmla="*/ 1 h 26"/>
                <a:gd name="T26" fmla="*/ 9 w 19"/>
                <a:gd name="T27" fmla="*/ 1 h 26"/>
                <a:gd name="T28" fmla="*/ 9 w 19"/>
                <a:gd name="T29" fmla="*/ 1 h 26"/>
                <a:gd name="T30" fmla="*/ 11 w 19"/>
                <a:gd name="T31" fmla="*/ 1 h 26"/>
                <a:gd name="T32" fmla="*/ 11 w 19"/>
                <a:gd name="T33" fmla="*/ 3 h 26"/>
                <a:gd name="T34" fmla="*/ 12 w 19"/>
                <a:gd name="T35" fmla="*/ 5 h 26"/>
                <a:gd name="T36" fmla="*/ 12 w 19"/>
                <a:gd name="T37" fmla="*/ 5 h 26"/>
                <a:gd name="T38" fmla="*/ 13 w 19"/>
                <a:gd name="T39" fmla="*/ 5 h 26"/>
                <a:gd name="T40" fmla="*/ 15 w 19"/>
                <a:gd name="T41" fmla="*/ 6 h 26"/>
                <a:gd name="T42" fmla="*/ 17 w 19"/>
                <a:gd name="T43" fmla="*/ 6 h 26"/>
                <a:gd name="T44" fmla="*/ 18 w 19"/>
                <a:gd name="T45" fmla="*/ 8 h 26"/>
                <a:gd name="T46" fmla="*/ 19 w 19"/>
                <a:gd name="T47" fmla="*/ 9 h 26"/>
                <a:gd name="T48" fmla="*/ 19 w 19"/>
                <a:gd name="T49" fmla="*/ 11 h 26"/>
                <a:gd name="T50" fmla="*/ 19 w 19"/>
                <a:gd name="T51" fmla="*/ 11 h 26"/>
                <a:gd name="T52" fmla="*/ 18 w 19"/>
                <a:gd name="T53" fmla="*/ 12 h 26"/>
                <a:gd name="T54" fmla="*/ 17 w 19"/>
                <a:gd name="T55" fmla="*/ 11 h 26"/>
                <a:gd name="T56" fmla="*/ 18 w 19"/>
                <a:gd name="T57" fmla="*/ 12 h 26"/>
                <a:gd name="T58" fmla="*/ 17 w 19"/>
                <a:gd name="T59" fmla="*/ 11 h 26"/>
                <a:gd name="T60" fmla="*/ 17 w 19"/>
                <a:gd name="T61" fmla="*/ 11 h 26"/>
                <a:gd name="T62" fmla="*/ 17 w 19"/>
                <a:gd name="T63" fmla="*/ 11 h 26"/>
                <a:gd name="T64" fmla="*/ 17 w 19"/>
                <a:gd name="T65" fmla="*/ 11 h 26"/>
                <a:gd name="T66" fmla="*/ 16 w 19"/>
                <a:gd name="T67" fmla="*/ 12 h 26"/>
                <a:gd name="T68" fmla="*/ 16 w 19"/>
                <a:gd name="T69" fmla="*/ 12 h 26"/>
                <a:gd name="T70" fmla="*/ 15 w 19"/>
                <a:gd name="T71" fmla="*/ 13 h 26"/>
                <a:gd name="T72" fmla="*/ 12 w 19"/>
                <a:gd name="T73" fmla="*/ 13 h 26"/>
                <a:gd name="T74" fmla="*/ 11 w 19"/>
                <a:gd name="T75" fmla="*/ 14 h 26"/>
                <a:gd name="T76" fmla="*/ 10 w 19"/>
                <a:gd name="T77" fmla="*/ 16 h 26"/>
                <a:gd name="T78" fmla="*/ 10 w 19"/>
                <a:gd name="T79" fmla="*/ 16 h 26"/>
                <a:gd name="T80" fmla="*/ 10 w 19"/>
                <a:gd name="T81" fmla="*/ 16 h 26"/>
                <a:gd name="T82" fmla="*/ 11 w 19"/>
                <a:gd name="T83" fmla="*/ 17 h 26"/>
                <a:gd name="T84" fmla="*/ 12 w 19"/>
                <a:gd name="T85" fmla="*/ 18 h 26"/>
                <a:gd name="T86" fmla="*/ 11 w 19"/>
                <a:gd name="T87" fmla="*/ 19 h 26"/>
                <a:gd name="T88" fmla="*/ 10 w 19"/>
                <a:gd name="T89" fmla="*/ 20 h 26"/>
                <a:gd name="T90" fmla="*/ 9 w 19"/>
                <a:gd name="T91" fmla="*/ 22 h 26"/>
                <a:gd name="T92" fmla="*/ 7 w 19"/>
                <a:gd name="T93" fmla="*/ 23 h 26"/>
                <a:gd name="T94" fmla="*/ 6 w 19"/>
                <a:gd name="T95" fmla="*/ 24 h 26"/>
                <a:gd name="T96" fmla="*/ 5 w 19"/>
                <a:gd name="T97" fmla="*/ 25 h 26"/>
                <a:gd name="T98" fmla="*/ 4 w 19"/>
                <a:gd name="T99" fmla="*/ 25 h 26"/>
                <a:gd name="T100" fmla="*/ 3 w 19"/>
                <a:gd name="T101" fmla="*/ 23 h 26"/>
                <a:gd name="T102" fmla="*/ 4 w 19"/>
                <a:gd name="T103" fmla="*/ 22 h 26"/>
                <a:gd name="T104" fmla="*/ 4 w 19"/>
                <a:gd name="T105" fmla="*/ 19 h 26"/>
                <a:gd name="T106" fmla="*/ 3 w 19"/>
                <a:gd name="T107" fmla="*/ 18 h 26"/>
                <a:gd name="T108" fmla="*/ 3 w 19"/>
                <a:gd name="T109" fmla="*/ 17 h 26"/>
                <a:gd name="T110" fmla="*/ 4 w 19"/>
                <a:gd name="T111" fmla="*/ 16 h 26"/>
                <a:gd name="T112" fmla="*/ 4 w 19"/>
                <a:gd name="T113" fmla="*/ 16 h 26"/>
                <a:gd name="T114" fmla="*/ 3 w 19"/>
                <a:gd name="T115" fmla="*/ 14 h 26"/>
                <a:gd name="T116" fmla="*/ 1 w 19"/>
                <a:gd name="T117" fmla="*/ 13 h 26"/>
                <a:gd name="T118" fmla="*/ 1 w 19"/>
                <a:gd name="T119" fmla="*/ 11 h 2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"/>
                <a:gd name="T181" fmla="*/ 0 h 26"/>
                <a:gd name="T182" fmla="*/ 19 w 19"/>
                <a:gd name="T183" fmla="*/ 26 h 2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" h="26">
                  <a:moveTo>
                    <a:pt x="1" y="9"/>
                  </a:moveTo>
                  <a:lnTo>
                    <a:pt x="1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18" y="9"/>
                  </a:lnTo>
                  <a:lnTo>
                    <a:pt x="19" y="9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10" y="22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04" name="Freeform 578"/>
            <p:cNvSpPr>
              <a:spLocks noChangeAspect="1"/>
            </p:cNvSpPr>
            <p:nvPr/>
          </p:nvSpPr>
          <p:spPr bwMode="gray">
            <a:xfrm>
              <a:off x="4516" y="3431"/>
              <a:ext cx="9" cy="8"/>
            </a:xfrm>
            <a:custGeom>
              <a:avLst/>
              <a:gdLst>
                <a:gd name="T0" fmla="*/ 6 w 8"/>
                <a:gd name="T1" fmla="*/ 2 h 8"/>
                <a:gd name="T2" fmla="*/ 6 w 8"/>
                <a:gd name="T3" fmla="*/ 3 h 8"/>
                <a:gd name="T4" fmla="*/ 8 w 8"/>
                <a:gd name="T5" fmla="*/ 3 h 8"/>
                <a:gd name="T6" fmla="*/ 8 w 8"/>
                <a:gd name="T7" fmla="*/ 4 h 8"/>
                <a:gd name="T8" fmla="*/ 6 w 8"/>
                <a:gd name="T9" fmla="*/ 4 h 8"/>
                <a:gd name="T10" fmla="*/ 8 w 8"/>
                <a:gd name="T11" fmla="*/ 4 h 8"/>
                <a:gd name="T12" fmla="*/ 6 w 8"/>
                <a:gd name="T13" fmla="*/ 4 h 8"/>
                <a:gd name="T14" fmla="*/ 6 w 8"/>
                <a:gd name="T15" fmla="*/ 5 h 8"/>
                <a:gd name="T16" fmla="*/ 6 w 8"/>
                <a:gd name="T17" fmla="*/ 6 h 8"/>
                <a:gd name="T18" fmla="*/ 6 w 8"/>
                <a:gd name="T19" fmla="*/ 8 h 8"/>
                <a:gd name="T20" fmla="*/ 5 w 8"/>
                <a:gd name="T21" fmla="*/ 8 h 8"/>
                <a:gd name="T22" fmla="*/ 5 w 8"/>
                <a:gd name="T23" fmla="*/ 6 h 8"/>
                <a:gd name="T24" fmla="*/ 4 w 8"/>
                <a:gd name="T25" fmla="*/ 6 h 8"/>
                <a:gd name="T26" fmla="*/ 4 w 8"/>
                <a:gd name="T27" fmla="*/ 5 h 8"/>
                <a:gd name="T28" fmla="*/ 3 w 8"/>
                <a:gd name="T29" fmla="*/ 5 h 8"/>
                <a:gd name="T30" fmla="*/ 3 w 8"/>
                <a:gd name="T31" fmla="*/ 4 h 8"/>
                <a:gd name="T32" fmla="*/ 3 w 8"/>
                <a:gd name="T33" fmla="*/ 3 h 8"/>
                <a:gd name="T34" fmla="*/ 2 w 8"/>
                <a:gd name="T35" fmla="*/ 3 h 8"/>
                <a:gd name="T36" fmla="*/ 2 w 8"/>
                <a:gd name="T37" fmla="*/ 2 h 8"/>
                <a:gd name="T38" fmla="*/ 0 w 8"/>
                <a:gd name="T39" fmla="*/ 2 h 8"/>
                <a:gd name="T40" fmla="*/ 2 w 8"/>
                <a:gd name="T41" fmla="*/ 2 h 8"/>
                <a:gd name="T42" fmla="*/ 3 w 8"/>
                <a:gd name="T43" fmla="*/ 2 h 8"/>
                <a:gd name="T44" fmla="*/ 3 w 8"/>
                <a:gd name="T45" fmla="*/ 0 h 8"/>
                <a:gd name="T46" fmla="*/ 4 w 8"/>
                <a:gd name="T47" fmla="*/ 0 h 8"/>
                <a:gd name="T48" fmla="*/ 5 w 8"/>
                <a:gd name="T49" fmla="*/ 0 h 8"/>
                <a:gd name="T50" fmla="*/ 5 w 8"/>
                <a:gd name="T51" fmla="*/ 2 h 8"/>
                <a:gd name="T52" fmla="*/ 6 w 8"/>
                <a:gd name="T53" fmla="*/ 2 h 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8"/>
                <a:gd name="T82" fmla="*/ 0 h 8"/>
                <a:gd name="T83" fmla="*/ 8 w 8"/>
                <a:gd name="T84" fmla="*/ 8 h 8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8" h="8">
                  <a:moveTo>
                    <a:pt x="6" y="2"/>
                  </a:moveTo>
                  <a:lnTo>
                    <a:pt x="6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05" name="Freeform 579"/>
            <p:cNvSpPr>
              <a:spLocks noChangeAspect="1"/>
            </p:cNvSpPr>
            <p:nvPr/>
          </p:nvSpPr>
          <p:spPr bwMode="gray">
            <a:xfrm>
              <a:off x="4513" y="3441"/>
              <a:ext cx="3" cy="6"/>
            </a:xfrm>
            <a:custGeom>
              <a:avLst/>
              <a:gdLst>
                <a:gd name="T0" fmla="*/ 2 w 3"/>
                <a:gd name="T1" fmla="*/ 0 h 5"/>
                <a:gd name="T2" fmla="*/ 3 w 3"/>
                <a:gd name="T3" fmla="*/ 0 h 5"/>
                <a:gd name="T4" fmla="*/ 3 w 3"/>
                <a:gd name="T5" fmla="*/ 1 h 5"/>
                <a:gd name="T6" fmla="*/ 2 w 3"/>
                <a:gd name="T7" fmla="*/ 1 h 5"/>
                <a:gd name="T8" fmla="*/ 2 w 3"/>
                <a:gd name="T9" fmla="*/ 2 h 5"/>
                <a:gd name="T10" fmla="*/ 3 w 3"/>
                <a:gd name="T11" fmla="*/ 2 h 5"/>
                <a:gd name="T12" fmla="*/ 3 w 3"/>
                <a:gd name="T13" fmla="*/ 4 h 5"/>
                <a:gd name="T14" fmla="*/ 2 w 3"/>
                <a:gd name="T15" fmla="*/ 4 h 5"/>
                <a:gd name="T16" fmla="*/ 2 w 3"/>
                <a:gd name="T17" fmla="*/ 5 h 5"/>
                <a:gd name="T18" fmla="*/ 1 w 3"/>
                <a:gd name="T19" fmla="*/ 5 h 5"/>
                <a:gd name="T20" fmla="*/ 0 w 3"/>
                <a:gd name="T21" fmla="*/ 5 h 5"/>
                <a:gd name="T22" fmla="*/ 0 w 3"/>
                <a:gd name="T23" fmla="*/ 4 h 5"/>
                <a:gd name="T24" fmla="*/ 1 w 3"/>
                <a:gd name="T25" fmla="*/ 4 h 5"/>
                <a:gd name="T26" fmla="*/ 1 w 3"/>
                <a:gd name="T27" fmla="*/ 2 h 5"/>
                <a:gd name="T28" fmla="*/ 1 w 3"/>
                <a:gd name="T29" fmla="*/ 1 h 5"/>
                <a:gd name="T30" fmla="*/ 2 w 3"/>
                <a:gd name="T31" fmla="*/ 1 h 5"/>
                <a:gd name="T32" fmla="*/ 2 w 3"/>
                <a:gd name="T33" fmla="*/ 0 h 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"/>
                <a:gd name="T52" fmla="*/ 0 h 5"/>
                <a:gd name="T53" fmla="*/ 3 w 3"/>
                <a:gd name="T54" fmla="*/ 5 h 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" h="5">
                  <a:moveTo>
                    <a:pt x="2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06" name="Freeform 580"/>
            <p:cNvSpPr>
              <a:spLocks noChangeAspect="1"/>
            </p:cNvSpPr>
            <p:nvPr/>
          </p:nvSpPr>
          <p:spPr bwMode="gray">
            <a:xfrm>
              <a:off x="4510" y="3412"/>
              <a:ext cx="15" cy="21"/>
            </a:xfrm>
            <a:custGeom>
              <a:avLst/>
              <a:gdLst>
                <a:gd name="T0" fmla="*/ 2 w 14"/>
                <a:gd name="T1" fmla="*/ 7 h 20"/>
                <a:gd name="T2" fmla="*/ 0 w 14"/>
                <a:gd name="T3" fmla="*/ 6 h 20"/>
                <a:gd name="T4" fmla="*/ 3 w 14"/>
                <a:gd name="T5" fmla="*/ 6 h 20"/>
                <a:gd name="T6" fmla="*/ 3 w 14"/>
                <a:gd name="T7" fmla="*/ 4 h 20"/>
                <a:gd name="T8" fmla="*/ 4 w 14"/>
                <a:gd name="T9" fmla="*/ 3 h 20"/>
                <a:gd name="T10" fmla="*/ 3 w 14"/>
                <a:gd name="T11" fmla="*/ 1 h 20"/>
                <a:gd name="T12" fmla="*/ 4 w 14"/>
                <a:gd name="T13" fmla="*/ 0 h 20"/>
                <a:gd name="T14" fmla="*/ 6 w 14"/>
                <a:gd name="T15" fmla="*/ 0 h 20"/>
                <a:gd name="T16" fmla="*/ 9 w 14"/>
                <a:gd name="T17" fmla="*/ 0 h 20"/>
                <a:gd name="T18" fmla="*/ 10 w 14"/>
                <a:gd name="T19" fmla="*/ 1 h 20"/>
                <a:gd name="T20" fmla="*/ 11 w 14"/>
                <a:gd name="T21" fmla="*/ 3 h 20"/>
                <a:gd name="T22" fmla="*/ 10 w 14"/>
                <a:gd name="T23" fmla="*/ 4 h 20"/>
                <a:gd name="T24" fmla="*/ 10 w 14"/>
                <a:gd name="T25" fmla="*/ 4 h 20"/>
                <a:gd name="T26" fmla="*/ 10 w 14"/>
                <a:gd name="T27" fmla="*/ 4 h 20"/>
                <a:gd name="T28" fmla="*/ 11 w 14"/>
                <a:gd name="T29" fmla="*/ 5 h 20"/>
                <a:gd name="T30" fmla="*/ 11 w 14"/>
                <a:gd name="T31" fmla="*/ 5 h 20"/>
                <a:gd name="T32" fmla="*/ 10 w 14"/>
                <a:gd name="T33" fmla="*/ 6 h 20"/>
                <a:gd name="T34" fmla="*/ 11 w 14"/>
                <a:gd name="T35" fmla="*/ 7 h 20"/>
                <a:gd name="T36" fmla="*/ 11 w 14"/>
                <a:gd name="T37" fmla="*/ 7 h 20"/>
                <a:gd name="T38" fmla="*/ 10 w 14"/>
                <a:gd name="T39" fmla="*/ 9 h 20"/>
                <a:gd name="T40" fmla="*/ 9 w 14"/>
                <a:gd name="T41" fmla="*/ 9 h 20"/>
                <a:gd name="T42" fmla="*/ 8 w 14"/>
                <a:gd name="T43" fmla="*/ 10 h 20"/>
                <a:gd name="T44" fmla="*/ 8 w 14"/>
                <a:gd name="T45" fmla="*/ 10 h 20"/>
                <a:gd name="T46" fmla="*/ 10 w 14"/>
                <a:gd name="T47" fmla="*/ 10 h 20"/>
                <a:gd name="T48" fmla="*/ 10 w 14"/>
                <a:gd name="T49" fmla="*/ 10 h 20"/>
                <a:gd name="T50" fmla="*/ 11 w 14"/>
                <a:gd name="T51" fmla="*/ 9 h 20"/>
                <a:gd name="T52" fmla="*/ 12 w 14"/>
                <a:gd name="T53" fmla="*/ 10 h 20"/>
                <a:gd name="T54" fmla="*/ 12 w 14"/>
                <a:gd name="T55" fmla="*/ 11 h 20"/>
                <a:gd name="T56" fmla="*/ 12 w 14"/>
                <a:gd name="T57" fmla="*/ 11 h 20"/>
                <a:gd name="T58" fmla="*/ 11 w 14"/>
                <a:gd name="T59" fmla="*/ 12 h 20"/>
                <a:gd name="T60" fmla="*/ 12 w 14"/>
                <a:gd name="T61" fmla="*/ 13 h 20"/>
                <a:gd name="T62" fmla="*/ 11 w 14"/>
                <a:gd name="T63" fmla="*/ 15 h 20"/>
                <a:gd name="T64" fmla="*/ 12 w 14"/>
                <a:gd name="T65" fmla="*/ 16 h 20"/>
                <a:gd name="T66" fmla="*/ 12 w 14"/>
                <a:gd name="T67" fmla="*/ 16 h 20"/>
                <a:gd name="T68" fmla="*/ 11 w 14"/>
                <a:gd name="T69" fmla="*/ 17 h 20"/>
                <a:gd name="T70" fmla="*/ 10 w 14"/>
                <a:gd name="T71" fmla="*/ 18 h 20"/>
                <a:gd name="T72" fmla="*/ 8 w 14"/>
                <a:gd name="T73" fmla="*/ 18 h 20"/>
                <a:gd name="T74" fmla="*/ 8 w 14"/>
                <a:gd name="T75" fmla="*/ 18 h 20"/>
                <a:gd name="T76" fmla="*/ 6 w 14"/>
                <a:gd name="T77" fmla="*/ 20 h 20"/>
                <a:gd name="T78" fmla="*/ 5 w 14"/>
                <a:gd name="T79" fmla="*/ 18 h 20"/>
                <a:gd name="T80" fmla="*/ 4 w 14"/>
                <a:gd name="T81" fmla="*/ 17 h 20"/>
                <a:gd name="T82" fmla="*/ 4 w 14"/>
                <a:gd name="T83" fmla="*/ 15 h 20"/>
                <a:gd name="T84" fmla="*/ 3 w 14"/>
                <a:gd name="T85" fmla="*/ 13 h 20"/>
                <a:gd name="T86" fmla="*/ 3 w 14"/>
                <a:gd name="T87" fmla="*/ 11 h 20"/>
                <a:gd name="T88" fmla="*/ 2 w 14"/>
                <a:gd name="T89" fmla="*/ 10 h 2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"/>
                <a:gd name="T136" fmla="*/ 0 h 20"/>
                <a:gd name="T137" fmla="*/ 14 w 14"/>
                <a:gd name="T138" fmla="*/ 20 h 2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" h="20">
                  <a:moveTo>
                    <a:pt x="2" y="9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07" name="Freeform 581"/>
            <p:cNvSpPr>
              <a:spLocks noChangeAspect="1"/>
            </p:cNvSpPr>
            <p:nvPr/>
          </p:nvSpPr>
          <p:spPr bwMode="gray">
            <a:xfrm>
              <a:off x="4509" y="3441"/>
              <a:ext cx="14" cy="18"/>
            </a:xfrm>
            <a:custGeom>
              <a:avLst/>
              <a:gdLst>
                <a:gd name="T0" fmla="*/ 4 w 13"/>
                <a:gd name="T1" fmla="*/ 7 h 17"/>
                <a:gd name="T2" fmla="*/ 4 w 13"/>
                <a:gd name="T3" fmla="*/ 6 h 17"/>
                <a:gd name="T4" fmla="*/ 4 w 13"/>
                <a:gd name="T5" fmla="*/ 5 h 17"/>
                <a:gd name="T6" fmla="*/ 5 w 13"/>
                <a:gd name="T7" fmla="*/ 5 h 17"/>
                <a:gd name="T8" fmla="*/ 6 w 13"/>
                <a:gd name="T9" fmla="*/ 5 h 17"/>
                <a:gd name="T10" fmla="*/ 7 w 13"/>
                <a:gd name="T11" fmla="*/ 5 h 17"/>
                <a:gd name="T12" fmla="*/ 7 w 13"/>
                <a:gd name="T13" fmla="*/ 4 h 17"/>
                <a:gd name="T14" fmla="*/ 7 w 13"/>
                <a:gd name="T15" fmla="*/ 2 h 17"/>
                <a:gd name="T16" fmla="*/ 7 w 13"/>
                <a:gd name="T17" fmla="*/ 1 h 17"/>
                <a:gd name="T18" fmla="*/ 9 w 13"/>
                <a:gd name="T19" fmla="*/ 0 h 17"/>
                <a:gd name="T20" fmla="*/ 10 w 13"/>
                <a:gd name="T21" fmla="*/ 0 h 17"/>
                <a:gd name="T22" fmla="*/ 10 w 13"/>
                <a:gd name="T23" fmla="*/ 1 h 17"/>
                <a:gd name="T24" fmla="*/ 11 w 13"/>
                <a:gd name="T25" fmla="*/ 1 h 17"/>
                <a:gd name="T26" fmla="*/ 11 w 13"/>
                <a:gd name="T27" fmla="*/ 2 h 17"/>
                <a:gd name="T28" fmla="*/ 12 w 13"/>
                <a:gd name="T29" fmla="*/ 2 h 17"/>
                <a:gd name="T30" fmla="*/ 12 w 13"/>
                <a:gd name="T31" fmla="*/ 4 h 17"/>
                <a:gd name="T32" fmla="*/ 13 w 13"/>
                <a:gd name="T33" fmla="*/ 4 h 17"/>
                <a:gd name="T34" fmla="*/ 13 w 13"/>
                <a:gd name="T35" fmla="*/ 5 h 17"/>
                <a:gd name="T36" fmla="*/ 13 w 13"/>
                <a:gd name="T37" fmla="*/ 6 h 17"/>
                <a:gd name="T38" fmla="*/ 12 w 13"/>
                <a:gd name="T39" fmla="*/ 7 h 17"/>
                <a:gd name="T40" fmla="*/ 12 w 13"/>
                <a:gd name="T41" fmla="*/ 8 h 17"/>
                <a:gd name="T42" fmla="*/ 11 w 13"/>
                <a:gd name="T43" fmla="*/ 8 h 17"/>
                <a:gd name="T44" fmla="*/ 11 w 13"/>
                <a:gd name="T45" fmla="*/ 10 h 17"/>
                <a:gd name="T46" fmla="*/ 10 w 13"/>
                <a:gd name="T47" fmla="*/ 10 h 17"/>
                <a:gd name="T48" fmla="*/ 10 w 13"/>
                <a:gd name="T49" fmla="*/ 11 h 17"/>
                <a:gd name="T50" fmla="*/ 10 w 13"/>
                <a:gd name="T51" fmla="*/ 12 h 17"/>
                <a:gd name="T52" fmla="*/ 9 w 13"/>
                <a:gd name="T53" fmla="*/ 12 h 17"/>
                <a:gd name="T54" fmla="*/ 9 w 13"/>
                <a:gd name="T55" fmla="*/ 13 h 17"/>
                <a:gd name="T56" fmla="*/ 7 w 13"/>
                <a:gd name="T57" fmla="*/ 13 h 17"/>
                <a:gd name="T58" fmla="*/ 7 w 13"/>
                <a:gd name="T59" fmla="*/ 14 h 17"/>
                <a:gd name="T60" fmla="*/ 6 w 13"/>
                <a:gd name="T61" fmla="*/ 14 h 17"/>
                <a:gd name="T62" fmla="*/ 5 w 13"/>
                <a:gd name="T63" fmla="*/ 14 h 17"/>
                <a:gd name="T64" fmla="*/ 5 w 13"/>
                <a:gd name="T65" fmla="*/ 16 h 17"/>
                <a:gd name="T66" fmla="*/ 4 w 13"/>
                <a:gd name="T67" fmla="*/ 16 h 17"/>
                <a:gd name="T68" fmla="*/ 3 w 13"/>
                <a:gd name="T69" fmla="*/ 16 h 17"/>
                <a:gd name="T70" fmla="*/ 3 w 13"/>
                <a:gd name="T71" fmla="*/ 17 h 17"/>
                <a:gd name="T72" fmla="*/ 1 w 13"/>
                <a:gd name="T73" fmla="*/ 17 h 17"/>
                <a:gd name="T74" fmla="*/ 0 w 13"/>
                <a:gd name="T75" fmla="*/ 17 h 17"/>
                <a:gd name="T76" fmla="*/ 0 w 13"/>
                <a:gd name="T77" fmla="*/ 16 h 17"/>
                <a:gd name="T78" fmla="*/ 1 w 13"/>
                <a:gd name="T79" fmla="*/ 16 h 17"/>
                <a:gd name="T80" fmla="*/ 1 w 13"/>
                <a:gd name="T81" fmla="*/ 14 h 17"/>
                <a:gd name="T82" fmla="*/ 1 w 13"/>
                <a:gd name="T83" fmla="*/ 13 h 17"/>
                <a:gd name="T84" fmla="*/ 3 w 13"/>
                <a:gd name="T85" fmla="*/ 13 h 17"/>
                <a:gd name="T86" fmla="*/ 4 w 13"/>
                <a:gd name="T87" fmla="*/ 12 h 17"/>
                <a:gd name="T88" fmla="*/ 4 w 13"/>
                <a:gd name="T89" fmla="*/ 11 h 17"/>
                <a:gd name="T90" fmla="*/ 4 w 13"/>
                <a:gd name="T91" fmla="*/ 10 h 17"/>
                <a:gd name="T92" fmla="*/ 4 w 13"/>
                <a:gd name="T93" fmla="*/ 8 h 17"/>
                <a:gd name="T94" fmla="*/ 4 w 13"/>
                <a:gd name="T95" fmla="*/ 7 h 1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3"/>
                <a:gd name="T145" fmla="*/ 0 h 17"/>
                <a:gd name="T146" fmla="*/ 13 w 13"/>
                <a:gd name="T147" fmla="*/ 17 h 1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3" h="17">
                  <a:moveTo>
                    <a:pt x="4" y="7"/>
                  </a:moveTo>
                  <a:lnTo>
                    <a:pt x="4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8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08" name="Freeform 582"/>
            <p:cNvSpPr>
              <a:spLocks noChangeAspect="1"/>
            </p:cNvSpPr>
            <p:nvPr/>
          </p:nvSpPr>
          <p:spPr bwMode="gray">
            <a:xfrm>
              <a:off x="4503" y="3455"/>
              <a:ext cx="6" cy="8"/>
            </a:xfrm>
            <a:custGeom>
              <a:avLst/>
              <a:gdLst>
                <a:gd name="T0" fmla="*/ 5 w 6"/>
                <a:gd name="T1" fmla="*/ 4 h 8"/>
                <a:gd name="T2" fmla="*/ 5 w 6"/>
                <a:gd name="T3" fmla="*/ 5 h 8"/>
                <a:gd name="T4" fmla="*/ 4 w 6"/>
                <a:gd name="T5" fmla="*/ 5 h 8"/>
                <a:gd name="T6" fmla="*/ 4 w 6"/>
                <a:gd name="T7" fmla="*/ 6 h 8"/>
                <a:gd name="T8" fmla="*/ 3 w 6"/>
                <a:gd name="T9" fmla="*/ 6 h 8"/>
                <a:gd name="T10" fmla="*/ 3 w 6"/>
                <a:gd name="T11" fmla="*/ 8 h 8"/>
                <a:gd name="T12" fmla="*/ 3 w 6"/>
                <a:gd name="T13" fmla="*/ 6 h 8"/>
                <a:gd name="T14" fmla="*/ 1 w 6"/>
                <a:gd name="T15" fmla="*/ 6 h 8"/>
                <a:gd name="T16" fmla="*/ 0 w 6"/>
                <a:gd name="T17" fmla="*/ 6 h 8"/>
                <a:gd name="T18" fmla="*/ 0 w 6"/>
                <a:gd name="T19" fmla="*/ 5 h 8"/>
                <a:gd name="T20" fmla="*/ 1 w 6"/>
                <a:gd name="T21" fmla="*/ 5 h 8"/>
                <a:gd name="T22" fmla="*/ 1 w 6"/>
                <a:gd name="T23" fmla="*/ 4 h 8"/>
                <a:gd name="T24" fmla="*/ 0 w 6"/>
                <a:gd name="T25" fmla="*/ 4 h 8"/>
                <a:gd name="T26" fmla="*/ 0 w 6"/>
                <a:gd name="T27" fmla="*/ 3 h 8"/>
                <a:gd name="T28" fmla="*/ 1 w 6"/>
                <a:gd name="T29" fmla="*/ 3 h 8"/>
                <a:gd name="T30" fmla="*/ 3 w 6"/>
                <a:gd name="T31" fmla="*/ 3 h 8"/>
                <a:gd name="T32" fmla="*/ 3 w 6"/>
                <a:gd name="T33" fmla="*/ 1 h 8"/>
                <a:gd name="T34" fmla="*/ 4 w 6"/>
                <a:gd name="T35" fmla="*/ 1 h 8"/>
                <a:gd name="T36" fmla="*/ 4 w 6"/>
                <a:gd name="T37" fmla="*/ 0 h 8"/>
                <a:gd name="T38" fmla="*/ 5 w 6"/>
                <a:gd name="T39" fmla="*/ 0 h 8"/>
                <a:gd name="T40" fmla="*/ 6 w 6"/>
                <a:gd name="T41" fmla="*/ 0 h 8"/>
                <a:gd name="T42" fmla="*/ 6 w 6"/>
                <a:gd name="T43" fmla="*/ 1 h 8"/>
                <a:gd name="T44" fmla="*/ 5 w 6"/>
                <a:gd name="T45" fmla="*/ 3 h 8"/>
                <a:gd name="T46" fmla="*/ 5 w 6"/>
                <a:gd name="T47" fmla="*/ 4 h 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"/>
                <a:gd name="T73" fmla="*/ 0 h 8"/>
                <a:gd name="T74" fmla="*/ 6 w 6"/>
                <a:gd name="T75" fmla="*/ 8 h 8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" h="8">
                  <a:moveTo>
                    <a:pt x="5" y="4"/>
                  </a:move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09" name="Freeform 583"/>
            <p:cNvSpPr>
              <a:spLocks noChangeAspect="1"/>
            </p:cNvSpPr>
            <p:nvPr/>
          </p:nvSpPr>
          <p:spPr bwMode="gray">
            <a:xfrm>
              <a:off x="3685" y="2952"/>
              <a:ext cx="753" cy="188"/>
            </a:xfrm>
            <a:custGeom>
              <a:avLst/>
              <a:gdLst>
                <a:gd name="T0" fmla="*/ 675 w 716"/>
                <a:gd name="T1" fmla="*/ 57 h 179"/>
                <a:gd name="T2" fmla="*/ 659 w 716"/>
                <a:gd name="T3" fmla="*/ 59 h 179"/>
                <a:gd name="T4" fmla="*/ 638 w 716"/>
                <a:gd name="T5" fmla="*/ 75 h 179"/>
                <a:gd name="T6" fmla="*/ 626 w 716"/>
                <a:gd name="T7" fmla="*/ 70 h 179"/>
                <a:gd name="T8" fmla="*/ 613 w 716"/>
                <a:gd name="T9" fmla="*/ 76 h 179"/>
                <a:gd name="T10" fmla="*/ 604 w 716"/>
                <a:gd name="T11" fmla="*/ 95 h 179"/>
                <a:gd name="T12" fmla="*/ 588 w 716"/>
                <a:gd name="T13" fmla="*/ 100 h 179"/>
                <a:gd name="T14" fmla="*/ 570 w 716"/>
                <a:gd name="T15" fmla="*/ 112 h 179"/>
                <a:gd name="T16" fmla="*/ 542 w 716"/>
                <a:gd name="T17" fmla="*/ 117 h 179"/>
                <a:gd name="T18" fmla="*/ 523 w 716"/>
                <a:gd name="T19" fmla="*/ 129 h 179"/>
                <a:gd name="T20" fmla="*/ 519 w 716"/>
                <a:gd name="T21" fmla="*/ 146 h 179"/>
                <a:gd name="T22" fmla="*/ 501 w 716"/>
                <a:gd name="T23" fmla="*/ 150 h 179"/>
                <a:gd name="T24" fmla="*/ 489 w 716"/>
                <a:gd name="T25" fmla="*/ 179 h 179"/>
                <a:gd name="T26" fmla="*/ 461 w 716"/>
                <a:gd name="T27" fmla="*/ 177 h 179"/>
                <a:gd name="T28" fmla="*/ 430 w 716"/>
                <a:gd name="T29" fmla="*/ 179 h 179"/>
                <a:gd name="T30" fmla="*/ 399 w 716"/>
                <a:gd name="T31" fmla="*/ 179 h 179"/>
                <a:gd name="T32" fmla="*/ 368 w 716"/>
                <a:gd name="T33" fmla="*/ 177 h 179"/>
                <a:gd name="T34" fmla="*/ 336 w 716"/>
                <a:gd name="T35" fmla="*/ 177 h 179"/>
                <a:gd name="T36" fmla="*/ 303 w 716"/>
                <a:gd name="T37" fmla="*/ 177 h 179"/>
                <a:gd name="T38" fmla="*/ 272 w 716"/>
                <a:gd name="T39" fmla="*/ 177 h 179"/>
                <a:gd name="T40" fmla="*/ 241 w 716"/>
                <a:gd name="T41" fmla="*/ 176 h 179"/>
                <a:gd name="T42" fmla="*/ 209 w 716"/>
                <a:gd name="T43" fmla="*/ 176 h 179"/>
                <a:gd name="T44" fmla="*/ 178 w 716"/>
                <a:gd name="T45" fmla="*/ 176 h 179"/>
                <a:gd name="T46" fmla="*/ 150 w 716"/>
                <a:gd name="T47" fmla="*/ 177 h 179"/>
                <a:gd name="T48" fmla="*/ 119 w 716"/>
                <a:gd name="T49" fmla="*/ 177 h 179"/>
                <a:gd name="T50" fmla="*/ 88 w 716"/>
                <a:gd name="T51" fmla="*/ 177 h 179"/>
                <a:gd name="T52" fmla="*/ 56 w 716"/>
                <a:gd name="T53" fmla="*/ 177 h 179"/>
                <a:gd name="T54" fmla="*/ 24 w 716"/>
                <a:gd name="T55" fmla="*/ 177 h 179"/>
                <a:gd name="T56" fmla="*/ 2 w 716"/>
                <a:gd name="T57" fmla="*/ 173 h 179"/>
                <a:gd name="T58" fmla="*/ 19 w 716"/>
                <a:gd name="T59" fmla="*/ 161 h 179"/>
                <a:gd name="T60" fmla="*/ 17 w 716"/>
                <a:gd name="T61" fmla="*/ 145 h 179"/>
                <a:gd name="T62" fmla="*/ 11 w 716"/>
                <a:gd name="T63" fmla="*/ 133 h 179"/>
                <a:gd name="T64" fmla="*/ 23 w 716"/>
                <a:gd name="T65" fmla="*/ 132 h 179"/>
                <a:gd name="T66" fmla="*/ 32 w 716"/>
                <a:gd name="T67" fmla="*/ 122 h 179"/>
                <a:gd name="T68" fmla="*/ 35 w 716"/>
                <a:gd name="T69" fmla="*/ 107 h 179"/>
                <a:gd name="T70" fmla="*/ 39 w 716"/>
                <a:gd name="T71" fmla="*/ 96 h 179"/>
                <a:gd name="T72" fmla="*/ 44 w 716"/>
                <a:gd name="T73" fmla="*/ 84 h 179"/>
                <a:gd name="T74" fmla="*/ 48 w 716"/>
                <a:gd name="T75" fmla="*/ 74 h 179"/>
                <a:gd name="T76" fmla="*/ 58 w 716"/>
                <a:gd name="T77" fmla="*/ 52 h 179"/>
                <a:gd name="T78" fmla="*/ 62 w 716"/>
                <a:gd name="T79" fmla="*/ 41 h 179"/>
                <a:gd name="T80" fmla="*/ 65 w 716"/>
                <a:gd name="T81" fmla="*/ 23 h 179"/>
                <a:gd name="T82" fmla="*/ 82 w 716"/>
                <a:gd name="T83" fmla="*/ 18 h 179"/>
                <a:gd name="T84" fmla="*/ 113 w 716"/>
                <a:gd name="T85" fmla="*/ 18 h 179"/>
                <a:gd name="T86" fmla="*/ 144 w 716"/>
                <a:gd name="T87" fmla="*/ 18 h 179"/>
                <a:gd name="T88" fmla="*/ 176 w 716"/>
                <a:gd name="T89" fmla="*/ 18 h 179"/>
                <a:gd name="T90" fmla="*/ 185 w 716"/>
                <a:gd name="T91" fmla="*/ 1 h 179"/>
                <a:gd name="T92" fmla="*/ 206 w 716"/>
                <a:gd name="T93" fmla="*/ 5 h 179"/>
                <a:gd name="T94" fmla="*/ 236 w 716"/>
                <a:gd name="T95" fmla="*/ 3 h 179"/>
                <a:gd name="T96" fmla="*/ 267 w 716"/>
                <a:gd name="T97" fmla="*/ 3 h 179"/>
                <a:gd name="T98" fmla="*/ 299 w 716"/>
                <a:gd name="T99" fmla="*/ 2 h 179"/>
                <a:gd name="T100" fmla="*/ 328 w 716"/>
                <a:gd name="T101" fmla="*/ 2 h 179"/>
                <a:gd name="T102" fmla="*/ 358 w 716"/>
                <a:gd name="T103" fmla="*/ 5 h 179"/>
                <a:gd name="T104" fmla="*/ 390 w 716"/>
                <a:gd name="T105" fmla="*/ 6 h 179"/>
                <a:gd name="T106" fmla="*/ 422 w 716"/>
                <a:gd name="T107" fmla="*/ 5 h 179"/>
                <a:gd name="T108" fmla="*/ 453 w 716"/>
                <a:gd name="T109" fmla="*/ 7 h 179"/>
                <a:gd name="T110" fmla="*/ 484 w 716"/>
                <a:gd name="T111" fmla="*/ 8 h 179"/>
                <a:gd name="T112" fmla="*/ 517 w 716"/>
                <a:gd name="T113" fmla="*/ 8 h 179"/>
                <a:gd name="T114" fmla="*/ 547 w 716"/>
                <a:gd name="T115" fmla="*/ 8 h 179"/>
                <a:gd name="T116" fmla="*/ 636 w 716"/>
                <a:gd name="T117" fmla="*/ 8 h 179"/>
                <a:gd name="T118" fmla="*/ 698 w 716"/>
                <a:gd name="T119" fmla="*/ 6 h 179"/>
                <a:gd name="T120" fmla="*/ 710 w 716"/>
                <a:gd name="T121" fmla="*/ 26 h 179"/>
                <a:gd name="T122" fmla="*/ 700 w 716"/>
                <a:gd name="T123" fmla="*/ 35 h 17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6"/>
                <a:gd name="T187" fmla="*/ 0 h 179"/>
                <a:gd name="T188" fmla="*/ 716 w 716"/>
                <a:gd name="T189" fmla="*/ 179 h 17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6" h="179">
                  <a:moveTo>
                    <a:pt x="692" y="43"/>
                  </a:moveTo>
                  <a:lnTo>
                    <a:pt x="692" y="45"/>
                  </a:lnTo>
                  <a:lnTo>
                    <a:pt x="690" y="46"/>
                  </a:lnTo>
                  <a:lnTo>
                    <a:pt x="690" y="47"/>
                  </a:lnTo>
                  <a:lnTo>
                    <a:pt x="689" y="48"/>
                  </a:lnTo>
                  <a:lnTo>
                    <a:pt x="688" y="49"/>
                  </a:lnTo>
                  <a:lnTo>
                    <a:pt x="688" y="51"/>
                  </a:lnTo>
                  <a:lnTo>
                    <a:pt x="688" y="52"/>
                  </a:lnTo>
                  <a:lnTo>
                    <a:pt x="687" y="53"/>
                  </a:lnTo>
                  <a:lnTo>
                    <a:pt x="687" y="54"/>
                  </a:lnTo>
                  <a:lnTo>
                    <a:pt x="685" y="55"/>
                  </a:lnTo>
                  <a:lnTo>
                    <a:pt x="684" y="57"/>
                  </a:lnTo>
                  <a:lnTo>
                    <a:pt x="684" y="58"/>
                  </a:lnTo>
                  <a:lnTo>
                    <a:pt x="683" y="58"/>
                  </a:lnTo>
                  <a:lnTo>
                    <a:pt x="682" y="58"/>
                  </a:lnTo>
                  <a:lnTo>
                    <a:pt x="682" y="59"/>
                  </a:lnTo>
                  <a:lnTo>
                    <a:pt x="681" y="59"/>
                  </a:lnTo>
                  <a:lnTo>
                    <a:pt x="681" y="60"/>
                  </a:lnTo>
                  <a:lnTo>
                    <a:pt x="679" y="60"/>
                  </a:lnTo>
                  <a:lnTo>
                    <a:pt x="678" y="60"/>
                  </a:lnTo>
                  <a:lnTo>
                    <a:pt x="677" y="60"/>
                  </a:lnTo>
                  <a:lnTo>
                    <a:pt x="676" y="60"/>
                  </a:lnTo>
                  <a:lnTo>
                    <a:pt x="676" y="59"/>
                  </a:lnTo>
                  <a:lnTo>
                    <a:pt x="675" y="59"/>
                  </a:lnTo>
                  <a:lnTo>
                    <a:pt x="675" y="58"/>
                  </a:lnTo>
                  <a:lnTo>
                    <a:pt x="675" y="57"/>
                  </a:lnTo>
                  <a:lnTo>
                    <a:pt x="675" y="55"/>
                  </a:lnTo>
                  <a:lnTo>
                    <a:pt x="673" y="55"/>
                  </a:lnTo>
                  <a:lnTo>
                    <a:pt x="672" y="55"/>
                  </a:lnTo>
                  <a:lnTo>
                    <a:pt x="672" y="57"/>
                  </a:lnTo>
                  <a:lnTo>
                    <a:pt x="672" y="55"/>
                  </a:lnTo>
                  <a:lnTo>
                    <a:pt x="671" y="55"/>
                  </a:lnTo>
                  <a:lnTo>
                    <a:pt x="670" y="55"/>
                  </a:lnTo>
                  <a:lnTo>
                    <a:pt x="670" y="54"/>
                  </a:lnTo>
                  <a:lnTo>
                    <a:pt x="669" y="54"/>
                  </a:lnTo>
                  <a:lnTo>
                    <a:pt x="667" y="55"/>
                  </a:lnTo>
                  <a:lnTo>
                    <a:pt x="667" y="57"/>
                  </a:lnTo>
                  <a:lnTo>
                    <a:pt x="666" y="57"/>
                  </a:lnTo>
                  <a:lnTo>
                    <a:pt x="666" y="58"/>
                  </a:lnTo>
                  <a:lnTo>
                    <a:pt x="666" y="57"/>
                  </a:lnTo>
                  <a:lnTo>
                    <a:pt x="665" y="57"/>
                  </a:lnTo>
                  <a:lnTo>
                    <a:pt x="665" y="58"/>
                  </a:lnTo>
                  <a:lnTo>
                    <a:pt x="664" y="58"/>
                  </a:lnTo>
                  <a:lnTo>
                    <a:pt x="663" y="58"/>
                  </a:lnTo>
                  <a:lnTo>
                    <a:pt x="663" y="57"/>
                  </a:lnTo>
                  <a:lnTo>
                    <a:pt x="661" y="57"/>
                  </a:lnTo>
                  <a:lnTo>
                    <a:pt x="661" y="58"/>
                  </a:lnTo>
                  <a:lnTo>
                    <a:pt x="660" y="58"/>
                  </a:lnTo>
                  <a:lnTo>
                    <a:pt x="660" y="59"/>
                  </a:lnTo>
                  <a:lnTo>
                    <a:pt x="660" y="58"/>
                  </a:lnTo>
                  <a:lnTo>
                    <a:pt x="660" y="59"/>
                  </a:lnTo>
                  <a:lnTo>
                    <a:pt x="659" y="59"/>
                  </a:lnTo>
                  <a:lnTo>
                    <a:pt x="658" y="59"/>
                  </a:lnTo>
                  <a:lnTo>
                    <a:pt x="657" y="59"/>
                  </a:lnTo>
                  <a:lnTo>
                    <a:pt x="657" y="60"/>
                  </a:lnTo>
                  <a:lnTo>
                    <a:pt x="655" y="60"/>
                  </a:lnTo>
                  <a:lnTo>
                    <a:pt x="654" y="60"/>
                  </a:lnTo>
                  <a:lnTo>
                    <a:pt x="654" y="61"/>
                  </a:lnTo>
                  <a:lnTo>
                    <a:pt x="653" y="61"/>
                  </a:lnTo>
                  <a:lnTo>
                    <a:pt x="653" y="63"/>
                  </a:lnTo>
                  <a:lnTo>
                    <a:pt x="652" y="64"/>
                  </a:lnTo>
                  <a:lnTo>
                    <a:pt x="651" y="66"/>
                  </a:lnTo>
                  <a:lnTo>
                    <a:pt x="648" y="70"/>
                  </a:lnTo>
                  <a:lnTo>
                    <a:pt x="648" y="71"/>
                  </a:lnTo>
                  <a:lnTo>
                    <a:pt x="647" y="71"/>
                  </a:lnTo>
                  <a:lnTo>
                    <a:pt x="647" y="72"/>
                  </a:lnTo>
                  <a:lnTo>
                    <a:pt x="646" y="72"/>
                  </a:lnTo>
                  <a:lnTo>
                    <a:pt x="645" y="74"/>
                  </a:lnTo>
                  <a:lnTo>
                    <a:pt x="643" y="74"/>
                  </a:lnTo>
                  <a:lnTo>
                    <a:pt x="643" y="75"/>
                  </a:lnTo>
                  <a:lnTo>
                    <a:pt x="643" y="74"/>
                  </a:lnTo>
                  <a:lnTo>
                    <a:pt x="642" y="74"/>
                  </a:lnTo>
                  <a:lnTo>
                    <a:pt x="642" y="75"/>
                  </a:lnTo>
                  <a:lnTo>
                    <a:pt x="641" y="75"/>
                  </a:lnTo>
                  <a:lnTo>
                    <a:pt x="641" y="76"/>
                  </a:lnTo>
                  <a:lnTo>
                    <a:pt x="640" y="76"/>
                  </a:lnTo>
                  <a:lnTo>
                    <a:pt x="638" y="76"/>
                  </a:lnTo>
                  <a:lnTo>
                    <a:pt x="638" y="75"/>
                  </a:lnTo>
                  <a:lnTo>
                    <a:pt x="637" y="75"/>
                  </a:lnTo>
                  <a:lnTo>
                    <a:pt x="636" y="75"/>
                  </a:lnTo>
                  <a:lnTo>
                    <a:pt x="636" y="74"/>
                  </a:lnTo>
                  <a:lnTo>
                    <a:pt x="636" y="72"/>
                  </a:lnTo>
                  <a:lnTo>
                    <a:pt x="636" y="71"/>
                  </a:lnTo>
                  <a:lnTo>
                    <a:pt x="636" y="70"/>
                  </a:lnTo>
                  <a:lnTo>
                    <a:pt x="636" y="69"/>
                  </a:lnTo>
                  <a:lnTo>
                    <a:pt x="637" y="69"/>
                  </a:lnTo>
                  <a:lnTo>
                    <a:pt x="637" y="67"/>
                  </a:lnTo>
                  <a:lnTo>
                    <a:pt x="636" y="67"/>
                  </a:lnTo>
                  <a:lnTo>
                    <a:pt x="636" y="66"/>
                  </a:lnTo>
                  <a:lnTo>
                    <a:pt x="635" y="66"/>
                  </a:lnTo>
                  <a:lnTo>
                    <a:pt x="635" y="65"/>
                  </a:lnTo>
                  <a:lnTo>
                    <a:pt x="635" y="64"/>
                  </a:lnTo>
                  <a:lnTo>
                    <a:pt x="634" y="64"/>
                  </a:lnTo>
                  <a:lnTo>
                    <a:pt x="634" y="65"/>
                  </a:lnTo>
                  <a:lnTo>
                    <a:pt x="632" y="65"/>
                  </a:lnTo>
                  <a:lnTo>
                    <a:pt x="631" y="65"/>
                  </a:lnTo>
                  <a:lnTo>
                    <a:pt x="631" y="66"/>
                  </a:lnTo>
                  <a:lnTo>
                    <a:pt x="630" y="66"/>
                  </a:lnTo>
                  <a:lnTo>
                    <a:pt x="630" y="67"/>
                  </a:lnTo>
                  <a:lnTo>
                    <a:pt x="629" y="67"/>
                  </a:lnTo>
                  <a:lnTo>
                    <a:pt x="628" y="67"/>
                  </a:lnTo>
                  <a:lnTo>
                    <a:pt x="628" y="69"/>
                  </a:lnTo>
                  <a:lnTo>
                    <a:pt x="626" y="69"/>
                  </a:lnTo>
                  <a:lnTo>
                    <a:pt x="626" y="70"/>
                  </a:lnTo>
                  <a:lnTo>
                    <a:pt x="625" y="70"/>
                  </a:lnTo>
                  <a:lnTo>
                    <a:pt x="624" y="70"/>
                  </a:lnTo>
                  <a:lnTo>
                    <a:pt x="624" y="71"/>
                  </a:lnTo>
                  <a:lnTo>
                    <a:pt x="623" y="71"/>
                  </a:lnTo>
                  <a:lnTo>
                    <a:pt x="622" y="71"/>
                  </a:lnTo>
                  <a:lnTo>
                    <a:pt x="622" y="72"/>
                  </a:lnTo>
                  <a:lnTo>
                    <a:pt x="622" y="74"/>
                  </a:lnTo>
                  <a:lnTo>
                    <a:pt x="623" y="74"/>
                  </a:lnTo>
                  <a:lnTo>
                    <a:pt x="623" y="75"/>
                  </a:lnTo>
                  <a:lnTo>
                    <a:pt x="622" y="75"/>
                  </a:lnTo>
                  <a:lnTo>
                    <a:pt x="622" y="76"/>
                  </a:lnTo>
                  <a:lnTo>
                    <a:pt x="620" y="76"/>
                  </a:lnTo>
                  <a:lnTo>
                    <a:pt x="620" y="77"/>
                  </a:lnTo>
                  <a:lnTo>
                    <a:pt x="620" y="78"/>
                  </a:lnTo>
                  <a:lnTo>
                    <a:pt x="619" y="78"/>
                  </a:lnTo>
                  <a:lnTo>
                    <a:pt x="619" y="80"/>
                  </a:lnTo>
                  <a:lnTo>
                    <a:pt x="619" y="78"/>
                  </a:lnTo>
                  <a:lnTo>
                    <a:pt x="619" y="80"/>
                  </a:lnTo>
                  <a:lnTo>
                    <a:pt x="618" y="80"/>
                  </a:lnTo>
                  <a:lnTo>
                    <a:pt x="618" y="78"/>
                  </a:lnTo>
                  <a:lnTo>
                    <a:pt x="617" y="77"/>
                  </a:lnTo>
                  <a:lnTo>
                    <a:pt x="616" y="76"/>
                  </a:lnTo>
                  <a:lnTo>
                    <a:pt x="616" y="77"/>
                  </a:lnTo>
                  <a:lnTo>
                    <a:pt x="616" y="76"/>
                  </a:lnTo>
                  <a:lnTo>
                    <a:pt x="614" y="76"/>
                  </a:lnTo>
                  <a:lnTo>
                    <a:pt x="613" y="76"/>
                  </a:lnTo>
                  <a:lnTo>
                    <a:pt x="613" y="77"/>
                  </a:lnTo>
                  <a:lnTo>
                    <a:pt x="612" y="77"/>
                  </a:lnTo>
                  <a:lnTo>
                    <a:pt x="612" y="78"/>
                  </a:lnTo>
                  <a:lnTo>
                    <a:pt x="611" y="78"/>
                  </a:lnTo>
                  <a:lnTo>
                    <a:pt x="611" y="80"/>
                  </a:lnTo>
                  <a:lnTo>
                    <a:pt x="611" y="81"/>
                  </a:lnTo>
                  <a:lnTo>
                    <a:pt x="612" y="81"/>
                  </a:lnTo>
                  <a:lnTo>
                    <a:pt x="612" y="82"/>
                  </a:lnTo>
                  <a:lnTo>
                    <a:pt x="612" y="83"/>
                  </a:lnTo>
                  <a:lnTo>
                    <a:pt x="612" y="84"/>
                  </a:lnTo>
                  <a:lnTo>
                    <a:pt x="611" y="84"/>
                  </a:lnTo>
                  <a:lnTo>
                    <a:pt x="611" y="86"/>
                  </a:lnTo>
                  <a:lnTo>
                    <a:pt x="611" y="87"/>
                  </a:lnTo>
                  <a:lnTo>
                    <a:pt x="611" y="88"/>
                  </a:lnTo>
                  <a:lnTo>
                    <a:pt x="610" y="88"/>
                  </a:lnTo>
                  <a:lnTo>
                    <a:pt x="610" y="89"/>
                  </a:lnTo>
                  <a:lnTo>
                    <a:pt x="608" y="89"/>
                  </a:lnTo>
                  <a:lnTo>
                    <a:pt x="608" y="90"/>
                  </a:lnTo>
                  <a:lnTo>
                    <a:pt x="607" y="90"/>
                  </a:lnTo>
                  <a:lnTo>
                    <a:pt x="607" y="92"/>
                  </a:lnTo>
                  <a:lnTo>
                    <a:pt x="607" y="93"/>
                  </a:lnTo>
                  <a:lnTo>
                    <a:pt x="606" y="93"/>
                  </a:lnTo>
                  <a:lnTo>
                    <a:pt x="606" y="94"/>
                  </a:lnTo>
                  <a:lnTo>
                    <a:pt x="605" y="94"/>
                  </a:lnTo>
                  <a:lnTo>
                    <a:pt x="605" y="95"/>
                  </a:lnTo>
                  <a:lnTo>
                    <a:pt x="604" y="95"/>
                  </a:lnTo>
                  <a:lnTo>
                    <a:pt x="604" y="94"/>
                  </a:lnTo>
                  <a:lnTo>
                    <a:pt x="602" y="94"/>
                  </a:lnTo>
                  <a:lnTo>
                    <a:pt x="601" y="94"/>
                  </a:lnTo>
                  <a:lnTo>
                    <a:pt x="600" y="94"/>
                  </a:lnTo>
                  <a:lnTo>
                    <a:pt x="600" y="93"/>
                  </a:lnTo>
                  <a:lnTo>
                    <a:pt x="599" y="93"/>
                  </a:lnTo>
                  <a:lnTo>
                    <a:pt x="599" y="94"/>
                  </a:lnTo>
                  <a:lnTo>
                    <a:pt x="598" y="94"/>
                  </a:lnTo>
                  <a:lnTo>
                    <a:pt x="598" y="93"/>
                  </a:lnTo>
                  <a:lnTo>
                    <a:pt x="598" y="94"/>
                  </a:lnTo>
                  <a:lnTo>
                    <a:pt x="596" y="94"/>
                  </a:lnTo>
                  <a:lnTo>
                    <a:pt x="596" y="95"/>
                  </a:lnTo>
                  <a:lnTo>
                    <a:pt x="595" y="95"/>
                  </a:lnTo>
                  <a:lnTo>
                    <a:pt x="594" y="95"/>
                  </a:lnTo>
                  <a:lnTo>
                    <a:pt x="593" y="95"/>
                  </a:lnTo>
                  <a:lnTo>
                    <a:pt x="593" y="96"/>
                  </a:lnTo>
                  <a:lnTo>
                    <a:pt x="593" y="95"/>
                  </a:lnTo>
                  <a:lnTo>
                    <a:pt x="593" y="96"/>
                  </a:lnTo>
                  <a:lnTo>
                    <a:pt x="593" y="95"/>
                  </a:lnTo>
                  <a:lnTo>
                    <a:pt x="591" y="95"/>
                  </a:lnTo>
                  <a:lnTo>
                    <a:pt x="591" y="96"/>
                  </a:lnTo>
                  <a:lnTo>
                    <a:pt x="590" y="96"/>
                  </a:lnTo>
                  <a:lnTo>
                    <a:pt x="590" y="98"/>
                  </a:lnTo>
                  <a:lnTo>
                    <a:pt x="589" y="98"/>
                  </a:lnTo>
                  <a:lnTo>
                    <a:pt x="589" y="99"/>
                  </a:lnTo>
                  <a:lnTo>
                    <a:pt x="588" y="100"/>
                  </a:lnTo>
                  <a:lnTo>
                    <a:pt x="587" y="100"/>
                  </a:lnTo>
                  <a:lnTo>
                    <a:pt x="585" y="100"/>
                  </a:lnTo>
                  <a:lnTo>
                    <a:pt x="584" y="100"/>
                  </a:lnTo>
                  <a:lnTo>
                    <a:pt x="583" y="100"/>
                  </a:lnTo>
                  <a:lnTo>
                    <a:pt x="583" y="101"/>
                  </a:lnTo>
                  <a:lnTo>
                    <a:pt x="583" y="103"/>
                  </a:lnTo>
                  <a:lnTo>
                    <a:pt x="583" y="104"/>
                  </a:lnTo>
                  <a:lnTo>
                    <a:pt x="582" y="104"/>
                  </a:lnTo>
                  <a:lnTo>
                    <a:pt x="582" y="105"/>
                  </a:lnTo>
                  <a:lnTo>
                    <a:pt x="581" y="105"/>
                  </a:lnTo>
                  <a:lnTo>
                    <a:pt x="579" y="105"/>
                  </a:lnTo>
                  <a:lnTo>
                    <a:pt x="579" y="106"/>
                  </a:lnTo>
                  <a:lnTo>
                    <a:pt x="579" y="107"/>
                  </a:lnTo>
                  <a:lnTo>
                    <a:pt x="578" y="107"/>
                  </a:lnTo>
                  <a:lnTo>
                    <a:pt x="577" y="107"/>
                  </a:lnTo>
                  <a:lnTo>
                    <a:pt x="577" y="106"/>
                  </a:lnTo>
                  <a:lnTo>
                    <a:pt x="576" y="106"/>
                  </a:lnTo>
                  <a:lnTo>
                    <a:pt x="576" y="107"/>
                  </a:lnTo>
                  <a:lnTo>
                    <a:pt x="575" y="107"/>
                  </a:lnTo>
                  <a:lnTo>
                    <a:pt x="575" y="109"/>
                  </a:lnTo>
                  <a:lnTo>
                    <a:pt x="573" y="109"/>
                  </a:lnTo>
                  <a:lnTo>
                    <a:pt x="573" y="110"/>
                  </a:lnTo>
                  <a:lnTo>
                    <a:pt x="572" y="110"/>
                  </a:lnTo>
                  <a:lnTo>
                    <a:pt x="571" y="111"/>
                  </a:lnTo>
                  <a:lnTo>
                    <a:pt x="570" y="111"/>
                  </a:lnTo>
                  <a:lnTo>
                    <a:pt x="570" y="112"/>
                  </a:lnTo>
                  <a:lnTo>
                    <a:pt x="569" y="112"/>
                  </a:lnTo>
                  <a:lnTo>
                    <a:pt x="567" y="112"/>
                  </a:lnTo>
                  <a:lnTo>
                    <a:pt x="566" y="112"/>
                  </a:lnTo>
                  <a:lnTo>
                    <a:pt x="566" y="113"/>
                  </a:lnTo>
                  <a:lnTo>
                    <a:pt x="565" y="115"/>
                  </a:lnTo>
                  <a:lnTo>
                    <a:pt x="564" y="115"/>
                  </a:lnTo>
                  <a:lnTo>
                    <a:pt x="564" y="116"/>
                  </a:lnTo>
                  <a:lnTo>
                    <a:pt x="564" y="117"/>
                  </a:lnTo>
                  <a:lnTo>
                    <a:pt x="563" y="117"/>
                  </a:lnTo>
                  <a:lnTo>
                    <a:pt x="561" y="117"/>
                  </a:lnTo>
                  <a:lnTo>
                    <a:pt x="560" y="117"/>
                  </a:lnTo>
                  <a:lnTo>
                    <a:pt x="559" y="117"/>
                  </a:lnTo>
                  <a:lnTo>
                    <a:pt x="558" y="117"/>
                  </a:lnTo>
                  <a:lnTo>
                    <a:pt x="557" y="117"/>
                  </a:lnTo>
                  <a:lnTo>
                    <a:pt x="555" y="117"/>
                  </a:lnTo>
                  <a:lnTo>
                    <a:pt x="554" y="116"/>
                  </a:lnTo>
                  <a:lnTo>
                    <a:pt x="553" y="116"/>
                  </a:lnTo>
                  <a:lnTo>
                    <a:pt x="552" y="117"/>
                  </a:lnTo>
                  <a:lnTo>
                    <a:pt x="550" y="117"/>
                  </a:lnTo>
                  <a:lnTo>
                    <a:pt x="549" y="117"/>
                  </a:lnTo>
                  <a:lnTo>
                    <a:pt x="548" y="117"/>
                  </a:lnTo>
                  <a:lnTo>
                    <a:pt x="547" y="117"/>
                  </a:lnTo>
                  <a:lnTo>
                    <a:pt x="546" y="117"/>
                  </a:lnTo>
                  <a:lnTo>
                    <a:pt x="544" y="117"/>
                  </a:lnTo>
                  <a:lnTo>
                    <a:pt x="543" y="117"/>
                  </a:lnTo>
                  <a:lnTo>
                    <a:pt x="542" y="117"/>
                  </a:lnTo>
                  <a:lnTo>
                    <a:pt x="541" y="117"/>
                  </a:lnTo>
                  <a:lnTo>
                    <a:pt x="540" y="117"/>
                  </a:lnTo>
                  <a:lnTo>
                    <a:pt x="540" y="118"/>
                  </a:lnTo>
                  <a:lnTo>
                    <a:pt x="538" y="118"/>
                  </a:lnTo>
                  <a:lnTo>
                    <a:pt x="538" y="119"/>
                  </a:lnTo>
                  <a:lnTo>
                    <a:pt x="537" y="119"/>
                  </a:lnTo>
                  <a:lnTo>
                    <a:pt x="537" y="121"/>
                  </a:lnTo>
                  <a:lnTo>
                    <a:pt x="536" y="121"/>
                  </a:lnTo>
                  <a:lnTo>
                    <a:pt x="536" y="122"/>
                  </a:lnTo>
                  <a:lnTo>
                    <a:pt x="535" y="122"/>
                  </a:lnTo>
                  <a:lnTo>
                    <a:pt x="534" y="122"/>
                  </a:lnTo>
                  <a:lnTo>
                    <a:pt x="532" y="122"/>
                  </a:lnTo>
                  <a:lnTo>
                    <a:pt x="531" y="122"/>
                  </a:lnTo>
                  <a:lnTo>
                    <a:pt x="531" y="123"/>
                  </a:lnTo>
                  <a:lnTo>
                    <a:pt x="530" y="123"/>
                  </a:lnTo>
                  <a:lnTo>
                    <a:pt x="530" y="124"/>
                  </a:lnTo>
                  <a:lnTo>
                    <a:pt x="529" y="124"/>
                  </a:lnTo>
                  <a:lnTo>
                    <a:pt x="529" y="125"/>
                  </a:lnTo>
                  <a:lnTo>
                    <a:pt x="529" y="127"/>
                  </a:lnTo>
                  <a:lnTo>
                    <a:pt x="528" y="127"/>
                  </a:lnTo>
                  <a:lnTo>
                    <a:pt x="526" y="127"/>
                  </a:lnTo>
                  <a:lnTo>
                    <a:pt x="526" y="128"/>
                  </a:lnTo>
                  <a:lnTo>
                    <a:pt x="525" y="128"/>
                  </a:lnTo>
                  <a:lnTo>
                    <a:pt x="524" y="128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4" y="129"/>
                  </a:lnTo>
                  <a:lnTo>
                    <a:pt x="523" y="129"/>
                  </a:lnTo>
                  <a:lnTo>
                    <a:pt x="523" y="130"/>
                  </a:lnTo>
                  <a:lnTo>
                    <a:pt x="522" y="130"/>
                  </a:lnTo>
                  <a:lnTo>
                    <a:pt x="522" y="132"/>
                  </a:lnTo>
                  <a:lnTo>
                    <a:pt x="522" y="130"/>
                  </a:lnTo>
                  <a:lnTo>
                    <a:pt x="522" y="132"/>
                  </a:lnTo>
                  <a:lnTo>
                    <a:pt x="520" y="133"/>
                  </a:lnTo>
                  <a:lnTo>
                    <a:pt x="519" y="133"/>
                  </a:lnTo>
                  <a:lnTo>
                    <a:pt x="519" y="134"/>
                  </a:lnTo>
                  <a:lnTo>
                    <a:pt x="519" y="135"/>
                  </a:lnTo>
                  <a:lnTo>
                    <a:pt x="520" y="135"/>
                  </a:lnTo>
                  <a:lnTo>
                    <a:pt x="520" y="136"/>
                  </a:lnTo>
                  <a:lnTo>
                    <a:pt x="520" y="138"/>
                  </a:lnTo>
                  <a:lnTo>
                    <a:pt x="520" y="139"/>
                  </a:lnTo>
                  <a:lnTo>
                    <a:pt x="519" y="139"/>
                  </a:lnTo>
                  <a:lnTo>
                    <a:pt x="519" y="140"/>
                  </a:lnTo>
                  <a:lnTo>
                    <a:pt x="518" y="140"/>
                  </a:lnTo>
                  <a:lnTo>
                    <a:pt x="518" y="141"/>
                  </a:lnTo>
                  <a:lnTo>
                    <a:pt x="519" y="141"/>
                  </a:lnTo>
                  <a:lnTo>
                    <a:pt x="519" y="142"/>
                  </a:lnTo>
                  <a:lnTo>
                    <a:pt x="518" y="142"/>
                  </a:lnTo>
                  <a:lnTo>
                    <a:pt x="518" y="144"/>
                  </a:lnTo>
                  <a:lnTo>
                    <a:pt x="519" y="144"/>
                  </a:lnTo>
                  <a:lnTo>
                    <a:pt x="519" y="145"/>
                  </a:lnTo>
                  <a:lnTo>
                    <a:pt x="519" y="146"/>
                  </a:lnTo>
                  <a:lnTo>
                    <a:pt x="518" y="146"/>
                  </a:lnTo>
                  <a:lnTo>
                    <a:pt x="518" y="147"/>
                  </a:lnTo>
                  <a:lnTo>
                    <a:pt x="517" y="147"/>
                  </a:lnTo>
                  <a:lnTo>
                    <a:pt x="517" y="148"/>
                  </a:lnTo>
                  <a:lnTo>
                    <a:pt x="516" y="148"/>
                  </a:lnTo>
                  <a:lnTo>
                    <a:pt x="514" y="148"/>
                  </a:lnTo>
                  <a:lnTo>
                    <a:pt x="514" y="150"/>
                  </a:lnTo>
                  <a:lnTo>
                    <a:pt x="513" y="150"/>
                  </a:lnTo>
                  <a:lnTo>
                    <a:pt x="513" y="151"/>
                  </a:lnTo>
                  <a:lnTo>
                    <a:pt x="512" y="151"/>
                  </a:lnTo>
                  <a:lnTo>
                    <a:pt x="512" y="150"/>
                  </a:lnTo>
                  <a:lnTo>
                    <a:pt x="512" y="151"/>
                  </a:lnTo>
                  <a:lnTo>
                    <a:pt x="512" y="150"/>
                  </a:lnTo>
                  <a:lnTo>
                    <a:pt x="511" y="150"/>
                  </a:lnTo>
                  <a:lnTo>
                    <a:pt x="511" y="151"/>
                  </a:lnTo>
                  <a:lnTo>
                    <a:pt x="510" y="151"/>
                  </a:lnTo>
                  <a:lnTo>
                    <a:pt x="508" y="151"/>
                  </a:lnTo>
                  <a:lnTo>
                    <a:pt x="507" y="151"/>
                  </a:lnTo>
                  <a:lnTo>
                    <a:pt x="506" y="151"/>
                  </a:lnTo>
                  <a:lnTo>
                    <a:pt x="505" y="151"/>
                  </a:lnTo>
                  <a:lnTo>
                    <a:pt x="505" y="150"/>
                  </a:lnTo>
                  <a:lnTo>
                    <a:pt x="503" y="150"/>
                  </a:lnTo>
                  <a:lnTo>
                    <a:pt x="503" y="148"/>
                  </a:lnTo>
                  <a:lnTo>
                    <a:pt x="502" y="148"/>
                  </a:lnTo>
                  <a:lnTo>
                    <a:pt x="502" y="150"/>
                  </a:lnTo>
                  <a:lnTo>
                    <a:pt x="501" y="150"/>
                  </a:lnTo>
                  <a:lnTo>
                    <a:pt x="500" y="150"/>
                  </a:lnTo>
                  <a:lnTo>
                    <a:pt x="500" y="151"/>
                  </a:lnTo>
                  <a:lnTo>
                    <a:pt x="499" y="151"/>
                  </a:lnTo>
                  <a:lnTo>
                    <a:pt x="499" y="152"/>
                  </a:lnTo>
                  <a:lnTo>
                    <a:pt x="497" y="152"/>
                  </a:lnTo>
                  <a:lnTo>
                    <a:pt x="497" y="153"/>
                  </a:lnTo>
                  <a:lnTo>
                    <a:pt x="497" y="154"/>
                  </a:lnTo>
                  <a:lnTo>
                    <a:pt x="497" y="156"/>
                  </a:lnTo>
                  <a:lnTo>
                    <a:pt x="496" y="157"/>
                  </a:lnTo>
                  <a:lnTo>
                    <a:pt x="496" y="158"/>
                  </a:lnTo>
                  <a:lnTo>
                    <a:pt x="496" y="159"/>
                  </a:lnTo>
                  <a:lnTo>
                    <a:pt x="496" y="164"/>
                  </a:lnTo>
                  <a:lnTo>
                    <a:pt x="496" y="165"/>
                  </a:lnTo>
                  <a:lnTo>
                    <a:pt x="496" y="167"/>
                  </a:lnTo>
                  <a:lnTo>
                    <a:pt x="495" y="167"/>
                  </a:lnTo>
                  <a:lnTo>
                    <a:pt x="495" y="169"/>
                  </a:lnTo>
                  <a:lnTo>
                    <a:pt x="495" y="173"/>
                  </a:lnTo>
                  <a:lnTo>
                    <a:pt x="495" y="175"/>
                  </a:lnTo>
                  <a:lnTo>
                    <a:pt x="495" y="176"/>
                  </a:lnTo>
                  <a:lnTo>
                    <a:pt x="495" y="177"/>
                  </a:lnTo>
                  <a:lnTo>
                    <a:pt x="494" y="177"/>
                  </a:lnTo>
                  <a:lnTo>
                    <a:pt x="493" y="177"/>
                  </a:lnTo>
                  <a:lnTo>
                    <a:pt x="491" y="177"/>
                  </a:lnTo>
                  <a:lnTo>
                    <a:pt x="490" y="177"/>
                  </a:lnTo>
                  <a:lnTo>
                    <a:pt x="490" y="179"/>
                  </a:lnTo>
                  <a:lnTo>
                    <a:pt x="489" y="179"/>
                  </a:lnTo>
                  <a:lnTo>
                    <a:pt x="489" y="177"/>
                  </a:lnTo>
                  <a:lnTo>
                    <a:pt x="488" y="177"/>
                  </a:lnTo>
                  <a:lnTo>
                    <a:pt x="487" y="177"/>
                  </a:lnTo>
                  <a:lnTo>
                    <a:pt x="485" y="177"/>
                  </a:lnTo>
                  <a:lnTo>
                    <a:pt x="484" y="177"/>
                  </a:lnTo>
                  <a:lnTo>
                    <a:pt x="483" y="177"/>
                  </a:lnTo>
                  <a:lnTo>
                    <a:pt x="482" y="177"/>
                  </a:lnTo>
                  <a:lnTo>
                    <a:pt x="481" y="177"/>
                  </a:lnTo>
                  <a:lnTo>
                    <a:pt x="479" y="177"/>
                  </a:lnTo>
                  <a:lnTo>
                    <a:pt x="478" y="177"/>
                  </a:lnTo>
                  <a:lnTo>
                    <a:pt x="477" y="177"/>
                  </a:lnTo>
                  <a:lnTo>
                    <a:pt x="476" y="177"/>
                  </a:lnTo>
                  <a:lnTo>
                    <a:pt x="475" y="177"/>
                  </a:lnTo>
                  <a:lnTo>
                    <a:pt x="473" y="177"/>
                  </a:lnTo>
                  <a:lnTo>
                    <a:pt x="472" y="177"/>
                  </a:lnTo>
                  <a:lnTo>
                    <a:pt x="471" y="177"/>
                  </a:lnTo>
                  <a:lnTo>
                    <a:pt x="470" y="177"/>
                  </a:lnTo>
                  <a:lnTo>
                    <a:pt x="470" y="179"/>
                  </a:lnTo>
                  <a:lnTo>
                    <a:pt x="469" y="179"/>
                  </a:lnTo>
                  <a:lnTo>
                    <a:pt x="469" y="177"/>
                  </a:lnTo>
                  <a:lnTo>
                    <a:pt x="467" y="177"/>
                  </a:lnTo>
                  <a:lnTo>
                    <a:pt x="466" y="177"/>
                  </a:lnTo>
                  <a:lnTo>
                    <a:pt x="465" y="177"/>
                  </a:lnTo>
                  <a:lnTo>
                    <a:pt x="464" y="177"/>
                  </a:lnTo>
                  <a:lnTo>
                    <a:pt x="463" y="177"/>
                  </a:lnTo>
                  <a:lnTo>
                    <a:pt x="461" y="177"/>
                  </a:lnTo>
                  <a:lnTo>
                    <a:pt x="460" y="179"/>
                  </a:lnTo>
                  <a:lnTo>
                    <a:pt x="459" y="177"/>
                  </a:lnTo>
                  <a:lnTo>
                    <a:pt x="458" y="179"/>
                  </a:lnTo>
                  <a:lnTo>
                    <a:pt x="456" y="179"/>
                  </a:lnTo>
                  <a:lnTo>
                    <a:pt x="455" y="179"/>
                  </a:lnTo>
                  <a:lnTo>
                    <a:pt x="454" y="179"/>
                  </a:lnTo>
                  <a:lnTo>
                    <a:pt x="453" y="179"/>
                  </a:lnTo>
                  <a:lnTo>
                    <a:pt x="452" y="179"/>
                  </a:lnTo>
                  <a:lnTo>
                    <a:pt x="450" y="179"/>
                  </a:lnTo>
                  <a:lnTo>
                    <a:pt x="449" y="179"/>
                  </a:lnTo>
                  <a:lnTo>
                    <a:pt x="448" y="179"/>
                  </a:lnTo>
                  <a:lnTo>
                    <a:pt x="447" y="179"/>
                  </a:lnTo>
                  <a:lnTo>
                    <a:pt x="446" y="179"/>
                  </a:lnTo>
                  <a:lnTo>
                    <a:pt x="444" y="179"/>
                  </a:lnTo>
                  <a:lnTo>
                    <a:pt x="443" y="179"/>
                  </a:lnTo>
                  <a:lnTo>
                    <a:pt x="442" y="179"/>
                  </a:lnTo>
                  <a:lnTo>
                    <a:pt x="441" y="179"/>
                  </a:lnTo>
                  <a:lnTo>
                    <a:pt x="440" y="179"/>
                  </a:lnTo>
                  <a:lnTo>
                    <a:pt x="438" y="179"/>
                  </a:lnTo>
                  <a:lnTo>
                    <a:pt x="437" y="179"/>
                  </a:lnTo>
                  <a:lnTo>
                    <a:pt x="436" y="179"/>
                  </a:lnTo>
                  <a:lnTo>
                    <a:pt x="435" y="179"/>
                  </a:lnTo>
                  <a:lnTo>
                    <a:pt x="434" y="179"/>
                  </a:lnTo>
                  <a:lnTo>
                    <a:pt x="432" y="179"/>
                  </a:lnTo>
                  <a:lnTo>
                    <a:pt x="431" y="179"/>
                  </a:lnTo>
                  <a:lnTo>
                    <a:pt x="430" y="179"/>
                  </a:lnTo>
                  <a:lnTo>
                    <a:pt x="429" y="179"/>
                  </a:lnTo>
                  <a:lnTo>
                    <a:pt x="428" y="179"/>
                  </a:lnTo>
                  <a:lnTo>
                    <a:pt x="426" y="179"/>
                  </a:lnTo>
                  <a:lnTo>
                    <a:pt x="425" y="179"/>
                  </a:lnTo>
                  <a:lnTo>
                    <a:pt x="424" y="179"/>
                  </a:lnTo>
                  <a:lnTo>
                    <a:pt x="423" y="179"/>
                  </a:lnTo>
                  <a:lnTo>
                    <a:pt x="422" y="179"/>
                  </a:lnTo>
                  <a:lnTo>
                    <a:pt x="420" y="179"/>
                  </a:lnTo>
                  <a:lnTo>
                    <a:pt x="419" y="179"/>
                  </a:lnTo>
                  <a:lnTo>
                    <a:pt x="418" y="179"/>
                  </a:lnTo>
                  <a:lnTo>
                    <a:pt x="417" y="179"/>
                  </a:lnTo>
                  <a:lnTo>
                    <a:pt x="416" y="179"/>
                  </a:lnTo>
                  <a:lnTo>
                    <a:pt x="414" y="179"/>
                  </a:lnTo>
                  <a:lnTo>
                    <a:pt x="413" y="179"/>
                  </a:lnTo>
                  <a:lnTo>
                    <a:pt x="412" y="179"/>
                  </a:lnTo>
                  <a:lnTo>
                    <a:pt x="411" y="179"/>
                  </a:lnTo>
                  <a:lnTo>
                    <a:pt x="409" y="179"/>
                  </a:lnTo>
                  <a:lnTo>
                    <a:pt x="408" y="179"/>
                  </a:lnTo>
                  <a:lnTo>
                    <a:pt x="407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3" y="179"/>
                  </a:lnTo>
                  <a:lnTo>
                    <a:pt x="402" y="179"/>
                  </a:lnTo>
                  <a:lnTo>
                    <a:pt x="401" y="179"/>
                  </a:lnTo>
                  <a:lnTo>
                    <a:pt x="400" y="179"/>
                  </a:lnTo>
                  <a:lnTo>
                    <a:pt x="399" y="179"/>
                  </a:lnTo>
                  <a:lnTo>
                    <a:pt x="397" y="179"/>
                  </a:lnTo>
                  <a:lnTo>
                    <a:pt x="396" y="179"/>
                  </a:lnTo>
                  <a:lnTo>
                    <a:pt x="395" y="179"/>
                  </a:lnTo>
                  <a:lnTo>
                    <a:pt x="394" y="179"/>
                  </a:lnTo>
                  <a:lnTo>
                    <a:pt x="393" y="179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79"/>
                  </a:lnTo>
                  <a:lnTo>
                    <a:pt x="388" y="179"/>
                  </a:lnTo>
                  <a:lnTo>
                    <a:pt x="387" y="179"/>
                  </a:lnTo>
                  <a:lnTo>
                    <a:pt x="385" y="179"/>
                  </a:lnTo>
                  <a:lnTo>
                    <a:pt x="384" y="179"/>
                  </a:lnTo>
                  <a:lnTo>
                    <a:pt x="383" y="179"/>
                  </a:lnTo>
                  <a:lnTo>
                    <a:pt x="382" y="179"/>
                  </a:lnTo>
                  <a:lnTo>
                    <a:pt x="381" y="179"/>
                  </a:lnTo>
                  <a:lnTo>
                    <a:pt x="379" y="179"/>
                  </a:lnTo>
                  <a:lnTo>
                    <a:pt x="378" y="179"/>
                  </a:lnTo>
                  <a:lnTo>
                    <a:pt x="377" y="179"/>
                  </a:lnTo>
                  <a:lnTo>
                    <a:pt x="376" y="179"/>
                  </a:lnTo>
                  <a:lnTo>
                    <a:pt x="375" y="179"/>
                  </a:lnTo>
                  <a:lnTo>
                    <a:pt x="373" y="179"/>
                  </a:lnTo>
                  <a:lnTo>
                    <a:pt x="372" y="179"/>
                  </a:lnTo>
                  <a:lnTo>
                    <a:pt x="371" y="179"/>
                  </a:lnTo>
                  <a:lnTo>
                    <a:pt x="371" y="177"/>
                  </a:lnTo>
                  <a:lnTo>
                    <a:pt x="370" y="177"/>
                  </a:lnTo>
                  <a:lnTo>
                    <a:pt x="368" y="177"/>
                  </a:lnTo>
                  <a:lnTo>
                    <a:pt x="367" y="177"/>
                  </a:lnTo>
                  <a:lnTo>
                    <a:pt x="366" y="177"/>
                  </a:lnTo>
                  <a:lnTo>
                    <a:pt x="365" y="177"/>
                  </a:lnTo>
                  <a:lnTo>
                    <a:pt x="364" y="177"/>
                  </a:lnTo>
                  <a:lnTo>
                    <a:pt x="362" y="177"/>
                  </a:lnTo>
                  <a:lnTo>
                    <a:pt x="361" y="177"/>
                  </a:lnTo>
                  <a:lnTo>
                    <a:pt x="360" y="177"/>
                  </a:lnTo>
                  <a:lnTo>
                    <a:pt x="359" y="177"/>
                  </a:lnTo>
                  <a:lnTo>
                    <a:pt x="358" y="177"/>
                  </a:lnTo>
                  <a:lnTo>
                    <a:pt x="356" y="177"/>
                  </a:lnTo>
                  <a:lnTo>
                    <a:pt x="355" y="177"/>
                  </a:lnTo>
                  <a:lnTo>
                    <a:pt x="354" y="177"/>
                  </a:lnTo>
                  <a:lnTo>
                    <a:pt x="353" y="177"/>
                  </a:lnTo>
                  <a:lnTo>
                    <a:pt x="352" y="177"/>
                  </a:lnTo>
                  <a:lnTo>
                    <a:pt x="350" y="177"/>
                  </a:lnTo>
                  <a:lnTo>
                    <a:pt x="349" y="177"/>
                  </a:lnTo>
                  <a:lnTo>
                    <a:pt x="348" y="177"/>
                  </a:lnTo>
                  <a:lnTo>
                    <a:pt x="347" y="177"/>
                  </a:lnTo>
                  <a:lnTo>
                    <a:pt x="346" y="177"/>
                  </a:lnTo>
                  <a:lnTo>
                    <a:pt x="344" y="177"/>
                  </a:lnTo>
                  <a:lnTo>
                    <a:pt x="343" y="177"/>
                  </a:lnTo>
                  <a:lnTo>
                    <a:pt x="342" y="177"/>
                  </a:lnTo>
                  <a:lnTo>
                    <a:pt x="341" y="177"/>
                  </a:lnTo>
                  <a:lnTo>
                    <a:pt x="340" y="177"/>
                  </a:lnTo>
                  <a:lnTo>
                    <a:pt x="337" y="177"/>
                  </a:lnTo>
                  <a:lnTo>
                    <a:pt x="336" y="177"/>
                  </a:lnTo>
                  <a:lnTo>
                    <a:pt x="335" y="177"/>
                  </a:lnTo>
                  <a:lnTo>
                    <a:pt x="334" y="177"/>
                  </a:lnTo>
                  <a:lnTo>
                    <a:pt x="331" y="177"/>
                  </a:lnTo>
                  <a:lnTo>
                    <a:pt x="330" y="177"/>
                  </a:lnTo>
                  <a:lnTo>
                    <a:pt x="329" y="177"/>
                  </a:lnTo>
                  <a:lnTo>
                    <a:pt x="328" y="177"/>
                  </a:lnTo>
                  <a:lnTo>
                    <a:pt x="326" y="177"/>
                  </a:lnTo>
                  <a:lnTo>
                    <a:pt x="325" y="177"/>
                  </a:lnTo>
                  <a:lnTo>
                    <a:pt x="324" y="177"/>
                  </a:lnTo>
                  <a:lnTo>
                    <a:pt x="323" y="177"/>
                  </a:lnTo>
                  <a:lnTo>
                    <a:pt x="321" y="177"/>
                  </a:lnTo>
                  <a:lnTo>
                    <a:pt x="320" y="177"/>
                  </a:lnTo>
                  <a:lnTo>
                    <a:pt x="319" y="177"/>
                  </a:lnTo>
                  <a:lnTo>
                    <a:pt x="318" y="177"/>
                  </a:lnTo>
                  <a:lnTo>
                    <a:pt x="317" y="177"/>
                  </a:lnTo>
                  <a:lnTo>
                    <a:pt x="315" y="177"/>
                  </a:lnTo>
                  <a:lnTo>
                    <a:pt x="314" y="177"/>
                  </a:lnTo>
                  <a:lnTo>
                    <a:pt x="313" y="177"/>
                  </a:lnTo>
                  <a:lnTo>
                    <a:pt x="312" y="177"/>
                  </a:lnTo>
                  <a:lnTo>
                    <a:pt x="311" y="177"/>
                  </a:lnTo>
                  <a:lnTo>
                    <a:pt x="309" y="177"/>
                  </a:lnTo>
                  <a:lnTo>
                    <a:pt x="308" y="177"/>
                  </a:lnTo>
                  <a:lnTo>
                    <a:pt x="307" y="177"/>
                  </a:lnTo>
                  <a:lnTo>
                    <a:pt x="306" y="177"/>
                  </a:lnTo>
                  <a:lnTo>
                    <a:pt x="305" y="177"/>
                  </a:lnTo>
                  <a:lnTo>
                    <a:pt x="303" y="177"/>
                  </a:lnTo>
                  <a:lnTo>
                    <a:pt x="302" y="177"/>
                  </a:lnTo>
                  <a:lnTo>
                    <a:pt x="301" y="177"/>
                  </a:lnTo>
                  <a:lnTo>
                    <a:pt x="300" y="177"/>
                  </a:lnTo>
                  <a:lnTo>
                    <a:pt x="299" y="177"/>
                  </a:lnTo>
                  <a:lnTo>
                    <a:pt x="297" y="177"/>
                  </a:lnTo>
                  <a:lnTo>
                    <a:pt x="296" y="177"/>
                  </a:lnTo>
                  <a:lnTo>
                    <a:pt x="295" y="177"/>
                  </a:lnTo>
                  <a:lnTo>
                    <a:pt x="294" y="177"/>
                  </a:lnTo>
                  <a:lnTo>
                    <a:pt x="293" y="177"/>
                  </a:lnTo>
                  <a:lnTo>
                    <a:pt x="291" y="177"/>
                  </a:lnTo>
                  <a:lnTo>
                    <a:pt x="290" y="177"/>
                  </a:lnTo>
                  <a:lnTo>
                    <a:pt x="289" y="177"/>
                  </a:lnTo>
                  <a:lnTo>
                    <a:pt x="288" y="177"/>
                  </a:lnTo>
                  <a:lnTo>
                    <a:pt x="287" y="177"/>
                  </a:lnTo>
                  <a:lnTo>
                    <a:pt x="285" y="177"/>
                  </a:lnTo>
                  <a:lnTo>
                    <a:pt x="284" y="177"/>
                  </a:lnTo>
                  <a:lnTo>
                    <a:pt x="283" y="177"/>
                  </a:lnTo>
                  <a:lnTo>
                    <a:pt x="282" y="177"/>
                  </a:lnTo>
                  <a:lnTo>
                    <a:pt x="281" y="177"/>
                  </a:lnTo>
                  <a:lnTo>
                    <a:pt x="279" y="177"/>
                  </a:lnTo>
                  <a:lnTo>
                    <a:pt x="278" y="177"/>
                  </a:lnTo>
                  <a:lnTo>
                    <a:pt x="277" y="177"/>
                  </a:lnTo>
                  <a:lnTo>
                    <a:pt x="276" y="177"/>
                  </a:lnTo>
                  <a:lnTo>
                    <a:pt x="274" y="177"/>
                  </a:lnTo>
                  <a:lnTo>
                    <a:pt x="273" y="177"/>
                  </a:lnTo>
                  <a:lnTo>
                    <a:pt x="272" y="177"/>
                  </a:lnTo>
                  <a:lnTo>
                    <a:pt x="271" y="177"/>
                  </a:lnTo>
                  <a:lnTo>
                    <a:pt x="270" y="177"/>
                  </a:lnTo>
                  <a:lnTo>
                    <a:pt x="268" y="177"/>
                  </a:lnTo>
                  <a:lnTo>
                    <a:pt x="267" y="177"/>
                  </a:lnTo>
                  <a:lnTo>
                    <a:pt x="266" y="177"/>
                  </a:lnTo>
                  <a:lnTo>
                    <a:pt x="265" y="177"/>
                  </a:lnTo>
                  <a:lnTo>
                    <a:pt x="264" y="177"/>
                  </a:lnTo>
                  <a:lnTo>
                    <a:pt x="262" y="177"/>
                  </a:lnTo>
                  <a:lnTo>
                    <a:pt x="261" y="177"/>
                  </a:lnTo>
                  <a:lnTo>
                    <a:pt x="260" y="177"/>
                  </a:lnTo>
                  <a:lnTo>
                    <a:pt x="259" y="177"/>
                  </a:lnTo>
                  <a:lnTo>
                    <a:pt x="258" y="177"/>
                  </a:lnTo>
                  <a:lnTo>
                    <a:pt x="256" y="177"/>
                  </a:lnTo>
                  <a:lnTo>
                    <a:pt x="255" y="177"/>
                  </a:lnTo>
                  <a:lnTo>
                    <a:pt x="254" y="176"/>
                  </a:lnTo>
                  <a:lnTo>
                    <a:pt x="253" y="176"/>
                  </a:lnTo>
                  <a:lnTo>
                    <a:pt x="252" y="176"/>
                  </a:lnTo>
                  <a:lnTo>
                    <a:pt x="250" y="176"/>
                  </a:lnTo>
                  <a:lnTo>
                    <a:pt x="249" y="176"/>
                  </a:lnTo>
                  <a:lnTo>
                    <a:pt x="248" y="176"/>
                  </a:lnTo>
                  <a:lnTo>
                    <a:pt x="247" y="176"/>
                  </a:lnTo>
                  <a:lnTo>
                    <a:pt x="246" y="176"/>
                  </a:lnTo>
                  <a:lnTo>
                    <a:pt x="244" y="176"/>
                  </a:lnTo>
                  <a:lnTo>
                    <a:pt x="243" y="176"/>
                  </a:lnTo>
                  <a:lnTo>
                    <a:pt x="242" y="176"/>
                  </a:lnTo>
                  <a:lnTo>
                    <a:pt x="241" y="176"/>
                  </a:lnTo>
                  <a:lnTo>
                    <a:pt x="240" y="176"/>
                  </a:lnTo>
                  <a:lnTo>
                    <a:pt x="238" y="176"/>
                  </a:lnTo>
                  <a:lnTo>
                    <a:pt x="237" y="176"/>
                  </a:lnTo>
                  <a:lnTo>
                    <a:pt x="236" y="176"/>
                  </a:lnTo>
                  <a:lnTo>
                    <a:pt x="235" y="176"/>
                  </a:lnTo>
                  <a:lnTo>
                    <a:pt x="234" y="176"/>
                  </a:lnTo>
                  <a:lnTo>
                    <a:pt x="232" y="176"/>
                  </a:lnTo>
                  <a:lnTo>
                    <a:pt x="231" y="176"/>
                  </a:lnTo>
                  <a:lnTo>
                    <a:pt x="230" y="176"/>
                  </a:lnTo>
                  <a:lnTo>
                    <a:pt x="229" y="176"/>
                  </a:lnTo>
                  <a:lnTo>
                    <a:pt x="227" y="176"/>
                  </a:lnTo>
                  <a:lnTo>
                    <a:pt x="226" y="176"/>
                  </a:lnTo>
                  <a:lnTo>
                    <a:pt x="225" y="176"/>
                  </a:lnTo>
                  <a:lnTo>
                    <a:pt x="224" y="176"/>
                  </a:lnTo>
                  <a:lnTo>
                    <a:pt x="223" y="176"/>
                  </a:lnTo>
                  <a:lnTo>
                    <a:pt x="221" y="176"/>
                  </a:lnTo>
                  <a:lnTo>
                    <a:pt x="220" y="176"/>
                  </a:lnTo>
                  <a:lnTo>
                    <a:pt x="219" y="176"/>
                  </a:lnTo>
                  <a:lnTo>
                    <a:pt x="218" y="176"/>
                  </a:lnTo>
                  <a:lnTo>
                    <a:pt x="217" y="176"/>
                  </a:lnTo>
                  <a:lnTo>
                    <a:pt x="215" y="176"/>
                  </a:lnTo>
                  <a:lnTo>
                    <a:pt x="214" y="176"/>
                  </a:lnTo>
                  <a:lnTo>
                    <a:pt x="213" y="176"/>
                  </a:lnTo>
                  <a:lnTo>
                    <a:pt x="212" y="176"/>
                  </a:lnTo>
                  <a:lnTo>
                    <a:pt x="211" y="176"/>
                  </a:lnTo>
                  <a:lnTo>
                    <a:pt x="209" y="176"/>
                  </a:lnTo>
                  <a:lnTo>
                    <a:pt x="208" y="176"/>
                  </a:lnTo>
                  <a:lnTo>
                    <a:pt x="207" y="176"/>
                  </a:lnTo>
                  <a:lnTo>
                    <a:pt x="206" y="176"/>
                  </a:lnTo>
                  <a:lnTo>
                    <a:pt x="205" y="176"/>
                  </a:lnTo>
                  <a:lnTo>
                    <a:pt x="203" y="176"/>
                  </a:lnTo>
                  <a:lnTo>
                    <a:pt x="202" y="176"/>
                  </a:lnTo>
                  <a:lnTo>
                    <a:pt x="201" y="176"/>
                  </a:lnTo>
                  <a:lnTo>
                    <a:pt x="200" y="176"/>
                  </a:lnTo>
                  <a:lnTo>
                    <a:pt x="199" y="176"/>
                  </a:lnTo>
                  <a:lnTo>
                    <a:pt x="197" y="176"/>
                  </a:lnTo>
                  <a:lnTo>
                    <a:pt x="196" y="176"/>
                  </a:lnTo>
                  <a:lnTo>
                    <a:pt x="195" y="176"/>
                  </a:lnTo>
                  <a:lnTo>
                    <a:pt x="194" y="176"/>
                  </a:lnTo>
                  <a:lnTo>
                    <a:pt x="193" y="176"/>
                  </a:lnTo>
                  <a:lnTo>
                    <a:pt x="191" y="176"/>
                  </a:lnTo>
                  <a:lnTo>
                    <a:pt x="190" y="176"/>
                  </a:lnTo>
                  <a:lnTo>
                    <a:pt x="189" y="176"/>
                  </a:lnTo>
                  <a:lnTo>
                    <a:pt x="188" y="176"/>
                  </a:lnTo>
                  <a:lnTo>
                    <a:pt x="186" y="176"/>
                  </a:lnTo>
                  <a:lnTo>
                    <a:pt x="185" y="176"/>
                  </a:lnTo>
                  <a:lnTo>
                    <a:pt x="184" y="176"/>
                  </a:lnTo>
                  <a:lnTo>
                    <a:pt x="183" y="176"/>
                  </a:lnTo>
                  <a:lnTo>
                    <a:pt x="182" y="176"/>
                  </a:lnTo>
                  <a:lnTo>
                    <a:pt x="180" y="176"/>
                  </a:lnTo>
                  <a:lnTo>
                    <a:pt x="179" y="176"/>
                  </a:lnTo>
                  <a:lnTo>
                    <a:pt x="178" y="176"/>
                  </a:lnTo>
                  <a:lnTo>
                    <a:pt x="177" y="176"/>
                  </a:lnTo>
                  <a:lnTo>
                    <a:pt x="176" y="176"/>
                  </a:lnTo>
                  <a:lnTo>
                    <a:pt x="174" y="176"/>
                  </a:lnTo>
                  <a:lnTo>
                    <a:pt x="173" y="176"/>
                  </a:lnTo>
                  <a:lnTo>
                    <a:pt x="174" y="176"/>
                  </a:lnTo>
                  <a:lnTo>
                    <a:pt x="174" y="177"/>
                  </a:lnTo>
                  <a:lnTo>
                    <a:pt x="173" y="177"/>
                  </a:lnTo>
                  <a:lnTo>
                    <a:pt x="172" y="177"/>
                  </a:lnTo>
                  <a:lnTo>
                    <a:pt x="171" y="177"/>
                  </a:lnTo>
                  <a:lnTo>
                    <a:pt x="170" y="177"/>
                  </a:lnTo>
                  <a:lnTo>
                    <a:pt x="168" y="177"/>
                  </a:lnTo>
                  <a:lnTo>
                    <a:pt x="167" y="177"/>
                  </a:lnTo>
                  <a:lnTo>
                    <a:pt x="166" y="177"/>
                  </a:lnTo>
                  <a:lnTo>
                    <a:pt x="165" y="177"/>
                  </a:lnTo>
                  <a:lnTo>
                    <a:pt x="164" y="177"/>
                  </a:lnTo>
                  <a:lnTo>
                    <a:pt x="162" y="177"/>
                  </a:lnTo>
                  <a:lnTo>
                    <a:pt x="161" y="177"/>
                  </a:lnTo>
                  <a:lnTo>
                    <a:pt x="160" y="177"/>
                  </a:lnTo>
                  <a:lnTo>
                    <a:pt x="159" y="177"/>
                  </a:lnTo>
                  <a:lnTo>
                    <a:pt x="158" y="177"/>
                  </a:lnTo>
                  <a:lnTo>
                    <a:pt x="156" y="177"/>
                  </a:lnTo>
                  <a:lnTo>
                    <a:pt x="155" y="177"/>
                  </a:lnTo>
                  <a:lnTo>
                    <a:pt x="154" y="177"/>
                  </a:lnTo>
                  <a:lnTo>
                    <a:pt x="153" y="177"/>
                  </a:lnTo>
                  <a:lnTo>
                    <a:pt x="152" y="177"/>
                  </a:lnTo>
                  <a:lnTo>
                    <a:pt x="150" y="177"/>
                  </a:lnTo>
                  <a:lnTo>
                    <a:pt x="149" y="177"/>
                  </a:lnTo>
                  <a:lnTo>
                    <a:pt x="148" y="177"/>
                  </a:lnTo>
                  <a:lnTo>
                    <a:pt x="147" y="177"/>
                  </a:lnTo>
                  <a:lnTo>
                    <a:pt x="146" y="177"/>
                  </a:lnTo>
                  <a:lnTo>
                    <a:pt x="144" y="177"/>
                  </a:lnTo>
                  <a:lnTo>
                    <a:pt x="143" y="177"/>
                  </a:lnTo>
                  <a:lnTo>
                    <a:pt x="142" y="177"/>
                  </a:lnTo>
                  <a:lnTo>
                    <a:pt x="141" y="177"/>
                  </a:lnTo>
                  <a:lnTo>
                    <a:pt x="139" y="177"/>
                  </a:lnTo>
                  <a:lnTo>
                    <a:pt x="138" y="177"/>
                  </a:lnTo>
                  <a:lnTo>
                    <a:pt x="137" y="177"/>
                  </a:lnTo>
                  <a:lnTo>
                    <a:pt x="136" y="177"/>
                  </a:lnTo>
                  <a:lnTo>
                    <a:pt x="135" y="177"/>
                  </a:lnTo>
                  <a:lnTo>
                    <a:pt x="133" y="177"/>
                  </a:lnTo>
                  <a:lnTo>
                    <a:pt x="132" y="177"/>
                  </a:lnTo>
                  <a:lnTo>
                    <a:pt x="131" y="177"/>
                  </a:lnTo>
                  <a:lnTo>
                    <a:pt x="130" y="177"/>
                  </a:lnTo>
                  <a:lnTo>
                    <a:pt x="129" y="177"/>
                  </a:lnTo>
                  <a:lnTo>
                    <a:pt x="127" y="177"/>
                  </a:lnTo>
                  <a:lnTo>
                    <a:pt x="126" y="177"/>
                  </a:lnTo>
                  <a:lnTo>
                    <a:pt x="125" y="177"/>
                  </a:lnTo>
                  <a:lnTo>
                    <a:pt x="124" y="177"/>
                  </a:lnTo>
                  <a:lnTo>
                    <a:pt x="123" y="177"/>
                  </a:lnTo>
                  <a:lnTo>
                    <a:pt x="121" y="177"/>
                  </a:lnTo>
                  <a:lnTo>
                    <a:pt x="120" y="177"/>
                  </a:lnTo>
                  <a:lnTo>
                    <a:pt x="119" y="177"/>
                  </a:lnTo>
                  <a:lnTo>
                    <a:pt x="118" y="177"/>
                  </a:lnTo>
                  <a:lnTo>
                    <a:pt x="117" y="177"/>
                  </a:lnTo>
                  <a:lnTo>
                    <a:pt x="115" y="177"/>
                  </a:lnTo>
                  <a:lnTo>
                    <a:pt x="114" y="177"/>
                  </a:lnTo>
                  <a:lnTo>
                    <a:pt x="113" y="177"/>
                  </a:lnTo>
                  <a:lnTo>
                    <a:pt x="112" y="177"/>
                  </a:lnTo>
                  <a:lnTo>
                    <a:pt x="111" y="177"/>
                  </a:lnTo>
                  <a:lnTo>
                    <a:pt x="109" y="177"/>
                  </a:lnTo>
                  <a:lnTo>
                    <a:pt x="108" y="177"/>
                  </a:lnTo>
                  <a:lnTo>
                    <a:pt x="107" y="177"/>
                  </a:lnTo>
                  <a:lnTo>
                    <a:pt x="106" y="177"/>
                  </a:lnTo>
                  <a:lnTo>
                    <a:pt x="105" y="177"/>
                  </a:lnTo>
                  <a:lnTo>
                    <a:pt x="103" y="177"/>
                  </a:lnTo>
                  <a:lnTo>
                    <a:pt x="102" y="177"/>
                  </a:lnTo>
                  <a:lnTo>
                    <a:pt x="101" y="177"/>
                  </a:lnTo>
                  <a:lnTo>
                    <a:pt x="100" y="177"/>
                  </a:lnTo>
                  <a:lnTo>
                    <a:pt x="99" y="177"/>
                  </a:lnTo>
                  <a:lnTo>
                    <a:pt x="97" y="177"/>
                  </a:lnTo>
                  <a:lnTo>
                    <a:pt x="96" y="177"/>
                  </a:lnTo>
                  <a:lnTo>
                    <a:pt x="95" y="177"/>
                  </a:lnTo>
                  <a:lnTo>
                    <a:pt x="94" y="177"/>
                  </a:lnTo>
                  <a:lnTo>
                    <a:pt x="92" y="177"/>
                  </a:lnTo>
                  <a:lnTo>
                    <a:pt x="91" y="177"/>
                  </a:lnTo>
                  <a:lnTo>
                    <a:pt x="90" y="177"/>
                  </a:lnTo>
                  <a:lnTo>
                    <a:pt x="89" y="177"/>
                  </a:lnTo>
                  <a:lnTo>
                    <a:pt x="88" y="177"/>
                  </a:lnTo>
                  <a:lnTo>
                    <a:pt x="86" y="177"/>
                  </a:lnTo>
                  <a:lnTo>
                    <a:pt x="85" y="177"/>
                  </a:lnTo>
                  <a:lnTo>
                    <a:pt x="84" y="177"/>
                  </a:lnTo>
                  <a:lnTo>
                    <a:pt x="83" y="177"/>
                  </a:lnTo>
                  <a:lnTo>
                    <a:pt x="82" y="177"/>
                  </a:lnTo>
                  <a:lnTo>
                    <a:pt x="80" y="177"/>
                  </a:lnTo>
                  <a:lnTo>
                    <a:pt x="79" y="177"/>
                  </a:lnTo>
                  <a:lnTo>
                    <a:pt x="78" y="177"/>
                  </a:lnTo>
                  <a:lnTo>
                    <a:pt x="77" y="177"/>
                  </a:lnTo>
                  <a:lnTo>
                    <a:pt x="76" y="177"/>
                  </a:lnTo>
                  <a:lnTo>
                    <a:pt x="74" y="177"/>
                  </a:lnTo>
                  <a:lnTo>
                    <a:pt x="73" y="177"/>
                  </a:lnTo>
                  <a:lnTo>
                    <a:pt x="72" y="177"/>
                  </a:lnTo>
                  <a:lnTo>
                    <a:pt x="71" y="177"/>
                  </a:lnTo>
                  <a:lnTo>
                    <a:pt x="70" y="177"/>
                  </a:lnTo>
                  <a:lnTo>
                    <a:pt x="68" y="177"/>
                  </a:lnTo>
                  <a:lnTo>
                    <a:pt x="67" y="177"/>
                  </a:lnTo>
                  <a:lnTo>
                    <a:pt x="66" y="177"/>
                  </a:lnTo>
                  <a:lnTo>
                    <a:pt x="65" y="177"/>
                  </a:lnTo>
                  <a:lnTo>
                    <a:pt x="64" y="177"/>
                  </a:lnTo>
                  <a:lnTo>
                    <a:pt x="62" y="177"/>
                  </a:lnTo>
                  <a:lnTo>
                    <a:pt x="61" y="177"/>
                  </a:lnTo>
                  <a:lnTo>
                    <a:pt x="60" y="177"/>
                  </a:lnTo>
                  <a:lnTo>
                    <a:pt x="59" y="177"/>
                  </a:lnTo>
                  <a:lnTo>
                    <a:pt x="58" y="177"/>
                  </a:lnTo>
                  <a:lnTo>
                    <a:pt x="56" y="177"/>
                  </a:lnTo>
                  <a:lnTo>
                    <a:pt x="55" y="177"/>
                  </a:lnTo>
                  <a:lnTo>
                    <a:pt x="53" y="177"/>
                  </a:lnTo>
                  <a:lnTo>
                    <a:pt x="52" y="177"/>
                  </a:lnTo>
                  <a:lnTo>
                    <a:pt x="50" y="177"/>
                  </a:lnTo>
                  <a:lnTo>
                    <a:pt x="49" y="177"/>
                  </a:lnTo>
                  <a:lnTo>
                    <a:pt x="48" y="177"/>
                  </a:lnTo>
                  <a:lnTo>
                    <a:pt x="47" y="177"/>
                  </a:lnTo>
                  <a:lnTo>
                    <a:pt x="45" y="177"/>
                  </a:lnTo>
                  <a:lnTo>
                    <a:pt x="44" y="177"/>
                  </a:lnTo>
                  <a:lnTo>
                    <a:pt x="43" y="177"/>
                  </a:lnTo>
                  <a:lnTo>
                    <a:pt x="42" y="177"/>
                  </a:lnTo>
                  <a:lnTo>
                    <a:pt x="41" y="177"/>
                  </a:lnTo>
                  <a:lnTo>
                    <a:pt x="39" y="177"/>
                  </a:lnTo>
                  <a:lnTo>
                    <a:pt x="38" y="177"/>
                  </a:lnTo>
                  <a:lnTo>
                    <a:pt x="37" y="177"/>
                  </a:lnTo>
                  <a:lnTo>
                    <a:pt x="36" y="177"/>
                  </a:lnTo>
                  <a:lnTo>
                    <a:pt x="35" y="177"/>
                  </a:lnTo>
                  <a:lnTo>
                    <a:pt x="33" y="177"/>
                  </a:lnTo>
                  <a:lnTo>
                    <a:pt x="32" y="177"/>
                  </a:lnTo>
                  <a:lnTo>
                    <a:pt x="31" y="177"/>
                  </a:lnTo>
                  <a:lnTo>
                    <a:pt x="30" y="177"/>
                  </a:lnTo>
                  <a:lnTo>
                    <a:pt x="29" y="177"/>
                  </a:lnTo>
                  <a:lnTo>
                    <a:pt x="27" y="177"/>
                  </a:lnTo>
                  <a:lnTo>
                    <a:pt x="26" y="177"/>
                  </a:lnTo>
                  <a:lnTo>
                    <a:pt x="25" y="177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1" y="177"/>
                  </a:lnTo>
                  <a:lnTo>
                    <a:pt x="20" y="177"/>
                  </a:lnTo>
                  <a:lnTo>
                    <a:pt x="19" y="177"/>
                  </a:lnTo>
                  <a:lnTo>
                    <a:pt x="18" y="177"/>
                  </a:lnTo>
                  <a:lnTo>
                    <a:pt x="17" y="177"/>
                  </a:lnTo>
                  <a:lnTo>
                    <a:pt x="15" y="177"/>
                  </a:lnTo>
                  <a:lnTo>
                    <a:pt x="14" y="177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7"/>
                  </a:lnTo>
                  <a:lnTo>
                    <a:pt x="9" y="177"/>
                  </a:lnTo>
                  <a:lnTo>
                    <a:pt x="8" y="177"/>
                  </a:lnTo>
                  <a:lnTo>
                    <a:pt x="7" y="177"/>
                  </a:lnTo>
                  <a:lnTo>
                    <a:pt x="6" y="177"/>
                  </a:lnTo>
                  <a:lnTo>
                    <a:pt x="5" y="177"/>
                  </a:lnTo>
                  <a:lnTo>
                    <a:pt x="3" y="177"/>
                  </a:lnTo>
                  <a:lnTo>
                    <a:pt x="2" y="177"/>
                  </a:lnTo>
                  <a:lnTo>
                    <a:pt x="1" y="177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0" y="175"/>
                  </a:lnTo>
                  <a:lnTo>
                    <a:pt x="0" y="174"/>
                  </a:lnTo>
                  <a:lnTo>
                    <a:pt x="1" y="174"/>
                  </a:lnTo>
                  <a:lnTo>
                    <a:pt x="1" y="173"/>
                  </a:lnTo>
                  <a:lnTo>
                    <a:pt x="2" y="173"/>
                  </a:lnTo>
                  <a:lnTo>
                    <a:pt x="3" y="173"/>
                  </a:lnTo>
                  <a:lnTo>
                    <a:pt x="5" y="173"/>
                  </a:lnTo>
                  <a:lnTo>
                    <a:pt x="5" y="174"/>
                  </a:lnTo>
                  <a:lnTo>
                    <a:pt x="6" y="174"/>
                  </a:lnTo>
                  <a:lnTo>
                    <a:pt x="7" y="174"/>
                  </a:lnTo>
                  <a:lnTo>
                    <a:pt x="8" y="174"/>
                  </a:lnTo>
                  <a:lnTo>
                    <a:pt x="9" y="173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9" y="169"/>
                  </a:lnTo>
                  <a:lnTo>
                    <a:pt x="11" y="168"/>
                  </a:lnTo>
                  <a:lnTo>
                    <a:pt x="11" y="167"/>
                  </a:lnTo>
                  <a:lnTo>
                    <a:pt x="11" y="165"/>
                  </a:lnTo>
                  <a:lnTo>
                    <a:pt x="11" y="164"/>
                  </a:lnTo>
                  <a:lnTo>
                    <a:pt x="12" y="164"/>
                  </a:lnTo>
                  <a:lnTo>
                    <a:pt x="12" y="163"/>
                  </a:lnTo>
                  <a:lnTo>
                    <a:pt x="13" y="163"/>
                  </a:lnTo>
                  <a:lnTo>
                    <a:pt x="14" y="163"/>
                  </a:lnTo>
                  <a:lnTo>
                    <a:pt x="15" y="164"/>
                  </a:lnTo>
                  <a:lnTo>
                    <a:pt x="17" y="164"/>
                  </a:lnTo>
                  <a:lnTo>
                    <a:pt x="18" y="164"/>
                  </a:lnTo>
                  <a:lnTo>
                    <a:pt x="19" y="163"/>
                  </a:lnTo>
                  <a:lnTo>
                    <a:pt x="20" y="163"/>
                  </a:lnTo>
                  <a:lnTo>
                    <a:pt x="20" y="162"/>
                  </a:lnTo>
                  <a:lnTo>
                    <a:pt x="20" y="161"/>
                  </a:lnTo>
                  <a:lnTo>
                    <a:pt x="19" y="161"/>
                  </a:lnTo>
                  <a:lnTo>
                    <a:pt x="18" y="161"/>
                  </a:lnTo>
                  <a:lnTo>
                    <a:pt x="17" y="159"/>
                  </a:lnTo>
                  <a:lnTo>
                    <a:pt x="17" y="158"/>
                  </a:lnTo>
                  <a:lnTo>
                    <a:pt x="15" y="158"/>
                  </a:lnTo>
                  <a:lnTo>
                    <a:pt x="15" y="157"/>
                  </a:lnTo>
                  <a:lnTo>
                    <a:pt x="15" y="156"/>
                  </a:lnTo>
                  <a:lnTo>
                    <a:pt x="17" y="156"/>
                  </a:lnTo>
                  <a:lnTo>
                    <a:pt x="18" y="154"/>
                  </a:lnTo>
                  <a:lnTo>
                    <a:pt x="19" y="154"/>
                  </a:lnTo>
                  <a:lnTo>
                    <a:pt x="19" y="153"/>
                  </a:lnTo>
                  <a:lnTo>
                    <a:pt x="19" y="152"/>
                  </a:lnTo>
                  <a:lnTo>
                    <a:pt x="18" y="152"/>
                  </a:lnTo>
                  <a:lnTo>
                    <a:pt x="18" y="151"/>
                  </a:lnTo>
                  <a:lnTo>
                    <a:pt x="17" y="151"/>
                  </a:lnTo>
                  <a:lnTo>
                    <a:pt x="17" y="150"/>
                  </a:lnTo>
                  <a:lnTo>
                    <a:pt x="15" y="150"/>
                  </a:lnTo>
                  <a:lnTo>
                    <a:pt x="14" y="150"/>
                  </a:lnTo>
                  <a:lnTo>
                    <a:pt x="13" y="150"/>
                  </a:lnTo>
                  <a:lnTo>
                    <a:pt x="12" y="148"/>
                  </a:lnTo>
                  <a:lnTo>
                    <a:pt x="12" y="147"/>
                  </a:lnTo>
                  <a:lnTo>
                    <a:pt x="12" y="146"/>
                  </a:lnTo>
                  <a:lnTo>
                    <a:pt x="12" y="145"/>
                  </a:lnTo>
                  <a:lnTo>
                    <a:pt x="13" y="145"/>
                  </a:lnTo>
                  <a:lnTo>
                    <a:pt x="14" y="145"/>
                  </a:lnTo>
                  <a:lnTo>
                    <a:pt x="15" y="145"/>
                  </a:lnTo>
                  <a:lnTo>
                    <a:pt x="17" y="145"/>
                  </a:lnTo>
                  <a:lnTo>
                    <a:pt x="17" y="144"/>
                  </a:lnTo>
                  <a:lnTo>
                    <a:pt x="17" y="142"/>
                  </a:lnTo>
                  <a:lnTo>
                    <a:pt x="17" y="141"/>
                  </a:lnTo>
                  <a:lnTo>
                    <a:pt x="17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6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7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4" y="133"/>
                  </a:lnTo>
                  <a:lnTo>
                    <a:pt x="14" y="134"/>
                  </a:lnTo>
                  <a:lnTo>
                    <a:pt x="13" y="134"/>
                  </a:lnTo>
                  <a:lnTo>
                    <a:pt x="13" y="135"/>
                  </a:lnTo>
                  <a:lnTo>
                    <a:pt x="13" y="136"/>
                  </a:lnTo>
                  <a:lnTo>
                    <a:pt x="14" y="136"/>
                  </a:lnTo>
                  <a:lnTo>
                    <a:pt x="14" y="138"/>
                  </a:lnTo>
                  <a:lnTo>
                    <a:pt x="13" y="138"/>
                  </a:lnTo>
                  <a:lnTo>
                    <a:pt x="12" y="138"/>
                  </a:lnTo>
                  <a:lnTo>
                    <a:pt x="11" y="136"/>
                  </a:lnTo>
                  <a:lnTo>
                    <a:pt x="11" y="135"/>
                  </a:lnTo>
                  <a:lnTo>
                    <a:pt x="11" y="134"/>
                  </a:lnTo>
                  <a:lnTo>
                    <a:pt x="11" y="133"/>
                  </a:lnTo>
                  <a:lnTo>
                    <a:pt x="12" y="133"/>
                  </a:lnTo>
                  <a:lnTo>
                    <a:pt x="12" y="132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5" y="127"/>
                  </a:lnTo>
                  <a:lnTo>
                    <a:pt x="17" y="127"/>
                  </a:lnTo>
                  <a:lnTo>
                    <a:pt x="18" y="127"/>
                  </a:lnTo>
                  <a:lnTo>
                    <a:pt x="19" y="127"/>
                  </a:lnTo>
                  <a:lnTo>
                    <a:pt x="19" y="128"/>
                  </a:lnTo>
                  <a:lnTo>
                    <a:pt x="20" y="128"/>
                  </a:lnTo>
                  <a:lnTo>
                    <a:pt x="19" y="128"/>
                  </a:lnTo>
                  <a:lnTo>
                    <a:pt x="19" y="129"/>
                  </a:lnTo>
                  <a:lnTo>
                    <a:pt x="19" y="130"/>
                  </a:lnTo>
                  <a:lnTo>
                    <a:pt x="19" y="132"/>
                  </a:lnTo>
                  <a:lnTo>
                    <a:pt x="20" y="133"/>
                  </a:lnTo>
                  <a:lnTo>
                    <a:pt x="19" y="134"/>
                  </a:lnTo>
                  <a:lnTo>
                    <a:pt x="20" y="134"/>
                  </a:lnTo>
                  <a:lnTo>
                    <a:pt x="20" y="135"/>
                  </a:lnTo>
                  <a:lnTo>
                    <a:pt x="21" y="135"/>
                  </a:lnTo>
                  <a:lnTo>
                    <a:pt x="20" y="134"/>
                  </a:lnTo>
                  <a:lnTo>
                    <a:pt x="21" y="134"/>
                  </a:lnTo>
                  <a:lnTo>
                    <a:pt x="21" y="133"/>
                  </a:lnTo>
                  <a:lnTo>
                    <a:pt x="21" y="132"/>
                  </a:lnTo>
                  <a:lnTo>
                    <a:pt x="23" y="132"/>
                  </a:lnTo>
                  <a:lnTo>
                    <a:pt x="23" y="130"/>
                  </a:lnTo>
                  <a:lnTo>
                    <a:pt x="23" y="129"/>
                  </a:lnTo>
                  <a:lnTo>
                    <a:pt x="24" y="129"/>
                  </a:lnTo>
                  <a:lnTo>
                    <a:pt x="24" y="128"/>
                  </a:lnTo>
                  <a:lnTo>
                    <a:pt x="24" y="127"/>
                  </a:lnTo>
                  <a:lnTo>
                    <a:pt x="23" y="127"/>
                  </a:lnTo>
                  <a:lnTo>
                    <a:pt x="23" y="125"/>
                  </a:lnTo>
                  <a:lnTo>
                    <a:pt x="21" y="124"/>
                  </a:lnTo>
                  <a:lnTo>
                    <a:pt x="21" y="123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1" y="119"/>
                  </a:lnTo>
                  <a:lnTo>
                    <a:pt x="21" y="118"/>
                  </a:lnTo>
                  <a:lnTo>
                    <a:pt x="23" y="118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7"/>
                  </a:lnTo>
                  <a:lnTo>
                    <a:pt x="26" y="118"/>
                  </a:lnTo>
                  <a:lnTo>
                    <a:pt x="27" y="118"/>
                  </a:lnTo>
                  <a:lnTo>
                    <a:pt x="27" y="119"/>
                  </a:lnTo>
                  <a:lnTo>
                    <a:pt x="29" y="119"/>
                  </a:lnTo>
                  <a:lnTo>
                    <a:pt x="29" y="121"/>
                  </a:lnTo>
                  <a:lnTo>
                    <a:pt x="29" y="122"/>
                  </a:lnTo>
                  <a:lnTo>
                    <a:pt x="30" y="122"/>
                  </a:lnTo>
                  <a:lnTo>
                    <a:pt x="31" y="122"/>
                  </a:lnTo>
                  <a:lnTo>
                    <a:pt x="32" y="122"/>
                  </a:lnTo>
                  <a:lnTo>
                    <a:pt x="33" y="121"/>
                  </a:lnTo>
                  <a:lnTo>
                    <a:pt x="33" y="119"/>
                  </a:lnTo>
                  <a:lnTo>
                    <a:pt x="32" y="119"/>
                  </a:lnTo>
                  <a:lnTo>
                    <a:pt x="32" y="118"/>
                  </a:lnTo>
                  <a:lnTo>
                    <a:pt x="31" y="118"/>
                  </a:lnTo>
                  <a:lnTo>
                    <a:pt x="30" y="118"/>
                  </a:lnTo>
                  <a:lnTo>
                    <a:pt x="30" y="117"/>
                  </a:lnTo>
                  <a:lnTo>
                    <a:pt x="29" y="116"/>
                  </a:lnTo>
                  <a:lnTo>
                    <a:pt x="29" y="115"/>
                  </a:lnTo>
                  <a:lnTo>
                    <a:pt x="29" y="113"/>
                  </a:lnTo>
                  <a:lnTo>
                    <a:pt x="30" y="113"/>
                  </a:lnTo>
                  <a:lnTo>
                    <a:pt x="31" y="112"/>
                  </a:lnTo>
                  <a:lnTo>
                    <a:pt x="32" y="112"/>
                  </a:lnTo>
                  <a:lnTo>
                    <a:pt x="32" y="111"/>
                  </a:lnTo>
                  <a:lnTo>
                    <a:pt x="32" y="112"/>
                  </a:lnTo>
                  <a:lnTo>
                    <a:pt x="33" y="112"/>
                  </a:lnTo>
                  <a:lnTo>
                    <a:pt x="35" y="111"/>
                  </a:lnTo>
                  <a:lnTo>
                    <a:pt x="36" y="111"/>
                  </a:lnTo>
                  <a:lnTo>
                    <a:pt x="36" y="110"/>
                  </a:lnTo>
                  <a:lnTo>
                    <a:pt x="37" y="110"/>
                  </a:lnTo>
                  <a:lnTo>
                    <a:pt x="37" y="109"/>
                  </a:lnTo>
                  <a:lnTo>
                    <a:pt x="37" y="107"/>
                  </a:lnTo>
                  <a:lnTo>
                    <a:pt x="37" y="106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5" y="107"/>
                  </a:lnTo>
                  <a:lnTo>
                    <a:pt x="33" y="107"/>
                  </a:lnTo>
                  <a:lnTo>
                    <a:pt x="33" y="109"/>
                  </a:lnTo>
                  <a:lnTo>
                    <a:pt x="33" y="107"/>
                  </a:lnTo>
                  <a:lnTo>
                    <a:pt x="32" y="107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0" y="106"/>
                  </a:lnTo>
                  <a:lnTo>
                    <a:pt x="30" y="105"/>
                  </a:lnTo>
                  <a:lnTo>
                    <a:pt x="29" y="104"/>
                  </a:lnTo>
                  <a:lnTo>
                    <a:pt x="29" y="103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30" y="99"/>
                  </a:lnTo>
                  <a:lnTo>
                    <a:pt x="30" y="98"/>
                  </a:lnTo>
                  <a:lnTo>
                    <a:pt x="31" y="98"/>
                  </a:lnTo>
                  <a:lnTo>
                    <a:pt x="32" y="98"/>
                  </a:lnTo>
                  <a:lnTo>
                    <a:pt x="32" y="96"/>
                  </a:lnTo>
                  <a:lnTo>
                    <a:pt x="33" y="96"/>
                  </a:lnTo>
                  <a:lnTo>
                    <a:pt x="35" y="98"/>
                  </a:lnTo>
                  <a:lnTo>
                    <a:pt x="36" y="99"/>
                  </a:lnTo>
                  <a:lnTo>
                    <a:pt x="36" y="98"/>
                  </a:lnTo>
                  <a:lnTo>
                    <a:pt x="37" y="98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1" y="96"/>
                  </a:lnTo>
                  <a:lnTo>
                    <a:pt x="41" y="95"/>
                  </a:lnTo>
                  <a:lnTo>
                    <a:pt x="42" y="95"/>
                  </a:lnTo>
                  <a:lnTo>
                    <a:pt x="42" y="94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92"/>
                  </a:lnTo>
                  <a:lnTo>
                    <a:pt x="44" y="92"/>
                  </a:lnTo>
                  <a:lnTo>
                    <a:pt x="44" y="90"/>
                  </a:lnTo>
                  <a:lnTo>
                    <a:pt x="44" y="92"/>
                  </a:lnTo>
                  <a:lnTo>
                    <a:pt x="45" y="92"/>
                  </a:lnTo>
                  <a:lnTo>
                    <a:pt x="47" y="92"/>
                  </a:lnTo>
                  <a:lnTo>
                    <a:pt x="48" y="92"/>
                  </a:lnTo>
                  <a:lnTo>
                    <a:pt x="48" y="90"/>
                  </a:lnTo>
                  <a:lnTo>
                    <a:pt x="49" y="90"/>
                  </a:lnTo>
                  <a:lnTo>
                    <a:pt x="50" y="90"/>
                  </a:lnTo>
                  <a:lnTo>
                    <a:pt x="50" y="89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8" y="88"/>
                  </a:lnTo>
                  <a:lnTo>
                    <a:pt x="48" y="87"/>
                  </a:lnTo>
                  <a:lnTo>
                    <a:pt x="47" y="87"/>
                  </a:lnTo>
                  <a:lnTo>
                    <a:pt x="45" y="87"/>
                  </a:lnTo>
                  <a:lnTo>
                    <a:pt x="45" y="86"/>
                  </a:lnTo>
                  <a:lnTo>
                    <a:pt x="44" y="86"/>
                  </a:lnTo>
                  <a:lnTo>
                    <a:pt x="44" y="84"/>
                  </a:lnTo>
                  <a:lnTo>
                    <a:pt x="44" y="83"/>
                  </a:lnTo>
                  <a:lnTo>
                    <a:pt x="44" y="82"/>
                  </a:lnTo>
                  <a:lnTo>
                    <a:pt x="45" y="82"/>
                  </a:lnTo>
                  <a:lnTo>
                    <a:pt x="47" y="82"/>
                  </a:lnTo>
                  <a:lnTo>
                    <a:pt x="47" y="81"/>
                  </a:lnTo>
                  <a:lnTo>
                    <a:pt x="48" y="81"/>
                  </a:lnTo>
                  <a:lnTo>
                    <a:pt x="49" y="81"/>
                  </a:lnTo>
                  <a:lnTo>
                    <a:pt x="50" y="82"/>
                  </a:lnTo>
                  <a:lnTo>
                    <a:pt x="52" y="82"/>
                  </a:lnTo>
                  <a:lnTo>
                    <a:pt x="52" y="83"/>
                  </a:lnTo>
                  <a:lnTo>
                    <a:pt x="53" y="83"/>
                  </a:lnTo>
                  <a:lnTo>
                    <a:pt x="54" y="83"/>
                  </a:lnTo>
                  <a:lnTo>
                    <a:pt x="54" y="82"/>
                  </a:lnTo>
                  <a:lnTo>
                    <a:pt x="54" y="81"/>
                  </a:lnTo>
                  <a:lnTo>
                    <a:pt x="55" y="81"/>
                  </a:lnTo>
                  <a:lnTo>
                    <a:pt x="54" y="81"/>
                  </a:lnTo>
                  <a:lnTo>
                    <a:pt x="54" y="80"/>
                  </a:lnTo>
                  <a:lnTo>
                    <a:pt x="54" y="78"/>
                  </a:lnTo>
                  <a:lnTo>
                    <a:pt x="53" y="78"/>
                  </a:lnTo>
                  <a:lnTo>
                    <a:pt x="53" y="77"/>
                  </a:lnTo>
                  <a:lnTo>
                    <a:pt x="52" y="77"/>
                  </a:lnTo>
                  <a:lnTo>
                    <a:pt x="50" y="76"/>
                  </a:lnTo>
                  <a:lnTo>
                    <a:pt x="49" y="76"/>
                  </a:lnTo>
                  <a:lnTo>
                    <a:pt x="49" y="75"/>
                  </a:lnTo>
                  <a:lnTo>
                    <a:pt x="48" y="75"/>
                  </a:lnTo>
                  <a:lnTo>
                    <a:pt x="48" y="74"/>
                  </a:lnTo>
                  <a:lnTo>
                    <a:pt x="48" y="72"/>
                  </a:lnTo>
                  <a:lnTo>
                    <a:pt x="48" y="71"/>
                  </a:lnTo>
                  <a:lnTo>
                    <a:pt x="47" y="71"/>
                  </a:lnTo>
                  <a:lnTo>
                    <a:pt x="48" y="71"/>
                  </a:lnTo>
                  <a:lnTo>
                    <a:pt x="49" y="71"/>
                  </a:lnTo>
                  <a:lnTo>
                    <a:pt x="49" y="70"/>
                  </a:lnTo>
                  <a:lnTo>
                    <a:pt x="50" y="70"/>
                  </a:lnTo>
                  <a:lnTo>
                    <a:pt x="50" y="69"/>
                  </a:lnTo>
                  <a:lnTo>
                    <a:pt x="52" y="67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2" y="64"/>
                  </a:lnTo>
                  <a:lnTo>
                    <a:pt x="52" y="63"/>
                  </a:lnTo>
                  <a:lnTo>
                    <a:pt x="52" y="61"/>
                  </a:lnTo>
                  <a:lnTo>
                    <a:pt x="53" y="61"/>
                  </a:lnTo>
                  <a:lnTo>
                    <a:pt x="54" y="60"/>
                  </a:lnTo>
                  <a:lnTo>
                    <a:pt x="55" y="60"/>
                  </a:lnTo>
                  <a:lnTo>
                    <a:pt x="56" y="60"/>
                  </a:lnTo>
                  <a:lnTo>
                    <a:pt x="56" y="59"/>
                  </a:lnTo>
                  <a:lnTo>
                    <a:pt x="58" y="59"/>
                  </a:lnTo>
                  <a:lnTo>
                    <a:pt x="59" y="58"/>
                  </a:lnTo>
                  <a:lnTo>
                    <a:pt x="59" y="57"/>
                  </a:lnTo>
                  <a:lnTo>
                    <a:pt x="59" y="55"/>
                  </a:lnTo>
                  <a:lnTo>
                    <a:pt x="59" y="54"/>
                  </a:lnTo>
                  <a:lnTo>
                    <a:pt x="58" y="53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5" y="52"/>
                  </a:lnTo>
                  <a:lnTo>
                    <a:pt x="55" y="51"/>
                  </a:lnTo>
                  <a:lnTo>
                    <a:pt x="54" y="51"/>
                  </a:lnTo>
                  <a:lnTo>
                    <a:pt x="54" y="49"/>
                  </a:lnTo>
                  <a:lnTo>
                    <a:pt x="53" y="49"/>
                  </a:lnTo>
                  <a:lnTo>
                    <a:pt x="53" y="48"/>
                  </a:lnTo>
                  <a:lnTo>
                    <a:pt x="52" y="48"/>
                  </a:lnTo>
                  <a:lnTo>
                    <a:pt x="50" y="47"/>
                  </a:lnTo>
                  <a:lnTo>
                    <a:pt x="49" y="46"/>
                  </a:lnTo>
                  <a:lnTo>
                    <a:pt x="50" y="46"/>
                  </a:lnTo>
                  <a:lnTo>
                    <a:pt x="50" y="45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4" y="45"/>
                  </a:lnTo>
                  <a:lnTo>
                    <a:pt x="55" y="45"/>
                  </a:lnTo>
                  <a:lnTo>
                    <a:pt x="56" y="46"/>
                  </a:lnTo>
                  <a:lnTo>
                    <a:pt x="58" y="46"/>
                  </a:lnTo>
                  <a:lnTo>
                    <a:pt x="59" y="46"/>
                  </a:lnTo>
                  <a:lnTo>
                    <a:pt x="60" y="46"/>
                  </a:lnTo>
                  <a:lnTo>
                    <a:pt x="61" y="45"/>
                  </a:lnTo>
                  <a:lnTo>
                    <a:pt x="62" y="45"/>
                  </a:lnTo>
                  <a:lnTo>
                    <a:pt x="64" y="45"/>
                  </a:lnTo>
                  <a:lnTo>
                    <a:pt x="64" y="43"/>
                  </a:lnTo>
                  <a:lnTo>
                    <a:pt x="64" y="42"/>
                  </a:lnTo>
                  <a:lnTo>
                    <a:pt x="62" y="41"/>
                  </a:lnTo>
                  <a:lnTo>
                    <a:pt x="62" y="42"/>
                  </a:lnTo>
                  <a:lnTo>
                    <a:pt x="61" y="41"/>
                  </a:lnTo>
                  <a:lnTo>
                    <a:pt x="60" y="41"/>
                  </a:lnTo>
                  <a:lnTo>
                    <a:pt x="60" y="40"/>
                  </a:lnTo>
                  <a:lnTo>
                    <a:pt x="59" y="40"/>
                  </a:lnTo>
                  <a:lnTo>
                    <a:pt x="58" y="38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58" y="35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1" y="35"/>
                  </a:lnTo>
                  <a:lnTo>
                    <a:pt x="62" y="36"/>
                  </a:lnTo>
                  <a:lnTo>
                    <a:pt x="64" y="35"/>
                  </a:lnTo>
                  <a:lnTo>
                    <a:pt x="65" y="35"/>
                  </a:lnTo>
                  <a:lnTo>
                    <a:pt x="65" y="34"/>
                  </a:lnTo>
                  <a:lnTo>
                    <a:pt x="66" y="32"/>
                  </a:lnTo>
                  <a:lnTo>
                    <a:pt x="66" y="31"/>
                  </a:lnTo>
                  <a:lnTo>
                    <a:pt x="65" y="30"/>
                  </a:lnTo>
                  <a:lnTo>
                    <a:pt x="65" y="29"/>
                  </a:lnTo>
                  <a:lnTo>
                    <a:pt x="64" y="28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2" y="25"/>
                  </a:lnTo>
                  <a:lnTo>
                    <a:pt x="64" y="24"/>
                  </a:lnTo>
                  <a:lnTo>
                    <a:pt x="65" y="23"/>
                  </a:lnTo>
                  <a:lnTo>
                    <a:pt x="65" y="22"/>
                  </a:lnTo>
                  <a:lnTo>
                    <a:pt x="65" y="20"/>
                  </a:lnTo>
                  <a:lnTo>
                    <a:pt x="65" y="19"/>
                  </a:lnTo>
                  <a:lnTo>
                    <a:pt x="64" y="19"/>
                  </a:lnTo>
                  <a:lnTo>
                    <a:pt x="64" y="18"/>
                  </a:lnTo>
                  <a:lnTo>
                    <a:pt x="65" y="18"/>
                  </a:lnTo>
                  <a:lnTo>
                    <a:pt x="66" y="18"/>
                  </a:lnTo>
                  <a:lnTo>
                    <a:pt x="67" y="18"/>
                  </a:lnTo>
                  <a:lnTo>
                    <a:pt x="67" y="19"/>
                  </a:lnTo>
                  <a:lnTo>
                    <a:pt x="67" y="20"/>
                  </a:lnTo>
                  <a:lnTo>
                    <a:pt x="67" y="22"/>
                  </a:lnTo>
                  <a:lnTo>
                    <a:pt x="67" y="23"/>
                  </a:lnTo>
                  <a:lnTo>
                    <a:pt x="68" y="23"/>
                  </a:lnTo>
                  <a:lnTo>
                    <a:pt x="70" y="23"/>
                  </a:lnTo>
                  <a:lnTo>
                    <a:pt x="71" y="23"/>
                  </a:lnTo>
                  <a:lnTo>
                    <a:pt x="71" y="22"/>
                  </a:lnTo>
                  <a:lnTo>
                    <a:pt x="72" y="20"/>
                  </a:lnTo>
                  <a:lnTo>
                    <a:pt x="73" y="19"/>
                  </a:lnTo>
                  <a:lnTo>
                    <a:pt x="73" y="18"/>
                  </a:lnTo>
                  <a:lnTo>
                    <a:pt x="74" y="18"/>
                  </a:lnTo>
                  <a:lnTo>
                    <a:pt x="76" y="18"/>
                  </a:lnTo>
                  <a:lnTo>
                    <a:pt x="77" y="18"/>
                  </a:lnTo>
                  <a:lnTo>
                    <a:pt x="78" y="18"/>
                  </a:lnTo>
                  <a:lnTo>
                    <a:pt x="79" y="18"/>
                  </a:lnTo>
                  <a:lnTo>
                    <a:pt x="80" y="18"/>
                  </a:lnTo>
                  <a:lnTo>
                    <a:pt x="82" y="18"/>
                  </a:lnTo>
                  <a:lnTo>
                    <a:pt x="83" y="18"/>
                  </a:lnTo>
                  <a:lnTo>
                    <a:pt x="84" y="18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90" y="18"/>
                  </a:lnTo>
                  <a:lnTo>
                    <a:pt x="91" y="18"/>
                  </a:lnTo>
                  <a:lnTo>
                    <a:pt x="92" y="18"/>
                  </a:lnTo>
                  <a:lnTo>
                    <a:pt x="94" y="18"/>
                  </a:lnTo>
                  <a:lnTo>
                    <a:pt x="95" y="18"/>
                  </a:lnTo>
                  <a:lnTo>
                    <a:pt x="96" y="18"/>
                  </a:lnTo>
                  <a:lnTo>
                    <a:pt x="97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5" y="18"/>
                  </a:lnTo>
                  <a:lnTo>
                    <a:pt x="106" y="18"/>
                  </a:lnTo>
                  <a:lnTo>
                    <a:pt x="107" y="18"/>
                  </a:lnTo>
                  <a:lnTo>
                    <a:pt x="108" y="18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3" y="18"/>
                  </a:lnTo>
                  <a:lnTo>
                    <a:pt x="114" y="18"/>
                  </a:lnTo>
                  <a:lnTo>
                    <a:pt x="115" y="18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19" y="18"/>
                  </a:lnTo>
                  <a:lnTo>
                    <a:pt x="120" y="18"/>
                  </a:lnTo>
                  <a:lnTo>
                    <a:pt x="121" y="18"/>
                  </a:lnTo>
                  <a:lnTo>
                    <a:pt x="123" y="18"/>
                  </a:lnTo>
                  <a:lnTo>
                    <a:pt x="124" y="18"/>
                  </a:lnTo>
                  <a:lnTo>
                    <a:pt x="125" y="18"/>
                  </a:lnTo>
                  <a:lnTo>
                    <a:pt x="126" y="18"/>
                  </a:lnTo>
                  <a:lnTo>
                    <a:pt x="127" y="18"/>
                  </a:lnTo>
                  <a:lnTo>
                    <a:pt x="129" y="18"/>
                  </a:lnTo>
                  <a:lnTo>
                    <a:pt x="130" y="18"/>
                  </a:lnTo>
                  <a:lnTo>
                    <a:pt x="131" y="18"/>
                  </a:lnTo>
                  <a:lnTo>
                    <a:pt x="132" y="18"/>
                  </a:lnTo>
                  <a:lnTo>
                    <a:pt x="133" y="18"/>
                  </a:lnTo>
                  <a:lnTo>
                    <a:pt x="135" y="18"/>
                  </a:lnTo>
                  <a:lnTo>
                    <a:pt x="136" y="18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41" y="18"/>
                  </a:lnTo>
                  <a:lnTo>
                    <a:pt x="142" y="18"/>
                  </a:lnTo>
                  <a:lnTo>
                    <a:pt x="143" y="18"/>
                  </a:lnTo>
                  <a:lnTo>
                    <a:pt x="144" y="18"/>
                  </a:lnTo>
                  <a:lnTo>
                    <a:pt x="146" y="18"/>
                  </a:lnTo>
                  <a:lnTo>
                    <a:pt x="147" y="18"/>
                  </a:lnTo>
                  <a:lnTo>
                    <a:pt x="148" y="18"/>
                  </a:lnTo>
                  <a:lnTo>
                    <a:pt x="149" y="18"/>
                  </a:lnTo>
                  <a:lnTo>
                    <a:pt x="150" y="18"/>
                  </a:lnTo>
                  <a:lnTo>
                    <a:pt x="152" y="18"/>
                  </a:lnTo>
                  <a:lnTo>
                    <a:pt x="153" y="18"/>
                  </a:lnTo>
                  <a:lnTo>
                    <a:pt x="154" y="18"/>
                  </a:lnTo>
                  <a:lnTo>
                    <a:pt x="155" y="18"/>
                  </a:lnTo>
                  <a:lnTo>
                    <a:pt x="156" y="18"/>
                  </a:lnTo>
                  <a:lnTo>
                    <a:pt x="158" y="18"/>
                  </a:lnTo>
                  <a:lnTo>
                    <a:pt x="159" y="18"/>
                  </a:lnTo>
                  <a:lnTo>
                    <a:pt x="160" y="18"/>
                  </a:lnTo>
                  <a:lnTo>
                    <a:pt x="161" y="18"/>
                  </a:lnTo>
                  <a:lnTo>
                    <a:pt x="162" y="18"/>
                  </a:lnTo>
                  <a:lnTo>
                    <a:pt x="164" y="18"/>
                  </a:lnTo>
                  <a:lnTo>
                    <a:pt x="165" y="18"/>
                  </a:lnTo>
                  <a:lnTo>
                    <a:pt x="166" y="18"/>
                  </a:lnTo>
                  <a:lnTo>
                    <a:pt x="167" y="18"/>
                  </a:lnTo>
                  <a:lnTo>
                    <a:pt x="168" y="18"/>
                  </a:lnTo>
                  <a:lnTo>
                    <a:pt x="170" y="18"/>
                  </a:lnTo>
                  <a:lnTo>
                    <a:pt x="171" y="18"/>
                  </a:lnTo>
                  <a:lnTo>
                    <a:pt x="172" y="18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6" y="18"/>
                  </a:lnTo>
                  <a:lnTo>
                    <a:pt x="177" y="18"/>
                  </a:lnTo>
                  <a:lnTo>
                    <a:pt x="178" y="18"/>
                  </a:lnTo>
                  <a:lnTo>
                    <a:pt x="179" y="18"/>
                  </a:lnTo>
                  <a:lnTo>
                    <a:pt x="180" y="18"/>
                  </a:lnTo>
                  <a:lnTo>
                    <a:pt x="182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5" y="18"/>
                  </a:lnTo>
                  <a:lnTo>
                    <a:pt x="186" y="18"/>
                  </a:lnTo>
                  <a:lnTo>
                    <a:pt x="188" y="17"/>
                  </a:lnTo>
                  <a:lnTo>
                    <a:pt x="188" y="16"/>
                  </a:lnTo>
                  <a:lnTo>
                    <a:pt x="188" y="14"/>
                  </a:lnTo>
                  <a:lnTo>
                    <a:pt x="188" y="13"/>
                  </a:lnTo>
                  <a:lnTo>
                    <a:pt x="188" y="12"/>
                  </a:lnTo>
                  <a:lnTo>
                    <a:pt x="188" y="11"/>
                  </a:lnTo>
                  <a:lnTo>
                    <a:pt x="188" y="9"/>
                  </a:lnTo>
                  <a:lnTo>
                    <a:pt x="186" y="9"/>
                  </a:lnTo>
                  <a:lnTo>
                    <a:pt x="186" y="8"/>
                  </a:lnTo>
                  <a:lnTo>
                    <a:pt x="186" y="7"/>
                  </a:lnTo>
                  <a:lnTo>
                    <a:pt x="186" y="6"/>
                  </a:lnTo>
                  <a:lnTo>
                    <a:pt x="186" y="5"/>
                  </a:lnTo>
                  <a:lnTo>
                    <a:pt x="185" y="5"/>
                  </a:lnTo>
                  <a:lnTo>
                    <a:pt x="186" y="3"/>
                  </a:lnTo>
                  <a:lnTo>
                    <a:pt x="185" y="3"/>
                  </a:lnTo>
                  <a:lnTo>
                    <a:pt x="185" y="2"/>
                  </a:lnTo>
                  <a:lnTo>
                    <a:pt x="185" y="1"/>
                  </a:lnTo>
                  <a:lnTo>
                    <a:pt x="185" y="0"/>
                  </a:lnTo>
                  <a:lnTo>
                    <a:pt x="184" y="0"/>
                  </a:lnTo>
                  <a:lnTo>
                    <a:pt x="185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89" y="0"/>
                  </a:lnTo>
                  <a:lnTo>
                    <a:pt x="190" y="0"/>
                  </a:lnTo>
                  <a:lnTo>
                    <a:pt x="191" y="0"/>
                  </a:lnTo>
                  <a:lnTo>
                    <a:pt x="193" y="0"/>
                  </a:lnTo>
                  <a:lnTo>
                    <a:pt x="194" y="0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7" y="0"/>
                  </a:lnTo>
                  <a:lnTo>
                    <a:pt x="197" y="1"/>
                  </a:lnTo>
                  <a:lnTo>
                    <a:pt x="199" y="1"/>
                  </a:lnTo>
                  <a:lnTo>
                    <a:pt x="200" y="1"/>
                  </a:lnTo>
                  <a:lnTo>
                    <a:pt x="201" y="1"/>
                  </a:lnTo>
                  <a:lnTo>
                    <a:pt x="202" y="1"/>
                  </a:lnTo>
                  <a:lnTo>
                    <a:pt x="203" y="1"/>
                  </a:lnTo>
                  <a:lnTo>
                    <a:pt x="203" y="2"/>
                  </a:lnTo>
                  <a:lnTo>
                    <a:pt x="202" y="2"/>
                  </a:lnTo>
                  <a:lnTo>
                    <a:pt x="202" y="3"/>
                  </a:lnTo>
                  <a:lnTo>
                    <a:pt x="202" y="5"/>
                  </a:lnTo>
                  <a:lnTo>
                    <a:pt x="203" y="5"/>
                  </a:lnTo>
                  <a:lnTo>
                    <a:pt x="205" y="5"/>
                  </a:lnTo>
                  <a:lnTo>
                    <a:pt x="206" y="5"/>
                  </a:lnTo>
                  <a:lnTo>
                    <a:pt x="206" y="3"/>
                  </a:lnTo>
                  <a:lnTo>
                    <a:pt x="207" y="3"/>
                  </a:lnTo>
                  <a:lnTo>
                    <a:pt x="208" y="3"/>
                  </a:lnTo>
                  <a:lnTo>
                    <a:pt x="209" y="3"/>
                  </a:lnTo>
                  <a:lnTo>
                    <a:pt x="211" y="3"/>
                  </a:lnTo>
                  <a:lnTo>
                    <a:pt x="212" y="3"/>
                  </a:lnTo>
                  <a:lnTo>
                    <a:pt x="213" y="3"/>
                  </a:lnTo>
                  <a:lnTo>
                    <a:pt x="214" y="3"/>
                  </a:lnTo>
                  <a:lnTo>
                    <a:pt x="215" y="3"/>
                  </a:lnTo>
                  <a:lnTo>
                    <a:pt x="217" y="3"/>
                  </a:lnTo>
                  <a:lnTo>
                    <a:pt x="218" y="3"/>
                  </a:lnTo>
                  <a:lnTo>
                    <a:pt x="219" y="3"/>
                  </a:lnTo>
                  <a:lnTo>
                    <a:pt x="220" y="3"/>
                  </a:lnTo>
                  <a:lnTo>
                    <a:pt x="221" y="3"/>
                  </a:lnTo>
                  <a:lnTo>
                    <a:pt x="223" y="3"/>
                  </a:lnTo>
                  <a:lnTo>
                    <a:pt x="224" y="3"/>
                  </a:lnTo>
                  <a:lnTo>
                    <a:pt x="225" y="3"/>
                  </a:lnTo>
                  <a:lnTo>
                    <a:pt x="226" y="3"/>
                  </a:lnTo>
                  <a:lnTo>
                    <a:pt x="227" y="3"/>
                  </a:lnTo>
                  <a:lnTo>
                    <a:pt x="229" y="3"/>
                  </a:lnTo>
                  <a:lnTo>
                    <a:pt x="230" y="3"/>
                  </a:lnTo>
                  <a:lnTo>
                    <a:pt x="231" y="3"/>
                  </a:lnTo>
                  <a:lnTo>
                    <a:pt x="232" y="3"/>
                  </a:lnTo>
                  <a:lnTo>
                    <a:pt x="234" y="3"/>
                  </a:lnTo>
                  <a:lnTo>
                    <a:pt x="235" y="3"/>
                  </a:lnTo>
                  <a:lnTo>
                    <a:pt x="236" y="3"/>
                  </a:lnTo>
                  <a:lnTo>
                    <a:pt x="237" y="3"/>
                  </a:lnTo>
                  <a:lnTo>
                    <a:pt x="238" y="3"/>
                  </a:lnTo>
                  <a:lnTo>
                    <a:pt x="240" y="3"/>
                  </a:lnTo>
                  <a:lnTo>
                    <a:pt x="241" y="3"/>
                  </a:lnTo>
                  <a:lnTo>
                    <a:pt x="242" y="3"/>
                  </a:lnTo>
                  <a:lnTo>
                    <a:pt x="243" y="3"/>
                  </a:lnTo>
                  <a:lnTo>
                    <a:pt x="244" y="3"/>
                  </a:lnTo>
                  <a:lnTo>
                    <a:pt x="246" y="3"/>
                  </a:lnTo>
                  <a:lnTo>
                    <a:pt x="247" y="3"/>
                  </a:lnTo>
                  <a:lnTo>
                    <a:pt x="248" y="3"/>
                  </a:lnTo>
                  <a:lnTo>
                    <a:pt x="249" y="3"/>
                  </a:lnTo>
                  <a:lnTo>
                    <a:pt x="250" y="3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3"/>
                  </a:lnTo>
                  <a:lnTo>
                    <a:pt x="255" y="3"/>
                  </a:lnTo>
                  <a:lnTo>
                    <a:pt x="256" y="3"/>
                  </a:lnTo>
                  <a:lnTo>
                    <a:pt x="258" y="3"/>
                  </a:lnTo>
                  <a:lnTo>
                    <a:pt x="259" y="3"/>
                  </a:lnTo>
                  <a:lnTo>
                    <a:pt x="260" y="3"/>
                  </a:lnTo>
                  <a:lnTo>
                    <a:pt x="261" y="3"/>
                  </a:lnTo>
                  <a:lnTo>
                    <a:pt x="262" y="3"/>
                  </a:lnTo>
                  <a:lnTo>
                    <a:pt x="264" y="3"/>
                  </a:lnTo>
                  <a:lnTo>
                    <a:pt x="265" y="3"/>
                  </a:lnTo>
                  <a:lnTo>
                    <a:pt x="266" y="3"/>
                  </a:lnTo>
                  <a:lnTo>
                    <a:pt x="267" y="3"/>
                  </a:lnTo>
                  <a:lnTo>
                    <a:pt x="268" y="3"/>
                  </a:lnTo>
                  <a:lnTo>
                    <a:pt x="270" y="3"/>
                  </a:lnTo>
                  <a:lnTo>
                    <a:pt x="271" y="3"/>
                  </a:lnTo>
                  <a:lnTo>
                    <a:pt x="272" y="3"/>
                  </a:lnTo>
                  <a:lnTo>
                    <a:pt x="273" y="3"/>
                  </a:lnTo>
                  <a:lnTo>
                    <a:pt x="274" y="3"/>
                  </a:lnTo>
                  <a:lnTo>
                    <a:pt x="276" y="3"/>
                  </a:lnTo>
                  <a:lnTo>
                    <a:pt x="277" y="3"/>
                  </a:lnTo>
                  <a:lnTo>
                    <a:pt x="278" y="3"/>
                  </a:lnTo>
                  <a:lnTo>
                    <a:pt x="279" y="3"/>
                  </a:lnTo>
                  <a:lnTo>
                    <a:pt x="279" y="2"/>
                  </a:lnTo>
                  <a:lnTo>
                    <a:pt x="281" y="2"/>
                  </a:lnTo>
                  <a:lnTo>
                    <a:pt x="282" y="2"/>
                  </a:lnTo>
                  <a:lnTo>
                    <a:pt x="283" y="2"/>
                  </a:lnTo>
                  <a:lnTo>
                    <a:pt x="284" y="2"/>
                  </a:lnTo>
                  <a:lnTo>
                    <a:pt x="285" y="2"/>
                  </a:lnTo>
                  <a:lnTo>
                    <a:pt x="287" y="2"/>
                  </a:lnTo>
                  <a:lnTo>
                    <a:pt x="288" y="2"/>
                  </a:lnTo>
                  <a:lnTo>
                    <a:pt x="289" y="2"/>
                  </a:lnTo>
                  <a:lnTo>
                    <a:pt x="290" y="2"/>
                  </a:lnTo>
                  <a:lnTo>
                    <a:pt x="291" y="2"/>
                  </a:lnTo>
                  <a:lnTo>
                    <a:pt x="293" y="2"/>
                  </a:lnTo>
                  <a:lnTo>
                    <a:pt x="294" y="2"/>
                  </a:lnTo>
                  <a:lnTo>
                    <a:pt x="295" y="2"/>
                  </a:lnTo>
                  <a:lnTo>
                    <a:pt x="297" y="2"/>
                  </a:lnTo>
                  <a:lnTo>
                    <a:pt x="299" y="2"/>
                  </a:lnTo>
                  <a:lnTo>
                    <a:pt x="300" y="2"/>
                  </a:lnTo>
                  <a:lnTo>
                    <a:pt x="301" y="2"/>
                  </a:lnTo>
                  <a:lnTo>
                    <a:pt x="302" y="2"/>
                  </a:lnTo>
                  <a:lnTo>
                    <a:pt x="303" y="2"/>
                  </a:lnTo>
                  <a:lnTo>
                    <a:pt x="305" y="2"/>
                  </a:lnTo>
                  <a:lnTo>
                    <a:pt x="306" y="2"/>
                  </a:lnTo>
                  <a:lnTo>
                    <a:pt x="307" y="2"/>
                  </a:lnTo>
                  <a:lnTo>
                    <a:pt x="308" y="3"/>
                  </a:lnTo>
                  <a:lnTo>
                    <a:pt x="309" y="3"/>
                  </a:lnTo>
                  <a:lnTo>
                    <a:pt x="309" y="5"/>
                  </a:lnTo>
                  <a:lnTo>
                    <a:pt x="309" y="3"/>
                  </a:lnTo>
                  <a:lnTo>
                    <a:pt x="311" y="3"/>
                  </a:lnTo>
                  <a:lnTo>
                    <a:pt x="312" y="3"/>
                  </a:lnTo>
                  <a:lnTo>
                    <a:pt x="313" y="2"/>
                  </a:lnTo>
                  <a:lnTo>
                    <a:pt x="314" y="2"/>
                  </a:lnTo>
                  <a:lnTo>
                    <a:pt x="315" y="2"/>
                  </a:lnTo>
                  <a:lnTo>
                    <a:pt x="317" y="2"/>
                  </a:lnTo>
                  <a:lnTo>
                    <a:pt x="318" y="2"/>
                  </a:lnTo>
                  <a:lnTo>
                    <a:pt x="319" y="2"/>
                  </a:lnTo>
                  <a:lnTo>
                    <a:pt x="320" y="2"/>
                  </a:lnTo>
                  <a:lnTo>
                    <a:pt x="321" y="2"/>
                  </a:lnTo>
                  <a:lnTo>
                    <a:pt x="323" y="2"/>
                  </a:lnTo>
                  <a:lnTo>
                    <a:pt x="324" y="2"/>
                  </a:lnTo>
                  <a:lnTo>
                    <a:pt x="325" y="2"/>
                  </a:lnTo>
                  <a:lnTo>
                    <a:pt x="326" y="2"/>
                  </a:lnTo>
                  <a:lnTo>
                    <a:pt x="328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1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7" y="3"/>
                  </a:lnTo>
                  <a:lnTo>
                    <a:pt x="338" y="3"/>
                  </a:lnTo>
                  <a:lnTo>
                    <a:pt x="340" y="3"/>
                  </a:lnTo>
                  <a:lnTo>
                    <a:pt x="341" y="3"/>
                  </a:lnTo>
                  <a:lnTo>
                    <a:pt x="342" y="3"/>
                  </a:lnTo>
                  <a:lnTo>
                    <a:pt x="343" y="3"/>
                  </a:lnTo>
                  <a:lnTo>
                    <a:pt x="344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5"/>
                  </a:lnTo>
                  <a:lnTo>
                    <a:pt x="350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5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4" y="5"/>
                  </a:lnTo>
                  <a:lnTo>
                    <a:pt x="365" y="5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5" y="6"/>
                  </a:lnTo>
                  <a:lnTo>
                    <a:pt x="376" y="6"/>
                  </a:lnTo>
                  <a:lnTo>
                    <a:pt x="377" y="6"/>
                  </a:lnTo>
                  <a:lnTo>
                    <a:pt x="378" y="6"/>
                  </a:lnTo>
                  <a:lnTo>
                    <a:pt x="379" y="6"/>
                  </a:lnTo>
                  <a:lnTo>
                    <a:pt x="381" y="6"/>
                  </a:lnTo>
                  <a:lnTo>
                    <a:pt x="383" y="6"/>
                  </a:lnTo>
                  <a:lnTo>
                    <a:pt x="384" y="6"/>
                  </a:lnTo>
                  <a:lnTo>
                    <a:pt x="385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89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3" y="6"/>
                  </a:lnTo>
                  <a:lnTo>
                    <a:pt x="395" y="6"/>
                  </a:lnTo>
                  <a:lnTo>
                    <a:pt x="396" y="6"/>
                  </a:lnTo>
                  <a:lnTo>
                    <a:pt x="397" y="6"/>
                  </a:lnTo>
                  <a:lnTo>
                    <a:pt x="399" y="6"/>
                  </a:lnTo>
                  <a:lnTo>
                    <a:pt x="400" y="6"/>
                  </a:lnTo>
                  <a:lnTo>
                    <a:pt x="401" y="6"/>
                  </a:lnTo>
                  <a:lnTo>
                    <a:pt x="402" y="6"/>
                  </a:lnTo>
                  <a:lnTo>
                    <a:pt x="403" y="6"/>
                  </a:lnTo>
                  <a:lnTo>
                    <a:pt x="405" y="6"/>
                  </a:lnTo>
                  <a:lnTo>
                    <a:pt x="406" y="6"/>
                  </a:lnTo>
                  <a:lnTo>
                    <a:pt x="407" y="6"/>
                  </a:lnTo>
                  <a:lnTo>
                    <a:pt x="408" y="6"/>
                  </a:lnTo>
                  <a:lnTo>
                    <a:pt x="409" y="6"/>
                  </a:lnTo>
                  <a:lnTo>
                    <a:pt x="411" y="6"/>
                  </a:lnTo>
                  <a:lnTo>
                    <a:pt x="411" y="5"/>
                  </a:lnTo>
                  <a:lnTo>
                    <a:pt x="412" y="5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6" y="5"/>
                  </a:lnTo>
                  <a:lnTo>
                    <a:pt x="417" y="5"/>
                  </a:lnTo>
                  <a:lnTo>
                    <a:pt x="418" y="5"/>
                  </a:lnTo>
                  <a:lnTo>
                    <a:pt x="419" y="5"/>
                  </a:lnTo>
                  <a:lnTo>
                    <a:pt x="420" y="5"/>
                  </a:lnTo>
                  <a:lnTo>
                    <a:pt x="422" y="5"/>
                  </a:lnTo>
                  <a:lnTo>
                    <a:pt x="423" y="5"/>
                  </a:lnTo>
                  <a:lnTo>
                    <a:pt x="424" y="5"/>
                  </a:lnTo>
                  <a:lnTo>
                    <a:pt x="425" y="5"/>
                  </a:lnTo>
                  <a:lnTo>
                    <a:pt x="426" y="5"/>
                  </a:lnTo>
                  <a:lnTo>
                    <a:pt x="428" y="5"/>
                  </a:lnTo>
                  <a:lnTo>
                    <a:pt x="429" y="5"/>
                  </a:lnTo>
                  <a:lnTo>
                    <a:pt x="430" y="6"/>
                  </a:lnTo>
                  <a:lnTo>
                    <a:pt x="431" y="6"/>
                  </a:lnTo>
                  <a:lnTo>
                    <a:pt x="432" y="6"/>
                  </a:lnTo>
                  <a:lnTo>
                    <a:pt x="435" y="6"/>
                  </a:lnTo>
                  <a:lnTo>
                    <a:pt x="436" y="6"/>
                  </a:lnTo>
                  <a:lnTo>
                    <a:pt x="437" y="6"/>
                  </a:lnTo>
                  <a:lnTo>
                    <a:pt x="438" y="6"/>
                  </a:lnTo>
                  <a:lnTo>
                    <a:pt x="440" y="6"/>
                  </a:lnTo>
                  <a:lnTo>
                    <a:pt x="441" y="6"/>
                  </a:lnTo>
                  <a:lnTo>
                    <a:pt x="442" y="6"/>
                  </a:lnTo>
                  <a:lnTo>
                    <a:pt x="443" y="6"/>
                  </a:lnTo>
                  <a:lnTo>
                    <a:pt x="444" y="6"/>
                  </a:lnTo>
                  <a:lnTo>
                    <a:pt x="444" y="7"/>
                  </a:lnTo>
                  <a:lnTo>
                    <a:pt x="446" y="7"/>
                  </a:lnTo>
                  <a:lnTo>
                    <a:pt x="447" y="7"/>
                  </a:lnTo>
                  <a:lnTo>
                    <a:pt x="448" y="7"/>
                  </a:lnTo>
                  <a:lnTo>
                    <a:pt x="449" y="7"/>
                  </a:lnTo>
                  <a:lnTo>
                    <a:pt x="450" y="7"/>
                  </a:lnTo>
                  <a:lnTo>
                    <a:pt x="452" y="7"/>
                  </a:lnTo>
                  <a:lnTo>
                    <a:pt x="453" y="7"/>
                  </a:lnTo>
                  <a:lnTo>
                    <a:pt x="455" y="7"/>
                  </a:lnTo>
                  <a:lnTo>
                    <a:pt x="456" y="7"/>
                  </a:lnTo>
                  <a:lnTo>
                    <a:pt x="458" y="7"/>
                  </a:lnTo>
                  <a:lnTo>
                    <a:pt x="459" y="7"/>
                  </a:lnTo>
                  <a:lnTo>
                    <a:pt x="460" y="7"/>
                  </a:lnTo>
                  <a:lnTo>
                    <a:pt x="461" y="7"/>
                  </a:lnTo>
                  <a:lnTo>
                    <a:pt x="463" y="7"/>
                  </a:lnTo>
                  <a:lnTo>
                    <a:pt x="464" y="7"/>
                  </a:lnTo>
                  <a:lnTo>
                    <a:pt x="465" y="7"/>
                  </a:lnTo>
                  <a:lnTo>
                    <a:pt x="466" y="7"/>
                  </a:lnTo>
                  <a:lnTo>
                    <a:pt x="467" y="7"/>
                  </a:lnTo>
                  <a:lnTo>
                    <a:pt x="469" y="7"/>
                  </a:lnTo>
                  <a:lnTo>
                    <a:pt x="469" y="8"/>
                  </a:lnTo>
                  <a:lnTo>
                    <a:pt x="470" y="8"/>
                  </a:lnTo>
                  <a:lnTo>
                    <a:pt x="471" y="8"/>
                  </a:lnTo>
                  <a:lnTo>
                    <a:pt x="472" y="8"/>
                  </a:lnTo>
                  <a:lnTo>
                    <a:pt x="473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7" y="8"/>
                  </a:lnTo>
                  <a:lnTo>
                    <a:pt x="478" y="8"/>
                  </a:lnTo>
                  <a:lnTo>
                    <a:pt x="479" y="8"/>
                  </a:lnTo>
                  <a:lnTo>
                    <a:pt x="481" y="8"/>
                  </a:lnTo>
                  <a:lnTo>
                    <a:pt x="482" y="8"/>
                  </a:lnTo>
                  <a:lnTo>
                    <a:pt x="483" y="8"/>
                  </a:lnTo>
                  <a:lnTo>
                    <a:pt x="484" y="8"/>
                  </a:lnTo>
                  <a:lnTo>
                    <a:pt x="485" y="8"/>
                  </a:lnTo>
                  <a:lnTo>
                    <a:pt x="488" y="8"/>
                  </a:lnTo>
                  <a:lnTo>
                    <a:pt x="489" y="8"/>
                  </a:lnTo>
                  <a:lnTo>
                    <a:pt x="490" y="8"/>
                  </a:lnTo>
                  <a:lnTo>
                    <a:pt x="491" y="8"/>
                  </a:lnTo>
                  <a:lnTo>
                    <a:pt x="493" y="8"/>
                  </a:lnTo>
                  <a:lnTo>
                    <a:pt x="494" y="8"/>
                  </a:lnTo>
                  <a:lnTo>
                    <a:pt x="495" y="8"/>
                  </a:lnTo>
                  <a:lnTo>
                    <a:pt x="496" y="8"/>
                  </a:lnTo>
                  <a:lnTo>
                    <a:pt x="497" y="8"/>
                  </a:lnTo>
                  <a:lnTo>
                    <a:pt x="499" y="8"/>
                  </a:lnTo>
                  <a:lnTo>
                    <a:pt x="500" y="8"/>
                  </a:lnTo>
                  <a:lnTo>
                    <a:pt x="501" y="8"/>
                  </a:lnTo>
                  <a:lnTo>
                    <a:pt x="502" y="8"/>
                  </a:lnTo>
                  <a:lnTo>
                    <a:pt x="503" y="8"/>
                  </a:lnTo>
                  <a:lnTo>
                    <a:pt x="505" y="8"/>
                  </a:lnTo>
                  <a:lnTo>
                    <a:pt x="506" y="8"/>
                  </a:lnTo>
                  <a:lnTo>
                    <a:pt x="507" y="8"/>
                  </a:lnTo>
                  <a:lnTo>
                    <a:pt x="508" y="8"/>
                  </a:lnTo>
                  <a:lnTo>
                    <a:pt x="510" y="8"/>
                  </a:lnTo>
                  <a:lnTo>
                    <a:pt x="511" y="8"/>
                  </a:lnTo>
                  <a:lnTo>
                    <a:pt x="512" y="8"/>
                  </a:lnTo>
                  <a:lnTo>
                    <a:pt x="513" y="8"/>
                  </a:lnTo>
                  <a:lnTo>
                    <a:pt x="514" y="8"/>
                  </a:lnTo>
                  <a:lnTo>
                    <a:pt x="516" y="8"/>
                  </a:lnTo>
                  <a:lnTo>
                    <a:pt x="517" y="8"/>
                  </a:lnTo>
                  <a:lnTo>
                    <a:pt x="518" y="8"/>
                  </a:lnTo>
                  <a:lnTo>
                    <a:pt x="519" y="8"/>
                  </a:lnTo>
                  <a:lnTo>
                    <a:pt x="520" y="8"/>
                  </a:lnTo>
                  <a:lnTo>
                    <a:pt x="522" y="8"/>
                  </a:lnTo>
                  <a:lnTo>
                    <a:pt x="523" y="8"/>
                  </a:lnTo>
                  <a:lnTo>
                    <a:pt x="524" y="8"/>
                  </a:lnTo>
                  <a:lnTo>
                    <a:pt x="525" y="8"/>
                  </a:lnTo>
                  <a:lnTo>
                    <a:pt x="525" y="9"/>
                  </a:lnTo>
                  <a:lnTo>
                    <a:pt x="526" y="9"/>
                  </a:lnTo>
                  <a:lnTo>
                    <a:pt x="528" y="9"/>
                  </a:lnTo>
                  <a:lnTo>
                    <a:pt x="529" y="9"/>
                  </a:lnTo>
                  <a:lnTo>
                    <a:pt x="530" y="9"/>
                  </a:lnTo>
                  <a:lnTo>
                    <a:pt x="531" y="9"/>
                  </a:lnTo>
                  <a:lnTo>
                    <a:pt x="532" y="9"/>
                  </a:lnTo>
                  <a:lnTo>
                    <a:pt x="534" y="9"/>
                  </a:lnTo>
                  <a:lnTo>
                    <a:pt x="535" y="9"/>
                  </a:lnTo>
                  <a:lnTo>
                    <a:pt x="536" y="9"/>
                  </a:lnTo>
                  <a:lnTo>
                    <a:pt x="537" y="9"/>
                  </a:lnTo>
                  <a:lnTo>
                    <a:pt x="538" y="9"/>
                  </a:lnTo>
                  <a:lnTo>
                    <a:pt x="540" y="9"/>
                  </a:lnTo>
                  <a:lnTo>
                    <a:pt x="541" y="9"/>
                  </a:lnTo>
                  <a:lnTo>
                    <a:pt x="542" y="9"/>
                  </a:lnTo>
                  <a:lnTo>
                    <a:pt x="544" y="9"/>
                  </a:lnTo>
                  <a:lnTo>
                    <a:pt x="546" y="9"/>
                  </a:lnTo>
                  <a:lnTo>
                    <a:pt x="547" y="9"/>
                  </a:lnTo>
                  <a:lnTo>
                    <a:pt x="547" y="8"/>
                  </a:lnTo>
                  <a:lnTo>
                    <a:pt x="548" y="8"/>
                  </a:lnTo>
                  <a:lnTo>
                    <a:pt x="548" y="7"/>
                  </a:lnTo>
                  <a:lnTo>
                    <a:pt x="549" y="7"/>
                  </a:lnTo>
                  <a:lnTo>
                    <a:pt x="550" y="7"/>
                  </a:lnTo>
                  <a:lnTo>
                    <a:pt x="552" y="8"/>
                  </a:lnTo>
                  <a:lnTo>
                    <a:pt x="553" y="8"/>
                  </a:lnTo>
                  <a:lnTo>
                    <a:pt x="559" y="8"/>
                  </a:lnTo>
                  <a:lnTo>
                    <a:pt x="565" y="8"/>
                  </a:lnTo>
                  <a:lnTo>
                    <a:pt x="566" y="8"/>
                  </a:lnTo>
                  <a:lnTo>
                    <a:pt x="575" y="8"/>
                  </a:lnTo>
                  <a:lnTo>
                    <a:pt x="578" y="8"/>
                  </a:lnTo>
                  <a:lnTo>
                    <a:pt x="581" y="8"/>
                  </a:lnTo>
                  <a:lnTo>
                    <a:pt x="582" y="8"/>
                  </a:lnTo>
                  <a:lnTo>
                    <a:pt x="587" y="8"/>
                  </a:lnTo>
                  <a:lnTo>
                    <a:pt x="589" y="8"/>
                  </a:lnTo>
                  <a:lnTo>
                    <a:pt x="595" y="8"/>
                  </a:lnTo>
                  <a:lnTo>
                    <a:pt x="605" y="8"/>
                  </a:lnTo>
                  <a:lnTo>
                    <a:pt x="607" y="8"/>
                  </a:lnTo>
                  <a:lnTo>
                    <a:pt x="614" y="8"/>
                  </a:lnTo>
                  <a:lnTo>
                    <a:pt x="618" y="8"/>
                  </a:lnTo>
                  <a:lnTo>
                    <a:pt x="628" y="8"/>
                  </a:lnTo>
                  <a:lnTo>
                    <a:pt x="629" y="8"/>
                  </a:lnTo>
                  <a:lnTo>
                    <a:pt x="630" y="8"/>
                  </a:lnTo>
                  <a:lnTo>
                    <a:pt x="632" y="8"/>
                  </a:lnTo>
                  <a:lnTo>
                    <a:pt x="634" y="8"/>
                  </a:lnTo>
                  <a:lnTo>
                    <a:pt x="636" y="8"/>
                  </a:lnTo>
                  <a:lnTo>
                    <a:pt x="640" y="8"/>
                  </a:lnTo>
                  <a:lnTo>
                    <a:pt x="641" y="8"/>
                  </a:lnTo>
                  <a:lnTo>
                    <a:pt x="643" y="8"/>
                  </a:lnTo>
                  <a:lnTo>
                    <a:pt x="646" y="8"/>
                  </a:lnTo>
                  <a:lnTo>
                    <a:pt x="647" y="8"/>
                  </a:lnTo>
                  <a:lnTo>
                    <a:pt x="648" y="8"/>
                  </a:lnTo>
                  <a:lnTo>
                    <a:pt x="649" y="8"/>
                  </a:lnTo>
                  <a:lnTo>
                    <a:pt x="654" y="8"/>
                  </a:lnTo>
                  <a:lnTo>
                    <a:pt x="655" y="8"/>
                  </a:lnTo>
                  <a:lnTo>
                    <a:pt x="663" y="8"/>
                  </a:lnTo>
                  <a:lnTo>
                    <a:pt x="665" y="8"/>
                  </a:lnTo>
                  <a:lnTo>
                    <a:pt x="666" y="8"/>
                  </a:lnTo>
                  <a:lnTo>
                    <a:pt x="667" y="8"/>
                  </a:lnTo>
                  <a:lnTo>
                    <a:pt x="669" y="8"/>
                  </a:lnTo>
                  <a:lnTo>
                    <a:pt x="670" y="8"/>
                  </a:lnTo>
                  <a:lnTo>
                    <a:pt x="671" y="8"/>
                  </a:lnTo>
                  <a:lnTo>
                    <a:pt x="672" y="8"/>
                  </a:lnTo>
                  <a:lnTo>
                    <a:pt x="673" y="8"/>
                  </a:lnTo>
                  <a:lnTo>
                    <a:pt x="675" y="8"/>
                  </a:lnTo>
                  <a:lnTo>
                    <a:pt x="676" y="8"/>
                  </a:lnTo>
                  <a:lnTo>
                    <a:pt x="678" y="8"/>
                  </a:lnTo>
                  <a:lnTo>
                    <a:pt x="682" y="8"/>
                  </a:lnTo>
                  <a:lnTo>
                    <a:pt x="684" y="8"/>
                  </a:lnTo>
                  <a:lnTo>
                    <a:pt x="692" y="8"/>
                  </a:lnTo>
                  <a:lnTo>
                    <a:pt x="693" y="6"/>
                  </a:lnTo>
                  <a:lnTo>
                    <a:pt x="698" y="6"/>
                  </a:lnTo>
                  <a:lnTo>
                    <a:pt x="701" y="6"/>
                  </a:lnTo>
                  <a:lnTo>
                    <a:pt x="706" y="6"/>
                  </a:lnTo>
                  <a:lnTo>
                    <a:pt x="707" y="6"/>
                  </a:lnTo>
                  <a:lnTo>
                    <a:pt x="716" y="6"/>
                  </a:lnTo>
                  <a:lnTo>
                    <a:pt x="713" y="9"/>
                  </a:lnTo>
                  <a:lnTo>
                    <a:pt x="713" y="11"/>
                  </a:lnTo>
                  <a:lnTo>
                    <a:pt x="712" y="11"/>
                  </a:lnTo>
                  <a:lnTo>
                    <a:pt x="712" y="12"/>
                  </a:lnTo>
                  <a:lnTo>
                    <a:pt x="712" y="13"/>
                  </a:lnTo>
                  <a:lnTo>
                    <a:pt x="711" y="14"/>
                  </a:lnTo>
                  <a:lnTo>
                    <a:pt x="711" y="16"/>
                  </a:lnTo>
                  <a:lnTo>
                    <a:pt x="711" y="17"/>
                  </a:lnTo>
                  <a:lnTo>
                    <a:pt x="712" y="17"/>
                  </a:lnTo>
                  <a:lnTo>
                    <a:pt x="712" y="18"/>
                  </a:lnTo>
                  <a:lnTo>
                    <a:pt x="711" y="18"/>
                  </a:lnTo>
                  <a:lnTo>
                    <a:pt x="712" y="18"/>
                  </a:lnTo>
                  <a:lnTo>
                    <a:pt x="711" y="18"/>
                  </a:lnTo>
                  <a:lnTo>
                    <a:pt x="712" y="19"/>
                  </a:lnTo>
                  <a:lnTo>
                    <a:pt x="712" y="20"/>
                  </a:lnTo>
                  <a:lnTo>
                    <a:pt x="712" y="22"/>
                  </a:lnTo>
                  <a:lnTo>
                    <a:pt x="711" y="22"/>
                  </a:lnTo>
                  <a:lnTo>
                    <a:pt x="711" y="23"/>
                  </a:lnTo>
                  <a:lnTo>
                    <a:pt x="710" y="23"/>
                  </a:lnTo>
                  <a:lnTo>
                    <a:pt x="710" y="24"/>
                  </a:lnTo>
                  <a:lnTo>
                    <a:pt x="710" y="25"/>
                  </a:lnTo>
                  <a:lnTo>
                    <a:pt x="710" y="26"/>
                  </a:lnTo>
                  <a:lnTo>
                    <a:pt x="708" y="26"/>
                  </a:lnTo>
                  <a:lnTo>
                    <a:pt x="708" y="28"/>
                  </a:lnTo>
                  <a:lnTo>
                    <a:pt x="708" y="29"/>
                  </a:lnTo>
                  <a:lnTo>
                    <a:pt x="708" y="30"/>
                  </a:lnTo>
                  <a:lnTo>
                    <a:pt x="708" y="31"/>
                  </a:lnTo>
                  <a:lnTo>
                    <a:pt x="708" y="32"/>
                  </a:lnTo>
                  <a:lnTo>
                    <a:pt x="710" y="32"/>
                  </a:lnTo>
                  <a:lnTo>
                    <a:pt x="710" y="34"/>
                  </a:lnTo>
                  <a:lnTo>
                    <a:pt x="710" y="35"/>
                  </a:lnTo>
                  <a:lnTo>
                    <a:pt x="711" y="35"/>
                  </a:lnTo>
                  <a:lnTo>
                    <a:pt x="711" y="36"/>
                  </a:lnTo>
                  <a:lnTo>
                    <a:pt x="710" y="36"/>
                  </a:lnTo>
                  <a:lnTo>
                    <a:pt x="710" y="35"/>
                  </a:lnTo>
                  <a:lnTo>
                    <a:pt x="708" y="35"/>
                  </a:lnTo>
                  <a:lnTo>
                    <a:pt x="707" y="35"/>
                  </a:lnTo>
                  <a:lnTo>
                    <a:pt x="706" y="35"/>
                  </a:lnTo>
                  <a:lnTo>
                    <a:pt x="705" y="35"/>
                  </a:lnTo>
                  <a:lnTo>
                    <a:pt x="705" y="34"/>
                  </a:lnTo>
                  <a:lnTo>
                    <a:pt x="705" y="35"/>
                  </a:lnTo>
                  <a:lnTo>
                    <a:pt x="704" y="35"/>
                  </a:lnTo>
                  <a:lnTo>
                    <a:pt x="704" y="34"/>
                  </a:lnTo>
                  <a:lnTo>
                    <a:pt x="704" y="32"/>
                  </a:lnTo>
                  <a:lnTo>
                    <a:pt x="704" y="34"/>
                  </a:lnTo>
                  <a:lnTo>
                    <a:pt x="702" y="34"/>
                  </a:lnTo>
                  <a:lnTo>
                    <a:pt x="701" y="34"/>
                  </a:lnTo>
                  <a:lnTo>
                    <a:pt x="700" y="35"/>
                  </a:lnTo>
                  <a:lnTo>
                    <a:pt x="699" y="35"/>
                  </a:lnTo>
                  <a:lnTo>
                    <a:pt x="699" y="36"/>
                  </a:lnTo>
                  <a:lnTo>
                    <a:pt x="699" y="35"/>
                  </a:lnTo>
                  <a:lnTo>
                    <a:pt x="699" y="36"/>
                  </a:lnTo>
                  <a:lnTo>
                    <a:pt x="698" y="36"/>
                  </a:lnTo>
                  <a:lnTo>
                    <a:pt x="698" y="37"/>
                  </a:lnTo>
                  <a:lnTo>
                    <a:pt x="696" y="37"/>
                  </a:lnTo>
                  <a:lnTo>
                    <a:pt x="696" y="38"/>
                  </a:lnTo>
                  <a:lnTo>
                    <a:pt x="695" y="38"/>
                  </a:lnTo>
                  <a:lnTo>
                    <a:pt x="694" y="38"/>
                  </a:lnTo>
                  <a:lnTo>
                    <a:pt x="694" y="40"/>
                  </a:lnTo>
                  <a:lnTo>
                    <a:pt x="693" y="41"/>
                  </a:lnTo>
                  <a:lnTo>
                    <a:pt x="692" y="4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10" name="Freeform 584"/>
            <p:cNvSpPr>
              <a:spLocks noChangeAspect="1"/>
            </p:cNvSpPr>
            <p:nvPr/>
          </p:nvSpPr>
          <p:spPr bwMode="gray">
            <a:xfrm>
              <a:off x="4352" y="2511"/>
              <a:ext cx="427" cy="382"/>
            </a:xfrm>
            <a:custGeom>
              <a:avLst/>
              <a:gdLst>
                <a:gd name="T0" fmla="*/ 403 w 406"/>
                <a:gd name="T1" fmla="*/ 134 h 363"/>
                <a:gd name="T2" fmla="*/ 399 w 406"/>
                <a:gd name="T3" fmla="*/ 154 h 363"/>
                <a:gd name="T4" fmla="*/ 359 w 406"/>
                <a:gd name="T5" fmla="*/ 128 h 363"/>
                <a:gd name="T6" fmla="*/ 350 w 406"/>
                <a:gd name="T7" fmla="*/ 143 h 363"/>
                <a:gd name="T8" fmla="*/ 342 w 406"/>
                <a:gd name="T9" fmla="*/ 163 h 363"/>
                <a:gd name="T10" fmla="*/ 329 w 406"/>
                <a:gd name="T11" fmla="*/ 178 h 363"/>
                <a:gd name="T12" fmla="*/ 313 w 406"/>
                <a:gd name="T13" fmla="*/ 194 h 363"/>
                <a:gd name="T14" fmla="*/ 293 w 406"/>
                <a:gd name="T15" fmla="*/ 206 h 363"/>
                <a:gd name="T16" fmla="*/ 283 w 406"/>
                <a:gd name="T17" fmla="*/ 225 h 363"/>
                <a:gd name="T18" fmla="*/ 247 w 406"/>
                <a:gd name="T19" fmla="*/ 217 h 363"/>
                <a:gd name="T20" fmla="*/ 240 w 406"/>
                <a:gd name="T21" fmla="*/ 239 h 363"/>
                <a:gd name="T22" fmla="*/ 227 w 406"/>
                <a:gd name="T23" fmla="*/ 257 h 363"/>
                <a:gd name="T24" fmla="*/ 220 w 406"/>
                <a:gd name="T25" fmla="*/ 273 h 363"/>
                <a:gd name="T26" fmla="*/ 207 w 406"/>
                <a:gd name="T27" fmla="*/ 291 h 363"/>
                <a:gd name="T28" fmla="*/ 196 w 406"/>
                <a:gd name="T29" fmla="*/ 305 h 363"/>
                <a:gd name="T30" fmla="*/ 193 w 406"/>
                <a:gd name="T31" fmla="*/ 327 h 363"/>
                <a:gd name="T32" fmla="*/ 176 w 406"/>
                <a:gd name="T33" fmla="*/ 334 h 363"/>
                <a:gd name="T34" fmla="*/ 153 w 406"/>
                <a:gd name="T35" fmla="*/ 343 h 363"/>
                <a:gd name="T36" fmla="*/ 135 w 406"/>
                <a:gd name="T37" fmla="*/ 352 h 363"/>
                <a:gd name="T38" fmla="*/ 105 w 406"/>
                <a:gd name="T39" fmla="*/ 349 h 363"/>
                <a:gd name="T40" fmla="*/ 91 w 406"/>
                <a:gd name="T41" fmla="*/ 361 h 363"/>
                <a:gd name="T42" fmla="*/ 70 w 406"/>
                <a:gd name="T43" fmla="*/ 355 h 363"/>
                <a:gd name="T44" fmla="*/ 58 w 406"/>
                <a:gd name="T45" fmla="*/ 345 h 363"/>
                <a:gd name="T46" fmla="*/ 59 w 406"/>
                <a:gd name="T47" fmla="*/ 329 h 363"/>
                <a:gd name="T48" fmla="*/ 42 w 406"/>
                <a:gd name="T49" fmla="*/ 325 h 363"/>
                <a:gd name="T50" fmla="*/ 32 w 406"/>
                <a:gd name="T51" fmla="*/ 315 h 363"/>
                <a:gd name="T52" fmla="*/ 23 w 406"/>
                <a:gd name="T53" fmla="*/ 299 h 363"/>
                <a:gd name="T54" fmla="*/ 12 w 406"/>
                <a:gd name="T55" fmla="*/ 287 h 363"/>
                <a:gd name="T56" fmla="*/ 6 w 406"/>
                <a:gd name="T57" fmla="*/ 270 h 363"/>
                <a:gd name="T58" fmla="*/ 3 w 406"/>
                <a:gd name="T59" fmla="*/ 253 h 363"/>
                <a:gd name="T60" fmla="*/ 9 w 406"/>
                <a:gd name="T61" fmla="*/ 235 h 363"/>
                <a:gd name="T62" fmla="*/ 29 w 406"/>
                <a:gd name="T63" fmla="*/ 222 h 363"/>
                <a:gd name="T64" fmla="*/ 36 w 406"/>
                <a:gd name="T65" fmla="*/ 201 h 363"/>
                <a:gd name="T66" fmla="*/ 42 w 406"/>
                <a:gd name="T67" fmla="*/ 183 h 363"/>
                <a:gd name="T68" fmla="*/ 55 w 406"/>
                <a:gd name="T69" fmla="*/ 174 h 363"/>
                <a:gd name="T70" fmla="*/ 65 w 406"/>
                <a:gd name="T71" fmla="*/ 181 h 363"/>
                <a:gd name="T72" fmla="*/ 68 w 406"/>
                <a:gd name="T73" fmla="*/ 167 h 363"/>
                <a:gd name="T74" fmla="*/ 78 w 406"/>
                <a:gd name="T75" fmla="*/ 149 h 363"/>
                <a:gd name="T76" fmla="*/ 92 w 406"/>
                <a:gd name="T77" fmla="*/ 134 h 363"/>
                <a:gd name="T78" fmla="*/ 113 w 406"/>
                <a:gd name="T79" fmla="*/ 132 h 363"/>
                <a:gd name="T80" fmla="*/ 131 w 406"/>
                <a:gd name="T81" fmla="*/ 118 h 363"/>
                <a:gd name="T82" fmla="*/ 147 w 406"/>
                <a:gd name="T83" fmla="*/ 99 h 363"/>
                <a:gd name="T84" fmla="*/ 153 w 406"/>
                <a:gd name="T85" fmla="*/ 81 h 363"/>
                <a:gd name="T86" fmla="*/ 156 w 406"/>
                <a:gd name="T87" fmla="*/ 59 h 363"/>
                <a:gd name="T88" fmla="*/ 168 w 406"/>
                <a:gd name="T89" fmla="*/ 35 h 363"/>
                <a:gd name="T90" fmla="*/ 165 w 406"/>
                <a:gd name="T91" fmla="*/ 10 h 363"/>
                <a:gd name="T92" fmla="*/ 174 w 406"/>
                <a:gd name="T93" fmla="*/ 3 h 363"/>
                <a:gd name="T94" fmla="*/ 174 w 406"/>
                <a:gd name="T95" fmla="*/ 37 h 363"/>
                <a:gd name="T96" fmla="*/ 174 w 406"/>
                <a:gd name="T97" fmla="*/ 72 h 363"/>
                <a:gd name="T98" fmla="*/ 183 w 406"/>
                <a:gd name="T99" fmla="*/ 96 h 363"/>
                <a:gd name="T100" fmla="*/ 218 w 406"/>
                <a:gd name="T101" fmla="*/ 96 h 363"/>
                <a:gd name="T102" fmla="*/ 248 w 406"/>
                <a:gd name="T103" fmla="*/ 96 h 363"/>
                <a:gd name="T104" fmla="*/ 260 w 406"/>
                <a:gd name="T105" fmla="*/ 136 h 363"/>
                <a:gd name="T106" fmla="*/ 274 w 406"/>
                <a:gd name="T107" fmla="*/ 141 h 363"/>
                <a:gd name="T108" fmla="*/ 290 w 406"/>
                <a:gd name="T109" fmla="*/ 129 h 363"/>
                <a:gd name="T110" fmla="*/ 303 w 406"/>
                <a:gd name="T111" fmla="*/ 124 h 363"/>
                <a:gd name="T112" fmla="*/ 315 w 406"/>
                <a:gd name="T113" fmla="*/ 111 h 363"/>
                <a:gd name="T114" fmla="*/ 320 w 406"/>
                <a:gd name="T115" fmla="*/ 112 h 363"/>
                <a:gd name="T116" fmla="*/ 344 w 406"/>
                <a:gd name="T117" fmla="*/ 118 h 363"/>
                <a:gd name="T118" fmla="*/ 349 w 406"/>
                <a:gd name="T119" fmla="*/ 110 h 363"/>
                <a:gd name="T120" fmla="*/ 362 w 406"/>
                <a:gd name="T121" fmla="*/ 105 h 363"/>
                <a:gd name="T122" fmla="*/ 381 w 406"/>
                <a:gd name="T123" fmla="*/ 107 h 363"/>
                <a:gd name="T124" fmla="*/ 395 w 406"/>
                <a:gd name="T125" fmla="*/ 108 h 3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6"/>
                <a:gd name="T190" fmla="*/ 0 h 363"/>
                <a:gd name="T191" fmla="*/ 406 w 406"/>
                <a:gd name="T192" fmla="*/ 363 h 3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6" h="363">
                  <a:moveTo>
                    <a:pt x="397" y="120"/>
                  </a:moveTo>
                  <a:lnTo>
                    <a:pt x="399" y="120"/>
                  </a:lnTo>
                  <a:lnTo>
                    <a:pt x="399" y="122"/>
                  </a:lnTo>
                  <a:lnTo>
                    <a:pt x="400" y="122"/>
                  </a:lnTo>
                  <a:lnTo>
                    <a:pt x="401" y="120"/>
                  </a:lnTo>
                  <a:lnTo>
                    <a:pt x="402" y="120"/>
                  </a:lnTo>
                  <a:lnTo>
                    <a:pt x="402" y="122"/>
                  </a:lnTo>
                  <a:lnTo>
                    <a:pt x="401" y="122"/>
                  </a:lnTo>
                  <a:lnTo>
                    <a:pt x="400" y="122"/>
                  </a:lnTo>
                  <a:lnTo>
                    <a:pt x="400" y="123"/>
                  </a:lnTo>
                  <a:lnTo>
                    <a:pt x="401" y="124"/>
                  </a:lnTo>
                  <a:lnTo>
                    <a:pt x="400" y="124"/>
                  </a:lnTo>
                  <a:lnTo>
                    <a:pt x="400" y="125"/>
                  </a:lnTo>
                  <a:lnTo>
                    <a:pt x="401" y="125"/>
                  </a:lnTo>
                  <a:lnTo>
                    <a:pt x="401" y="126"/>
                  </a:lnTo>
                  <a:lnTo>
                    <a:pt x="400" y="126"/>
                  </a:lnTo>
                  <a:lnTo>
                    <a:pt x="400" y="128"/>
                  </a:lnTo>
                  <a:lnTo>
                    <a:pt x="401" y="128"/>
                  </a:lnTo>
                  <a:lnTo>
                    <a:pt x="402" y="128"/>
                  </a:lnTo>
                  <a:lnTo>
                    <a:pt x="403" y="128"/>
                  </a:lnTo>
                  <a:lnTo>
                    <a:pt x="403" y="129"/>
                  </a:lnTo>
                  <a:lnTo>
                    <a:pt x="403" y="130"/>
                  </a:lnTo>
                  <a:lnTo>
                    <a:pt x="405" y="130"/>
                  </a:lnTo>
                  <a:lnTo>
                    <a:pt x="405" y="131"/>
                  </a:lnTo>
                  <a:lnTo>
                    <a:pt x="405" y="132"/>
                  </a:lnTo>
                  <a:lnTo>
                    <a:pt x="403" y="132"/>
                  </a:lnTo>
                  <a:lnTo>
                    <a:pt x="403" y="134"/>
                  </a:lnTo>
                  <a:lnTo>
                    <a:pt x="405" y="134"/>
                  </a:lnTo>
                  <a:lnTo>
                    <a:pt x="405" y="135"/>
                  </a:lnTo>
                  <a:lnTo>
                    <a:pt x="405" y="136"/>
                  </a:lnTo>
                  <a:lnTo>
                    <a:pt x="403" y="136"/>
                  </a:lnTo>
                  <a:lnTo>
                    <a:pt x="403" y="137"/>
                  </a:lnTo>
                  <a:lnTo>
                    <a:pt x="402" y="137"/>
                  </a:lnTo>
                  <a:lnTo>
                    <a:pt x="403" y="137"/>
                  </a:lnTo>
                  <a:lnTo>
                    <a:pt x="403" y="138"/>
                  </a:lnTo>
                  <a:lnTo>
                    <a:pt x="405" y="138"/>
                  </a:lnTo>
                  <a:lnTo>
                    <a:pt x="406" y="138"/>
                  </a:lnTo>
                  <a:lnTo>
                    <a:pt x="406" y="140"/>
                  </a:lnTo>
                  <a:lnTo>
                    <a:pt x="405" y="140"/>
                  </a:lnTo>
                  <a:lnTo>
                    <a:pt x="405" y="141"/>
                  </a:lnTo>
                  <a:lnTo>
                    <a:pt x="403" y="142"/>
                  </a:lnTo>
                  <a:lnTo>
                    <a:pt x="403" y="143"/>
                  </a:lnTo>
                  <a:lnTo>
                    <a:pt x="403" y="145"/>
                  </a:lnTo>
                  <a:lnTo>
                    <a:pt x="402" y="146"/>
                  </a:lnTo>
                  <a:lnTo>
                    <a:pt x="402" y="147"/>
                  </a:lnTo>
                  <a:lnTo>
                    <a:pt x="402" y="148"/>
                  </a:lnTo>
                  <a:lnTo>
                    <a:pt x="401" y="148"/>
                  </a:lnTo>
                  <a:lnTo>
                    <a:pt x="401" y="149"/>
                  </a:lnTo>
                  <a:lnTo>
                    <a:pt x="401" y="151"/>
                  </a:lnTo>
                  <a:lnTo>
                    <a:pt x="400" y="151"/>
                  </a:lnTo>
                  <a:lnTo>
                    <a:pt x="400" y="152"/>
                  </a:lnTo>
                  <a:lnTo>
                    <a:pt x="400" y="153"/>
                  </a:lnTo>
                  <a:lnTo>
                    <a:pt x="400" y="154"/>
                  </a:lnTo>
                  <a:lnTo>
                    <a:pt x="399" y="154"/>
                  </a:lnTo>
                  <a:lnTo>
                    <a:pt x="400" y="154"/>
                  </a:lnTo>
                  <a:lnTo>
                    <a:pt x="399" y="154"/>
                  </a:lnTo>
                  <a:lnTo>
                    <a:pt x="399" y="155"/>
                  </a:lnTo>
                  <a:lnTo>
                    <a:pt x="399" y="157"/>
                  </a:lnTo>
                  <a:lnTo>
                    <a:pt x="397" y="157"/>
                  </a:lnTo>
                  <a:lnTo>
                    <a:pt x="397" y="158"/>
                  </a:lnTo>
                  <a:lnTo>
                    <a:pt x="397" y="159"/>
                  </a:lnTo>
                  <a:lnTo>
                    <a:pt x="395" y="157"/>
                  </a:lnTo>
                  <a:lnTo>
                    <a:pt x="390" y="153"/>
                  </a:lnTo>
                  <a:lnTo>
                    <a:pt x="384" y="148"/>
                  </a:lnTo>
                  <a:lnTo>
                    <a:pt x="383" y="147"/>
                  </a:lnTo>
                  <a:lnTo>
                    <a:pt x="381" y="145"/>
                  </a:lnTo>
                  <a:lnTo>
                    <a:pt x="379" y="143"/>
                  </a:lnTo>
                  <a:lnTo>
                    <a:pt x="377" y="142"/>
                  </a:lnTo>
                  <a:lnTo>
                    <a:pt x="376" y="142"/>
                  </a:lnTo>
                  <a:lnTo>
                    <a:pt x="375" y="140"/>
                  </a:lnTo>
                  <a:lnTo>
                    <a:pt x="373" y="140"/>
                  </a:lnTo>
                  <a:lnTo>
                    <a:pt x="372" y="138"/>
                  </a:lnTo>
                  <a:lnTo>
                    <a:pt x="371" y="137"/>
                  </a:lnTo>
                  <a:lnTo>
                    <a:pt x="370" y="136"/>
                  </a:lnTo>
                  <a:lnTo>
                    <a:pt x="368" y="135"/>
                  </a:lnTo>
                  <a:lnTo>
                    <a:pt x="366" y="134"/>
                  </a:lnTo>
                  <a:lnTo>
                    <a:pt x="364" y="131"/>
                  </a:lnTo>
                  <a:lnTo>
                    <a:pt x="362" y="130"/>
                  </a:lnTo>
                  <a:lnTo>
                    <a:pt x="361" y="129"/>
                  </a:lnTo>
                  <a:lnTo>
                    <a:pt x="360" y="129"/>
                  </a:lnTo>
                  <a:lnTo>
                    <a:pt x="359" y="128"/>
                  </a:lnTo>
                  <a:lnTo>
                    <a:pt x="358" y="126"/>
                  </a:lnTo>
                  <a:lnTo>
                    <a:pt x="354" y="124"/>
                  </a:lnTo>
                  <a:lnTo>
                    <a:pt x="354" y="125"/>
                  </a:lnTo>
                  <a:lnTo>
                    <a:pt x="354" y="126"/>
                  </a:lnTo>
                  <a:lnTo>
                    <a:pt x="354" y="128"/>
                  </a:lnTo>
                  <a:lnTo>
                    <a:pt x="354" y="129"/>
                  </a:lnTo>
                  <a:lnTo>
                    <a:pt x="353" y="129"/>
                  </a:lnTo>
                  <a:lnTo>
                    <a:pt x="353" y="130"/>
                  </a:lnTo>
                  <a:lnTo>
                    <a:pt x="354" y="130"/>
                  </a:lnTo>
                  <a:lnTo>
                    <a:pt x="354" y="131"/>
                  </a:lnTo>
                  <a:lnTo>
                    <a:pt x="354" y="132"/>
                  </a:lnTo>
                  <a:lnTo>
                    <a:pt x="355" y="132"/>
                  </a:lnTo>
                  <a:lnTo>
                    <a:pt x="354" y="132"/>
                  </a:lnTo>
                  <a:lnTo>
                    <a:pt x="354" y="134"/>
                  </a:lnTo>
                  <a:lnTo>
                    <a:pt x="353" y="135"/>
                  </a:lnTo>
                  <a:lnTo>
                    <a:pt x="354" y="135"/>
                  </a:lnTo>
                  <a:lnTo>
                    <a:pt x="355" y="136"/>
                  </a:lnTo>
                  <a:lnTo>
                    <a:pt x="354" y="136"/>
                  </a:lnTo>
                  <a:lnTo>
                    <a:pt x="354" y="137"/>
                  </a:lnTo>
                  <a:lnTo>
                    <a:pt x="354" y="138"/>
                  </a:lnTo>
                  <a:lnTo>
                    <a:pt x="354" y="140"/>
                  </a:lnTo>
                  <a:lnTo>
                    <a:pt x="353" y="140"/>
                  </a:lnTo>
                  <a:lnTo>
                    <a:pt x="353" y="141"/>
                  </a:lnTo>
                  <a:lnTo>
                    <a:pt x="352" y="141"/>
                  </a:lnTo>
                  <a:lnTo>
                    <a:pt x="352" y="142"/>
                  </a:lnTo>
                  <a:lnTo>
                    <a:pt x="350" y="142"/>
                  </a:lnTo>
                  <a:lnTo>
                    <a:pt x="350" y="143"/>
                  </a:lnTo>
                  <a:lnTo>
                    <a:pt x="349" y="143"/>
                  </a:lnTo>
                  <a:lnTo>
                    <a:pt x="350" y="143"/>
                  </a:lnTo>
                  <a:lnTo>
                    <a:pt x="349" y="145"/>
                  </a:lnTo>
                  <a:lnTo>
                    <a:pt x="349" y="146"/>
                  </a:lnTo>
                  <a:lnTo>
                    <a:pt x="348" y="146"/>
                  </a:lnTo>
                  <a:lnTo>
                    <a:pt x="349" y="146"/>
                  </a:lnTo>
                  <a:lnTo>
                    <a:pt x="349" y="147"/>
                  </a:lnTo>
                  <a:lnTo>
                    <a:pt x="350" y="147"/>
                  </a:lnTo>
                  <a:lnTo>
                    <a:pt x="349" y="147"/>
                  </a:lnTo>
                  <a:lnTo>
                    <a:pt x="349" y="148"/>
                  </a:lnTo>
                  <a:lnTo>
                    <a:pt x="349" y="149"/>
                  </a:lnTo>
                  <a:lnTo>
                    <a:pt x="348" y="151"/>
                  </a:lnTo>
                  <a:lnTo>
                    <a:pt x="347" y="152"/>
                  </a:lnTo>
                  <a:lnTo>
                    <a:pt x="348" y="152"/>
                  </a:lnTo>
                  <a:lnTo>
                    <a:pt x="348" y="153"/>
                  </a:lnTo>
                  <a:lnTo>
                    <a:pt x="348" y="154"/>
                  </a:lnTo>
                  <a:lnTo>
                    <a:pt x="349" y="154"/>
                  </a:lnTo>
                  <a:lnTo>
                    <a:pt x="349" y="155"/>
                  </a:lnTo>
                  <a:lnTo>
                    <a:pt x="349" y="157"/>
                  </a:lnTo>
                  <a:lnTo>
                    <a:pt x="348" y="157"/>
                  </a:lnTo>
                  <a:lnTo>
                    <a:pt x="347" y="158"/>
                  </a:lnTo>
                  <a:lnTo>
                    <a:pt x="347" y="159"/>
                  </a:lnTo>
                  <a:lnTo>
                    <a:pt x="346" y="160"/>
                  </a:lnTo>
                  <a:lnTo>
                    <a:pt x="346" y="161"/>
                  </a:lnTo>
                  <a:lnTo>
                    <a:pt x="344" y="161"/>
                  </a:lnTo>
                  <a:lnTo>
                    <a:pt x="343" y="161"/>
                  </a:lnTo>
                  <a:lnTo>
                    <a:pt x="342" y="163"/>
                  </a:lnTo>
                  <a:lnTo>
                    <a:pt x="341" y="164"/>
                  </a:lnTo>
                  <a:lnTo>
                    <a:pt x="341" y="165"/>
                  </a:lnTo>
                  <a:lnTo>
                    <a:pt x="340" y="165"/>
                  </a:lnTo>
                  <a:lnTo>
                    <a:pt x="340" y="166"/>
                  </a:lnTo>
                  <a:lnTo>
                    <a:pt x="338" y="166"/>
                  </a:lnTo>
                  <a:lnTo>
                    <a:pt x="338" y="167"/>
                  </a:lnTo>
                  <a:lnTo>
                    <a:pt x="337" y="167"/>
                  </a:lnTo>
                  <a:lnTo>
                    <a:pt x="337" y="169"/>
                  </a:lnTo>
                  <a:lnTo>
                    <a:pt x="336" y="169"/>
                  </a:lnTo>
                  <a:lnTo>
                    <a:pt x="336" y="170"/>
                  </a:lnTo>
                  <a:lnTo>
                    <a:pt x="337" y="170"/>
                  </a:lnTo>
                  <a:lnTo>
                    <a:pt x="337" y="171"/>
                  </a:lnTo>
                  <a:lnTo>
                    <a:pt x="337" y="172"/>
                  </a:lnTo>
                  <a:lnTo>
                    <a:pt x="336" y="172"/>
                  </a:lnTo>
                  <a:lnTo>
                    <a:pt x="335" y="174"/>
                  </a:lnTo>
                  <a:lnTo>
                    <a:pt x="335" y="175"/>
                  </a:lnTo>
                  <a:lnTo>
                    <a:pt x="335" y="176"/>
                  </a:lnTo>
                  <a:lnTo>
                    <a:pt x="334" y="176"/>
                  </a:lnTo>
                  <a:lnTo>
                    <a:pt x="334" y="177"/>
                  </a:lnTo>
                  <a:lnTo>
                    <a:pt x="332" y="176"/>
                  </a:lnTo>
                  <a:lnTo>
                    <a:pt x="332" y="175"/>
                  </a:lnTo>
                  <a:lnTo>
                    <a:pt x="331" y="175"/>
                  </a:lnTo>
                  <a:lnTo>
                    <a:pt x="331" y="176"/>
                  </a:lnTo>
                  <a:lnTo>
                    <a:pt x="330" y="176"/>
                  </a:lnTo>
                  <a:lnTo>
                    <a:pt x="330" y="177"/>
                  </a:lnTo>
                  <a:lnTo>
                    <a:pt x="329" y="177"/>
                  </a:lnTo>
                  <a:lnTo>
                    <a:pt x="329" y="178"/>
                  </a:lnTo>
                  <a:lnTo>
                    <a:pt x="328" y="180"/>
                  </a:lnTo>
                  <a:lnTo>
                    <a:pt x="328" y="181"/>
                  </a:lnTo>
                  <a:lnTo>
                    <a:pt x="326" y="181"/>
                  </a:lnTo>
                  <a:lnTo>
                    <a:pt x="326" y="182"/>
                  </a:lnTo>
                  <a:lnTo>
                    <a:pt x="325" y="182"/>
                  </a:lnTo>
                  <a:lnTo>
                    <a:pt x="324" y="183"/>
                  </a:lnTo>
                  <a:lnTo>
                    <a:pt x="324" y="182"/>
                  </a:lnTo>
                  <a:lnTo>
                    <a:pt x="324" y="181"/>
                  </a:lnTo>
                  <a:lnTo>
                    <a:pt x="324" y="180"/>
                  </a:lnTo>
                  <a:lnTo>
                    <a:pt x="324" y="181"/>
                  </a:lnTo>
                  <a:lnTo>
                    <a:pt x="323" y="181"/>
                  </a:lnTo>
                  <a:lnTo>
                    <a:pt x="321" y="181"/>
                  </a:lnTo>
                  <a:lnTo>
                    <a:pt x="321" y="182"/>
                  </a:lnTo>
                  <a:lnTo>
                    <a:pt x="320" y="182"/>
                  </a:lnTo>
                  <a:lnTo>
                    <a:pt x="320" y="183"/>
                  </a:lnTo>
                  <a:lnTo>
                    <a:pt x="320" y="184"/>
                  </a:lnTo>
                  <a:lnTo>
                    <a:pt x="319" y="184"/>
                  </a:lnTo>
                  <a:lnTo>
                    <a:pt x="318" y="184"/>
                  </a:lnTo>
                  <a:lnTo>
                    <a:pt x="318" y="186"/>
                  </a:lnTo>
                  <a:lnTo>
                    <a:pt x="318" y="187"/>
                  </a:lnTo>
                  <a:lnTo>
                    <a:pt x="317" y="188"/>
                  </a:lnTo>
                  <a:lnTo>
                    <a:pt x="317" y="189"/>
                  </a:lnTo>
                  <a:lnTo>
                    <a:pt x="315" y="190"/>
                  </a:lnTo>
                  <a:lnTo>
                    <a:pt x="315" y="192"/>
                  </a:lnTo>
                  <a:lnTo>
                    <a:pt x="314" y="192"/>
                  </a:lnTo>
                  <a:lnTo>
                    <a:pt x="314" y="193"/>
                  </a:lnTo>
                  <a:lnTo>
                    <a:pt x="313" y="194"/>
                  </a:lnTo>
                  <a:lnTo>
                    <a:pt x="313" y="195"/>
                  </a:lnTo>
                  <a:lnTo>
                    <a:pt x="312" y="195"/>
                  </a:lnTo>
                  <a:lnTo>
                    <a:pt x="312" y="196"/>
                  </a:lnTo>
                  <a:lnTo>
                    <a:pt x="312" y="198"/>
                  </a:lnTo>
                  <a:lnTo>
                    <a:pt x="309" y="196"/>
                  </a:lnTo>
                  <a:lnTo>
                    <a:pt x="301" y="189"/>
                  </a:lnTo>
                  <a:lnTo>
                    <a:pt x="301" y="190"/>
                  </a:lnTo>
                  <a:lnTo>
                    <a:pt x="300" y="190"/>
                  </a:lnTo>
                  <a:lnTo>
                    <a:pt x="300" y="192"/>
                  </a:lnTo>
                  <a:lnTo>
                    <a:pt x="299" y="192"/>
                  </a:lnTo>
                  <a:lnTo>
                    <a:pt x="299" y="193"/>
                  </a:lnTo>
                  <a:lnTo>
                    <a:pt x="299" y="194"/>
                  </a:lnTo>
                  <a:lnTo>
                    <a:pt x="299" y="195"/>
                  </a:lnTo>
                  <a:lnTo>
                    <a:pt x="297" y="195"/>
                  </a:lnTo>
                  <a:lnTo>
                    <a:pt x="296" y="195"/>
                  </a:lnTo>
                  <a:lnTo>
                    <a:pt x="296" y="196"/>
                  </a:lnTo>
                  <a:lnTo>
                    <a:pt x="296" y="198"/>
                  </a:lnTo>
                  <a:lnTo>
                    <a:pt x="296" y="199"/>
                  </a:lnTo>
                  <a:lnTo>
                    <a:pt x="295" y="199"/>
                  </a:lnTo>
                  <a:lnTo>
                    <a:pt x="295" y="200"/>
                  </a:lnTo>
                  <a:lnTo>
                    <a:pt x="294" y="200"/>
                  </a:lnTo>
                  <a:lnTo>
                    <a:pt x="294" y="201"/>
                  </a:lnTo>
                  <a:lnTo>
                    <a:pt x="294" y="203"/>
                  </a:lnTo>
                  <a:lnTo>
                    <a:pt x="294" y="204"/>
                  </a:lnTo>
                  <a:lnTo>
                    <a:pt x="293" y="204"/>
                  </a:lnTo>
                  <a:lnTo>
                    <a:pt x="293" y="205"/>
                  </a:lnTo>
                  <a:lnTo>
                    <a:pt x="293" y="206"/>
                  </a:lnTo>
                  <a:lnTo>
                    <a:pt x="294" y="206"/>
                  </a:lnTo>
                  <a:lnTo>
                    <a:pt x="294" y="207"/>
                  </a:lnTo>
                  <a:lnTo>
                    <a:pt x="293" y="207"/>
                  </a:lnTo>
                  <a:lnTo>
                    <a:pt x="293" y="209"/>
                  </a:lnTo>
                  <a:lnTo>
                    <a:pt x="293" y="210"/>
                  </a:lnTo>
                  <a:lnTo>
                    <a:pt x="291" y="210"/>
                  </a:lnTo>
                  <a:lnTo>
                    <a:pt x="291" y="209"/>
                  </a:lnTo>
                  <a:lnTo>
                    <a:pt x="290" y="209"/>
                  </a:lnTo>
                  <a:lnTo>
                    <a:pt x="290" y="210"/>
                  </a:lnTo>
                  <a:lnTo>
                    <a:pt x="289" y="210"/>
                  </a:lnTo>
                  <a:lnTo>
                    <a:pt x="289" y="211"/>
                  </a:lnTo>
                  <a:lnTo>
                    <a:pt x="289" y="212"/>
                  </a:lnTo>
                  <a:lnTo>
                    <a:pt x="288" y="212"/>
                  </a:lnTo>
                  <a:lnTo>
                    <a:pt x="288" y="213"/>
                  </a:lnTo>
                  <a:lnTo>
                    <a:pt x="288" y="215"/>
                  </a:lnTo>
                  <a:lnTo>
                    <a:pt x="288" y="216"/>
                  </a:lnTo>
                  <a:lnTo>
                    <a:pt x="287" y="216"/>
                  </a:lnTo>
                  <a:lnTo>
                    <a:pt x="287" y="217"/>
                  </a:lnTo>
                  <a:lnTo>
                    <a:pt x="287" y="218"/>
                  </a:lnTo>
                  <a:lnTo>
                    <a:pt x="285" y="219"/>
                  </a:lnTo>
                  <a:lnTo>
                    <a:pt x="285" y="221"/>
                  </a:lnTo>
                  <a:lnTo>
                    <a:pt x="284" y="221"/>
                  </a:lnTo>
                  <a:lnTo>
                    <a:pt x="284" y="222"/>
                  </a:lnTo>
                  <a:lnTo>
                    <a:pt x="284" y="223"/>
                  </a:lnTo>
                  <a:lnTo>
                    <a:pt x="283" y="223"/>
                  </a:lnTo>
                  <a:lnTo>
                    <a:pt x="283" y="224"/>
                  </a:lnTo>
                  <a:lnTo>
                    <a:pt x="283" y="225"/>
                  </a:lnTo>
                  <a:lnTo>
                    <a:pt x="283" y="227"/>
                  </a:lnTo>
                  <a:lnTo>
                    <a:pt x="282" y="228"/>
                  </a:lnTo>
                  <a:lnTo>
                    <a:pt x="280" y="229"/>
                  </a:lnTo>
                  <a:lnTo>
                    <a:pt x="280" y="230"/>
                  </a:lnTo>
                  <a:lnTo>
                    <a:pt x="279" y="230"/>
                  </a:lnTo>
                  <a:lnTo>
                    <a:pt x="279" y="232"/>
                  </a:lnTo>
                  <a:lnTo>
                    <a:pt x="278" y="232"/>
                  </a:lnTo>
                  <a:lnTo>
                    <a:pt x="278" y="233"/>
                  </a:lnTo>
                  <a:lnTo>
                    <a:pt x="277" y="233"/>
                  </a:lnTo>
                  <a:lnTo>
                    <a:pt x="277" y="234"/>
                  </a:lnTo>
                  <a:lnTo>
                    <a:pt x="276" y="234"/>
                  </a:lnTo>
                  <a:lnTo>
                    <a:pt x="276" y="235"/>
                  </a:lnTo>
                  <a:lnTo>
                    <a:pt x="274" y="235"/>
                  </a:lnTo>
                  <a:lnTo>
                    <a:pt x="270" y="234"/>
                  </a:lnTo>
                  <a:lnTo>
                    <a:pt x="261" y="230"/>
                  </a:lnTo>
                  <a:lnTo>
                    <a:pt x="259" y="225"/>
                  </a:lnTo>
                  <a:lnTo>
                    <a:pt x="258" y="224"/>
                  </a:lnTo>
                  <a:lnTo>
                    <a:pt x="258" y="223"/>
                  </a:lnTo>
                  <a:lnTo>
                    <a:pt x="258" y="222"/>
                  </a:lnTo>
                  <a:lnTo>
                    <a:pt x="256" y="222"/>
                  </a:lnTo>
                  <a:lnTo>
                    <a:pt x="256" y="221"/>
                  </a:lnTo>
                  <a:lnTo>
                    <a:pt x="255" y="221"/>
                  </a:lnTo>
                  <a:lnTo>
                    <a:pt x="255" y="219"/>
                  </a:lnTo>
                  <a:lnTo>
                    <a:pt x="254" y="219"/>
                  </a:lnTo>
                  <a:lnTo>
                    <a:pt x="253" y="219"/>
                  </a:lnTo>
                  <a:lnTo>
                    <a:pt x="247" y="216"/>
                  </a:lnTo>
                  <a:lnTo>
                    <a:pt x="247" y="217"/>
                  </a:lnTo>
                  <a:lnTo>
                    <a:pt x="247" y="218"/>
                  </a:lnTo>
                  <a:lnTo>
                    <a:pt x="246" y="218"/>
                  </a:lnTo>
                  <a:lnTo>
                    <a:pt x="246" y="219"/>
                  </a:lnTo>
                  <a:lnTo>
                    <a:pt x="246" y="221"/>
                  </a:lnTo>
                  <a:lnTo>
                    <a:pt x="246" y="222"/>
                  </a:lnTo>
                  <a:lnTo>
                    <a:pt x="246" y="223"/>
                  </a:lnTo>
                  <a:lnTo>
                    <a:pt x="244" y="223"/>
                  </a:lnTo>
                  <a:lnTo>
                    <a:pt x="246" y="223"/>
                  </a:lnTo>
                  <a:lnTo>
                    <a:pt x="246" y="224"/>
                  </a:lnTo>
                  <a:lnTo>
                    <a:pt x="246" y="225"/>
                  </a:lnTo>
                  <a:lnTo>
                    <a:pt x="244" y="225"/>
                  </a:lnTo>
                  <a:lnTo>
                    <a:pt x="244" y="224"/>
                  </a:lnTo>
                  <a:lnTo>
                    <a:pt x="244" y="225"/>
                  </a:lnTo>
                  <a:lnTo>
                    <a:pt x="243" y="227"/>
                  </a:lnTo>
                  <a:lnTo>
                    <a:pt x="243" y="228"/>
                  </a:lnTo>
                  <a:lnTo>
                    <a:pt x="243" y="229"/>
                  </a:lnTo>
                  <a:lnTo>
                    <a:pt x="243" y="230"/>
                  </a:lnTo>
                  <a:lnTo>
                    <a:pt x="243" y="232"/>
                  </a:lnTo>
                  <a:lnTo>
                    <a:pt x="243" y="233"/>
                  </a:lnTo>
                  <a:lnTo>
                    <a:pt x="243" y="234"/>
                  </a:lnTo>
                  <a:lnTo>
                    <a:pt x="242" y="234"/>
                  </a:lnTo>
                  <a:lnTo>
                    <a:pt x="242" y="235"/>
                  </a:lnTo>
                  <a:lnTo>
                    <a:pt x="242" y="236"/>
                  </a:lnTo>
                  <a:lnTo>
                    <a:pt x="241" y="236"/>
                  </a:lnTo>
                  <a:lnTo>
                    <a:pt x="241" y="238"/>
                  </a:lnTo>
                  <a:lnTo>
                    <a:pt x="241" y="239"/>
                  </a:lnTo>
                  <a:lnTo>
                    <a:pt x="240" y="239"/>
                  </a:lnTo>
                  <a:lnTo>
                    <a:pt x="241" y="240"/>
                  </a:lnTo>
                  <a:lnTo>
                    <a:pt x="240" y="241"/>
                  </a:lnTo>
                  <a:lnTo>
                    <a:pt x="238" y="241"/>
                  </a:lnTo>
                  <a:lnTo>
                    <a:pt x="237" y="241"/>
                  </a:lnTo>
                  <a:lnTo>
                    <a:pt x="237" y="242"/>
                  </a:lnTo>
                  <a:lnTo>
                    <a:pt x="237" y="244"/>
                  </a:lnTo>
                  <a:lnTo>
                    <a:pt x="236" y="244"/>
                  </a:lnTo>
                  <a:lnTo>
                    <a:pt x="235" y="244"/>
                  </a:lnTo>
                  <a:lnTo>
                    <a:pt x="235" y="245"/>
                  </a:lnTo>
                  <a:lnTo>
                    <a:pt x="233" y="246"/>
                  </a:lnTo>
                  <a:lnTo>
                    <a:pt x="233" y="247"/>
                  </a:lnTo>
                  <a:lnTo>
                    <a:pt x="235" y="247"/>
                  </a:lnTo>
                  <a:lnTo>
                    <a:pt x="235" y="248"/>
                  </a:lnTo>
                  <a:lnTo>
                    <a:pt x="235" y="250"/>
                  </a:lnTo>
                  <a:lnTo>
                    <a:pt x="236" y="250"/>
                  </a:lnTo>
                  <a:lnTo>
                    <a:pt x="235" y="250"/>
                  </a:lnTo>
                  <a:lnTo>
                    <a:pt x="235" y="251"/>
                  </a:lnTo>
                  <a:lnTo>
                    <a:pt x="233" y="251"/>
                  </a:lnTo>
                  <a:lnTo>
                    <a:pt x="233" y="252"/>
                  </a:lnTo>
                  <a:lnTo>
                    <a:pt x="232" y="252"/>
                  </a:lnTo>
                  <a:lnTo>
                    <a:pt x="231" y="252"/>
                  </a:lnTo>
                  <a:lnTo>
                    <a:pt x="231" y="253"/>
                  </a:lnTo>
                  <a:lnTo>
                    <a:pt x="230" y="254"/>
                  </a:lnTo>
                  <a:lnTo>
                    <a:pt x="229" y="254"/>
                  </a:lnTo>
                  <a:lnTo>
                    <a:pt x="229" y="256"/>
                  </a:lnTo>
                  <a:lnTo>
                    <a:pt x="227" y="256"/>
                  </a:lnTo>
                  <a:lnTo>
                    <a:pt x="227" y="257"/>
                  </a:lnTo>
                  <a:lnTo>
                    <a:pt x="226" y="257"/>
                  </a:lnTo>
                  <a:lnTo>
                    <a:pt x="226" y="258"/>
                  </a:lnTo>
                  <a:lnTo>
                    <a:pt x="225" y="258"/>
                  </a:lnTo>
                  <a:lnTo>
                    <a:pt x="225" y="259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5" y="261"/>
                  </a:lnTo>
                  <a:lnTo>
                    <a:pt x="225" y="262"/>
                  </a:lnTo>
                  <a:lnTo>
                    <a:pt x="224" y="262"/>
                  </a:lnTo>
                  <a:lnTo>
                    <a:pt x="225" y="262"/>
                  </a:lnTo>
                  <a:lnTo>
                    <a:pt x="224" y="262"/>
                  </a:lnTo>
                  <a:lnTo>
                    <a:pt x="225" y="262"/>
                  </a:lnTo>
                  <a:lnTo>
                    <a:pt x="225" y="263"/>
                  </a:lnTo>
                  <a:lnTo>
                    <a:pt x="224" y="263"/>
                  </a:lnTo>
                  <a:lnTo>
                    <a:pt x="224" y="264"/>
                  </a:lnTo>
                  <a:lnTo>
                    <a:pt x="223" y="264"/>
                  </a:lnTo>
                  <a:lnTo>
                    <a:pt x="223" y="265"/>
                  </a:lnTo>
                  <a:lnTo>
                    <a:pt x="223" y="267"/>
                  </a:lnTo>
                  <a:lnTo>
                    <a:pt x="224" y="267"/>
                  </a:lnTo>
                  <a:lnTo>
                    <a:pt x="224" y="268"/>
                  </a:lnTo>
                  <a:lnTo>
                    <a:pt x="223" y="268"/>
                  </a:lnTo>
                  <a:lnTo>
                    <a:pt x="223" y="269"/>
                  </a:lnTo>
                  <a:lnTo>
                    <a:pt x="223" y="270"/>
                  </a:lnTo>
                  <a:lnTo>
                    <a:pt x="221" y="270"/>
                  </a:lnTo>
                  <a:lnTo>
                    <a:pt x="221" y="271"/>
                  </a:lnTo>
                  <a:lnTo>
                    <a:pt x="221" y="273"/>
                  </a:lnTo>
                  <a:lnTo>
                    <a:pt x="220" y="273"/>
                  </a:lnTo>
                  <a:lnTo>
                    <a:pt x="220" y="274"/>
                  </a:lnTo>
                  <a:lnTo>
                    <a:pt x="220" y="275"/>
                  </a:lnTo>
                  <a:lnTo>
                    <a:pt x="220" y="276"/>
                  </a:lnTo>
                  <a:lnTo>
                    <a:pt x="219" y="275"/>
                  </a:lnTo>
                  <a:lnTo>
                    <a:pt x="219" y="276"/>
                  </a:lnTo>
                  <a:lnTo>
                    <a:pt x="219" y="277"/>
                  </a:lnTo>
                  <a:lnTo>
                    <a:pt x="218" y="277"/>
                  </a:lnTo>
                  <a:lnTo>
                    <a:pt x="218" y="279"/>
                  </a:lnTo>
                  <a:lnTo>
                    <a:pt x="218" y="280"/>
                  </a:lnTo>
                  <a:lnTo>
                    <a:pt x="217" y="280"/>
                  </a:lnTo>
                  <a:lnTo>
                    <a:pt x="217" y="281"/>
                  </a:lnTo>
                  <a:lnTo>
                    <a:pt x="215" y="281"/>
                  </a:lnTo>
                  <a:lnTo>
                    <a:pt x="215" y="282"/>
                  </a:lnTo>
                  <a:lnTo>
                    <a:pt x="214" y="282"/>
                  </a:lnTo>
                  <a:lnTo>
                    <a:pt x="214" y="283"/>
                  </a:lnTo>
                  <a:lnTo>
                    <a:pt x="213" y="283"/>
                  </a:lnTo>
                  <a:lnTo>
                    <a:pt x="213" y="285"/>
                  </a:lnTo>
                  <a:lnTo>
                    <a:pt x="212" y="285"/>
                  </a:lnTo>
                  <a:lnTo>
                    <a:pt x="212" y="286"/>
                  </a:lnTo>
                  <a:lnTo>
                    <a:pt x="211" y="286"/>
                  </a:lnTo>
                  <a:lnTo>
                    <a:pt x="211" y="287"/>
                  </a:lnTo>
                  <a:lnTo>
                    <a:pt x="209" y="287"/>
                  </a:lnTo>
                  <a:lnTo>
                    <a:pt x="209" y="288"/>
                  </a:lnTo>
                  <a:lnTo>
                    <a:pt x="208" y="288"/>
                  </a:lnTo>
                  <a:lnTo>
                    <a:pt x="208" y="290"/>
                  </a:lnTo>
                  <a:lnTo>
                    <a:pt x="207" y="290"/>
                  </a:lnTo>
                  <a:lnTo>
                    <a:pt x="207" y="291"/>
                  </a:lnTo>
                  <a:lnTo>
                    <a:pt x="206" y="291"/>
                  </a:lnTo>
                  <a:lnTo>
                    <a:pt x="205" y="291"/>
                  </a:lnTo>
                  <a:lnTo>
                    <a:pt x="205" y="292"/>
                  </a:lnTo>
                  <a:lnTo>
                    <a:pt x="205" y="293"/>
                  </a:lnTo>
                  <a:lnTo>
                    <a:pt x="203" y="293"/>
                  </a:lnTo>
                  <a:lnTo>
                    <a:pt x="203" y="294"/>
                  </a:lnTo>
                  <a:lnTo>
                    <a:pt x="202" y="294"/>
                  </a:lnTo>
                  <a:lnTo>
                    <a:pt x="202" y="296"/>
                  </a:lnTo>
                  <a:lnTo>
                    <a:pt x="203" y="296"/>
                  </a:lnTo>
                  <a:lnTo>
                    <a:pt x="202" y="296"/>
                  </a:lnTo>
                  <a:lnTo>
                    <a:pt x="202" y="297"/>
                  </a:lnTo>
                  <a:lnTo>
                    <a:pt x="201" y="297"/>
                  </a:lnTo>
                  <a:lnTo>
                    <a:pt x="201" y="298"/>
                  </a:lnTo>
                  <a:lnTo>
                    <a:pt x="200" y="298"/>
                  </a:lnTo>
                  <a:lnTo>
                    <a:pt x="200" y="299"/>
                  </a:lnTo>
                  <a:lnTo>
                    <a:pt x="199" y="300"/>
                  </a:lnTo>
                  <a:lnTo>
                    <a:pt x="199" y="302"/>
                  </a:lnTo>
                  <a:lnTo>
                    <a:pt x="200" y="302"/>
                  </a:lnTo>
                  <a:lnTo>
                    <a:pt x="200" y="303"/>
                  </a:lnTo>
                  <a:lnTo>
                    <a:pt x="200" y="302"/>
                  </a:lnTo>
                  <a:lnTo>
                    <a:pt x="200" y="303"/>
                  </a:lnTo>
                  <a:lnTo>
                    <a:pt x="199" y="302"/>
                  </a:lnTo>
                  <a:lnTo>
                    <a:pt x="199" y="303"/>
                  </a:lnTo>
                  <a:lnTo>
                    <a:pt x="197" y="303"/>
                  </a:lnTo>
                  <a:lnTo>
                    <a:pt x="197" y="304"/>
                  </a:lnTo>
                  <a:lnTo>
                    <a:pt x="196" y="304"/>
                  </a:lnTo>
                  <a:lnTo>
                    <a:pt x="196" y="305"/>
                  </a:lnTo>
                  <a:lnTo>
                    <a:pt x="196" y="306"/>
                  </a:lnTo>
                  <a:lnTo>
                    <a:pt x="196" y="308"/>
                  </a:lnTo>
                  <a:lnTo>
                    <a:pt x="197" y="308"/>
                  </a:lnTo>
                  <a:lnTo>
                    <a:pt x="196" y="308"/>
                  </a:lnTo>
                  <a:lnTo>
                    <a:pt x="196" y="309"/>
                  </a:lnTo>
                  <a:lnTo>
                    <a:pt x="195" y="309"/>
                  </a:lnTo>
                  <a:lnTo>
                    <a:pt x="195" y="310"/>
                  </a:lnTo>
                  <a:lnTo>
                    <a:pt x="194" y="311"/>
                  </a:lnTo>
                  <a:lnTo>
                    <a:pt x="195" y="315"/>
                  </a:lnTo>
                  <a:lnTo>
                    <a:pt x="195" y="316"/>
                  </a:lnTo>
                  <a:lnTo>
                    <a:pt x="196" y="316"/>
                  </a:lnTo>
                  <a:lnTo>
                    <a:pt x="197" y="317"/>
                  </a:lnTo>
                  <a:lnTo>
                    <a:pt x="199" y="317"/>
                  </a:lnTo>
                  <a:lnTo>
                    <a:pt x="200" y="319"/>
                  </a:lnTo>
                  <a:lnTo>
                    <a:pt x="199" y="319"/>
                  </a:lnTo>
                  <a:lnTo>
                    <a:pt x="199" y="320"/>
                  </a:lnTo>
                  <a:lnTo>
                    <a:pt x="197" y="320"/>
                  </a:lnTo>
                  <a:lnTo>
                    <a:pt x="197" y="321"/>
                  </a:lnTo>
                  <a:lnTo>
                    <a:pt x="196" y="321"/>
                  </a:lnTo>
                  <a:lnTo>
                    <a:pt x="196" y="322"/>
                  </a:lnTo>
                  <a:lnTo>
                    <a:pt x="195" y="322"/>
                  </a:lnTo>
                  <a:lnTo>
                    <a:pt x="194" y="322"/>
                  </a:lnTo>
                  <a:lnTo>
                    <a:pt x="194" y="323"/>
                  </a:lnTo>
                  <a:lnTo>
                    <a:pt x="193" y="323"/>
                  </a:lnTo>
                  <a:lnTo>
                    <a:pt x="191" y="325"/>
                  </a:lnTo>
                  <a:lnTo>
                    <a:pt x="190" y="325"/>
                  </a:lnTo>
                  <a:lnTo>
                    <a:pt x="193" y="327"/>
                  </a:lnTo>
                  <a:lnTo>
                    <a:pt x="191" y="327"/>
                  </a:lnTo>
                  <a:lnTo>
                    <a:pt x="190" y="327"/>
                  </a:lnTo>
                  <a:lnTo>
                    <a:pt x="190" y="328"/>
                  </a:lnTo>
                  <a:lnTo>
                    <a:pt x="193" y="328"/>
                  </a:lnTo>
                  <a:lnTo>
                    <a:pt x="194" y="328"/>
                  </a:lnTo>
                  <a:lnTo>
                    <a:pt x="195" y="328"/>
                  </a:lnTo>
                  <a:lnTo>
                    <a:pt x="193" y="331"/>
                  </a:lnTo>
                  <a:lnTo>
                    <a:pt x="193" y="332"/>
                  </a:lnTo>
                  <a:lnTo>
                    <a:pt x="191" y="332"/>
                  </a:lnTo>
                  <a:lnTo>
                    <a:pt x="190" y="332"/>
                  </a:lnTo>
                  <a:lnTo>
                    <a:pt x="189" y="332"/>
                  </a:lnTo>
                  <a:lnTo>
                    <a:pt x="189" y="333"/>
                  </a:lnTo>
                  <a:lnTo>
                    <a:pt x="188" y="333"/>
                  </a:lnTo>
                  <a:lnTo>
                    <a:pt x="188" y="334"/>
                  </a:lnTo>
                  <a:lnTo>
                    <a:pt x="186" y="334"/>
                  </a:lnTo>
                  <a:lnTo>
                    <a:pt x="185" y="335"/>
                  </a:lnTo>
                  <a:lnTo>
                    <a:pt x="184" y="335"/>
                  </a:lnTo>
                  <a:lnTo>
                    <a:pt x="183" y="337"/>
                  </a:lnTo>
                  <a:lnTo>
                    <a:pt x="182" y="338"/>
                  </a:lnTo>
                  <a:lnTo>
                    <a:pt x="180" y="339"/>
                  </a:lnTo>
                  <a:lnTo>
                    <a:pt x="179" y="339"/>
                  </a:lnTo>
                  <a:lnTo>
                    <a:pt x="178" y="340"/>
                  </a:lnTo>
                  <a:lnTo>
                    <a:pt x="177" y="338"/>
                  </a:lnTo>
                  <a:lnTo>
                    <a:pt x="177" y="337"/>
                  </a:lnTo>
                  <a:lnTo>
                    <a:pt x="177" y="335"/>
                  </a:lnTo>
                  <a:lnTo>
                    <a:pt x="176" y="333"/>
                  </a:lnTo>
                  <a:lnTo>
                    <a:pt x="176" y="334"/>
                  </a:lnTo>
                  <a:lnTo>
                    <a:pt x="174" y="334"/>
                  </a:lnTo>
                  <a:lnTo>
                    <a:pt x="173" y="334"/>
                  </a:lnTo>
                  <a:lnTo>
                    <a:pt x="172" y="334"/>
                  </a:lnTo>
                  <a:lnTo>
                    <a:pt x="171" y="334"/>
                  </a:lnTo>
                  <a:lnTo>
                    <a:pt x="171" y="335"/>
                  </a:lnTo>
                  <a:lnTo>
                    <a:pt x="170" y="335"/>
                  </a:lnTo>
                  <a:lnTo>
                    <a:pt x="170" y="337"/>
                  </a:lnTo>
                  <a:lnTo>
                    <a:pt x="168" y="337"/>
                  </a:lnTo>
                  <a:lnTo>
                    <a:pt x="167" y="338"/>
                  </a:lnTo>
                  <a:lnTo>
                    <a:pt x="166" y="338"/>
                  </a:lnTo>
                  <a:lnTo>
                    <a:pt x="166" y="339"/>
                  </a:lnTo>
                  <a:lnTo>
                    <a:pt x="165" y="339"/>
                  </a:lnTo>
                  <a:lnTo>
                    <a:pt x="165" y="340"/>
                  </a:lnTo>
                  <a:lnTo>
                    <a:pt x="164" y="340"/>
                  </a:lnTo>
                  <a:lnTo>
                    <a:pt x="162" y="340"/>
                  </a:lnTo>
                  <a:lnTo>
                    <a:pt x="162" y="341"/>
                  </a:lnTo>
                  <a:lnTo>
                    <a:pt x="161" y="341"/>
                  </a:lnTo>
                  <a:lnTo>
                    <a:pt x="160" y="343"/>
                  </a:lnTo>
                  <a:lnTo>
                    <a:pt x="159" y="343"/>
                  </a:lnTo>
                  <a:lnTo>
                    <a:pt x="158" y="344"/>
                  </a:lnTo>
                  <a:lnTo>
                    <a:pt x="156" y="344"/>
                  </a:lnTo>
                  <a:lnTo>
                    <a:pt x="155" y="344"/>
                  </a:lnTo>
                  <a:lnTo>
                    <a:pt x="155" y="345"/>
                  </a:lnTo>
                  <a:lnTo>
                    <a:pt x="154" y="345"/>
                  </a:lnTo>
                  <a:lnTo>
                    <a:pt x="154" y="344"/>
                  </a:lnTo>
                  <a:lnTo>
                    <a:pt x="153" y="344"/>
                  </a:lnTo>
                  <a:lnTo>
                    <a:pt x="153" y="343"/>
                  </a:lnTo>
                  <a:lnTo>
                    <a:pt x="152" y="343"/>
                  </a:lnTo>
                  <a:lnTo>
                    <a:pt x="152" y="341"/>
                  </a:lnTo>
                  <a:lnTo>
                    <a:pt x="150" y="341"/>
                  </a:lnTo>
                  <a:lnTo>
                    <a:pt x="149" y="339"/>
                  </a:lnTo>
                  <a:lnTo>
                    <a:pt x="148" y="339"/>
                  </a:lnTo>
                  <a:lnTo>
                    <a:pt x="147" y="339"/>
                  </a:lnTo>
                  <a:lnTo>
                    <a:pt x="147" y="340"/>
                  </a:lnTo>
                  <a:lnTo>
                    <a:pt x="144" y="344"/>
                  </a:lnTo>
                  <a:lnTo>
                    <a:pt x="146" y="345"/>
                  </a:lnTo>
                  <a:lnTo>
                    <a:pt x="147" y="345"/>
                  </a:lnTo>
                  <a:lnTo>
                    <a:pt x="148" y="348"/>
                  </a:lnTo>
                  <a:lnTo>
                    <a:pt x="147" y="348"/>
                  </a:lnTo>
                  <a:lnTo>
                    <a:pt x="147" y="349"/>
                  </a:lnTo>
                  <a:lnTo>
                    <a:pt x="146" y="349"/>
                  </a:lnTo>
                  <a:lnTo>
                    <a:pt x="146" y="350"/>
                  </a:lnTo>
                  <a:lnTo>
                    <a:pt x="144" y="350"/>
                  </a:lnTo>
                  <a:lnTo>
                    <a:pt x="143" y="351"/>
                  </a:lnTo>
                  <a:lnTo>
                    <a:pt x="142" y="351"/>
                  </a:lnTo>
                  <a:lnTo>
                    <a:pt x="142" y="352"/>
                  </a:lnTo>
                  <a:lnTo>
                    <a:pt x="141" y="352"/>
                  </a:lnTo>
                  <a:lnTo>
                    <a:pt x="139" y="352"/>
                  </a:lnTo>
                  <a:lnTo>
                    <a:pt x="139" y="354"/>
                  </a:lnTo>
                  <a:lnTo>
                    <a:pt x="138" y="354"/>
                  </a:lnTo>
                  <a:lnTo>
                    <a:pt x="137" y="354"/>
                  </a:lnTo>
                  <a:lnTo>
                    <a:pt x="137" y="352"/>
                  </a:lnTo>
                  <a:lnTo>
                    <a:pt x="136" y="352"/>
                  </a:lnTo>
                  <a:lnTo>
                    <a:pt x="135" y="352"/>
                  </a:lnTo>
                  <a:lnTo>
                    <a:pt x="135" y="354"/>
                  </a:lnTo>
                  <a:lnTo>
                    <a:pt x="133" y="354"/>
                  </a:lnTo>
                  <a:lnTo>
                    <a:pt x="132" y="354"/>
                  </a:lnTo>
                  <a:lnTo>
                    <a:pt x="131" y="354"/>
                  </a:lnTo>
                  <a:lnTo>
                    <a:pt x="130" y="354"/>
                  </a:lnTo>
                  <a:lnTo>
                    <a:pt x="129" y="355"/>
                  </a:lnTo>
                  <a:lnTo>
                    <a:pt x="127" y="355"/>
                  </a:lnTo>
                  <a:lnTo>
                    <a:pt x="126" y="355"/>
                  </a:lnTo>
                  <a:lnTo>
                    <a:pt x="125" y="355"/>
                  </a:lnTo>
                  <a:lnTo>
                    <a:pt x="124" y="356"/>
                  </a:lnTo>
                  <a:lnTo>
                    <a:pt x="123" y="356"/>
                  </a:lnTo>
                  <a:lnTo>
                    <a:pt x="121" y="356"/>
                  </a:lnTo>
                  <a:lnTo>
                    <a:pt x="121" y="357"/>
                  </a:lnTo>
                  <a:lnTo>
                    <a:pt x="120" y="357"/>
                  </a:lnTo>
                  <a:lnTo>
                    <a:pt x="119" y="358"/>
                  </a:lnTo>
                  <a:lnTo>
                    <a:pt x="118" y="358"/>
                  </a:lnTo>
                  <a:lnTo>
                    <a:pt x="117" y="360"/>
                  </a:lnTo>
                  <a:lnTo>
                    <a:pt x="115" y="358"/>
                  </a:lnTo>
                  <a:lnTo>
                    <a:pt x="114" y="357"/>
                  </a:lnTo>
                  <a:lnTo>
                    <a:pt x="113" y="357"/>
                  </a:lnTo>
                  <a:lnTo>
                    <a:pt x="113" y="356"/>
                  </a:lnTo>
                  <a:lnTo>
                    <a:pt x="112" y="355"/>
                  </a:lnTo>
                  <a:lnTo>
                    <a:pt x="111" y="355"/>
                  </a:lnTo>
                  <a:lnTo>
                    <a:pt x="109" y="352"/>
                  </a:lnTo>
                  <a:lnTo>
                    <a:pt x="108" y="352"/>
                  </a:lnTo>
                  <a:lnTo>
                    <a:pt x="106" y="349"/>
                  </a:lnTo>
                  <a:lnTo>
                    <a:pt x="105" y="349"/>
                  </a:lnTo>
                  <a:lnTo>
                    <a:pt x="105" y="350"/>
                  </a:lnTo>
                  <a:lnTo>
                    <a:pt x="105" y="351"/>
                  </a:lnTo>
                  <a:lnTo>
                    <a:pt x="103" y="351"/>
                  </a:lnTo>
                  <a:lnTo>
                    <a:pt x="103" y="350"/>
                  </a:lnTo>
                  <a:lnTo>
                    <a:pt x="103" y="351"/>
                  </a:lnTo>
                  <a:lnTo>
                    <a:pt x="102" y="351"/>
                  </a:lnTo>
                  <a:lnTo>
                    <a:pt x="102" y="352"/>
                  </a:lnTo>
                  <a:lnTo>
                    <a:pt x="102" y="354"/>
                  </a:lnTo>
                  <a:lnTo>
                    <a:pt x="101" y="354"/>
                  </a:lnTo>
                  <a:lnTo>
                    <a:pt x="101" y="355"/>
                  </a:lnTo>
                  <a:lnTo>
                    <a:pt x="101" y="356"/>
                  </a:lnTo>
                  <a:lnTo>
                    <a:pt x="100" y="356"/>
                  </a:lnTo>
                  <a:lnTo>
                    <a:pt x="98" y="356"/>
                  </a:lnTo>
                  <a:lnTo>
                    <a:pt x="97" y="356"/>
                  </a:lnTo>
                  <a:lnTo>
                    <a:pt x="97" y="357"/>
                  </a:lnTo>
                  <a:lnTo>
                    <a:pt x="96" y="357"/>
                  </a:lnTo>
                  <a:lnTo>
                    <a:pt x="95" y="357"/>
                  </a:lnTo>
                  <a:lnTo>
                    <a:pt x="95" y="358"/>
                  </a:lnTo>
                  <a:lnTo>
                    <a:pt x="95" y="357"/>
                  </a:lnTo>
                  <a:lnTo>
                    <a:pt x="95" y="358"/>
                  </a:lnTo>
                  <a:lnTo>
                    <a:pt x="95" y="357"/>
                  </a:lnTo>
                  <a:lnTo>
                    <a:pt x="94" y="357"/>
                  </a:lnTo>
                  <a:lnTo>
                    <a:pt x="94" y="358"/>
                  </a:lnTo>
                  <a:lnTo>
                    <a:pt x="94" y="360"/>
                  </a:lnTo>
                  <a:lnTo>
                    <a:pt x="92" y="360"/>
                  </a:lnTo>
                  <a:lnTo>
                    <a:pt x="92" y="361"/>
                  </a:lnTo>
                  <a:lnTo>
                    <a:pt x="91" y="361"/>
                  </a:lnTo>
                  <a:lnTo>
                    <a:pt x="90" y="361"/>
                  </a:lnTo>
                  <a:lnTo>
                    <a:pt x="90" y="362"/>
                  </a:lnTo>
                  <a:lnTo>
                    <a:pt x="89" y="362"/>
                  </a:lnTo>
                  <a:lnTo>
                    <a:pt x="83" y="363"/>
                  </a:lnTo>
                  <a:lnTo>
                    <a:pt x="80" y="363"/>
                  </a:lnTo>
                  <a:lnTo>
                    <a:pt x="79" y="363"/>
                  </a:lnTo>
                  <a:lnTo>
                    <a:pt x="79" y="362"/>
                  </a:lnTo>
                  <a:lnTo>
                    <a:pt x="78" y="362"/>
                  </a:lnTo>
                  <a:lnTo>
                    <a:pt x="79" y="362"/>
                  </a:lnTo>
                  <a:lnTo>
                    <a:pt x="78" y="362"/>
                  </a:lnTo>
                  <a:lnTo>
                    <a:pt x="77" y="361"/>
                  </a:lnTo>
                  <a:lnTo>
                    <a:pt x="76" y="360"/>
                  </a:lnTo>
                  <a:lnTo>
                    <a:pt x="76" y="358"/>
                  </a:lnTo>
                  <a:lnTo>
                    <a:pt x="74" y="360"/>
                  </a:lnTo>
                  <a:lnTo>
                    <a:pt x="74" y="358"/>
                  </a:lnTo>
                  <a:lnTo>
                    <a:pt x="74" y="360"/>
                  </a:lnTo>
                  <a:lnTo>
                    <a:pt x="74" y="358"/>
                  </a:lnTo>
                  <a:lnTo>
                    <a:pt x="73" y="358"/>
                  </a:lnTo>
                  <a:lnTo>
                    <a:pt x="74" y="357"/>
                  </a:lnTo>
                  <a:lnTo>
                    <a:pt x="73" y="357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2" y="355"/>
                  </a:lnTo>
                  <a:lnTo>
                    <a:pt x="72" y="356"/>
                  </a:lnTo>
                  <a:lnTo>
                    <a:pt x="71" y="356"/>
                  </a:lnTo>
                  <a:lnTo>
                    <a:pt x="71" y="355"/>
                  </a:lnTo>
                  <a:lnTo>
                    <a:pt x="70" y="355"/>
                  </a:lnTo>
                  <a:lnTo>
                    <a:pt x="68" y="355"/>
                  </a:lnTo>
                  <a:lnTo>
                    <a:pt x="68" y="354"/>
                  </a:lnTo>
                  <a:lnTo>
                    <a:pt x="68" y="355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4"/>
                  </a:lnTo>
                  <a:lnTo>
                    <a:pt x="66" y="355"/>
                  </a:lnTo>
                  <a:lnTo>
                    <a:pt x="65" y="355"/>
                  </a:lnTo>
                  <a:lnTo>
                    <a:pt x="65" y="354"/>
                  </a:lnTo>
                  <a:lnTo>
                    <a:pt x="65" y="352"/>
                  </a:lnTo>
                  <a:lnTo>
                    <a:pt x="64" y="352"/>
                  </a:lnTo>
                  <a:lnTo>
                    <a:pt x="64" y="351"/>
                  </a:lnTo>
                  <a:lnTo>
                    <a:pt x="64" y="350"/>
                  </a:lnTo>
                  <a:lnTo>
                    <a:pt x="62" y="350"/>
                  </a:lnTo>
                  <a:lnTo>
                    <a:pt x="62" y="349"/>
                  </a:lnTo>
                  <a:lnTo>
                    <a:pt x="62" y="350"/>
                  </a:lnTo>
                  <a:lnTo>
                    <a:pt x="61" y="349"/>
                  </a:lnTo>
                  <a:lnTo>
                    <a:pt x="61" y="350"/>
                  </a:lnTo>
                  <a:lnTo>
                    <a:pt x="61" y="349"/>
                  </a:lnTo>
                  <a:lnTo>
                    <a:pt x="60" y="349"/>
                  </a:lnTo>
                  <a:lnTo>
                    <a:pt x="60" y="348"/>
                  </a:lnTo>
                  <a:lnTo>
                    <a:pt x="60" y="349"/>
                  </a:lnTo>
                  <a:lnTo>
                    <a:pt x="60" y="348"/>
                  </a:lnTo>
                  <a:lnTo>
                    <a:pt x="59" y="348"/>
                  </a:lnTo>
                  <a:lnTo>
                    <a:pt x="59" y="346"/>
                  </a:lnTo>
                  <a:lnTo>
                    <a:pt x="59" y="345"/>
                  </a:lnTo>
                  <a:lnTo>
                    <a:pt x="58" y="345"/>
                  </a:lnTo>
                  <a:lnTo>
                    <a:pt x="59" y="345"/>
                  </a:lnTo>
                  <a:lnTo>
                    <a:pt x="58" y="345"/>
                  </a:lnTo>
                  <a:lnTo>
                    <a:pt x="58" y="344"/>
                  </a:lnTo>
                  <a:lnTo>
                    <a:pt x="58" y="343"/>
                  </a:lnTo>
                  <a:lnTo>
                    <a:pt x="59" y="343"/>
                  </a:lnTo>
                  <a:lnTo>
                    <a:pt x="59" y="341"/>
                  </a:lnTo>
                  <a:lnTo>
                    <a:pt x="59" y="340"/>
                  </a:lnTo>
                  <a:lnTo>
                    <a:pt x="58" y="340"/>
                  </a:lnTo>
                  <a:lnTo>
                    <a:pt x="58" y="339"/>
                  </a:lnTo>
                  <a:lnTo>
                    <a:pt x="58" y="338"/>
                  </a:lnTo>
                  <a:lnTo>
                    <a:pt x="56" y="338"/>
                  </a:lnTo>
                  <a:lnTo>
                    <a:pt x="56" y="337"/>
                  </a:lnTo>
                  <a:lnTo>
                    <a:pt x="55" y="337"/>
                  </a:lnTo>
                  <a:lnTo>
                    <a:pt x="54" y="337"/>
                  </a:lnTo>
                  <a:lnTo>
                    <a:pt x="54" y="335"/>
                  </a:lnTo>
                  <a:lnTo>
                    <a:pt x="53" y="335"/>
                  </a:lnTo>
                  <a:lnTo>
                    <a:pt x="53" y="334"/>
                  </a:lnTo>
                  <a:lnTo>
                    <a:pt x="53" y="333"/>
                  </a:lnTo>
                  <a:lnTo>
                    <a:pt x="54" y="333"/>
                  </a:lnTo>
                  <a:lnTo>
                    <a:pt x="55" y="333"/>
                  </a:lnTo>
                  <a:lnTo>
                    <a:pt x="55" y="332"/>
                  </a:lnTo>
                  <a:lnTo>
                    <a:pt x="56" y="333"/>
                  </a:lnTo>
                  <a:lnTo>
                    <a:pt x="56" y="332"/>
                  </a:lnTo>
                  <a:lnTo>
                    <a:pt x="58" y="332"/>
                  </a:lnTo>
                  <a:lnTo>
                    <a:pt x="58" y="331"/>
                  </a:lnTo>
                  <a:lnTo>
                    <a:pt x="59" y="331"/>
                  </a:lnTo>
                  <a:lnTo>
                    <a:pt x="59" y="329"/>
                  </a:lnTo>
                  <a:lnTo>
                    <a:pt x="58" y="329"/>
                  </a:lnTo>
                  <a:lnTo>
                    <a:pt x="58" y="331"/>
                  </a:lnTo>
                  <a:lnTo>
                    <a:pt x="58" y="329"/>
                  </a:lnTo>
                  <a:lnTo>
                    <a:pt x="56" y="329"/>
                  </a:lnTo>
                  <a:lnTo>
                    <a:pt x="56" y="328"/>
                  </a:lnTo>
                  <a:lnTo>
                    <a:pt x="58" y="328"/>
                  </a:lnTo>
                  <a:lnTo>
                    <a:pt x="56" y="328"/>
                  </a:lnTo>
                  <a:lnTo>
                    <a:pt x="55" y="328"/>
                  </a:lnTo>
                  <a:lnTo>
                    <a:pt x="55" y="327"/>
                  </a:lnTo>
                  <a:lnTo>
                    <a:pt x="54" y="327"/>
                  </a:lnTo>
                  <a:lnTo>
                    <a:pt x="53" y="327"/>
                  </a:lnTo>
                  <a:lnTo>
                    <a:pt x="51" y="328"/>
                  </a:lnTo>
                  <a:lnTo>
                    <a:pt x="51" y="327"/>
                  </a:lnTo>
                  <a:lnTo>
                    <a:pt x="50" y="327"/>
                  </a:lnTo>
                  <a:lnTo>
                    <a:pt x="49" y="327"/>
                  </a:lnTo>
                  <a:lnTo>
                    <a:pt x="49" y="328"/>
                  </a:lnTo>
                  <a:lnTo>
                    <a:pt x="48" y="328"/>
                  </a:lnTo>
                  <a:lnTo>
                    <a:pt x="47" y="328"/>
                  </a:lnTo>
                  <a:lnTo>
                    <a:pt x="47" y="327"/>
                  </a:lnTo>
                  <a:lnTo>
                    <a:pt x="47" y="326"/>
                  </a:lnTo>
                  <a:lnTo>
                    <a:pt x="45" y="326"/>
                  </a:lnTo>
                  <a:lnTo>
                    <a:pt x="44" y="326"/>
                  </a:lnTo>
                  <a:lnTo>
                    <a:pt x="44" y="325"/>
                  </a:lnTo>
                  <a:lnTo>
                    <a:pt x="44" y="326"/>
                  </a:lnTo>
                  <a:lnTo>
                    <a:pt x="43" y="326"/>
                  </a:lnTo>
                  <a:lnTo>
                    <a:pt x="42" y="326"/>
                  </a:lnTo>
                  <a:lnTo>
                    <a:pt x="42" y="325"/>
                  </a:lnTo>
                  <a:lnTo>
                    <a:pt x="41" y="325"/>
                  </a:lnTo>
                  <a:lnTo>
                    <a:pt x="42" y="325"/>
                  </a:lnTo>
                  <a:lnTo>
                    <a:pt x="42" y="323"/>
                  </a:lnTo>
                  <a:lnTo>
                    <a:pt x="42" y="322"/>
                  </a:lnTo>
                  <a:lnTo>
                    <a:pt x="41" y="322"/>
                  </a:lnTo>
                  <a:lnTo>
                    <a:pt x="41" y="321"/>
                  </a:lnTo>
                  <a:lnTo>
                    <a:pt x="41" y="322"/>
                  </a:lnTo>
                  <a:lnTo>
                    <a:pt x="39" y="322"/>
                  </a:lnTo>
                  <a:lnTo>
                    <a:pt x="39" y="321"/>
                  </a:lnTo>
                  <a:lnTo>
                    <a:pt x="39" y="320"/>
                  </a:lnTo>
                  <a:lnTo>
                    <a:pt x="38" y="320"/>
                  </a:lnTo>
                  <a:lnTo>
                    <a:pt x="39" y="319"/>
                  </a:lnTo>
                  <a:lnTo>
                    <a:pt x="38" y="319"/>
                  </a:lnTo>
                  <a:lnTo>
                    <a:pt x="37" y="319"/>
                  </a:lnTo>
                  <a:lnTo>
                    <a:pt x="38" y="319"/>
                  </a:lnTo>
                  <a:lnTo>
                    <a:pt x="38" y="317"/>
                  </a:lnTo>
                  <a:lnTo>
                    <a:pt x="38" y="316"/>
                  </a:lnTo>
                  <a:lnTo>
                    <a:pt x="37" y="316"/>
                  </a:lnTo>
                  <a:lnTo>
                    <a:pt x="37" y="317"/>
                  </a:lnTo>
                  <a:lnTo>
                    <a:pt x="37" y="319"/>
                  </a:lnTo>
                  <a:lnTo>
                    <a:pt x="36" y="319"/>
                  </a:lnTo>
                  <a:lnTo>
                    <a:pt x="35" y="319"/>
                  </a:lnTo>
                  <a:lnTo>
                    <a:pt x="35" y="317"/>
                  </a:lnTo>
                  <a:lnTo>
                    <a:pt x="35" y="316"/>
                  </a:lnTo>
                  <a:lnTo>
                    <a:pt x="33" y="316"/>
                  </a:lnTo>
                  <a:lnTo>
                    <a:pt x="33" y="315"/>
                  </a:lnTo>
                  <a:lnTo>
                    <a:pt x="32" y="315"/>
                  </a:lnTo>
                  <a:lnTo>
                    <a:pt x="31" y="315"/>
                  </a:lnTo>
                  <a:lnTo>
                    <a:pt x="30" y="315"/>
                  </a:lnTo>
                  <a:lnTo>
                    <a:pt x="30" y="314"/>
                  </a:lnTo>
                  <a:lnTo>
                    <a:pt x="30" y="312"/>
                  </a:lnTo>
                  <a:lnTo>
                    <a:pt x="29" y="312"/>
                  </a:lnTo>
                  <a:lnTo>
                    <a:pt x="29" y="314"/>
                  </a:lnTo>
                  <a:lnTo>
                    <a:pt x="29" y="312"/>
                  </a:lnTo>
                  <a:lnTo>
                    <a:pt x="27" y="312"/>
                  </a:lnTo>
                  <a:lnTo>
                    <a:pt x="27" y="311"/>
                  </a:lnTo>
                  <a:lnTo>
                    <a:pt x="27" y="310"/>
                  </a:lnTo>
                  <a:lnTo>
                    <a:pt x="27" y="309"/>
                  </a:lnTo>
                  <a:lnTo>
                    <a:pt x="26" y="309"/>
                  </a:lnTo>
                  <a:lnTo>
                    <a:pt x="26" y="308"/>
                  </a:lnTo>
                  <a:lnTo>
                    <a:pt x="26" y="306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6" y="305"/>
                  </a:lnTo>
                  <a:lnTo>
                    <a:pt x="26" y="304"/>
                  </a:lnTo>
                  <a:lnTo>
                    <a:pt x="25" y="304"/>
                  </a:lnTo>
                  <a:lnTo>
                    <a:pt x="25" y="303"/>
                  </a:lnTo>
                  <a:lnTo>
                    <a:pt x="26" y="303"/>
                  </a:lnTo>
                  <a:lnTo>
                    <a:pt x="25" y="303"/>
                  </a:lnTo>
                  <a:lnTo>
                    <a:pt x="25" y="302"/>
                  </a:lnTo>
                  <a:lnTo>
                    <a:pt x="24" y="302"/>
                  </a:lnTo>
                  <a:lnTo>
                    <a:pt x="24" y="300"/>
                  </a:lnTo>
                  <a:lnTo>
                    <a:pt x="23" y="300"/>
                  </a:lnTo>
                  <a:lnTo>
                    <a:pt x="23" y="299"/>
                  </a:lnTo>
                  <a:lnTo>
                    <a:pt x="21" y="299"/>
                  </a:lnTo>
                  <a:lnTo>
                    <a:pt x="21" y="298"/>
                  </a:lnTo>
                  <a:lnTo>
                    <a:pt x="20" y="298"/>
                  </a:lnTo>
                  <a:lnTo>
                    <a:pt x="20" y="299"/>
                  </a:lnTo>
                  <a:lnTo>
                    <a:pt x="19" y="299"/>
                  </a:lnTo>
                  <a:lnTo>
                    <a:pt x="19" y="298"/>
                  </a:lnTo>
                  <a:lnTo>
                    <a:pt x="19" y="297"/>
                  </a:lnTo>
                  <a:lnTo>
                    <a:pt x="19" y="296"/>
                  </a:lnTo>
                  <a:lnTo>
                    <a:pt x="18" y="296"/>
                  </a:lnTo>
                  <a:lnTo>
                    <a:pt x="18" y="294"/>
                  </a:lnTo>
                  <a:lnTo>
                    <a:pt x="18" y="293"/>
                  </a:lnTo>
                  <a:lnTo>
                    <a:pt x="19" y="293"/>
                  </a:lnTo>
                  <a:lnTo>
                    <a:pt x="19" y="292"/>
                  </a:lnTo>
                  <a:lnTo>
                    <a:pt x="18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5" y="290"/>
                  </a:lnTo>
                  <a:lnTo>
                    <a:pt x="15" y="288"/>
                  </a:lnTo>
                  <a:lnTo>
                    <a:pt x="14" y="288"/>
                  </a:lnTo>
                  <a:lnTo>
                    <a:pt x="14" y="287"/>
                  </a:lnTo>
                  <a:lnTo>
                    <a:pt x="14" y="288"/>
                  </a:lnTo>
                  <a:lnTo>
                    <a:pt x="14" y="290"/>
                  </a:lnTo>
                  <a:lnTo>
                    <a:pt x="13" y="290"/>
                  </a:lnTo>
                  <a:lnTo>
                    <a:pt x="13" y="288"/>
                  </a:lnTo>
                  <a:lnTo>
                    <a:pt x="13" y="287"/>
                  </a:lnTo>
                  <a:lnTo>
                    <a:pt x="12" y="287"/>
                  </a:lnTo>
                  <a:lnTo>
                    <a:pt x="13" y="287"/>
                  </a:lnTo>
                  <a:lnTo>
                    <a:pt x="13" y="286"/>
                  </a:lnTo>
                  <a:lnTo>
                    <a:pt x="12" y="286"/>
                  </a:lnTo>
                  <a:lnTo>
                    <a:pt x="11" y="286"/>
                  </a:lnTo>
                  <a:lnTo>
                    <a:pt x="12" y="286"/>
                  </a:lnTo>
                  <a:lnTo>
                    <a:pt x="12" y="285"/>
                  </a:lnTo>
                  <a:lnTo>
                    <a:pt x="13" y="285"/>
                  </a:lnTo>
                  <a:lnTo>
                    <a:pt x="13" y="283"/>
                  </a:lnTo>
                  <a:lnTo>
                    <a:pt x="13" y="282"/>
                  </a:lnTo>
                  <a:lnTo>
                    <a:pt x="13" y="281"/>
                  </a:lnTo>
                  <a:lnTo>
                    <a:pt x="14" y="281"/>
                  </a:lnTo>
                  <a:lnTo>
                    <a:pt x="14" y="280"/>
                  </a:lnTo>
                  <a:lnTo>
                    <a:pt x="13" y="280"/>
                  </a:lnTo>
                  <a:lnTo>
                    <a:pt x="12" y="280"/>
                  </a:lnTo>
                  <a:lnTo>
                    <a:pt x="12" y="279"/>
                  </a:lnTo>
                  <a:lnTo>
                    <a:pt x="11" y="279"/>
                  </a:lnTo>
                  <a:lnTo>
                    <a:pt x="9" y="279"/>
                  </a:lnTo>
                  <a:lnTo>
                    <a:pt x="9" y="277"/>
                  </a:lnTo>
                  <a:lnTo>
                    <a:pt x="9" y="276"/>
                  </a:lnTo>
                  <a:lnTo>
                    <a:pt x="8" y="276"/>
                  </a:lnTo>
                  <a:lnTo>
                    <a:pt x="8" y="275"/>
                  </a:lnTo>
                  <a:lnTo>
                    <a:pt x="8" y="274"/>
                  </a:lnTo>
                  <a:lnTo>
                    <a:pt x="8" y="273"/>
                  </a:lnTo>
                  <a:lnTo>
                    <a:pt x="7" y="273"/>
                  </a:lnTo>
                  <a:lnTo>
                    <a:pt x="7" y="271"/>
                  </a:lnTo>
                  <a:lnTo>
                    <a:pt x="6" y="271"/>
                  </a:lnTo>
                  <a:lnTo>
                    <a:pt x="6" y="270"/>
                  </a:lnTo>
                  <a:lnTo>
                    <a:pt x="4" y="270"/>
                  </a:lnTo>
                  <a:lnTo>
                    <a:pt x="4" y="269"/>
                  </a:lnTo>
                  <a:lnTo>
                    <a:pt x="4" y="268"/>
                  </a:lnTo>
                  <a:lnTo>
                    <a:pt x="4" y="267"/>
                  </a:lnTo>
                  <a:lnTo>
                    <a:pt x="3" y="267"/>
                  </a:lnTo>
                  <a:lnTo>
                    <a:pt x="2" y="267"/>
                  </a:lnTo>
                  <a:lnTo>
                    <a:pt x="2" y="265"/>
                  </a:lnTo>
                  <a:lnTo>
                    <a:pt x="2" y="267"/>
                  </a:lnTo>
                  <a:lnTo>
                    <a:pt x="1" y="265"/>
                  </a:lnTo>
                  <a:lnTo>
                    <a:pt x="1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1" y="261"/>
                  </a:lnTo>
                  <a:lnTo>
                    <a:pt x="2" y="261"/>
                  </a:lnTo>
                  <a:lnTo>
                    <a:pt x="2" y="259"/>
                  </a:lnTo>
                  <a:lnTo>
                    <a:pt x="2" y="258"/>
                  </a:lnTo>
                  <a:lnTo>
                    <a:pt x="3" y="258"/>
                  </a:lnTo>
                  <a:lnTo>
                    <a:pt x="3" y="257"/>
                  </a:lnTo>
                  <a:lnTo>
                    <a:pt x="3" y="256"/>
                  </a:lnTo>
                  <a:lnTo>
                    <a:pt x="2" y="256"/>
                  </a:lnTo>
                  <a:lnTo>
                    <a:pt x="2" y="254"/>
                  </a:lnTo>
                  <a:lnTo>
                    <a:pt x="2" y="253"/>
                  </a:lnTo>
                  <a:lnTo>
                    <a:pt x="2" y="252"/>
                  </a:lnTo>
                  <a:lnTo>
                    <a:pt x="3" y="252"/>
                  </a:lnTo>
                  <a:lnTo>
                    <a:pt x="3" y="253"/>
                  </a:lnTo>
                  <a:lnTo>
                    <a:pt x="4" y="253"/>
                  </a:lnTo>
                  <a:lnTo>
                    <a:pt x="4" y="252"/>
                  </a:lnTo>
                  <a:lnTo>
                    <a:pt x="4" y="251"/>
                  </a:lnTo>
                  <a:lnTo>
                    <a:pt x="4" y="250"/>
                  </a:lnTo>
                  <a:lnTo>
                    <a:pt x="4" y="248"/>
                  </a:lnTo>
                  <a:lnTo>
                    <a:pt x="4" y="247"/>
                  </a:lnTo>
                  <a:lnTo>
                    <a:pt x="4" y="246"/>
                  </a:lnTo>
                  <a:lnTo>
                    <a:pt x="6" y="246"/>
                  </a:lnTo>
                  <a:lnTo>
                    <a:pt x="6" y="245"/>
                  </a:lnTo>
                  <a:lnTo>
                    <a:pt x="4" y="245"/>
                  </a:lnTo>
                  <a:lnTo>
                    <a:pt x="4" y="244"/>
                  </a:lnTo>
                  <a:lnTo>
                    <a:pt x="4" y="242"/>
                  </a:lnTo>
                  <a:lnTo>
                    <a:pt x="3" y="242"/>
                  </a:lnTo>
                  <a:lnTo>
                    <a:pt x="3" y="241"/>
                  </a:lnTo>
                  <a:lnTo>
                    <a:pt x="3" y="240"/>
                  </a:lnTo>
                  <a:lnTo>
                    <a:pt x="3" y="239"/>
                  </a:lnTo>
                  <a:lnTo>
                    <a:pt x="3" y="238"/>
                  </a:lnTo>
                  <a:lnTo>
                    <a:pt x="3" y="236"/>
                  </a:lnTo>
                  <a:lnTo>
                    <a:pt x="3" y="235"/>
                  </a:lnTo>
                  <a:lnTo>
                    <a:pt x="3" y="234"/>
                  </a:lnTo>
                  <a:lnTo>
                    <a:pt x="3" y="235"/>
                  </a:lnTo>
                  <a:lnTo>
                    <a:pt x="4" y="235"/>
                  </a:lnTo>
                  <a:lnTo>
                    <a:pt x="6" y="235"/>
                  </a:lnTo>
                  <a:lnTo>
                    <a:pt x="6" y="236"/>
                  </a:lnTo>
                  <a:lnTo>
                    <a:pt x="7" y="236"/>
                  </a:lnTo>
                  <a:lnTo>
                    <a:pt x="8" y="236"/>
                  </a:lnTo>
                  <a:lnTo>
                    <a:pt x="9" y="235"/>
                  </a:lnTo>
                  <a:lnTo>
                    <a:pt x="11" y="235"/>
                  </a:lnTo>
                  <a:lnTo>
                    <a:pt x="12" y="235"/>
                  </a:lnTo>
                  <a:lnTo>
                    <a:pt x="12" y="234"/>
                  </a:lnTo>
                  <a:lnTo>
                    <a:pt x="13" y="234"/>
                  </a:lnTo>
                  <a:lnTo>
                    <a:pt x="14" y="234"/>
                  </a:lnTo>
                  <a:lnTo>
                    <a:pt x="15" y="234"/>
                  </a:lnTo>
                  <a:lnTo>
                    <a:pt x="17" y="234"/>
                  </a:lnTo>
                  <a:lnTo>
                    <a:pt x="17" y="233"/>
                  </a:lnTo>
                  <a:lnTo>
                    <a:pt x="18" y="233"/>
                  </a:lnTo>
                  <a:lnTo>
                    <a:pt x="19" y="233"/>
                  </a:lnTo>
                  <a:lnTo>
                    <a:pt x="20" y="233"/>
                  </a:lnTo>
                  <a:lnTo>
                    <a:pt x="21" y="233"/>
                  </a:lnTo>
                  <a:lnTo>
                    <a:pt x="23" y="233"/>
                  </a:lnTo>
                  <a:lnTo>
                    <a:pt x="24" y="233"/>
                  </a:lnTo>
                  <a:lnTo>
                    <a:pt x="24" y="232"/>
                  </a:lnTo>
                  <a:lnTo>
                    <a:pt x="25" y="232"/>
                  </a:lnTo>
                  <a:lnTo>
                    <a:pt x="26" y="232"/>
                  </a:lnTo>
                  <a:lnTo>
                    <a:pt x="26" y="230"/>
                  </a:lnTo>
                  <a:lnTo>
                    <a:pt x="26" y="229"/>
                  </a:lnTo>
                  <a:lnTo>
                    <a:pt x="26" y="228"/>
                  </a:lnTo>
                  <a:lnTo>
                    <a:pt x="27" y="228"/>
                  </a:lnTo>
                  <a:lnTo>
                    <a:pt x="27" y="227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7" y="223"/>
                  </a:lnTo>
                  <a:lnTo>
                    <a:pt x="27" y="222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19"/>
                  </a:lnTo>
                  <a:lnTo>
                    <a:pt x="29" y="218"/>
                  </a:lnTo>
                  <a:lnTo>
                    <a:pt x="29" y="217"/>
                  </a:lnTo>
                  <a:lnTo>
                    <a:pt x="30" y="217"/>
                  </a:lnTo>
                  <a:lnTo>
                    <a:pt x="30" y="216"/>
                  </a:lnTo>
                  <a:lnTo>
                    <a:pt x="31" y="216"/>
                  </a:lnTo>
                  <a:lnTo>
                    <a:pt x="32" y="216"/>
                  </a:lnTo>
                  <a:lnTo>
                    <a:pt x="33" y="216"/>
                  </a:lnTo>
                  <a:lnTo>
                    <a:pt x="35" y="216"/>
                  </a:lnTo>
                  <a:lnTo>
                    <a:pt x="36" y="216"/>
                  </a:lnTo>
                  <a:lnTo>
                    <a:pt x="37" y="216"/>
                  </a:lnTo>
                  <a:lnTo>
                    <a:pt x="37" y="215"/>
                  </a:lnTo>
                  <a:lnTo>
                    <a:pt x="38" y="215"/>
                  </a:lnTo>
                  <a:lnTo>
                    <a:pt x="38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10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7"/>
                  </a:lnTo>
                  <a:lnTo>
                    <a:pt x="37" y="206"/>
                  </a:lnTo>
                  <a:lnTo>
                    <a:pt x="37" y="205"/>
                  </a:lnTo>
                  <a:lnTo>
                    <a:pt x="37" y="204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6" y="201"/>
                  </a:lnTo>
                  <a:lnTo>
                    <a:pt x="37" y="200"/>
                  </a:lnTo>
                  <a:lnTo>
                    <a:pt x="37" y="201"/>
                  </a:lnTo>
                  <a:lnTo>
                    <a:pt x="37" y="203"/>
                  </a:lnTo>
                  <a:lnTo>
                    <a:pt x="37" y="201"/>
                  </a:lnTo>
                  <a:lnTo>
                    <a:pt x="37" y="200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6" y="198"/>
                  </a:lnTo>
                  <a:lnTo>
                    <a:pt x="35" y="198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6" y="194"/>
                  </a:lnTo>
                  <a:lnTo>
                    <a:pt x="36" y="193"/>
                  </a:lnTo>
                  <a:lnTo>
                    <a:pt x="37" y="193"/>
                  </a:lnTo>
                  <a:lnTo>
                    <a:pt x="38" y="193"/>
                  </a:lnTo>
                  <a:lnTo>
                    <a:pt x="38" y="192"/>
                  </a:lnTo>
                  <a:lnTo>
                    <a:pt x="39" y="192"/>
                  </a:lnTo>
                  <a:lnTo>
                    <a:pt x="39" y="190"/>
                  </a:lnTo>
                  <a:lnTo>
                    <a:pt x="41" y="190"/>
                  </a:lnTo>
                  <a:lnTo>
                    <a:pt x="41" y="189"/>
                  </a:lnTo>
                  <a:lnTo>
                    <a:pt x="41" y="188"/>
                  </a:lnTo>
                  <a:lnTo>
                    <a:pt x="41" y="187"/>
                  </a:lnTo>
                  <a:lnTo>
                    <a:pt x="41" y="186"/>
                  </a:lnTo>
                  <a:lnTo>
                    <a:pt x="41" y="184"/>
                  </a:lnTo>
                  <a:lnTo>
                    <a:pt x="41" y="183"/>
                  </a:lnTo>
                  <a:lnTo>
                    <a:pt x="42" y="183"/>
                  </a:lnTo>
                  <a:lnTo>
                    <a:pt x="42" y="182"/>
                  </a:lnTo>
                  <a:lnTo>
                    <a:pt x="42" y="181"/>
                  </a:lnTo>
                  <a:lnTo>
                    <a:pt x="43" y="181"/>
                  </a:lnTo>
                  <a:lnTo>
                    <a:pt x="43" y="180"/>
                  </a:lnTo>
                  <a:lnTo>
                    <a:pt x="43" y="181"/>
                  </a:lnTo>
                  <a:lnTo>
                    <a:pt x="43" y="180"/>
                  </a:lnTo>
                  <a:lnTo>
                    <a:pt x="43" y="178"/>
                  </a:lnTo>
                  <a:lnTo>
                    <a:pt x="44" y="178"/>
                  </a:lnTo>
                  <a:lnTo>
                    <a:pt x="44" y="177"/>
                  </a:lnTo>
                  <a:lnTo>
                    <a:pt x="44" y="176"/>
                  </a:lnTo>
                  <a:lnTo>
                    <a:pt x="45" y="176"/>
                  </a:lnTo>
                  <a:lnTo>
                    <a:pt x="45" y="175"/>
                  </a:lnTo>
                  <a:lnTo>
                    <a:pt x="47" y="175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2"/>
                  </a:lnTo>
                  <a:lnTo>
                    <a:pt x="49" y="171"/>
                  </a:lnTo>
                  <a:lnTo>
                    <a:pt x="49" y="170"/>
                  </a:lnTo>
                  <a:lnTo>
                    <a:pt x="50" y="170"/>
                  </a:lnTo>
                  <a:lnTo>
                    <a:pt x="51" y="170"/>
                  </a:lnTo>
                  <a:lnTo>
                    <a:pt x="53" y="170"/>
                  </a:lnTo>
                  <a:lnTo>
                    <a:pt x="53" y="171"/>
                  </a:lnTo>
                  <a:lnTo>
                    <a:pt x="54" y="171"/>
                  </a:lnTo>
                  <a:lnTo>
                    <a:pt x="54" y="172"/>
                  </a:lnTo>
                  <a:lnTo>
                    <a:pt x="54" y="174"/>
                  </a:lnTo>
                  <a:lnTo>
                    <a:pt x="55" y="174"/>
                  </a:lnTo>
                  <a:lnTo>
                    <a:pt x="56" y="174"/>
                  </a:lnTo>
                  <a:lnTo>
                    <a:pt x="58" y="174"/>
                  </a:lnTo>
                  <a:lnTo>
                    <a:pt x="58" y="175"/>
                  </a:lnTo>
                  <a:lnTo>
                    <a:pt x="59" y="175"/>
                  </a:lnTo>
                  <a:lnTo>
                    <a:pt x="59" y="176"/>
                  </a:lnTo>
                  <a:lnTo>
                    <a:pt x="59" y="177"/>
                  </a:lnTo>
                  <a:lnTo>
                    <a:pt x="60" y="177"/>
                  </a:lnTo>
                  <a:lnTo>
                    <a:pt x="60" y="178"/>
                  </a:lnTo>
                  <a:lnTo>
                    <a:pt x="60" y="180"/>
                  </a:lnTo>
                  <a:lnTo>
                    <a:pt x="61" y="180"/>
                  </a:lnTo>
                  <a:lnTo>
                    <a:pt x="61" y="181"/>
                  </a:lnTo>
                  <a:lnTo>
                    <a:pt x="60" y="182"/>
                  </a:lnTo>
                  <a:lnTo>
                    <a:pt x="59" y="182"/>
                  </a:lnTo>
                  <a:lnTo>
                    <a:pt x="59" y="183"/>
                  </a:lnTo>
                  <a:lnTo>
                    <a:pt x="60" y="182"/>
                  </a:lnTo>
                  <a:lnTo>
                    <a:pt x="59" y="183"/>
                  </a:lnTo>
                  <a:lnTo>
                    <a:pt x="59" y="184"/>
                  </a:lnTo>
                  <a:lnTo>
                    <a:pt x="60" y="186"/>
                  </a:lnTo>
                  <a:lnTo>
                    <a:pt x="61" y="186"/>
                  </a:lnTo>
                  <a:lnTo>
                    <a:pt x="61" y="187"/>
                  </a:lnTo>
                  <a:lnTo>
                    <a:pt x="62" y="186"/>
                  </a:lnTo>
                  <a:lnTo>
                    <a:pt x="64" y="186"/>
                  </a:lnTo>
                  <a:lnTo>
                    <a:pt x="64" y="184"/>
                  </a:lnTo>
                  <a:lnTo>
                    <a:pt x="65" y="184"/>
                  </a:lnTo>
                  <a:lnTo>
                    <a:pt x="65" y="183"/>
                  </a:lnTo>
                  <a:lnTo>
                    <a:pt x="65" y="182"/>
                  </a:lnTo>
                  <a:lnTo>
                    <a:pt x="65" y="181"/>
                  </a:lnTo>
                  <a:lnTo>
                    <a:pt x="66" y="181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67" y="178"/>
                  </a:lnTo>
                  <a:lnTo>
                    <a:pt x="68" y="178"/>
                  </a:lnTo>
                  <a:lnTo>
                    <a:pt x="68" y="180"/>
                  </a:lnTo>
                  <a:lnTo>
                    <a:pt x="70" y="180"/>
                  </a:lnTo>
                  <a:lnTo>
                    <a:pt x="70" y="181"/>
                  </a:lnTo>
                  <a:lnTo>
                    <a:pt x="71" y="181"/>
                  </a:lnTo>
                  <a:lnTo>
                    <a:pt x="72" y="181"/>
                  </a:lnTo>
                  <a:lnTo>
                    <a:pt x="73" y="180"/>
                  </a:lnTo>
                  <a:lnTo>
                    <a:pt x="72" y="180"/>
                  </a:lnTo>
                  <a:lnTo>
                    <a:pt x="72" y="178"/>
                  </a:lnTo>
                  <a:lnTo>
                    <a:pt x="71" y="178"/>
                  </a:lnTo>
                  <a:lnTo>
                    <a:pt x="71" y="177"/>
                  </a:lnTo>
                  <a:lnTo>
                    <a:pt x="71" y="176"/>
                  </a:lnTo>
                  <a:lnTo>
                    <a:pt x="71" y="175"/>
                  </a:lnTo>
                  <a:lnTo>
                    <a:pt x="71" y="174"/>
                  </a:lnTo>
                  <a:lnTo>
                    <a:pt x="72" y="174"/>
                  </a:lnTo>
                  <a:lnTo>
                    <a:pt x="72" y="172"/>
                  </a:lnTo>
                  <a:lnTo>
                    <a:pt x="72" y="171"/>
                  </a:lnTo>
                  <a:lnTo>
                    <a:pt x="72" y="170"/>
                  </a:lnTo>
                  <a:lnTo>
                    <a:pt x="71" y="170"/>
                  </a:lnTo>
                  <a:lnTo>
                    <a:pt x="71" y="169"/>
                  </a:lnTo>
                  <a:lnTo>
                    <a:pt x="70" y="169"/>
                  </a:lnTo>
                  <a:lnTo>
                    <a:pt x="68" y="169"/>
                  </a:lnTo>
                  <a:lnTo>
                    <a:pt x="68" y="167"/>
                  </a:lnTo>
                  <a:lnTo>
                    <a:pt x="68" y="166"/>
                  </a:lnTo>
                  <a:lnTo>
                    <a:pt x="68" y="165"/>
                  </a:lnTo>
                  <a:lnTo>
                    <a:pt x="68" y="164"/>
                  </a:lnTo>
                  <a:lnTo>
                    <a:pt x="70" y="164"/>
                  </a:lnTo>
                  <a:lnTo>
                    <a:pt x="70" y="165"/>
                  </a:lnTo>
                  <a:lnTo>
                    <a:pt x="71" y="165"/>
                  </a:lnTo>
                  <a:lnTo>
                    <a:pt x="72" y="165"/>
                  </a:lnTo>
                  <a:lnTo>
                    <a:pt x="72" y="164"/>
                  </a:lnTo>
                  <a:lnTo>
                    <a:pt x="73" y="164"/>
                  </a:lnTo>
                  <a:lnTo>
                    <a:pt x="73" y="163"/>
                  </a:lnTo>
                  <a:lnTo>
                    <a:pt x="73" y="161"/>
                  </a:lnTo>
                  <a:lnTo>
                    <a:pt x="73" y="160"/>
                  </a:lnTo>
                  <a:lnTo>
                    <a:pt x="73" y="159"/>
                  </a:lnTo>
                  <a:lnTo>
                    <a:pt x="73" y="158"/>
                  </a:lnTo>
                  <a:lnTo>
                    <a:pt x="73" y="157"/>
                  </a:lnTo>
                  <a:lnTo>
                    <a:pt x="73" y="155"/>
                  </a:lnTo>
                  <a:lnTo>
                    <a:pt x="73" y="157"/>
                  </a:lnTo>
                  <a:lnTo>
                    <a:pt x="73" y="155"/>
                  </a:lnTo>
                  <a:lnTo>
                    <a:pt x="73" y="154"/>
                  </a:lnTo>
                  <a:lnTo>
                    <a:pt x="73" y="153"/>
                  </a:lnTo>
                  <a:lnTo>
                    <a:pt x="74" y="153"/>
                  </a:lnTo>
                  <a:lnTo>
                    <a:pt x="74" y="152"/>
                  </a:lnTo>
                  <a:lnTo>
                    <a:pt x="74" y="151"/>
                  </a:lnTo>
                  <a:lnTo>
                    <a:pt x="76" y="151"/>
                  </a:lnTo>
                  <a:lnTo>
                    <a:pt x="76" y="149"/>
                  </a:lnTo>
                  <a:lnTo>
                    <a:pt x="77" y="149"/>
                  </a:lnTo>
                  <a:lnTo>
                    <a:pt x="78" y="149"/>
                  </a:lnTo>
                  <a:lnTo>
                    <a:pt x="78" y="148"/>
                  </a:lnTo>
                  <a:lnTo>
                    <a:pt x="78" y="147"/>
                  </a:lnTo>
                  <a:lnTo>
                    <a:pt x="78" y="146"/>
                  </a:lnTo>
                  <a:lnTo>
                    <a:pt x="78" y="145"/>
                  </a:lnTo>
                  <a:lnTo>
                    <a:pt x="79" y="145"/>
                  </a:lnTo>
                  <a:lnTo>
                    <a:pt x="79" y="143"/>
                  </a:lnTo>
                  <a:lnTo>
                    <a:pt x="80" y="143"/>
                  </a:lnTo>
                  <a:lnTo>
                    <a:pt x="82" y="143"/>
                  </a:lnTo>
                  <a:lnTo>
                    <a:pt x="83" y="143"/>
                  </a:lnTo>
                  <a:lnTo>
                    <a:pt x="83" y="145"/>
                  </a:lnTo>
                  <a:lnTo>
                    <a:pt x="84" y="145"/>
                  </a:lnTo>
                  <a:lnTo>
                    <a:pt x="84" y="143"/>
                  </a:lnTo>
                  <a:lnTo>
                    <a:pt x="85" y="143"/>
                  </a:lnTo>
                  <a:lnTo>
                    <a:pt x="85" y="145"/>
                  </a:lnTo>
                  <a:lnTo>
                    <a:pt x="86" y="145"/>
                  </a:lnTo>
                  <a:lnTo>
                    <a:pt x="88" y="145"/>
                  </a:lnTo>
                  <a:lnTo>
                    <a:pt x="89" y="145"/>
                  </a:lnTo>
                  <a:lnTo>
                    <a:pt x="89" y="143"/>
                  </a:lnTo>
                  <a:lnTo>
                    <a:pt x="89" y="142"/>
                  </a:lnTo>
                  <a:lnTo>
                    <a:pt x="89" y="141"/>
                  </a:lnTo>
                  <a:lnTo>
                    <a:pt x="89" y="140"/>
                  </a:lnTo>
                  <a:lnTo>
                    <a:pt x="89" y="138"/>
                  </a:lnTo>
                  <a:lnTo>
                    <a:pt x="89" y="137"/>
                  </a:lnTo>
                  <a:lnTo>
                    <a:pt x="90" y="136"/>
                  </a:lnTo>
                  <a:lnTo>
                    <a:pt x="91" y="135"/>
                  </a:lnTo>
                  <a:lnTo>
                    <a:pt x="92" y="135"/>
                  </a:lnTo>
                  <a:lnTo>
                    <a:pt x="92" y="134"/>
                  </a:lnTo>
                  <a:lnTo>
                    <a:pt x="94" y="134"/>
                  </a:lnTo>
                  <a:lnTo>
                    <a:pt x="95" y="132"/>
                  </a:lnTo>
                  <a:lnTo>
                    <a:pt x="95" y="131"/>
                  </a:lnTo>
                  <a:lnTo>
                    <a:pt x="96" y="131"/>
                  </a:lnTo>
                  <a:lnTo>
                    <a:pt x="96" y="130"/>
                  </a:lnTo>
                  <a:lnTo>
                    <a:pt x="97" y="130"/>
                  </a:lnTo>
                  <a:lnTo>
                    <a:pt x="98" y="130"/>
                  </a:lnTo>
                  <a:lnTo>
                    <a:pt x="100" y="130"/>
                  </a:lnTo>
                  <a:lnTo>
                    <a:pt x="101" y="131"/>
                  </a:lnTo>
                  <a:lnTo>
                    <a:pt x="101" y="132"/>
                  </a:lnTo>
                  <a:lnTo>
                    <a:pt x="102" y="132"/>
                  </a:lnTo>
                  <a:lnTo>
                    <a:pt x="102" y="134"/>
                  </a:lnTo>
                  <a:lnTo>
                    <a:pt x="102" y="135"/>
                  </a:lnTo>
                  <a:lnTo>
                    <a:pt x="102" y="136"/>
                  </a:lnTo>
                  <a:lnTo>
                    <a:pt x="103" y="136"/>
                  </a:lnTo>
                  <a:lnTo>
                    <a:pt x="103" y="137"/>
                  </a:lnTo>
                  <a:lnTo>
                    <a:pt x="105" y="137"/>
                  </a:lnTo>
                  <a:lnTo>
                    <a:pt x="106" y="137"/>
                  </a:lnTo>
                  <a:lnTo>
                    <a:pt x="106" y="136"/>
                  </a:lnTo>
                  <a:lnTo>
                    <a:pt x="107" y="136"/>
                  </a:lnTo>
                  <a:lnTo>
                    <a:pt x="108" y="135"/>
                  </a:lnTo>
                  <a:lnTo>
                    <a:pt x="109" y="135"/>
                  </a:lnTo>
                  <a:lnTo>
                    <a:pt x="109" y="134"/>
                  </a:lnTo>
                  <a:lnTo>
                    <a:pt x="111" y="134"/>
                  </a:lnTo>
                  <a:lnTo>
                    <a:pt x="112" y="134"/>
                  </a:lnTo>
                  <a:lnTo>
                    <a:pt x="112" y="132"/>
                  </a:lnTo>
                  <a:lnTo>
                    <a:pt x="113" y="132"/>
                  </a:lnTo>
                  <a:lnTo>
                    <a:pt x="114" y="132"/>
                  </a:lnTo>
                  <a:lnTo>
                    <a:pt x="114" y="131"/>
                  </a:lnTo>
                  <a:lnTo>
                    <a:pt x="115" y="131"/>
                  </a:lnTo>
                  <a:lnTo>
                    <a:pt x="115" y="132"/>
                  </a:lnTo>
                  <a:lnTo>
                    <a:pt x="117" y="132"/>
                  </a:lnTo>
                  <a:lnTo>
                    <a:pt x="118" y="132"/>
                  </a:lnTo>
                  <a:lnTo>
                    <a:pt x="118" y="131"/>
                  </a:lnTo>
                  <a:lnTo>
                    <a:pt x="118" y="130"/>
                  </a:lnTo>
                  <a:lnTo>
                    <a:pt x="119" y="129"/>
                  </a:lnTo>
                  <a:lnTo>
                    <a:pt x="119" y="128"/>
                  </a:lnTo>
                  <a:lnTo>
                    <a:pt x="120" y="128"/>
                  </a:lnTo>
                  <a:lnTo>
                    <a:pt x="120" y="126"/>
                  </a:lnTo>
                  <a:lnTo>
                    <a:pt x="121" y="126"/>
                  </a:lnTo>
                  <a:lnTo>
                    <a:pt x="123" y="126"/>
                  </a:lnTo>
                  <a:lnTo>
                    <a:pt x="124" y="126"/>
                  </a:lnTo>
                  <a:lnTo>
                    <a:pt x="124" y="125"/>
                  </a:lnTo>
                  <a:lnTo>
                    <a:pt x="125" y="125"/>
                  </a:lnTo>
                  <a:lnTo>
                    <a:pt x="125" y="124"/>
                  </a:lnTo>
                  <a:lnTo>
                    <a:pt x="126" y="124"/>
                  </a:lnTo>
                  <a:lnTo>
                    <a:pt x="126" y="123"/>
                  </a:lnTo>
                  <a:lnTo>
                    <a:pt x="126" y="122"/>
                  </a:lnTo>
                  <a:lnTo>
                    <a:pt x="127" y="122"/>
                  </a:lnTo>
                  <a:lnTo>
                    <a:pt x="127" y="120"/>
                  </a:lnTo>
                  <a:lnTo>
                    <a:pt x="129" y="120"/>
                  </a:lnTo>
                  <a:lnTo>
                    <a:pt x="129" y="119"/>
                  </a:lnTo>
                  <a:lnTo>
                    <a:pt x="130" y="118"/>
                  </a:lnTo>
                  <a:lnTo>
                    <a:pt x="131" y="118"/>
                  </a:lnTo>
                  <a:lnTo>
                    <a:pt x="131" y="117"/>
                  </a:lnTo>
                  <a:lnTo>
                    <a:pt x="132" y="116"/>
                  </a:lnTo>
                  <a:lnTo>
                    <a:pt x="133" y="116"/>
                  </a:lnTo>
                  <a:lnTo>
                    <a:pt x="133" y="114"/>
                  </a:lnTo>
                  <a:lnTo>
                    <a:pt x="135" y="114"/>
                  </a:lnTo>
                  <a:lnTo>
                    <a:pt x="135" y="113"/>
                  </a:lnTo>
                  <a:lnTo>
                    <a:pt x="136" y="113"/>
                  </a:lnTo>
                  <a:lnTo>
                    <a:pt x="136" y="112"/>
                  </a:lnTo>
                  <a:lnTo>
                    <a:pt x="137" y="112"/>
                  </a:lnTo>
                  <a:lnTo>
                    <a:pt x="137" y="111"/>
                  </a:lnTo>
                  <a:lnTo>
                    <a:pt x="138" y="110"/>
                  </a:lnTo>
                  <a:lnTo>
                    <a:pt x="139" y="110"/>
                  </a:lnTo>
                  <a:lnTo>
                    <a:pt x="139" y="108"/>
                  </a:lnTo>
                  <a:lnTo>
                    <a:pt x="141" y="108"/>
                  </a:lnTo>
                  <a:lnTo>
                    <a:pt x="142" y="107"/>
                  </a:lnTo>
                  <a:lnTo>
                    <a:pt x="143" y="107"/>
                  </a:lnTo>
                  <a:lnTo>
                    <a:pt x="143" y="108"/>
                  </a:lnTo>
                  <a:lnTo>
                    <a:pt x="144" y="108"/>
                  </a:lnTo>
                  <a:lnTo>
                    <a:pt x="144" y="107"/>
                  </a:lnTo>
                  <a:lnTo>
                    <a:pt x="146" y="107"/>
                  </a:lnTo>
                  <a:lnTo>
                    <a:pt x="146" y="106"/>
                  </a:lnTo>
                  <a:lnTo>
                    <a:pt x="146" y="105"/>
                  </a:lnTo>
                  <a:lnTo>
                    <a:pt x="147" y="103"/>
                  </a:lnTo>
                  <a:lnTo>
                    <a:pt x="147" y="102"/>
                  </a:lnTo>
                  <a:lnTo>
                    <a:pt x="147" y="101"/>
                  </a:lnTo>
                  <a:lnTo>
                    <a:pt x="147" y="100"/>
                  </a:lnTo>
                  <a:lnTo>
                    <a:pt x="147" y="99"/>
                  </a:lnTo>
                  <a:lnTo>
                    <a:pt x="148" y="99"/>
                  </a:lnTo>
                  <a:lnTo>
                    <a:pt x="149" y="99"/>
                  </a:lnTo>
                  <a:lnTo>
                    <a:pt x="149" y="97"/>
                  </a:lnTo>
                  <a:lnTo>
                    <a:pt x="149" y="96"/>
                  </a:lnTo>
                  <a:lnTo>
                    <a:pt x="148" y="96"/>
                  </a:lnTo>
                  <a:lnTo>
                    <a:pt x="148" y="95"/>
                  </a:lnTo>
                  <a:lnTo>
                    <a:pt x="147" y="95"/>
                  </a:lnTo>
                  <a:lnTo>
                    <a:pt x="147" y="94"/>
                  </a:lnTo>
                  <a:lnTo>
                    <a:pt x="147" y="93"/>
                  </a:lnTo>
                  <a:lnTo>
                    <a:pt x="146" y="93"/>
                  </a:lnTo>
                  <a:lnTo>
                    <a:pt x="146" y="91"/>
                  </a:lnTo>
                  <a:lnTo>
                    <a:pt x="147" y="91"/>
                  </a:lnTo>
                  <a:lnTo>
                    <a:pt x="147" y="90"/>
                  </a:lnTo>
                  <a:lnTo>
                    <a:pt x="148" y="90"/>
                  </a:lnTo>
                  <a:lnTo>
                    <a:pt x="149" y="89"/>
                  </a:lnTo>
                  <a:lnTo>
                    <a:pt x="149" y="88"/>
                  </a:lnTo>
                  <a:lnTo>
                    <a:pt x="150" y="88"/>
                  </a:lnTo>
                  <a:lnTo>
                    <a:pt x="150" y="87"/>
                  </a:lnTo>
                  <a:lnTo>
                    <a:pt x="150" y="85"/>
                  </a:lnTo>
                  <a:lnTo>
                    <a:pt x="149" y="85"/>
                  </a:lnTo>
                  <a:lnTo>
                    <a:pt x="149" y="84"/>
                  </a:lnTo>
                  <a:lnTo>
                    <a:pt x="149" y="83"/>
                  </a:lnTo>
                  <a:lnTo>
                    <a:pt x="150" y="83"/>
                  </a:lnTo>
                  <a:lnTo>
                    <a:pt x="152" y="83"/>
                  </a:lnTo>
                  <a:lnTo>
                    <a:pt x="152" y="82"/>
                  </a:lnTo>
                  <a:lnTo>
                    <a:pt x="153" y="82"/>
                  </a:lnTo>
                  <a:lnTo>
                    <a:pt x="153" y="81"/>
                  </a:lnTo>
                  <a:lnTo>
                    <a:pt x="153" y="79"/>
                  </a:lnTo>
                  <a:lnTo>
                    <a:pt x="152" y="79"/>
                  </a:lnTo>
                  <a:lnTo>
                    <a:pt x="152" y="78"/>
                  </a:lnTo>
                  <a:lnTo>
                    <a:pt x="150" y="78"/>
                  </a:lnTo>
                  <a:lnTo>
                    <a:pt x="150" y="77"/>
                  </a:lnTo>
                  <a:lnTo>
                    <a:pt x="152" y="77"/>
                  </a:lnTo>
                  <a:lnTo>
                    <a:pt x="152" y="76"/>
                  </a:lnTo>
                  <a:lnTo>
                    <a:pt x="153" y="76"/>
                  </a:lnTo>
                  <a:lnTo>
                    <a:pt x="154" y="77"/>
                  </a:lnTo>
                  <a:lnTo>
                    <a:pt x="155" y="77"/>
                  </a:lnTo>
                  <a:lnTo>
                    <a:pt x="155" y="76"/>
                  </a:lnTo>
                  <a:lnTo>
                    <a:pt x="155" y="74"/>
                  </a:lnTo>
                  <a:lnTo>
                    <a:pt x="155" y="73"/>
                  </a:lnTo>
                  <a:lnTo>
                    <a:pt x="155" y="72"/>
                  </a:lnTo>
                  <a:lnTo>
                    <a:pt x="155" y="71"/>
                  </a:lnTo>
                  <a:lnTo>
                    <a:pt x="156" y="71"/>
                  </a:lnTo>
                  <a:lnTo>
                    <a:pt x="156" y="70"/>
                  </a:lnTo>
                  <a:lnTo>
                    <a:pt x="156" y="68"/>
                  </a:lnTo>
                  <a:lnTo>
                    <a:pt x="156" y="67"/>
                  </a:lnTo>
                  <a:lnTo>
                    <a:pt x="156" y="66"/>
                  </a:lnTo>
                  <a:lnTo>
                    <a:pt x="156" y="65"/>
                  </a:lnTo>
                  <a:lnTo>
                    <a:pt x="156" y="64"/>
                  </a:lnTo>
                  <a:lnTo>
                    <a:pt x="158" y="64"/>
                  </a:lnTo>
                  <a:lnTo>
                    <a:pt x="158" y="62"/>
                  </a:lnTo>
                  <a:lnTo>
                    <a:pt x="158" y="61"/>
                  </a:lnTo>
                  <a:lnTo>
                    <a:pt x="156" y="60"/>
                  </a:lnTo>
                  <a:lnTo>
                    <a:pt x="156" y="59"/>
                  </a:lnTo>
                  <a:lnTo>
                    <a:pt x="158" y="59"/>
                  </a:lnTo>
                  <a:lnTo>
                    <a:pt x="158" y="58"/>
                  </a:lnTo>
                  <a:lnTo>
                    <a:pt x="159" y="58"/>
                  </a:lnTo>
                  <a:lnTo>
                    <a:pt x="159" y="56"/>
                  </a:lnTo>
                  <a:lnTo>
                    <a:pt x="160" y="55"/>
                  </a:lnTo>
                  <a:lnTo>
                    <a:pt x="159" y="55"/>
                  </a:lnTo>
                  <a:lnTo>
                    <a:pt x="159" y="54"/>
                  </a:lnTo>
                  <a:lnTo>
                    <a:pt x="159" y="53"/>
                  </a:lnTo>
                  <a:lnTo>
                    <a:pt x="159" y="52"/>
                  </a:lnTo>
                  <a:lnTo>
                    <a:pt x="160" y="52"/>
                  </a:lnTo>
                  <a:lnTo>
                    <a:pt x="160" y="50"/>
                  </a:lnTo>
                  <a:lnTo>
                    <a:pt x="160" y="49"/>
                  </a:lnTo>
                  <a:lnTo>
                    <a:pt x="161" y="49"/>
                  </a:lnTo>
                  <a:lnTo>
                    <a:pt x="161" y="48"/>
                  </a:lnTo>
                  <a:lnTo>
                    <a:pt x="162" y="47"/>
                  </a:lnTo>
                  <a:lnTo>
                    <a:pt x="162" y="45"/>
                  </a:lnTo>
                  <a:lnTo>
                    <a:pt x="162" y="44"/>
                  </a:lnTo>
                  <a:lnTo>
                    <a:pt x="164" y="43"/>
                  </a:lnTo>
                  <a:lnTo>
                    <a:pt x="164" y="42"/>
                  </a:lnTo>
                  <a:lnTo>
                    <a:pt x="165" y="41"/>
                  </a:lnTo>
                  <a:lnTo>
                    <a:pt x="166" y="39"/>
                  </a:lnTo>
                  <a:lnTo>
                    <a:pt x="167" y="39"/>
                  </a:lnTo>
                  <a:lnTo>
                    <a:pt x="167" y="38"/>
                  </a:lnTo>
                  <a:lnTo>
                    <a:pt x="167" y="37"/>
                  </a:lnTo>
                  <a:lnTo>
                    <a:pt x="167" y="36"/>
                  </a:lnTo>
                  <a:lnTo>
                    <a:pt x="167" y="35"/>
                  </a:lnTo>
                  <a:lnTo>
                    <a:pt x="168" y="35"/>
                  </a:lnTo>
                  <a:lnTo>
                    <a:pt x="168" y="33"/>
                  </a:lnTo>
                  <a:lnTo>
                    <a:pt x="168" y="32"/>
                  </a:lnTo>
                  <a:lnTo>
                    <a:pt x="167" y="32"/>
                  </a:lnTo>
                  <a:lnTo>
                    <a:pt x="167" y="31"/>
                  </a:lnTo>
                  <a:lnTo>
                    <a:pt x="167" y="30"/>
                  </a:lnTo>
                  <a:lnTo>
                    <a:pt x="167" y="29"/>
                  </a:lnTo>
                  <a:lnTo>
                    <a:pt x="167" y="27"/>
                  </a:lnTo>
                  <a:lnTo>
                    <a:pt x="166" y="27"/>
                  </a:lnTo>
                  <a:lnTo>
                    <a:pt x="166" y="26"/>
                  </a:lnTo>
                  <a:lnTo>
                    <a:pt x="166" y="25"/>
                  </a:lnTo>
                  <a:lnTo>
                    <a:pt x="167" y="25"/>
                  </a:lnTo>
                  <a:lnTo>
                    <a:pt x="167" y="24"/>
                  </a:lnTo>
                  <a:lnTo>
                    <a:pt x="167" y="23"/>
                  </a:lnTo>
                  <a:lnTo>
                    <a:pt x="167" y="21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8" y="19"/>
                  </a:lnTo>
                  <a:lnTo>
                    <a:pt x="168" y="18"/>
                  </a:lnTo>
                  <a:lnTo>
                    <a:pt x="168" y="16"/>
                  </a:lnTo>
                  <a:lnTo>
                    <a:pt x="167" y="16"/>
                  </a:lnTo>
                  <a:lnTo>
                    <a:pt x="167" y="15"/>
                  </a:lnTo>
                  <a:lnTo>
                    <a:pt x="167" y="14"/>
                  </a:lnTo>
                  <a:lnTo>
                    <a:pt x="166" y="14"/>
                  </a:lnTo>
                  <a:lnTo>
                    <a:pt x="166" y="13"/>
                  </a:lnTo>
                  <a:lnTo>
                    <a:pt x="166" y="12"/>
                  </a:lnTo>
                  <a:lnTo>
                    <a:pt x="166" y="10"/>
                  </a:lnTo>
                  <a:lnTo>
                    <a:pt x="165" y="10"/>
                  </a:lnTo>
                  <a:lnTo>
                    <a:pt x="165" y="9"/>
                  </a:lnTo>
                  <a:lnTo>
                    <a:pt x="165" y="8"/>
                  </a:lnTo>
                  <a:lnTo>
                    <a:pt x="164" y="8"/>
                  </a:lnTo>
                  <a:lnTo>
                    <a:pt x="164" y="7"/>
                  </a:lnTo>
                  <a:lnTo>
                    <a:pt x="162" y="7"/>
                  </a:lnTo>
                  <a:lnTo>
                    <a:pt x="164" y="7"/>
                  </a:lnTo>
                  <a:lnTo>
                    <a:pt x="162" y="7"/>
                  </a:lnTo>
                  <a:lnTo>
                    <a:pt x="162" y="6"/>
                  </a:lnTo>
                  <a:lnTo>
                    <a:pt x="162" y="4"/>
                  </a:lnTo>
                  <a:lnTo>
                    <a:pt x="164" y="4"/>
                  </a:lnTo>
                  <a:lnTo>
                    <a:pt x="165" y="4"/>
                  </a:lnTo>
                  <a:lnTo>
                    <a:pt x="165" y="3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8" y="2"/>
                  </a:lnTo>
                  <a:lnTo>
                    <a:pt x="170" y="2"/>
                  </a:lnTo>
                  <a:lnTo>
                    <a:pt x="171" y="2"/>
                  </a:lnTo>
                  <a:lnTo>
                    <a:pt x="172" y="1"/>
                  </a:lnTo>
                  <a:lnTo>
                    <a:pt x="173" y="1"/>
                  </a:lnTo>
                  <a:lnTo>
                    <a:pt x="173" y="0"/>
                  </a:lnTo>
                  <a:lnTo>
                    <a:pt x="174" y="0"/>
                  </a:lnTo>
                  <a:lnTo>
                    <a:pt x="174" y="1"/>
                  </a:lnTo>
                  <a:lnTo>
                    <a:pt x="174" y="2"/>
                  </a:lnTo>
                  <a:lnTo>
                    <a:pt x="174" y="3"/>
                  </a:lnTo>
                  <a:lnTo>
                    <a:pt x="174" y="4"/>
                  </a:lnTo>
                  <a:lnTo>
                    <a:pt x="174" y="6"/>
                  </a:lnTo>
                  <a:lnTo>
                    <a:pt x="174" y="7"/>
                  </a:lnTo>
                  <a:lnTo>
                    <a:pt x="174" y="8"/>
                  </a:lnTo>
                  <a:lnTo>
                    <a:pt x="174" y="9"/>
                  </a:lnTo>
                  <a:lnTo>
                    <a:pt x="174" y="10"/>
                  </a:lnTo>
                  <a:lnTo>
                    <a:pt x="174" y="12"/>
                  </a:lnTo>
                  <a:lnTo>
                    <a:pt x="174" y="13"/>
                  </a:lnTo>
                  <a:lnTo>
                    <a:pt x="174" y="14"/>
                  </a:lnTo>
                  <a:lnTo>
                    <a:pt x="174" y="15"/>
                  </a:lnTo>
                  <a:lnTo>
                    <a:pt x="174" y="16"/>
                  </a:lnTo>
                  <a:lnTo>
                    <a:pt x="174" y="18"/>
                  </a:lnTo>
                  <a:lnTo>
                    <a:pt x="174" y="19"/>
                  </a:lnTo>
                  <a:lnTo>
                    <a:pt x="174" y="20"/>
                  </a:lnTo>
                  <a:lnTo>
                    <a:pt x="174" y="21"/>
                  </a:lnTo>
                  <a:lnTo>
                    <a:pt x="174" y="23"/>
                  </a:lnTo>
                  <a:lnTo>
                    <a:pt x="174" y="24"/>
                  </a:lnTo>
                  <a:lnTo>
                    <a:pt x="174" y="25"/>
                  </a:lnTo>
                  <a:lnTo>
                    <a:pt x="174" y="27"/>
                  </a:lnTo>
                  <a:lnTo>
                    <a:pt x="174" y="29"/>
                  </a:lnTo>
                  <a:lnTo>
                    <a:pt x="174" y="30"/>
                  </a:lnTo>
                  <a:lnTo>
                    <a:pt x="174" y="31"/>
                  </a:lnTo>
                  <a:lnTo>
                    <a:pt x="174" y="32"/>
                  </a:lnTo>
                  <a:lnTo>
                    <a:pt x="174" y="33"/>
                  </a:lnTo>
                  <a:lnTo>
                    <a:pt x="174" y="35"/>
                  </a:lnTo>
                  <a:lnTo>
                    <a:pt x="174" y="36"/>
                  </a:lnTo>
                  <a:lnTo>
                    <a:pt x="174" y="37"/>
                  </a:lnTo>
                  <a:lnTo>
                    <a:pt x="174" y="39"/>
                  </a:lnTo>
                  <a:lnTo>
                    <a:pt x="174" y="41"/>
                  </a:lnTo>
                  <a:lnTo>
                    <a:pt x="174" y="42"/>
                  </a:lnTo>
                  <a:lnTo>
                    <a:pt x="174" y="43"/>
                  </a:lnTo>
                  <a:lnTo>
                    <a:pt x="174" y="44"/>
                  </a:lnTo>
                  <a:lnTo>
                    <a:pt x="174" y="45"/>
                  </a:lnTo>
                  <a:lnTo>
                    <a:pt x="174" y="47"/>
                  </a:lnTo>
                  <a:lnTo>
                    <a:pt x="174" y="48"/>
                  </a:lnTo>
                  <a:lnTo>
                    <a:pt x="174" y="49"/>
                  </a:lnTo>
                  <a:lnTo>
                    <a:pt x="174" y="50"/>
                  </a:lnTo>
                  <a:lnTo>
                    <a:pt x="174" y="52"/>
                  </a:lnTo>
                  <a:lnTo>
                    <a:pt x="174" y="53"/>
                  </a:lnTo>
                  <a:lnTo>
                    <a:pt x="174" y="54"/>
                  </a:lnTo>
                  <a:lnTo>
                    <a:pt x="174" y="55"/>
                  </a:lnTo>
                  <a:lnTo>
                    <a:pt x="174" y="56"/>
                  </a:lnTo>
                  <a:lnTo>
                    <a:pt x="174" y="58"/>
                  </a:lnTo>
                  <a:lnTo>
                    <a:pt x="174" y="59"/>
                  </a:lnTo>
                  <a:lnTo>
                    <a:pt x="174" y="60"/>
                  </a:lnTo>
                  <a:lnTo>
                    <a:pt x="174" y="62"/>
                  </a:lnTo>
                  <a:lnTo>
                    <a:pt x="174" y="64"/>
                  </a:lnTo>
                  <a:lnTo>
                    <a:pt x="174" y="65"/>
                  </a:lnTo>
                  <a:lnTo>
                    <a:pt x="174" y="66"/>
                  </a:lnTo>
                  <a:lnTo>
                    <a:pt x="174" y="67"/>
                  </a:lnTo>
                  <a:lnTo>
                    <a:pt x="174" y="68"/>
                  </a:lnTo>
                  <a:lnTo>
                    <a:pt x="174" y="70"/>
                  </a:lnTo>
                  <a:lnTo>
                    <a:pt x="174" y="71"/>
                  </a:lnTo>
                  <a:lnTo>
                    <a:pt x="174" y="72"/>
                  </a:lnTo>
                  <a:lnTo>
                    <a:pt x="174" y="73"/>
                  </a:lnTo>
                  <a:lnTo>
                    <a:pt x="174" y="74"/>
                  </a:lnTo>
                  <a:lnTo>
                    <a:pt x="174" y="76"/>
                  </a:lnTo>
                  <a:lnTo>
                    <a:pt x="174" y="77"/>
                  </a:lnTo>
                  <a:lnTo>
                    <a:pt x="174" y="78"/>
                  </a:lnTo>
                  <a:lnTo>
                    <a:pt x="174" y="79"/>
                  </a:lnTo>
                  <a:lnTo>
                    <a:pt x="174" y="81"/>
                  </a:lnTo>
                  <a:lnTo>
                    <a:pt x="174" y="82"/>
                  </a:lnTo>
                  <a:lnTo>
                    <a:pt x="174" y="83"/>
                  </a:lnTo>
                  <a:lnTo>
                    <a:pt x="174" y="84"/>
                  </a:lnTo>
                  <a:lnTo>
                    <a:pt x="174" y="85"/>
                  </a:lnTo>
                  <a:lnTo>
                    <a:pt x="174" y="87"/>
                  </a:lnTo>
                  <a:lnTo>
                    <a:pt x="174" y="88"/>
                  </a:lnTo>
                  <a:lnTo>
                    <a:pt x="174" y="89"/>
                  </a:lnTo>
                  <a:lnTo>
                    <a:pt x="174" y="90"/>
                  </a:lnTo>
                  <a:lnTo>
                    <a:pt x="174" y="91"/>
                  </a:lnTo>
                  <a:lnTo>
                    <a:pt x="174" y="93"/>
                  </a:lnTo>
                  <a:lnTo>
                    <a:pt x="174" y="94"/>
                  </a:lnTo>
                  <a:lnTo>
                    <a:pt x="174" y="95"/>
                  </a:lnTo>
                  <a:lnTo>
                    <a:pt x="174" y="96"/>
                  </a:lnTo>
                  <a:lnTo>
                    <a:pt x="176" y="96"/>
                  </a:lnTo>
                  <a:lnTo>
                    <a:pt x="177" y="96"/>
                  </a:lnTo>
                  <a:lnTo>
                    <a:pt x="178" y="96"/>
                  </a:lnTo>
                  <a:lnTo>
                    <a:pt x="179" y="96"/>
                  </a:lnTo>
                  <a:lnTo>
                    <a:pt x="180" y="96"/>
                  </a:lnTo>
                  <a:lnTo>
                    <a:pt x="182" y="96"/>
                  </a:lnTo>
                  <a:lnTo>
                    <a:pt x="183" y="96"/>
                  </a:lnTo>
                  <a:lnTo>
                    <a:pt x="184" y="96"/>
                  </a:lnTo>
                  <a:lnTo>
                    <a:pt x="185" y="96"/>
                  </a:lnTo>
                  <a:lnTo>
                    <a:pt x="186" y="96"/>
                  </a:lnTo>
                  <a:lnTo>
                    <a:pt x="188" y="96"/>
                  </a:lnTo>
                  <a:lnTo>
                    <a:pt x="189" y="96"/>
                  </a:lnTo>
                  <a:lnTo>
                    <a:pt x="190" y="96"/>
                  </a:lnTo>
                  <a:lnTo>
                    <a:pt x="193" y="96"/>
                  </a:lnTo>
                  <a:lnTo>
                    <a:pt x="194" y="96"/>
                  </a:lnTo>
                  <a:lnTo>
                    <a:pt x="195" y="96"/>
                  </a:lnTo>
                  <a:lnTo>
                    <a:pt x="196" y="96"/>
                  </a:lnTo>
                  <a:lnTo>
                    <a:pt x="197" y="96"/>
                  </a:lnTo>
                  <a:lnTo>
                    <a:pt x="199" y="96"/>
                  </a:lnTo>
                  <a:lnTo>
                    <a:pt x="200" y="96"/>
                  </a:lnTo>
                  <a:lnTo>
                    <a:pt x="201" y="96"/>
                  </a:lnTo>
                  <a:lnTo>
                    <a:pt x="202" y="96"/>
                  </a:lnTo>
                  <a:lnTo>
                    <a:pt x="203" y="96"/>
                  </a:lnTo>
                  <a:lnTo>
                    <a:pt x="205" y="96"/>
                  </a:lnTo>
                  <a:lnTo>
                    <a:pt x="206" y="96"/>
                  </a:lnTo>
                  <a:lnTo>
                    <a:pt x="207" y="96"/>
                  </a:lnTo>
                  <a:lnTo>
                    <a:pt x="209" y="96"/>
                  </a:lnTo>
                  <a:lnTo>
                    <a:pt x="211" y="96"/>
                  </a:lnTo>
                  <a:lnTo>
                    <a:pt x="212" y="96"/>
                  </a:lnTo>
                  <a:lnTo>
                    <a:pt x="213" y="96"/>
                  </a:lnTo>
                  <a:lnTo>
                    <a:pt x="214" y="96"/>
                  </a:lnTo>
                  <a:lnTo>
                    <a:pt x="215" y="96"/>
                  </a:lnTo>
                  <a:lnTo>
                    <a:pt x="217" y="96"/>
                  </a:lnTo>
                  <a:lnTo>
                    <a:pt x="218" y="96"/>
                  </a:lnTo>
                  <a:lnTo>
                    <a:pt x="219" y="96"/>
                  </a:lnTo>
                  <a:lnTo>
                    <a:pt x="220" y="96"/>
                  </a:lnTo>
                  <a:lnTo>
                    <a:pt x="221" y="96"/>
                  </a:lnTo>
                  <a:lnTo>
                    <a:pt x="223" y="97"/>
                  </a:lnTo>
                  <a:lnTo>
                    <a:pt x="224" y="97"/>
                  </a:lnTo>
                  <a:lnTo>
                    <a:pt x="224" y="96"/>
                  </a:lnTo>
                  <a:lnTo>
                    <a:pt x="225" y="96"/>
                  </a:lnTo>
                  <a:lnTo>
                    <a:pt x="226" y="97"/>
                  </a:lnTo>
                  <a:lnTo>
                    <a:pt x="227" y="97"/>
                  </a:lnTo>
                  <a:lnTo>
                    <a:pt x="229" y="97"/>
                  </a:lnTo>
                  <a:lnTo>
                    <a:pt x="230" y="97"/>
                  </a:lnTo>
                  <a:lnTo>
                    <a:pt x="231" y="97"/>
                  </a:lnTo>
                  <a:lnTo>
                    <a:pt x="231" y="96"/>
                  </a:lnTo>
                  <a:lnTo>
                    <a:pt x="232" y="96"/>
                  </a:lnTo>
                  <a:lnTo>
                    <a:pt x="233" y="96"/>
                  </a:lnTo>
                  <a:lnTo>
                    <a:pt x="235" y="96"/>
                  </a:lnTo>
                  <a:lnTo>
                    <a:pt x="236" y="96"/>
                  </a:lnTo>
                  <a:lnTo>
                    <a:pt x="237" y="96"/>
                  </a:lnTo>
                  <a:lnTo>
                    <a:pt x="238" y="96"/>
                  </a:lnTo>
                  <a:lnTo>
                    <a:pt x="240" y="96"/>
                  </a:lnTo>
                  <a:lnTo>
                    <a:pt x="241" y="96"/>
                  </a:lnTo>
                  <a:lnTo>
                    <a:pt x="242" y="96"/>
                  </a:lnTo>
                  <a:lnTo>
                    <a:pt x="243" y="96"/>
                  </a:lnTo>
                  <a:lnTo>
                    <a:pt x="244" y="96"/>
                  </a:lnTo>
                  <a:lnTo>
                    <a:pt x="246" y="96"/>
                  </a:lnTo>
                  <a:lnTo>
                    <a:pt x="247" y="96"/>
                  </a:lnTo>
                  <a:lnTo>
                    <a:pt x="248" y="96"/>
                  </a:lnTo>
                  <a:lnTo>
                    <a:pt x="249" y="96"/>
                  </a:lnTo>
                  <a:lnTo>
                    <a:pt x="250" y="96"/>
                  </a:lnTo>
                  <a:lnTo>
                    <a:pt x="252" y="96"/>
                  </a:lnTo>
                  <a:lnTo>
                    <a:pt x="253" y="96"/>
                  </a:lnTo>
                  <a:lnTo>
                    <a:pt x="254" y="96"/>
                  </a:lnTo>
                  <a:lnTo>
                    <a:pt x="255" y="96"/>
                  </a:lnTo>
                  <a:lnTo>
                    <a:pt x="256" y="96"/>
                  </a:lnTo>
                  <a:lnTo>
                    <a:pt x="258" y="96"/>
                  </a:lnTo>
                  <a:lnTo>
                    <a:pt x="259" y="96"/>
                  </a:lnTo>
                  <a:lnTo>
                    <a:pt x="260" y="96"/>
                  </a:lnTo>
                  <a:lnTo>
                    <a:pt x="261" y="96"/>
                  </a:lnTo>
                  <a:lnTo>
                    <a:pt x="261" y="99"/>
                  </a:lnTo>
                  <a:lnTo>
                    <a:pt x="261" y="102"/>
                  </a:lnTo>
                  <a:lnTo>
                    <a:pt x="261" y="105"/>
                  </a:lnTo>
                  <a:lnTo>
                    <a:pt x="261" y="108"/>
                  </a:lnTo>
                  <a:lnTo>
                    <a:pt x="261" y="111"/>
                  </a:lnTo>
                  <a:lnTo>
                    <a:pt x="261" y="114"/>
                  </a:lnTo>
                  <a:lnTo>
                    <a:pt x="261" y="117"/>
                  </a:lnTo>
                  <a:lnTo>
                    <a:pt x="260" y="117"/>
                  </a:lnTo>
                  <a:lnTo>
                    <a:pt x="260" y="118"/>
                  </a:lnTo>
                  <a:lnTo>
                    <a:pt x="260" y="119"/>
                  </a:lnTo>
                  <a:lnTo>
                    <a:pt x="260" y="122"/>
                  </a:lnTo>
                  <a:lnTo>
                    <a:pt x="260" y="123"/>
                  </a:lnTo>
                  <a:lnTo>
                    <a:pt x="260" y="124"/>
                  </a:lnTo>
                  <a:lnTo>
                    <a:pt x="260" y="125"/>
                  </a:lnTo>
                  <a:lnTo>
                    <a:pt x="260" y="129"/>
                  </a:lnTo>
                  <a:lnTo>
                    <a:pt x="260" y="136"/>
                  </a:lnTo>
                  <a:lnTo>
                    <a:pt x="260" y="140"/>
                  </a:lnTo>
                  <a:lnTo>
                    <a:pt x="260" y="142"/>
                  </a:lnTo>
                  <a:lnTo>
                    <a:pt x="260" y="143"/>
                  </a:lnTo>
                  <a:lnTo>
                    <a:pt x="260" y="145"/>
                  </a:lnTo>
                  <a:lnTo>
                    <a:pt x="260" y="152"/>
                  </a:lnTo>
                  <a:lnTo>
                    <a:pt x="261" y="152"/>
                  </a:lnTo>
                  <a:lnTo>
                    <a:pt x="261" y="151"/>
                  </a:lnTo>
                  <a:lnTo>
                    <a:pt x="262" y="151"/>
                  </a:lnTo>
                  <a:lnTo>
                    <a:pt x="264" y="151"/>
                  </a:lnTo>
                  <a:lnTo>
                    <a:pt x="264" y="149"/>
                  </a:lnTo>
                  <a:lnTo>
                    <a:pt x="265" y="149"/>
                  </a:lnTo>
                  <a:lnTo>
                    <a:pt x="265" y="148"/>
                  </a:lnTo>
                  <a:lnTo>
                    <a:pt x="266" y="148"/>
                  </a:lnTo>
                  <a:lnTo>
                    <a:pt x="266" y="147"/>
                  </a:lnTo>
                  <a:lnTo>
                    <a:pt x="267" y="147"/>
                  </a:lnTo>
                  <a:lnTo>
                    <a:pt x="266" y="147"/>
                  </a:lnTo>
                  <a:lnTo>
                    <a:pt x="267" y="147"/>
                  </a:lnTo>
                  <a:lnTo>
                    <a:pt x="267" y="146"/>
                  </a:lnTo>
                  <a:lnTo>
                    <a:pt x="268" y="146"/>
                  </a:lnTo>
                  <a:lnTo>
                    <a:pt x="268" y="145"/>
                  </a:lnTo>
                  <a:lnTo>
                    <a:pt x="270" y="145"/>
                  </a:lnTo>
                  <a:lnTo>
                    <a:pt x="271" y="145"/>
                  </a:lnTo>
                  <a:lnTo>
                    <a:pt x="271" y="143"/>
                  </a:lnTo>
                  <a:lnTo>
                    <a:pt x="272" y="143"/>
                  </a:lnTo>
                  <a:lnTo>
                    <a:pt x="272" y="142"/>
                  </a:lnTo>
                  <a:lnTo>
                    <a:pt x="273" y="141"/>
                  </a:lnTo>
                  <a:lnTo>
                    <a:pt x="274" y="141"/>
                  </a:lnTo>
                  <a:lnTo>
                    <a:pt x="276" y="141"/>
                  </a:lnTo>
                  <a:lnTo>
                    <a:pt x="277" y="141"/>
                  </a:lnTo>
                  <a:lnTo>
                    <a:pt x="277" y="140"/>
                  </a:lnTo>
                  <a:lnTo>
                    <a:pt x="277" y="138"/>
                  </a:lnTo>
                  <a:lnTo>
                    <a:pt x="278" y="138"/>
                  </a:lnTo>
                  <a:lnTo>
                    <a:pt x="278" y="137"/>
                  </a:lnTo>
                  <a:lnTo>
                    <a:pt x="279" y="137"/>
                  </a:lnTo>
                  <a:lnTo>
                    <a:pt x="279" y="136"/>
                  </a:lnTo>
                  <a:lnTo>
                    <a:pt x="279" y="135"/>
                  </a:lnTo>
                  <a:lnTo>
                    <a:pt x="280" y="135"/>
                  </a:lnTo>
                  <a:lnTo>
                    <a:pt x="282" y="135"/>
                  </a:lnTo>
                  <a:lnTo>
                    <a:pt x="283" y="135"/>
                  </a:lnTo>
                  <a:lnTo>
                    <a:pt x="283" y="134"/>
                  </a:lnTo>
                  <a:lnTo>
                    <a:pt x="284" y="134"/>
                  </a:lnTo>
                  <a:lnTo>
                    <a:pt x="284" y="132"/>
                  </a:lnTo>
                  <a:lnTo>
                    <a:pt x="285" y="132"/>
                  </a:lnTo>
                  <a:lnTo>
                    <a:pt x="285" y="131"/>
                  </a:lnTo>
                  <a:lnTo>
                    <a:pt x="287" y="131"/>
                  </a:lnTo>
                  <a:lnTo>
                    <a:pt x="287" y="132"/>
                  </a:lnTo>
                  <a:lnTo>
                    <a:pt x="287" y="131"/>
                  </a:lnTo>
                  <a:lnTo>
                    <a:pt x="287" y="130"/>
                  </a:lnTo>
                  <a:lnTo>
                    <a:pt x="288" y="130"/>
                  </a:lnTo>
                  <a:lnTo>
                    <a:pt x="288" y="129"/>
                  </a:lnTo>
                  <a:lnTo>
                    <a:pt x="288" y="130"/>
                  </a:lnTo>
                  <a:lnTo>
                    <a:pt x="289" y="130"/>
                  </a:lnTo>
                  <a:lnTo>
                    <a:pt x="289" y="129"/>
                  </a:lnTo>
                  <a:lnTo>
                    <a:pt x="290" y="129"/>
                  </a:lnTo>
                  <a:lnTo>
                    <a:pt x="290" y="128"/>
                  </a:lnTo>
                  <a:lnTo>
                    <a:pt x="291" y="128"/>
                  </a:lnTo>
                  <a:lnTo>
                    <a:pt x="291" y="126"/>
                  </a:lnTo>
                  <a:lnTo>
                    <a:pt x="291" y="125"/>
                  </a:lnTo>
                  <a:lnTo>
                    <a:pt x="293" y="125"/>
                  </a:lnTo>
                  <a:lnTo>
                    <a:pt x="291" y="125"/>
                  </a:lnTo>
                  <a:lnTo>
                    <a:pt x="291" y="124"/>
                  </a:lnTo>
                  <a:lnTo>
                    <a:pt x="293" y="124"/>
                  </a:lnTo>
                  <a:lnTo>
                    <a:pt x="291" y="123"/>
                  </a:lnTo>
                  <a:lnTo>
                    <a:pt x="293" y="123"/>
                  </a:lnTo>
                  <a:lnTo>
                    <a:pt x="294" y="123"/>
                  </a:lnTo>
                  <a:lnTo>
                    <a:pt x="295" y="123"/>
                  </a:lnTo>
                  <a:lnTo>
                    <a:pt x="296" y="123"/>
                  </a:lnTo>
                  <a:lnTo>
                    <a:pt x="296" y="122"/>
                  </a:lnTo>
                  <a:lnTo>
                    <a:pt x="297" y="123"/>
                  </a:lnTo>
                  <a:lnTo>
                    <a:pt x="297" y="124"/>
                  </a:lnTo>
                  <a:lnTo>
                    <a:pt x="299" y="124"/>
                  </a:lnTo>
                  <a:lnTo>
                    <a:pt x="300" y="124"/>
                  </a:lnTo>
                  <a:lnTo>
                    <a:pt x="301" y="125"/>
                  </a:lnTo>
                  <a:lnTo>
                    <a:pt x="302" y="125"/>
                  </a:lnTo>
                  <a:lnTo>
                    <a:pt x="302" y="126"/>
                  </a:lnTo>
                  <a:lnTo>
                    <a:pt x="303" y="126"/>
                  </a:lnTo>
                  <a:lnTo>
                    <a:pt x="305" y="126"/>
                  </a:lnTo>
                  <a:lnTo>
                    <a:pt x="305" y="125"/>
                  </a:lnTo>
                  <a:lnTo>
                    <a:pt x="303" y="125"/>
                  </a:lnTo>
                  <a:lnTo>
                    <a:pt x="305" y="125"/>
                  </a:lnTo>
                  <a:lnTo>
                    <a:pt x="303" y="124"/>
                  </a:lnTo>
                  <a:lnTo>
                    <a:pt x="305" y="124"/>
                  </a:lnTo>
                  <a:lnTo>
                    <a:pt x="306" y="123"/>
                  </a:lnTo>
                  <a:lnTo>
                    <a:pt x="305" y="123"/>
                  </a:lnTo>
                  <a:lnTo>
                    <a:pt x="305" y="122"/>
                  </a:lnTo>
                  <a:lnTo>
                    <a:pt x="306" y="122"/>
                  </a:lnTo>
                  <a:lnTo>
                    <a:pt x="307" y="122"/>
                  </a:lnTo>
                  <a:lnTo>
                    <a:pt x="307" y="120"/>
                  </a:lnTo>
                  <a:lnTo>
                    <a:pt x="308" y="120"/>
                  </a:lnTo>
                  <a:lnTo>
                    <a:pt x="308" y="119"/>
                  </a:lnTo>
                  <a:lnTo>
                    <a:pt x="309" y="119"/>
                  </a:lnTo>
                  <a:lnTo>
                    <a:pt x="309" y="118"/>
                  </a:lnTo>
                  <a:lnTo>
                    <a:pt x="311" y="118"/>
                  </a:lnTo>
                  <a:lnTo>
                    <a:pt x="311" y="117"/>
                  </a:lnTo>
                  <a:lnTo>
                    <a:pt x="312" y="117"/>
                  </a:lnTo>
                  <a:lnTo>
                    <a:pt x="311" y="117"/>
                  </a:lnTo>
                  <a:lnTo>
                    <a:pt x="311" y="116"/>
                  </a:lnTo>
                  <a:lnTo>
                    <a:pt x="312" y="116"/>
                  </a:lnTo>
                  <a:lnTo>
                    <a:pt x="313" y="116"/>
                  </a:lnTo>
                  <a:lnTo>
                    <a:pt x="313" y="114"/>
                  </a:lnTo>
                  <a:lnTo>
                    <a:pt x="313" y="113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3"/>
                  </a:lnTo>
                  <a:lnTo>
                    <a:pt x="315" y="112"/>
                  </a:lnTo>
                  <a:lnTo>
                    <a:pt x="314" y="112"/>
                  </a:lnTo>
                  <a:lnTo>
                    <a:pt x="314" y="111"/>
                  </a:lnTo>
                  <a:lnTo>
                    <a:pt x="315" y="111"/>
                  </a:lnTo>
                  <a:lnTo>
                    <a:pt x="315" y="110"/>
                  </a:lnTo>
                  <a:lnTo>
                    <a:pt x="317" y="110"/>
                  </a:lnTo>
                  <a:lnTo>
                    <a:pt x="317" y="108"/>
                  </a:lnTo>
                  <a:lnTo>
                    <a:pt x="317" y="110"/>
                  </a:lnTo>
                  <a:lnTo>
                    <a:pt x="318" y="108"/>
                  </a:lnTo>
                  <a:lnTo>
                    <a:pt x="317" y="108"/>
                  </a:lnTo>
                  <a:lnTo>
                    <a:pt x="317" y="107"/>
                  </a:lnTo>
                  <a:lnTo>
                    <a:pt x="317" y="106"/>
                  </a:lnTo>
                  <a:lnTo>
                    <a:pt x="318" y="106"/>
                  </a:lnTo>
                  <a:lnTo>
                    <a:pt x="319" y="106"/>
                  </a:lnTo>
                  <a:lnTo>
                    <a:pt x="319" y="105"/>
                  </a:lnTo>
                  <a:lnTo>
                    <a:pt x="320" y="105"/>
                  </a:lnTo>
                  <a:lnTo>
                    <a:pt x="319" y="106"/>
                  </a:lnTo>
                  <a:lnTo>
                    <a:pt x="319" y="107"/>
                  </a:lnTo>
                  <a:lnTo>
                    <a:pt x="320" y="107"/>
                  </a:lnTo>
                  <a:lnTo>
                    <a:pt x="321" y="107"/>
                  </a:lnTo>
                  <a:lnTo>
                    <a:pt x="323" y="107"/>
                  </a:lnTo>
                  <a:lnTo>
                    <a:pt x="323" y="108"/>
                  </a:lnTo>
                  <a:lnTo>
                    <a:pt x="321" y="108"/>
                  </a:lnTo>
                  <a:lnTo>
                    <a:pt x="321" y="110"/>
                  </a:lnTo>
                  <a:lnTo>
                    <a:pt x="321" y="108"/>
                  </a:lnTo>
                  <a:lnTo>
                    <a:pt x="320" y="108"/>
                  </a:lnTo>
                  <a:lnTo>
                    <a:pt x="319" y="108"/>
                  </a:lnTo>
                  <a:lnTo>
                    <a:pt x="319" y="110"/>
                  </a:lnTo>
                  <a:lnTo>
                    <a:pt x="319" y="111"/>
                  </a:lnTo>
                  <a:lnTo>
                    <a:pt x="320" y="111"/>
                  </a:lnTo>
                  <a:lnTo>
                    <a:pt x="320" y="112"/>
                  </a:lnTo>
                  <a:lnTo>
                    <a:pt x="321" y="112"/>
                  </a:lnTo>
                  <a:lnTo>
                    <a:pt x="321" y="111"/>
                  </a:lnTo>
                  <a:lnTo>
                    <a:pt x="323" y="111"/>
                  </a:lnTo>
                  <a:lnTo>
                    <a:pt x="323" y="112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4" y="114"/>
                  </a:lnTo>
                  <a:lnTo>
                    <a:pt x="325" y="114"/>
                  </a:lnTo>
                  <a:lnTo>
                    <a:pt x="326" y="114"/>
                  </a:lnTo>
                  <a:lnTo>
                    <a:pt x="326" y="116"/>
                  </a:lnTo>
                  <a:lnTo>
                    <a:pt x="328" y="116"/>
                  </a:lnTo>
                  <a:lnTo>
                    <a:pt x="329" y="117"/>
                  </a:lnTo>
                  <a:lnTo>
                    <a:pt x="330" y="117"/>
                  </a:lnTo>
                  <a:lnTo>
                    <a:pt x="331" y="117"/>
                  </a:lnTo>
                  <a:lnTo>
                    <a:pt x="331" y="116"/>
                  </a:lnTo>
                  <a:lnTo>
                    <a:pt x="332" y="116"/>
                  </a:lnTo>
                  <a:lnTo>
                    <a:pt x="332" y="117"/>
                  </a:lnTo>
                  <a:lnTo>
                    <a:pt x="334" y="117"/>
                  </a:lnTo>
                  <a:lnTo>
                    <a:pt x="335" y="117"/>
                  </a:lnTo>
                  <a:lnTo>
                    <a:pt x="336" y="118"/>
                  </a:lnTo>
                  <a:lnTo>
                    <a:pt x="337" y="118"/>
                  </a:lnTo>
                  <a:lnTo>
                    <a:pt x="338" y="118"/>
                  </a:lnTo>
                  <a:lnTo>
                    <a:pt x="340" y="118"/>
                  </a:lnTo>
                  <a:lnTo>
                    <a:pt x="341" y="118"/>
                  </a:lnTo>
                  <a:lnTo>
                    <a:pt x="342" y="118"/>
                  </a:lnTo>
                  <a:lnTo>
                    <a:pt x="343" y="118"/>
                  </a:lnTo>
                  <a:lnTo>
                    <a:pt x="344" y="118"/>
                  </a:lnTo>
                  <a:lnTo>
                    <a:pt x="346" y="118"/>
                  </a:lnTo>
                  <a:lnTo>
                    <a:pt x="346" y="117"/>
                  </a:lnTo>
                  <a:lnTo>
                    <a:pt x="344" y="117"/>
                  </a:lnTo>
                  <a:lnTo>
                    <a:pt x="346" y="116"/>
                  </a:lnTo>
                  <a:lnTo>
                    <a:pt x="344" y="116"/>
                  </a:lnTo>
                  <a:lnTo>
                    <a:pt x="344" y="114"/>
                  </a:lnTo>
                  <a:lnTo>
                    <a:pt x="346" y="114"/>
                  </a:lnTo>
                  <a:lnTo>
                    <a:pt x="346" y="116"/>
                  </a:lnTo>
                  <a:lnTo>
                    <a:pt x="347" y="116"/>
                  </a:lnTo>
                  <a:lnTo>
                    <a:pt x="347" y="114"/>
                  </a:lnTo>
                  <a:lnTo>
                    <a:pt x="348" y="114"/>
                  </a:lnTo>
                  <a:lnTo>
                    <a:pt x="348" y="116"/>
                  </a:lnTo>
                  <a:lnTo>
                    <a:pt x="349" y="116"/>
                  </a:lnTo>
                  <a:lnTo>
                    <a:pt x="348" y="114"/>
                  </a:lnTo>
                  <a:lnTo>
                    <a:pt x="348" y="113"/>
                  </a:lnTo>
                  <a:lnTo>
                    <a:pt x="347" y="113"/>
                  </a:lnTo>
                  <a:lnTo>
                    <a:pt x="346" y="113"/>
                  </a:lnTo>
                  <a:lnTo>
                    <a:pt x="346" y="112"/>
                  </a:lnTo>
                  <a:lnTo>
                    <a:pt x="346" y="111"/>
                  </a:lnTo>
                  <a:lnTo>
                    <a:pt x="347" y="111"/>
                  </a:lnTo>
                  <a:lnTo>
                    <a:pt x="348" y="111"/>
                  </a:lnTo>
                  <a:lnTo>
                    <a:pt x="348" y="112"/>
                  </a:lnTo>
                  <a:lnTo>
                    <a:pt x="349" y="112"/>
                  </a:lnTo>
                  <a:lnTo>
                    <a:pt x="350" y="112"/>
                  </a:lnTo>
                  <a:lnTo>
                    <a:pt x="350" y="111"/>
                  </a:lnTo>
                  <a:lnTo>
                    <a:pt x="349" y="111"/>
                  </a:lnTo>
                  <a:lnTo>
                    <a:pt x="349" y="110"/>
                  </a:lnTo>
                  <a:lnTo>
                    <a:pt x="348" y="110"/>
                  </a:lnTo>
                  <a:lnTo>
                    <a:pt x="348" y="108"/>
                  </a:lnTo>
                  <a:lnTo>
                    <a:pt x="347" y="108"/>
                  </a:lnTo>
                  <a:lnTo>
                    <a:pt x="347" y="107"/>
                  </a:lnTo>
                  <a:lnTo>
                    <a:pt x="348" y="107"/>
                  </a:lnTo>
                  <a:lnTo>
                    <a:pt x="349" y="107"/>
                  </a:lnTo>
                  <a:lnTo>
                    <a:pt x="350" y="108"/>
                  </a:lnTo>
                  <a:lnTo>
                    <a:pt x="352" y="108"/>
                  </a:lnTo>
                  <a:lnTo>
                    <a:pt x="353" y="108"/>
                  </a:lnTo>
                  <a:lnTo>
                    <a:pt x="352" y="108"/>
                  </a:lnTo>
                  <a:lnTo>
                    <a:pt x="352" y="107"/>
                  </a:lnTo>
                  <a:lnTo>
                    <a:pt x="352" y="106"/>
                  </a:lnTo>
                  <a:lnTo>
                    <a:pt x="353" y="106"/>
                  </a:lnTo>
                  <a:lnTo>
                    <a:pt x="353" y="107"/>
                  </a:lnTo>
                  <a:lnTo>
                    <a:pt x="354" y="107"/>
                  </a:lnTo>
                  <a:lnTo>
                    <a:pt x="354" y="106"/>
                  </a:lnTo>
                  <a:lnTo>
                    <a:pt x="353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8" y="106"/>
                  </a:lnTo>
                  <a:lnTo>
                    <a:pt x="359" y="107"/>
                  </a:lnTo>
                  <a:lnTo>
                    <a:pt x="360" y="107"/>
                  </a:lnTo>
                  <a:lnTo>
                    <a:pt x="361" y="107"/>
                  </a:lnTo>
                  <a:lnTo>
                    <a:pt x="361" y="106"/>
                  </a:lnTo>
                  <a:lnTo>
                    <a:pt x="362" y="106"/>
                  </a:lnTo>
                  <a:lnTo>
                    <a:pt x="362" y="105"/>
                  </a:lnTo>
                  <a:lnTo>
                    <a:pt x="364" y="105"/>
                  </a:lnTo>
                  <a:lnTo>
                    <a:pt x="364" y="103"/>
                  </a:lnTo>
                  <a:lnTo>
                    <a:pt x="365" y="103"/>
                  </a:lnTo>
                  <a:lnTo>
                    <a:pt x="365" y="102"/>
                  </a:lnTo>
                  <a:lnTo>
                    <a:pt x="364" y="102"/>
                  </a:lnTo>
                  <a:lnTo>
                    <a:pt x="364" y="101"/>
                  </a:lnTo>
                  <a:lnTo>
                    <a:pt x="365" y="101"/>
                  </a:lnTo>
                  <a:lnTo>
                    <a:pt x="366" y="101"/>
                  </a:lnTo>
                  <a:lnTo>
                    <a:pt x="367" y="101"/>
                  </a:lnTo>
                  <a:lnTo>
                    <a:pt x="367" y="100"/>
                  </a:lnTo>
                  <a:lnTo>
                    <a:pt x="368" y="100"/>
                  </a:lnTo>
                  <a:lnTo>
                    <a:pt x="370" y="100"/>
                  </a:lnTo>
                  <a:lnTo>
                    <a:pt x="371" y="100"/>
                  </a:lnTo>
                  <a:lnTo>
                    <a:pt x="372" y="100"/>
                  </a:lnTo>
                  <a:lnTo>
                    <a:pt x="372" y="101"/>
                  </a:lnTo>
                  <a:lnTo>
                    <a:pt x="373" y="101"/>
                  </a:lnTo>
                  <a:lnTo>
                    <a:pt x="375" y="101"/>
                  </a:lnTo>
                  <a:lnTo>
                    <a:pt x="376" y="101"/>
                  </a:lnTo>
                  <a:lnTo>
                    <a:pt x="376" y="102"/>
                  </a:lnTo>
                  <a:lnTo>
                    <a:pt x="377" y="102"/>
                  </a:lnTo>
                  <a:lnTo>
                    <a:pt x="377" y="103"/>
                  </a:lnTo>
                  <a:lnTo>
                    <a:pt x="378" y="103"/>
                  </a:lnTo>
                  <a:lnTo>
                    <a:pt x="378" y="105"/>
                  </a:lnTo>
                  <a:lnTo>
                    <a:pt x="379" y="105"/>
                  </a:lnTo>
                  <a:lnTo>
                    <a:pt x="379" y="106"/>
                  </a:lnTo>
                  <a:lnTo>
                    <a:pt x="381" y="106"/>
                  </a:lnTo>
                  <a:lnTo>
                    <a:pt x="381" y="107"/>
                  </a:lnTo>
                  <a:lnTo>
                    <a:pt x="382" y="107"/>
                  </a:lnTo>
                  <a:lnTo>
                    <a:pt x="382" y="108"/>
                  </a:lnTo>
                  <a:lnTo>
                    <a:pt x="382" y="110"/>
                  </a:lnTo>
                  <a:lnTo>
                    <a:pt x="383" y="110"/>
                  </a:lnTo>
                  <a:lnTo>
                    <a:pt x="384" y="110"/>
                  </a:lnTo>
                  <a:lnTo>
                    <a:pt x="385" y="110"/>
                  </a:lnTo>
                  <a:lnTo>
                    <a:pt x="385" y="108"/>
                  </a:lnTo>
                  <a:lnTo>
                    <a:pt x="387" y="108"/>
                  </a:lnTo>
                  <a:lnTo>
                    <a:pt x="387" y="110"/>
                  </a:lnTo>
                  <a:lnTo>
                    <a:pt x="388" y="110"/>
                  </a:lnTo>
                  <a:lnTo>
                    <a:pt x="387" y="110"/>
                  </a:lnTo>
                  <a:lnTo>
                    <a:pt x="387" y="111"/>
                  </a:lnTo>
                  <a:lnTo>
                    <a:pt x="388" y="111"/>
                  </a:lnTo>
                  <a:lnTo>
                    <a:pt x="389" y="111"/>
                  </a:lnTo>
                  <a:lnTo>
                    <a:pt x="389" y="110"/>
                  </a:lnTo>
                  <a:lnTo>
                    <a:pt x="389" y="108"/>
                  </a:lnTo>
                  <a:lnTo>
                    <a:pt x="388" y="108"/>
                  </a:lnTo>
                  <a:lnTo>
                    <a:pt x="388" y="107"/>
                  </a:lnTo>
                  <a:lnTo>
                    <a:pt x="389" y="107"/>
                  </a:lnTo>
                  <a:lnTo>
                    <a:pt x="389" y="108"/>
                  </a:lnTo>
                  <a:lnTo>
                    <a:pt x="389" y="110"/>
                  </a:lnTo>
                  <a:lnTo>
                    <a:pt x="390" y="110"/>
                  </a:lnTo>
                  <a:lnTo>
                    <a:pt x="391" y="110"/>
                  </a:lnTo>
                  <a:lnTo>
                    <a:pt x="393" y="110"/>
                  </a:lnTo>
                  <a:lnTo>
                    <a:pt x="393" y="108"/>
                  </a:lnTo>
                  <a:lnTo>
                    <a:pt x="394" y="108"/>
                  </a:lnTo>
                  <a:lnTo>
                    <a:pt x="395" y="108"/>
                  </a:lnTo>
                  <a:lnTo>
                    <a:pt x="396" y="108"/>
                  </a:lnTo>
                  <a:lnTo>
                    <a:pt x="396" y="110"/>
                  </a:lnTo>
                  <a:lnTo>
                    <a:pt x="397" y="110"/>
                  </a:lnTo>
                  <a:lnTo>
                    <a:pt x="397" y="111"/>
                  </a:lnTo>
                  <a:lnTo>
                    <a:pt x="397" y="112"/>
                  </a:lnTo>
                  <a:lnTo>
                    <a:pt x="397" y="113"/>
                  </a:lnTo>
                  <a:lnTo>
                    <a:pt x="396" y="113"/>
                  </a:lnTo>
                  <a:lnTo>
                    <a:pt x="395" y="113"/>
                  </a:lnTo>
                  <a:lnTo>
                    <a:pt x="394" y="113"/>
                  </a:lnTo>
                  <a:lnTo>
                    <a:pt x="393" y="113"/>
                  </a:lnTo>
                  <a:lnTo>
                    <a:pt x="393" y="114"/>
                  </a:lnTo>
                  <a:lnTo>
                    <a:pt x="393" y="116"/>
                  </a:lnTo>
                  <a:lnTo>
                    <a:pt x="394" y="116"/>
                  </a:lnTo>
                  <a:lnTo>
                    <a:pt x="394" y="117"/>
                  </a:lnTo>
                  <a:lnTo>
                    <a:pt x="394" y="118"/>
                  </a:lnTo>
                  <a:lnTo>
                    <a:pt x="395" y="119"/>
                  </a:lnTo>
                  <a:lnTo>
                    <a:pt x="395" y="118"/>
                  </a:lnTo>
                  <a:lnTo>
                    <a:pt x="396" y="118"/>
                  </a:lnTo>
                  <a:lnTo>
                    <a:pt x="396" y="117"/>
                  </a:lnTo>
                  <a:lnTo>
                    <a:pt x="397" y="117"/>
                  </a:lnTo>
                  <a:lnTo>
                    <a:pt x="397" y="118"/>
                  </a:lnTo>
                  <a:lnTo>
                    <a:pt x="397" y="119"/>
                  </a:lnTo>
                  <a:lnTo>
                    <a:pt x="396" y="119"/>
                  </a:lnTo>
                  <a:lnTo>
                    <a:pt x="396" y="120"/>
                  </a:lnTo>
                  <a:lnTo>
                    <a:pt x="397" y="12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11" name="Freeform 585"/>
            <p:cNvSpPr>
              <a:spLocks noChangeAspect="1"/>
            </p:cNvSpPr>
            <p:nvPr/>
          </p:nvSpPr>
          <p:spPr bwMode="gray">
            <a:xfrm>
              <a:off x="4831" y="2694"/>
              <a:ext cx="19" cy="22"/>
            </a:xfrm>
            <a:custGeom>
              <a:avLst/>
              <a:gdLst>
                <a:gd name="T0" fmla="*/ 7 w 18"/>
                <a:gd name="T1" fmla="*/ 13 h 21"/>
                <a:gd name="T2" fmla="*/ 7 w 18"/>
                <a:gd name="T3" fmla="*/ 12 h 21"/>
                <a:gd name="T4" fmla="*/ 6 w 18"/>
                <a:gd name="T5" fmla="*/ 12 h 21"/>
                <a:gd name="T6" fmla="*/ 7 w 18"/>
                <a:gd name="T7" fmla="*/ 13 h 21"/>
                <a:gd name="T8" fmla="*/ 6 w 18"/>
                <a:gd name="T9" fmla="*/ 13 h 21"/>
                <a:gd name="T10" fmla="*/ 6 w 18"/>
                <a:gd name="T11" fmla="*/ 12 h 21"/>
                <a:gd name="T12" fmla="*/ 5 w 18"/>
                <a:gd name="T13" fmla="*/ 10 h 21"/>
                <a:gd name="T14" fmla="*/ 5 w 18"/>
                <a:gd name="T15" fmla="*/ 9 h 21"/>
                <a:gd name="T16" fmla="*/ 4 w 18"/>
                <a:gd name="T17" fmla="*/ 9 h 21"/>
                <a:gd name="T18" fmla="*/ 3 w 18"/>
                <a:gd name="T19" fmla="*/ 9 h 21"/>
                <a:gd name="T20" fmla="*/ 3 w 18"/>
                <a:gd name="T21" fmla="*/ 8 h 21"/>
                <a:gd name="T22" fmla="*/ 1 w 18"/>
                <a:gd name="T23" fmla="*/ 8 h 21"/>
                <a:gd name="T24" fmla="*/ 1 w 18"/>
                <a:gd name="T25" fmla="*/ 7 h 21"/>
                <a:gd name="T26" fmla="*/ 1 w 18"/>
                <a:gd name="T27" fmla="*/ 6 h 21"/>
                <a:gd name="T28" fmla="*/ 0 w 18"/>
                <a:gd name="T29" fmla="*/ 6 h 21"/>
                <a:gd name="T30" fmla="*/ 1 w 18"/>
                <a:gd name="T31" fmla="*/ 6 h 21"/>
                <a:gd name="T32" fmla="*/ 3 w 18"/>
                <a:gd name="T33" fmla="*/ 4 h 21"/>
                <a:gd name="T34" fmla="*/ 3 w 18"/>
                <a:gd name="T35" fmla="*/ 3 h 21"/>
                <a:gd name="T36" fmla="*/ 4 w 18"/>
                <a:gd name="T37" fmla="*/ 3 h 21"/>
                <a:gd name="T38" fmla="*/ 4 w 18"/>
                <a:gd name="T39" fmla="*/ 2 h 21"/>
                <a:gd name="T40" fmla="*/ 5 w 18"/>
                <a:gd name="T41" fmla="*/ 2 h 21"/>
                <a:gd name="T42" fmla="*/ 5 w 18"/>
                <a:gd name="T43" fmla="*/ 1 h 21"/>
                <a:gd name="T44" fmla="*/ 6 w 18"/>
                <a:gd name="T45" fmla="*/ 1 h 21"/>
                <a:gd name="T46" fmla="*/ 7 w 18"/>
                <a:gd name="T47" fmla="*/ 0 h 21"/>
                <a:gd name="T48" fmla="*/ 9 w 18"/>
                <a:gd name="T49" fmla="*/ 1 h 21"/>
                <a:gd name="T50" fmla="*/ 10 w 18"/>
                <a:gd name="T51" fmla="*/ 2 h 21"/>
                <a:gd name="T52" fmla="*/ 11 w 18"/>
                <a:gd name="T53" fmla="*/ 3 h 21"/>
                <a:gd name="T54" fmla="*/ 12 w 18"/>
                <a:gd name="T55" fmla="*/ 4 h 21"/>
                <a:gd name="T56" fmla="*/ 14 w 18"/>
                <a:gd name="T57" fmla="*/ 6 h 21"/>
                <a:gd name="T58" fmla="*/ 15 w 18"/>
                <a:gd name="T59" fmla="*/ 7 h 21"/>
                <a:gd name="T60" fmla="*/ 16 w 18"/>
                <a:gd name="T61" fmla="*/ 8 h 21"/>
                <a:gd name="T62" fmla="*/ 17 w 18"/>
                <a:gd name="T63" fmla="*/ 9 h 21"/>
                <a:gd name="T64" fmla="*/ 18 w 18"/>
                <a:gd name="T65" fmla="*/ 10 h 21"/>
                <a:gd name="T66" fmla="*/ 17 w 18"/>
                <a:gd name="T67" fmla="*/ 12 h 21"/>
                <a:gd name="T68" fmla="*/ 16 w 18"/>
                <a:gd name="T69" fmla="*/ 13 h 21"/>
                <a:gd name="T70" fmla="*/ 15 w 18"/>
                <a:gd name="T71" fmla="*/ 13 h 21"/>
                <a:gd name="T72" fmla="*/ 15 w 18"/>
                <a:gd name="T73" fmla="*/ 14 h 21"/>
                <a:gd name="T74" fmla="*/ 14 w 18"/>
                <a:gd name="T75" fmla="*/ 15 h 21"/>
                <a:gd name="T76" fmla="*/ 12 w 18"/>
                <a:gd name="T77" fmla="*/ 15 h 21"/>
                <a:gd name="T78" fmla="*/ 12 w 18"/>
                <a:gd name="T79" fmla="*/ 16 h 21"/>
                <a:gd name="T80" fmla="*/ 11 w 18"/>
                <a:gd name="T81" fmla="*/ 16 h 21"/>
                <a:gd name="T82" fmla="*/ 11 w 18"/>
                <a:gd name="T83" fmla="*/ 18 h 21"/>
                <a:gd name="T84" fmla="*/ 10 w 18"/>
                <a:gd name="T85" fmla="*/ 19 h 21"/>
                <a:gd name="T86" fmla="*/ 9 w 18"/>
                <a:gd name="T87" fmla="*/ 20 h 21"/>
                <a:gd name="T88" fmla="*/ 7 w 18"/>
                <a:gd name="T89" fmla="*/ 21 h 21"/>
                <a:gd name="T90" fmla="*/ 7 w 18"/>
                <a:gd name="T91" fmla="*/ 20 h 21"/>
                <a:gd name="T92" fmla="*/ 7 w 18"/>
                <a:gd name="T93" fmla="*/ 19 h 21"/>
                <a:gd name="T94" fmla="*/ 7 w 18"/>
                <a:gd name="T95" fmla="*/ 18 h 21"/>
                <a:gd name="T96" fmla="*/ 7 w 18"/>
                <a:gd name="T97" fmla="*/ 16 h 21"/>
                <a:gd name="T98" fmla="*/ 7 w 18"/>
                <a:gd name="T99" fmla="*/ 15 h 21"/>
                <a:gd name="T100" fmla="*/ 9 w 18"/>
                <a:gd name="T101" fmla="*/ 15 h 21"/>
                <a:gd name="T102" fmla="*/ 7 w 18"/>
                <a:gd name="T103" fmla="*/ 14 h 21"/>
                <a:gd name="T104" fmla="*/ 7 w 18"/>
                <a:gd name="T105" fmla="*/ 13 h 2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8"/>
                <a:gd name="T160" fmla="*/ 0 h 21"/>
                <a:gd name="T161" fmla="*/ 18 w 18"/>
                <a:gd name="T162" fmla="*/ 21 h 2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8" h="21">
                  <a:moveTo>
                    <a:pt x="7" y="13"/>
                  </a:moveTo>
                  <a:lnTo>
                    <a:pt x="7" y="12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6" y="8"/>
                  </a:lnTo>
                  <a:lnTo>
                    <a:pt x="17" y="9"/>
                  </a:lnTo>
                  <a:lnTo>
                    <a:pt x="18" y="10"/>
                  </a:lnTo>
                  <a:lnTo>
                    <a:pt x="17" y="12"/>
                  </a:lnTo>
                  <a:lnTo>
                    <a:pt x="16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2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0" y="19"/>
                  </a:lnTo>
                  <a:lnTo>
                    <a:pt x="9" y="20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7" y="14"/>
                  </a:lnTo>
                  <a:lnTo>
                    <a:pt x="7" y="1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12" name="Freeform 586"/>
            <p:cNvSpPr>
              <a:spLocks noChangeAspect="1"/>
            </p:cNvSpPr>
            <p:nvPr/>
          </p:nvSpPr>
          <p:spPr bwMode="gray">
            <a:xfrm>
              <a:off x="4162" y="2362"/>
              <a:ext cx="373" cy="398"/>
            </a:xfrm>
            <a:custGeom>
              <a:avLst/>
              <a:gdLst>
                <a:gd name="T0" fmla="*/ 355 w 355"/>
                <a:gd name="T1" fmla="*/ 120 h 378"/>
                <a:gd name="T2" fmla="*/ 349 w 355"/>
                <a:gd name="T3" fmla="*/ 143 h 378"/>
                <a:gd name="T4" fmla="*/ 349 w 355"/>
                <a:gd name="T5" fmla="*/ 158 h 378"/>
                <a:gd name="T6" fmla="*/ 347 w 355"/>
                <a:gd name="T7" fmla="*/ 181 h 378"/>
                <a:gd name="T8" fmla="*/ 339 w 355"/>
                <a:gd name="T9" fmla="*/ 206 h 378"/>
                <a:gd name="T10" fmla="*/ 333 w 355"/>
                <a:gd name="T11" fmla="*/ 224 h 378"/>
                <a:gd name="T12" fmla="*/ 328 w 355"/>
                <a:gd name="T13" fmla="*/ 241 h 378"/>
                <a:gd name="T14" fmla="*/ 313 w 355"/>
                <a:gd name="T15" fmla="*/ 258 h 378"/>
                <a:gd name="T16" fmla="*/ 296 w 355"/>
                <a:gd name="T17" fmla="*/ 274 h 378"/>
                <a:gd name="T18" fmla="*/ 278 w 355"/>
                <a:gd name="T19" fmla="*/ 272 h 378"/>
                <a:gd name="T20" fmla="*/ 263 w 355"/>
                <a:gd name="T21" fmla="*/ 285 h 378"/>
                <a:gd name="T22" fmla="*/ 254 w 355"/>
                <a:gd name="T23" fmla="*/ 305 h 378"/>
                <a:gd name="T24" fmla="*/ 253 w 355"/>
                <a:gd name="T25" fmla="*/ 322 h 378"/>
                <a:gd name="T26" fmla="*/ 240 w 355"/>
                <a:gd name="T27" fmla="*/ 325 h 378"/>
                <a:gd name="T28" fmla="*/ 230 w 355"/>
                <a:gd name="T29" fmla="*/ 316 h 378"/>
                <a:gd name="T30" fmla="*/ 220 w 355"/>
                <a:gd name="T31" fmla="*/ 334 h 378"/>
                <a:gd name="T32" fmla="*/ 218 w 355"/>
                <a:gd name="T33" fmla="*/ 351 h 378"/>
                <a:gd name="T34" fmla="*/ 208 w 355"/>
                <a:gd name="T35" fmla="*/ 369 h 378"/>
                <a:gd name="T36" fmla="*/ 187 w 355"/>
                <a:gd name="T37" fmla="*/ 378 h 378"/>
                <a:gd name="T38" fmla="*/ 173 w 355"/>
                <a:gd name="T39" fmla="*/ 361 h 378"/>
                <a:gd name="T40" fmla="*/ 161 w 355"/>
                <a:gd name="T41" fmla="*/ 342 h 378"/>
                <a:gd name="T42" fmla="*/ 142 w 355"/>
                <a:gd name="T43" fmla="*/ 349 h 378"/>
                <a:gd name="T44" fmla="*/ 124 w 355"/>
                <a:gd name="T45" fmla="*/ 354 h 378"/>
                <a:gd name="T46" fmla="*/ 102 w 355"/>
                <a:gd name="T47" fmla="*/ 348 h 378"/>
                <a:gd name="T48" fmla="*/ 85 w 355"/>
                <a:gd name="T49" fmla="*/ 346 h 378"/>
                <a:gd name="T50" fmla="*/ 65 w 355"/>
                <a:gd name="T51" fmla="*/ 340 h 378"/>
                <a:gd name="T52" fmla="*/ 48 w 355"/>
                <a:gd name="T53" fmla="*/ 325 h 378"/>
                <a:gd name="T54" fmla="*/ 32 w 355"/>
                <a:gd name="T55" fmla="*/ 306 h 378"/>
                <a:gd name="T56" fmla="*/ 13 w 355"/>
                <a:gd name="T57" fmla="*/ 305 h 378"/>
                <a:gd name="T58" fmla="*/ 0 w 355"/>
                <a:gd name="T59" fmla="*/ 294 h 378"/>
                <a:gd name="T60" fmla="*/ 1 w 355"/>
                <a:gd name="T61" fmla="*/ 261 h 378"/>
                <a:gd name="T62" fmla="*/ 1 w 355"/>
                <a:gd name="T63" fmla="*/ 231 h 378"/>
                <a:gd name="T64" fmla="*/ 1 w 355"/>
                <a:gd name="T65" fmla="*/ 201 h 378"/>
                <a:gd name="T66" fmla="*/ 1 w 355"/>
                <a:gd name="T67" fmla="*/ 171 h 378"/>
                <a:gd name="T68" fmla="*/ 2 w 355"/>
                <a:gd name="T69" fmla="*/ 140 h 378"/>
                <a:gd name="T70" fmla="*/ 2 w 355"/>
                <a:gd name="T71" fmla="*/ 109 h 378"/>
                <a:gd name="T72" fmla="*/ 2 w 355"/>
                <a:gd name="T73" fmla="*/ 79 h 378"/>
                <a:gd name="T74" fmla="*/ 1 w 355"/>
                <a:gd name="T75" fmla="*/ 50 h 378"/>
                <a:gd name="T76" fmla="*/ 12 w 355"/>
                <a:gd name="T77" fmla="*/ 29 h 378"/>
                <a:gd name="T78" fmla="*/ 44 w 355"/>
                <a:gd name="T79" fmla="*/ 29 h 378"/>
                <a:gd name="T80" fmla="*/ 78 w 355"/>
                <a:gd name="T81" fmla="*/ 28 h 378"/>
                <a:gd name="T82" fmla="*/ 108 w 355"/>
                <a:gd name="T83" fmla="*/ 27 h 378"/>
                <a:gd name="T84" fmla="*/ 118 w 355"/>
                <a:gd name="T85" fmla="*/ 30 h 378"/>
                <a:gd name="T86" fmla="*/ 131 w 355"/>
                <a:gd name="T87" fmla="*/ 35 h 378"/>
                <a:gd name="T88" fmla="*/ 149 w 355"/>
                <a:gd name="T89" fmla="*/ 45 h 378"/>
                <a:gd name="T90" fmla="*/ 166 w 355"/>
                <a:gd name="T91" fmla="*/ 44 h 378"/>
                <a:gd name="T92" fmla="*/ 173 w 355"/>
                <a:gd name="T93" fmla="*/ 49 h 378"/>
                <a:gd name="T94" fmla="*/ 165 w 355"/>
                <a:gd name="T95" fmla="*/ 51 h 378"/>
                <a:gd name="T96" fmla="*/ 149 w 355"/>
                <a:gd name="T97" fmla="*/ 57 h 378"/>
                <a:gd name="T98" fmla="*/ 165 w 355"/>
                <a:gd name="T99" fmla="*/ 55 h 378"/>
                <a:gd name="T100" fmla="*/ 178 w 355"/>
                <a:gd name="T101" fmla="*/ 57 h 378"/>
                <a:gd name="T102" fmla="*/ 184 w 355"/>
                <a:gd name="T103" fmla="*/ 59 h 378"/>
                <a:gd name="T104" fmla="*/ 208 w 355"/>
                <a:gd name="T105" fmla="*/ 58 h 378"/>
                <a:gd name="T106" fmla="*/ 231 w 355"/>
                <a:gd name="T107" fmla="*/ 50 h 378"/>
                <a:gd name="T108" fmla="*/ 254 w 355"/>
                <a:gd name="T109" fmla="*/ 52 h 378"/>
                <a:gd name="T110" fmla="*/ 264 w 355"/>
                <a:gd name="T111" fmla="*/ 46 h 378"/>
                <a:gd name="T112" fmla="*/ 279 w 355"/>
                <a:gd name="T113" fmla="*/ 32 h 378"/>
                <a:gd name="T114" fmla="*/ 299 w 355"/>
                <a:gd name="T115" fmla="*/ 21 h 378"/>
                <a:gd name="T116" fmla="*/ 319 w 355"/>
                <a:gd name="T117" fmla="*/ 13 h 378"/>
                <a:gd name="T118" fmla="*/ 340 w 355"/>
                <a:gd name="T119" fmla="*/ 6 h 378"/>
                <a:gd name="T120" fmla="*/ 355 w 355"/>
                <a:gd name="T121" fmla="*/ 7 h 378"/>
                <a:gd name="T122" fmla="*/ 355 w 355"/>
                <a:gd name="T123" fmla="*/ 39 h 378"/>
                <a:gd name="T124" fmla="*/ 355 w 355"/>
                <a:gd name="T125" fmla="*/ 69 h 37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5"/>
                <a:gd name="T190" fmla="*/ 0 h 378"/>
                <a:gd name="T191" fmla="*/ 355 w 355"/>
                <a:gd name="T192" fmla="*/ 378 h 37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5" h="378">
                  <a:moveTo>
                    <a:pt x="355" y="90"/>
                  </a:moveTo>
                  <a:lnTo>
                    <a:pt x="355" y="91"/>
                  </a:lnTo>
                  <a:lnTo>
                    <a:pt x="355" y="92"/>
                  </a:lnTo>
                  <a:lnTo>
                    <a:pt x="355" y="93"/>
                  </a:lnTo>
                  <a:lnTo>
                    <a:pt x="355" y="94"/>
                  </a:lnTo>
                  <a:lnTo>
                    <a:pt x="355" y="96"/>
                  </a:lnTo>
                  <a:lnTo>
                    <a:pt x="355" y="97"/>
                  </a:lnTo>
                  <a:lnTo>
                    <a:pt x="355" y="98"/>
                  </a:lnTo>
                  <a:lnTo>
                    <a:pt x="355" y="99"/>
                  </a:lnTo>
                  <a:lnTo>
                    <a:pt x="355" y="100"/>
                  </a:lnTo>
                  <a:lnTo>
                    <a:pt x="355" y="102"/>
                  </a:lnTo>
                  <a:lnTo>
                    <a:pt x="355" y="103"/>
                  </a:lnTo>
                  <a:lnTo>
                    <a:pt x="355" y="104"/>
                  </a:lnTo>
                  <a:lnTo>
                    <a:pt x="355" y="105"/>
                  </a:lnTo>
                  <a:lnTo>
                    <a:pt x="355" y="107"/>
                  </a:lnTo>
                  <a:lnTo>
                    <a:pt x="355" y="108"/>
                  </a:lnTo>
                  <a:lnTo>
                    <a:pt x="355" y="109"/>
                  </a:lnTo>
                  <a:lnTo>
                    <a:pt x="355" y="110"/>
                  </a:lnTo>
                  <a:lnTo>
                    <a:pt x="355" y="111"/>
                  </a:lnTo>
                  <a:lnTo>
                    <a:pt x="355" y="113"/>
                  </a:lnTo>
                  <a:lnTo>
                    <a:pt x="355" y="114"/>
                  </a:lnTo>
                  <a:lnTo>
                    <a:pt x="355" y="115"/>
                  </a:lnTo>
                  <a:lnTo>
                    <a:pt x="355" y="116"/>
                  </a:lnTo>
                  <a:lnTo>
                    <a:pt x="355" y="117"/>
                  </a:lnTo>
                  <a:lnTo>
                    <a:pt x="355" y="120"/>
                  </a:lnTo>
                  <a:lnTo>
                    <a:pt x="355" y="121"/>
                  </a:lnTo>
                  <a:lnTo>
                    <a:pt x="355" y="122"/>
                  </a:lnTo>
                  <a:lnTo>
                    <a:pt x="355" y="123"/>
                  </a:lnTo>
                  <a:lnTo>
                    <a:pt x="355" y="125"/>
                  </a:lnTo>
                  <a:lnTo>
                    <a:pt x="355" y="126"/>
                  </a:lnTo>
                  <a:lnTo>
                    <a:pt x="355" y="127"/>
                  </a:lnTo>
                  <a:lnTo>
                    <a:pt x="355" y="128"/>
                  </a:lnTo>
                  <a:lnTo>
                    <a:pt x="355" y="129"/>
                  </a:lnTo>
                  <a:lnTo>
                    <a:pt x="355" y="131"/>
                  </a:lnTo>
                  <a:lnTo>
                    <a:pt x="355" y="132"/>
                  </a:lnTo>
                  <a:lnTo>
                    <a:pt x="355" y="133"/>
                  </a:lnTo>
                  <a:lnTo>
                    <a:pt x="355" y="134"/>
                  </a:lnTo>
                  <a:lnTo>
                    <a:pt x="355" y="136"/>
                  </a:lnTo>
                  <a:lnTo>
                    <a:pt x="355" y="137"/>
                  </a:lnTo>
                  <a:lnTo>
                    <a:pt x="355" y="138"/>
                  </a:lnTo>
                  <a:lnTo>
                    <a:pt x="355" y="139"/>
                  </a:lnTo>
                  <a:lnTo>
                    <a:pt x="355" y="140"/>
                  </a:lnTo>
                  <a:lnTo>
                    <a:pt x="355" y="142"/>
                  </a:lnTo>
                  <a:lnTo>
                    <a:pt x="354" y="142"/>
                  </a:lnTo>
                  <a:lnTo>
                    <a:pt x="354" y="143"/>
                  </a:lnTo>
                  <a:lnTo>
                    <a:pt x="353" y="143"/>
                  </a:lnTo>
                  <a:lnTo>
                    <a:pt x="352" y="144"/>
                  </a:lnTo>
                  <a:lnTo>
                    <a:pt x="351" y="144"/>
                  </a:lnTo>
                  <a:lnTo>
                    <a:pt x="349" y="144"/>
                  </a:lnTo>
                  <a:lnTo>
                    <a:pt x="349" y="143"/>
                  </a:lnTo>
                  <a:lnTo>
                    <a:pt x="348" y="143"/>
                  </a:lnTo>
                  <a:lnTo>
                    <a:pt x="348" y="144"/>
                  </a:lnTo>
                  <a:lnTo>
                    <a:pt x="347" y="144"/>
                  </a:lnTo>
                  <a:lnTo>
                    <a:pt x="346" y="144"/>
                  </a:lnTo>
                  <a:lnTo>
                    <a:pt x="346" y="145"/>
                  </a:lnTo>
                  <a:lnTo>
                    <a:pt x="346" y="146"/>
                  </a:lnTo>
                  <a:lnTo>
                    <a:pt x="345" y="146"/>
                  </a:lnTo>
                  <a:lnTo>
                    <a:pt x="343" y="146"/>
                  </a:lnTo>
                  <a:lnTo>
                    <a:pt x="343" y="148"/>
                  </a:lnTo>
                  <a:lnTo>
                    <a:pt x="343" y="149"/>
                  </a:lnTo>
                  <a:lnTo>
                    <a:pt x="345" y="149"/>
                  </a:lnTo>
                  <a:lnTo>
                    <a:pt x="343" y="149"/>
                  </a:lnTo>
                  <a:lnTo>
                    <a:pt x="345" y="149"/>
                  </a:lnTo>
                  <a:lnTo>
                    <a:pt x="345" y="150"/>
                  </a:lnTo>
                  <a:lnTo>
                    <a:pt x="346" y="150"/>
                  </a:lnTo>
                  <a:lnTo>
                    <a:pt x="346" y="151"/>
                  </a:lnTo>
                  <a:lnTo>
                    <a:pt x="346" y="152"/>
                  </a:lnTo>
                  <a:lnTo>
                    <a:pt x="347" y="152"/>
                  </a:lnTo>
                  <a:lnTo>
                    <a:pt x="347" y="154"/>
                  </a:lnTo>
                  <a:lnTo>
                    <a:pt x="347" y="155"/>
                  </a:lnTo>
                  <a:lnTo>
                    <a:pt x="347" y="156"/>
                  </a:lnTo>
                  <a:lnTo>
                    <a:pt x="348" y="156"/>
                  </a:lnTo>
                  <a:lnTo>
                    <a:pt x="348" y="157"/>
                  </a:lnTo>
                  <a:lnTo>
                    <a:pt x="348" y="158"/>
                  </a:lnTo>
                  <a:lnTo>
                    <a:pt x="349" y="158"/>
                  </a:lnTo>
                  <a:lnTo>
                    <a:pt x="349" y="160"/>
                  </a:lnTo>
                  <a:lnTo>
                    <a:pt x="349" y="161"/>
                  </a:lnTo>
                  <a:lnTo>
                    <a:pt x="349" y="162"/>
                  </a:lnTo>
                  <a:lnTo>
                    <a:pt x="348" y="162"/>
                  </a:lnTo>
                  <a:lnTo>
                    <a:pt x="348" y="163"/>
                  </a:lnTo>
                  <a:lnTo>
                    <a:pt x="348" y="165"/>
                  </a:lnTo>
                  <a:lnTo>
                    <a:pt x="348" y="166"/>
                  </a:lnTo>
                  <a:lnTo>
                    <a:pt x="348" y="167"/>
                  </a:lnTo>
                  <a:lnTo>
                    <a:pt x="347" y="167"/>
                  </a:lnTo>
                  <a:lnTo>
                    <a:pt x="347" y="168"/>
                  </a:lnTo>
                  <a:lnTo>
                    <a:pt x="347" y="169"/>
                  </a:lnTo>
                  <a:lnTo>
                    <a:pt x="348" y="169"/>
                  </a:lnTo>
                  <a:lnTo>
                    <a:pt x="348" y="171"/>
                  </a:lnTo>
                  <a:lnTo>
                    <a:pt x="348" y="172"/>
                  </a:lnTo>
                  <a:lnTo>
                    <a:pt x="348" y="173"/>
                  </a:lnTo>
                  <a:lnTo>
                    <a:pt x="348" y="174"/>
                  </a:lnTo>
                  <a:lnTo>
                    <a:pt x="349" y="174"/>
                  </a:lnTo>
                  <a:lnTo>
                    <a:pt x="349" y="175"/>
                  </a:lnTo>
                  <a:lnTo>
                    <a:pt x="349" y="177"/>
                  </a:lnTo>
                  <a:lnTo>
                    <a:pt x="348" y="177"/>
                  </a:lnTo>
                  <a:lnTo>
                    <a:pt x="348" y="178"/>
                  </a:lnTo>
                  <a:lnTo>
                    <a:pt x="348" y="179"/>
                  </a:lnTo>
                  <a:lnTo>
                    <a:pt x="348" y="180"/>
                  </a:lnTo>
                  <a:lnTo>
                    <a:pt x="348" y="181"/>
                  </a:lnTo>
                  <a:lnTo>
                    <a:pt x="347" y="181"/>
                  </a:lnTo>
                  <a:lnTo>
                    <a:pt x="346" y="183"/>
                  </a:lnTo>
                  <a:lnTo>
                    <a:pt x="345" y="184"/>
                  </a:lnTo>
                  <a:lnTo>
                    <a:pt x="345" y="185"/>
                  </a:lnTo>
                  <a:lnTo>
                    <a:pt x="343" y="186"/>
                  </a:lnTo>
                  <a:lnTo>
                    <a:pt x="343" y="187"/>
                  </a:lnTo>
                  <a:lnTo>
                    <a:pt x="343" y="189"/>
                  </a:lnTo>
                  <a:lnTo>
                    <a:pt x="342" y="190"/>
                  </a:lnTo>
                  <a:lnTo>
                    <a:pt x="342" y="191"/>
                  </a:lnTo>
                  <a:lnTo>
                    <a:pt x="341" y="191"/>
                  </a:lnTo>
                  <a:lnTo>
                    <a:pt x="341" y="192"/>
                  </a:lnTo>
                  <a:lnTo>
                    <a:pt x="341" y="194"/>
                  </a:lnTo>
                  <a:lnTo>
                    <a:pt x="340" y="194"/>
                  </a:lnTo>
                  <a:lnTo>
                    <a:pt x="340" y="195"/>
                  </a:lnTo>
                  <a:lnTo>
                    <a:pt x="340" y="196"/>
                  </a:lnTo>
                  <a:lnTo>
                    <a:pt x="340" y="197"/>
                  </a:lnTo>
                  <a:lnTo>
                    <a:pt x="341" y="197"/>
                  </a:lnTo>
                  <a:lnTo>
                    <a:pt x="340" y="198"/>
                  </a:lnTo>
                  <a:lnTo>
                    <a:pt x="340" y="200"/>
                  </a:lnTo>
                  <a:lnTo>
                    <a:pt x="339" y="200"/>
                  </a:lnTo>
                  <a:lnTo>
                    <a:pt x="339" y="201"/>
                  </a:lnTo>
                  <a:lnTo>
                    <a:pt x="337" y="201"/>
                  </a:lnTo>
                  <a:lnTo>
                    <a:pt x="337" y="202"/>
                  </a:lnTo>
                  <a:lnTo>
                    <a:pt x="339" y="203"/>
                  </a:lnTo>
                  <a:lnTo>
                    <a:pt x="339" y="204"/>
                  </a:lnTo>
                  <a:lnTo>
                    <a:pt x="339" y="206"/>
                  </a:lnTo>
                  <a:lnTo>
                    <a:pt x="337" y="206"/>
                  </a:lnTo>
                  <a:lnTo>
                    <a:pt x="337" y="207"/>
                  </a:lnTo>
                  <a:lnTo>
                    <a:pt x="337" y="208"/>
                  </a:lnTo>
                  <a:lnTo>
                    <a:pt x="337" y="209"/>
                  </a:lnTo>
                  <a:lnTo>
                    <a:pt x="337" y="210"/>
                  </a:lnTo>
                  <a:lnTo>
                    <a:pt x="337" y="212"/>
                  </a:lnTo>
                  <a:lnTo>
                    <a:pt x="337" y="213"/>
                  </a:lnTo>
                  <a:lnTo>
                    <a:pt x="336" y="213"/>
                  </a:lnTo>
                  <a:lnTo>
                    <a:pt x="336" y="214"/>
                  </a:lnTo>
                  <a:lnTo>
                    <a:pt x="336" y="215"/>
                  </a:lnTo>
                  <a:lnTo>
                    <a:pt x="336" y="216"/>
                  </a:lnTo>
                  <a:lnTo>
                    <a:pt x="336" y="218"/>
                  </a:lnTo>
                  <a:lnTo>
                    <a:pt x="336" y="219"/>
                  </a:lnTo>
                  <a:lnTo>
                    <a:pt x="335" y="219"/>
                  </a:lnTo>
                  <a:lnTo>
                    <a:pt x="334" y="218"/>
                  </a:lnTo>
                  <a:lnTo>
                    <a:pt x="333" y="218"/>
                  </a:lnTo>
                  <a:lnTo>
                    <a:pt x="333" y="219"/>
                  </a:lnTo>
                  <a:lnTo>
                    <a:pt x="331" y="219"/>
                  </a:lnTo>
                  <a:lnTo>
                    <a:pt x="331" y="220"/>
                  </a:lnTo>
                  <a:lnTo>
                    <a:pt x="333" y="220"/>
                  </a:lnTo>
                  <a:lnTo>
                    <a:pt x="333" y="221"/>
                  </a:lnTo>
                  <a:lnTo>
                    <a:pt x="334" y="221"/>
                  </a:lnTo>
                  <a:lnTo>
                    <a:pt x="334" y="223"/>
                  </a:lnTo>
                  <a:lnTo>
                    <a:pt x="334" y="224"/>
                  </a:lnTo>
                  <a:lnTo>
                    <a:pt x="333" y="224"/>
                  </a:lnTo>
                  <a:lnTo>
                    <a:pt x="333" y="225"/>
                  </a:lnTo>
                  <a:lnTo>
                    <a:pt x="331" y="225"/>
                  </a:lnTo>
                  <a:lnTo>
                    <a:pt x="330" y="225"/>
                  </a:lnTo>
                  <a:lnTo>
                    <a:pt x="330" y="226"/>
                  </a:lnTo>
                  <a:lnTo>
                    <a:pt x="330" y="227"/>
                  </a:lnTo>
                  <a:lnTo>
                    <a:pt x="331" y="227"/>
                  </a:lnTo>
                  <a:lnTo>
                    <a:pt x="331" y="229"/>
                  </a:lnTo>
                  <a:lnTo>
                    <a:pt x="331" y="230"/>
                  </a:lnTo>
                  <a:lnTo>
                    <a:pt x="330" y="230"/>
                  </a:lnTo>
                  <a:lnTo>
                    <a:pt x="330" y="231"/>
                  </a:lnTo>
                  <a:lnTo>
                    <a:pt x="329" y="232"/>
                  </a:lnTo>
                  <a:lnTo>
                    <a:pt x="328" y="232"/>
                  </a:lnTo>
                  <a:lnTo>
                    <a:pt x="328" y="233"/>
                  </a:lnTo>
                  <a:lnTo>
                    <a:pt x="327" y="233"/>
                  </a:lnTo>
                  <a:lnTo>
                    <a:pt x="327" y="235"/>
                  </a:lnTo>
                  <a:lnTo>
                    <a:pt x="328" y="235"/>
                  </a:lnTo>
                  <a:lnTo>
                    <a:pt x="328" y="236"/>
                  </a:lnTo>
                  <a:lnTo>
                    <a:pt x="328" y="237"/>
                  </a:lnTo>
                  <a:lnTo>
                    <a:pt x="329" y="237"/>
                  </a:lnTo>
                  <a:lnTo>
                    <a:pt x="329" y="238"/>
                  </a:lnTo>
                  <a:lnTo>
                    <a:pt x="330" y="238"/>
                  </a:lnTo>
                  <a:lnTo>
                    <a:pt x="330" y="239"/>
                  </a:lnTo>
                  <a:lnTo>
                    <a:pt x="330" y="241"/>
                  </a:lnTo>
                  <a:lnTo>
                    <a:pt x="329" y="241"/>
                  </a:lnTo>
                  <a:lnTo>
                    <a:pt x="328" y="241"/>
                  </a:lnTo>
                  <a:lnTo>
                    <a:pt x="328" y="242"/>
                  </a:lnTo>
                  <a:lnTo>
                    <a:pt x="328" y="243"/>
                  </a:lnTo>
                  <a:lnTo>
                    <a:pt x="328" y="244"/>
                  </a:lnTo>
                  <a:lnTo>
                    <a:pt x="328" y="245"/>
                  </a:lnTo>
                  <a:lnTo>
                    <a:pt x="327" y="247"/>
                  </a:lnTo>
                  <a:lnTo>
                    <a:pt x="327" y="248"/>
                  </a:lnTo>
                  <a:lnTo>
                    <a:pt x="327" y="249"/>
                  </a:lnTo>
                  <a:lnTo>
                    <a:pt x="325" y="249"/>
                  </a:lnTo>
                  <a:lnTo>
                    <a:pt x="325" y="250"/>
                  </a:lnTo>
                  <a:lnTo>
                    <a:pt x="324" y="250"/>
                  </a:lnTo>
                  <a:lnTo>
                    <a:pt x="324" y="249"/>
                  </a:lnTo>
                  <a:lnTo>
                    <a:pt x="323" y="249"/>
                  </a:lnTo>
                  <a:lnTo>
                    <a:pt x="322" y="250"/>
                  </a:lnTo>
                  <a:lnTo>
                    <a:pt x="320" y="250"/>
                  </a:lnTo>
                  <a:lnTo>
                    <a:pt x="320" y="252"/>
                  </a:lnTo>
                  <a:lnTo>
                    <a:pt x="319" y="252"/>
                  </a:lnTo>
                  <a:lnTo>
                    <a:pt x="318" y="253"/>
                  </a:lnTo>
                  <a:lnTo>
                    <a:pt x="318" y="254"/>
                  </a:lnTo>
                  <a:lnTo>
                    <a:pt x="317" y="254"/>
                  </a:lnTo>
                  <a:lnTo>
                    <a:pt x="317" y="255"/>
                  </a:lnTo>
                  <a:lnTo>
                    <a:pt x="316" y="255"/>
                  </a:lnTo>
                  <a:lnTo>
                    <a:pt x="316" y="256"/>
                  </a:lnTo>
                  <a:lnTo>
                    <a:pt x="314" y="256"/>
                  </a:lnTo>
                  <a:lnTo>
                    <a:pt x="314" y="258"/>
                  </a:lnTo>
                  <a:lnTo>
                    <a:pt x="313" y="258"/>
                  </a:lnTo>
                  <a:lnTo>
                    <a:pt x="312" y="259"/>
                  </a:lnTo>
                  <a:lnTo>
                    <a:pt x="312" y="260"/>
                  </a:lnTo>
                  <a:lnTo>
                    <a:pt x="311" y="260"/>
                  </a:lnTo>
                  <a:lnTo>
                    <a:pt x="310" y="261"/>
                  </a:lnTo>
                  <a:lnTo>
                    <a:pt x="310" y="262"/>
                  </a:lnTo>
                  <a:lnTo>
                    <a:pt x="308" y="262"/>
                  </a:lnTo>
                  <a:lnTo>
                    <a:pt x="308" y="264"/>
                  </a:lnTo>
                  <a:lnTo>
                    <a:pt x="307" y="264"/>
                  </a:lnTo>
                  <a:lnTo>
                    <a:pt x="307" y="265"/>
                  </a:lnTo>
                  <a:lnTo>
                    <a:pt x="307" y="266"/>
                  </a:lnTo>
                  <a:lnTo>
                    <a:pt x="306" y="266"/>
                  </a:lnTo>
                  <a:lnTo>
                    <a:pt x="306" y="267"/>
                  </a:lnTo>
                  <a:lnTo>
                    <a:pt x="305" y="267"/>
                  </a:lnTo>
                  <a:lnTo>
                    <a:pt x="305" y="268"/>
                  </a:lnTo>
                  <a:lnTo>
                    <a:pt x="304" y="268"/>
                  </a:lnTo>
                  <a:lnTo>
                    <a:pt x="302" y="268"/>
                  </a:lnTo>
                  <a:lnTo>
                    <a:pt x="301" y="268"/>
                  </a:lnTo>
                  <a:lnTo>
                    <a:pt x="301" y="270"/>
                  </a:lnTo>
                  <a:lnTo>
                    <a:pt x="300" y="270"/>
                  </a:lnTo>
                  <a:lnTo>
                    <a:pt x="300" y="271"/>
                  </a:lnTo>
                  <a:lnTo>
                    <a:pt x="299" y="272"/>
                  </a:lnTo>
                  <a:lnTo>
                    <a:pt x="299" y="273"/>
                  </a:lnTo>
                  <a:lnTo>
                    <a:pt x="299" y="274"/>
                  </a:lnTo>
                  <a:lnTo>
                    <a:pt x="298" y="274"/>
                  </a:lnTo>
                  <a:lnTo>
                    <a:pt x="296" y="274"/>
                  </a:lnTo>
                  <a:lnTo>
                    <a:pt x="296" y="273"/>
                  </a:lnTo>
                  <a:lnTo>
                    <a:pt x="295" y="273"/>
                  </a:lnTo>
                  <a:lnTo>
                    <a:pt x="295" y="274"/>
                  </a:lnTo>
                  <a:lnTo>
                    <a:pt x="294" y="274"/>
                  </a:lnTo>
                  <a:lnTo>
                    <a:pt x="293" y="274"/>
                  </a:lnTo>
                  <a:lnTo>
                    <a:pt x="293" y="276"/>
                  </a:lnTo>
                  <a:lnTo>
                    <a:pt x="292" y="276"/>
                  </a:lnTo>
                  <a:lnTo>
                    <a:pt x="290" y="276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8"/>
                  </a:lnTo>
                  <a:lnTo>
                    <a:pt x="287" y="278"/>
                  </a:lnTo>
                  <a:lnTo>
                    <a:pt x="287" y="279"/>
                  </a:lnTo>
                  <a:lnTo>
                    <a:pt x="286" y="279"/>
                  </a:lnTo>
                  <a:lnTo>
                    <a:pt x="284" y="279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3" y="277"/>
                  </a:lnTo>
                  <a:lnTo>
                    <a:pt x="283" y="276"/>
                  </a:lnTo>
                  <a:lnTo>
                    <a:pt x="283" y="274"/>
                  </a:lnTo>
                  <a:lnTo>
                    <a:pt x="282" y="274"/>
                  </a:lnTo>
                  <a:lnTo>
                    <a:pt x="282" y="273"/>
                  </a:lnTo>
                  <a:lnTo>
                    <a:pt x="281" y="272"/>
                  </a:lnTo>
                  <a:lnTo>
                    <a:pt x="279" y="272"/>
                  </a:lnTo>
                  <a:lnTo>
                    <a:pt x="278" y="272"/>
                  </a:lnTo>
                  <a:lnTo>
                    <a:pt x="277" y="272"/>
                  </a:lnTo>
                  <a:lnTo>
                    <a:pt x="277" y="273"/>
                  </a:lnTo>
                  <a:lnTo>
                    <a:pt x="276" y="273"/>
                  </a:lnTo>
                  <a:lnTo>
                    <a:pt x="276" y="274"/>
                  </a:lnTo>
                  <a:lnTo>
                    <a:pt x="275" y="276"/>
                  </a:lnTo>
                  <a:lnTo>
                    <a:pt x="273" y="276"/>
                  </a:lnTo>
                  <a:lnTo>
                    <a:pt x="273" y="277"/>
                  </a:lnTo>
                  <a:lnTo>
                    <a:pt x="272" y="277"/>
                  </a:lnTo>
                  <a:lnTo>
                    <a:pt x="271" y="278"/>
                  </a:lnTo>
                  <a:lnTo>
                    <a:pt x="270" y="279"/>
                  </a:lnTo>
                  <a:lnTo>
                    <a:pt x="270" y="280"/>
                  </a:lnTo>
                  <a:lnTo>
                    <a:pt x="270" y="282"/>
                  </a:lnTo>
                  <a:lnTo>
                    <a:pt x="270" y="283"/>
                  </a:lnTo>
                  <a:lnTo>
                    <a:pt x="270" y="284"/>
                  </a:lnTo>
                  <a:lnTo>
                    <a:pt x="270" y="285"/>
                  </a:lnTo>
                  <a:lnTo>
                    <a:pt x="270" y="287"/>
                  </a:lnTo>
                  <a:lnTo>
                    <a:pt x="269" y="287"/>
                  </a:lnTo>
                  <a:lnTo>
                    <a:pt x="267" y="287"/>
                  </a:lnTo>
                  <a:lnTo>
                    <a:pt x="266" y="287"/>
                  </a:lnTo>
                  <a:lnTo>
                    <a:pt x="266" y="285"/>
                  </a:lnTo>
                  <a:lnTo>
                    <a:pt x="265" y="285"/>
                  </a:lnTo>
                  <a:lnTo>
                    <a:pt x="265" y="287"/>
                  </a:lnTo>
                  <a:lnTo>
                    <a:pt x="264" y="287"/>
                  </a:lnTo>
                  <a:lnTo>
                    <a:pt x="264" y="285"/>
                  </a:lnTo>
                  <a:lnTo>
                    <a:pt x="263" y="285"/>
                  </a:lnTo>
                  <a:lnTo>
                    <a:pt x="261" y="285"/>
                  </a:lnTo>
                  <a:lnTo>
                    <a:pt x="260" y="285"/>
                  </a:lnTo>
                  <a:lnTo>
                    <a:pt x="260" y="287"/>
                  </a:lnTo>
                  <a:lnTo>
                    <a:pt x="259" y="287"/>
                  </a:lnTo>
                  <a:lnTo>
                    <a:pt x="259" y="288"/>
                  </a:lnTo>
                  <a:lnTo>
                    <a:pt x="259" y="289"/>
                  </a:lnTo>
                  <a:lnTo>
                    <a:pt x="259" y="290"/>
                  </a:lnTo>
                  <a:lnTo>
                    <a:pt x="259" y="291"/>
                  </a:lnTo>
                  <a:lnTo>
                    <a:pt x="258" y="291"/>
                  </a:lnTo>
                  <a:lnTo>
                    <a:pt x="257" y="291"/>
                  </a:lnTo>
                  <a:lnTo>
                    <a:pt x="257" y="293"/>
                  </a:lnTo>
                  <a:lnTo>
                    <a:pt x="255" y="293"/>
                  </a:lnTo>
                  <a:lnTo>
                    <a:pt x="255" y="294"/>
                  </a:lnTo>
                  <a:lnTo>
                    <a:pt x="255" y="295"/>
                  </a:lnTo>
                  <a:lnTo>
                    <a:pt x="254" y="295"/>
                  </a:lnTo>
                  <a:lnTo>
                    <a:pt x="254" y="296"/>
                  </a:lnTo>
                  <a:lnTo>
                    <a:pt x="254" y="297"/>
                  </a:lnTo>
                  <a:lnTo>
                    <a:pt x="254" y="299"/>
                  </a:lnTo>
                  <a:lnTo>
                    <a:pt x="254" y="297"/>
                  </a:lnTo>
                  <a:lnTo>
                    <a:pt x="254" y="299"/>
                  </a:lnTo>
                  <a:lnTo>
                    <a:pt x="254" y="300"/>
                  </a:lnTo>
                  <a:lnTo>
                    <a:pt x="254" y="301"/>
                  </a:lnTo>
                  <a:lnTo>
                    <a:pt x="254" y="302"/>
                  </a:lnTo>
                  <a:lnTo>
                    <a:pt x="254" y="303"/>
                  </a:lnTo>
                  <a:lnTo>
                    <a:pt x="254" y="305"/>
                  </a:lnTo>
                  <a:lnTo>
                    <a:pt x="254" y="306"/>
                  </a:lnTo>
                  <a:lnTo>
                    <a:pt x="253" y="306"/>
                  </a:lnTo>
                  <a:lnTo>
                    <a:pt x="253" y="307"/>
                  </a:lnTo>
                  <a:lnTo>
                    <a:pt x="252" y="307"/>
                  </a:lnTo>
                  <a:lnTo>
                    <a:pt x="251" y="307"/>
                  </a:lnTo>
                  <a:lnTo>
                    <a:pt x="251" y="306"/>
                  </a:lnTo>
                  <a:lnTo>
                    <a:pt x="249" y="306"/>
                  </a:lnTo>
                  <a:lnTo>
                    <a:pt x="249" y="307"/>
                  </a:lnTo>
                  <a:lnTo>
                    <a:pt x="249" y="308"/>
                  </a:lnTo>
                  <a:lnTo>
                    <a:pt x="249" y="309"/>
                  </a:lnTo>
                  <a:lnTo>
                    <a:pt x="249" y="311"/>
                  </a:lnTo>
                  <a:lnTo>
                    <a:pt x="251" y="311"/>
                  </a:lnTo>
                  <a:lnTo>
                    <a:pt x="252" y="311"/>
                  </a:lnTo>
                  <a:lnTo>
                    <a:pt x="252" y="312"/>
                  </a:lnTo>
                  <a:lnTo>
                    <a:pt x="253" y="312"/>
                  </a:lnTo>
                  <a:lnTo>
                    <a:pt x="253" y="313"/>
                  </a:lnTo>
                  <a:lnTo>
                    <a:pt x="253" y="314"/>
                  </a:lnTo>
                  <a:lnTo>
                    <a:pt x="253" y="316"/>
                  </a:lnTo>
                  <a:lnTo>
                    <a:pt x="252" y="316"/>
                  </a:lnTo>
                  <a:lnTo>
                    <a:pt x="252" y="317"/>
                  </a:lnTo>
                  <a:lnTo>
                    <a:pt x="252" y="318"/>
                  </a:lnTo>
                  <a:lnTo>
                    <a:pt x="252" y="319"/>
                  </a:lnTo>
                  <a:lnTo>
                    <a:pt x="252" y="320"/>
                  </a:lnTo>
                  <a:lnTo>
                    <a:pt x="253" y="320"/>
                  </a:lnTo>
                  <a:lnTo>
                    <a:pt x="253" y="322"/>
                  </a:lnTo>
                  <a:lnTo>
                    <a:pt x="254" y="322"/>
                  </a:lnTo>
                  <a:lnTo>
                    <a:pt x="253" y="323"/>
                  </a:lnTo>
                  <a:lnTo>
                    <a:pt x="252" y="323"/>
                  </a:lnTo>
                  <a:lnTo>
                    <a:pt x="251" y="323"/>
                  </a:lnTo>
                  <a:lnTo>
                    <a:pt x="251" y="322"/>
                  </a:lnTo>
                  <a:lnTo>
                    <a:pt x="249" y="322"/>
                  </a:lnTo>
                  <a:lnTo>
                    <a:pt x="249" y="320"/>
                  </a:lnTo>
                  <a:lnTo>
                    <a:pt x="248" y="320"/>
                  </a:lnTo>
                  <a:lnTo>
                    <a:pt x="247" y="320"/>
                  </a:lnTo>
                  <a:lnTo>
                    <a:pt x="247" y="322"/>
                  </a:lnTo>
                  <a:lnTo>
                    <a:pt x="247" y="323"/>
                  </a:lnTo>
                  <a:lnTo>
                    <a:pt x="246" y="323"/>
                  </a:lnTo>
                  <a:lnTo>
                    <a:pt x="246" y="324"/>
                  </a:lnTo>
                  <a:lnTo>
                    <a:pt x="246" y="325"/>
                  </a:lnTo>
                  <a:lnTo>
                    <a:pt x="246" y="326"/>
                  </a:lnTo>
                  <a:lnTo>
                    <a:pt x="245" y="326"/>
                  </a:lnTo>
                  <a:lnTo>
                    <a:pt x="245" y="328"/>
                  </a:lnTo>
                  <a:lnTo>
                    <a:pt x="243" y="328"/>
                  </a:lnTo>
                  <a:lnTo>
                    <a:pt x="242" y="329"/>
                  </a:lnTo>
                  <a:lnTo>
                    <a:pt x="242" y="328"/>
                  </a:lnTo>
                  <a:lnTo>
                    <a:pt x="241" y="328"/>
                  </a:lnTo>
                  <a:lnTo>
                    <a:pt x="240" y="326"/>
                  </a:lnTo>
                  <a:lnTo>
                    <a:pt x="240" y="325"/>
                  </a:lnTo>
                  <a:lnTo>
                    <a:pt x="241" y="324"/>
                  </a:lnTo>
                  <a:lnTo>
                    <a:pt x="240" y="325"/>
                  </a:lnTo>
                  <a:lnTo>
                    <a:pt x="240" y="324"/>
                  </a:lnTo>
                  <a:lnTo>
                    <a:pt x="241" y="324"/>
                  </a:lnTo>
                  <a:lnTo>
                    <a:pt x="242" y="323"/>
                  </a:lnTo>
                  <a:lnTo>
                    <a:pt x="242" y="322"/>
                  </a:lnTo>
                  <a:lnTo>
                    <a:pt x="241" y="322"/>
                  </a:lnTo>
                  <a:lnTo>
                    <a:pt x="241" y="320"/>
                  </a:lnTo>
                  <a:lnTo>
                    <a:pt x="241" y="319"/>
                  </a:lnTo>
                  <a:lnTo>
                    <a:pt x="240" y="319"/>
                  </a:lnTo>
                  <a:lnTo>
                    <a:pt x="240" y="318"/>
                  </a:lnTo>
                  <a:lnTo>
                    <a:pt x="240" y="317"/>
                  </a:lnTo>
                  <a:lnTo>
                    <a:pt x="239" y="317"/>
                  </a:lnTo>
                  <a:lnTo>
                    <a:pt x="239" y="316"/>
                  </a:lnTo>
                  <a:lnTo>
                    <a:pt x="237" y="316"/>
                  </a:lnTo>
                  <a:lnTo>
                    <a:pt x="236" y="316"/>
                  </a:lnTo>
                  <a:lnTo>
                    <a:pt x="235" y="316"/>
                  </a:lnTo>
                  <a:lnTo>
                    <a:pt x="235" y="314"/>
                  </a:lnTo>
                  <a:lnTo>
                    <a:pt x="235" y="313"/>
                  </a:lnTo>
                  <a:lnTo>
                    <a:pt x="234" y="313"/>
                  </a:lnTo>
                  <a:lnTo>
                    <a:pt x="234" y="312"/>
                  </a:lnTo>
                  <a:lnTo>
                    <a:pt x="232" y="312"/>
                  </a:lnTo>
                  <a:lnTo>
                    <a:pt x="231" y="312"/>
                  </a:lnTo>
                  <a:lnTo>
                    <a:pt x="230" y="312"/>
                  </a:lnTo>
                  <a:lnTo>
                    <a:pt x="230" y="313"/>
                  </a:lnTo>
                  <a:lnTo>
                    <a:pt x="230" y="314"/>
                  </a:lnTo>
                  <a:lnTo>
                    <a:pt x="230" y="316"/>
                  </a:lnTo>
                  <a:lnTo>
                    <a:pt x="229" y="316"/>
                  </a:lnTo>
                  <a:lnTo>
                    <a:pt x="229" y="317"/>
                  </a:lnTo>
                  <a:lnTo>
                    <a:pt x="228" y="317"/>
                  </a:lnTo>
                  <a:lnTo>
                    <a:pt x="226" y="317"/>
                  </a:lnTo>
                  <a:lnTo>
                    <a:pt x="226" y="318"/>
                  </a:lnTo>
                  <a:lnTo>
                    <a:pt x="225" y="318"/>
                  </a:lnTo>
                  <a:lnTo>
                    <a:pt x="225" y="319"/>
                  </a:lnTo>
                  <a:lnTo>
                    <a:pt x="225" y="320"/>
                  </a:lnTo>
                  <a:lnTo>
                    <a:pt x="224" y="320"/>
                  </a:lnTo>
                  <a:lnTo>
                    <a:pt x="224" y="322"/>
                  </a:lnTo>
                  <a:lnTo>
                    <a:pt x="224" y="323"/>
                  </a:lnTo>
                  <a:lnTo>
                    <a:pt x="224" y="322"/>
                  </a:lnTo>
                  <a:lnTo>
                    <a:pt x="224" y="323"/>
                  </a:lnTo>
                  <a:lnTo>
                    <a:pt x="223" y="323"/>
                  </a:lnTo>
                  <a:lnTo>
                    <a:pt x="223" y="324"/>
                  </a:lnTo>
                  <a:lnTo>
                    <a:pt x="223" y="325"/>
                  </a:lnTo>
                  <a:lnTo>
                    <a:pt x="222" y="325"/>
                  </a:lnTo>
                  <a:lnTo>
                    <a:pt x="222" y="326"/>
                  </a:lnTo>
                  <a:lnTo>
                    <a:pt x="222" y="328"/>
                  </a:lnTo>
                  <a:lnTo>
                    <a:pt x="222" y="329"/>
                  </a:lnTo>
                  <a:lnTo>
                    <a:pt x="222" y="330"/>
                  </a:lnTo>
                  <a:lnTo>
                    <a:pt x="222" y="331"/>
                  </a:lnTo>
                  <a:lnTo>
                    <a:pt x="222" y="332"/>
                  </a:lnTo>
                  <a:lnTo>
                    <a:pt x="220" y="332"/>
                  </a:lnTo>
                  <a:lnTo>
                    <a:pt x="220" y="334"/>
                  </a:lnTo>
                  <a:lnTo>
                    <a:pt x="219" y="334"/>
                  </a:lnTo>
                  <a:lnTo>
                    <a:pt x="219" y="335"/>
                  </a:lnTo>
                  <a:lnTo>
                    <a:pt x="218" y="335"/>
                  </a:lnTo>
                  <a:lnTo>
                    <a:pt x="217" y="335"/>
                  </a:lnTo>
                  <a:lnTo>
                    <a:pt x="217" y="336"/>
                  </a:lnTo>
                  <a:lnTo>
                    <a:pt x="216" y="336"/>
                  </a:lnTo>
                  <a:lnTo>
                    <a:pt x="216" y="337"/>
                  </a:lnTo>
                  <a:lnTo>
                    <a:pt x="216" y="338"/>
                  </a:lnTo>
                  <a:lnTo>
                    <a:pt x="216" y="340"/>
                  </a:lnTo>
                  <a:lnTo>
                    <a:pt x="217" y="340"/>
                  </a:lnTo>
                  <a:lnTo>
                    <a:pt x="217" y="341"/>
                  </a:lnTo>
                  <a:lnTo>
                    <a:pt x="217" y="342"/>
                  </a:lnTo>
                  <a:lnTo>
                    <a:pt x="218" y="342"/>
                  </a:lnTo>
                  <a:lnTo>
                    <a:pt x="218" y="343"/>
                  </a:lnTo>
                  <a:lnTo>
                    <a:pt x="218" y="345"/>
                  </a:lnTo>
                  <a:lnTo>
                    <a:pt x="218" y="343"/>
                  </a:lnTo>
                  <a:lnTo>
                    <a:pt x="218" y="342"/>
                  </a:lnTo>
                  <a:lnTo>
                    <a:pt x="217" y="343"/>
                  </a:lnTo>
                  <a:lnTo>
                    <a:pt x="218" y="343"/>
                  </a:lnTo>
                  <a:lnTo>
                    <a:pt x="218" y="345"/>
                  </a:lnTo>
                  <a:lnTo>
                    <a:pt x="218" y="346"/>
                  </a:lnTo>
                  <a:lnTo>
                    <a:pt x="218" y="347"/>
                  </a:lnTo>
                  <a:lnTo>
                    <a:pt x="218" y="348"/>
                  </a:lnTo>
                  <a:lnTo>
                    <a:pt x="218" y="349"/>
                  </a:lnTo>
                  <a:lnTo>
                    <a:pt x="218" y="351"/>
                  </a:lnTo>
                  <a:lnTo>
                    <a:pt x="218" y="352"/>
                  </a:lnTo>
                  <a:lnTo>
                    <a:pt x="219" y="352"/>
                  </a:lnTo>
                  <a:lnTo>
                    <a:pt x="219" y="353"/>
                  </a:lnTo>
                  <a:lnTo>
                    <a:pt x="219" y="354"/>
                  </a:lnTo>
                  <a:lnTo>
                    <a:pt x="219" y="355"/>
                  </a:lnTo>
                  <a:lnTo>
                    <a:pt x="219" y="357"/>
                  </a:lnTo>
                  <a:lnTo>
                    <a:pt x="218" y="357"/>
                  </a:lnTo>
                  <a:lnTo>
                    <a:pt x="218" y="358"/>
                  </a:lnTo>
                  <a:lnTo>
                    <a:pt x="217" y="358"/>
                  </a:lnTo>
                  <a:lnTo>
                    <a:pt x="216" y="358"/>
                  </a:lnTo>
                  <a:lnTo>
                    <a:pt x="214" y="358"/>
                  </a:lnTo>
                  <a:lnTo>
                    <a:pt x="213" y="358"/>
                  </a:lnTo>
                  <a:lnTo>
                    <a:pt x="212" y="358"/>
                  </a:lnTo>
                  <a:lnTo>
                    <a:pt x="211" y="358"/>
                  </a:lnTo>
                  <a:lnTo>
                    <a:pt x="211" y="359"/>
                  </a:lnTo>
                  <a:lnTo>
                    <a:pt x="210" y="359"/>
                  </a:lnTo>
                  <a:lnTo>
                    <a:pt x="210" y="360"/>
                  </a:lnTo>
                  <a:lnTo>
                    <a:pt x="210" y="361"/>
                  </a:lnTo>
                  <a:lnTo>
                    <a:pt x="210" y="363"/>
                  </a:lnTo>
                  <a:lnTo>
                    <a:pt x="210" y="364"/>
                  </a:lnTo>
                  <a:lnTo>
                    <a:pt x="208" y="364"/>
                  </a:lnTo>
                  <a:lnTo>
                    <a:pt x="208" y="365"/>
                  </a:lnTo>
                  <a:lnTo>
                    <a:pt x="208" y="366"/>
                  </a:lnTo>
                  <a:lnTo>
                    <a:pt x="208" y="367"/>
                  </a:lnTo>
                  <a:lnTo>
                    <a:pt x="208" y="369"/>
                  </a:lnTo>
                  <a:lnTo>
                    <a:pt x="208" y="370"/>
                  </a:lnTo>
                  <a:lnTo>
                    <a:pt x="207" y="370"/>
                  </a:lnTo>
                  <a:lnTo>
                    <a:pt x="207" y="371"/>
                  </a:lnTo>
                  <a:lnTo>
                    <a:pt x="207" y="372"/>
                  </a:lnTo>
                  <a:lnTo>
                    <a:pt x="207" y="374"/>
                  </a:lnTo>
                  <a:lnTo>
                    <a:pt x="206" y="374"/>
                  </a:lnTo>
                  <a:lnTo>
                    <a:pt x="205" y="374"/>
                  </a:lnTo>
                  <a:lnTo>
                    <a:pt x="205" y="375"/>
                  </a:lnTo>
                  <a:lnTo>
                    <a:pt x="204" y="375"/>
                  </a:lnTo>
                  <a:lnTo>
                    <a:pt x="202" y="375"/>
                  </a:lnTo>
                  <a:lnTo>
                    <a:pt x="201" y="375"/>
                  </a:lnTo>
                  <a:lnTo>
                    <a:pt x="200" y="375"/>
                  </a:lnTo>
                  <a:lnTo>
                    <a:pt x="199" y="375"/>
                  </a:lnTo>
                  <a:lnTo>
                    <a:pt x="198" y="375"/>
                  </a:lnTo>
                  <a:lnTo>
                    <a:pt x="198" y="376"/>
                  </a:lnTo>
                  <a:lnTo>
                    <a:pt x="196" y="376"/>
                  </a:lnTo>
                  <a:lnTo>
                    <a:pt x="195" y="376"/>
                  </a:lnTo>
                  <a:lnTo>
                    <a:pt x="194" y="376"/>
                  </a:lnTo>
                  <a:lnTo>
                    <a:pt x="193" y="376"/>
                  </a:lnTo>
                  <a:lnTo>
                    <a:pt x="193" y="377"/>
                  </a:lnTo>
                  <a:lnTo>
                    <a:pt x="192" y="377"/>
                  </a:lnTo>
                  <a:lnTo>
                    <a:pt x="190" y="377"/>
                  </a:lnTo>
                  <a:lnTo>
                    <a:pt x="189" y="378"/>
                  </a:lnTo>
                  <a:lnTo>
                    <a:pt x="188" y="378"/>
                  </a:lnTo>
                  <a:lnTo>
                    <a:pt x="187" y="378"/>
                  </a:lnTo>
                  <a:lnTo>
                    <a:pt x="187" y="377"/>
                  </a:lnTo>
                  <a:lnTo>
                    <a:pt x="185" y="377"/>
                  </a:lnTo>
                  <a:lnTo>
                    <a:pt x="184" y="377"/>
                  </a:lnTo>
                  <a:lnTo>
                    <a:pt x="184" y="376"/>
                  </a:lnTo>
                  <a:lnTo>
                    <a:pt x="184" y="375"/>
                  </a:lnTo>
                  <a:lnTo>
                    <a:pt x="184" y="374"/>
                  </a:lnTo>
                  <a:lnTo>
                    <a:pt x="183" y="374"/>
                  </a:lnTo>
                  <a:lnTo>
                    <a:pt x="183" y="372"/>
                  </a:lnTo>
                  <a:lnTo>
                    <a:pt x="183" y="371"/>
                  </a:lnTo>
                  <a:lnTo>
                    <a:pt x="183" y="370"/>
                  </a:lnTo>
                  <a:lnTo>
                    <a:pt x="182" y="370"/>
                  </a:lnTo>
                  <a:lnTo>
                    <a:pt x="181" y="370"/>
                  </a:lnTo>
                  <a:lnTo>
                    <a:pt x="181" y="369"/>
                  </a:lnTo>
                  <a:lnTo>
                    <a:pt x="179" y="369"/>
                  </a:lnTo>
                  <a:lnTo>
                    <a:pt x="179" y="367"/>
                  </a:lnTo>
                  <a:lnTo>
                    <a:pt x="178" y="367"/>
                  </a:lnTo>
                  <a:lnTo>
                    <a:pt x="178" y="366"/>
                  </a:lnTo>
                  <a:lnTo>
                    <a:pt x="177" y="366"/>
                  </a:lnTo>
                  <a:lnTo>
                    <a:pt x="177" y="365"/>
                  </a:lnTo>
                  <a:lnTo>
                    <a:pt x="177" y="364"/>
                  </a:lnTo>
                  <a:lnTo>
                    <a:pt x="176" y="364"/>
                  </a:lnTo>
                  <a:lnTo>
                    <a:pt x="176" y="363"/>
                  </a:lnTo>
                  <a:lnTo>
                    <a:pt x="175" y="363"/>
                  </a:lnTo>
                  <a:lnTo>
                    <a:pt x="173" y="363"/>
                  </a:lnTo>
                  <a:lnTo>
                    <a:pt x="173" y="361"/>
                  </a:lnTo>
                  <a:lnTo>
                    <a:pt x="172" y="361"/>
                  </a:lnTo>
                  <a:lnTo>
                    <a:pt x="171" y="361"/>
                  </a:lnTo>
                  <a:lnTo>
                    <a:pt x="170" y="361"/>
                  </a:lnTo>
                  <a:lnTo>
                    <a:pt x="169" y="361"/>
                  </a:lnTo>
                  <a:lnTo>
                    <a:pt x="167" y="361"/>
                  </a:lnTo>
                  <a:lnTo>
                    <a:pt x="166" y="360"/>
                  </a:lnTo>
                  <a:lnTo>
                    <a:pt x="165" y="360"/>
                  </a:lnTo>
                  <a:lnTo>
                    <a:pt x="165" y="359"/>
                  </a:lnTo>
                  <a:lnTo>
                    <a:pt x="164" y="359"/>
                  </a:lnTo>
                  <a:lnTo>
                    <a:pt x="164" y="358"/>
                  </a:lnTo>
                  <a:lnTo>
                    <a:pt x="164" y="357"/>
                  </a:lnTo>
                  <a:lnTo>
                    <a:pt x="163" y="357"/>
                  </a:lnTo>
                  <a:lnTo>
                    <a:pt x="163" y="355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3" y="351"/>
                  </a:lnTo>
                  <a:lnTo>
                    <a:pt x="163" y="349"/>
                  </a:lnTo>
                  <a:lnTo>
                    <a:pt x="161" y="349"/>
                  </a:lnTo>
                  <a:lnTo>
                    <a:pt x="161" y="348"/>
                  </a:lnTo>
                  <a:lnTo>
                    <a:pt x="161" y="347"/>
                  </a:lnTo>
                  <a:lnTo>
                    <a:pt x="161" y="346"/>
                  </a:lnTo>
                  <a:lnTo>
                    <a:pt x="161" y="345"/>
                  </a:lnTo>
                  <a:lnTo>
                    <a:pt x="161" y="343"/>
                  </a:lnTo>
                  <a:lnTo>
                    <a:pt x="161" y="342"/>
                  </a:lnTo>
                  <a:lnTo>
                    <a:pt x="161" y="341"/>
                  </a:lnTo>
                  <a:lnTo>
                    <a:pt x="160" y="341"/>
                  </a:lnTo>
                  <a:lnTo>
                    <a:pt x="159" y="341"/>
                  </a:lnTo>
                  <a:lnTo>
                    <a:pt x="158" y="341"/>
                  </a:lnTo>
                  <a:lnTo>
                    <a:pt x="157" y="341"/>
                  </a:lnTo>
                  <a:lnTo>
                    <a:pt x="157" y="342"/>
                  </a:lnTo>
                  <a:lnTo>
                    <a:pt x="155" y="342"/>
                  </a:lnTo>
                  <a:lnTo>
                    <a:pt x="154" y="342"/>
                  </a:lnTo>
                  <a:lnTo>
                    <a:pt x="154" y="343"/>
                  </a:lnTo>
                  <a:lnTo>
                    <a:pt x="153" y="343"/>
                  </a:lnTo>
                  <a:lnTo>
                    <a:pt x="153" y="345"/>
                  </a:lnTo>
                  <a:lnTo>
                    <a:pt x="152" y="345"/>
                  </a:lnTo>
                  <a:lnTo>
                    <a:pt x="152" y="343"/>
                  </a:lnTo>
                  <a:lnTo>
                    <a:pt x="151" y="343"/>
                  </a:lnTo>
                  <a:lnTo>
                    <a:pt x="149" y="343"/>
                  </a:lnTo>
                  <a:lnTo>
                    <a:pt x="148" y="343"/>
                  </a:lnTo>
                  <a:lnTo>
                    <a:pt x="148" y="345"/>
                  </a:lnTo>
                  <a:lnTo>
                    <a:pt x="147" y="346"/>
                  </a:lnTo>
                  <a:lnTo>
                    <a:pt x="147" y="347"/>
                  </a:lnTo>
                  <a:lnTo>
                    <a:pt x="146" y="347"/>
                  </a:lnTo>
                  <a:lnTo>
                    <a:pt x="146" y="348"/>
                  </a:lnTo>
                  <a:lnTo>
                    <a:pt x="145" y="348"/>
                  </a:lnTo>
                  <a:lnTo>
                    <a:pt x="143" y="348"/>
                  </a:lnTo>
                  <a:lnTo>
                    <a:pt x="143" y="349"/>
                  </a:lnTo>
                  <a:lnTo>
                    <a:pt x="142" y="349"/>
                  </a:lnTo>
                  <a:lnTo>
                    <a:pt x="141" y="351"/>
                  </a:lnTo>
                  <a:lnTo>
                    <a:pt x="141" y="352"/>
                  </a:lnTo>
                  <a:lnTo>
                    <a:pt x="141" y="353"/>
                  </a:lnTo>
                  <a:lnTo>
                    <a:pt x="140" y="353"/>
                  </a:lnTo>
                  <a:lnTo>
                    <a:pt x="140" y="354"/>
                  </a:lnTo>
                  <a:lnTo>
                    <a:pt x="138" y="354"/>
                  </a:lnTo>
                  <a:lnTo>
                    <a:pt x="138" y="355"/>
                  </a:lnTo>
                  <a:lnTo>
                    <a:pt x="137" y="355"/>
                  </a:lnTo>
                  <a:lnTo>
                    <a:pt x="136" y="355"/>
                  </a:lnTo>
                  <a:lnTo>
                    <a:pt x="135" y="355"/>
                  </a:lnTo>
                  <a:lnTo>
                    <a:pt x="134" y="355"/>
                  </a:lnTo>
                  <a:lnTo>
                    <a:pt x="132" y="355"/>
                  </a:lnTo>
                  <a:lnTo>
                    <a:pt x="132" y="354"/>
                  </a:lnTo>
                  <a:lnTo>
                    <a:pt x="131" y="354"/>
                  </a:lnTo>
                  <a:lnTo>
                    <a:pt x="130" y="354"/>
                  </a:lnTo>
                  <a:lnTo>
                    <a:pt x="130" y="355"/>
                  </a:lnTo>
                  <a:lnTo>
                    <a:pt x="129" y="355"/>
                  </a:lnTo>
                  <a:lnTo>
                    <a:pt x="128" y="357"/>
                  </a:lnTo>
                  <a:lnTo>
                    <a:pt x="128" y="358"/>
                  </a:lnTo>
                  <a:lnTo>
                    <a:pt x="126" y="358"/>
                  </a:lnTo>
                  <a:lnTo>
                    <a:pt x="125" y="358"/>
                  </a:lnTo>
                  <a:lnTo>
                    <a:pt x="125" y="357"/>
                  </a:lnTo>
                  <a:lnTo>
                    <a:pt x="124" y="357"/>
                  </a:lnTo>
                  <a:lnTo>
                    <a:pt x="124" y="355"/>
                  </a:lnTo>
                  <a:lnTo>
                    <a:pt x="124" y="354"/>
                  </a:lnTo>
                  <a:lnTo>
                    <a:pt x="124" y="353"/>
                  </a:lnTo>
                  <a:lnTo>
                    <a:pt x="123" y="353"/>
                  </a:lnTo>
                  <a:lnTo>
                    <a:pt x="123" y="352"/>
                  </a:lnTo>
                  <a:lnTo>
                    <a:pt x="122" y="352"/>
                  </a:lnTo>
                  <a:lnTo>
                    <a:pt x="120" y="352"/>
                  </a:lnTo>
                  <a:lnTo>
                    <a:pt x="120" y="351"/>
                  </a:lnTo>
                  <a:lnTo>
                    <a:pt x="119" y="351"/>
                  </a:lnTo>
                  <a:lnTo>
                    <a:pt x="118" y="351"/>
                  </a:lnTo>
                  <a:lnTo>
                    <a:pt x="117" y="351"/>
                  </a:lnTo>
                  <a:lnTo>
                    <a:pt x="116" y="351"/>
                  </a:lnTo>
                  <a:lnTo>
                    <a:pt x="116" y="349"/>
                  </a:lnTo>
                  <a:lnTo>
                    <a:pt x="114" y="349"/>
                  </a:lnTo>
                  <a:lnTo>
                    <a:pt x="113" y="349"/>
                  </a:lnTo>
                  <a:lnTo>
                    <a:pt x="112" y="349"/>
                  </a:lnTo>
                  <a:lnTo>
                    <a:pt x="112" y="348"/>
                  </a:lnTo>
                  <a:lnTo>
                    <a:pt x="111" y="348"/>
                  </a:lnTo>
                  <a:lnTo>
                    <a:pt x="110" y="347"/>
                  </a:lnTo>
                  <a:lnTo>
                    <a:pt x="108" y="347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7"/>
                  </a:lnTo>
                  <a:lnTo>
                    <a:pt x="104" y="347"/>
                  </a:lnTo>
                  <a:lnTo>
                    <a:pt x="104" y="348"/>
                  </a:lnTo>
                  <a:lnTo>
                    <a:pt x="104" y="347"/>
                  </a:lnTo>
                  <a:lnTo>
                    <a:pt x="102" y="348"/>
                  </a:lnTo>
                  <a:lnTo>
                    <a:pt x="101" y="348"/>
                  </a:lnTo>
                  <a:lnTo>
                    <a:pt x="100" y="348"/>
                  </a:lnTo>
                  <a:lnTo>
                    <a:pt x="99" y="349"/>
                  </a:lnTo>
                  <a:lnTo>
                    <a:pt x="99" y="351"/>
                  </a:lnTo>
                  <a:lnTo>
                    <a:pt x="97" y="351"/>
                  </a:lnTo>
                  <a:lnTo>
                    <a:pt x="97" y="352"/>
                  </a:lnTo>
                  <a:lnTo>
                    <a:pt x="97" y="353"/>
                  </a:lnTo>
                  <a:lnTo>
                    <a:pt x="97" y="354"/>
                  </a:lnTo>
                  <a:lnTo>
                    <a:pt x="96" y="354"/>
                  </a:lnTo>
                  <a:lnTo>
                    <a:pt x="95" y="354"/>
                  </a:lnTo>
                  <a:lnTo>
                    <a:pt x="94" y="354"/>
                  </a:lnTo>
                  <a:lnTo>
                    <a:pt x="94" y="353"/>
                  </a:lnTo>
                  <a:lnTo>
                    <a:pt x="93" y="353"/>
                  </a:lnTo>
                  <a:lnTo>
                    <a:pt x="91" y="353"/>
                  </a:lnTo>
                  <a:lnTo>
                    <a:pt x="91" y="352"/>
                  </a:lnTo>
                  <a:lnTo>
                    <a:pt x="90" y="352"/>
                  </a:lnTo>
                  <a:lnTo>
                    <a:pt x="89" y="352"/>
                  </a:lnTo>
                  <a:lnTo>
                    <a:pt x="88" y="352"/>
                  </a:lnTo>
                  <a:lnTo>
                    <a:pt x="87" y="352"/>
                  </a:lnTo>
                  <a:lnTo>
                    <a:pt x="87" y="351"/>
                  </a:lnTo>
                  <a:lnTo>
                    <a:pt x="87" y="349"/>
                  </a:lnTo>
                  <a:lnTo>
                    <a:pt x="87" y="348"/>
                  </a:lnTo>
                  <a:lnTo>
                    <a:pt x="87" y="347"/>
                  </a:lnTo>
                  <a:lnTo>
                    <a:pt x="85" y="347"/>
                  </a:lnTo>
                  <a:lnTo>
                    <a:pt x="85" y="346"/>
                  </a:lnTo>
                  <a:lnTo>
                    <a:pt x="84" y="346"/>
                  </a:lnTo>
                  <a:lnTo>
                    <a:pt x="83" y="346"/>
                  </a:lnTo>
                  <a:lnTo>
                    <a:pt x="82" y="346"/>
                  </a:lnTo>
                  <a:lnTo>
                    <a:pt x="82" y="345"/>
                  </a:lnTo>
                  <a:lnTo>
                    <a:pt x="81" y="345"/>
                  </a:lnTo>
                  <a:lnTo>
                    <a:pt x="81" y="343"/>
                  </a:lnTo>
                  <a:lnTo>
                    <a:pt x="81" y="342"/>
                  </a:lnTo>
                  <a:lnTo>
                    <a:pt x="81" y="341"/>
                  </a:lnTo>
                  <a:lnTo>
                    <a:pt x="79" y="341"/>
                  </a:lnTo>
                  <a:lnTo>
                    <a:pt x="79" y="340"/>
                  </a:lnTo>
                  <a:lnTo>
                    <a:pt x="78" y="340"/>
                  </a:lnTo>
                  <a:lnTo>
                    <a:pt x="77" y="340"/>
                  </a:lnTo>
                  <a:lnTo>
                    <a:pt x="76" y="340"/>
                  </a:lnTo>
                  <a:lnTo>
                    <a:pt x="75" y="340"/>
                  </a:lnTo>
                  <a:lnTo>
                    <a:pt x="75" y="338"/>
                  </a:lnTo>
                  <a:lnTo>
                    <a:pt x="73" y="338"/>
                  </a:lnTo>
                  <a:lnTo>
                    <a:pt x="72" y="337"/>
                  </a:lnTo>
                  <a:lnTo>
                    <a:pt x="71" y="337"/>
                  </a:lnTo>
                  <a:lnTo>
                    <a:pt x="70" y="337"/>
                  </a:lnTo>
                  <a:lnTo>
                    <a:pt x="69" y="337"/>
                  </a:lnTo>
                  <a:lnTo>
                    <a:pt x="69" y="338"/>
                  </a:lnTo>
                  <a:lnTo>
                    <a:pt x="67" y="338"/>
                  </a:lnTo>
                  <a:lnTo>
                    <a:pt x="66" y="338"/>
                  </a:lnTo>
                  <a:lnTo>
                    <a:pt x="65" y="338"/>
                  </a:lnTo>
                  <a:lnTo>
                    <a:pt x="65" y="340"/>
                  </a:lnTo>
                  <a:lnTo>
                    <a:pt x="64" y="340"/>
                  </a:lnTo>
                  <a:lnTo>
                    <a:pt x="63" y="340"/>
                  </a:lnTo>
                  <a:lnTo>
                    <a:pt x="61" y="340"/>
                  </a:lnTo>
                  <a:lnTo>
                    <a:pt x="61" y="338"/>
                  </a:lnTo>
                  <a:lnTo>
                    <a:pt x="60" y="338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7" y="337"/>
                  </a:lnTo>
                  <a:lnTo>
                    <a:pt x="55" y="337"/>
                  </a:lnTo>
                  <a:lnTo>
                    <a:pt x="55" y="336"/>
                  </a:lnTo>
                  <a:lnTo>
                    <a:pt x="54" y="336"/>
                  </a:lnTo>
                  <a:lnTo>
                    <a:pt x="53" y="336"/>
                  </a:lnTo>
                  <a:lnTo>
                    <a:pt x="52" y="336"/>
                  </a:lnTo>
                  <a:lnTo>
                    <a:pt x="50" y="336"/>
                  </a:lnTo>
                  <a:lnTo>
                    <a:pt x="50" y="335"/>
                  </a:lnTo>
                  <a:lnTo>
                    <a:pt x="49" y="335"/>
                  </a:lnTo>
                  <a:lnTo>
                    <a:pt x="49" y="334"/>
                  </a:lnTo>
                  <a:lnTo>
                    <a:pt x="49" y="332"/>
                  </a:lnTo>
                  <a:lnTo>
                    <a:pt x="49" y="331"/>
                  </a:lnTo>
                  <a:lnTo>
                    <a:pt x="49" y="330"/>
                  </a:lnTo>
                  <a:lnTo>
                    <a:pt x="49" y="329"/>
                  </a:lnTo>
                  <a:lnTo>
                    <a:pt x="49" y="328"/>
                  </a:lnTo>
                  <a:lnTo>
                    <a:pt x="49" y="326"/>
                  </a:lnTo>
                  <a:lnTo>
                    <a:pt x="48" y="326"/>
                  </a:lnTo>
                  <a:lnTo>
                    <a:pt x="48" y="325"/>
                  </a:lnTo>
                  <a:lnTo>
                    <a:pt x="48" y="324"/>
                  </a:lnTo>
                  <a:lnTo>
                    <a:pt x="47" y="324"/>
                  </a:lnTo>
                  <a:lnTo>
                    <a:pt x="47" y="323"/>
                  </a:lnTo>
                  <a:lnTo>
                    <a:pt x="46" y="322"/>
                  </a:lnTo>
                  <a:lnTo>
                    <a:pt x="44" y="320"/>
                  </a:lnTo>
                  <a:lnTo>
                    <a:pt x="44" y="319"/>
                  </a:lnTo>
                  <a:lnTo>
                    <a:pt x="43" y="318"/>
                  </a:lnTo>
                  <a:lnTo>
                    <a:pt x="43" y="317"/>
                  </a:lnTo>
                  <a:lnTo>
                    <a:pt x="43" y="316"/>
                  </a:lnTo>
                  <a:lnTo>
                    <a:pt x="43" y="314"/>
                  </a:lnTo>
                  <a:lnTo>
                    <a:pt x="42" y="314"/>
                  </a:lnTo>
                  <a:lnTo>
                    <a:pt x="42" y="313"/>
                  </a:lnTo>
                  <a:lnTo>
                    <a:pt x="41" y="312"/>
                  </a:lnTo>
                  <a:lnTo>
                    <a:pt x="40" y="311"/>
                  </a:lnTo>
                  <a:lnTo>
                    <a:pt x="38" y="311"/>
                  </a:lnTo>
                  <a:lnTo>
                    <a:pt x="37" y="311"/>
                  </a:lnTo>
                  <a:lnTo>
                    <a:pt x="36" y="311"/>
                  </a:lnTo>
                  <a:lnTo>
                    <a:pt x="35" y="311"/>
                  </a:lnTo>
                  <a:lnTo>
                    <a:pt x="35" y="309"/>
                  </a:lnTo>
                  <a:lnTo>
                    <a:pt x="35" y="311"/>
                  </a:lnTo>
                  <a:lnTo>
                    <a:pt x="34" y="309"/>
                  </a:lnTo>
                  <a:lnTo>
                    <a:pt x="32" y="309"/>
                  </a:lnTo>
                  <a:lnTo>
                    <a:pt x="32" y="308"/>
                  </a:lnTo>
                  <a:lnTo>
                    <a:pt x="32" y="307"/>
                  </a:lnTo>
                  <a:lnTo>
                    <a:pt x="32" y="306"/>
                  </a:lnTo>
                  <a:lnTo>
                    <a:pt x="32" y="305"/>
                  </a:lnTo>
                  <a:lnTo>
                    <a:pt x="31" y="303"/>
                  </a:lnTo>
                  <a:lnTo>
                    <a:pt x="31" y="302"/>
                  </a:lnTo>
                  <a:lnTo>
                    <a:pt x="30" y="302"/>
                  </a:lnTo>
                  <a:lnTo>
                    <a:pt x="29" y="302"/>
                  </a:lnTo>
                  <a:lnTo>
                    <a:pt x="28" y="303"/>
                  </a:lnTo>
                  <a:lnTo>
                    <a:pt x="28" y="305"/>
                  </a:lnTo>
                  <a:lnTo>
                    <a:pt x="26" y="305"/>
                  </a:lnTo>
                  <a:lnTo>
                    <a:pt x="25" y="305"/>
                  </a:lnTo>
                  <a:lnTo>
                    <a:pt x="25" y="306"/>
                  </a:lnTo>
                  <a:lnTo>
                    <a:pt x="25" y="305"/>
                  </a:lnTo>
                  <a:lnTo>
                    <a:pt x="24" y="305"/>
                  </a:lnTo>
                  <a:lnTo>
                    <a:pt x="23" y="305"/>
                  </a:lnTo>
                  <a:lnTo>
                    <a:pt x="22" y="305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7"/>
                  </a:lnTo>
                  <a:lnTo>
                    <a:pt x="19" y="307"/>
                  </a:lnTo>
                  <a:lnTo>
                    <a:pt x="18" y="307"/>
                  </a:lnTo>
                  <a:lnTo>
                    <a:pt x="17" y="307"/>
                  </a:lnTo>
                  <a:lnTo>
                    <a:pt x="16" y="307"/>
                  </a:lnTo>
                  <a:lnTo>
                    <a:pt x="16" y="306"/>
                  </a:lnTo>
                  <a:lnTo>
                    <a:pt x="14" y="306"/>
                  </a:lnTo>
                  <a:lnTo>
                    <a:pt x="14" y="305"/>
                  </a:lnTo>
                  <a:lnTo>
                    <a:pt x="13" y="305"/>
                  </a:lnTo>
                  <a:lnTo>
                    <a:pt x="12" y="305"/>
                  </a:lnTo>
                  <a:lnTo>
                    <a:pt x="11" y="305"/>
                  </a:lnTo>
                  <a:lnTo>
                    <a:pt x="11" y="303"/>
                  </a:lnTo>
                  <a:lnTo>
                    <a:pt x="10" y="302"/>
                  </a:lnTo>
                  <a:lnTo>
                    <a:pt x="10" y="301"/>
                  </a:lnTo>
                  <a:lnTo>
                    <a:pt x="8" y="301"/>
                  </a:lnTo>
                  <a:lnTo>
                    <a:pt x="8" y="300"/>
                  </a:lnTo>
                  <a:lnTo>
                    <a:pt x="7" y="300"/>
                  </a:lnTo>
                  <a:lnTo>
                    <a:pt x="6" y="300"/>
                  </a:lnTo>
                  <a:lnTo>
                    <a:pt x="5" y="300"/>
                  </a:lnTo>
                  <a:lnTo>
                    <a:pt x="5" y="301"/>
                  </a:lnTo>
                  <a:lnTo>
                    <a:pt x="3" y="301"/>
                  </a:lnTo>
                  <a:lnTo>
                    <a:pt x="3" y="302"/>
                  </a:lnTo>
                  <a:lnTo>
                    <a:pt x="3" y="303"/>
                  </a:lnTo>
                  <a:lnTo>
                    <a:pt x="2" y="303"/>
                  </a:lnTo>
                  <a:lnTo>
                    <a:pt x="1" y="303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300"/>
                  </a:lnTo>
                  <a:lnTo>
                    <a:pt x="0" y="299"/>
                  </a:lnTo>
                  <a:lnTo>
                    <a:pt x="0" y="297"/>
                  </a:lnTo>
                  <a:lnTo>
                    <a:pt x="0" y="296"/>
                  </a:lnTo>
                  <a:lnTo>
                    <a:pt x="0" y="295"/>
                  </a:lnTo>
                  <a:lnTo>
                    <a:pt x="0" y="294"/>
                  </a:lnTo>
                  <a:lnTo>
                    <a:pt x="0" y="293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3"/>
                  </a:lnTo>
                  <a:lnTo>
                    <a:pt x="0" y="282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7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1" y="273"/>
                  </a:lnTo>
                  <a:lnTo>
                    <a:pt x="1" y="272"/>
                  </a:lnTo>
                  <a:lnTo>
                    <a:pt x="1" y="271"/>
                  </a:lnTo>
                  <a:lnTo>
                    <a:pt x="1" y="270"/>
                  </a:lnTo>
                  <a:lnTo>
                    <a:pt x="1" y="267"/>
                  </a:lnTo>
                  <a:lnTo>
                    <a:pt x="1" y="266"/>
                  </a:lnTo>
                  <a:lnTo>
                    <a:pt x="1" y="265"/>
                  </a:lnTo>
                  <a:lnTo>
                    <a:pt x="1" y="262"/>
                  </a:lnTo>
                  <a:lnTo>
                    <a:pt x="1" y="261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1" y="258"/>
                  </a:lnTo>
                  <a:lnTo>
                    <a:pt x="1" y="256"/>
                  </a:lnTo>
                  <a:lnTo>
                    <a:pt x="1" y="255"/>
                  </a:lnTo>
                  <a:lnTo>
                    <a:pt x="1" y="254"/>
                  </a:lnTo>
                  <a:lnTo>
                    <a:pt x="1" y="253"/>
                  </a:lnTo>
                  <a:lnTo>
                    <a:pt x="1" y="252"/>
                  </a:lnTo>
                  <a:lnTo>
                    <a:pt x="1" y="250"/>
                  </a:lnTo>
                  <a:lnTo>
                    <a:pt x="1" y="249"/>
                  </a:lnTo>
                  <a:lnTo>
                    <a:pt x="1" y="248"/>
                  </a:lnTo>
                  <a:lnTo>
                    <a:pt x="1" y="247"/>
                  </a:lnTo>
                  <a:lnTo>
                    <a:pt x="1" y="245"/>
                  </a:lnTo>
                  <a:lnTo>
                    <a:pt x="1" y="244"/>
                  </a:lnTo>
                  <a:lnTo>
                    <a:pt x="1" y="243"/>
                  </a:lnTo>
                  <a:lnTo>
                    <a:pt x="1" y="242"/>
                  </a:lnTo>
                  <a:lnTo>
                    <a:pt x="1" y="241"/>
                  </a:lnTo>
                  <a:lnTo>
                    <a:pt x="1" y="239"/>
                  </a:lnTo>
                  <a:lnTo>
                    <a:pt x="1" y="238"/>
                  </a:lnTo>
                  <a:lnTo>
                    <a:pt x="1" y="237"/>
                  </a:lnTo>
                  <a:lnTo>
                    <a:pt x="1" y="236"/>
                  </a:lnTo>
                  <a:lnTo>
                    <a:pt x="1" y="235"/>
                  </a:lnTo>
                  <a:lnTo>
                    <a:pt x="1" y="233"/>
                  </a:lnTo>
                  <a:lnTo>
                    <a:pt x="1" y="232"/>
                  </a:lnTo>
                  <a:lnTo>
                    <a:pt x="1" y="231"/>
                  </a:lnTo>
                  <a:lnTo>
                    <a:pt x="1" y="230"/>
                  </a:lnTo>
                  <a:lnTo>
                    <a:pt x="1" y="229"/>
                  </a:lnTo>
                  <a:lnTo>
                    <a:pt x="1" y="227"/>
                  </a:lnTo>
                  <a:lnTo>
                    <a:pt x="1" y="226"/>
                  </a:lnTo>
                  <a:lnTo>
                    <a:pt x="1" y="225"/>
                  </a:lnTo>
                  <a:lnTo>
                    <a:pt x="1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1" y="218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0"/>
                  </a:lnTo>
                  <a:lnTo>
                    <a:pt x="1" y="209"/>
                  </a:lnTo>
                  <a:lnTo>
                    <a:pt x="1" y="208"/>
                  </a:lnTo>
                  <a:lnTo>
                    <a:pt x="1" y="207"/>
                  </a:lnTo>
                  <a:lnTo>
                    <a:pt x="1" y="206"/>
                  </a:lnTo>
                  <a:lnTo>
                    <a:pt x="1" y="204"/>
                  </a:lnTo>
                  <a:lnTo>
                    <a:pt x="1" y="203"/>
                  </a:lnTo>
                  <a:lnTo>
                    <a:pt x="1" y="202"/>
                  </a:lnTo>
                  <a:lnTo>
                    <a:pt x="1" y="201"/>
                  </a:lnTo>
                  <a:lnTo>
                    <a:pt x="1" y="200"/>
                  </a:lnTo>
                  <a:lnTo>
                    <a:pt x="1" y="198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1" y="194"/>
                  </a:lnTo>
                  <a:lnTo>
                    <a:pt x="1" y="192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7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1" y="183"/>
                  </a:lnTo>
                  <a:lnTo>
                    <a:pt x="1" y="181"/>
                  </a:lnTo>
                  <a:lnTo>
                    <a:pt x="1" y="180"/>
                  </a:lnTo>
                  <a:lnTo>
                    <a:pt x="1" y="179"/>
                  </a:lnTo>
                  <a:lnTo>
                    <a:pt x="1" y="178"/>
                  </a:lnTo>
                  <a:lnTo>
                    <a:pt x="2" y="178"/>
                  </a:lnTo>
                  <a:lnTo>
                    <a:pt x="2" y="177"/>
                  </a:lnTo>
                  <a:lnTo>
                    <a:pt x="2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2"/>
                  </a:lnTo>
                  <a:lnTo>
                    <a:pt x="1" y="171"/>
                  </a:lnTo>
                  <a:lnTo>
                    <a:pt x="1" y="169"/>
                  </a:lnTo>
                  <a:lnTo>
                    <a:pt x="1" y="168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1" y="165"/>
                  </a:lnTo>
                  <a:lnTo>
                    <a:pt x="1" y="163"/>
                  </a:lnTo>
                  <a:lnTo>
                    <a:pt x="1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58"/>
                  </a:lnTo>
                  <a:lnTo>
                    <a:pt x="2" y="157"/>
                  </a:lnTo>
                  <a:lnTo>
                    <a:pt x="2" y="156"/>
                  </a:lnTo>
                  <a:lnTo>
                    <a:pt x="2" y="155"/>
                  </a:lnTo>
                  <a:lnTo>
                    <a:pt x="2" y="154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2" y="150"/>
                  </a:lnTo>
                  <a:lnTo>
                    <a:pt x="2" y="149"/>
                  </a:lnTo>
                  <a:lnTo>
                    <a:pt x="2" y="148"/>
                  </a:lnTo>
                  <a:lnTo>
                    <a:pt x="2" y="146"/>
                  </a:lnTo>
                  <a:lnTo>
                    <a:pt x="2" y="145"/>
                  </a:lnTo>
                  <a:lnTo>
                    <a:pt x="2" y="144"/>
                  </a:lnTo>
                  <a:lnTo>
                    <a:pt x="2" y="143"/>
                  </a:lnTo>
                  <a:lnTo>
                    <a:pt x="2" y="142"/>
                  </a:lnTo>
                  <a:lnTo>
                    <a:pt x="2" y="140"/>
                  </a:lnTo>
                  <a:lnTo>
                    <a:pt x="2" y="139"/>
                  </a:lnTo>
                  <a:lnTo>
                    <a:pt x="2" y="138"/>
                  </a:lnTo>
                  <a:lnTo>
                    <a:pt x="2" y="137"/>
                  </a:lnTo>
                  <a:lnTo>
                    <a:pt x="2" y="136"/>
                  </a:lnTo>
                  <a:lnTo>
                    <a:pt x="2" y="134"/>
                  </a:lnTo>
                  <a:lnTo>
                    <a:pt x="2" y="133"/>
                  </a:lnTo>
                  <a:lnTo>
                    <a:pt x="2" y="132"/>
                  </a:lnTo>
                  <a:lnTo>
                    <a:pt x="2" y="131"/>
                  </a:lnTo>
                  <a:lnTo>
                    <a:pt x="2" y="129"/>
                  </a:lnTo>
                  <a:lnTo>
                    <a:pt x="2" y="128"/>
                  </a:lnTo>
                  <a:lnTo>
                    <a:pt x="2" y="127"/>
                  </a:lnTo>
                  <a:lnTo>
                    <a:pt x="2" y="126"/>
                  </a:lnTo>
                  <a:lnTo>
                    <a:pt x="2" y="125"/>
                  </a:lnTo>
                  <a:lnTo>
                    <a:pt x="2" y="123"/>
                  </a:lnTo>
                  <a:lnTo>
                    <a:pt x="2" y="122"/>
                  </a:lnTo>
                  <a:lnTo>
                    <a:pt x="2" y="121"/>
                  </a:lnTo>
                  <a:lnTo>
                    <a:pt x="2" y="120"/>
                  </a:lnTo>
                  <a:lnTo>
                    <a:pt x="2" y="119"/>
                  </a:lnTo>
                  <a:lnTo>
                    <a:pt x="2" y="117"/>
                  </a:lnTo>
                  <a:lnTo>
                    <a:pt x="2" y="116"/>
                  </a:lnTo>
                  <a:lnTo>
                    <a:pt x="2" y="115"/>
                  </a:lnTo>
                  <a:lnTo>
                    <a:pt x="2" y="114"/>
                  </a:lnTo>
                  <a:lnTo>
                    <a:pt x="2" y="113"/>
                  </a:lnTo>
                  <a:lnTo>
                    <a:pt x="2" y="111"/>
                  </a:lnTo>
                  <a:lnTo>
                    <a:pt x="2" y="109"/>
                  </a:lnTo>
                  <a:lnTo>
                    <a:pt x="2" y="108"/>
                  </a:lnTo>
                  <a:lnTo>
                    <a:pt x="2" y="107"/>
                  </a:lnTo>
                  <a:lnTo>
                    <a:pt x="2" y="105"/>
                  </a:lnTo>
                  <a:lnTo>
                    <a:pt x="2" y="104"/>
                  </a:lnTo>
                  <a:lnTo>
                    <a:pt x="2" y="103"/>
                  </a:lnTo>
                  <a:lnTo>
                    <a:pt x="2" y="102"/>
                  </a:lnTo>
                  <a:lnTo>
                    <a:pt x="2" y="100"/>
                  </a:lnTo>
                  <a:lnTo>
                    <a:pt x="2" y="99"/>
                  </a:lnTo>
                  <a:lnTo>
                    <a:pt x="2" y="98"/>
                  </a:lnTo>
                  <a:lnTo>
                    <a:pt x="2" y="97"/>
                  </a:lnTo>
                  <a:lnTo>
                    <a:pt x="2" y="96"/>
                  </a:lnTo>
                  <a:lnTo>
                    <a:pt x="2" y="94"/>
                  </a:lnTo>
                  <a:lnTo>
                    <a:pt x="2" y="93"/>
                  </a:lnTo>
                  <a:lnTo>
                    <a:pt x="2" y="92"/>
                  </a:lnTo>
                  <a:lnTo>
                    <a:pt x="2" y="91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7"/>
                  </a:lnTo>
                  <a:lnTo>
                    <a:pt x="2" y="86"/>
                  </a:lnTo>
                  <a:lnTo>
                    <a:pt x="2" y="85"/>
                  </a:lnTo>
                  <a:lnTo>
                    <a:pt x="2" y="84"/>
                  </a:lnTo>
                  <a:lnTo>
                    <a:pt x="2" y="82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79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2" y="65"/>
                  </a:lnTo>
                  <a:lnTo>
                    <a:pt x="2" y="64"/>
                  </a:lnTo>
                  <a:lnTo>
                    <a:pt x="2" y="63"/>
                  </a:lnTo>
                  <a:lnTo>
                    <a:pt x="1" y="62"/>
                  </a:lnTo>
                  <a:lnTo>
                    <a:pt x="1" y="61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1" y="55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5" y="30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3" y="29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7" y="29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2" y="29"/>
                  </a:lnTo>
                  <a:lnTo>
                    <a:pt x="23" y="29"/>
                  </a:lnTo>
                  <a:lnTo>
                    <a:pt x="24" y="29"/>
                  </a:lnTo>
                  <a:lnTo>
                    <a:pt x="25" y="29"/>
                  </a:lnTo>
                  <a:lnTo>
                    <a:pt x="26" y="29"/>
                  </a:lnTo>
                  <a:lnTo>
                    <a:pt x="28" y="29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5" y="29"/>
                  </a:lnTo>
                  <a:lnTo>
                    <a:pt x="36" y="29"/>
                  </a:lnTo>
                  <a:lnTo>
                    <a:pt x="37" y="29"/>
                  </a:lnTo>
                  <a:lnTo>
                    <a:pt x="38" y="29"/>
                  </a:lnTo>
                  <a:lnTo>
                    <a:pt x="40" y="29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4" y="29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4" y="28"/>
                  </a:lnTo>
                  <a:lnTo>
                    <a:pt x="55" y="28"/>
                  </a:lnTo>
                  <a:lnTo>
                    <a:pt x="57" y="28"/>
                  </a:lnTo>
                  <a:lnTo>
                    <a:pt x="58" y="28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61" y="28"/>
                  </a:lnTo>
                  <a:lnTo>
                    <a:pt x="63" y="28"/>
                  </a:lnTo>
                  <a:lnTo>
                    <a:pt x="64" y="28"/>
                  </a:lnTo>
                  <a:lnTo>
                    <a:pt x="65" y="28"/>
                  </a:lnTo>
                  <a:lnTo>
                    <a:pt x="66" y="28"/>
                  </a:lnTo>
                  <a:lnTo>
                    <a:pt x="69" y="28"/>
                  </a:lnTo>
                  <a:lnTo>
                    <a:pt x="70" y="28"/>
                  </a:lnTo>
                  <a:lnTo>
                    <a:pt x="72" y="28"/>
                  </a:lnTo>
                  <a:lnTo>
                    <a:pt x="73" y="28"/>
                  </a:lnTo>
                  <a:lnTo>
                    <a:pt x="75" y="28"/>
                  </a:lnTo>
                  <a:lnTo>
                    <a:pt x="76" y="28"/>
                  </a:lnTo>
                  <a:lnTo>
                    <a:pt x="77" y="28"/>
                  </a:lnTo>
                  <a:lnTo>
                    <a:pt x="78" y="28"/>
                  </a:lnTo>
                  <a:lnTo>
                    <a:pt x="79" y="28"/>
                  </a:lnTo>
                  <a:lnTo>
                    <a:pt x="81" y="28"/>
                  </a:lnTo>
                  <a:lnTo>
                    <a:pt x="82" y="27"/>
                  </a:lnTo>
                  <a:lnTo>
                    <a:pt x="83" y="27"/>
                  </a:lnTo>
                  <a:lnTo>
                    <a:pt x="84" y="27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8" y="27"/>
                  </a:lnTo>
                  <a:lnTo>
                    <a:pt x="89" y="27"/>
                  </a:lnTo>
                  <a:lnTo>
                    <a:pt x="90" y="27"/>
                  </a:lnTo>
                  <a:lnTo>
                    <a:pt x="91" y="27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5" y="27"/>
                  </a:lnTo>
                  <a:lnTo>
                    <a:pt x="96" y="27"/>
                  </a:lnTo>
                  <a:lnTo>
                    <a:pt x="97" y="27"/>
                  </a:lnTo>
                  <a:lnTo>
                    <a:pt x="99" y="27"/>
                  </a:lnTo>
                  <a:lnTo>
                    <a:pt x="100" y="27"/>
                  </a:lnTo>
                  <a:lnTo>
                    <a:pt x="101" y="27"/>
                  </a:lnTo>
                  <a:lnTo>
                    <a:pt x="102" y="27"/>
                  </a:lnTo>
                  <a:lnTo>
                    <a:pt x="104" y="27"/>
                  </a:lnTo>
                  <a:lnTo>
                    <a:pt x="105" y="27"/>
                  </a:lnTo>
                  <a:lnTo>
                    <a:pt x="106" y="27"/>
                  </a:lnTo>
                  <a:lnTo>
                    <a:pt x="107" y="27"/>
                  </a:lnTo>
                  <a:lnTo>
                    <a:pt x="108" y="27"/>
                  </a:lnTo>
                  <a:lnTo>
                    <a:pt x="110" y="27"/>
                  </a:lnTo>
                  <a:lnTo>
                    <a:pt x="111" y="27"/>
                  </a:lnTo>
                  <a:lnTo>
                    <a:pt x="112" y="27"/>
                  </a:lnTo>
                  <a:lnTo>
                    <a:pt x="113" y="27"/>
                  </a:lnTo>
                  <a:lnTo>
                    <a:pt x="112" y="27"/>
                  </a:lnTo>
                  <a:lnTo>
                    <a:pt x="112" y="28"/>
                  </a:lnTo>
                  <a:lnTo>
                    <a:pt x="112" y="29"/>
                  </a:lnTo>
                  <a:lnTo>
                    <a:pt x="111" y="29"/>
                  </a:lnTo>
                  <a:lnTo>
                    <a:pt x="112" y="29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13" y="29"/>
                  </a:lnTo>
                  <a:lnTo>
                    <a:pt x="113" y="30"/>
                  </a:lnTo>
                  <a:lnTo>
                    <a:pt x="113" y="29"/>
                  </a:lnTo>
                  <a:lnTo>
                    <a:pt x="113" y="30"/>
                  </a:lnTo>
                  <a:lnTo>
                    <a:pt x="113" y="29"/>
                  </a:lnTo>
                  <a:lnTo>
                    <a:pt x="113" y="30"/>
                  </a:lnTo>
                  <a:lnTo>
                    <a:pt x="113" y="29"/>
                  </a:lnTo>
                  <a:lnTo>
                    <a:pt x="114" y="29"/>
                  </a:lnTo>
                  <a:lnTo>
                    <a:pt x="114" y="30"/>
                  </a:lnTo>
                  <a:lnTo>
                    <a:pt x="114" y="29"/>
                  </a:lnTo>
                  <a:lnTo>
                    <a:pt x="114" y="30"/>
                  </a:lnTo>
                  <a:lnTo>
                    <a:pt x="116" y="30"/>
                  </a:lnTo>
                  <a:lnTo>
                    <a:pt x="117" y="30"/>
                  </a:lnTo>
                  <a:lnTo>
                    <a:pt x="118" y="30"/>
                  </a:lnTo>
                  <a:lnTo>
                    <a:pt x="119" y="30"/>
                  </a:lnTo>
                  <a:lnTo>
                    <a:pt x="119" y="32"/>
                  </a:lnTo>
                  <a:lnTo>
                    <a:pt x="119" y="30"/>
                  </a:lnTo>
                  <a:lnTo>
                    <a:pt x="119" y="32"/>
                  </a:lnTo>
                  <a:lnTo>
                    <a:pt x="120" y="32"/>
                  </a:lnTo>
                  <a:lnTo>
                    <a:pt x="120" y="30"/>
                  </a:lnTo>
                  <a:lnTo>
                    <a:pt x="122" y="30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4" y="30"/>
                  </a:lnTo>
                  <a:lnTo>
                    <a:pt x="125" y="30"/>
                  </a:lnTo>
                  <a:lnTo>
                    <a:pt x="125" y="32"/>
                  </a:lnTo>
                  <a:lnTo>
                    <a:pt x="126" y="32"/>
                  </a:lnTo>
                  <a:lnTo>
                    <a:pt x="128" y="32"/>
                  </a:lnTo>
                  <a:lnTo>
                    <a:pt x="128" y="33"/>
                  </a:lnTo>
                  <a:lnTo>
                    <a:pt x="128" y="32"/>
                  </a:lnTo>
                  <a:lnTo>
                    <a:pt x="128" y="33"/>
                  </a:lnTo>
                  <a:lnTo>
                    <a:pt x="129" y="33"/>
                  </a:lnTo>
                  <a:lnTo>
                    <a:pt x="129" y="34"/>
                  </a:lnTo>
                  <a:lnTo>
                    <a:pt x="130" y="34"/>
                  </a:lnTo>
                  <a:lnTo>
                    <a:pt x="131" y="34"/>
                  </a:lnTo>
                  <a:lnTo>
                    <a:pt x="131" y="35"/>
                  </a:lnTo>
                  <a:lnTo>
                    <a:pt x="130" y="35"/>
                  </a:lnTo>
                  <a:lnTo>
                    <a:pt x="131" y="35"/>
                  </a:lnTo>
                  <a:lnTo>
                    <a:pt x="131" y="36"/>
                  </a:lnTo>
                  <a:lnTo>
                    <a:pt x="130" y="36"/>
                  </a:lnTo>
                  <a:lnTo>
                    <a:pt x="131" y="36"/>
                  </a:lnTo>
                  <a:lnTo>
                    <a:pt x="132" y="36"/>
                  </a:lnTo>
                  <a:lnTo>
                    <a:pt x="134" y="36"/>
                  </a:lnTo>
                  <a:lnTo>
                    <a:pt x="135" y="36"/>
                  </a:lnTo>
                  <a:lnTo>
                    <a:pt x="135" y="38"/>
                  </a:lnTo>
                  <a:lnTo>
                    <a:pt x="136" y="38"/>
                  </a:lnTo>
                  <a:lnTo>
                    <a:pt x="137" y="38"/>
                  </a:lnTo>
                  <a:lnTo>
                    <a:pt x="138" y="38"/>
                  </a:lnTo>
                  <a:lnTo>
                    <a:pt x="138" y="39"/>
                  </a:lnTo>
                  <a:lnTo>
                    <a:pt x="140" y="39"/>
                  </a:lnTo>
                  <a:lnTo>
                    <a:pt x="141" y="39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40"/>
                  </a:lnTo>
                  <a:lnTo>
                    <a:pt x="145" y="40"/>
                  </a:lnTo>
                  <a:lnTo>
                    <a:pt x="146" y="40"/>
                  </a:lnTo>
                  <a:lnTo>
                    <a:pt x="146" y="41"/>
                  </a:lnTo>
                  <a:lnTo>
                    <a:pt x="146" y="42"/>
                  </a:lnTo>
                  <a:lnTo>
                    <a:pt x="147" y="42"/>
                  </a:lnTo>
                  <a:lnTo>
                    <a:pt x="147" y="44"/>
                  </a:lnTo>
                  <a:lnTo>
                    <a:pt x="148" y="44"/>
                  </a:lnTo>
                  <a:lnTo>
                    <a:pt x="148" y="45"/>
                  </a:lnTo>
                  <a:lnTo>
                    <a:pt x="149" y="45"/>
                  </a:lnTo>
                  <a:lnTo>
                    <a:pt x="149" y="46"/>
                  </a:lnTo>
                  <a:lnTo>
                    <a:pt x="151" y="46"/>
                  </a:lnTo>
                  <a:lnTo>
                    <a:pt x="151" y="47"/>
                  </a:lnTo>
                  <a:lnTo>
                    <a:pt x="152" y="47"/>
                  </a:lnTo>
                  <a:lnTo>
                    <a:pt x="153" y="47"/>
                  </a:lnTo>
                  <a:lnTo>
                    <a:pt x="153" y="49"/>
                  </a:lnTo>
                  <a:lnTo>
                    <a:pt x="154" y="49"/>
                  </a:lnTo>
                  <a:lnTo>
                    <a:pt x="155" y="49"/>
                  </a:lnTo>
                  <a:lnTo>
                    <a:pt x="157" y="49"/>
                  </a:lnTo>
                  <a:lnTo>
                    <a:pt x="157" y="50"/>
                  </a:lnTo>
                  <a:lnTo>
                    <a:pt x="158" y="49"/>
                  </a:lnTo>
                  <a:lnTo>
                    <a:pt x="159" y="49"/>
                  </a:lnTo>
                  <a:lnTo>
                    <a:pt x="160" y="49"/>
                  </a:lnTo>
                  <a:lnTo>
                    <a:pt x="161" y="47"/>
                  </a:lnTo>
                  <a:lnTo>
                    <a:pt x="163" y="46"/>
                  </a:lnTo>
                  <a:lnTo>
                    <a:pt x="163" y="45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3" y="44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5" y="42"/>
                  </a:lnTo>
                  <a:lnTo>
                    <a:pt x="165" y="44"/>
                  </a:lnTo>
                  <a:lnTo>
                    <a:pt x="166" y="44"/>
                  </a:lnTo>
                  <a:lnTo>
                    <a:pt x="165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7" y="46"/>
                  </a:lnTo>
                  <a:lnTo>
                    <a:pt x="169" y="46"/>
                  </a:lnTo>
                  <a:lnTo>
                    <a:pt x="167" y="46"/>
                  </a:lnTo>
                  <a:lnTo>
                    <a:pt x="167" y="45"/>
                  </a:lnTo>
                  <a:lnTo>
                    <a:pt x="166" y="45"/>
                  </a:lnTo>
                  <a:lnTo>
                    <a:pt x="166" y="46"/>
                  </a:lnTo>
                  <a:lnTo>
                    <a:pt x="167" y="46"/>
                  </a:lnTo>
                  <a:lnTo>
                    <a:pt x="166" y="46"/>
                  </a:lnTo>
                  <a:lnTo>
                    <a:pt x="166" y="47"/>
                  </a:lnTo>
                  <a:lnTo>
                    <a:pt x="167" y="47"/>
                  </a:lnTo>
                  <a:lnTo>
                    <a:pt x="169" y="47"/>
                  </a:lnTo>
                  <a:lnTo>
                    <a:pt x="170" y="47"/>
                  </a:lnTo>
                  <a:lnTo>
                    <a:pt x="170" y="46"/>
                  </a:lnTo>
                  <a:lnTo>
                    <a:pt x="169" y="46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2" y="46"/>
                  </a:lnTo>
                  <a:lnTo>
                    <a:pt x="173" y="46"/>
                  </a:lnTo>
                  <a:lnTo>
                    <a:pt x="175" y="46"/>
                  </a:lnTo>
                  <a:lnTo>
                    <a:pt x="175" y="47"/>
                  </a:lnTo>
                  <a:lnTo>
                    <a:pt x="175" y="49"/>
                  </a:lnTo>
                  <a:lnTo>
                    <a:pt x="173" y="49"/>
                  </a:lnTo>
                  <a:lnTo>
                    <a:pt x="173" y="50"/>
                  </a:lnTo>
                  <a:lnTo>
                    <a:pt x="175" y="50"/>
                  </a:lnTo>
                  <a:lnTo>
                    <a:pt x="175" y="51"/>
                  </a:lnTo>
                  <a:lnTo>
                    <a:pt x="173" y="51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3" y="52"/>
                  </a:lnTo>
                  <a:lnTo>
                    <a:pt x="172" y="52"/>
                  </a:lnTo>
                  <a:lnTo>
                    <a:pt x="172" y="51"/>
                  </a:lnTo>
                  <a:lnTo>
                    <a:pt x="173" y="51"/>
                  </a:lnTo>
                  <a:lnTo>
                    <a:pt x="172" y="50"/>
                  </a:lnTo>
                  <a:lnTo>
                    <a:pt x="171" y="50"/>
                  </a:lnTo>
                  <a:lnTo>
                    <a:pt x="170" y="51"/>
                  </a:lnTo>
                  <a:lnTo>
                    <a:pt x="170" y="50"/>
                  </a:lnTo>
                  <a:lnTo>
                    <a:pt x="169" y="50"/>
                  </a:lnTo>
                  <a:lnTo>
                    <a:pt x="167" y="50"/>
                  </a:lnTo>
                  <a:lnTo>
                    <a:pt x="166" y="50"/>
                  </a:lnTo>
                  <a:lnTo>
                    <a:pt x="166" y="51"/>
                  </a:lnTo>
                  <a:lnTo>
                    <a:pt x="166" y="52"/>
                  </a:lnTo>
                  <a:lnTo>
                    <a:pt x="165" y="52"/>
                  </a:lnTo>
                  <a:lnTo>
                    <a:pt x="165" y="51"/>
                  </a:lnTo>
                  <a:lnTo>
                    <a:pt x="165" y="52"/>
                  </a:lnTo>
                  <a:lnTo>
                    <a:pt x="165" y="51"/>
                  </a:lnTo>
                  <a:lnTo>
                    <a:pt x="164" y="51"/>
                  </a:lnTo>
                  <a:lnTo>
                    <a:pt x="165" y="51"/>
                  </a:lnTo>
                  <a:lnTo>
                    <a:pt x="164" y="51"/>
                  </a:lnTo>
                  <a:lnTo>
                    <a:pt x="163" y="51"/>
                  </a:lnTo>
                  <a:lnTo>
                    <a:pt x="161" y="52"/>
                  </a:lnTo>
                  <a:lnTo>
                    <a:pt x="160" y="52"/>
                  </a:lnTo>
                  <a:lnTo>
                    <a:pt x="159" y="52"/>
                  </a:lnTo>
                  <a:lnTo>
                    <a:pt x="158" y="52"/>
                  </a:lnTo>
                  <a:lnTo>
                    <a:pt x="157" y="52"/>
                  </a:lnTo>
                  <a:lnTo>
                    <a:pt x="155" y="52"/>
                  </a:lnTo>
                  <a:lnTo>
                    <a:pt x="154" y="52"/>
                  </a:lnTo>
                  <a:lnTo>
                    <a:pt x="154" y="53"/>
                  </a:lnTo>
                  <a:lnTo>
                    <a:pt x="153" y="53"/>
                  </a:lnTo>
                  <a:lnTo>
                    <a:pt x="153" y="55"/>
                  </a:lnTo>
                  <a:lnTo>
                    <a:pt x="152" y="55"/>
                  </a:lnTo>
                  <a:lnTo>
                    <a:pt x="151" y="55"/>
                  </a:lnTo>
                  <a:lnTo>
                    <a:pt x="149" y="55"/>
                  </a:lnTo>
                  <a:lnTo>
                    <a:pt x="148" y="55"/>
                  </a:lnTo>
                  <a:lnTo>
                    <a:pt x="148" y="56"/>
                  </a:lnTo>
                  <a:lnTo>
                    <a:pt x="149" y="56"/>
                  </a:lnTo>
                  <a:lnTo>
                    <a:pt x="151" y="56"/>
                  </a:lnTo>
                  <a:lnTo>
                    <a:pt x="151" y="57"/>
                  </a:lnTo>
                  <a:lnTo>
                    <a:pt x="151" y="56"/>
                  </a:lnTo>
                  <a:lnTo>
                    <a:pt x="149" y="56"/>
                  </a:lnTo>
                  <a:lnTo>
                    <a:pt x="149" y="57"/>
                  </a:lnTo>
                  <a:lnTo>
                    <a:pt x="151" y="57"/>
                  </a:lnTo>
                  <a:lnTo>
                    <a:pt x="149" y="57"/>
                  </a:lnTo>
                  <a:lnTo>
                    <a:pt x="149" y="58"/>
                  </a:lnTo>
                  <a:lnTo>
                    <a:pt x="151" y="58"/>
                  </a:lnTo>
                  <a:lnTo>
                    <a:pt x="151" y="57"/>
                  </a:lnTo>
                  <a:lnTo>
                    <a:pt x="152" y="57"/>
                  </a:lnTo>
                  <a:lnTo>
                    <a:pt x="152" y="56"/>
                  </a:lnTo>
                  <a:lnTo>
                    <a:pt x="153" y="56"/>
                  </a:lnTo>
                  <a:lnTo>
                    <a:pt x="153" y="57"/>
                  </a:lnTo>
                  <a:lnTo>
                    <a:pt x="154" y="57"/>
                  </a:lnTo>
                  <a:lnTo>
                    <a:pt x="154" y="58"/>
                  </a:lnTo>
                  <a:lnTo>
                    <a:pt x="155" y="58"/>
                  </a:lnTo>
                  <a:lnTo>
                    <a:pt x="155" y="59"/>
                  </a:lnTo>
                  <a:lnTo>
                    <a:pt x="157" y="59"/>
                  </a:lnTo>
                  <a:lnTo>
                    <a:pt x="158" y="59"/>
                  </a:lnTo>
                  <a:lnTo>
                    <a:pt x="158" y="58"/>
                  </a:lnTo>
                  <a:lnTo>
                    <a:pt x="159" y="58"/>
                  </a:lnTo>
                  <a:lnTo>
                    <a:pt x="160" y="58"/>
                  </a:lnTo>
                  <a:lnTo>
                    <a:pt x="160" y="57"/>
                  </a:lnTo>
                  <a:lnTo>
                    <a:pt x="161" y="57"/>
                  </a:lnTo>
                  <a:lnTo>
                    <a:pt x="163" y="57"/>
                  </a:lnTo>
                  <a:lnTo>
                    <a:pt x="164" y="57"/>
                  </a:lnTo>
                  <a:lnTo>
                    <a:pt x="164" y="56"/>
                  </a:lnTo>
                  <a:lnTo>
                    <a:pt x="165" y="56"/>
                  </a:lnTo>
                  <a:lnTo>
                    <a:pt x="165" y="55"/>
                  </a:lnTo>
                  <a:lnTo>
                    <a:pt x="165" y="53"/>
                  </a:lnTo>
                  <a:lnTo>
                    <a:pt x="165" y="55"/>
                  </a:lnTo>
                  <a:lnTo>
                    <a:pt x="165" y="53"/>
                  </a:lnTo>
                  <a:lnTo>
                    <a:pt x="166" y="53"/>
                  </a:lnTo>
                  <a:lnTo>
                    <a:pt x="166" y="55"/>
                  </a:lnTo>
                  <a:lnTo>
                    <a:pt x="166" y="53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9" y="55"/>
                  </a:lnTo>
                  <a:lnTo>
                    <a:pt x="169" y="56"/>
                  </a:lnTo>
                  <a:lnTo>
                    <a:pt x="170" y="56"/>
                  </a:lnTo>
                  <a:lnTo>
                    <a:pt x="170" y="57"/>
                  </a:lnTo>
                  <a:lnTo>
                    <a:pt x="171" y="57"/>
                  </a:lnTo>
                  <a:lnTo>
                    <a:pt x="171" y="56"/>
                  </a:lnTo>
                  <a:lnTo>
                    <a:pt x="172" y="56"/>
                  </a:lnTo>
                  <a:lnTo>
                    <a:pt x="172" y="55"/>
                  </a:lnTo>
                  <a:lnTo>
                    <a:pt x="173" y="55"/>
                  </a:lnTo>
                  <a:lnTo>
                    <a:pt x="173" y="56"/>
                  </a:lnTo>
                  <a:lnTo>
                    <a:pt x="172" y="56"/>
                  </a:lnTo>
                  <a:lnTo>
                    <a:pt x="173" y="56"/>
                  </a:lnTo>
                  <a:lnTo>
                    <a:pt x="175" y="56"/>
                  </a:lnTo>
                  <a:lnTo>
                    <a:pt x="175" y="55"/>
                  </a:lnTo>
                  <a:lnTo>
                    <a:pt x="176" y="55"/>
                  </a:lnTo>
                  <a:lnTo>
                    <a:pt x="176" y="56"/>
                  </a:lnTo>
                  <a:lnTo>
                    <a:pt x="177" y="56"/>
                  </a:lnTo>
                  <a:lnTo>
                    <a:pt x="178" y="56"/>
                  </a:lnTo>
                  <a:lnTo>
                    <a:pt x="178" y="57"/>
                  </a:lnTo>
                  <a:lnTo>
                    <a:pt x="177" y="57"/>
                  </a:lnTo>
                  <a:lnTo>
                    <a:pt x="178" y="57"/>
                  </a:lnTo>
                  <a:lnTo>
                    <a:pt x="179" y="57"/>
                  </a:lnTo>
                  <a:lnTo>
                    <a:pt x="179" y="58"/>
                  </a:lnTo>
                  <a:lnTo>
                    <a:pt x="179" y="57"/>
                  </a:lnTo>
                  <a:lnTo>
                    <a:pt x="179" y="58"/>
                  </a:lnTo>
                  <a:lnTo>
                    <a:pt x="181" y="58"/>
                  </a:lnTo>
                  <a:lnTo>
                    <a:pt x="179" y="58"/>
                  </a:lnTo>
                  <a:lnTo>
                    <a:pt x="181" y="58"/>
                  </a:lnTo>
                  <a:lnTo>
                    <a:pt x="182" y="58"/>
                  </a:lnTo>
                  <a:lnTo>
                    <a:pt x="182" y="59"/>
                  </a:lnTo>
                  <a:lnTo>
                    <a:pt x="182" y="58"/>
                  </a:lnTo>
                  <a:lnTo>
                    <a:pt x="182" y="59"/>
                  </a:lnTo>
                  <a:lnTo>
                    <a:pt x="182" y="58"/>
                  </a:lnTo>
                  <a:lnTo>
                    <a:pt x="183" y="58"/>
                  </a:lnTo>
                  <a:lnTo>
                    <a:pt x="183" y="59"/>
                  </a:lnTo>
                  <a:lnTo>
                    <a:pt x="182" y="59"/>
                  </a:lnTo>
                  <a:lnTo>
                    <a:pt x="183" y="59"/>
                  </a:lnTo>
                  <a:lnTo>
                    <a:pt x="184" y="59"/>
                  </a:lnTo>
                  <a:lnTo>
                    <a:pt x="183" y="59"/>
                  </a:lnTo>
                  <a:lnTo>
                    <a:pt x="183" y="58"/>
                  </a:lnTo>
                  <a:lnTo>
                    <a:pt x="182" y="58"/>
                  </a:lnTo>
                  <a:lnTo>
                    <a:pt x="183" y="58"/>
                  </a:lnTo>
                  <a:lnTo>
                    <a:pt x="183" y="59"/>
                  </a:lnTo>
                  <a:lnTo>
                    <a:pt x="184" y="59"/>
                  </a:lnTo>
                  <a:lnTo>
                    <a:pt x="185" y="59"/>
                  </a:lnTo>
                  <a:lnTo>
                    <a:pt x="185" y="61"/>
                  </a:lnTo>
                  <a:lnTo>
                    <a:pt x="187" y="61"/>
                  </a:lnTo>
                  <a:lnTo>
                    <a:pt x="187" y="62"/>
                  </a:lnTo>
                  <a:lnTo>
                    <a:pt x="188" y="62"/>
                  </a:lnTo>
                  <a:lnTo>
                    <a:pt x="189" y="62"/>
                  </a:lnTo>
                  <a:lnTo>
                    <a:pt x="190" y="63"/>
                  </a:lnTo>
                  <a:lnTo>
                    <a:pt x="192" y="63"/>
                  </a:lnTo>
                  <a:lnTo>
                    <a:pt x="193" y="63"/>
                  </a:lnTo>
                  <a:lnTo>
                    <a:pt x="194" y="63"/>
                  </a:lnTo>
                  <a:lnTo>
                    <a:pt x="195" y="63"/>
                  </a:lnTo>
                  <a:lnTo>
                    <a:pt x="196" y="63"/>
                  </a:lnTo>
                  <a:lnTo>
                    <a:pt x="196" y="62"/>
                  </a:lnTo>
                  <a:lnTo>
                    <a:pt x="198" y="62"/>
                  </a:lnTo>
                  <a:lnTo>
                    <a:pt x="199" y="62"/>
                  </a:lnTo>
                  <a:lnTo>
                    <a:pt x="199" y="61"/>
                  </a:lnTo>
                  <a:lnTo>
                    <a:pt x="200" y="61"/>
                  </a:lnTo>
                  <a:lnTo>
                    <a:pt x="200" y="59"/>
                  </a:lnTo>
                  <a:lnTo>
                    <a:pt x="201" y="59"/>
                  </a:lnTo>
                  <a:lnTo>
                    <a:pt x="202" y="59"/>
                  </a:lnTo>
                  <a:lnTo>
                    <a:pt x="204" y="58"/>
                  </a:lnTo>
                  <a:lnTo>
                    <a:pt x="205" y="58"/>
                  </a:lnTo>
                  <a:lnTo>
                    <a:pt x="206" y="58"/>
                  </a:lnTo>
                  <a:lnTo>
                    <a:pt x="207" y="58"/>
                  </a:lnTo>
                  <a:lnTo>
                    <a:pt x="208" y="58"/>
                  </a:lnTo>
                  <a:lnTo>
                    <a:pt x="210" y="58"/>
                  </a:lnTo>
                  <a:lnTo>
                    <a:pt x="211" y="58"/>
                  </a:lnTo>
                  <a:lnTo>
                    <a:pt x="212" y="58"/>
                  </a:lnTo>
                  <a:lnTo>
                    <a:pt x="213" y="57"/>
                  </a:lnTo>
                  <a:lnTo>
                    <a:pt x="214" y="57"/>
                  </a:lnTo>
                  <a:lnTo>
                    <a:pt x="214" y="56"/>
                  </a:lnTo>
                  <a:lnTo>
                    <a:pt x="216" y="56"/>
                  </a:lnTo>
                  <a:lnTo>
                    <a:pt x="217" y="56"/>
                  </a:lnTo>
                  <a:lnTo>
                    <a:pt x="217" y="55"/>
                  </a:lnTo>
                  <a:lnTo>
                    <a:pt x="218" y="55"/>
                  </a:lnTo>
                  <a:lnTo>
                    <a:pt x="218" y="53"/>
                  </a:lnTo>
                  <a:lnTo>
                    <a:pt x="219" y="53"/>
                  </a:lnTo>
                  <a:lnTo>
                    <a:pt x="220" y="53"/>
                  </a:lnTo>
                  <a:lnTo>
                    <a:pt x="222" y="53"/>
                  </a:lnTo>
                  <a:lnTo>
                    <a:pt x="222" y="52"/>
                  </a:lnTo>
                  <a:lnTo>
                    <a:pt x="223" y="52"/>
                  </a:lnTo>
                  <a:lnTo>
                    <a:pt x="224" y="52"/>
                  </a:lnTo>
                  <a:lnTo>
                    <a:pt x="225" y="52"/>
                  </a:lnTo>
                  <a:lnTo>
                    <a:pt x="225" y="51"/>
                  </a:lnTo>
                  <a:lnTo>
                    <a:pt x="226" y="51"/>
                  </a:lnTo>
                  <a:lnTo>
                    <a:pt x="228" y="51"/>
                  </a:lnTo>
                  <a:lnTo>
                    <a:pt x="229" y="51"/>
                  </a:lnTo>
                  <a:lnTo>
                    <a:pt x="229" y="50"/>
                  </a:lnTo>
                  <a:lnTo>
                    <a:pt x="230" y="50"/>
                  </a:lnTo>
                  <a:lnTo>
                    <a:pt x="231" y="50"/>
                  </a:lnTo>
                  <a:lnTo>
                    <a:pt x="232" y="50"/>
                  </a:lnTo>
                  <a:lnTo>
                    <a:pt x="232" y="49"/>
                  </a:lnTo>
                  <a:lnTo>
                    <a:pt x="232" y="50"/>
                  </a:lnTo>
                  <a:lnTo>
                    <a:pt x="234" y="50"/>
                  </a:lnTo>
                  <a:lnTo>
                    <a:pt x="235" y="50"/>
                  </a:lnTo>
                  <a:lnTo>
                    <a:pt x="236" y="50"/>
                  </a:lnTo>
                  <a:lnTo>
                    <a:pt x="236" y="51"/>
                  </a:lnTo>
                  <a:lnTo>
                    <a:pt x="237" y="51"/>
                  </a:lnTo>
                  <a:lnTo>
                    <a:pt x="239" y="51"/>
                  </a:lnTo>
                  <a:lnTo>
                    <a:pt x="239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2" y="52"/>
                  </a:lnTo>
                  <a:lnTo>
                    <a:pt x="243" y="52"/>
                  </a:lnTo>
                  <a:lnTo>
                    <a:pt x="245" y="52"/>
                  </a:lnTo>
                  <a:lnTo>
                    <a:pt x="246" y="52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48" y="51"/>
                  </a:lnTo>
                  <a:lnTo>
                    <a:pt x="249" y="51"/>
                  </a:lnTo>
                  <a:lnTo>
                    <a:pt x="251" y="51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5" y="52"/>
                  </a:lnTo>
                  <a:lnTo>
                    <a:pt x="255" y="51"/>
                  </a:lnTo>
                  <a:lnTo>
                    <a:pt x="255" y="52"/>
                  </a:lnTo>
                  <a:lnTo>
                    <a:pt x="255" y="51"/>
                  </a:lnTo>
                  <a:lnTo>
                    <a:pt x="257" y="51"/>
                  </a:lnTo>
                  <a:lnTo>
                    <a:pt x="258" y="51"/>
                  </a:lnTo>
                  <a:lnTo>
                    <a:pt x="258" y="50"/>
                  </a:lnTo>
                  <a:lnTo>
                    <a:pt x="258" y="51"/>
                  </a:lnTo>
                  <a:lnTo>
                    <a:pt x="258" y="50"/>
                  </a:lnTo>
                  <a:lnTo>
                    <a:pt x="259" y="50"/>
                  </a:lnTo>
                  <a:lnTo>
                    <a:pt x="259" y="49"/>
                  </a:lnTo>
                  <a:lnTo>
                    <a:pt x="260" y="49"/>
                  </a:lnTo>
                  <a:lnTo>
                    <a:pt x="260" y="47"/>
                  </a:lnTo>
                  <a:lnTo>
                    <a:pt x="261" y="47"/>
                  </a:lnTo>
                  <a:lnTo>
                    <a:pt x="261" y="49"/>
                  </a:lnTo>
                  <a:lnTo>
                    <a:pt x="261" y="47"/>
                  </a:lnTo>
                  <a:lnTo>
                    <a:pt x="261" y="49"/>
                  </a:lnTo>
                  <a:lnTo>
                    <a:pt x="261" y="47"/>
                  </a:lnTo>
                  <a:lnTo>
                    <a:pt x="261" y="49"/>
                  </a:lnTo>
                  <a:lnTo>
                    <a:pt x="261" y="47"/>
                  </a:lnTo>
                  <a:lnTo>
                    <a:pt x="263" y="47"/>
                  </a:lnTo>
                  <a:lnTo>
                    <a:pt x="263" y="46"/>
                  </a:lnTo>
                  <a:lnTo>
                    <a:pt x="264" y="46"/>
                  </a:lnTo>
                  <a:lnTo>
                    <a:pt x="263" y="46"/>
                  </a:lnTo>
                  <a:lnTo>
                    <a:pt x="264" y="46"/>
                  </a:lnTo>
                  <a:lnTo>
                    <a:pt x="265" y="46"/>
                  </a:lnTo>
                  <a:lnTo>
                    <a:pt x="265" y="45"/>
                  </a:lnTo>
                  <a:lnTo>
                    <a:pt x="266" y="45"/>
                  </a:lnTo>
                  <a:lnTo>
                    <a:pt x="266" y="44"/>
                  </a:lnTo>
                  <a:lnTo>
                    <a:pt x="267" y="44"/>
                  </a:lnTo>
                  <a:lnTo>
                    <a:pt x="267" y="42"/>
                  </a:lnTo>
                  <a:lnTo>
                    <a:pt x="269" y="42"/>
                  </a:lnTo>
                  <a:lnTo>
                    <a:pt x="269" y="41"/>
                  </a:lnTo>
                  <a:lnTo>
                    <a:pt x="270" y="41"/>
                  </a:lnTo>
                  <a:lnTo>
                    <a:pt x="270" y="40"/>
                  </a:lnTo>
                  <a:lnTo>
                    <a:pt x="271" y="40"/>
                  </a:lnTo>
                  <a:lnTo>
                    <a:pt x="271" y="39"/>
                  </a:lnTo>
                  <a:lnTo>
                    <a:pt x="272" y="39"/>
                  </a:lnTo>
                  <a:lnTo>
                    <a:pt x="273" y="39"/>
                  </a:lnTo>
                  <a:lnTo>
                    <a:pt x="273" y="38"/>
                  </a:lnTo>
                  <a:lnTo>
                    <a:pt x="275" y="38"/>
                  </a:lnTo>
                  <a:lnTo>
                    <a:pt x="276" y="38"/>
                  </a:lnTo>
                  <a:lnTo>
                    <a:pt x="276" y="36"/>
                  </a:lnTo>
                  <a:lnTo>
                    <a:pt x="277" y="36"/>
                  </a:lnTo>
                  <a:lnTo>
                    <a:pt x="277" y="35"/>
                  </a:lnTo>
                  <a:lnTo>
                    <a:pt x="278" y="35"/>
                  </a:lnTo>
                  <a:lnTo>
                    <a:pt x="278" y="34"/>
                  </a:lnTo>
                  <a:lnTo>
                    <a:pt x="278" y="33"/>
                  </a:lnTo>
                  <a:lnTo>
                    <a:pt x="279" y="33"/>
                  </a:lnTo>
                  <a:lnTo>
                    <a:pt x="279" y="32"/>
                  </a:lnTo>
                  <a:lnTo>
                    <a:pt x="281" y="32"/>
                  </a:lnTo>
                  <a:lnTo>
                    <a:pt x="282" y="32"/>
                  </a:lnTo>
                  <a:lnTo>
                    <a:pt x="282" y="30"/>
                  </a:lnTo>
                  <a:lnTo>
                    <a:pt x="283" y="30"/>
                  </a:lnTo>
                  <a:lnTo>
                    <a:pt x="283" y="29"/>
                  </a:lnTo>
                  <a:lnTo>
                    <a:pt x="284" y="29"/>
                  </a:lnTo>
                  <a:lnTo>
                    <a:pt x="284" y="28"/>
                  </a:lnTo>
                  <a:lnTo>
                    <a:pt x="286" y="28"/>
                  </a:lnTo>
                  <a:lnTo>
                    <a:pt x="287" y="28"/>
                  </a:lnTo>
                  <a:lnTo>
                    <a:pt x="287" y="27"/>
                  </a:lnTo>
                  <a:lnTo>
                    <a:pt x="288" y="27"/>
                  </a:lnTo>
                  <a:lnTo>
                    <a:pt x="288" y="26"/>
                  </a:lnTo>
                  <a:lnTo>
                    <a:pt x="289" y="26"/>
                  </a:lnTo>
                  <a:lnTo>
                    <a:pt x="290" y="26"/>
                  </a:lnTo>
                  <a:lnTo>
                    <a:pt x="290" y="24"/>
                  </a:lnTo>
                  <a:lnTo>
                    <a:pt x="292" y="24"/>
                  </a:lnTo>
                  <a:lnTo>
                    <a:pt x="292" y="23"/>
                  </a:lnTo>
                  <a:lnTo>
                    <a:pt x="293" y="23"/>
                  </a:lnTo>
                  <a:lnTo>
                    <a:pt x="294" y="23"/>
                  </a:lnTo>
                  <a:lnTo>
                    <a:pt x="295" y="23"/>
                  </a:lnTo>
                  <a:lnTo>
                    <a:pt x="296" y="23"/>
                  </a:lnTo>
                  <a:lnTo>
                    <a:pt x="296" y="22"/>
                  </a:lnTo>
                  <a:lnTo>
                    <a:pt x="298" y="22"/>
                  </a:lnTo>
                  <a:lnTo>
                    <a:pt x="299" y="22"/>
                  </a:lnTo>
                  <a:lnTo>
                    <a:pt x="299" y="21"/>
                  </a:lnTo>
                  <a:lnTo>
                    <a:pt x="300" y="21"/>
                  </a:lnTo>
                  <a:lnTo>
                    <a:pt x="301" y="21"/>
                  </a:lnTo>
                  <a:lnTo>
                    <a:pt x="301" y="20"/>
                  </a:lnTo>
                  <a:lnTo>
                    <a:pt x="302" y="20"/>
                  </a:lnTo>
                  <a:lnTo>
                    <a:pt x="304" y="20"/>
                  </a:lnTo>
                  <a:lnTo>
                    <a:pt x="304" y="18"/>
                  </a:lnTo>
                  <a:lnTo>
                    <a:pt x="305" y="18"/>
                  </a:lnTo>
                  <a:lnTo>
                    <a:pt x="306" y="18"/>
                  </a:lnTo>
                  <a:lnTo>
                    <a:pt x="306" y="17"/>
                  </a:lnTo>
                  <a:lnTo>
                    <a:pt x="307" y="17"/>
                  </a:lnTo>
                  <a:lnTo>
                    <a:pt x="308" y="17"/>
                  </a:lnTo>
                  <a:lnTo>
                    <a:pt x="308" y="16"/>
                  </a:lnTo>
                  <a:lnTo>
                    <a:pt x="310" y="16"/>
                  </a:lnTo>
                  <a:lnTo>
                    <a:pt x="311" y="16"/>
                  </a:lnTo>
                  <a:lnTo>
                    <a:pt x="312" y="16"/>
                  </a:lnTo>
                  <a:lnTo>
                    <a:pt x="312" y="15"/>
                  </a:lnTo>
                  <a:lnTo>
                    <a:pt x="313" y="15"/>
                  </a:lnTo>
                  <a:lnTo>
                    <a:pt x="314" y="15"/>
                  </a:lnTo>
                  <a:lnTo>
                    <a:pt x="314" y="13"/>
                  </a:lnTo>
                  <a:lnTo>
                    <a:pt x="316" y="13"/>
                  </a:lnTo>
                  <a:lnTo>
                    <a:pt x="317" y="13"/>
                  </a:lnTo>
                  <a:lnTo>
                    <a:pt x="318" y="13"/>
                  </a:lnTo>
                  <a:lnTo>
                    <a:pt x="318" y="12"/>
                  </a:lnTo>
                  <a:lnTo>
                    <a:pt x="318" y="13"/>
                  </a:lnTo>
                  <a:lnTo>
                    <a:pt x="319" y="13"/>
                  </a:lnTo>
                  <a:lnTo>
                    <a:pt x="319" y="12"/>
                  </a:lnTo>
                  <a:lnTo>
                    <a:pt x="320" y="12"/>
                  </a:lnTo>
                  <a:lnTo>
                    <a:pt x="322" y="12"/>
                  </a:lnTo>
                  <a:lnTo>
                    <a:pt x="323" y="12"/>
                  </a:lnTo>
                  <a:lnTo>
                    <a:pt x="324" y="12"/>
                  </a:lnTo>
                  <a:lnTo>
                    <a:pt x="324" y="11"/>
                  </a:lnTo>
                  <a:lnTo>
                    <a:pt x="325" y="11"/>
                  </a:lnTo>
                  <a:lnTo>
                    <a:pt x="327" y="11"/>
                  </a:lnTo>
                  <a:lnTo>
                    <a:pt x="328" y="11"/>
                  </a:lnTo>
                  <a:lnTo>
                    <a:pt x="328" y="10"/>
                  </a:lnTo>
                  <a:lnTo>
                    <a:pt x="329" y="10"/>
                  </a:lnTo>
                  <a:lnTo>
                    <a:pt x="330" y="10"/>
                  </a:lnTo>
                  <a:lnTo>
                    <a:pt x="330" y="9"/>
                  </a:lnTo>
                  <a:lnTo>
                    <a:pt x="331" y="9"/>
                  </a:lnTo>
                  <a:lnTo>
                    <a:pt x="333" y="9"/>
                  </a:lnTo>
                  <a:lnTo>
                    <a:pt x="333" y="7"/>
                  </a:lnTo>
                  <a:lnTo>
                    <a:pt x="333" y="9"/>
                  </a:lnTo>
                  <a:lnTo>
                    <a:pt x="333" y="7"/>
                  </a:lnTo>
                  <a:lnTo>
                    <a:pt x="334" y="7"/>
                  </a:lnTo>
                  <a:lnTo>
                    <a:pt x="335" y="7"/>
                  </a:lnTo>
                  <a:lnTo>
                    <a:pt x="336" y="7"/>
                  </a:lnTo>
                  <a:lnTo>
                    <a:pt x="336" y="6"/>
                  </a:lnTo>
                  <a:lnTo>
                    <a:pt x="337" y="6"/>
                  </a:lnTo>
                  <a:lnTo>
                    <a:pt x="339" y="6"/>
                  </a:lnTo>
                  <a:lnTo>
                    <a:pt x="340" y="6"/>
                  </a:lnTo>
                  <a:lnTo>
                    <a:pt x="341" y="6"/>
                  </a:lnTo>
                  <a:lnTo>
                    <a:pt x="342" y="5"/>
                  </a:lnTo>
                  <a:lnTo>
                    <a:pt x="343" y="5"/>
                  </a:lnTo>
                  <a:lnTo>
                    <a:pt x="345" y="5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4" y="0"/>
                  </a:lnTo>
                  <a:lnTo>
                    <a:pt x="355" y="0"/>
                  </a:lnTo>
                  <a:lnTo>
                    <a:pt x="355" y="1"/>
                  </a:lnTo>
                  <a:lnTo>
                    <a:pt x="355" y="3"/>
                  </a:lnTo>
                  <a:lnTo>
                    <a:pt x="355" y="4"/>
                  </a:lnTo>
                  <a:lnTo>
                    <a:pt x="355" y="5"/>
                  </a:lnTo>
                  <a:lnTo>
                    <a:pt x="355" y="6"/>
                  </a:lnTo>
                  <a:lnTo>
                    <a:pt x="355" y="7"/>
                  </a:lnTo>
                  <a:lnTo>
                    <a:pt x="355" y="10"/>
                  </a:lnTo>
                  <a:lnTo>
                    <a:pt x="355" y="11"/>
                  </a:lnTo>
                  <a:lnTo>
                    <a:pt x="355" y="12"/>
                  </a:lnTo>
                  <a:lnTo>
                    <a:pt x="355" y="13"/>
                  </a:lnTo>
                  <a:lnTo>
                    <a:pt x="355" y="15"/>
                  </a:lnTo>
                  <a:lnTo>
                    <a:pt x="355" y="16"/>
                  </a:lnTo>
                  <a:lnTo>
                    <a:pt x="355" y="17"/>
                  </a:lnTo>
                  <a:lnTo>
                    <a:pt x="355" y="18"/>
                  </a:lnTo>
                  <a:lnTo>
                    <a:pt x="355" y="20"/>
                  </a:lnTo>
                  <a:lnTo>
                    <a:pt x="355" y="21"/>
                  </a:lnTo>
                  <a:lnTo>
                    <a:pt x="355" y="22"/>
                  </a:lnTo>
                  <a:lnTo>
                    <a:pt x="355" y="23"/>
                  </a:lnTo>
                  <a:lnTo>
                    <a:pt x="355" y="24"/>
                  </a:lnTo>
                  <a:lnTo>
                    <a:pt x="355" y="26"/>
                  </a:lnTo>
                  <a:lnTo>
                    <a:pt x="355" y="27"/>
                  </a:lnTo>
                  <a:lnTo>
                    <a:pt x="355" y="28"/>
                  </a:lnTo>
                  <a:lnTo>
                    <a:pt x="355" y="29"/>
                  </a:lnTo>
                  <a:lnTo>
                    <a:pt x="355" y="30"/>
                  </a:lnTo>
                  <a:lnTo>
                    <a:pt x="355" y="32"/>
                  </a:lnTo>
                  <a:lnTo>
                    <a:pt x="355" y="33"/>
                  </a:lnTo>
                  <a:lnTo>
                    <a:pt x="355" y="34"/>
                  </a:lnTo>
                  <a:lnTo>
                    <a:pt x="355" y="35"/>
                  </a:lnTo>
                  <a:lnTo>
                    <a:pt x="355" y="36"/>
                  </a:lnTo>
                  <a:lnTo>
                    <a:pt x="355" y="38"/>
                  </a:lnTo>
                  <a:lnTo>
                    <a:pt x="355" y="39"/>
                  </a:lnTo>
                  <a:lnTo>
                    <a:pt x="355" y="40"/>
                  </a:lnTo>
                  <a:lnTo>
                    <a:pt x="355" y="41"/>
                  </a:lnTo>
                  <a:lnTo>
                    <a:pt x="355" y="42"/>
                  </a:lnTo>
                  <a:lnTo>
                    <a:pt x="355" y="44"/>
                  </a:lnTo>
                  <a:lnTo>
                    <a:pt x="355" y="45"/>
                  </a:lnTo>
                  <a:lnTo>
                    <a:pt x="355" y="46"/>
                  </a:lnTo>
                  <a:lnTo>
                    <a:pt x="355" y="47"/>
                  </a:lnTo>
                  <a:lnTo>
                    <a:pt x="355" y="49"/>
                  </a:lnTo>
                  <a:lnTo>
                    <a:pt x="355" y="50"/>
                  </a:lnTo>
                  <a:lnTo>
                    <a:pt x="355" y="51"/>
                  </a:lnTo>
                  <a:lnTo>
                    <a:pt x="355" y="52"/>
                  </a:lnTo>
                  <a:lnTo>
                    <a:pt x="355" y="53"/>
                  </a:lnTo>
                  <a:lnTo>
                    <a:pt x="355" y="55"/>
                  </a:lnTo>
                  <a:lnTo>
                    <a:pt x="355" y="56"/>
                  </a:lnTo>
                  <a:lnTo>
                    <a:pt x="355" y="57"/>
                  </a:lnTo>
                  <a:lnTo>
                    <a:pt x="355" y="58"/>
                  </a:lnTo>
                  <a:lnTo>
                    <a:pt x="355" y="59"/>
                  </a:lnTo>
                  <a:lnTo>
                    <a:pt x="355" y="61"/>
                  </a:lnTo>
                  <a:lnTo>
                    <a:pt x="355" y="62"/>
                  </a:lnTo>
                  <a:lnTo>
                    <a:pt x="355" y="63"/>
                  </a:lnTo>
                  <a:lnTo>
                    <a:pt x="355" y="64"/>
                  </a:lnTo>
                  <a:lnTo>
                    <a:pt x="355" y="65"/>
                  </a:lnTo>
                  <a:lnTo>
                    <a:pt x="355" y="67"/>
                  </a:lnTo>
                  <a:lnTo>
                    <a:pt x="355" y="68"/>
                  </a:lnTo>
                  <a:lnTo>
                    <a:pt x="355" y="69"/>
                  </a:lnTo>
                  <a:lnTo>
                    <a:pt x="355" y="70"/>
                  </a:lnTo>
                  <a:lnTo>
                    <a:pt x="355" y="71"/>
                  </a:lnTo>
                  <a:lnTo>
                    <a:pt x="355" y="73"/>
                  </a:lnTo>
                  <a:lnTo>
                    <a:pt x="355" y="74"/>
                  </a:lnTo>
                  <a:lnTo>
                    <a:pt x="355" y="75"/>
                  </a:lnTo>
                  <a:lnTo>
                    <a:pt x="355" y="78"/>
                  </a:lnTo>
                  <a:lnTo>
                    <a:pt x="355" y="79"/>
                  </a:lnTo>
                  <a:lnTo>
                    <a:pt x="355" y="80"/>
                  </a:lnTo>
                  <a:lnTo>
                    <a:pt x="355" y="81"/>
                  </a:lnTo>
                  <a:lnTo>
                    <a:pt x="355" y="82"/>
                  </a:lnTo>
                  <a:lnTo>
                    <a:pt x="355" y="84"/>
                  </a:lnTo>
                  <a:lnTo>
                    <a:pt x="355" y="85"/>
                  </a:lnTo>
                  <a:lnTo>
                    <a:pt x="355" y="86"/>
                  </a:lnTo>
                  <a:lnTo>
                    <a:pt x="355" y="87"/>
                  </a:lnTo>
                  <a:lnTo>
                    <a:pt x="355" y="88"/>
                  </a:lnTo>
                  <a:lnTo>
                    <a:pt x="355" y="90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13" name="Freeform 587"/>
            <p:cNvSpPr>
              <a:spLocks noChangeAspect="1"/>
            </p:cNvSpPr>
            <p:nvPr/>
          </p:nvSpPr>
          <p:spPr bwMode="gray">
            <a:xfrm>
              <a:off x="4347" y="2417"/>
              <a:ext cx="6" cy="6"/>
            </a:xfrm>
            <a:custGeom>
              <a:avLst/>
              <a:gdLst>
                <a:gd name="T0" fmla="*/ 2 w 6"/>
                <a:gd name="T1" fmla="*/ 3 h 6"/>
                <a:gd name="T2" fmla="*/ 2 w 6"/>
                <a:gd name="T3" fmla="*/ 1 h 6"/>
                <a:gd name="T4" fmla="*/ 1 w 6"/>
                <a:gd name="T5" fmla="*/ 1 h 6"/>
                <a:gd name="T6" fmla="*/ 2 w 6"/>
                <a:gd name="T7" fmla="*/ 3 h 6"/>
                <a:gd name="T8" fmla="*/ 1 w 6"/>
                <a:gd name="T9" fmla="*/ 3 h 6"/>
                <a:gd name="T10" fmla="*/ 1 w 6"/>
                <a:gd name="T11" fmla="*/ 1 h 6"/>
                <a:gd name="T12" fmla="*/ 0 w 6"/>
                <a:gd name="T13" fmla="*/ 0 h 6"/>
                <a:gd name="T14" fmla="*/ 1 w 6"/>
                <a:gd name="T15" fmla="*/ 0 h 6"/>
                <a:gd name="T16" fmla="*/ 1 w 6"/>
                <a:gd name="T17" fmla="*/ 1 h 6"/>
                <a:gd name="T18" fmla="*/ 2 w 6"/>
                <a:gd name="T19" fmla="*/ 1 h 6"/>
                <a:gd name="T20" fmla="*/ 2 w 6"/>
                <a:gd name="T21" fmla="*/ 3 h 6"/>
                <a:gd name="T22" fmla="*/ 3 w 6"/>
                <a:gd name="T23" fmla="*/ 3 h 6"/>
                <a:gd name="T24" fmla="*/ 3 w 6"/>
                <a:gd name="T25" fmla="*/ 4 h 6"/>
                <a:gd name="T26" fmla="*/ 5 w 6"/>
                <a:gd name="T27" fmla="*/ 4 h 6"/>
                <a:gd name="T28" fmla="*/ 5 w 6"/>
                <a:gd name="T29" fmla="*/ 5 h 6"/>
                <a:gd name="T30" fmla="*/ 6 w 6"/>
                <a:gd name="T31" fmla="*/ 5 h 6"/>
                <a:gd name="T32" fmla="*/ 6 w 6"/>
                <a:gd name="T33" fmla="*/ 6 h 6"/>
                <a:gd name="T34" fmla="*/ 6 w 6"/>
                <a:gd name="T35" fmla="*/ 5 h 6"/>
                <a:gd name="T36" fmla="*/ 5 w 6"/>
                <a:gd name="T37" fmla="*/ 5 h 6"/>
                <a:gd name="T38" fmla="*/ 5 w 6"/>
                <a:gd name="T39" fmla="*/ 4 h 6"/>
                <a:gd name="T40" fmla="*/ 3 w 6"/>
                <a:gd name="T41" fmla="*/ 4 h 6"/>
                <a:gd name="T42" fmla="*/ 3 w 6"/>
                <a:gd name="T43" fmla="*/ 3 h 6"/>
                <a:gd name="T44" fmla="*/ 2 w 6"/>
                <a:gd name="T45" fmla="*/ 3 h 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6"/>
                <a:gd name="T70" fmla="*/ 0 h 6"/>
                <a:gd name="T71" fmla="*/ 6 w 6"/>
                <a:gd name="T72" fmla="*/ 6 h 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6" h="6">
                  <a:moveTo>
                    <a:pt x="2" y="3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14" name="Freeform 588"/>
            <p:cNvSpPr>
              <a:spLocks noChangeAspect="1"/>
            </p:cNvSpPr>
            <p:nvPr/>
          </p:nvSpPr>
          <p:spPr bwMode="gray">
            <a:xfrm>
              <a:off x="4343" y="2402"/>
              <a:ext cx="6" cy="3"/>
            </a:xfrm>
            <a:custGeom>
              <a:avLst/>
              <a:gdLst>
                <a:gd name="T0" fmla="*/ 5 w 6"/>
                <a:gd name="T1" fmla="*/ 0 h 3"/>
                <a:gd name="T2" fmla="*/ 5 w 6"/>
                <a:gd name="T3" fmla="*/ 1 h 3"/>
                <a:gd name="T4" fmla="*/ 5 w 6"/>
                <a:gd name="T5" fmla="*/ 2 h 3"/>
                <a:gd name="T6" fmla="*/ 5 w 6"/>
                <a:gd name="T7" fmla="*/ 3 h 3"/>
                <a:gd name="T8" fmla="*/ 4 w 6"/>
                <a:gd name="T9" fmla="*/ 3 h 3"/>
                <a:gd name="T10" fmla="*/ 3 w 6"/>
                <a:gd name="T11" fmla="*/ 3 h 3"/>
                <a:gd name="T12" fmla="*/ 4 w 6"/>
                <a:gd name="T13" fmla="*/ 3 h 3"/>
                <a:gd name="T14" fmla="*/ 3 w 6"/>
                <a:gd name="T15" fmla="*/ 3 h 3"/>
                <a:gd name="T16" fmla="*/ 1 w 6"/>
                <a:gd name="T17" fmla="*/ 3 h 3"/>
                <a:gd name="T18" fmla="*/ 1 w 6"/>
                <a:gd name="T19" fmla="*/ 2 h 3"/>
                <a:gd name="T20" fmla="*/ 0 w 6"/>
                <a:gd name="T21" fmla="*/ 2 h 3"/>
                <a:gd name="T22" fmla="*/ 1 w 6"/>
                <a:gd name="T23" fmla="*/ 1 h 3"/>
                <a:gd name="T24" fmla="*/ 1 w 6"/>
                <a:gd name="T25" fmla="*/ 0 h 3"/>
                <a:gd name="T26" fmla="*/ 3 w 6"/>
                <a:gd name="T27" fmla="*/ 0 h 3"/>
                <a:gd name="T28" fmla="*/ 4 w 6"/>
                <a:gd name="T29" fmla="*/ 1 h 3"/>
                <a:gd name="T30" fmla="*/ 3 w 6"/>
                <a:gd name="T31" fmla="*/ 1 h 3"/>
                <a:gd name="T32" fmla="*/ 4 w 6"/>
                <a:gd name="T33" fmla="*/ 1 h 3"/>
                <a:gd name="T34" fmla="*/ 5 w 6"/>
                <a:gd name="T35" fmla="*/ 1 h 3"/>
                <a:gd name="T36" fmla="*/ 5 w 6"/>
                <a:gd name="T37" fmla="*/ 0 h 3"/>
                <a:gd name="T38" fmla="*/ 6 w 6"/>
                <a:gd name="T39" fmla="*/ 0 h 3"/>
                <a:gd name="T40" fmla="*/ 5 w 6"/>
                <a:gd name="T41" fmla="*/ 0 h 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"/>
                <a:gd name="T64" fmla="*/ 0 h 3"/>
                <a:gd name="T65" fmla="*/ 6 w 6"/>
                <a:gd name="T66" fmla="*/ 3 h 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" h="3">
                  <a:moveTo>
                    <a:pt x="5" y="0"/>
                  </a:move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15" name="Freeform 589"/>
            <p:cNvSpPr>
              <a:spLocks noChangeAspect="1"/>
            </p:cNvSpPr>
            <p:nvPr/>
          </p:nvSpPr>
          <p:spPr bwMode="gray">
            <a:xfrm>
              <a:off x="4335" y="2393"/>
              <a:ext cx="5" cy="4"/>
            </a:xfrm>
            <a:custGeom>
              <a:avLst/>
              <a:gdLst>
                <a:gd name="T0" fmla="*/ 1 w 4"/>
                <a:gd name="T1" fmla="*/ 3 h 3"/>
                <a:gd name="T2" fmla="*/ 1 w 4"/>
                <a:gd name="T3" fmla="*/ 2 h 3"/>
                <a:gd name="T4" fmla="*/ 0 w 4"/>
                <a:gd name="T5" fmla="*/ 2 h 3"/>
                <a:gd name="T6" fmla="*/ 1 w 4"/>
                <a:gd name="T7" fmla="*/ 2 h 3"/>
                <a:gd name="T8" fmla="*/ 1 w 4"/>
                <a:gd name="T9" fmla="*/ 0 h 3"/>
                <a:gd name="T10" fmla="*/ 2 w 4"/>
                <a:gd name="T11" fmla="*/ 0 h 3"/>
                <a:gd name="T12" fmla="*/ 4 w 4"/>
                <a:gd name="T13" fmla="*/ 0 h 3"/>
                <a:gd name="T14" fmla="*/ 2 w 4"/>
                <a:gd name="T15" fmla="*/ 0 h 3"/>
                <a:gd name="T16" fmla="*/ 2 w 4"/>
                <a:gd name="T17" fmla="*/ 2 h 3"/>
                <a:gd name="T18" fmla="*/ 1 w 4"/>
                <a:gd name="T19" fmla="*/ 2 h 3"/>
                <a:gd name="T20" fmla="*/ 1 w 4"/>
                <a:gd name="T21" fmla="*/ 3 h 3"/>
                <a:gd name="T22" fmla="*/ 2 w 4"/>
                <a:gd name="T23" fmla="*/ 3 h 3"/>
                <a:gd name="T24" fmla="*/ 1 w 4"/>
                <a:gd name="T25" fmla="*/ 3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"/>
                <a:gd name="T40" fmla="*/ 0 h 3"/>
                <a:gd name="T41" fmla="*/ 4 w 4"/>
                <a:gd name="T42" fmla="*/ 3 h 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" h="3">
                  <a:moveTo>
                    <a:pt x="1" y="3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16" name="Freeform 590"/>
            <p:cNvSpPr>
              <a:spLocks noChangeAspect="1"/>
            </p:cNvSpPr>
            <p:nvPr/>
          </p:nvSpPr>
          <p:spPr bwMode="gray">
            <a:xfrm>
              <a:off x="4334" y="2390"/>
              <a:ext cx="2" cy="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2 w 2"/>
                <a:gd name="T7" fmla="*/ 2 h 2"/>
                <a:gd name="T8" fmla="*/ 1 w 2"/>
                <a:gd name="T9" fmla="*/ 2 h 2"/>
                <a:gd name="T10" fmla="*/ 0 w 2"/>
                <a:gd name="T11" fmla="*/ 1 h 2"/>
                <a:gd name="T12" fmla="*/ 1 w 2"/>
                <a:gd name="T13" fmla="*/ 1 h 2"/>
                <a:gd name="T14" fmla="*/ 1 w 2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"/>
                <a:gd name="T25" fmla="*/ 0 h 2"/>
                <a:gd name="T26" fmla="*/ 2 w 2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" h="2">
                  <a:moveTo>
                    <a:pt x="1" y="0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17" name="Freeform 591"/>
            <p:cNvSpPr>
              <a:spLocks noChangeAspect="1"/>
            </p:cNvSpPr>
            <p:nvPr/>
          </p:nvSpPr>
          <p:spPr bwMode="gray">
            <a:xfrm>
              <a:off x="4334" y="2397"/>
              <a:ext cx="3" cy="5"/>
            </a:xfrm>
            <a:custGeom>
              <a:avLst/>
              <a:gdLst>
                <a:gd name="T0" fmla="*/ 2 w 3"/>
                <a:gd name="T1" fmla="*/ 1 h 5"/>
                <a:gd name="T2" fmla="*/ 3 w 3"/>
                <a:gd name="T3" fmla="*/ 0 h 5"/>
                <a:gd name="T4" fmla="*/ 3 w 3"/>
                <a:gd name="T5" fmla="*/ 1 h 5"/>
                <a:gd name="T6" fmla="*/ 3 w 3"/>
                <a:gd name="T7" fmla="*/ 0 h 5"/>
                <a:gd name="T8" fmla="*/ 3 w 3"/>
                <a:gd name="T9" fmla="*/ 1 h 5"/>
                <a:gd name="T10" fmla="*/ 2 w 3"/>
                <a:gd name="T11" fmla="*/ 1 h 5"/>
                <a:gd name="T12" fmla="*/ 2 w 3"/>
                <a:gd name="T13" fmla="*/ 2 h 5"/>
                <a:gd name="T14" fmla="*/ 2 w 3"/>
                <a:gd name="T15" fmla="*/ 3 h 5"/>
                <a:gd name="T16" fmla="*/ 1 w 3"/>
                <a:gd name="T17" fmla="*/ 3 h 5"/>
                <a:gd name="T18" fmla="*/ 1 w 3"/>
                <a:gd name="T19" fmla="*/ 5 h 5"/>
                <a:gd name="T20" fmla="*/ 0 w 3"/>
                <a:gd name="T21" fmla="*/ 5 h 5"/>
                <a:gd name="T22" fmla="*/ 0 w 3"/>
                <a:gd name="T23" fmla="*/ 3 h 5"/>
                <a:gd name="T24" fmla="*/ 0 w 3"/>
                <a:gd name="T25" fmla="*/ 2 h 5"/>
                <a:gd name="T26" fmla="*/ 0 w 3"/>
                <a:gd name="T27" fmla="*/ 1 h 5"/>
                <a:gd name="T28" fmla="*/ 1 w 3"/>
                <a:gd name="T29" fmla="*/ 1 h 5"/>
                <a:gd name="T30" fmla="*/ 2 w 3"/>
                <a:gd name="T31" fmla="*/ 1 h 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5"/>
                <a:gd name="T50" fmla="*/ 3 w 3"/>
                <a:gd name="T51" fmla="*/ 5 h 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5">
                  <a:moveTo>
                    <a:pt x="2" y="1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18" name="Freeform 592"/>
            <p:cNvSpPr>
              <a:spLocks noChangeAspect="1"/>
            </p:cNvSpPr>
            <p:nvPr/>
          </p:nvSpPr>
          <p:spPr bwMode="gray">
            <a:xfrm>
              <a:off x="4333" y="2396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19" name="Freeform 593"/>
            <p:cNvSpPr>
              <a:spLocks noChangeAspect="1"/>
            </p:cNvSpPr>
            <p:nvPr/>
          </p:nvSpPr>
          <p:spPr bwMode="gray">
            <a:xfrm>
              <a:off x="4262" y="2642"/>
              <a:ext cx="678" cy="325"/>
            </a:xfrm>
            <a:custGeom>
              <a:avLst/>
              <a:gdLst>
                <a:gd name="T0" fmla="*/ 92 w 645"/>
                <a:gd name="T1" fmla="*/ 240 h 309"/>
                <a:gd name="T2" fmla="*/ 142 w 645"/>
                <a:gd name="T3" fmla="*/ 208 h 309"/>
                <a:gd name="T4" fmla="*/ 158 w 645"/>
                <a:gd name="T5" fmla="*/ 232 h 309"/>
                <a:gd name="T6" fmla="*/ 199 w 645"/>
                <a:gd name="T7" fmla="*/ 232 h 309"/>
                <a:gd name="T8" fmla="*/ 244 w 645"/>
                <a:gd name="T9" fmla="*/ 220 h 309"/>
                <a:gd name="T10" fmla="*/ 282 w 645"/>
                <a:gd name="T11" fmla="*/ 197 h 309"/>
                <a:gd name="T12" fmla="*/ 298 w 645"/>
                <a:gd name="T13" fmla="*/ 161 h 309"/>
                <a:gd name="T14" fmla="*/ 321 w 645"/>
                <a:gd name="T15" fmla="*/ 127 h 309"/>
                <a:gd name="T16" fmla="*/ 345 w 645"/>
                <a:gd name="T17" fmla="*/ 101 h 309"/>
                <a:gd name="T18" fmla="*/ 382 w 645"/>
                <a:gd name="T19" fmla="*/ 71 h 309"/>
                <a:gd name="T20" fmla="*/ 422 w 645"/>
                <a:gd name="T21" fmla="*/ 48 h 309"/>
                <a:gd name="T22" fmla="*/ 440 w 645"/>
                <a:gd name="T23" fmla="*/ 8 h 309"/>
                <a:gd name="T24" fmla="*/ 491 w 645"/>
                <a:gd name="T25" fmla="*/ 16 h 309"/>
                <a:gd name="T26" fmla="*/ 523 w 645"/>
                <a:gd name="T27" fmla="*/ 42 h 309"/>
                <a:gd name="T28" fmla="*/ 548 w 645"/>
                <a:gd name="T29" fmla="*/ 80 h 309"/>
                <a:gd name="T30" fmla="*/ 541 w 645"/>
                <a:gd name="T31" fmla="*/ 116 h 309"/>
                <a:gd name="T32" fmla="*/ 555 w 645"/>
                <a:gd name="T33" fmla="*/ 132 h 309"/>
                <a:gd name="T34" fmla="*/ 576 w 645"/>
                <a:gd name="T35" fmla="*/ 144 h 309"/>
                <a:gd name="T36" fmla="*/ 585 w 645"/>
                <a:gd name="T37" fmla="*/ 143 h 309"/>
                <a:gd name="T38" fmla="*/ 609 w 645"/>
                <a:gd name="T39" fmla="*/ 174 h 309"/>
                <a:gd name="T40" fmla="*/ 608 w 645"/>
                <a:gd name="T41" fmla="*/ 184 h 309"/>
                <a:gd name="T42" fmla="*/ 605 w 645"/>
                <a:gd name="T43" fmla="*/ 190 h 309"/>
                <a:gd name="T44" fmla="*/ 611 w 645"/>
                <a:gd name="T45" fmla="*/ 196 h 309"/>
                <a:gd name="T46" fmla="*/ 599 w 645"/>
                <a:gd name="T47" fmla="*/ 191 h 309"/>
                <a:gd name="T48" fmla="*/ 598 w 645"/>
                <a:gd name="T49" fmla="*/ 185 h 309"/>
                <a:gd name="T50" fmla="*/ 596 w 645"/>
                <a:gd name="T51" fmla="*/ 188 h 309"/>
                <a:gd name="T52" fmla="*/ 570 w 645"/>
                <a:gd name="T53" fmla="*/ 166 h 309"/>
                <a:gd name="T54" fmla="*/ 587 w 645"/>
                <a:gd name="T55" fmla="*/ 191 h 309"/>
                <a:gd name="T56" fmla="*/ 609 w 645"/>
                <a:gd name="T57" fmla="*/ 201 h 309"/>
                <a:gd name="T58" fmla="*/ 599 w 645"/>
                <a:gd name="T59" fmla="*/ 205 h 309"/>
                <a:gd name="T60" fmla="*/ 604 w 645"/>
                <a:gd name="T61" fmla="*/ 205 h 309"/>
                <a:gd name="T62" fmla="*/ 612 w 645"/>
                <a:gd name="T63" fmla="*/ 214 h 309"/>
                <a:gd name="T64" fmla="*/ 610 w 645"/>
                <a:gd name="T65" fmla="*/ 224 h 309"/>
                <a:gd name="T66" fmla="*/ 605 w 645"/>
                <a:gd name="T67" fmla="*/ 220 h 309"/>
                <a:gd name="T68" fmla="*/ 599 w 645"/>
                <a:gd name="T69" fmla="*/ 220 h 309"/>
                <a:gd name="T70" fmla="*/ 600 w 645"/>
                <a:gd name="T71" fmla="*/ 226 h 309"/>
                <a:gd name="T72" fmla="*/ 598 w 645"/>
                <a:gd name="T73" fmla="*/ 230 h 309"/>
                <a:gd name="T74" fmla="*/ 586 w 645"/>
                <a:gd name="T75" fmla="*/ 225 h 309"/>
                <a:gd name="T76" fmla="*/ 579 w 645"/>
                <a:gd name="T77" fmla="*/ 220 h 309"/>
                <a:gd name="T78" fmla="*/ 598 w 645"/>
                <a:gd name="T79" fmla="*/ 238 h 309"/>
                <a:gd name="T80" fmla="*/ 600 w 645"/>
                <a:gd name="T81" fmla="*/ 242 h 309"/>
                <a:gd name="T82" fmla="*/ 603 w 645"/>
                <a:gd name="T83" fmla="*/ 244 h 309"/>
                <a:gd name="T84" fmla="*/ 610 w 645"/>
                <a:gd name="T85" fmla="*/ 246 h 309"/>
                <a:gd name="T86" fmla="*/ 609 w 645"/>
                <a:gd name="T87" fmla="*/ 250 h 309"/>
                <a:gd name="T88" fmla="*/ 604 w 645"/>
                <a:gd name="T89" fmla="*/ 261 h 309"/>
                <a:gd name="T90" fmla="*/ 586 w 645"/>
                <a:gd name="T91" fmla="*/ 250 h 309"/>
                <a:gd name="T92" fmla="*/ 562 w 645"/>
                <a:gd name="T93" fmla="*/ 233 h 309"/>
                <a:gd name="T94" fmla="*/ 538 w 645"/>
                <a:gd name="T95" fmla="*/ 230 h 309"/>
                <a:gd name="T96" fmla="*/ 558 w 645"/>
                <a:gd name="T97" fmla="*/ 238 h 309"/>
                <a:gd name="T98" fmla="*/ 587 w 645"/>
                <a:gd name="T99" fmla="*/ 257 h 309"/>
                <a:gd name="T100" fmla="*/ 594 w 645"/>
                <a:gd name="T101" fmla="*/ 269 h 309"/>
                <a:gd name="T102" fmla="*/ 603 w 645"/>
                <a:gd name="T103" fmla="*/ 277 h 309"/>
                <a:gd name="T104" fmla="*/ 611 w 645"/>
                <a:gd name="T105" fmla="*/ 280 h 309"/>
                <a:gd name="T106" fmla="*/ 609 w 645"/>
                <a:gd name="T107" fmla="*/ 275 h 309"/>
                <a:gd name="T108" fmla="*/ 608 w 645"/>
                <a:gd name="T109" fmla="*/ 267 h 309"/>
                <a:gd name="T110" fmla="*/ 634 w 645"/>
                <a:gd name="T111" fmla="*/ 268 h 309"/>
                <a:gd name="T112" fmla="*/ 641 w 645"/>
                <a:gd name="T113" fmla="*/ 295 h 309"/>
                <a:gd name="T114" fmla="*/ 630 w 645"/>
                <a:gd name="T115" fmla="*/ 303 h 309"/>
                <a:gd name="T116" fmla="*/ 477 w 645"/>
                <a:gd name="T117" fmla="*/ 308 h 309"/>
                <a:gd name="T118" fmla="*/ 311 w 645"/>
                <a:gd name="T119" fmla="*/ 309 h 309"/>
                <a:gd name="T120" fmla="*/ 182 w 645"/>
                <a:gd name="T121" fmla="*/ 304 h 309"/>
                <a:gd name="T122" fmla="*/ 17 w 645"/>
                <a:gd name="T123" fmla="*/ 303 h 309"/>
                <a:gd name="T124" fmla="*/ 45 w 645"/>
                <a:gd name="T125" fmla="*/ 286 h 30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45"/>
                <a:gd name="T190" fmla="*/ 0 h 309"/>
                <a:gd name="T191" fmla="*/ 645 w 645"/>
                <a:gd name="T192" fmla="*/ 309 h 30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45" h="309">
                  <a:moveTo>
                    <a:pt x="66" y="272"/>
                  </a:moveTo>
                  <a:lnTo>
                    <a:pt x="66" y="271"/>
                  </a:lnTo>
                  <a:lnTo>
                    <a:pt x="66" y="269"/>
                  </a:lnTo>
                  <a:lnTo>
                    <a:pt x="66" y="268"/>
                  </a:lnTo>
                  <a:lnTo>
                    <a:pt x="68" y="268"/>
                  </a:lnTo>
                  <a:lnTo>
                    <a:pt x="68" y="267"/>
                  </a:lnTo>
                  <a:lnTo>
                    <a:pt x="68" y="266"/>
                  </a:lnTo>
                  <a:lnTo>
                    <a:pt x="68" y="265"/>
                  </a:lnTo>
                  <a:lnTo>
                    <a:pt x="68" y="266"/>
                  </a:lnTo>
                  <a:lnTo>
                    <a:pt x="68" y="265"/>
                  </a:lnTo>
                  <a:lnTo>
                    <a:pt x="66" y="265"/>
                  </a:lnTo>
                  <a:lnTo>
                    <a:pt x="66" y="263"/>
                  </a:lnTo>
                  <a:lnTo>
                    <a:pt x="66" y="262"/>
                  </a:lnTo>
                  <a:lnTo>
                    <a:pt x="68" y="262"/>
                  </a:lnTo>
                  <a:lnTo>
                    <a:pt x="69" y="262"/>
                  </a:lnTo>
                  <a:lnTo>
                    <a:pt x="70" y="261"/>
                  </a:lnTo>
                  <a:lnTo>
                    <a:pt x="70" y="260"/>
                  </a:lnTo>
                  <a:lnTo>
                    <a:pt x="71" y="260"/>
                  </a:lnTo>
                  <a:lnTo>
                    <a:pt x="72" y="260"/>
                  </a:lnTo>
                  <a:lnTo>
                    <a:pt x="74" y="260"/>
                  </a:lnTo>
                  <a:lnTo>
                    <a:pt x="74" y="259"/>
                  </a:lnTo>
                  <a:lnTo>
                    <a:pt x="75" y="259"/>
                  </a:lnTo>
                  <a:lnTo>
                    <a:pt x="75" y="257"/>
                  </a:lnTo>
                  <a:lnTo>
                    <a:pt x="76" y="257"/>
                  </a:lnTo>
                  <a:lnTo>
                    <a:pt x="77" y="257"/>
                  </a:lnTo>
                  <a:lnTo>
                    <a:pt x="77" y="256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80" y="253"/>
                  </a:lnTo>
                  <a:lnTo>
                    <a:pt x="80" y="251"/>
                  </a:lnTo>
                  <a:lnTo>
                    <a:pt x="78" y="251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80" y="248"/>
                  </a:lnTo>
                  <a:lnTo>
                    <a:pt x="80" y="246"/>
                  </a:lnTo>
                  <a:lnTo>
                    <a:pt x="81" y="246"/>
                  </a:lnTo>
                  <a:lnTo>
                    <a:pt x="82" y="246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3" y="246"/>
                  </a:lnTo>
                  <a:lnTo>
                    <a:pt x="83" y="245"/>
                  </a:lnTo>
                  <a:lnTo>
                    <a:pt x="84" y="245"/>
                  </a:lnTo>
                  <a:lnTo>
                    <a:pt x="84" y="244"/>
                  </a:lnTo>
                  <a:lnTo>
                    <a:pt x="86" y="244"/>
                  </a:lnTo>
                  <a:lnTo>
                    <a:pt x="87" y="244"/>
                  </a:lnTo>
                  <a:lnTo>
                    <a:pt x="87" y="243"/>
                  </a:lnTo>
                  <a:lnTo>
                    <a:pt x="88" y="243"/>
                  </a:lnTo>
                  <a:lnTo>
                    <a:pt x="88" y="242"/>
                  </a:lnTo>
                  <a:lnTo>
                    <a:pt x="89" y="242"/>
                  </a:lnTo>
                  <a:lnTo>
                    <a:pt x="89" y="240"/>
                  </a:lnTo>
                  <a:lnTo>
                    <a:pt x="90" y="240"/>
                  </a:lnTo>
                  <a:lnTo>
                    <a:pt x="92" y="240"/>
                  </a:lnTo>
                  <a:lnTo>
                    <a:pt x="92" y="239"/>
                  </a:lnTo>
                  <a:lnTo>
                    <a:pt x="93" y="239"/>
                  </a:lnTo>
                  <a:lnTo>
                    <a:pt x="94" y="239"/>
                  </a:lnTo>
                  <a:lnTo>
                    <a:pt x="94" y="238"/>
                  </a:lnTo>
                  <a:lnTo>
                    <a:pt x="95" y="238"/>
                  </a:lnTo>
                  <a:lnTo>
                    <a:pt x="97" y="238"/>
                  </a:lnTo>
                  <a:lnTo>
                    <a:pt x="97" y="237"/>
                  </a:lnTo>
                  <a:lnTo>
                    <a:pt x="98" y="237"/>
                  </a:lnTo>
                  <a:lnTo>
                    <a:pt x="98" y="236"/>
                  </a:lnTo>
                  <a:lnTo>
                    <a:pt x="99" y="236"/>
                  </a:lnTo>
                  <a:lnTo>
                    <a:pt x="100" y="236"/>
                  </a:lnTo>
                  <a:lnTo>
                    <a:pt x="101" y="236"/>
                  </a:lnTo>
                  <a:lnTo>
                    <a:pt x="101" y="234"/>
                  </a:lnTo>
                  <a:lnTo>
                    <a:pt x="103" y="234"/>
                  </a:lnTo>
                  <a:lnTo>
                    <a:pt x="104" y="234"/>
                  </a:lnTo>
                  <a:lnTo>
                    <a:pt x="104" y="233"/>
                  </a:lnTo>
                  <a:lnTo>
                    <a:pt x="105" y="233"/>
                  </a:lnTo>
                  <a:lnTo>
                    <a:pt x="106" y="233"/>
                  </a:lnTo>
                  <a:lnTo>
                    <a:pt x="107" y="233"/>
                  </a:lnTo>
                  <a:lnTo>
                    <a:pt x="109" y="233"/>
                  </a:lnTo>
                  <a:lnTo>
                    <a:pt x="109" y="232"/>
                  </a:lnTo>
                  <a:lnTo>
                    <a:pt x="110" y="232"/>
                  </a:lnTo>
                  <a:lnTo>
                    <a:pt x="110" y="231"/>
                  </a:lnTo>
                  <a:lnTo>
                    <a:pt x="111" y="231"/>
                  </a:lnTo>
                  <a:lnTo>
                    <a:pt x="112" y="231"/>
                  </a:lnTo>
                  <a:lnTo>
                    <a:pt x="112" y="230"/>
                  </a:lnTo>
                  <a:lnTo>
                    <a:pt x="113" y="228"/>
                  </a:lnTo>
                  <a:lnTo>
                    <a:pt x="115" y="227"/>
                  </a:lnTo>
                  <a:lnTo>
                    <a:pt x="117" y="225"/>
                  </a:lnTo>
                  <a:lnTo>
                    <a:pt x="118" y="225"/>
                  </a:lnTo>
                  <a:lnTo>
                    <a:pt x="121" y="222"/>
                  </a:lnTo>
                  <a:lnTo>
                    <a:pt x="122" y="221"/>
                  </a:lnTo>
                  <a:lnTo>
                    <a:pt x="125" y="217"/>
                  </a:lnTo>
                  <a:lnTo>
                    <a:pt x="127" y="217"/>
                  </a:lnTo>
                  <a:lnTo>
                    <a:pt x="127" y="216"/>
                  </a:lnTo>
                  <a:lnTo>
                    <a:pt x="129" y="214"/>
                  </a:lnTo>
                  <a:lnTo>
                    <a:pt x="133" y="210"/>
                  </a:lnTo>
                  <a:lnTo>
                    <a:pt x="134" y="209"/>
                  </a:lnTo>
                  <a:lnTo>
                    <a:pt x="136" y="208"/>
                  </a:lnTo>
                  <a:lnTo>
                    <a:pt x="137" y="208"/>
                  </a:lnTo>
                  <a:lnTo>
                    <a:pt x="137" y="207"/>
                  </a:lnTo>
                  <a:lnTo>
                    <a:pt x="141" y="203"/>
                  </a:lnTo>
                  <a:lnTo>
                    <a:pt x="141" y="204"/>
                  </a:lnTo>
                  <a:lnTo>
                    <a:pt x="142" y="204"/>
                  </a:lnTo>
                  <a:lnTo>
                    <a:pt x="144" y="204"/>
                  </a:lnTo>
                  <a:lnTo>
                    <a:pt x="142" y="204"/>
                  </a:lnTo>
                  <a:lnTo>
                    <a:pt x="142" y="205"/>
                  </a:lnTo>
                  <a:lnTo>
                    <a:pt x="144" y="205"/>
                  </a:lnTo>
                  <a:lnTo>
                    <a:pt x="144" y="207"/>
                  </a:lnTo>
                  <a:lnTo>
                    <a:pt x="144" y="205"/>
                  </a:lnTo>
                  <a:lnTo>
                    <a:pt x="145" y="205"/>
                  </a:lnTo>
                  <a:lnTo>
                    <a:pt x="145" y="207"/>
                  </a:lnTo>
                  <a:lnTo>
                    <a:pt x="144" y="207"/>
                  </a:lnTo>
                  <a:lnTo>
                    <a:pt x="144" y="208"/>
                  </a:lnTo>
                  <a:lnTo>
                    <a:pt x="142" y="208"/>
                  </a:lnTo>
                  <a:lnTo>
                    <a:pt x="142" y="209"/>
                  </a:lnTo>
                  <a:lnTo>
                    <a:pt x="141" y="208"/>
                  </a:lnTo>
                  <a:lnTo>
                    <a:pt x="141" y="209"/>
                  </a:lnTo>
                  <a:lnTo>
                    <a:pt x="140" y="209"/>
                  </a:lnTo>
                  <a:lnTo>
                    <a:pt x="139" y="209"/>
                  </a:lnTo>
                  <a:lnTo>
                    <a:pt x="139" y="210"/>
                  </a:lnTo>
                  <a:lnTo>
                    <a:pt x="139" y="211"/>
                  </a:lnTo>
                  <a:lnTo>
                    <a:pt x="140" y="211"/>
                  </a:lnTo>
                  <a:lnTo>
                    <a:pt x="140" y="213"/>
                  </a:lnTo>
                  <a:lnTo>
                    <a:pt x="141" y="213"/>
                  </a:lnTo>
                  <a:lnTo>
                    <a:pt x="142" y="213"/>
                  </a:lnTo>
                  <a:lnTo>
                    <a:pt x="142" y="214"/>
                  </a:lnTo>
                  <a:lnTo>
                    <a:pt x="144" y="214"/>
                  </a:lnTo>
                  <a:lnTo>
                    <a:pt x="144" y="215"/>
                  </a:lnTo>
                  <a:lnTo>
                    <a:pt x="144" y="216"/>
                  </a:lnTo>
                  <a:lnTo>
                    <a:pt x="145" y="216"/>
                  </a:lnTo>
                  <a:lnTo>
                    <a:pt x="145" y="217"/>
                  </a:lnTo>
                  <a:lnTo>
                    <a:pt x="145" y="219"/>
                  </a:lnTo>
                  <a:lnTo>
                    <a:pt x="144" y="219"/>
                  </a:lnTo>
                  <a:lnTo>
                    <a:pt x="144" y="220"/>
                  </a:lnTo>
                  <a:lnTo>
                    <a:pt x="144" y="221"/>
                  </a:lnTo>
                  <a:lnTo>
                    <a:pt x="145" y="221"/>
                  </a:lnTo>
                  <a:lnTo>
                    <a:pt x="144" y="221"/>
                  </a:lnTo>
                  <a:lnTo>
                    <a:pt x="145" y="221"/>
                  </a:lnTo>
                  <a:lnTo>
                    <a:pt x="145" y="222"/>
                  </a:lnTo>
                  <a:lnTo>
                    <a:pt x="145" y="224"/>
                  </a:lnTo>
                  <a:lnTo>
                    <a:pt x="146" y="224"/>
                  </a:lnTo>
                  <a:lnTo>
                    <a:pt x="146" y="225"/>
                  </a:lnTo>
                  <a:lnTo>
                    <a:pt x="146" y="224"/>
                  </a:lnTo>
                  <a:lnTo>
                    <a:pt x="146" y="225"/>
                  </a:lnTo>
                  <a:lnTo>
                    <a:pt x="147" y="225"/>
                  </a:lnTo>
                  <a:lnTo>
                    <a:pt x="147" y="226"/>
                  </a:lnTo>
                  <a:lnTo>
                    <a:pt x="147" y="225"/>
                  </a:lnTo>
                  <a:lnTo>
                    <a:pt x="148" y="226"/>
                  </a:lnTo>
                  <a:lnTo>
                    <a:pt x="148" y="225"/>
                  </a:lnTo>
                  <a:lnTo>
                    <a:pt x="148" y="226"/>
                  </a:lnTo>
                  <a:lnTo>
                    <a:pt x="150" y="226"/>
                  </a:lnTo>
                  <a:lnTo>
                    <a:pt x="150" y="227"/>
                  </a:lnTo>
                  <a:lnTo>
                    <a:pt x="150" y="228"/>
                  </a:lnTo>
                  <a:lnTo>
                    <a:pt x="151" y="228"/>
                  </a:lnTo>
                  <a:lnTo>
                    <a:pt x="151" y="230"/>
                  </a:lnTo>
                  <a:lnTo>
                    <a:pt x="151" y="231"/>
                  </a:lnTo>
                  <a:lnTo>
                    <a:pt x="152" y="231"/>
                  </a:lnTo>
                  <a:lnTo>
                    <a:pt x="152" y="230"/>
                  </a:lnTo>
                  <a:lnTo>
                    <a:pt x="152" y="231"/>
                  </a:lnTo>
                  <a:lnTo>
                    <a:pt x="153" y="231"/>
                  </a:lnTo>
                  <a:lnTo>
                    <a:pt x="154" y="231"/>
                  </a:lnTo>
                  <a:lnTo>
                    <a:pt x="154" y="230"/>
                  </a:lnTo>
                  <a:lnTo>
                    <a:pt x="154" y="231"/>
                  </a:lnTo>
                  <a:lnTo>
                    <a:pt x="156" y="231"/>
                  </a:lnTo>
                  <a:lnTo>
                    <a:pt x="157" y="231"/>
                  </a:lnTo>
                  <a:lnTo>
                    <a:pt x="157" y="232"/>
                  </a:lnTo>
                  <a:lnTo>
                    <a:pt x="158" y="232"/>
                  </a:lnTo>
                  <a:lnTo>
                    <a:pt x="158" y="231"/>
                  </a:lnTo>
                  <a:lnTo>
                    <a:pt x="158" y="232"/>
                  </a:lnTo>
                  <a:lnTo>
                    <a:pt x="159" y="232"/>
                  </a:lnTo>
                  <a:lnTo>
                    <a:pt x="159" y="233"/>
                  </a:lnTo>
                  <a:lnTo>
                    <a:pt x="160" y="233"/>
                  </a:lnTo>
                  <a:lnTo>
                    <a:pt x="159" y="234"/>
                  </a:lnTo>
                  <a:lnTo>
                    <a:pt x="160" y="234"/>
                  </a:lnTo>
                  <a:lnTo>
                    <a:pt x="160" y="236"/>
                  </a:lnTo>
                  <a:lnTo>
                    <a:pt x="160" y="234"/>
                  </a:lnTo>
                  <a:lnTo>
                    <a:pt x="160" y="236"/>
                  </a:lnTo>
                  <a:lnTo>
                    <a:pt x="162" y="234"/>
                  </a:lnTo>
                  <a:lnTo>
                    <a:pt x="162" y="236"/>
                  </a:lnTo>
                  <a:lnTo>
                    <a:pt x="163" y="237"/>
                  </a:lnTo>
                  <a:lnTo>
                    <a:pt x="164" y="238"/>
                  </a:lnTo>
                  <a:lnTo>
                    <a:pt x="165" y="238"/>
                  </a:lnTo>
                  <a:lnTo>
                    <a:pt x="164" y="238"/>
                  </a:lnTo>
                  <a:lnTo>
                    <a:pt x="165" y="238"/>
                  </a:lnTo>
                  <a:lnTo>
                    <a:pt x="165" y="239"/>
                  </a:lnTo>
                  <a:lnTo>
                    <a:pt x="166" y="239"/>
                  </a:lnTo>
                  <a:lnTo>
                    <a:pt x="169" y="239"/>
                  </a:lnTo>
                  <a:lnTo>
                    <a:pt x="175" y="238"/>
                  </a:lnTo>
                  <a:lnTo>
                    <a:pt x="176" y="238"/>
                  </a:lnTo>
                  <a:lnTo>
                    <a:pt x="176" y="237"/>
                  </a:lnTo>
                  <a:lnTo>
                    <a:pt x="177" y="237"/>
                  </a:lnTo>
                  <a:lnTo>
                    <a:pt x="178" y="237"/>
                  </a:lnTo>
                  <a:lnTo>
                    <a:pt x="178" y="236"/>
                  </a:lnTo>
                  <a:lnTo>
                    <a:pt x="180" y="236"/>
                  </a:lnTo>
                  <a:lnTo>
                    <a:pt x="180" y="234"/>
                  </a:lnTo>
                  <a:lnTo>
                    <a:pt x="180" y="233"/>
                  </a:lnTo>
                  <a:lnTo>
                    <a:pt x="181" y="233"/>
                  </a:lnTo>
                  <a:lnTo>
                    <a:pt x="181" y="234"/>
                  </a:lnTo>
                  <a:lnTo>
                    <a:pt x="181" y="233"/>
                  </a:lnTo>
                  <a:lnTo>
                    <a:pt x="181" y="234"/>
                  </a:lnTo>
                  <a:lnTo>
                    <a:pt x="181" y="233"/>
                  </a:lnTo>
                  <a:lnTo>
                    <a:pt x="182" y="233"/>
                  </a:lnTo>
                  <a:lnTo>
                    <a:pt x="183" y="233"/>
                  </a:lnTo>
                  <a:lnTo>
                    <a:pt x="183" y="232"/>
                  </a:lnTo>
                  <a:lnTo>
                    <a:pt x="184" y="232"/>
                  </a:lnTo>
                  <a:lnTo>
                    <a:pt x="186" y="232"/>
                  </a:lnTo>
                  <a:lnTo>
                    <a:pt x="187" y="232"/>
                  </a:lnTo>
                  <a:lnTo>
                    <a:pt x="187" y="231"/>
                  </a:lnTo>
                  <a:lnTo>
                    <a:pt x="187" y="230"/>
                  </a:lnTo>
                  <a:lnTo>
                    <a:pt x="188" y="230"/>
                  </a:lnTo>
                  <a:lnTo>
                    <a:pt x="188" y="228"/>
                  </a:lnTo>
                  <a:lnTo>
                    <a:pt x="188" y="227"/>
                  </a:lnTo>
                  <a:lnTo>
                    <a:pt x="189" y="227"/>
                  </a:lnTo>
                  <a:lnTo>
                    <a:pt x="189" y="226"/>
                  </a:lnTo>
                  <a:lnTo>
                    <a:pt x="189" y="227"/>
                  </a:lnTo>
                  <a:lnTo>
                    <a:pt x="191" y="227"/>
                  </a:lnTo>
                  <a:lnTo>
                    <a:pt x="191" y="226"/>
                  </a:lnTo>
                  <a:lnTo>
                    <a:pt x="191" y="225"/>
                  </a:lnTo>
                  <a:lnTo>
                    <a:pt x="192" y="225"/>
                  </a:lnTo>
                  <a:lnTo>
                    <a:pt x="194" y="228"/>
                  </a:lnTo>
                  <a:lnTo>
                    <a:pt x="195" y="228"/>
                  </a:lnTo>
                  <a:lnTo>
                    <a:pt x="197" y="231"/>
                  </a:lnTo>
                  <a:lnTo>
                    <a:pt x="198" y="231"/>
                  </a:lnTo>
                  <a:lnTo>
                    <a:pt x="199" y="232"/>
                  </a:lnTo>
                  <a:lnTo>
                    <a:pt x="199" y="233"/>
                  </a:lnTo>
                  <a:lnTo>
                    <a:pt x="200" y="233"/>
                  </a:lnTo>
                  <a:lnTo>
                    <a:pt x="201" y="234"/>
                  </a:lnTo>
                  <a:lnTo>
                    <a:pt x="203" y="236"/>
                  </a:lnTo>
                  <a:lnTo>
                    <a:pt x="204" y="234"/>
                  </a:lnTo>
                  <a:lnTo>
                    <a:pt x="205" y="234"/>
                  </a:lnTo>
                  <a:lnTo>
                    <a:pt x="206" y="233"/>
                  </a:lnTo>
                  <a:lnTo>
                    <a:pt x="207" y="233"/>
                  </a:lnTo>
                  <a:lnTo>
                    <a:pt x="207" y="232"/>
                  </a:lnTo>
                  <a:lnTo>
                    <a:pt x="209" y="232"/>
                  </a:lnTo>
                  <a:lnTo>
                    <a:pt x="210" y="232"/>
                  </a:lnTo>
                  <a:lnTo>
                    <a:pt x="211" y="231"/>
                  </a:lnTo>
                  <a:lnTo>
                    <a:pt x="212" y="231"/>
                  </a:lnTo>
                  <a:lnTo>
                    <a:pt x="213" y="231"/>
                  </a:lnTo>
                  <a:lnTo>
                    <a:pt x="215" y="231"/>
                  </a:lnTo>
                  <a:lnTo>
                    <a:pt x="216" y="230"/>
                  </a:lnTo>
                  <a:lnTo>
                    <a:pt x="217" y="230"/>
                  </a:lnTo>
                  <a:lnTo>
                    <a:pt x="218" y="230"/>
                  </a:lnTo>
                  <a:lnTo>
                    <a:pt x="219" y="230"/>
                  </a:lnTo>
                  <a:lnTo>
                    <a:pt x="221" y="230"/>
                  </a:lnTo>
                  <a:lnTo>
                    <a:pt x="221" y="228"/>
                  </a:lnTo>
                  <a:lnTo>
                    <a:pt x="222" y="228"/>
                  </a:lnTo>
                  <a:lnTo>
                    <a:pt x="223" y="228"/>
                  </a:lnTo>
                  <a:lnTo>
                    <a:pt x="223" y="230"/>
                  </a:lnTo>
                  <a:lnTo>
                    <a:pt x="224" y="230"/>
                  </a:lnTo>
                  <a:lnTo>
                    <a:pt x="225" y="230"/>
                  </a:lnTo>
                  <a:lnTo>
                    <a:pt x="225" y="228"/>
                  </a:lnTo>
                  <a:lnTo>
                    <a:pt x="227" y="228"/>
                  </a:lnTo>
                  <a:lnTo>
                    <a:pt x="228" y="228"/>
                  </a:lnTo>
                  <a:lnTo>
                    <a:pt x="228" y="227"/>
                  </a:lnTo>
                  <a:lnTo>
                    <a:pt x="229" y="227"/>
                  </a:lnTo>
                  <a:lnTo>
                    <a:pt x="230" y="226"/>
                  </a:lnTo>
                  <a:lnTo>
                    <a:pt x="232" y="226"/>
                  </a:lnTo>
                  <a:lnTo>
                    <a:pt x="232" y="225"/>
                  </a:lnTo>
                  <a:lnTo>
                    <a:pt x="233" y="225"/>
                  </a:lnTo>
                  <a:lnTo>
                    <a:pt x="233" y="224"/>
                  </a:lnTo>
                  <a:lnTo>
                    <a:pt x="234" y="224"/>
                  </a:lnTo>
                  <a:lnTo>
                    <a:pt x="233" y="221"/>
                  </a:lnTo>
                  <a:lnTo>
                    <a:pt x="232" y="221"/>
                  </a:lnTo>
                  <a:lnTo>
                    <a:pt x="230" y="220"/>
                  </a:lnTo>
                  <a:lnTo>
                    <a:pt x="233" y="216"/>
                  </a:lnTo>
                  <a:lnTo>
                    <a:pt x="233" y="215"/>
                  </a:lnTo>
                  <a:lnTo>
                    <a:pt x="234" y="215"/>
                  </a:lnTo>
                  <a:lnTo>
                    <a:pt x="235" y="215"/>
                  </a:lnTo>
                  <a:lnTo>
                    <a:pt x="236" y="217"/>
                  </a:lnTo>
                  <a:lnTo>
                    <a:pt x="238" y="217"/>
                  </a:lnTo>
                  <a:lnTo>
                    <a:pt x="238" y="219"/>
                  </a:lnTo>
                  <a:lnTo>
                    <a:pt x="239" y="219"/>
                  </a:lnTo>
                  <a:lnTo>
                    <a:pt x="239" y="220"/>
                  </a:lnTo>
                  <a:lnTo>
                    <a:pt x="240" y="220"/>
                  </a:lnTo>
                  <a:lnTo>
                    <a:pt x="240" y="221"/>
                  </a:lnTo>
                  <a:lnTo>
                    <a:pt x="241" y="221"/>
                  </a:lnTo>
                  <a:lnTo>
                    <a:pt x="241" y="220"/>
                  </a:lnTo>
                  <a:lnTo>
                    <a:pt x="242" y="220"/>
                  </a:lnTo>
                  <a:lnTo>
                    <a:pt x="244" y="220"/>
                  </a:lnTo>
                  <a:lnTo>
                    <a:pt x="245" y="219"/>
                  </a:lnTo>
                  <a:lnTo>
                    <a:pt x="246" y="219"/>
                  </a:lnTo>
                  <a:lnTo>
                    <a:pt x="247" y="217"/>
                  </a:lnTo>
                  <a:lnTo>
                    <a:pt x="248" y="217"/>
                  </a:lnTo>
                  <a:lnTo>
                    <a:pt x="248" y="216"/>
                  </a:lnTo>
                  <a:lnTo>
                    <a:pt x="250" y="216"/>
                  </a:lnTo>
                  <a:lnTo>
                    <a:pt x="251" y="216"/>
                  </a:lnTo>
                  <a:lnTo>
                    <a:pt x="251" y="215"/>
                  </a:lnTo>
                  <a:lnTo>
                    <a:pt x="252" y="215"/>
                  </a:lnTo>
                  <a:lnTo>
                    <a:pt x="252" y="214"/>
                  </a:lnTo>
                  <a:lnTo>
                    <a:pt x="253" y="214"/>
                  </a:lnTo>
                  <a:lnTo>
                    <a:pt x="254" y="213"/>
                  </a:lnTo>
                  <a:lnTo>
                    <a:pt x="256" y="213"/>
                  </a:lnTo>
                  <a:lnTo>
                    <a:pt x="256" y="211"/>
                  </a:lnTo>
                  <a:lnTo>
                    <a:pt x="257" y="211"/>
                  </a:lnTo>
                  <a:lnTo>
                    <a:pt x="257" y="210"/>
                  </a:lnTo>
                  <a:lnTo>
                    <a:pt x="258" y="210"/>
                  </a:lnTo>
                  <a:lnTo>
                    <a:pt x="259" y="210"/>
                  </a:lnTo>
                  <a:lnTo>
                    <a:pt x="260" y="210"/>
                  </a:lnTo>
                  <a:lnTo>
                    <a:pt x="262" y="210"/>
                  </a:lnTo>
                  <a:lnTo>
                    <a:pt x="262" y="209"/>
                  </a:lnTo>
                  <a:lnTo>
                    <a:pt x="263" y="211"/>
                  </a:lnTo>
                  <a:lnTo>
                    <a:pt x="263" y="213"/>
                  </a:lnTo>
                  <a:lnTo>
                    <a:pt x="263" y="214"/>
                  </a:lnTo>
                  <a:lnTo>
                    <a:pt x="264" y="216"/>
                  </a:lnTo>
                  <a:lnTo>
                    <a:pt x="265" y="215"/>
                  </a:lnTo>
                  <a:lnTo>
                    <a:pt x="266" y="215"/>
                  </a:lnTo>
                  <a:lnTo>
                    <a:pt x="268" y="214"/>
                  </a:lnTo>
                  <a:lnTo>
                    <a:pt x="269" y="213"/>
                  </a:lnTo>
                  <a:lnTo>
                    <a:pt x="270" y="211"/>
                  </a:lnTo>
                  <a:lnTo>
                    <a:pt x="271" y="211"/>
                  </a:lnTo>
                  <a:lnTo>
                    <a:pt x="272" y="210"/>
                  </a:lnTo>
                  <a:lnTo>
                    <a:pt x="274" y="210"/>
                  </a:lnTo>
                  <a:lnTo>
                    <a:pt x="274" y="209"/>
                  </a:lnTo>
                  <a:lnTo>
                    <a:pt x="275" y="209"/>
                  </a:lnTo>
                  <a:lnTo>
                    <a:pt x="275" y="208"/>
                  </a:lnTo>
                  <a:lnTo>
                    <a:pt x="276" y="208"/>
                  </a:lnTo>
                  <a:lnTo>
                    <a:pt x="277" y="208"/>
                  </a:lnTo>
                  <a:lnTo>
                    <a:pt x="279" y="208"/>
                  </a:lnTo>
                  <a:lnTo>
                    <a:pt x="279" y="207"/>
                  </a:lnTo>
                  <a:lnTo>
                    <a:pt x="281" y="204"/>
                  </a:lnTo>
                  <a:lnTo>
                    <a:pt x="280" y="204"/>
                  </a:lnTo>
                  <a:lnTo>
                    <a:pt x="279" y="204"/>
                  </a:lnTo>
                  <a:lnTo>
                    <a:pt x="276" y="204"/>
                  </a:lnTo>
                  <a:lnTo>
                    <a:pt x="276" y="203"/>
                  </a:lnTo>
                  <a:lnTo>
                    <a:pt x="277" y="203"/>
                  </a:lnTo>
                  <a:lnTo>
                    <a:pt x="279" y="203"/>
                  </a:lnTo>
                  <a:lnTo>
                    <a:pt x="276" y="201"/>
                  </a:lnTo>
                  <a:lnTo>
                    <a:pt x="277" y="201"/>
                  </a:lnTo>
                  <a:lnTo>
                    <a:pt x="279" y="199"/>
                  </a:lnTo>
                  <a:lnTo>
                    <a:pt x="280" y="199"/>
                  </a:lnTo>
                  <a:lnTo>
                    <a:pt x="280" y="198"/>
                  </a:lnTo>
                  <a:lnTo>
                    <a:pt x="281" y="198"/>
                  </a:lnTo>
                  <a:lnTo>
                    <a:pt x="282" y="198"/>
                  </a:lnTo>
                  <a:lnTo>
                    <a:pt x="282" y="197"/>
                  </a:lnTo>
                  <a:lnTo>
                    <a:pt x="283" y="197"/>
                  </a:lnTo>
                  <a:lnTo>
                    <a:pt x="283" y="196"/>
                  </a:lnTo>
                  <a:lnTo>
                    <a:pt x="285" y="196"/>
                  </a:lnTo>
                  <a:lnTo>
                    <a:pt x="285" y="195"/>
                  </a:lnTo>
                  <a:lnTo>
                    <a:pt x="286" y="195"/>
                  </a:lnTo>
                  <a:lnTo>
                    <a:pt x="285" y="193"/>
                  </a:lnTo>
                  <a:lnTo>
                    <a:pt x="283" y="193"/>
                  </a:lnTo>
                  <a:lnTo>
                    <a:pt x="282" y="192"/>
                  </a:lnTo>
                  <a:lnTo>
                    <a:pt x="281" y="192"/>
                  </a:lnTo>
                  <a:lnTo>
                    <a:pt x="281" y="191"/>
                  </a:lnTo>
                  <a:lnTo>
                    <a:pt x="280" y="187"/>
                  </a:lnTo>
                  <a:lnTo>
                    <a:pt x="281" y="186"/>
                  </a:lnTo>
                  <a:lnTo>
                    <a:pt x="281" y="185"/>
                  </a:lnTo>
                  <a:lnTo>
                    <a:pt x="282" y="185"/>
                  </a:lnTo>
                  <a:lnTo>
                    <a:pt x="282" y="184"/>
                  </a:lnTo>
                  <a:lnTo>
                    <a:pt x="283" y="184"/>
                  </a:lnTo>
                  <a:lnTo>
                    <a:pt x="282" y="184"/>
                  </a:lnTo>
                  <a:lnTo>
                    <a:pt x="282" y="182"/>
                  </a:lnTo>
                  <a:lnTo>
                    <a:pt x="282" y="181"/>
                  </a:lnTo>
                  <a:lnTo>
                    <a:pt x="282" y="180"/>
                  </a:lnTo>
                  <a:lnTo>
                    <a:pt x="283" y="180"/>
                  </a:lnTo>
                  <a:lnTo>
                    <a:pt x="283" y="179"/>
                  </a:lnTo>
                  <a:lnTo>
                    <a:pt x="285" y="179"/>
                  </a:lnTo>
                  <a:lnTo>
                    <a:pt x="285" y="178"/>
                  </a:lnTo>
                  <a:lnTo>
                    <a:pt x="286" y="179"/>
                  </a:lnTo>
                  <a:lnTo>
                    <a:pt x="286" y="178"/>
                  </a:lnTo>
                  <a:lnTo>
                    <a:pt x="286" y="179"/>
                  </a:lnTo>
                  <a:lnTo>
                    <a:pt x="286" y="178"/>
                  </a:lnTo>
                  <a:lnTo>
                    <a:pt x="285" y="178"/>
                  </a:lnTo>
                  <a:lnTo>
                    <a:pt x="285" y="176"/>
                  </a:lnTo>
                  <a:lnTo>
                    <a:pt x="286" y="175"/>
                  </a:lnTo>
                  <a:lnTo>
                    <a:pt x="286" y="174"/>
                  </a:lnTo>
                  <a:lnTo>
                    <a:pt x="287" y="174"/>
                  </a:lnTo>
                  <a:lnTo>
                    <a:pt x="287" y="173"/>
                  </a:lnTo>
                  <a:lnTo>
                    <a:pt x="288" y="173"/>
                  </a:lnTo>
                  <a:lnTo>
                    <a:pt x="288" y="172"/>
                  </a:lnTo>
                  <a:lnTo>
                    <a:pt x="289" y="172"/>
                  </a:lnTo>
                  <a:lnTo>
                    <a:pt x="288" y="172"/>
                  </a:lnTo>
                  <a:lnTo>
                    <a:pt x="288" y="170"/>
                  </a:lnTo>
                  <a:lnTo>
                    <a:pt x="289" y="170"/>
                  </a:lnTo>
                  <a:lnTo>
                    <a:pt x="289" y="169"/>
                  </a:lnTo>
                  <a:lnTo>
                    <a:pt x="291" y="169"/>
                  </a:lnTo>
                  <a:lnTo>
                    <a:pt x="291" y="168"/>
                  </a:lnTo>
                  <a:lnTo>
                    <a:pt x="291" y="167"/>
                  </a:lnTo>
                  <a:lnTo>
                    <a:pt x="292" y="167"/>
                  </a:lnTo>
                  <a:lnTo>
                    <a:pt x="293" y="167"/>
                  </a:lnTo>
                  <a:lnTo>
                    <a:pt x="293" y="166"/>
                  </a:lnTo>
                  <a:lnTo>
                    <a:pt x="294" y="166"/>
                  </a:lnTo>
                  <a:lnTo>
                    <a:pt x="294" y="164"/>
                  </a:lnTo>
                  <a:lnTo>
                    <a:pt x="295" y="164"/>
                  </a:lnTo>
                  <a:lnTo>
                    <a:pt x="295" y="163"/>
                  </a:lnTo>
                  <a:lnTo>
                    <a:pt x="297" y="163"/>
                  </a:lnTo>
                  <a:lnTo>
                    <a:pt x="297" y="162"/>
                  </a:lnTo>
                  <a:lnTo>
                    <a:pt x="298" y="162"/>
                  </a:lnTo>
                  <a:lnTo>
                    <a:pt x="298" y="161"/>
                  </a:lnTo>
                  <a:lnTo>
                    <a:pt x="299" y="161"/>
                  </a:lnTo>
                  <a:lnTo>
                    <a:pt x="299" y="159"/>
                  </a:lnTo>
                  <a:lnTo>
                    <a:pt x="300" y="159"/>
                  </a:lnTo>
                  <a:lnTo>
                    <a:pt x="300" y="158"/>
                  </a:lnTo>
                  <a:lnTo>
                    <a:pt x="301" y="158"/>
                  </a:lnTo>
                  <a:lnTo>
                    <a:pt x="301" y="157"/>
                  </a:lnTo>
                  <a:lnTo>
                    <a:pt x="303" y="157"/>
                  </a:lnTo>
                  <a:lnTo>
                    <a:pt x="303" y="156"/>
                  </a:lnTo>
                  <a:lnTo>
                    <a:pt x="304" y="156"/>
                  </a:lnTo>
                  <a:lnTo>
                    <a:pt x="304" y="155"/>
                  </a:lnTo>
                  <a:lnTo>
                    <a:pt x="304" y="153"/>
                  </a:lnTo>
                  <a:lnTo>
                    <a:pt x="305" y="153"/>
                  </a:lnTo>
                  <a:lnTo>
                    <a:pt x="305" y="152"/>
                  </a:lnTo>
                  <a:lnTo>
                    <a:pt x="305" y="151"/>
                  </a:lnTo>
                  <a:lnTo>
                    <a:pt x="306" y="152"/>
                  </a:lnTo>
                  <a:lnTo>
                    <a:pt x="306" y="151"/>
                  </a:lnTo>
                  <a:lnTo>
                    <a:pt x="306" y="150"/>
                  </a:lnTo>
                  <a:lnTo>
                    <a:pt x="306" y="149"/>
                  </a:lnTo>
                  <a:lnTo>
                    <a:pt x="307" y="149"/>
                  </a:lnTo>
                  <a:lnTo>
                    <a:pt x="307" y="147"/>
                  </a:lnTo>
                  <a:lnTo>
                    <a:pt x="307" y="146"/>
                  </a:lnTo>
                  <a:lnTo>
                    <a:pt x="309" y="146"/>
                  </a:lnTo>
                  <a:lnTo>
                    <a:pt x="309" y="145"/>
                  </a:lnTo>
                  <a:lnTo>
                    <a:pt x="309" y="144"/>
                  </a:lnTo>
                  <a:lnTo>
                    <a:pt x="310" y="144"/>
                  </a:lnTo>
                  <a:lnTo>
                    <a:pt x="310" y="143"/>
                  </a:lnTo>
                  <a:lnTo>
                    <a:pt x="309" y="143"/>
                  </a:lnTo>
                  <a:lnTo>
                    <a:pt x="309" y="141"/>
                  </a:lnTo>
                  <a:lnTo>
                    <a:pt x="309" y="140"/>
                  </a:lnTo>
                  <a:lnTo>
                    <a:pt x="310" y="140"/>
                  </a:lnTo>
                  <a:lnTo>
                    <a:pt x="310" y="139"/>
                  </a:lnTo>
                  <a:lnTo>
                    <a:pt x="311" y="139"/>
                  </a:lnTo>
                  <a:lnTo>
                    <a:pt x="311" y="138"/>
                  </a:lnTo>
                  <a:lnTo>
                    <a:pt x="310" y="138"/>
                  </a:lnTo>
                  <a:lnTo>
                    <a:pt x="311" y="138"/>
                  </a:lnTo>
                  <a:lnTo>
                    <a:pt x="310" y="138"/>
                  </a:lnTo>
                  <a:lnTo>
                    <a:pt x="311" y="138"/>
                  </a:lnTo>
                  <a:lnTo>
                    <a:pt x="311" y="137"/>
                  </a:lnTo>
                  <a:lnTo>
                    <a:pt x="311" y="135"/>
                  </a:lnTo>
                  <a:lnTo>
                    <a:pt x="310" y="135"/>
                  </a:lnTo>
                  <a:lnTo>
                    <a:pt x="311" y="135"/>
                  </a:lnTo>
                  <a:lnTo>
                    <a:pt x="311" y="134"/>
                  </a:lnTo>
                  <a:lnTo>
                    <a:pt x="312" y="134"/>
                  </a:lnTo>
                  <a:lnTo>
                    <a:pt x="312" y="133"/>
                  </a:lnTo>
                  <a:lnTo>
                    <a:pt x="313" y="133"/>
                  </a:lnTo>
                  <a:lnTo>
                    <a:pt x="313" y="132"/>
                  </a:lnTo>
                  <a:lnTo>
                    <a:pt x="315" y="132"/>
                  </a:lnTo>
                  <a:lnTo>
                    <a:pt x="315" y="130"/>
                  </a:lnTo>
                  <a:lnTo>
                    <a:pt x="316" y="130"/>
                  </a:lnTo>
                  <a:lnTo>
                    <a:pt x="317" y="129"/>
                  </a:lnTo>
                  <a:lnTo>
                    <a:pt x="317" y="128"/>
                  </a:lnTo>
                  <a:lnTo>
                    <a:pt x="318" y="128"/>
                  </a:lnTo>
                  <a:lnTo>
                    <a:pt x="319" y="128"/>
                  </a:lnTo>
                  <a:lnTo>
                    <a:pt x="319" y="127"/>
                  </a:lnTo>
                  <a:lnTo>
                    <a:pt x="321" y="127"/>
                  </a:lnTo>
                  <a:lnTo>
                    <a:pt x="321" y="126"/>
                  </a:lnTo>
                  <a:lnTo>
                    <a:pt x="322" y="126"/>
                  </a:lnTo>
                  <a:lnTo>
                    <a:pt x="321" y="126"/>
                  </a:lnTo>
                  <a:lnTo>
                    <a:pt x="321" y="124"/>
                  </a:lnTo>
                  <a:lnTo>
                    <a:pt x="321" y="123"/>
                  </a:lnTo>
                  <a:lnTo>
                    <a:pt x="319" y="123"/>
                  </a:lnTo>
                  <a:lnTo>
                    <a:pt x="319" y="122"/>
                  </a:lnTo>
                  <a:lnTo>
                    <a:pt x="321" y="121"/>
                  </a:lnTo>
                  <a:lnTo>
                    <a:pt x="321" y="120"/>
                  </a:lnTo>
                  <a:lnTo>
                    <a:pt x="322" y="120"/>
                  </a:lnTo>
                  <a:lnTo>
                    <a:pt x="323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4" y="117"/>
                  </a:lnTo>
                  <a:lnTo>
                    <a:pt x="326" y="117"/>
                  </a:lnTo>
                  <a:lnTo>
                    <a:pt x="327" y="116"/>
                  </a:lnTo>
                  <a:lnTo>
                    <a:pt x="326" y="115"/>
                  </a:lnTo>
                  <a:lnTo>
                    <a:pt x="327" y="115"/>
                  </a:lnTo>
                  <a:lnTo>
                    <a:pt x="327" y="114"/>
                  </a:lnTo>
                  <a:lnTo>
                    <a:pt x="327" y="112"/>
                  </a:lnTo>
                  <a:lnTo>
                    <a:pt x="328" y="112"/>
                  </a:lnTo>
                  <a:lnTo>
                    <a:pt x="328" y="111"/>
                  </a:lnTo>
                  <a:lnTo>
                    <a:pt x="328" y="110"/>
                  </a:lnTo>
                  <a:lnTo>
                    <a:pt x="329" y="110"/>
                  </a:lnTo>
                  <a:lnTo>
                    <a:pt x="329" y="109"/>
                  </a:lnTo>
                  <a:lnTo>
                    <a:pt x="329" y="108"/>
                  </a:lnTo>
                  <a:lnTo>
                    <a:pt x="329" y="106"/>
                  </a:lnTo>
                  <a:lnTo>
                    <a:pt x="329" y="105"/>
                  </a:lnTo>
                  <a:lnTo>
                    <a:pt x="329" y="104"/>
                  </a:lnTo>
                  <a:lnTo>
                    <a:pt x="329" y="103"/>
                  </a:lnTo>
                  <a:lnTo>
                    <a:pt x="330" y="101"/>
                  </a:lnTo>
                  <a:lnTo>
                    <a:pt x="330" y="100"/>
                  </a:lnTo>
                  <a:lnTo>
                    <a:pt x="330" y="101"/>
                  </a:lnTo>
                  <a:lnTo>
                    <a:pt x="332" y="101"/>
                  </a:lnTo>
                  <a:lnTo>
                    <a:pt x="332" y="100"/>
                  </a:lnTo>
                  <a:lnTo>
                    <a:pt x="332" y="99"/>
                  </a:lnTo>
                  <a:lnTo>
                    <a:pt x="330" y="99"/>
                  </a:lnTo>
                  <a:lnTo>
                    <a:pt x="332" y="99"/>
                  </a:lnTo>
                  <a:lnTo>
                    <a:pt x="332" y="98"/>
                  </a:lnTo>
                  <a:lnTo>
                    <a:pt x="332" y="97"/>
                  </a:lnTo>
                  <a:lnTo>
                    <a:pt x="332" y="95"/>
                  </a:lnTo>
                  <a:lnTo>
                    <a:pt x="332" y="94"/>
                  </a:lnTo>
                  <a:lnTo>
                    <a:pt x="333" y="94"/>
                  </a:lnTo>
                  <a:lnTo>
                    <a:pt x="333" y="93"/>
                  </a:lnTo>
                  <a:lnTo>
                    <a:pt x="333" y="92"/>
                  </a:lnTo>
                  <a:lnTo>
                    <a:pt x="339" y="95"/>
                  </a:lnTo>
                  <a:lnTo>
                    <a:pt x="340" y="95"/>
                  </a:lnTo>
                  <a:lnTo>
                    <a:pt x="341" y="95"/>
                  </a:lnTo>
                  <a:lnTo>
                    <a:pt x="341" y="97"/>
                  </a:lnTo>
                  <a:lnTo>
                    <a:pt x="342" y="97"/>
                  </a:lnTo>
                  <a:lnTo>
                    <a:pt x="342" y="98"/>
                  </a:lnTo>
                  <a:lnTo>
                    <a:pt x="344" y="98"/>
                  </a:lnTo>
                  <a:lnTo>
                    <a:pt x="344" y="99"/>
                  </a:lnTo>
                  <a:lnTo>
                    <a:pt x="344" y="100"/>
                  </a:lnTo>
                  <a:lnTo>
                    <a:pt x="345" y="101"/>
                  </a:lnTo>
                  <a:lnTo>
                    <a:pt x="347" y="106"/>
                  </a:lnTo>
                  <a:lnTo>
                    <a:pt x="356" y="110"/>
                  </a:lnTo>
                  <a:lnTo>
                    <a:pt x="360" y="111"/>
                  </a:lnTo>
                  <a:lnTo>
                    <a:pt x="362" y="111"/>
                  </a:lnTo>
                  <a:lnTo>
                    <a:pt x="362" y="110"/>
                  </a:lnTo>
                  <a:lnTo>
                    <a:pt x="363" y="110"/>
                  </a:lnTo>
                  <a:lnTo>
                    <a:pt x="363" y="109"/>
                  </a:lnTo>
                  <a:lnTo>
                    <a:pt x="364" y="109"/>
                  </a:lnTo>
                  <a:lnTo>
                    <a:pt x="364" y="108"/>
                  </a:lnTo>
                  <a:lnTo>
                    <a:pt x="365" y="108"/>
                  </a:lnTo>
                  <a:lnTo>
                    <a:pt x="365" y="106"/>
                  </a:lnTo>
                  <a:lnTo>
                    <a:pt x="366" y="106"/>
                  </a:lnTo>
                  <a:lnTo>
                    <a:pt x="366" y="105"/>
                  </a:lnTo>
                  <a:lnTo>
                    <a:pt x="368" y="104"/>
                  </a:lnTo>
                  <a:lnTo>
                    <a:pt x="369" y="103"/>
                  </a:lnTo>
                  <a:lnTo>
                    <a:pt x="369" y="101"/>
                  </a:lnTo>
                  <a:lnTo>
                    <a:pt x="369" y="100"/>
                  </a:lnTo>
                  <a:lnTo>
                    <a:pt x="369" y="99"/>
                  </a:lnTo>
                  <a:lnTo>
                    <a:pt x="370" y="99"/>
                  </a:lnTo>
                  <a:lnTo>
                    <a:pt x="370" y="98"/>
                  </a:lnTo>
                  <a:lnTo>
                    <a:pt x="370" y="97"/>
                  </a:lnTo>
                  <a:lnTo>
                    <a:pt x="371" y="97"/>
                  </a:lnTo>
                  <a:lnTo>
                    <a:pt x="371" y="95"/>
                  </a:lnTo>
                  <a:lnTo>
                    <a:pt x="373" y="94"/>
                  </a:lnTo>
                  <a:lnTo>
                    <a:pt x="373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4" y="91"/>
                  </a:lnTo>
                  <a:lnTo>
                    <a:pt x="374" y="89"/>
                  </a:lnTo>
                  <a:lnTo>
                    <a:pt x="374" y="88"/>
                  </a:lnTo>
                  <a:lnTo>
                    <a:pt x="375" y="88"/>
                  </a:lnTo>
                  <a:lnTo>
                    <a:pt x="375" y="87"/>
                  </a:lnTo>
                  <a:lnTo>
                    <a:pt x="375" y="86"/>
                  </a:lnTo>
                  <a:lnTo>
                    <a:pt x="376" y="86"/>
                  </a:lnTo>
                  <a:lnTo>
                    <a:pt x="376" y="85"/>
                  </a:lnTo>
                  <a:lnTo>
                    <a:pt x="377" y="85"/>
                  </a:lnTo>
                  <a:lnTo>
                    <a:pt x="377" y="86"/>
                  </a:lnTo>
                  <a:lnTo>
                    <a:pt x="379" y="86"/>
                  </a:lnTo>
                  <a:lnTo>
                    <a:pt x="379" y="85"/>
                  </a:lnTo>
                  <a:lnTo>
                    <a:pt x="379" y="83"/>
                  </a:lnTo>
                  <a:lnTo>
                    <a:pt x="380" y="83"/>
                  </a:lnTo>
                  <a:lnTo>
                    <a:pt x="380" y="82"/>
                  </a:lnTo>
                  <a:lnTo>
                    <a:pt x="379" y="82"/>
                  </a:lnTo>
                  <a:lnTo>
                    <a:pt x="379" y="81"/>
                  </a:lnTo>
                  <a:lnTo>
                    <a:pt x="379" y="80"/>
                  </a:lnTo>
                  <a:lnTo>
                    <a:pt x="380" y="80"/>
                  </a:lnTo>
                  <a:lnTo>
                    <a:pt x="380" y="79"/>
                  </a:lnTo>
                  <a:lnTo>
                    <a:pt x="380" y="77"/>
                  </a:lnTo>
                  <a:lnTo>
                    <a:pt x="380" y="76"/>
                  </a:lnTo>
                  <a:lnTo>
                    <a:pt x="381" y="76"/>
                  </a:lnTo>
                  <a:lnTo>
                    <a:pt x="381" y="75"/>
                  </a:lnTo>
                  <a:lnTo>
                    <a:pt x="382" y="75"/>
                  </a:lnTo>
                  <a:lnTo>
                    <a:pt x="382" y="74"/>
                  </a:lnTo>
                  <a:lnTo>
                    <a:pt x="382" y="72"/>
                  </a:lnTo>
                  <a:lnTo>
                    <a:pt x="382" y="71"/>
                  </a:lnTo>
                  <a:lnTo>
                    <a:pt x="383" y="71"/>
                  </a:lnTo>
                  <a:lnTo>
                    <a:pt x="385" y="71"/>
                  </a:lnTo>
                  <a:lnTo>
                    <a:pt x="385" y="70"/>
                  </a:lnTo>
                  <a:lnTo>
                    <a:pt x="385" y="69"/>
                  </a:lnTo>
                  <a:lnTo>
                    <a:pt x="385" y="68"/>
                  </a:lnTo>
                  <a:lnTo>
                    <a:pt x="386" y="68"/>
                  </a:lnTo>
                  <a:lnTo>
                    <a:pt x="386" y="66"/>
                  </a:lnTo>
                  <a:lnTo>
                    <a:pt x="387" y="66"/>
                  </a:lnTo>
                  <a:lnTo>
                    <a:pt x="387" y="65"/>
                  </a:lnTo>
                  <a:lnTo>
                    <a:pt x="395" y="72"/>
                  </a:lnTo>
                  <a:lnTo>
                    <a:pt x="398" y="74"/>
                  </a:lnTo>
                  <a:lnTo>
                    <a:pt x="398" y="72"/>
                  </a:lnTo>
                  <a:lnTo>
                    <a:pt x="398" y="71"/>
                  </a:lnTo>
                  <a:lnTo>
                    <a:pt x="399" y="71"/>
                  </a:lnTo>
                  <a:lnTo>
                    <a:pt x="399" y="70"/>
                  </a:lnTo>
                  <a:lnTo>
                    <a:pt x="400" y="69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1" y="66"/>
                  </a:lnTo>
                  <a:lnTo>
                    <a:pt x="403" y="65"/>
                  </a:lnTo>
                  <a:lnTo>
                    <a:pt x="403" y="64"/>
                  </a:lnTo>
                  <a:lnTo>
                    <a:pt x="404" y="63"/>
                  </a:lnTo>
                  <a:lnTo>
                    <a:pt x="404" y="62"/>
                  </a:lnTo>
                  <a:lnTo>
                    <a:pt x="404" y="60"/>
                  </a:lnTo>
                  <a:lnTo>
                    <a:pt x="405" y="60"/>
                  </a:lnTo>
                  <a:lnTo>
                    <a:pt x="406" y="60"/>
                  </a:lnTo>
                  <a:lnTo>
                    <a:pt x="406" y="59"/>
                  </a:lnTo>
                  <a:lnTo>
                    <a:pt x="406" y="58"/>
                  </a:lnTo>
                  <a:lnTo>
                    <a:pt x="407" y="58"/>
                  </a:lnTo>
                  <a:lnTo>
                    <a:pt x="407" y="57"/>
                  </a:lnTo>
                  <a:lnTo>
                    <a:pt x="409" y="57"/>
                  </a:lnTo>
                  <a:lnTo>
                    <a:pt x="410" y="57"/>
                  </a:lnTo>
                  <a:lnTo>
                    <a:pt x="410" y="56"/>
                  </a:lnTo>
                  <a:lnTo>
                    <a:pt x="410" y="57"/>
                  </a:lnTo>
                  <a:lnTo>
                    <a:pt x="410" y="58"/>
                  </a:lnTo>
                  <a:lnTo>
                    <a:pt x="410" y="59"/>
                  </a:lnTo>
                  <a:lnTo>
                    <a:pt x="411" y="58"/>
                  </a:lnTo>
                  <a:lnTo>
                    <a:pt x="412" y="58"/>
                  </a:lnTo>
                  <a:lnTo>
                    <a:pt x="412" y="57"/>
                  </a:lnTo>
                  <a:lnTo>
                    <a:pt x="414" y="57"/>
                  </a:lnTo>
                  <a:lnTo>
                    <a:pt x="414" y="56"/>
                  </a:lnTo>
                  <a:lnTo>
                    <a:pt x="415" y="54"/>
                  </a:lnTo>
                  <a:lnTo>
                    <a:pt x="415" y="53"/>
                  </a:lnTo>
                  <a:lnTo>
                    <a:pt x="416" y="53"/>
                  </a:lnTo>
                  <a:lnTo>
                    <a:pt x="416" y="52"/>
                  </a:lnTo>
                  <a:lnTo>
                    <a:pt x="417" y="52"/>
                  </a:lnTo>
                  <a:lnTo>
                    <a:pt x="417" y="51"/>
                  </a:lnTo>
                  <a:lnTo>
                    <a:pt x="418" y="51"/>
                  </a:lnTo>
                  <a:lnTo>
                    <a:pt x="418" y="52"/>
                  </a:lnTo>
                  <a:lnTo>
                    <a:pt x="420" y="53"/>
                  </a:lnTo>
                  <a:lnTo>
                    <a:pt x="420" y="52"/>
                  </a:lnTo>
                  <a:lnTo>
                    <a:pt x="421" y="52"/>
                  </a:lnTo>
                  <a:lnTo>
                    <a:pt x="421" y="51"/>
                  </a:lnTo>
                  <a:lnTo>
                    <a:pt x="421" y="50"/>
                  </a:lnTo>
                  <a:lnTo>
                    <a:pt x="422" y="48"/>
                  </a:lnTo>
                  <a:lnTo>
                    <a:pt x="423" y="48"/>
                  </a:lnTo>
                  <a:lnTo>
                    <a:pt x="423" y="47"/>
                  </a:lnTo>
                  <a:lnTo>
                    <a:pt x="423" y="46"/>
                  </a:lnTo>
                  <a:lnTo>
                    <a:pt x="422" y="46"/>
                  </a:lnTo>
                  <a:lnTo>
                    <a:pt x="422" y="45"/>
                  </a:lnTo>
                  <a:lnTo>
                    <a:pt x="423" y="45"/>
                  </a:lnTo>
                  <a:lnTo>
                    <a:pt x="423" y="43"/>
                  </a:lnTo>
                  <a:lnTo>
                    <a:pt x="424" y="43"/>
                  </a:lnTo>
                  <a:lnTo>
                    <a:pt x="424" y="42"/>
                  </a:lnTo>
                  <a:lnTo>
                    <a:pt x="426" y="42"/>
                  </a:lnTo>
                  <a:lnTo>
                    <a:pt x="426" y="41"/>
                  </a:lnTo>
                  <a:lnTo>
                    <a:pt x="427" y="41"/>
                  </a:lnTo>
                  <a:lnTo>
                    <a:pt x="427" y="40"/>
                  </a:lnTo>
                  <a:lnTo>
                    <a:pt x="428" y="39"/>
                  </a:lnTo>
                  <a:lnTo>
                    <a:pt x="429" y="37"/>
                  </a:lnTo>
                  <a:lnTo>
                    <a:pt x="430" y="37"/>
                  </a:lnTo>
                  <a:lnTo>
                    <a:pt x="432" y="37"/>
                  </a:lnTo>
                  <a:lnTo>
                    <a:pt x="432" y="36"/>
                  </a:lnTo>
                  <a:lnTo>
                    <a:pt x="433" y="35"/>
                  </a:lnTo>
                  <a:lnTo>
                    <a:pt x="433" y="34"/>
                  </a:lnTo>
                  <a:lnTo>
                    <a:pt x="434" y="33"/>
                  </a:lnTo>
                  <a:lnTo>
                    <a:pt x="435" y="33"/>
                  </a:lnTo>
                  <a:lnTo>
                    <a:pt x="435" y="31"/>
                  </a:lnTo>
                  <a:lnTo>
                    <a:pt x="435" y="30"/>
                  </a:lnTo>
                  <a:lnTo>
                    <a:pt x="434" y="30"/>
                  </a:lnTo>
                  <a:lnTo>
                    <a:pt x="434" y="29"/>
                  </a:lnTo>
                  <a:lnTo>
                    <a:pt x="434" y="28"/>
                  </a:lnTo>
                  <a:lnTo>
                    <a:pt x="433" y="28"/>
                  </a:lnTo>
                  <a:lnTo>
                    <a:pt x="434" y="27"/>
                  </a:lnTo>
                  <a:lnTo>
                    <a:pt x="435" y="25"/>
                  </a:lnTo>
                  <a:lnTo>
                    <a:pt x="435" y="24"/>
                  </a:lnTo>
                  <a:lnTo>
                    <a:pt x="435" y="23"/>
                  </a:lnTo>
                  <a:lnTo>
                    <a:pt x="436" y="23"/>
                  </a:lnTo>
                  <a:lnTo>
                    <a:pt x="435" y="23"/>
                  </a:lnTo>
                  <a:lnTo>
                    <a:pt x="435" y="22"/>
                  </a:lnTo>
                  <a:lnTo>
                    <a:pt x="434" y="22"/>
                  </a:lnTo>
                  <a:lnTo>
                    <a:pt x="435" y="22"/>
                  </a:lnTo>
                  <a:lnTo>
                    <a:pt x="435" y="21"/>
                  </a:lnTo>
                  <a:lnTo>
                    <a:pt x="436" y="19"/>
                  </a:lnTo>
                  <a:lnTo>
                    <a:pt x="435" y="19"/>
                  </a:lnTo>
                  <a:lnTo>
                    <a:pt x="436" y="19"/>
                  </a:lnTo>
                  <a:lnTo>
                    <a:pt x="436" y="18"/>
                  </a:lnTo>
                  <a:lnTo>
                    <a:pt x="438" y="18"/>
                  </a:lnTo>
                  <a:lnTo>
                    <a:pt x="438" y="17"/>
                  </a:lnTo>
                  <a:lnTo>
                    <a:pt x="439" y="17"/>
                  </a:lnTo>
                  <a:lnTo>
                    <a:pt x="439" y="16"/>
                  </a:lnTo>
                  <a:lnTo>
                    <a:pt x="440" y="16"/>
                  </a:lnTo>
                  <a:lnTo>
                    <a:pt x="440" y="14"/>
                  </a:lnTo>
                  <a:lnTo>
                    <a:pt x="440" y="13"/>
                  </a:lnTo>
                  <a:lnTo>
                    <a:pt x="440" y="12"/>
                  </a:lnTo>
                  <a:lnTo>
                    <a:pt x="441" y="12"/>
                  </a:lnTo>
                  <a:lnTo>
                    <a:pt x="440" y="11"/>
                  </a:lnTo>
                  <a:lnTo>
                    <a:pt x="439" y="11"/>
                  </a:lnTo>
                  <a:lnTo>
                    <a:pt x="440" y="10"/>
                  </a:lnTo>
                  <a:lnTo>
                    <a:pt x="440" y="8"/>
                  </a:lnTo>
                  <a:lnTo>
                    <a:pt x="441" y="8"/>
                  </a:lnTo>
                  <a:lnTo>
                    <a:pt x="440" y="8"/>
                  </a:lnTo>
                  <a:lnTo>
                    <a:pt x="440" y="7"/>
                  </a:lnTo>
                  <a:lnTo>
                    <a:pt x="440" y="6"/>
                  </a:lnTo>
                  <a:lnTo>
                    <a:pt x="439" y="6"/>
                  </a:lnTo>
                  <a:lnTo>
                    <a:pt x="439" y="5"/>
                  </a:lnTo>
                  <a:lnTo>
                    <a:pt x="440" y="5"/>
                  </a:lnTo>
                  <a:lnTo>
                    <a:pt x="440" y="4"/>
                  </a:lnTo>
                  <a:lnTo>
                    <a:pt x="440" y="2"/>
                  </a:lnTo>
                  <a:lnTo>
                    <a:pt x="440" y="1"/>
                  </a:lnTo>
                  <a:lnTo>
                    <a:pt x="440" y="0"/>
                  </a:lnTo>
                  <a:lnTo>
                    <a:pt x="444" y="2"/>
                  </a:lnTo>
                  <a:lnTo>
                    <a:pt x="445" y="4"/>
                  </a:lnTo>
                  <a:lnTo>
                    <a:pt x="446" y="5"/>
                  </a:lnTo>
                  <a:lnTo>
                    <a:pt x="447" y="5"/>
                  </a:lnTo>
                  <a:lnTo>
                    <a:pt x="448" y="6"/>
                  </a:lnTo>
                  <a:lnTo>
                    <a:pt x="450" y="7"/>
                  </a:lnTo>
                  <a:lnTo>
                    <a:pt x="452" y="10"/>
                  </a:lnTo>
                  <a:lnTo>
                    <a:pt x="454" y="11"/>
                  </a:lnTo>
                  <a:lnTo>
                    <a:pt x="456" y="12"/>
                  </a:lnTo>
                  <a:lnTo>
                    <a:pt x="457" y="13"/>
                  </a:lnTo>
                  <a:lnTo>
                    <a:pt x="458" y="14"/>
                  </a:lnTo>
                  <a:lnTo>
                    <a:pt x="459" y="16"/>
                  </a:lnTo>
                  <a:lnTo>
                    <a:pt x="461" y="16"/>
                  </a:lnTo>
                  <a:lnTo>
                    <a:pt x="462" y="18"/>
                  </a:lnTo>
                  <a:lnTo>
                    <a:pt x="463" y="18"/>
                  </a:lnTo>
                  <a:lnTo>
                    <a:pt x="465" y="19"/>
                  </a:lnTo>
                  <a:lnTo>
                    <a:pt x="467" y="21"/>
                  </a:lnTo>
                  <a:lnTo>
                    <a:pt x="469" y="23"/>
                  </a:lnTo>
                  <a:lnTo>
                    <a:pt x="470" y="24"/>
                  </a:lnTo>
                  <a:lnTo>
                    <a:pt x="476" y="29"/>
                  </a:lnTo>
                  <a:lnTo>
                    <a:pt x="481" y="33"/>
                  </a:lnTo>
                  <a:lnTo>
                    <a:pt x="483" y="35"/>
                  </a:lnTo>
                  <a:lnTo>
                    <a:pt x="483" y="34"/>
                  </a:lnTo>
                  <a:lnTo>
                    <a:pt x="483" y="33"/>
                  </a:lnTo>
                  <a:lnTo>
                    <a:pt x="485" y="33"/>
                  </a:lnTo>
                  <a:lnTo>
                    <a:pt x="485" y="31"/>
                  </a:lnTo>
                  <a:lnTo>
                    <a:pt x="485" y="30"/>
                  </a:lnTo>
                  <a:lnTo>
                    <a:pt x="486" y="30"/>
                  </a:lnTo>
                  <a:lnTo>
                    <a:pt x="485" y="30"/>
                  </a:lnTo>
                  <a:lnTo>
                    <a:pt x="486" y="30"/>
                  </a:lnTo>
                  <a:lnTo>
                    <a:pt x="486" y="29"/>
                  </a:lnTo>
                  <a:lnTo>
                    <a:pt x="486" y="28"/>
                  </a:lnTo>
                  <a:lnTo>
                    <a:pt x="486" y="27"/>
                  </a:lnTo>
                  <a:lnTo>
                    <a:pt x="487" y="27"/>
                  </a:lnTo>
                  <a:lnTo>
                    <a:pt x="487" y="25"/>
                  </a:lnTo>
                  <a:lnTo>
                    <a:pt x="487" y="24"/>
                  </a:lnTo>
                  <a:lnTo>
                    <a:pt x="488" y="24"/>
                  </a:lnTo>
                  <a:lnTo>
                    <a:pt x="488" y="23"/>
                  </a:lnTo>
                  <a:lnTo>
                    <a:pt x="488" y="22"/>
                  </a:lnTo>
                  <a:lnTo>
                    <a:pt x="489" y="21"/>
                  </a:lnTo>
                  <a:lnTo>
                    <a:pt x="489" y="19"/>
                  </a:lnTo>
                  <a:lnTo>
                    <a:pt x="489" y="18"/>
                  </a:lnTo>
                  <a:lnTo>
                    <a:pt x="491" y="17"/>
                  </a:lnTo>
                  <a:lnTo>
                    <a:pt x="491" y="16"/>
                  </a:lnTo>
                  <a:lnTo>
                    <a:pt x="492" y="16"/>
                  </a:lnTo>
                  <a:lnTo>
                    <a:pt x="492" y="14"/>
                  </a:lnTo>
                  <a:lnTo>
                    <a:pt x="493" y="14"/>
                  </a:lnTo>
                  <a:lnTo>
                    <a:pt x="494" y="16"/>
                  </a:lnTo>
                  <a:lnTo>
                    <a:pt x="495" y="16"/>
                  </a:lnTo>
                  <a:lnTo>
                    <a:pt x="495" y="14"/>
                  </a:lnTo>
                  <a:lnTo>
                    <a:pt x="497" y="14"/>
                  </a:lnTo>
                  <a:lnTo>
                    <a:pt x="497" y="16"/>
                  </a:lnTo>
                  <a:lnTo>
                    <a:pt x="498" y="16"/>
                  </a:lnTo>
                  <a:lnTo>
                    <a:pt x="499" y="17"/>
                  </a:lnTo>
                  <a:lnTo>
                    <a:pt x="500" y="17"/>
                  </a:lnTo>
                  <a:lnTo>
                    <a:pt x="501" y="17"/>
                  </a:lnTo>
                  <a:lnTo>
                    <a:pt x="503" y="17"/>
                  </a:lnTo>
                  <a:lnTo>
                    <a:pt x="504" y="17"/>
                  </a:lnTo>
                  <a:lnTo>
                    <a:pt x="505" y="17"/>
                  </a:lnTo>
                  <a:lnTo>
                    <a:pt x="505" y="18"/>
                  </a:lnTo>
                  <a:lnTo>
                    <a:pt x="505" y="19"/>
                  </a:lnTo>
                  <a:lnTo>
                    <a:pt x="506" y="19"/>
                  </a:lnTo>
                  <a:lnTo>
                    <a:pt x="506" y="21"/>
                  </a:lnTo>
                  <a:lnTo>
                    <a:pt x="508" y="21"/>
                  </a:lnTo>
                  <a:lnTo>
                    <a:pt x="508" y="22"/>
                  </a:lnTo>
                  <a:lnTo>
                    <a:pt x="509" y="22"/>
                  </a:lnTo>
                  <a:lnTo>
                    <a:pt x="510" y="22"/>
                  </a:lnTo>
                  <a:lnTo>
                    <a:pt x="511" y="23"/>
                  </a:lnTo>
                  <a:lnTo>
                    <a:pt x="512" y="23"/>
                  </a:lnTo>
                  <a:lnTo>
                    <a:pt x="512" y="24"/>
                  </a:lnTo>
                  <a:lnTo>
                    <a:pt x="514" y="24"/>
                  </a:lnTo>
                  <a:lnTo>
                    <a:pt x="514" y="25"/>
                  </a:lnTo>
                  <a:lnTo>
                    <a:pt x="512" y="27"/>
                  </a:lnTo>
                  <a:lnTo>
                    <a:pt x="512" y="28"/>
                  </a:lnTo>
                  <a:lnTo>
                    <a:pt x="512" y="29"/>
                  </a:lnTo>
                  <a:lnTo>
                    <a:pt x="511" y="29"/>
                  </a:lnTo>
                  <a:lnTo>
                    <a:pt x="510" y="30"/>
                  </a:lnTo>
                  <a:lnTo>
                    <a:pt x="509" y="31"/>
                  </a:lnTo>
                  <a:lnTo>
                    <a:pt x="509" y="33"/>
                  </a:lnTo>
                  <a:lnTo>
                    <a:pt x="509" y="34"/>
                  </a:lnTo>
                  <a:lnTo>
                    <a:pt x="509" y="35"/>
                  </a:lnTo>
                  <a:lnTo>
                    <a:pt x="509" y="36"/>
                  </a:lnTo>
                  <a:lnTo>
                    <a:pt x="510" y="36"/>
                  </a:lnTo>
                  <a:lnTo>
                    <a:pt x="510" y="37"/>
                  </a:lnTo>
                  <a:lnTo>
                    <a:pt x="511" y="37"/>
                  </a:lnTo>
                  <a:lnTo>
                    <a:pt x="512" y="37"/>
                  </a:lnTo>
                  <a:lnTo>
                    <a:pt x="512" y="39"/>
                  </a:lnTo>
                  <a:lnTo>
                    <a:pt x="512" y="40"/>
                  </a:lnTo>
                  <a:lnTo>
                    <a:pt x="514" y="40"/>
                  </a:lnTo>
                  <a:lnTo>
                    <a:pt x="514" y="41"/>
                  </a:lnTo>
                  <a:lnTo>
                    <a:pt x="515" y="41"/>
                  </a:lnTo>
                  <a:lnTo>
                    <a:pt x="516" y="41"/>
                  </a:lnTo>
                  <a:lnTo>
                    <a:pt x="516" y="42"/>
                  </a:lnTo>
                  <a:lnTo>
                    <a:pt x="517" y="42"/>
                  </a:lnTo>
                  <a:lnTo>
                    <a:pt x="518" y="42"/>
                  </a:lnTo>
                  <a:lnTo>
                    <a:pt x="520" y="42"/>
                  </a:lnTo>
                  <a:lnTo>
                    <a:pt x="521" y="42"/>
                  </a:lnTo>
                  <a:lnTo>
                    <a:pt x="522" y="42"/>
                  </a:lnTo>
                  <a:lnTo>
                    <a:pt x="523" y="42"/>
                  </a:lnTo>
                  <a:lnTo>
                    <a:pt x="524" y="42"/>
                  </a:lnTo>
                  <a:lnTo>
                    <a:pt x="524" y="43"/>
                  </a:lnTo>
                  <a:lnTo>
                    <a:pt x="526" y="43"/>
                  </a:lnTo>
                  <a:lnTo>
                    <a:pt x="527" y="43"/>
                  </a:lnTo>
                  <a:lnTo>
                    <a:pt x="528" y="43"/>
                  </a:lnTo>
                  <a:lnTo>
                    <a:pt x="528" y="45"/>
                  </a:lnTo>
                  <a:lnTo>
                    <a:pt x="529" y="45"/>
                  </a:lnTo>
                  <a:lnTo>
                    <a:pt x="529" y="46"/>
                  </a:lnTo>
                  <a:lnTo>
                    <a:pt x="530" y="46"/>
                  </a:lnTo>
                  <a:lnTo>
                    <a:pt x="532" y="46"/>
                  </a:lnTo>
                  <a:lnTo>
                    <a:pt x="532" y="47"/>
                  </a:lnTo>
                  <a:lnTo>
                    <a:pt x="530" y="48"/>
                  </a:lnTo>
                  <a:lnTo>
                    <a:pt x="530" y="50"/>
                  </a:lnTo>
                  <a:lnTo>
                    <a:pt x="532" y="50"/>
                  </a:lnTo>
                  <a:lnTo>
                    <a:pt x="532" y="51"/>
                  </a:lnTo>
                  <a:lnTo>
                    <a:pt x="533" y="52"/>
                  </a:lnTo>
                  <a:lnTo>
                    <a:pt x="533" y="51"/>
                  </a:lnTo>
                  <a:lnTo>
                    <a:pt x="533" y="52"/>
                  </a:lnTo>
                  <a:lnTo>
                    <a:pt x="534" y="52"/>
                  </a:lnTo>
                  <a:lnTo>
                    <a:pt x="535" y="52"/>
                  </a:lnTo>
                  <a:lnTo>
                    <a:pt x="536" y="52"/>
                  </a:lnTo>
                  <a:lnTo>
                    <a:pt x="538" y="52"/>
                  </a:lnTo>
                  <a:lnTo>
                    <a:pt x="539" y="52"/>
                  </a:lnTo>
                  <a:lnTo>
                    <a:pt x="539" y="53"/>
                  </a:lnTo>
                  <a:lnTo>
                    <a:pt x="540" y="53"/>
                  </a:lnTo>
                  <a:lnTo>
                    <a:pt x="540" y="54"/>
                  </a:lnTo>
                  <a:lnTo>
                    <a:pt x="541" y="56"/>
                  </a:lnTo>
                  <a:lnTo>
                    <a:pt x="542" y="56"/>
                  </a:lnTo>
                  <a:lnTo>
                    <a:pt x="542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4" y="59"/>
                  </a:lnTo>
                  <a:lnTo>
                    <a:pt x="545" y="59"/>
                  </a:lnTo>
                  <a:lnTo>
                    <a:pt x="546" y="59"/>
                  </a:lnTo>
                  <a:lnTo>
                    <a:pt x="546" y="60"/>
                  </a:lnTo>
                  <a:lnTo>
                    <a:pt x="547" y="62"/>
                  </a:lnTo>
                  <a:lnTo>
                    <a:pt x="547" y="63"/>
                  </a:lnTo>
                  <a:lnTo>
                    <a:pt x="548" y="63"/>
                  </a:lnTo>
                  <a:lnTo>
                    <a:pt x="547" y="62"/>
                  </a:lnTo>
                  <a:lnTo>
                    <a:pt x="548" y="62"/>
                  </a:lnTo>
                  <a:lnTo>
                    <a:pt x="548" y="63"/>
                  </a:lnTo>
                  <a:lnTo>
                    <a:pt x="548" y="64"/>
                  </a:lnTo>
                  <a:lnTo>
                    <a:pt x="550" y="65"/>
                  </a:lnTo>
                  <a:lnTo>
                    <a:pt x="548" y="65"/>
                  </a:lnTo>
                  <a:lnTo>
                    <a:pt x="548" y="66"/>
                  </a:lnTo>
                  <a:lnTo>
                    <a:pt x="548" y="68"/>
                  </a:lnTo>
                  <a:lnTo>
                    <a:pt x="548" y="69"/>
                  </a:lnTo>
                  <a:lnTo>
                    <a:pt x="548" y="70"/>
                  </a:lnTo>
                  <a:lnTo>
                    <a:pt x="548" y="71"/>
                  </a:lnTo>
                  <a:lnTo>
                    <a:pt x="548" y="74"/>
                  </a:lnTo>
                  <a:lnTo>
                    <a:pt x="548" y="75"/>
                  </a:lnTo>
                  <a:lnTo>
                    <a:pt x="548" y="76"/>
                  </a:lnTo>
                  <a:lnTo>
                    <a:pt x="548" y="77"/>
                  </a:lnTo>
                  <a:lnTo>
                    <a:pt x="548" y="79"/>
                  </a:lnTo>
                  <a:lnTo>
                    <a:pt x="548" y="80"/>
                  </a:lnTo>
                  <a:lnTo>
                    <a:pt x="547" y="80"/>
                  </a:lnTo>
                  <a:lnTo>
                    <a:pt x="546" y="80"/>
                  </a:lnTo>
                  <a:lnTo>
                    <a:pt x="545" y="80"/>
                  </a:lnTo>
                  <a:lnTo>
                    <a:pt x="544" y="80"/>
                  </a:lnTo>
                  <a:lnTo>
                    <a:pt x="544" y="81"/>
                  </a:lnTo>
                  <a:lnTo>
                    <a:pt x="541" y="82"/>
                  </a:lnTo>
                  <a:lnTo>
                    <a:pt x="541" y="83"/>
                  </a:lnTo>
                  <a:lnTo>
                    <a:pt x="541" y="85"/>
                  </a:lnTo>
                  <a:lnTo>
                    <a:pt x="540" y="86"/>
                  </a:lnTo>
                  <a:lnTo>
                    <a:pt x="541" y="87"/>
                  </a:lnTo>
                  <a:lnTo>
                    <a:pt x="540" y="88"/>
                  </a:lnTo>
                  <a:lnTo>
                    <a:pt x="539" y="88"/>
                  </a:lnTo>
                  <a:lnTo>
                    <a:pt x="536" y="89"/>
                  </a:lnTo>
                  <a:lnTo>
                    <a:pt x="535" y="89"/>
                  </a:lnTo>
                  <a:lnTo>
                    <a:pt x="533" y="91"/>
                  </a:lnTo>
                  <a:lnTo>
                    <a:pt x="532" y="92"/>
                  </a:lnTo>
                  <a:lnTo>
                    <a:pt x="532" y="93"/>
                  </a:lnTo>
                  <a:lnTo>
                    <a:pt x="530" y="94"/>
                  </a:lnTo>
                  <a:lnTo>
                    <a:pt x="530" y="95"/>
                  </a:lnTo>
                  <a:lnTo>
                    <a:pt x="529" y="97"/>
                  </a:lnTo>
                  <a:lnTo>
                    <a:pt x="529" y="98"/>
                  </a:lnTo>
                  <a:lnTo>
                    <a:pt x="528" y="99"/>
                  </a:lnTo>
                  <a:lnTo>
                    <a:pt x="528" y="100"/>
                  </a:lnTo>
                  <a:lnTo>
                    <a:pt x="527" y="101"/>
                  </a:lnTo>
                  <a:lnTo>
                    <a:pt x="527" y="103"/>
                  </a:lnTo>
                  <a:lnTo>
                    <a:pt x="526" y="103"/>
                  </a:lnTo>
                  <a:lnTo>
                    <a:pt x="526" y="104"/>
                  </a:lnTo>
                  <a:lnTo>
                    <a:pt x="526" y="105"/>
                  </a:lnTo>
                  <a:lnTo>
                    <a:pt x="526" y="106"/>
                  </a:lnTo>
                  <a:lnTo>
                    <a:pt x="524" y="106"/>
                  </a:lnTo>
                  <a:lnTo>
                    <a:pt x="524" y="108"/>
                  </a:lnTo>
                  <a:lnTo>
                    <a:pt x="526" y="109"/>
                  </a:lnTo>
                  <a:lnTo>
                    <a:pt x="526" y="110"/>
                  </a:lnTo>
                  <a:lnTo>
                    <a:pt x="526" y="111"/>
                  </a:lnTo>
                  <a:lnTo>
                    <a:pt x="526" y="112"/>
                  </a:lnTo>
                  <a:lnTo>
                    <a:pt x="527" y="114"/>
                  </a:lnTo>
                  <a:lnTo>
                    <a:pt x="527" y="115"/>
                  </a:lnTo>
                  <a:lnTo>
                    <a:pt x="527" y="116"/>
                  </a:lnTo>
                  <a:lnTo>
                    <a:pt x="528" y="116"/>
                  </a:lnTo>
                  <a:lnTo>
                    <a:pt x="528" y="117"/>
                  </a:lnTo>
                  <a:lnTo>
                    <a:pt x="528" y="118"/>
                  </a:lnTo>
                  <a:lnTo>
                    <a:pt x="529" y="118"/>
                  </a:lnTo>
                  <a:lnTo>
                    <a:pt x="529" y="120"/>
                  </a:lnTo>
                  <a:lnTo>
                    <a:pt x="530" y="120"/>
                  </a:lnTo>
                  <a:lnTo>
                    <a:pt x="532" y="120"/>
                  </a:lnTo>
                  <a:lnTo>
                    <a:pt x="533" y="120"/>
                  </a:lnTo>
                  <a:lnTo>
                    <a:pt x="534" y="120"/>
                  </a:lnTo>
                  <a:lnTo>
                    <a:pt x="534" y="118"/>
                  </a:lnTo>
                  <a:lnTo>
                    <a:pt x="535" y="118"/>
                  </a:lnTo>
                  <a:lnTo>
                    <a:pt x="536" y="118"/>
                  </a:lnTo>
                  <a:lnTo>
                    <a:pt x="538" y="118"/>
                  </a:lnTo>
                  <a:lnTo>
                    <a:pt x="539" y="118"/>
                  </a:lnTo>
                  <a:lnTo>
                    <a:pt x="539" y="117"/>
                  </a:lnTo>
                  <a:lnTo>
                    <a:pt x="540" y="116"/>
                  </a:lnTo>
                  <a:lnTo>
                    <a:pt x="541" y="116"/>
                  </a:lnTo>
                  <a:lnTo>
                    <a:pt x="542" y="116"/>
                  </a:lnTo>
                  <a:lnTo>
                    <a:pt x="544" y="116"/>
                  </a:lnTo>
                  <a:lnTo>
                    <a:pt x="545" y="116"/>
                  </a:lnTo>
                  <a:lnTo>
                    <a:pt x="545" y="115"/>
                  </a:lnTo>
                  <a:lnTo>
                    <a:pt x="546" y="115"/>
                  </a:lnTo>
                  <a:lnTo>
                    <a:pt x="547" y="114"/>
                  </a:lnTo>
                  <a:lnTo>
                    <a:pt x="547" y="112"/>
                  </a:lnTo>
                  <a:lnTo>
                    <a:pt x="548" y="112"/>
                  </a:lnTo>
                  <a:lnTo>
                    <a:pt x="550" y="114"/>
                  </a:lnTo>
                  <a:lnTo>
                    <a:pt x="550" y="115"/>
                  </a:lnTo>
                  <a:lnTo>
                    <a:pt x="551" y="115"/>
                  </a:lnTo>
                  <a:lnTo>
                    <a:pt x="551" y="116"/>
                  </a:lnTo>
                  <a:lnTo>
                    <a:pt x="551" y="117"/>
                  </a:lnTo>
                  <a:lnTo>
                    <a:pt x="551" y="118"/>
                  </a:lnTo>
                  <a:lnTo>
                    <a:pt x="551" y="120"/>
                  </a:lnTo>
                  <a:lnTo>
                    <a:pt x="550" y="120"/>
                  </a:lnTo>
                  <a:lnTo>
                    <a:pt x="550" y="121"/>
                  </a:lnTo>
                  <a:lnTo>
                    <a:pt x="548" y="121"/>
                  </a:lnTo>
                  <a:lnTo>
                    <a:pt x="547" y="121"/>
                  </a:lnTo>
                  <a:lnTo>
                    <a:pt x="547" y="120"/>
                  </a:lnTo>
                  <a:lnTo>
                    <a:pt x="547" y="118"/>
                  </a:lnTo>
                  <a:lnTo>
                    <a:pt x="547" y="120"/>
                  </a:lnTo>
                  <a:lnTo>
                    <a:pt x="547" y="121"/>
                  </a:lnTo>
                  <a:lnTo>
                    <a:pt x="546" y="121"/>
                  </a:lnTo>
                  <a:lnTo>
                    <a:pt x="546" y="122"/>
                  </a:lnTo>
                  <a:lnTo>
                    <a:pt x="546" y="123"/>
                  </a:lnTo>
                  <a:lnTo>
                    <a:pt x="547" y="123"/>
                  </a:lnTo>
                  <a:lnTo>
                    <a:pt x="547" y="124"/>
                  </a:lnTo>
                  <a:lnTo>
                    <a:pt x="547" y="123"/>
                  </a:lnTo>
                  <a:lnTo>
                    <a:pt x="546" y="122"/>
                  </a:lnTo>
                  <a:lnTo>
                    <a:pt x="547" y="122"/>
                  </a:lnTo>
                  <a:lnTo>
                    <a:pt x="547" y="121"/>
                  </a:lnTo>
                  <a:lnTo>
                    <a:pt x="547" y="122"/>
                  </a:lnTo>
                  <a:lnTo>
                    <a:pt x="548" y="122"/>
                  </a:lnTo>
                  <a:lnTo>
                    <a:pt x="550" y="122"/>
                  </a:lnTo>
                  <a:lnTo>
                    <a:pt x="550" y="123"/>
                  </a:lnTo>
                  <a:lnTo>
                    <a:pt x="551" y="123"/>
                  </a:lnTo>
                  <a:lnTo>
                    <a:pt x="551" y="124"/>
                  </a:lnTo>
                  <a:lnTo>
                    <a:pt x="552" y="124"/>
                  </a:lnTo>
                  <a:lnTo>
                    <a:pt x="552" y="126"/>
                  </a:lnTo>
                  <a:lnTo>
                    <a:pt x="551" y="126"/>
                  </a:lnTo>
                  <a:lnTo>
                    <a:pt x="550" y="126"/>
                  </a:lnTo>
                  <a:lnTo>
                    <a:pt x="550" y="127"/>
                  </a:lnTo>
                  <a:lnTo>
                    <a:pt x="551" y="127"/>
                  </a:lnTo>
                  <a:lnTo>
                    <a:pt x="551" y="126"/>
                  </a:lnTo>
                  <a:lnTo>
                    <a:pt x="552" y="126"/>
                  </a:lnTo>
                  <a:lnTo>
                    <a:pt x="553" y="126"/>
                  </a:lnTo>
                  <a:lnTo>
                    <a:pt x="553" y="127"/>
                  </a:lnTo>
                  <a:lnTo>
                    <a:pt x="555" y="127"/>
                  </a:lnTo>
                  <a:lnTo>
                    <a:pt x="555" y="128"/>
                  </a:lnTo>
                  <a:lnTo>
                    <a:pt x="556" y="129"/>
                  </a:lnTo>
                  <a:lnTo>
                    <a:pt x="555" y="130"/>
                  </a:lnTo>
                  <a:lnTo>
                    <a:pt x="555" y="132"/>
                  </a:lnTo>
                  <a:lnTo>
                    <a:pt x="555" y="133"/>
                  </a:lnTo>
                  <a:lnTo>
                    <a:pt x="555" y="132"/>
                  </a:lnTo>
                  <a:lnTo>
                    <a:pt x="553" y="132"/>
                  </a:lnTo>
                  <a:lnTo>
                    <a:pt x="553" y="133"/>
                  </a:lnTo>
                  <a:lnTo>
                    <a:pt x="552" y="133"/>
                  </a:lnTo>
                  <a:lnTo>
                    <a:pt x="551" y="133"/>
                  </a:lnTo>
                  <a:lnTo>
                    <a:pt x="551" y="134"/>
                  </a:lnTo>
                  <a:lnTo>
                    <a:pt x="551" y="133"/>
                  </a:lnTo>
                  <a:lnTo>
                    <a:pt x="551" y="134"/>
                  </a:lnTo>
                  <a:lnTo>
                    <a:pt x="551" y="133"/>
                  </a:lnTo>
                  <a:lnTo>
                    <a:pt x="552" y="133"/>
                  </a:lnTo>
                  <a:lnTo>
                    <a:pt x="553" y="133"/>
                  </a:lnTo>
                  <a:lnTo>
                    <a:pt x="553" y="132"/>
                  </a:lnTo>
                  <a:lnTo>
                    <a:pt x="553" y="133"/>
                  </a:lnTo>
                  <a:lnTo>
                    <a:pt x="555" y="133"/>
                  </a:lnTo>
                  <a:lnTo>
                    <a:pt x="556" y="133"/>
                  </a:lnTo>
                  <a:lnTo>
                    <a:pt x="557" y="133"/>
                  </a:lnTo>
                  <a:lnTo>
                    <a:pt x="558" y="133"/>
                  </a:lnTo>
                  <a:lnTo>
                    <a:pt x="558" y="134"/>
                  </a:lnTo>
                  <a:lnTo>
                    <a:pt x="559" y="134"/>
                  </a:lnTo>
                  <a:lnTo>
                    <a:pt x="561" y="135"/>
                  </a:lnTo>
                  <a:lnTo>
                    <a:pt x="562" y="137"/>
                  </a:lnTo>
                  <a:lnTo>
                    <a:pt x="563" y="137"/>
                  </a:lnTo>
                  <a:lnTo>
                    <a:pt x="564" y="137"/>
                  </a:lnTo>
                  <a:lnTo>
                    <a:pt x="565" y="138"/>
                  </a:lnTo>
                  <a:lnTo>
                    <a:pt x="567" y="138"/>
                  </a:lnTo>
                  <a:lnTo>
                    <a:pt x="568" y="137"/>
                  </a:lnTo>
                  <a:lnTo>
                    <a:pt x="569" y="137"/>
                  </a:lnTo>
                  <a:lnTo>
                    <a:pt x="570" y="137"/>
                  </a:lnTo>
                  <a:lnTo>
                    <a:pt x="571" y="137"/>
                  </a:lnTo>
                  <a:lnTo>
                    <a:pt x="570" y="138"/>
                  </a:lnTo>
                  <a:lnTo>
                    <a:pt x="571" y="138"/>
                  </a:lnTo>
                  <a:lnTo>
                    <a:pt x="570" y="138"/>
                  </a:lnTo>
                  <a:lnTo>
                    <a:pt x="570" y="137"/>
                  </a:lnTo>
                  <a:lnTo>
                    <a:pt x="570" y="138"/>
                  </a:lnTo>
                  <a:lnTo>
                    <a:pt x="570" y="139"/>
                  </a:lnTo>
                  <a:lnTo>
                    <a:pt x="570" y="138"/>
                  </a:lnTo>
                  <a:lnTo>
                    <a:pt x="571" y="138"/>
                  </a:lnTo>
                  <a:lnTo>
                    <a:pt x="571" y="139"/>
                  </a:lnTo>
                  <a:lnTo>
                    <a:pt x="573" y="139"/>
                  </a:lnTo>
                  <a:lnTo>
                    <a:pt x="573" y="140"/>
                  </a:lnTo>
                  <a:lnTo>
                    <a:pt x="574" y="140"/>
                  </a:lnTo>
                  <a:lnTo>
                    <a:pt x="574" y="141"/>
                  </a:lnTo>
                  <a:lnTo>
                    <a:pt x="575" y="141"/>
                  </a:lnTo>
                  <a:lnTo>
                    <a:pt x="574" y="141"/>
                  </a:lnTo>
                  <a:lnTo>
                    <a:pt x="575" y="141"/>
                  </a:lnTo>
                  <a:lnTo>
                    <a:pt x="574" y="141"/>
                  </a:lnTo>
                  <a:lnTo>
                    <a:pt x="575" y="141"/>
                  </a:lnTo>
                  <a:lnTo>
                    <a:pt x="575" y="143"/>
                  </a:lnTo>
                  <a:lnTo>
                    <a:pt x="576" y="143"/>
                  </a:lnTo>
                  <a:lnTo>
                    <a:pt x="575" y="143"/>
                  </a:lnTo>
                  <a:lnTo>
                    <a:pt x="575" y="144"/>
                  </a:lnTo>
                  <a:lnTo>
                    <a:pt x="574" y="144"/>
                  </a:lnTo>
                  <a:lnTo>
                    <a:pt x="575" y="144"/>
                  </a:lnTo>
                  <a:lnTo>
                    <a:pt x="576" y="144"/>
                  </a:lnTo>
                  <a:lnTo>
                    <a:pt x="575" y="144"/>
                  </a:lnTo>
                  <a:lnTo>
                    <a:pt x="576" y="144"/>
                  </a:lnTo>
                  <a:lnTo>
                    <a:pt x="575" y="144"/>
                  </a:lnTo>
                  <a:lnTo>
                    <a:pt x="576" y="143"/>
                  </a:lnTo>
                  <a:lnTo>
                    <a:pt x="575" y="143"/>
                  </a:lnTo>
                  <a:lnTo>
                    <a:pt x="576" y="143"/>
                  </a:lnTo>
                  <a:lnTo>
                    <a:pt x="576" y="141"/>
                  </a:lnTo>
                  <a:lnTo>
                    <a:pt x="575" y="141"/>
                  </a:lnTo>
                  <a:lnTo>
                    <a:pt x="575" y="140"/>
                  </a:lnTo>
                  <a:lnTo>
                    <a:pt x="576" y="140"/>
                  </a:lnTo>
                  <a:lnTo>
                    <a:pt x="576" y="141"/>
                  </a:lnTo>
                  <a:lnTo>
                    <a:pt x="577" y="141"/>
                  </a:lnTo>
                  <a:lnTo>
                    <a:pt x="576" y="141"/>
                  </a:lnTo>
                  <a:lnTo>
                    <a:pt x="577" y="140"/>
                  </a:lnTo>
                  <a:lnTo>
                    <a:pt x="576" y="140"/>
                  </a:lnTo>
                  <a:lnTo>
                    <a:pt x="576" y="141"/>
                  </a:lnTo>
                  <a:lnTo>
                    <a:pt x="576" y="140"/>
                  </a:lnTo>
                  <a:lnTo>
                    <a:pt x="576" y="141"/>
                  </a:lnTo>
                  <a:lnTo>
                    <a:pt x="576" y="140"/>
                  </a:lnTo>
                  <a:lnTo>
                    <a:pt x="576" y="139"/>
                  </a:lnTo>
                  <a:lnTo>
                    <a:pt x="575" y="140"/>
                  </a:lnTo>
                  <a:lnTo>
                    <a:pt x="576" y="139"/>
                  </a:lnTo>
                  <a:lnTo>
                    <a:pt x="576" y="138"/>
                  </a:lnTo>
                  <a:lnTo>
                    <a:pt x="577" y="138"/>
                  </a:lnTo>
                  <a:lnTo>
                    <a:pt x="579" y="139"/>
                  </a:lnTo>
                  <a:lnTo>
                    <a:pt x="580" y="139"/>
                  </a:lnTo>
                  <a:lnTo>
                    <a:pt x="580" y="140"/>
                  </a:lnTo>
                  <a:lnTo>
                    <a:pt x="581" y="140"/>
                  </a:lnTo>
                  <a:lnTo>
                    <a:pt x="581" y="141"/>
                  </a:lnTo>
                  <a:lnTo>
                    <a:pt x="581" y="143"/>
                  </a:lnTo>
                  <a:lnTo>
                    <a:pt x="581" y="144"/>
                  </a:lnTo>
                  <a:lnTo>
                    <a:pt x="580" y="144"/>
                  </a:lnTo>
                  <a:lnTo>
                    <a:pt x="579" y="144"/>
                  </a:lnTo>
                  <a:lnTo>
                    <a:pt x="580" y="144"/>
                  </a:lnTo>
                  <a:lnTo>
                    <a:pt x="580" y="145"/>
                  </a:lnTo>
                  <a:lnTo>
                    <a:pt x="581" y="145"/>
                  </a:lnTo>
                  <a:lnTo>
                    <a:pt x="581" y="144"/>
                  </a:lnTo>
                  <a:lnTo>
                    <a:pt x="582" y="144"/>
                  </a:lnTo>
                  <a:lnTo>
                    <a:pt x="582" y="143"/>
                  </a:lnTo>
                  <a:lnTo>
                    <a:pt x="582" y="144"/>
                  </a:lnTo>
                  <a:lnTo>
                    <a:pt x="582" y="143"/>
                  </a:lnTo>
                  <a:lnTo>
                    <a:pt x="582" y="141"/>
                  </a:lnTo>
                  <a:lnTo>
                    <a:pt x="582" y="143"/>
                  </a:lnTo>
                  <a:lnTo>
                    <a:pt x="582" y="141"/>
                  </a:lnTo>
                  <a:lnTo>
                    <a:pt x="581" y="141"/>
                  </a:lnTo>
                  <a:lnTo>
                    <a:pt x="582" y="141"/>
                  </a:lnTo>
                  <a:lnTo>
                    <a:pt x="582" y="140"/>
                  </a:lnTo>
                  <a:lnTo>
                    <a:pt x="581" y="140"/>
                  </a:lnTo>
                  <a:lnTo>
                    <a:pt x="581" y="139"/>
                  </a:lnTo>
                  <a:lnTo>
                    <a:pt x="582" y="139"/>
                  </a:lnTo>
                  <a:lnTo>
                    <a:pt x="583" y="139"/>
                  </a:lnTo>
                  <a:lnTo>
                    <a:pt x="583" y="140"/>
                  </a:lnTo>
                  <a:lnTo>
                    <a:pt x="583" y="139"/>
                  </a:lnTo>
                  <a:lnTo>
                    <a:pt x="583" y="140"/>
                  </a:lnTo>
                  <a:lnTo>
                    <a:pt x="585" y="140"/>
                  </a:lnTo>
                  <a:lnTo>
                    <a:pt x="585" y="141"/>
                  </a:lnTo>
                  <a:lnTo>
                    <a:pt x="585" y="143"/>
                  </a:lnTo>
                  <a:lnTo>
                    <a:pt x="585" y="144"/>
                  </a:lnTo>
                  <a:lnTo>
                    <a:pt x="586" y="144"/>
                  </a:lnTo>
                  <a:lnTo>
                    <a:pt x="586" y="145"/>
                  </a:lnTo>
                  <a:lnTo>
                    <a:pt x="587" y="145"/>
                  </a:lnTo>
                  <a:lnTo>
                    <a:pt x="588" y="145"/>
                  </a:lnTo>
                  <a:lnTo>
                    <a:pt x="588" y="146"/>
                  </a:lnTo>
                  <a:lnTo>
                    <a:pt x="589" y="146"/>
                  </a:lnTo>
                  <a:lnTo>
                    <a:pt x="591" y="147"/>
                  </a:lnTo>
                  <a:lnTo>
                    <a:pt x="591" y="149"/>
                  </a:lnTo>
                  <a:lnTo>
                    <a:pt x="591" y="150"/>
                  </a:lnTo>
                  <a:lnTo>
                    <a:pt x="592" y="150"/>
                  </a:lnTo>
                  <a:lnTo>
                    <a:pt x="591" y="150"/>
                  </a:lnTo>
                  <a:lnTo>
                    <a:pt x="589" y="150"/>
                  </a:lnTo>
                  <a:lnTo>
                    <a:pt x="589" y="151"/>
                  </a:lnTo>
                  <a:lnTo>
                    <a:pt x="588" y="151"/>
                  </a:lnTo>
                  <a:lnTo>
                    <a:pt x="589" y="151"/>
                  </a:lnTo>
                  <a:lnTo>
                    <a:pt x="589" y="152"/>
                  </a:lnTo>
                  <a:lnTo>
                    <a:pt x="591" y="152"/>
                  </a:lnTo>
                  <a:lnTo>
                    <a:pt x="592" y="152"/>
                  </a:lnTo>
                  <a:lnTo>
                    <a:pt x="593" y="152"/>
                  </a:lnTo>
                  <a:lnTo>
                    <a:pt x="594" y="153"/>
                  </a:lnTo>
                  <a:lnTo>
                    <a:pt x="596" y="153"/>
                  </a:lnTo>
                  <a:lnTo>
                    <a:pt x="596" y="155"/>
                  </a:lnTo>
                  <a:lnTo>
                    <a:pt x="597" y="155"/>
                  </a:lnTo>
                  <a:lnTo>
                    <a:pt x="596" y="155"/>
                  </a:lnTo>
                  <a:lnTo>
                    <a:pt x="596" y="156"/>
                  </a:lnTo>
                  <a:lnTo>
                    <a:pt x="597" y="156"/>
                  </a:lnTo>
                  <a:lnTo>
                    <a:pt x="598" y="156"/>
                  </a:lnTo>
                  <a:lnTo>
                    <a:pt x="598" y="157"/>
                  </a:lnTo>
                  <a:lnTo>
                    <a:pt x="599" y="157"/>
                  </a:lnTo>
                  <a:lnTo>
                    <a:pt x="599" y="158"/>
                  </a:lnTo>
                  <a:lnTo>
                    <a:pt x="600" y="158"/>
                  </a:lnTo>
                  <a:lnTo>
                    <a:pt x="602" y="158"/>
                  </a:lnTo>
                  <a:lnTo>
                    <a:pt x="603" y="159"/>
                  </a:lnTo>
                  <a:lnTo>
                    <a:pt x="604" y="159"/>
                  </a:lnTo>
                  <a:lnTo>
                    <a:pt x="605" y="159"/>
                  </a:lnTo>
                  <a:lnTo>
                    <a:pt x="606" y="161"/>
                  </a:lnTo>
                  <a:lnTo>
                    <a:pt x="609" y="162"/>
                  </a:lnTo>
                  <a:lnTo>
                    <a:pt x="610" y="163"/>
                  </a:lnTo>
                  <a:lnTo>
                    <a:pt x="612" y="164"/>
                  </a:lnTo>
                  <a:lnTo>
                    <a:pt x="614" y="164"/>
                  </a:lnTo>
                  <a:lnTo>
                    <a:pt x="614" y="166"/>
                  </a:lnTo>
                  <a:lnTo>
                    <a:pt x="615" y="167"/>
                  </a:lnTo>
                  <a:lnTo>
                    <a:pt x="615" y="168"/>
                  </a:lnTo>
                  <a:lnTo>
                    <a:pt x="615" y="169"/>
                  </a:lnTo>
                  <a:lnTo>
                    <a:pt x="614" y="170"/>
                  </a:lnTo>
                  <a:lnTo>
                    <a:pt x="614" y="172"/>
                  </a:lnTo>
                  <a:lnTo>
                    <a:pt x="614" y="173"/>
                  </a:lnTo>
                  <a:lnTo>
                    <a:pt x="612" y="173"/>
                  </a:lnTo>
                  <a:lnTo>
                    <a:pt x="612" y="174"/>
                  </a:lnTo>
                  <a:lnTo>
                    <a:pt x="611" y="174"/>
                  </a:lnTo>
                  <a:lnTo>
                    <a:pt x="610" y="174"/>
                  </a:lnTo>
                  <a:lnTo>
                    <a:pt x="610" y="173"/>
                  </a:lnTo>
                  <a:lnTo>
                    <a:pt x="609" y="173"/>
                  </a:lnTo>
                  <a:lnTo>
                    <a:pt x="609" y="174"/>
                  </a:lnTo>
                  <a:lnTo>
                    <a:pt x="609" y="175"/>
                  </a:lnTo>
                  <a:lnTo>
                    <a:pt x="609" y="176"/>
                  </a:lnTo>
                  <a:lnTo>
                    <a:pt x="608" y="176"/>
                  </a:lnTo>
                  <a:lnTo>
                    <a:pt x="609" y="176"/>
                  </a:lnTo>
                  <a:lnTo>
                    <a:pt x="609" y="178"/>
                  </a:lnTo>
                  <a:lnTo>
                    <a:pt x="609" y="176"/>
                  </a:lnTo>
                  <a:lnTo>
                    <a:pt x="609" y="178"/>
                  </a:lnTo>
                  <a:lnTo>
                    <a:pt x="610" y="178"/>
                  </a:lnTo>
                  <a:lnTo>
                    <a:pt x="611" y="178"/>
                  </a:lnTo>
                  <a:lnTo>
                    <a:pt x="610" y="178"/>
                  </a:lnTo>
                  <a:lnTo>
                    <a:pt x="609" y="178"/>
                  </a:lnTo>
                  <a:lnTo>
                    <a:pt x="609" y="179"/>
                  </a:lnTo>
                  <a:lnTo>
                    <a:pt x="609" y="180"/>
                  </a:lnTo>
                  <a:lnTo>
                    <a:pt x="609" y="179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8" y="179"/>
                  </a:lnTo>
                  <a:lnTo>
                    <a:pt x="608" y="180"/>
                  </a:lnTo>
                  <a:lnTo>
                    <a:pt x="608" y="179"/>
                  </a:lnTo>
                  <a:lnTo>
                    <a:pt x="608" y="180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9" y="180"/>
                  </a:lnTo>
                  <a:lnTo>
                    <a:pt x="608" y="180"/>
                  </a:lnTo>
                  <a:lnTo>
                    <a:pt x="609" y="180"/>
                  </a:lnTo>
                  <a:lnTo>
                    <a:pt x="609" y="181"/>
                  </a:lnTo>
                  <a:lnTo>
                    <a:pt x="609" y="182"/>
                  </a:lnTo>
                  <a:lnTo>
                    <a:pt x="609" y="184"/>
                  </a:lnTo>
                  <a:lnTo>
                    <a:pt x="609" y="182"/>
                  </a:lnTo>
                  <a:lnTo>
                    <a:pt x="608" y="182"/>
                  </a:lnTo>
                  <a:lnTo>
                    <a:pt x="608" y="181"/>
                  </a:lnTo>
                  <a:lnTo>
                    <a:pt x="608" y="182"/>
                  </a:lnTo>
                  <a:lnTo>
                    <a:pt x="608" y="181"/>
                  </a:lnTo>
                  <a:lnTo>
                    <a:pt x="608" y="182"/>
                  </a:lnTo>
                  <a:lnTo>
                    <a:pt x="608" y="181"/>
                  </a:lnTo>
                  <a:lnTo>
                    <a:pt x="608" y="182"/>
                  </a:lnTo>
                  <a:lnTo>
                    <a:pt x="608" y="181"/>
                  </a:lnTo>
                  <a:lnTo>
                    <a:pt x="606" y="181"/>
                  </a:lnTo>
                  <a:lnTo>
                    <a:pt x="608" y="181"/>
                  </a:lnTo>
                  <a:lnTo>
                    <a:pt x="606" y="181"/>
                  </a:lnTo>
                  <a:lnTo>
                    <a:pt x="606" y="180"/>
                  </a:lnTo>
                  <a:lnTo>
                    <a:pt x="606" y="179"/>
                  </a:lnTo>
                  <a:lnTo>
                    <a:pt x="606" y="180"/>
                  </a:lnTo>
                  <a:lnTo>
                    <a:pt x="606" y="181"/>
                  </a:lnTo>
                  <a:lnTo>
                    <a:pt x="605" y="181"/>
                  </a:lnTo>
                  <a:lnTo>
                    <a:pt x="606" y="181"/>
                  </a:lnTo>
                  <a:lnTo>
                    <a:pt x="606" y="182"/>
                  </a:lnTo>
                  <a:lnTo>
                    <a:pt x="608" y="182"/>
                  </a:lnTo>
                  <a:lnTo>
                    <a:pt x="606" y="182"/>
                  </a:lnTo>
                  <a:lnTo>
                    <a:pt x="608" y="182"/>
                  </a:lnTo>
                  <a:lnTo>
                    <a:pt x="608" y="184"/>
                  </a:lnTo>
                  <a:lnTo>
                    <a:pt x="608" y="182"/>
                  </a:lnTo>
                  <a:lnTo>
                    <a:pt x="608" y="184"/>
                  </a:lnTo>
                  <a:lnTo>
                    <a:pt x="608" y="182"/>
                  </a:lnTo>
                  <a:lnTo>
                    <a:pt x="608" y="184"/>
                  </a:lnTo>
                  <a:lnTo>
                    <a:pt x="608" y="182"/>
                  </a:lnTo>
                  <a:lnTo>
                    <a:pt x="608" y="184"/>
                  </a:lnTo>
                  <a:lnTo>
                    <a:pt x="606" y="184"/>
                  </a:lnTo>
                  <a:lnTo>
                    <a:pt x="608" y="184"/>
                  </a:lnTo>
                  <a:lnTo>
                    <a:pt x="608" y="185"/>
                  </a:lnTo>
                  <a:lnTo>
                    <a:pt x="609" y="185"/>
                  </a:lnTo>
                  <a:lnTo>
                    <a:pt x="608" y="185"/>
                  </a:lnTo>
                  <a:lnTo>
                    <a:pt x="609" y="185"/>
                  </a:lnTo>
                  <a:lnTo>
                    <a:pt x="609" y="184"/>
                  </a:lnTo>
                  <a:lnTo>
                    <a:pt x="609" y="185"/>
                  </a:lnTo>
                  <a:lnTo>
                    <a:pt x="609" y="186"/>
                  </a:lnTo>
                  <a:lnTo>
                    <a:pt x="610" y="186"/>
                  </a:lnTo>
                  <a:lnTo>
                    <a:pt x="610" y="187"/>
                  </a:lnTo>
                  <a:lnTo>
                    <a:pt x="609" y="187"/>
                  </a:lnTo>
                  <a:lnTo>
                    <a:pt x="609" y="188"/>
                  </a:lnTo>
                  <a:lnTo>
                    <a:pt x="608" y="188"/>
                  </a:lnTo>
                  <a:lnTo>
                    <a:pt x="608" y="187"/>
                  </a:lnTo>
                  <a:lnTo>
                    <a:pt x="609" y="187"/>
                  </a:lnTo>
                  <a:lnTo>
                    <a:pt x="608" y="187"/>
                  </a:lnTo>
                  <a:lnTo>
                    <a:pt x="609" y="187"/>
                  </a:lnTo>
                  <a:lnTo>
                    <a:pt x="608" y="187"/>
                  </a:lnTo>
                  <a:lnTo>
                    <a:pt x="608" y="186"/>
                  </a:lnTo>
                  <a:lnTo>
                    <a:pt x="608" y="187"/>
                  </a:lnTo>
                  <a:lnTo>
                    <a:pt x="608" y="186"/>
                  </a:lnTo>
                  <a:lnTo>
                    <a:pt x="608" y="187"/>
                  </a:lnTo>
                  <a:lnTo>
                    <a:pt x="606" y="187"/>
                  </a:lnTo>
                  <a:lnTo>
                    <a:pt x="605" y="187"/>
                  </a:lnTo>
                  <a:lnTo>
                    <a:pt x="606" y="187"/>
                  </a:lnTo>
                  <a:lnTo>
                    <a:pt x="606" y="186"/>
                  </a:lnTo>
                  <a:lnTo>
                    <a:pt x="605" y="186"/>
                  </a:lnTo>
                  <a:lnTo>
                    <a:pt x="606" y="186"/>
                  </a:lnTo>
                  <a:lnTo>
                    <a:pt x="605" y="186"/>
                  </a:lnTo>
                  <a:lnTo>
                    <a:pt x="606" y="186"/>
                  </a:lnTo>
                  <a:lnTo>
                    <a:pt x="606" y="185"/>
                  </a:lnTo>
                  <a:lnTo>
                    <a:pt x="606" y="186"/>
                  </a:lnTo>
                  <a:lnTo>
                    <a:pt x="606" y="185"/>
                  </a:lnTo>
                  <a:lnTo>
                    <a:pt x="605" y="185"/>
                  </a:lnTo>
                  <a:lnTo>
                    <a:pt x="606" y="185"/>
                  </a:lnTo>
                  <a:lnTo>
                    <a:pt x="605" y="185"/>
                  </a:lnTo>
                  <a:lnTo>
                    <a:pt x="606" y="185"/>
                  </a:lnTo>
                  <a:lnTo>
                    <a:pt x="606" y="186"/>
                  </a:lnTo>
                  <a:lnTo>
                    <a:pt x="605" y="186"/>
                  </a:lnTo>
                  <a:lnTo>
                    <a:pt x="605" y="187"/>
                  </a:lnTo>
                  <a:lnTo>
                    <a:pt x="605" y="186"/>
                  </a:lnTo>
                  <a:lnTo>
                    <a:pt x="605" y="187"/>
                  </a:lnTo>
                  <a:lnTo>
                    <a:pt x="604" y="187"/>
                  </a:lnTo>
                  <a:lnTo>
                    <a:pt x="605" y="187"/>
                  </a:lnTo>
                  <a:lnTo>
                    <a:pt x="606" y="187"/>
                  </a:lnTo>
                  <a:lnTo>
                    <a:pt x="606" y="188"/>
                  </a:lnTo>
                  <a:lnTo>
                    <a:pt x="606" y="187"/>
                  </a:lnTo>
                  <a:lnTo>
                    <a:pt x="606" y="188"/>
                  </a:lnTo>
                  <a:lnTo>
                    <a:pt x="608" y="188"/>
                  </a:lnTo>
                  <a:lnTo>
                    <a:pt x="608" y="190"/>
                  </a:lnTo>
                  <a:lnTo>
                    <a:pt x="606" y="190"/>
                  </a:lnTo>
                  <a:lnTo>
                    <a:pt x="605" y="190"/>
                  </a:lnTo>
                  <a:lnTo>
                    <a:pt x="605" y="188"/>
                  </a:lnTo>
                  <a:lnTo>
                    <a:pt x="604" y="188"/>
                  </a:lnTo>
                  <a:lnTo>
                    <a:pt x="604" y="187"/>
                  </a:lnTo>
                  <a:lnTo>
                    <a:pt x="604" y="188"/>
                  </a:lnTo>
                  <a:lnTo>
                    <a:pt x="605" y="188"/>
                  </a:lnTo>
                  <a:lnTo>
                    <a:pt x="605" y="190"/>
                  </a:lnTo>
                  <a:lnTo>
                    <a:pt x="606" y="190"/>
                  </a:lnTo>
                  <a:lnTo>
                    <a:pt x="606" y="191"/>
                  </a:lnTo>
                  <a:lnTo>
                    <a:pt x="605" y="191"/>
                  </a:lnTo>
                  <a:lnTo>
                    <a:pt x="604" y="191"/>
                  </a:lnTo>
                  <a:lnTo>
                    <a:pt x="605" y="191"/>
                  </a:lnTo>
                  <a:lnTo>
                    <a:pt x="604" y="191"/>
                  </a:lnTo>
                  <a:lnTo>
                    <a:pt x="605" y="191"/>
                  </a:lnTo>
                  <a:lnTo>
                    <a:pt x="605" y="192"/>
                  </a:lnTo>
                  <a:lnTo>
                    <a:pt x="605" y="191"/>
                  </a:lnTo>
                  <a:lnTo>
                    <a:pt x="605" y="192"/>
                  </a:lnTo>
                  <a:lnTo>
                    <a:pt x="605" y="191"/>
                  </a:lnTo>
                  <a:lnTo>
                    <a:pt x="605" y="192"/>
                  </a:lnTo>
                  <a:lnTo>
                    <a:pt x="605" y="191"/>
                  </a:lnTo>
                  <a:lnTo>
                    <a:pt x="605" y="192"/>
                  </a:lnTo>
                  <a:lnTo>
                    <a:pt x="605" y="191"/>
                  </a:lnTo>
                  <a:lnTo>
                    <a:pt x="606" y="192"/>
                  </a:lnTo>
                  <a:lnTo>
                    <a:pt x="606" y="191"/>
                  </a:lnTo>
                  <a:lnTo>
                    <a:pt x="606" y="192"/>
                  </a:lnTo>
                  <a:lnTo>
                    <a:pt x="608" y="192"/>
                  </a:lnTo>
                  <a:lnTo>
                    <a:pt x="606" y="192"/>
                  </a:lnTo>
                  <a:lnTo>
                    <a:pt x="608" y="193"/>
                  </a:lnTo>
                  <a:lnTo>
                    <a:pt x="606" y="193"/>
                  </a:lnTo>
                  <a:lnTo>
                    <a:pt x="608" y="193"/>
                  </a:lnTo>
                  <a:lnTo>
                    <a:pt x="606" y="193"/>
                  </a:lnTo>
                  <a:lnTo>
                    <a:pt x="608" y="193"/>
                  </a:lnTo>
                  <a:lnTo>
                    <a:pt x="606" y="193"/>
                  </a:lnTo>
                  <a:lnTo>
                    <a:pt x="605" y="193"/>
                  </a:lnTo>
                  <a:lnTo>
                    <a:pt x="604" y="193"/>
                  </a:lnTo>
                  <a:lnTo>
                    <a:pt x="604" y="192"/>
                  </a:lnTo>
                  <a:lnTo>
                    <a:pt x="604" y="193"/>
                  </a:lnTo>
                  <a:lnTo>
                    <a:pt x="605" y="193"/>
                  </a:lnTo>
                  <a:lnTo>
                    <a:pt x="605" y="195"/>
                  </a:lnTo>
                  <a:lnTo>
                    <a:pt x="605" y="193"/>
                  </a:lnTo>
                  <a:lnTo>
                    <a:pt x="606" y="195"/>
                  </a:lnTo>
                  <a:lnTo>
                    <a:pt x="606" y="193"/>
                  </a:lnTo>
                  <a:lnTo>
                    <a:pt x="606" y="195"/>
                  </a:lnTo>
                  <a:lnTo>
                    <a:pt x="606" y="193"/>
                  </a:lnTo>
                  <a:lnTo>
                    <a:pt x="606" y="195"/>
                  </a:lnTo>
                  <a:lnTo>
                    <a:pt x="606" y="193"/>
                  </a:lnTo>
                  <a:lnTo>
                    <a:pt x="608" y="193"/>
                  </a:lnTo>
                  <a:lnTo>
                    <a:pt x="608" y="195"/>
                  </a:lnTo>
                  <a:lnTo>
                    <a:pt x="608" y="193"/>
                  </a:lnTo>
                  <a:lnTo>
                    <a:pt x="609" y="193"/>
                  </a:lnTo>
                  <a:lnTo>
                    <a:pt x="609" y="192"/>
                  </a:lnTo>
                  <a:lnTo>
                    <a:pt x="610" y="192"/>
                  </a:lnTo>
                  <a:lnTo>
                    <a:pt x="610" y="193"/>
                  </a:lnTo>
                  <a:lnTo>
                    <a:pt x="611" y="193"/>
                  </a:lnTo>
                  <a:lnTo>
                    <a:pt x="611" y="195"/>
                  </a:lnTo>
                  <a:lnTo>
                    <a:pt x="611" y="196"/>
                  </a:lnTo>
                  <a:lnTo>
                    <a:pt x="610" y="196"/>
                  </a:lnTo>
                  <a:lnTo>
                    <a:pt x="610" y="195"/>
                  </a:lnTo>
                  <a:lnTo>
                    <a:pt x="609" y="195"/>
                  </a:lnTo>
                  <a:lnTo>
                    <a:pt x="610" y="195"/>
                  </a:lnTo>
                  <a:lnTo>
                    <a:pt x="611" y="195"/>
                  </a:lnTo>
                  <a:lnTo>
                    <a:pt x="610" y="195"/>
                  </a:lnTo>
                  <a:lnTo>
                    <a:pt x="609" y="195"/>
                  </a:lnTo>
                  <a:lnTo>
                    <a:pt x="610" y="195"/>
                  </a:lnTo>
                  <a:lnTo>
                    <a:pt x="610" y="193"/>
                  </a:lnTo>
                  <a:lnTo>
                    <a:pt x="609" y="193"/>
                  </a:lnTo>
                  <a:lnTo>
                    <a:pt x="609" y="195"/>
                  </a:lnTo>
                  <a:lnTo>
                    <a:pt x="609" y="193"/>
                  </a:lnTo>
                  <a:lnTo>
                    <a:pt x="609" y="195"/>
                  </a:lnTo>
                  <a:lnTo>
                    <a:pt x="608" y="195"/>
                  </a:lnTo>
                  <a:lnTo>
                    <a:pt x="609" y="195"/>
                  </a:lnTo>
                  <a:lnTo>
                    <a:pt x="608" y="195"/>
                  </a:lnTo>
                  <a:lnTo>
                    <a:pt x="608" y="196"/>
                  </a:lnTo>
                  <a:lnTo>
                    <a:pt x="606" y="196"/>
                  </a:lnTo>
                  <a:lnTo>
                    <a:pt x="606" y="195"/>
                  </a:lnTo>
                  <a:lnTo>
                    <a:pt x="608" y="195"/>
                  </a:lnTo>
                  <a:lnTo>
                    <a:pt x="606" y="195"/>
                  </a:lnTo>
                  <a:lnTo>
                    <a:pt x="605" y="195"/>
                  </a:lnTo>
                  <a:lnTo>
                    <a:pt x="605" y="196"/>
                  </a:lnTo>
                  <a:lnTo>
                    <a:pt x="604" y="196"/>
                  </a:lnTo>
                  <a:lnTo>
                    <a:pt x="604" y="195"/>
                  </a:lnTo>
                  <a:lnTo>
                    <a:pt x="603" y="195"/>
                  </a:lnTo>
                  <a:lnTo>
                    <a:pt x="603" y="193"/>
                  </a:lnTo>
                  <a:lnTo>
                    <a:pt x="602" y="193"/>
                  </a:lnTo>
                  <a:lnTo>
                    <a:pt x="602" y="195"/>
                  </a:lnTo>
                  <a:lnTo>
                    <a:pt x="600" y="193"/>
                  </a:lnTo>
                  <a:lnTo>
                    <a:pt x="599" y="193"/>
                  </a:lnTo>
                  <a:lnTo>
                    <a:pt x="599" y="192"/>
                  </a:lnTo>
                  <a:lnTo>
                    <a:pt x="598" y="192"/>
                  </a:lnTo>
                  <a:lnTo>
                    <a:pt x="598" y="191"/>
                  </a:lnTo>
                  <a:lnTo>
                    <a:pt x="598" y="192"/>
                  </a:lnTo>
                  <a:lnTo>
                    <a:pt x="599" y="192"/>
                  </a:lnTo>
                  <a:lnTo>
                    <a:pt x="599" y="191"/>
                  </a:lnTo>
                  <a:lnTo>
                    <a:pt x="599" y="192"/>
                  </a:lnTo>
                  <a:lnTo>
                    <a:pt x="599" y="191"/>
                  </a:lnTo>
                  <a:lnTo>
                    <a:pt x="599" y="192"/>
                  </a:lnTo>
                  <a:lnTo>
                    <a:pt x="599" y="191"/>
                  </a:lnTo>
                  <a:lnTo>
                    <a:pt x="599" y="192"/>
                  </a:lnTo>
                  <a:lnTo>
                    <a:pt x="600" y="192"/>
                  </a:lnTo>
                  <a:lnTo>
                    <a:pt x="599" y="192"/>
                  </a:lnTo>
                  <a:lnTo>
                    <a:pt x="600" y="192"/>
                  </a:lnTo>
                  <a:lnTo>
                    <a:pt x="600" y="191"/>
                  </a:lnTo>
                  <a:lnTo>
                    <a:pt x="600" y="192"/>
                  </a:lnTo>
                  <a:lnTo>
                    <a:pt x="600" y="191"/>
                  </a:lnTo>
                  <a:lnTo>
                    <a:pt x="602" y="191"/>
                  </a:lnTo>
                  <a:lnTo>
                    <a:pt x="600" y="191"/>
                  </a:lnTo>
                  <a:lnTo>
                    <a:pt x="602" y="191"/>
                  </a:lnTo>
                  <a:lnTo>
                    <a:pt x="600" y="191"/>
                  </a:lnTo>
                  <a:lnTo>
                    <a:pt x="602" y="191"/>
                  </a:lnTo>
                  <a:lnTo>
                    <a:pt x="600" y="191"/>
                  </a:lnTo>
                  <a:lnTo>
                    <a:pt x="599" y="191"/>
                  </a:lnTo>
                  <a:lnTo>
                    <a:pt x="598" y="191"/>
                  </a:lnTo>
                  <a:lnTo>
                    <a:pt x="599" y="191"/>
                  </a:lnTo>
                  <a:lnTo>
                    <a:pt x="598" y="191"/>
                  </a:lnTo>
                  <a:lnTo>
                    <a:pt x="599" y="191"/>
                  </a:lnTo>
                  <a:lnTo>
                    <a:pt x="599" y="190"/>
                  </a:lnTo>
                  <a:lnTo>
                    <a:pt x="599" y="188"/>
                  </a:lnTo>
                  <a:lnTo>
                    <a:pt x="599" y="190"/>
                  </a:lnTo>
                  <a:lnTo>
                    <a:pt x="598" y="190"/>
                  </a:lnTo>
                  <a:lnTo>
                    <a:pt x="599" y="190"/>
                  </a:lnTo>
                  <a:lnTo>
                    <a:pt x="598" y="190"/>
                  </a:lnTo>
                  <a:lnTo>
                    <a:pt x="598" y="191"/>
                  </a:lnTo>
                  <a:lnTo>
                    <a:pt x="597" y="191"/>
                  </a:lnTo>
                  <a:lnTo>
                    <a:pt x="598" y="191"/>
                  </a:lnTo>
                  <a:lnTo>
                    <a:pt x="598" y="192"/>
                  </a:lnTo>
                  <a:lnTo>
                    <a:pt x="597" y="192"/>
                  </a:lnTo>
                  <a:lnTo>
                    <a:pt x="597" y="191"/>
                  </a:lnTo>
                  <a:lnTo>
                    <a:pt x="596" y="190"/>
                  </a:lnTo>
                  <a:lnTo>
                    <a:pt x="597" y="188"/>
                  </a:lnTo>
                  <a:lnTo>
                    <a:pt x="598" y="188"/>
                  </a:lnTo>
                  <a:lnTo>
                    <a:pt x="598" y="187"/>
                  </a:lnTo>
                  <a:lnTo>
                    <a:pt x="598" y="188"/>
                  </a:lnTo>
                  <a:lnTo>
                    <a:pt x="598" y="187"/>
                  </a:lnTo>
                  <a:lnTo>
                    <a:pt x="597" y="188"/>
                  </a:lnTo>
                  <a:lnTo>
                    <a:pt x="597" y="187"/>
                  </a:lnTo>
                  <a:lnTo>
                    <a:pt x="597" y="188"/>
                  </a:lnTo>
                  <a:lnTo>
                    <a:pt x="597" y="187"/>
                  </a:lnTo>
                  <a:lnTo>
                    <a:pt x="597" y="188"/>
                  </a:lnTo>
                  <a:lnTo>
                    <a:pt x="597" y="187"/>
                  </a:lnTo>
                  <a:lnTo>
                    <a:pt x="597" y="186"/>
                  </a:lnTo>
                  <a:lnTo>
                    <a:pt x="597" y="187"/>
                  </a:lnTo>
                  <a:lnTo>
                    <a:pt x="597" y="186"/>
                  </a:lnTo>
                  <a:lnTo>
                    <a:pt x="597" y="187"/>
                  </a:lnTo>
                  <a:lnTo>
                    <a:pt x="597" y="186"/>
                  </a:lnTo>
                  <a:lnTo>
                    <a:pt x="597" y="187"/>
                  </a:lnTo>
                  <a:lnTo>
                    <a:pt x="596" y="187"/>
                  </a:lnTo>
                  <a:lnTo>
                    <a:pt x="596" y="186"/>
                  </a:lnTo>
                  <a:lnTo>
                    <a:pt x="597" y="186"/>
                  </a:lnTo>
                  <a:lnTo>
                    <a:pt x="597" y="185"/>
                  </a:lnTo>
                  <a:lnTo>
                    <a:pt x="597" y="186"/>
                  </a:lnTo>
                  <a:lnTo>
                    <a:pt x="597" y="185"/>
                  </a:lnTo>
                  <a:lnTo>
                    <a:pt x="598" y="185"/>
                  </a:lnTo>
                  <a:lnTo>
                    <a:pt x="599" y="185"/>
                  </a:lnTo>
                  <a:lnTo>
                    <a:pt x="599" y="184"/>
                  </a:lnTo>
                  <a:lnTo>
                    <a:pt x="599" y="185"/>
                  </a:lnTo>
                  <a:lnTo>
                    <a:pt x="599" y="184"/>
                  </a:lnTo>
                  <a:lnTo>
                    <a:pt x="600" y="182"/>
                  </a:lnTo>
                  <a:lnTo>
                    <a:pt x="600" y="184"/>
                  </a:lnTo>
                  <a:lnTo>
                    <a:pt x="600" y="182"/>
                  </a:lnTo>
                  <a:lnTo>
                    <a:pt x="599" y="182"/>
                  </a:lnTo>
                  <a:lnTo>
                    <a:pt x="599" y="184"/>
                  </a:lnTo>
                  <a:lnTo>
                    <a:pt x="599" y="182"/>
                  </a:lnTo>
                  <a:lnTo>
                    <a:pt x="599" y="184"/>
                  </a:lnTo>
                  <a:lnTo>
                    <a:pt x="598" y="185"/>
                  </a:lnTo>
                  <a:lnTo>
                    <a:pt x="598" y="184"/>
                  </a:lnTo>
                  <a:lnTo>
                    <a:pt x="598" y="185"/>
                  </a:lnTo>
                  <a:lnTo>
                    <a:pt x="598" y="184"/>
                  </a:lnTo>
                  <a:lnTo>
                    <a:pt x="598" y="185"/>
                  </a:lnTo>
                  <a:lnTo>
                    <a:pt x="597" y="185"/>
                  </a:lnTo>
                  <a:lnTo>
                    <a:pt x="596" y="185"/>
                  </a:lnTo>
                  <a:lnTo>
                    <a:pt x="596" y="186"/>
                  </a:lnTo>
                  <a:lnTo>
                    <a:pt x="594" y="186"/>
                  </a:lnTo>
                  <a:lnTo>
                    <a:pt x="596" y="185"/>
                  </a:lnTo>
                  <a:lnTo>
                    <a:pt x="594" y="185"/>
                  </a:lnTo>
                  <a:lnTo>
                    <a:pt x="596" y="185"/>
                  </a:lnTo>
                  <a:lnTo>
                    <a:pt x="594" y="185"/>
                  </a:lnTo>
                  <a:lnTo>
                    <a:pt x="594" y="184"/>
                  </a:lnTo>
                  <a:lnTo>
                    <a:pt x="594" y="185"/>
                  </a:lnTo>
                  <a:lnTo>
                    <a:pt x="593" y="185"/>
                  </a:lnTo>
                  <a:lnTo>
                    <a:pt x="594" y="185"/>
                  </a:lnTo>
                  <a:lnTo>
                    <a:pt x="593" y="185"/>
                  </a:lnTo>
                  <a:lnTo>
                    <a:pt x="593" y="184"/>
                  </a:lnTo>
                  <a:lnTo>
                    <a:pt x="592" y="184"/>
                  </a:lnTo>
                  <a:lnTo>
                    <a:pt x="593" y="184"/>
                  </a:lnTo>
                  <a:lnTo>
                    <a:pt x="592" y="184"/>
                  </a:lnTo>
                  <a:lnTo>
                    <a:pt x="592" y="182"/>
                  </a:lnTo>
                  <a:lnTo>
                    <a:pt x="592" y="181"/>
                  </a:lnTo>
                  <a:lnTo>
                    <a:pt x="592" y="182"/>
                  </a:lnTo>
                  <a:lnTo>
                    <a:pt x="592" y="181"/>
                  </a:lnTo>
                  <a:lnTo>
                    <a:pt x="592" y="182"/>
                  </a:lnTo>
                  <a:lnTo>
                    <a:pt x="593" y="181"/>
                  </a:lnTo>
                  <a:lnTo>
                    <a:pt x="593" y="182"/>
                  </a:lnTo>
                  <a:lnTo>
                    <a:pt x="593" y="181"/>
                  </a:lnTo>
                  <a:lnTo>
                    <a:pt x="594" y="181"/>
                  </a:lnTo>
                  <a:lnTo>
                    <a:pt x="594" y="180"/>
                  </a:lnTo>
                  <a:lnTo>
                    <a:pt x="594" y="179"/>
                  </a:lnTo>
                  <a:lnTo>
                    <a:pt x="594" y="180"/>
                  </a:lnTo>
                  <a:lnTo>
                    <a:pt x="593" y="180"/>
                  </a:lnTo>
                  <a:lnTo>
                    <a:pt x="593" y="181"/>
                  </a:lnTo>
                  <a:lnTo>
                    <a:pt x="592" y="181"/>
                  </a:lnTo>
                  <a:lnTo>
                    <a:pt x="592" y="182"/>
                  </a:lnTo>
                  <a:lnTo>
                    <a:pt x="592" y="184"/>
                  </a:lnTo>
                  <a:lnTo>
                    <a:pt x="592" y="185"/>
                  </a:lnTo>
                  <a:lnTo>
                    <a:pt x="593" y="185"/>
                  </a:lnTo>
                  <a:lnTo>
                    <a:pt x="592" y="185"/>
                  </a:lnTo>
                  <a:lnTo>
                    <a:pt x="593" y="185"/>
                  </a:lnTo>
                  <a:lnTo>
                    <a:pt x="594" y="185"/>
                  </a:lnTo>
                  <a:lnTo>
                    <a:pt x="594" y="186"/>
                  </a:lnTo>
                  <a:lnTo>
                    <a:pt x="594" y="187"/>
                  </a:lnTo>
                  <a:lnTo>
                    <a:pt x="594" y="186"/>
                  </a:lnTo>
                  <a:lnTo>
                    <a:pt x="593" y="186"/>
                  </a:lnTo>
                  <a:lnTo>
                    <a:pt x="594" y="186"/>
                  </a:lnTo>
                  <a:lnTo>
                    <a:pt x="594" y="187"/>
                  </a:lnTo>
                  <a:lnTo>
                    <a:pt x="593" y="187"/>
                  </a:lnTo>
                  <a:lnTo>
                    <a:pt x="594" y="187"/>
                  </a:lnTo>
                  <a:lnTo>
                    <a:pt x="594" y="188"/>
                  </a:lnTo>
                  <a:lnTo>
                    <a:pt x="594" y="187"/>
                  </a:lnTo>
                  <a:lnTo>
                    <a:pt x="594" y="188"/>
                  </a:lnTo>
                  <a:lnTo>
                    <a:pt x="593" y="188"/>
                  </a:lnTo>
                  <a:lnTo>
                    <a:pt x="594" y="188"/>
                  </a:lnTo>
                  <a:lnTo>
                    <a:pt x="596" y="188"/>
                  </a:lnTo>
                  <a:lnTo>
                    <a:pt x="594" y="188"/>
                  </a:lnTo>
                  <a:lnTo>
                    <a:pt x="594" y="190"/>
                  </a:lnTo>
                  <a:lnTo>
                    <a:pt x="593" y="191"/>
                  </a:lnTo>
                  <a:lnTo>
                    <a:pt x="592" y="191"/>
                  </a:lnTo>
                  <a:lnTo>
                    <a:pt x="592" y="192"/>
                  </a:lnTo>
                  <a:lnTo>
                    <a:pt x="592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2" y="192"/>
                  </a:lnTo>
                  <a:lnTo>
                    <a:pt x="591" y="191"/>
                  </a:lnTo>
                  <a:lnTo>
                    <a:pt x="589" y="190"/>
                  </a:lnTo>
                  <a:lnTo>
                    <a:pt x="591" y="190"/>
                  </a:lnTo>
                  <a:lnTo>
                    <a:pt x="591" y="188"/>
                  </a:lnTo>
                  <a:lnTo>
                    <a:pt x="591" y="187"/>
                  </a:lnTo>
                  <a:lnTo>
                    <a:pt x="589" y="187"/>
                  </a:lnTo>
                  <a:lnTo>
                    <a:pt x="589" y="186"/>
                  </a:lnTo>
                  <a:lnTo>
                    <a:pt x="589" y="185"/>
                  </a:lnTo>
                  <a:lnTo>
                    <a:pt x="588" y="185"/>
                  </a:lnTo>
                  <a:lnTo>
                    <a:pt x="588" y="184"/>
                  </a:lnTo>
                  <a:lnTo>
                    <a:pt x="588" y="182"/>
                  </a:lnTo>
                  <a:lnTo>
                    <a:pt x="587" y="182"/>
                  </a:lnTo>
                  <a:lnTo>
                    <a:pt x="587" y="181"/>
                  </a:lnTo>
                  <a:lnTo>
                    <a:pt x="587" y="180"/>
                  </a:lnTo>
                  <a:lnTo>
                    <a:pt x="586" y="180"/>
                  </a:lnTo>
                  <a:lnTo>
                    <a:pt x="586" y="179"/>
                  </a:lnTo>
                  <a:lnTo>
                    <a:pt x="585" y="179"/>
                  </a:lnTo>
                  <a:lnTo>
                    <a:pt x="583" y="178"/>
                  </a:lnTo>
                  <a:lnTo>
                    <a:pt x="582" y="178"/>
                  </a:lnTo>
                  <a:lnTo>
                    <a:pt x="582" y="176"/>
                  </a:lnTo>
                  <a:lnTo>
                    <a:pt x="582" y="175"/>
                  </a:lnTo>
                  <a:lnTo>
                    <a:pt x="582" y="176"/>
                  </a:lnTo>
                  <a:lnTo>
                    <a:pt x="582" y="175"/>
                  </a:lnTo>
                  <a:lnTo>
                    <a:pt x="581" y="175"/>
                  </a:lnTo>
                  <a:lnTo>
                    <a:pt x="581" y="176"/>
                  </a:lnTo>
                  <a:lnTo>
                    <a:pt x="580" y="175"/>
                  </a:lnTo>
                  <a:lnTo>
                    <a:pt x="579" y="174"/>
                  </a:lnTo>
                  <a:lnTo>
                    <a:pt x="579" y="173"/>
                  </a:lnTo>
                  <a:lnTo>
                    <a:pt x="577" y="173"/>
                  </a:lnTo>
                  <a:lnTo>
                    <a:pt x="577" y="174"/>
                  </a:lnTo>
                  <a:lnTo>
                    <a:pt x="576" y="174"/>
                  </a:lnTo>
                  <a:lnTo>
                    <a:pt x="576" y="173"/>
                  </a:lnTo>
                  <a:lnTo>
                    <a:pt x="575" y="173"/>
                  </a:lnTo>
                  <a:lnTo>
                    <a:pt x="575" y="172"/>
                  </a:lnTo>
                  <a:lnTo>
                    <a:pt x="574" y="172"/>
                  </a:lnTo>
                  <a:lnTo>
                    <a:pt x="574" y="170"/>
                  </a:lnTo>
                  <a:lnTo>
                    <a:pt x="573" y="170"/>
                  </a:lnTo>
                  <a:lnTo>
                    <a:pt x="574" y="169"/>
                  </a:lnTo>
                  <a:lnTo>
                    <a:pt x="574" y="168"/>
                  </a:lnTo>
                  <a:lnTo>
                    <a:pt x="574" y="169"/>
                  </a:lnTo>
                  <a:lnTo>
                    <a:pt x="573" y="169"/>
                  </a:lnTo>
                  <a:lnTo>
                    <a:pt x="573" y="168"/>
                  </a:lnTo>
                  <a:lnTo>
                    <a:pt x="571" y="168"/>
                  </a:lnTo>
                  <a:lnTo>
                    <a:pt x="571" y="167"/>
                  </a:lnTo>
                  <a:lnTo>
                    <a:pt x="571" y="166"/>
                  </a:lnTo>
                  <a:lnTo>
                    <a:pt x="570" y="166"/>
                  </a:lnTo>
                  <a:lnTo>
                    <a:pt x="570" y="164"/>
                  </a:lnTo>
                  <a:lnTo>
                    <a:pt x="569" y="163"/>
                  </a:lnTo>
                  <a:lnTo>
                    <a:pt x="568" y="163"/>
                  </a:lnTo>
                  <a:lnTo>
                    <a:pt x="567" y="162"/>
                  </a:lnTo>
                  <a:lnTo>
                    <a:pt x="565" y="162"/>
                  </a:lnTo>
                  <a:lnTo>
                    <a:pt x="567" y="162"/>
                  </a:lnTo>
                  <a:lnTo>
                    <a:pt x="565" y="162"/>
                  </a:lnTo>
                  <a:lnTo>
                    <a:pt x="565" y="161"/>
                  </a:lnTo>
                  <a:lnTo>
                    <a:pt x="564" y="162"/>
                  </a:lnTo>
                  <a:lnTo>
                    <a:pt x="564" y="163"/>
                  </a:lnTo>
                  <a:lnTo>
                    <a:pt x="565" y="163"/>
                  </a:lnTo>
                  <a:lnTo>
                    <a:pt x="567" y="164"/>
                  </a:lnTo>
                  <a:lnTo>
                    <a:pt x="567" y="166"/>
                  </a:lnTo>
                  <a:lnTo>
                    <a:pt x="568" y="166"/>
                  </a:lnTo>
                  <a:lnTo>
                    <a:pt x="569" y="166"/>
                  </a:lnTo>
                  <a:lnTo>
                    <a:pt x="569" y="167"/>
                  </a:lnTo>
                  <a:lnTo>
                    <a:pt x="569" y="168"/>
                  </a:lnTo>
                  <a:lnTo>
                    <a:pt x="570" y="168"/>
                  </a:lnTo>
                  <a:lnTo>
                    <a:pt x="570" y="169"/>
                  </a:lnTo>
                  <a:lnTo>
                    <a:pt x="570" y="170"/>
                  </a:lnTo>
                  <a:lnTo>
                    <a:pt x="571" y="170"/>
                  </a:lnTo>
                  <a:lnTo>
                    <a:pt x="571" y="172"/>
                  </a:lnTo>
                  <a:lnTo>
                    <a:pt x="571" y="173"/>
                  </a:lnTo>
                  <a:lnTo>
                    <a:pt x="573" y="173"/>
                  </a:lnTo>
                  <a:lnTo>
                    <a:pt x="573" y="174"/>
                  </a:lnTo>
                  <a:lnTo>
                    <a:pt x="573" y="175"/>
                  </a:lnTo>
                  <a:lnTo>
                    <a:pt x="574" y="175"/>
                  </a:lnTo>
                  <a:lnTo>
                    <a:pt x="574" y="176"/>
                  </a:lnTo>
                  <a:lnTo>
                    <a:pt x="575" y="176"/>
                  </a:lnTo>
                  <a:lnTo>
                    <a:pt x="575" y="178"/>
                  </a:lnTo>
                  <a:lnTo>
                    <a:pt x="576" y="178"/>
                  </a:lnTo>
                  <a:lnTo>
                    <a:pt x="577" y="178"/>
                  </a:lnTo>
                  <a:lnTo>
                    <a:pt x="579" y="178"/>
                  </a:lnTo>
                  <a:lnTo>
                    <a:pt x="577" y="179"/>
                  </a:lnTo>
                  <a:lnTo>
                    <a:pt x="579" y="179"/>
                  </a:lnTo>
                  <a:lnTo>
                    <a:pt x="577" y="179"/>
                  </a:lnTo>
                  <a:lnTo>
                    <a:pt x="579" y="179"/>
                  </a:lnTo>
                  <a:lnTo>
                    <a:pt x="577" y="179"/>
                  </a:lnTo>
                  <a:lnTo>
                    <a:pt x="579" y="180"/>
                  </a:lnTo>
                  <a:lnTo>
                    <a:pt x="579" y="181"/>
                  </a:lnTo>
                  <a:lnTo>
                    <a:pt x="580" y="181"/>
                  </a:lnTo>
                  <a:lnTo>
                    <a:pt x="581" y="181"/>
                  </a:lnTo>
                  <a:lnTo>
                    <a:pt x="582" y="181"/>
                  </a:lnTo>
                  <a:lnTo>
                    <a:pt x="583" y="181"/>
                  </a:lnTo>
                  <a:lnTo>
                    <a:pt x="583" y="182"/>
                  </a:lnTo>
                  <a:lnTo>
                    <a:pt x="583" y="184"/>
                  </a:lnTo>
                  <a:lnTo>
                    <a:pt x="585" y="184"/>
                  </a:lnTo>
                  <a:lnTo>
                    <a:pt x="585" y="185"/>
                  </a:lnTo>
                  <a:lnTo>
                    <a:pt x="585" y="186"/>
                  </a:lnTo>
                  <a:lnTo>
                    <a:pt x="586" y="187"/>
                  </a:lnTo>
                  <a:lnTo>
                    <a:pt x="586" y="188"/>
                  </a:lnTo>
                  <a:lnTo>
                    <a:pt x="587" y="190"/>
                  </a:lnTo>
                  <a:lnTo>
                    <a:pt x="586" y="190"/>
                  </a:lnTo>
                  <a:lnTo>
                    <a:pt x="586" y="191"/>
                  </a:lnTo>
                  <a:lnTo>
                    <a:pt x="587" y="191"/>
                  </a:lnTo>
                  <a:lnTo>
                    <a:pt x="587" y="192"/>
                  </a:lnTo>
                  <a:lnTo>
                    <a:pt x="587" y="193"/>
                  </a:lnTo>
                  <a:lnTo>
                    <a:pt x="588" y="193"/>
                  </a:lnTo>
                  <a:lnTo>
                    <a:pt x="588" y="195"/>
                  </a:lnTo>
                  <a:lnTo>
                    <a:pt x="589" y="195"/>
                  </a:lnTo>
                  <a:lnTo>
                    <a:pt x="589" y="196"/>
                  </a:lnTo>
                  <a:lnTo>
                    <a:pt x="591" y="196"/>
                  </a:lnTo>
                  <a:lnTo>
                    <a:pt x="592" y="196"/>
                  </a:lnTo>
                  <a:lnTo>
                    <a:pt x="593" y="196"/>
                  </a:lnTo>
                  <a:lnTo>
                    <a:pt x="594" y="196"/>
                  </a:lnTo>
                  <a:lnTo>
                    <a:pt x="596" y="196"/>
                  </a:lnTo>
                  <a:lnTo>
                    <a:pt x="597" y="196"/>
                  </a:lnTo>
                  <a:lnTo>
                    <a:pt x="596" y="196"/>
                  </a:lnTo>
                  <a:lnTo>
                    <a:pt x="597" y="196"/>
                  </a:lnTo>
                  <a:lnTo>
                    <a:pt x="597" y="197"/>
                  </a:lnTo>
                  <a:lnTo>
                    <a:pt x="596" y="197"/>
                  </a:lnTo>
                  <a:lnTo>
                    <a:pt x="597" y="197"/>
                  </a:lnTo>
                  <a:lnTo>
                    <a:pt x="597" y="196"/>
                  </a:lnTo>
                  <a:lnTo>
                    <a:pt x="597" y="197"/>
                  </a:lnTo>
                  <a:lnTo>
                    <a:pt x="597" y="196"/>
                  </a:lnTo>
                  <a:lnTo>
                    <a:pt x="597" y="197"/>
                  </a:lnTo>
                  <a:lnTo>
                    <a:pt x="597" y="196"/>
                  </a:lnTo>
                  <a:lnTo>
                    <a:pt x="598" y="196"/>
                  </a:lnTo>
                  <a:lnTo>
                    <a:pt x="599" y="196"/>
                  </a:lnTo>
                  <a:lnTo>
                    <a:pt x="599" y="197"/>
                  </a:lnTo>
                  <a:lnTo>
                    <a:pt x="598" y="197"/>
                  </a:lnTo>
                  <a:lnTo>
                    <a:pt x="599" y="197"/>
                  </a:lnTo>
                  <a:lnTo>
                    <a:pt x="598" y="197"/>
                  </a:lnTo>
                  <a:lnTo>
                    <a:pt x="599" y="198"/>
                  </a:lnTo>
                  <a:lnTo>
                    <a:pt x="598" y="198"/>
                  </a:lnTo>
                  <a:lnTo>
                    <a:pt x="598" y="197"/>
                  </a:lnTo>
                  <a:lnTo>
                    <a:pt x="598" y="198"/>
                  </a:lnTo>
                  <a:lnTo>
                    <a:pt x="597" y="198"/>
                  </a:lnTo>
                  <a:lnTo>
                    <a:pt x="598" y="198"/>
                  </a:lnTo>
                  <a:lnTo>
                    <a:pt x="599" y="198"/>
                  </a:lnTo>
                  <a:lnTo>
                    <a:pt x="598" y="198"/>
                  </a:lnTo>
                  <a:lnTo>
                    <a:pt x="599" y="198"/>
                  </a:lnTo>
                  <a:lnTo>
                    <a:pt x="598" y="198"/>
                  </a:lnTo>
                  <a:lnTo>
                    <a:pt x="598" y="199"/>
                  </a:lnTo>
                  <a:lnTo>
                    <a:pt x="598" y="198"/>
                  </a:lnTo>
                  <a:lnTo>
                    <a:pt x="599" y="198"/>
                  </a:lnTo>
                  <a:lnTo>
                    <a:pt x="599" y="199"/>
                  </a:lnTo>
                  <a:lnTo>
                    <a:pt x="599" y="198"/>
                  </a:lnTo>
                  <a:lnTo>
                    <a:pt x="600" y="199"/>
                  </a:lnTo>
                  <a:lnTo>
                    <a:pt x="602" y="199"/>
                  </a:lnTo>
                  <a:lnTo>
                    <a:pt x="603" y="199"/>
                  </a:lnTo>
                  <a:lnTo>
                    <a:pt x="604" y="199"/>
                  </a:lnTo>
                  <a:lnTo>
                    <a:pt x="605" y="199"/>
                  </a:lnTo>
                  <a:lnTo>
                    <a:pt x="606" y="201"/>
                  </a:lnTo>
                  <a:lnTo>
                    <a:pt x="606" y="199"/>
                  </a:lnTo>
                  <a:lnTo>
                    <a:pt x="606" y="201"/>
                  </a:lnTo>
                  <a:lnTo>
                    <a:pt x="608" y="201"/>
                  </a:lnTo>
                  <a:lnTo>
                    <a:pt x="609" y="201"/>
                  </a:lnTo>
                  <a:lnTo>
                    <a:pt x="609" y="202"/>
                  </a:lnTo>
                  <a:lnTo>
                    <a:pt x="609" y="201"/>
                  </a:lnTo>
                  <a:lnTo>
                    <a:pt x="609" y="202"/>
                  </a:lnTo>
                  <a:lnTo>
                    <a:pt x="608" y="202"/>
                  </a:lnTo>
                  <a:lnTo>
                    <a:pt x="609" y="202"/>
                  </a:lnTo>
                  <a:lnTo>
                    <a:pt x="608" y="202"/>
                  </a:lnTo>
                  <a:lnTo>
                    <a:pt x="609" y="202"/>
                  </a:lnTo>
                  <a:lnTo>
                    <a:pt x="609" y="201"/>
                  </a:lnTo>
                  <a:lnTo>
                    <a:pt x="609" y="202"/>
                  </a:lnTo>
                  <a:lnTo>
                    <a:pt x="609" y="201"/>
                  </a:lnTo>
                  <a:lnTo>
                    <a:pt x="610" y="201"/>
                  </a:lnTo>
                  <a:lnTo>
                    <a:pt x="610" y="202"/>
                  </a:lnTo>
                  <a:lnTo>
                    <a:pt x="609" y="202"/>
                  </a:lnTo>
                  <a:lnTo>
                    <a:pt x="610" y="202"/>
                  </a:lnTo>
                  <a:lnTo>
                    <a:pt x="609" y="202"/>
                  </a:lnTo>
                  <a:lnTo>
                    <a:pt x="609" y="203"/>
                  </a:lnTo>
                  <a:lnTo>
                    <a:pt x="608" y="203"/>
                  </a:lnTo>
                  <a:lnTo>
                    <a:pt x="608" y="202"/>
                  </a:lnTo>
                  <a:lnTo>
                    <a:pt x="606" y="202"/>
                  </a:lnTo>
                  <a:lnTo>
                    <a:pt x="606" y="203"/>
                  </a:lnTo>
                  <a:lnTo>
                    <a:pt x="608" y="203"/>
                  </a:lnTo>
                  <a:lnTo>
                    <a:pt x="606" y="203"/>
                  </a:lnTo>
                  <a:lnTo>
                    <a:pt x="606" y="202"/>
                  </a:lnTo>
                  <a:lnTo>
                    <a:pt x="606" y="203"/>
                  </a:lnTo>
                  <a:lnTo>
                    <a:pt x="606" y="202"/>
                  </a:lnTo>
                  <a:lnTo>
                    <a:pt x="606" y="203"/>
                  </a:lnTo>
                  <a:lnTo>
                    <a:pt x="608" y="203"/>
                  </a:lnTo>
                  <a:lnTo>
                    <a:pt x="608" y="204"/>
                  </a:lnTo>
                  <a:lnTo>
                    <a:pt x="608" y="205"/>
                  </a:lnTo>
                  <a:lnTo>
                    <a:pt x="606" y="205"/>
                  </a:lnTo>
                  <a:lnTo>
                    <a:pt x="608" y="205"/>
                  </a:lnTo>
                  <a:lnTo>
                    <a:pt x="608" y="204"/>
                  </a:lnTo>
                  <a:lnTo>
                    <a:pt x="608" y="203"/>
                  </a:lnTo>
                  <a:lnTo>
                    <a:pt x="606" y="203"/>
                  </a:lnTo>
                  <a:lnTo>
                    <a:pt x="605" y="204"/>
                  </a:lnTo>
                  <a:lnTo>
                    <a:pt x="605" y="203"/>
                  </a:lnTo>
                  <a:lnTo>
                    <a:pt x="605" y="204"/>
                  </a:lnTo>
                  <a:lnTo>
                    <a:pt x="604" y="204"/>
                  </a:lnTo>
                  <a:lnTo>
                    <a:pt x="604" y="203"/>
                  </a:lnTo>
                  <a:lnTo>
                    <a:pt x="603" y="203"/>
                  </a:lnTo>
                  <a:lnTo>
                    <a:pt x="602" y="203"/>
                  </a:lnTo>
                  <a:lnTo>
                    <a:pt x="602" y="204"/>
                  </a:lnTo>
                  <a:lnTo>
                    <a:pt x="602" y="203"/>
                  </a:lnTo>
                  <a:lnTo>
                    <a:pt x="600" y="203"/>
                  </a:lnTo>
                  <a:lnTo>
                    <a:pt x="600" y="204"/>
                  </a:lnTo>
                  <a:lnTo>
                    <a:pt x="600" y="205"/>
                  </a:lnTo>
                  <a:lnTo>
                    <a:pt x="600" y="204"/>
                  </a:lnTo>
                  <a:lnTo>
                    <a:pt x="600" y="203"/>
                  </a:lnTo>
                  <a:lnTo>
                    <a:pt x="600" y="204"/>
                  </a:lnTo>
                  <a:lnTo>
                    <a:pt x="600" y="203"/>
                  </a:lnTo>
                  <a:lnTo>
                    <a:pt x="600" y="204"/>
                  </a:lnTo>
                  <a:lnTo>
                    <a:pt x="600" y="205"/>
                  </a:lnTo>
                  <a:lnTo>
                    <a:pt x="599" y="205"/>
                  </a:lnTo>
                  <a:lnTo>
                    <a:pt x="600" y="205"/>
                  </a:lnTo>
                  <a:lnTo>
                    <a:pt x="599" y="205"/>
                  </a:lnTo>
                  <a:lnTo>
                    <a:pt x="600" y="205"/>
                  </a:lnTo>
                  <a:lnTo>
                    <a:pt x="599" y="205"/>
                  </a:lnTo>
                  <a:lnTo>
                    <a:pt x="600" y="205"/>
                  </a:lnTo>
                  <a:lnTo>
                    <a:pt x="600" y="207"/>
                  </a:lnTo>
                  <a:lnTo>
                    <a:pt x="599" y="207"/>
                  </a:lnTo>
                  <a:lnTo>
                    <a:pt x="599" y="205"/>
                  </a:lnTo>
                  <a:lnTo>
                    <a:pt x="599" y="204"/>
                  </a:lnTo>
                  <a:lnTo>
                    <a:pt x="598" y="204"/>
                  </a:lnTo>
                  <a:lnTo>
                    <a:pt x="598" y="205"/>
                  </a:lnTo>
                  <a:lnTo>
                    <a:pt x="597" y="205"/>
                  </a:lnTo>
                  <a:lnTo>
                    <a:pt x="597" y="204"/>
                  </a:lnTo>
                  <a:lnTo>
                    <a:pt x="596" y="204"/>
                  </a:lnTo>
                  <a:lnTo>
                    <a:pt x="596" y="203"/>
                  </a:lnTo>
                  <a:lnTo>
                    <a:pt x="594" y="203"/>
                  </a:lnTo>
                  <a:lnTo>
                    <a:pt x="593" y="203"/>
                  </a:lnTo>
                  <a:lnTo>
                    <a:pt x="593" y="202"/>
                  </a:lnTo>
                  <a:lnTo>
                    <a:pt x="592" y="202"/>
                  </a:lnTo>
                  <a:lnTo>
                    <a:pt x="591" y="202"/>
                  </a:lnTo>
                  <a:lnTo>
                    <a:pt x="591" y="201"/>
                  </a:lnTo>
                  <a:lnTo>
                    <a:pt x="589" y="201"/>
                  </a:lnTo>
                  <a:lnTo>
                    <a:pt x="589" y="202"/>
                  </a:lnTo>
                  <a:lnTo>
                    <a:pt x="591" y="202"/>
                  </a:lnTo>
                  <a:lnTo>
                    <a:pt x="591" y="203"/>
                  </a:lnTo>
                  <a:lnTo>
                    <a:pt x="592" y="203"/>
                  </a:lnTo>
                  <a:lnTo>
                    <a:pt x="593" y="203"/>
                  </a:lnTo>
                  <a:lnTo>
                    <a:pt x="593" y="204"/>
                  </a:lnTo>
                  <a:lnTo>
                    <a:pt x="592" y="204"/>
                  </a:lnTo>
                  <a:lnTo>
                    <a:pt x="593" y="204"/>
                  </a:lnTo>
                  <a:lnTo>
                    <a:pt x="594" y="204"/>
                  </a:lnTo>
                  <a:lnTo>
                    <a:pt x="596" y="204"/>
                  </a:lnTo>
                  <a:lnTo>
                    <a:pt x="596" y="205"/>
                  </a:lnTo>
                  <a:lnTo>
                    <a:pt x="596" y="204"/>
                  </a:lnTo>
                  <a:lnTo>
                    <a:pt x="596" y="205"/>
                  </a:lnTo>
                  <a:lnTo>
                    <a:pt x="597" y="205"/>
                  </a:lnTo>
                  <a:lnTo>
                    <a:pt x="596" y="205"/>
                  </a:lnTo>
                  <a:lnTo>
                    <a:pt x="597" y="205"/>
                  </a:lnTo>
                  <a:lnTo>
                    <a:pt x="596" y="205"/>
                  </a:lnTo>
                  <a:lnTo>
                    <a:pt x="596" y="207"/>
                  </a:lnTo>
                  <a:lnTo>
                    <a:pt x="596" y="205"/>
                  </a:lnTo>
                  <a:lnTo>
                    <a:pt x="597" y="207"/>
                  </a:lnTo>
                  <a:lnTo>
                    <a:pt x="597" y="205"/>
                  </a:lnTo>
                  <a:lnTo>
                    <a:pt x="597" y="207"/>
                  </a:lnTo>
                  <a:lnTo>
                    <a:pt x="597" y="205"/>
                  </a:lnTo>
                  <a:lnTo>
                    <a:pt x="597" y="207"/>
                  </a:lnTo>
                  <a:lnTo>
                    <a:pt x="598" y="207"/>
                  </a:lnTo>
                  <a:lnTo>
                    <a:pt x="599" y="207"/>
                  </a:lnTo>
                  <a:lnTo>
                    <a:pt x="600" y="207"/>
                  </a:lnTo>
                  <a:lnTo>
                    <a:pt x="600" y="205"/>
                  </a:lnTo>
                  <a:lnTo>
                    <a:pt x="600" y="204"/>
                  </a:lnTo>
                  <a:lnTo>
                    <a:pt x="602" y="204"/>
                  </a:lnTo>
                  <a:lnTo>
                    <a:pt x="602" y="205"/>
                  </a:lnTo>
                  <a:lnTo>
                    <a:pt x="602" y="204"/>
                  </a:lnTo>
                  <a:lnTo>
                    <a:pt x="603" y="204"/>
                  </a:lnTo>
                  <a:lnTo>
                    <a:pt x="603" y="205"/>
                  </a:lnTo>
                  <a:lnTo>
                    <a:pt x="604" y="204"/>
                  </a:lnTo>
                  <a:lnTo>
                    <a:pt x="603" y="205"/>
                  </a:lnTo>
                  <a:lnTo>
                    <a:pt x="604" y="205"/>
                  </a:lnTo>
                  <a:lnTo>
                    <a:pt x="603" y="205"/>
                  </a:lnTo>
                  <a:lnTo>
                    <a:pt x="604" y="205"/>
                  </a:lnTo>
                  <a:lnTo>
                    <a:pt x="605" y="205"/>
                  </a:lnTo>
                  <a:lnTo>
                    <a:pt x="605" y="207"/>
                  </a:lnTo>
                  <a:lnTo>
                    <a:pt x="606" y="207"/>
                  </a:lnTo>
                  <a:lnTo>
                    <a:pt x="606" y="208"/>
                  </a:lnTo>
                  <a:lnTo>
                    <a:pt x="608" y="208"/>
                  </a:lnTo>
                  <a:lnTo>
                    <a:pt x="608" y="209"/>
                  </a:lnTo>
                  <a:lnTo>
                    <a:pt x="609" y="209"/>
                  </a:lnTo>
                  <a:lnTo>
                    <a:pt x="610" y="209"/>
                  </a:lnTo>
                  <a:lnTo>
                    <a:pt x="609" y="209"/>
                  </a:lnTo>
                  <a:lnTo>
                    <a:pt x="609" y="210"/>
                  </a:lnTo>
                  <a:lnTo>
                    <a:pt x="610" y="210"/>
                  </a:lnTo>
                  <a:lnTo>
                    <a:pt x="610" y="209"/>
                  </a:lnTo>
                  <a:lnTo>
                    <a:pt x="610" y="210"/>
                  </a:lnTo>
                  <a:lnTo>
                    <a:pt x="611" y="210"/>
                  </a:lnTo>
                  <a:lnTo>
                    <a:pt x="610" y="210"/>
                  </a:lnTo>
                  <a:lnTo>
                    <a:pt x="611" y="210"/>
                  </a:lnTo>
                  <a:lnTo>
                    <a:pt x="610" y="210"/>
                  </a:lnTo>
                  <a:lnTo>
                    <a:pt x="611" y="210"/>
                  </a:lnTo>
                  <a:lnTo>
                    <a:pt x="610" y="210"/>
                  </a:lnTo>
                  <a:lnTo>
                    <a:pt x="610" y="211"/>
                  </a:lnTo>
                  <a:lnTo>
                    <a:pt x="609" y="211"/>
                  </a:lnTo>
                  <a:lnTo>
                    <a:pt x="608" y="211"/>
                  </a:lnTo>
                  <a:lnTo>
                    <a:pt x="608" y="210"/>
                  </a:lnTo>
                  <a:lnTo>
                    <a:pt x="608" y="211"/>
                  </a:lnTo>
                  <a:lnTo>
                    <a:pt x="609" y="211"/>
                  </a:lnTo>
                  <a:lnTo>
                    <a:pt x="608" y="211"/>
                  </a:lnTo>
                  <a:lnTo>
                    <a:pt x="609" y="211"/>
                  </a:lnTo>
                  <a:lnTo>
                    <a:pt x="609" y="213"/>
                  </a:lnTo>
                  <a:lnTo>
                    <a:pt x="609" y="211"/>
                  </a:lnTo>
                  <a:lnTo>
                    <a:pt x="609" y="213"/>
                  </a:lnTo>
                  <a:lnTo>
                    <a:pt x="610" y="213"/>
                  </a:lnTo>
                  <a:lnTo>
                    <a:pt x="609" y="213"/>
                  </a:lnTo>
                  <a:lnTo>
                    <a:pt x="609" y="211"/>
                  </a:lnTo>
                  <a:lnTo>
                    <a:pt x="609" y="213"/>
                  </a:lnTo>
                  <a:lnTo>
                    <a:pt x="609" y="211"/>
                  </a:lnTo>
                  <a:lnTo>
                    <a:pt x="610" y="211"/>
                  </a:lnTo>
                  <a:lnTo>
                    <a:pt x="610" y="213"/>
                  </a:lnTo>
                  <a:lnTo>
                    <a:pt x="610" y="211"/>
                  </a:lnTo>
                  <a:lnTo>
                    <a:pt x="611" y="211"/>
                  </a:lnTo>
                  <a:lnTo>
                    <a:pt x="611" y="213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4"/>
                  </a:lnTo>
                  <a:lnTo>
                    <a:pt x="611" y="213"/>
                  </a:lnTo>
                  <a:lnTo>
                    <a:pt x="611" y="211"/>
                  </a:lnTo>
                  <a:lnTo>
                    <a:pt x="612" y="211"/>
                  </a:lnTo>
                  <a:lnTo>
                    <a:pt x="612" y="213"/>
                  </a:lnTo>
                  <a:lnTo>
                    <a:pt x="612" y="211"/>
                  </a:lnTo>
                  <a:lnTo>
                    <a:pt x="611" y="211"/>
                  </a:lnTo>
                  <a:lnTo>
                    <a:pt x="612" y="213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2" y="214"/>
                  </a:lnTo>
                  <a:lnTo>
                    <a:pt x="614" y="214"/>
                  </a:lnTo>
                  <a:lnTo>
                    <a:pt x="614" y="215"/>
                  </a:lnTo>
                  <a:lnTo>
                    <a:pt x="614" y="216"/>
                  </a:lnTo>
                  <a:lnTo>
                    <a:pt x="614" y="217"/>
                  </a:lnTo>
                  <a:lnTo>
                    <a:pt x="614" y="219"/>
                  </a:lnTo>
                  <a:lnTo>
                    <a:pt x="614" y="220"/>
                  </a:lnTo>
                  <a:lnTo>
                    <a:pt x="614" y="221"/>
                  </a:lnTo>
                  <a:lnTo>
                    <a:pt x="614" y="222"/>
                  </a:lnTo>
                  <a:lnTo>
                    <a:pt x="612" y="222"/>
                  </a:lnTo>
                  <a:lnTo>
                    <a:pt x="612" y="221"/>
                  </a:lnTo>
                  <a:lnTo>
                    <a:pt x="611" y="221"/>
                  </a:lnTo>
                  <a:lnTo>
                    <a:pt x="611" y="222"/>
                  </a:lnTo>
                  <a:lnTo>
                    <a:pt x="611" y="221"/>
                  </a:lnTo>
                  <a:lnTo>
                    <a:pt x="611" y="222"/>
                  </a:lnTo>
                  <a:lnTo>
                    <a:pt x="610" y="222"/>
                  </a:lnTo>
                  <a:lnTo>
                    <a:pt x="610" y="221"/>
                  </a:lnTo>
                  <a:lnTo>
                    <a:pt x="610" y="222"/>
                  </a:lnTo>
                  <a:lnTo>
                    <a:pt x="610" y="221"/>
                  </a:lnTo>
                  <a:lnTo>
                    <a:pt x="610" y="222"/>
                  </a:lnTo>
                  <a:lnTo>
                    <a:pt x="610" y="221"/>
                  </a:lnTo>
                  <a:lnTo>
                    <a:pt x="609" y="221"/>
                  </a:lnTo>
                  <a:lnTo>
                    <a:pt x="610" y="221"/>
                  </a:lnTo>
                  <a:lnTo>
                    <a:pt x="609" y="222"/>
                  </a:lnTo>
                  <a:lnTo>
                    <a:pt x="610" y="221"/>
                  </a:lnTo>
                  <a:lnTo>
                    <a:pt x="610" y="222"/>
                  </a:lnTo>
                  <a:lnTo>
                    <a:pt x="611" y="222"/>
                  </a:lnTo>
                  <a:lnTo>
                    <a:pt x="610" y="222"/>
                  </a:lnTo>
                  <a:lnTo>
                    <a:pt x="611" y="222"/>
                  </a:lnTo>
                  <a:lnTo>
                    <a:pt x="611" y="224"/>
                  </a:lnTo>
                  <a:lnTo>
                    <a:pt x="611" y="222"/>
                  </a:lnTo>
                  <a:lnTo>
                    <a:pt x="612" y="222"/>
                  </a:lnTo>
                  <a:lnTo>
                    <a:pt x="612" y="224"/>
                  </a:lnTo>
                  <a:lnTo>
                    <a:pt x="611" y="224"/>
                  </a:lnTo>
                  <a:lnTo>
                    <a:pt x="612" y="225"/>
                  </a:lnTo>
                  <a:lnTo>
                    <a:pt x="611" y="225"/>
                  </a:lnTo>
                  <a:lnTo>
                    <a:pt x="612" y="225"/>
                  </a:lnTo>
                  <a:lnTo>
                    <a:pt x="611" y="225"/>
                  </a:lnTo>
                  <a:lnTo>
                    <a:pt x="611" y="224"/>
                  </a:lnTo>
                  <a:lnTo>
                    <a:pt x="611" y="225"/>
                  </a:lnTo>
                  <a:lnTo>
                    <a:pt x="611" y="226"/>
                  </a:lnTo>
                  <a:lnTo>
                    <a:pt x="612" y="226"/>
                  </a:lnTo>
                  <a:lnTo>
                    <a:pt x="612" y="227"/>
                  </a:lnTo>
                  <a:lnTo>
                    <a:pt x="611" y="227"/>
                  </a:lnTo>
                  <a:lnTo>
                    <a:pt x="611" y="226"/>
                  </a:lnTo>
                  <a:lnTo>
                    <a:pt x="610" y="226"/>
                  </a:lnTo>
                  <a:lnTo>
                    <a:pt x="609" y="226"/>
                  </a:lnTo>
                  <a:lnTo>
                    <a:pt x="609" y="225"/>
                  </a:lnTo>
                  <a:lnTo>
                    <a:pt x="609" y="224"/>
                  </a:lnTo>
                  <a:lnTo>
                    <a:pt x="610" y="224"/>
                  </a:lnTo>
                  <a:lnTo>
                    <a:pt x="609" y="224"/>
                  </a:lnTo>
                  <a:lnTo>
                    <a:pt x="610" y="224"/>
                  </a:lnTo>
                  <a:lnTo>
                    <a:pt x="610" y="222"/>
                  </a:lnTo>
                  <a:lnTo>
                    <a:pt x="610" y="224"/>
                  </a:lnTo>
                  <a:lnTo>
                    <a:pt x="609" y="224"/>
                  </a:lnTo>
                  <a:lnTo>
                    <a:pt x="610" y="224"/>
                  </a:lnTo>
                  <a:lnTo>
                    <a:pt x="609" y="224"/>
                  </a:lnTo>
                  <a:lnTo>
                    <a:pt x="608" y="224"/>
                  </a:lnTo>
                  <a:lnTo>
                    <a:pt x="608" y="222"/>
                  </a:lnTo>
                  <a:lnTo>
                    <a:pt x="606" y="222"/>
                  </a:lnTo>
                  <a:lnTo>
                    <a:pt x="606" y="221"/>
                  </a:lnTo>
                  <a:lnTo>
                    <a:pt x="608" y="221"/>
                  </a:lnTo>
                  <a:lnTo>
                    <a:pt x="606" y="221"/>
                  </a:lnTo>
                  <a:lnTo>
                    <a:pt x="606" y="220"/>
                  </a:lnTo>
                  <a:lnTo>
                    <a:pt x="608" y="220"/>
                  </a:lnTo>
                  <a:lnTo>
                    <a:pt x="606" y="220"/>
                  </a:lnTo>
                  <a:lnTo>
                    <a:pt x="606" y="219"/>
                  </a:lnTo>
                  <a:lnTo>
                    <a:pt x="608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6" y="216"/>
                  </a:lnTo>
                  <a:lnTo>
                    <a:pt x="605" y="216"/>
                  </a:lnTo>
                  <a:lnTo>
                    <a:pt x="605" y="215"/>
                  </a:lnTo>
                  <a:lnTo>
                    <a:pt x="604" y="215"/>
                  </a:lnTo>
                  <a:lnTo>
                    <a:pt x="605" y="215"/>
                  </a:lnTo>
                  <a:lnTo>
                    <a:pt x="604" y="215"/>
                  </a:lnTo>
                  <a:lnTo>
                    <a:pt x="605" y="215"/>
                  </a:lnTo>
                  <a:lnTo>
                    <a:pt x="605" y="214"/>
                  </a:lnTo>
                  <a:lnTo>
                    <a:pt x="605" y="213"/>
                  </a:lnTo>
                  <a:lnTo>
                    <a:pt x="604" y="213"/>
                  </a:lnTo>
                  <a:lnTo>
                    <a:pt x="604" y="214"/>
                  </a:lnTo>
                  <a:lnTo>
                    <a:pt x="605" y="214"/>
                  </a:lnTo>
                  <a:lnTo>
                    <a:pt x="604" y="214"/>
                  </a:lnTo>
                  <a:lnTo>
                    <a:pt x="605" y="214"/>
                  </a:lnTo>
                  <a:lnTo>
                    <a:pt x="604" y="214"/>
                  </a:lnTo>
                  <a:lnTo>
                    <a:pt x="604" y="215"/>
                  </a:lnTo>
                  <a:lnTo>
                    <a:pt x="604" y="216"/>
                  </a:lnTo>
                  <a:lnTo>
                    <a:pt x="604" y="215"/>
                  </a:lnTo>
                  <a:lnTo>
                    <a:pt x="604" y="216"/>
                  </a:lnTo>
                  <a:lnTo>
                    <a:pt x="605" y="216"/>
                  </a:lnTo>
                  <a:lnTo>
                    <a:pt x="604" y="216"/>
                  </a:lnTo>
                  <a:lnTo>
                    <a:pt x="605" y="216"/>
                  </a:lnTo>
                  <a:lnTo>
                    <a:pt x="604" y="216"/>
                  </a:lnTo>
                  <a:lnTo>
                    <a:pt x="605" y="216"/>
                  </a:lnTo>
                  <a:lnTo>
                    <a:pt x="606" y="216"/>
                  </a:lnTo>
                  <a:lnTo>
                    <a:pt x="605" y="217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6" y="220"/>
                  </a:lnTo>
                  <a:lnTo>
                    <a:pt x="605" y="220"/>
                  </a:lnTo>
                  <a:lnTo>
                    <a:pt x="606" y="220"/>
                  </a:lnTo>
                  <a:lnTo>
                    <a:pt x="605" y="220"/>
                  </a:lnTo>
                  <a:lnTo>
                    <a:pt x="606" y="220"/>
                  </a:lnTo>
                  <a:lnTo>
                    <a:pt x="605" y="220"/>
                  </a:lnTo>
                  <a:lnTo>
                    <a:pt x="606" y="221"/>
                  </a:lnTo>
                  <a:lnTo>
                    <a:pt x="606" y="220"/>
                  </a:lnTo>
                  <a:lnTo>
                    <a:pt x="606" y="221"/>
                  </a:lnTo>
                  <a:lnTo>
                    <a:pt x="605" y="221"/>
                  </a:lnTo>
                  <a:lnTo>
                    <a:pt x="605" y="220"/>
                  </a:lnTo>
                  <a:lnTo>
                    <a:pt x="605" y="221"/>
                  </a:lnTo>
                  <a:lnTo>
                    <a:pt x="605" y="220"/>
                  </a:lnTo>
                  <a:lnTo>
                    <a:pt x="605" y="221"/>
                  </a:lnTo>
                  <a:lnTo>
                    <a:pt x="604" y="221"/>
                  </a:lnTo>
                  <a:lnTo>
                    <a:pt x="604" y="220"/>
                  </a:lnTo>
                  <a:lnTo>
                    <a:pt x="603" y="220"/>
                  </a:lnTo>
                  <a:lnTo>
                    <a:pt x="603" y="219"/>
                  </a:lnTo>
                  <a:lnTo>
                    <a:pt x="602" y="219"/>
                  </a:lnTo>
                  <a:lnTo>
                    <a:pt x="602" y="217"/>
                  </a:lnTo>
                  <a:lnTo>
                    <a:pt x="602" y="216"/>
                  </a:lnTo>
                  <a:lnTo>
                    <a:pt x="602" y="217"/>
                  </a:lnTo>
                  <a:lnTo>
                    <a:pt x="602" y="216"/>
                  </a:lnTo>
                  <a:lnTo>
                    <a:pt x="602" y="215"/>
                  </a:lnTo>
                  <a:lnTo>
                    <a:pt x="600" y="215"/>
                  </a:lnTo>
                  <a:lnTo>
                    <a:pt x="600" y="214"/>
                  </a:lnTo>
                  <a:lnTo>
                    <a:pt x="600" y="215"/>
                  </a:lnTo>
                  <a:lnTo>
                    <a:pt x="600" y="214"/>
                  </a:lnTo>
                  <a:lnTo>
                    <a:pt x="600" y="215"/>
                  </a:lnTo>
                  <a:lnTo>
                    <a:pt x="600" y="216"/>
                  </a:lnTo>
                  <a:lnTo>
                    <a:pt x="602" y="216"/>
                  </a:lnTo>
                  <a:lnTo>
                    <a:pt x="600" y="216"/>
                  </a:lnTo>
                  <a:lnTo>
                    <a:pt x="599" y="216"/>
                  </a:lnTo>
                  <a:lnTo>
                    <a:pt x="599" y="215"/>
                  </a:lnTo>
                  <a:lnTo>
                    <a:pt x="599" y="216"/>
                  </a:lnTo>
                  <a:lnTo>
                    <a:pt x="599" y="215"/>
                  </a:lnTo>
                  <a:lnTo>
                    <a:pt x="599" y="216"/>
                  </a:lnTo>
                  <a:lnTo>
                    <a:pt x="599" y="215"/>
                  </a:lnTo>
                  <a:lnTo>
                    <a:pt x="599" y="216"/>
                  </a:lnTo>
                  <a:lnTo>
                    <a:pt x="599" y="215"/>
                  </a:lnTo>
                  <a:lnTo>
                    <a:pt x="599" y="216"/>
                  </a:lnTo>
                  <a:lnTo>
                    <a:pt x="598" y="216"/>
                  </a:lnTo>
                  <a:lnTo>
                    <a:pt x="598" y="215"/>
                  </a:lnTo>
                  <a:lnTo>
                    <a:pt x="598" y="216"/>
                  </a:lnTo>
                  <a:lnTo>
                    <a:pt x="598" y="215"/>
                  </a:lnTo>
                  <a:lnTo>
                    <a:pt x="598" y="214"/>
                  </a:lnTo>
                  <a:lnTo>
                    <a:pt x="598" y="213"/>
                  </a:lnTo>
                  <a:lnTo>
                    <a:pt x="597" y="213"/>
                  </a:lnTo>
                  <a:lnTo>
                    <a:pt x="598" y="213"/>
                  </a:lnTo>
                  <a:lnTo>
                    <a:pt x="597" y="213"/>
                  </a:lnTo>
                  <a:lnTo>
                    <a:pt x="598" y="214"/>
                  </a:lnTo>
                  <a:lnTo>
                    <a:pt x="597" y="214"/>
                  </a:lnTo>
                  <a:lnTo>
                    <a:pt x="598" y="214"/>
                  </a:lnTo>
                  <a:lnTo>
                    <a:pt x="597" y="214"/>
                  </a:lnTo>
                  <a:lnTo>
                    <a:pt x="597" y="215"/>
                  </a:lnTo>
                  <a:lnTo>
                    <a:pt x="597" y="216"/>
                  </a:lnTo>
                  <a:lnTo>
                    <a:pt x="598" y="216"/>
                  </a:lnTo>
                  <a:lnTo>
                    <a:pt x="599" y="217"/>
                  </a:lnTo>
                  <a:lnTo>
                    <a:pt x="599" y="216"/>
                  </a:lnTo>
                  <a:lnTo>
                    <a:pt x="599" y="217"/>
                  </a:lnTo>
                  <a:lnTo>
                    <a:pt x="600" y="217"/>
                  </a:lnTo>
                  <a:lnTo>
                    <a:pt x="600" y="219"/>
                  </a:lnTo>
                  <a:lnTo>
                    <a:pt x="600" y="220"/>
                  </a:lnTo>
                  <a:lnTo>
                    <a:pt x="600" y="221"/>
                  </a:lnTo>
                  <a:lnTo>
                    <a:pt x="599" y="221"/>
                  </a:lnTo>
                  <a:lnTo>
                    <a:pt x="599" y="220"/>
                  </a:lnTo>
                  <a:lnTo>
                    <a:pt x="598" y="220"/>
                  </a:lnTo>
                  <a:lnTo>
                    <a:pt x="597" y="220"/>
                  </a:lnTo>
                  <a:lnTo>
                    <a:pt x="598" y="220"/>
                  </a:lnTo>
                  <a:lnTo>
                    <a:pt x="597" y="220"/>
                  </a:lnTo>
                  <a:lnTo>
                    <a:pt x="597" y="219"/>
                  </a:lnTo>
                  <a:lnTo>
                    <a:pt x="596" y="219"/>
                  </a:lnTo>
                  <a:lnTo>
                    <a:pt x="596" y="217"/>
                  </a:lnTo>
                  <a:lnTo>
                    <a:pt x="594" y="217"/>
                  </a:lnTo>
                  <a:lnTo>
                    <a:pt x="596" y="217"/>
                  </a:lnTo>
                  <a:lnTo>
                    <a:pt x="594" y="219"/>
                  </a:lnTo>
                  <a:lnTo>
                    <a:pt x="594" y="217"/>
                  </a:lnTo>
                  <a:lnTo>
                    <a:pt x="594" y="216"/>
                  </a:lnTo>
                  <a:lnTo>
                    <a:pt x="593" y="216"/>
                  </a:lnTo>
                  <a:lnTo>
                    <a:pt x="594" y="216"/>
                  </a:lnTo>
                  <a:lnTo>
                    <a:pt x="593" y="216"/>
                  </a:lnTo>
                  <a:lnTo>
                    <a:pt x="593" y="217"/>
                  </a:lnTo>
                  <a:lnTo>
                    <a:pt x="594" y="217"/>
                  </a:lnTo>
                  <a:lnTo>
                    <a:pt x="593" y="217"/>
                  </a:lnTo>
                  <a:lnTo>
                    <a:pt x="593" y="219"/>
                  </a:lnTo>
                  <a:lnTo>
                    <a:pt x="594" y="219"/>
                  </a:lnTo>
                  <a:lnTo>
                    <a:pt x="594" y="217"/>
                  </a:lnTo>
                  <a:lnTo>
                    <a:pt x="594" y="219"/>
                  </a:lnTo>
                  <a:lnTo>
                    <a:pt x="596" y="219"/>
                  </a:lnTo>
                  <a:lnTo>
                    <a:pt x="596" y="220"/>
                  </a:lnTo>
                  <a:lnTo>
                    <a:pt x="597" y="220"/>
                  </a:lnTo>
                  <a:lnTo>
                    <a:pt x="596" y="220"/>
                  </a:lnTo>
                  <a:lnTo>
                    <a:pt x="596" y="221"/>
                  </a:lnTo>
                  <a:lnTo>
                    <a:pt x="596" y="222"/>
                  </a:lnTo>
                  <a:lnTo>
                    <a:pt x="596" y="221"/>
                  </a:lnTo>
                  <a:lnTo>
                    <a:pt x="596" y="222"/>
                  </a:lnTo>
                  <a:lnTo>
                    <a:pt x="594" y="222"/>
                  </a:lnTo>
                  <a:lnTo>
                    <a:pt x="594" y="221"/>
                  </a:lnTo>
                  <a:lnTo>
                    <a:pt x="594" y="222"/>
                  </a:lnTo>
                  <a:lnTo>
                    <a:pt x="596" y="222"/>
                  </a:lnTo>
                  <a:lnTo>
                    <a:pt x="594" y="222"/>
                  </a:lnTo>
                  <a:lnTo>
                    <a:pt x="596" y="222"/>
                  </a:lnTo>
                  <a:lnTo>
                    <a:pt x="596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8" y="221"/>
                  </a:lnTo>
                  <a:lnTo>
                    <a:pt x="598" y="222"/>
                  </a:lnTo>
                  <a:lnTo>
                    <a:pt x="598" y="224"/>
                  </a:lnTo>
                  <a:lnTo>
                    <a:pt x="599" y="224"/>
                  </a:lnTo>
                  <a:lnTo>
                    <a:pt x="600" y="225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0" y="224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0" y="225"/>
                  </a:lnTo>
                  <a:lnTo>
                    <a:pt x="602" y="226"/>
                  </a:lnTo>
                  <a:lnTo>
                    <a:pt x="600" y="226"/>
                  </a:lnTo>
                  <a:lnTo>
                    <a:pt x="600" y="225"/>
                  </a:lnTo>
                  <a:lnTo>
                    <a:pt x="600" y="226"/>
                  </a:lnTo>
                  <a:lnTo>
                    <a:pt x="599" y="226"/>
                  </a:lnTo>
                  <a:lnTo>
                    <a:pt x="598" y="226"/>
                  </a:lnTo>
                  <a:lnTo>
                    <a:pt x="599" y="226"/>
                  </a:lnTo>
                  <a:lnTo>
                    <a:pt x="598" y="226"/>
                  </a:lnTo>
                  <a:lnTo>
                    <a:pt x="599" y="225"/>
                  </a:lnTo>
                  <a:lnTo>
                    <a:pt x="598" y="226"/>
                  </a:lnTo>
                  <a:lnTo>
                    <a:pt x="598" y="225"/>
                  </a:lnTo>
                  <a:lnTo>
                    <a:pt x="598" y="226"/>
                  </a:lnTo>
                  <a:lnTo>
                    <a:pt x="599" y="226"/>
                  </a:lnTo>
                  <a:lnTo>
                    <a:pt x="598" y="226"/>
                  </a:lnTo>
                  <a:lnTo>
                    <a:pt x="598" y="225"/>
                  </a:lnTo>
                  <a:lnTo>
                    <a:pt x="598" y="226"/>
                  </a:lnTo>
                  <a:lnTo>
                    <a:pt x="597" y="226"/>
                  </a:lnTo>
                  <a:lnTo>
                    <a:pt x="597" y="225"/>
                  </a:lnTo>
                  <a:lnTo>
                    <a:pt x="597" y="226"/>
                  </a:lnTo>
                  <a:lnTo>
                    <a:pt x="596" y="227"/>
                  </a:lnTo>
                  <a:lnTo>
                    <a:pt x="596" y="226"/>
                  </a:lnTo>
                  <a:lnTo>
                    <a:pt x="596" y="227"/>
                  </a:lnTo>
                  <a:lnTo>
                    <a:pt x="594" y="227"/>
                  </a:lnTo>
                  <a:lnTo>
                    <a:pt x="594" y="228"/>
                  </a:lnTo>
                  <a:lnTo>
                    <a:pt x="594" y="227"/>
                  </a:lnTo>
                  <a:lnTo>
                    <a:pt x="596" y="227"/>
                  </a:lnTo>
                  <a:lnTo>
                    <a:pt x="597" y="227"/>
                  </a:lnTo>
                  <a:lnTo>
                    <a:pt x="596" y="227"/>
                  </a:lnTo>
                  <a:lnTo>
                    <a:pt x="597" y="227"/>
                  </a:lnTo>
                  <a:lnTo>
                    <a:pt x="596" y="227"/>
                  </a:lnTo>
                  <a:lnTo>
                    <a:pt x="597" y="227"/>
                  </a:lnTo>
                  <a:lnTo>
                    <a:pt x="598" y="226"/>
                  </a:lnTo>
                  <a:lnTo>
                    <a:pt x="598" y="227"/>
                  </a:lnTo>
                  <a:lnTo>
                    <a:pt x="597" y="227"/>
                  </a:lnTo>
                  <a:lnTo>
                    <a:pt x="598" y="227"/>
                  </a:lnTo>
                  <a:lnTo>
                    <a:pt x="597" y="227"/>
                  </a:lnTo>
                  <a:lnTo>
                    <a:pt x="597" y="228"/>
                  </a:lnTo>
                  <a:lnTo>
                    <a:pt x="597" y="227"/>
                  </a:lnTo>
                  <a:lnTo>
                    <a:pt x="597" y="228"/>
                  </a:lnTo>
                  <a:lnTo>
                    <a:pt x="597" y="227"/>
                  </a:lnTo>
                  <a:lnTo>
                    <a:pt x="597" y="228"/>
                  </a:lnTo>
                  <a:lnTo>
                    <a:pt x="597" y="227"/>
                  </a:lnTo>
                  <a:lnTo>
                    <a:pt x="597" y="228"/>
                  </a:lnTo>
                  <a:lnTo>
                    <a:pt x="597" y="227"/>
                  </a:lnTo>
                  <a:lnTo>
                    <a:pt x="598" y="227"/>
                  </a:lnTo>
                  <a:lnTo>
                    <a:pt x="598" y="228"/>
                  </a:lnTo>
                  <a:lnTo>
                    <a:pt x="598" y="227"/>
                  </a:lnTo>
                  <a:lnTo>
                    <a:pt x="598" y="228"/>
                  </a:lnTo>
                  <a:lnTo>
                    <a:pt x="597" y="228"/>
                  </a:lnTo>
                  <a:lnTo>
                    <a:pt x="596" y="228"/>
                  </a:lnTo>
                  <a:lnTo>
                    <a:pt x="597" y="228"/>
                  </a:lnTo>
                  <a:lnTo>
                    <a:pt x="596" y="228"/>
                  </a:lnTo>
                  <a:lnTo>
                    <a:pt x="597" y="228"/>
                  </a:lnTo>
                  <a:lnTo>
                    <a:pt x="597" y="230"/>
                  </a:lnTo>
                  <a:lnTo>
                    <a:pt x="597" y="228"/>
                  </a:lnTo>
                  <a:lnTo>
                    <a:pt x="598" y="228"/>
                  </a:lnTo>
                  <a:lnTo>
                    <a:pt x="598" y="230"/>
                  </a:lnTo>
                  <a:lnTo>
                    <a:pt x="598" y="228"/>
                  </a:lnTo>
                  <a:lnTo>
                    <a:pt x="598" y="230"/>
                  </a:lnTo>
                  <a:lnTo>
                    <a:pt x="598" y="228"/>
                  </a:lnTo>
                  <a:lnTo>
                    <a:pt x="598" y="230"/>
                  </a:lnTo>
                  <a:lnTo>
                    <a:pt x="598" y="228"/>
                  </a:lnTo>
                  <a:lnTo>
                    <a:pt x="598" y="230"/>
                  </a:lnTo>
                  <a:lnTo>
                    <a:pt x="598" y="228"/>
                  </a:lnTo>
                  <a:lnTo>
                    <a:pt x="599" y="228"/>
                  </a:lnTo>
                  <a:lnTo>
                    <a:pt x="598" y="228"/>
                  </a:lnTo>
                  <a:lnTo>
                    <a:pt x="599" y="228"/>
                  </a:lnTo>
                  <a:lnTo>
                    <a:pt x="599" y="227"/>
                  </a:lnTo>
                  <a:lnTo>
                    <a:pt x="599" y="228"/>
                  </a:lnTo>
                  <a:lnTo>
                    <a:pt x="599" y="227"/>
                  </a:lnTo>
                  <a:lnTo>
                    <a:pt x="600" y="227"/>
                  </a:lnTo>
                  <a:lnTo>
                    <a:pt x="600" y="228"/>
                  </a:lnTo>
                  <a:lnTo>
                    <a:pt x="600" y="227"/>
                  </a:lnTo>
                  <a:lnTo>
                    <a:pt x="602" y="227"/>
                  </a:lnTo>
                  <a:lnTo>
                    <a:pt x="603" y="227"/>
                  </a:lnTo>
                  <a:lnTo>
                    <a:pt x="603" y="228"/>
                  </a:lnTo>
                  <a:lnTo>
                    <a:pt x="602" y="228"/>
                  </a:lnTo>
                  <a:lnTo>
                    <a:pt x="603" y="228"/>
                  </a:lnTo>
                  <a:lnTo>
                    <a:pt x="602" y="228"/>
                  </a:lnTo>
                  <a:lnTo>
                    <a:pt x="602" y="230"/>
                  </a:lnTo>
                  <a:lnTo>
                    <a:pt x="602" y="228"/>
                  </a:lnTo>
                  <a:lnTo>
                    <a:pt x="602" y="230"/>
                  </a:lnTo>
                  <a:lnTo>
                    <a:pt x="603" y="230"/>
                  </a:lnTo>
                  <a:lnTo>
                    <a:pt x="603" y="228"/>
                  </a:lnTo>
                  <a:lnTo>
                    <a:pt x="603" y="230"/>
                  </a:lnTo>
                  <a:lnTo>
                    <a:pt x="603" y="231"/>
                  </a:lnTo>
                  <a:lnTo>
                    <a:pt x="603" y="232"/>
                  </a:lnTo>
                  <a:lnTo>
                    <a:pt x="603" y="233"/>
                  </a:lnTo>
                  <a:lnTo>
                    <a:pt x="602" y="232"/>
                  </a:lnTo>
                  <a:lnTo>
                    <a:pt x="600" y="232"/>
                  </a:lnTo>
                  <a:lnTo>
                    <a:pt x="599" y="232"/>
                  </a:lnTo>
                  <a:lnTo>
                    <a:pt x="599" y="233"/>
                  </a:lnTo>
                  <a:lnTo>
                    <a:pt x="598" y="233"/>
                  </a:lnTo>
                  <a:lnTo>
                    <a:pt x="597" y="233"/>
                  </a:lnTo>
                  <a:lnTo>
                    <a:pt x="596" y="234"/>
                  </a:lnTo>
                  <a:lnTo>
                    <a:pt x="594" y="233"/>
                  </a:lnTo>
                  <a:lnTo>
                    <a:pt x="593" y="234"/>
                  </a:lnTo>
                  <a:lnTo>
                    <a:pt x="593" y="233"/>
                  </a:lnTo>
                  <a:lnTo>
                    <a:pt x="592" y="233"/>
                  </a:lnTo>
                  <a:lnTo>
                    <a:pt x="592" y="232"/>
                  </a:lnTo>
                  <a:lnTo>
                    <a:pt x="592" y="231"/>
                  </a:lnTo>
                  <a:lnTo>
                    <a:pt x="591" y="231"/>
                  </a:lnTo>
                  <a:lnTo>
                    <a:pt x="591" y="230"/>
                  </a:lnTo>
                  <a:lnTo>
                    <a:pt x="589" y="230"/>
                  </a:lnTo>
                  <a:lnTo>
                    <a:pt x="588" y="230"/>
                  </a:lnTo>
                  <a:lnTo>
                    <a:pt x="588" y="228"/>
                  </a:lnTo>
                  <a:lnTo>
                    <a:pt x="588" y="230"/>
                  </a:lnTo>
                  <a:lnTo>
                    <a:pt x="588" y="228"/>
                  </a:lnTo>
                  <a:lnTo>
                    <a:pt x="588" y="227"/>
                  </a:lnTo>
                  <a:lnTo>
                    <a:pt x="587" y="227"/>
                  </a:lnTo>
                  <a:lnTo>
                    <a:pt x="586" y="226"/>
                  </a:lnTo>
                  <a:lnTo>
                    <a:pt x="586" y="225"/>
                  </a:lnTo>
                  <a:lnTo>
                    <a:pt x="585" y="225"/>
                  </a:lnTo>
                  <a:lnTo>
                    <a:pt x="585" y="224"/>
                  </a:lnTo>
                  <a:lnTo>
                    <a:pt x="583" y="224"/>
                  </a:lnTo>
                  <a:lnTo>
                    <a:pt x="583" y="222"/>
                  </a:lnTo>
                  <a:lnTo>
                    <a:pt x="583" y="221"/>
                  </a:lnTo>
                  <a:lnTo>
                    <a:pt x="582" y="221"/>
                  </a:lnTo>
                  <a:lnTo>
                    <a:pt x="582" y="220"/>
                  </a:lnTo>
                  <a:lnTo>
                    <a:pt x="581" y="220"/>
                  </a:lnTo>
                  <a:lnTo>
                    <a:pt x="581" y="219"/>
                  </a:lnTo>
                  <a:lnTo>
                    <a:pt x="580" y="219"/>
                  </a:lnTo>
                  <a:lnTo>
                    <a:pt x="580" y="217"/>
                  </a:lnTo>
                  <a:lnTo>
                    <a:pt x="580" y="216"/>
                  </a:lnTo>
                  <a:lnTo>
                    <a:pt x="579" y="217"/>
                  </a:lnTo>
                  <a:lnTo>
                    <a:pt x="579" y="216"/>
                  </a:lnTo>
                  <a:lnTo>
                    <a:pt x="577" y="216"/>
                  </a:lnTo>
                  <a:lnTo>
                    <a:pt x="577" y="215"/>
                  </a:lnTo>
                  <a:lnTo>
                    <a:pt x="576" y="215"/>
                  </a:lnTo>
                  <a:lnTo>
                    <a:pt x="576" y="214"/>
                  </a:lnTo>
                  <a:lnTo>
                    <a:pt x="576" y="213"/>
                  </a:lnTo>
                  <a:lnTo>
                    <a:pt x="576" y="214"/>
                  </a:lnTo>
                  <a:lnTo>
                    <a:pt x="575" y="214"/>
                  </a:lnTo>
                  <a:lnTo>
                    <a:pt x="575" y="213"/>
                  </a:lnTo>
                  <a:lnTo>
                    <a:pt x="575" y="211"/>
                  </a:lnTo>
                  <a:lnTo>
                    <a:pt x="574" y="211"/>
                  </a:lnTo>
                  <a:lnTo>
                    <a:pt x="574" y="210"/>
                  </a:lnTo>
                  <a:lnTo>
                    <a:pt x="574" y="209"/>
                  </a:lnTo>
                  <a:lnTo>
                    <a:pt x="573" y="209"/>
                  </a:lnTo>
                  <a:lnTo>
                    <a:pt x="573" y="208"/>
                  </a:lnTo>
                  <a:lnTo>
                    <a:pt x="571" y="208"/>
                  </a:lnTo>
                  <a:lnTo>
                    <a:pt x="570" y="207"/>
                  </a:lnTo>
                  <a:lnTo>
                    <a:pt x="570" y="205"/>
                  </a:lnTo>
                  <a:lnTo>
                    <a:pt x="569" y="205"/>
                  </a:lnTo>
                  <a:lnTo>
                    <a:pt x="569" y="204"/>
                  </a:lnTo>
                  <a:lnTo>
                    <a:pt x="568" y="205"/>
                  </a:lnTo>
                  <a:lnTo>
                    <a:pt x="568" y="207"/>
                  </a:lnTo>
                  <a:lnTo>
                    <a:pt x="568" y="208"/>
                  </a:lnTo>
                  <a:lnTo>
                    <a:pt x="569" y="208"/>
                  </a:lnTo>
                  <a:lnTo>
                    <a:pt x="569" y="209"/>
                  </a:lnTo>
                  <a:lnTo>
                    <a:pt x="570" y="209"/>
                  </a:lnTo>
                  <a:lnTo>
                    <a:pt x="571" y="209"/>
                  </a:lnTo>
                  <a:lnTo>
                    <a:pt x="571" y="210"/>
                  </a:lnTo>
                  <a:lnTo>
                    <a:pt x="571" y="211"/>
                  </a:lnTo>
                  <a:lnTo>
                    <a:pt x="573" y="211"/>
                  </a:lnTo>
                  <a:lnTo>
                    <a:pt x="573" y="213"/>
                  </a:lnTo>
                  <a:lnTo>
                    <a:pt x="573" y="214"/>
                  </a:lnTo>
                  <a:lnTo>
                    <a:pt x="574" y="214"/>
                  </a:lnTo>
                  <a:lnTo>
                    <a:pt x="574" y="215"/>
                  </a:lnTo>
                  <a:lnTo>
                    <a:pt x="575" y="215"/>
                  </a:lnTo>
                  <a:lnTo>
                    <a:pt x="575" y="216"/>
                  </a:lnTo>
                  <a:lnTo>
                    <a:pt x="576" y="216"/>
                  </a:lnTo>
                  <a:lnTo>
                    <a:pt x="576" y="217"/>
                  </a:lnTo>
                  <a:lnTo>
                    <a:pt x="577" y="217"/>
                  </a:lnTo>
                  <a:lnTo>
                    <a:pt x="577" y="219"/>
                  </a:lnTo>
                  <a:lnTo>
                    <a:pt x="577" y="220"/>
                  </a:lnTo>
                  <a:lnTo>
                    <a:pt x="579" y="220"/>
                  </a:lnTo>
                  <a:lnTo>
                    <a:pt x="579" y="221"/>
                  </a:lnTo>
                  <a:lnTo>
                    <a:pt x="580" y="221"/>
                  </a:lnTo>
                  <a:lnTo>
                    <a:pt x="580" y="222"/>
                  </a:lnTo>
                  <a:lnTo>
                    <a:pt x="580" y="224"/>
                  </a:lnTo>
                  <a:lnTo>
                    <a:pt x="581" y="224"/>
                  </a:lnTo>
                  <a:lnTo>
                    <a:pt x="581" y="225"/>
                  </a:lnTo>
                  <a:lnTo>
                    <a:pt x="581" y="226"/>
                  </a:lnTo>
                  <a:lnTo>
                    <a:pt x="582" y="226"/>
                  </a:lnTo>
                  <a:lnTo>
                    <a:pt x="582" y="227"/>
                  </a:lnTo>
                  <a:lnTo>
                    <a:pt x="583" y="227"/>
                  </a:lnTo>
                  <a:lnTo>
                    <a:pt x="583" y="228"/>
                  </a:lnTo>
                  <a:lnTo>
                    <a:pt x="585" y="228"/>
                  </a:lnTo>
                  <a:lnTo>
                    <a:pt x="585" y="230"/>
                  </a:lnTo>
                  <a:lnTo>
                    <a:pt x="586" y="230"/>
                  </a:lnTo>
                  <a:lnTo>
                    <a:pt x="586" y="231"/>
                  </a:lnTo>
                  <a:lnTo>
                    <a:pt x="586" y="230"/>
                  </a:lnTo>
                  <a:lnTo>
                    <a:pt x="587" y="230"/>
                  </a:lnTo>
                  <a:lnTo>
                    <a:pt x="586" y="230"/>
                  </a:lnTo>
                  <a:lnTo>
                    <a:pt x="586" y="231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2"/>
                  </a:lnTo>
                  <a:lnTo>
                    <a:pt x="589" y="232"/>
                  </a:lnTo>
                  <a:lnTo>
                    <a:pt x="589" y="233"/>
                  </a:lnTo>
                  <a:lnTo>
                    <a:pt x="591" y="234"/>
                  </a:lnTo>
                  <a:lnTo>
                    <a:pt x="592" y="234"/>
                  </a:lnTo>
                  <a:lnTo>
                    <a:pt x="592" y="236"/>
                  </a:lnTo>
                  <a:lnTo>
                    <a:pt x="593" y="236"/>
                  </a:lnTo>
                  <a:lnTo>
                    <a:pt x="593" y="237"/>
                  </a:lnTo>
                  <a:lnTo>
                    <a:pt x="594" y="237"/>
                  </a:lnTo>
                  <a:lnTo>
                    <a:pt x="596" y="237"/>
                  </a:lnTo>
                  <a:lnTo>
                    <a:pt x="594" y="237"/>
                  </a:lnTo>
                  <a:lnTo>
                    <a:pt x="596" y="237"/>
                  </a:lnTo>
                  <a:lnTo>
                    <a:pt x="596" y="238"/>
                  </a:lnTo>
                  <a:lnTo>
                    <a:pt x="597" y="237"/>
                  </a:lnTo>
                  <a:lnTo>
                    <a:pt x="598" y="237"/>
                  </a:lnTo>
                  <a:lnTo>
                    <a:pt x="599" y="237"/>
                  </a:lnTo>
                  <a:lnTo>
                    <a:pt x="600" y="238"/>
                  </a:lnTo>
                  <a:lnTo>
                    <a:pt x="599" y="238"/>
                  </a:lnTo>
                  <a:lnTo>
                    <a:pt x="600" y="238"/>
                  </a:lnTo>
                  <a:lnTo>
                    <a:pt x="599" y="238"/>
                  </a:lnTo>
                  <a:lnTo>
                    <a:pt x="599" y="239"/>
                  </a:lnTo>
                  <a:lnTo>
                    <a:pt x="599" y="238"/>
                  </a:lnTo>
                  <a:lnTo>
                    <a:pt x="599" y="239"/>
                  </a:lnTo>
                  <a:lnTo>
                    <a:pt x="599" y="238"/>
                  </a:lnTo>
                  <a:lnTo>
                    <a:pt x="599" y="239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9" y="238"/>
                  </a:lnTo>
                  <a:lnTo>
                    <a:pt x="598" y="239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8" y="238"/>
                  </a:lnTo>
                  <a:lnTo>
                    <a:pt x="597" y="238"/>
                  </a:lnTo>
                  <a:lnTo>
                    <a:pt x="597" y="239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9" y="239"/>
                  </a:lnTo>
                  <a:lnTo>
                    <a:pt x="600" y="239"/>
                  </a:lnTo>
                  <a:lnTo>
                    <a:pt x="600" y="238"/>
                  </a:lnTo>
                  <a:lnTo>
                    <a:pt x="600" y="239"/>
                  </a:lnTo>
                  <a:lnTo>
                    <a:pt x="602" y="239"/>
                  </a:lnTo>
                  <a:lnTo>
                    <a:pt x="600" y="239"/>
                  </a:lnTo>
                  <a:lnTo>
                    <a:pt x="602" y="239"/>
                  </a:lnTo>
                  <a:lnTo>
                    <a:pt x="600" y="238"/>
                  </a:lnTo>
                  <a:lnTo>
                    <a:pt x="602" y="238"/>
                  </a:lnTo>
                  <a:lnTo>
                    <a:pt x="602" y="239"/>
                  </a:lnTo>
                  <a:lnTo>
                    <a:pt x="603" y="240"/>
                  </a:lnTo>
                  <a:lnTo>
                    <a:pt x="602" y="240"/>
                  </a:lnTo>
                  <a:lnTo>
                    <a:pt x="602" y="239"/>
                  </a:lnTo>
                  <a:lnTo>
                    <a:pt x="602" y="240"/>
                  </a:lnTo>
                  <a:lnTo>
                    <a:pt x="602" y="239"/>
                  </a:lnTo>
                  <a:lnTo>
                    <a:pt x="602" y="240"/>
                  </a:lnTo>
                  <a:lnTo>
                    <a:pt x="602" y="242"/>
                  </a:lnTo>
                  <a:lnTo>
                    <a:pt x="602" y="240"/>
                  </a:lnTo>
                  <a:lnTo>
                    <a:pt x="602" y="242"/>
                  </a:lnTo>
                  <a:lnTo>
                    <a:pt x="600" y="242"/>
                  </a:lnTo>
                  <a:lnTo>
                    <a:pt x="600" y="240"/>
                  </a:lnTo>
                  <a:lnTo>
                    <a:pt x="599" y="240"/>
                  </a:lnTo>
                  <a:lnTo>
                    <a:pt x="599" y="239"/>
                  </a:lnTo>
                  <a:lnTo>
                    <a:pt x="599" y="240"/>
                  </a:lnTo>
                  <a:lnTo>
                    <a:pt x="599" y="239"/>
                  </a:lnTo>
                  <a:lnTo>
                    <a:pt x="599" y="240"/>
                  </a:lnTo>
                  <a:lnTo>
                    <a:pt x="599" y="242"/>
                  </a:lnTo>
                  <a:lnTo>
                    <a:pt x="599" y="240"/>
                  </a:lnTo>
                  <a:lnTo>
                    <a:pt x="598" y="240"/>
                  </a:lnTo>
                  <a:lnTo>
                    <a:pt x="599" y="240"/>
                  </a:lnTo>
                  <a:lnTo>
                    <a:pt x="598" y="240"/>
                  </a:lnTo>
                  <a:lnTo>
                    <a:pt x="598" y="242"/>
                  </a:lnTo>
                  <a:lnTo>
                    <a:pt x="598" y="240"/>
                  </a:lnTo>
                  <a:lnTo>
                    <a:pt x="598" y="242"/>
                  </a:lnTo>
                  <a:lnTo>
                    <a:pt x="597" y="242"/>
                  </a:lnTo>
                  <a:lnTo>
                    <a:pt x="598" y="242"/>
                  </a:lnTo>
                  <a:lnTo>
                    <a:pt x="599" y="242"/>
                  </a:lnTo>
                  <a:lnTo>
                    <a:pt x="599" y="240"/>
                  </a:lnTo>
                  <a:lnTo>
                    <a:pt x="599" y="242"/>
                  </a:lnTo>
                  <a:lnTo>
                    <a:pt x="599" y="240"/>
                  </a:lnTo>
                  <a:lnTo>
                    <a:pt x="599" y="242"/>
                  </a:lnTo>
                  <a:lnTo>
                    <a:pt x="599" y="240"/>
                  </a:lnTo>
                  <a:lnTo>
                    <a:pt x="600" y="242"/>
                  </a:lnTo>
                  <a:lnTo>
                    <a:pt x="599" y="242"/>
                  </a:lnTo>
                  <a:lnTo>
                    <a:pt x="600" y="242"/>
                  </a:lnTo>
                  <a:lnTo>
                    <a:pt x="599" y="242"/>
                  </a:lnTo>
                  <a:lnTo>
                    <a:pt x="600" y="242"/>
                  </a:lnTo>
                  <a:lnTo>
                    <a:pt x="599" y="242"/>
                  </a:lnTo>
                  <a:lnTo>
                    <a:pt x="600" y="242"/>
                  </a:lnTo>
                  <a:lnTo>
                    <a:pt x="599" y="242"/>
                  </a:lnTo>
                  <a:lnTo>
                    <a:pt x="600" y="242"/>
                  </a:lnTo>
                  <a:lnTo>
                    <a:pt x="599" y="242"/>
                  </a:lnTo>
                  <a:lnTo>
                    <a:pt x="600" y="242"/>
                  </a:lnTo>
                  <a:lnTo>
                    <a:pt x="600" y="243"/>
                  </a:lnTo>
                  <a:lnTo>
                    <a:pt x="600" y="244"/>
                  </a:lnTo>
                  <a:lnTo>
                    <a:pt x="600" y="243"/>
                  </a:lnTo>
                  <a:lnTo>
                    <a:pt x="600" y="244"/>
                  </a:lnTo>
                  <a:lnTo>
                    <a:pt x="599" y="244"/>
                  </a:lnTo>
                  <a:lnTo>
                    <a:pt x="599" y="243"/>
                  </a:lnTo>
                  <a:lnTo>
                    <a:pt x="598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8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6"/>
                  </a:lnTo>
                  <a:lnTo>
                    <a:pt x="599" y="245"/>
                  </a:lnTo>
                  <a:lnTo>
                    <a:pt x="599" y="246"/>
                  </a:lnTo>
                  <a:lnTo>
                    <a:pt x="598" y="245"/>
                  </a:lnTo>
                  <a:lnTo>
                    <a:pt x="598" y="246"/>
                  </a:lnTo>
                  <a:lnTo>
                    <a:pt x="598" y="245"/>
                  </a:lnTo>
                  <a:lnTo>
                    <a:pt x="598" y="246"/>
                  </a:lnTo>
                  <a:lnTo>
                    <a:pt x="598" y="245"/>
                  </a:lnTo>
                  <a:lnTo>
                    <a:pt x="598" y="246"/>
                  </a:lnTo>
                  <a:lnTo>
                    <a:pt x="597" y="246"/>
                  </a:lnTo>
                  <a:lnTo>
                    <a:pt x="598" y="246"/>
                  </a:lnTo>
                  <a:lnTo>
                    <a:pt x="598" y="245"/>
                  </a:lnTo>
                  <a:lnTo>
                    <a:pt x="598" y="246"/>
                  </a:lnTo>
                  <a:lnTo>
                    <a:pt x="599" y="246"/>
                  </a:lnTo>
                  <a:lnTo>
                    <a:pt x="598" y="246"/>
                  </a:lnTo>
                  <a:lnTo>
                    <a:pt x="599" y="246"/>
                  </a:lnTo>
                  <a:lnTo>
                    <a:pt x="598" y="246"/>
                  </a:lnTo>
                  <a:lnTo>
                    <a:pt x="599" y="246"/>
                  </a:lnTo>
                  <a:lnTo>
                    <a:pt x="599" y="245"/>
                  </a:lnTo>
                  <a:lnTo>
                    <a:pt x="599" y="244"/>
                  </a:lnTo>
                  <a:lnTo>
                    <a:pt x="600" y="244"/>
                  </a:lnTo>
                  <a:lnTo>
                    <a:pt x="600" y="245"/>
                  </a:lnTo>
                  <a:lnTo>
                    <a:pt x="600" y="246"/>
                  </a:lnTo>
                  <a:lnTo>
                    <a:pt x="600" y="245"/>
                  </a:lnTo>
                  <a:lnTo>
                    <a:pt x="600" y="244"/>
                  </a:lnTo>
                  <a:lnTo>
                    <a:pt x="602" y="244"/>
                  </a:lnTo>
                  <a:lnTo>
                    <a:pt x="602" y="243"/>
                  </a:lnTo>
                  <a:lnTo>
                    <a:pt x="602" y="244"/>
                  </a:lnTo>
                  <a:lnTo>
                    <a:pt x="602" y="245"/>
                  </a:lnTo>
                  <a:lnTo>
                    <a:pt x="602" y="244"/>
                  </a:lnTo>
                  <a:lnTo>
                    <a:pt x="603" y="244"/>
                  </a:lnTo>
                  <a:lnTo>
                    <a:pt x="602" y="244"/>
                  </a:lnTo>
                  <a:lnTo>
                    <a:pt x="603" y="244"/>
                  </a:lnTo>
                  <a:lnTo>
                    <a:pt x="602" y="244"/>
                  </a:lnTo>
                  <a:lnTo>
                    <a:pt x="603" y="244"/>
                  </a:lnTo>
                  <a:lnTo>
                    <a:pt x="602" y="244"/>
                  </a:lnTo>
                  <a:lnTo>
                    <a:pt x="603" y="244"/>
                  </a:lnTo>
                  <a:lnTo>
                    <a:pt x="602" y="244"/>
                  </a:lnTo>
                  <a:lnTo>
                    <a:pt x="603" y="244"/>
                  </a:lnTo>
                  <a:lnTo>
                    <a:pt x="603" y="245"/>
                  </a:lnTo>
                  <a:lnTo>
                    <a:pt x="603" y="244"/>
                  </a:lnTo>
                  <a:lnTo>
                    <a:pt x="603" y="245"/>
                  </a:lnTo>
                  <a:lnTo>
                    <a:pt x="603" y="244"/>
                  </a:lnTo>
                  <a:lnTo>
                    <a:pt x="603" y="245"/>
                  </a:lnTo>
                  <a:lnTo>
                    <a:pt x="603" y="244"/>
                  </a:lnTo>
                  <a:lnTo>
                    <a:pt x="604" y="244"/>
                  </a:lnTo>
                  <a:lnTo>
                    <a:pt x="604" y="245"/>
                  </a:lnTo>
                  <a:lnTo>
                    <a:pt x="603" y="245"/>
                  </a:lnTo>
                  <a:lnTo>
                    <a:pt x="603" y="246"/>
                  </a:lnTo>
                  <a:lnTo>
                    <a:pt x="603" y="245"/>
                  </a:lnTo>
                  <a:lnTo>
                    <a:pt x="603" y="246"/>
                  </a:lnTo>
                  <a:lnTo>
                    <a:pt x="603" y="245"/>
                  </a:lnTo>
                  <a:lnTo>
                    <a:pt x="604" y="245"/>
                  </a:lnTo>
                  <a:lnTo>
                    <a:pt x="604" y="246"/>
                  </a:lnTo>
                  <a:lnTo>
                    <a:pt x="604" y="245"/>
                  </a:lnTo>
                  <a:lnTo>
                    <a:pt x="604" y="246"/>
                  </a:lnTo>
                  <a:lnTo>
                    <a:pt x="603" y="246"/>
                  </a:lnTo>
                  <a:lnTo>
                    <a:pt x="604" y="246"/>
                  </a:lnTo>
                  <a:lnTo>
                    <a:pt x="604" y="245"/>
                  </a:lnTo>
                  <a:lnTo>
                    <a:pt x="604" y="246"/>
                  </a:lnTo>
                  <a:lnTo>
                    <a:pt x="605" y="246"/>
                  </a:lnTo>
                  <a:lnTo>
                    <a:pt x="604" y="246"/>
                  </a:lnTo>
                  <a:lnTo>
                    <a:pt x="605" y="246"/>
                  </a:lnTo>
                  <a:lnTo>
                    <a:pt x="604" y="245"/>
                  </a:lnTo>
                  <a:lnTo>
                    <a:pt x="605" y="245"/>
                  </a:lnTo>
                  <a:lnTo>
                    <a:pt x="604" y="245"/>
                  </a:lnTo>
                  <a:lnTo>
                    <a:pt x="604" y="244"/>
                  </a:lnTo>
                  <a:lnTo>
                    <a:pt x="604" y="245"/>
                  </a:lnTo>
                  <a:lnTo>
                    <a:pt x="604" y="244"/>
                  </a:lnTo>
                  <a:lnTo>
                    <a:pt x="605" y="244"/>
                  </a:lnTo>
                  <a:lnTo>
                    <a:pt x="605" y="245"/>
                  </a:lnTo>
                  <a:lnTo>
                    <a:pt x="605" y="244"/>
                  </a:lnTo>
                  <a:lnTo>
                    <a:pt x="605" y="243"/>
                  </a:lnTo>
                  <a:lnTo>
                    <a:pt x="606" y="243"/>
                  </a:lnTo>
                  <a:lnTo>
                    <a:pt x="605" y="243"/>
                  </a:lnTo>
                  <a:lnTo>
                    <a:pt x="606" y="243"/>
                  </a:lnTo>
                  <a:lnTo>
                    <a:pt x="605" y="243"/>
                  </a:lnTo>
                  <a:lnTo>
                    <a:pt x="606" y="243"/>
                  </a:lnTo>
                  <a:lnTo>
                    <a:pt x="606" y="244"/>
                  </a:lnTo>
                  <a:lnTo>
                    <a:pt x="606" y="245"/>
                  </a:lnTo>
                  <a:lnTo>
                    <a:pt x="608" y="245"/>
                  </a:lnTo>
                  <a:lnTo>
                    <a:pt x="608" y="246"/>
                  </a:lnTo>
                  <a:lnTo>
                    <a:pt x="608" y="245"/>
                  </a:lnTo>
                  <a:lnTo>
                    <a:pt x="608" y="246"/>
                  </a:lnTo>
                  <a:lnTo>
                    <a:pt x="608" y="245"/>
                  </a:lnTo>
                  <a:lnTo>
                    <a:pt x="608" y="246"/>
                  </a:lnTo>
                  <a:lnTo>
                    <a:pt x="609" y="246"/>
                  </a:lnTo>
                  <a:lnTo>
                    <a:pt x="609" y="245"/>
                  </a:lnTo>
                  <a:lnTo>
                    <a:pt x="608" y="245"/>
                  </a:lnTo>
                  <a:lnTo>
                    <a:pt x="609" y="245"/>
                  </a:lnTo>
                  <a:lnTo>
                    <a:pt x="609" y="246"/>
                  </a:lnTo>
                  <a:lnTo>
                    <a:pt x="610" y="246"/>
                  </a:lnTo>
                  <a:lnTo>
                    <a:pt x="610" y="248"/>
                  </a:lnTo>
                  <a:lnTo>
                    <a:pt x="610" y="249"/>
                  </a:lnTo>
                  <a:lnTo>
                    <a:pt x="609" y="249"/>
                  </a:lnTo>
                  <a:lnTo>
                    <a:pt x="609" y="248"/>
                  </a:lnTo>
                  <a:lnTo>
                    <a:pt x="609" y="249"/>
                  </a:lnTo>
                  <a:lnTo>
                    <a:pt x="609" y="248"/>
                  </a:lnTo>
                  <a:lnTo>
                    <a:pt x="609" y="249"/>
                  </a:lnTo>
                  <a:lnTo>
                    <a:pt x="609" y="248"/>
                  </a:lnTo>
                  <a:lnTo>
                    <a:pt x="609" y="249"/>
                  </a:lnTo>
                  <a:lnTo>
                    <a:pt x="609" y="248"/>
                  </a:lnTo>
                  <a:lnTo>
                    <a:pt x="608" y="248"/>
                  </a:lnTo>
                  <a:lnTo>
                    <a:pt x="608" y="249"/>
                  </a:lnTo>
                  <a:lnTo>
                    <a:pt x="608" y="248"/>
                  </a:lnTo>
                  <a:lnTo>
                    <a:pt x="608" y="249"/>
                  </a:lnTo>
                  <a:lnTo>
                    <a:pt x="606" y="249"/>
                  </a:lnTo>
                  <a:lnTo>
                    <a:pt x="606" y="250"/>
                  </a:lnTo>
                  <a:lnTo>
                    <a:pt x="606" y="249"/>
                  </a:lnTo>
                  <a:lnTo>
                    <a:pt x="605" y="249"/>
                  </a:lnTo>
                  <a:lnTo>
                    <a:pt x="605" y="248"/>
                  </a:lnTo>
                  <a:lnTo>
                    <a:pt x="605" y="249"/>
                  </a:lnTo>
                  <a:lnTo>
                    <a:pt x="605" y="248"/>
                  </a:lnTo>
                  <a:lnTo>
                    <a:pt x="604" y="248"/>
                  </a:lnTo>
                  <a:lnTo>
                    <a:pt x="603" y="248"/>
                  </a:lnTo>
                  <a:lnTo>
                    <a:pt x="604" y="248"/>
                  </a:lnTo>
                  <a:lnTo>
                    <a:pt x="603" y="248"/>
                  </a:lnTo>
                  <a:lnTo>
                    <a:pt x="604" y="248"/>
                  </a:lnTo>
                  <a:lnTo>
                    <a:pt x="604" y="249"/>
                  </a:lnTo>
                  <a:lnTo>
                    <a:pt x="603" y="249"/>
                  </a:lnTo>
                  <a:lnTo>
                    <a:pt x="604" y="249"/>
                  </a:lnTo>
                  <a:lnTo>
                    <a:pt x="604" y="250"/>
                  </a:lnTo>
                  <a:lnTo>
                    <a:pt x="604" y="249"/>
                  </a:lnTo>
                  <a:lnTo>
                    <a:pt x="605" y="249"/>
                  </a:lnTo>
                  <a:lnTo>
                    <a:pt x="605" y="250"/>
                  </a:lnTo>
                  <a:lnTo>
                    <a:pt x="606" y="250"/>
                  </a:lnTo>
                  <a:lnTo>
                    <a:pt x="606" y="251"/>
                  </a:lnTo>
                  <a:lnTo>
                    <a:pt x="606" y="253"/>
                  </a:lnTo>
                  <a:lnTo>
                    <a:pt x="605" y="253"/>
                  </a:lnTo>
                  <a:lnTo>
                    <a:pt x="605" y="254"/>
                  </a:lnTo>
                  <a:lnTo>
                    <a:pt x="604" y="254"/>
                  </a:lnTo>
                  <a:lnTo>
                    <a:pt x="605" y="254"/>
                  </a:lnTo>
                  <a:lnTo>
                    <a:pt x="604" y="255"/>
                  </a:lnTo>
                  <a:lnTo>
                    <a:pt x="605" y="255"/>
                  </a:lnTo>
                  <a:lnTo>
                    <a:pt x="604" y="255"/>
                  </a:lnTo>
                  <a:lnTo>
                    <a:pt x="605" y="255"/>
                  </a:lnTo>
                  <a:lnTo>
                    <a:pt x="605" y="254"/>
                  </a:lnTo>
                  <a:lnTo>
                    <a:pt x="606" y="254"/>
                  </a:lnTo>
                  <a:lnTo>
                    <a:pt x="606" y="253"/>
                  </a:lnTo>
                  <a:lnTo>
                    <a:pt x="608" y="253"/>
                  </a:lnTo>
                  <a:lnTo>
                    <a:pt x="608" y="251"/>
                  </a:lnTo>
                  <a:lnTo>
                    <a:pt x="608" y="253"/>
                  </a:lnTo>
                  <a:lnTo>
                    <a:pt x="608" y="251"/>
                  </a:lnTo>
                  <a:lnTo>
                    <a:pt x="608" y="250"/>
                  </a:lnTo>
                  <a:lnTo>
                    <a:pt x="608" y="251"/>
                  </a:lnTo>
                  <a:lnTo>
                    <a:pt x="608" y="250"/>
                  </a:lnTo>
                  <a:lnTo>
                    <a:pt x="609" y="250"/>
                  </a:lnTo>
                  <a:lnTo>
                    <a:pt x="609" y="251"/>
                  </a:lnTo>
                  <a:lnTo>
                    <a:pt x="609" y="253"/>
                  </a:lnTo>
                  <a:lnTo>
                    <a:pt x="610" y="253"/>
                  </a:lnTo>
                  <a:lnTo>
                    <a:pt x="609" y="253"/>
                  </a:lnTo>
                  <a:lnTo>
                    <a:pt x="610" y="254"/>
                  </a:lnTo>
                  <a:lnTo>
                    <a:pt x="610" y="253"/>
                  </a:lnTo>
                  <a:lnTo>
                    <a:pt x="609" y="253"/>
                  </a:lnTo>
                  <a:lnTo>
                    <a:pt x="610" y="253"/>
                  </a:lnTo>
                  <a:lnTo>
                    <a:pt x="609" y="253"/>
                  </a:lnTo>
                  <a:lnTo>
                    <a:pt x="610" y="253"/>
                  </a:lnTo>
                  <a:lnTo>
                    <a:pt x="609" y="251"/>
                  </a:lnTo>
                  <a:lnTo>
                    <a:pt x="610" y="251"/>
                  </a:lnTo>
                  <a:lnTo>
                    <a:pt x="609" y="251"/>
                  </a:lnTo>
                  <a:lnTo>
                    <a:pt x="610" y="251"/>
                  </a:lnTo>
                  <a:lnTo>
                    <a:pt x="609" y="251"/>
                  </a:lnTo>
                  <a:lnTo>
                    <a:pt x="610" y="251"/>
                  </a:lnTo>
                  <a:lnTo>
                    <a:pt x="609" y="251"/>
                  </a:lnTo>
                  <a:lnTo>
                    <a:pt x="610" y="251"/>
                  </a:lnTo>
                  <a:lnTo>
                    <a:pt x="609" y="251"/>
                  </a:lnTo>
                  <a:lnTo>
                    <a:pt x="610" y="251"/>
                  </a:lnTo>
                  <a:lnTo>
                    <a:pt x="609" y="251"/>
                  </a:lnTo>
                  <a:lnTo>
                    <a:pt x="609" y="250"/>
                  </a:lnTo>
                  <a:lnTo>
                    <a:pt x="610" y="250"/>
                  </a:lnTo>
                  <a:lnTo>
                    <a:pt x="611" y="250"/>
                  </a:lnTo>
                  <a:lnTo>
                    <a:pt x="611" y="249"/>
                  </a:lnTo>
                  <a:lnTo>
                    <a:pt x="610" y="249"/>
                  </a:lnTo>
                  <a:lnTo>
                    <a:pt x="611" y="249"/>
                  </a:lnTo>
                  <a:lnTo>
                    <a:pt x="611" y="250"/>
                  </a:lnTo>
                  <a:lnTo>
                    <a:pt x="612" y="251"/>
                  </a:lnTo>
                  <a:lnTo>
                    <a:pt x="611" y="253"/>
                  </a:lnTo>
                  <a:lnTo>
                    <a:pt x="611" y="254"/>
                  </a:lnTo>
                  <a:lnTo>
                    <a:pt x="611" y="255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10" y="259"/>
                  </a:lnTo>
                  <a:lnTo>
                    <a:pt x="610" y="260"/>
                  </a:lnTo>
                  <a:lnTo>
                    <a:pt x="609" y="260"/>
                  </a:lnTo>
                  <a:lnTo>
                    <a:pt x="610" y="260"/>
                  </a:lnTo>
                  <a:lnTo>
                    <a:pt x="609" y="260"/>
                  </a:lnTo>
                  <a:lnTo>
                    <a:pt x="609" y="259"/>
                  </a:lnTo>
                  <a:lnTo>
                    <a:pt x="609" y="260"/>
                  </a:lnTo>
                  <a:lnTo>
                    <a:pt x="610" y="259"/>
                  </a:lnTo>
                  <a:lnTo>
                    <a:pt x="610" y="257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7"/>
                  </a:lnTo>
                  <a:lnTo>
                    <a:pt x="609" y="259"/>
                  </a:lnTo>
                  <a:lnTo>
                    <a:pt x="608" y="259"/>
                  </a:lnTo>
                  <a:lnTo>
                    <a:pt x="608" y="260"/>
                  </a:lnTo>
                  <a:lnTo>
                    <a:pt x="608" y="259"/>
                  </a:lnTo>
                  <a:lnTo>
                    <a:pt x="606" y="259"/>
                  </a:lnTo>
                  <a:lnTo>
                    <a:pt x="606" y="260"/>
                  </a:lnTo>
                  <a:lnTo>
                    <a:pt x="605" y="260"/>
                  </a:lnTo>
                  <a:lnTo>
                    <a:pt x="604" y="260"/>
                  </a:lnTo>
                  <a:lnTo>
                    <a:pt x="604" y="261"/>
                  </a:lnTo>
                  <a:lnTo>
                    <a:pt x="603" y="261"/>
                  </a:lnTo>
                  <a:lnTo>
                    <a:pt x="602" y="262"/>
                  </a:lnTo>
                  <a:lnTo>
                    <a:pt x="602" y="263"/>
                  </a:lnTo>
                  <a:lnTo>
                    <a:pt x="600" y="263"/>
                  </a:lnTo>
                  <a:lnTo>
                    <a:pt x="600" y="265"/>
                  </a:lnTo>
                  <a:lnTo>
                    <a:pt x="600" y="263"/>
                  </a:lnTo>
                  <a:lnTo>
                    <a:pt x="600" y="265"/>
                  </a:lnTo>
                  <a:lnTo>
                    <a:pt x="599" y="265"/>
                  </a:lnTo>
                  <a:lnTo>
                    <a:pt x="600" y="265"/>
                  </a:lnTo>
                  <a:lnTo>
                    <a:pt x="599" y="265"/>
                  </a:lnTo>
                  <a:lnTo>
                    <a:pt x="599" y="263"/>
                  </a:lnTo>
                  <a:lnTo>
                    <a:pt x="598" y="263"/>
                  </a:lnTo>
                  <a:lnTo>
                    <a:pt x="599" y="263"/>
                  </a:lnTo>
                  <a:lnTo>
                    <a:pt x="598" y="263"/>
                  </a:lnTo>
                  <a:lnTo>
                    <a:pt x="599" y="263"/>
                  </a:lnTo>
                  <a:lnTo>
                    <a:pt x="598" y="263"/>
                  </a:lnTo>
                  <a:lnTo>
                    <a:pt x="599" y="263"/>
                  </a:lnTo>
                  <a:lnTo>
                    <a:pt x="598" y="262"/>
                  </a:lnTo>
                  <a:lnTo>
                    <a:pt x="598" y="261"/>
                  </a:lnTo>
                  <a:lnTo>
                    <a:pt x="597" y="261"/>
                  </a:lnTo>
                  <a:lnTo>
                    <a:pt x="598" y="261"/>
                  </a:lnTo>
                  <a:lnTo>
                    <a:pt x="597" y="261"/>
                  </a:lnTo>
                  <a:lnTo>
                    <a:pt x="598" y="260"/>
                  </a:lnTo>
                  <a:lnTo>
                    <a:pt x="597" y="260"/>
                  </a:lnTo>
                  <a:lnTo>
                    <a:pt x="597" y="259"/>
                  </a:lnTo>
                  <a:lnTo>
                    <a:pt x="597" y="260"/>
                  </a:lnTo>
                  <a:lnTo>
                    <a:pt x="597" y="259"/>
                  </a:lnTo>
                  <a:lnTo>
                    <a:pt x="597" y="257"/>
                  </a:lnTo>
                  <a:lnTo>
                    <a:pt x="596" y="257"/>
                  </a:lnTo>
                  <a:lnTo>
                    <a:pt x="594" y="256"/>
                  </a:lnTo>
                  <a:lnTo>
                    <a:pt x="593" y="256"/>
                  </a:lnTo>
                  <a:lnTo>
                    <a:pt x="592" y="255"/>
                  </a:lnTo>
                  <a:lnTo>
                    <a:pt x="592" y="254"/>
                  </a:lnTo>
                  <a:lnTo>
                    <a:pt x="591" y="254"/>
                  </a:lnTo>
                  <a:lnTo>
                    <a:pt x="591" y="253"/>
                  </a:lnTo>
                  <a:lnTo>
                    <a:pt x="591" y="251"/>
                  </a:lnTo>
                  <a:lnTo>
                    <a:pt x="589" y="251"/>
                  </a:lnTo>
                  <a:lnTo>
                    <a:pt x="589" y="250"/>
                  </a:lnTo>
                  <a:lnTo>
                    <a:pt x="588" y="250"/>
                  </a:lnTo>
                  <a:lnTo>
                    <a:pt x="589" y="250"/>
                  </a:lnTo>
                  <a:lnTo>
                    <a:pt x="588" y="250"/>
                  </a:lnTo>
                  <a:lnTo>
                    <a:pt x="588" y="249"/>
                  </a:lnTo>
                  <a:lnTo>
                    <a:pt x="588" y="248"/>
                  </a:lnTo>
                  <a:lnTo>
                    <a:pt x="588" y="249"/>
                  </a:lnTo>
                  <a:lnTo>
                    <a:pt x="587" y="249"/>
                  </a:lnTo>
                  <a:lnTo>
                    <a:pt x="588" y="249"/>
                  </a:lnTo>
                  <a:lnTo>
                    <a:pt x="588" y="250"/>
                  </a:lnTo>
                  <a:lnTo>
                    <a:pt x="588" y="251"/>
                  </a:lnTo>
                  <a:lnTo>
                    <a:pt x="589" y="251"/>
                  </a:lnTo>
                  <a:lnTo>
                    <a:pt x="588" y="251"/>
                  </a:lnTo>
                  <a:lnTo>
                    <a:pt x="588" y="253"/>
                  </a:lnTo>
                  <a:lnTo>
                    <a:pt x="587" y="253"/>
                  </a:lnTo>
                  <a:lnTo>
                    <a:pt x="587" y="251"/>
                  </a:lnTo>
                  <a:lnTo>
                    <a:pt x="587" y="250"/>
                  </a:lnTo>
                  <a:lnTo>
                    <a:pt x="586" y="250"/>
                  </a:lnTo>
                  <a:lnTo>
                    <a:pt x="586" y="249"/>
                  </a:lnTo>
                  <a:lnTo>
                    <a:pt x="585" y="249"/>
                  </a:lnTo>
                  <a:lnTo>
                    <a:pt x="585" y="248"/>
                  </a:lnTo>
                  <a:lnTo>
                    <a:pt x="585" y="249"/>
                  </a:lnTo>
                  <a:lnTo>
                    <a:pt x="585" y="248"/>
                  </a:lnTo>
                  <a:lnTo>
                    <a:pt x="585" y="249"/>
                  </a:lnTo>
                  <a:lnTo>
                    <a:pt x="583" y="249"/>
                  </a:lnTo>
                  <a:lnTo>
                    <a:pt x="583" y="248"/>
                  </a:lnTo>
                  <a:lnTo>
                    <a:pt x="583" y="246"/>
                  </a:lnTo>
                  <a:lnTo>
                    <a:pt x="583" y="248"/>
                  </a:lnTo>
                  <a:lnTo>
                    <a:pt x="583" y="246"/>
                  </a:lnTo>
                  <a:lnTo>
                    <a:pt x="582" y="246"/>
                  </a:lnTo>
                  <a:lnTo>
                    <a:pt x="582" y="248"/>
                  </a:lnTo>
                  <a:lnTo>
                    <a:pt x="582" y="246"/>
                  </a:lnTo>
                  <a:lnTo>
                    <a:pt x="583" y="246"/>
                  </a:lnTo>
                  <a:lnTo>
                    <a:pt x="583" y="245"/>
                  </a:lnTo>
                  <a:lnTo>
                    <a:pt x="583" y="244"/>
                  </a:lnTo>
                  <a:lnTo>
                    <a:pt x="585" y="244"/>
                  </a:lnTo>
                  <a:lnTo>
                    <a:pt x="583" y="243"/>
                  </a:lnTo>
                  <a:lnTo>
                    <a:pt x="585" y="243"/>
                  </a:lnTo>
                  <a:lnTo>
                    <a:pt x="583" y="243"/>
                  </a:lnTo>
                  <a:lnTo>
                    <a:pt x="583" y="242"/>
                  </a:lnTo>
                  <a:lnTo>
                    <a:pt x="583" y="240"/>
                  </a:lnTo>
                  <a:lnTo>
                    <a:pt x="583" y="239"/>
                  </a:lnTo>
                  <a:lnTo>
                    <a:pt x="582" y="239"/>
                  </a:lnTo>
                  <a:lnTo>
                    <a:pt x="582" y="238"/>
                  </a:lnTo>
                  <a:lnTo>
                    <a:pt x="581" y="238"/>
                  </a:lnTo>
                  <a:lnTo>
                    <a:pt x="581" y="237"/>
                  </a:lnTo>
                  <a:lnTo>
                    <a:pt x="580" y="237"/>
                  </a:lnTo>
                  <a:lnTo>
                    <a:pt x="579" y="237"/>
                  </a:lnTo>
                  <a:lnTo>
                    <a:pt x="577" y="237"/>
                  </a:lnTo>
                  <a:lnTo>
                    <a:pt x="576" y="238"/>
                  </a:lnTo>
                  <a:lnTo>
                    <a:pt x="575" y="238"/>
                  </a:lnTo>
                  <a:lnTo>
                    <a:pt x="574" y="238"/>
                  </a:lnTo>
                  <a:lnTo>
                    <a:pt x="573" y="238"/>
                  </a:lnTo>
                  <a:lnTo>
                    <a:pt x="571" y="238"/>
                  </a:lnTo>
                  <a:lnTo>
                    <a:pt x="571" y="237"/>
                  </a:lnTo>
                  <a:lnTo>
                    <a:pt x="570" y="237"/>
                  </a:lnTo>
                  <a:lnTo>
                    <a:pt x="570" y="238"/>
                  </a:lnTo>
                  <a:lnTo>
                    <a:pt x="570" y="237"/>
                  </a:lnTo>
                  <a:lnTo>
                    <a:pt x="570" y="238"/>
                  </a:lnTo>
                  <a:lnTo>
                    <a:pt x="569" y="237"/>
                  </a:lnTo>
                  <a:lnTo>
                    <a:pt x="569" y="236"/>
                  </a:lnTo>
                  <a:lnTo>
                    <a:pt x="568" y="236"/>
                  </a:lnTo>
                  <a:lnTo>
                    <a:pt x="568" y="234"/>
                  </a:lnTo>
                  <a:lnTo>
                    <a:pt x="568" y="236"/>
                  </a:lnTo>
                  <a:lnTo>
                    <a:pt x="567" y="234"/>
                  </a:lnTo>
                  <a:lnTo>
                    <a:pt x="565" y="234"/>
                  </a:lnTo>
                  <a:lnTo>
                    <a:pt x="564" y="234"/>
                  </a:lnTo>
                  <a:lnTo>
                    <a:pt x="563" y="234"/>
                  </a:lnTo>
                  <a:lnTo>
                    <a:pt x="562" y="234"/>
                  </a:lnTo>
                  <a:lnTo>
                    <a:pt x="563" y="234"/>
                  </a:lnTo>
                  <a:lnTo>
                    <a:pt x="563" y="233"/>
                  </a:lnTo>
                  <a:lnTo>
                    <a:pt x="562" y="232"/>
                  </a:lnTo>
                  <a:lnTo>
                    <a:pt x="562" y="233"/>
                  </a:lnTo>
                  <a:lnTo>
                    <a:pt x="561" y="233"/>
                  </a:lnTo>
                  <a:lnTo>
                    <a:pt x="561" y="234"/>
                  </a:lnTo>
                  <a:lnTo>
                    <a:pt x="559" y="234"/>
                  </a:lnTo>
                  <a:lnTo>
                    <a:pt x="558" y="234"/>
                  </a:lnTo>
                  <a:lnTo>
                    <a:pt x="558" y="236"/>
                  </a:lnTo>
                  <a:lnTo>
                    <a:pt x="557" y="236"/>
                  </a:lnTo>
                  <a:lnTo>
                    <a:pt x="557" y="234"/>
                  </a:lnTo>
                  <a:lnTo>
                    <a:pt x="556" y="234"/>
                  </a:lnTo>
                  <a:lnTo>
                    <a:pt x="555" y="234"/>
                  </a:lnTo>
                  <a:lnTo>
                    <a:pt x="555" y="233"/>
                  </a:lnTo>
                  <a:lnTo>
                    <a:pt x="553" y="232"/>
                  </a:lnTo>
                  <a:lnTo>
                    <a:pt x="553" y="231"/>
                  </a:lnTo>
                  <a:lnTo>
                    <a:pt x="553" y="230"/>
                  </a:lnTo>
                  <a:lnTo>
                    <a:pt x="553" y="228"/>
                  </a:lnTo>
                  <a:lnTo>
                    <a:pt x="552" y="228"/>
                  </a:lnTo>
                  <a:lnTo>
                    <a:pt x="551" y="228"/>
                  </a:lnTo>
                  <a:lnTo>
                    <a:pt x="551" y="227"/>
                  </a:lnTo>
                  <a:lnTo>
                    <a:pt x="550" y="227"/>
                  </a:lnTo>
                  <a:lnTo>
                    <a:pt x="550" y="228"/>
                  </a:lnTo>
                  <a:lnTo>
                    <a:pt x="548" y="228"/>
                  </a:lnTo>
                  <a:lnTo>
                    <a:pt x="548" y="230"/>
                  </a:lnTo>
                  <a:lnTo>
                    <a:pt x="547" y="230"/>
                  </a:lnTo>
                  <a:lnTo>
                    <a:pt x="547" y="231"/>
                  </a:lnTo>
                  <a:lnTo>
                    <a:pt x="546" y="231"/>
                  </a:lnTo>
                  <a:lnTo>
                    <a:pt x="546" y="232"/>
                  </a:lnTo>
                  <a:lnTo>
                    <a:pt x="546" y="231"/>
                  </a:lnTo>
                  <a:lnTo>
                    <a:pt x="545" y="231"/>
                  </a:lnTo>
                  <a:lnTo>
                    <a:pt x="545" y="230"/>
                  </a:lnTo>
                  <a:lnTo>
                    <a:pt x="545" y="228"/>
                  </a:lnTo>
                  <a:lnTo>
                    <a:pt x="546" y="228"/>
                  </a:lnTo>
                  <a:lnTo>
                    <a:pt x="546" y="227"/>
                  </a:lnTo>
                  <a:lnTo>
                    <a:pt x="545" y="227"/>
                  </a:lnTo>
                  <a:lnTo>
                    <a:pt x="545" y="226"/>
                  </a:lnTo>
                  <a:lnTo>
                    <a:pt x="546" y="226"/>
                  </a:lnTo>
                  <a:lnTo>
                    <a:pt x="545" y="226"/>
                  </a:lnTo>
                  <a:lnTo>
                    <a:pt x="545" y="227"/>
                  </a:lnTo>
                  <a:lnTo>
                    <a:pt x="544" y="227"/>
                  </a:lnTo>
                  <a:lnTo>
                    <a:pt x="542" y="227"/>
                  </a:lnTo>
                  <a:lnTo>
                    <a:pt x="541" y="227"/>
                  </a:lnTo>
                  <a:lnTo>
                    <a:pt x="540" y="227"/>
                  </a:lnTo>
                  <a:lnTo>
                    <a:pt x="539" y="227"/>
                  </a:lnTo>
                  <a:lnTo>
                    <a:pt x="538" y="227"/>
                  </a:lnTo>
                  <a:lnTo>
                    <a:pt x="536" y="227"/>
                  </a:lnTo>
                  <a:lnTo>
                    <a:pt x="536" y="226"/>
                  </a:lnTo>
                  <a:lnTo>
                    <a:pt x="535" y="226"/>
                  </a:lnTo>
                  <a:lnTo>
                    <a:pt x="534" y="226"/>
                  </a:lnTo>
                  <a:lnTo>
                    <a:pt x="533" y="226"/>
                  </a:lnTo>
                  <a:lnTo>
                    <a:pt x="533" y="227"/>
                  </a:lnTo>
                  <a:lnTo>
                    <a:pt x="534" y="227"/>
                  </a:lnTo>
                  <a:lnTo>
                    <a:pt x="534" y="228"/>
                  </a:lnTo>
                  <a:lnTo>
                    <a:pt x="535" y="228"/>
                  </a:lnTo>
                  <a:lnTo>
                    <a:pt x="535" y="230"/>
                  </a:lnTo>
                  <a:lnTo>
                    <a:pt x="535" y="231"/>
                  </a:lnTo>
                  <a:lnTo>
                    <a:pt x="536" y="231"/>
                  </a:lnTo>
                  <a:lnTo>
                    <a:pt x="538" y="230"/>
                  </a:lnTo>
                  <a:lnTo>
                    <a:pt x="538" y="228"/>
                  </a:lnTo>
                  <a:lnTo>
                    <a:pt x="539" y="228"/>
                  </a:lnTo>
                  <a:lnTo>
                    <a:pt x="539" y="230"/>
                  </a:lnTo>
                  <a:lnTo>
                    <a:pt x="539" y="228"/>
                  </a:lnTo>
                  <a:lnTo>
                    <a:pt x="540" y="228"/>
                  </a:lnTo>
                  <a:lnTo>
                    <a:pt x="540" y="230"/>
                  </a:lnTo>
                  <a:lnTo>
                    <a:pt x="541" y="228"/>
                  </a:lnTo>
                  <a:lnTo>
                    <a:pt x="541" y="230"/>
                  </a:lnTo>
                  <a:lnTo>
                    <a:pt x="542" y="230"/>
                  </a:lnTo>
                  <a:lnTo>
                    <a:pt x="542" y="228"/>
                  </a:lnTo>
                  <a:lnTo>
                    <a:pt x="544" y="228"/>
                  </a:lnTo>
                  <a:lnTo>
                    <a:pt x="544" y="230"/>
                  </a:lnTo>
                  <a:lnTo>
                    <a:pt x="545" y="230"/>
                  </a:lnTo>
                  <a:lnTo>
                    <a:pt x="545" y="231"/>
                  </a:lnTo>
                  <a:lnTo>
                    <a:pt x="545" y="232"/>
                  </a:lnTo>
                  <a:lnTo>
                    <a:pt x="546" y="232"/>
                  </a:lnTo>
                  <a:lnTo>
                    <a:pt x="546" y="233"/>
                  </a:lnTo>
                  <a:lnTo>
                    <a:pt x="547" y="233"/>
                  </a:lnTo>
                  <a:lnTo>
                    <a:pt x="547" y="232"/>
                  </a:lnTo>
                  <a:lnTo>
                    <a:pt x="548" y="232"/>
                  </a:lnTo>
                  <a:lnTo>
                    <a:pt x="548" y="231"/>
                  </a:lnTo>
                  <a:lnTo>
                    <a:pt x="548" y="230"/>
                  </a:lnTo>
                  <a:lnTo>
                    <a:pt x="550" y="230"/>
                  </a:lnTo>
                  <a:lnTo>
                    <a:pt x="551" y="230"/>
                  </a:lnTo>
                  <a:lnTo>
                    <a:pt x="551" y="228"/>
                  </a:lnTo>
                  <a:lnTo>
                    <a:pt x="552" y="228"/>
                  </a:lnTo>
                  <a:lnTo>
                    <a:pt x="552" y="230"/>
                  </a:lnTo>
                  <a:lnTo>
                    <a:pt x="552" y="231"/>
                  </a:lnTo>
                  <a:lnTo>
                    <a:pt x="552" y="232"/>
                  </a:lnTo>
                  <a:lnTo>
                    <a:pt x="552" y="233"/>
                  </a:lnTo>
                  <a:lnTo>
                    <a:pt x="553" y="233"/>
                  </a:lnTo>
                  <a:lnTo>
                    <a:pt x="553" y="234"/>
                  </a:lnTo>
                  <a:lnTo>
                    <a:pt x="552" y="234"/>
                  </a:lnTo>
                  <a:lnTo>
                    <a:pt x="552" y="236"/>
                  </a:lnTo>
                  <a:lnTo>
                    <a:pt x="552" y="234"/>
                  </a:lnTo>
                  <a:lnTo>
                    <a:pt x="552" y="236"/>
                  </a:lnTo>
                  <a:lnTo>
                    <a:pt x="552" y="234"/>
                  </a:lnTo>
                  <a:lnTo>
                    <a:pt x="552" y="236"/>
                  </a:lnTo>
                  <a:lnTo>
                    <a:pt x="551" y="236"/>
                  </a:lnTo>
                  <a:lnTo>
                    <a:pt x="551" y="237"/>
                  </a:lnTo>
                  <a:lnTo>
                    <a:pt x="550" y="237"/>
                  </a:lnTo>
                  <a:lnTo>
                    <a:pt x="550" y="238"/>
                  </a:lnTo>
                  <a:lnTo>
                    <a:pt x="551" y="238"/>
                  </a:lnTo>
                  <a:lnTo>
                    <a:pt x="551" y="237"/>
                  </a:lnTo>
                  <a:lnTo>
                    <a:pt x="550" y="237"/>
                  </a:lnTo>
                  <a:lnTo>
                    <a:pt x="551" y="237"/>
                  </a:lnTo>
                  <a:lnTo>
                    <a:pt x="551" y="236"/>
                  </a:lnTo>
                  <a:lnTo>
                    <a:pt x="552" y="236"/>
                  </a:lnTo>
                  <a:lnTo>
                    <a:pt x="553" y="236"/>
                  </a:lnTo>
                  <a:lnTo>
                    <a:pt x="555" y="236"/>
                  </a:lnTo>
                  <a:lnTo>
                    <a:pt x="556" y="236"/>
                  </a:lnTo>
                  <a:lnTo>
                    <a:pt x="556" y="237"/>
                  </a:lnTo>
                  <a:lnTo>
                    <a:pt x="557" y="237"/>
                  </a:lnTo>
                  <a:lnTo>
                    <a:pt x="557" y="238"/>
                  </a:lnTo>
                  <a:lnTo>
                    <a:pt x="558" y="238"/>
                  </a:lnTo>
                  <a:lnTo>
                    <a:pt x="559" y="239"/>
                  </a:lnTo>
                  <a:lnTo>
                    <a:pt x="561" y="239"/>
                  </a:lnTo>
                  <a:lnTo>
                    <a:pt x="562" y="239"/>
                  </a:lnTo>
                  <a:lnTo>
                    <a:pt x="563" y="238"/>
                  </a:lnTo>
                  <a:lnTo>
                    <a:pt x="564" y="238"/>
                  </a:lnTo>
                  <a:lnTo>
                    <a:pt x="565" y="238"/>
                  </a:lnTo>
                  <a:lnTo>
                    <a:pt x="565" y="239"/>
                  </a:lnTo>
                  <a:lnTo>
                    <a:pt x="567" y="238"/>
                  </a:lnTo>
                  <a:lnTo>
                    <a:pt x="567" y="239"/>
                  </a:lnTo>
                  <a:lnTo>
                    <a:pt x="568" y="239"/>
                  </a:lnTo>
                  <a:lnTo>
                    <a:pt x="568" y="238"/>
                  </a:lnTo>
                  <a:lnTo>
                    <a:pt x="568" y="239"/>
                  </a:lnTo>
                  <a:lnTo>
                    <a:pt x="568" y="240"/>
                  </a:lnTo>
                  <a:lnTo>
                    <a:pt x="569" y="240"/>
                  </a:lnTo>
                  <a:lnTo>
                    <a:pt x="570" y="242"/>
                  </a:lnTo>
                  <a:lnTo>
                    <a:pt x="571" y="243"/>
                  </a:lnTo>
                  <a:lnTo>
                    <a:pt x="573" y="244"/>
                  </a:lnTo>
                  <a:lnTo>
                    <a:pt x="573" y="245"/>
                  </a:lnTo>
                  <a:lnTo>
                    <a:pt x="574" y="245"/>
                  </a:lnTo>
                  <a:lnTo>
                    <a:pt x="575" y="245"/>
                  </a:lnTo>
                  <a:lnTo>
                    <a:pt x="575" y="244"/>
                  </a:lnTo>
                  <a:lnTo>
                    <a:pt x="576" y="244"/>
                  </a:lnTo>
                  <a:lnTo>
                    <a:pt x="576" y="243"/>
                  </a:lnTo>
                  <a:lnTo>
                    <a:pt x="576" y="242"/>
                  </a:lnTo>
                  <a:lnTo>
                    <a:pt x="576" y="243"/>
                  </a:lnTo>
                  <a:lnTo>
                    <a:pt x="576" y="242"/>
                  </a:lnTo>
                  <a:lnTo>
                    <a:pt x="576" y="243"/>
                  </a:lnTo>
                  <a:lnTo>
                    <a:pt x="576" y="242"/>
                  </a:lnTo>
                  <a:lnTo>
                    <a:pt x="577" y="242"/>
                  </a:lnTo>
                  <a:lnTo>
                    <a:pt x="577" y="240"/>
                  </a:lnTo>
                  <a:lnTo>
                    <a:pt x="577" y="239"/>
                  </a:lnTo>
                  <a:lnTo>
                    <a:pt x="579" y="240"/>
                  </a:lnTo>
                  <a:lnTo>
                    <a:pt x="579" y="242"/>
                  </a:lnTo>
                  <a:lnTo>
                    <a:pt x="580" y="242"/>
                  </a:lnTo>
                  <a:lnTo>
                    <a:pt x="580" y="243"/>
                  </a:lnTo>
                  <a:lnTo>
                    <a:pt x="579" y="243"/>
                  </a:lnTo>
                  <a:lnTo>
                    <a:pt x="579" y="244"/>
                  </a:lnTo>
                  <a:lnTo>
                    <a:pt x="579" y="245"/>
                  </a:lnTo>
                  <a:lnTo>
                    <a:pt x="580" y="245"/>
                  </a:lnTo>
                  <a:lnTo>
                    <a:pt x="580" y="246"/>
                  </a:lnTo>
                  <a:lnTo>
                    <a:pt x="580" y="248"/>
                  </a:lnTo>
                  <a:lnTo>
                    <a:pt x="580" y="249"/>
                  </a:lnTo>
                  <a:lnTo>
                    <a:pt x="580" y="250"/>
                  </a:lnTo>
                  <a:lnTo>
                    <a:pt x="580" y="251"/>
                  </a:lnTo>
                  <a:lnTo>
                    <a:pt x="580" y="253"/>
                  </a:lnTo>
                  <a:lnTo>
                    <a:pt x="579" y="253"/>
                  </a:lnTo>
                  <a:lnTo>
                    <a:pt x="579" y="254"/>
                  </a:lnTo>
                  <a:lnTo>
                    <a:pt x="580" y="255"/>
                  </a:lnTo>
                  <a:lnTo>
                    <a:pt x="580" y="256"/>
                  </a:lnTo>
                  <a:lnTo>
                    <a:pt x="581" y="256"/>
                  </a:lnTo>
                  <a:lnTo>
                    <a:pt x="582" y="256"/>
                  </a:lnTo>
                  <a:lnTo>
                    <a:pt x="583" y="256"/>
                  </a:lnTo>
                  <a:lnTo>
                    <a:pt x="585" y="257"/>
                  </a:lnTo>
                  <a:lnTo>
                    <a:pt x="586" y="257"/>
                  </a:lnTo>
                  <a:lnTo>
                    <a:pt x="587" y="257"/>
                  </a:lnTo>
                  <a:lnTo>
                    <a:pt x="587" y="259"/>
                  </a:lnTo>
                  <a:lnTo>
                    <a:pt x="586" y="260"/>
                  </a:lnTo>
                  <a:lnTo>
                    <a:pt x="587" y="261"/>
                  </a:lnTo>
                  <a:lnTo>
                    <a:pt x="586" y="261"/>
                  </a:lnTo>
                  <a:lnTo>
                    <a:pt x="585" y="261"/>
                  </a:lnTo>
                  <a:lnTo>
                    <a:pt x="585" y="260"/>
                  </a:lnTo>
                  <a:lnTo>
                    <a:pt x="583" y="260"/>
                  </a:lnTo>
                  <a:lnTo>
                    <a:pt x="583" y="261"/>
                  </a:lnTo>
                  <a:lnTo>
                    <a:pt x="582" y="261"/>
                  </a:lnTo>
                  <a:lnTo>
                    <a:pt x="583" y="262"/>
                  </a:lnTo>
                  <a:lnTo>
                    <a:pt x="583" y="261"/>
                  </a:lnTo>
                  <a:lnTo>
                    <a:pt x="585" y="261"/>
                  </a:lnTo>
                  <a:lnTo>
                    <a:pt x="586" y="261"/>
                  </a:lnTo>
                  <a:lnTo>
                    <a:pt x="587" y="261"/>
                  </a:lnTo>
                  <a:lnTo>
                    <a:pt x="587" y="260"/>
                  </a:lnTo>
                  <a:lnTo>
                    <a:pt x="588" y="260"/>
                  </a:lnTo>
                  <a:lnTo>
                    <a:pt x="588" y="261"/>
                  </a:lnTo>
                  <a:lnTo>
                    <a:pt x="589" y="261"/>
                  </a:lnTo>
                  <a:lnTo>
                    <a:pt x="589" y="262"/>
                  </a:lnTo>
                  <a:lnTo>
                    <a:pt x="591" y="262"/>
                  </a:lnTo>
                  <a:lnTo>
                    <a:pt x="591" y="263"/>
                  </a:lnTo>
                  <a:lnTo>
                    <a:pt x="591" y="262"/>
                  </a:lnTo>
                  <a:lnTo>
                    <a:pt x="591" y="263"/>
                  </a:lnTo>
                  <a:lnTo>
                    <a:pt x="592" y="263"/>
                  </a:lnTo>
                  <a:lnTo>
                    <a:pt x="593" y="263"/>
                  </a:lnTo>
                  <a:lnTo>
                    <a:pt x="593" y="265"/>
                  </a:lnTo>
                  <a:lnTo>
                    <a:pt x="594" y="265"/>
                  </a:lnTo>
                  <a:lnTo>
                    <a:pt x="593" y="265"/>
                  </a:lnTo>
                  <a:lnTo>
                    <a:pt x="594" y="265"/>
                  </a:lnTo>
                  <a:lnTo>
                    <a:pt x="594" y="266"/>
                  </a:lnTo>
                  <a:lnTo>
                    <a:pt x="594" y="267"/>
                  </a:lnTo>
                  <a:lnTo>
                    <a:pt x="593" y="267"/>
                  </a:lnTo>
                  <a:lnTo>
                    <a:pt x="593" y="266"/>
                  </a:lnTo>
                  <a:lnTo>
                    <a:pt x="592" y="266"/>
                  </a:lnTo>
                  <a:lnTo>
                    <a:pt x="593" y="266"/>
                  </a:lnTo>
                  <a:lnTo>
                    <a:pt x="593" y="267"/>
                  </a:lnTo>
                  <a:lnTo>
                    <a:pt x="593" y="268"/>
                  </a:lnTo>
                  <a:lnTo>
                    <a:pt x="593" y="269"/>
                  </a:lnTo>
                  <a:lnTo>
                    <a:pt x="592" y="269"/>
                  </a:lnTo>
                  <a:lnTo>
                    <a:pt x="592" y="271"/>
                  </a:lnTo>
                  <a:lnTo>
                    <a:pt x="591" y="271"/>
                  </a:lnTo>
                  <a:lnTo>
                    <a:pt x="591" y="272"/>
                  </a:lnTo>
                  <a:lnTo>
                    <a:pt x="589" y="272"/>
                  </a:lnTo>
                  <a:lnTo>
                    <a:pt x="591" y="272"/>
                  </a:lnTo>
                  <a:lnTo>
                    <a:pt x="591" y="271"/>
                  </a:lnTo>
                  <a:lnTo>
                    <a:pt x="592" y="271"/>
                  </a:lnTo>
                  <a:lnTo>
                    <a:pt x="592" y="269"/>
                  </a:lnTo>
                  <a:lnTo>
                    <a:pt x="592" y="271"/>
                  </a:lnTo>
                  <a:lnTo>
                    <a:pt x="592" y="269"/>
                  </a:lnTo>
                  <a:lnTo>
                    <a:pt x="593" y="269"/>
                  </a:lnTo>
                  <a:lnTo>
                    <a:pt x="593" y="271"/>
                  </a:lnTo>
                  <a:lnTo>
                    <a:pt x="593" y="269"/>
                  </a:lnTo>
                  <a:lnTo>
                    <a:pt x="594" y="269"/>
                  </a:lnTo>
                  <a:lnTo>
                    <a:pt x="593" y="269"/>
                  </a:lnTo>
                  <a:lnTo>
                    <a:pt x="594" y="269"/>
                  </a:lnTo>
                  <a:lnTo>
                    <a:pt x="593" y="268"/>
                  </a:lnTo>
                  <a:lnTo>
                    <a:pt x="594" y="268"/>
                  </a:lnTo>
                  <a:lnTo>
                    <a:pt x="594" y="269"/>
                  </a:lnTo>
                  <a:lnTo>
                    <a:pt x="594" y="271"/>
                  </a:lnTo>
                  <a:lnTo>
                    <a:pt x="594" y="272"/>
                  </a:lnTo>
                  <a:lnTo>
                    <a:pt x="593" y="272"/>
                  </a:lnTo>
                  <a:lnTo>
                    <a:pt x="592" y="272"/>
                  </a:lnTo>
                  <a:lnTo>
                    <a:pt x="592" y="273"/>
                  </a:lnTo>
                  <a:lnTo>
                    <a:pt x="592" y="274"/>
                  </a:lnTo>
                  <a:lnTo>
                    <a:pt x="591" y="274"/>
                  </a:lnTo>
                  <a:lnTo>
                    <a:pt x="591" y="275"/>
                  </a:lnTo>
                  <a:lnTo>
                    <a:pt x="591" y="277"/>
                  </a:lnTo>
                  <a:lnTo>
                    <a:pt x="589" y="277"/>
                  </a:lnTo>
                  <a:lnTo>
                    <a:pt x="589" y="278"/>
                  </a:lnTo>
                  <a:lnTo>
                    <a:pt x="591" y="278"/>
                  </a:lnTo>
                  <a:lnTo>
                    <a:pt x="591" y="277"/>
                  </a:lnTo>
                  <a:lnTo>
                    <a:pt x="592" y="277"/>
                  </a:lnTo>
                  <a:lnTo>
                    <a:pt x="592" y="275"/>
                  </a:lnTo>
                  <a:lnTo>
                    <a:pt x="592" y="277"/>
                  </a:lnTo>
                  <a:lnTo>
                    <a:pt x="592" y="275"/>
                  </a:lnTo>
                  <a:lnTo>
                    <a:pt x="593" y="275"/>
                  </a:lnTo>
                  <a:lnTo>
                    <a:pt x="593" y="274"/>
                  </a:lnTo>
                  <a:lnTo>
                    <a:pt x="592" y="274"/>
                  </a:lnTo>
                  <a:lnTo>
                    <a:pt x="593" y="274"/>
                  </a:lnTo>
                  <a:lnTo>
                    <a:pt x="594" y="274"/>
                  </a:lnTo>
                  <a:lnTo>
                    <a:pt x="594" y="273"/>
                  </a:lnTo>
                  <a:lnTo>
                    <a:pt x="593" y="273"/>
                  </a:lnTo>
                  <a:lnTo>
                    <a:pt x="594" y="273"/>
                  </a:lnTo>
                  <a:lnTo>
                    <a:pt x="596" y="273"/>
                  </a:lnTo>
                  <a:lnTo>
                    <a:pt x="597" y="273"/>
                  </a:lnTo>
                  <a:lnTo>
                    <a:pt x="597" y="272"/>
                  </a:lnTo>
                  <a:lnTo>
                    <a:pt x="598" y="271"/>
                  </a:lnTo>
                  <a:lnTo>
                    <a:pt x="597" y="271"/>
                  </a:lnTo>
                  <a:lnTo>
                    <a:pt x="598" y="271"/>
                  </a:lnTo>
                  <a:lnTo>
                    <a:pt x="599" y="271"/>
                  </a:lnTo>
                  <a:lnTo>
                    <a:pt x="600" y="271"/>
                  </a:lnTo>
                  <a:lnTo>
                    <a:pt x="600" y="272"/>
                  </a:lnTo>
                  <a:lnTo>
                    <a:pt x="602" y="271"/>
                  </a:lnTo>
                  <a:lnTo>
                    <a:pt x="602" y="272"/>
                  </a:lnTo>
                  <a:lnTo>
                    <a:pt x="603" y="272"/>
                  </a:lnTo>
                  <a:lnTo>
                    <a:pt x="604" y="273"/>
                  </a:lnTo>
                  <a:lnTo>
                    <a:pt x="605" y="273"/>
                  </a:lnTo>
                  <a:lnTo>
                    <a:pt x="605" y="272"/>
                  </a:lnTo>
                  <a:lnTo>
                    <a:pt x="605" y="273"/>
                  </a:lnTo>
                  <a:lnTo>
                    <a:pt x="605" y="274"/>
                  </a:lnTo>
                  <a:lnTo>
                    <a:pt x="606" y="274"/>
                  </a:lnTo>
                  <a:lnTo>
                    <a:pt x="606" y="275"/>
                  </a:lnTo>
                  <a:lnTo>
                    <a:pt x="605" y="275"/>
                  </a:lnTo>
                  <a:lnTo>
                    <a:pt x="604" y="275"/>
                  </a:lnTo>
                  <a:lnTo>
                    <a:pt x="605" y="275"/>
                  </a:lnTo>
                  <a:lnTo>
                    <a:pt x="604" y="275"/>
                  </a:lnTo>
                  <a:lnTo>
                    <a:pt x="605" y="275"/>
                  </a:lnTo>
                  <a:lnTo>
                    <a:pt x="605" y="277"/>
                  </a:lnTo>
                  <a:lnTo>
                    <a:pt x="604" y="277"/>
                  </a:lnTo>
                  <a:lnTo>
                    <a:pt x="603" y="277"/>
                  </a:lnTo>
                  <a:lnTo>
                    <a:pt x="603" y="278"/>
                  </a:lnTo>
                  <a:lnTo>
                    <a:pt x="603" y="277"/>
                  </a:lnTo>
                  <a:lnTo>
                    <a:pt x="603" y="278"/>
                  </a:lnTo>
                  <a:lnTo>
                    <a:pt x="603" y="277"/>
                  </a:lnTo>
                  <a:lnTo>
                    <a:pt x="603" y="278"/>
                  </a:lnTo>
                  <a:lnTo>
                    <a:pt x="603" y="277"/>
                  </a:lnTo>
                  <a:lnTo>
                    <a:pt x="603" y="275"/>
                  </a:lnTo>
                  <a:lnTo>
                    <a:pt x="603" y="277"/>
                  </a:lnTo>
                  <a:lnTo>
                    <a:pt x="603" y="278"/>
                  </a:lnTo>
                  <a:lnTo>
                    <a:pt x="602" y="278"/>
                  </a:lnTo>
                  <a:lnTo>
                    <a:pt x="600" y="278"/>
                  </a:lnTo>
                  <a:lnTo>
                    <a:pt x="602" y="278"/>
                  </a:lnTo>
                  <a:lnTo>
                    <a:pt x="602" y="279"/>
                  </a:lnTo>
                  <a:lnTo>
                    <a:pt x="602" y="280"/>
                  </a:lnTo>
                  <a:lnTo>
                    <a:pt x="602" y="282"/>
                  </a:lnTo>
                  <a:lnTo>
                    <a:pt x="602" y="280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78"/>
                  </a:lnTo>
                  <a:lnTo>
                    <a:pt x="604" y="278"/>
                  </a:lnTo>
                  <a:lnTo>
                    <a:pt x="604" y="279"/>
                  </a:lnTo>
                  <a:lnTo>
                    <a:pt x="605" y="279"/>
                  </a:lnTo>
                  <a:lnTo>
                    <a:pt x="604" y="279"/>
                  </a:lnTo>
                  <a:lnTo>
                    <a:pt x="605" y="279"/>
                  </a:lnTo>
                  <a:lnTo>
                    <a:pt x="604" y="279"/>
                  </a:lnTo>
                  <a:lnTo>
                    <a:pt x="605" y="279"/>
                  </a:lnTo>
                  <a:lnTo>
                    <a:pt x="604" y="279"/>
                  </a:lnTo>
                  <a:lnTo>
                    <a:pt x="605" y="279"/>
                  </a:lnTo>
                  <a:lnTo>
                    <a:pt x="604" y="279"/>
                  </a:lnTo>
                  <a:lnTo>
                    <a:pt x="604" y="278"/>
                  </a:lnTo>
                  <a:lnTo>
                    <a:pt x="605" y="278"/>
                  </a:lnTo>
                  <a:lnTo>
                    <a:pt x="605" y="277"/>
                  </a:lnTo>
                  <a:lnTo>
                    <a:pt x="606" y="277"/>
                  </a:lnTo>
                  <a:lnTo>
                    <a:pt x="605" y="277"/>
                  </a:lnTo>
                  <a:lnTo>
                    <a:pt x="605" y="275"/>
                  </a:lnTo>
                  <a:lnTo>
                    <a:pt x="606" y="275"/>
                  </a:lnTo>
                  <a:lnTo>
                    <a:pt x="606" y="277"/>
                  </a:lnTo>
                  <a:lnTo>
                    <a:pt x="606" y="275"/>
                  </a:lnTo>
                  <a:lnTo>
                    <a:pt x="608" y="275"/>
                  </a:lnTo>
                  <a:lnTo>
                    <a:pt x="609" y="275"/>
                  </a:lnTo>
                  <a:lnTo>
                    <a:pt x="609" y="277"/>
                  </a:lnTo>
                  <a:lnTo>
                    <a:pt x="608" y="277"/>
                  </a:lnTo>
                  <a:lnTo>
                    <a:pt x="608" y="278"/>
                  </a:lnTo>
                  <a:lnTo>
                    <a:pt x="608" y="277"/>
                  </a:lnTo>
                  <a:lnTo>
                    <a:pt x="609" y="277"/>
                  </a:lnTo>
                  <a:lnTo>
                    <a:pt x="610" y="277"/>
                  </a:lnTo>
                  <a:lnTo>
                    <a:pt x="609" y="277"/>
                  </a:lnTo>
                  <a:lnTo>
                    <a:pt x="610" y="277"/>
                  </a:lnTo>
                  <a:lnTo>
                    <a:pt x="610" y="278"/>
                  </a:lnTo>
                  <a:lnTo>
                    <a:pt x="610" y="279"/>
                  </a:lnTo>
                  <a:lnTo>
                    <a:pt x="610" y="280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0" y="282"/>
                  </a:lnTo>
                  <a:lnTo>
                    <a:pt x="611" y="280"/>
                  </a:lnTo>
                  <a:lnTo>
                    <a:pt x="610" y="280"/>
                  </a:lnTo>
                  <a:lnTo>
                    <a:pt x="610" y="279"/>
                  </a:lnTo>
                  <a:lnTo>
                    <a:pt x="611" y="279"/>
                  </a:lnTo>
                  <a:lnTo>
                    <a:pt x="610" y="279"/>
                  </a:lnTo>
                  <a:lnTo>
                    <a:pt x="611" y="279"/>
                  </a:lnTo>
                  <a:lnTo>
                    <a:pt x="610" y="279"/>
                  </a:lnTo>
                  <a:lnTo>
                    <a:pt x="611" y="279"/>
                  </a:lnTo>
                  <a:lnTo>
                    <a:pt x="610" y="279"/>
                  </a:lnTo>
                  <a:lnTo>
                    <a:pt x="610" y="278"/>
                  </a:lnTo>
                  <a:lnTo>
                    <a:pt x="611" y="278"/>
                  </a:lnTo>
                  <a:lnTo>
                    <a:pt x="611" y="277"/>
                  </a:lnTo>
                  <a:lnTo>
                    <a:pt x="611" y="278"/>
                  </a:lnTo>
                  <a:lnTo>
                    <a:pt x="612" y="278"/>
                  </a:lnTo>
                  <a:lnTo>
                    <a:pt x="614" y="278"/>
                  </a:lnTo>
                  <a:lnTo>
                    <a:pt x="615" y="278"/>
                  </a:lnTo>
                  <a:lnTo>
                    <a:pt x="616" y="278"/>
                  </a:lnTo>
                  <a:lnTo>
                    <a:pt x="617" y="278"/>
                  </a:lnTo>
                  <a:lnTo>
                    <a:pt x="617" y="279"/>
                  </a:lnTo>
                  <a:lnTo>
                    <a:pt x="616" y="279"/>
                  </a:lnTo>
                  <a:lnTo>
                    <a:pt x="617" y="279"/>
                  </a:lnTo>
                  <a:lnTo>
                    <a:pt x="616" y="279"/>
                  </a:lnTo>
                  <a:lnTo>
                    <a:pt x="617" y="279"/>
                  </a:lnTo>
                  <a:lnTo>
                    <a:pt x="617" y="278"/>
                  </a:lnTo>
                  <a:lnTo>
                    <a:pt x="617" y="279"/>
                  </a:lnTo>
                  <a:lnTo>
                    <a:pt x="618" y="279"/>
                  </a:lnTo>
                  <a:lnTo>
                    <a:pt x="617" y="279"/>
                  </a:lnTo>
                  <a:lnTo>
                    <a:pt x="618" y="279"/>
                  </a:lnTo>
                  <a:lnTo>
                    <a:pt x="617" y="279"/>
                  </a:lnTo>
                  <a:lnTo>
                    <a:pt x="618" y="279"/>
                  </a:lnTo>
                  <a:lnTo>
                    <a:pt x="618" y="278"/>
                  </a:lnTo>
                  <a:lnTo>
                    <a:pt x="618" y="279"/>
                  </a:lnTo>
                  <a:lnTo>
                    <a:pt x="618" y="278"/>
                  </a:lnTo>
                  <a:lnTo>
                    <a:pt x="617" y="278"/>
                  </a:lnTo>
                  <a:lnTo>
                    <a:pt x="618" y="278"/>
                  </a:lnTo>
                  <a:lnTo>
                    <a:pt x="617" y="278"/>
                  </a:lnTo>
                  <a:lnTo>
                    <a:pt x="616" y="278"/>
                  </a:lnTo>
                  <a:lnTo>
                    <a:pt x="617" y="278"/>
                  </a:lnTo>
                  <a:lnTo>
                    <a:pt x="616" y="278"/>
                  </a:lnTo>
                  <a:lnTo>
                    <a:pt x="616" y="277"/>
                  </a:lnTo>
                  <a:lnTo>
                    <a:pt x="616" y="275"/>
                  </a:lnTo>
                  <a:lnTo>
                    <a:pt x="616" y="277"/>
                  </a:lnTo>
                  <a:lnTo>
                    <a:pt x="616" y="278"/>
                  </a:lnTo>
                  <a:lnTo>
                    <a:pt x="615" y="277"/>
                  </a:lnTo>
                  <a:lnTo>
                    <a:pt x="615" y="278"/>
                  </a:lnTo>
                  <a:lnTo>
                    <a:pt x="615" y="277"/>
                  </a:lnTo>
                  <a:lnTo>
                    <a:pt x="615" y="278"/>
                  </a:lnTo>
                  <a:lnTo>
                    <a:pt x="614" y="278"/>
                  </a:lnTo>
                  <a:lnTo>
                    <a:pt x="614" y="277"/>
                  </a:lnTo>
                  <a:lnTo>
                    <a:pt x="612" y="277"/>
                  </a:lnTo>
                  <a:lnTo>
                    <a:pt x="614" y="277"/>
                  </a:lnTo>
                  <a:lnTo>
                    <a:pt x="612" y="277"/>
                  </a:lnTo>
                  <a:lnTo>
                    <a:pt x="611" y="277"/>
                  </a:lnTo>
                  <a:lnTo>
                    <a:pt x="610" y="277"/>
                  </a:lnTo>
                  <a:lnTo>
                    <a:pt x="610" y="275"/>
                  </a:lnTo>
                  <a:lnTo>
                    <a:pt x="609" y="275"/>
                  </a:lnTo>
                  <a:lnTo>
                    <a:pt x="609" y="274"/>
                  </a:lnTo>
                  <a:lnTo>
                    <a:pt x="609" y="275"/>
                  </a:lnTo>
                  <a:lnTo>
                    <a:pt x="609" y="274"/>
                  </a:lnTo>
                  <a:lnTo>
                    <a:pt x="608" y="274"/>
                  </a:lnTo>
                  <a:lnTo>
                    <a:pt x="609" y="274"/>
                  </a:lnTo>
                  <a:lnTo>
                    <a:pt x="608" y="274"/>
                  </a:lnTo>
                  <a:lnTo>
                    <a:pt x="608" y="273"/>
                  </a:lnTo>
                  <a:lnTo>
                    <a:pt x="609" y="273"/>
                  </a:lnTo>
                  <a:lnTo>
                    <a:pt x="609" y="272"/>
                  </a:lnTo>
                  <a:lnTo>
                    <a:pt x="609" y="271"/>
                  </a:lnTo>
                  <a:lnTo>
                    <a:pt x="609" y="272"/>
                  </a:lnTo>
                  <a:lnTo>
                    <a:pt x="609" y="271"/>
                  </a:lnTo>
                  <a:lnTo>
                    <a:pt x="610" y="271"/>
                  </a:lnTo>
                  <a:lnTo>
                    <a:pt x="610" y="272"/>
                  </a:lnTo>
                  <a:lnTo>
                    <a:pt x="610" y="271"/>
                  </a:lnTo>
                  <a:lnTo>
                    <a:pt x="610" y="272"/>
                  </a:lnTo>
                  <a:lnTo>
                    <a:pt x="610" y="273"/>
                  </a:lnTo>
                  <a:lnTo>
                    <a:pt x="610" y="272"/>
                  </a:lnTo>
                  <a:lnTo>
                    <a:pt x="611" y="272"/>
                  </a:lnTo>
                  <a:lnTo>
                    <a:pt x="611" y="273"/>
                  </a:lnTo>
                  <a:lnTo>
                    <a:pt x="611" y="272"/>
                  </a:lnTo>
                  <a:lnTo>
                    <a:pt x="611" y="271"/>
                  </a:lnTo>
                  <a:lnTo>
                    <a:pt x="611" y="272"/>
                  </a:lnTo>
                  <a:lnTo>
                    <a:pt x="610" y="272"/>
                  </a:lnTo>
                  <a:lnTo>
                    <a:pt x="611" y="272"/>
                  </a:lnTo>
                  <a:lnTo>
                    <a:pt x="610" y="272"/>
                  </a:lnTo>
                  <a:lnTo>
                    <a:pt x="611" y="271"/>
                  </a:lnTo>
                  <a:lnTo>
                    <a:pt x="610" y="272"/>
                  </a:lnTo>
                  <a:lnTo>
                    <a:pt x="611" y="271"/>
                  </a:lnTo>
                  <a:lnTo>
                    <a:pt x="610" y="271"/>
                  </a:lnTo>
                  <a:lnTo>
                    <a:pt x="610" y="269"/>
                  </a:lnTo>
                  <a:lnTo>
                    <a:pt x="610" y="271"/>
                  </a:lnTo>
                  <a:lnTo>
                    <a:pt x="610" y="269"/>
                  </a:lnTo>
                  <a:lnTo>
                    <a:pt x="609" y="269"/>
                  </a:lnTo>
                  <a:lnTo>
                    <a:pt x="609" y="271"/>
                  </a:lnTo>
                  <a:lnTo>
                    <a:pt x="609" y="269"/>
                  </a:lnTo>
                  <a:lnTo>
                    <a:pt x="608" y="269"/>
                  </a:lnTo>
                  <a:lnTo>
                    <a:pt x="609" y="269"/>
                  </a:lnTo>
                  <a:lnTo>
                    <a:pt x="608" y="269"/>
                  </a:lnTo>
                  <a:lnTo>
                    <a:pt x="608" y="271"/>
                  </a:lnTo>
                  <a:lnTo>
                    <a:pt x="608" y="269"/>
                  </a:lnTo>
                  <a:lnTo>
                    <a:pt x="606" y="269"/>
                  </a:lnTo>
                  <a:lnTo>
                    <a:pt x="608" y="269"/>
                  </a:lnTo>
                  <a:lnTo>
                    <a:pt x="608" y="268"/>
                  </a:lnTo>
                  <a:lnTo>
                    <a:pt x="606" y="268"/>
                  </a:lnTo>
                  <a:lnTo>
                    <a:pt x="606" y="267"/>
                  </a:lnTo>
                  <a:lnTo>
                    <a:pt x="608" y="267"/>
                  </a:lnTo>
                  <a:lnTo>
                    <a:pt x="606" y="267"/>
                  </a:lnTo>
                  <a:lnTo>
                    <a:pt x="608" y="267"/>
                  </a:lnTo>
                  <a:lnTo>
                    <a:pt x="606" y="267"/>
                  </a:lnTo>
                  <a:lnTo>
                    <a:pt x="608" y="267"/>
                  </a:lnTo>
                  <a:lnTo>
                    <a:pt x="606" y="267"/>
                  </a:lnTo>
                  <a:lnTo>
                    <a:pt x="608" y="267"/>
                  </a:lnTo>
                  <a:lnTo>
                    <a:pt x="606" y="267"/>
                  </a:lnTo>
                  <a:lnTo>
                    <a:pt x="608" y="267"/>
                  </a:lnTo>
                  <a:lnTo>
                    <a:pt x="606" y="267"/>
                  </a:lnTo>
                  <a:lnTo>
                    <a:pt x="608" y="267"/>
                  </a:lnTo>
                  <a:lnTo>
                    <a:pt x="606" y="267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08" y="267"/>
                  </a:lnTo>
                  <a:lnTo>
                    <a:pt x="608" y="266"/>
                  </a:lnTo>
                  <a:lnTo>
                    <a:pt x="606" y="266"/>
                  </a:lnTo>
                  <a:lnTo>
                    <a:pt x="608" y="266"/>
                  </a:lnTo>
                  <a:lnTo>
                    <a:pt x="606" y="266"/>
                  </a:lnTo>
                  <a:lnTo>
                    <a:pt x="608" y="266"/>
                  </a:lnTo>
                  <a:lnTo>
                    <a:pt x="606" y="266"/>
                  </a:lnTo>
                  <a:lnTo>
                    <a:pt x="608" y="266"/>
                  </a:lnTo>
                  <a:lnTo>
                    <a:pt x="606" y="266"/>
                  </a:lnTo>
                  <a:lnTo>
                    <a:pt x="608" y="266"/>
                  </a:lnTo>
                  <a:lnTo>
                    <a:pt x="606" y="266"/>
                  </a:lnTo>
                  <a:lnTo>
                    <a:pt x="608" y="266"/>
                  </a:lnTo>
                  <a:lnTo>
                    <a:pt x="608" y="265"/>
                  </a:lnTo>
                  <a:lnTo>
                    <a:pt x="609" y="265"/>
                  </a:lnTo>
                  <a:lnTo>
                    <a:pt x="610" y="265"/>
                  </a:lnTo>
                  <a:lnTo>
                    <a:pt x="610" y="266"/>
                  </a:lnTo>
                  <a:lnTo>
                    <a:pt x="611" y="266"/>
                  </a:lnTo>
                  <a:lnTo>
                    <a:pt x="612" y="266"/>
                  </a:lnTo>
                  <a:lnTo>
                    <a:pt x="612" y="265"/>
                  </a:lnTo>
                  <a:lnTo>
                    <a:pt x="611" y="265"/>
                  </a:lnTo>
                  <a:lnTo>
                    <a:pt x="610" y="265"/>
                  </a:lnTo>
                  <a:lnTo>
                    <a:pt x="610" y="263"/>
                  </a:lnTo>
                  <a:lnTo>
                    <a:pt x="610" y="265"/>
                  </a:lnTo>
                  <a:lnTo>
                    <a:pt x="610" y="263"/>
                  </a:lnTo>
                  <a:lnTo>
                    <a:pt x="610" y="265"/>
                  </a:lnTo>
                  <a:lnTo>
                    <a:pt x="610" y="263"/>
                  </a:lnTo>
                  <a:lnTo>
                    <a:pt x="611" y="263"/>
                  </a:lnTo>
                  <a:lnTo>
                    <a:pt x="612" y="263"/>
                  </a:lnTo>
                  <a:lnTo>
                    <a:pt x="612" y="265"/>
                  </a:lnTo>
                  <a:lnTo>
                    <a:pt x="614" y="265"/>
                  </a:lnTo>
                  <a:lnTo>
                    <a:pt x="615" y="266"/>
                  </a:lnTo>
                  <a:lnTo>
                    <a:pt x="616" y="267"/>
                  </a:lnTo>
                  <a:lnTo>
                    <a:pt x="617" y="267"/>
                  </a:lnTo>
                  <a:lnTo>
                    <a:pt x="618" y="267"/>
                  </a:lnTo>
                  <a:lnTo>
                    <a:pt x="618" y="268"/>
                  </a:lnTo>
                  <a:lnTo>
                    <a:pt x="620" y="268"/>
                  </a:lnTo>
                  <a:lnTo>
                    <a:pt x="621" y="268"/>
                  </a:lnTo>
                  <a:lnTo>
                    <a:pt x="622" y="268"/>
                  </a:lnTo>
                  <a:lnTo>
                    <a:pt x="623" y="268"/>
                  </a:lnTo>
                  <a:lnTo>
                    <a:pt x="623" y="269"/>
                  </a:lnTo>
                  <a:lnTo>
                    <a:pt x="624" y="269"/>
                  </a:lnTo>
                  <a:lnTo>
                    <a:pt x="626" y="269"/>
                  </a:lnTo>
                  <a:lnTo>
                    <a:pt x="627" y="269"/>
                  </a:lnTo>
                  <a:lnTo>
                    <a:pt x="628" y="269"/>
                  </a:lnTo>
                  <a:lnTo>
                    <a:pt x="629" y="269"/>
                  </a:lnTo>
                  <a:lnTo>
                    <a:pt x="630" y="269"/>
                  </a:lnTo>
                  <a:lnTo>
                    <a:pt x="630" y="268"/>
                  </a:lnTo>
                  <a:lnTo>
                    <a:pt x="632" y="267"/>
                  </a:lnTo>
                  <a:lnTo>
                    <a:pt x="633" y="268"/>
                  </a:lnTo>
                  <a:lnTo>
                    <a:pt x="634" y="268"/>
                  </a:lnTo>
                  <a:lnTo>
                    <a:pt x="635" y="269"/>
                  </a:lnTo>
                  <a:lnTo>
                    <a:pt x="635" y="272"/>
                  </a:lnTo>
                  <a:lnTo>
                    <a:pt x="636" y="273"/>
                  </a:lnTo>
                  <a:lnTo>
                    <a:pt x="636" y="275"/>
                  </a:lnTo>
                  <a:lnTo>
                    <a:pt x="636" y="277"/>
                  </a:lnTo>
                  <a:lnTo>
                    <a:pt x="636" y="278"/>
                  </a:lnTo>
                  <a:lnTo>
                    <a:pt x="638" y="279"/>
                  </a:lnTo>
                  <a:lnTo>
                    <a:pt x="638" y="280"/>
                  </a:lnTo>
                  <a:lnTo>
                    <a:pt x="638" y="283"/>
                  </a:lnTo>
                  <a:lnTo>
                    <a:pt x="639" y="284"/>
                  </a:lnTo>
                  <a:lnTo>
                    <a:pt x="639" y="285"/>
                  </a:lnTo>
                  <a:lnTo>
                    <a:pt x="640" y="290"/>
                  </a:lnTo>
                  <a:lnTo>
                    <a:pt x="640" y="291"/>
                  </a:lnTo>
                  <a:lnTo>
                    <a:pt x="640" y="292"/>
                  </a:lnTo>
                  <a:lnTo>
                    <a:pt x="641" y="292"/>
                  </a:lnTo>
                  <a:lnTo>
                    <a:pt x="641" y="294"/>
                  </a:lnTo>
                  <a:lnTo>
                    <a:pt x="641" y="295"/>
                  </a:lnTo>
                  <a:lnTo>
                    <a:pt x="644" y="298"/>
                  </a:lnTo>
                  <a:lnTo>
                    <a:pt x="644" y="300"/>
                  </a:lnTo>
                  <a:lnTo>
                    <a:pt x="644" y="301"/>
                  </a:lnTo>
                  <a:lnTo>
                    <a:pt x="644" y="302"/>
                  </a:lnTo>
                  <a:lnTo>
                    <a:pt x="645" y="303"/>
                  </a:lnTo>
                  <a:lnTo>
                    <a:pt x="645" y="304"/>
                  </a:lnTo>
                  <a:lnTo>
                    <a:pt x="645" y="306"/>
                  </a:lnTo>
                  <a:lnTo>
                    <a:pt x="645" y="308"/>
                  </a:lnTo>
                  <a:lnTo>
                    <a:pt x="644" y="308"/>
                  </a:lnTo>
                  <a:lnTo>
                    <a:pt x="645" y="307"/>
                  </a:lnTo>
                  <a:lnTo>
                    <a:pt x="644" y="307"/>
                  </a:lnTo>
                  <a:lnTo>
                    <a:pt x="644" y="306"/>
                  </a:lnTo>
                  <a:lnTo>
                    <a:pt x="644" y="304"/>
                  </a:lnTo>
                  <a:lnTo>
                    <a:pt x="643" y="304"/>
                  </a:lnTo>
                  <a:lnTo>
                    <a:pt x="644" y="304"/>
                  </a:lnTo>
                  <a:lnTo>
                    <a:pt x="643" y="304"/>
                  </a:lnTo>
                  <a:lnTo>
                    <a:pt x="643" y="303"/>
                  </a:lnTo>
                  <a:lnTo>
                    <a:pt x="644" y="303"/>
                  </a:lnTo>
                  <a:lnTo>
                    <a:pt x="644" y="302"/>
                  </a:lnTo>
                  <a:lnTo>
                    <a:pt x="644" y="303"/>
                  </a:lnTo>
                  <a:lnTo>
                    <a:pt x="644" y="302"/>
                  </a:lnTo>
                  <a:lnTo>
                    <a:pt x="643" y="302"/>
                  </a:lnTo>
                  <a:lnTo>
                    <a:pt x="643" y="301"/>
                  </a:lnTo>
                  <a:lnTo>
                    <a:pt x="641" y="301"/>
                  </a:lnTo>
                  <a:lnTo>
                    <a:pt x="643" y="300"/>
                  </a:lnTo>
                  <a:lnTo>
                    <a:pt x="641" y="300"/>
                  </a:lnTo>
                  <a:lnTo>
                    <a:pt x="643" y="300"/>
                  </a:lnTo>
                  <a:lnTo>
                    <a:pt x="641" y="300"/>
                  </a:lnTo>
                  <a:lnTo>
                    <a:pt x="643" y="300"/>
                  </a:lnTo>
                  <a:lnTo>
                    <a:pt x="641" y="300"/>
                  </a:lnTo>
                  <a:lnTo>
                    <a:pt x="641" y="298"/>
                  </a:lnTo>
                  <a:lnTo>
                    <a:pt x="641" y="297"/>
                  </a:lnTo>
                  <a:lnTo>
                    <a:pt x="641" y="296"/>
                  </a:lnTo>
                  <a:lnTo>
                    <a:pt x="641" y="297"/>
                  </a:lnTo>
                  <a:lnTo>
                    <a:pt x="641" y="296"/>
                  </a:lnTo>
                  <a:lnTo>
                    <a:pt x="641" y="295"/>
                  </a:lnTo>
                  <a:lnTo>
                    <a:pt x="641" y="296"/>
                  </a:lnTo>
                  <a:lnTo>
                    <a:pt x="641" y="295"/>
                  </a:lnTo>
                  <a:lnTo>
                    <a:pt x="641" y="294"/>
                  </a:lnTo>
                  <a:lnTo>
                    <a:pt x="640" y="294"/>
                  </a:lnTo>
                  <a:lnTo>
                    <a:pt x="640" y="292"/>
                  </a:lnTo>
                  <a:lnTo>
                    <a:pt x="640" y="294"/>
                  </a:lnTo>
                  <a:lnTo>
                    <a:pt x="640" y="292"/>
                  </a:lnTo>
                  <a:lnTo>
                    <a:pt x="640" y="291"/>
                  </a:lnTo>
                  <a:lnTo>
                    <a:pt x="639" y="291"/>
                  </a:lnTo>
                  <a:lnTo>
                    <a:pt x="640" y="291"/>
                  </a:lnTo>
                  <a:lnTo>
                    <a:pt x="640" y="290"/>
                  </a:lnTo>
                  <a:lnTo>
                    <a:pt x="640" y="291"/>
                  </a:lnTo>
                  <a:lnTo>
                    <a:pt x="640" y="290"/>
                  </a:lnTo>
                  <a:lnTo>
                    <a:pt x="640" y="291"/>
                  </a:lnTo>
                  <a:lnTo>
                    <a:pt x="640" y="290"/>
                  </a:lnTo>
                  <a:lnTo>
                    <a:pt x="639" y="290"/>
                  </a:lnTo>
                  <a:lnTo>
                    <a:pt x="640" y="290"/>
                  </a:lnTo>
                  <a:lnTo>
                    <a:pt x="639" y="290"/>
                  </a:lnTo>
                  <a:lnTo>
                    <a:pt x="638" y="290"/>
                  </a:lnTo>
                  <a:lnTo>
                    <a:pt x="638" y="291"/>
                  </a:lnTo>
                  <a:lnTo>
                    <a:pt x="638" y="290"/>
                  </a:lnTo>
                  <a:lnTo>
                    <a:pt x="636" y="290"/>
                  </a:lnTo>
                  <a:lnTo>
                    <a:pt x="636" y="291"/>
                  </a:lnTo>
                  <a:lnTo>
                    <a:pt x="638" y="291"/>
                  </a:lnTo>
                  <a:lnTo>
                    <a:pt x="636" y="291"/>
                  </a:lnTo>
                  <a:lnTo>
                    <a:pt x="636" y="292"/>
                  </a:lnTo>
                  <a:lnTo>
                    <a:pt x="638" y="292"/>
                  </a:lnTo>
                  <a:lnTo>
                    <a:pt x="636" y="292"/>
                  </a:lnTo>
                  <a:lnTo>
                    <a:pt x="638" y="292"/>
                  </a:lnTo>
                  <a:lnTo>
                    <a:pt x="636" y="294"/>
                  </a:lnTo>
                  <a:lnTo>
                    <a:pt x="638" y="294"/>
                  </a:lnTo>
                  <a:lnTo>
                    <a:pt x="636" y="294"/>
                  </a:lnTo>
                  <a:lnTo>
                    <a:pt x="638" y="294"/>
                  </a:lnTo>
                  <a:lnTo>
                    <a:pt x="636" y="294"/>
                  </a:lnTo>
                  <a:lnTo>
                    <a:pt x="636" y="295"/>
                  </a:lnTo>
                  <a:lnTo>
                    <a:pt x="636" y="296"/>
                  </a:lnTo>
                  <a:lnTo>
                    <a:pt x="636" y="297"/>
                  </a:lnTo>
                  <a:lnTo>
                    <a:pt x="636" y="298"/>
                  </a:lnTo>
                  <a:lnTo>
                    <a:pt x="636" y="297"/>
                  </a:lnTo>
                  <a:lnTo>
                    <a:pt x="635" y="298"/>
                  </a:lnTo>
                  <a:lnTo>
                    <a:pt x="635" y="300"/>
                  </a:lnTo>
                  <a:lnTo>
                    <a:pt x="635" y="301"/>
                  </a:lnTo>
                  <a:lnTo>
                    <a:pt x="635" y="302"/>
                  </a:lnTo>
                  <a:lnTo>
                    <a:pt x="635" y="303"/>
                  </a:lnTo>
                  <a:lnTo>
                    <a:pt x="635" y="304"/>
                  </a:lnTo>
                  <a:lnTo>
                    <a:pt x="635" y="306"/>
                  </a:lnTo>
                  <a:lnTo>
                    <a:pt x="635" y="307"/>
                  </a:lnTo>
                  <a:lnTo>
                    <a:pt x="635" y="308"/>
                  </a:lnTo>
                  <a:lnTo>
                    <a:pt x="633" y="308"/>
                  </a:lnTo>
                  <a:lnTo>
                    <a:pt x="633" y="307"/>
                  </a:lnTo>
                  <a:lnTo>
                    <a:pt x="633" y="306"/>
                  </a:lnTo>
                  <a:lnTo>
                    <a:pt x="632" y="306"/>
                  </a:lnTo>
                  <a:lnTo>
                    <a:pt x="632" y="304"/>
                  </a:lnTo>
                  <a:lnTo>
                    <a:pt x="630" y="304"/>
                  </a:lnTo>
                  <a:lnTo>
                    <a:pt x="630" y="303"/>
                  </a:lnTo>
                  <a:lnTo>
                    <a:pt x="629" y="303"/>
                  </a:lnTo>
                  <a:lnTo>
                    <a:pt x="630" y="303"/>
                  </a:lnTo>
                  <a:lnTo>
                    <a:pt x="629" y="303"/>
                  </a:lnTo>
                  <a:lnTo>
                    <a:pt x="629" y="302"/>
                  </a:lnTo>
                  <a:lnTo>
                    <a:pt x="630" y="302"/>
                  </a:lnTo>
                  <a:lnTo>
                    <a:pt x="630" y="301"/>
                  </a:lnTo>
                  <a:lnTo>
                    <a:pt x="629" y="302"/>
                  </a:lnTo>
                  <a:lnTo>
                    <a:pt x="629" y="303"/>
                  </a:lnTo>
                  <a:lnTo>
                    <a:pt x="630" y="303"/>
                  </a:lnTo>
                  <a:lnTo>
                    <a:pt x="630" y="304"/>
                  </a:lnTo>
                  <a:lnTo>
                    <a:pt x="630" y="306"/>
                  </a:lnTo>
                  <a:lnTo>
                    <a:pt x="630" y="307"/>
                  </a:lnTo>
                  <a:lnTo>
                    <a:pt x="632" y="308"/>
                  </a:lnTo>
                  <a:lnTo>
                    <a:pt x="624" y="308"/>
                  </a:lnTo>
                  <a:lnTo>
                    <a:pt x="622" y="308"/>
                  </a:lnTo>
                  <a:lnTo>
                    <a:pt x="618" y="308"/>
                  </a:lnTo>
                  <a:lnTo>
                    <a:pt x="615" y="308"/>
                  </a:lnTo>
                  <a:lnTo>
                    <a:pt x="609" y="308"/>
                  </a:lnTo>
                  <a:lnTo>
                    <a:pt x="603" y="308"/>
                  </a:lnTo>
                  <a:lnTo>
                    <a:pt x="596" y="308"/>
                  </a:lnTo>
                  <a:lnTo>
                    <a:pt x="594" y="308"/>
                  </a:lnTo>
                  <a:lnTo>
                    <a:pt x="592" y="308"/>
                  </a:lnTo>
                  <a:lnTo>
                    <a:pt x="589" y="308"/>
                  </a:lnTo>
                  <a:lnTo>
                    <a:pt x="588" y="308"/>
                  </a:lnTo>
                  <a:lnTo>
                    <a:pt x="587" y="308"/>
                  </a:lnTo>
                  <a:lnTo>
                    <a:pt x="582" y="308"/>
                  </a:lnTo>
                  <a:lnTo>
                    <a:pt x="575" y="308"/>
                  </a:lnTo>
                  <a:lnTo>
                    <a:pt x="574" y="308"/>
                  </a:lnTo>
                  <a:lnTo>
                    <a:pt x="571" y="308"/>
                  </a:lnTo>
                  <a:lnTo>
                    <a:pt x="570" y="308"/>
                  </a:lnTo>
                  <a:lnTo>
                    <a:pt x="568" y="308"/>
                  </a:lnTo>
                  <a:lnTo>
                    <a:pt x="558" y="308"/>
                  </a:lnTo>
                  <a:lnTo>
                    <a:pt x="555" y="308"/>
                  </a:lnTo>
                  <a:lnTo>
                    <a:pt x="546" y="308"/>
                  </a:lnTo>
                  <a:lnTo>
                    <a:pt x="544" y="308"/>
                  </a:lnTo>
                  <a:lnTo>
                    <a:pt x="541" y="308"/>
                  </a:lnTo>
                  <a:lnTo>
                    <a:pt x="539" y="308"/>
                  </a:lnTo>
                  <a:lnTo>
                    <a:pt x="538" y="308"/>
                  </a:lnTo>
                  <a:lnTo>
                    <a:pt x="536" y="308"/>
                  </a:lnTo>
                  <a:lnTo>
                    <a:pt x="535" y="308"/>
                  </a:lnTo>
                  <a:lnTo>
                    <a:pt x="533" y="308"/>
                  </a:lnTo>
                  <a:lnTo>
                    <a:pt x="530" y="308"/>
                  </a:lnTo>
                  <a:lnTo>
                    <a:pt x="527" y="308"/>
                  </a:lnTo>
                  <a:lnTo>
                    <a:pt x="524" y="308"/>
                  </a:lnTo>
                  <a:lnTo>
                    <a:pt x="521" y="308"/>
                  </a:lnTo>
                  <a:lnTo>
                    <a:pt x="512" y="308"/>
                  </a:lnTo>
                  <a:lnTo>
                    <a:pt x="511" y="308"/>
                  </a:lnTo>
                  <a:lnTo>
                    <a:pt x="510" y="308"/>
                  </a:lnTo>
                  <a:lnTo>
                    <a:pt x="504" y="308"/>
                  </a:lnTo>
                  <a:lnTo>
                    <a:pt x="503" y="308"/>
                  </a:lnTo>
                  <a:lnTo>
                    <a:pt x="501" y="308"/>
                  </a:lnTo>
                  <a:lnTo>
                    <a:pt x="498" y="308"/>
                  </a:lnTo>
                  <a:lnTo>
                    <a:pt x="497" y="308"/>
                  </a:lnTo>
                  <a:lnTo>
                    <a:pt x="491" y="308"/>
                  </a:lnTo>
                  <a:lnTo>
                    <a:pt x="488" y="308"/>
                  </a:lnTo>
                  <a:lnTo>
                    <a:pt x="479" y="308"/>
                  </a:lnTo>
                  <a:lnTo>
                    <a:pt x="477" y="308"/>
                  </a:lnTo>
                  <a:lnTo>
                    <a:pt x="465" y="308"/>
                  </a:lnTo>
                  <a:lnTo>
                    <a:pt x="461" y="308"/>
                  </a:lnTo>
                  <a:lnTo>
                    <a:pt x="458" y="308"/>
                  </a:lnTo>
                  <a:lnTo>
                    <a:pt x="457" y="308"/>
                  </a:lnTo>
                  <a:lnTo>
                    <a:pt x="454" y="308"/>
                  </a:lnTo>
                  <a:lnTo>
                    <a:pt x="453" y="308"/>
                  </a:lnTo>
                  <a:lnTo>
                    <a:pt x="450" y="308"/>
                  </a:lnTo>
                  <a:lnTo>
                    <a:pt x="448" y="308"/>
                  </a:lnTo>
                  <a:lnTo>
                    <a:pt x="447" y="308"/>
                  </a:lnTo>
                  <a:lnTo>
                    <a:pt x="442" y="308"/>
                  </a:lnTo>
                  <a:lnTo>
                    <a:pt x="438" y="308"/>
                  </a:lnTo>
                  <a:lnTo>
                    <a:pt x="432" y="309"/>
                  </a:lnTo>
                  <a:lnTo>
                    <a:pt x="429" y="309"/>
                  </a:lnTo>
                  <a:lnTo>
                    <a:pt x="427" y="309"/>
                  </a:lnTo>
                  <a:lnTo>
                    <a:pt x="424" y="309"/>
                  </a:lnTo>
                  <a:lnTo>
                    <a:pt x="420" y="309"/>
                  </a:lnTo>
                  <a:lnTo>
                    <a:pt x="417" y="309"/>
                  </a:lnTo>
                  <a:lnTo>
                    <a:pt x="415" y="309"/>
                  </a:lnTo>
                  <a:lnTo>
                    <a:pt x="414" y="309"/>
                  </a:lnTo>
                  <a:lnTo>
                    <a:pt x="409" y="309"/>
                  </a:lnTo>
                  <a:lnTo>
                    <a:pt x="406" y="309"/>
                  </a:lnTo>
                  <a:lnTo>
                    <a:pt x="404" y="309"/>
                  </a:lnTo>
                  <a:lnTo>
                    <a:pt x="403" y="309"/>
                  </a:lnTo>
                  <a:lnTo>
                    <a:pt x="399" y="309"/>
                  </a:lnTo>
                  <a:lnTo>
                    <a:pt x="394" y="309"/>
                  </a:lnTo>
                  <a:lnTo>
                    <a:pt x="393" y="309"/>
                  </a:lnTo>
                  <a:lnTo>
                    <a:pt x="389" y="309"/>
                  </a:lnTo>
                  <a:lnTo>
                    <a:pt x="382" y="309"/>
                  </a:lnTo>
                  <a:lnTo>
                    <a:pt x="376" y="309"/>
                  </a:lnTo>
                  <a:lnTo>
                    <a:pt x="375" y="309"/>
                  </a:lnTo>
                  <a:lnTo>
                    <a:pt x="371" y="309"/>
                  </a:lnTo>
                  <a:lnTo>
                    <a:pt x="369" y="309"/>
                  </a:lnTo>
                  <a:lnTo>
                    <a:pt x="365" y="309"/>
                  </a:lnTo>
                  <a:lnTo>
                    <a:pt x="358" y="309"/>
                  </a:lnTo>
                  <a:lnTo>
                    <a:pt x="357" y="309"/>
                  </a:lnTo>
                  <a:lnTo>
                    <a:pt x="354" y="309"/>
                  </a:lnTo>
                  <a:lnTo>
                    <a:pt x="353" y="309"/>
                  </a:lnTo>
                  <a:lnTo>
                    <a:pt x="350" y="309"/>
                  </a:lnTo>
                  <a:lnTo>
                    <a:pt x="348" y="309"/>
                  </a:lnTo>
                  <a:lnTo>
                    <a:pt x="347" y="309"/>
                  </a:lnTo>
                  <a:lnTo>
                    <a:pt x="346" y="309"/>
                  </a:lnTo>
                  <a:lnTo>
                    <a:pt x="345" y="309"/>
                  </a:lnTo>
                  <a:lnTo>
                    <a:pt x="344" y="309"/>
                  </a:lnTo>
                  <a:lnTo>
                    <a:pt x="336" y="309"/>
                  </a:lnTo>
                  <a:lnTo>
                    <a:pt x="334" y="309"/>
                  </a:lnTo>
                  <a:lnTo>
                    <a:pt x="328" y="309"/>
                  </a:lnTo>
                  <a:lnTo>
                    <a:pt x="326" y="309"/>
                  </a:lnTo>
                  <a:lnTo>
                    <a:pt x="323" y="309"/>
                  </a:lnTo>
                  <a:lnTo>
                    <a:pt x="322" y="309"/>
                  </a:lnTo>
                  <a:lnTo>
                    <a:pt x="319" y="309"/>
                  </a:lnTo>
                  <a:lnTo>
                    <a:pt x="318" y="309"/>
                  </a:lnTo>
                  <a:lnTo>
                    <a:pt x="317" y="309"/>
                  </a:lnTo>
                  <a:lnTo>
                    <a:pt x="315" y="309"/>
                  </a:lnTo>
                  <a:lnTo>
                    <a:pt x="313" y="308"/>
                  </a:lnTo>
                  <a:lnTo>
                    <a:pt x="311" y="309"/>
                  </a:lnTo>
                  <a:lnTo>
                    <a:pt x="310" y="309"/>
                  </a:lnTo>
                  <a:lnTo>
                    <a:pt x="305" y="309"/>
                  </a:lnTo>
                  <a:lnTo>
                    <a:pt x="301" y="309"/>
                  </a:lnTo>
                  <a:lnTo>
                    <a:pt x="299" y="309"/>
                  </a:lnTo>
                  <a:lnTo>
                    <a:pt x="295" y="309"/>
                  </a:lnTo>
                  <a:lnTo>
                    <a:pt x="293" y="309"/>
                  </a:lnTo>
                  <a:lnTo>
                    <a:pt x="289" y="308"/>
                  </a:lnTo>
                  <a:lnTo>
                    <a:pt x="288" y="308"/>
                  </a:lnTo>
                  <a:lnTo>
                    <a:pt x="286" y="308"/>
                  </a:lnTo>
                  <a:lnTo>
                    <a:pt x="283" y="308"/>
                  </a:lnTo>
                  <a:lnTo>
                    <a:pt x="280" y="308"/>
                  </a:lnTo>
                  <a:lnTo>
                    <a:pt x="276" y="308"/>
                  </a:lnTo>
                  <a:lnTo>
                    <a:pt x="272" y="308"/>
                  </a:lnTo>
                  <a:lnTo>
                    <a:pt x="268" y="308"/>
                  </a:lnTo>
                  <a:lnTo>
                    <a:pt x="264" y="308"/>
                  </a:lnTo>
                  <a:lnTo>
                    <a:pt x="262" y="308"/>
                  </a:lnTo>
                  <a:lnTo>
                    <a:pt x="257" y="307"/>
                  </a:lnTo>
                  <a:lnTo>
                    <a:pt x="253" y="307"/>
                  </a:lnTo>
                  <a:lnTo>
                    <a:pt x="252" y="307"/>
                  </a:lnTo>
                  <a:lnTo>
                    <a:pt x="250" y="307"/>
                  </a:lnTo>
                  <a:lnTo>
                    <a:pt x="248" y="307"/>
                  </a:lnTo>
                  <a:lnTo>
                    <a:pt x="246" y="307"/>
                  </a:lnTo>
                  <a:lnTo>
                    <a:pt x="244" y="307"/>
                  </a:lnTo>
                  <a:lnTo>
                    <a:pt x="242" y="307"/>
                  </a:lnTo>
                  <a:lnTo>
                    <a:pt x="240" y="307"/>
                  </a:lnTo>
                  <a:lnTo>
                    <a:pt x="239" y="307"/>
                  </a:lnTo>
                  <a:lnTo>
                    <a:pt x="238" y="307"/>
                  </a:lnTo>
                  <a:lnTo>
                    <a:pt x="236" y="307"/>
                  </a:lnTo>
                  <a:lnTo>
                    <a:pt x="235" y="307"/>
                  </a:lnTo>
                  <a:lnTo>
                    <a:pt x="229" y="307"/>
                  </a:lnTo>
                  <a:lnTo>
                    <a:pt x="227" y="307"/>
                  </a:lnTo>
                  <a:lnTo>
                    <a:pt x="225" y="307"/>
                  </a:lnTo>
                  <a:lnTo>
                    <a:pt x="224" y="307"/>
                  </a:lnTo>
                  <a:lnTo>
                    <a:pt x="222" y="307"/>
                  </a:lnTo>
                  <a:lnTo>
                    <a:pt x="221" y="307"/>
                  </a:lnTo>
                  <a:lnTo>
                    <a:pt x="217" y="306"/>
                  </a:lnTo>
                  <a:lnTo>
                    <a:pt x="216" y="306"/>
                  </a:lnTo>
                  <a:lnTo>
                    <a:pt x="215" y="306"/>
                  </a:lnTo>
                  <a:lnTo>
                    <a:pt x="212" y="306"/>
                  </a:lnTo>
                  <a:lnTo>
                    <a:pt x="211" y="306"/>
                  </a:lnTo>
                  <a:lnTo>
                    <a:pt x="210" y="306"/>
                  </a:lnTo>
                  <a:lnTo>
                    <a:pt x="209" y="306"/>
                  </a:lnTo>
                  <a:lnTo>
                    <a:pt x="207" y="306"/>
                  </a:lnTo>
                  <a:lnTo>
                    <a:pt x="206" y="306"/>
                  </a:lnTo>
                  <a:lnTo>
                    <a:pt x="205" y="306"/>
                  </a:lnTo>
                  <a:lnTo>
                    <a:pt x="204" y="306"/>
                  </a:lnTo>
                  <a:lnTo>
                    <a:pt x="200" y="306"/>
                  </a:lnTo>
                  <a:lnTo>
                    <a:pt x="199" y="306"/>
                  </a:lnTo>
                  <a:lnTo>
                    <a:pt x="195" y="306"/>
                  </a:lnTo>
                  <a:lnTo>
                    <a:pt x="194" y="306"/>
                  </a:lnTo>
                  <a:lnTo>
                    <a:pt x="192" y="306"/>
                  </a:lnTo>
                  <a:lnTo>
                    <a:pt x="191" y="306"/>
                  </a:lnTo>
                  <a:lnTo>
                    <a:pt x="184" y="306"/>
                  </a:lnTo>
                  <a:lnTo>
                    <a:pt x="183" y="304"/>
                  </a:lnTo>
                  <a:lnTo>
                    <a:pt x="182" y="304"/>
                  </a:lnTo>
                  <a:lnTo>
                    <a:pt x="181" y="304"/>
                  </a:lnTo>
                  <a:lnTo>
                    <a:pt x="180" y="304"/>
                  </a:lnTo>
                  <a:lnTo>
                    <a:pt x="178" y="304"/>
                  </a:lnTo>
                  <a:lnTo>
                    <a:pt x="177" y="304"/>
                  </a:lnTo>
                  <a:lnTo>
                    <a:pt x="171" y="304"/>
                  </a:lnTo>
                  <a:lnTo>
                    <a:pt x="165" y="304"/>
                  </a:lnTo>
                  <a:lnTo>
                    <a:pt x="168" y="301"/>
                  </a:lnTo>
                  <a:lnTo>
                    <a:pt x="159" y="301"/>
                  </a:lnTo>
                  <a:lnTo>
                    <a:pt x="158" y="301"/>
                  </a:lnTo>
                  <a:lnTo>
                    <a:pt x="153" y="301"/>
                  </a:lnTo>
                  <a:lnTo>
                    <a:pt x="150" y="301"/>
                  </a:lnTo>
                  <a:lnTo>
                    <a:pt x="145" y="301"/>
                  </a:lnTo>
                  <a:lnTo>
                    <a:pt x="144" y="303"/>
                  </a:lnTo>
                  <a:lnTo>
                    <a:pt x="136" y="303"/>
                  </a:lnTo>
                  <a:lnTo>
                    <a:pt x="134" y="303"/>
                  </a:lnTo>
                  <a:lnTo>
                    <a:pt x="130" y="303"/>
                  </a:lnTo>
                  <a:lnTo>
                    <a:pt x="128" y="303"/>
                  </a:lnTo>
                  <a:lnTo>
                    <a:pt x="127" y="303"/>
                  </a:lnTo>
                  <a:lnTo>
                    <a:pt x="125" y="303"/>
                  </a:lnTo>
                  <a:lnTo>
                    <a:pt x="124" y="303"/>
                  </a:lnTo>
                  <a:lnTo>
                    <a:pt x="123" y="303"/>
                  </a:lnTo>
                  <a:lnTo>
                    <a:pt x="122" y="303"/>
                  </a:lnTo>
                  <a:lnTo>
                    <a:pt x="121" y="303"/>
                  </a:lnTo>
                  <a:lnTo>
                    <a:pt x="119" y="303"/>
                  </a:lnTo>
                  <a:lnTo>
                    <a:pt x="118" y="303"/>
                  </a:lnTo>
                  <a:lnTo>
                    <a:pt x="117" y="303"/>
                  </a:lnTo>
                  <a:lnTo>
                    <a:pt x="115" y="303"/>
                  </a:lnTo>
                  <a:lnTo>
                    <a:pt x="107" y="303"/>
                  </a:lnTo>
                  <a:lnTo>
                    <a:pt x="106" y="303"/>
                  </a:lnTo>
                  <a:lnTo>
                    <a:pt x="101" y="303"/>
                  </a:lnTo>
                  <a:lnTo>
                    <a:pt x="100" y="303"/>
                  </a:lnTo>
                  <a:lnTo>
                    <a:pt x="99" y="303"/>
                  </a:lnTo>
                  <a:lnTo>
                    <a:pt x="98" y="303"/>
                  </a:lnTo>
                  <a:lnTo>
                    <a:pt x="95" y="303"/>
                  </a:lnTo>
                  <a:lnTo>
                    <a:pt x="93" y="303"/>
                  </a:lnTo>
                  <a:lnTo>
                    <a:pt x="92" y="303"/>
                  </a:lnTo>
                  <a:lnTo>
                    <a:pt x="88" y="303"/>
                  </a:lnTo>
                  <a:lnTo>
                    <a:pt x="86" y="303"/>
                  </a:lnTo>
                  <a:lnTo>
                    <a:pt x="84" y="303"/>
                  </a:lnTo>
                  <a:lnTo>
                    <a:pt x="82" y="303"/>
                  </a:lnTo>
                  <a:lnTo>
                    <a:pt x="81" y="303"/>
                  </a:lnTo>
                  <a:lnTo>
                    <a:pt x="80" y="303"/>
                  </a:lnTo>
                  <a:lnTo>
                    <a:pt x="70" y="303"/>
                  </a:lnTo>
                  <a:lnTo>
                    <a:pt x="66" y="303"/>
                  </a:lnTo>
                  <a:lnTo>
                    <a:pt x="59" y="303"/>
                  </a:lnTo>
                  <a:lnTo>
                    <a:pt x="57" y="303"/>
                  </a:lnTo>
                  <a:lnTo>
                    <a:pt x="47" y="303"/>
                  </a:lnTo>
                  <a:lnTo>
                    <a:pt x="41" y="303"/>
                  </a:lnTo>
                  <a:lnTo>
                    <a:pt x="39" y="303"/>
                  </a:lnTo>
                  <a:lnTo>
                    <a:pt x="34" y="303"/>
                  </a:lnTo>
                  <a:lnTo>
                    <a:pt x="33" y="303"/>
                  </a:lnTo>
                  <a:lnTo>
                    <a:pt x="30" y="303"/>
                  </a:lnTo>
                  <a:lnTo>
                    <a:pt x="27" y="303"/>
                  </a:lnTo>
                  <a:lnTo>
                    <a:pt x="18" y="303"/>
                  </a:lnTo>
                  <a:lnTo>
                    <a:pt x="17" y="303"/>
                  </a:lnTo>
                  <a:lnTo>
                    <a:pt x="11" y="303"/>
                  </a:lnTo>
                  <a:lnTo>
                    <a:pt x="5" y="303"/>
                  </a:lnTo>
                  <a:lnTo>
                    <a:pt x="4" y="303"/>
                  </a:lnTo>
                  <a:lnTo>
                    <a:pt x="2" y="302"/>
                  </a:lnTo>
                  <a:lnTo>
                    <a:pt x="1" y="302"/>
                  </a:lnTo>
                  <a:lnTo>
                    <a:pt x="0" y="302"/>
                  </a:lnTo>
                  <a:lnTo>
                    <a:pt x="1" y="302"/>
                  </a:lnTo>
                  <a:lnTo>
                    <a:pt x="1" y="301"/>
                  </a:lnTo>
                  <a:lnTo>
                    <a:pt x="2" y="301"/>
                  </a:lnTo>
                  <a:lnTo>
                    <a:pt x="2" y="300"/>
                  </a:lnTo>
                  <a:lnTo>
                    <a:pt x="4" y="300"/>
                  </a:lnTo>
                  <a:lnTo>
                    <a:pt x="5" y="300"/>
                  </a:lnTo>
                  <a:lnTo>
                    <a:pt x="5" y="298"/>
                  </a:lnTo>
                  <a:lnTo>
                    <a:pt x="6" y="298"/>
                  </a:lnTo>
                  <a:lnTo>
                    <a:pt x="7" y="298"/>
                  </a:lnTo>
                  <a:lnTo>
                    <a:pt x="9" y="298"/>
                  </a:lnTo>
                  <a:lnTo>
                    <a:pt x="9" y="297"/>
                  </a:lnTo>
                  <a:lnTo>
                    <a:pt x="10" y="297"/>
                  </a:lnTo>
                  <a:lnTo>
                    <a:pt x="11" y="297"/>
                  </a:lnTo>
                  <a:lnTo>
                    <a:pt x="11" y="296"/>
                  </a:lnTo>
                  <a:lnTo>
                    <a:pt x="12" y="296"/>
                  </a:lnTo>
                  <a:lnTo>
                    <a:pt x="13" y="296"/>
                  </a:lnTo>
                  <a:lnTo>
                    <a:pt x="13" y="295"/>
                  </a:lnTo>
                  <a:lnTo>
                    <a:pt x="15" y="295"/>
                  </a:lnTo>
                  <a:lnTo>
                    <a:pt x="16" y="295"/>
                  </a:lnTo>
                  <a:lnTo>
                    <a:pt x="16" y="296"/>
                  </a:lnTo>
                  <a:lnTo>
                    <a:pt x="17" y="296"/>
                  </a:lnTo>
                  <a:lnTo>
                    <a:pt x="18" y="296"/>
                  </a:lnTo>
                  <a:lnTo>
                    <a:pt x="19" y="296"/>
                  </a:lnTo>
                  <a:lnTo>
                    <a:pt x="21" y="296"/>
                  </a:lnTo>
                  <a:lnTo>
                    <a:pt x="22" y="295"/>
                  </a:lnTo>
                  <a:lnTo>
                    <a:pt x="23" y="295"/>
                  </a:lnTo>
                  <a:lnTo>
                    <a:pt x="23" y="294"/>
                  </a:lnTo>
                  <a:lnTo>
                    <a:pt x="24" y="294"/>
                  </a:lnTo>
                  <a:lnTo>
                    <a:pt x="25" y="294"/>
                  </a:lnTo>
                  <a:lnTo>
                    <a:pt x="25" y="292"/>
                  </a:lnTo>
                  <a:lnTo>
                    <a:pt x="27" y="292"/>
                  </a:lnTo>
                  <a:lnTo>
                    <a:pt x="28" y="292"/>
                  </a:lnTo>
                  <a:lnTo>
                    <a:pt x="29" y="291"/>
                  </a:lnTo>
                  <a:lnTo>
                    <a:pt x="30" y="291"/>
                  </a:lnTo>
                  <a:lnTo>
                    <a:pt x="31" y="291"/>
                  </a:lnTo>
                  <a:lnTo>
                    <a:pt x="33" y="291"/>
                  </a:lnTo>
                  <a:lnTo>
                    <a:pt x="33" y="290"/>
                  </a:lnTo>
                  <a:lnTo>
                    <a:pt x="34" y="290"/>
                  </a:lnTo>
                  <a:lnTo>
                    <a:pt x="35" y="290"/>
                  </a:lnTo>
                  <a:lnTo>
                    <a:pt x="35" y="289"/>
                  </a:lnTo>
                  <a:lnTo>
                    <a:pt x="36" y="289"/>
                  </a:lnTo>
                  <a:lnTo>
                    <a:pt x="37" y="289"/>
                  </a:lnTo>
                  <a:lnTo>
                    <a:pt x="39" y="289"/>
                  </a:lnTo>
                  <a:lnTo>
                    <a:pt x="40" y="288"/>
                  </a:lnTo>
                  <a:lnTo>
                    <a:pt x="41" y="288"/>
                  </a:lnTo>
                  <a:lnTo>
                    <a:pt x="42" y="288"/>
                  </a:lnTo>
                  <a:lnTo>
                    <a:pt x="43" y="288"/>
                  </a:lnTo>
                  <a:lnTo>
                    <a:pt x="45" y="288"/>
                  </a:lnTo>
                  <a:lnTo>
                    <a:pt x="45" y="286"/>
                  </a:lnTo>
                  <a:lnTo>
                    <a:pt x="46" y="286"/>
                  </a:lnTo>
                  <a:lnTo>
                    <a:pt x="46" y="285"/>
                  </a:lnTo>
                  <a:lnTo>
                    <a:pt x="45" y="285"/>
                  </a:lnTo>
                  <a:lnTo>
                    <a:pt x="45" y="284"/>
                  </a:lnTo>
                  <a:lnTo>
                    <a:pt x="45" y="283"/>
                  </a:lnTo>
                  <a:lnTo>
                    <a:pt x="46" y="283"/>
                  </a:lnTo>
                  <a:lnTo>
                    <a:pt x="46" y="282"/>
                  </a:lnTo>
                  <a:lnTo>
                    <a:pt x="47" y="282"/>
                  </a:lnTo>
                  <a:lnTo>
                    <a:pt x="47" y="280"/>
                  </a:lnTo>
                  <a:lnTo>
                    <a:pt x="47" y="279"/>
                  </a:lnTo>
                  <a:lnTo>
                    <a:pt x="47" y="278"/>
                  </a:lnTo>
                  <a:lnTo>
                    <a:pt x="48" y="278"/>
                  </a:lnTo>
                  <a:lnTo>
                    <a:pt x="50" y="278"/>
                  </a:lnTo>
                  <a:lnTo>
                    <a:pt x="50" y="277"/>
                  </a:lnTo>
                  <a:lnTo>
                    <a:pt x="50" y="275"/>
                  </a:lnTo>
                  <a:lnTo>
                    <a:pt x="51" y="275"/>
                  </a:lnTo>
                  <a:lnTo>
                    <a:pt x="52" y="275"/>
                  </a:lnTo>
                  <a:lnTo>
                    <a:pt x="53" y="275"/>
                  </a:lnTo>
                  <a:lnTo>
                    <a:pt x="54" y="275"/>
                  </a:lnTo>
                  <a:lnTo>
                    <a:pt x="54" y="277"/>
                  </a:lnTo>
                  <a:lnTo>
                    <a:pt x="56" y="277"/>
                  </a:lnTo>
                  <a:lnTo>
                    <a:pt x="56" y="275"/>
                  </a:lnTo>
                  <a:lnTo>
                    <a:pt x="57" y="275"/>
                  </a:lnTo>
                  <a:lnTo>
                    <a:pt x="58" y="275"/>
                  </a:lnTo>
                  <a:lnTo>
                    <a:pt x="59" y="275"/>
                  </a:lnTo>
                  <a:lnTo>
                    <a:pt x="59" y="274"/>
                  </a:lnTo>
                  <a:lnTo>
                    <a:pt x="60" y="274"/>
                  </a:lnTo>
                  <a:lnTo>
                    <a:pt x="62" y="274"/>
                  </a:lnTo>
                  <a:lnTo>
                    <a:pt x="63" y="274"/>
                  </a:lnTo>
                  <a:lnTo>
                    <a:pt x="63" y="273"/>
                  </a:lnTo>
                  <a:lnTo>
                    <a:pt x="63" y="274"/>
                  </a:lnTo>
                  <a:lnTo>
                    <a:pt x="63" y="273"/>
                  </a:lnTo>
                  <a:lnTo>
                    <a:pt x="64" y="273"/>
                  </a:lnTo>
                  <a:lnTo>
                    <a:pt x="65" y="273"/>
                  </a:lnTo>
                  <a:lnTo>
                    <a:pt x="65" y="272"/>
                  </a:lnTo>
                  <a:lnTo>
                    <a:pt x="66" y="272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20" name="Freeform 594"/>
            <p:cNvSpPr>
              <a:spLocks noChangeAspect="1"/>
            </p:cNvSpPr>
            <p:nvPr/>
          </p:nvSpPr>
          <p:spPr bwMode="gray">
            <a:xfrm>
              <a:off x="4990" y="2807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21" name="Freeform 595"/>
            <p:cNvSpPr>
              <a:spLocks noChangeAspect="1"/>
            </p:cNvSpPr>
            <p:nvPr/>
          </p:nvSpPr>
          <p:spPr bwMode="gray">
            <a:xfrm>
              <a:off x="4980" y="2802"/>
              <a:ext cx="15" cy="18"/>
            </a:xfrm>
            <a:custGeom>
              <a:avLst/>
              <a:gdLst>
                <a:gd name="T0" fmla="*/ 9 w 14"/>
                <a:gd name="T1" fmla="*/ 3 h 17"/>
                <a:gd name="T2" fmla="*/ 9 w 14"/>
                <a:gd name="T3" fmla="*/ 3 h 17"/>
                <a:gd name="T4" fmla="*/ 10 w 14"/>
                <a:gd name="T5" fmla="*/ 4 h 17"/>
                <a:gd name="T6" fmla="*/ 11 w 14"/>
                <a:gd name="T7" fmla="*/ 1 h 17"/>
                <a:gd name="T8" fmla="*/ 13 w 14"/>
                <a:gd name="T9" fmla="*/ 0 h 17"/>
                <a:gd name="T10" fmla="*/ 11 w 14"/>
                <a:gd name="T11" fmla="*/ 1 h 17"/>
                <a:gd name="T12" fmla="*/ 11 w 14"/>
                <a:gd name="T13" fmla="*/ 1 h 17"/>
                <a:gd name="T14" fmla="*/ 11 w 14"/>
                <a:gd name="T15" fmla="*/ 1 h 17"/>
                <a:gd name="T16" fmla="*/ 13 w 14"/>
                <a:gd name="T17" fmla="*/ 0 h 17"/>
                <a:gd name="T18" fmla="*/ 13 w 14"/>
                <a:gd name="T19" fmla="*/ 0 h 17"/>
                <a:gd name="T20" fmla="*/ 14 w 14"/>
                <a:gd name="T21" fmla="*/ 1 h 17"/>
                <a:gd name="T22" fmla="*/ 11 w 14"/>
                <a:gd name="T23" fmla="*/ 4 h 17"/>
                <a:gd name="T24" fmla="*/ 10 w 14"/>
                <a:gd name="T25" fmla="*/ 6 h 17"/>
                <a:gd name="T26" fmla="*/ 9 w 14"/>
                <a:gd name="T27" fmla="*/ 9 h 17"/>
                <a:gd name="T28" fmla="*/ 8 w 14"/>
                <a:gd name="T29" fmla="*/ 10 h 17"/>
                <a:gd name="T30" fmla="*/ 8 w 14"/>
                <a:gd name="T31" fmla="*/ 12 h 17"/>
                <a:gd name="T32" fmla="*/ 7 w 14"/>
                <a:gd name="T33" fmla="*/ 14 h 17"/>
                <a:gd name="T34" fmla="*/ 5 w 14"/>
                <a:gd name="T35" fmla="*/ 15 h 17"/>
                <a:gd name="T36" fmla="*/ 4 w 14"/>
                <a:gd name="T37" fmla="*/ 17 h 17"/>
                <a:gd name="T38" fmla="*/ 2 w 14"/>
                <a:gd name="T39" fmla="*/ 17 h 17"/>
                <a:gd name="T40" fmla="*/ 0 w 14"/>
                <a:gd name="T41" fmla="*/ 16 h 17"/>
                <a:gd name="T42" fmla="*/ 3 w 14"/>
                <a:gd name="T43" fmla="*/ 16 h 17"/>
                <a:gd name="T44" fmla="*/ 4 w 14"/>
                <a:gd name="T45" fmla="*/ 17 h 17"/>
                <a:gd name="T46" fmla="*/ 5 w 14"/>
                <a:gd name="T47" fmla="*/ 16 h 17"/>
                <a:gd name="T48" fmla="*/ 5 w 14"/>
                <a:gd name="T49" fmla="*/ 14 h 17"/>
                <a:gd name="T50" fmla="*/ 4 w 14"/>
                <a:gd name="T51" fmla="*/ 14 h 17"/>
                <a:gd name="T52" fmla="*/ 3 w 14"/>
                <a:gd name="T53" fmla="*/ 12 h 17"/>
                <a:gd name="T54" fmla="*/ 5 w 14"/>
                <a:gd name="T55" fmla="*/ 11 h 17"/>
                <a:gd name="T56" fmla="*/ 7 w 14"/>
                <a:gd name="T57" fmla="*/ 10 h 17"/>
                <a:gd name="T58" fmla="*/ 8 w 14"/>
                <a:gd name="T59" fmla="*/ 9 h 17"/>
                <a:gd name="T60" fmla="*/ 9 w 14"/>
                <a:gd name="T61" fmla="*/ 7 h 17"/>
                <a:gd name="T62" fmla="*/ 10 w 14"/>
                <a:gd name="T63" fmla="*/ 6 h 17"/>
                <a:gd name="T64" fmla="*/ 10 w 14"/>
                <a:gd name="T65" fmla="*/ 4 h 17"/>
                <a:gd name="T66" fmla="*/ 9 w 14"/>
                <a:gd name="T67" fmla="*/ 5 h 17"/>
                <a:gd name="T68" fmla="*/ 9 w 14"/>
                <a:gd name="T69" fmla="*/ 5 h 17"/>
                <a:gd name="T70" fmla="*/ 10 w 14"/>
                <a:gd name="T71" fmla="*/ 4 h 1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4"/>
                <a:gd name="T109" fmla="*/ 0 h 17"/>
                <a:gd name="T110" fmla="*/ 14 w 14"/>
                <a:gd name="T111" fmla="*/ 17 h 1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4" h="17">
                  <a:moveTo>
                    <a:pt x="9" y="4"/>
                  </a:moveTo>
                  <a:lnTo>
                    <a:pt x="9" y="3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9" y="9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4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22" name="Freeform 596"/>
            <p:cNvSpPr>
              <a:spLocks noChangeAspect="1"/>
            </p:cNvSpPr>
            <p:nvPr/>
          </p:nvSpPr>
          <p:spPr bwMode="gray">
            <a:xfrm>
              <a:off x="4980" y="2806"/>
              <a:ext cx="10" cy="10"/>
            </a:xfrm>
            <a:custGeom>
              <a:avLst/>
              <a:gdLst>
                <a:gd name="T0" fmla="*/ 5 w 9"/>
                <a:gd name="T1" fmla="*/ 2 h 10"/>
                <a:gd name="T2" fmla="*/ 7 w 9"/>
                <a:gd name="T3" fmla="*/ 2 h 10"/>
                <a:gd name="T4" fmla="*/ 7 w 9"/>
                <a:gd name="T5" fmla="*/ 1 h 10"/>
                <a:gd name="T6" fmla="*/ 7 w 9"/>
                <a:gd name="T7" fmla="*/ 0 h 10"/>
                <a:gd name="T8" fmla="*/ 7 w 9"/>
                <a:gd name="T9" fmla="*/ 1 h 10"/>
                <a:gd name="T10" fmla="*/ 8 w 9"/>
                <a:gd name="T11" fmla="*/ 1 h 10"/>
                <a:gd name="T12" fmla="*/ 8 w 9"/>
                <a:gd name="T13" fmla="*/ 0 h 10"/>
                <a:gd name="T14" fmla="*/ 9 w 9"/>
                <a:gd name="T15" fmla="*/ 1 h 10"/>
                <a:gd name="T16" fmla="*/ 8 w 9"/>
                <a:gd name="T17" fmla="*/ 1 h 10"/>
                <a:gd name="T18" fmla="*/ 8 w 9"/>
                <a:gd name="T19" fmla="*/ 2 h 10"/>
                <a:gd name="T20" fmla="*/ 7 w 9"/>
                <a:gd name="T21" fmla="*/ 2 h 10"/>
                <a:gd name="T22" fmla="*/ 7 w 9"/>
                <a:gd name="T23" fmla="*/ 3 h 10"/>
                <a:gd name="T24" fmla="*/ 5 w 9"/>
                <a:gd name="T25" fmla="*/ 3 h 10"/>
                <a:gd name="T26" fmla="*/ 5 w 9"/>
                <a:gd name="T27" fmla="*/ 5 h 10"/>
                <a:gd name="T28" fmla="*/ 5 w 9"/>
                <a:gd name="T29" fmla="*/ 6 h 10"/>
                <a:gd name="T30" fmla="*/ 4 w 9"/>
                <a:gd name="T31" fmla="*/ 6 h 10"/>
                <a:gd name="T32" fmla="*/ 5 w 9"/>
                <a:gd name="T33" fmla="*/ 6 h 10"/>
                <a:gd name="T34" fmla="*/ 5 w 9"/>
                <a:gd name="T35" fmla="*/ 5 h 10"/>
                <a:gd name="T36" fmla="*/ 7 w 9"/>
                <a:gd name="T37" fmla="*/ 5 h 10"/>
                <a:gd name="T38" fmla="*/ 7 w 9"/>
                <a:gd name="T39" fmla="*/ 6 h 10"/>
                <a:gd name="T40" fmla="*/ 5 w 9"/>
                <a:gd name="T41" fmla="*/ 6 h 10"/>
                <a:gd name="T42" fmla="*/ 5 w 9"/>
                <a:gd name="T43" fmla="*/ 7 h 10"/>
                <a:gd name="T44" fmla="*/ 4 w 9"/>
                <a:gd name="T45" fmla="*/ 7 h 10"/>
                <a:gd name="T46" fmla="*/ 3 w 9"/>
                <a:gd name="T47" fmla="*/ 7 h 10"/>
                <a:gd name="T48" fmla="*/ 4 w 9"/>
                <a:gd name="T49" fmla="*/ 7 h 10"/>
                <a:gd name="T50" fmla="*/ 3 w 9"/>
                <a:gd name="T51" fmla="*/ 7 h 10"/>
                <a:gd name="T52" fmla="*/ 3 w 9"/>
                <a:gd name="T53" fmla="*/ 8 h 10"/>
                <a:gd name="T54" fmla="*/ 2 w 9"/>
                <a:gd name="T55" fmla="*/ 8 h 10"/>
                <a:gd name="T56" fmla="*/ 2 w 9"/>
                <a:gd name="T57" fmla="*/ 10 h 10"/>
                <a:gd name="T58" fmla="*/ 2 w 9"/>
                <a:gd name="T59" fmla="*/ 8 h 10"/>
                <a:gd name="T60" fmla="*/ 3 w 9"/>
                <a:gd name="T61" fmla="*/ 8 h 10"/>
                <a:gd name="T62" fmla="*/ 3 w 9"/>
                <a:gd name="T63" fmla="*/ 10 h 10"/>
                <a:gd name="T64" fmla="*/ 2 w 9"/>
                <a:gd name="T65" fmla="*/ 10 h 10"/>
                <a:gd name="T66" fmla="*/ 0 w 9"/>
                <a:gd name="T67" fmla="*/ 10 h 10"/>
                <a:gd name="T68" fmla="*/ 0 w 9"/>
                <a:gd name="T69" fmla="*/ 8 h 10"/>
                <a:gd name="T70" fmla="*/ 2 w 9"/>
                <a:gd name="T71" fmla="*/ 8 h 10"/>
                <a:gd name="T72" fmla="*/ 2 w 9"/>
                <a:gd name="T73" fmla="*/ 7 h 10"/>
                <a:gd name="T74" fmla="*/ 2 w 9"/>
                <a:gd name="T75" fmla="*/ 6 h 10"/>
                <a:gd name="T76" fmla="*/ 3 w 9"/>
                <a:gd name="T77" fmla="*/ 6 h 10"/>
                <a:gd name="T78" fmla="*/ 3 w 9"/>
                <a:gd name="T79" fmla="*/ 5 h 10"/>
                <a:gd name="T80" fmla="*/ 4 w 9"/>
                <a:gd name="T81" fmla="*/ 5 h 10"/>
                <a:gd name="T82" fmla="*/ 4 w 9"/>
                <a:gd name="T83" fmla="*/ 3 h 10"/>
                <a:gd name="T84" fmla="*/ 5 w 9"/>
                <a:gd name="T85" fmla="*/ 3 h 10"/>
                <a:gd name="T86" fmla="*/ 4 w 9"/>
                <a:gd name="T87" fmla="*/ 3 h 10"/>
                <a:gd name="T88" fmla="*/ 5 w 9"/>
                <a:gd name="T89" fmla="*/ 3 h 10"/>
                <a:gd name="T90" fmla="*/ 4 w 9"/>
                <a:gd name="T91" fmla="*/ 3 h 10"/>
                <a:gd name="T92" fmla="*/ 5 w 9"/>
                <a:gd name="T93" fmla="*/ 3 h 10"/>
                <a:gd name="T94" fmla="*/ 5 w 9"/>
                <a:gd name="T95" fmla="*/ 2 h 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"/>
                <a:gd name="T145" fmla="*/ 0 h 10"/>
                <a:gd name="T146" fmla="*/ 9 w 9"/>
                <a:gd name="T147" fmla="*/ 10 h 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" h="10">
                  <a:moveTo>
                    <a:pt x="5" y="2"/>
                  </a:moveTo>
                  <a:lnTo>
                    <a:pt x="7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23" name="Freeform 597"/>
            <p:cNvSpPr>
              <a:spLocks noChangeAspect="1"/>
            </p:cNvSpPr>
            <p:nvPr/>
          </p:nvSpPr>
          <p:spPr bwMode="gray">
            <a:xfrm>
              <a:off x="4978" y="2811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24" name="Freeform 598"/>
            <p:cNvSpPr>
              <a:spLocks noChangeAspect="1"/>
            </p:cNvSpPr>
            <p:nvPr/>
          </p:nvSpPr>
          <p:spPr bwMode="gray">
            <a:xfrm>
              <a:off x="4977" y="2809"/>
              <a:ext cx="2" cy="3"/>
            </a:xfrm>
            <a:custGeom>
              <a:avLst/>
              <a:gdLst>
                <a:gd name="T0" fmla="*/ 1 w 2"/>
                <a:gd name="T1" fmla="*/ 2 h 3"/>
                <a:gd name="T2" fmla="*/ 1 w 2"/>
                <a:gd name="T3" fmla="*/ 0 h 3"/>
                <a:gd name="T4" fmla="*/ 2 w 2"/>
                <a:gd name="T5" fmla="*/ 0 h 3"/>
                <a:gd name="T6" fmla="*/ 2 w 2"/>
                <a:gd name="T7" fmla="*/ 2 h 3"/>
                <a:gd name="T8" fmla="*/ 2 w 2"/>
                <a:gd name="T9" fmla="*/ 0 h 3"/>
                <a:gd name="T10" fmla="*/ 2 w 2"/>
                <a:gd name="T11" fmla="*/ 2 h 3"/>
                <a:gd name="T12" fmla="*/ 2 w 2"/>
                <a:gd name="T13" fmla="*/ 0 h 3"/>
                <a:gd name="T14" fmla="*/ 2 w 2"/>
                <a:gd name="T15" fmla="*/ 2 h 3"/>
                <a:gd name="T16" fmla="*/ 1 w 2"/>
                <a:gd name="T17" fmla="*/ 2 h 3"/>
                <a:gd name="T18" fmla="*/ 1 w 2"/>
                <a:gd name="T19" fmla="*/ 3 h 3"/>
                <a:gd name="T20" fmla="*/ 1 w 2"/>
                <a:gd name="T21" fmla="*/ 2 h 3"/>
                <a:gd name="T22" fmla="*/ 0 w 2"/>
                <a:gd name="T23" fmla="*/ 2 h 3"/>
                <a:gd name="T24" fmla="*/ 1 w 2"/>
                <a:gd name="T25" fmla="*/ 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"/>
                <a:gd name="T40" fmla="*/ 0 h 3"/>
                <a:gd name="T41" fmla="*/ 2 w 2"/>
                <a:gd name="T42" fmla="*/ 3 h 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" h="3">
                  <a:moveTo>
                    <a:pt x="1" y="2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25" name="Freeform 599"/>
            <p:cNvSpPr>
              <a:spLocks noChangeAspect="1"/>
            </p:cNvSpPr>
            <p:nvPr/>
          </p:nvSpPr>
          <p:spPr bwMode="gray">
            <a:xfrm>
              <a:off x="4972" y="2816"/>
              <a:ext cx="7" cy="9"/>
            </a:xfrm>
            <a:custGeom>
              <a:avLst/>
              <a:gdLst>
                <a:gd name="T0" fmla="*/ 4 w 7"/>
                <a:gd name="T1" fmla="*/ 3 h 8"/>
                <a:gd name="T2" fmla="*/ 4 w 7"/>
                <a:gd name="T3" fmla="*/ 2 h 8"/>
                <a:gd name="T4" fmla="*/ 4 w 7"/>
                <a:gd name="T5" fmla="*/ 1 h 8"/>
                <a:gd name="T6" fmla="*/ 5 w 7"/>
                <a:gd name="T7" fmla="*/ 1 h 8"/>
                <a:gd name="T8" fmla="*/ 6 w 7"/>
                <a:gd name="T9" fmla="*/ 1 h 8"/>
                <a:gd name="T10" fmla="*/ 7 w 7"/>
                <a:gd name="T11" fmla="*/ 1 h 8"/>
                <a:gd name="T12" fmla="*/ 6 w 7"/>
                <a:gd name="T13" fmla="*/ 1 h 8"/>
                <a:gd name="T14" fmla="*/ 7 w 7"/>
                <a:gd name="T15" fmla="*/ 1 h 8"/>
                <a:gd name="T16" fmla="*/ 7 w 7"/>
                <a:gd name="T17" fmla="*/ 0 h 8"/>
                <a:gd name="T18" fmla="*/ 7 w 7"/>
                <a:gd name="T19" fmla="*/ 1 h 8"/>
                <a:gd name="T20" fmla="*/ 7 w 7"/>
                <a:gd name="T21" fmla="*/ 2 h 8"/>
                <a:gd name="T22" fmla="*/ 6 w 7"/>
                <a:gd name="T23" fmla="*/ 2 h 8"/>
                <a:gd name="T24" fmla="*/ 5 w 7"/>
                <a:gd name="T25" fmla="*/ 3 h 8"/>
                <a:gd name="T26" fmla="*/ 4 w 7"/>
                <a:gd name="T27" fmla="*/ 4 h 8"/>
                <a:gd name="T28" fmla="*/ 2 w 7"/>
                <a:gd name="T29" fmla="*/ 6 h 8"/>
                <a:gd name="T30" fmla="*/ 1 w 7"/>
                <a:gd name="T31" fmla="*/ 7 h 8"/>
                <a:gd name="T32" fmla="*/ 1 w 7"/>
                <a:gd name="T33" fmla="*/ 8 h 8"/>
                <a:gd name="T34" fmla="*/ 0 w 7"/>
                <a:gd name="T35" fmla="*/ 8 h 8"/>
                <a:gd name="T36" fmla="*/ 0 w 7"/>
                <a:gd name="T37" fmla="*/ 7 h 8"/>
                <a:gd name="T38" fmla="*/ 1 w 7"/>
                <a:gd name="T39" fmla="*/ 7 h 8"/>
                <a:gd name="T40" fmla="*/ 0 w 7"/>
                <a:gd name="T41" fmla="*/ 7 h 8"/>
                <a:gd name="T42" fmla="*/ 0 w 7"/>
                <a:gd name="T43" fmla="*/ 6 h 8"/>
                <a:gd name="T44" fmla="*/ 1 w 7"/>
                <a:gd name="T45" fmla="*/ 6 h 8"/>
                <a:gd name="T46" fmla="*/ 1 w 7"/>
                <a:gd name="T47" fmla="*/ 7 h 8"/>
                <a:gd name="T48" fmla="*/ 1 w 7"/>
                <a:gd name="T49" fmla="*/ 6 h 8"/>
                <a:gd name="T50" fmla="*/ 1 w 7"/>
                <a:gd name="T51" fmla="*/ 4 h 8"/>
                <a:gd name="T52" fmla="*/ 2 w 7"/>
                <a:gd name="T53" fmla="*/ 4 h 8"/>
                <a:gd name="T54" fmla="*/ 2 w 7"/>
                <a:gd name="T55" fmla="*/ 3 h 8"/>
                <a:gd name="T56" fmla="*/ 4 w 7"/>
                <a:gd name="T57" fmla="*/ 3 h 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7"/>
                <a:gd name="T88" fmla="*/ 0 h 8"/>
                <a:gd name="T89" fmla="*/ 7 w 7"/>
                <a:gd name="T90" fmla="*/ 8 h 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7" h="8">
                  <a:moveTo>
                    <a:pt x="4" y="3"/>
                  </a:move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26" name="Freeform 600"/>
            <p:cNvSpPr>
              <a:spLocks noChangeAspect="1"/>
            </p:cNvSpPr>
            <p:nvPr/>
          </p:nvSpPr>
          <p:spPr bwMode="gray">
            <a:xfrm>
              <a:off x="4970" y="2824"/>
              <a:ext cx="3" cy="3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2 h 3"/>
                <a:gd name="T8" fmla="*/ 1 w 3"/>
                <a:gd name="T9" fmla="*/ 3 h 3"/>
                <a:gd name="T10" fmla="*/ 1 w 3"/>
                <a:gd name="T11" fmla="*/ 2 h 3"/>
                <a:gd name="T12" fmla="*/ 0 w 3"/>
                <a:gd name="T13" fmla="*/ 2 h 3"/>
                <a:gd name="T14" fmla="*/ 1 w 3"/>
                <a:gd name="T15" fmla="*/ 1 h 3"/>
                <a:gd name="T16" fmla="*/ 2 w 3"/>
                <a:gd name="T17" fmla="*/ 0 h 3"/>
                <a:gd name="T18" fmla="*/ 2 w 3"/>
                <a:gd name="T19" fmla="*/ 1 h 3"/>
                <a:gd name="T20" fmla="*/ 2 w 3"/>
                <a:gd name="T21" fmla="*/ 2 h 3"/>
                <a:gd name="T22" fmla="*/ 2 w 3"/>
                <a:gd name="T23" fmla="*/ 1 h 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3"/>
                <a:gd name="T38" fmla="*/ 3 w 3"/>
                <a:gd name="T39" fmla="*/ 3 h 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3">
                  <a:moveTo>
                    <a:pt x="2" y="1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27" name="Freeform 601"/>
            <p:cNvSpPr>
              <a:spLocks noChangeAspect="1"/>
            </p:cNvSpPr>
            <p:nvPr/>
          </p:nvSpPr>
          <p:spPr bwMode="gray">
            <a:xfrm>
              <a:off x="4928" y="2803"/>
              <a:ext cx="56" cy="100"/>
            </a:xfrm>
            <a:custGeom>
              <a:avLst/>
              <a:gdLst>
                <a:gd name="T0" fmla="*/ 17 w 53"/>
                <a:gd name="T1" fmla="*/ 57 h 95"/>
                <a:gd name="T2" fmla="*/ 17 w 53"/>
                <a:gd name="T3" fmla="*/ 64 h 95"/>
                <a:gd name="T4" fmla="*/ 12 w 53"/>
                <a:gd name="T5" fmla="*/ 68 h 95"/>
                <a:gd name="T6" fmla="*/ 10 w 53"/>
                <a:gd name="T7" fmla="*/ 72 h 95"/>
                <a:gd name="T8" fmla="*/ 8 w 53"/>
                <a:gd name="T9" fmla="*/ 79 h 95"/>
                <a:gd name="T10" fmla="*/ 7 w 53"/>
                <a:gd name="T11" fmla="*/ 81 h 95"/>
                <a:gd name="T12" fmla="*/ 7 w 53"/>
                <a:gd name="T13" fmla="*/ 87 h 95"/>
                <a:gd name="T14" fmla="*/ 7 w 53"/>
                <a:gd name="T15" fmla="*/ 92 h 95"/>
                <a:gd name="T16" fmla="*/ 1 w 53"/>
                <a:gd name="T17" fmla="*/ 87 h 95"/>
                <a:gd name="T18" fmla="*/ 3 w 53"/>
                <a:gd name="T19" fmla="*/ 83 h 95"/>
                <a:gd name="T20" fmla="*/ 0 w 53"/>
                <a:gd name="T21" fmla="*/ 81 h 95"/>
                <a:gd name="T22" fmla="*/ 0 w 53"/>
                <a:gd name="T23" fmla="*/ 78 h 95"/>
                <a:gd name="T24" fmla="*/ 2 w 53"/>
                <a:gd name="T25" fmla="*/ 75 h 95"/>
                <a:gd name="T26" fmla="*/ 2 w 53"/>
                <a:gd name="T27" fmla="*/ 74 h 95"/>
                <a:gd name="T28" fmla="*/ 0 w 53"/>
                <a:gd name="T29" fmla="*/ 73 h 95"/>
                <a:gd name="T30" fmla="*/ 3 w 53"/>
                <a:gd name="T31" fmla="*/ 68 h 95"/>
                <a:gd name="T32" fmla="*/ 7 w 53"/>
                <a:gd name="T33" fmla="*/ 67 h 95"/>
                <a:gd name="T34" fmla="*/ 6 w 53"/>
                <a:gd name="T35" fmla="*/ 63 h 95"/>
                <a:gd name="T36" fmla="*/ 6 w 53"/>
                <a:gd name="T37" fmla="*/ 61 h 95"/>
                <a:gd name="T38" fmla="*/ 3 w 53"/>
                <a:gd name="T39" fmla="*/ 63 h 95"/>
                <a:gd name="T40" fmla="*/ 5 w 53"/>
                <a:gd name="T41" fmla="*/ 60 h 95"/>
                <a:gd name="T42" fmla="*/ 8 w 53"/>
                <a:gd name="T43" fmla="*/ 60 h 95"/>
                <a:gd name="T44" fmla="*/ 8 w 53"/>
                <a:gd name="T45" fmla="*/ 56 h 95"/>
                <a:gd name="T46" fmla="*/ 11 w 53"/>
                <a:gd name="T47" fmla="*/ 55 h 95"/>
                <a:gd name="T48" fmla="*/ 7 w 53"/>
                <a:gd name="T49" fmla="*/ 56 h 95"/>
                <a:gd name="T50" fmla="*/ 5 w 53"/>
                <a:gd name="T51" fmla="*/ 57 h 95"/>
                <a:gd name="T52" fmla="*/ 6 w 53"/>
                <a:gd name="T53" fmla="*/ 50 h 95"/>
                <a:gd name="T54" fmla="*/ 10 w 53"/>
                <a:gd name="T55" fmla="*/ 49 h 95"/>
                <a:gd name="T56" fmla="*/ 14 w 53"/>
                <a:gd name="T57" fmla="*/ 50 h 95"/>
                <a:gd name="T58" fmla="*/ 12 w 53"/>
                <a:gd name="T59" fmla="*/ 49 h 95"/>
                <a:gd name="T60" fmla="*/ 7 w 53"/>
                <a:gd name="T61" fmla="*/ 48 h 95"/>
                <a:gd name="T62" fmla="*/ 7 w 53"/>
                <a:gd name="T63" fmla="*/ 46 h 95"/>
                <a:gd name="T64" fmla="*/ 8 w 53"/>
                <a:gd name="T65" fmla="*/ 45 h 95"/>
                <a:gd name="T66" fmla="*/ 8 w 53"/>
                <a:gd name="T67" fmla="*/ 44 h 95"/>
                <a:gd name="T68" fmla="*/ 11 w 53"/>
                <a:gd name="T69" fmla="*/ 44 h 95"/>
                <a:gd name="T70" fmla="*/ 13 w 53"/>
                <a:gd name="T71" fmla="*/ 42 h 95"/>
                <a:gd name="T72" fmla="*/ 13 w 53"/>
                <a:gd name="T73" fmla="*/ 42 h 95"/>
                <a:gd name="T74" fmla="*/ 12 w 53"/>
                <a:gd name="T75" fmla="*/ 39 h 95"/>
                <a:gd name="T76" fmla="*/ 14 w 53"/>
                <a:gd name="T77" fmla="*/ 35 h 95"/>
                <a:gd name="T78" fmla="*/ 17 w 53"/>
                <a:gd name="T79" fmla="*/ 31 h 95"/>
                <a:gd name="T80" fmla="*/ 20 w 53"/>
                <a:gd name="T81" fmla="*/ 27 h 95"/>
                <a:gd name="T82" fmla="*/ 19 w 53"/>
                <a:gd name="T83" fmla="*/ 22 h 95"/>
                <a:gd name="T84" fmla="*/ 25 w 53"/>
                <a:gd name="T85" fmla="*/ 19 h 95"/>
                <a:gd name="T86" fmla="*/ 26 w 53"/>
                <a:gd name="T87" fmla="*/ 16 h 95"/>
                <a:gd name="T88" fmla="*/ 28 w 53"/>
                <a:gd name="T89" fmla="*/ 13 h 95"/>
                <a:gd name="T90" fmla="*/ 28 w 53"/>
                <a:gd name="T91" fmla="*/ 11 h 95"/>
                <a:gd name="T92" fmla="*/ 26 w 53"/>
                <a:gd name="T93" fmla="*/ 9 h 95"/>
                <a:gd name="T94" fmla="*/ 32 w 53"/>
                <a:gd name="T95" fmla="*/ 4 h 95"/>
                <a:gd name="T96" fmla="*/ 50 w 53"/>
                <a:gd name="T97" fmla="*/ 3 h 95"/>
                <a:gd name="T98" fmla="*/ 47 w 53"/>
                <a:gd name="T99" fmla="*/ 10 h 95"/>
                <a:gd name="T100" fmla="*/ 42 w 53"/>
                <a:gd name="T101" fmla="*/ 17 h 95"/>
                <a:gd name="T102" fmla="*/ 40 w 53"/>
                <a:gd name="T103" fmla="*/ 27 h 95"/>
                <a:gd name="T104" fmla="*/ 34 w 53"/>
                <a:gd name="T105" fmla="*/ 33 h 95"/>
                <a:gd name="T106" fmla="*/ 29 w 53"/>
                <a:gd name="T107" fmla="*/ 42 h 95"/>
                <a:gd name="T108" fmla="*/ 28 w 53"/>
                <a:gd name="T109" fmla="*/ 50 h 95"/>
                <a:gd name="T110" fmla="*/ 26 w 53"/>
                <a:gd name="T111" fmla="*/ 49 h 95"/>
                <a:gd name="T112" fmla="*/ 24 w 53"/>
                <a:gd name="T113" fmla="*/ 55 h 95"/>
                <a:gd name="T114" fmla="*/ 18 w 53"/>
                <a:gd name="T115" fmla="*/ 57 h 95"/>
                <a:gd name="T116" fmla="*/ 23 w 53"/>
                <a:gd name="T117" fmla="*/ 49 h 95"/>
                <a:gd name="T118" fmla="*/ 20 w 53"/>
                <a:gd name="T119" fmla="*/ 51 h 9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3"/>
                <a:gd name="T181" fmla="*/ 0 h 95"/>
                <a:gd name="T182" fmla="*/ 53 w 53"/>
                <a:gd name="T183" fmla="*/ 95 h 9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3" h="95">
                  <a:moveTo>
                    <a:pt x="19" y="51"/>
                  </a:moveTo>
                  <a:lnTo>
                    <a:pt x="18" y="52"/>
                  </a:lnTo>
                  <a:lnTo>
                    <a:pt x="18" y="51"/>
                  </a:lnTo>
                  <a:lnTo>
                    <a:pt x="18" y="52"/>
                  </a:lnTo>
                  <a:lnTo>
                    <a:pt x="18" y="54"/>
                  </a:lnTo>
                  <a:lnTo>
                    <a:pt x="17" y="54"/>
                  </a:lnTo>
                  <a:lnTo>
                    <a:pt x="18" y="54"/>
                  </a:lnTo>
                  <a:lnTo>
                    <a:pt x="17" y="54"/>
                  </a:lnTo>
                  <a:lnTo>
                    <a:pt x="18" y="54"/>
                  </a:lnTo>
                  <a:lnTo>
                    <a:pt x="19" y="54"/>
                  </a:lnTo>
                  <a:lnTo>
                    <a:pt x="18" y="55"/>
                  </a:lnTo>
                  <a:lnTo>
                    <a:pt x="18" y="56"/>
                  </a:lnTo>
                  <a:lnTo>
                    <a:pt x="17" y="57"/>
                  </a:lnTo>
                  <a:lnTo>
                    <a:pt x="17" y="58"/>
                  </a:lnTo>
                  <a:lnTo>
                    <a:pt x="17" y="60"/>
                  </a:lnTo>
                  <a:lnTo>
                    <a:pt x="16" y="60"/>
                  </a:lnTo>
                  <a:lnTo>
                    <a:pt x="16" y="61"/>
                  </a:lnTo>
                  <a:lnTo>
                    <a:pt x="17" y="60"/>
                  </a:lnTo>
                  <a:lnTo>
                    <a:pt x="17" y="61"/>
                  </a:lnTo>
                  <a:lnTo>
                    <a:pt x="17" y="62"/>
                  </a:lnTo>
                  <a:lnTo>
                    <a:pt x="16" y="62"/>
                  </a:lnTo>
                  <a:lnTo>
                    <a:pt x="17" y="62"/>
                  </a:lnTo>
                  <a:lnTo>
                    <a:pt x="17" y="63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4" y="66"/>
                  </a:lnTo>
                  <a:lnTo>
                    <a:pt x="13" y="66"/>
                  </a:lnTo>
                  <a:lnTo>
                    <a:pt x="13" y="67"/>
                  </a:lnTo>
                  <a:lnTo>
                    <a:pt x="13" y="66"/>
                  </a:lnTo>
                  <a:lnTo>
                    <a:pt x="12" y="66"/>
                  </a:lnTo>
                  <a:lnTo>
                    <a:pt x="12" y="67"/>
                  </a:lnTo>
                  <a:lnTo>
                    <a:pt x="11" y="67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2" y="67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12" y="68"/>
                  </a:lnTo>
                  <a:lnTo>
                    <a:pt x="11" y="68"/>
                  </a:lnTo>
                  <a:lnTo>
                    <a:pt x="11" y="69"/>
                  </a:lnTo>
                  <a:lnTo>
                    <a:pt x="11" y="71"/>
                  </a:lnTo>
                  <a:lnTo>
                    <a:pt x="11" y="69"/>
                  </a:lnTo>
                  <a:lnTo>
                    <a:pt x="10" y="69"/>
                  </a:lnTo>
                  <a:lnTo>
                    <a:pt x="11" y="69"/>
                  </a:lnTo>
                  <a:lnTo>
                    <a:pt x="10" y="69"/>
                  </a:ln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0" y="74"/>
                  </a:lnTo>
                  <a:lnTo>
                    <a:pt x="8" y="74"/>
                  </a:lnTo>
                  <a:lnTo>
                    <a:pt x="10" y="74"/>
                  </a:lnTo>
                  <a:lnTo>
                    <a:pt x="8" y="74"/>
                  </a:lnTo>
                  <a:lnTo>
                    <a:pt x="8" y="75"/>
                  </a:lnTo>
                  <a:lnTo>
                    <a:pt x="8" y="77"/>
                  </a:lnTo>
                  <a:lnTo>
                    <a:pt x="8" y="78"/>
                  </a:lnTo>
                  <a:lnTo>
                    <a:pt x="7" y="78"/>
                  </a:lnTo>
                  <a:lnTo>
                    <a:pt x="8" y="78"/>
                  </a:lnTo>
                  <a:lnTo>
                    <a:pt x="7" y="78"/>
                  </a:lnTo>
                  <a:lnTo>
                    <a:pt x="7" y="79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8" y="79"/>
                  </a:lnTo>
                  <a:lnTo>
                    <a:pt x="7" y="79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7" y="80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7" y="81"/>
                  </a:lnTo>
                  <a:lnTo>
                    <a:pt x="8" y="81"/>
                  </a:lnTo>
                  <a:lnTo>
                    <a:pt x="7" y="81"/>
                  </a:lnTo>
                  <a:lnTo>
                    <a:pt x="7" y="83"/>
                  </a:lnTo>
                  <a:lnTo>
                    <a:pt x="8" y="83"/>
                  </a:lnTo>
                  <a:lnTo>
                    <a:pt x="8" y="84"/>
                  </a:lnTo>
                  <a:lnTo>
                    <a:pt x="7" y="84"/>
                  </a:lnTo>
                  <a:lnTo>
                    <a:pt x="8" y="84"/>
                  </a:lnTo>
                  <a:lnTo>
                    <a:pt x="7" y="84"/>
                  </a:lnTo>
                  <a:lnTo>
                    <a:pt x="7" y="85"/>
                  </a:lnTo>
                  <a:lnTo>
                    <a:pt x="7" y="86"/>
                  </a:lnTo>
                  <a:lnTo>
                    <a:pt x="6" y="86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7" y="86"/>
                  </a:lnTo>
                  <a:lnTo>
                    <a:pt x="7" y="87"/>
                  </a:lnTo>
                  <a:lnTo>
                    <a:pt x="6" y="87"/>
                  </a:lnTo>
                  <a:lnTo>
                    <a:pt x="6" y="89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7" y="90"/>
                  </a:lnTo>
                  <a:lnTo>
                    <a:pt x="6" y="90"/>
                  </a:lnTo>
                  <a:lnTo>
                    <a:pt x="6" y="91"/>
                  </a:lnTo>
                  <a:lnTo>
                    <a:pt x="7" y="91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6" y="92"/>
                  </a:lnTo>
                  <a:lnTo>
                    <a:pt x="7" y="92"/>
                  </a:lnTo>
                  <a:lnTo>
                    <a:pt x="6" y="92"/>
                  </a:lnTo>
                  <a:lnTo>
                    <a:pt x="6" y="93"/>
                  </a:lnTo>
                  <a:lnTo>
                    <a:pt x="5" y="95"/>
                  </a:lnTo>
                  <a:lnTo>
                    <a:pt x="3" y="95"/>
                  </a:lnTo>
                  <a:lnTo>
                    <a:pt x="3" y="93"/>
                  </a:lnTo>
                  <a:lnTo>
                    <a:pt x="3" y="92"/>
                  </a:lnTo>
                  <a:lnTo>
                    <a:pt x="3" y="91"/>
                  </a:lnTo>
                  <a:lnTo>
                    <a:pt x="3" y="90"/>
                  </a:lnTo>
                  <a:lnTo>
                    <a:pt x="2" y="90"/>
                  </a:lnTo>
                  <a:lnTo>
                    <a:pt x="2" y="89"/>
                  </a:lnTo>
                  <a:lnTo>
                    <a:pt x="1" y="87"/>
                  </a:lnTo>
                  <a:lnTo>
                    <a:pt x="1" y="86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1" y="83"/>
                  </a:lnTo>
                  <a:lnTo>
                    <a:pt x="1" y="84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3" y="83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81"/>
                  </a:lnTo>
                  <a:lnTo>
                    <a:pt x="1" y="81"/>
                  </a:lnTo>
                  <a:lnTo>
                    <a:pt x="1" y="80"/>
                  </a:lnTo>
                  <a:lnTo>
                    <a:pt x="1" y="81"/>
                  </a:lnTo>
                  <a:lnTo>
                    <a:pt x="1" y="83"/>
                  </a:lnTo>
                  <a:lnTo>
                    <a:pt x="0" y="83"/>
                  </a:lnTo>
                  <a:lnTo>
                    <a:pt x="1" y="83"/>
                  </a:lnTo>
                  <a:lnTo>
                    <a:pt x="0" y="81"/>
                  </a:lnTo>
                  <a:lnTo>
                    <a:pt x="1" y="81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0" y="79"/>
                  </a:lnTo>
                  <a:lnTo>
                    <a:pt x="0" y="78"/>
                  </a:lnTo>
                  <a:lnTo>
                    <a:pt x="1" y="78"/>
                  </a:lnTo>
                  <a:lnTo>
                    <a:pt x="2" y="78"/>
                  </a:lnTo>
                  <a:lnTo>
                    <a:pt x="1" y="78"/>
                  </a:lnTo>
                  <a:lnTo>
                    <a:pt x="2" y="78"/>
                  </a:lnTo>
                  <a:lnTo>
                    <a:pt x="1" y="78"/>
                  </a:lnTo>
                  <a:lnTo>
                    <a:pt x="0" y="78"/>
                  </a:lnTo>
                  <a:lnTo>
                    <a:pt x="0" y="77"/>
                  </a:lnTo>
                  <a:lnTo>
                    <a:pt x="1" y="77"/>
                  </a:lnTo>
                  <a:lnTo>
                    <a:pt x="1" y="75"/>
                  </a:lnTo>
                  <a:lnTo>
                    <a:pt x="0" y="75"/>
                  </a:lnTo>
                  <a:lnTo>
                    <a:pt x="1" y="75"/>
                  </a:lnTo>
                  <a:lnTo>
                    <a:pt x="1" y="77"/>
                  </a:lnTo>
                  <a:lnTo>
                    <a:pt x="2" y="77"/>
                  </a:lnTo>
                  <a:lnTo>
                    <a:pt x="2" y="75"/>
                  </a:lnTo>
                  <a:lnTo>
                    <a:pt x="1" y="77"/>
                  </a:lnTo>
                  <a:lnTo>
                    <a:pt x="1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3" y="75"/>
                  </a:lnTo>
                  <a:lnTo>
                    <a:pt x="3" y="74"/>
                  </a:lnTo>
                  <a:lnTo>
                    <a:pt x="2" y="74"/>
                  </a:lnTo>
                  <a:lnTo>
                    <a:pt x="3" y="74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5" y="74"/>
                  </a:lnTo>
                  <a:lnTo>
                    <a:pt x="3" y="74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2" y="74"/>
                  </a:lnTo>
                  <a:lnTo>
                    <a:pt x="2" y="73"/>
                  </a:lnTo>
                  <a:lnTo>
                    <a:pt x="3" y="73"/>
                  </a:lnTo>
                  <a:lnTo>
                    <a:pt x="2" y="73"/>
                  </a:lnTo>
                  <a:lnTo>
                    <a:pt x="3" y="73"/>
                  </a:lnTo>
                  <a:lnTo>
                    <a:pt x="2" y="73"/>
                  </a:lnTo>
                  <a:lnTo>
                    <a:pt x="2" y="72"/>
                  </a:lnTo>
                  <a:lnTo>
                    <a:pt x="2" y="73"/>
                  </a:lnTo>
                  <a:lnTo>
                    <a:pt x="1" y="73"/>
                  </a:lnTo>
                  <a:lnTo>
                    <a:pt x="1" y="74"/>
                  </a:lnTo>
                  <a:lnTo>
                    <a:pt x="0" y="74"/>
                  </a:lnTo>
                  <a:lnTo>
                    <a:pt x="0" y="75"/>
                  </a:lnTo>
                  <a:lnTo>
                    <a:pt x="0" y="74"/>
                  </a:lnTo>
                  <a:lnTo>
                    <a:pt x="0" y="73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1" y="71"/>
                  </a:lnTo>
                  <a:lnTo>
                    <a:pt x="2" y="71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9"/>
                  </a:lnTo>
                  <a:lnTo>
                    <a:pt x="2" y="68"/>
                  </a:lnTo>
                  <a:lnTo>
                    <a:pt x="2" y="69"/>
                  </a:lnTo>
                  <a:lnTo>
                    <a:pt x="3" y="69"/>
                  </a:lnTo>
                  <a:lnTo>
                    <a:pt x="5" y="69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2" y="68"/>
                  </a:lnTo>
                  <a:lnTo>
                    <a:pt x="2" y="67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5" y="67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7" y="67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6" y="67"/>
                  </a:lnTo>
                  <a:lnTo>
                    <a:pt x="6" y="66"/>
                  </a:lnTo>
                  <a:lnTo>
                    <a:pt x="5" y="66"/>
                  </a:lnTo>
                  <a:lnTo>
                    <a:pt x="3" y="66"/>
                  </a:lnTo>
                  <a:lnTo>
                    <a:pt x="5" y="66"/>
                  </a:lnTo>
                  <a:lnTo>
                    <a:pt x="3" y="64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5" y="64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6" y="63"/>
                  </a:lnTo>
                  <a:lnTo>
                    <a:pt x="7" y="63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7" y="62"/>
                  </a:lnTo>
                  <a:lnTo>
                    <a:pt x="7" y="63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7" y="61"/>
                  </a:lnTo>
                  <a:lnTo>
                    <a:pt x="6" y="61"/>
                  </a:lnTo>
                  <a:lnTo>
                    <a:pt x="6" y="62"/>
                  </a:lnTo>
                  <a:lnTo>
                    <a:pt x="6" y="61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3" y="60"/>
                  </a:lnTo>
                  <a:lnTo>
                    <a:pt x="5" y="61"/>
                  </a:lnTo>
                  <a:lnTo>
                    <a:pt x="3" y="61"/>
                  </a:lnTo>
                  <a:lnTo>
                    <a:pt x="5" y="61"/>
                  </a:lnTo>
                  <a:lnTo>
                    <a:pt x="5" y="60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6" y="58"/>
                  </a:lnTo>
                  <a:lnTo>
                    <a:pt x="6" y="60"/>
                  </a:lnTo>
                  <a:lnTo>
                    <a:pt x="6" y="58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10" y="58"/>
                  </a:lnTo>
                  <a:lnTo>
                    <a:pt x="8" y="58"/>
                  </a:lnTo>
                  <a:lnTo>
                    <a:pt x="7" y="58"/>
                  </a:lnTo>
                  <a:lnTo>
                    <a:pt x="8" y="58"/>
                  </a:lnTo>
                  <a:lnTo>
                    <a:pt x="7" y="58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7" y="57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0" y="56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10" y="55"/>
                  </a:lnTo>
                  <a:lnTo>
                    <a:pt x="11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0" y="52"/>
                  </a:lnTo>
                  <a:lnTo>
                    <a:pt x="10" y="54"/>
                  </a:lnTo>
                  <a:lnTo>
                    <a:pt x="8" y="54"/>
                  </a:lnTo>
                  <a:lnTo>
                    <a:pt x="10" y="54"/>
                  </a:lnTo>
                  <a:lnTo>
                    <a:pt x="8" y="55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8" y="56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6" y="55"/>
                  </a:lnTo>
                  <a:lnTo>
                    <a:pt x="6" y="56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7" y="56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7"/>
                  </a:lnTo>
                  <a:lnTo>
                    <a:pt x="5" y="57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6" y="57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5" y="54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8" y="49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10" y="49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1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2" y="50"/>
                  </a:lnTo>
                  <a:lnTo>
                    <a:pt x="13" y="49"/>
                  </a:lnTo>
                  <a:lnTo>
                    <a:pt x="13" y="50"/>
                  </a:lnTo>
                  <a:lnTo>
                    <a:pt x="13" y="49"/>
                  </a:lnTo>
                  <a:lnTo>
                    <a:pt x="14" y="49"/>
                  </a:lnTo>
                  <a:lnTo>
                    <a:pt x="14" y="50"/>
                  </a:lnTo>
                  <a:lnTo>
                    <a:pt x="14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8" y="49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6" y="49"/>
                  </a:lnTo>
                  <a:lnTo>
                    <a:pt x="7" y="49"/>
                  </a:lnTo>
                  <a:lnTo>
                    <a:pt x="6" y="49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8" y="46"/>
                  </a:lnTo>
                  <a:lnTo>
                    <a:pt x="7" y="46"/>
                  </a:lnTo>
                  <a:lnTo>
                    <a:pt x="8" y="46"/>
                  </a:lnTo>
                  <a:lnTo>
                    <a:pt x="8" y="45"/>
                  </a:lnTo>
                  <a:lnTo>
                    <a:pt x="8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0" y="45"/>
                  </a:lnTo>
                  <a:lnTo>
                    <a:pt x="8" y="45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10" y="45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8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4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3" y="42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4" y="40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39"/>
                  </a:lnTo>
                  <a:lnTo>
                    <a:pt x="11" y="38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3" y="39"/>
                  </a:lnTo>
                  <a:lnTo>
                    <a:pt x="12" y="39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3" y="38"/>
                  </a:lnTo>
                  <a:lnTo>
                    <a:pt x="12" y="38"/>
                  </a:lnTo>
                  <a:lnTo>
                    <a:pt x="12" y="37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3" y="35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6" y="33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6" y="32"/>
                  </a:lnTo>
                  <a:lnTo>
                    <a:pt x="17" y="32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8" y="29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7" y="29"/>
                  </a:lnTo>
                  <a:lnTo>
                    <a:pt x="17" y="31"/>
                  </a:lnTo>
                  <a:lnTo>
                    <a:pt x="16" y="31"/>
                  </a:lnTo>
                  <a:lnTo>
                    <a:pt x="16" y="29"/>
                  </a:lnTo>
                  <a:lnTo>
                    <a:pt x="17" y="28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7" y="25"/>
                  </a:lnTo>
                  <a:lnTo>
                    <a:pt x="17" y="23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5" y="21"/>
                  </a:lnTo>
                  <a:lnTo>
                    <a:pt x="24" y="21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8" y="16"/>
                  </a:lnTo>
                  <a:lnTo>
                    <a:pt x="26" y="16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30" y="13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1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2"/>
                  </a:lnTo>
                  <a:lnTo>
                    <a:pt x="40" y="2"/>
                  </a:lnTo>
                  <a:lnTo>
                    <a:pt x="43" y="2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0" y="2"/>
                  </a:lnTo>
                  <a:lnTo>
                    <a:pt x="50" y="3"/>
                  </a:lnTo>
                  <a:lnTo>
                    <a:pt x="49" y="3"/>
                  </a:lnTo>
                  <a:lnTo>
                    <a:pt x="48" y="3"/>
                  </a:lnTo>
                  <a:lnTo>
                    <a:pt x="48" y="4"/>
                  </a:lnTo>
                  <a:lnTo>
                    <a:pt x="48" y="5"/>
                  </a:lnTo>
                  <a:lnTo>
                    <a:pt x="48" y="6"/>
                  </a:lnTo>
                  <a:lnTo>
                    <a:pt x="48" y="8"/>
                  </a:lnTo>
                  <a:lnTo>
                    <a:pt x="47" y="8"/>
                  </a:lnTo>
                  <a:lnTo>
                    <a:pt x="48" y="8"/>
                  </a:lnTo>
                  <a:lnTo>
                    <a:pt x="48" y="9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8" y="10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6" y="11"/>
                  </a:lnTo>
                  <a:lnTo>
                    <a:pt x="44" y="11"/>
                  </a:lnTo>
                  <a:lnTo>
                    <a:pt x="44" y="13"/>
                  </a:lnTo>
                  <a:lnTo>
                    <a:pt x="44" y="14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3" y="17"/>
                  </a:lnTo>
                  <a:lnTo>
                    <a:pt x="43" y="19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2" y="17"/>
                  </a:lnTo>
                  <a:lnTo>
                    <a:pt x="42" y="19"/>
                  </a:lnTo>
                  <a:lnTo>
                    <a:pt x="42" y="20"/>
                  </a:lnTo>
                  <a:lnTo>
                    <a:pt x="41" y="20"/>
                  </a:lnTo>
                  <a:lnTo>
                    <a:pt x="42" y="20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0" y="22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7" y="28"/>
                  </a:lnTo>
                  <a:lnTo>
                    <a:pt x="37" y="29"/>
                  </a:lnTo>
                  <a:lnTo>
                    <a:pt x="37" y="28"/>
                  </a:lnTo>
                  <a:lnTo>
                    <a:pt x="36" y="28"/>
                  </a:lnTo>
                  <a:lnTo>
                    <a:pt x="36" y="29"/>
                  </a:lnTo>
                  <a:lnTo>
                    <a:pt x="35" y="31"/>
                  </a:lnTo>
                  <a:lnTo>
                    <a:pt x="35" y="32"/>
                  </a:lnTo>
                  <a:lnTo>
                    <a:pt x="34" y="32"/>
                  </a:lnTo>
                  <a:lnTo>
                    <a:pt x="34" y="33"/>
                  </a:lnTo>
                  <a:lnTo>
                    <a:pt x="34" y="32"/>
                  </a:lnTo>
                  <a:lnTo>
                    <a:pt x="34" y="33"/>
                  </a:lnTo>
                  <a:lnTo>
                    <a:pt x="34" y="34"/>
                  </a:lnTo>
                  <a:lnTo>
                    <a:pt x="34" y="35"/>
                  </a:lnTo>
                  <a:lnTo>
                    <a:pt x="34" y="37"/>
                  </a:lnTo>
                  <a:lnTo>
                    <a:pt x="32" y="37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30" y="39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40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28" y="43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6" y="45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9" y="46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8" y="49"/>
                  </a:lnTo>
                  <a:lnTo>
                    <a:pt x="28" y="50"/>
                  </a:lnTo>
                  <a:lnTo>
                    <a:pt x="29" y="51"/>
                  </a:lnTo>
                  <a:lnTo>
                    <a:pt x="28" y="51"/>
                  </a:lnTo>
                  <a:lnTo>
                    <a:pt x="26" y="51"/>
                  </a:lnTo>
                  <a:lnTo>
                    <a:pt x="26" y="52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6" y="51"/>
                  </a:lnTo>
                  <a:lnTo>
                    <a:pt x="25" y="51"/>
                  </a:lnTo>
                  <a:lnTo>
                    <a:pt x="25" y="50"/>
                  </a:lnTo>
                  <a:lnTo>
                    <a:pt x="25" y="49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4" y="50"/>
                  </a:lnTo>
                  <a:lnTo>
                    <a:pt x="23" y="50"/>
                  </a:lnTo>
                  <a:lnTo>
                    <a:pt x="23" y="51"/>
                  </a:lnTo>
                  <a:lnTo>
                    <a:pt x="23" y="52"/>
                  </a:lnTo>
                  <a:lnTo>
                    <a:pt x="22" y="52"/>
                  </a:lnTo>
                  <a:lnTo>
                    <a:pt x="22" y="54"/>
                  </a:lnTo>
                  <a:lnTo>
                    <a:pt x="23" y="54"/>
                  </a:lnTo>
                  <a:lnTo>
                    <a:pt x="24" y="54"/>
                  </a:lnTo>
                  <a:lnTo>
                    <a:pt x="23" y="54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4" y="55"/>
                  </a:lnTo>
                  <a:lnTo>
                    <a:pt x="23" y="56"/>
                  </a:lnTo>
                  <a:lnTo>
                    <a:pt x="23" y="55"/>
                  </a:lnTo>
                  <a:lnTo>
                    <a:pt x="23" y="56"/>
                  </a:lnTo>
                  <a:lnTo>
                    <a:pt x="23" y="55"/>
                  </a:lnTo>
                  <a:lnTo>
                    <a:pt x="22" y="55"/>
                  </a:lnTo>
                  <a:lnTo>
                    <a:pt x="20" y="55"/>
                  </a:lnTo>
                  <a:lnTo>
                    <a:pt x="22" y="55"/>
                  </a:lnTo>
                  <a:lnTo>
                    <a:pt x="20" y="55"/>
                  </a:lnTo>
                  <a:lnTo>
                    <a:pt x="19" y="56"/>
                  </a:lnTo>
                  <a:lnTo>
                    <a:pt x="19" y="57"/>
                  </a:lnTo>
                  <a:lnTo>
                    <a:pt x="18" y="57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19" y="55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0" y="52"/>
                  </a:lnTo>
                  <a:lnTo>
                    <a:pt x="20" y="51"/>
                  </a:lnTo>
                  <a:lnTo>
                    <a:pt x="22" y="51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49"/>
                  </a:lnTo>
                  <a:lnTo>
                    <a:pt x="23" y="48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2" y="49"/>
                  </a:lnTo>
                  <a:lnTo>
                    <a:pt x="22" y="50"/>
                  </a:lnTo>
                  <a:lnTo>
                    <a:pt x="20" y="50"/>
                  </a:lnTo>
                  <a:lnTo>
                    <a:pt x="20" y="51"/>
                  </a:lnTo>
                  <a:lnTo>
                    <a:pt x="20" y="50"/>
                  </a:lnTo>
                  <a:lnTo>
                    <a:pt x="22" y="50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19" y="54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18" y="52"/>
                  </a:lnTo>
                  <a:lnTo>
                    <a:pt x="19" y="52"/>
                  </a:lnTo>
                  <a:lnTo>
                    <a:pt x="19" y="5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28" name="Freeform 602"/>
            <p:cNvSpPr>
              <a:spLocks noChangeAspect="1"/>
            </p:cNvSpPr>
            <p:nvPr/>
          </p:nvSpPr>
          <p:spPr bwMode="gray">
            <a:xfrm>
              <a:off x="4934" y="2964"/>
              <a:ext cx="2" cy="2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2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0 h 2"/>
                <a:gd name="T10" fmla="*/ 2 w 2"/>
                <a:gd name="T11" fmla="*/ 0 h 2"/>
                <a:gd name="T12" fmla="*/ 2 w 2"/>
                <a:gd name="T13" fmla="*/ 1 h 2"/>
                <a:gd name="T14" fmla="*/ 2 w 2"/>
                <a:gd name="T15" fmla="*/ 2 h 2"/>
                <a:gd name="T16" fmla="*/ 1 w 2"/>
                <a:gd name="T17" fmla="*/ 2 h 2"/>
                <a:gd name="T18" fmla="*/ 0 w 2"/>
                <a:gd name="T19" fmla="*/ 2 h 2"/>
                <a:gd name="T20" fmla="*/ 0 w 2"/>
                <a:gd name="T21" fmla="*/ 1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2"/>
                <a:gd name="T35" fmla="*/ 2 w 2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2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29" name="Freeform 603"/>
            <p:cNvSpPr>
              <a:spLocks noChangeAspect="1"/>
            </p:cNvSpPr>
            <p:nvPr/>
          </p:nvSpPr>
          <p:spPr bwMode="gray">
            <a:xfrm>
              <a:off x="4931" y="2904"/>
              <a:ext cx="2" cy="2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2 w 2"/>
                <a:gd name="T5" fmla="*/ 1 h 2"/>
                <a:gd name="T6" fmla="*/ 2 w 2"/>
                <a:gd name="T7" fmla="*/ 2 h 2"/>
                <a:gd name="T8" fmla="*/ 0 w 2"/>
                <a:gd name="T9" fmla="*/ 2 h 2"/>
                <a:gd name="T10" fmla="*/ 0 w 2"/>
                <a:gd name="T11" fmla="*/ 1 h 2"/>
                <a:gd name="T12" fmla="*/ 0 w 2"/>
                <a:gd name="T13" fmla="*/ 0 h 2"/>
                <a:gd name="T14" fmla="*/ 0 w 2"/>
                <a:gd name="T15" fmla="*/ 1 h 2"/>
                <a:gd name="T16" fmla="*/ 2 w 2"/>
                <a:gd name="T17" fmla="*/ 1 h 2"/>
                <a:gd name="T18" fmla="*/ 0 w 2"/>
                <a:gd name="T19" fmla="*/ 1 h 2"/>
                <a:gd name="T20" fmla="*/ 2 w 2"/>
                <a:gd name="T21" fmla="*/ 1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2"/>
                <a:gd name="T35" fmla="*/ 2 w 2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2">
                  <a:moveTo>
                    <a:pt x="2" y="1"/>
                  </a:move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30" name="Freeform 604"/>
            <p:cNvSpPr>
              <a:spLocks noChangeAspect="1"/>
            </p:cNvSpPr>
            <p:nvPr/>
          </p:nvSpPr>
          <p:spPr bwMode="gray">
            <a:xfrm>
              <a:off x="4929" y="2824"/>
              <a:ext cx="2" cy="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0 h 2"/>
                <a:gd name="T4" fmla="*/ 1 w 2"/>
                <a:gd name="T5" fmla="*/ 1 h 2"/>
                <a:gd name="T6" fmla="*/ 1 w 2"/>
                <a:gd name="T7" fmla="*/ 2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2 h 2"/>
                <a:gd name="T14" fmla="*/ 1 w 2"/>
                <a:gd name="T15" fmla="*/ 2 h 2"/>
                <a:gd name="T16" fmla="*/ 1 w 2"/>
                <a:gd name="T17" fmla="*/ 1 h 2"/>
                <a:gd name="T18" fmla="*/ 0 w 2"/>
                <a:gd name="T19" fmla="*/ 1 h 2"/>
                <a:gd name="T20" fmla="*/ 0 w 2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2"/>
                <a:gd name="T35" fmla="*/ 2 w 2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31" name="Freeform 605"/>
            <p:cNvSpPr>
              <a:spLocks noChangeAspect="1"/>
            </p:cNvSpPr>
            <p:nvPr/>
          </p:nvSpPr>
          <p:spPr bwMode="gray">
            <a:xfrm>
              <a:off x="4903" y="2912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32" name="Freeform 606"/>
            <p:cNvSpPr>
              <a:spLocks noChangeAspect="1"/>
            </p:cNvSpPr>
            <p:nvPr/>
          </p:nvSpPr>
          <p:spPr bwMode="gray">
            <a:xfrm>
              <a:off x="4903" y="2857"/>
              <a:ext cx="3" cy="6"/>
            </a:xfrm>
            <a:custGeom>
              <a:avLst/>
              <a:gdLst>
                <a:gd name="T0" fmla="*/ 3 w 3"/>
                <a:gd name="T1" fmla="*/ 4 h 5"/>
                <a:gd name="T2" fmla="*/ 3 w 3"/>
                <a:gd name="T3" fmla="*/ 5 h 5"/>
                <a:gd name="T4" fmla="*/ 3 w 3"/>
                <a:gd name="T5" fmla="*/ 4 h 5"/>
                <a:gd name="T6" fmla="*/ 2 w 3"/>
                <a:gd name="T7" fmla="*/ 4 h 5"/>
                <a:gd name="T8" fmla="*/ 2 w 3"/>
                <a:gd name="T9" fmla="*/ 3 h 5"/>
                <a:gd name="T10" fmla="*/ 2 w 3"/>
                <a:gd name="T11" fmla="*/ 4 h 5"/>
                <a:gd name="T12" fmla="*/ 1 w 3"/>
                <a:gd name="T13" fmla="*/ 4 h 5"/>
                <a:gd name="T14" fmla="*/ 1 w 3"/>
                <a:gd name="T15" fmla="*/ 3 h 5"/>
                <a:gd name="T16" fmla="*/ 0 w 3"/>
                <a:gd name="T17" fmla="*/ 3 h 5"/>
                <a:gd name="T18" fmla="*/ 0 w 3"/>
                <a:gd name="T19" fmla="*/ 4 h 5"/>
                <a:gd name="T20" fmla="*/ 0 w 3"/>
                <a:gd name="T21" fmla="*/ 3 h 5"/>
                <a:gd name="T22" fmla="*/ 0 w 3"/>
                <a:gd name="T23" fmla="*/ 4 h 5"/>
                <a:gd name="T24" fmla="*/ 0 w 3"/>
                <a:gd name="T25" fmla="*/ 3 h 5"/>
                <a:gd name="T26" fmla="*/ 1 w 3"/>
                <a:gd name="T27" fmla="*/ 3 h 5"/>
                <a:gd name="T28" fmla="*/ 1 w 3"/>
                <a:gd name="T29" fmla="*/ 2 h 5"/>
                <a:gd name="T30" fmla="*/ 1 w 3"/>
                <a:gd name="T31" fmla="*/ 0 h 5"/>
                <a:gd name="T32" fmla="*/ 2 w 3"/>
                <a:gd name="T33" fmla="*/ 2 h 5"/>
                <a:gd name="T34" fmla="*/ 2 w 3"/>
                <a:gd name="T35" fmla="*/ 3 h 5"/>
                <a:gd name="T36" fmla="*/ 3 w 3"/>
                <a:gd name="T37" fmla="*/ 3 h 5"/>
                <a:gd name="T38" fmla="*/ 3 w 3"/>
                <a:gd name="T39" fmla="*/ 4 h 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"/>
                <a:gd name="T61" fmla="*/ 0 h 5"/>
                <a:gd name="T62" fmla="*/ 3 w 3"/>
                <a:gd name="T63" fmla="*/ 5 h 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" h="5">
                  <a:moveTo>
                    <a:pt x="3" y="4"/>
                  </a:moveTo>
                  <a:lnTo>
                    <a:pt x="3" y="5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33" name="Freeform 607"/>
            <p:cNvSpPr>
              <a:spLocks noChangeAspect="1"/>
            </p:cNvSpPr>
            <p:nvPr/>
          </p:nvSpPr>
          <p:spPr bwMode="gray">
            <a:xfrm>
              <a:off x="4862" y="2891"/>
              <a:ext cx="4" cy="3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1 w 4"/>
                <a:gd name="T5" fmla="*/ 0 h 3"/>
                <a:gd name="T6" fmla="*/ 1 w 4"/>
                <a:gd name="T7" fmla="*/ 1 h 3"/>
                <a:gd name="T8" fmla="*/ 3 w 4"/>
                <a:gd name="T9" fmla="*/ 1 h 3"/>
                <a:gd name="T10" fmla="*/ 4 w 4"/>
                <a:gd name="T11" fmla="*/ 1 h 3"/>
                <a:gd name="T12" fmla="*/ 4 w 4"/>
                <a:gd name="T13" fmla="*/ 2 h 3"/>
                <a:gd name="T14" fmla="*/ 3 w 4"/>
                <a:gd name="T15" fmla="*/ 2 h 3"/>
                <a:gd name="T16" fmla="*/ 4 w 4"/>
                <a:gd name="T17" fmla="*/ 2 h 3"/>
                <a:gd name="T18" fmla="*/ 3 w 4"/>
                <a:gd name="T19" fmla="*/ 3 h 3"/>
                <a:gd name="T20" fmla="*/ 1 w 4"/>
                <a:gd name="T21" fmla="*/ 3 h 3"/>
                <a:gd name="T22" fmla="*/ 1 w 4"/>
                <a:gd name="T23" fmla="*/ 2 h 3"/>
                <a:gd name="T24" fmla="*/ 0 w 4"/>
                <a:gd name="T25" fmla="*/ 2 h 3"/>
                <a:gd name="T26" fmla="*/ 0 w 4"/>
                <a:gd name="T27" fmla="*/ 1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"/>
                <a:gd name="T43" fmla="*/ 0 h 3"/>
                <a:gd name="T44" fmla="*/ 4 w 4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" h="3">
                  <a:moveTo>
                    <a:pt x="0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34" name="Freeform 608"/>
            <p:cNvSpPr>
              <a:spLocks noChangeAspect="1"/>
            </p:cNvSpPr>
            <p:nvPr/>
          </p:nvSpPr>
          <p:spPr bwMode="gray">
            <a:xfrm>
              <a:off x="4948" y="2600"/>
              <a:ext cx="65" cy="155"/>
            </a:xfrm>
            <a:custGeom>
              <a:avLst/>
              <a:gdLst>
                <a:gd name="T0" fmla="*/ 29 w 62"/>
                <a:gd name="T1" fmla="*/ 56 h 148"/>
                <a:gd name="T2" fmla="*/ 33 w 62"/>
                <a:gd name="T3" fmla="*/ 67 h 148"/>
                <a:gd name="T4" fmla="*/ 31 w 62"/>
                <a:gd name="T5" fmla="*/ 77 h 148"/>
                <a:gd name="T6" fmla="*/ 35 w 62"/>
                <a:gd name="T7" fmla="*/ 86 h 148"/>
                <a:gd name="T8" fmla="*/ 39 w 62"/>
                <a:gd name="T9" fmla="*/ 93 h 148"/>
                <a:gd name="T10" fmla="*/ 39 w 62"/>
                <a:gd name="T11" fmla="*/ 96 h 148"/>
                <a:gd name="T12" fmla="*/ 44 w 62"/>
                <a:gd name="T13" fmla="*/ 103 h 148"/>
                <a:gd name="T14" fmla="*/ 52 w 62"/>
                <a:gd name="T15" fmla="*/ 111 h 148"/>
                <a:gd name="T16" fmla="*/ 58 w 62"/>
                <a:gd name="T17" fmla="*/ 112 h 148"/>
                <a:gd name="T18" fmla="*/ 59 w 62"/>
                <a:gd name="T19" fmla="*/ 123 h 148"/>
                <a:gd name="T20" fmla="*/ 59 w 62"/>
                <a:gd name="T21" fmla="*/ 129 h 148"/>
                <a:gd name="T22" fmla="*/ 59 w 62"/>
                <a:gd name="T23" fmla="*/ 122 h 148"/>
                <a:gd name="T24" fmla="*/ 57 w 62"/>
                <a:gd name="T25" fmla="*/ 122 h 148"/>
                <a:gd name="T26" fmla="*/ 56 w 62"/>
                <a:gd name="T27" fmla="*/ 121 h 148"/>
                <a:gd name="T28" fmla="*/ 54 w 62"/>
                <a:gd name="T29" fmla="*/ 122 h 148"/>
                <a:gd name="T30" fmla="*/ 54 w 62"/>
                <a:gd name="T31" fmla="*/ 126 h 148"/>
                <a:gd name="T32" fmla="*/ 51 w 62"/>
                <a:gd name="T33" fmla="*/ 125 h 148"/>
                <a:gd name="T34" fmla="*/ 51 w 62"/>
                <a:gd name="T35" fmla="*/ 127 h 148"/>
                <a:gd name="T36" fmla="*/ 54 w 62"/>
                <a:gd name="T37" fmla="*/ 127 h 148"/>
                <a:gd name="T38" fmla="*/ 56 w 62"/>
                <a:gd name="T39" fmla="*/ 128 h 148"/>
                <a:gd name="T40" fmla="*/ 57 w 62"/>
                <a:gd name="T41" fmla="*/ 129 h 148"/>
                <a:gd name="T42" fmla="*/ 54 w 62"/>
                <a:gd name="T43" fmla="*/ 129 h 148"/>
                <a:gd name="T44" fmla="*/ 53 w 62"/>
                <a:gd name="T45" fmla="*/ 131 h 148"/>
                <a:gd name="T46" fmla="*/ 51 w 62"/>
                <a:gd name="T47" fmla="*/ 131 h 148"/>
                <a:gd name="T48" fmla="*/ 44 w 62"/>
                <a:gd name="T49" fmla="*/ 133 h 148"/>
                <a:gd name="T50" fmla="*/ 42 w 62"/>
                <a:gd name="T51" fmla="*/ 132 h 148"/>
                <a:gd name="T52" fmla="*/ 47 w 62"/>
                <a:gd name="T53" fmla="*/ 132 h 148"/>
                <a:gd name="T54" fmla="*/ 47 w 62"/>
                <a:gd name="T55" fmla="*/ 135 h 148"/>
                <a:gd name="T56" fmla="*/ 50 w 62"/>
                <a:gd name="T57" fmla="*/ 134 h 148"/>
                <a:gd name="T58" fmla="*/ 53 w 62"/>
                <a:gd name="T59" fmla="*/ 133 h 148"/>
                <a:gd name="T60" fmla="*/ 57 w 62"/>
                <a:gd name="T61" fmla="*/ 133 h 148"/>
                <a:gd name="T62" fmla="*/ 58 w 62"/>
                <a:gd name="T63" fmla="*/ 134 h 148"/>
                <a:gd name="T64" fmla="*/ 60 w 62"/>
                <a:gd name="T65" fmla="*/ 132 h 148"/>
                <a:gd name="T66" fmla="*/ 60 w 62"/>
                <a:gd name="T67" fmla="*/ 137 h 148"/>
                <a:gd name="T68" fmla="*/ 62 w 62"/>
                <a:gd name="T69" fmla="*/ 148 h 148"/>
                <a:gd name="T70" fmla="*/ 60 w 62"/>
                <a:gd name="T71" fmla="*/ 141 h 148"/>
                <a:gd name="T72" fmla="*/ 57 w 62"/>
                <a:gd name="T73" fmla="*/ 141 h 148"/>
                <a:gd name="T74" fmla="*/ 58 w 62"/>
                <a:gd name="T75" fmla="*/ 143 h 148"/>
                <a:gd name="T76" fmla="*/ 57 w 62"/>
                <a:gd name="T77" fmla="*/ 144 h 148"/>
                <a:gd name="T78" fmla="*/ 59 w 62"/>
                <a:gd name="T79" fmla="*/ 146 h 148"/>
                <a:gd name="T80" fmla="*/ 59 w 62"/>
                <a:gd name="T81" fmla="*/ 148 h 148"/>
                <a:gd name="T82" fmla="*/ 57 w 62"/>
                <a:gd name="T83" fmla="*/ 145 h 148"/>
                <a:gd name="T84" fmla="*/ 45 w 62"/>
                <a:gd name="T85" fmla="*/ 148 h 148"/>
                <a:gd name="T86" fmla="*/ 24 w 62"/>
                <a:gd name="T87" fmla="*/ 146 h 148"/>
                <a:gd name="T88" fmla="*/ 7 w 62"/>
                <a:gd name="T89" fmla="*/ 143 h 148"/>
                <a:gd name="T90" fmla="*/ 5 w 62"/>
                <a:gd name="T91" fmla="*/ 110 h 148"/>
                <a:gd name="T92" fmla="*/ 4 w 62"/>
                <a:gd name="T93" fmla="*/ 87 h 148"/>
                <a:gd name="T94" fmla="*/ 3 w 62"/>
                <a:gd name="T95" fmla="*/ 69 h 148"/>
                <a:gd name="T96" fmla="*/ 1 w 62"/>
                <a:gd name="T97" fmla="*/ 48 h 148"/>
                <a:gd name="T98" fmla="*/ 0 w 62"/>
                <a:gd name="T99" fmla="*/ 26 h 148"/>
                <a:gd name="T100" fmla="*/ 0 w 62"/>
                <a:gd name="T101" fmla="*/ 12 h 148"/>
                <a:gd name="T102" fmla="*/ 7 w 62"/>
                <a:gd name="T103" fmla="*/ 4 h 148"/>
                <a:gd name="T104" fmla="*/ 16 w 62"/>
                <a:gd name="T105" fmla="*/ 0 h 148"/>
                <a:gd name="T106" fmla="*/ 27 w 62"/>
                <a:gd name="T107" fmla="*/ 1 h 148"/>
                <a:gd name="T108" fmla="*/ 27 w 62"/>
                <a:gd name="T109" fmla="*/ 10 h 148"/>
                <a:gd name="T110" fmla="*/ 23 w 62"/>
                <a:gd name="T111" fmla="*/ 18 h 148"/>
                <a:gd name="T112" fmla="*/ 19 w 62"/>
                <a:gd name="T113" fmla="*/ 24 h 148"/>
                <a:gd name="T114" fmla="*/ 19 w 62"/>
                <a:gd name="T115" fmla="*/ 29 h 148"/>
                <a:gd name="T116" fmla="*/ 16 w 62"/>
                <a:gd name="T117" fmla="*/ 38 h 148"/>
                <a:gd name="T118" fmla="*/ 21 w 62"/>
                <a:gd name="T119" fmla="*/ 45 h 14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2"/>
                <a:gd name="T181" fmla="*/ 0 h 148"/>
                <a:gd name="T182" fmla="*/ 62 w 62"/>
                <a:gd name="T183" fmla="*/ 148 h 14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2" h="148">
                  <a:moveTo>
                    <a:pt x="23" y="51"/>
                  </a:moveTo>
                  <a:lnTo>
                    <a:pt x="24" y="51"/>
                  </a:lnTo>
                  <a:lnTo>
                    <a:pt x="24" y="52"/>
                  </a:lnTo>
                  <a:lnTo>
                    <a:pt x="24" y="53"/>
                  </a:lnTo>
                  <a:lnTo>
                    <a:pt x="25" y="53"/>
                  </a:lnTo>
                  <a:lnTo>
                    <a:pt x="27" y="53"/>
                  </a:lnTo>
                  <a:lnTo>
                    <a:pt x="27" y="54"/>
                  </a:lnTo>
                  <a:lnTo>
                    <a:pt x="28" y="54"/>
                  </a:lnTo>
                  <a:lnTo>
                    <a:pt x="28" y="56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1" y="64"/>
                  </a:lnTo>
                  <a:lnTo>
                    <a:pt x="31" y="65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31" y="70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1" y="76"/>
                  </a:lnTo>
                  <a:lnTo>
                    <a:pt x="31" y="77"/>
                  </a:lnTo>
                  <a:lnTo>
                    <a:pt x="31" y="79"/>
                  </a:lnTo>
                  <a:lnTo>
                    <a:pt x="31" y="80"/>
                  </a:lnTo>
                  <a:lnTo>
                    <a:pt x="31" y="81"/>
                  </a:lnTo>
                  <a:lnTo>
                    <a:pt x="31" y="82"/>
                  </a:lnTo>
                  <a:lnTo>
                    <a:pt x="33" y="82"/>
                  </a:lnTo>
                  <a:lnTo>
                    <a:pt x="33" y="83"/>
                  </a:lnTo>
                  <a:lnTo>
                    <a:pt x="34" y="83"/>
                  </a:lnTo>
                  <a:lnTo>
                    <a:pt x="34" y="85"/>
                  </a:lnTo>
                  <a:lnTo>
                    <a:pt x="35" y="85"/>
                  </a:lnTo>
                  <a:lnTo>
                    <a:pt x="35" y="86"/>
                  </a:lnTo>
                  <a:lnTo>
                    <a:pt x="36" y="86"/>
                  </a:lnTo>
                  <a:lnTo>
                    <a:pt x="36" y="87"/>
                  </a:lnTo>
                  <a:lnTo>
                    <a:pt x="38" y="87"/>
                  </a:lnTo>
                  <a:lnTo>
                    <a:pt x="38" y="88"/>
                  </a:lnTo>
                  <a:lnTo>
                    <a:pt x="39" y="90"/>
                  </a:lnTo>
                  <a:lnTo>
                    <a:pt x="39" y="91"/>
                  </a:lnTo>
                  <a:lnTo>
                    <a:pt x="39" y="92"/>
                  </a:lnTo>
                  <a:lnTo>
                    <a:pt x="40" y="92"/>
                  </a:lnTo>
                  <a:lnTo>
                    <a:pt x="40" y="93"/>
                  </a:lnTo>
                  <a:lnTo>
                    <a:pt x="39" y="93"/>
                  </a:lnTo>
                  <a:lnTo>
                    <a:pt x="40" y="93"/>
                  </a:lnTo>
                  <a:lnTo>
                    <a:pt x="39" y="93"/>
                  </a:lnTo>
                  <a:lnTo>
                    <a:pt x="39" y="94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40" y="94"/>
                  </a:lnTo>
                  <a:lnTo>
                    <a:pt x="40" y="96"/>
                  </a:lnTo>
                  <a:lnTo>
                    <a:pt x="40" y="94"/>
                  </a:lnTo>
                  <a:lnTo>
                    <a:pt x="39" y="94"/>
                  </a:lnTo>
                  <a:lnTo>
                    <a:pt x="39" y="96"/>
                  </a:lnTo>
                  <a:lnTo>
                    <a:pt x="39" y="97"/>
                  </a:lnTo>
                  <a:lnTo>
                    <a:pt x="40" y="97"/>
                  </a:lnTo>
                  <a:lnTo>
                    <a:pt x="40" y="98"/>
                  </a:lnTo>
                  <a:lnTo>
                    <a:pt x="40" y="99"/>
                  </a:lnTo>
                  <a:lnTo>
                    <a:pt x="41" y="99"/>
                  </a:lnTo>
                  <a:lnTo>
                    <a:pt x="41" y="100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4" y="102"/>
                  </a:lnTo>
                  <a:lnTo>
                    <a:pt x="44" y="103"/>
                  </a:lnTo>
                  <a:lnTo>
                    <a:pt x="45" y="103"/>
                  </a:lnTo>
                  <a:lnTo>
                    <a:pt x="45" y="104"/>
                  </a:lnTo>
                  <a:lnTo>
                    <a:pt x="46" y="105"/>
                  </a:lnTo>
                  <a:lnTo>
                    <a:pt x="47" y="106"/>
                  </a:lnTo>
                  <a:lnTo>
                    <a:pt x="47" y="108"/>
                  </a:lnTo>
                  <a:lnTo>
                    <a:pt x="48" y="108"/>
                  </a:lnTo>
                  <a:lnTo>
                    <a:pt x="48" y="109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2" y="111"/>
                  </a:lnTo>
                  <a:lnTo>
                    <a:pt x="53" y="111"/>
                  </a:lnTo>
                  <a:lnTo>
                    <a:pt x="54" y="111"/>
                  </a:lnTo>
                  <a:lnTo>
                    <a:pt x="54" y="112"/>
                  </a:lnTo>
                  <a:lnTo>
                    <a:pt x="56" y="112"/>
                  </a:lnTo>
                  <a:lnTo>
                    <a:pt x="56" y="111"/>
                  </a:lnTo>
                  <a:lnTo>
                    <a:pt x="57" y="111"/>
                  </a:lnTo>
                  <a:lnTo>
                    <a:pt x="57" y="110"/>
                  </a:lnTo>
                  <a:lnTo>
                    <a:pt x="58" y="110"/>
                  </a:lnTo>
                  <a:lnTo>
                    <a:pt x="58" y="111"/>
                  </a:lnTo>
                  <a:lnTo>
                    <a:pt x="58" y="112"/>
                  </a:lnTo>
                  <a:lnTo>
                    <a:pt x="58" y="114"/>
                  </a:lnTo>
                  <a:lnTo>
                    <a:pt x="58" y="115"/>
                  </a:lnTo>
                  <a:lnTo>
                    <a:pt x="58" y="116"/>
                  </a:lnTo>
                  <a:lnTo>
                    <a:pt x="58" y="117"/>
                  </a:lnTo>
                  <a:lnTo>
                    <a:pt x="59" y="117"/>
                  </a:lnTo>
                  <a:lnTo>
                    <a:pt x="59" y="119"/>
                  </a:lnTo>
                  <a:lnTo>
                    <a:pt x="59" y="120"/>
                  </a:lnTo>
                  <a:lnTo>
                    <a:pt x="59" y="121"/>
                  </a:lnTo>
                  <a:lnTo>
                    <a:pt x="59" y="122"/>
                  </a:lnTo>
                  <a:lnTo>
                    <a:pt x="59" y="123"/>
                  </a:lnTo>
                  <a:lnTo>
                    <a:pt x="59" y="125"/>
                  </a:lnTo>
                  <a:lnTo>
                    <a:pt x="59" y="126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9" y="129"/>
                  </a:lnTo>
                  <a:lnTo>
                    <a:pt x="60" y="129"/>
                  </a:lnTo>
                  <a:lnTo>
                    <a:pt x="59" y="129"/>
                  </a:lnTo>
                  <a:lnTo>
                    <a:pt x="60" y="131"/>
                  </a:lnTo>
                  <a:lnTo>
                    <a:pt x="59" y="131"/>
                  </a:lnTo>
                  <a:lnTo>
                    <a:pt x="59" y="129"/>
                  </a:lnTo>
                  <a:lnTo>
                    <a:pt x="59" y="128"/>
                  </a:lnTo>
                  <a:lnTo>
                    <a:pt x="59" y="127"/>
                  </a:lnTo>
                  <a:lnTo>
                    <a:pt x="59" y="128"/>
                  </a:lnTo>
                  <a:lnTo>
                    <a:pt x="58" y="128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59" y="125"/>
                  </a:lnTo>
                  <a:lnTo>
                    <a:pt x="59" y="123"/>
                  </a:lnTo>
                  <a:lnTo>
                    <a:pt x="59" y="122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9" y="121"/>
                  </a:lnTo>
                  <a:lnTo>
                    <a:pt x="58" y="121"/>
                  </a:lnTo>
                  <a:lnTo>
                    <a:pt x="57" y="121"/>
                  </a:lnTo>
                  <a:lnTo>
                    <a:pt x="58" y="121"/>
                  </a:lnTo>
                  <a:lnTo>
                    <a:pt x="58" y="122"/>
                  </a:lnTo>
                  <a:lnTo>
                    <a:pt x="57" y="122"/>
                  </a:lnTo>
                  <a:lnTo>
                    <a:pt x="57" y="121"/>
                  </a:lnTo>
                  <a:lnTo>
                    <a:pt x="57" y="122"/>
                  </a:lnTo>
                  <a:lnTo>
                    <a:pt x="57" y="121"/>
                  </a:lnTo>
                  <a:lnTo>
                    <a:pt x="56" y="121"/>
                  </a:lnTo>
                  <a:lnTo>
                    <a:pt x="57" y="121"/>
                  </a:lnTo>
                  <a:lnTo>
                    <a:pt x="57" y="120"/>
                  </a:lnTo>
                  <a:lnTo>
                    <a:pt x="57" y="121"/>
                  </a:lnTo>
                  <a:lnTo>
                    <a:pt x="56" y="121"/>
                  </a:lnTo>
                  <a:lnTo>
                    <a:pt x="57" y="121"/>
                  </a:lnTo>
                  <a:lnTo>
                    <a:pt x="57" y="122"/>
                  </a:lnTo>
                  <a:lnTo>
                    <a:pt x="56" y="122"/>
                  </a:lnTo>
                  <a:lnTo>
                    <a:pt x="56" y="121"/>
                  </a:lnTo>
                  <a:lnTo>
                    <a:pt x="56" y="122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4" y="122"/>
                  </a:lnTo>
                  <a:lnTo>
                    <a:pt x="54" y="121"/>
                  </a:lnTo>
                  <a:lnTo>
                    <a:pt x="53" y="121"/>
                  </a:lnTo>
                  <a:lnTo>
                    <a:pt x="54" y="121"/>
                  </a:lnTo>
                  <a:lnTo>
                    <a:pt x="53" y="121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3" y="122"/>
                  </a:lnTo>
                  <a:lnTo>
                    <a:pt x="53" y="121"/>
                  </a:lnTo>
                  <a:lnTo>
                    <a:pt x="52" y="121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3" y="122"/>
                  </a:lnTo>
                  <a:lnTo>
                    <a:pt x="54" y="123"/>
                  </a:lnTo>
                  <a:lnTo>
                    <a:pt x="54" y="125"/>
                  </a:lnTo>
                  <a:lnTo>
                    <a:pt x="54" y="126"/>
                  </a:lnTo>
                  <a:lnTo>
                    <a:pt x="54" y="127"/>
                  </a:lnTo>
                  <a:lnTo>
                    <a:pt x="53" y="127"/>
                  </a:lnTo>
                  <a:lnTo>
                    <a:pt x="53" y="126"/>
                  </a:lnTo>
                  <a:lnTo>
                    <a:pt x="52" y="126"/>
                  </a:lnTo>
                  <a:lnTo>
                    <a:pt x="52" y="125"/>
                  </a:lnTo>
                  <a:lnTo>
                    <a:pt x="52" y="126"/>
                  </a:lnTo>
                  <a:lnTo>
                    <a:pt x="52" y="125"/>
                  </a:lnTo>
                  <a:lnTo>
                    <a:pt x="51" y="125"/>
                  </a:lnTo>
                  <a:lnTo>
                    <a:pt x="50" y="125"/>
                  </a:lnTo>
                  <a:lnTo>
                    <a:pt x="51" y="125"/>
                  </a:lnTo>
                  <a:lnTo>
                    <a:pt x="51" y="126"/>
                  </a:lnTo>
                  <a:lnTo>
                    <a:pt x="51" y="125"/>
                  </a:lnTo>
                  <a:lnTo>
                    <a:pt x="50" y="125"/>
                  </a:lnTo>
                  <a:lnTo>
                    <a:pt x="50" y="126"/>
                  </a:lnTo>
                  <a:lnTo>
                    <a:pt x="51" y="126"/>
                  </a:lnTo>
                  <a:lnTo>
                    <a:pt x="52" y="126"/>
                  </a:lnTo>
                  <a:lnTo>
                    <a:pt x="53" y="126"/>
                  </a:lnTo>
                  <a:lnTo>
                    <a:pt x="53" y="127"/>
                  </a:lnTo>
                  <a:lnTo>
                    <a:pt x="52" y="127"/>
                  </a:lnTo>
                  <a:lnTo>
                    <a:pt x="51" y="127"/>
                  </a:lnTo>
                  <a:lnTo>
                    <a:pt x="52" y="127"/>
                  </a:lnTo>
                  <a:lnTo>
                    <a:pt x="53" y="127"/>
                  </a:lnTo>
                  <a:lnTo>
                    <a:pt x="54" y="127"/>
                  </a:lnTo>
                  <a:lnTo>
                    <a:pt x="53" y="128"/>
                  </a:lnTo>
                  <a:lnTo>
                    <a:pt x="54" y="128"/>
                  </a:lnTo>
                  <a:lnTo>
                    <a:pt x="53" y="128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4" y="128"/>
                  </a:lnTo>
                  <a:lnTo>
                    <a:pt x="54" y="127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6" y="128"/>
                  </a:lnTo>
                  <a:lnTo>
                    <a:pt x="56" y="127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7" y="128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6" y="129"/>
                  </a:lnTo>
                  <a:lnTo>
                    <a:pt x="57" y="129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6" y="129"/>
                  </a:lnTo>
                  <a:lnTo>
                    <a:pt x="54" y="129"/>
                  </a:lnTo>
                  <a:lnTo>
                    <a:pt x="56" y="129"/>
                  </a:lnTo>
                  <a:lnTo>
                    <a:pt x="54" y="129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4" y="129"/>
                  </a:lnTo>
                  <a:lnTo>
                    <a:pt x="54" y="128"/>
                  </a:lnTo>
                  <a:lnTo>
                    <a:pt x="54" y="129"/>
                  </a:lnTo>
                  <a:lnTo>
                    <a:pt x="54" y="131"/>
                  </a:lnTo>
                  <a:lnTo>
                    <a:pt x="54" y="129"/>
                  </a:lnTo>
                  <a:lnTo>
                    <a:pt x="53" y="131"/>
                  </a:lnTo>
                  <a:lnTo>
                    <a:pt x="53" y="129"/>
                  </a:lnTo>
                  <a:lnTo>
                    <a:pt x="53" y="131"/>
                  </a:lnTo>
                  <a:lnTo>
                    <a:pt x="53" y="129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2" y="131"/>
                  </a:lnTo>
                  <a:lnTo>
                    <a:pt x="52" y="129"/>
                  </a:lnTo>
                  <a:lnTo>
                    <a:pt x="51" y="129"/>
                  </a:lnTo>
                  <a:lnTo>
                    <a:pt x="52" y="129"/>
                  </a:lnTo>
                  <a:lnTo>
                    <a:pt x="52" y="131"/>
                  </a:lnTo>
                  <a:lnTo>
                    <a:pt x="52" y="132"/>
                  </a:lnTo>
                  <a:lnTo>
                    <a:pt x="51" y="132"/>
                  </a:lnTo>
                  <a:lnTo>
                    <a:pt x="51" y="131"/>
                  </a:lnTo>
                  <a:lnTo>
                    <a:pt x="51" y="132"/>
                  </a:lnTo>
                  <a:lnTo>
                    <a:pt x="50" y="132"/>
                  </a:lnTo>
                  <a:lnTo>
                    <a:pt x="48" y="132"/>
                  </a:lnTo>
                  <a:lnTo>
                    <a:pt x="47" y="132"/>
                  </a:lnTo>
                  <a:lnTo>
                    <a:pt x="46" y="132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5" y="132"/>
                  </a:lnTo>
                  <a:lnTo>
                    <a:pt x="45" y="133"/>
                  </a:lnTo>
                  <a:lnTo>
                    <a:pt x="44" y="133"/>
                  </a:lnTo>
                  <a:lnTo>
                    <a:pt x="44" y="132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2" y="132"/>
                  </a:lnTo>
                  <a:lnTo>
                    <a:pt x="42" y="133"/>
                  </a:lnTo>
                  <a:lnTo>
                    <a:pt x="42" y="132"/>
                  </a:lnTo>
                  <a:lnTo>
                    <a:pt x="41" y="132"/>
                  </a:lnTo>
                  <a:lnTo>
                    <a:pt x="42" y="132"/>
                  </a:lnTo>
                  <a:lnTo>
                    <a:pt x="41" y="132"/>
                  </a:lnTo>
                  <a:lnTo>
                    <a:pt x="42" y="132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44" y="133"/>
                  </a:lnTo>
                  <a:lnTo>
                    <a:pt x="45" y="133"/>
                  </a:lnTo>
                  <a:lnTo>
                    <a:pt x="45" y="132"/>
                  </a:lnTo>
                  <a:lnTo>
                    <a:pt x="45" y="133"/>
                  </a:lnTo>
                  <a:lnTo>
                    <a:pt x="46" y="133"/>
                  </a:lnTo>
                  <a:lnTo>
                    <a:pt x="47" y="133"/>
                  </a:lnTo>
                  <a:lnTo>
                    <a:pt x="47" y="132"/>
                  </a:lnTo>
                  <a:lnTo>
                    <a:pt x="47" y="133"/>
                  </a:lnTo>
                  <a:lnTo>
                    <a:pt x="48" y="132"/>
                  </a:lnTo>
                  <a:lnTo>
                    <a:pt x="48" y="133"/>
                  </a:lnTo>
                  <a:lnTo>
                    <a:pt x="50" y="133"/>
                  </a:lnTo>
                  <a:lnTo>
                    <a:pt x="50" y="134"/>
                  </a:lnTo>
                  <a:lnTo>
                    <a:pt x="48" y="134"/>
                  </a:lnTo>
                  <a:lnTo>
                    <a:pt x="48" y="135"/>
                  </a:lnTo>
                  <a:lnTo>
                    <a:pt x="47" y="135"/>
                  </a:lnTo>
                  <a:lnTo>
                    <a:pt x="46" y="135"/>
                  </a:lnTo>
                  <a:lnTo>
                    <a:pt x="47" y="135"/>
                  </a:lnTo>
                  <a:lnTo>
                    <a:pt x="48" y="135"/>
                  </a:lnTo>
                  <a:lnTo>
                    <a:pt x="48" y="134"/>
                  </a:lnTo>
                  <a:lnTo>
                    <a:pt x="50" y="134"/>
                  </a:lnTo>
                  <a:lnTo>
                    <a:pt x="48" y="134"/>
                  </a:lnTo>
                  <a:lnTo>
                    <a:pt x="50" y="134"/>
                  </a:lnTo>
                  <a:lnTo>
                    <a:pt x="48" y="135"/>
                  </a:lnTo>
                  <a:lnTo>
                    <a:pt x="50" y="135"/>
                  </a:lnTo>
                  <a:lnTo>
                    <a:pt x="50" y="134"/>
                  </a:lnTo>
                  <a:lnTo>
                    <a:pt x="50" y="135"/>
                  </a:lnTo>
                  <a:lnTo>
                    <a:pt x="50" y="134"/>
                  </a:lnTo>
                  <a:lnTo>
                    <a:pt x="50" y="135"/>
                  </a:lnTo>
                  <a:lnTo>
                    <a:pt x="50" y="134"/>
                  </a:lnTo>
                  <a:lnTo>
                    <a:pt x="50" y="135"/>
                  </a:lnTo>
                  <a:lnTo>
                    <a:pt x="50" y="134"/>
                  </a:lnTo>
                  <a:lnTo>
                    <a:pt x="51" y="134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3" y="133"/>
                  </a:lnTo>
                  <a:lnTo>
                    <a:pt x="53" y="132"/>
                  </a:lnTo>
                  <a:lnTo>
                    <a:pt x="54" y="132"/>
                  </a:lnTo>
                  <a:lnTo>
                    <a:pt x="54" y="133"/>
                  </a:lnTo>
                  <a:lnTo>
                    <a:pt x="54" y="132"/>
                  </a:lnTo>
                  <a:lnTo>
                    <a:pt x="56" y="132"/>
                  </a:lnTo>
                  <a:lnTo>
                    <a:pt x="56" y="133"/>
                  </a:lnTo>
                  <a:lnTo>
                    <a:pt x="57" y="133"/>
                  </a:lnTo>
                  <a:lnTo>
                    <a:pt x="56" y="133"/>
                  </a:lnTo>
                  <a:lnTo>
                    <a:pt x="56" y="134"/>
                  </a:lnTo>
                  <a:lnTo>
                    <a:pt x="57" y="133"/>
                  </a:lnTo>
                  <a:lnTo>
                    <a:pt x="57" y="134"/>
                  </a:lnTo>
                  <a:lnTo>
                    <a:pt x="57" y="135"/>
                  </a:lnTo>
                  <a:lnTo>
                    <a:pt x="58" y="135"/>
                  </a:lnTo>
                  <a:lnTo>
                    <a:pt x="57" y="135"/>
                  </a:lnTo>
                  <a:lnTo>
                    <a:pt x="57" y="137"/>
                  </a:lnTo>
                  <a:lnTo>
                    <a:pt x="57" y="135"/>
                  </a:lnTo>
                  <a:lnTo>
                    <a:pt x="58" y="135"/>
                  </a:lnTo>
                  <a:lnTo>
                    <a:pt x="58" y="134"/>
                  </a:lnTo>
                  <a:lnTo>
                    <a:pt x="57" y="134"/>
                  </a:lnTo>
                  <a:lnTo>
                    <a:pt x="58" y="134"/>
                  </a:lnTo>
                  <a:lnTo>
                    <a:pt x="57" y="134"/>
                  </a:lnTo>
                  <a:lnTo>
                    <a:pt x="58" y="134"/>
                  </a:lnTo>
                  <a:lnTo>
                    <a:pt x="57" y="134"/>
                  </a:lnTo>
                  <a:lnTo>
                    <a:pt x="58" y="134"/>
                  </a:lnTo>
                  <a:lnTo>
                    <a:pt x="58" y="133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59" y="133"/>
                  </a:lnTo>
                  <a:lnTo>
                    <a:pt x="60" y="133"/>
                  </a:lnTo>
                  <a:lnTo>
                    <a:pt x="60" y="132"/>
                  </a:lnTo>
                  <a:lnTo>
                    <a:pt x="59" y="132"/>
                  </a:lnTo>
                  <a:lnTo>
                    <a:pt x="59" y="131"/>
                  </a:lnTo>
                  <a:lnTo>
                    <a:pt x="58" y="131"/>
                  </a:lnTo>
                  <a:lnTo>
                    <a:pt x="59" y="131"/>
                  </a:lnTo>
                  <a:lnTo>
                    <a:pt x="60" y="131"/>
                  </a:lnTo>
                  <a:lnTo>
                    <a:pt x="60" y="132"/>
                  </a:lnTo>
                  <a:lnTo>
                    <a:pt x="60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0" y="140"/>
                  </a:lnTo>
                  <a:lnTo>
                    <a:pt x="60" y="141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0" y="145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2" y="148"/>
                  </a:lnTo>
                  <a:lnTo>
                    <a:pt x="59" y="148"/>
                  </a:lnTo>
                  <a:lnTo>
                    <a:pt x="60" y="146"/>
                  </a:lnTo>
                  <a:lnTo>
                    <a:pt x="60" y="145"/>
                  </a:lnTo>
                  <a:lnTo>
                    <a:pt x="60" y="146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0" y="141"/>
                  </a:lnTo>
                  <a:lnTo>
                    <a:pt x="59" y="141"/>
                  </a:lnTo>
                  <a:lnTo>
                    <a:pt x="60" y="140"/>
                  </a:lnTo>
                  <a:lnTo>
                    <a:pt x="59" y="140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41"/>
                  </a:lnTo>
                  <a:lnTo>
                    <a:pt x="58" y="141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1"/>
                  </a:lnTo>
                  <a:lnTo>
                    <a:pt x="58" y="141"/>
                  </a:lnTo>
                  <a:lnTo>
                    <a:pt x="59" y="141"/>
                  </a:lnTo>
                  <a:lnTo>
                    <a:pt x="59" y="143"/>
                  </a:lnTo>
                  <a:lnTo>
                    <a:pt x="60" y="143"/>
                  </a:lnTo>
                  <a:lnTo>
                    <a:pt x="59" y="143"/>
                  </a:lnTo>
                  <a:lnTo>
                    <a:pt x="59" y="144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4"/>
                  </a:lnTo>
                  <a:lnTo>
                    <a:pt x="57" y="144"/>
                  </a:lnTo>
                  <a:lnTo>
                    <a:pt x="57" y="143"/>
                  </a:lnTo>
                  <a:lnTo>
                    <a:pt x="57" y="144"/>
                  </a:lnTo>
                  <a:lnTo>
                    <a:pt x="56" y="144"/>
                  </a:lnTo>
                  <a:lnTo>
                    <a:pt x="57" y="144"/>
                  </a:lnTo>
                  <a:lnTo>
                    <a:pt x="57" y="143"/>
                  </a:lnTo>
                  <a:lnTo>
                    <a:pt x="57" y="144"/>
                  </a:lnTo>
                  <a:lnTo>
                    <a:pt x="58" y="144"/>
                  </a:lnTo>
                  <a:lnTo>
                    <a:pt x="59" y="144"/>
                  </a:lnTo>
                  <a:lnTo>
                    <a:pt x="59" y="145"/>
                  </a:lnTo>
                  <a:lnTo>
                    <a:pt x="59" y="146"/>
                  </a:lnTo>
                  <a:lnTo>
                    <a:pt x="59" y="145"/>
                  </a:lnTo>
                  <a:lnTo>
                    <a:pt x="59" y="146"/>
                  </a:lnTo>
                  <a:lnTo>
                    <a:pt x="59" y="145"/>
                  </a:lnTo>
                  <a:lnTo>
                    <a:pt x="60" y="146"/>
                  </a:lnTo>
                  <a:lnTo>
                    <a:pt x="59" y="146"/>
                  </a:lnTo>
                  <a:lnTo>
                    <a:pt x="60" y="146"/>
                  </a:lnTo>
                  <a:lnTo>
                    <a:pt x="59" y="146"/>
                  </a:lnTo>
                  <a:lnTo>
                    <a:pt x="59" y="148"/>
                  </a:lnTo>
                  <a:lnTo>
                    <a:pt x="59" y="146"/>
                  </a:lnTo>
                  <a:lnTo>
                    <a:pt x="59" y="148"/>
                  </a:lnTo>
                  <a:lnTo>
                    <a:pt x="59" y="146"/>
                  </a:lnTo>
                  <a:lnTo>
                    <a:pt x="59" y="148"/>
                  </a:lnTo>
                  <a:lnTo>
                    <a:pt x="59" y="146"/>
                  </a:lnTo>
                  <a:lnTo>
                    <a:pt x="58" y="146"/>
                  </a:lnTo>
                  <a:lnTo>
                    <a:pt x="58" y="145"/>
                  </a:lnTo>
                  <a:lnTo>
                    <a:pt x="58" y="146"/>
                  </a:lnTo>
                  <a:lnTo>
                    <a:pt x="58" y="145"/>
                  </a:lnTo>
                  <a:lnTo>
                    <a:pt x="58" y="146"/>
                  </a:lnTo>
                  <a:lnTo>
                    <a:pt x="57" y="146"/>
                  </a:lnTo>
                  <a:lnTo>
                    <a:pt x="58" y="146"/>
                  </a:lnTo>
                  <a:lnTo>
                    <a:pt x="57" y="146"/>
                  </a:lnTo>
                  <a:lnTo>
                    <a:pt x="57" y="145"/>
                  </a:lnTo>
                  <a:lnTo>
                    <a:pt x="57" y="146"/>
                  </a:lnTo>
                  <a:lnTo>
                    <a:pt x="58" y="146"/>
                  </a:lnTo>
                  <a:lnTo>
                    <a:pt x="58" y="148"/>
                  </a:lnTo>
                  <a:lnTo>
                    <a:pt x="53" y="148"/>
                  </a:lnTo>
                  <a:lnTo>
                    <a:pt x="52" y="148"/>
                  </a:lnTo>
                  <a:lnTo>
                    <a:pt x="50" y="148"/>
                  </a:lnTo>
                  <a:lnTo>
                    <a:pt x="48" y="148"/>
                  </a:lnTo>
                  <a:lnTo>
                    <a:pt x="47" y="148"/>
                  </a:lnTo>
                  <a:lnTo>
                    <a:pt x="46" y="148"/>
                  </a:lnTo>
                  <a:lnTo>
                    <a:pt x="45" y="148"/>
                  </a:lnTo>
                  <a:lnTo>
                    <a:pt x="38" y="146"/>
                  </a:lnTo>
                  <a:lnTo>
                    <a:pt x="36" y="146"/>
                  </a:lnTo>
                  <a:lnTo>
                    <a:pt x="35" y="146"/>
                  </a:lnTo>
                  <a:lnTo>
                    <a:pt x="34" y="146"/>
                  </a:lnTo>
                  <a:lnTo>
                    <a:pt x="33" y="146"/>
                  </a:lnTo>
                  <a:lnTo>
                    <a:pt x="30" y="146"/>
                  </a:lnTo>
                  <a:lnTo>
                    <a:pt x="29" y="146"/>
                  </a:lnTo>
                  <a:lnTo>
                    <a:pt x="28" y="146"/>
                  </a:lnTo>
                  <a:lnTo>
                    <a:pt x="25" y="146"/>
                  </a:lnTo>
                  <a:lnTo>
                    <a:pt x="24" y="146"/>
                  </a:lnTo>
                  <a:lnTo>
                    <a:pt x="21" y="146"/>
                  </a:lnTo>
                  <a:lnTo>
                    <a:pt x="19" y="146"/>
                  </a:lnTo>
                  <a:lnTo>
                    <a:pt x="18" y="146"/>
                  </a:lnTo>
                  <a:lnTo>
                    <a:pt x="17" y="146"/>
                  </a:lnTo>
                  <a:lnTo>
                    <a:pt x="16" y="146"/>
                  </a:lnTo>
                  <a:lnTo>
                    <a:pt x="15" y="146"/>
                  </a:lnTo>
                  <a:lnTo>
                    <a:pt x="11" y="146"/>
                  </a:lnTo>
                  <a:lnTo>
                    <a:pt x="10" y="146"/>
                  </a:lnTo>
                  <a:lnTo>
                    <a:pt x="7" y="146"/>
                  </a:lnTo>
                  <a:lnTo>
                    <a:pt x="7" y="143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7" y="139"/>
                  </a:lnTo>
                  <a:lnTo>
                    <a:pt x="7" y="137"/>
                  </a:lnTo>
                  <a:lnTo>
                    <a:pt x="7" y="135"/>
                  </a:lnTo>
                  <a:lnTo>
                    <a:pt x="6" y="127"/>
                  </a:lnTo>
                  <a:lnTo>
                    <a:pt x="6" y="125"/>
                  </a:lnTo>
                  <a:lnTo>
                    <a:pt x="6" y="120"/>
                  </a:lnTo>
                  <a:lnTo>
                    <a:pt x="6" y="114"/>
                  </a:lnTo>
                  <a:lnTo>
                    <a:pt x="5" y="110"/>
                  </a:lnTo>
                  <a:lnTo>
                    <a:pt x="5" y="106"/>
                  </a:lnTo>
                  <a:lnTo>
                    <a:pt x="5" y="104"/>
                  </a:lnTo>
                  <a:lnTo>
                    <a:pt x="5" y="103"/>
                  </a:lnTo>
                  <a:lnTo>
                    <a:pt x="5" y="102"/>
                  </a:lnTo>
                  <a:lnTo>
                    <a:pt x="5" y="100"/>
                  </a:lnTo>
                  <a:lnTo>
                    <a:pt x="5" y="96"/>
                  </a:lnTo>
                  <a:lnTo>
                    <a:pt x="5" y="93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4" y="86"/>
                  </a:lnTo>
                  <a:lnTo>
                    <a:pt x="4" y="85"/>
                  </a:lnTo>
                  <a:lnTo>
                    <a:pt x="4" y="81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4" y="76"/>
                  </a:lnTo>
                  <a:lnTo>
                    <a:pt x="4" y="74"/>
                  </a:lnTo>
                  <a:lnTo>
                    <a:pt x="3" y="71"/>
                  </a:lnTo>
                  <a:lnTo>
                    <a:pt x="3" y="70"/>
                  </a:lnTo>
                  <a:lnTo>
                    <a:pt x="3" y="69"/>
                  </a:lnTo>
                  <a:lnTo>
                    <a:pt x="3" y="68"/>
                  </a:lnTo>
                  <a:lnTo>
                    <a:pt x="3" y="63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5"/>
                  </a:lnTo>
                  <a:lnTo>
                    <a:pt x="29" y="6"/>
                  </a:lnTo>
                  <a:lnTo>
                    <a:pt x="28" y="7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4" y="13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2" y="19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8" y="34"/>
                  </a:lnTo>
                  <a:lnTo>
                    <a:pt x="17" y="34"/>
                  </a:lnTo>
                  <a:lnTo>
                    <a:pt x="17" y="35"/>
                  </a:lnTo>
                  <a:lnTo>
                    <a:pt x="17" y="36"/>
                  </a:lnTo>
                  <a:lnTo>
                    <a:pt x="17" y="38"/>
                  </a:lnTo>
                  <a:lnTo>
                    <a:pt x="16" y="38"/>
                  </a:lnTo>
                  <a:lnTo>
                    <a:pt x="16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7" y="41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8" y="44"/>
                  </a:lnTo>
                  <a:lnTo>
                    <a:pt x="19" y="44"/>
                  </a:lnTo>
                  <a:lnTo>
                    <a:pt x="19" y="45"/>
                  </a:lnTo>
                  <a:lnTo>
                    <a:pt x="21" y="45"/>
                  </a:lnTo>
                  <a:lnTo>
                    <a:pt x="21" y="46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22" y="48"/>
                  </a:lnTo>
                  <a:lnTo>
                    <a:pt x="23" y="48"/>
                  </a:lnTo>
                  <a:lnTo>
                    <a:pt x="23" y="50"/>
                  </a:lnTo>
                  <a:lnTo>
                    <a:pt x="22" y="50"/>
                  </a:lnTo>
                  <a:lnTo>
                    <a:pt x="23" y="50"/>
                  </a:lnTo>
                  <a:lnTo>
                    <a:pt x="23" y="5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35" name="Freeform 609"/>
            <p:cNvSpPr>
              <a:spLocks noChangeAspect="1"/>
            </p:cNvSpPr>
            <p:nvPr/>
          </p:nvSpPr>
          <p:spPr bwMode="gray">
            <a:xfrm>
              <a:off x="5009" y="2734"/>
              <a:ext cx="1" cy="3"/>
            </a:xfrm>
            <a:custGeom>
              <a:avLst/>
              <a:gdLst>
                <a:gd name="T0" fmla="*/ 1 w 1"/>
                <a:gd name="T1" fmla="*/ 1 h 3"/>
                <a:gd name="T2" fmla="*/ 1 w 1"/>
                <a:gd name="T3" fmla="*/ 3 h 3"/>
                <a:gd name="T4" fmla="*/ 0 w 1"/>
                <a:gd name="T5" fmla="*/ 3 h 3"/>
                <a:gd name="T6" fmla="*/ 0 w 1"/>
                <a:gd name="T7" fmla="*/ 1 h 3"/>
                <a:gd name="T8" fmla="*/ 1 w 1"/>
                <a:gd name="T9" fmla="*/ 1 h 3"/>
                <a:gd name="T10" fmla="*/ 0 w 1"/>
                <a:gd name="T11" fmla="*/ 1 h 3"/>
                <a:gd name="T12" fmla="*/ 1 w 1"/>
                <a:gd name="T13" fmla="*/ 1 h 3"/>
                <a:gd name="T14" fmla="*/ 0 w 1"/>
                <a:gd name="T15" fmla="*/ 1 h 3"/>
                <a:gd name="T16" fmla="*/ 1 w 1"/>
                <a:gd name="T17" fmla="*/ 1 h 3"/>
                <a:gd name="T18" fmla="*/ 1 w 1"/>
                <a:gd name="T19" fmla="*/ 0 h 3"/>
                <a:gd name="T20" fmla="*/ 1 w 1"/>
                <a:gd name="T21" fmla="*/ 1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"/>
                <a:gd name="T34" fmla="*/ 0 h 3"/>
                <a:gd name="T35" fmla="*/ 1 w 1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" h="3">
                  <a:moveTo>
                    <a:pt x="1" y="1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36" name="Freeform 610"/>
            <p:cNvSpPr>
              <a:spLocks noChangeAspect="1"/>
            </p:cNvSpPr>
            <p:nvPr/>
          </p:nvSpPr>
          <p:spPr bwMode="gray">
            <a:xfrm>
              <a:off x="4626" y="2612"/>
              <a:ext cx="383" cy="201"/>
            </a:xfrm>
            <a:custGeom>
              <a:avLst/>
              <a:gdLst>
                <a:gd name="T0" fmla="*/ 211 w 364"/>
                <a:gd name="T1" fmla="*/ 1 h 191"/>
                <a:gd name="T2" fmla="*/ 310 w 364"/>
                <a:gd name="T3" fmla="*/ 67 h 191"/>
                <a:gd name="T4" fmla="*/ 360 w 364"/>
                <a:gd name="T5" fmla="*/ 139 h 191"/>
                <a:gd name="T6" fmla="*/ 357 w 364"/>
                <a:gd name="T7" fmla="*/ 157 h 191"/>
                <a:gd name="T8" fmla="*/ 334 w 364"/>
                <a:gd name="T9" fmla="*/ 181 h 191"/>
                <a:gd name="T10" fmla="*/ 300 w 364"/>
                <a:gd name="T11" fmla="*/ 186 h 191"/>
                <a:gd name="T12" fmla="*/ 309 w 364"/>
                <a:gd name="T13" fmla="*/ 172 h 191"/>
                <a:gd name="T14" fmla="*/ 303 w 364"/>
                <a:gd name="T15" fmla="*/ 172 h 191"/>
                <a:gd name="T16" fmla="*/ 299 w 364"/>
                <a:gd name="T17" fmla="*/ 162 h 191"/>
                <a:gd name="T18" fmla="*/ 304 w 364"/>
                <a:gd name="T19" fmla="*/ 132 h 191"/>
                <a:gd name="T20" fmla="*/ 289 w 364"/>
                <a:gd name="T21" fmla="*/ 143 h 191"/>
                <a:gd name="T22" fmla="*/ 276 w 364"/>
                <a:gd name="T23" fmla="*/ 152 h 191"/>
                <a:gd name="T24" fmla="*/ 264 w 364"/>
                <a:gd name="T25" fmla="*/ 129 h 191"/>
                <a:gd name="T26" fmla="*/ 276 w 364"/>
                <a:gd name="T27" fmla="*/ 128 h 191"/>
                <a:gd name="T28" fmla="*/ 268 w 364"/>
                <a:gd name="T29" fmla="*/ 125 h 191"/>
                <a:gd name="T30" fmla="*/ 268 w 364"/>
                <a:gd name="T31" fmla="*/ 119 h 191"/>
                <a:gd name="T32" fmla="*/ 290 w 364"/>
                <a:gd name="T33" fmla="*/ 117 h 191"/>
                <a:gd name="T34" fmla="*/ 287 w 364"/>
                <a:gd name="T35" fmla="*/ 117 h 191"/>
                <a:gd name="T36" fmla="*/ 278 w 364"/>
                <a:gd name="T37" fmla="*/ 111 h 191"/>
                <a:gd name="T38" fmla="*/ 278 w 364"/>
                <a:gd name="T39" fmla="*/ 104 h 191"/>
                <a:gd name="T40" fmla="*/ 271 w 364"/>
                <a:gd name="T41" fmla="*/ 108 h 191"/>
                <a:gd name="T42" fmla="*/ 266 w 364"/>
                <a:gd name="T43" fmla="*/ 102 h 191"/>
                <a:gd name="T44" fmla="*/ 265 w 364"/>
                <a:gd name="T45" fmla="*/ 100 h 191"/>
                <a:gd name="T46" fmla="*/ 266 w 364"/>
                <a:gd name="T47" fmla="*/ 94 h 191"/>
                <a:gd name="T48" fmla="*/ 274 w 364"/>
                <a:gd name="T49" fmla="*/ 99 h 191"/>
                <a:gd name="T50" fmla="*/ 282 w 364"/>
                <a:gd name="T51" fmla="*/ 90 h 191"/>
                <a:gd name="T52" fmla="*/ 272 w 364"/>
                <a:gd name="T53" fmla="*/ 85 h 191"/>
                <a:gd name="T54" fmla="*/ 276 w 364"/>
                <a:gd name="T55" fmla="*/ 70 h 191"/>
                <a:gd name="T56" fmla="*/ 282 w 364"/>
                <a:gd name="T57" fmla="*/ 61 h 191"/>
                <a:gd name="T58" fmla="*/ 274 w 364"/>
                <a:gd name="T59" fmla="*/ 61 h 191"/>
                <a:gd name="T60" fmla="*/ 269 w 364"/>
                <a:gd name="T61" fmla="*/ 59 h 191"/>
                <a:gd name="T62" fmla="*/ 287 w 364"/>
                <a:gd name="T63" fmla="*/ 39 h 191"/>
                <a:gd name="T64" fmla="*/ 292 w 364"/>
                <a:gd name="T65" fmla="*/ 28 h 191"/>
                <a:gd name="T66" fmla="*/ 289 w 364"/>
                <a:gd name="T67" fmla="*/ 27 h 191"/>
                <a:gd name="T68" fmla="*/ 271 w 364"/>
                <a:gd name="T69" fmla="*/ 35 h 191"/>
                <a:gd name="T70" fmla="*/ 265 w 364"/>
                <a:gd name="T71" fmla="*/ 39 h 191"/>
                <a:gd name="T72" fmla="*/ 258 w 364"/>
                <a:gd name="T73" fmla="*/ 40 h 191"/>
                <a:gd name="T74" fmla="*/ 256 w 364"/>
                <a:gd name="T75" fmla="*/ 45 h 191"/>
                <a:gd name="T76" fmla="*/ 250 w 364"/>
                <a:gd name="T77" fmla="*/ 53 h 191"/>
                <a:gd name="T78" fmla="*/ 240 w 364"/>
                <a:gd name="T79" fmla="*/ 49 h 191"/>
                <a:gd name="T80" fmla="*/ 245 w 364"/>
                <a:gd name="T81" fmla="*/ 59 h 191"/>
                <a:gd name="T82" fmla="*/ 253 w 364"/>
                <a:gd name="T83" fmla="*/ 67 h 191"/>
                <a:gd name="T84" fmla="*/ 254 w 364"/>
                <a:gd name="T85" fmla="*/ 76 h 191"/>
                <a:gd name="T86" fmla="*/ 237 w 364"/>
                <a:gd name="T87" fmla="*/ 69 h 191"/>
                <a:gd name="T88" fmla="*/ 250 w 364"/>
                <a:gd name="T89" fmla="*/ 85 h 191"/>
                <a:gd name="T90" fmla="*/ 246 w 364"/>
                <a:gd name="T91" fmla="*/ 85 h 191"/>
                <a:gd name="T92" fmla="*/ 246 w 364"/>
                <a:gd name="T93" fmla="*/ 93 h 191"/>
                <a:gd name="T94" fmla="*/ 256 w 364"/>
                <a:gd name="T95" fmla="*/ 142 h 191"/>
                <a:gd name="T96" fmla="*/ 247 w 364"/>
                <a:gd name="T97" fmla="*/ 138 h 191"/>
                <a:gd name="T98" fmla="*/ 233 w 364"/>
                <a:gd name="T99" fmla="*/ 120 h 191"/>
                <a:gd name="T100" fmla="*/ 247 w 364"/>
                <a:gd name="T101" fmla="*/ 144 h 191"/>
                <a:gd name="T102" fmla="*/ 260 w 364"/>
                <a:gd name="T103" fmla="*/ 168 h 191"/>
                <a:gd name="T104" fmla="*/ 253 w 364"/>
                <a:gd name="T105" fmla="*/ 168 h 191"/>
                <a:gd name="T106" fmla="*/ 247 w 364"/>
                <a:gd name="T107" fmla="*/ 166 h 191"/>
                <a:gd name="T108" fmla="*/ 230 w 364"/>
                <a:gd name="T109" fmla="*/ 152 h 191"/>
                <a:gd name="T110" fmla="*/ 221 w 364"/>
                <a:gd name="T111" fmla="*/ 146 h 191"/>
                <a:gd name="T112" fmla="*/ 210 w 364"/>
                <a:gd name="T113" fmla="*/ 148 h 191"/>
                <a:gd name="T114" fmla="*/ 204 w 364"/>
                <a:gd name="T115" fmla="*/ 98 h 191"/>
                <a:gd name="T116" fmla="*/ 168 w 364"/>
                <a:gd name="T117" fmla="*/ 53 h 191"/>
                <a:gd name="T118" fmla="*/ 137 w 364"/>
                <a:gd name="T119" fmla="*/ 15 h 191"/>
                <a:gd name="T120" fmla="*/ 88 w 364"/>
                <a:gd name="T121" fmla="*/ 12 h 191"/>
                <a:gd name="T122" fmla="*/ 55 w 364"/>
                <a:gd name="T123" fmla="*/ 15 h 191"/>
                <a:gd name="T124" fmla="*/ 12 w 364"/>
                <a:gd name="T125" fmla="*/ 46 h 1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64"/>
                <a:gd name="T190" fmla="*/ 0 h 191"/>
                <a:gd name="T191" fmla="*/ 364 w 364"/>
                <a:gd name="T192" fmla="*/ 191 h 19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64" h="191">
                  <a:moveTo>
                    <a:pt x="46" y="0"/>
                  </a:moveTo>
                  <a:lnTo>
                    <a:pt x="47" y="0"/>
                  </a:lnTo>
                  <a:lnTo>
                    <a:pt x="49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82" y="0"/>
                  </a:lnTo>
                  <a:lnTo>
                    <a:pt x="87" y="0"/>
                  </a:lnTo>
                  <a:lnTo>
                    <a:pt x="88" y="0"/>
                  </a:lnTo>
                  <a:lnTo>
                    <a:pt x="89" y="0"/>
                  </a:lnTo>
                  <a:lnTo>
                    <a:pt x="92" y="0"/>
                  </a:lnTo>
                  <a:lnTo>
                    <a:pt x="94" y="0"/>
                  </a:lnTo>
                  <a:lnTo>
                    <a:pt x="95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1" y="0"/>
                  </a:lnTo>
                  <a:lnTo>
                    <a:pt x="102" y="0"/>
                  </a:lnTo>
                  <a:lnTo>
                    <a:pt x="104" y="0"/>
                  </a:lnTo>
                  <a:lnTo>
                    <a:pt x="105" y="0"/>
                  </a:lnTo>
                  <a:lnTo>
                    <a:pt x="106" y="0"/>
                  </a:lnTo>
                  <a:lnTo>
                    <a:pt x="108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3" y="0"/>
                  </a:lnTo>
                  <a:lnTo>
                    <a:pt x="128" y="0"/>
                  </a:lnTo>
                  <a:lnTo>
                    <a:pt x="131" y="0"/>
                  </a:lnTo>
                  <a:lnTo>
                    <a:pt x="134" y="0"/>
                  </a:lnTo>
                  <a:lnTo>
                    <a:pt x="136" y="0"/>
                  </a:lnTo>
                  <a:lnTo>
                    <a:pt x="141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4" y="1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2" y="1"/>
                  </a:lnTo>
                  <a:lnTo>
                    <a:pt x="164" y="1"/>
                  </a:lnTo>
                  <a:lnTo>
                    <a:pt x="165" y="1"/>
                  </a:lnTo>
                  <a:lnTo>
                    <a:pt x="168" y="1"/>
                  </a:lnTo>
                  <a:lnTo>
                    <a:pt x="172" y="1"/>
                  </a:lnTo>
                  <a:lnTo>
                    <a:pt x="175" y="1"/>
                  </a:lnTo>
                  <a:lnTo>
                    <a:pt x="176" y="1"/>
                  </a:lnTo>
                  <a:lnTo>
                    <a:pt x="177" y="1"/>
                  </a:lnTo>
                  <a:lnTo>
                    <a:pt x="180" y="1"/>
                  </a:lnTo>
                  <a:lnTo>
                    <a:pt x="181" y="1"/>
                  </a:lnTo>
                  <a:lnTo>
                    <a:pt x="182" y="1"/>
                  </a:lnTo>
                  <a:lnTo>
                    <a:pt x="184" y="1"/>
                  </a:lnTo>
                  <a:lnTo>
                    <a:pt x="186" y="1"/>
                  </a:lnTo>
                  <a:lnTo>
                    <a:pt x="188" y="1"/>
                  </a:lnTo>
                  <a:lnTo>
                    <a:pt x="192" y="1"/>
                  </a:lnTo>
                  <a:lnTo>
                    <a:pt x="193" y="1"/>
                  </a:lnTo>
                  <a:lnTo>
                    <a:pt x="194" y="1"/>
                  </a:lnTo>
                  <a:lnTo>
                    <a:pt x="196" y="1"/>
                  </a:lnTo>
                  <a:lnTo>
                    <a:pt x="198" y="1"/>
                  </a:lnTo>
                  <a:lnTo>
                    <a:pt x="200" y="1"/>
                  </a:lnTo>
                  <a:lnTo>
                    <a:pt x="201" y="1"/>
                  </a:lnTo>
                  <a:lnTo>
                    <a:pt x="202" y="1"/>
                  </a:lnTo>
                  <a:lnTo>
                    <a:pt x="205" y="1"/>
                  </a:lnTo>
                  <a:lnTo>
                    <a:pt x="206" y="1"/>
                  </a:lnTo>
                  <a:lnTo>
                    <a:pt x="207" y="1"/>
                  </a:lnTo>
                  <a:lnTo>
                    <a:pt x="209" y="1"/>
                  </a:lnTo>
                  <a:lnTo>
                    <a:pt x="210" y="1"/>
                  </a:lnTo>
                  <a:lnTo>
                    <a:pt x="211" y="1"/>
                  </a:lnTo>
                  <a:lnTo>
                    <a:pt x="212" y="1"/>
                  </a:lnTo>
                  <a:lnTo>
                    <a:pt x="213" y="1"/>
                  </a:lnTo>
                  <a:lnTo>
                    <a:pt x="215" y="1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8" y="1"/>
                  </a:lnTo>
                  <a:lnTo>
                    <a:pt x="221" y="1"/>
                  </a:lnTo>
                  <a:lnTo>
                    <a:pt x="222" y="1"/>
                  </a:lnTo>
                  <a:lnTo>
                    <a:pt x="223" y="1"/>
                  </a:lnTo>
                  <a:lnTo>
                    <a:pt x="223" y="0"/>
                  </a:lnTo>
                  <a:lnTo>
                    <a:pt x="224" y="0"/>
                  </a:lnTo>
                  <a:lnTo>
                    <a:pt x="225" y="0"/>
                  </a:lnTo>
                  <a:lnTo>
                    <a:pt x="229" y="0"/>
                  </a:lnTo>
                  <a:lnTo>
                    <a:pt x="230" y="0"/>
                  </a:lnTo>
                  <a:lnTo>
                    <a:pt x="231" y="0"/>
                  </a:lnTo>
                  <a:lnTo>
                    <a:pt x="234" y="0"/>
                  </a:lnTo>
                  <a:lnTo>
                    <a:pt x="237" y="0"/>
                  </a:lnTo>
                  <a:lnTo>
                    <a:pt x="241" y="0"/>
                  </a:lnTo>
                  <a:lnTo>
                    <a:pt x="243" y="0"/>
                  </a:lnTo>
                  <a:lnTo>
                    <a:pt x="245" y="0"/>
                  </a:lnTo>
                  <a:lnTo>
                    <a:pt x="251" y="0"/>
                  </a:lnTo>
                  <a:lnTo>
                    <a:pt x="252" y="0"/>
                  </a:lnTo>
                  <a:lnTo>
                    <a:pt x="254" y="0"/>
                  </a:lnTo>
                  <a:lnTo>
                    <a:pt x="256" y="0"/>
                  </a:lnTo>
                  <a:lnTo>
                    <a:pt x="257" y="0"/>
                  </a:lnTo>
                  <a:lnTo>
                    <a:pt x="260" y="0"/>
                  </a:lnTo>
                  <a:lnTo>
                    <a:pt x="262" y="0"/>
                  </a:lnTo>
                  <a:lnTo>
                    <a:pt x="268" y="0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1" y="0"/>
                  </a:lnTo>
                  <a:lnTo>
                    <a:pt x="272" y="0"/>
                  </a:lnTo>
                  <a:lnTo>
                    <a:pt x="274" y="0"/>
                  </a:lnTo>
                  <a:lnTo>
                    <a:pt x="276" y="0"/>
                  </a:lnTo>
                  <a:lnTo>
                    <a:pt x="277" y="0"/>
                  </a:lnTo>
                  <a:lnTo>
                    <a:pt x="278" y="0"/>
                  </a:lnTo>
                  <a:lnTo>
                    <a:pt x="283" y="0"/>
                  </a:lnTo>
                  <a:lnTo>
                    <a:pt x="286" y="0"/>
                  </a:lnTo>
                  <a:lnTo>
                    <a:pt x="287" y="0"/>
                  </a:lnTo>
                  <a:lnTo>
                    <a:pt x="288" y="0"/>
                  </a:lnTo>
                  <a:lnTo>
                    <a:pt x="290" y="0"/>
                  </a:lnTo>
                  <a:lnTo>
                    <a:pt x="292" y="0"/>
                  </a:lnTo>
                  <a:lnTo>
                    <a:pt x="294" y="0"/>
                  </a:lnTo>
                  <a:lnTo>
                    <a:pt x="299" y="0"/>
                  </a:lnTo>
                  <a:lnTo>
                    <a:pt x="301" y="0"/>
                  </a:lnTo>
                  <a:lnTo>
                    <a:pt x="304" y="0"/>
                  </a:lnTo>
                  <a:lnTo>
                    <a:pt x="306" y="0"/>
                  </a:lnTo>
                  <a:lnTo>
                    <a:pt x="306" y="1"/>
                  </a:lnTo>
                  <a:lnTo>
                    <a:pt x="306" y="4"/>
                  </a:lnTo>
                  <a:lnTo>
                    <a:pt x="306" y="5"/>
                  </a:lnTo>
                  <a:lnTo>
                    <a:pt x="306" y="6"/>
                  </a:lnTo>
                  <a:lnTo>
                    <a:pt x="306" y="7"/>
                  </a:lnTo>
                  <a:lnTo>
                    <a:pt x="306" y="9"/>
                  </a:lnTo>
                  <a:lnTo>
                    <a:pt x="306" y="10"/>
                  </a:lnTo>
                  <a:lnTo>
                    <a:pt x="306" y="11"/>
                  </a:lnTo>
                  <a:lnTo>
                    <a:pt x="306" y="12"/>
                  </a:lnTo>
                  <a:lnTo>
                    <a:pt x="306" y="14"/>
                  </a:lnTo>
                  <a:lnTo>
                    <a:pt x="306" y="15"/>
                  </a:lnTo>
                  <a:lnTo>
                    <a:pt x="306" y="16"/>
                  </a:lnTo>
                  <a:lnTo>
                    <a:pt x="306" y="18"/>
                  </a:lnTo>
                  <a:lnTo>
                    <a:pt x="306" y="21"/>
                  </a:lnTo>
                  <a:lnTo>
                    <a:pt x="307" y="28"/>
                  </a:lnTo>
                  <a:lnTo>
                    <a:pt x="307" y="30"/>
                  </a:lnTo>
                  <a:lnTo>
                    <a:pt x="307" y="32"/>
                  </a:lnTo>
                  <a:lnTo>
                    <a:pt x="307" y="33"/>
                  </a:lnTo>
                  <a:lnTo>
                    <a:pt x="307" y="35"/>
                  </a:lnTo>
                  <a:lnTo>
                    <a:pt x="307" y="36"/>
                  </a:lnTo>
                  <a:lnTo>
                    <a:pt x="307" y="38"/>
                  </a:lnTo>
                  <a:lnTo>
                    <a:pt x="307" y="40"/>
                  </a:lnTo>
                  <a:lnTo>
                    <a:pt x="309" y="42"/>
                  </a:lnTo>
                  <a:lnTo>
                    <a:pt x="309" y="45"/>
                  </a:lnTo>
                  <a:lnTo>
                    <a:pt x="309" y="46"/>
                  </a:lnTo>
                  <a:lnTo>
                    <a:pt x="309" y="49"/>
                  </a:lnTo>
                  <a:lnTo>
                    <a:pt x="309" y="50"/>
                  </a:lnTo>
                  <a:lnTo>
                    <a:pt x="309" y="51"/>
                  </a:lnTo>
                  <a:lnTo>
                    <a:pt x="309" y="56"/>
                  </a:lnTo>
                  <a:lnTo>
                    <a:pt x="309" y="57"/>
                  </a:lnTo>
                  <a:lnTo>
                    <a:pt x="309" y="58"/>
                  </a:lnTo>
                  <a:lnTo>
                    <a:pt x="309" y="59"/>
                  </a:lnTo>
                  <a:lnTo>
                    <a:pt x="310" y="62"/>
                  </a:lnTo>
                  <a:lnTo>
                    <a:pt x="310" y="64"/>
                  </a:lnTo>
                  <a:lnTo>
                    <a:pt x="310" y="65"/>
                  </a:lnTo>
                  <a:lnTo>
                    <a:pt x="310" y="67"/>
                  </a:lnTo>
                  <a:lnTo>
                    <a:pt x="310" y="69"/>
                  </a:lnTo>
                  <a:lnTo>
                    <a:pt x="310" y="73"/>
                  </a:lnTo>
                  <a:lnTo>
                    <a:pt x="310" y="74"/>
                  </a:lnTo>
                  <a:lnTo>
                    <a:pt x="310" y="75"/>
                  </a:lnTo>
                  <a:lnTo>
                    <a:pt x="310" y="76"/>
                  </a:lnTo>
                  <a:lnTo>
                    <a:pt x="310" y="78"/>
                  </a:lnTo>
                  <a:lnTo>
                    <a:pt x="311" y="81"/>
                  </a:lnTo>
                  <a:lnTo>
                    <a:pt x="311" y="84"/>
                  </a:lnTo>
                  <a:lnTo>
                    <a:pt x="311" y="88"/>
                  </a:lnTo>
                  <a:lnTo>
                    <a:pt x="311" y="90"/>
                  </a:lnTo>
                  <a:lnTo>
                    <a:pt x="311" y="91"/>
                  </a:lnTo>
                  <a:lnTo>
                    <a:pt x="311" y="92"/>
                  </a:lnTo>
                  <a:lnTo>
                    <a:pt x="311" y="94"/>
                  </a:lnTo>
                  <a:lnTo>
                    <a:pt x="311" y="98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312" y="113"/>
                  </a:lnTo>
                  <a:lnTo>
                    <a:pt x="312" y="115"/>
                  </a:lnTo>
                  <a:lnTo>
                    <a:pt x="313" y="123"/>
                  </a:lnTo>
                  <a:lnTo>
                    <a:pt x="313" y="125"/>
                  </a:lnTo>
                  <a:lnTo>
                    <a:pt x="313" y="127"/>
                  </a:lnTo>
                  <a:lnTo>
                    <a:pt x="313" y="128"/>
                  </a:lnTo>
                  <a:lnTo>
                    <a:pt x="313" y="129"/>
                  </a:lnTo>
                  <a:lnTo>
                    <a:pt x="313" y="131"/>
                  </a:lnTo>
                  <a:lnTo>
                    <a:pt x="313" y="134"/>
                  </a:lnTo>
                  <a:lnTo>
                    <a:pt x="316" y="134"/>
                  </a:lnTo>
                  <a:lnTo>
                    <a:pt x="317" y="134"/>
                  </a:lnTo>
                  <a:lnTo>
                    <a:pt x="321" y="134"/>
                  </a:lnTo>
                  <a:lnTo>
                    <a:pt x="322" y="134"/>
                  </a:lnTo>
                  <a:lnTo>
                    <a:pt x="323" y="134"/>
                  </a:lnTo>
                  <a:lnTo>
                    <a:pt x="324" y="134"/>
                  </a:lnTo>
                  <a:lnTo>
                    <a:pt x="325" y="134"/>
                  </a:lnTo>
                  <a:lnTo>
                    <a:pt x="327" y="134"/>
                  </a:lnTo>
                  <a:lnTo>
                    <a:pt x="330" y="134"/>
                  </a:lnTo>
                  <a:lnTo>
                    <a:pt x="331" y="134"/>
                  </a:lnTo>
                  <a:lnTo>
                    <a:pt x="334" y="134"/>
                  </a:lnTo>
                  <a:lnTo>
                    <a:pt x="335" y="134"/>
                  </a:lnTo>
                  <a:lnTo>
                    <a:pt x="336" y="134"/>
                  </a:lnTo>
                  <a:lnTo>
                    <a:pt x="339" y="134"/>
                  </a:lnTo>
                  <a:lnTo>
                    <a:pt x="340" y="134"/>
                  </a:lnTo>
                  <a:lnTo>
                    <a:pt x="341" y="134"/>
                  </a:lnTo>
                  <a:lnTo>
                    <a:pt x="342" y="134"/>
                  </a:lnTo>
                  <a:lnTo>
                    <a:pt x="344" y="134"/>
                  </a:lnTo>
                  <a:lnTo>
                    <a:pt x="351" y="136"/>
                  </a:lnTo>
                  <a:lnTo>
                    <a:pt x="352" y="136"/>
                  </a:lnTo>
                  <a:lnTo>
                    <a:pt x="353" y="136"/>
                  </a:lnTo>
                  <a:lnTo>
                    <a:pt x="354" y="136"/>
                  </a:lnTo>
                  <a:lnTo>
                    <a:pt x="356" y="136"/>
                  </a:lnTo>
                  <a:lnTo>
                    <a:pt x="358" y="136"/>
                  </a:lnTo>
                  <a:lnTo>
                    <a:pt x="359" y="136"/>
                  </a:lnTo>
                  <a:lnTo>
                    <a:pt x="364" y="136"/>
                  </a:lnTo>
                  <a:lnTo>
                    <a:pt x="363" y="136"/>
                  </a:lnTo>
                  <a:lnTo>
                    <a:pt x="363" y="137"/>
                  </a:lnTo>
                  <a:lnTo>
                    <a:pt x="362" y="137"/>
                  </a:lnTo>
                  <a:lnTo>
                    <a:pt x="362" y="136"/>
                  </a:lnTo>
                  <a:lnTo>
                    <a:pt x="362" y="137"/>
                  </a:lnTo>
                  <a:lnTo>
                    <a:pt x="362" y="136"/>
                  </a:lnTo>
                  <a:lnTo>
                    <a:pt x="360" y="136"/>
                  </a:lnTo>
                  <a:lnTo>
                    <a:pt x="362" y="137"/>
                  </a:lnTo>
                  <a:lnTo>
                    <a:pt x="360" y="137"/>
                  </a:lnTo>
                  <a:lnTo>
                    <a:pt x="360" y="138"/>
                  </a:lnTo>
                  <a:lnTo>
                    <a:pt x="360" y="137"/>
                  </a:lnTo>
                  <a:lnTo>
                    <a:pt x="360" y="138"/>
                  </a:lnTo>
                  <a:lnTo>
                    <a:pt x="362" y="137"/>
                  </a:lnTo>
                  <a:lnTo>
                    <a:pt x="362" y="138"/>
                  </a:lnTo>
                  <a:lnTo>
                    <a:pt x="363" y="138"/>
                  </a:lnTo>
                  <a:lnTo>
                    <a:pt x="362" y="138"/>
                  </a:lnTo>
                  <a:lnTo>
                    <a:pt x="362" y="139"/>
                  </a:lnTo>
                  <a:lnTo>
                    <a:pt x="363" y="139"/>
                  </a:lnTo>
                  <a:lnTo>
                    <a:pt x="363" y="138"/>
                  </a:lnTo>
                  <a:lnTo>
                    <a:pt x="363" y="139"/>
                  </a:lnTo>
                  <a:lnTo>
                    <a:pt x="362" y="139"/>
                  </a:lnTo>
                  <a:lnTo>
                    <a:pt x="363" y="139"/>
                  </a:lnTo>
                  <a:lnTo>
                    <a:pt x="363" y="140"/>
                  </a:lnTo>
                  <a:lnTo>
                    <a:pt x="362" y="140"/>
                  </a:lnTo>
                  <a:lnTo>
                    <a:pt x="363" y="140"/>
                  </a:lnTo>
                  <a:lnTo>
                    <a:pt x="363" y="142"/>
                  </a:lnTo>
                  <a:lnTo>
                    <a:pt x="363" y="140"/>
                  </a:lnTo>
                  <a:lnTo>
                    <a:pt x="363" y="142"/>
                  </a:lnTo>
                  <a:lnTo>
                    <a:pt x="362" y="142"/>
                  </a:lnTo>
                  <a:lnTo>
                    <a:pt x="362" y="140"/>
                  </a:lnTo>
                  <a:lnTo>
                    <a:pt x="360" y="140"/>
                  </a:lnTo>
                  <a:lnTo>
                    <a:pt x="360" y="139"/>
                  </a:lnTo>
                  <a:lnTo>
                    <a:pt x="360" y="140"/>
                  </a:lnTo>
                  <a:lnTo>
                    <a:pt x="360" y="139"/>
                  </a:lnTo>
                  <a:lnTo>
                    <a:pt x="359" y="140"/>
                  </a:lnTo>
                  <a:lnTo>
                    <a:pt x="359" y="139"/>
                  </a:lnTo>
                  <a:lnTo>
                    <a:pt x="358" y="139"/>
                  </a:lnTo>
                  <a:lnTo>
                    <a:pt x="358" y="138"/>
                  </a:lnTo>
                  <a:lnTo>
                    <a:pt x="358" y="139"/>
                  </a:lnTo>
                  <a:lnTo>
                    <a:pt x="357" y="139"/>
                  </a:lnTo>
                  <a:lnTo>
                    <a:pt x="357" y="138"/>
                  </a:lnTo>
                  <a:lnTo>
                    <a:pt x="357" y="139"/>
                  </a:lnTo>
                  <a:lnTo>
                    <a:pt x="356" y="139"/>
                  </a:lnTo>
                  <a:lnTo>
                    <a:pt x="356" y="138"/>
                  </a:lnTo>
                  <a:lnTo>
                    <a:pt x="356" y="137"/>
                  </a:lnTo>
                  <a:lnTo>
                    <a:pt x="356" y="138"/>
                  </a:lnTo>
                  <a:lnTo>
                    <a:pt x="356" y="139"/>
                  </a:lnTo>
                  <a:lnTo>
                    <a:pt x="357" y="139"/>
                  </a:lnTo>
                  <a:lnTo>
                    <a:pt x="356" y="139"/>
                  </a:lnTo>
                  <a:lnTo>
                    <a:pt x="357" y="139"/>
                  </a:lnTo>
                  <a:lnTo>
                    <a:pt x="356" y="139"/>
                  </a:lnTo>
                  <a:lnTo>
                    <a:pt x="354" y="139"/>
                  </a:lnTo>
                  <a:lnTo>
                    <a:pt x="354" y="140"/>
                  </a:lnTo>
                  <a:lnTo>
                    <a:pt x="356" y="140"/>
                  </a:lnTo>
                  <a:lnTo>
                    <a:pt x="357" y="140"/>
                  </a:lnTo>
                  <a:lnTo>
                    <a:pt x="356" y="140"/>
                  </a:lnTo>
                  <a:lnTo>
                    <a:pt x="357" y="140"/>
                  </a:lnTo>
                  <a:lnTo>
                    <a:pt x="357" y="139"/>
                  </a:lnTo>
                  <a:lnTo>
                    <a:pt x="358" y="139"/>
                  </a:lnTo>
                  <a:lnTo>
                    <a:pt x="358" y="140"/>
                  </a:lnTo>
                  <a:lnTo>
                    <a:pt x="359" y="140"/>
                  </a:lnTo>
                  <a:lnTo>
                    <a:pt x="359" y="142"/>
                  </a:lnTo>
                  <a:lnTo>
                    <a:pt x="359" y="140"/>
                  </a:lnTo>
                  <a:lnTo>
                    <a:pt x="359" y="142"/>
                  </a:lnTo>
                  <a:lnTo>
                    <a:pt x="360" y="142"/>
                  </a:lnTo>
                  <a:lnTo>
                    <a:pt x="359" y="142"/>
                  </a:lnTo>
                  <a:lnTo>
                    <a:pt x="360" y="142"/>
                  </a:lnTo>
                  <a:lnTo>
                    <a:pt x="360" y="143"/>
                  </a:lnTo>
                  <a:lnTo>
                    <a:pt x="359" y="143"/>
                  </a:lnTo>
                  <a:lnTo>
                    <a:pt x="358" y="143"/>
                  </a:lnTo>
                  <a:lnTo>
                    <a:pt x="359" y="143"/>
                  </a:lnTo>
                  <a:lnTo>
                    <a:pt x="359" y="144"/>
                  </a:lnTo>
                  <a:lnTo>
                    <a:pt x="359" y="143"/>
                  </a:lnTo>
                  <a:lnTo>
                    <a:pt x="359" y="144"/>
                  </a:lnTo>
                  <a:lnTo>
                    <a:pt x="360" y="144"/>
                  </a:lnTo>
                  <a:lnTo>
                    <a:pt x="360" y="143"/>
                  </a:lnTo>
                  <a:lnTo>
                    <a:pt x="360" y="144"/>
                  </a:lnTo>
                  <a:lnTo>
                    <a:pt x="360" y="145"/>
                  </a:lnTo>
                  <a:lnTo>
                    <a:pt x="360" y="144"/>
                  </a:lnTo>
                  <a:lnTo>
                    <a:pt x="360" y="145"/>
                  </a:lnTo>
                  <a:lnTo>
                    <a:pt x="359" y="145"/>
                  </a:lnTo>
                  <a:lnTo>
                    <a:pt x="358" y="145"/>
                  </a:lnTo>
                  <a:lnTo>
                    <a:pt x="357" y="145"/>
                  </a:lnTo>
                  <a:lnTo>
                    <a:pt x="358" y="145"/>
                  </a:lnTo>
                  <a:lnTo>
                    <a:pt x="359" y="145"/>
                  </a:lnTo>
                  <a:lnTo>
                    <a:pt x="360" y="145"/>
                  </a:lnTo>
                  <a:lnTo>
                    <a:pt x="360" y="146"/>
                  </a:lnTo>
                  <a:lnTo>
                    <a:pt x="360" y="145"/>
                  </a:lnTo>
                  <a:lnTo>
                    <a:pt x="360" y="144"/>
                  </a:lnTo>
                  <a:lnTo>
                    <a:pt x="362" y="144"/>
                  </a:lnTo>
                  <a:lnTo>
                    <a:pt x="362" y="145"/>
                  </a:lnTo>
                  <a:lnTo>
                    <a:pt x="363" y="145"/>
                  </a:lnTo>
                  <a:lnTo>
                    <a:pt x="363" y="146"/>
                  </a:lnTo>
                  <a:lnTo>
                    <a:pt x="363" y="148"/>
                  </a:lnTo>
                  <a:lnTo>
                    <a:pt x="364" y="148"/>
                  </a:lnTo>
                  <a:lnTo>
                    <a:pt x="363" y="148"/>
                  </a:lnTo>
                  <a:lnTo>
                    <a:pt x="363" y="149"/>
                  </a:lnTo>
                  <a:lnTo>
                    <a:pt x="362" y="149"/>
                  </a:lnTo>
                  <a:lnTo>
                    <a:pt x="362" y="150"/>
                  </a:lnTo>
                  <a:lnTo>
                    <a:pt x="362" y="151"/>
                  </a:lnTo>
                  <a:lnTo>
                    <a:pt x="360" y="151"/>
                  </a:lnTo>
                  <a:lnTo>
                    <a:pt x="360" y="152"/>
                  </a:lnTo>
                  <a:lnTo>
                    <a:pt x="360" y="151"/>
                  </a:lnTo>
                  <a:lnTo>
                    <a:pt x="360" y="152"/>
                  </a:lnTo>
                  <a:lnTo>
                    <a:pt x="359" y="152"/>
                  </a:lnTo>
                  <a:lnTo>
                    <a:pt x="359" y="154"/>
                  </a:lnTo>
                  <a:lnTo>
                    <a:pt x="360" y="154"/>
                  </a:lnTo>
                  <a:lnTo>
                    <a:pt x="359" y="154"/>
                  </a:lnTo>
                  <a:lnTo>
                    <a:pt x="359" y="155"/>
                  </a:lnTo>
                  <a:lnTo>
                    <a:pt x="358" y="155"/>
                  </a:lnTo>
                  <a:lnTo>
                    <a:pt x="358" y="156"/>
                  </a:lnTo>
                  <a:lnTo>
                    <a:pt x="359" y="156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7" y="157"/>
                  </a:lnTo>
                  <a:lnTo>
                    <a:pt x="357" y="158"/>
                  </a:lnTo>
                  <a:lnTo>
                    <a:pt x="357" y="157"/>
                  </a:lnTo>
                  <a:lnTo>
                    <a:pt x="357" y="158"/>
                  </a:lnTo>
                  <a:lnTo>
                    <a:pt x="356" y="158"/>
                  </a:lnTo>
                  <a:lnTo>
                    <a:pt x="356" y="160"/>
                  </a:lnTo>
                  <a:lnTo>
                    <a:pt x="356" y="161"/>
                  </a:lnTo>
                  <a:lnTo>
                    <a:pt x="354" y="160"/>
                  </a:lnTo>
                  <a:lnTo>
                    <a:pt x="354" y="158"/>
                  </a:lnTo>
                  <a:lnTo>
                    <a:pt x="354" y="157"/>
                  </a:lnTo>
                  <a:lnTo>
                    <a:pt x="354" y="158"/>
                  </a:lnTo>
                  <a:lnTo>
                    <a:pt x="354" y="157"/>
                  </a:lnTo>
                  <a:lnTo>
                    <a:pt x="354" y="158"/>
                  </a:lnTo>
                  <a:lnTo>
                    <a:pt x="354" y="157"/>
                  </a:lnTo>
                  <a:lnTo>
                    <a:pt x="356" y="157"/>
                  </a:lnTo>
                  <a:lnTo>
                    <a:pt x="356" y="156"/>
                  </a:lnTo>
                  <a:lnTo>
                    <a:pt x="354" y="156"/>
                  </a:lnTo>
                  <a:lnTo>
                    <a:pt x="356" y="156"/>
                  </a:lnTo>
                  <a:lnTo>
                    <a:pt x="354" y="156"/>
                  </a:lnTo>
                  <a:lnTo>
                    <a:pt x="356" y="156"/>
                  </a:lnTo>
                  <a:lnTo>
                    <a:pt x="356" y="155"/>
                  </a:lnTo>
                  <a:lnTo>
                    <a:pt x="356" y="156"/>
                  </a:lnTo>
                  <a:lnTo>
                    <a:pt x="354" y="156"/>
                  </a:lnTo>
                  <a:lnTo>
                    <a:pt x="353" y="156"/>
                  </a:lnTo>
                  <a:lnTo>
                    <a:pt x="353" y="157"/>
                  </a:lnTo>
                  <a:lnTo>
                    <a:pt x="353" y="156"/>
                  </a:lnTo>
                  <a:lnTo>
                    <a:pt x="353" y="157"/>
                  </a:lnTo>
                  <a:lnTo>
                    <a:pt x="352" y="157"/>
                  </a:lnTo>
                  <a:lnTo>
                    <a:pt x="352" y="158"/>
                  </a:lnTo>
                  <a:lnTo>
                    <a:pt x="352" y="157"/>
                  </a:lnTo>
                  <a:lnTo>
                    <a:pt x="351" y="158"/>
                  </a:lnTo>
                  <a:lnTo>
                    <a:pt x="352" y="158"/>
                  </a:lnTo>
                  <a:lnTo>
                    <a:pt x="351" y="160"/>
                  </a:lnTo>
                  <a:lnTo>
                    <a:pt x="351" y="161"/>
                  </a:lnTo>
                  <a:lnTo>
                    <a:pt x="350" y="161"/>
                  </a:lnTo>
                  <a:lnTo>
                    <a:pt x="350" y="162"/>
                  </a:lnTo>
                  <a:lnTo>
                    <a:pt x="350" y="163"/>
                  </a:lnTo>
                  <a:lnTo>
                    <a:pt x="348" y="165"/>
                  </a:lnTo>
                  <a:lnTo>
                    <a:pt x="350" y="165"/>
                  </a:lnTo>
                  <a:lnTo>
                    <a:pt x="350" y="166"/>
                  </a:lnTo>
                  <a:lnTo>
                    <a:pt x="348" y="166"/>
                  </a:lnTo>
                  <a:lnTo>
                    <a:pt x="348" y="167"/>
                  </a:lnTo>
                  <a:lnTo>
                    <a:pt x="347" y="167"/>
                  </a:lnTo>
                  <a:lnTo>
                    <a:pt x="347" y="168"/>
                  </a:lnTo>
                  <a:lnTo>
                    <a:pt x="347" y="169"/>
                  </a:lnTo>
                  <a:lnTo>
                    <a:pt x="346" y="169"/>
                  </a:lnTo>
                  <a:lnTo>
                    <a:pt x="347" y="169"/>
                  </a:lnTo>
                  <a:lnTo>
                    <a:pt x="347" y="171"/>
                  </a:lnTo>
                  <a:lnTo>
                    <a:pt x="347" y="172"/>
                  </a:lnTo>
                  <a:lnTo>
                    <a:pt x="346" y="172"/>
                  </a:lnTo>
                  <a:lnTo>
                    <a:pt x="345" y="172"/>
                  </a:lnTo>
                  <a:lnTo>
                    <a:pt x="346" y="172"/>
                  </a:lnTo>
                  <a:lnTo>
                    <a:pt x="346" y="171"/>
                  </a:lnTo>
                  <a:lnTo>
                    <a:pt x="346" y="172"/>
                  </a:lnTo>
                  <a:lnTo>
                    <a:pt x="345" y="172"/>
                  </a:lnTo>
                  <a:lnTo>
                    <a:pt x="345" y="173"/>
                  </a:lnTo>
                  <a:lnTo>
                    <a:pt x="345" y="172"/>
                  </a:lnTo>
                  <a:lnTo>
                    <a:pt x="344" y="172"/>
                  </a:lnTo>
                  <a:lnTo>
                    <a:pt x="342" y="172"/>
                  </a:lnTo>
                  <a:lnTo>
                    <a:pt x="344" y="173"/>
                  </a:lnTo>
                  <a:lnTo>
                    <a:pt x="342" y="173"/>
                  </a:lnTo>
                  <a:lnTo>
                    <a:pt x="344" y="173"/>
                  </a:lnTo>
                  <a:lnTo>
                    <a:pt x="344" y="174"/>
                  </a:lnTo>
                  <a:lnTo>
                    <a:pt x="342" y="174"/>
                  </a:lnTo>
                  <a:lnTo>
                    <a:pt x="342" y="173"/>
                  </a:lnTo>
                  <a:lnTo>
                    <a:pt x="342" y="174"/>
                  </a:lnTo>
                  <a:lnTo>
                    <a:pt x="341" y="174"/>
                  </a:lnTo>
                  <a:lnTo>
                    <a:pt x="341" y="175"/>
                  </a:lnTo>
                  <a:lnTo>
                    <a:pt x="342" y="175"/>
                  </a:lnTo>
                  <a:lnTo>
                    <a:pt x="341" y="175"/>
                  </a:lnTo>
                  <a:lnTo>
                    <a:pt x="342" y="175"/>
                  </a:lnTo>
                  <a:lnTo>
                    <a:pt x="341" y="175"/>
                  </a:lnTo>
                  <a:lnTo>
                    <a:pt x="342" y="175"/>
                  </a:lnTo>
                  <a:lnTo>
                    <a:pt x="342" y="177"/>
                  </a:lnTo>
                  <a:lnTo>
                    <a:pt x="342" y="178"/>
                  </a:lnTo>
                  <a:lnTo>
                    <a:pt x="341" y="178"/>
                  </a:lnTo>
                  <a:lnTo>
                    <a:pt x="341" y="179"/>
                  </a:lnTo>
                  <a:lnTo>
                    <a:pt x="341" y="180"/>
                  </a:lnTo>
                  <a:lnTo>
                    <a:pt x="341" y="179"/>
                  </a:lnTo>
                  <a:lnTo>
                    <a:pt x="340" y="179"/>
                  </a:lnTo>
                  <a:lnTo>
                    <a:pt x="340" y="180"/>
                  </a:lnTo>
                  <a:lnTo>
                    <a:pt x="340" y="181"/>
                  </a:lnTo>
                  <a:lnTo>
                    <a:pt x="337" y="181"/>
                  </a:lnTo>
                  <a:lnTo>
                    <a:pt x="334" y="181"/>
                  </a:lnTo>
                  <a:lnTo>
                    <a:pt x="333" y="181"/>
                  </a:lnTo>
                  <a:lnTo>
                    <a:pt x="330" y="183"/>
                  </a:lnTo>
                  <a:lnTo>
                    <a:pt x="327" y="183"/>
                  </a:lnTo>
                  <a:lnTo>
                    <a:pt x="321" y="183"/>
                  </a:lnTo>
                  <a:lnTo>
                    <a:pt x="319" y="184"/>
                  </a:lnTo>
                  <a:lnTo>
                    <a:pt x="318" y="184"/>
                  </a:lnTo>
                  <a:lnTo>
                    <a:pt x="318" y="185"/>
                  </a:lnTo>
                  <a:lnTo>
                    <a:pt x="319" y="185"/>
                  </a:lnTo>
                  <a:lnTo>
                    <a:pt x="318" y="185"/>
                  </a:lnTo>
                  <a:lnTo>
                    <a:pt x="318" y="186"/>
                  </a:lnTo>
                  <a:lnTo>
                    <a:pt x="317" y="186"/>
                  </a:lnTo>
                  <a:lnTo>
                    <a:pt x="316" y="186"/>
                  </a:lnTo>
                  <a:lnTo>
                    <a:pt x="315" y="186"/>
                  </a:lnTo>
                  <a:lnTo>
                    <a:pt x="313" y="186"/>
                  </a:lnTo>
                  <a:lnTo>
                    <a:pt x="313" y="185"/>
                  </a:lnTo>
                  <a:lnTo>
                    <a:pt x="312" y="185"/>
                  </a:lnTo>
                  <a:lnTo>
                    <a:pt x="312" y="184"/>
                  </a:lnTo>
                  <a:lnTo>
                    <a:pt x="313" y="184"/>
                  </a:lnTo>
                  <a:lnTo>
                    <a:pt x="313" y="185"/>
                  </a:lnTo>
                  <a:lnTo>
                    <a:pt x="313" y="184"/>
                  </a:lnTo>
                  <a:lnTo>
                    <a:pt x="312" y="184"/>
                  </a:lnTo>
                  <a:lnTo>
                    <a:pt x="311" y="184"/>
                  </a:lnTo>
                  <a:lnTo>
                    <a:pt x="311" y="185"/>
                  </a:lnTo>
                  <a:lnTo>
                    <a:pt x="311" y="186"/>
                  </a:lnTo>
                  <a:lnTo>
                    <a:pt x="310" y="186"/>
                  </a:lnTo>
                  <a:lnTo>
                    <a:pt x="310" y="185"/>
                  </a:lnTo>
                  <a:lnTo>
                    <a:pt x="310" y="184"/>
                  </a:lnTo>
                  <a:lnTo>
                    <a:pt x="309" y="184"/>
                  </a:lnTo>
                  <a:lnTo>
                    <a:pt x="310" y="184"/>
                  </a:lnTo>
                  <a:lnTo>
                    <a:pt x="309" y="184"/>
                  </a:lnTo>
                  <a:lnTo>
                    <a:pt x="310" y="184"/>
                  </a:lnTo>
                  <a:lnTo>
                    <a:pt x="309" y="184"/>
                  </a:lnTo>
                  <a:lnTo>
                    <a:pt x="310" y="184"/>
                  </a:lnTo>
                  <a:lnTo>
                    <a:pt x="310" y="185"/>
                  </a:lnTo>
                  <a:lnTo>
                    <a:pt x="309" y="185"/>
                  </a:lnTo>
                  <a:lnTo>
                    <a:pt x="309" y="186"/>
                  </a:lnTo>
                  <a:lnTo>
                    <a:pt x="310" y="186"/>
                  </a:lnTo>
                  <a:lnTo>
                    <a:pt x="309" y="186"/>
                  </a:lnTo>
                  <a:lnTo>
                    <a:pt x="307" y="186"/>
                  </a:lnTo>
                  <a:lnTo>
                    <a:pt x="307" y="185"/>
                  </a:lnTo>
                  <a:lnTo>
                    <a:pt x="306" y="185"/>
                  </a:lnTo>
                  <a:lnTo>
                    <a:pt x="307" y="185"/>
                  </a:lnTo>
                  <a:lnTo>
                    <a:pt x="306" y="185"/>
                  </a:lnTo>
                  <a:lnTo>
                    <a:pt x="306" y="186"/>
                  </a:lnTo>
                  <a:lnTo>
                    <a:pt x="305" y="186"/>
                  </a:lnTo>
                  <a:lnTo>
                    <a:pt x="305" y="187"/>
                  </a:lnTo>
                  <a:lnTo>
                    <a:pt x="304" y="187"/>
                  </a:lnTo>
                  <a:lnTo>
                    <a:pt x="305" y="187"/>
                  </a:lnTo>
                  <a:lnTo>
                    <a:pt x="304" y="187"/>
                  </a:lnTo>
                  <a:lnTo>
                    <a:pt x="304" y="186"/>
                  </a:lnTo>
                  <a:lnTo>
                    <a:pt x="303" y="186"/>
                  </a:lnTo>
                  <a:lnTo>
                    <a:pt x="303" y="187"/>
                  </a:lnTo>
                  <a:lnTo>
                    <a:pt x="303" y="189"/>
                  </a:lnTo>
                  <a:lnTo>
                    <a:pt x="304" y="189"/>
                  </a:lnTo>
                  <a:lnTo>
                    <a:pt x="303" y="189"/>
                  </a:lnTo>
                  <a:lnTo>
                    <a:pt x="304" y="189"/>
                  </a:lnTo>
                  <a:lnTo>
                    <a:pt x="303" y="189"/>
                  </a:lnTo>
                  <a:lnTo>
                    <a:pt x="303" y="190"/>
                  </a:lnTo>
                  <a:lnTo>
                    <a:pt x="301" y="190"/>
                  </a:lnTo>
                  <a:lnTo>
                    <a:pt x="301" y="191"/>
                  </a:lnTo>
                  <a:lnTo>
                    <a:pt x="301" y="190"/>
                  </a:lnTo>
                  <a:lnTo>
                    <a:pt x="303" y="190"/>
                  </a:lnTo>
                  <a:lnTo>
                    <a:pt x="301" y="190"/>
                  </a:lnTo>
                  <a:lnTo>
                    <a:pt x="301" y="189"/>
                  </a:lnTo>
                  <a:lnTo>
                    <a:pt x="300" y="189"/>
                  </a:lnTo>
                  <a:lnTo>
                    <a:pt x="300" y="190"/>
                  </a:lnTo>
                  <a:lnTo>
                    <a:pt x="300" y="189"/>
                  </a:lnTo>
                  <a:lnTo>
                    <a:pt x="300" y="187"/>
                  </a:lnTo>
                  <a:lnTo>
                    <a:pt x="301" y="187"/>
                  </a:lnTo>
                  <a:lnTo>
                    <a:pt x="300" y="187"/>
                  </a:lnTo>
                  <a:lnTo>
                    <a:pt x="301" y="187"/>
                  </a:lnTo>
                  <a:lnTo>
                    <a:pt x="301" y="186"/>
                  </a:lnTo>
                  <a:lnTo>
                    <a:pt x="300" y="186"/>
                  </a:lnTo>
                  <a:lnTo>
                    <a:pt x="300" y="187"/>
                  </a:lnTo>
                  <a:lnTo>
                    <a:pt x="300" y="186"/>
                  </a:lnTo>
                  <a:lnTo>
                    <a:pt x="300" y="187"/>
                  </a:lnTo>
                  <a:lnTo>
                    <a:pt x="300" y="186"/>
                  </a:lnTo>
                  <a:lnTo>
                    <a:pt x="300" y="187"/>
                  </a:lnTo>
                  <a:lnTo>
                    <a:pt x="300" y="186"/>
                  </a:lnTo>
                  <a:lnTo>
                    <a:pt x="299" y="186"/>
                  </a:lnTo>
                  <a:lnTo>
                    <a:pt x="300" y="186"/>
                  </a:lnTo>
                  <a:lnTo>
                    <a:pt x="299" y="186"/>
                  </a:lnTo>
                  <a:lnTo>
                    <a:pt x="300" y="186"/>
                  </a:lnTo>
                  <a:lnTo>
                    <a:pt x="300" y="185"/>
                  </a:lnTo>
                  <a:lnTo>
                    <a:pt x="300" y="184"/>
                  </a:lnTo>
                  <a:lnTo>
                    <a:pt x="300" y="183"/>
                  </a:lnTo>
                  <a:lnTo>
                    <a:pt x="300" y="184"/>
                  </a:lnTo>
                  <a:lnTo>
                    <a:pt x="300" y="183"/>
                  </a:lnTo>
                  <a:lnTo>
                    <a:pt x="299" y="183"/>
                  </a:lnTo>
                  <a:lnTo>
                    <a:pt x="299" y="184"/>
                  </a:lnTo>
                  <a:lnTo>
                    <a:pt x="299" y="183"/>
                  </a:lnTo>
                  <a:lnTo>
                    <a:pt x="299" y="184"/>
                  </a:lnTo>
                  <a:lnTo>
                    <a:pt x="299" y="185"/>
                  </a:lnTo>
                  <a:lnTo>
                    <a:pt x="299" y="186"/>
                  </a:lnTo>
                  <a:lnTo>
                    <a:pt x="298" y="185"/>
                  </a:lnTo>
                  <a:lnTo>
                    <a:pt x="297" y="185"/>
                  </a:lnTo>
                  <a:lnTo>
                    <a:pt x="298" y="185"/>
                  </a:lnTo>
                  <a:lnTo>
                    <a:pt x="297" y="185"/>
                  </a:lnTo>
                  <a:lnTo>
                    <a:pt x="298" y="185"/>
                  </a:lnTo>
                  <a:lnTo>
                    <a:pt x="298" y="186"/>
                  </a:lnTo>
                  <a:lnTo>
                    <a:pt x="297" y="185"/>
                  </a:lnTo>
                  <a:lnTo>
                    <a:pt x="298" y="185"/>
                  </a:lnTo>
                  <a:lnTo>
                    <a:pt x="298" y="184"/>
                  </a:lnTo>
                  <a:lnTo>
                    <a:pt x="298" y="183"/>
                  </a:lnTo>
                  <a:lnTo>
                    <a:pt x="299" y="181"/>
                  </a:lnTo>
                  <a:lnTo>
                    <a:pt x="300" y="181"/>
                  </a:lnTo>
                  <a:lnTo>
                    <a:pt x="299" y="181"/>
                  </a:lnTo>
                  <a:lnTo>
                    <a:pt x="300" y="180"/>
                  </a:lnTo>
                  <a:lnTo>
                    <a:pt x="299" y="180"/>
                  </a:lnTo>
                  <a:lnTo>
                    <a:pt x="300" y="180"/>
                  </a:lnTo>
                  <a:lnTo>
                    <a:pt x="299" y="180"/>
                  </a:lnTo>
                  <a:lnTo>
                    <a:pt x="299" y="179"/>
                  </a:lnTo>
                  <a:lnTo>
                    <a:pt x="299" y="180"/>
                  </a:lnTo>
                  <a:lnTo>
                    <a:pt x="299" y="179"/>
                  </a:lnTo>
                  <a:lnTo>
                    <a:pt x="300" y="179"/>
                  </a:lnTo>
                  <a:lnTo>
                    <a:pt x="301" y="179"/>
                  </a:lnTo>
                  <a:lnTo>
                    <a:pt x="300" y="179"/>
                  </a:lnTo>
                  <a:lnTo>
                    <a:pt x="300" y="180"/>
                  </a:lnTo>
                  <a:lnTo>
                    <a:pt x="301" y="180"/>
                  </a:lnTo>
                  <a:lnTo>
                    <a:pt x="300" y="180"/>
                  </a:lnTo>
                  <a:lnTo>
                    <a:pt x="301" y="180"/>
                  </a:lnTo>
                  <a:lnTo>
                    <a:pt x="300" y="180"/>
                  </a:lnTo>
                  <a:lnTo>
                    <a:pt x="301" y="180"/>
                  </a:lnTo>
                  <a:lnTo>
                    <a:pt x="301" y="179"/>
                  </a:lnTo>
                  <a:lnTo>
                    <a:pt x="303" y="179"/>
                  </a:lnTo>
                  <a:lnTo>
                    <a:pt x="303" y="180"/>
                  </a:lnTo>
                  <a:lnTo>
                    <a:pt x="303" y="179"/>
                  </a:lnTo>
                  <a:lnTo>
                    <a:pt x="303" y="180"/>
                  </a:lnTo>
                  <a:lnTo>
                    <a:pt x="304" y="180"/>
                  </a:lnTo>
                  <a:lnTo>
                    <a:pt x="303" y="180"/>
                  </a:lnTo>
                  <a:lnTo>
                    <a:pt x="304" y="180"/>
                  </a:lnTo>
                  <a:lnTo>
                    <a:pt x="303" y="180"/>
                  </a:lnTo>
                  <a:lnTo>
                    <a:pt x="304" y="180"/>
                  </a:lnTo>
                  <a:lnTo>
                    <a:pt x="304" y="179"/>
                  </a:lnTo>
                  <a:lnTo>
                    <a:pt x="303" y="179"/>
                  </a:lnTo>
                  <a:lnTo>
                    <a:pt x="304" y="179"/>
                  </a:lnTo>
                  <a:lnTo>
                    <a:pt x="303" y="179"/>
                  </a:lnTo>
                  <a:lnTo>
                    <a:pt x="303" y="178"/>
                  </a:lnTo>
                  <a:lnTo>
                    <a:pt x="304" y="178"/>
                  </a:lnTo>
                  <a:lnTo>
                    <a:pt x="305" y="177"/>
                  </a:lnTo>
                  <a:lnTo>
                    <a:pt x="305" y="178"/>
                  </a:lnTo>
                  <a:lnTo>
                    <a:pt x="304" y="178"/>
                  </a:lnTo>
                  <a:lnTo>
                    <a:pt x="305" y="178"/>
                  </a:lnTo>
                  <a:lnTo>
                    <a:pt x="304" y="178"/>
                  </a:lnTo>
                  <a:lnTo>
                    <a:pt x="305" y="178"/>
                  </a:lnTo>
                  <a:lnTo>
                    <a:pt x="306" y="178"/>
                  </a:lnTo>
                  <a:lnTo>
                    <a:pt x="306" y="179"/>
                  </a:lnTo>
                  <a:lnTo>
                    <a:pt x="306" y="178"/>
                  </a:lnTo>
                  <a:lnTo>
                    <a:pt x="305" y="178"/>
                  </a:lnTo>
                  <a:lnTo>
                    <a:pt x="305" y="177"/>
                  </a:lnTo>
                  <a:lnTo>
                    <a:pt x="306" y="177"/>
                  </a:lnTo>
                  <a:lnTo>
                    <a:pt x="306" y="175"/>
                  </a:lnTo>
                  <a:lnTo>
                    <a:pt x="307" y="175"/>
                  </a:lnTo>
                  <a:lnTo>
                    <a:pt x="307" y="174"/>
                  </a:lnTo>
                  <a:lnTo>
                    <a:pt x="307" y="175"/>
                  </a:lnTo>
                  <a:lnTo>
                    <a:pt x="309" y="175"/>
                  </a:lnTo>
                  <a:lnTo>
                    <a:pt x="309" y="174"/>
                  </a:lnTo>
                  <a:lnTo>
                    <a:pt x="307" y="174"/>
                  </a:lnTo>
                  <a:lnTo>
                    <a:pt x="306" y="174"/>
                  </a:lnTo>
                  <a:lnTo>
                    <a:pt x="307" y="173"/>
                  </a:lnTo>
                  <a:lnTo>
                    <a:pt x="309" y="173"/>
                  </a:lnTo>
                  <a:lnTo>
                    <a:pt x="309" y="174"/>
                  </a:lnTo>
                  <a:lnTo>
                    <a:pt x="309" y="173"/>
                  </a:lnTo>
                  <a:lnTo>
                    <a:pt x="310" y="173"/>
                  </a:lnTo>
                  <a:lnTo>
                    <a:pt x="309" y="173"/>
                  </a:lnTo>
                  <a:lnTo>
                    <a:pt x="309" y="172"/>
                  </a:lnTo>
                  <a:lnTo>
                    <a:pt x="309" y="173"/>
                  </a:lnTo>
                  <a:lnTo>
                    <a:pt x="307" y="173"/>
                  </a:lnTo>
                  <a:lnTo>
                    <a:pt x="307" y="172"/>
                  </a:lnTo>
                  <a:lnTo>
                    <a:pt x="307" y="173"/>
                  </a:lnTo>
                  <a:lnTo>
                    <a:pt x="306" y="173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7" y="173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6" y="173"/>
                  </a:lnTo>
                  <a:lnTo>
                    <a:pt x="305" y="173"/>
                  </a:lnTo>
                  <a:lnTo>
                    <a:pt x="305" y="174"/>
                  </a:lnTo>
                  <a:lnTo>
                    <a:pt x="306" y="174"/>
                  </a:lnTo>
                  <a:lnTo>
                    <a:pt x="306" y="175"/>
                  </a:lnTo>
                  <a:lnTo>
                    <a:pt x="306" y="174"/>
                  </a:lnTo>
                  <a:lnTo>
                    <a:pt x="305" y="174"/>
                  </a:lnTo>
                  <a:lnTo>
                    <a:pt x="306" y="175"/>
                  </a:lnTo>
                  <a:lnTo>
                    <a:pt x="305" y="174"/>
                  </a:lnTo>
                  <a:lnTo>
                    <a:pt x="305" y="175"/>
                  </a:lnTo>
                  <a:lnTo>
                    <a:pt x="305" y="174"/>
                  </a:lnTo>
                  <a:lnTo>
                    <a:pt x="305" y="175"/>
                  </a:lnTo>
                  <a:lnTo>
                    <a:pt x="305" y="177"/>
                  </a:lnTo>
                  <a:lnTo>
                    <a:pt x="305" y="175"/>
                  </a:lnTo>
                  <a:lnTo>
                    <a:pt x="304" y="175"/>
                  </a:lnTo>
                  <a:lnTo>
                    <a:pt x="304" y="177"/>
                  </a:lnTo>
                  <a:lnTo>
                    <a:pt x="304" y="175"/>
                  </a:lnTo>
                  <a:lnTo>
                    <a:pt x="304" y="177"/>
                  </a:lnTo>
                  <a:lnTo>
                    <a:pt x="304" y="175"/>
                  </a:lnTo>
                  <a:lnTo>
                    <a:pt x="303" y="175"/>
                  </a:lnTo>
                  <a:lnTo>
                    <a:pt x="304" y="175"/>
                  </a:lnTo>
                  <a:lnTo>
                    <a:pt x="303" y="175"/>
                  </a:lnTo>
                  <a:lnTo>
                    <a:pt x="303" y="174"/>
                  </a:lnTo>
                  <a:lnTo>
                    <a:pt x="303" y="175"/>
                  </a:lnTo>
                  <a:lnTo>
                    <a:pt x="301" y="175"/>
                  </a:lnTo>
                  <a:lnTo>
                    <a:pt x="300" y="175"/>
                  </a:lnTo>
                  <a:lnTo>
                    <a:pt x="300" y="177"/>
                  </a:lnTo>
                  <a:lnTo>
                    <a:pt x="300" y="175"/>
                  </a:lnTo>
                  <a:lnTo>
                    <a:pt x="299" y="175"/>
                  </a:lnTo>
                  <a:lnTo>
                    <a:pt x="299" y="177"/>
                  </a:lnTo>
                  <a:lnTo>
                    <a:pt x="300" y="177"/>
                  </a:lnTo>
                  <a:lnTo>
                    <a:pt x="299" y="177"/>
                  </a:lnTo>
                  <a:lnTo>
                    <a:pt x="299" y="175"/>
                  </a:lnTo>
                  <a:lnTo>
                    <a:pt x="299" y="177"/>
                  </a:lnTo>
                  <a:lnTo>
                    <a:pt x="299" y="175"/>
                  </a:lnTo>
                  <a:lnTo>
                    <a:pt x="299" y="174"/>
                  </a:lnTo>
                  <a:lnTo>
                    <a:pt x="298" y="174"/>
                  </a:lnTo>
                  <a:lnTo>
                    <a:pt x="299" y="174"/>
                  </a:lnTo>
                  <a:lnTo>
                    <a:pt x="300" y="174"/>
                  </a:lnTo>
                  <a:lnTo>
                    <a:pt x="300" y="175"/>
                  </a:lnTo>
                  <a:lnTo>
                    <a:pt x="300" y="174"/>
                  </a:lnTo>
                  <a:lnTo>
                    <a:pt x="299" y="174"/>
                  </a:lnTo>
                  <a:lnTo>
                    <a:pt x="299" y="173"/>
                  </a:lnTo>
                  <a:lnTo>
                    <a:pt x="300" y="173"/>
                  </a:lnTo>
                  <a:lnTo>
                    <a:pt x="300" y="174"/>
                  </a:lnTo>
                  <a:lnTo>
                    <a:pt x="300" y="173"/>
                  </a:lnTo>
                  <a:lnTo>
                    <a:pt x="300" y="174"/>
                  </a:lnTo>
                  <a:lnTo>
                    <a:pt x="300" y="173"/>
                  </a:lnTo>
                  <a:lnTo>
                    <a:pt x="300" y="174"/>
                  </a:lnTo>
                  <a:lnTo>
                    <a:pt x="301" y="173"/>
                  </a:lnTo>
                  <a:lnTo>
                    <a:pt x="300" y="173"/>
                  </a:lnTo>
                  <a:lnTo>
                    <a:pt x="301" y="173"/>
                  </a:lnTo>
                  <a:lnTo>
                    <a:pt x="300" y="173"/>
                  </a:lnTo>
                  <a:lnTo>
                    <a:pt x="299" y="173"/>
                  </a:lnTo>
                  <a:lnTo>
                    <a:pt x="299" y="172"/>
                  </a:lnTo>
                  <a:lnTo>
                    <a:pt x="300" y="172"/>
                  </a:lnTo>
                  <a:lnTo>
                    <a:pt x="300" y="173"/>
                  </a:lnTo>
                  <a:lnTo>
                    <a:pt x="300" y="172"/>
                  </a:lnTo>
                  <a:lnTo>
                    <a:pt x="301" y="172"/>
                  </a:lnTo>
                  <a:lnTo>
                    <a:pt x="301" y="171"/>
                  </a:lnTo>
                  <a:lnTo>
                    <a:pt x="301" y="172"/>
                  </a:lnTo>
                  <a:lnTo>
                    <a:pt x="300" y="172"/>
                  </a:lnTo>
                  <a:lnTo>
                    <a:pt x="301" y="173"/>
                  </a:lnTo>
                  <a:lnTo>
                    <a:pt x="300" y="172"/>
                  </a:lnTo>
                  <a:lnTo>
                    <a:pt x="301" y="172"/>
                  </a:lnTo>
                  <a:lnTo>
                    <a:pt x="301" y="173"/>
                  </a:lnTo>
                  <a:lnTo>
                    <a:pt x="301" y="172"/>
                  </a:lnTo>
                  <a:lnTo>
                    <a:pt x="303" y="173"/>
                  </a:lnTo>
                  <a:lnTo>
                    <a:pt x="303" y="172"/>
                  </a:lnTo>
                  <a:lnTo>
                    <a:pt x="301" y="172"/>
                  </a:lnTo>
                  <a:lnTo>
                    <a:pt x="303" y="172"/>
                  </a:lnTo>
                  <a:lnTo>
                    <a:pt x="303" y="171"/>
                  </a:lnTo>
                  <a:lnTo>
                    <a:pt x="303" y="172"/>
                  </a:lnTo>
                  <a:lnTo>
                    <a:pt x="301" y="172"/>
                  </a:lnTo>
                  <a:lnTo>
                    <a:pt x="301" y="171"/>
                  </a:lnTo>
                  <a:lnTo>
                    <a:pt x="303" y="171"/>
                  </a:lnTo>
                  <a:lnTo>
                    <a:pt x="301" y="171"/>
                  </a:lnTo>
                  <a:lnTo>
                    <a:pt x="303" y="171"/>
                  </a:lnTo>
                  <a:lnTo>
                    <a:pt x="301" y="171"/>
                  </a:lnTo>
                  <a:lnTo>
                    <a:pt x="301" y="169"/>
                  </a:lnTo>
                  <a:lnTo>
                    <a:pt x="303" y="169"/>
                  </a:lnTo>
                  <a:lnTo>
                    <a:pt x="303" y="168"/>
                  </a:lnTo>
                  <a:lnTo>
                    <a:pt x="303" y="169"/>
                  </a:lnTo>
                  <a:lnTo>
                    <a:pt x="304" y="169"/>
                  </a:lnTo>
                  <a:lnTo>
                    <a:pt x="304" y="171"/>
                  </a:lnTo>
                  <a:lnTo>
                    <a:pt x="304" y="169"/>
                  </a:lnTo>
                  <a:lnTo>
                    <a:pt x="304" y="168"/>
                  </a:lnTo>
                  <a:lnTo>
                    <a:pt x="304" y="169"/>
                  </a:lnTo>
                  <a:lnTo>
                    <a:pt x="305" y="169"/>
                  </a:lnTo>
                  <a:lnTo>
                    <a:pt x="305" y="168"/>
                  </a:lnTo>
                  <a:lnTo>
                    <a:pt x="306" y="169"/>
                  </a:lnTo>
                  <a:lnTo>
                    <a:pt x="306" y="168"/>
                  </a:lnTo>
                  <a:lnTo>
                    <a:pt x="306" y="169"/>
                  </a:lnTo>
                  <a:lnTo>
                    <a:pt x="306" y="168"/>
                  </a:lnTo>
                  <a:lnTo>
                    <a:pt x="307" y="169"/>
                  </a:lnTo>
                  <a:lnTo>
                    <a:pt x="307" y="168"/>
                  </a:lnTo>
                  <a:lnTo>
                    <a:pt x="309" y="168"/>
                  </a:lnTo>
                  <a:lnTo>
                    <a:pt x="307" y="168"/>
                  </a:lnTo>
                  <a:lnTo>
                    <a:pt x="306" y="168"/>
                  </a:lnTo>
                  <a:lnTo>
                    <a:pt x="306" y="167"/>
                  </a:lnTo>
                  <a:lnTo>
                    <a:pt x="307" y="167"/>
                  </a:lnTo>
                  <a:lnTo>
                    <a:pt x="307" y="166"/>
                  </a:lnTo>
                  <a:lnTo>
                    <a:pt x="309" y="167"/>
                  </a:lnTo>
                  <a:lnTo>
                    <a:pt x="309" y="166"/>
                  </a:lnTo>
                  <a:lnTo>
                    <a:pt x="310" y="166"/>
                  </a:lnTo>
                  <a:lnTo>
                    <a:pt x="310" y="165"/>
                  </a:lnTo>
                  <a:lnTo>
                    <a:pt x="310" y="166"/>
                  </a:lnTo>
                  <a:lnTo>
                    <a:pt x="309" y="166"/>
                  </a:lnTo>
                  <a:lnTo>
                    <a:pt x="307" y="166"/>
                  </a:lnTo>
                  <a:lnTo>
                    <a:pt x="306" y="166"/>
                  </a:lnTo>
                  <a:lnTo>
                    <a:pt x="306" y="167"/>
                  </a:lnTo>
                  <a:lnTo>
                    <a:pt x="305" y="167"/>
                  </a:lnTo>
                  <a:lnTo>
                    <a:pt x="305" y="168"/>
                  </a:lnTo>
                  <a:lnTo>
                    <a:pt x="304" y="168"/>
                  </a:lnTo>
                  <a:lnTo>
                    <a:pt x="304" y="167"/>
                  </a:lnTo>
                  <a:lnTo>
                    <a:pt x="304" y="168"/>
                  </a:lnTo>
                  <a:lnTo>
                    <a:pt x="304" y="167"/>
                  </a:lnTo>
                  <a:lnTo>
                    <a:pt x="304" y="166"/>
                  </a:lnTo>
                  <a:lnTo>
                    <a:pt x="304" y="167"/>
                  </a:lnTo>
                  <a:lnTo>
                    <a:pt x="303" y="167"/>
                  </a:lnTo>
                  <a:lnTo>
                    <a:pt x="303" y="166"/>
                  </a:lnTo>
                  <a:lnTo>
                    <a:pt x="301" y="166"/>
                  </a:lnTo>
                  <a:lnTo>
                    <a:pt x="301" y="167"/>
                  </a:lnTo>
                  <a:lnTo>
                    <a:pt x="301" y="166"/>
                  </a:lnTo>
                  <a:lnTo>
                    <a:pt x="300" y="166"/>
                  </a:lnTo>
                  <a:lnTo>
                    <a:pt x="300" y="165"/>
                  </a:lnTo>
                  <a:lnTo>
                    <a:pt x="300" y="166"/>
                  </a:lnTo>
                  <a:lnTo>
                    <a:pt x="300" y="167"/>
                  </a:lnTo>
                  <a:lnTo>
                    <a:pt x="300" y="168"/>
                  </a:lnTo>
                  <a:lnTo>
                    <a:pt x="299" y="168"/>
                  </a:lnTo>
                  <a:lnTo>
                    <a:pt x="300" y="168"/>
                  </a:lnTo>
                  <a:lnTo>
                    <a:pt x="299" y="168"/>
                  </a:lnTo>
                  <a:lnTo>
                    <a:pt x="298" y="168"/>
                  </a:lnTo>
                  <a:lnTo>
                    <a:pt x="299" y="168"/>
                  </a:lnTo>
                  <a:lnTo>
                    <a:pt x="299" y="167"/>
                  </a:lnTo>
                  <a:lnTo>
                    <a:pt x="298" y="167"/>
                  </a:lnTo>
                  <a:lnTo>
                    <a:pt x="297" y="167"/>
                  </a:lnTo>
                  <a:lnTo>
                    <a:pt x="297" y="168"/>
                  </a:lnTo>
                  <a:lnTo>
                    <a:pt x="297" y="167"/>
                  </a:lnTo>
                  <a:lnTo>
                    <a:pt x="297" y="168"/>
                  </a:lnTo>
                  <a:lnTo>
                    <a:pt x="297" y="167"/>
                  </a:lnTo>
                  <a:lnTo>
                    <a:pt x="295" y="167"/>
                  </a:lnTo>
                  <a:lnTo>
                    <a:pt x="294" y="167"/>
                  </a:lnTo>
                  <a:lnTo>
                    <a:pt x="294" y="166"/>
                  </a:lnTo>
                  <a:lnTo>
                    <a:pt x="294" y="165"/>
                  </a:lnTo>
                  <a:lnTo>
                    <a:pt x="293" y="165"/>
                  </a:lnTo>
                  <a:lnTo>
                    <a:pt x="293" y="163"/>
                  </a:lnTo>
                  <a:lnTo>
                    <a:pt x="294" y="162"/>
                  </a:lnTo>
                  <a:lnTo>
                    <a:pt x="294" y="163"/>
                  </a:lnTo>
                  <a:lnTo>
                    <a:pt x="295" y="163"/>
                  </a:lnTo>
                  <a:lnTo>
                    <a:pt x="295" y="162"/>
                  </a:lnTo>
                  <a:lnTo>
                    <a:pt x="297" y="162"/>
                  </a:lnTo>
                  <a:lnTo>
                    <a:pt x="298" y="161"/>
                  </a:lnTo>
                  <a:lnTo>
                    <a:pt x="298" y="162"/>
                  </a:lnTo>
                  <a:lnTo>
                    <a:pt x="298" y="163"/>
                  </a:lnTo>
                  <a:lnTo>
                    <a:pt x="299" y="162"/>
                  </a:lnTo>
                  <a:lnTo>
                    <a:pt x="298" y="162"/>
                  </a:lnTo>
                  <a:lnTo>
                    <a:pt x="299" y="162"/>
                  </a:lnTo>
                  <a:lnTo>
                    <a:pt x="299" y="161"/>
                  </a:lnTo>
                  <a:lnTo>
                    <a:pt x="299" y="162"/>
                  </a:lnTo>
                  <a:lnTo>
                    <a:pt x="300" y="162"/>
                  </a:lnTo>
                  <a:lnTo>
                    <a:pt x="300" y="161"/>
                  </a:lnTo>
                  <a:lnTo>
                    <a:pt x="301" y="161"/>
                  </a:lnTo>
                  <a:lnTo>
                    <a:pt x="301" y="160"/>
                  </a:lnTo>
                  <a:lnTo>
                    <a:pt x="303" y="160"/>
                  </a:lnTo>
                  <a:lnTo>
                    <a:pt x="304" y="158"/>
                  </a:lnTo>
                  <a:lnTo>
                    <a:pt x="303" y="158"/>
                  </a:lnTo>
                  <a:lnTo>
                    <a:pt x="301" y="158"/>
                  </a:lnTo>
                  <a:lnTo>
                    <a:pt x="300" y="158"/>
                  </a:lnTo>
                  <a:lnTo>
                    <a:pt x="300" y="157"/>
                  </a:lnTo>
                  <a:lnTo>
                    <a:pt x="301" y="157"/>
                  </a:lnTo>
                  <a:lnTo>
                    <a:pt x="301" y="156"/>
                  </a:lnTo>
                  <a:lnTo>
                    <a:pt x="303" y="156"/>
                  </a:lnTo>
                  <a:lnTo>
                    <a:pt x="304" y="156"/>
                  </a:lnTo>
                  <a:lnTo>
                    <a:pt x="305" y="156"/>
                  </a:lnTo>
                  <a:lnTo>
                    <a:pt x="305" y="155"/>
                  </a:lnTo>
                  <a:lnTo>
                    <a:pt x="306" y="155"/>
                  </a:lnTo>
                  <a:lnTo>
                    <a:pt x="307" y="154"/>
                  </a:lnTo>
                  <a:lnTo>
                    <a:pt x="307" y="152"/>
                  </a:lnTo>
                  <a:lnTo>
                    <a:pt x="309" y="152"/>
                  </a:lnTo>
                  <a:lnTo>
                    <a:pt x="309" y="151"/>
                  </a:lnTo>
                  <a:lnTo>
                    <a:pt x="309" y="150"/>
                  </a:lnTo>
                  <a:lnTo>
                    <a:pt x="309" y="151"/>
                  </a:lnTo>
                  <a:lnTo>
                    <a:pt x="309" y="152"/>
                  </a:lnTo>
                  <a:lnTo>
                    <a:pt x="307" y="152"/>
                  </a:lnTo>
                  <a:lnTo>
                    <a:pt x="307" y="154"/>
                  </a:lnTo>
                  <a:lnTo>
                    <a:pt x="306" y="155"/>
                  </a:lnTo>
                  <a:lnTo>
                    <a:pt x="305" y="155"/>
                  </a:lnTo>
                  <a:lnTo>
                    <a:pt x="305" y="156"/>
                  </a:lnTo>
                  <a:lnTo>
                    <a:pt x="304" y="156"/>
                  </a:lnTo>
                  <a:lnTo>
                    <a:pt x="304" y="155"/>
                  </a:lnTo>
                  <a:lnTo>
                    <a:pt x="303" y="155"/>
                  </a:lnTo>
                  <a:lnTo>
                    <a:pt x="303" y="156"/>
                  </a:lnTo>
                  <a:lnTo>
                    <a:pt x="301" y="155"/>
                  </a:lnTo>
                  <a:lnTo>
                    <a:pt x="301" y="156"/>
                  </a:lnTo>
                  <a:lnTo>
                    <a:pt x="300" y="156"/>
                  </a:lnTo>
                  <a:lnTo>
                    <a:pt x="299" y="157"/>
                  </a:lnTo>
                  <a:lnTo>
                    <a:pt x="299" y="156"/>
                  </a:lnTo>
                  <a:lnTo>
                    <a:pt x="298" y="156"/>
                  </a:lnTo>
                  <a:lnTo>
                    <a:pt x="298" y="157"/>
                  </a:lnTo>
                  <a:lnTo>
                    <a:pt x="298" y="158"/>
                  </a:lnTo>
                  <a:lnTo>
                    <a:pt x="297" y="158"/>
                  </a:lnTo>
                  <a:lnTo>
                    <a:pt x="297" y="157"/>
                  </a:lnTo>
                  <a:lnTo>
                    <a:pt x="297" y="156"/>
                  </a:lnTo>
                  <a:lnTo>
                    <a:pt x="295" y="155"/>
                  </a:lnTo>
                  <a:lnTo>
                    <a:pt x="295" y="154"/>
                  </a:lnTo>
                  <a:lnTo>
                    <a:pt x="295" y="155"/>
                  </a:lnTo>
                  <a:lnTo>
                    <a:pt x="297" y="154"/>
                  </a:lnTo>
                  <a:lnTo>
                    <a:pt x="295" y="154"/>
                  </a:lnTo>
                  <a:lnTo>
                    <a:pt x="297" y="154"/>
                  </a:lnTo>
                  <a:lnTo>
                    <a:pt x="297" y="152"/>
                  </a:lnTo>
                  <a:lnTo>
                    <a:pt x="297" y="151"/>
                  </a:lnTo>
                  <a:lnTo>
                    <a:pt x="297" y="150"/>
                  </a:lnTo>
                  <a:lnTo>
                    <a:pt x="298" y="150"/>
                  </a:lnTo>
                  <a:lnTo>
                    <a:pt x="298" y="149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6"/>
                  </a:lnTo>
                  <a:lnTo>
                    <a:pt x="300" y="146"/>
                  </a:lnTo>
                  <a:lnTo>
                    <a:pt x="300" y="145"/>
                  </a:lnTo>
                  <a:lnTo>
                    <a:pt x="300" y="144"/>
                  </a:lnTo>
                  <a:lnTo>
                    <a:pt x="301" y="144"/>
                  </a:lnTo>
                  <a:lnTo>
                    <a:pt x="300" y="144"/>
                  </a:lnTo>
                  <a:lnTo>
                    <a:pt x="300" y="143"/>
                  </a:lnTo>
                  <a:lnTo>
                    <a:pt x="301" y="143"/>
                  </a:lnTo>
                  <a:lnTo>
                    <a:pt x="303" y="142"/>
                  </a:lnTo>
                  <a:lnTo>
                    <a:pt x="301" y="142"/>
                  </a:lnTo>
                  <a:lnTo>
                    <a:pt x="301" y="140"/>
                  </a:lnTo>
                  <a:lnTo>
                    <a:pt x="301" y="139"/>
                  </a:lnTo>
                  <a:lnTo>
                    <a:pt x="301" y="138"/>
                  </a:lnTo>
                  <a:lnTo>
                    <a:pt x="303" y="138"/>
                  </a:lnTo>
                  <a:lnTo>
                    <a:pt x="304" y="138"/>
                  </a:lnTo>
                  <a:lnTo>
                    <a:pt x="304" y="137"/>
                  </a:lnTo>
                  <a:lnTo>
                    <a:pt x="304" y="136"/>
                  </a:lnTo>
                  <a:lnTo>
                    <a:pt x="303" y="136"/>
                  </a:lnTo>
                  <a:lnTo>
                    <a:pt x="303" y="134"/>
                  </a:lnTo>
                  <a:lnTo>
                    <a:pt x="304" y="134"/>
                  </a:lnTo>
                  <a:lnTo>
                    <a:pt x="304" y="133"/>
                  </a:lnTo>
                  <a:lnTo>
                    <a:pt x="304" y="132"/>
                  </a:lnTo>
                  <a:lnTo>
                    <a:pt x="303" y="132"/>
                  </a:lnTo>
                  <a:lnTo>
                    <a:pt x="304" y="132"/>
                  </a:lnTo>
                  <a:lnTo>
                    <a:pt x="303" y="132"/>
                  </a:lnTo>
                  <a:lnTo>
                    <a:pt x="304" y="133"/>
                  </a:lnTo>
                  <a:lnTo>
                    <a:pt x="303" y="134"/>
                  </a:lnTo>
                  <a:lnTo>
                    <a:pt x="301" y="134"/>
                  </a:lnTo>
                  <a:lnTo>
                    <a:pt x="301" y="136"/>
                  </a:lnTo>
                  <a:lnTo>
                    <a:pt x="303" y="136"/>
                  </a:lnTo>
                  <a:lnTo>
                    <a:pt x="303" y="137"/>
                  </a:lnTo>
                  <a:lnTo>
                    <a:pt x="303" y="138"/>
                  </a:lnTo>
                  <a:lnTo>
                    <a:pt x="301" y="138"/>
                  </a:lnTo>
                  <a:lnTo>
                    <a:pt x="301" y="139"/>
                  </a:lnTo>
                  <a:lnTo>
                    <a:pt x="300" y="139"/>
                  </a:lnTo>
                  <a:lnTo>
                    <a:pt x="300" y="140"/>
                  </a:lnTo>
                  <a:lnTo>
                    <a:pt x="301" y="142"/>
                  </a:lnTo>
                  <a:lnTo>
                    <a:pt x="300" y="142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300" y="144"/>
                  </a:lnTo>
                  <a:lnTo>
                    <a:pt x="300" y="145"/>
                  </a:lnTo>
                  <a:lnTo>
                    <a:pt x="299" y="145"/>
                  </a:lnTo>
                  <a:lnTo>
                    <a:pt x="298" y="145"/>
                  </a:lnTo>
                  <a:lnTo>
                    <a:pt x="297" y="145"/>
                  </a:lnTo>
                  <a:lnTo>
                    <a:pt x="297" y="146"/>
                  </a:lnTo>
                  <a:lnTo>
                    <a:pt x="295" y="146"/>
                  </a:lnTo>
                  <a:lnTo>
                    <a:pt x="295" y="148"/>
                  </a:lnTo>
                  <a:lnTo>
                    <a:pt x="295" y="149"/>
                  </a:lnTo>
                  <a:lnTo>
                    <a:pt x="294" y="149"/>
                  </a:lnTo>
                  <a:lnTo>
                    <a:pt x="294" y="150"/>
                  </a:lnTo>
                  <a:lnTo>
                    <a:pt x="293" y="150"/>
                  </a:lnTo>
                  <a:lnTo>
                    <a:pt x="294" y="150"/>
                  </a:lnTo>
                  <a:lnTo>
                    <a:pt x="294" y="151"/>
                  </a:lnTo>
                  <a:lnTo>
                    <a:pt x="293" y="151"/>
                  </a:lnTo>
                  <a:lnTo>
                    <a:pt x="294" y="152"/>
                  </a:lnTo>
                  <a:lnTo>
                    <a:pt x="293" y="152"/>
                  </a:lnTo>
                  <a:lnTo>
                    <a:pt x="294" y="154"/>
                  </a:lnTo>
                  <a:lnTo>
                    <a:pt x="293" y="154"/>
                  </a:lnTo>
                  <a:lnTo>
                    <a:pt x="294" y="154"/>
                  </a:lnTo>
                  <a:lnTo>
                    <a:pt x="293" y="154"/>
                  </a:lnTo>
                  <a:lnTo>
                    <a:pt x="293" y="155"/>
                  </a:lnTo>
                  <a:lnTo>
                    <a:pt x="292" y="155"/>
                  </a:lnTo>
                  <a:lnTo>
                    <a:pt x="293" y="155"/>
                  </a:lnTo>
                  <a:lnTo>
                    <a:pt x="293" y="156"/>
                  </a:lnTo>
                  <a:lnTo>
                    <a:pt x="292" y="156"/>
                  </a:lnTo>
                  <a:lnTo>
                    <a:pt x="293" y="156"/>
                  </a:lnTo>
                  <a:lnTo>
                    <a:pt x="293" y="157"/>
                  </a:lnTo>
                  <a:lnTo>
                    <a:pt x="292" y="157"/>
                  </a:lnTo>
                  <a:lnTo>
                    <a:pt x="292" y="158"/>
                  </a:lnTo>
                  <a:lnTo>
                    <a:pt x="290" y="158"/>
                  </a:lnTo>
                  <a:lnTo>
                    <a:pt x="290" y="157"/>
                  </a:lnTo>
                  <a:lnTo>
                    <a:pt x="292" y="157"/>
                  </a:lnTo>
                  <a:lnTo>
                    <a:pt x="292" y="156"/>
                  </a:lnTo>
                  <a:lnTo>
                    <a:pt x="290" y="156"/>
                  </a:lnTo>
                  <a:lnTo>
                    <a:pt x="290" y="155"/>
                  </a:lnTo>
                  <a:lnTo>
                    <a:pt x="289" y="155"/>
                  </a:lnTo>
                  <a:lnTo>
                    <a:pt x="289" y="154"/>
                  </a:lnTo>
                  <a:lnTo>
                    <a:pt x="289" y="155"/>
                  </a:lnTo>
                  <a:lnTo>
                    <a:pt x="290" y="155"/>
                  </a:lnTo>
                  <a:lnTo>
                    <a:pt x="290" y="154"/>
                  </a:lnTo>
                  <a:lnTo>
                    <a:pt x="289" y="154"/>
                  </a:lnTo>
                  <a:lnTo>
                    <a:pt x="290" y="154"/>
                  </a:lnTo>
                  <a:lnTo>
                    <a:pt x="289" y="154"/>
                  </a:lnTo>
                  <a:lnTo>
                    <a:pt x="289" y="152"/>
                  </a:lnTo>
                  <a:lnTo>
                    <a:pt x="288" y="152"/>
                  </a:lnTo>
                  <a:lnTo>
                    <a:pt x="288" y="151"/>
                  </a:lnTo>
                  <a:lnTo>
                    <a:pt x="288" y="150"/>
                  </a:lnTo>
                  <a:lnTo>
                    <a:pt x="287" y="150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89" y="149"/>
                  </a:lnTo>
                  <a:lnTo>
                    <a:pt x="289" y="150"/>
                  </a:lnTo>
                  <a:lnTo>
                    <a:pt x="289" y="149"/>
                  </a:lnTo>
                  <a:lnTo>
                    <a:pt x="290" y="149"/>
                  </a:lnTo>
                  <a:lnTo>
                    <a:pt x="292" y="149"/>
                  </a:lnTo>
                  <a:lnTo>
                    <a:pt x="292" y="148"/>
                  </a:lnTo>
                  <a:lnTo>
                    <a:pt x="292" y="146"/>
                  </a:lnTo>
                  <a:lnTo>
                    <a:pt x="293" y="146"/>
                  </a:lnTo>
                  <a:lnTo>
                    <a:pt x="292" y="146"/>
                  </a:lnTo>
                  <a:lnTo>
                    <a:pt x="292" y="145"/>
                  </a:lnTo>
                  <a:lnTo>
                    <a:pt x="290" y="145"/>
                  </a:lnTo>
                  <a:lnTo>
                    <a:pt x="290" y="144"/>
                  </a:lnTo>
                  <a:lnTo>
                    <a:pt x="289" y="144"/>
                  </a:lnTo>
                  <a:lnTo>
                    <a:pt x="289" y="143"/>
                  </a:lnTo>
                  <a:lnTo>
                    <a:pt x="288" y="143"/>
                  </a:lnTo>
                  <a:lnTo>
                    <a:pt x="287" y="143"/>
                  </a:lnTo>
                  <a:lnTo>
                    <a:pt x="288" y="144"/>
                  </a:lnTo>
                  <a:lnTo>
                    <a:pt x="287" y="145"/>
                  </a:lnTo>
                  <a:lnTo>
                    <a:pt x="288" y="145"/>
                  </a:lnTo>
                  <a:lnTo>
                    <a:pt x="287" y="145"/>
                  </a:lnTo>
                  <a:lnTo>
                    <a:pt x="287" y="146"/>
                  </a:lnTo>
                  <a:lnTo>
                    <a:pt x="287" y="148"/>
                  </a:lnTo>
                  <a:lnTo>
                    <a:pt x="286" y="148"/>
                  </a:lnTo>
                  <a:lnTo>
                    <a:pt x="286" y="149"/>
                  </a:lnTo>
                  <a:lnTo>
                    <a:pt x="284" y="149"/>
                  </a:lnTo>
                  <a:lnTo>
                    <a:pt x="284" y="150"/>
                  </a:lnTo>
                  <a:lnTo>
                    <a:pt x="283" y="150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6" y="151"/>
                  </a:lnTo>
                  <a:lnTo>
                    <a:pt x="286" y="152"/>
                  </a:lnTo>
                  <a:lnTo>
                    <a:pt x="286" y="154"/>
                  </a:lnTo>
                  <a:lnTo>
                    <a:pt x="284" y="154"/>
                  </a:lnTo>
                  <a:lnTo>
                    <a:pt x="284" y="155"/>
                  </a:lnTo>
                  <a:lnTo>
                    <a:pt x="286" y="155"/>
                  </a:lnTo>
                  <a:lnTo>
                    <a:pt x="286" y="154"/>
                  </a:lnTo>
                  <a:lnTo>
                    <a:pt x="286" y="155"/>
                  </a:lnTo>
                  <a:lnTo>
                    <a:pt x="286" y="156"/>
                  </a:lnTo>
                  <a:lnTo>
                    <a:pt x="284" y="156"/>
                  </a:lnTo>
                  <a:lnTo>
                    <a:pt x="283" y="156"/>
                  </a:lnTo>
                  <a:lnTo>
                    <a:pt x="284" y="156"/>
                  </a:lnTo>
                  <a:lnTo>
                    <a:pt x="284" y="157"/>
                  </a:lnTo>
                  <a:lnTo>
                    <a:pt x="286" y="158"/>
                  </a:lnTo>
                  <a:lnTo>
                    <a:pt x="286" y="160"/>
                  </a:lnTo>
                  <a:lnTo>
                    <a:pt x="284" y="160"/>
                  </a:lnTo>
                  <a:lnTo>
                    <a:pt x="284" y="158"/>
                  </a:lnTo>
                  <a:lnTo>
                    <a:pt x="283" y="158"/>
                  </a:lnTo>
                  <a:lnTo>
                    <a:pt x="283" y="157"/>
                  </a:lnTo>
                  <a:lnTo>
                    <a:pt x="282" y="157"/>
                  </a:lnTo>
                  <a:lnTo>
                    <a:pt x="282" y="156"/>
                  </a:lnTo>
                  <a:lnTo>
                    <a:pt x="281" y="156"/>
                  </a:lnTo>
                  <a:lnTo>
                    <a:pt x="280" y="156"/>
                  </a:lnTo>
                  <a:lnTo>
                    <a:pt x="280" y="155"/>
                  </a:lnTo>
                  <a:lnTo>
                    <a:pt x="280" y="156"/>
                  </a:lnTo>
                  <a:lnTo>
                    <a:pt x="281" y="156"/>
                  </a:lnTo>
                  <a:lnTo>
                    <a:pt x="281" y="155"/>
                  </a:lnTo>
                  <a:lnTo>
                    <a:pt x="282" y="155"/>
                  </a:lnTo>
                  <a:lnTo>
                    <a:pt x="282" y="154"/>
                  </a:lnTo>
                  <a:lnTo>
                    <a:pt x="281" y="154"/>
                  </a:lnTo>
                  <a:lnTo>
                    <a:pt x="282" y="154"/>
                  </a:lnTo>
                  <a:lnTo>
                    <a:pt x="282" y="152"/>
                  </a:lnTo>
                  <a:lnTo>
                    <a:pt x="281" y="152"/>
                  </a:lnTo>
                  <a:lnTo>
                    <a:pt x="281" y="154"/>
                  </a:lnTo>
                  <a:lnTo>
                    <a:pt x="281" y="152"/>
                  </a:lnTo>
                  <a:lnTo>
                    <a:pt x="281" y="154"/>
                  </a:lnTo>
                  <a:lnTo>
                    <a:pt x="281" y="152"/>
                  </a:lnTo>
                  <a:lnTo>
                    <a:pt x="280" y="154"/>
                  </a:lnTo>
                  <a:lnTo>
                    <a:pt x="280" y="152"/>
                  </a:lnTo>
                  <a:lnTo>
                    <a:pt x="281" y="152"/>
                  </a:lnTo>
                  <a:lnTo>
                    <a:pt x="280" y="152"/>
                  </a:lnTo>
                  <a:lnTo>
                    <a:pt x="281" y="152"/>
                  </a:lnTo>
                  <a:lnTo>
                    <a:pt x="280" y="152"/>
                  </a:lnTo>
                  <a:lnTo>
                    <a:pt x="281" y="152"/>
                  </a:lnTo>
                  <a:lnTo>
                    <a:pt x="281" y="151"/>
                  </a:lnTo>
                  <a:lnTo>
                    <a:pt x="281" y="152"/>
                  </a:lnTo>
                  <a:lnTo>
                    <a:pt x="280" y="152"/>
                  </a:lnTo>
                  <a:lnTo>
                    <a:pt x="280" y="151"/>
                  </a:lnTo>
                  <a:lnTo>
                    <a:pt x="280" y="152"/>
                  </a:lnTo>
                  <a:lnTo>
                    <a:pt x="278" y="152"/>
                  </a:lnTo>
                  <a:lnTo>
                    <a:pt x="278" y="151"/>
                  </a:lnTo>
                  <a:lnTo>
                    <a:pt x="280" y="151"/>
                  </a:lnTo>
                  <a:lnTo>
                    <a:pt x="280" y="150"/>
                  </a:lnTo>
                  <a:lnTo>
                    <a:pt x="280" y="151"/>
                  </a:lnTo>
                  <a:lnTo>
                    <a:pt x="278" y="151"/>
                  </a:lnTo>
                  <a:lnTo>
                    <a:pt x="278" y="150"/>
                  </a:lnTo>
                  <a:lnTo>
                    <a:pt x="278" y="151"/>
                  </a:lnTo>
                  <a:lnTo>
                    <a:pt x="277" y="151"/>
                  </a:lnTo>
                  <a:lnTo>
                    <a:pt x="277" y="152"/>
                  </a:lnTo>
                  <a:lnTo>
                    <a:pt x="278" y="152"/>
                  </a:lnTo>
                  <a:lnTo>
                    <a:pt x="278" y="154"/>
                  </a:lnTo>
                  <a:lnTo>
                    <a:pt x="277" y="152"/>
                  </a:lnTo>
                  <a:lnTo>
                    <a:pt x="276" y="152"/>
                  </a:lnTo>
                  <a:lnTo>
                    <a:pt x="277" y="154"/>
                  </a:lnTo>
                  <a:lnTo>
                    <a:pt x="277" y="152"/>
                  </a:lnTo>
                  <a:lnTo>
                    <a:pt x="277" y="154"/>
                  </a:lnTo>
                  <a:lnTo>
                    <a:pt x="276" y="154"/>
                  </a:lnTo>
                  <a:lnTo>
                    <a:pt x="276" y="152"/>
                  </a:lnTo>
                  <a:lnTo>
                    <a:pt x="277" y="152"/>
                  </a:lnTo>
                  <a:lnTo>
                    <a:pt x="277" y="151"/>
                  </a:lnTo>
                  <a:lnTo>
                    <a:pt x="277" y="150"/>
                  </a:lnTo>
                  <a:lnTo>
                    <a:pt x="276" y="150"/>
                  </a:lnTo>
                  <a:lnTo>
                    <a:pt x="275" y="149"/>
                  </a:lnTo>
                  <a:lnTo>
                    <a:pt x="274" y="149"/>
                  </a:lnTo>
                  <a:lnTo>
                    <a:pt x="275" y="148"/>
                  </a:lnTo>
                  <a:lnTo>
                    <a:pt x="275" y="149"/>
                  </a:lnTo>
                  <a:lnTo>
                    <a:pt x="276" y="149"/>
                  </a:lnTo>
                  <a:lnTo>
                    <a:pt x="275" y="149"/>
                  </a:lnTo>
                  <a:lnTo>
                    <a:pt x="275" y="148"/>
                  </a:lnTo>
                  <a:lnTo>
                    <a:pt x="276" y="148"/>
                  </a:lnTo>
                  <a:lnTo>
                    <a:pt x="275" y="148"/>
                  </a:lnTo>
                  <a:lnTo>
                    <a:pt x="275" y="146"/>
                  </a:lnTo>
                  <a:lnTo>
                    <a:pt x="275" y="145"/>
                  </a:lnTo>
                  <a:lnTo>
                    <a:pt x="275" y="146"/>
                  </a:lnTo>
                  <a:lnTo>
                    <a:pt x="275" y="148"/>
                  </a:lnTo>
                  <a:lnTo>
                    <a:pt x="274" y="148"/>
                  </a:lnTo>
                  <a:lnTo>
                    <a:pt x="275" y="146"/>
                  </a:lnTo>
                  <a:lnTo>
                    <a:pt x="274" y="146"/>
                  </a:lnTo>
                  <a:lnTo>
                    <a:pt x="275" y="146"/>
                  </a:lnTo>
                  <a:lnTo>
                    <a:pt x="274" y="146"/>
                  </a:lnTo>
                  <a:lnTo>
                    <a:pt x="274" y="145"/>
                  </a:lnTo>
                  <a:lnTo>
                    <a:pt x="272" y="144"/>
                  </a:lnTo>
                  <a:lnTo>
                    <a:pt x="272" y="145"/>
                  </a:lnTo>
                  <a:lnTo>
                    <a:pt x="272" y="144"/>
                  </a:lnTo>
                  <a:lnTo>
                    <a:pt x="271" y="144"/>
                  </a:lnTo>
                  <a:lnTo>
                    <a:pt x="271" y="143"/>
                  </a:lnTo>
                  <a:lnTo>
                    <a:pt x="271" y="144"/>
                  </a:lnTo>
                  <a:lnTo>
                    <a:pt x="270" y="144"/>
                  </a:lnTo>
                  <a:lnTo>
                    <a:pt x="270" y="143"/>
                  </a:lnTo>
                  <a:lnTo>
                    <a:pt x="271" y="143"/>
                  </a:lnTo>
                  <a:lnTo>
                    <a:pt x="271" y="142"/>
                  </a:lnTo>
                  <a:lnTo>
                    <a:pt x="270" y="142"/>
                  </a:lnTo>
                  <a:lnTo>
                    <a:pt x="270" y="140"/>
                  </a:lnTo>
                  <a:lnTo>
                    <a:pt x="270" y="142"/>
                  </a:lnTo>
                  <a:lnTo>
                    <a:pt x="269" y="142"/>
                  </a:lnTo>
                  <a:lnTo>
                    <a:pt x="270" y="142"/>
                  </a:lnTo>
                  <a:lnTo>
                    <a:pt x="270" y="143"/>
                  </a:lnTo>
                  <a:lnTo>
                    <a:pt x="269" y="143"/>
                  </a:lnTo>
                  <a:lnTo>
                    <a:pt x="269" y="144"/>
                  </a:lnTo>
                  <a:lnTo>
                    <a:pt x="269" y="145"/>
                  </a:lnTo>
                  <a:lnTo>
                    <a:pt x="270" y="145"/>
                  </a:lnTo>
                  <a:lnTo>
                    <a:pt x="269" y="145"/>
                  </a:lnTo>
                  <a:lnTo>
                    <a:pt x="269" y="146"/>
                  </a:lnTo>
                  <a:lnTo>
                    <a:pt x="269" y="145"/>
                  </a:lnTo>
                  <a:lnTo>
                    <a:pt x="268" y="145"/>
                  </a:lnTo>
                  <a:lnTo>
                    <a:pt x="268" y="144"/>
                  </a:lnTo>
                  <a:lnTo>
                    <a:pt x="266" y="144"/>
                  </a:lnTo>
                  <a:lnTo>
                    <a:pt x="266" y="143"/>
                  </a:lnTo>
                  <a:lnTo>
                    <a:pt x="265" y="143"/>
                  </a:lnTo>
                  <a:lnTo>
                    <a:pt x="265" y="144"/>
                  </a:lnTo>
                  <a:lnTo>
                    <a:pt x="266" y="144"/>
                  </a:lnTo>
                  <a:lnTo>
                    <a:pt x="265" y="144"/>
                  </a:lnTo>
                  <a:lnTo>
                    <a:pt x="265" y="143"/>
                  </a:lnTo>
                  <a:lnTo>
                    <a:pt x="265" y="142"/>
                  </a:lnTo>
                  <a:lnTo>
                    <a:pt x="265" y="140"/>
                  </a:lnTo>
                  <a:lnTo>
                    <a:pt x="265" y="139"/>
                  </a:lnTo>
                  <a:lnTo>
                    <a:pt x="265" y="138"/>
                  </a:lnTo>
                  <a:lnTo>
                    <a:pt x="264" y="138"/>
                  </a:lnTo>
                  <a:lnTo>
                    <a:pt x="265" y="138"/>
                  </a:lnTo>
                  <a:lnTo>
                    <a:pt x="264" y="138"/>
                  </a:lnTo>
                  <a:lnTo>
                    <a:pt x="264" y="137"/>
                  </a:lnTo>
                  <a:lnTo>
                    <a:pt x="263" y="136"/>
                  </a:lnTo>
                  <a:lnTo>
                    <a:pt x="263" y="134"/>
                  </a:lnTo>
                  <a:lnTo>
                    <a:pt x="262" y="134"/>
                  </a:lnTo>
                  <a:lnTo>
                    <a:pt x="262" y="133"/>
                  </a:lnTo>
                  <a:lnTo>
                    <a:pt x="262" y="132"/>
                  </a:lnTo>
                  <a:lnTo>
                    <a:pt x="260" y="132"/>
                  </a:lnTo>
                  <a:lnTo>
                    <a:pt x="260" y="131"/>
                  </a:lnTo>
                  <a:lnTo>
                    <a:pt x="262" y="132"/>
                  </a:lnTo>
                  <a:lnTo>
                    <a:pt x="262" y="131"/>
                  </a:lnTo>
                  <a:lnTo>
                    <a:pt x="262" y="129"/>
                  </a:lnTo>
                  <a:lnTo>
                    <a:pt x="263" y="129"/>
                  </a:lnTo>
                  <a:lnTo>
                    <a:pt x="263" y="131"/>
                  </a:lnTo>
                  <a:lnTo>
                    <a:pt x="263" y="129"/>
                  </a:lnTo>
                  <a:lnTo>
                    <a:pt x="263" y="131"/>
                  </a:lnTo>
                  <a:lnTo>
                    <a:pt x="263" y="129"/>
                  </a:lnTo>
                  <a:lnTo>
                    <a:pt x="263" y="131"/>
                  </a:lnTo>
                  <a:lnTo>
                    <a:pt x="263" y="129"/>
                  </a:lnTo>
                  <a:lnTo>
                    <a:pt x="264" y="129"/>
                  </a:lnTo>
                  <a:lnTo>
                    <a:pt x="265" y="129"/>
                  </a:lnTo>
                  <a:lnTo>
                    <a:pt x="264" y="129"/>
                  </a:lnTo>
                  <a:lnTo>
                    <a:pt x="265" y="131"/>
                  </a:lnTo>
                  <a:lnTo>
                    <a:pt x="265" y="129"/>
                  </a:lnTo>
                  <a:lnTo>
                    <a:pt x="265" y="131"/>
                  </a:lnTo>
                  <a:lnTo>
                    <a:pt x="265" y="129"/>
                  </a:lnTo>
                  <a:lnTo>
                    <a:pt x="265" y="131"/>
                  </a:lnTo>
                  <a:lnTo>
                    <a:pt x="265" y="132"/>
                  </a:lnTo>
                  <a:lnTo>
                    <a:pt x="264" y="132"/>
                  </a:lnTo>
                  <a:lnTo>
                    <a:pt x="264" y="133"/>
                  </a:lnTo>
                  <a:lnTo>
                    <a:pt x="264" y="132"/>
                  </a:lnTo>
                  <a:lnTo>
                    <a:pt x="263" y="132"/>
                  </a:lnTo>
                  <a:lnTo>
                    <a:pt x="264" y="132"/>
                  </a:lnTo>
                  <a:lnTo>
                    <a:pt x="264" y="133"/>
                  </a:lnTo>
                  <a:lnTo>
                    <a:pt x="264" y="134"/>
                  </a:lnTo>
                  <a:lnTo>
                    <a:pt x="265" y="134"/>
                  </a:lnTo>
                  <a:lnTo>
                    <a:pt x="265" y="136"/>
                  </a:lnTo>
                  <a:lnTo>
                    <a:pt x="265" y="134"/>
                  </a:lnTo>
                  <a:lnTo>
                    <a:pt x="266" y="134"/>
                  </a:lnTo>
                  <a:lnTo>
                    <a:pt x="265" y="134"/>
                  </a:lnTo>
                  <a:lnTo>
                    <a:pt x="265" y="133"/>
                  </a:lnTo>
                  <a:lnTo>
                    <a:pt x="265" y="134"/>
                  </a:lnTo>
                  <a:lnTo>
                    <a:pt x="265" y="133"/>
                  </a:lnTo>
                  <a:lnTo>
                    <a:pt x="265" y="134"/>
                  </a:lnTo>
                  <a:lnTo>
                    <a:pt x="265" y="133"/>
                  </a:lnTo>
                  <a:lnTo>
                    <a:pt x="264" y="133"/>
                  </a:lnTo>
                  <a:lnTo>
                    <a:pt x="265" y="133"/>
                  </a:lnTo>
                  <a:lnTo>
                    <a:pt x="265" y="132"/>
                  </a:lnTo>
                  <a:lnTo>
                    <a:pt x="265" y="131"/>
                  </a:lnTo>
                  <a:lnTo>
                    <a:pt x="266" y="131"/>
                  </a:lnTo>
                  <a:lnTo>
                    <a:pt x="266" y="129"/>
                  </a:lnTo>
                  <a:lnTo>
                    <a:pt x="266" y="131"/>
                  </a:lnTo>
                  <a:lnTo>
                    <a:pt x="266" y="129"/>
                  </a:lnTo>
                  <a:lnTo>
                    <a:pt x="266" y="131"/>
                  </a:lnTo>
                  <a:lnTo>
                    <a:pt x="268" y="131"/>
                  </a:lnTo>
                  <a:lnTo>
                    <a:pt x="266" y="131"/>
                  </a:lnTo>
                  <a:lnTo>
                    <a:pt x="268" y="129"/>
                  </a:lnTo>
                  <a:lnTo>
                    <a:pt x="266" y="129"/>
                  </a:lnTo>
                  <a:lnTo>
                    <a:pt x="268" y="129"/>
                  </a:lnTo>
                  <a:lnTo>
                    <a:pt x="268" y="128"/>
                  </a:lnTo>
                  <a:lnTo>
                    <a:pt x="268" y="127"/>
                  </a:lnTo>
                  <a:lnTo>
                    <a:pt x="269" y="127"/>
                  </a:lnTo>
                  <a:lnTo>
                    <a:pt x="268" y="127"/>
                  </a:lnTo>
                  <a:lnTo>
                    <a:pt x="269" y="127"/>
                  </a:lnTo>
                  <a:lnTo>
                    <a:pt x="269" y="128"/>
                  </a:lnTo>
                  <a:lnTo>
                    <a:pt x="269" y="129"/>
                  </a:lnTo>
                  <a:lnTo>
                    <a:pt x="269" y="128"/>
                  </a:lnTo>
                  <a:lnTo>
                    <a:pt x="269" y="127"/>
                  </a:lnTo>
                  <a:lnTo>
                    <a:pt x="270" y="127"/>
                  </a:lnTo>
                  <a:lnTo>
                    <a:pt x="270" y="128"/>
                  </a:lnTo>
                  <a:lnTo>
                    <a:pt x="270" y="129"/>
                  </a:lnTo>
                  <a:lnTo>
                    <a:pt x="270" y="128"/>
                  </a:lnTo>
                  <a:lnTo>
                    <a:pt x="271" y="128"/>
                  </a:lnTo>
                  <a:lnTo>
                    <a:pt x="271" y="127"/>
                  </a:lnTo>
                  <a:lnTo>
                    <a:pt x="270" y="127"/>
                  </a:lnTo>
                  <a:lnTo>
                    <a:pt x="270" y="126"/>
                  </a:lnTo>
                  <a:lnTo>
                    <a:pt x="271" y="126"/>
                  </a:lnTo>
                  <a:lnTo>
                    <a:pt x="271" y="127"/>
                  </a:lnTo>
                  <a:lnTo>
                    <a:pt x="272" y="127"/>
                  </a:lnTo>
                  <a:lnTo>
                    <a:pt x="272" y="128"/>
                  </a:lnTo>
                  <a:lnTo>
                    <a:pt x="272" y="127"/>
                  </a:lnTo>
                  <a:lnTo>
                    <a:pt x="272" y="128"/>
                  </a:lnTo>
                  <a:lnTo>
                    <a:pt x="272" y="127"/>
                  </a:lnTo>
                  <a:lnTo>
                    <a:pt x="274" y="127"/>
                  </a:lnTo>
                  <a:lnTo>
                    <a:pt x="274" y="128"/>
                  </a:lnTo>
                  <a:lnTo>
                    <a:pt x="274" y="129"/>
                  </a:lnTo>
                  <a:lnTo>
                    <a:pt x="275" y="129"/>
                  </a:lnTo>
                  <a:lnTo>
                    <a:pt x="276" y="129"/>
                  </a:lnTo>
                  <a:lnTo>
                    <a:pt x="275" y="129"/>
                  </a:lnTo>
                  <a:lnTo>
                    <a:pt x="274" y="129"/>
                  </a:lnTo>
                  <a:lnTo>
                    <a:pt x="274" y="128"/>
                  </a:lnTo>
                  <a:lnTo>
                    <a:pt x="275" y="128"/>
                  </a:lnTo>
                  <a:lnTo>
                    <a:pt x="275" y="127"/>
                  </a:lnTo>
                  <a:lnTo>
                    <a:pt x="274" y="127"/>
                  </a:lnTo>
                  <a:lnTo>
                    <a:pt x="275" y="127"/>
                  </a:lnTo>
                  <a:lnTo>
                    <a:pt x="275" y="126"/>
                  </a:lnTo>
                  <a:lnTo>
                    <a:pt x="275" y="127"/>
                  </a:lnTo>
                  <a:lnTo>
                    <a:pt x="275" y="126"/>
                  </a:lnTo>
                  <a:lnTo>
                    <a:pt x="275" y="127"/>
                  </a:lnTo>
                  <a:lnTo>
                    <a:pt x="276" y="127"/>
                  </a:lnTo>
                  <a:lnTo>
                    <a:pt x="275" y="127"/>
                  </a:lnTo>
                  <a:lnTo>
                    <a:pt x="276" y="127"/>
                  </a:lnTo>
                  <a:lnTo>
                    <a:pt x="276" y="126"/>
                  </a:lnTo>
                  <a:lnTo>
                    <a:pt x="276" y="127"/>
                  </a:lnTo>
                  <a:lnTo>
                    <a:pt x="276" y="128"/>
                  </a:lnTo>
                  <a:lnTo>
                    <a:pt x="277" y="128"/>
                  </a:lnTo>
                  <a:lnTo>
                    <a:pt x="277" y="127"/>
                  </a:lnTo>
                  <a:lnTo>
                    <a:pt x="276" y="127"/>
                  </a:lnTo>
                  <a:lnTo>
                    <a:pt x="277" y="127"/>
                  </a:lnTo>
                  <a:lnTo>
                    <a:pt x="278" y="127"/>
                  </a:lnTo>
                  <a:lnTo>
                    <a:pt x="277" y="127"/>
                  </a:lnTo>
                  <a:lnTo>
                    <a:pt x="276" y="127"/>
                  </a:lnTo>
                  <a:lnTo>
                    <a:pt x="276" y="126"/>
                  </a:lnTo>
                  <a:lnTo>
                    <a:pt x="277" y="126"/>
                  </a:lnTo>
                  <a:lnTo>
                    <a:pt x="277" y="125"/>
                  </a:lnTo>
                  <a:lnTo>
                    <a:pt x="278" y="125"/>
                  </a:lnTo>
                  <a:lnTo>
                    <a:pt x="277" y="125"/>
                  </a:lnTo>
                  <a:lnTo>
                    <a:pt x="277" y="126"/>
                  </a:lnTo>
                  <a:lnTo>
                    <a:pt x="276" y="126"/>
                  </a:lnTo>
                  <a:lnTo>
                    <a:pt x="276" y="125"/>
                  </a:lnTo>
                  <a:lnTo>
                    <a:pt x="276" y="126"/>
                  </a:lnTo>
                  <a:lnTo>
                    <a:pt x="275" y="126"/>
                  </a:lnTo>
                  <a:lnTo>
                    <a:pt x="274" y="126"/>
                  </a:lnTo>
                  <a:lnTo>
                    <a:pt x="274" y="127"/>
                  </a:lnTo>
                  <a:lnTo>
                    <a:pt x="272" y="127"/>
                  </a:lnTo>
                  <a:lnTo>
                    <a:pt x="272" y="126"/>
                  </a:lnTo>
                  <a:lnTo>
                    <a:pt x="272" y="127"/>
                  </a:lnTo>
                  <a:lnTo>
                    <a:pt x="272" y="126"/>
                  </a:lnTo>
                  <a:lnTo>
                    <a:pt x="271" y="126"/>
                  </a:lnTo>
                  <a:lnTo>
                    <a:pt x="271" y="125"/>
                  </a:lnTo>
                  <a:lnTo>
                    <a:pt x="272" y="125"/>
                  </a:lnTo>
                  <a:lnTo>
                    <a:pt x="272" y="123"/>
                  </a:lnTo>
                  <a:lnTo>
                    <a:pt x="272" y="125"/>
                  </a:lnTo>
                  <a:lnTo>
                    <a:pt x="272" y="123"/>
                  </a:lnTo>
                  <a:lnTo>
                    <a:pt x="272" y="125"/>
                  </a:lnTo>
                  <a:lnTo>
                    <a:pt x="272" y="123"/>
                  </a:lnTo>
                  <a:lnTo>
                    <a:pt x="274" y="123"/>
                  </a:lnTo>
                  <a:lnTo>
                    <a:pt x="274" y="125"/>
                  </a:lnTo>
                  <a:lnTo>
                    <a:pt x="274" y="123"/>
                  </a:lnTo>
                  <a:lnTo>
                    <a:pt x="275" y="123"/>
                  </a:lnTo>
                  <a:lnTo>
                    <a:pt x="275" y="125"/>
                  </a:lnTo>
                  <a:lnTo>
                    <a:pt x="275" y="123"/>
                  </a:lnTo>
                  <a:lnTo>
                    <a:pt x="274" y="123"/>
                  </a:lnTo>
                  <a:lnTo>
                    <a:pt x="274" y="122"/>
                  </a:lnTo>
                  <a:lnTo>
                    <a:pt x="275" y="122"/>
                  </a:lnTo>
                  <a:lnTo>
                    <a:pt x="276" y="122"/>
                  </a:lnTo>
                  <a:lnTo>
                    <a:pt x="275" y="122"/>
                  </a:lnTo>
                  <a:lnTo>
                    <a:pt x="275" y="121"/>
                  </a:lnTo>
                  <a:lnTo>
                    <a:pt x="274" y="121"/>
                  </a:lnTo>
                  <a:lnTo>
                    <a:pt x="274" y="122"/>
                  </a:lnTo>
                  <a:lnTo>
                    <a:pt x="274" y="121"/>
                  </a:lnTo>
                  <a:lnTo>
                    <a:pt x="274" y="120"/>
                  </a:lnTo>
                  <a:lnTo>
                    <a:pt x="274" y="121"/>
                  </a:lnTo>
                  <a:lnTo>
                    <a:pt x="274" y="122"/>
                  </a:lnTo>
                  <a:lnTo>
                    <a:pt x="274" y="123"/>
                  </a:lnTo>
                  <a:lnTo>
                    <a:pt x="272" y="123"/>
                  </a:lnTo>
                  <a:lnTo>
                    <a:pt x="272" y="122"/>
                  </a:lnTo>
                  <a:lnTo>
                    <a:pt x="272" y="123"/>
                  </a:lnTo>
                  <a:lnTo>
                    <a:pt x="271" y="123"/>
                  </a:lnTo>
                  <a:lnTo>
                    <a:pt x="271" y="122"/>
                  </a:lnTo>
                  <a:lnTo>
                    <a:pt x="272" y="122"/>
                  </a:lnTo>
                  <a:lnTo>
                    <a:pt x="272" y="121"/>
                  </a:lnTo>
                  <a:lnTo>
                    <a:pt x="271" y="121"/>
                  </a:lnTo>
                  <a:lnTo>
                    <a:pt x="271" y="120"/>
                  </a:lnTo>
                  <a:lnTo>
                    <a:pt x="271" y="121"/>
                  </a:lnTo>
                  <a:lnTo>
                    <a:pt x="271" y="122"/>
                  </a:lnTo>
                  <a:lnTo>
                    <a:pt x="271" y="121"/>
                  </a:lnTo>
                  <a:lnTo>
                    <a:pt x="271" y="122"/>
                  </a:lnTo>
                  <a:lnTo>
                    <a:pt x="271" y="123"/>
                  </a:lnTo>
                  <a:lnTo>
                    <a:pt x="270" y="122"/>
                  </a:lnTo>
                  <a:lnTo>
                    <a:pt x="270" y="121"/>
                  </a:lnTo>
                  <a:lnTo>
                    <a:pt x="270" y="120"/>
                  </a:lnTo>
                  <a:lnTo>
                    <a:pt x="270" y="121"/>
                  </a:lnTo>
                  <a:lnTo>
                    <a:pt x="269" y="121"/>
                  </a:lnTo>
                  <a:lnTo>
                    <a:pt x="270" y="121"/>
                  </a:lnTo>
                  <a:lnTo>
                    <a:pt x="270" y="122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69" y="122"/>
                  </a:lnTo>
                  <a:lnTo>
                    <a:pt x="270" y="122"/>
                  </a:lnTo>
                  <a:lnTo>
                    <a:pt x="270" y="123"/>
                  </a:lnTo>
                  <a:lnTo>
                    <a:pt x="270" y="125"/>
                  </a:lnTo>
                  <a:lnTo>
                    <a:pt x="269" y="125"/>
                  </a:lnTo>
                  <a:lnTo>
                    <a:pt x="269" y="126"/>
                  </a:lnTo>
                  <a:lnTo>
                    <a:pt x="269" y="125"/>
                  </a:lnTo>
                  <a:lnTo>
                    <a:pt x="269" y="123"/>
                  </a:lnTo>
                  <a:lnTo>
                    <a:pt x="269" y="125"/>
                  </a:lnTo>
                  <a:lnTo>
                    <a:pt x="268" y="125"/>
                  </a:lnTo>
                  <a:lnTo>
                    <a:pt x="269" y="125"/>
                  </a:lnTo>
                  <a:lnTo>
                    <a:pt x="268" y="123"/>
                  </a:lnTo>
                  <a:lnTo>
                    <a:pt x="269" y="123"/>
                  </a:lnTo>
                  <a:lnTo>
                    <a:pt x="268" y="123"/>
                  </a:lnTo>
                  <a:lnTo>
                    <a:pt x="269" y="123"/>
                  </a:lnTo>
                  <a:lnTo>
                    <a:pt x="269" y="122"/>
                  </a:lnTo>
                  <a:lnTo>
                    <a:pt x="269" y="121"/>
                  </a:lnTo>
                  <a:lnTo>
                    <a:pt x="268" y="121"/>
                  </a:lnTo>
                  <a:lnTo>
                    <a:pt x="269" y="121"/>
                  </a:lnTo>
                  <a:lnTo>
                    <a:pt x="268" y="121"/>
                  </a:lnTo>
                  <a:lnTo>
                    <a:pt x="269" y="120"/>
                  </a:lnTo>
                  <a:lnTo>
                    <a:pt x="269" y="119"/>
                  </a:lnTo>
                  <a:lnTo>
                    <a:pt x="269" y="120"/>
                  </a:lnTo>
                  <a:lnTo>
                    <a:pt x="268" y="120"/>
                  </a:lnTo>
                  <a:lnTo>
                    <a:pt x="268" y="121"/>
                  </a:lnTo>
                  <a:lnTo>
                    <a:pt x="268" y="122"/>
                  </a:lnTo>
                  <a:lnTo>
                    <a:pt x="268" y="123"/>
                  </a:lnTo>
                  <a:lnTo>
                    <a:pt x="268" y="122"/>
                  </a:lnTo>
                  <a:lnTo>
                    <a:pt x="268" y="123"/>
                  </a:lnTo>
                  <a:lnTo>
                    <a:pt x="268" y="125"/>
                  </a:lnTo>
                  <a:lnTo>
                    <a:pt x="268" y="123"/>
                  </a:lnTo>
                  <a:lnTo>
                    <a:pt x="268" y="125"/>
                  </a:lnTo>
                  <a:lnTo>
                    <a:pt x="268" y="126"/>
                  </a:lnTo>
                  <a:lnTo>
                    <a:pt x="269" y="126"/>
                  </a:lnTo>
                  <a:lnTo>
                    <a:pt x="268" y="126"/>
                  </a:lnTo>
                  <a:lnTo>
                    <a:pt x="268" y="125"/>
                  </a:lnTo>
                  <a:lnTo>
                    <a:pt x="266" y="125"/>
                  </a:lnTo>
                  <a:lnTo>
                    <a:pt x="268" y="125"/>
                  </a:lnTo>
                  <a:lnTo>
                    <a:pt x="266" y="125"/>
                  </a:lnTo>
                  <a:lnTo>
                    <a:pt x="266" y="123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3"/>
                  </a:lnTo>
                  <a:lnTo>
                    <a:pt x="266" y="123"/>
                  </a:lnTo>
                  <a:lnTo>
                    <a:pt x="265" y="123"/>
                  </a:lnTo>
                  <a:lnTo>
                    <a:pt x="266" y="123"/>
                  </a:lnTo>
                  <a:lnTo>
                    <a:pt x="265" y="123"/>
                  </a:lnTo>
                  <a:lnTo>
                    <a:pt x="266" y="123"/>
                  </a:lnTo>
                  <a:lnTo>
                    <a:pt x="266" y="125"/>
                  </a:lnTo>
                  <a:lnTo>
                    <a:pt x="266" y="126"/>
                  </a:lnTo>
                  <a:lnTo>
                    <a:pt x="266" y="125"/>
                  </a:lnTo>
                  <a:lnTo>
                    <a:pt x="266" y="126"/>
                  </a:lnTo>
                  <a:lnTo>
                    <a:pt x="265" y="125"/>
                  </a:lnTo>
                  <a:lnTo>
                    <a:pt x="265" y="126"/>
                  </a:lnTo>
                  <a:lnTo>
                    <a:pt x="266" y="126"/>
                  </a:lnTo>
                  <a:lnTo>
                    <a:pt x="265" y="126"/>
                  </a:lnTo>
                  <a:lnTo>
                    <a:pt x="266" y="127"/>
                  </a:lnTo>
                  <a:lnTo>
                    <a:pt x="265" y="127"/>
                  </a:lnTo>
                  <a:lnTo>
                    <a:pt x="265" y="126"/>
                  </a:lnTo>
                  <a:lnTo>
                    <a:pt x="265" y="125"/>
                  </a:lnTo>
                  <a:lnTo>
                    <a:pt x="265" y="123"/>
                  </a:lnTo>
                  <a:lnTo>
                    <a:pt x="264" y="122"/>
                  </a:lnTo>
                  <a:lnTo>
                    <a:pt x="263" y="122"/>
                  </a:lnTo>
                  <a:lnTo>
                    <a:pt x="264" y="122"/>
                  </a:lnTo>
                  <a:lnTo>
                    <a:pt x="264" y="121"/>
                  </a:lnTo>
                  <a:lnTo>
                    <a:pt x="265" y="121"/>
                  </a:lnTo>
                  <a:lnTo>
                    <a:pt x="264" y="121"/>
                  </a:lnTo>
                  <a:lnTo>
                    <a:pt x="264" y="122"/>
                  </a:lnTo>
                  <a:lnTo>
                    <a:pt x="265" y="122"/>
                  </a:lnTo>
                  <a:lnTo>
                    <a:pt x="265" y="121"/>
                  </a:lnTo>
                  <a:lnTo>
                    <a:pt x="266" y="121"/>
                  </a:lnTo>
                  <a:lnTo>
                    <a:pt x="266" y="120"/>
                  </a:lnTo>
                  <a:lnTo>
                    <a:pt x="266" y="121"/>
                  </a:lnTo>
                  <a:lnTo>
                    <a:pt x="266" y="120"/>
                  </a:lnTo>
                  <a:lnTo>
                    <a:pt x="266" y="119"/>
                  </a:lnTo>
                  <a:lnTo>
                    <a:pt x="265" y="119"/>
                  </a:lnTo>
                  <a:lnTo>
                    <a:pt x="265" y="117"/>
                  </a:lnTo>
                  <a:lnTo>
                    <a:pt x="265" y="116"/>
                  </a:lnTo>
                  <a:lnTo>
                    <a:pt x="264" y="116"/>
                  </a:lnTo>
                  <a:lnTo>
                    <a:pt x="265" y="116"/>
                  </a:lnTo>
                  <a:lnTo>
                    <a:pt x="265" y="117"/>
                  </a:lnTo>
                  <a:lnTo>
                    <a:pt x="266" y="117"/>
                  </a:lnTo>
                  <a:lnTo>
                    <a:pt x="265" y="117"/>
                  </a:lnTo>
                  <a:lnTo>
                    <a:pt x="265" y="119"/>
                  </a:lnTo>
                  <a:lnTo>
                    <a:pt x="265" y="117"/>
                  </a:lnTo>
                  <a:lnTo>
                    <a:pt x="266" y="119"/>
                  </a:lnTo>
                  <a:lnTo>
                    <a:pt x="265" y="119"/>
                  </a:lnTo>
                  <a:lnTo>
                    <a:pt x="266" y="119"/>
                  </a:lnTo>
                  <a:lnTo>
                    <a:pt x="266" y="117"/>
                  </a:lnTo>
                  <a:lnTo>
                    <a:pt x="268" y="117"/>
                  </a:lnTo>
                  <a:lnTo>
                    <a:pt x="266" y="117"/>
                  </a:lnTo>
                  <a:lnTo>
                    <a:pt x="268" y="117"/>
                  </a:lnTo>
                  <a:lnTo>
                    <a:pt x="268" y="119"/>
                  </a:lnTo>
                  <a:lnTo>
                    <a:pt x="268" y="117"/>
                  </a:lnTo>
                  <a:lnTo>
                    <a:pt x="268" y="116"/>
                  </a:lnTo>
                  <a:lnTo>
                    <a:pt x="269" y="116"/>
                  </a:lnTo>
                  <a:lnTo>
                    <a:pt x="269" y="117"/>
                  </a:lnTo>
                  <a:lnTo>
                    <a:pt x="269" y="116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69" y="119"/>
                  </a:lnTo>
                  <a:lnTo>
                    <a:pt x="269" y="117"/>
                  </a:lnTo>
                  <a:lnTo>
                    <a:pt x="270" y="117"/>
                  </a:lnTo>
                  <a:lnTo>
                    <a:pt x="270" y="119"/>
                  </a:lnTo>
                  <a:lnTo>
                    <a:pt x="271" y="119"/>
                  </a:lnTo>
                  <a:lnTo>
                    <a:pt x="270" y="119"/>
                  </a:lnTo>
                  <a:lnTo>
                    <a:pt x="271" y="119"/>
                  </a:lnTo>
                  <a:lnTo>
                    <a:pt x="270" y="119"/>
                  </a:lnTo>
                  <a:lnTo>
                    <a:pt x="271" y="119"/>
                  </a:lnTo>
                  <a:lnTo>
                    <a:pt x="271" y="120"/>
                  </a:lnTo>
                  <a:lnTo>
                    <a:pt x="271" y="119"/>
                  </a:lnTo>
                  <a:lnTo>
                    <a:pt x="271" y="117"/>
                  </a:lnTo>
                  <a:lnTo>
                    <a:pt x="272" y="117"/>
                  </a:lnTo>
                  <a:lnTo>
                    <a:pt x="274" y="116"/>
                  </a:lnTo>
                  <a:lnTo>
                    <a:pt x="275" y="116"/>
                  </a:lnTo>
                  <a:lnTo>
                    <a:pt x="274" y="116"/>
                  </a:lnTo>
                  <a:lnTo>
                    <a:pt x="274" y="117"/>
                  </a:lnTo>
                  <a:lnTo>
                    <a:pt x="274" y="116"/>
                  </a:lnTo>
                  <a:lnTo>
                    <a:pt x="275" y="117"/>
                  </a:lnTo>
                  <a:lnTo>
                    <a:pt x="275" y="119"/>
                  </a:lnTo>
                  <a:lnTo>
                    <a:pt x="274" y="119"/>
                  </a:lnTo>
                  <a:lnTo>
                    <a:pt x="272" y="119"/>
                  </a:lnTo>
                  <a:lnTo>
                    <a:pt x="274" y="119"/>
                  </a:lnTo>
                  <a:lnTo>
                    <a:pt x="274" y="120"/>
                  </a:lnTo>
                  <a:lnTo>
                    <a:pt x="274" y="119"/>
                  </a:lnTo>
                  <a:lnTo>
                    <a:pt x="275" y="119"/>
                  </a:lnTo>
                  <a:lnTo>
                    <a:pt x="275" y="120"/>
                  </a:lnTo>
                  <a:lnTo>
                    <a:pt x="276" y="120"/>
                  </a:lnTo>
                  <a:lnTo>
                    <a:pt x="276" y="119"/>
                  </a:lnTo>
                  <a:lnTo>
                    <a:pt x="277" y="119"/>
                  </a:lnTo>
                  <a:lnTo>
                    <a:pt x="277" y="120"/>
                  </a:lnTo>
                  <a:lnTo>
                    <a:pt x="278" y="120"/>
                  </a:lnTo>
                  <a:lnTo>
                    <a:pt x="278" y="121"/>
                  </a:lnTo>
                  <a:lnTo>
                    <a:pt x="280" y="121"/>
                  </a:lnTo>
                  <a:lnTo>
                    <a:pt x="278" y="121"/>
                  </a:lnTo>
                  <a:lnTo>
                    <a:pt x="280" y="121"/>
                  </a:lnTo>
                  <a:lnTo>
                    <a:pt x="278" y="122"/>
                  </a:lnTo>
                  <a:lnTo>
                    <a:pt x="280" y="122"/>
                  </a:lnTo>
                  <a:lnTo>
                    <a:pt x="280" y="121"/>
                  </a:lnTo>
                  <a:lnTo>
                    <a:pt x="281" y="120"/>
                  </a:lnTo>
                  <a:lnTo>
                    <a:pt x="282" y="120"/>
                  </a:lnTo>
                  <a:lnTo>
                    <a:pt x="281" y="120"/>
                  </a:lnTo>
                  <a:lnTo>
                    <a:pt x="281" y="121"/>
                  </a:lnTo>
                  <a:lnTo>
                    <a:pt x="282" y="121"/>
                  </a:lnTo>
                  <a:lnTo>
                    <a:pt x="282" y="122"/>
                  </a:lnTo>
                  <a:lnTo>
                    <a:pt x="282" y="121"/>
                  </a:lnTo>
                  <a:lnTo>
                    <a:pt x="282" y="122"/>
                  </a:lnTo>
                  <a:lnTo>
                    <a:pt x="283" y="122"/>
                  </a:lnTo>
                  <a:lnTo>
                    <a:pt x="284" y="122"/>
                  </a:lnTo>
                  <a:lnTo>
                    <a:pt x="284" y="123"/>
                  </a:lnTo>
                  <a:lnTo>
                    <a:pt x="286" y="123"/>
                  </a:lnTo>
                  <a:lnTo>
                    <a:pt x="287" y="122"/>
                  </a:lnTo>
                  <a:lnTo>
                    <a:pt x="287" y="123"/>
                  </a:lnTo>
                  <a:lnTo>
                    <a:pt x="286" y="123"/>
                  </a:lnTo>
                  <a:lnTo>
                    <a:pt x="287" y="123"/>
                  </a:lnTo>
                  <a:lnTo>
                    <a:pt x="286" y="123"/>
                  </a:lnTo>
                  <a:lnTo>
                    <a:pt x="287" y="123"/>
                  </a:lnTo>
                  <a:lnTo>
                    <a:pt x="287" y="125"/>
                  </a:lnTo>
                  <a:lnTo>
                    <a:pt x="287" y="123"/>
                  </a:lnTo>
                  <a:lnTo>
                    <a:pt x="287" y="122"/>
                  </a:lnTo>
                  <a:lnTo>
                    <a:pt x="287" y="123"/>
                  </a:lnTo>
                  <a:lnTo>
                    <a:pt x="288" y="123"/>
                  </a:lnTo>
                  <a:lnTo>
                    <a:pt x="288" y="122"/>
                  </a:lnTo>
                  <a:lnTo>
                    <a:pt x="287" y="122"/>
                  </a:lnTo>
                  <a:lnTo>
                    <a:pt x="288" y="122"/>
                  </a:lnTo>
                  <a:lnTo>
                    <a:pt x="288" y="121"/>
                  </a:lnTo>
                  <a:lnTo>
                    <a:pt x="289" y="121"/>
                  </a:lnTo>
                  <a:lnTo>
                    <a:pt x="290" y="121"/>
                  </a:lnTo>
                  <a:lnTo>
                    <a:pt x="292" y="121"/>
                  </a:lnTo>
                  <a:lnTo>
                    <a:pt x="290" y="121"/>
                  </a:lnTo>
                  <a:lnTo>
                    <a:pt x="290" y="120"/>
                  </a:lnTo>
                  <a:lnTo>
                    <a:pt x="292" y="120"/>
                  </a:lnTo>
                  <a:lnTo>
                    <a:pt x="290" y="120"/>
                  </a:lnTo>
                  <a:lnTo>
                    <a:pt x="290" y="119"/>
                  </a:lnTo>
                  <a:lnTo>
                    <a:pt x="290" y="117"/>
                  </a:lnTo>
                  <a:lnTo>
                    <a:pt x="292" y="117"/>
                  </a:lnTo>
                  <a:lnTo>
                    <a:pt x="290" y="119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3" y="117"/>
                  </a:lnTo>
                  <a:lnTo>
                    <a:pt x="293" y="119"/>
                  </a:lnTo>
                  <a:lnTo>
                    <a:pt x="292" y="117"/>
                  </a:lnTo>
                  <a:lnTo>
                    <a:pt x="290" y="117"/>
                  </a:lnTo>
                  <a:lnTo>
                    <a:pt x="290" y="116"/>
                  </a:lnTo>
                  <a:lnTo>
                    <a:pt x="292" y="116"/>
                  </a:lnTo>
                  <a:lnTo>
                    <a:pt x="293" y="116"/>
                  </a:lnTo>
                  <a:lnTo>
                    <a:pt x="292" y="116"/>
                  </a:lnTo>
                  <a:lnTo>
                    <a:pt x="292" y="115"/>
                  </a:lnTo>
                  <a:lnTo>
                    <a:pt x="293" y="114"/>
                  </a:lnTo>
                  <a:lnTo>
                    <a:pt x="292" y="114"/>
                  </a:lnTo>
                  <a:lnTo>
                    <a:pt x="293" y="114"/>
                  </a:lnTo>
                  <a:lnTo>
                    <a:pt x="293" y="113"/>
                  </a:lnTo>
                  <a:lnTo>
                    <a:pt x="293" y="111"/>
                  </a:lnTo>
                  <a:lnTo>
                    <a:pt x="294" y="111"/>
                  </a:lnTo>
                  <a:lnTo>
                    <a:pt x="293" y="111"/>
                  </a:lnTo>
                  <a:lnTo>
                    <a:pt x="293" y="110"/>
                  </a:lnTo>
                  <a:lnTo>
                    <a:pt x="292" y="110"/>
                  </a:lnTo>
                  <a:lnTo>
                    <a:pt x="290" y="110"/>
                  </a:lnTo>
                  <a:lnTo>
                    <a:pt x="292" y="110"/>
                  </a:lnTo>
                  <a:lnTo>
                    <a:pt x="292" y="109"/>
                  </a:lnTo>
                  <a:lnTo>
                    <a:pt x="290" y="109"/>
                  </a:lnTo>
                  <a:lnTo>
                    <a:pt x="289" y="109"/>
                  </a:lnTo>
                  <a:lnTo>
                    <a:pt x="289" y="108"/>
                  </a:lnTo>
                  <a:lnTo>
                    <a:pt x="289" y="107"/>
                  </a:lnTo>
                  <a:lnTo>
                    <a:pt x="288" y="107"/>
                  </a:lnTo>
                  <a:lnTo>
                    <a:pt x="287" y="105"/>
                  </a:lnTo>
                  <a:lnTo>
                    <a:pt x="288" y="105"/>
                  </a:lnTo>
                  <a:lnTo>
                    <a:pt x="289" y="105"/>
                  </a:lnTo>
                  <a:lnTo>
                    <a:pt x="289" y="104"/>
                  </a:lnTo>
                  <a:lnTo>
                    <a:pt x="289" y="103"/>
                  </a:lnTo>
                  <a:lnTo>
                    <a:pt x="288" y="103"/>
                  </a:lnTo>
                  <a:lnTo>
                    <a:pt x="289" y="103"/>
                  </a:lnTo>
                  <a:lnTo>
                    <a:pt x="288" y="103"/>
                  </a:lnTo>
                  <a:lnTo>
                    <a:pt x="288" y="104"/>
                  </a:lnTo>
                  <a:lnTo>
                    <a:pt x="289" y="104"/>
                  </a:lnTo>
                  <a:lnTo>
                    <a:pt x="289" y="105"/>
                  </a:lnTo>
                  <a:lnTo>
                    <a:pt x="288" y="105"/>
                  </a:lnTo>
                  <a:lnTo>
                    <a:pt x="288" y="104"/>
                  </a:lnTo>
                  <a:lnTo>
                    <a:pt x="288" y="105"/>
                  </a:lnTo>
                  <a:lnTo>
                    <a:pt x="287" y="105"/>
                  </a:lnTo>
                  <a:lnTo>
                    <a:pt x="287" y="107"/>
                  </a:lnTo>
                  <a:lnTo>
                    <a:pt x="288" y="107"/>
                  </a:lnTo>
                  <a:lnTo>
                    <a:pt x="288" y="108"/>
                  </a:lnTo>
                  <a:lnTo>
                    <a:pt x="289" y="108"/>
                  </a:lnTo>
                  <a:lnTo>
                    <a:pt x="288" y="109"/>
                  </a:lnTo>
                  <a:lnTo>
                    <a:pt x="289" y="109"/>
                  </a:lnTo>
                  <a:lnTo>
                    <a:pt x="290" y="109"/>
                  </a:lnTo>
                  <a:lnTo>
                    <a:pt x="290" y="110"/>
                  </a:lnTo>
                  <a:lnTo>
                    <a:pt x="292" y="111"/>
                  </a:lnTo>
                  <a:lnTo>
                    <a:pt x="293" y="111"/>
                  </a:lnTo>
                  <a:lnTo>
                    <a:pt x="292" y="111"/>
                  </a:lnTo>
                  <a:lnTo>
                    <a:pt x="292" y="113"/>
                  </a:lnTo>
                  <a:lnTo>
                    <a:pt x="292" y="114"/>
                  </a:lnTo>
                  <a:lnTo>
                    <a:pt x="292" y="115"/>
                  </a:lnTo>
                  <a:lnTo>
                    <a:pt x="290" y="115"/>
                  </a:lnTo>
                  <a:lnTo>
                    <a:pt x="289" y="115"/>
                  </a:lnTo>
                  <a:lnTo>
                    <a:pt x="289" y="116"/>
                  </a:lnTo>
                  <a:lnTo>
                    <a:pt x="289" y="117"/>
                  </a:lnTo>
                  <a:lnTo>
                    <a:pt x="289" y="119"/>
                  </a:lnTo>
                  <a:lnTo>
                    <a:pt x="288" y="119"/>
                  </a:lnTo>
                  <a:lnTo>
                    <a:pt x="288" y="120"/>
                  </a:lnTo>
                  <a:lnTo>
                    <a:pt x="287" y="120"/>
                  </a:lnTo>
                  <a:lnTo>
                    <a:pt x="287" y="121"/>
                  </a:lnTo>
                  <a:lnTo>
                    <a:pt x="286" y="121"/>
                  </a:lnTo>
                  <a:lnTo>
                    <a:pt x="286" y="120"/>
                  </a:lnTo>
                  <a:lnTo>
                    <a:pt x="287" y="120"/>
                  </a:lnTo>
                  <a:lnTo>
                    <a:pt x="286" y="120"/>
                  </a:lnTo>
                  <a:lnTo>
                    <a:pt x="286" y="121"/>
                  </a:lnTo>
                  <a:lnTo>
                    <a:pt x="286" y="120"/>
                  </a:lnTo>
                  <a:lnTo>
                    <a:pt x="287" y="120"/>
                  </a:lnTo>
                  <a:lnTo>
                    <a:pt x="287" y="119"/>
                  </a:lnTo>
                  <a:lnTo>
                    <a:pt x="287" y="120"/>
                  </a:lnTo>
                  <a:lnTo>
                    <a:pt x="287" y="119"/>
                  </a:lnTo>
                  <a:lnTo>
                    <a:pt x="287" y="120"/>
                  </a:lnTo>
                  <a:lnTo>
                    <a:pt x="287" y="119"/>
                  </a:lnTo>
                  <a:lnTo>
                    <a:pt x="286" y="119"/>
                  </a:lnTo>
                  <a:lnTo>
                    <a:pt x="287" y="119"/>
                  </a:lnTo>
                  <a:lnTo>
                    <a:pt x="287" y="117"/>
                  </a:lnTo>
                  <a:lnTo>
                    <a:pt x="287" y="119"/>
                  </a:lnTo>
                  <a:lnTo>
                    <a:pt x="287" y="117"/>
                  </a:lnTo>
                  <a:lnTo>
                    <a:pt x="286" y="117"/>
                  </a:lnTo>
                  <a:lnTo>
                    <a:pt x="287" y="117"/>
                  </a:lnTo>
                  <a:lnTo>
                    <a:pt x="286" y="117"/>
                  </a:lnTo>
                  <a:lnTo>
                    <a:pt x="286" y="119"/>
                  </a:lnTo>
                  <a:lnTo>
                    <a:pt x="287" y="119"/>
                  </a:lnTo>
                  <a:lnTo>
                    <a:pt x="286" y="119"/>
                  </a:lnTo>
                  <a:lnTo>
                    <a:pt x="287" y="120"/>
                  </a:lnTo>
                  <a:lnTo>
                    <a:pt x="286" y="120"/>
                  </a:lnTo>
                  <a:lnTo>
                    <a:pt x="286" y="119"/>
                  </a:lnTo>
                  <a:lnTo>
                    <a:pt x="286" y="120"/>
                  </a:lnTo>
                  <a:lnTo>
                    <a:pt x="284" y="120"/>
                  </a:lnTo>
                  <a:lnTo>
                    <a:pt x="286" y="120"/>
                  </a:lnTo>
                  <a:lnTo>
                    <a:pt x="284" y="120"/>
                  </a:lnTo>
                  <a:lnTo>
                    <a:pt x="284" y="121"/>
                  </a:lnTo>
                  <a:lnTo>
                    <a:pt x="286" y="121"/>
                  </a:lnTo>
                  <a:lnTo>
                    <a:pt x="284" y="121"/>
                  </a:lnTo>
                  <a:lnTo>
                    <a:pt x="284" y="120"/>
                  </a:lnTo>
                  <a:lnTo>
                    <a:pt x="284" y="119"/>
                  </a:lnTo>
                  <a:lnTo>
                    <a:pt x="283" y="119"/>
                  </a:lnTo>
                  <a:lnTo>
                    <a:pt x="282" y="117"/>
                  </a:lnTo>
                  <a:lnTo>
                    <a:pt x="281" y="117"/>
                  </a:lnTo>
                  <a:lnTo>
                    <a:pt x="282" y="117"/>
                  </a:lnTo>
                  <a:lnTo>
                    <a:pt x="282" y="116"/>
                  </a:lnTo>
                  <a:lnTo>
                    <a:pt x="282" y="117"/>
                  </a:lnTo>
                  <a:lnTo>
                    <a:pt x="282" y="116"/>
                  </a:lnTo>
                  <a:lnTo>
                    <a:pt x="281" y="116"/>
                  </a:lnTo>
                  <a:lnTo>
                    <a:pt x="280" y="116"/>
                  </a:lnTo>
                  <a:lnTo>
                    <a:pt x="281" y="116"/>
                  </a:lnTo>
                  <a:lnTo>
                    <a:pt x="280" y="116"/>
                  </a:lnTo>
                  <a:lnTo>
                    <a:pt x="281" y="116"/>
                  </a:lnTo>
                  <a:lnTo>
                    <a:pt x="280" y="116"/>
                  </a:lnTo>
                  <a:lnTo>
                    <a:pt x="280" y="117"/>
                  </a:lnTo>
                  <a:lnTo>
                    <a:pt x="280" y="119"/>
                  </a:lnTo>
                  <a:lnTo>
                    <a:pt x="280" y="117"/>
                  </a:lnTo>
                  <a:lnTo>
                    <a:pt x="278" y="117"/>
                  </a:lnTo>
                  <a:lnTo>
                    <a:pt x="280" y="117"/>
                  </a:lnTo>
                  <a:lnTo>
                    <a:pt x="278" y="117"/>
                  </a:lnTo>
                  <a:lnTo>
                    <a:pt x="278" y="116"/>
                  </a:lnTo>
                  <a:lnTo>
                    <a:pt x="280" y="116"/>
                  </a:lnTo>
                  <a:lnTo>
                    <a:pt x="280" y="115"/>
                  </a:lnTo>
                  <a:lnTo>
                    <a:pt x="280" y="114"/>
                  </a:lnTo>
                  <a:lnTo>
                    <a:pt x="281" y="114"/>
                  </a:lnTo>
                  <a:lnTo>
                    <a:pt x="281" y="115"/>
                  </a:lnTo>
                  <a:lnTo>
                    <a:pt x="281" y="114"/>
                  </a:lnTo>
                  <a:lnTo>
                    <a:pt x="281" y="115"/>
                  </a:lnTo>
                  <a:lnTo>
                    <a:pt x="281" y="114"/>
                  </a:lnTo>
                  <a:lnTo>
                    <a:pt x="282" y="114"/>
                  </a:lnTo>
                  <a:lnTo>
                    <a:pt x="281" y="114"/>
                  </a:lnTo>
                  <a:lnTo>
                    <a:pt x="281" y="113"/>
                  </a:lnTo>
                  <a:lnTo>
                    <a:pt x="281" y="114"/>
                  </a:lnTo>
                  <a:lnTo>
                    <a:pt x="281" y="113"/>
                  </a:lnTo>
                  <a:lnTo>
                    <a:pt x="281" y="114"/>
                  </a:lnTo>
                  <a:lnTo>
                    <a:pt x="280" y="114"/>
                  </a:lnTo>
                  <a:lnTo>
                    <a:pt x="280" y="115"/>
                  </a:lnTo>
                  <a:lnTo>
                    <a:pt x="280" y="114"/>
                  </a:lnTo>
                  <a:lnTo>
                    <a:pt x="278" y="114"/>
                  </a:lnTo>
                  <a:lnTo>
                    <a:pt x="278" y="115"/>
                  </a:lnTo>
                  <a:lnTo>
                    <a:pt x="280" y="115"/>
                  </a:lnTo>
                  <a:lnTo>
                    <a:pt x="278" y="115"/>
                  </a:lnTo>
                  <a:lnTo>
                    <a:pt x="278" y="116"/>
                  </a:lnTo>
                  <a:lnTo>
                    <a:pt x="278" y="115"/>
                  </a:lnTo>
                  <a:lnTo>
                    <a:pt x="278" y="116"/>
                  </a:lnTo>
                  <a:lnTo>
                    <a:pt x="277" y="115"/>
                  </a:lnTo>
                  <a:lnTo>
                    <a:pt x="276" y="115"/>
                  </a:lnTo>
                  <a:lnTo>
                    <a:pt x="276" y="114"/>
                  </a:lnTo>
                  <a:lnTo>
                    <a:pt x="276" y="113"/>
                  </a:lnTo>
                  <a:lnTo>
                    <a:pt x="276" y="114"/>
                  </a:lnTo>
                  <a:lnTo>
                    <a:pt x="276" y="113"/>
                  </a:lnTo>
                  <a:lnTo>
                    <a:pt x="277" y="113"/>
                  </a:lnTo>
                  <a:lnTo>
                    <a:pt x="276" y="113"/>
                  </a:lnTo>
                  <a:lnTo>
                    <a:pt x="277" y="113"/>
                  </a:lnTo>
                  <a:lnTo>
                    <a:pt x="277" y="114"/>
                  </a:lnTo>
                  <a:lnTo>
                    <a:pt x="277" y="113"/>
                  </a:lnTo>
                  <a:lnTo>
                    <a:pt x="277" y="111"/>
                  </a:lnTo>
                  <a:lnTo>
                    <a:pt x="278" y="111"/>
                  </a:lnTo>
                  <a:lnTo>
                    <a:pt x="278" y="113"/>
                  </a:lnTo>
                  <a:lnTo>
                    <a:pt x="278" y="111"/>
                  </a:lnTo>
                  <a:lnTo>
                    <a:pt x="278" y="113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78" y="111"/>
                  </a:lnTo>
                  <a:lnTo>
                    <a:pt x="280" y="111"/>
                  </a:lnTo>
                  <a:lnTo>
                    <a:pt x="281" y="111"/>
                  </a:lnTo>
                  <a:lnTo>
                    <a:pt x="280" y="111"/>
                  </a:lnTo>
                  <a:lnTo>
                    <a:pt x="280" y="110"/>
                  </a:lnTo>
                  <a:lnTo>
                    <a:pt x="281" y="110"/>
                  </a:lnTo>
                  <a:lnTo>
                    <a:pt x="280" y="110"/>
                  </a:lnTo>
                  <a:lnTo>
                    <a:pt x="280" y="111"/>
                  </a:lnTo>
                  <a:lnTo>
                    <a:pt x="280" y="110"/>
                  </a:lnTo>
                  <a:lnTo>
                    <a:pt x="278" y="110"/>
                  </a:lnTo>
                  <a:lnTo>
                    <a:pt x="278" y="111"/>
                  </a:lnTo>
                  <a:lnTo>
                    <a:pt x="278" y="110"/>
                  </a:lnTo>
                  <a:lnTo>
                    <a:pt x="278" y="111"/>
                  </a:lnTo>
                  <a:lnTo>
                    <a:pt x="277" y="111"/>
                  </a:lnTo>
                  <a:lnTo>
                    <a:pt x="277" y="113"/>
                  </a:lnTo>
                  <a:lnTo>
                    <a:pt x="277" y="111"/>
                  </a:lnTo>
                  <a:lnTo>
                    <a:pt x="277" y="113"/>
                  </a:lnTo>
                  <a:lnTo>
                    <a:pt x="276" y="113"/>
                  </a:lnTo>
                  <a:lnTo>
                    <a:pt x="275" y="113"/>
                  </a:lnTo>
                  <a:lnTo>
                    <a:pt x="274" y="111"/>
                  </a:lnTo>
                  <a:lnTo>
                    <a:pt x="274" y="110"/>
                  </a:lnTo>
                  <a:lnTo>
                    <a:pt x="274" y="109"/>
                  </a:lnTo>
                  <a:lnTo>
                    <a:pt x="275" y="109"/>
                  </a:lnTo>
                  <a:lnTo>
                    <a:pt x="275" y="110"/>
                  </a:lnTo>
                  <a:lnTo>
                    <a:pt x="275" y="109"/>
                  </a:lnTo>
                  <a:lnTo>
                    <a:pt x="276" y="109"/>
                  </a:lnTo>
                  <a:lnTo>
                    <a:pt x="276" y="110"/>
                  </a:lnTo>
                  <a:lnTo>
                    <a:pt x="276" y="109"/>
                  </a:lnTo>
                  <a:lnTo>
                    <a:pt x="277" y="109"/>
                  </a:lnTo>
                  <a:lnTo>
                    <a:pt x="277" y="110"/>
                  </a:lnTo>
                  <a:lnTo>
                    <a:pt x="277" y="109"/>
                  </a:lnTo>
                  <a:lnTo>
                    <a:pt x="277" y="110"/>
                  </a:lnTo>
                  <a:lnTo>
                    <a:pt x="278" y="110"/>
                  </a:lnTo>
                  <a:lnTo>
                    <a:pt x="278" y="109"/>
                  </a:lnTo>
                  <a:lnTo>
                    <a:pt x="278" y="110"/>
                  </a:lnTo>
                  <a:lnTo>
                    <a:pt x="280" y="110"/>
                  </a:lnTo>
                  <a:lnTo>
                    <a:pt x="278" y="110"/>
                  </a:lnTo>
                  <a:lnTo>
                    <a:pt x="278" y="109"/>
                  </a:lnTo>
                  <a:lnTo>
                    <a:pt x="280" y="109"/>
                  </a:lnTo>
                  <a:lnTo>
                    <a:pt x="278" y="109"/>
                  </a:lnTo>
                  <a:lnTo>
                    <a:pt x="277" y="109"/>
                  </a:lnTo>
                  <a:lnTo>
                    <a:pt x="278" y="109"/>
                  </a:lnTo>
                  <a:lnTo>
                    <a:pt x="277" y="109"/>
                  </a:lnTo>
                  <a:lnTo>
                    <a:pt x="276" y="109"/>
                  </a:lnTo>
                  <a:lnTo>
                    <a:pt x="277" y="109"/>
                  </a:lnTo>
                  <a:lnTo>
                    <a:pt x="277" y="108"/>
                  </a:lnTo>
                  <a:lnTo>
                    <a:pt x="278" y="108"/>
                  </a:lnTo>
                  <a:lnTo>
                    <a:pt x="280" y="108"/>
                  </a:lnTo>
                  <a:lnTo>
                    <a:pt x="278" y="108"/>
                  </a:lnTo>
                  <a:lnTo>
                    <a:pt x="280" y="108"/>
                  </a:lnTo>
                  <a:lnTo>
                    <a:pt x="280" y="109"/>
                  </a:lnTo>
                  <a:lnTo>
                    <a:pt x="280" y="108"/>
                  </a:lnTo>
                  <a:lnTo>
                    <a:pt x="281" y="108"/>
                  </a:lnTo>
                  <a:lnTo>
                    <a:pt x="281" y="107"/>
                  </a:lnTo>
                  <a:lnTo>
                    <a:pt x="281" y="108"/>
                  </a:lnTo>
                  <a:lnTo>
                    <a:pt x="280" y="108"/>
                  </a:lnTo>
                  <a:lnTo>
                    <a:pt x="278" y="108"/>
                  </a:lnTo>
                  <a:lnTo>
                    <a:pt x="277" y="108"/>
                  </a:lnTo>
                  <a:lnTo>
                    <a:pt x="277" y="107"/>
                  </a:lnTo>
                  <a:lnTo>
                    <a:pt x="277" y="105"/>
                  </a:lnTo>
                  <a:lnTo>
                    <a:pt x="278" y="105"/>
                  </a:lnTo>
                  <a:lnTo>
                    <a:pt x="280" y="105"/>
                  </a:lnTo>
                  <a:lnTo>
                    <a:pt x="281" y="105"/>
                  </a:lnTo>
                  <a:lnTo>
                    <a:pt x="282" y="105"/>
                  </a:lnTo>
                  <a:lnTo>
                    <a:pt x="281" y="105"/>
                  </a:lnTo>
                  <a:lnTo>
                    <a:pt x="282" y="105"/>
                  </a:lnTo>
                  <a:lnTo>
                    <a:pt x="282" y="104"/>
                  </a:lnTo>
                  <a:lnTo>
                    <a:pt x="281" y="105"/>
                  </a:lnTo>
                  <a:lnTo>
                    <a:pt x="280" y="105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80" y="105"/>
                  </a:lnTo>
                  <a:lnTo>
                    <a:pt x="280" y="104"/>
                  </a:lnTo>
                  <a:lnTo>
                    <a:pt x="281" y="104"/>
                  </a:lnTo>
                  <a:lnTo>
                    <a:pt x="280" y="104"/>
                  </a:lnTo>
                  <a:lnTo>
                    <a:pt x="280" y="105"/>
                  </a:lnTo>
                  <a:lnTo>
                    <a:pt x="278" y="105"/>
                  </a:lnTo>
                  <a:lnTo>
                    <a:pt x="278" y="104"/>
                  </a:lnTo>
                  <a:lnTo>
                    <a:pt x="280" y="104"/>
                  </a:lnTo>
                  <a:lnTo>
                    <a:pt x="278" y="104"/>
                  </a:lnTo>
                  <a:lnTo>
                    <a:pt x="280" y="104"/>
                  </a:lnTo>
                  <a:lnTo>
                    <a:pt x="278" y="104"/>
                  </a:lnTo>
                  <a:lnTo>
                    <a:pt x="278" y="103"/>
                  </a:lnTo>
                  <a:lnTo>
                    <a:pt x="278" y="104"/>
                  </a:lnTo>
                  <a:lnTo>
                    <a:pt x="280" y="104"/>
                  </a:lnTo>
                  <a:lnTo>
                    <a:pt x="280" y="103"/>
                  </a:lnTo>
                  <a:lnTo>
                    <a:pt x="278" y="103"/>
                  </a:lnTo>
                  <a:lnTo>
                    <a:pt x="280" y="103"/>
                  </a:lnTo>
                  <a:lnTo>
                    <a:pt x="280" y="102"/>
                  </a:lnTo>
                  <a:lnTo>
                    <a:pt x="281" y="103"/>
                  </a:lnTo>
                  <a:lnTo>
                    <a:pt x="280" y="102"/>
                  </a:lnTo>
                  <a:lnTo>
                    <a:pt x="281" y="102"/>
                  </a:lnTo>
                  <a:lnTo>
                    <a:pt x="280" y="102"/>
                  </a:lnTo>
                  <a:lnTo>
                    <a:pt x="278" y="103"/>
                  </a:lnTo>
                  <a:lnTo>
                    <a:pt x="278" y="102"/>
                  </a:lnTo>
                  <a:lnTo>
                    <a:pt x="280" y="102"/>
                  </a:lnTo>
                  <a:lnTo>
                    <a:pt x="280" y="100"/>
                  </a:lnTo>
                  <a:lnTo>
                    <a:pt x="280" y="102"/>
                  </a:lnTo>
                  <a:lnTo>
                    <a:pt x="278" y="102"/>
                  </a:lnTo>
                  <a:lnTo>
                    <a:pt x="278" y="100"/>
                  </a:lnTo>
                  <a:lnTo>
                    <a:pt x="278" y="102"/>
                  </a:lnTo>
                  <a:lnTo>
                    <a:pt x="278" y="103"/>
                  </a:lnTo>
                  <a:lnTo>
                    <a:pt x="278" y="104"/>
                  </a:lnTo>
                  <a:lnTo>
                    <a:pt x="278" y="103"/>
                  </a:lnTo>
                  <a:lnTo>
                    <a:pt x="278" y="104"/>
                  </a:lnTo>
                  <a:lnTo>
                    <a:pt x="278" y="105"/>
                  </a:lnTo>
                  <a:lnTo>
                    <a:pt x="277" y="104"/>
                  </a:lnTo>
                  <a:lnTo>
                    <a:pt x="277" y="105"/>
                  </a:lnTo>
                  <a:lnTo>
                    <a:pt x="277" y="104"/>
                  </a:lnTo>
                  <a:lnTo>
                    <a:pt x="276" y="104"/>
                  </a:lnTo>
                  <a:lnTo>
                    <a:pt x="277" y="104"/>
                  </a:lnTo>
                  <a:lnTo>
                    <a:pt x="277" y="105"/>
                  </a:lnTo>
                  <a:lnTo>
                    <a:pt x="276" y="105"/>
                  </a:lnTo>
                  <a:lnTo>
                    <a:pt x="277" y="105"/>
                  </a:lnTo>
                  <a:lnTo>
                    <a:pt x="276" y="105"/>
                  </a:lnTo>
                  <a:lnTo>
                    <a:pt x="277" y="105"/>
                  </a:lnTo>
                  <a:lnTo>
                    <a:pt x="276" y="105"/>
                  </a:lnTo>
                  <a:lnTo>
                    <a:pt x="276" y="107"/>
                  </a:lnTo>
                  <a:lnTo>
                    <a:pt x="275" y="107"/>
                  </a:lnTo>
                  <a:lnTo>
                    <a:pt x="276" y="107"/>
                  </a:lnTo>
                  <a:lnTo>
                    <a:pt x="275" y="107"/>
                  </a:lnTo>
                  <a:lnTo>
                    <a:pt x="276" y="107"/>
                  </a:lnTo>
                  <a:lnTo>
                    <a:pt x="276" y="108"/>
                  </a:lnTo>
                  <a:lnTo>
                    <a:pt x="275" y="108"/>
                  </a:lnTo>
                  <a:lnTo>
                    <a:pt x="275" y="107"/>
                  </a:lnTo>
                  <a:lnTo>
                    <a:pt x="275" y="105"/>
                  </a:lnTo>
                  <a:lnTo>
                    <a:pt x="275" y="107"/>
                  </a:lnTo>
                  <a:lnTo>
                    <a:pt x="274" y="107"/>
                  </a:lnTo>
                  <a:lnTo>
                    <a:pt x="275" y="107"/>
                  </a:lnTo>
                  <a:lnTo>
                    <a:pt x="274" y="107"/>
                  </a:lnTo>
                  <a:lnTo>
                    <a:pt x="274" y="108"/>
                  </a:lnTo>
                  <a:lnTo>
                    <a:pt x="275" y="108"/>
                  </a:lnTo>
                  <a:lnTo>
                    <a:pt x="274" y="108"/>
                  </a:lnTo>
                  <a:lnTo>
                    <a:pt x="274" y="107"/>
                  </a:lnTo>
                  <a:lnTo>
                    <a:pt x="272" y="107"/>
                  </a:lnTo>
                  <a:lnTo>
                    <a:pt x="272" y="108"/>
                  </a:lnTo>
                  <a:lnTo>
                    <a:pt x="274" y="108"/>
                  </a:lnTo>
                  <a:lnTo>
                    <a:pt x="274" y="107"/>
                  </a:lnTo>
                  <a:lnTo>
                    <a:pt x="274" y="108"/>
                  </a:lnTo>
                  <a:lnTo>
                    <a:pt x="274" y="109"/>
                  </a:lnTo>
                  <a:lnTo>
                    <a:pt x="272" y="109"/>
                  </a:lnTo>
                  <a:lnTo>
                    <a:pt x="274" y="109"/>
                  </a:lnTo>
                  <a:lnTo>
                    <a:pt x="272" y="109"/>
                  </a:lnTo>
                  <a:lnTo>
                    <a:pt x="272" y="110"/>
                  </a:lnTo>
                  <a:lnTo>
                    <a:pt x="272" y="111"/>
                  </a:lnTo>
                  <a:lnTo>
                    <a:pt x="272" y="110"/>
                  </a:lnTo>
                  <a:lnTo>
                    <a:pt x="271" y="110"/>
                  </a:lnTo>
                  <a:lnTo>
                    <a:pt x="272" y="110"/>
                  </a:lnTo>
                  <a:lnTo>
                    <a:pt x="271" y="110"/>
                  </a:lnTo>
                  <a:lnTo>
                    <a:pt x="271" y="111"/>
                  </a:lnTo>
                  <a:lnTo>
                    <a:pt x="271" y="110"/>
                  </a:lnTo>
                  <a:lnTo>
                    <a:pt x="272" y="110"/>
                  </a:lnTo>
                  <a:lnTo>
                    <a:pt x="272" y="111"/>
                  </a:lnTo>
                  <a:lnTo>
                    <a:pt x="271" y="111"/>
                  </a:lnTo>
                  <a:lnTo>
                    <a:pt x="271" y="110"/>
                  </a:lnTo>
                  <a:lnTo>
                    <a:pt x="270" y="110"/>
                  </a:lnTo>
                  <a:lnTo>
                    <a:pt x="271" y="110"/>
                  </a:lnTo>
                  <a:lnTo>
                    <a:pt x="270" y="110"/>
                  </a:lnTo>
                  <a:lnTo>
                    <a:pt x="271" y="110"/>
                  </a:lnTo>
                  <a:lnTo>
                    <a:pt x="270" y="109"/>
                  </a:lnTo>
                  <a:lnTo>
                    <a:pt x="271" y="109"/>
                  </a:lnTo>
                  <a:lnTo>
                    <a:pt x="270" y="108"/>
                  </a:lnTo>
                  <a:lnTo>
                    <a:pt x="271" y="108"/>
                  </a:lnTo>
                  <a:lnTo>
                    <a:pt x="271" y="109"/>
                  </a:lnTo>
                  <a:lnTo>
                    <a:pt x="271" y="108"/>
                  </a:lnTo>
                  <a:lnTo>
                    <a:pt x="271" y="109"/>
                  </a:lnTo>
                  <a:lnTo>
                    <a:pt x="271" y="108"/>
                  </a:lnTo>
                  <a:lnTo>
                    <a:pt x="271" y="109"/>
                  </a:lnTo>
                  <a:lnTo>
                    <a:pt x="272" y="109"/>
                  </a:lnTo>
                  <a:lnTo>
                    <a:pt x="272" y="108"/>
                  </a:lnTo>
                  <a:lnTo>
                    <a:pt x="271" y="108"/>
                  </a:lnTo>
                  <a:lnTo>
                    <a:pt x="270" y="108"/>
                  </a:lnTo>
                  <a:lnTo>
                    <a:pt x="270" y="107"/>
                  </a:lnTo>
                  <a:lnTo>
                    <a:pt x="270" y="108"/>
                  </a:lnTo>
                  <a:lnTo>
                    <a:pt x="269" y="108"/>
                  </a:lnTo>
                  <a:lnTo>
                    <a:pt x="270" y="108"/>
                  </a:lnTo>
                  <a:lnTo>
                    <a:pt x="270" y="109"/>
                  </a:lnTo>
                  <a:lnTo>
                    <a:pt x="269" y="108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69" y="107"/>
                  </a:lnTo>
                  <a:lnTo>
                    <a:pt x="270" y="107"/>
                  </a:lnTo>
                  <a:lnTo>
                    <a:pt x="270" y="105"/>
                  </a:lnTo>
                  <a:lnTo>
                    <a:pt x="269" y="105"/>
                  </a:lnTo>
                  <a:lnTo>
                    <a:pt x="269" y="104"/>
                  </a:lnTo>
                  <a:lnTo>
                    <a:pt x="270" y="104"/>
                  </a:lnTo>
                  <a:lnTo>
                    <a:pt x="270" y="105"/>
                  </a:lnTo>
                  <a:lnTo>
                    <a:pt x="270" y="107"/>
                  </a:lnTo>
                  <a:lnTo>
                    <a:pt x="271" y="107"/>
                  </a:lnTo>
                  <a:lnTo>
                    <a:pt x="270" y="107"/>
                  </a:lnTo>
                  <a:lnTo>
                    <a:pt x="270" y="105"/>
                  </a:lnTo>
                  <a:lnTo>
                    <a:pt x="271" y="105"/>
                  </a:lnTo>
                  <a:lnTo>
                    <a:pt x="271" y="107"/>
                  </a:lnTo>
                  <a:lnTo>
                    <a:pt x="271" y="105"/>
                  </a:lnTo>
                  <a:lnTo>
                    <a:pt x="272" y="105"/>
                  </a:lnTo>
                  <a:lnTo>
                    <a:pt x="272" y="107"/>
                  </a:lnTo>
                  <a:lnTo>
                    <a:pt x="272" y="105"/>
                  </a:lnTo>
                  <a:lnTo>
                    <a:pt x="272" y="107"/>
                  </a:lnTo>
                  <a:lnTo>
                    <a:pt x="274" y="105"/>
                  </a:lnTo>
                  <a:lnTo>
                    <a:pt x="272" y="105"/>
                  </a:lnTo>
                  <a:lnTo>
                    <a:pt x="274" y="105"/>
                  </a:lnTo>
                  <a:lnTo>
                    <a:pt x="274" y="104"/>
                  </a:lnTo>
                  <a:lnTo>
                    <a:pt x="272" y="104"/>
                  </a:lnTo>
                  <a:lnTo>
                    <a:pt x="272" y="105"/>
                  </a:lnTo>
                  <a:lnTo>
                    <a:pt x="272" y="104"/>
                  </a:lnTo>
                  <a:lnTo>
                    <a:pt x="272" y="103"/>
                  </a:lnTo>
                  <a:lnTo>
                    <a:pt x="272" y="104"/>
                  </a:lnTo>
                  <a:lnTo>
                    <a:pt x="272" y="103"/>
                  </a:lnTo>
                  <a:lnTo>
                    <a:pt x="271" y="103"/>
                  </a:lnTo>
                  <a:lnTo>
                    <a:pt x="271" y="104"/>
                  </a:lnTo>
                  <a:lnTo>
                    <a:pt x="272" y="104"/>
                  </a:lnTo>
                  <a:lnTo>
                    <a:pt x="272" y="105"/>
                  </a:lnTo>
                  <a:lnTo>
                    <a:pt x="271" y="104"/>
                  </a:lnTo>
                  <a:lnTo>
                    <a:pt x="271" y="103"/>
                  </a:lnTo>
                  <a:lnTo>
                    <a:pt x="271" y="104"/>
                  </a:lnTo>
                  <a:lnTo>
                    <a:pt x="270" y="104"/>
                  </a:lnTo>
                  <a:lnTo>
                    <a:pt x="270" y="103"/>
                  </a:lnTo>
                  <a:lnTo>
                    <a:pt x="270" y="102"/>
                  </a:lnTo>
                  <a:lnTo>
                    <a:pt x="271" y="102"/>
                  </a:lnTo>
                  <a:lnTo>
                    <a:pt x="270" y="102"/>
                  </a:lnTo>
                  <a:lnTo>
                    <a:pt x="270" y="100"/>
                  </a:lnTo>
                  <a:lnTo>
                    <a:pt x="270" y="102"/>
                  </a:lnTo>
                  <a:lnTo>
                    <a:pt x="269" y="100"/>
                  </a:lnTo>
                  <a:lnTo>
                    <a:pt x="270" y="100"/>
                  </a:lnTo>
                  <a:lnTo>
                    <a:pt x="269" y="100"/>
                  </a:lnTo>
                  <a:lnTo>
                    <a:pt x="269" y="102"/>
                  </a:lnTo>
                  <a:lnTo>
                    <a:pt x="270" y="102"/>
                  </a:lnTo>
                  <a:lnTo>
                    <a:pt x="269" y="102"/>
                  </a:lnTo>
                  <a:lnTo>
                    <a:pt x="270" y="102"/>
                  </a:lnTo>
                  <a:lnTo>
                    <a:pt x="269" y="102"/>
                  </a:lnTo>
                  <a:lnTo>
                    <a:pt x="268" y="102"/>
                  </a:lnTo>
                  <a:lnTo>
                    <a:pt x="268" y="100"/>
                  </a:lnTo>
                  <a:lnTo>
                    <a:pt x="268" y="99"/>
                  </a:lnTo>
                  <a:lnTo>
                    <a:pt x="268" y="100"/>
                  </a:lnTo>
                  <a:lnTo>
                    <a:pt x="268" y="99"/>
                  </a:lnTo>
                  <a:lnTo>
                    <a:pt x="268" y="98"/>
                  </a:lnTo>
                  <a:lnTo>
                    <a:pt x="269" y="98"/>
                  </a:lnTo>
                  <a:lnTo>
                    <a:pt x="269" y="97"/>
                  </a:lnTo>
                  <a:lnTo>
                    <a:pt x="269" y="98"/>
                  </a:lnTo>
                  <a:lnTo>
                    <a:pt x="268" y="98"/>
                  </a:lnTo>
                  <a:lnTo>
                    <a:pt x="268" y="99"/>
                  </a:lnTo>
                  <a:lnTo>
                    <a:pt x="268" y="98"/>
                  </a:lnTo>
                  <a:lnTo>
                    <a:pt x="268" y="99"/>
                  </a:lnTo>
                  <a:lnTo>
                    <a:pt x="266" y="99"/>
                  </a:lnTo>
                  <a:lnTo>
                    <a:pt x="266" y="100"/>
                  </a:lnTo>
                  <a:lnTo>
                    <a:pt x="268" y="100"/>
                  </a:lnTo>
                  <a:lnTo>
                    <a:pt x="266" y="100"/>
                  </a:lnTo>
                  <a:lnTo>
                    <a:pt x="268" y="100"/>
                  </a:lnTo>
                  <a:lnTo>
                    <a:pt x="266" y="100"/>
                  </a:lnTo>
                  <a:lnTo>
                    <a:pt x="266" y="102"/>
                  </a:lnTo>
                  <a:lnTo>
                    <a:pt x="268" y="102"/>
                  </a:lnTo>
                  <a:lnTo>
                    <a:pt x="266" y="102"/>
                  </a:lnTo>
                  <a:lnTo>
                    <a:pt x="268" y="102"/>
                  </a:lnTo>
                  <a:lnTo>
                    <a:pt x="269" y="102"/>
                  </a:lnTo>
                  <a:lnTo>
                    <a:pt x="269" y="103"/>
                  </a:lnTo>
                  <a:lnTo>
                    <a:pt x="268" y="103"/>
                  </a:lnTo>
                  <a:lnTo>
                    <a:pt x="269" y="103"/>
                  </a:lnTo>
                  <a:lnTo>
                    <a:pt x="268" y="103"/>
                  </a:lnTo>
                  <a:lnTo>
                    <a:pt x="266" y="103"/>
                  </a:lnTo>
                  <a:lnTo>
                    <a:pt x="266" y="102"/>
                  </a:lnTo>
                  <a:lnTo>
                    <a:pt x="266" y="103"/>
                  </a:lnTo>
                  <a:lnTo>
                    <a:pt x="266" y="102"/>
                  </a:lnTo>
                  <a:lnTo>
                    <a:pt x="266" y="103"/>
                  </a:lnTo>
                  <a:lnTo>
                    <a:pt x="268" y="103"/>
                  </a:lnTo>
                  <a:lnTo>
                    <a:pt x="266" y="103"/>
                  </a:lnTo>
                  <a:lnTo>
                    <a:pt x="266" y="104"/>
                  </a:lnTo>
                  <a:lnTo>
                    <a:pt x="266" y="103"/>
                  </a:lnTo>
                  <a:lnTo>
                    <a:pt x="266" y="104"/>
                  </a:lnTo>
                  <a:lnTo>
                    <a:pt x="265" y="104"/>
                  </a:lnTo>
                  <a:lnTo>
                    <a:pt x="265" y="103"/>
                  </a:lnTo>
                  <a:lnTo>
                    <a:pt x="266" y="103"/>
                  </a:lnTo>
                  <a:lnTo>
                    <a:pt x="265" y="103"/>
                  </a:lnTo>
                  <a:lnTo>
                    <a:pt x="265" y="104"/>
                  </a:lnTo>
                  <a:lnTo>
                    <a:pt x="265" y="103"/>
                  </a:lnTo>
                  <a:lnTo>
                    <a:pt x="264" y="103"/>
                  </a:lnTo>
                  <a:lnTo>
                    <a:pt x="265" y="103"/>
                  </a:lnTo>
                  <a:lnTo>
                    <a:pt x="264" y="103"/>
                  </a:lnTo>
                  <a:lnTo>
                    <a:pt x="264" y="104"/>
                  </a:lnTo>
                  <a:lnTo>
                    <a:pt x="265" y="104"/>
                  </a:lnTo>
                  <a:lnTo>
                    <a:pt x="265" y="105"/>
                  </a:lnTo>
                  <a:lnTo>
                    <a:pt x="265" y="104"/>
                  </a:lnTo>
                  <a:lnTo>
                    <a:pt x="266" y="104"/>
                  </a:lnTo>
                  <a:lnTo>
                    <a:pt x="266" y="105"/>
                  </a:lnTo>
                  <a:lnTo>
                    <a:pt x="266" y="104"/>
                  </a:lnTo>
                  <a:lnTo>
                    <a:pt x="266" y="105"/>
                  </a:lnTo>
                  <a:lnTo>
                    <a:pt x="266" y="104"/>
                  </a:lnTo>
                  <a:lnTo>
                    <a:pt x="268" y="104"/>
                  </a:lnTo>
                  <a:lnTo>
                    <a:pt x="268" y="105"/>
                  </a:lnTo>
                  <a:lnTo>
                    <a:pt x="266" y="105"/>
                  </a:lnTo>
                  <a:lnTo>
                    <a:pt x="266" y="107"/>
                  </a:lnTo>
                  <a:lnTo>
                    <a:pt x="265" y="105"/>
                  </a:lnTo>
                  <a:lnTo>
                    <a:pt x="264" y="105"/>
                  </a:lnTo>
                  <a:lnTo>
                    <a:pt x="265" y="105"/>
                  </a:lnTo>
                  <a:lnTo>
                    <a:pt x="265" y="107"/>
                  </a:lnTo>
                  <a:lnTo>
                    <a:pt x="265" y="105"/>
                  </a:lnTo>
                  <a:lnTo>
                    <a:pt x="265" y="107"/>
                  </a:lnTo>
                  <a:lnTo>
                    <a:pt x="266" y="107"/>
                  </a:lnTo>
                  <a:lnTo>
                    <a:pt x="266" y="108"/>
                  </a:lnTo>
                  <a:lnTo>
                    <a:pt x="265" y="108"/>
                  </a:lnTo>
                  <a:lnTo>
                    <a:pt x="265" y="107"/>
                  </a:lnTo>
                  <a:lnTo>
                    <a:pt x="264" y="107"/>
                  </a:lnTo>
                  <a:lnTo>
                    <a:pt x="265" y="107"/>
                  </a:lnTo>
                  <a:lnTo>
                    <a:pt x="264" y="107"/>
                  </a:lnTo>
                  <a:lnTo>
                    <a:pt x="265" y="107"/>
                  </a:lnTo>
                  <a:lnTo>
                    <a:pt x="264" y="107"/>
                  </a:lnTo>
                  <a:lnTo>
                    <a:pt x="264" y="105"/>
                  </a:lnTo>
                  <a:lnTo>
                    <a:pt x="264" y="104"/>
                  </a:lnTo>
                  <a:lnTo>
                    <a:pt x="264" y="103"/>
                  </a:lnTo>
                  <a:lnTo>
                    <a:pt x="263" y="103"/>
                  </a:lnTo>
                  <a:lnTo>
                    <a:pt x="264" y="103"/>
                  </a:lnTo>
                  <a:lnTo>
                    <a:pt x="264" y="102"/>
                  </a:lnTo>
                  <a:lnTo>
                    <a:pt x="265" y="102"/>
                  </a:lnTo>
                  <a:lnTo>
                    <a:pt x="265" y="100"/>
                  </a:lnTo>
                  <a:lnTo>
                    <a:pt x="266" y="100"/>
                  </a:lnTo>
                  <a:lnTo>
                    <a:pt x="266" y="102"/>
                  </a:lnTo>
                  <a:lnTo>
                    <a:pt x="266" y="100"/>
                  </a:lnTo>
                  <a:lnTo>
                    <a:pt x="266" y="99"/>
                  </a:lnTo>
                  <a:lnTo>
                    <a:pt x="266" y="98"/>
                  </a:lnTo>
                  <a:lnTo>
                    <a:pt x="266" y="99"/>
                  </a:lnTo>
                  <a:lnTo>
                    <a:pt x="265" y="98"/>
                  </a:lnTo>
                  <a:lnTo>
                    <a:pt x="264" y="97"/>
                  </a:lnTo>
                  <a:lnTo>
                    <a:pt x="264" y="98"/>
                  </a:lnTo>
                  <a:lnTo>
                    <a:pt x="265" y="98"/>
                  </a:lnTo>
                  <a:lnTo>
                    <a:pt x="265" y="99"/>
                  </a:lnTo>
                  <a:lnTo>
                    <a:pt x="266" y="99"/>
                  </a:lnTo>
                  <a:lnTo>
                    <a:pt x="265" y="99"/>
                  </a:lnTo>
                  <a:lnTo>
                    <a:pt x="266" y="99"/>
                  </a:lnTo>
                  <a:lnTo>
                    <a:pt x="265" y="99"/>
                  </a:lnTo>
                  <a:lnTo>
                    <a:pt x="265" y="100"/>
                  </a:lnTo>
                  <a:lnTo>
                    <a:pt x="265" y="99"/>
                  </a:lnTo>
                  <a:lnTo>
                    <a:pt x="265" y="100"/>
                  </a:lnTo>
                  <a:lnTo>
                    <a:pt x="265" y="99"/>
                  </a:lnTo>
                  <a:lnTo>
                    <a:pt x="265" y="100"/>
                  </a:lnTo>
                  <a:lnTo>
                    <a:pt x="265" y="99"/>
                  </a:lnTo>
                  <a:lnTo>
                    <a:pt x="264" y="99"/>
                  </a:lnTo>
                  <a:lnTo>
                    <a:pt x="265" y="99"/>
                  </a:lnTo>
                  <a:lnTo>
                    <a:pt x="264" y="99"/>
                  </a:lnTo>
                  <a:lnTo>
                    <a:pt x="264" y="100"/>
                  </a:lnTo>
                  <a:lnTo>
                    <a:pt x="264" y="99"/>
                  </a:lnTo>
                  <a:lnTo>
                    <a:pt x="263" y="99"/>
                  </a:lnTo>
                  <a:lnTo>
                    <a:pt x="264" y="99"/>
                  </a:lnTo>
                  <a:lnTo>
                    <a:pt x="264" y="100"/>
                  </a:lnTo>
                  <a:lnTo>
                    <a:pt x="263" y="100"/>
                  </a:lnTo>
                  <a:lnTo>
                    <a:pt x="264" y="100"/>
                  </a:lnTo>
                  <a:lnTo>
                    <a:pt x="264" y="102"/>
                  </a:lnTo>
                  <a:lnTo>
                    <a:pt x="263" y="102"/>
                  </a:lnTo>
                  <a:lnTo>
                    <a:pt x="263" y="100"/>
                  </a:lnTo>
                  <a:lnTo>
                    <a:pt x="263" y="102"/>
                  </a:lnTo>
                  <a:lnTo>
                    <a:pt x="262" y="102"/>
                  </a:lnTo>
                  <a:lnTo>
                    <a:pt x="263" y="102"/>
                  </a:lnTo>
                  <a:lnTo>
                    <a:pt x="262" y="102"/>
                  </a:lnTo>
                  <a:lnTo>
                    <a:pt x="263" y="102"/>
                  </a:lnTo>
                  <a:lnTo>
                    <a:pt x="262" y="102"/>
                  </a:lnTo>
                  <a:lnTo>
                    <a:pt x="263" y="103"/>
                  </a:lnTo>
                  <a:lnTo>
                    <a:pt x="263" y="102"/>
                  </a:lnTo>
                  <a:lnTo>
                    <a:pt x="263" y="103"/>
                  </a:lnTo>
                  <a:lnTo>
                    <a:pt x="262" y="103"/>
                  </a:lnTo>
                  <a:lnTo>
                    <a:pt x="263" y="103"/>
                  </a:lnTo>
                  <a:lnTo>
                    <a:pt x="263" y="104"/>
                  </a:lnTo>
                  <a:lnTo>
                    <a:pt x="262" y="103"/>
                  </a:lnTo>
                  <a:lnTo>
                    <a:pt x="262" y="104"/>
                  </a:lnTo>
                  <a:lnTo>
                    <a:pt x="262" y="105"/>
                  </a:lnTo>
                  <a:lnTo>
                    <a:pt x="262" y="104"/>
                  </a:lnTo>
                  <a:lnTo>
                    <a:pt x="262" y="105"/>
                  </a:lnTo>
                  <a:lnTo>
                    <a:pt x="263" y="105"/>
                  </a:lnTo>
                  <a:lnTo>
                    <a:pt x="262" y="105"/>
                  </a:lnTo>
                  <a:lnTo>
                    <a:pt x="262" y="104"/>
                  </a:lnTo>
                  <a:lnTo>
                    <a:pt x="263" y="104"/>
                  </a:lnTo>
                  <a:lnTo>
                    <a:pt x="263" y="105"/>
                  </a:lnTo>
                  <a:lnTo>
                    <a:pt x="262" y="105"/>
                  </a:lnTo>
                  <a:lnTo>
                    <a:pt x="262" y="107"/>
                  </a:lnTo>
                  <a:lnTo>
                    <a:pt x="262" y="108"/>
                  </a:lnTo>
                  <a:lnTo>
                    <a:pt x="260" y="108"/>
                  </a:lnTo>
                  <a:lnTo>
                    <a:pt x="262" y="108"/>
                  </a:lnTo>
                  <a:lnTo>
                    <a:pt x="260" y="108"/>
                  </a:lnTo>
                  <a:lnTo>
                    <a:pt x="260" y="109"/>
                  </a:lnTo>
                  <a:lnTo>
                    <a:pt x="262" y="109"/>
                  </a:lnTo>
                  <a:lnTo>
                    <a:pt x="262" y="110"/>
                  </a:lnTo>
                  <a:lnTo>
                    <a:pt x="262" y="111"/>
                  </a:lnTo>
                  <a:lnTo>
                    <a:pt x="262" y="110"/>
                  </a:lnTo>
                  <a:lnTo>
                    <a:pt x="260" y="110"/>
                  </a:lnTo>
                  <a:lnTo>
                    <a:pt x="262" y="110"/>
                  </a:lnTo>
                  <a:lnTo>
                    <a:pt x="260" y="110"/>
                  </a:lnTo>
                  <a:lnTo>
                    <a:pt x="260" y="111"/>
                  </a:lnTo>
                  <a:lnTo>
                    <a:pt x="259" y="110"/>
                  </a:lnTo>
                  <a:lnTo>
                    <a:pt x="259" y="109"/>
                  </a:lnTo>
                  <a:lnTo>
                    <a:pt x="260" y="109"/>
                  </a:lnTo>
                  <a:lnTo>
                    <a:pt x="260" y="108"/>
                  </a:lnTo>
                  <a:lnTo>
                    <a:pt x="260" y="107"/>
                  </a:lnTo>
                  <a:lnTo>
                    <a:pt x="260" y="105"/>
                  </a:lnTo>
                  <a:lnTo>
                    <a:pt x="260" y="104"/>
                  </a:lnTo>
                  <a:lnTo>
                    <a:pt x="260" y="103"/>
                  </a:lnTo>
                  <a:lnTo>
                    <a:pt x="260" y="102"/>
                  </a:lnTo>
                  <a:lnTo>
                    <a:pt x="260" y="103"/>
                  </a:lnTo>
                  <a:lnTo>
                    <a:pt x="260" y="102"/>
                  </a:lnTo>
                  <a:lnTo>
                    <a:pt x="262" y="103"/>
                  </a:lnTo>
                  <a:lnTo>
                    <a:pt x="262" y="102"/>
                  </a:lnTo>
                  <a:lnTo>
                    <a:pt x="260" y="102"/>
                  </a:lnTo>
                  <a:lnTo>
                    <a:pt x="260" y="100"/>
                  </a:lnTo>
                  <a:lnTo>
                    <a:pt x="262" y="100"/>
                  </a:lnTo>
                  <a:lnTo>
                    <a:pt x="262" y="99"/>
                  </a:lnTo>
                  <a:lnTo>
                    <a:pt x="263" y="99"/>
                  </a:lnTo>
                  <a:lnTo>
                    <a:pt x="263" y="98"/>
                  </a:lnTo>
                  <a:lnTo>
                    <a:pt x="263" y="97"/>
                  </a:lnTo>
                  <a:lnTo>
                    <a:pt x="263" y="96"/>
                  </a:lnTo>
                  <a:lnTo>
                    <a:pt x="264" y="96"/>
                  </a:lnTo>
                  <a:lnTo>
                    <a:pt x="265" y="96"/>
                  </a:lnTo>
                  <a:lnTo>
                    <a:pt x="265" y="94"/>
                  </a:lnTo>
                  <a:lnTo>
                    <a:pt x="265" y="93"/>
                  </a:lnTo>
                  <a:lnTo>
                    <a:pt x="266" y="93"/>
                  </a:lnTo>
                  <a:lnTo>
                    <a:pt x="268" y="92"/>
                  </a:lnTo>
                  <a:lnTo>
                    <a:pt x="266" y="92"/>
                  </a:lnTo>
                  <a:lnTo>
                    <a:pt x="266" y="93"/>
                  </a:lnTo>
                  <a:lnTo>
                    <a:pt x="266" y="92"/>
                  </a:lnTo>
                  <a:lnTo>
                    <a:pt x="266" y="93"/>
                  </a:lnTo>
                  <a:lnTo>
                    <a:pt x="266" y="94"/>
                  </a:lnTo>
                  <a:lnTo>
                    <a:pt x="266" y="93"/>
                  </a:lnTo>
                  <a:lnTo>
                    <a:pt x="268" y="94"/>
                  </a:lnTo>
                  <a:lnTo>
                    <a:pt x="266" y="94"/>
                  </a:lnTo>
                  <a:lnTo>
                    <a:pt x="268" y="94"/>
                  </a:lnTo>
                  <a:lnTo>
                    <a:pt x="266" y="94"/>
                  </a:lnTo>
                  <a:lnTo>
                    <a:pt x="266" y="96"/>
                  </a:lnTo>
                  <a:lnTo>
                    <a:pt x="268" y="96"/>
                  </a:lnTo>
                  <a:lnTo>
                    <a:pt x="266" y="96"/>
                  </a:lnTo>
                  <a:lnTo>
                    <a:pt x="268" y="96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8" y="94"/>
                  </a:lnTo>
                  <a:lnTo>
                    <a:pt x="268" y="96"/>
                  </a:lnTo>
                  <a:lnTo>
                    <a:pt x="269" y="96"/>
                  </a:lnTo>
                  <a:lnTo>
                    <a:pt x="268" y="96"/>
                  </a:lnTo>
                  <a:lnTo>
                    <a:pt x="268" y="97"/>
                  </a:lnTo>
                  <a:lnTo>
                    <a:pt x="269" y="97"/>
                  </a:lnTo>
                  <a:lnTo>
                    <a:pt x="269" y="96"/>
                  </a:lnTo>
                  <a:lnTo>
                    <a:pt x="270" y="96"/>
                  </a:lnTo>
                  <a:lnTo>
                    <a:pt x="269" y="96"/>
                  </a:lnTo>
                  <a:lnTo>
                    <a:pt x="270" y="97"/>
                  </a:lnTo>
                  <a:lnTo>
                    <a:pt x="270" y="96"/>
                  </a:lnTo>
                  <a:lnTo>
                    <a:pt x="270" y="97"/>
                  </a:lnTo>
                  <a:lnTo>
                    <a:pt x="271" y="97"/>
                  </a:lnTo>
                  <a:lnTo>
                    <a:pt x="271" y="98"/>
                  </a:lnTo>
                  <a:lnTo>
                    <a:pt x="270" y="98"/>
                  </a:lnTo>
                  <a:lnTo>
                    <a:pt x="270" y="97"/>
                  </a:lnTo>
                  <a:lnTo>
                    <a:pt x="270" y="98"/>
                  </a:lnTo>
                  <a:lnTo>
                    <a:pt x="271" y="98"/>
                  </a:lnTo>
                  <a:lnTo>
                    <a:pt x="271" y="99"/>
                  </a:lnTo>
                  <a:lnTo>
                    <a:pt x="270" y="99"/>
                  </a:lnTo>
                  <a:lnTo>
                    <a:pt x="271" y="100"/>
                  </a:lnTo>
                  <a:lnTo>
                    <a:pt x="271" y="102"/>
                  </a:lnTo>
                  <a:lnTo>
                    <a:pt x="272" y="102"/>
                  </a:lnTo>
                  <a:lnTo>
                    <a:pt x="272" y="100"/>
                  </a:lnTo>
                  <a:lnTo>
                    <a:pt x="272" y="102"/>
                  </a:lnTo>
                  <a:lnTo>
                    <a:pt x="274" y="102"/>
                  </a:lnTo>
                  <a:lnTo>
                    <a:pt x="274" y="103"/>
                  </a:lnTo>
                  <a:lnTo>
                    <a:pt x="274" y="104"/>
                  </a:lnTo>
                  <a:lnTo>
                    <a:pt x="275" y="104"/>
                  </a:lnTo>
                  <a:lnTo>
                    <a:pt x="274" y="104"/>
                  </a:lnTo>
                  <a:lnTo>
                    <a:pt x="274" y="103"/>
                  </a:lnTo>
                  <a:lnTo>
                    <a:pt x="275" y="103"/>
                  </a:lnTo>
                  <a:lnTo>
                    <a:pt x="275" y="102"/>
                  </a:lnTo>
                  <a:lnTo>
                    <a:pt x="276" y="103"/>
                  </a:lnTo>
                  <a:lnTo>
                    <a:pt x="276" y="102"/>
                  </a:lnTo>
                  <a:lnTo>
                    <a:pt x="275" y="102"/>
                  </a:lnTo>
                  <a:lnTo>
                    <a:pt x="276" y="102"/>
                  </a:lnTo>
                  <a:lnTo>
                    <a:pt x="275" y="102"/>
                  </a:lnTo>
                  <a:lnTo>
                    <a:pt x="276" y="102"/>
                  </a:lnTo>
                  <a:lnTo>
                    <a:pt x="276" y="100"/>
                  </a:lnTo>
                  <a:lnTo>
                    <a:pt x="276" y="102"/>
                  </a:lnTo>
                  <a:lnTo>
                    <a:pt x="276" y="100"/>
                  </a:lnTo>
                  <a:lnTo>
                    <a:pt x="277" y="100"/>
                  </a:lnTo>
                  <a:lnTo>
                    <a:pt x="276" y="100"/>
                  </a:lnTo>
                  <a:lnTo>
                    <a:pt x="277" y="99"/>
                  </a:lnTo>
                  <a:lnTo>
                    <a:pt x="277" y="100"/>
                  </a:lnTo>
                  <a:lnTo>
                    <a:pt x="277" y="99"/>
                  </a:lnTo>
                  <a:lnTo>
                    <a:pt x="277" y="100"/>
                  </a:lnTo>
                  <a:lnTo>
                    <a:pt x="278" y="100"/>
                  </a:lnTo>
                  <a:lnTo>
                    <a:pt x="278" y="99"/>
                  </a:lnTo>
                  <a:lnTo>
                    <a:pt x="277" y="99"/>
                  </a:lnTo>
                  <a:lnTo>
                    <a:pt x="278" y="99"/>
                  </a:lnTo>
                  <a:lnTo>
                    <a:pt x="278" y="98"/>
                  </a:lnTo>
                  <a:lnTo>
                    <a:pt x="277" y="99"/>
                  </a:lnTo>
                  <a:lnTo>
                    <a:pt x="277" y="98"/>
                  </a:lnTo>
                  <a:lnTo>
                    <a:pt x="277" y="99"/>
                  </a:lnTo>
                  <a:lnTo>
                    <a:pt x="276" y="99"/>
                  </a:lnTo>
                  <a:lnTo>
                    <a:pt x="276" y="100"/>
                  </a:lnTo>
                  <a:lnTo>
                    <a:pt x="275" y="100"/>
                  </a:lnTo>
                  <a:lnTo>
                    <a:pt x="275" y="99"/>
                  </a:lnTo>
                  <a:lnTo>
                    <a:pt x="275" y="100"/>
                  </a:lnTo>
                  <a:lnTo>
                    <a:pt x="274" y="99"/>
                  </a:lnTo>
                  <a:lnTo>
                    <a:pt x="275" y="99"/>
                  </a:lnTo>
                  <a:lnTo>
                    <a:pt x="275" y="98"/>
                  </a:lnTo>
                  <a:lnTo>
                    <a:pt x="275" y="99"/>
                  </a:lnTo>
                  <a:lnTo>
                    <a:pt x="275" y="98"/>
                  </a:lnTo>
                  <a:lnTo>
                    <a:pt x="275" y="99"/>
                  </a:lnTo>
                  <a:lnTo>
                    <a:pt x="275" y="98"/>
                  </a:lnTo>
                  <a:lnTo>
                    <a:pt x="276" y="98"/>
                  </a:lnTo>
                  <a:lnTo>
                    <a:pt x="275" y="98"/>
                  </a:lnTo>
                  <a:lnTo>
                    <a:pt x="275" y="99"/>
                  </a:lnTo>
                  <a:lnTo>
                    <a:pt x="274" y="99"/>
                  </a:lnTo>
                  <a:lnTo>
                    <a:pt x="274" y="100"/>
                  </a:lnTo>
                  <a:lnTo>
                    <a:pt x="275" y="100"/>
                  </a:lnTo>
                  <a:lnTo>
                    <a:pt x="275" y="102"/>
                  </a:lnTo>
                  <a:lnTo>
                    <a:pt x="274" y="102"/>
                  </a:lnTo>
                  <a:lnTo>
                    <a:pt x="274" y="100"/>
                  </a:lnTo>
                  <a:lnTo>
                    <a:pt x="274" y="99"/>
                  </a:lnTo>
                  <a:lnTo>
                    <a:pt x="272" y="99"/>
                  </a:lnTo>
                  <a:lnTo>
                    <a:pt x="274" y="99"/>
                  </a:lnTo>
                  <a:lnTo>
                    <a:pt x="272" y="99"/>
                  </a:lnTo>
                  <a:lnTo>
                    <a:pt x="274" y="99"/>
                  </a:lnTo>
                  <a:lnTo>
                    <a:pt x="272" y="99"/>
                  </a:lnTo>
                  <a:lnTo>
                    <a:pt x="272" y="98"/>
                  </a:lnTo>
                  <a:lnTo>
                    <a:pt x="274" y="98"/>
                  </a:lnTo>
                  <a:lnTo>
                    <a:pt x="274" y="97"/>
                  </a:lnTo>
                  <a:lnTo>
                    <a:pt x="274" y="98"/>
                  </a:lnTo>
                  <a:lnTo>
                    <a:pt x="274" y="97"/>
                  </a:lnTo>
                  <a:lnTo>
                    <a:pt x="275" y="97"/>
                  </a:lnTo>
                  <a:lnTo>
                    <a:pt x="275" y="96"/>
                  </a:lnTo>
                  <a:lnTo>
                    <a:pt x="274" y="96"/>
                  </a:lnTo>
                  <a:lnTo>
                    <a:pt x="274" y="97"/>
                  </a:lnTo>
                  <a:lnTo>
                    <a:pt x="275" y="97"/>
                  </a:lnTo>
                  <a:lnTo>
                    <a:pt x="274" y="97"/>
                  </a:lnTo>
                  <a:lnTo>
                    <a:pt x="272" y="97"/>
                  </a:lnTo>
                  <a:lnTo>
                    <a:pt x="274" y="97"/>
                  </a:lnTo>
                  <a:lnTo>
                    <a:pt x="272" y="97"/>
                  </a:lnTo>
                  <a:lnTo>
                    <a:pt x="272" y="98"/>
                  </a:lnTo>
                  <a:lnTo>
                    <a:pt x="272" y="97"/>
                  </a:lnTo>
                  <a:lnTo>
                    <a:pt x="272" y="98"/>
                  </a:lnTo>
                  <a:lnTo>
                    <a:pt x="272" y="97"/>
                  </a:lnTo>
                  <a:lnTo>
                    <a:pt x="272" y="96"/>
                  </a:lnTo>
                  <a:lnTo>
                    <a:pt x="272" y="94"/>
                  </a:lnTo>
                  <a:lnTo>
                    <a:pt x="274" y="94"/>
                  </a:lnTo>
                  <a:lnTo>
                    <a:pt x="272" y="94"/>
                  </a:lnTo>
                  <a:lnTo>
                    <a:pt x="274" y="94"/>
                  </a:lnTo>
                  <a:lnTo>
                    <a:pt x="274" y="93"/>
                  </a:lnTo>
                  <a:lnTo>
                    <a:pt x="274" y="94"/>
                  </a:lnTo>
                  <a:lnTo>
                    <a:pt x="274" y="93"/>
                  </a:lnTo>
                  <a:lnTo>
                    <a:pt x="272" y="93"/>
                  </a:lnTo>
                  <a:lnTo>
                    <a:pt x="272" y="94"/>
                  </a:lnTo>
                  <a:lnTo>
                    <a:pt x="272" y="93"/>
                  </a:lnTo>
                  <a:lnTo>
                    <a:pt x="272" y="92"/>
                  </a:lnTo>
                  <a:lnTo>
                    <a:pt x="272" y="93"/>
                  </a:lnTo>
                  <a:lnTo>
                    <a:pt x="274" y="93"/>
                  </a:lnTo>
                  <a:lnTo>
                    <a:pt x="274" y="92"/>
                  </a:lnTo>
                  <a:lnTo>
                    <a:pt x="275" y="92"/>
                  </a:lnTo>
                  <a:lnTo>
                    <a:pt x="275" y="93"/>
                  </a:lnTo>
                  <a:lnTo>
                    <a:pt x="276" y="92"/>
                  </a:lnTo>
                  <a:lnTo>
                    <a:pt x="276" y="93"/>
                  </a:lnTo>
                  <a:lnTo>
                    <a:pt x="276" y="92"/>
                  </a:lnTo>
                  <a:lnTo>
                    <a:pt x="275" y="92"/>
                  </a:lnTo>
                  <a:lnTo>
                    <a:pt x="276" y="92"/>
                  </a:lnTo>
                  <a:lnTo>
                    <a:pt x="275" y="92"/>
                  </a:lnTo>
                  <a:lnTo>
                    <a:pt x="276" y="92"/>
                  </a:lnTo>
                  <a:lnTo>
                    <a:pt x="276" y="91"/>
                  </a:lnTo>
                  <a:lnTo>
                    <a:pt x="276" y="92"/>
                  </a:lnTo>
                  <a:lnTo>
                    <a:pt x="276" y="91"/>
                  </a:lnTo>
                  <a:lnTo>
                    <a:pt x="276" y="92"/>
                  </a:lnTo>
                  <a:lnTo>
                    <a:pt x="276" y="91"/>
                  </a:lnTo>
                  <a:lnTo>
                    <a:pt x="276" y="92"/>
                  </a:lnTo>
                  <a:lnTo>
                    <a:pt x="277" y="92"/>
                  </a:lnTo>
                  <a:lnTo>
                    <a:pt x="276" y="92"/>
                  </a:lnTo>
                  <a:lnTo>
                    <a:pt x="276" y="91"/>
                  </a:lnTo>
                  <a:lnTo>
                    <a:pt x="275" y="91"/>
                  </a:lnTo>
                  <a:lnTo>
                    <a:pt x="275" y="92"/>
                  </a:lnTo>
                  <a:lnTo>
                    <a:pt x="275" y="91"/>
                  </a:lnTo>
                  <a:lnTo>
                    <a:pt x="275" y="90"/>
                  </a:lnTo>
                  <a:lnTo>
                    <a:pt x="276" y="90"/>
                  </a:lnTo>
                  <a:lnTo>
                    <a:pt x="276" y="91"/>
                  </a:lnTo>
                  <a:lnTo>
                    <a:pt x="276" y="90"/>
                  </a:lnTo>
                  <a:lnTo>
                    <a:pt x="277" y="90"/>
                  </a:lnTo>
                  <a:lnTo>
                    <a:pt x="278" y="91"/>
                  </a:lnTo>
                  <a:lnTo>
                    <a:pt x="278" y="92"/>
                  </a:lnTo>
                  <a:lnTo>
                    <a:pt x="278" y="91"/>
                  </a:lnTo>
                  <a:lnTo>
                    <a:pt x="280" y="91"/>
                  </a:lnTo>
                  <a:lnTo>
                    <a:pt x="280" y="92"/>
                  </a:lnTo>
                  <a:lnTo>
                    <a:pt x="280" y="91"/>
                  </a:lnTo>
                  <a:lnTo>
                    <a:pt x="278" y="91"/>
                  </a:lnTo>
                  <a:lnTo>
                    <a:pt x="278" y="90"/>
                  </a:lnTo>
                  <a:lnTo>
                    <a:pt x="280" y="90"/>
                  </a:lnTo>
                  <a:lnTo>
                    <a:pt x="281" y="90"/>
                  </a:lnTo>
                  <a:lnTo>
                    <a:pt x="281" y="88"/>
                  </a:lnTo>
                  <a:lnTo>
                    <a:pt x="281" y="90"/>
                  </a:lnTo>
                  <a:lnTo>
                    <a:pt x="282" y="90"/>
                  </a:lnTo>
                  <a:lnTo>
                    <a:pt x="282" y="88"/>
                  </a:lnTo>
                  <a:lnTo>
                    <a:pt x="283" y="90"/>
                  </a:lnTo>
                  <a:lnTo>
                    <a:pt x="283" y="88"/>
                  </a:lnTo>
                  <a:lnTo>
                    <a:pt x="282" y="88"/>
                  </a:lnTo>
                  <a:lnTo>
                    <a:pt x="282" y="87"/>
                  </a:lnTo>
                  <a:lnTo>
                    <a:pt x="282" y="88"/>
                  </a:lnTo>
                  <a:lnTo>
                    <a:pt x="281" y="88"/>
                  </a:lnTo>
                  <a:lnTo>
                    <a:pt x="280" y="88"/>
                  </a:lnTo>
                  <a:lnTo>
                    <a:pt x="280" y="87"/>
                  </a:lnTo>
                  <a:lnTo>
                    <a:pt x="280" y="86"/>
                  </a:lnTo>
                  <a:lnTo>
                    <a:pt x="280" y="87"/>
                  </a:lnTo>
                  <a:lnTo>
                    <a:pt x="280" y="86"/>
                  </a:lnTo>
                  <a:lnTo>
                    <a:pt x="278" y="86"/>
                  </a:lnTo>
                  <a:lnTo>
                    <a:pt x="280" y="86"/>
                  </a:lnTo>
                  <a:lnTo>
                    <a:pt x="280" y="85"/>
                  </a:lnTo>
                  <a:lnTo>
                    <a:pt x="280" y="84"/>
                  </a:lnTo>
                  <a:lnTo>
                    <a:pt x="280" y="85"/>
                  </a:lnTo>
                  <a:lnTo>
                    <a:pt x="280" y="86"/>
                  </a:lnTo>
                  <a:lnTo>
                    <a:pt x="278" y="86"/>
                  </a:lnTo>
                  <a:lnTo>
                    <a:pt x="280" y="86"/>
                  </a:lnTo>
                  <a:lnTo>
                    <a:pt x="278" y="86"/>
                  </a:lnTo>
                  <a:lnTo>
                    <a:pt x="278" y="87"/>
                  </a:lnTo>
                  <a:lnTo>
                    <a:pt x="280" y="87"/>
                  </a:lnTo>
                  <a:lnTo>
                    <a:pt x="278" y="87"/>
                  </a:lnTo>
                  <a:lnTo>
                    <a:pt x="280" y="88"/>
                  </a:lnTo>
                  <a:lnTo>
                    <a:pt x="278" y="88"/>
                  </a:lnTo>
                  <a:lnTo>
                    <a:pt x="278" y="87"/>
                  </a:lnTo>
                  <a:lnTo>
                    <a:pt x="277" y="86"/>
                  </a:lnTo>
                  <a:lnTo>
                    <a:pt x="277" y="87"/>
                  </a:lnTo>
                  <a:lnTo>
                    <a:pt x="277" y="86"/>
                  </a:lnTo>
                  <a:lnTo>
                    <a:pt x="277" y="87"/>
                  </a:lnTo>
                  <a:lnTo>
                    <a:pt x="277" y="86"/>
                  </a:lnTo>
                  <a:lnTo>
                    <a:pt x="277" y="87"/>
                  </a:lnTo>
                  <a:lnTo>
                    <a:pt x="276" y="87"/>
                  </a:lnTo>
                  <a:lnTo>
                    <a:pt x="276" y="86"/>
                  </a:lnTo>
                  <a:lnTo>
                    <a:pt x="275" y="87"/>
                  </a:lnTo>
                  <a:lnTo>
                    <a:pt x="275" y="86"/>
                  </a:lnTo>
                  <a:lnTo>
                    <a:pt x="276" y="86"/>
                  </a:lnTo>
                  <a:lnTo>
                    <a:pt x="276" y="85"/>
                  </a:lnTo>
                  <a:lnTo>
                    <a:pt x="275" y="86"/>
                  </a:lnTo>
                  <a:lnTo>
                    <a:pt x="275" y="85"/>
                  </a:lnTo>
                  <a:lnTo>
                    <a:pt x="276" y="84"/>
                  </a:lnTo>
                  <a:lnTo>
                    <a:pt x="275" y="84"/>
                  </a:lnTo>
                  <a:lnTo>
                    <a:pt x="276" y="84"/>
                  </a:lnTo>
                  <a:lnTo>
                    <a:pt x="275" y="84"/>
                  </a:lnTo>
                  <a:lnTo>
                    <a:pt x="276" y="84"/>
                  </a:lnTo>
                  <a:lnTo>
                    <a:pt x="276" y="82"/>
                  </a:lnTo>
                  <a:lnTo>
                    <a:pt x="276" y="81"/>
                  </a:lnTo>
                  <a:lnTo>
                    <a:pt x="276" y="82"/>
                  </a:lnTo>
                  <a:lnTo>
                    <a:pt x="276" y="81"/>
                  </a:lnTo>
                  <a:lnTo>
                    <a:pt x="275" y="81"/>
                  </a:lnTo>
                  <a:lnTo>
                    <a:pt x="275" y="80"/>
                  </a:lnTo>
                  <a:lnTo>
                    <a:pt x="276" y="80"/>
                  </a:lnTo>
                  <a:lnTo>
                    <a:pt x="275" y="80"/>
                  </a:lnTo>
                  <a:lnTo>
                    <a:pt x="275" y="81"/>
                  </a:lnTo>
                  <a:lnTo>
                    <a:pt x="275" y="82"/>
                  </a:lnTo>
                  <a:lnTo>
                    <a:pt x="276" y="82"/>
                  </a:lnTo>
                  <a:lnTo>
                    <a:pt x="275" y="82"/>
                  </a:lnTo>
                  <a:lnTo>
                    <a:pt x="275" y="84"/>
                  </a:lnTo>
                  <a:lnTo>
                    <a:pt x="275" y="85"/>
                  </a:lnTo>
                  <a:lnTo>
                    <a:pt x="275" y="86"/>
                  </a:lnTo>
                  <a:lnTo>
                    <a:pt x="274" y="86"/>
                  </a:lnTo>
                  <a:lnTo>
                    <a:pt x="275" y="86"/>
                  </a:lnTo>
                  <a:lnTo>
                    <a:pt x="274" y="86"/>
                  </a:lnTo>
                  <a:lnTo>
                    <a:pt x="275" y="86"/>
                  </a:lnTo>
                  <a:lnTo>
                    <a:pt x="275" y="87"/>
                  </a:lnTo>
                  <a:lnTo>
                    <a:pt x="274" y="87"/>
                  </a:lnTo>
                  <a:lnTo>
                    <a:pt x="274" y="88"/>
                  </a:lnTo>
                  <a:lnTo>
                    <a:pt x="272" y="88"/>
                  </a:lnTo>
                  <a:lnTo>
                    <a:pt x="274" y="88"/>
                  </a:lnTo>
                  <a:lnTo>
                    <a:pt x="272" y="88"/>
                  </a:lnTo>
                  <a:lnTo>
                    <a:pt x="272" y="90"/>
                  </a:lnTo>
                  <a:lnTo>
                    <a:pt x="272" y="91"/>
                  </a:lnTo>
                  <a:lnTo>
                    <a:pt x="272" y="92"/>
                  </a:lnTo>
                  <a:lnTo>
                    <a:pt x="271" y="92"/>
                  </a:lnTo>
                  <a:lnTo>
                    <a:pt x="272" y="90"/>
                  </a:lnTo>
                  <a:lnTo>
                    <a:pt x="272" y="88"/>
                  </a:lnTo>
                  <a:lnTo>
                    <a:pt x="272" y="87"/>
                  </a:lnTo>
                  <a:lnTo>
                    <a:pt x="274" y="87"/>
                  </a:lnTo>
                  <a:lnTo>
                    <a:pt x="274" y="86"/>
                  </a:lnTo>
                  <a:lnTo>
                    <a:pt x="274" y="85"/>
                  </a:lnTo>
                  <a:lnTo>
                    <a:pt x="274" y="86"/>
                  </a:lnTo>
                  <a:lnTo>
                    <a:pt x="272" y="85"/>
                  </a:lnTo>
                  <a:lnTo>
                    <a:pt x="274" y="86"/>
                  </a:lnTo>
                  <a:lnTo>
                    <a:pt x="272" y="86"/>
                  </a:lnTo>
                  <a:lnTo>
                    <a:pt x="274" y="87"/>
                  </a:lnTo>
                  <a:lnTo>
                    <a:pt x="272" y="87"/>
                  </a:lnTo>
                  <a:lnTo>
                    <a:pt x="274" y="87"/>
                  </a:lnTo>
                  <a:lnTo>
                    <a:pt x="272" y="87"/>
                  </a:lnTo>
                  <a:lnTo>
                    <a:pt x="272" y="86"/>
                  </a:lnTo>
                  <a:lnTo>
                    <a:pt x="272" y="87"/>
                  </a:lnTo>
                  <a:lnTo>
                    <a:pt x="272" y="88"/>
                  </a:lnTo>
                  <a:lnTo>
                    <a:pt x="271" y="88"/>
                  </a:lnTo>
                  <a:lnTo>
                    <a:pt x="271" y="87"/>
                  </a:lnTo>
                  <a:lnTo>
                    <a:pt x="271" y="86"/>
                  </a:lnTo>
                  <a:lnTo>
                    <a:pt x="271" y="85"/>
                  </a:lnTo>
                  <a:lnTo>
                    <a:pt x="271" y="84"/>
                  </a:lnTo>
                  <a:lnTo>
                    <a:pt x="271" y="85"/>
                  </a:lnTo>
                  <a:lnTo>
                    <a:pt x="271" y="84"/>
                  </a:lnTo>
                  <a:lnTo>
                    <a:pt x="271" y="85"/>
                  </a:lnTo>
                  <a:lnTo>
                    <a:pt x="271" y="84"/>
                  </a:lnTo>
                  <a:lnTo>
                    <a:pt x="271" y="82"/>
                  </a:lnTo>
                  <a:lnTo>
                    <a:pt x="270" y="82"/>
                  </a:lnTo>
                  <a:lnTo>
                    <a:pt x="270" y="84"/>
                  </a:lnTo>
                  <a:lnTo>
                    <a:pt x="269" y="84"/>
                  </a:lnTo>
                  <a:lnTo>
                    <a:pt x="269" y="82"/>
                  </a:lnTo>
                  <a:lnTo>
                    <a:pt x="269" y="81"/>
                  </a:lnTo>
                  <a:lnTo>
                    <a:pt x="269" y="82"/>
                  </a:lnTo>
                  <a:lnTo>
                    <a:pt x="270" y="82"/>
                  </a:lnTo>
                  <a:lnTo>
                    <a:pt x="270" y="81"/>
                  </a:lnTo>
                  <a:lnTo>
                    <a:pt x="271" y="81"/>
                  </a:lnTo>
                  <a:lnTo>
                    <a:pt x="270" y="81"/>
                  </a:lnTo>
                  <a:lnTo>
                    <a:pt x="269" y="81"/>
                  </a:lnTo>
                  <a:lnTo>
                    <a:pt x="268" y="80"/>
                  </a:lnTo>
                  <a:lnTo>
                    <a:pt x="269" y="80"/>
                  </a:lnTo>
                  <a:lnTo>
                    <a:pt x="270" y="80"/>
                  </a:lnTo>
                  <a:lnTo>
                    <a:pt x="269" y="80"/>
                  </a:lnTo>
                  <a:lnTo>
                    <a:pt x="270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0" y="80"/>
                  </a:lnTo>
                  <a:lnTo>
                    <a:pt x="271" y="80"/>
                  </a:lnTo>
                  <a:lnTo>
                    <a:pt x="271" y="81"/>
                  </a:lnTo>
                  <a:lnTo>
                    <a:pt x="271" y="80"/>
                  </a:lnTo>
                  <a:lnTo>
                    <a:pt x="271" y="81"/>
                  </a:lnTo>
                  <a:lnTo>
                    <a:pt x="272" y="81"/>
                  </a:lnTo>
                  <a:lnTo>
                    <a:pt x="271" y="80"/>
                  </a:lnTo>
                  <a:lnTo>
                    <a:pt x="272" y="80"/>
                  </a:lnTo>
                  <a:lnTo>
                    <a:pt x="271" y="80"/>
                  </a:lnTo>
                  <a:lnTo>
                    <a:pt x="272" y="79"/>
                  </a:lnTo>
                  <a:lnTo>
                    <a:pt x="274" y="79"/>
                  </a:lnTo>
                  <a:lnTo>
                    <a:pt x="274" y="78"/>
                  </a:lnTo>
                  <a:lnTo>
                    <a:pt x="275" y="78"/>
                  </a:lnTo>
                  <a:lnTo>
                    <a:pt x="275" y="79"/>
                  </a:lnTo>
                  <a:lnTo>
                    <a:pt x="275" y="78"/>
                  </a:lnTo>
                  <a:lnTo>
                    <a:pt x="276" y="78"/>
                  </a:lnTo>
                  <a:lnTo>
                    <a:pt x="276" y="76"/>
                  </a:lnTo>
                  <a:lnTo>
                    <a:pt x="276" y="75"/>
                  </a:lnTo>
                  <a:lnTo>
                    <a:pt x="276" y="76"/>
                  </a:lnTo>
                  <a:lnTo>
                    <a:pt x="275" y="76"/>
                  </a:lnTo>
                  <a:lnTo>
                    <a:pt x="275" y="78"/>
                  </a:lnTo>
                  <a:lnTo>
                    <a:pt x="275" y="76"/>
                  </a:lnTo>
                  <a:lnTo>
                    <a:pt x="275" y="75"/>
                  </a:lnTo>
                  <a:lnTo>
                    <a:pt x="275" y="74"/>
                  </a:lnTo>
                  <a:lnTo>
                    <a:pt x="276" y="74"/>
                  </a:lnTo>
                  <a:lnTo>
                    <a:pt x="275" y="74"/>
                  </a:lnTo>
                  <a:lnTo>
                    <a:pt x="274" y="74"/>
                  </a:lnTo>
                  <a:lnTo>
                    <a:pt x="274" y="73"/>
                  </a:lnTo>
                  <a:lnTo>
                    <a:pt x="274" y="71"/>
                  </a:lnTo>
                  <a:lnTo>
                    <a:pt x="274" y="70"/>
                  </a:lnTo>
                  <a:lnTo>
                    <a:pt x="275" y="70"/>
                  </a:lnTo>
                  <a:lnTo>
                    <a:pt x="275" y="71"/>
                  </a:lnTo>
                  <a:lnTo>
                    <a:pt x="275" y="73"/>
                  </a:lnTo>
                  <a:lnTo>
                    <a:pt x="275" y="71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6" y="73"/>
                  </a:lnTo>
                  <a:lnTo>
                    <a:pt x="276" y="71"/>
                  </a:lnTo>
                  <a:lnTo>
                    <a:pt x="276" y="73"/>
                  </a:lnTo>
                  <a:lnTo>
                    <a:pt x="276" y="71"/>
                  </a:lnTo>
                  <a:lnTo>
                    <a:pt x="275" y="71"/>
                  </a:lnTo>
                  <a:lnTo>
                    <a:pt x="275" y="70"/>
                  </a:lnTo>
                  <a:lnTo>
                    <a:pt x="275" y="71"/>
                  </a:lnTo>
                  <a:lnTo>
                    <a:pt x="276" y="70"/>
                  </a:lnTo>
                  <a:lnTo>
                    <a:pt x="276" y="71"/>
                  </a:lnTo>
                  <a:lnTo>
                    <a:pt x="277" y="71"/>
                  </a:lnTo>
                  <a:lnTo>
                    <a:pt x="276" y="71"/>
                  </a:lnTo>
                  <a:lnTo>
                    <a:pt x="277" y="71"/>
                  </a:lnTo>
                  <a:lnTo>
                    <a:pt x="276" y="71"/>
                  </a:lnTo>
                  <a:lnTo>
                    <a:pt x="276" y="70"/>
                  </a:lnTo>
                  <a:lnTo>
                    <a:pt x="275" y="70"/>
                  </a:lnTo>
                  <a:lnTo>
                    <a:pt x="276" y="70"/>
                  </a:lnTo>
                  <a:lnTo>
                    <a:pt x="275" y="70"/>
                  </a:lnTo>
                  <a:lnTo>
                    <a:pt x="276" y="69"/>
                  </a:lnTo>
                  <a:lnTo>
                    <a:pt x="277" y="69"/>
                  </a:lnTo>
                  <a:lnTo>
                    <a:pt x="278" y="69"/>
                  </a:lnTo>
                  <a:lnTo>
                    <a:pt x="278" y="70"/>
                  </a:lnTo>
                  <a:lnTo>
                    <a:pt x="278" y="69"/>
                  </a:lnTo>
                  <a:lnTo>
                    <a:pt x="280" y="69"/>
                  </a:lnTo>
                  <a:lnTo>
                    <a:pt x="280" y="68"/>
                  </a:lnTo>
                  <a:lnTo>
                    <a:pt x="280" y="69"/>
                  </a:lnTo>
                  <a:lnTo>
                    <a:pt x="280" y="68"/>
                  </a:lnTo>
                  <a:lnTo>
                    <a:pt x="280" y="69"/>
                  </a:lnTo>
                  <a:lnTo>
                    <a:pt x="281" y="69"/>
                  </a:lnTo>
                  <a:lnTo>
                    <a:pt x="281" y="70"/>
                  </a:lnTo>
                  <a:lnTo>
                    <a:pt x="282" y="70"/>
                  </a:lnTo>
                  <a:lnTo>
                    <a:pt x="282" y="71"/>
                  </a:lnTo>
                  <a:lnTo>
                    <a:pt x="282" y="70"/>
                  </a:lnTo>
                  <a:lnTo>
                    <a:pt x="282" y="71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1" y="69"/>
                  </a:lnTo>
                  <a:lnTo>
                    <a:pt x="281" y="68"/>
                  </a:lnTo>
                  <a:lnTo>
                    <a:pt x="280" y="68"/>
                  </a:lnTo>
                  <a:lnTo>
                    <a:pt x="280" y="67"/>
                  </a:lnTo>
                  <a:lnTo>
                    <a:pt x="280" y="68"/>
                  </a:lnTo>
                  <a:lnTo>
                    <a:pt x="278" y="68"/>
                  </a:lnTo>
                  <a:lnTo>
                    <a:pt x="277" y="68"/>
                  </a:lnTo>
                  <a:lnTo>
                    <a:pt x="276" y="68"/>
                  </a:lnTo>
                  <a:lnTo>
                    <a:pt x="276" y="67"/>
                  </a:lnTo>
                  <a:lnTo>
                    <a:pt x="277" y="67"/>
                  </a:lnTo>
                  <a:lnTo>
                    <a:pt x="278" y="67"/>
                  </a:lnTo>
                  <a:lnTo>
                    <a:pt x="280" y="65"/>
                  </a:lnTo>
                  <a:lnTo>
                    <a:pt x="281" y="65"/>
                  </a:lnTo>
                  <a:lnTo>
                    <a:pt x="280" y="65"/>
                  </a:lnTo>
                  <a:lnTo>
                    <a:pt x="280" y="64"/>
                  </a:lnTo>
                  <a:lnTo>
                    <a:pt x="281" y="64"/>
                  </a:lnTo>
                  <a:lnTo>
                    <a:pt x="282" y="64"/>
                  </a:lnTo>
                  <a:lnTo>
                    <a:pt x="281" y="64"/>
                  </a:lnTo>
                  <a:lnTo>
                    <a:pt x="281" y="63"/>
                  </a:lnTo>
                  <a:lnTo>
                    <a:pt x="282" y="63"/>
                  </a:lnTo>
                  <a:lnTo>
                    <a:pt x="283" y="63"/>
                  </a:lnTo>
                  <a:lnTo>
                    <a:pt x="283" y="62"/>
                  </a:lnTo>
                  <a:lnTo>
                    <a:pt x="282" y="62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1"/>
                  </a:lnTo>
                  <a:lnTo>
                    <a:pt x="286" y="61"/>
                  </a:lnTo>
                  <a:lnTo>
                    <a:pt x="287" y="61"/>
                  </a:lnTo>
                  <a:lnTo>
                    <a:pt x="288" y="61"/>
                  </a:lnTo>
                  <a:lnTo>
                    <a:pt x="288" y="59"/>
                  </a:lnTo>
                  <a:lnTo>
                    <a:pt x="287" y="61"/>
                  </a:lnTo>
                  <a:lnTo>
                    <a:pt x="287" y="59"/>
                  </a:lnTo>
                  <a:lnTo>
                    <a:pt x="287" y="61"/>
                  </a:lnTo>
                  <a:lnTo>
                    <a:pt x="286" y="59"/>
                  </a:lnTo>
                  <a:lnTo>
                    <a:pt x="286" y="61"/>
                  </a:lnTo>
                  <a:lnTo>
                    <a:pt x="286" y="59"/>
                  </a:lnTo>
                  <a:lnTo>
                    <a:pt x="284" y="59"/>
                  </a:lnTo>
                  <a:lnTo>
                    <a:pt x="286" y="59"/>
                  </a:lnTo>
                  <a:lnTo>
                    <a:pt x="286" y="58"/>
                  </a:lnTo>
                  <a:lnTo>
                    <a:pt x="284" y="58"/>
                  </a:lnTo>
                  <a:lnTo>
                    <a:pt x="284" y="57"/>
                  </a:lnTo>
                  <a:lnTo>
                    <a:pt x="283" y="57"/>
                  </a:lnTo>
                  <a:lnTo>
                    <a:pt x="283" y="56"/>
                  </a:lnTo>
                  <a:lnTo>
                    <a:pt x="283" y="55"/>
                  </a:lnTo>
                  <a:lnTo>
                    <a:pt x="283" y="56"/>
                  </a:lnTo>
                  <a:lnTo>
                    <a:pt x="282" y="56"/>
                  </a:lnTo>
                  <a:lnTo>
                    <a:pt x="282" y="57"/>
                  </a:lnTo>
                  <a:lnTo>
                    <a:pt x="283" y="57"/>
                  </a:lnTo>
                  <a:lnTo>
                    <a:pt x="283" y="58"/>
                  </a:lnTo>
                  <a:lnTo>
                    <a:pt x="284" y="58"/>
                  </a:lnTo>
                  <a:lnTo>
                    <a:pt x="284" y="59"/>
                  </a:lnTo>
                  <a:lnTo>
                    <a:pt x="283" y="59"/>
                  </a:lnTo>
                  <a:lnTo>
                    <a:pt x="283" y="61"/>
                  </a:lnTo>
                  <a:lnTo>
                    <a:pt x="283" y="59"/>
                  </a:lnTo>
                  <a:lnTo>
                    <a:pt x="283" y="61"/>
                  </a:lnTo>
                  <a:lnTo>
                    <a:pt x="282" y="61"/>
                  </a:lnTo>
                  <a:lnTo>
                    <a:pt x="282" y="59"/>
                  </a:lnTo>
                  <a:lnTo>
                    <a:pt x="282" y="61"/>
                  </a:lnTo>
                  <a:lnTo>
                    <a:pt x="281" y="61"/>
                  </a:lnTo>
                  <a:lnTo>
                    <a:pt x="281" y="62"/>
                  </a:lnTo>
                  <a:lnTo>
                    <a:pt x="282" y="62"/>
                  </a:lnTo>
                  <a:lnTo>
                    <a:pt x="282" y="63"/>
                  </a:lnTo>
                  <a:lnTo>
                    <a:pt x="281" y="63"/>
                  </a:lnTo>
                  <a:lnTo>
                    <a:pt x="281" y="62"/>
                  </a:lnTo>
                  <a:lnTo>
                    <a:pt x="281" y="63"/>
                  </a:lnTo>
                  <a:lnTo>
                    <a:pt x="281" y="62"/>
                  </a:lnTo>
                  <a:lnTo>
                    <a:pt x="280" y="62"/>
                  </a:lnTo>
                  <a:lnTo>
                    <a:pt x="281" y="63"/>
                  </a:lnTo>
                  <a:lnTo>
                    <a:pt x="280" y="63"/>
                  </a:lnTo>
                  <a:lnTo>
                    <a:pt x="280" y="64"/>
                  </a:lnTo>
                  <a:lnTo>
                    <a:pt x="280" y="63"/>
                  </a:lnTo>
                  <a:lnTo>
                    <a:pt x="280" y="64"/>
                  </a:lnTo>
                  <a:lnTo>
                    <a:pt x="280" y="63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78" y="65"/>
                  </a:lnTo>
                  <a:lnTo>
                    <a:pt x="278" y="64"/>
                  </a:lnTo>
                  <a:lnTo>
                    <a:pt x="277" y="64"/>
                  </a:lnTo>
                  <a:lnTo>
                    <a:pt x="277" y="65"/>
                  </a:lnTo>
                  <a:lnTo>
                    <a:pt x="276" y="65"/>
                  </a:lnTo>
                  <a:lnTo>
                    <a:pt x="275" y="65"/>
                  </a:lnTo>
                  <a:lnTo>
                    <a:pt x="275" y="67"/>
                  </a:lnTo>
                  <a:lnTo>
                    <a:pt x="275" y="65"/>
                  </a:lnTo>
                  <a:lnTo>
                    <a:pt x="275" y="64"/>
                  </a:lnTo>
                  <a:lnTo>
                    <a:pt x="276" y="64"/>
                  </a:lnTo>
                  <a:lnTo>
                    <a:pt x="276" y="63"/>
                  </a:lnTo>
                  <a:lnTo>
                    <a:pt x="277" y="63"/>
                  </a:lnTo>
                  <a:lnTo>
                    <a:pt x="277" y="62"/>
                  </a:lnTo>
                  <a:lnTo>
                    <a:pt x="278" y="62"/>
                  </a:lnTo>
                  <a:lnTo>
                    <a:pt x="277" y="62"/>
                  </a:lnTo>
                  <a:lnTo>
                    <a:pt x="278" y="62"/>
                  </a:lnTo>
                  <a:lnTo>
                    <a:pt x="277" y="62"/>
                  </a:lnTo>
                  <a:lnTo>
                    <a:pt x="276" y="62"/>
                  </a:lnTo>
                  <a:lnTo>
                    <a:pt x="277" y="62"/>
                  </a:lnTo>
                  <a:lnTo>
                    <a:pt x="277" y="61"/>
                  </a:lnTo>
                  <a:lnTo>
                    <a:pt x="276" y="62"/>
                  </a:lnTo>
                  <a:lnTo>
                    <a:pt x="276" y="61"/>
                  </a:lnTo>
                  <a:lnTo>
                    <a:pt x="276" y="59"/>
                  </a:lnTo>
                  <a:lnTo>
                    <a:pt x="277" y="59"/>
                  </a:lnTo>
                  <a:lnTo>
                    <a:pt x="277" y="61"/>
                  </a:lnTo>
                  <a:lnTo>
                    <a:pt x="277" y="59"/>
                  </a:lnTo>
                  <a:lnTo>
                    <a:pt x="278" y="59"/>
                  </a:lnTo>
                  <a:lnTo>
                    <a:pt x="278" y="58"/>
                  </a:lnTo>
                  <a:lnTo>
                    <a:pt x="278" y="59"/>
                  </a:lnTo>
                  <a:lnTo>
                    <a:pt x="277" y="59"/>
                  </a:lnTo>
                  <a:lnTo>
                    <a:pt x="276" y="59"/>
                  </a:lnTo>
                  <a:lnTo>
                    <a:pt x="276" y="61"/>
                  </a:lnTo>
                  <a:lnTo>
                    <a:pt x="275" y="61"/>
                  </a:lnTo>
                  <a:lnTo>
                    <a:pt x="276" y="61"/>
                  </a:lnTo>
                  <a:lnTo>
                    <a:pt x="276" y="62"/>
                  </a:lnTo>
                  <a:lnTo>
                    <a:pt x="275" y="62"/>
                  </a:lnTo>
                  <a:lnTo>
                    <a:pt x="276" y="62"/>
                  </a:lnTo>
                  <a:lnTo>
                    <a:pt x="276" y="63"/>
                  </a:lnTo>
                  <a:lnTo>
                    <a:pt x="275" y="63"/>
                  </a:lnTo>
                  <a:lnTo>
                    <a:pt x="275" y="62"/>
                  </a:lnTo>
                  <a:lnTo>
                    <a:pt x="275" y="63"/>
                  </a:lnTo>
                  <a:lnTo>
                    <a:pt x="274" y="63"/>
                  </a:lnTo>
                  <a:lnTo>
                    <a:pt x="274" y="62"/>
                  </a:lnTo>
                  <a:lnTo>
                    <a:pt x="274" y="61"/>
                  </a:lnTo>
                  <a:lnTo>
                    <a:pt x="274" y="59"/>
                  </a:lnTo>
                  <a:lnTo>
                    <a:pt x="275" y="59"/>
                  </a:lnTo>
                  <a:lnTo>
                    <a:pt x="274" y="59"/>
                  </a:lnTo>
                  <a:lnTo>
                    <a:pt x="275" y="58"/>
                  </a:lnTo>
                  <a:lnTo>
                    <a:pt x="274" y="58"/>
                  </a:lnTo>
                  <a:lnTo>
                    <a:pt x="274" y="59"/>
                  </a:lnTo>
                  <a:lnTo>
                    <a:pt x="274" y="61"/>
                  </a:lnTo>
                  <a:lnTo>
                    <a:pt x="274" y="59"/>
                  </a:lnTo>
                  <a:lnTo>
                    <a:pt x="272" y="59"/>
                  </a:lnTo>
                  <a:lnTo>
                    <a:pt x="274" y="59"/>
                  </a:lnTo>
                  <a:lnTo>
                    <a:pt x="272" y="58"/>
                  </a:lnTo>
                  <a:lnTo>
                    <a:pt x="272" y="59"/>
                  </a:lnTo>
                  <a:lnTo>
                    <a:pt x="272" y="61"/>
                  </a:lnTo>
                  <a:lnTo>
                    <a:pt x="272" y="59"/>
                  </a:lnTo>
                  <a:lnTo>
                    <a:pt x="272" y="61"/>
                  </a:lnTo>
                  <a:lnTo>
                    <a:pt x="274" y="61"/>
                  </a:lnTo>
                  <a:lnTo>
                    <a:pt x="272" y="61"/>
                  </a:lnTo>
                  <a:lnTo>
                    <a:pt x="274" y="61"/>
                  </a:lnTo>
                  <a:lnTo>
                    <a:pt x="272" y="61"/>
                  </a:lnTo>
                  <a:lnTo>
                    <a:pt x="274" y="61"/>
                  </a:lnTo>
                  <a:lnTo>
                    <a:pt x="274" y="62"/>
                  </a:lnTo>
                  <a:lnTo>
                    <a:pt x="272" y="62"/>
                  </a:lnTo>
                  <a:lnTo>
                    <a:pt x="274" y="62"/>
                  </a:lnTo>
                  <a:lnTo>
                    <a:pt x="272" y="62"/>
                  </a:lnTo>
                  <a:lnTo>
                    <a:pt x="274" y="62"/>
                  </a:lnTo>
                  <a:lnTo>
                    <a:pt x="274" y="63"/>
                  </a:lnTo>
                  <a:lnTo>
                    <a:pt x="275" y="63"/>
                  </a:lnTo>
                  <a:lnTo>
                    <a:pt x="275" y="64"/>
                  </a:lnTo>
                  <a:lnTo>
                    <a:pt x="274" y="64"/>
                  </a:lnTo>
                  <a:lnTo>
                    <a:pt x="274" y="63"/>
                  </a:lnTo>
                  <a:lnTo>
                    <a:pt x="272" y="63"/>
                  </a:lnTo>
                  <a:lnTo>
                    <a:pt x="272" y="64"/>
                  </a:lnTo>
                  <a:lnTo>
                    <a:pt x="274" y="64"/>
                  </a:lnTo>
                  <a:lnTo>
                    <a:pt x="272" y="64"/>
                  </a:lnTo>
                  <a:lnTo>
                    <a:pt x="274" y="64"/>
                  </a:lnTo>
                  <a:lnTo>
                    <a:pt x="274" y="65"/>
                  </a:lnTo>
                  <a:lnTo>
                    <a:pt x="272" y="65"/>
                  </a:lnTo>
                  <a:lnTo>
                    <a:pt x="274" y="65"/>
                  </a:lnTo>
                  <a:lnTo>
                    <a:pt x="274" y="67"/>
                  </a:lnTo>
                  <a:lnTo>
                    <a:pt x="272" y="67"/>
                  </a:lnTo>
                  <a:lnTo>
                    <a:pt x="274" y="67"/>
                  </a:lnTo>
                  <a:lnTo>
                    <a:pt x="272" y="67"/>
                  </a:lnTo>
                  <a:lnTo>
                    <a:pt x="272" y="68"/>
                  </a:lnTo>
                  <a:lnTo>
                    <a:pt x="272" y="67"/>
                  </a:lnTo>
                  <a:lnTo>
                    <a:pt x="271" y="67"/>
                  </a:lnTo>
                  <a:lnTo>
                    <a:pt x="272" y="67"/>
                  </a:lnTo>
                  <a:lnTo>
                    <a:pt x="271" y="67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1" y="65"/>
                  </a:lnTo>
                  <a:lnTo>
                    <a:pt x="271" y="64"/>
                  </a:lnTo>
                  <a:lnTo>
                    <a:pt x="271" y="65"/>
                  </a:lnTo>
                  <a:lnTo>
                    <a:pt x="270" y="65"/>
                  </a:lnTo>
                  <a:lnTo>
                    <a:pt x="270" y="64"/>
                  </a:lnTo>
                  <a:lnTo>
                    <a:pt x="270" y="63"/>
                  </a:lnTo>
                  <a:lnTo>
                    <a:pt x="270" y="64"/>
                  </a:lnTo>
                  <a:lnTo>
                    <a:pt x="270" y="65"/>
                  </a:lnTo>
                  <a:lnTo>
                    <a:pt x="270" y="67"/>
                  </a:lnTo>
                  <a:lnTo>
                    <a:pt x="270" y="65"/>
                  </a:lnTo>
                  <a:lnTo>
                    <a:pt x="270" y="67"/>
                  </a:lnTo>
                  <a:lnTo>
                    <a:pt x="271" y="67"/>
                  </a:lnTo>
                  <a:lnTo>
                    <a:pt x="271" y="68"/>
                  </a:lnTo>
                  <a:lnTo>
                    <a:pt x="271" y="69"/>
                  </a:lnTo>
                  <a:lnTo>
                    <a:pt x="271" y="70"/>
                  </a:lnTo>
                  <a:lnTo>
                    <a:pt x="271" y="71"/>
                  </a:lnTo>
                  <a:lnTo>
                    <a:pt x="271" y="70"/>
                  </a:lnTo>
                  <a:lnTo>
                    <a:pt x="270" y="69"/>
                  </a:lnTo>
                  <a:lnTo>
                    <a:pt x="271" y="69"/>
                  </a:lnTo>
                  <a:lnTo>
                    <a:pt x="270" y="69"/>
                  </a:lnTo>
                  <a:lnTo>
                    <a:pt x="270" y="68"/>
                  </a:lnTo>
                  <a:lnTo>
                    <a:pt x="270" y="69"/>
                  </a:lnTo>
                  <a:lnTo>
                    <a:pt x="270" y="70"/>
                  </a:lnTo>
                  <a:lnTo>
                    <a:pt x="270" y="71"/>
                  </a:lnTo>
                  <a:lnTo>
                    <a:pt x="270" y="70"/>
                  </a:lnTo>
                  <a:lnTo>
                    <a:pt x="270" y="71"/>
                  </a:lnTo>
                  <a:lnTo>
                    <a:pt x="270" y="70"/>
                  </a:lnTo>
                  <a:lnTo>
                    <a:pt x="269" y="70"/>
                  </a:lnTo>
                  <a:lnTo>
                    <a:pt x="269" y="68"/>
                  </a:lnTo>
                  <a:lnTo>
                    <a:pt x="269" y="67"/>
                  </a:lnTo>
                  <a:lnTo>
                    <a:pt x="269" y="65"/>
                  </a:lnTo>
                  <a:lnTo>
                    <a:pt x="268" y="65"/>
                  </a:lnTo>
                  <a:lnTo>
                    <a:pt x="268" y="64"/>
                  </a:lnTo>
                  <a:lnTo>
                    <a:pt x="269" y="64"/>
                  </a:lnTo>
                  <a:lnTo>
                    <a:pt x="269" y="65"/>
                  </a:lnTo>
                  <a:lnTo>
                    <a:pt x="269" y="64"/>
                  </a:lnTo>
                  <a:lnTo>
                    <a:pt x="268" y="64"/>
                  </a:lnTo>
                  <a:lnTo>
                    <a:pt x="269" y="64"/>
                  </a:lnTo>
                  <a:lnTo>
                    <a:pt x="269" y="63"/>
                  </a:lnTo>
                  <a:lnTo>
                    <a:pt x="268" y="63"/>
                  </a:lnTo>
                  <a:lnTo>
                    <a:pt x="269" y="63"/>
                  </a:lnTo>
                  <a:lnTo>
                    <a:pt x="268" y="63"/>
                  </a:lnTo>
                  <a:lnTo>
                    <a:pt x="268" y="62"/>
                  </a:lnTo>
                  <a:lnTo>
                    <a:pt x="266" y="62"/>
                  </a:lnTo>
                  <a:lnTo>
                    <a:pt x="268" y="62"/>
                  </a:lnTo>
                  <a:lnTo>
                    <a:pt x="269" y="62"/>
                  </a:lnTo>
                  <a:lnTo>
                    <a:pt x="268" y="62"/>
                  </a:lnTo>
                  <a:lnTo>
                    <a:pt x="268" y="61"/>
                  </a:lnTo>
                  <a:lnTo>
                    <a:pt x="269" y="61"/>
                  </a:lnTo>
                  <a:lnTo>
                    <a:pt x="268" y="61"/>
                  </a:lnTo>
                  <a:lnTo>
                    <a:pt x="268" y="62"/>
                  </a:lnTo>
                  <a:lnTo>
                    <a:pt x="268" y="61"/>
                  </a:lnTo>
                  <a:lnTo>
                    <a:pt x="268" y="59"/>
                  </a:lnTo>
                  <a:lnTo>
                    <a:pt x="269" y="59"/>
                  </a:lnTo>
                  <a:lnTo>
                    <a:pt x="268" y="59"/>
                  </a:lnTo>
                  <a:lnTo>
                    <a:pt x="268" y="61"/>
                  </a:lnTo>
                  <a:lnTo>
                    <a:pt x="268" y="62"/>
                  </a:lnTo>
                  <a:lnTo>
                    <a:pt x="266" y="62"/>
                  </a:lnTo>
                  <a:lnTo>
                    <a:pt x="266" y="61"/>
                  </a:lnTo>
                  <a:lnTo>
                    <a:pt x="266" y="59"/>
                  </a:lnTo>
                  <a:lnTo>
                    <a:pt x="266" y="61"/>
                  </a:lnTo>
                  <a:lnTo>
                    <a:pt x="266" y="62"/>
                  </a:lnTo>
                  <a:lnTo>
                    <a:pt x="265" y="62"/>
                  </a:lnTo>
                  <a:lnTo>
                    <a:pt x="265" y="61"/>
                  </a:lnTo>
                  <a:lnTo>
                    <a:pt x="265" y="59"/>
                  </a:lnTo>
                  <a:lnTo>
                    <a:pt x="266" y="58"/>
                  </a:lnTo>
                  <a:lnTo>
                    <a:pt x="268" y="57"/>
                  </a:lnTo>
                  <a:lnTo>
                    <a:pt x="268" y="56"/>
                  </a:lnTo>
                  <a:lnTo>
                    <a:pt x="269" y="55"/>
                  </a:lnTo>
                  <a:lnTo>
                    <a:pt x="269" y="53"/>
                  </a:lnTo>
                  <a:lnTo>
                    <a:pt x="269" y="52"/>
                  </a:lnTo>
                  <a:lnTo>
                    <a:pt x="270" y="52"/>
                  </a:lnTo>
                  <a:lnTo>
                    <a:pt x="270" y="50"/>
                  </a:lnTo>
                  <a:lnTo>
                    <a:pt x="270" y="49"/>
                  </a:lnTo>
                  <a:lnTo>
                    <a:pt x="271" y="49"/>
                  </a:lnTo>
                  <a:lnTo>
                    <a:pt x="271" y="50"/>
                  </a:lnTo>
                  <a:lnTo>
                    <a:pt x="271" y="51"/>
                  </a:lnTo>
                  <a:lnTo>
                    <a:pt x="272" y="51"/>
                  </a:lnTo>
                  <a:lnTo>
                    <a:pt x="272" y="52"/>
                  </a:lnTo>
                  <a:lnTo>
                    <a:pt x="274" y="52"/>
                  </a:lnTo>
                  <a:lnTo>
                    <a:pt x="274" y="51"/>
                  </a:lnTo>
                  <a:lnTo>
                    <a:pt x="272" y="51"/>
                  </a:lnTo>
                  <a:lnTo>
                    <a:pt x="274" y="51"/>
                  </a:lnTo>
                  <a:lnTo>
                    <a:pt x="272" y="51"/>
                  </a:lnTo>
                  <a:lnTo>
                    <a:pt x="272" y="50"/>
                  </a:lnTo>
                  <a:lnTo>
                    <a:pt x="271" y="50"/>
                  </a:lnTo>
                  <a:lnTo>
                    <a:pt x="271" y="49"/>
                  </a:lnTo>
                  <a:lnTo>
                    <a:pt x="271" y="47"/>
                  </a:lnTo>
                  <a:lnTo>
                    <a:pt x="272" y="47"/>
                  </a:lnTo>
                  <a:lnTo>
                    <a:pt x="274" y="46"/>
                  </a:lnTo>
                  <a:lnTo>
                    <a:pt x="275" y="47"/>
                  </a:lnTo>
                  <a:lnTo>
                    <a:pt x="274" y="47"/>
                  </a:lnTo>
                  <a:lnTo>
                    <a:pt x="275" y="47"/>
                  </a:lnTo>
                  <a:lnTo>
                    <a:pt x="274" y="47"/>
                  </a:lnTo>
                  <a:lnTo>
                    <a:pt x="275" y="47"/>
                  </a:lnTo>
                  <a:lnTo>
                    <a:pt x="274" y="47"/>
                  </a:lnTo>
                  <a:lnTo>
                    <a:pt x="275" y="49"/>
                  </a:lnTo>
                  <a:lnTo>
                    <a:pt x="274" y="49"/>
                  </a:lnTo>
                  <a:lnTo>
                    <a:pt x="275" y="49"/>
                  </a:lnTo>
                  <a:lnTo>
                    <a:pt x="275" y="47"/>
                  </a:lnTo>
                  <a:lnTo>
                    <a:pt x="275" y="49"/>
                  </a:lnTo>
                  <a:lnTo>
                    <a:pt x="276" y="49"/>
                  </a:lnTo>
                  <a:lnTo>
                    <a:pt x="276" y="47"/>
                  </a:lnTo>
                  <a:lnTo>
                    <a:pt x="276" y="49"/>
                  </a:lnTo>
                  <a:lnTo>
                    <a:pt x="275" y="49"/>
                  </a:lnTo>
                  <a:lnTo>
                    <a:pt x="275" y="47"/>
                  </a:lnTo>
                  <a:lnTo>
                    <a:pt x="275" y="46"/>
                  </a:lnTo>
                  <a:lnTo>
                    <a:pt x="276" y="46"/>
                  </a:lnTo>
                  <a:lnTo>
                    <a:pt x="275" y="46"/>
                  </a:lnTo>
                  <a:lnTo>
                    <a:pt x="276" y="46"/>
                  </a:lnTo>
                  <a:lnTo>
                    <a:pt x="275" y="46"/>
                  </a:lnTo>
                  <a:lnTo>
                    <a:pt x="274" y="45"/>
                  </a:lnTo>
                  <a:lnTo>
                    <a:pt x="274" y="44"/>
                  </a:lnTo>
                  <a:lnTo>
                    <a:pt x="274" y="42"/>
                  </a:lnTo>
                  <a:lnTo>
                    <a:pt x="275" y="42"/>
                  </a:lnTo>
                  <a:lnTo>
                    <a:pt x="275" y="41"/>
                  </a:lnTo>
                  <a:lnTo>
                    <a:pt x="276" y="41"/>
                  </a:lnTo>
                  <a:lnTo>
                    <a:pt x="276" y="42"/>
                  </a:lnTo>
                  <a:lnTo>
                    <a:pt x="277" y="42"/>
                  </a:lnTo>
                  <a:lnTo>
                    <a:pt x="277" y="41"/>
                  </a:lnTo>
                  <a:lnTo>
                    <a:pt x="277" y="40"/>
                  </a:lnTo>
                  <a:lnTo>
                    <a:pt x="278" y="39"/>
                  </a:lnTo>
                  <a:lnTo>
                    <a:pt x="280" y="38"/>
                  </a:lnTo>
                  <a:lnTo>
                    <a:pt x="281" y="38"/>
                  </a:lnTo>
                  <a:lnTo>
                    <a:pt x="282" y="38"/>
                  </a:lnTo>
                  <a:lnTo>
                    <a:pt x="283" y="38"/>
                  </a:lnTo>
                  <a:lnTo>
                    <a:pt x="284" y="38"/>
                  </a:lnTo>
                  <a:lnTo>
                    <a:pt x="286" y="38"/>
                  </a:lnTo>
                  <a:lnTo>
                    <a:pt x="286" y="39"/>
                  </a:lnTo>
                  <a:lnTo>
                    <a:pt x="286" y="38"/>
                  </a:lnTo>
                  <a:lnTo>
                    <a:pt x="286" y="39"/>
                  </a:lnTo>
                  <a:lnTo>
                    <a:pt x="284" y="39"/>
                  </a:lnTo>
                  <a:lnTo>
                    <a:pt x="286" y="39"/>
                  </a:lnTo>
                  <a:lnTo>
                    <a:pt x="286" y="40"/>
                  </a:lnTo>
                  <a:lnTo>
                    <a:pt x="287" y="39"/>
                  </a:lnTo>
                  <a:lnTo>
                    <a:pt x="287" y="40"/>
                  </a:lnTo>
                  <a:lnTo>
                    <a:pt x="287" y="39"/>
                  </a:lnTo>
                  <a:lnTo>
                    <a:pt x="288" y="38"/>
                  </a:lnTo>
                  <a:lnTo>
                    <a:pt x="289" y="38"/>
                  </a:lnTo>
                  <a:lnTo>
                    <a:pt x="289" y="39"/>
                  </a:lnTo>
                  <a:lnTo>
                    <a:pt x="290" y="39"/>
                  </a:lnTo>
                  <a:lnTo>
                    <a:pt x="289" y="39"/>
                  </a:lnTo>
                  <a:lnTo>
                    <a:pt x="289" y="40"/>
                  </a:lnTo>
                  <a:lnTo>
                    <a:pt x="290" y="40"/>
                  </a:lnTo>
                  <a:lnTo>
                    <a:pt x="290" y="39"/>
                  </a:lnTo>
                  <a:lnTo>
                    <a:pt x="289" y="39"/>
                  </a:lnTo>
                  <a:lnTo>
                    <a:pt x="290" y="39"/>
                  </a:lnTo>
                  <a:lnTo>
                    <a:pt x="292" y="38"/>
                  </a:lnTo>
                  <a:lnTo>
                    <a:pt x="293" y="38"/>
                  </a:lnTo>
                  <a:lnTo>
                    <a:pt x="293" y="39"/>
                  </a:lnTo>
                  <a:lnTo>
                    <a:pt x="292" y="40"/>
                  </a:lnTo>
                  <a:lnTo>
                    <a:pt x="293" y="40"/>
                  </a:lnTo>
                  <a:lnTo>
                    <a:pt x="293" y="39"/>
                  </a:lnTo>
                  <a:lnTo>
                    <a:pt x="294" y="39"/>
                  </a:lnTo>
                  <a:lnTo>
                    <a:pt x="294" y="38"/>
                  </a:lnTo>
                  <a:lnTo>
                    <a:pt x="294" y="39"/>
                  </a:lnTo>
                  <a:lnTo>
                    <a:pt x="295" y="39"/>
                  </a:lnTo>
                  <a:lnTo>
                    <a:pt x="294" y="39"/>
                  </a:lnTo>
                  <a:lnTo>
                    <a:pt x="295" y="39"/>
                  </a:lnTo>
                  <a:lnTo>
                    <a:pt x="294" y="39"/>
                  </a:lnTo>
                  <a:lnTo>
                    <a:pt x="294" y="40"/>
                  </a:lnTo>
                  <a:lnTo>
                    <a:pt x="294" y="39"/>
                  </a:lnTo>
                  <a:lnTo>
                    <a:pt x="294" y="40"/>
                  </a:lnTo>
                  <a:lnTo>
                    <a:pt x="295" y="40"/>
                  </a:lnTo>
                  <a:lnTo>
                    <a:pt x="295" y="39"/>
                  </a:lnTo>
                  <a:lnTo>
                    <a:pt x="297" y="39"/>
                  </a:lnTo>
                  <a:lnTo>
                    <a:pt x="298" y="39"/>
                  </a:lnTo>
                  <a:lnTo>
                    <a:pt x="297" y="39"/>
                  </a:lnTo>
                  <a:lnTo>
                    <a:pt x="297" y="40"/>
                  </a:lnTo>
                  <a:lnTo>
                    <a:pt x="298" y="40"/>
                  </a:lnTo>
                  <a:lnTo>
                    <a:pt x="298" y="39"/>
                  </a:lnTo>
                  <a:lnTo>
                    <a:pt x="298" y="38"/>
                  </a:lnTo>
                  <a:lnTo>
                    <a:pt x="297" y="38"/>
                  </a:lnTo>
                  <a:lnTo>
                    <a:pt x="298" y="38"/>
                  </a:lnTo>
                  <a:lnTo>
                    <a:pt x="298" y="36"/>
                  </a:lnTo>
                  <a:lnTo>
                    <a:pt x="298" y="38"/>
                  </a:lnTo>
                  <a:lnTo>
                    <a:pt x="297" y="38"/>
                  </a:lnTo>
                  <a:lnTo>
                    <a:pt x="295" y="38"/>
                  </a:lnTo>
                  <a:lnTo>
                    <a:pt x="294" y="38"/>
                  </a:lnTo>
                  <a:lnTo>
                    <a:pt x="293" y="38"/>
                  </a:lnTo>
                  <a:lnTo>
                    <a:pt x="293" y="36"/>
                  </a:lnTo>
                  <a:lnTo>
                    <a:pt x="293" y="38"/>
                  </a:lnTo>
                  <a:lnTo>
                    <a:pt x="294" y="38"/>
                  </a:lnTo>
                  <a:lnTo>
                    <a:pt x="294" y="36"/>
                  </a:lnTo>
                  <a:lnTo>
                    <a:pt x="295" y="36"/>
                  </a:lnTo>
                  <a:lnTo>
                    <a:pt x="297" y="36"/>
                  </a:lnTo>
                  <a:lnTo>
                    <a:pt x="295" y="36"/>
                  </a:lnTo>
                  <a:lnTo>
                    <a:pt x="294" y="36"/>
                  </a:lnTo>
                  <a:lnTo>
                    <a:pt x="295" y="36"/>
                  </a:lnTo>
                  <a:lnTo>
                    <a:pt x="295" y="35"/>
                  </a:lnTo>
                  <a:lnTo>
                    <a:pt x="294" y="36"/>
                  </a:lnTo>
                  <a:lnTo>
                    <a:pt x="294" y="35"/>
                  </a:lnTo>
                  <a:lnTo>
                    <a:pt x="294" y="36"/>
                  </a:lnTo>
                  <a:lnTo>
                    <a:pt x="293" y="36"/>
                  </a:lnTo>
                  <a:lnTo>
                    <a:pt x="293" y="35"/>
                  </a:lnTo>
                  <a:lnTo>
                    <a:pt x="293" y="36"/>
                  </a:lnTo>
                  <a:lnTo>
                    <a:pt x="292" y="36"/>
                  </a:lnTo>
                  <a:lnTo>
                    <a:pt x="290" y="36"/>
                  </a:lnTo>
                  <a:lnTo>
                    <a:pt x="290" y="38"/>
                  </a:lnTo>
                  <a:lnTo>
                    <a:pt x="290" y="36"/>
                  </a:lnTo>
                  <a:lnTo>
                    <a:pt x="289" y="36"/>
                  </a:lnTo>
                  <a:lnTo>
                    <a:pt x="290" y="38"/>
                  </a:lnTo>
                  <a:lnTo>
                    <a:pt x="289" y="38"/>
                  </a:lnTo>
                  <a:lnTo>
                    <a:pt x="290" y="38"/>
                  </a:lnTo>
                  <a:lnTo>
                    <a:pt x="289" y="38"/>
                  </a:lnTo>
                  <a:lnTo>
                    <a:pt x="289" y="36"/>
                  </a:lnTo>
                  <a:lnTo>
                    <a:pt x="288" y="36"/>
                  </a:lnTo>
                  <a:lnTo>
                    <a:pt x="287" y="36"/>
                  </a:lnTo>
                  <a:lnTo>
                    <a:pt x="286" y="36"/>
                  </a:lnTo>
                  <a:lnTo>
                    <a:pt x="284" y="35"/>
                  </a:lnTo>
                  <a:lnTo>
                    <a:pt x="286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2"/>
                  </a:lnTo>
                  <a:lnTo>
                    <a:pt x="289" y="32"/>
                  </a:lnTo>
                  <a:lnTo>
                    <a:pt x="290" y="30"/>
                  </a:lnTo>
                  <a:lnTo>
                    <a:pt x="290" y="29"/>
                  </a:lnTo>
                  <a:lnTo>
                    <a:pt x="290" y="28"/>
                  </a:lnTo>
                  <a:lnTo>
                    <a:pt x="292" y="28"/>
                  </a:lnTo>
                  <a:lnTo>
                    <a:pt x="292" y="29"/>
                  </a:lnTo>
                  <a:lnTo>
                    <a:pt x="293" y="29"/>
                  </a:lnTo>
                  <a:lnTo>
                    <a:pt x="294" y="29"/>
                  </a:lnTo>
                  <a:lnTo>
                    <a:pt x="293" y="29"/>
                  </a:lnTo>
                  <a:lnTo>
                    <a:pt x="293" y="28"/>
                  </a:lnTo>
                  <a:lnTo>
                    <a:pt x="292" y="28"/>
                  </a:lnTo>
                  <a:lnTo>
                    <a:pt x="293" y="28"/>
                  </a:lnTo>
                  <a:lnTo>
                    <a:pt x="293" y="27"/>
                  </a:lnTo>
                  <a:lnTo>
                    <a:pt x="294" y="27"/>
                  </a:lnTo>
                  <a:lnTo>
                    <a:pt x="295" y="28"/>
                  </a:lnTo>
                  <a:lnTo>
                    <a:pt x="297" y="27"/>
                  </a:lnTo>
                  <a:lnTo>
                    <a:pt x="298" y="27"/>
                  </a:lnTo>
                  <a:lnTo>
                    <a:pt x="297" y="27"/>
                  </a:lnTo>
                  <a:lnTo>
                    <a:pt x="298" y="27"/>
                  </a:lnTo>
                  <a:lnTo>
                    <a:pt x="298" y="28"/>
                  </a:lnTo>
                  <a:lnTo>
                    <a:pt x="299" y="28"/>
                  </a:lnTo>
                  <a:lnTo>
                    <a:pt x="299" y="29"/>
                  </a:lnTo>
                  <a:lnTo>
                    <a:pt x="300" y="29"/>
                  </a:lnTo>
                  <a:lnTo>
                    <a:pt x="300" y="28"/>
                  </a:lnTo>
                  <a:lnTo>
                    <a:pt x="299" y="28"/>
                  </a:lnTo>
                  <a:lnTo>
                    <a:pt x="299" y="27"/>
                  </a:lnTo>
                  <a:lnTo>
                    <a:pt x="298" y="27"/>
                  </a:lnTo>
                  <a:lnTo>
                    <a:pt x="298" y="26"/>
                  </a:lnTo>
                  <a:lnTo>
                    <a:pt x="297" y="26"/>
                  </a:lnTo>
                  <a:lnTo>
                    <a:pt x="295" y="26"/>
                  </a:lnTo>
                  <a:lnTo>
                    <a:pt x="294" y="26"/>
                  </a:lnTo>
                  <a:lnTo>
                    <a:pt x="295" y="26"/>
                  </a:lnTo>
                  <a:lnTo>
                    <a:pt x="295" y="24"/>
                  </a:lnTo>
                  <a:lnTo>
                    <a:pt x="297" y="23"/>
                  </a:lnTo>
                  <a:lnTo>
                    <a:pt x="297" y="24"/>
                  </a:lnTo>
                  <a:lnTo>
                    <a:pt x="297" y="23"/>
                  </a:lnTo>
                  <a:lnTo>
                    <a:pt x="298" y="23"/>
                  </a:lnTo>
                  <a:lnTo>
                    <a:pt x="298" y="22"/>
                  </a:lnTo>
                  <a:lnTo>
                    <a:pt x="299" y="22"/>
                  </a:lnTo>
                  <a:lnTo>
                    <a:pt x="298" y="21"/>
                  </a:lnTo>
                  <a:lnTo>
                    <a:pt x="299" y="21"/>
                  </a:lnTo>
                  <a:lnTo>
                    <a:pt x="300" y="21"/>
                  </a:lnTo>
                  <a:lnTo>
                    <a:pt x="300" y="20"/>
                  </a:lnTo>
                  <a:lnTo>
                    <a:pt x="300" y="18"/>
                  </a:lnTo>
                  <a:lnTo>
                    <a:pt x="301" y="18"/>
                  </a:lnTo>
                  <a:lnTo>
                    <a:pt x="301" y="17"/>
                  </a:lnTo>
                  <a:lnTo>
                    <a:pt x="303" y="17"/>
                  </a:lnTo>
                  <a:lnTo>
                    <a:pt x="303" y="16"/>
                  </a:lnTo>
                  <a:lnTo>
                    <a:pt x="301" y="16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299" y="17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299" y="18"/>
                  </a:lnTo>
                  <a:lnTo>
                    <a:pt x="299" y="20"/>
                  </a:lnTo>
                  <a:lnTo>
                    <a:pt x="298" y="20"/>
                  </a:lnTo>
                  <a:lnTo>
                    <a:pt x="298" y="21"/>
                  </a:lnTo>
                  <a:lnTo>
                    <a:pt x="298" y="22"/>
                  </a:lnTo>
                  <a:lnTo>
                    <a:pt x="297" y="22"/>
                  </a:lnTo>
                  <a:lnTo>
                    <a:pt x="297" y="23"/>
                  </a:lnTo>
                  <a:lnTo>
                    <a:pt x="297" y="22"/>
                  </a:lnTo>
                  <a:lnTo>
                    <a:pt x="295" y="22"/>
                  </a:lnTo>
                  <a:lnTo>
                    <a:pt x="295" y="23"/>
                  </a:lnTo>
                  <a:lnTo>
                    <a:pt x="294" y="23"/>
                  </a:lnTo>
                  <a:lnTo>
                    <a:pt x="294" y="22"/>
                  </a:lnTo>
                  <a:lnTo>
                    <a:pt x="294" y="23"/>
                  </a:lnTo>
                  <a:lnTo>
                    <a:pt x="294" y="22"/>
                  </a:lnTo>
                  <a:lnTo>
                    <a:pt x="293" y="22"/>
                  </a:lnTo>
                  <a:lnTo>
                    <a:pt x="294" y="22"/>
                  </a:lnTo>
                  <a:lnTo>
                    <a:pt x="294" y="23"/>
                  </a:lnTo>
                  <a:lnTo>
                    <a:pt x="294" y="24"/>
                  </a:lnTo>
                  <a:lnTo>
                    <a:pt x="293" y="24"/>
                  </a:lnTo>
                  <a:lnTo>
                    <a:pt x="293" y="26"/>
                  </a:lnTo>
                  <a:lnTo>
                    <a:pt x="292" y="26"/>
                  </a:lnTo>
                  <a:lnTo>
                    <a:pt x="290" y="26"/>
                  </a:lnTo>
                  <a:lnTo>
                    <a:pt x="290" y="27"/>
                  </a:lnTo>
                  <a:lnTo>
                    <a:pt x="289" y="27"/>
                  </a:lnTo>
                  <a:lnTo>
                    <a:pt x="289" y="28"/>
                  </a:lnTo>
                  <a:lnTo>
                    <a:pt x="289" y="29"/>
                  </a:lnTo>
                  <a:lnTo>
                    <a:pt x="288" y="29"/>
                  </a:lnTo>
                  <a:lnTo>
                    <a:pt x="289" y="29"/>
                  </a:lnTo>
                  <a:lnTo>
                    <a:pt x="288" y="29"/>
                  </a:lnTo>
                  <a:lnTo>
                    <a:pt x="287" y="29"/>
                  </a:lnTo>
                  <a:lnTo>
                    <a:pt x="288" y="28"/>
                  </a:lnTo>
                  <a:lnTo>
                    <a:pt x="289" y="27"/>
                  </a:lnTo>
                  <a:lnTo>
                    <a:pt x="289" y="26"/>
                  </a:lnTo>
                  <a:lnTo>
                    <a:pt x="289" y="24"/>
                  </a:lnTo>
                  <a:lnTo>
                    <a:pt x="289" y="23"/>
                  </a:lnTo>
                  <a:lnTo>
                    <a:pt x="290" y="22"/>
                  </a:lnTo>
                  <a:lnTo>
                    <a:pt x="290" y="21"/>
                  </a:lnTo>
                  <a:lnTo>
                    <a:pt x="292" y="21"/>
                  </a:lnTo>
                  <a:lnTo>
                    <a:pt x="292" y="20"/>
                  </a:lnTo>
                  <a:lnTo>
                    <a:pt x="290" y="20"/>
                  </a:lnTo>
                  <a:lnTo>
                    <a:pt x="292" y="20"/>
                  </a:lnTo>
                  <a:lnTo>
                    <a:pt x="292" y="18"/>
                  </a:lnTo>
                  <a:lnTo>
                    <a:pt x="290" y="18"/>
                  </a:lnTo>
                  <a:lnTo>
                    <a:pt x="290" y="17"/>
                  </a:lnTo>
                  <a:lnTo>
                    <a:pt x="292" y="17"/>
                  </a:lnTo>
                  <a:lnTo>
                    <a:pt x="292" y="18"/>
                  </a:lnTo>
                  <a:lnTo>
                    <a:pt x="292" y="17"/>
                  </a:lnTo>
                  <a:lnTo>
                    <a:pt x="292" y="16"/>
                  </a:lnTo>
                  <a:lnTo>
                    <a:pt x="293" y="16"/>
                  </a:lnTo>
                  <a:lnTo>
                    <a:pt x="293" y="15"/>
                  </a:lnTo>
                  <a:lnTo>
                    <a:pt x="292" y="15"/>
                  </a:lnTo>
                  <a:lnTo>
                    <a:pt x="292" y="16"/>
                  </a:lnTo>
                  <a:lnTo>
                    <a:pt x="290" y="16"/>
                  </a:lnTo>
                  <a:lnTo>
                    <a:pt x="292" y="16"/>
                  </a:lnTo>
                  <a:lnTo>
                    <a:pt x="290" y="16"/>
                  </a:lnTo>
                  <a:lnTo>
                    <a:pt x="290" y="17"/>
                  </a:lnTo>
                  <a:lnTo>
                    <a:pt x="289" y="17"/>
                  </a:lnTo>
                  <a:lnTo>
                    <a:pt x="288" y="17"/>
                  </a:lnTo>
                  <a:lnTo>
                    <a:pt x="288" y="18"/>
                  </a:lnTo>
                  <a:lnTo>
                    <a:pt x="288" y="20"/>
                  </a:lnTo>
                  <a:lnTo>
                    <a:pt x="287" y="20"/>
                  </a:lnTo>
                  <a:lnTo>
                    <a:pt x="286" y="20"/>
                  </a:lnTo>
                  <a:lnTo>
                    <a:pt x="286" y="18"/>
                  </a:lnTo>
                  <a:lnTo>
                    <a:pt x="286" y="17"/>
                  </a:lnTo>
                  <a:lnTo>
                    <a:pt x="284" y="18"/>
                  </a:lnTo>
                  <a:lnTo>
                    <a:pt x="283" y="18"/>
                  </a:lnTo>
                  <a:lnTo>
                    <a:pt x="284" y="18"/>
                  </a:lnTo>
                  <a:lnTo>
                    <a:pt x="284" y="20"/>
                  </a:lnTo>
                  <a:lnTo>
                    <a:pt x="283" y="20"/>
                  </a:lnTo>
                  <a:lnTo>
                    <a:pt x="282" y="20"/>
                  </a:lnTo>
                  <a:lnTo>
                    <a:pt x="281" y="20"/>
                  </a:lnTo>
                  <a:lnTo>
                    <a:pt x="281" y="21"/>
                  </a:lnTo>
                  <a:lnTo>
                    <a:pt x="280" y="21"/>
                  </a:lnTo>
                  <a:lnTo>
                    <a:pt x="280" y="22"/>
                  </a:lnTo>
                  <a:lnTo>
                    <a:pt x="280" y="23"/>
                  </a:lnTo>
                  <a:lnTo>
                    <a:pt x="280" y="24"/>
                  </a:lnTo>
                  <a:lnTo>
                    <a:pt x="278" y="24"/>
                  </a:lnTo>
                  <a:lnTo>
                    <a:pt x="278" y="26"/>
                  </a:lnTo>
                  <a:lnTo>
                    <a:pt x="278" y="24"/>
                  </a:lnTo>
                  <a:lnTo>
                    <a:pt x="277" y="23"/>
                  </a:lnTo>
                  <a:lnTo>
                    <a:pt x="277" y="24"/>
                  </a:lnTo>
                  <a:lnTo>
                    <a:pt x="277" y="26"/>
                  </a:lnTo>
                  <a:lnTo>
                    <a:pt x="278" y="26"/>
                  </a:lnTo>
                  <a:lnTo>
                    <a:pt x="278" y="27"/>
                  </a:lnTo>
                  <a:lnTo>
                    <a:pt x="278" y="26"/>
                  </a:lnTo>
                  <a:lnTo>
                    <a:pt x="280" y="26"/>
                  </a:lnTo>
                  <a:lnTo>
                    <a:pt x="280" y="27"/>
                  </a:lnTo>
                  <a:lnTo>
                    <a:pt x="281" y="27"/>
                  </a:lnTo>
                  <a:lnTo>
                    <a:pt x="282" y="27"/>
                  </a:lnTo>
                  <a:lnTo>
                    <a:pt x="283" y="28"/>
                  </a:lnTo>
                  <a:lnTo>
                    <a:pt x="283" y="29"/>
                  </a:lnTo>
                  <a:lnTo>
                    <a:pt x="283" y="30"/>
                  </a:lnTo>
                  <a:lnTo>
                    <a:pt x="282" y="30"/>
                  </a:lnTo>
                  <a:lnTo>
                    <a:pt x="280" y="30"/>
                  </a:lnTo>
                  <a:lnTo>
                    <a:pt x="280" y="32"/>
                  </a:lnTo>
                  <a:lnTo>
                    <a:pt x="278" y="32"/>
                  </a:lnTo>
                  <a:lnTo>
                    <a:pt x="278" y="33"/>
                  </a:lnTo>
                  <a:lnTo>
                    <a:pt x="277" y="33"/>
                  </a:lnTo>
                  <a:lnTo>
                    <a:pt x="277" y="34"/>
                  </a:lnTo>
                  <a:lnTo>
                    <a:pt x="276" y="34"/>
                  </a:lnTo>
                  <a:lnTo>
                    <a:pt x="275" y="34"/>
                  </a:lnTo>
                  <a:lnTo>
                    <a:pt x="275" y="35"/>
                  </a:lnTo>
                  <a:lnTo>
                    <a:pt x="274" y="35"/>
                  </a:lnTo>
                  <a:lnTo>
                    <a:pt x="274" y="36"/>
                  </a:lnTo>
                  <a:lnTo>
                    <a:pt x="274" y="35"/>
                  </a:lnTo>
                  <a:lnTo>
                    <a:pt x="275" y="35"/>
                  </a:lnTo>
                  <a:lnTo>
                    <a:pt x="274" y="35"/>
                  </a:lnTo>
                  <a:lnTo>
                    <a:pt x="274" y="36"/>
                  </a:lnTo>
                  <a:lnTo>
                    <a:pt x="272" y="36"/>
                  </a:lnTo>
                  <a:lnTo>
                    <a:pt x="272" y="35"/>
                  </a:lnTo>
                  <a:lnTo>
                    <a:pt x="272" y="36"/>
                  </a:lnTo>
                  <a:lnTo>
                    <a:pt x="271" y="36"/>
                  </a:lnTo>
                  <a:lnTo>
                    <a:pt x="271" y="35"/>
                  </a:lnTo>
                  <a:lnTo>
                    <a:pt x="272" y="35"/>
                  </a:lnTo>
                  <a:lnTo>
                    <a:pt x="271" y="35"/>
                  </a:lnTo>
                  <a:lnTo>
                    <a:pt x="271" y="36"/>
                  </a:lnTo>
                  <a:lnTo>
                    <a:pt x="271" y="35"/>
                  </a:lnTo>
                  <a:lnTo>
                    <a:pt x="271" y="34"/>
                  </a:lnTo>
                  <a:lnTo>
                    <a:pt x="271" y="35"/>
                  </a:lnTo>
                  <a:lnTo>
                    <a:pt x="271" y="34"/>
                  </a:lnTo>
                  <a:lnTo>
                    <a:pt x="271" y="35"/>
                  </a:lnTo>
                  <a:lnTo>
                    <a:pt x="270" y="35"/>
                  </a:lnTo>
                  <a:lnTo>
                    <a:pt x="271" y="35"/>
                  </a:lnTo>
                  <a:lnTo>
                    <a:pt x="270" y="35"/>
                  </a:lnTo>
                  <a:lnTo>
                    <a:pt x="269" y="35"/>
                  </a:lnTo>
                  <a:lnTo>
                    <a:pt x="269" y="34"/>
                  </a:lnTo>
                  <a:lnTo>
                    <a:pt x="270" y="34"/>
                  </a:lnTo>
                  <a:lnTo>
                    <a:pt x="270" y="33"/>
                  </a:lnTo>
                  <a:lnTo>
                    <a:pt x="270" y="34"/>
                  </a:lnTo>
                  <a:lnTo>
                    <a:pt x="270" y="33"/>
                  </a:lnTo>
                  <a:lnTo>
                    <a:pt x="270" y="34"/>
                  </a:lnTo>
                  <a:lnTo>
                    <a:pt x="270" y="33"/>
                  </a:lnTo>
                  <a:lnTo>
                    <a:pt x="270" y="34"/>
                  </a:lnTo>
                  <a:lnTo>
                    <a:pt x="269" y="34"/>
                  </a:lnTo>
                  <a:lnTo>
                    <a:pt x="269" y="35"/>
                  </a:lnTo>
                  <a:lnTo>
                    <a:pt x="270" y="35"/>
                  </a:lnTo>
                  <a:lnTo>
                    <a:pt x="270" y="36"/>
                  </a:lnTo>
                  <a:lnTo>
                    <a:pt x="269" y="36"/>
                  </a:lnTo>
                  <a:lnTo>
                    <a:pt x="270" y="36"/>
                  </a:lnTo>
                  <a:lnTo>
                    <a:pt x="271" y="36"/>
                  </a:lnTo>
                  <a:lnTo>
                    <a:pt x="272" y="36"/>
                  </a:lnTo>
                  <a:lnTo>
                    <a:pt x="272" y="38"/>
                  </a:lnTo>
                  <a:lnTo>
                    <a:pt x="272" y="39"/>
                  </a:lnTo>
                  <a:lnTo>
                    <a:pt x="271" y="39"/>
                  </a:lnTo>
                  <a:lnTo>
                    <a:pt x="270" y="39"/>
                  </a:lnTo>
                  <a:lnTo>
                    <a:pt x="270" y="40"/>
                  </a:lnTo>
                  <a:lnTo>
                    <a:pt x="269" y="40"/>
                  </a:lnTo>
                  <a:lnTo>
                    <a:pt x="269" y="39"/>
                  </a:lnTo>
                  <a:lnTo>
                    <a:pt x="268" y="39"/>
                  </a:lnTo>
                  <a:lnTo>
                    <a:pt x="268" y="38"/>
                  </a:lnTo>
                  <a:lnTo>
                    <a:pt x="269" y="38"/>
                  </a:lnTo>
                  <a:lnTo>
                    <a:pt x="268" y="38"/>
                  </a:lnTo>
                  <a:lnTo>
                    <a:pt x="268" y="36"/>
                  </a:lnTo>
                  <a:lnTo>
                    <a:pt x="269" y="36"/>
                  </a:lnTo>
                  <a:lnTo>
                    <a:pt x="268" y="36"/>
                  </a:lnTo>
                  <a:lnTo>
                    <a:pt x="268" y="35"/>
                  </a:lnTo>
                  <a:lnTo>
                    <a:pt x="269" y="34"/>
                  </a:lnTo>
                  <a:lnTo>
                    <a:pt x="269" y="33"/>
                  </a:lnTo>
                  <a:lnTo>
                    <a:pt x="270" y="33"/>
                  </a:lnTo>
                  <a:lnTo>
                    <a:pt x="270" y="32"/>
                  </a:lnTo>
                  <a:lnTo>
                    <a:pt x="269" y="32"/>
                  </a:lnTo>
                  <a:lnTo>
                    <a:pt x="269" y="30"/>
                  </a:lnTo>
                  <a:lnTo>
                    <a:pt x="269" y="29"/>
                  </a:lnTo>
                  <a:lnTo>
                    <a:pt x="269" y="28"/>
                  </a:lnTo>
                  <a:lnTo>
                    <a:pt x="270" y="28"/>
                  </a:lnTo>
                  <a:lnTo>
                    <a:pt x="270" y="27"/>
                  </a:lnTo>
                  <a:lnTo>
                    <a:pt x="270" y="28"/>
                  </a:lnTo>
                  <a:lnTo>
                    <a:pt x="269" y="28"/>
                  </a:lnTo>
                  <a:lnTo>
                    <a:pt x="268" y="28"/>
                  </a:lnTo>
                  <a:lnTo>
                    <a:pt x="269" y="28"/>
                  </a:lnTo>
                  <a:lnTo>
                    <a:pt x="268" y="28"/>
                  </a:lnTo>
                  <a:lnTo>
                    <a:pt x="269" y="28"/>
                  </a:lnTo>
                  <a:lnTo>
                    <a:pt x="268" y="28"/>
                  </a:lnTo>
                  <a:lnTo>
                    <a:pt x="269" y="28"/>
                  </a:lnTo>
                  <a:lnTo>
                    <a:pt x="268" y="29"/>
                  </a:lnTo>
                  <a:lnTo>
                    <a:pt x="269" y="29"/>
                  </a:lnTo>
                  <a:lnTo>
                    <a:pt x="268" y="29"/>
                  </a:lnTo>
                  <a:lnTo>
                    <a:pt x="268" y="30"/>
                  </a:lnTo>
                  <a:lnTo>
                    <a:pt x="268" y="32"/>
                  </a:lnTo>
                  <a:lnTo>
                    <a:pt x="268" y="33"/>
                  </a:lnTo>
                  <a:lnTo>
                    <a:pt x="268" y="34"/>
                  </a:lnTo>
                  <a:lnTo>
                    <a:pt x="266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4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5" y="35"/>
                  </a:lnTo>
                  <a:lnTo>
                    <a:pt x="265" y="36"/>
                  </a:lnTo>
                  <a:lnTo>
                    <a:pt x="265" y="35"/>
                  </a:lnTo>
                  <a:lnTo>
                    <a:pt x="266" y="36"/>
                  </a:lnTo>
                  <a:lnTo>
                    <a:pt x="265" y="36"/>
                  </a:lnTo>
                  <a:lnTo>
                    <a:pt x="266" y="36"/>
                  </a:lnTo>
                  <a:lnTo>
                    <a:pt x="266" y="38"/>
                  </a:lnTo>
                  <a:lnTo>
                    <a:pt x="265" y="38"/>
                  </a:lnTo>
                  <a:lnTo>
                    <a:pt x="265" y="39"/>
                  </a:lnTo>
                  <a:lnTo>
                    <a:pt x="266" y="39"/>
                  </a:lnTo>
                  <a:lnTo>
                    <a:pt x="266" y="40"/>
                  </a:lnTo>
                  <a:lnTo>
                    <a:pt x="268" y="40"/>
                  </a:lnTo>
                  <a:lnTo>
                    <a:pt x="268" y="41"/>
                  </a:lnTo>
                  <a:lnTo>
                    <a:pt x="266" y="41"/>
                  </a:lnTo>
                  <a:lnTo>
                    <a:pt x="266" y="42"/>
                  </a:lnTo>
                  <a:lnTo>
                    <a:pt x="266" y="41"/>
                  </a:lnTo>
                  <a:lnTo>
                    <a:pt x="266" y="42"/>
                  </a:lnTo>
                  <a:lnTo>
                    <a:pt x="266" y="41"/>
                  </a:lnTo>
                  <a:lnTo>
                    <a:pt x="266" y="42"/>
                  </a:lnTo>
                  <a:lnTo>
                    <a:pt x="265" y="42"/>
                  </a:lnTo>
                  <a:lnTo>
                    <a:pt x="266" y="42"/>
                  </a:lnTo>
                  <a:lnTo>
                    <a:pt x="265" y="42"/>
                  </a:lnTo>
                  <a:lnTo>
                    <a:pt x="265" y="44"/>
                  </a:lnTo>
                  <a:lnTo>
                    <a:pt x="265" y="45"/>
                  </a:lnTo>
                  <a:lnTo>
                    <a:pt x="264" y="45"/>
                  </a:lnTo>
                  <a:lnTo>
                    <a:pt x="264" y="44"/>
                  </a:lnTo>
                  <a:lnTo>
                    <a:pt x="265" y="44"/>
                  </a:lnTo>
                  <a:lnTo>
                    <a:pt x="264" y="44"/>
                  </a:lnTo>
                  <a:lnTo>
                    <a:pt x="264" y="42"/>
                  </a:lnTo>
                  <a:lnTo>
                    <a:pt x="264" y="41"/>
                  </a:lnTo>
                  <a:lnTo>
                    <a:pt x="264" y="40"/>
                  </a:lnTo>
                  <a:lnTo>
                    <a:pt x="263" y="40"/>
                  </a:lnTo>
                  <a:lnTo>
                    <a:pt x="263" y="39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4" y="38"/>
                  </a:lnTo>
                  <a:lnTo>
                    <a:pt x="264" y="36"/>
                  </a:lnTo>
                  <a:lnTo>
                    <a:pt x="263" y="36"/>
                  </a:lnTo>
                  <a:lnTo>
                    <a:pt x="263" y="35"/>
                  </a:lnTo>
                  <a:lnTo>
                    <a:pt x="263" y="36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0" y="36"/>
                  </a:lnTo>
                  <a:lnTo>
                    <a:pt x="260" y="35"/>
                  </a:lnTo>
                  <a:lnTo>
                    <a:pt x="259" y="35"/>
                  </a:lnTo>
                  <a:lnTo>
                    <a:pt x="260" y="34"/>
                  </a:lnTo>
                  <a:lnTo>
                    <a:pt x="259" y="35"/>
                  </a:lnTo>
                  <a:lnTo>
                    <a:pt x="259" y="34"/>
                  </a:lnTo>
                  <a:lnTo>
                    <a:pt x="258" y="34"/>
                  </a:lnTo>
                  <a:lnTo>
                    <a:pt x="259" y="34"/>
                  </a:lnTo>
                  <a:lnTo>
                    <a:pt x="258" y="34"/>
                  </a:lnTo>
                  <a:lnTo>
                    <a:pt x="259" y="34"/>
                  </a:lnTo>
                  <a:lnTo>
                    <a:pt x="259" y="35"/>
                  </a:lnTo>
                  <a:lnTo>
                    <a:pt x="258" y="36"/>
                  </a:lnTo>
                  <a:lnTo>
                    <a:pt x="258" y="35"/>
                  </a:lnTo>
                  <a:lnTo>
                    <a:pt x="258" y="36"/>
                  </a:lnTo>
                  <a:lnTo>
                    <a:pt x="257" y="36"/>
                  </a:lnTo>
                  <a:lnTo>
                    <a:pt x="256" y="36"/>
                  </a:lnTo>
                  <a:lnTo>
                    <a:pt x="254" y="36"/>
                  </a:lnTo>
                  <a:lnTo>
                    <a:pt x="256" y="36"/>
                  </a:lnTo>
                  <a:lnTo>
                    <a:pt x="254" y="36"/>
                  </a:lnTo>
                  <a:lnTo>
                    <a:pt x="254" y="38"/>
                  </a:lnTo>
                  <a:lnTo>
                    <a:pt x="254" y="36"/>
                  </a:lnTo>
                  <a:lnTo>
                    <a:pt x="256" y="36"/>
                  </a:lnTo>
                  <a:lnTo>
                    <a:pt x="256" y="38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7" y="38"/>
                  </a:lnTo>
                  <a:lnTo>
                    <a:pt x="258" y="38"/>
                  </a:lnTo>
                  <a:lnTo>
                    <a:pt x="258" y="36"/>
                  </a:lnTo>
                  <a:lnTo>
                    <a:pt x="258" y="38"/>
                  </a:lnTo>
                  <a:lnTo>
                    <a:pt x="259" y="36"/>
                  </a:lnTo>
                  <a:lnTo>
                    <a:pt x="259" y="38"/>
                  </a:lnTo>
                  <a:lnTo>
                    <a:pt x="260" y="38"/>
                  </a:lnTo>
                  <a:lnTo>
                    <a:pt x="260" y="39"/>
                  </a:lnTo>
                  <a:lnTo>
                    <a:pt x="260" y="40"/>
                  </a:lnTo>
                  <a:lnTo>
                    <a:pt x="260" y="41"/>
                  </a:lnTo>
                  <a:lnTo>
                    <a:pt x="262" y="41"/>
                  </a:lnTo>
                  <a:lnTo>
                    <a:pt x="260" y="41"/>
                  </a:lnTo>
                  <a:lnTo>
                    <a:pt x="259" y="41"/>
                  </a:lnTo>
                  <a:lnTo>
                    <a:pt x="259" y="40"/>
                  </a:lnTo>
                  <a:lnTo>
                    <a:pt x="259" y="39"/>
                  </a:lnTo>
                  <a:lnTo>
                    <a:pt x="258" y="39"/>
                  </a:lnTo>
                  <a:lnTo>
                    <a:pt x="259" y="39"/>
                  </a:lnTo>
                  <a:lnTo>
                    <a:pt x="259" y="40"/>
                  </a:lnTo>
                  <a:lnTo>
                    <a:pt x="258" y="40"/>
                  </a:lnTo>
                  <a:lnTo>
                    <a:pt x="259" y="40"/>
                  </a:lnTo>
                  <a:lnTo>
                    <a:pt x="258" y="40"/>
                  </a:lnTo>
                  <a:lnTo>
                    <a:pt x="258" y="41"/>
                  </a:lnTo>
                  <a:lnTo>
                    <a:pt x="259" y="41"/>
                  </a:lnTo>
                  <a:lnTo>
                    <a:pt x="258" y="41"/>
                  </a:lnTo>
                  <a:lnTo>
                    <a:pt x="258" y="40"/>
                  </a:lnTo>
                  <a:lnTo>
                    <a:pt x="258" y="41"/>
                  </a:lnTo>
                  <a:lnTo>
                    <a:pt x="257" y="41"/>
                  </a:lnTo>
                  <a:lnTo>
                    <a:pt x="257" y="40"/>
                  </a:lnTo>
                  <a:lnTo>
                    <a:pt x="257" y="41"/>
                  </a:lnTo>
                  <a:lnTo>
                    <a:pt x="258" y="41"/>
                  </a:lnTo>
                  <a:lnTo>
                    <a:pt x="258" y="42"/>
                  </a:lnTo>
                  <a:lnTo>
                    <a:pt x="257" y="42"/>
                  </a:lnTo>
                  <a:lnTo>
                    <a:pt x="258" y="41"/>
                  </a:lnTo>
                  <a:lnTo>
                    <a:pt x="257" y="41"/>
                  </a:lnTo>
                  <a:lnTo>
                    <a:pt x="257" y="42"/>
                  </a:lnTo>
                  <a:lnTo>
                    <a:pt x="258" y="42"/>
                  </a:lnTo>
                  <a:lnTo>
                    <a:pt x="258" y="41"/>
                  </a:lnTo>
                  <a:lnTo>
                    <a:pt x="258" y="42"/>
                  </a:lnTo>
                  <a:lnTo>
                    <a:pt x="259" y="42"/>
                  </a:lnTo>
                  <a:lnTo>
                    <a:pt x="258" y="42"/>
                  </a:lnTo>
                  <a:lnTo>
                    <a:pt x="258" y="44"/>
                  </a:lnTo>
                  <a:lnTo>
                    <a:pt x="258" y="42"/>
                  </a:lnTo>
                  <a:lnTo>
                    <a:pt x="257" y="42"/>
                  </a:lnTo>
                  <a:lnTo>
                    <a:pt x="257" y="44"/>
                  </a:lnTo>
                  <a:lnTo>
                    <a:pt x="257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2"/>
                  </a:lnTo>
                  <a:lnTo>
                    <a:pt x="257" y="44"/>
                  </a:lnTo>
                  <a:lnTo>
                    <a:pt x="258" y="44"/>
                  </a:lnTo>
                  <a:lnTo>
                    <a:pt x="258" y="45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6" y="45"/>
                  </a:lnTo>
                  <a:lnTo>
                    <a:pt x="256" y="44"/>
                  </a:lnTo>
                  <a:lnTo>
                    <a:pt x="256" y="45"/>
                  </a:lnTo>
                  <a:lnTo>
                    <a:pt x="256" y="44"/>
                  </a:lnTo>
                  <a:lnTo>
                    <a:pt x="256" y="42"/>
                  </a:lnTo>
                  <a:lnTo>
                    <a:pt x="256" y="41"/>
                  </a:lnTo>
                  <a:lnTo>
                    <a:pt x="256" y="42"/>
                  </a:lnTo>
                  <a:lnTo>
                    <a:pt x="254" y="42"/>
                  </a:lnTo>
                  <a:lnTo>
                    <a:pt x="256" y="42"/>
                  </a:lnTo>
                  <a:lnTo>
                    <a:pt x="256" y="41"/>
                  </a:lnTo>
                  <a:lnTo>
                    <a:pt x="254" y="41"/>
                  </a:lnTo>
                  <a:lnTo>
                    <a:pt x="254" y="42"/>
                  </a:lnTo>
                  <a:lnTo>
                    <a:pt x="254" y="41"/>
                  </a:lnTo>
                  <a:lnTo>
                    <a:pt x="254" y="42"/>
                  </a:lnTo>
                  <a:lnTo>
                    <a:pt x="256" y="42"/>
                  </a:lnTo>
                  <a:lnTo>
                    <a:pt x="256" y="44"/>
                  </a:lnTo>
                  <a:lnTo>
                    <a:pt x="254" y="44"/>
                  </a:lnTo>
                  <a:lnTo>
                    <a:pt x="254" y="42"/>
                  </a:lnTo>
                  <a:lnTo>
                    <a:pt x="254" y="44"/>
                  </a:lnTo>
                  <a:lnTo>
                    <a:pt x="254" y="45"/>
                  </a:lnTo>
                  <a:lnTo>
                    <a:pt x="254" y="44"/>
                  </a:lnTo>
                  <a:lnTo>
                    <a:pt x="253" y="44"/>
                  </a:lnTo>
                  <a:lnTo>
                    <a:pt x="253" y="42"/>
                  </a:lnTo>
                  <a:lnTo>
                    <a:pt x="253" y="44"/>
                  </a:lnTo>
                  <a:lnTo>
                    <a:pt x="253" y="42"/>
                  </a:lnTo>
                  <a:lnTo>
                    <a:pt x="252" y="42"/>
                  </a:lnTo>
                  <a:lnTo>
                    <a:pt x="253" y="42"/>
                  </a:lnTo>
                  <a:lnTo>
                    <a:pt x="253" y="44"/>
                  </a:lnTo>
                  <a:lnTo>
                    <a:pt x="253" y="42"/>
                  </a:lnTo>
                  <a:lnTo>
                    <a:pt x="253" y="44"/>
                  </a:lnTo>
                  <a:lnTo>
                    <a:pt x="252" y="44"/>
                  </a:lnTo>
                  <a:lnTo>
                    <a:pt x="252" y="42"/>
                  </a:lnTo>
                  <a:lnTo>
                    <a:pt x="252" y="44"/>
                  </a:lnTo>
                  <a:lnTo>
                    <a:pt x="253" y="44"/>
                  </a:lnTo>
                  <a:lnTo>
                    <a:pt x="252" y="44"/>
                  </a:lnTo>
                  <a:lnTo>
                    <a:pt x="253" y="44"/>
                  </a:lnTo>
                  <a:lnTo>
                    <a:pt x="254" y="44"/>
                  </a:lnTo>
                  <a:lnTo>
                    <a:pt x="253" y="45"/>
                  </a:lnTo>
                  <a:lnTo>
                    <a:pt x="254" y="45"/>
                  </a:lnTo>
                  <a:lnTo>
                    <a:pt x="253" y="45"/>
                  </a:lnTo>
                  <a:lnTo>
                    <a:pt x="254" y="45"/>
                  </a:lnTo>
                  <a:lnTo>
                    <a:pt x="253" y="45"/>
                  </a:lnTo>
                  <a:lnTo>
                    <a:pt x="253" y="46"/>
                  </a:lnTo>
                  <a:lnTo>
                    <a:pt x="254" y="46"/>
                  </a:lnTo>
                  <a:lnTo>
                    <a:pt x="253" y="46"/>
                  </a:lnTo>
                  <a:lnTo>
                    <a:pt x="254" y="45"/>
                  </a:lnTo>
                  <a:lnTo>
                    <a:pt x="254" y="46"/>
                  </a:lnTo>
                  <a:lnTo>
                    <a:pt x="254" y="45"/>
                  </a:lnTo>
                  <a:lnTo>
                    <a:pt x="256" y="45"/>
                  </a:lnTo>
                  <a:lnTo>
                    <a:pt x="256" y="46"/>
                  </a:lnTo>
                  <a:lnTo>
                    <a:pt x="254" y="46"/>
                  </a:lnTo>
                  <a:lnTo>
                    <a:pt x="256" y="46"/>
                  </a:lnTo>
                  <a:lnTo>
                    <a:pt x="254" y="46"/>
                  </a:lnTo>
                  <a:lnTo>
                    <a:pt x="254" y="47"/>
                  </a:lnTo>
                  <a:lnTo>
                    <a:pt x="256" y="47"/>
                  </a:lnTo>
                  <a:lnTo>
                    <a:pt x="256" y="46"/>
                  </a:lnTo>
                  <a:lnTo>
                    <a:pt x="256" y="47"/>
                  </a:lnTo>
                  <a:lnTo>
                    <a:pt x="257" y="47"/>
                  </a:lnTo>
                  <a:lnTo>
                    <a:pt x="256" y="47"/>
                  </a:lnTo>
                  <a:lnTo>
                    <a:pt x="256" y="49"/>
                  </a:lnTo>
                  <a:lnTo>
                    <a:pt x="256" y="50"/>
                  </a:lnTo>
                  <a:lnTo>
                    <a:pt x="256" y="51"/>
                  </a:lnTo>
                  <a:lnTo>
                    <a:pt x="254" y="51"/>
                  </a:lnTo>
                  <a:lnTo>
                    <a:pt x="254" y="50"/>
                  </a:lnTo>
                  <a:lnTo>
                    <a:pt x="254" y="51"/>
                  </a:lnTo>
                  <a:lnTo>
                    <a:pt x="253" y="51"/>
                  </a:lnTo>
                  <a:lnTo>
                    <a:pt x="253" y="50"/>
                  </a:lnTo>
                  <a:lnTo>
                    <a:pt x="252" y="50"/>
                  </a:lnTo>
                  <a:lnTo>
                    <a:pt x="252" y="49"/>
                  </a:lnTo>
                  <a:lnTo>
                    <a:pt x="252" y="47"/>
                  </a:lnTo>
                  <a:lnTo>
                    <a:pt x="253" y="47"/>
                  </a:lnTo>
                  <a:lnTo>
                    <a:pt x="252" y="47"/>
                  </a:lnTo>
                  <a:lnTo>
                    <a:pt x="253" y="47"/>
                  </a:lnTo>
                  <a:lnTo>
                    <a:pt x="253" y="46"/>
                  </a:lnTo>
                  <a:lnTo>
                    <a:pt x="253" y="47"/>
                  </a:lnTo>
                  <a:lnTo>
                    <a:pt x="253" y="46"/>
                  </a:lnTo>
                  <a:lnTo>
                    <a:pt x="252" y="46"/>
                  </a:lnTo>
                  <a:lnTo>
                    <a:pt x="252" y="47"/>
                  </a:lnTo>
                  <a:lnTo>
                    <a:pt x="251" y="47"/>
                  </a:lnTo>
                  <a:lnTo>
                    <a:pt x="251" y="46"/>
                  </a:lnTo>
                  <a:lnTo>
                    <a:pt x="250" y="46"/>
                  </a:lnTo>
                  <a:lnTo>
                    <a:pt x="251" y="46"/>
                  </a:lnTo>
                  <a:lnTo>
                    <a:pt x="250" y="46"/>
                  </a:lnTo>
                  <a:lnTo>
                    <a:pt x="251" y="45"/>
                  </a:lnTo>
                  <a:lnTo>
                    <a:pt x="250" y="45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48" y="45"/>
                  </a:lnTo>
                  <a:lnTo>
                    <a:pt x="248" y="44"/>
                  </a:lnTo>
                  <a:lnTo>
                    <a:pt x="248" y="42"/>
                  </a:lnTo>
                  <a:lnTo>
                    <a:pt x="248" y="44"/>
                  </a:lnTo>
                  <a:lnTo>
                    <a:pt x="248" y="45"/>
                  </a:lnTo>
                  <a:lnTo>
                    <a:pt x="247" y="45"/>
                  </a:lnTo>
                  <a:lnTo>
                    <a:pt x="248" y="45"/>
                  </a:lnTo>
                  <a:lnTo>
                    <a:pt x="248" y="46"/>
                  </a:lnTo>
                  <a:lnTo>
                    <a:pt x="250" y="46"/>
                  </a:lnTo>
                  <a:lnTo>
                    <a:pt x="250" y="47"/>
                  </a:lnTo>
                  <a:lnTo>
                    <a:pt x="251" y="47"/>
                  </a:lnTo>
                  <a:lnTo>
                    <a:pt x="251" y="49"/>
                  </a:lnTo>
                  <a:lnTo>
                    <a:pt x="251" y="50"/>
                  </a:lnTo>
                  <a:lnTo>
                    <a:pt x="252" y="50"/>
                  </a:lnTo>
                  <a:lnTo>
                    <a:pt x="251" y="51"/>
                  </a:lnTo>
                  <a:lnTo>
                    <a:pt x="252" y="51"/>
                  </a:lnTo>
                  <a:lnTo>
                    <a:pt x="252" y="52"/>
                  </a:lnTo>
                  <a:lnTo>
                    <a:pt x="253" y="52"/>
                  </a:lnTo>
                  <a:lnTo>
                    <a:pt x="254" y="52"/>
                  </a:lnTo>
                  <a:lnTo>
                    <a:pt x="256" y="52"/>
                  </a:lnTo>
                  <a:lnTo>
                    <a:pt x="254" y="53"/>
                  </a:lnTo>
                  <a:lnTo>
                    <a:pt x="254" y="55"/>
                  </a:lnTo>
                  <a:lnTo>
                    <a:pt x="253" y="55"/>
                  </a:lnTo>
                  <a:lnTo>
                    <a:pt x="254" y="55"/>
                  </a:lnTo>
                  <a:lnTo>
                    <a:pt x="253" y="55"/>
                  </a:lnTo>
                  <a:lnTo>
                    <a:pt x="253" y="56"/>
                  </a:lnTo>
                  <a:lnTo>
                    <a:pt x="252" y="56"/>
                  </a:lnTo>
                  <a:lnTo>
                    <a:pt x="253" y="56"/>
                  </a:lnTo>
                  <a:lnTo>
                    <a:pt x="253" y="55"/>
                  </a:lnTo>
                  <a:lnTo>
                    <a:pt x="252" y="55"/>
                  </a:lnTo>
                  <a:lnTo>
                    <a:pt x="253" y="55"/>
                  </a:lnTo>
                  <a:lnTo>
                    <a:pt x="252" y="55"/>
                  </a:lnTo>
                  <a:lnTo>
                    <a:pt x="252" y="56"/>
                  </a:lnTo>
                  <a:lnTo>
                    <a:pt x="252" y="55"/>
                  </a:lnTo>
                  <a:lnTo>
                    <a:pt x="252" y="56"/>
                  </a:lnTo>
                  <a:lnTo>
                    <a:pt x="251" y="56"/>
                  </a:lnTo>
                  <a:lnTo>
                    <a:pt x="252" y="56"/>
                  </a:lnTo>
                  <a:lnTo>
                    <a:pt x="252" y="55"/>
                  </a:lnTo>
                  <a:lnTo>
                    <a:pt x="252" y="53"/>
                  </a:lnTo>
                  <a:lnTo>
                    <a:pt x="251" y="53"/>
                  </a:lnTo>
                  <a:lnTo>
                    <a:pt x="251" y="52"/>
                  </a:lnTo>
                  <a:lnTo>
                    <a:pt x="251" y="53"/>
                  </a:lnTo>
                  <a:lnTo>
                    <a:pt x="251" y="52"/>
                  </a:lnTo>
                  <a:lnTo>
                    <a:pt x="251" y="53"/>
                  </a:lnTo>
                  <a:lnTo>
                    <a:pt x="250" y="53"/>
                  </a:lnTo>
                  <a:lnTo>
                    <a:pt x="251" y="53"/>
                  </a:lnTo>
                  <a:lnTo>
                    <a:pt x="251" y="55"/>
                  </a:lnTo>
                  <a:lnTo>
                    <a:pt x="251" y="56"/>
                  </a:lnTo>
                  <a:lnTo>
                    <a:pt x="250" y="56"/>
                  </a:lnTo>
                  <a:lnTo>
                    <a:pt x="248" y="56"/>
                  </a:lnTo>
                  <a:lnTo>
                    <a:pt x="248" y="55"/>
                  </a:lnTo>
                  <a:lnTo>
                    <a:pt x="250" y="55"/>
                  </a:lnTo>
                  <a:lnTo>
                    <a:pt x="248" y="55"/>
                  </a:lnTo>
                  <a:lnTo>
                    <a:pt x="248" y="56"/>
                  </a:lnTo>
                  <a:lnTo>
                    <a:pt x="247" y="56"/>
                  </a:lnTo>
                  <a:lnTo>
                    <a:pt x="247" y="55"/>
                  </a:lnTo>
                  <a:lnTo>
                    <a:pt x="247" y="53"/>
                  </a:lnTo>
                  <a:lnTo>
                    <a:pt x="248" y="53"/>
                  </a:lnTo>
                  <a:lnTo>
                    <a:pt x="247" y="52"/>
                  </a:lnTo>
                  <a:lnTo>
                    <a:pt x="248" y="52"/>
                  </a:lnTo>
                  <a:lnTo>
                    <a:pt x="248" y="51"/>
                  </a:lnTo>
                  <a:lnTo>
                    <a:pt x="250" y="51"/>
                  </a:lnTo>
                  <a:lnTo>
                    <a:pt x="248" y="51"/>
                  </a:lnTo>
                  <a:lnTo>
                    <a:pt x="250" y="50"/>
                  </a:lnTo>
                  <a:lnTo>
                    <a:pt x="250" y="51"/>
                  </a:lnTo>
                  <a:lnTo>
                    <a:pt x="250" y="50"/>
                  </a:lnTo>
                  <a:lnTo>
                    <a:pt x="250" y="49"/>
                  </a:lnTo>
                  <a:lnTo>
                    <a:pt x="250" y="50"/>
                  </a:lnTo>
                  <a:lnTo>
                    <a:pt x="250" y="49"/>
                  </a:lnTo>
                  <a:lnTo>
                    <a:pt x="248" y="49"/>
                  </a:lnTo>
                  <a:lnTo>
                    <a:pt x="250" y="49"/>
                  </a:lnTo>
                  <a:lnTo>
                    <a:pt x="248" y="49"/>
                  </a:lnTo>
                  <a:lnTo>
                    <a:pt x="250" y="49"/>
                  </a:lnTo>
                  <a:lnTo>
                    <a:pt x="248" y="49"/>
                  </a:lnTo>
                  <a:lnTo>
                    <a:pt x="248" y="47"/>
                  </a:lnTo>
                  <a:lnTo>
                    <a:pt x="248" y="49"/>
                  </a:lnTo>
                  <a:lnTo>
                    <a:pt x="250" y="50"/>
                  </a:lnTo>
                  <a:lnTo>
                    <a:pt x="248" y="50"/>
                  </a:lnTo>
                  <a:lnTo>
                    <a:pt x="250" y="50"/>
                  </a:lnTo>
                  <a:lnTo>
                    <a:pt x="248" y="50"/>
                  </a:lnTo>
                  <a:lnTo>
                    <a:pt x="247" y="50"/>
                  </a:lnTo>
                  <a:lnTo>
                    <a:pt x="248" y="50"/>
                  </a:lnTo>
                  <a:lnTo>
                    <a:pt x="248" y="51"/>
                  </a:lnTo>
                  <a:lnTo>
                    <a:pt x="247" y="51"/>
                  </a:lnTo>
                  <a:lnTo>
                    <a:pt x="247" y="50"/>
                  </a:lnTo>
                  <a:lnTo>
                    <a:pt x="247" y="51"/>
                  </a:lnTo>
                  <a:lnTo>
                    <a:pt x="247" y="52"/>
                  </a:lnTo>
                  <a:lnTo>
                    <a:pt x="246" y="53"/>
                  </a:lnTo>
                  <a:lnTo>
                    <a:pt x="246" y="52"/>
                  </a:lnTo>
                  <a:lnTo>
                    <a:pt x="246" y="51"/>
                  </a:lnTo>
                  <a:lnTo>
                    <a:pt x="245" y="51"/>
                  </a:lnTo>
                  <a:lnTo>
                    <a:pt x="245" y="52"/>
                  </a:lnTo>
                  <a:lnTo>
                    <a:pt x="243" y="51"/>
                  </a:lnTo>
                  <a:lnTo>
                    <a:pt x="245" y="50"/>
                  </a:lnTo>
                  <a:lnTo>
                    <a:pt x="243" y="50"/>
                  </a:lnTo>
                  <a:lnTo>
                    <a:pt x="243" y="49"/>
                  </a:lnTo>
                  <a:lnTo>
                    <a:pt x="245" y="49"/>
                  </a:lnTo>
                  <a:lnTo>
                    <a:pt x="243" y="49"/>
                  </a:lnTo>
                  <a:lnTo>
                    <a:pt x="243" y="50"/>
                  </a:lnTo>
                  <a:lnTo>
                    <a:pt x="245" y="50"/>
                  </a:lnTo>
                  <a:lnTo>
                    <a:pt x="243" y="51"/>
                  </a:lnTo>
                  <a:lnTo>
                    <a:pt x="243" y="50"/>
                  </a:lnTo>
                  <a:lnTo>
                    <a:pt x="242" y="50"/>
                  </a:lnTo>
                  <a:lnTo>
                    <a:pt x="241" y="50"/>
                  </a:lnTo>
                  <a:lnTo>
                    <a:pt x="241" y="49"/>
                  </a:lnTo>
                  <a:lnTo>
                    <a:pt x="241" y="47"/>
                  </a:lnTo>
                  <a:lnTo>
                    <a:pt x="240" y="47"/>
                  </a:lnTo>
                  <a:lnTo>
                    <a:pt x="241" y="47"/>
                  </a:lnTo>
                  <a:lnTo>
                    <a:pt x="240" y="47"/>
                  </a:lnTo>
                  <a:lnTo>
                    <a:pt x="239" y="47"/>
                  </a:lnTo>
                  <a:lnTo>
                    <a:pt x="240" y="47"/>
                  </a:lnTo>
                  <a:lnTo>
                    <a:pt x="239" y="47"/>
                  </a:lnTo>
                  <a:lnTo>
                    <a:pt x="239" y="46"/>
                  </a:lnTo>
                  <a:lnTo>
                    <a:pt x="239" y="47"/>
                  </a:lnTo>
                  <a:lnTo>
                    <a:pt x="239" y="46"/>
                  </a:lnTo>
                  <a:lnTo>
                    <a:pt x="239" y="47"/>
                  </a:lnTo>
                  <a:lnTo>
                    <a:pt x="239" y="46"/>
                  </a:lnTo>
                  <a:lnTo>
                    <a:pt x="239" y="47"/>
                  </a:lnTo>
                  <a:lnTo>
                    <a:pt x="237" y="47"/>
                  </a:lnTo>
                  <a:lnTo>
                    <a:pt x="239" y="47"/>
                  </a:lnTo>
                  <a:lnTo>
                    <a:pt x="239" y="49"/>
                  </a:lnTo>
                  <a:lnTo>
                    <a:pt x="239" y="47"/>
                  </a:lnTo>
                  <a:lnTo>
                    <a:pt x="240" y="47"/>
                  </a:lnTo>
                  <a:lnTo>
                    <a:pt x="240" y="49"/>
                  </a:lnTo>
                  <a:lnTo>
                    <a:pt x="240" y="47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0" y="49"/>
                  </a:lnTo>
                  <a:lnTo>
                    <a:pt x="241" y="49"/>
                  </a:lnTo>
                  <a:lnTo>
                    <a:pt x="241" y="50"/>
                  </a:lnTo>
                  <a:lnTo>
                    <a:pt x="240" y="50"/>
                  </a:lnTo>
                  <a:lnTo>
                    <a:pt x="240" y="49"/>
                  </a:lnTo>
                  <a:lnTo>
                    <a:pt x="240" y="50"/>
                  </a:lnTo>
                  <a:lnTo>
                    <a:pt x="239" y="49"/>
                  </a:lnTo>
                  <a:lnTo>
                    <a:pt x="239" y="50"/>
                  </a:lnTo>
                  <a:lnTo>
                    <a:pt x="239" y="49"/>
                  </a:lnTo>
                  <a:lnTo>
                    <a:pt x="239" y="50"/>
                  </a:lnTo>
                  <a:lnTo>
                    <a:pt x="239" y="49"/>
                  </a:lnTo>
                  <a:lnTo>
                    <a:pt x="239" y="50"/>
                  </a:lnTo>
                  <a:lnTo>
                    <a:pt x="239" y="49"/>
                  </a:lnTo>
                  <a:lnTo>
                    <a:pt x="239" y="50"/>
                  </a:lnTo>
                  <a:lnTo>
                    <a:pt x="237" y="50"/>
                  </a:lnTo>
                  <a:lnTo>
                    <a:pt x="237" y="49"/>
                  </a:lnTo>
                  <a:lnTo>
                    <a:pt x="236" y="49"/>
                  </a:lnTo>
                  <a:lnTo>
                    <a:pt x="236" y="50"/>
                  </a:lnTo>
                  <a:lnTo>
                    <a:pt x="237" y="50"/>
                  </a:lnTo>
                  <a:lnTo>
                    <a:pt x="237" y="51"/>
                  </a:lnTo>
                  <a:lnTo>
                    <a:pt x="239" y="51"/>
                  </a:lnTo>
                  <a:lnTo>
                    <a:pt x="240" y="51"/>
                  </a:lnTo>
                  <a:lnTo>
                    <a:pt x="241" y="51"/>
                  </a:lnTo>
                  <a:lnTo>
                    <a:pt x="240" y="51"/>
                  </a:lnTo>
                  <a:lnTo>
                    <a:pt x="241" y="51"/>
                  </a:lnTo>
                  <a:lnTo>
                    <a:pt x="240" y="51"/>
                  </a:lnTo>
                  <a:lnTo>
                    <a:pt x="241" y="51"/>
                  </a:lnTo>
                  <a:lnTo>
                    <a:pt x="241" y="52"/>
                  </a:lnTo>
                  <a:lnTo>
                    <a:pt x="242" y="51"/>
                  </a:lnTo>
                  <a:lnTo>
                    <a:pt x="242" y="52"/>
                  </a:lnTo>
                  <a:lnTo>
                    <a:pt x="241" y="52"/>
                  </a:lnTo>
                  <a:lnTo>
                    <a:pt x="242" y="52"/>
                  </a:lnTo>
                  <a:lnTo>
                    <a:pt x="242" y="53"/>
                  </a:lnTo>
                  <a:lnTo>
                    <a:pt x="241" y="53"/>
                  </a:lnTo>
                  <a:lnTo>
                    <a:pt x="241" y="52"/>
                  </a:lnTo>
                  <a:lnTo>
                    <a:pt x="240" y="52"/>
                  </a:lnTo>
                  <a:lnTo>
                    <a:pt x="241" y="52"/>
                  </a:lnTo>
                  <a:lnTo>
                    <a:pt x="240" y="52"/>
                  </a:lnTo>
                  <a:lnTo>
                    <a:pt x="240" y="53"/>
                  </a:lnTo>
                  <a:lnTo>
                    <a:pt x="241" y="53"/>
                  </a:lnTo>
                  <a:lnTo>
                    <a:pt x="240" y="53"/>
                  </a:lnTo>
                  <a:lnTo>
                    <a:pt x="241" y="53"/>
                  </a:lnTo>
                  <a:lnTo>
                    <a:pt x="241" y="55"/>
                  </a:lnTo>
                  <a:lnTo>
                    <a:pt x="240" y="55"/>
                  </a:lnTo>
                  <a:lnTo>
                    <a:pt x="240" y="56"/>
                  </a:lnTo>
                  <a:lnTo>
                    <a:pt x="241" y="56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8"/>
                  </a:lnTo>
                  <a:lnTo>
                    <a:pt x="240" y="57"/>
                  </a:lnTo>
                  <a:lnTo>
                    <a:pt x="240" y="58"/>
                  </a:lnTo>
                  <a:lnTo>
                    <a:pt x="239" y="58"/>
                  </a:lnTo>
                  <a:lnTo>
                    <a:pt x="239" y="57"/>
                  </a:lnTo>
                  <a:lnTo>
                    <a:pt x="239" y="58"/>
                  </a:lnTo>
                  <a:lnTo>
                    <a:pt x="240" y="58"/>
                  </a:lnTo>
                  <a:lnTo>
                    <a:pt x="240" y="57"/>
                  </a:lnTo>
                  <a:lnTo>
                    <a:pt x="241" y="57"/>
                  </a:lnTo>
                  <a:lnTo>
                    <a:pt x="240" y="57"/>
                  </a:lnTo>
                  <a:lnTo>
                    <a:pt x="240" y="58"/>
                  </a:lnTo>
                  <a:lnTo>
                    <a:pt x="240" y="57"/>
                  </a:lnTo>
                  <a:lnTo>
                    <a:pt x="240" y="58"/>
                  </a:lnTo>
                  <a:lnTo>
                    <a:pt x="240" y="59"/>
                  </a:lnTo>
                  <a:lnTo>
                    <a:pt x="239" y="59"/>
                  </a:lnTo>
                  <a:lnTo>
                    <a:pt x="239" y="61"/>
                  </a:lnTo>
                  <a:lnTo>
                    <a:pt x="240" y="61"/>
                  </a:lnTo>
                  <a:lnTo>
                    <a:pt x="240" y="59"/>
                  </a:lnTo>
                  <a:lnTo>
                    <a:pt x="240" y="58"/>
                  </a:lnTo>
                  <a:lnTo>
                    <a:pt x="241" y="58"/>
                  </a:lnTo>
                  <a:lnTo>
                    <a:pt x="241" y="57"/>
                  </a:lnTo>
                  <a:lnTo>
                    <a:pt x="241" y="56"/>
                  </a:lnTo>
                  <a:lnTo>
                    <a:pt x="242" y="56"/>
                  </a:lnTo>
                  <a:lnTo>
                    <a:pt x="241" y="56"/>
                  </a:lnTo>
                  <a:lnTo>
                    <a:pt x="241" y="55"/>
                  </a:lnTo>
                  <a:lnTo>
                    <a:pt x="241" y="53"/>
                  </a:lnTo>
                  <a:lnTo>
                    <a:pt x="241" y="55"/>
                  </a:lnTo>
                  <a:lnTo>
                    <a:pt x="242" y="55"/>
                  </a:lnTo>
                  <a:lnTo>
                    <a:pt x="243" y="55"/>
                  </a:lnTo>
                  <a:lnTo>
                    <a:pt x="245" y="55"/>
                  </a:lnTo>
                  <a:lnTo>
                    <a:pt x="245" y="56"/>
                  </a:lnTo>
                  <a:lnTo>
                    <a:pt x="245" y="57"/>
                  </a:lnTo>
                  <a:lnTo>
                    <a:pt x="245" y="58"/>
                  </a:lnTo>
                  <a:lnTo>
                    <a:pt x="246" y="58"/>
                  </a:lnTo>
                  <a:lnTo>
                    <a:pt x="246" y="59"/>
                  </a:lnTo>
                  <a:lnTo>
                    <a:pt x="245" y="59"/>
                  </a:lnTo>
                  <a:lnTo>
                    <a:pt x="243" y="59"/>
                  </a:lnTo>
                  <a:lnTo>
                    <a:pt x="242" y="59"/>
                  </a:lnTo>
                  <a:lnTo>
                    <a:pt x="243" y="59"/>
                  </a:lnTo>
                  <a:lnTo>
                    <a:pt x="245" y="59"/>
                  </a:lnTo>
                  <a:lnTo>
                    <a:pt x="245" y="61"/>
                  </a:lnTo>
                  <a:lnTo>
                    <a:pt x="243" y="61"/>
                  </a:lnTo>
                  <a:lnTo>
                    <a:pt x="242" y="61"/>
                  </a:lnTo>
                  <a:lnTo>
                    <a:pt x="243" y="62"/>
                  </a:lnTo>
                  <a:lnTo>
                    <a:pt x="242" y="62"/>
                  </a:lnTo>
                  <a:lnTo>
                    <a:pt x="243" y="62"/>
                  </a:lnTo>
                  <a:lnTo>
                    <a:pt x="243" y="61"/>
                  </a:lnTo>
                  <a:lnTo>
                    <a:pt x="243" y="62"/>
                  </a:lnTo>
                  <a:lnTo>
                    <a:pt x="243" y="61"/>
                  </a:lnTo>
                  <a:lnTo>
                    <a:pt x="243" y="62"/>
                  </a:lnTo>
                  <a:lnTo>
                    <a:pt x="243" y="61"/>
                  </a:lnTo>
                  <a:lnTo>
                    <a:pt x="245" y="61"/>
                  </a:lnTo>
                  <a:lnTo>
                    <a:pt x="245" y="59"/>
                  </a:lnTo>
                  <a:lnTo>
                    <a:pt x="246" y="59"/>
                  </a:lnTo>
                  <a:lnTo>
                    <a:pt x="246" y="58"/>
                  </a:lnTo>
                  <a:lnTo>
                    <a:pt x="246" y="59"/>
                  </a:lnTo>
                  <a:lnTo>
                    <a:pt x="247" y="59"/>
                  </a:lnTo>
                  <a:lnTo>
                    <a:pt x="247" y="61"/>
                  </a:lnTo>
                  <a:lnTo>
                    <a:pt x="246" y="61"/>
                  </a:lnTo>
                  <a:lnTo>
                    <a:pt x="246" y="62"/>
                  </a:lnTo>
                  <a:lnTo>
                    <a:pt x="245" y="62"/>
                  </a:lnTo>
                  <a:lnTo>
                    <a:pt x="246" y="62"/>
                  </a:lnTo>
                  <a:lnTo>
                    <a:pt x="246" y="61"/>
                  </a:lnTo>
                  <a:lnTo>
                    <a:pt x="246" y="62"/>
                  </a:lnTo>
                  <a:lnTo>
                    <a:pt x="246" y="61"/>
                  </a:lnTo>
                  <a:lnTo>
                    <a:pt x="247" y="62"/>
                  </a:lnTo>
                  <a:lnTo>
                    <a:pt x="247" y="61"/>
                  </a:lnTo>
                  <a:lnTo>
                    <a:pt x="247" y="62"/>
                  </a:lnTo>
                  <a:lnTo>
                    <a:pt x="248" y="62"/>
                  </a:lnTo>
                  <a:lnTo>
                    <a:pt x="247" y="61"/>
                  </a:lnTo>
                  <a:lnTo>
                    <a:pt x="248" y="61"/>
                  </a:lnTo>
                  <a:lnTo>
                    <a:pt x="248" y="59"/>
                  </a:lnTo>
                  <a:lnTo>
                    <a:pt x="250" y="59"/>
                  </a:lnTo>
                  <a:lnTo>
                    <a:pt x="250" y="61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2" y="63"/>
                  </a:lnTo>
                  <a:lnTo>
                    <a:pt x="251" y="63"/>
                  </a:lnTo>
                  <a:lnTo>
                    <a:pt x="250" y="63"/>
                  </a:lnTo>
                  <a:lnTo>
                    <a:pt x="251" y="63"/>
                  </a:lnTo>
                  <a:lnTo>
                    <a:pt x="252" y="63"/>
                  </a:lnTo>
                  <a:lnTo>
                    <a:pt x="251" y="63"/>
                  </a:lnTo>
                  <a:lnTo>
                    <a:pt x="250" y="63"/>
                  </a:lnTo>
                  <a:lnTo>
                    <a:pt x="250" y="64"/>
                  </a:lnTo>
                  <a:lnTo>
                    <a:pt x="248" y="63"/>
                  </a:lnTo>
                  <a:lnTo>
                    <a:pt x="248" y="64"/>
                  </a:lnTo>
                  <a:lnTo>
                    <a:pt x="250" y="64"/>
                  </a:lnTo>
                  <a:lnTo>
                    <a:pt x="250" y="63"/>
                  </a:lnTo>
                  <a:lnTo>
                    <a:pt x="250" y="64"/>
                  </a:lnTo>
                  <a:lnTo>
                    <a:pt x="250" y="63"/>
                  </a:lnTo>
                  <a:lnTo>
                    <a:pt x="251" y="63"/>
                  </a:lnTo>
                  <a:lnTo>
                    <a:pt x="251" y="64"/>
                  </a:lnTo>
                  <a:lnTo>
                    <a:pt x="251" y="63"/>
                  </a:lnTo>
                  <a:lnTo>
                    <a:pt x="251" y="64"/>
                  </a:lnTo>
                  <a:lnTo>
                    <a:pt x="251" y="63"/>
                  </a:lnTo>
                  <a:lnTo>
                    <a:pt x="251" y="64"/>
                  </a:lnTo>
                  <a:lnTo>
                    <a:pt x="251" y="63"/>
                  </a:lnTo>
                  <a:lnTo>
                    <a:pt x="251" y="64"/>
                  </a:lnTo>
                  <a:lnTo>
                    <a:pt x="252" y="64"/>
                  </a:lnTo>
                  <a:lnTo>
                    <a:pt x="251" y="64"/>
                  </a:lnTo>
                  <a:lnTo>
                    <a:pt x="251" y="65"/>
                  </a:lnTo>
                  <a:lnTo>
                    <a:pt x="251" y="64"/>
                  </a:lnTo>
                  <a:lnTo>
                    <a:pt x="252" y="64"/>
                  </a:lnTo>
                  <a:lnTo>
                    <a:pt x="252" y="65"/>
                  </a:lnTo>
                  <a:lnTo>
                    <a:pt x="252" y="64"/>
                  </a:lnTo>
                  <a:lnTo>
                    <a:pt x="252" y="63"/>
                  </a:lnTo>
                  <a:lnTo>
                    <a:pt x="253" y="63"/>
                  </a:lnTo>
                  <a:lnTo>
                    <a:pt x="253" y="64"/>
                  </a:lnTo>
                  <a:lnTo>
                    <a:pt x="253" y="65"/>
                  </a:lnTo>
                  <a:lnTo>
                    <a:pt x="253" y="68"/>
                  </a:lnTo>
                  <a:lnTo>
                    <a:pt x="253" y="69"/>
                  </a:lnTo>
                  <a:lnTo>
                    <a:pt x="253" y="70"/>
                  </a:lnTo>
                  <a:lnTo>
                    <a:pt x="252" y="70"/>
                  </a:lnTo>
                  <a:lnTo>
                    <a:pt x="252" y="69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2" y="68"/>
                  </a:lnTo>
                  <a:lnTo>
                    <a:pt x="253" y="68"/>
                  </a:lnTo>
                  <a:lnTo>
                    <a:pt x="253" y="67"/>
                  </a:lnTo>
                  <a:lnTo>
                    <a:pt x="253" y="68"/>
                  </a:lnTo>
                  <a:lnTo>
                    <a:pt x="253" y="67"/>
                  </a:lnTo>
                  <a:lnTo>
                    <a:pt x="252" y="67"/>
                  </a:lnTo>
                  <a:lnTo>
                    <a:pt x="252" y="65"/>
                  </a:lnTo>
                  <a:lnTo>
                    <a:pt x="252" y="67"/>
                  </a:lnTo>
                  <a:lnTo>
                    <a:pt x="251" y="65"/>
                  </a:lnTo>
                  <a:lnTo>
                    <a:pt x="252" y="67"/>
                  </a:lnTo>
                  <a:lnTo>
                    <a:pt x="251" y="67"/>
                  </a:lnTo>
                  <a:lnTo>
                    <a:pt x="251" y="68"/>
                  </a:lnTo>
                  <a:lnTo>
                    <a:pt x="250" y="68"/>
                  </a:lnTo>
                  <a:lnTo>
                    <a:pt x="250" y="67"/>
                  </a:lnTo>
                  <a:lnTo>
                    <a:pt x="250" y="68"/>
                  </a:lnTo>
                  <a:lnTo>
                    <a:pt x="250" y="67"/>
                  </a:lnTo>
                  <a:lnTo>
                    <a:pt x="250" y="68"/>
                  </a:lnTo>
                  <a:lnTo>
                    <a:pt x="250" y="69"/>
                  </a:lnTo>
                  <a:lnTo>
                    <a:pt x="250" y="68"/>
                  </a:lnTo>
                  <a:lnTo>
                    <a:pt x="248" y="68"/>
                  </a:lnTo>
                  <a:lnTo>
                    <a:pt x="250" y="68"/>
                  </a:lnTo>
                  <a:lnTo>
                    <a:pt x="248" y="68"/>
                  </a:lnTo>
                  <a:lnTo>
                    <a:pt x="248" y="69"/>
                  </a:lnTo>
                  <a:lnTo>
                    <a:pt x="247" y="68"/>
                  </a:lnTo>
                  <a:lnTo>
                    <a:pt x="248" y="68"/>
                  </a:lnTo>
                  <a:lnTo>
                    <a:pt x="247" y="68"/>
                  </a:lnTo>
                  <a:lnTo>
                    <a:pt x="247" y="69"/>
                  </a:lnTo>
                  <a:lnTo>
                    <a:pt x="247" y="68"/>
                  </a:lnTo>
                  <a:lnTo>
                    <a:pt x="246" y="68"/>
                  </a:lnTo>
                  <a:lnTo>
                    <a:pt x="245" y="68"/>
                  </a:lnTo>
                  <a:lnTo>
                    <a:pt x="245" y="67"/>
                  </a:lnTo>
                  <a:lnTo>
                    <a:pt x="246" y="67"/>
                  </a:lnTo>
                  <a:lnTo>
                    <a:pt x="245" y="67"/>
                  </a:lnTo>
                  <a:lnTo>
                    <a:pt x="245" y="68"/>
                  </a:lnTo>
                  <a:lnTo>
                    <a:pt x="245" y="67"/>
                  </a:lnTo>
                  <a:lnTo>
                    <a:pt x="245" y="65"/>
                  </a:lnTo>
                  <a:lnTo>
                    <a:pt x="243" y="65"/>
                  </a:lnTo>
                  <a:lnTo>
                    <a:pt x="245" y="65"/>
                  </a:lnTo>
                  <a:lnTo>
                    <a:pt x="245" y="67"/>
                  </a:lnTo>
                  <a:lnTo>
                    <a:pt x="243" y="67"/>
                  </a:lnTo>
                  <a:lnTo>
                    <a:pt x="245" y="67"/>
                  </a:lnTo>
                  <a:lnTo>
                    <a:pt x="245" y="68"/>
                  </a:lnTo>
                  <a:lnTo>
                    <a:pt x="243" y="68"/>
                  </a:lnTo>
                  <a:lnTo>
                    <a:pt x="245" y="68"/>
                  </a:lnTo>
                  <a:lnTo>
                    <a:pt x="246" y="68"/>
                  </a:lnTo>
                  <a:lnTo>
                    <a:pt x="246" y="69"/>
                  </a:lnTo>
                  <a:lnTo>
                    <a:pt x="245" y="69"/>
                  </a:lnTo>
                  <a:lnTo>
                    <a:pt x="246" y="69"/>
                  </a:lnTo>
                  <a:lnTo>
                    <a:pt x="245" y="69"/>
                  </a:lnTo>
                  <a:lnTo>
                    <a:pt x="245" y="70"/>
                  </a:lnTo>
                  <a:lnTo>
                    <a:pt x="245" y="69"/>
                  </a:lnTo>
                  <a:lnTo>
                    <a:pt x="246" y="69"/>
                  </a:lnTo>
                  <a:lnTo>
                    <a:pt x="246" y="70"/>
                  </a:lnTo>
                  <a:lnTo>
                    <a:pt x="245" y="70"/>
                  </a:lnTo>
                  <a:lnTo>
                    <a:pt x="246" y="70"/>
                  </a:lnTo>
                  <a:lnTo>
                    <a:pt x="245" y="70"/>
                  </a:lnTo>
                  <a:lnTo>
                    <a:pt x="246" y="70"/>
                  </a:lnTo>
                  <a:lnTo>
                    <a:pt x="246" y="69"/>
                  </a:lnTo>
                  <a:lnTo>
                    <a:pt x="247" y="69"/>
                  </a:lnTo>
                  <a:lnTo>
                    <a:pt x="247" y="70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8" y="70"/>
                  </a:lnTo>
                  <a:lnTo>
                    <a:pt x="248" y="71"/>
                  </a:lnTo>
                  <a:lnTo>
                    <a:pt x="248" y="70"/>
                  </a:lnTo>
                  <a:lnTo>
                    <a:pt x="250" y="70"/>
                  </a:lnTo>
                  <a:lnTo>
                    <a:pt x="251" y="70"/>
                  </a:lnTo>
                  <a:lnTo>
                    <a:pt x="251" y="71"/>
                  </a:lnTo>
                  <a:lnTo>
                    <a:pt x="251" y="70"/>
                  </a:lnTo>
                  <a:lnTo>
                    <a:pt x="251" y="71"/>
                  </a:lnTo>
                  <a:lnTo>
                    <a:pt x="250" y="71"/>
                  </a:lnTo>
                  <a:lnTo>
                    <a:pt x="250" y="73"/>
                  </a:lnTo>
                  <a:lnTo>
                    <a:pt x="251" y="73"/>
                  </a:lnTo>
                  <a:lnTo>
                    <a:pt x="251" y="71"/>
                  </a:lnTo>
                  <a:lnTo>
                    <a:pt x="252" y="71"/>
                  </a:lnTo>
                  <a:lnTo>
                    <a:pt x="253" y="73"/>
                  </a:lnTo>
                  <a:lnTo>
                    <a:pt x="253" y="71"/>
                  </a:lnTo>
                  <a:lnTo>
                    <a:pt x="253" y="73"/>
                  </a:lnTo>
                  <a:lnTo>
                    <a:pt x="254" y="73"/>
                  </a:lnTo>
                  <a:lnTo>
                    <a:pt x="254" y="74"/>
                  </a:lnTo>
                  <a:lnTo>
                    <a:pt x="256" y="74"/>
                  </a:lnTo>
                  <a:lnTo>
                    <a:pt x="254" y="74"/>
                  </a:lnTo>
                  <a:lnTo>
                    <a:pt x="256" y="74"/>
                  </a:lnTo>
                  <a:lnTo>
                    <a:pt x="256" y="75"/>
                  </a:lnTo>
                  <a:lnTo>
                    <a:pt x="256" y="76"/>
                  </a:lnTo>
                  <a:lnTo>
                    <a:pt x="254" y="76"/>
                  </a:lnTo>
                  <a:lnTo>
                    <a:pt x="254" y="78"/>
                  </a:lnTo>
                  <a:lnTo>
                    <a:pt x="253" y="78"/>
                  </a:lnTo>
                  <a:lnTo>
                    <a:pt x="253" y="79"/>
                  </a:lnTo>
                  <a:lnTo>
                    <a:pt x="253" y="78"/>
                  </a:lnTo>
                  <a:lnTo>
                    <a:pt x="253" y="76"/>
                  </a:lnTo>
                  <a:lnTo>
                    <a:pt x="254" y="76"/>
                  </a:lnTo>
                  <a:lnTo>
                    <a:pt x="254" y="75"/>
                  </a:lnTo>
                  <a:lnTo>
                    <a:pt x="254" y="76"/>
                  </a:lnTo>
                  <a:lnTo>
                    <a:pt x="253" y="76"/>
                  </a:lnTo>
                  <a:lnTo>
                    <a:pt x="253" y="75"/>
                  </a:lnTo>
                  <a:lnTo>
                    <a:pt x="252" y="75"/>
                  </a:lnTo>
                  <a:lnTo>
                    <a:pt x="253" y="75"/>
                  </a:lnTo>
                  <a:lnTo>
                    <a:pt x="252" y="75"/>
                  </a:lnTo>
                  <a:lnTo>
                    <a:pt x="253" y="75"/>
                  </a:lnTo>
                  <a:lnTo>
                    <a:pt x="252" y="75"/>
                  </a:lnTo>
                  <a:lnTo>
                    <a:pt x="253" y="75"/>
                  </a:lnTo>
                  <a:lnTo>
                    <a:pt x="252" y="75"/>
                  </a:lnTo>
                  <a:lnTo>
                    <a:pt x="252" y="76"/>
                  </a:lnTo>
                  <a:lnTo>
                    <a:pt x="252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2" y="76"/>
                  </a:lnTo>
                  <a:lnTo>
                    <a:pt x="252" y="75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2" y="76"/>
                  </a:lnTo>
                  <a:lnTo>
                    <a:pt x="253" y="76"/>
                  </a:lnTo>
                  <a:lnTo>
                    <a:pt x="252" y="76"/>
                  </a:lnTo>
                  <a:lnTo>
                    <a:pt x="253" y="78"/>
                  </a:lnTo>
                  <a:lnTo>
                    <a:pt x="252" y="78"/>
                  </a:lnTo>
                  <a:lnTo>
                    <a:pt x="251" y="78"/>
                  </a:lnTo>
                  <a:lnTo>
                    <a:pt x="252" y="78"/>
                  </a:lnTo>
                  <a:lnTo>
                    <a:pt x="251" y="78"/>
                  </a:lnTo>
                  <a:lnTo>
                    <a:pt x="251" y="76"/>
                  </a:lnTo>
                  <a:lnTo>
                    <a:pt x="251" y="78"/>
                  </a:lnTo>
                  <a:lnTo>
                    <a:pt x="251" y="76"/>
                  </a:lnTo>
                  <a:lnTo>
                    <a:pt x="250" y="75"/>
                  </a:lnTo>
                  <a:lnTo>
                    <a:pt x="250" y="76"/>
                  </a:lnTo>
                  <a:lnTo>
                    <a:pt x="250" y="75"/>
                  </a:lnTo>
                  <a:lnTo>
                    <a:pt x="250" y="76"/>
                  </a:lnTo>
                  <a:lnTo>
                    <a:pt x="251" y="76"/>
                  </a:lnTo>
                  <a:lnTo>
                    <a:pt x="250" y="76"/>
                  </a:lnTo>
                  <a:lnTo>
                    <a:pt x="251" y="76"/>
                  </a:lnTo>
                  <a:lnTo>
                    <a:pt x="251" y="78"/>
                  </a:lnTo>
                  <a:lnTo>
                    <a:pt x="252" y="79"/>
                  </a:lnTo>
                  <a:lnTo>
                    <a:pt x="251" y="79"/>
                  </a:lnTo>
                  <a:lnTo>
                    <a:pt x="251" y="80"/>
                  </a:lnTo>
                  <a:lnTo>
                    <a:pt x="251" y="79"/>
                  </a:lnTo>
                  <a:lnTo>
                    <a:pt x="251" y="78"/>
                  </a:lnTo>
                  <a:lnTo>
                    <a:pt x="251" y="79"/>
                  </a:lnTo>
                  <a:lnTo>
                    <a:pt x="250" y="79"/>
                  </a:lnTo>
                  <a:lnTo>
                    <a:pt x="250" y="78"/>
                  </a:lnTo>
                  <a:lnTo>
                    <a:pt x="248" y="78"/>
                  </a:lnTo>
                  <a:lnTo>
                    <a:pt x="248" y="76"/>
                  </a:lnTo>
                  <a:lnTo>
                    <a:pt x="247" y="76"/>
                  </a:lnTo>
                  <a:lnTo>
                    <a:pt x="247" y="75"/>
                  </a:lnTo>
                  <a:lnTo>
                    <a:pt x="246" y="75"/>
                  </a:lnTo>
                  <a:lnTo>
                    <a:pt x="246" y="74"/>
                  </a:lnTo>
                  <a:lnTo>
                    <a:pt x="246" y="75"/>
                  </a:lnTo>
                  <a:lnTo>
                    <a:pt x="245" y="74"/>
                  </a:lnTo>
                  <a:lnTo>
                    <a:pt x="246" y="74"/>
                  </a:lnTo>
                  <a:lnTo>
                    <a:pt x="245" y="74"/>
                  </a:lnTo>
                  <a:lnTo>
                    <a:pt x="245" y="73"/>
                  </a:lnTo>
                  <a:lnTo>
                    <a:pt x="245" y="71"/>
                  </a:lnTo>
                  <a:lnTo>
                    <a:pt x="243" y="71"/>
                  </a:lnTo>
                  <a:lnTo>
                    <a:pt x="243" y="70"/>
                  </a:lnTo>
                  <a:lnTo>
                    <a:pt x="242" y="70"/>
                  </a:lnTo>
                  <a:lnTo>
                    <a:pt x="241" y="69"/>
                  </a:lnTo>
                  <a:lnTo>
                    <a:pt x="241" y="70"/>
                  </a:lnTo>
                  <a:lnTo>
                    <a:pt x="242" y="70"/>
                  </a:lnTo>
                  <a:lnTo>
                    <a:pt x="241" y="70"/>
                  </a:lnTo>
                  <a:lnTo>
                    <a:pt x="241" y="69"/>
                  </a:lnTo>
                  <a:lnTo>
                    <a:pt x="240" y="69"/>
                  </a:lnTo>
                  <a:lnTo>
                    <a:pt x="241" y="69"/>
                  </a:lnTo>
                  <a:lnTo>
                    <a:pt x="240" y="69"/>
                  </a:lnTo>
                  <a:lnTo>
                    <a:pt x="239" y="69"/>
                  </a:lnTo>
                  <a:lnTo>
                    <a:pt x="239" y="68"/>
                  </a:lnTo>
                  <a:lnTo>
                    <a:pt x="237" y="68"/>
                  </a:lnTo>
                  <a:lnTo>
                    <a:pt x="237" y="69"/>
                  </a:lnTo>
                  <a:lnTo>
                    <a:pt x="237" y="68"/>
                  </a:lnTo>
                  <a:lnTo>
                    <a:pt x="237" y="69"/>
                  </a:lnTo>
                  <a:lnTo>
                    <a:pt x="237" y="68"/>
                  </a:lnTo>
                  <a:lnTo>
                    <a:pt x="237" y="69"/>
                  </a:lnTo>
                  <a:lnTo>
                    <a:pt x="239" y="68"/>
                  </a:lnTo>
                  <a:lnTo>
                    <a:pt x="239" y="69"/>
                  </a:lnTo>
                  <a:lnTo>
                    <a:pt x="240" y="69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0" y="70"/>
                  </a:lnTo>
                  <a:lnTo>
                    <a:pt x="241" y="70"/>
                  </a:lnTo>
                  <a:lnTo>
                    <a:pt x="240" y="70"/>
                  </a:lnTo>
                  <a:lnTo>
                    <a:pt x="240" y="71"/>
                  </a:lnTo>
                  <a:lnTo>
                    <a:pt x="241" y="71"/>
                  </a:lnTo>
                  <a:lnTo>
                    <a:pt x="241" y="70"/>
                  </a:lnTo>
                  <a:lnTo>
                    <a:pt x="241" y="71"/>
                  </a:lnTo>
                  <a:lnTo>
                    <a:pt x="242" y="71"/>
                  </a:lnTo>
                  <a:lnTo>
                    <a:pt x="241" y="71"/>
                  </a:lnTo>
                  <a:lnTo>
                    <a:pt x="242" y="71"/>
                  </a:lnTo>
                  <a:lnTo>
                    <a:pt x="241" y="71"/>
                  </a:lnTo>
                  <a:lnTo>
                    <a:pt x="242" y="71"/>
                  </a:lnTo>
                  <a:lnTo>
                    <a:pt x="242" y="73"/>
                  </a:lnTo>
                  <a:lnTo>
                    <a:pt x="242" y="71"/>
                  </a:lnTo>
                  <a:lnTo>
                    <a:pt x="241" y="71"/>
                  </a:lnTo>
                  <a:lnTo>
                    <a:pt x="241" y="73"/>
                  </a:lnTo>
                  <a:lnTo>
                    <a:pt x="241" y="74"/>
                  </a:lnTo>
                  <a:lnTo>
                    <a:pt x="241" y="73"/>
                  </a:lnTo>
                  <a:lnTo>
                    <a:pt x="241" y="74"/>
                  </a:lnTo>
                  <a:lnTo>
                    <a:pt x="242" y="73"/>
                  </a:lnTo>
                  <a:lnTo>
                    <a:pt x="242" y="74"/>
                  </a:lnTo>
                  <a:lnTo>
                    <a:pt x="243" y="74"/>
                  </a:lnTo>
                  <a:lnTo>
                    <a:pt x="245" y="74"/>
                  </a:lnTo>
                  <a:lnTo>
                    <a:pt x="243" y="74"/>
                  </a:lnTo>
                  <a:lnTo>
                    <a:pt x="243" y="75"/>
                  </a:lnTo>
                  <a:lnTo>
                    <a:pt x="243" y="74"/>
                  </a:lnTo>
                  <a:lnTo>
                    <a:pt x="245" y="74"/>
                  </a:lnTo>
                  <a:lnTo>
                    <a:pt x="245" y="75"/>
                  </a:lnTo>
                  <a:lnTo>
                    <a:pt x="243" y="75"/>
                  </a:lnTo>
                  <a:lnTo>
                    <a:pt x="245" y="75"/>
                  </a:lnTo>
                  <a:lnTo>
                    <a:pt x="245" y="76"/>
                  </a:lnTo>
                  <a:lnTo>
                    <a:pt x="243" y="76"/>
                  </a:lnTo>
                  <a:lnTo>
                    <a:pt x="245" y="76"/>
                  </a:lnTo>
                  <a:lnTo>
                    <a:pt x="245" y="75"/>
                  </a:lnTo>
                  <a:lnTo>
                    <a:pt x="246" y="76"/>
                  </a:lnTo>
                  <a:lnTo>
                    <a:pt x="245" y="76"/>
                  </a:lnTo>
                  <a:lnTo>
                    <a:pt x="246" y="76"/>
                  </a:lnTo>
                  <a:lnTo>
                    <a:pt x="247" y="76"/>
                  </a:lnTo>
                  <a:lnTo>
                    <a:pt x="246" y="76"/>
                  </a:lnTo>
                  <a:lnTo>
                    <a:pt x="247" y="76"/>
                  </a:lnTo>
                  <a:lnTo>
                    <a:pt x="247" y="78"/>
                  </a:lnTo>
                  <a:lnTo>
                    <a:pt x="246" y="78"/>
                  </a:lnTo>
                  <a:lnTo>
                    <a:pt x="245" y="78"/>
                  </a:lnTo>
                  <a:lnTo>
                    <a:pt x="246" y="79"/>
                  </a:lnTo>
                  <a:lnTo>
                    <a:pt x="246" y="78"/>
                  </a:lnTo>
                  <a:lnTo>
                    <a:pt x="246" y="79"/>
                  </a:lnTo>
                  <a:lnTo>
                    <a:pt x="246" y="78"/>
                  </a:lnTo>
                  <a:lnTo>
                    <a:pt x="247" y="78"/>
                  </a:lnTo>
                  <a:lnTo>
                    <a:pt x="248" y="78"/>
                  </a:lnTo>
                  <a:lnTo>
                    <a:pt x="247" y="78"/>
                  </a:lnTo>
                  <a:lnTo>
                    <a:pt x="248" y="78"/>
                  </a:lnTo>
                  <a:lnTo>
                    <a:pt x="248" y="79"/>
                  </a:lnTo>
                  <a:lnTo>
                    <a:pt x="247" y="79"/>
                  </a:lnTo>
                  <a:lnTo>
                    <a:pt x="248" y="79"/>
                  </a:lnTo>
                  <a:lnTo>
                    <a:pt x="250" y="79"/>
                  </a:lnTo>
                  <a:lnTo>
                    <a:pt x="248" y="79"/>
                  </a:lnTo>
                  <a:lnTo>
                    <a:pt x="248" y="80"/>
                  </a:lnTo>
                  <a:lnTo>
                    <a:pt x="247" y="80"/>
                  </a:lnTo>
                  <a:lnTo>
                    <a:pt x="248" y="80"/>
                  </a:lnTo>
                  <a:lnTo>
                    <a:pt x="250" y="80"/>
                  </a:lnTo>
                  <a:lnTo>
                    <a:pt x="248" y="80"/>
                  </a:lnTo>
                  <a:lnTo>
                    <a:pt x="248" y="81"/>
                  </a:lnTo>
                  <a:lnTo>
                    <a:pt x="250" y="81"/>
                  </a:lnTo>
                  <a:lnTo>
                    <a:pt x="250" y="80"/>
                  </a:lnTo>
                  <a:lnTo>
                    <a:pt x="250" y="81"/>
                  </a:lnTo>
                  <a:lnTo>
                    <a:pt x="250" y="80"/>
                  </a:lnTo>
                  <a:lnTo>
                    <a:pt x="250" y="81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0" y="82"/>
                  </a:lnTo>
                  <a:lnTo>
                    <a:pt x="250" y="84"/>
                  </a:lnTo>
                  <a:lnTo>
                    <a:pt x="250" y="82"/>
                  </a:lnTo>
                  <a:lnTo>
                    <a:pt x="251" y="82"/>
                  </a:lnTo>
                  <a:lnTo>
                    <a:pt x="251" y="84"/>
                  </a:lnTo>
                  <a:lnTo>
                    <a:pt x="251" y="82"/>
                  </a:lnTo>
                  <a:lnTo>
                    <a:pt x="251" y="84"/>
                  </a:lnTo>
                  <a:lnTo>
                    <a:pt x="251" y="85"/>
                  </a:lnTo>
                  <a:lnTo>
                    <a:pt x="250" y="85"/>
                  </a:lnTo>
                  <a:lnTo>
                    <a:pt x="251" y="85"/>
                  </a:lnTo>
                  <a:lnTo>
                    <a:pt x="250" y="85"/>
                  </a:lnTo>
                  <a:lnTo>
                    <a:pt x="251" y="85"/>
                  </a:lnTo>
                  <a:lnTo>
                    <a:pt x="251" y="86"/>
                  </a:lnTo>
                  <a:lnTo>
                    <a:pt x="250" y="86"/>
                  </a:lnTo>
                  <a:lnTo>
                    <a:pt x="250" y="85"/>
                  </a:lnTo>
                  <a:lnTo>
                    <a:pt x="250" y="86"/>
                  </a:lnTo>
                  <a:lnTo>
                    <a:pt x="251" y="86"/>
                  </a:lnTo>
                  <a:lnTo>
                    <a:pt x="251" y="87"/>
                  </a:lnTo>
                  <a:lnTo>
                    <a:pt x="250" y="87"/>
                  </a:lnTo>
                  <a:lnTo>
                    <a:pt x="250" y="86"/>
                  </a:lnTo>
                  <a:lnTo>
                    <a:pt x="248" y="86"/>
                  </a:lnTo>
                  <a:lnTo>
                    <a:pt x="248" y="85"/>
                  </a:lnTo>
                  <a:lnTo>
                    <a:pt x="248" y="84"/>
                  </a:lnTo>
                  <a:lnTo>
                    <a:pt x="248" y="85"/>
                  </a:lnTo>
                  <a:lnTo>
                    <a:pt x="248" y="84"/>
                  </a:lnTo>
                  <a:lnTo>
                    <a:pt x="248" y="85"/>
                  </a:lnTo>
                  <a:lnTo>
                    <a:pt x="247" y="85"/>
                  </a:lnTo>
                  <a:lnTo>
                    <a:pt x="246" y="85"/>
                  </a:lnTo>
                  <a:lnTo>
                    <a:pt x="246" y="84"/>
                  </a:lnTo>
                  <a:lnTo>
                    <a:pt x="247" y="84"/>
                  </a:lnTo>
                  <a:lnTo>
                    <a:pt x="246" y="84"/>
                  </a:lnTo>
                  <a:lnTo>
                    <a:pt x="247" y="84"/>
                  </a:lnTo>
                  <a:lnTo>
                    <a:pt x="246" y="84"/>
                  </a:lnTo>
                  <a:lnTo>
                    <a:pt x="247" y="84"/>
                  </a:lnTo>
                  <a:lnTo>
                    <a:pt x="246" y="84"/>
                  </a:lnTo>
                  <a:lnTo>
                    <a:pt x="246" y="82"/>
                  </a:lnTo>
                  <a:lnTo>
                    <a:pt x="245" y="82"/>
                  </a:lnTo>
                  <a:lnTo>
                    <a:pt x="245" y="84"/>
                  </a:lnTo>
                  <a:lnTo>
                    <a:pt x="245" y="82"/>
                  </a:lnTo>
                  <a:lnTo>
                    <a:pt x="245" y="81"/>
                  </a:lnTo>
                  <a:lnTo>
                    <a:pt x="246" y="81"/>
                  </a:lnTo>
                  <a:lnTo>
                    <a:pt x="245" y="81"/>
                  </a:lnTo>
                  <a:lnTo>
                    <a:pt x="245" y="82"/>
                  </a:lnTo>
                  <a:lnTo>
                    <a:pt x="243" y="82"/>
                  </a:lnTo>
                  <a:lnTo>
                    <a:pt x="243" y="81"/>
                  </a:lnTo>
                  <a:lnTo>
                    <a:pt x="245" y="81"/>
                  </a:lnTo>
                  <a:lnTo>
                    <a:pt x="243" y="81"/>
                  </a:lnTo>
                  <a:lnTo>
                    <a:pt x="245" y="80"/>
                  </a:lnTo>
                  <a:lnTo>
                    <a:pt x="243" y="80"/>
                  </a:lnTo>
                  <a:lnTo>
                    <a:pt x="243" y="81"/>
                  </a:lnTo>
                  <a:lnTo>
                    <a:pt x="243" y="82"/>
                  </a:lnTo>
                  <a:lnTo>
                    <a:pt x="242" y="82"/>
                  </a:lnTo>
                  <a:lnTo>
                    <a:pt x="242" y="81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1" y="81"/>
                  </a:lnTo>
                  <a:lnTo>
                    <a:pt x="241" y="82"/>
                  </a:lnTo>
                  <a:lnTo>
                    <a:pt x="241" y="81"/>
                  </a:lnTo>
                  <a:lnTo>
                    <a:pt x="241" y="80"/>
                  </a:lnTo>
                  <a:lnTo>
                    <a:pt x="241" y="81"/>
                  </a:lnTo>
                  <a:lnTo>
                    <a:pt x="240" y="81"/>
                  </a:lnTo>
                  <a:lnTo>
                    <a:pt x="239" y="80"/>
                  </a:lnTo>
                  <a:lnTo>
                    <a:pt x="239" y="79"/>
                  </a:lnTo>
                  <a:lnTo>
                    <a:pt x="239" y="80"/>
                  </a:lnTo>
                  <a:lnTo>
                    <a:pt x="239" y="81"/>
                  </a:lnTo>
                  <a:lnTo>
                    <a:pt x="240" y="81"/>
                  </a:lnTo>
                  <a:lnTo>
                    <a:pt x="241" y="81"/>
                  </a:lnTo>
                  <a:lnTo>
                    <a:pt x="241" y="82"/>
                  </a:lnTo>
                  <a:lnTo>
                    <a:pt x="241" y="84"/>
                  </a:lnTo>
                  <a:lnTo>
                    <a:pt x="240" y="84"/>
                  </a:lnTo>
                  <a:lnTo>
                    <a:pt x="241" y="84"/>
                  </a:lnTo>
                  <a:lnTo>
                    <a:pt x="240" y="84"/>
                  </a:lnTo>
                  <a:lnTo>
                    <a:pt x="241" y="84"/>
                  </a:lnTo>
                  <a:lnTo>
                    <a:pt x="241" y="82"/>
                  </a:lnTo>
                  <a:lnTo>
                    <a:pt x="242" y="82"/>
                  </a:lnTo>
                  <a:lnTo>
                    <a:pt x="242" y="84"/>
                  </a:lnTo>
                  <a:lnTo>
                    <a:pt x="242" y="82"/>
                  </a:lnTo>
                  <a:lnTo>
                    <a:pt x="243" y="82"/>
                  </a:lnTo>
                  <a:lnTo>
                    <a:pt x="243" y="84"/>
                  </a:lnTo>
                  <a:lnTo>
                    <a:pt x="245" y="84"/>
                  </a:lnTo>
                  <a:lnTo>
                    <a:pt x="243" y="84"/>
                  </a:lnTo>
                  <a:lnTo>
                    <a:pt x="243" y="85"/>
                  </a:lnTo>
                  <a:lnTo>
                    <a:pt x="242" y="85"/>
                  </a:lnTo>
                  <a:lnTo>
                    <a:pt x="243" y="85"/>
                  </a:lnTo>
                  <a:lnTo>
                    <a:pt x="242" y="85"/>
                  </a:lnTo>
                  <a:lnTo>
                    <a:pt x="243" y="85"/>
                  </a:lnTo>
                  <a:lnTo>
                    <a:pt x="242" y="85"/>
                  </a:lnTo>
                  <a:lnTo>
                    <a:pt x="243" y="85"/>
                  </a:lnTo>
                  <a:lnTo>
                    <a:pt x="245" y="85"/>
                  </a:lnTo>
                  <a:lnTo>
                    <a:pt x="245" y="84"/>
                  </a:lnTo>
                  <a:lnTo>
                    <a:pt x="245" y="85"/>
                  </a:lnTo>
                  <a:lnTo>
                    <a:pt x="246" y="85"/>
                  </a:lnTo>
                  <a:lnTo>
                    <a:pt x="246" y="86"/>
                  </a:lnTo>
                  <a:lnTo>
                    <a:pt x="247" y="86"/>
                  </a:lnTo>
                  <a:lnTo>
                    <a:pt x="246" y="86"/>
                  </a:lnTo>
                  <a:lnTo>
                    <a:pt x="246" y="87"/>
                  </a:lnTo>
                  <a:lnTo>
                    <a:pt x="247" y="88"/>
                  </a:lnTo>
                  <a:lnTo>
                    <a:pt x="247" y="87"/>
                  </a:lnTo>
                  <a:lnTo>
                    <a:pt x="247" y="88"/>
                  </a:lnTo>
                  <a:lnTo>
                    <a:pt x="248" y="88"/>
                  </a:lnTo>
                  <a:lnTo>
                    <a:pt x="248" y="90"/>
                  </a:lnTo>
                  <a:lnTo>
                    <a:pt x="247" y="90"/>
                  </a:lnTo>
                  <a:lnTo>
                    <a:pt x="247" y="91"/>
                  </a:lnTo>
                  <a:lnTo>
                    <a:pt x="246" y="91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6" y="90"/>
                  </a:lnTo>
                  <a:lnTo>
                    <a:pt x="246" y="88"/>
                  </a:lnTo>
                  <a:lnTo>
                    <a:pt x="245" y="88"/>
                  </a:lnTo>
                  <a:lnTo>
                    <a:pt x="246" y="88"/>
                  </a:lnTo>
                  <a:lnTo>
                    <a:pt x="246" y="87"/>
                  </a:lnTo>
                  <a:lnTo>
                    <a:pt x="246" y="88"/>
                  </a:lnTo>
                  <a:lnTo>
                    <a:pt x="245" y="88"/>
                  </a:lnTo>
                  <a:lnTo>
                    <a:pt x="245" y="87"/>
                  </a:lnTo>
                  <a:lnTo>
                    <a:pt x="245" y="88"/>
                  </a:lnTo>
                  <a:lnTo>
                    <a:pt x="243" y="88"/>
                  </a:lnTo>
                  <a:lnTo>
                    <a:pt x="245" y="88"/>
                  </a:lnTo>
                  <a:lnTo>
                    <a:pt x="243" y="88"/>
                  </a:lnTo>
                  <a:lnTo>
                    <a:pt x="243" y="87"/>
                  </a:lnTo>
                  <a:lnTo>
                    <a:pt x="243" y="88"/>
                  </a:lnTo>
                  <a:lnTo>
                    <a:pt x="243" y="90"/>
                  </a:lnTo>
                  <a:lnTo>
                    <a:pt x="242" y="90"/>
                  </a:lnTo>
                  <a:lnTo>
                    <a:pt x="243" y="90"/>
                  </a:lnTo>
                  <a:lnTo>
                    <a:pt x="245" y="90"/>
                  </a:lnTo>
                  <a:lnTo>
                    <a:pt x="245" y="91"/>
                  </a:lnTo>
                  <a:lnTo>
                    <a:pt x="246" y="91"/>
                  </a:lnTo>
                  <a:lnTo>
                    <a:pt x="246" y="92"/>
                  </a:lnTo>
                  <a:lnTo>
                    <a:pt x="245" y="92"/>
                  </a:lnTo>
                  <a:lnTo>
                    <a:pt x="245" y="91"/>
                  </a:lnTo>
                  <a:lnTo>
                    <a:pt x="246" y="91"/>
                  </a:lnTo>
                  <a:lnTo>
                    <a:pt x="245" y="91"/>
                  </a:lnTo>
                  <a:lnTo>
                    <a:pt x="245" y="92"/>
                  </a:lnTo>
                  <a:lnTo>
                    <a:pt x="245" y="91"/>
                  </a:lnTo>
                  <a:lnTo>
                    <a:pt x="243" y="91"/>
                  </a:lnTo>
                  <a:lnTo>
                    <a:pt x="245" y="91"/>
                  </a:lnTo>
                  <a:lnTo>
                    <a:pt x="243" y="91"/>
                  </a:lnTo>
                  <a:lnTo>
                    <a:pt x="245" y="91"/>
                  </a:lnTo>
                  <a:lnTo>
                    <a:pt x="245" y="92"/>
                  </a:lnTo>
                  <a:lnTo>
                    <a:pt x="243" y="92"/>
                  </a:lnTo>
                  <a:lnTo>
                    <a:pt x="243" y="91"/>
                  </a:lnTo>
                  <a:lnTo>
                    <a:pt x="243" y="92"/>
                  </a:lnTo>
                  <a:lnTo>
                    <a:pt x="243" y="93"/>
                  </a:lnTo>
                  <a:lnTo>
                    <a:pt x="243" y="92"/>
                  </a:lnTo>
                  <a:lnTo>
                    <a:pt x="243" y="93"/>
                  </a:lnTo>
                  <a:lnTo>
                    <a:pt x="245" y="93"/>
                  </a:lnTo>
                  <a:lnTo>
                    <a:pt x="243" y="93"/>
                  </a:lnTo>
                  <a:lnTo>
                    <a:pt x="243" y="94"/>
                  </a:lnTo>
                  <a:lnTo>
                    <a:pt x="243" y="93"/>
                  </a:lnTo>
                  <a:lnTo>
                    <a:pt x="242" y="93"/>
                  </a:lnTo>
                  <a:lnTo>
                    <a:pt x="243" y="94"/>
                  </a:lnTo>
                  <a:lnTo>
                    <a:pt x="243" y="93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3" y="94"/>
                  </a:lnTo>
                  <a:lnTo>
                    <a:pt x="242" y="94"/>
                  </a:lnTo>
                  <a:lnTo>
                    <a:pt x="243" y="94"/>
                  </a:lnTo>
                  <a:lnTo>
                    <a:pt x="243" y="96"/>
                  </a:lnTo>
                  <a:lnTo>
                    <a:pt x="242" y="96"/>
                  </a:lnTo>
                  <a:lnTo>
                    <a:pt x="243" y="96"/>
                  </a:lnTo>
                  <a:lnTo>
                    <a:pt x="243" y="94"/>
                  </a:lnTo>
                  <a:lnTo>
                    <a:pt x="245" y="94"/>
                  </a:lnTo>
                  <a:lnTo>
                    <a:pt x="245" y="96"/>
                  </a:lnTo>
                  <a:lnTo>
                    <a:pt x="245" y="94"/>
                  </a:lnTo>
                  <a:lnTo>
                    <a:pt x="246" y="94"/>
                  </a:lnTo>
                  <a:lnTo>
                    <a:pt x="245" y="94"/>
                  </a:lnTo>
                  <a:lnTo>
                    <a:pt x="245" y="93"/>
                  </a:lnTo>
                  <a:lnTo>
                    <a:pt x="245" y="94"/>
                  </a:lnTo>
                  <a:lnTo>
                    <a:pt x="245" y="93"/>
                  </a:lnTo>
                  <a:lnTo>
                    <a:pt x="245" y="94"/>
                  </a:lnTo>
                  <a:lnTo>
                    <a:pt x="245" y="93"/>
                  </a:lnTo>
                  <a:lnTo>
                    <a:pt x="246" y="93"/>
                  </a:lnTo>
                  <a:lnTo>
                    <a:pt x="246" y="92"/>
                  </a:lnTo>
                  <a:lnTo>
                    <a:pt x="246" y="93"/>
                  </a:lnTo>
                  <a:lnTo>
                    <a:pt x="247" y="93"/>
                  </a:lnTo>
                  <a:lnTo>
                    <a:pt x="246" y="93"/>
                  </a:lnTo>
                  <a:lnTo>
                    <a:pt x="247" y="93"/>
                  </a:lnTo>
                  <a:lnTo>
                    <a:pt x="247" y="92"/>
                  </a:lnTo>
                  <a:lnTo>
                    <a:pt x="247" y="93"/>
                  </a:lnTo>
                  <a:lnTo>
                    <a:pt x="248" y="93"/>
                  </a:lnTo>
                  <a:lnTo>
                    <a:pt x="248" y="94"/>
                  </a:lnTo>
                  <a:lnTo>
                    <a:pt x="247" y="94"/>
                  </a:lnTo>
                  <a:lnTo>
                    <a:pt x="247" y="96"/>
                  </a:lnTo>
                  <a:lnTo>
                    <a:pt x="247" y="97"/>
                  </a:lnTo>
                  <a:lnTo>
                    <a:pt x="246" y="97"/>
                  </a:lnTo>
                  <a:lnTo>
                    <a:pt x="247" y="97"/>
                  </a:lnTo>
                  <a:lnTo>
                    <a:pt x="246" y="97"/>
                  </a:lnTo>
                  <a:lnTo>
                    <a:pt x="247" y="97"/>
                  </a:lnTo>
                  <a:lnTo>
                    <a:pt x="246" y="98"/>
                  </a:lnTo>
                  <a:lnTo>
                    <a:pt x="245" y="98"/>
                  </a:lnTo>
                  <a:lnTo>
                    <a:pt x="245" y="99"/>
                  </a:lnTo>
                  <a:lnTo>
                    <a:pt x="245" y="98"/>
                  </a:lnTo>
                  <a:lnTo>
                    <a:pt x="243" y="98"/>
                  </a:lnTo>
                  <a:lnTo>
                    <a:pt x="245" y="98"/>
                  </a:lnTo>
                  <a:lnTo>
                    <a:pt x="245" y="99"/>
                  </a:lnTo>
                  <a:lnTo>
                    <a:pt x="243" y="99"/>
                  </a:lnTo>
                  <a:lnTo>
                    <a:pt x="245" y="99"/>
                  </a:lnTo>
                  <a:lnTo>
                    <a:pt x="245" y="100"/>
                  </a:lnTo>
                  <a:lnTo>
                    <a:pt x="243" y="100"/>
                  </a:lnTo>
                  <a:lnTo>
                    <a:pt x="245" y="100"/>
                  </a:lnTo>
                  <a:lnTo>
                    <a:pt x="243" y="100"/>
                  </a:lnTo>
                  <a:lnTo>
                    <a:pt x="243" y="99"/>
                  </a:lnTo>
                  <a:lnTo>
                    <a:pt x="243" y="100"/>
                  </a:lnTo>
                  <a:lnTo>
                    <a:pt x="243" y="99"/>
                  </a:lnTo>
                  <a:lnTo>
                    <a:pt x="243" y="100"/>
                  </a:lnTo>
                  <a:lnTo>
                    <a:pt x="242" y="102"/>
                  </a:lnTo>
                  <a:lnTo>
                    <a:pt x="242" y="100"/>
                  </a:lnTo>
                  <a:lnTo>
                    <a:pt x="242" y="99"/>
                  </a:lnTo>
                  <a:lnTo>
                    <a:pt x="242" y="98"/>
                  </a:lnTo>
                  <a:lnTo>
                    <a:pt x="242" y="99"/>
                  </a:lnTo>
                  <a:lnTo>
                    <a:pt x="242" y="100"/>
                  </a:lnTo>
                  <a:lnTo>
                    <a:pt x="242" y="102"/>
                  </a:lnTo>
                  <a:lnTo>
                    <a:pt x="241" y="102"/>
                  </a:lnTo>
                  <a:lnTo>
                    <a:pt x="242" y="102"/>
                  </a:lnTo>
                  <a:lnTo>
                    <a:pt x="242" y="103"/>
                  </a:lnTo>
                  <a:lnTo>
                    <a:pt x="242" y="104"/>
                  </a:lnTo>
                  <a:lnTo>
                    <a:pt x="242" y="105"/>
                  </a:lnTo>
                  <a:lnTo>
                    <a:pt x="243" y="105"/>
                  </a:lnTo>
                  <a:lnTo>
                    <a:pt x="245" y="105"/>
                  </a:lnTo>
                  <a:lnTo>
                    <a:pt x="245" y="107"/>
                  </a:lnTo>
                  <a:lnTo>
                    <a:pt x="245" y="108"/>
                  </a:lnTo>
                  <a:lnTo>
                    <a:pt x="245" y="109"/>
                  </a:lnTo>
                  <a:lnTo>
                    <a:pt x="245" y="110"/>
                  </a:lnTo>
                  <a:lnTo>
                    <a:pt x="245" y="109"/>
                  </a:lnTo>
                  <a:lnTo>
                    <a:pt x="245" y="110"/>
                  </a:lnTo>
                  <a:lnTo>
                    <a:pt x="245" y="111"/>
                  </a:lnTo>
                  <a:lnTo>
                    <a:pt x="245" y="113"/>
                  </a:lnTo>
                  <a:lnTo>
                    <a:pt x="245" y="114"/>
                  </a:lnTo>
                  <a:lnTo>
                    <a:pt x="245" y="115"/>
                  </a:lnTo>
                  <a:lnTo>
                    <a:pt x="246" y="115"/>
                  </a:lnTo>
                  <a:lnTo>
                    <a:pt x="246" y="116"/>
                  </a:lnTo>
                  <a:lnTo>
                    <a:pt x="246" y="117"/>
                  </a:lnTo>
                  <a:lnTo>
                    <a:pt x="246" y="119"/>
                  </a:lnTo>
                  <a:lnTo>
                    <a:pt x="246" y="120"/>
                  </a:lnTo>
                  <a:lnTo>
                    <a:pt x="246" y="122"/>
                  </a:lnTo>
                  <a:lnTo>
                    <a:pt x="246" y="123"/>
                  </a:lnTo>
                  <a:lnTo>
                    <a:pt x="246" y="125"/>
                  </a:lnTo>
                  <a:lnTo>
                    <a:pt x="246" y="126"/>
                  </a:lnTo>
                  <a:lnTo>
                    <a:pt x="246" y="127"/>
                  </a:lnTo>
                  <a:lnTo>
                    <a:pt x="246" y="129"/>
                  </a:lnTo>
                  <a:lnTo>
                    <a:pt x="247" y="129"/>
                  </a:lnTo>
                  <a:lnTo>
                    <a:pt x="247" y="131"/>
                  </a:lnTo>
                  <a:lnTo>
                    <a:pt x="247" y="132"/>
                  </a:lnTo>
                  <a:lnTo>
                    <a:pt x="248" y="132"/>
                  </a:lnTo>
                  <a:lnTo>
                    <a:pt x="248" y="133"/>
                  </a:lnTo>
                  <a:lnTo>
                    <a:pt x="250" y="133"/>
                  </a:lnTo>
                  <a:lnTo>
                    <a:pt x="250" y="134"/>
                  </a:lnTo>
                  <a:lnTo>
                    <a:pt x="250" y="133"/>
                  </a:lnTo>
                  <a:lnTo>
                    <a:pt x="250" y="134"/>
                  </a:lnTo>
                  <a:lnTo>
                    <a:pt x="251" y="134"/>
                  </a:lnTo>
                  <a:lnTo>
                    <a:pt x="251" y="136"/>
                  </a:lnTo>
                  <a:lnTo>
                    <a:pt x="252" y="137"/>
                  </a:lnTo>
                  <a:lnTo>
                    <a:pt x="253" y="137"/>
                  </a:lnTo>
                  <a:lnTo>
                    <a:pt x="253" y="138"/>
                  </a:lnTo>
                  <a:lnTo>
                    <a:pt x="254" y="138"/>
                  </a:lnTo>
                  <a:lnTo>
                    <a:pt x="254" y="139"/>
                  </a:lnTo>
                  <a:lnTo>
                    <a:pt x="254" y="140"/>
                  </a:lnTo>
                  <a:lnTo>
                    <a:pt x="256" y="140"/>
                  </a:lnTo>
                  <a:lnTo>
                    <a:pt x="256" y="142"/>
                  </a:lnTo>
                  <a:lnTo>
                    <a:pt x="257" y="142"/>
                  </a:lnTo>
                  <a:lnTo>
                    <a:pt x="257" y="143"/>
                  </a:lnTo>
                  <a:lnTo>
                    <a:pt x="256" y="143"/>
                  </a:lnTo>
                  <a:lnTo>
                    <a:pt x="257" y="144"/>
                  </a:lnTo>
                  <a:lnTo>
                    <a:pt x="256" y="145"/>
                  </a:lnTo>
                  <a:lnTo>
                    <a:pt x="256" y="146"/>
                  </a:lnTo>
                  <a:lnTo>
                    <a:pt x="254" y="149"/>
                  </a:lnTo>
                  <a:lnTo>
                    <a:pt x="253" y="149"/>
                  </a:lnTo>
                  <a:lnTo>
                    <a:pt x="252" y="149"/>
                  </a:lnTo>
                  <a:lnTo>
                    <a:pt x="251" y="149"/>
                  </a:lnTo>
                  <a:lnTo>
                    <a:pt x="251" y="148"/>
                  </a:lnTo>
                  <a:lnTo>
                    <a:pt x="252" y="148"/>
                  </a:lnTo>
                  <a:lnTo>
                    <a:pt x="251" y="148"/>
                  </a:lnTo>
                  <a:lnTo>
                    <a:pt x="252" y="148"/>
                  </a:lnTo>
                  <a:lnTo>
                    <a:pt x="253" y="148"/>
                  </a:lnTo>
                  <a:lnTo>
                    <a:pt x="252" y="148"/>
                  </a:lnTo>
                  <a:lnTo>
                    <a:pt x="253" y="148"/>
                  </a:lnTo>
                  <a:lnTo>
                    <a:pt x="253" y="146"/>
                  </a:lnTo>
                  <a:lnTo>
                    <a:pt x="253" y="145"/>
                  </a:lnTo>
                  <a:lnTo>
                    <a:pt x="253" y="146"/>
                  </a:lnTo>
                  <a:lnTo>
                    <a:pt x="252" y="146"/>
                  </a:lnTo>
                  <a:lnTo>
                    <a:pt x="253" y="146"/>
                  </a:lnTo>
                  <a:lnTo>
                    <a:pt x="252" y="146"/>
                  </a:lnTo>
                  <a:lnTo>
                    <a:pt x="253" y="148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2" y="146"/>
                  </a:lnTo>
                  <a:lnTo>
                    <a:pt x="251" y="146"/>
                  </a:lnTo>
                  <a:lnTo>
                    <a:pt x="251" y="145"/>
                  </a:lnTo>
                  <a:lnTo>
                    <a:pt x="251" y="146"/>
                  </a:lnTo>
                  <a:lnTo>
                    <a:pt x="252" y="146"/>
                  </a:lnTo>
                  <a:lnTo>
                    <a:pt x="251" y="146"/>
                  </a:lnTo>
                  <a:lnTo>
                    <a:pt x="252" y="146"/>
                  </a:lnTo>
                  <a:lnTo>
                    <a:pt x="251" y="146"/>
                  </a:lnTo>
                  <a:lnTo>
                    <a:pt x="252" y="146"/>
                  </a:lnTo>
                  <a:lnTo>
                    <a:pt x="252" y="148"/>
                  </a:lnTo>
                  <a:lnTo>
                    <a:pt x="251" y="148"/>
                  </a:lnTo>
                  <a:lnTo>
                    <a:pt x="251" y="149"/>
                  </a:lnTo>
                  <a:lnTo>
                    <a:pt x="251" y="148"/>
                  </a:lnTo>
                  <a:lnTo>
                    <a:pt x="251" y="146"/>
                  </a:lnTo>
                  <a:lnTo>
                    <a:pt x="250" y="146"/>
                  </a:lnTo>
                  <a:lnTo>
                    <a:pt x="251" y="148"/>
                  </a:lnTo>
                  <a:lnTo>
                    <a:pt x="251" y="149"/>
                  </a:lnTo>
                  <a:lnTo>
                    <a:pt x="250" y="149"/>
                  </a:lnTo>
                  <a:lnTo>
                    <a:pt x="250" y="148"/>
                  </a:lnTo>
                  <a:lnTo>
                    <a:pt x="248" y="148"/>
                  </a:lnTo>
                  <a:lnTo>
                    <a:pt x="250" y="146"/>
                  </a:lnTo>
                  <a:lnTo>
                    <a:pt x="250" y="145"/>
                  </a:lnTo>
                  <a:lnTo>
                    <a:pt x="250" y="144"/>
                  </a:lnTo>
                  <a:lnTo>
                    <a:pt x="250" y="145"/>
                  </a:lnTo>
                  <a:lnTo>
                    <a:pt x="250" y="144"/>
                  </a:lnTo>
                  <a:lnTo>
                    <a:pt x="250" y="143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50" y="144"/>
                  </a:lnTo>
                  <a:lnTo>
                    <a:pt x="248" y="144"/>
                  </a:lnTo>
                  <a:lnTo>
                    <a:pt x="248" y="145"/>
                  </a:lnTo>
                  <a:lnTo>
                    <a:pt x="248" y="144"/>
                  </a:lnTo>
                  <a:lnTo>
                    <a:pt x="248" y="143"/>
                  </a:lnTo>
                  <a:lnTo>
                    <a:pt x="247" y="142"/>
                  </a:lnTo>
                  <a:lnTo>
                    <a:pt x="248" y="142"/>
                  </a:lnTo>
                  <a:lnTo>
                    <a:pt x="248" y="140"/>
                  </a:lnTo>
                  <a:lnTo>
                    <a:pt x="248" y="142"/>
                  </a:lnTo>
                  <a:lnTo>
                    <a:pt x="248" y="140"/>
                  </a:lnTo>
                  <a:lnTo>
                    <a:pt x="248" y="142"/>
                  </a:lnTo>
                  <a:lnTo>
                    <a:pt x="248" y="140"/>
                  </a:lnTo>
                  <a:lnTo>
                    <a:pt x="248" y="139"/>
                  </a:lnTo>
                  <a:lnTo>
                    <a:pt x="250" y="140"/>
                  </a:lnTo>
                  <a:lnTo>
                    <a:pt x="250" y="139"/>
                  </a:lnTo>
                  <a:lnTo>
                    <a:pt x="248" y="139"/>
                  </a:lnTo>
                  <a:lnTo>
                    <a:pt x="248" y="138"/>
                  </a:lnTo>
                  <a:lnTo>
                    <a:pt x="250" y="138"/>
                  </a:lnTo>
                  <a:lnTo>
                    <a:pt x="248" y="138"/>
                  </a:lnTo>
                  <a:lnTo>
                    <a:pt x="248" y="137"/>
                  </a:lnTo>
                  <a:lnTo>
                    <a:pt x="248" y="136"/>
                  </a:lnTo>
                  <a:lnTo>
                    <a:pt x="248" y="137"/>
                  </a:lnTo>
                  <a:lnTo>
                    <a:pt x="248" y="138"/>
                  </a:lnTo>
                  <a:lnTo>
                    <a:pt x="248" y="137"/>
                  </a:lnTo>
                  <a:lnTo>
                    <a:pt x="248" y="138"/>
                  </a:lnTo>
                  <a:lnTo>
                    <a:pt x="247" y="138"/>
                  </a:lnTo>
                  <a:lnTo>
                    <a:pt x="248" y="138"/>
                  </a:lnTo>
                  <a:lnTo>
                    <a:pt x="247" y="138"/>
                  </a:lnTo>
                  <a:lnTo>
                    <a:pt x="248" y="138"/>
                  </a:lnTo>
                  <a:lnTo>
                    <a:pt x="248" y="139"/>
                  </a:lnTo>
                  <a:lnTo>
                    <a:pt x="247" y="139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8" y="139"/>
                  </a:lnTo>
                  <a:lnTo>
                    <a:pt x="248" y="140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8" y="142"/>
                  </a:lnTo>
                  <a:lnTo>
                    <a:pt x="247" y="142"/>
                  </a:lnTo>
                  <a:lnTo>
                    <a:pt x="247" y="140"/>
                  </a:lnTo>
                  <a:lnTo>
                    <a:pt x="247" y="142"/>
                  </a:lnTo>
                  <a:lnTo>
                    <a:pt x="246" y="142"/>
                  </a:lnTo>
                  <a:lnTo>
                    <a:pt x="246" y="140"/>
                  </a:lnTo>
                  <a:lnTo>
                    <a:pt x="246" y="139"/>
                  </a:lnTo>
                  <a:lnTo>
                    <a:pt x="245" y="139"/>
                  </a:lnTo>
                  <a:lnTo>
                    <a:pt x="243" y="139"/>
                  </a:lnTo>
                  <a:lnTo>
                    <a:pt x="243" y="138"/>
                  </a:lnTo>
                  <a:lnTo>
                    <a:pt x="245" y="138"/>
                  </a:lnTo>
                  <a:lnTo>
                    <a:pt x="243" y="138"/>
                  </a:lnTo>
                  <a:lnTo>
                    <a:pt x="245" y="138"/>
                  </a:lnTo>
                  <a:lnTo>
                    <a:pt x="243" y="138"/>
                  </a:lnTo>
                  <a:lnTo>
                    <a:pt x="243" y="137"/>
                  </a:lnTo>
                  <a:lnTo>
                    <a:pt x="243" y="138"/>
                  </a:lnTo>
                  <a:lnTo>
                    <a:pt x="243" y="139"/>
                  </a:lnTo>
                  <a:lnTo>
                    <a:pt x="242" y="140"/>
                  </a:lnTo>
                  <a:lnTo>
                    <a:pt x="242" y="139"/>
                  </a:lnTo>
                  <a:lnTo>
                    <a:pt x="243" y="139"/>
                  </a:lnTo>
                  <a:lnTo>
                    <a:pt x="242" y="139"/>
                  </a:lnTo>
                  <a:lnTo>
                    <a:pt x="243" y="139"/>
                  </a:lnTo>
                  <a:lnTo>
                    <a:pt x="242" y="138"/>
                  </a:lnTo>
                  <a:lnTo>
                    <a:pt x="241" y="138"/>
                  </a:lnTo>
                  <a:lnTo>
                    <a:pt x="240" y="138"/>
                  </a:lnTo>
                  <a:lnTo>
                    <a:pt x="241" y="138"/>
                  </a:lnTo>
                  <a:lnTo>
                    <a:pt x="240" y="137"/>
                  </a:lnTo>
                  <a:lnTo>
                    <a:pt x="239" y="137"/>
                  </a:lnTo>
                  <a:lnTo>
                    <a:pt x="239" y="136"/>
                  </a:lnTo>
                  <a:lnTo>
                    <a:pt x="239" y="134"/>
                  </a:lnTo>
                  <a:lnTo>
                    <a:pt x="239" y="136"/>
                  </a:lnTo>
                  <a:lnTo>
                    <a:pt x="239" y="134"/>
                  </a:lnTo>
                  <a:lnTo>
                    <a:pt x="240" y="134"/>
                  </a:lnTo>
                  <a:lnTo>
                    <a:pt x="240" y="133"/>
                  </a:lnTo>
                  <a:lnTo>
                    <a:pt x="239" y="133"/>
                  </a:lnTo>
                  <a:lnTo>
                    <a:pt x="240" y="133"/>
                  </a:lnTo>
                  <a:lnTo>
                    <a:pt x="239" y="133"/>
                  </a:lnTo>
                  <a:lnTo>
                    <a:pt x="239" y="132"/>
                  </a:lnTo>
                  <a:lnTo>
                    <a:pt x="239" y="133"/>
                  </a:lnTo>
                  <a:lnTo>
                    <a:pt x="239" y="134"/>
                  </a:lnTo>
                  <a:lnTo>
                    <a:pt x="239" y="136"/>
                  </a:lnTo>
                  <a:lnTo>
                    <a:pt x="237" y="136"/>
                  </a:lnTo>
                  <a:lnTo>
                    <a:pt x="237" y="134"/>
                  </a:lnTo>
                  <a:lnTo>
                    <a:pt x="236" y="133"/>
                  </a:lnTo>
                  <a:lnTo>
                    <a:pt x="235" y="133"/>
                  </a:lnTo>
                  <a:lnTo>
                    <a:pt x="235" y="132"/>
                  </a:lnTo>
                  <a:lnTo>
                    <a:pt x="235" y="131"/>
                  </a:lnTo>
                  <a:lnTo>
                    <a:pt x="234" y="131"/>
                  </a:lnTo>
                  <a:lnTo>
                    <a:pt x="234" y="129"/>
                  </a:lnTo>
                  <a:lnTo>
                    <a:pt x="235" y="129"/>
                  </a:lnTo>
                  <a:lnTo>
                    <a:pt x="234" y="129"/>
                  </a:lnTo>
                  <a:lnTo>
                    <a:pt x="234" y="131"/>
                  </a:lnTo>
                  <a:lnTo>
                    <a:pt x="234" y="129"/>
                  </a:lnTo>
                  <a:lnTo>
                    <a:pt x="234" y="128"/>
                  </a:lnTo>
                  <a:lnTo>
                    <a:pt x="235" y="127"/>
                  </a:lnTo>
                  <a:lnTo>
                    <a:pt x="234" y="127"/>
                  </a:lnTo>
                  <a:lnTo>
                    <a:pt x="234" y="126"/>
                  </a:lnTo>
                  <a:lnTo>
                    <a:pt x="233" y="126"/>
                  </a:lnTo>
                  <a:lnTo>
                    <a:pt x="234" y="126"/>
                  </a:lnTo>
                  <a:lnTo>
                    <a:pt x="234" y="125"/>
                  </a:lnTo>
                  <a:lnTo>
                    <a:pt x="234" y="123"/>
                  </a:lnTo>
                  <a:lnTo>
                    <a:pt x="235" y="123"/>
                  </a:lnTo>
                  <a:lnTo>
                    <a:pt x="235" y="122"/>
                  </a:lnTo>
                  <a:lnTo>
                    <a:pt x="235" y="123"/>
                  </a:lnTo>
                  <a:lnTo>
                    <a:pt x="234" y="123"/>
                  </a:lnTo>
                  <a:lnTo>
                    <a:pt x="233" y="123"/>
                  </a:lnTo>
                  <a:lnTo>
                    <a:pt x="233" y="122"/>
                  </a:lnTo>
                  <a:lnTo>
                    <a:pt x="233" y="121"/>
                  </a:lnTo>
                  <a:lnTo>
                    <a:pt x="233" y="120"/>
                  </a:lnTo>
                  <a:lnTo>
                    <a:pt x="234" y="120"/>
                  </a:lnTo>
                  <a:lnTo>
                    <a:pt x="233" y="119"/>
                  </a:lnTo>
                  <a:lnTo>
                    <a:pt x="233" y="117"/>
                  </a:lnTo>
                  <a:lnTo>
                    <a:pt x="233" y="119"/>
                  </a:lnTo>
                  <a:lnTo>
                    <a:pt x="233" y="120"/>
                  </a:lnTo>
                  <a:lnTo>
                    <a:pt x="231" y="121"/>
                  </a:lnTo>
                  <a:lnTo>
                    <a:pt x="231" y="122"/>
                  </a:lnTo>
                  <a:lnTo>
                    <a:pt x="233" y="122"/>
                  </a:lnTo>
                  <a:lnTo>
                    <a:pt x="231" y="122"/>
                  </a:lnTo>
                  <a:lnTo>
                    <a:pt x="231" y="123"/>
                  </a:lnTo>
                  <a:lnTo>
                    <a:pt x="233" y="123"/>
                  </a:lnTo>
                  <a:lnTo>
                    <a:pt x="231" y="123"/>
                  </a:lnTo>
                  <a:lnTo>
                    <a:pt x="233" y="123"/>
                  </a:lnTo>
                  <a:lnTo>
                    <a:pt x="233" y="125"/>
                  </a:lnTo>
                  <a:lnTo>
                    <a:pt x="233" y="126"/>
                  </a:lnTo>
                  <a:lnTo>
                    <a:pt x="231" y="126"/>
                  </a:lnTo>
                  <a:lnTo>
                    <a:pt x="231" y="125"/>
                  </a:lnTo>
                  <a:lnTo>
                    <a:pt x="230" y="125"/>
                  </a:lnTo>
                  <a:lnTo>
                    <a:pt x="230" y="126"/>
                  </a:lnTo>
                  <a:lnTo>
                    <a:pt x="230" y="125"/>
                  </a:lnTo>
                  <a:lnTo>
                    <a:pt x="230" y="126"/>
                  </a:lnTo>
                  <a:lnTo>
                    <a:pt x="231" y="126"/>
                  </a:lnTo>
                  <a:lnTo>
                    <a:pt x="233" y="127"/>
                  </a:lnTo>
                  <a:lnTo>
                    <a:pt x="233" y="128"/>
                  </a:lnTo>
                  <a:lnTo>
                    <a:pt x="233" y="129"/>
                  </a:lnTo>
                  <a:lnTo>
                    <a:pt x="231" y="129"/>
                  </a:lnTo>
                  <a:lnTo>
                    <a:pt x="231" y="131"/>
                  </a:lnTo>
                  <a:lnTo>
                    <a:pt x="231" y="129"/>
                  </a:lnTo>
                  <a:lnTo>
                    <a:pt x="231" y="131"/>
                  </a:lnTo>
                  <a:lnTo>
                    <a:pt x="231" y="129"/>
                  </a:lnTo>
                  <a:lnTo>
                    <a:pt x="230" y="129"/>
                  </a:lnTo>
                  <a:lnTo>
                    <a:pt x="230" y="131"/>
                  </a:lnTo>
                  <a:lnTo>
                    <a:pt x="231" y="131"/>
                  </a:lnTo>
                  <a:lnTo>
                    <a:pt x="233" y="131"/>
                  </a:lnTo>
                  <a:lnTo>
                    <a:pt x="233" y="132"/>
                  </a:lnTo>
                  <a:lnTo>
                    <a:pt x="231" y="132"/>
                  </a:lnTo>
                  <a:lnTo>
                    <a:pt x="233" y="132"/>
                  </a:lnTo>
                  <a:lnTo>
                    <a:pt x="234" y="132"/>
                  </a:lnTo>
                  <a:lnTo>
                    <a:pt x="234" y="133"/>
                  </a:lnTo>
                  <a:lnTo>
                    <a:pt x="233" y="133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3" y="134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4" y="134"/>
                  </a:lnTo>
                  <a:lnTo>
                    <a:pt x="234" y="136"/>
                  </a:lnTo>
                  <a:lnTo>
                    <a:pt x="235" y="136"/>
                  </a:lnTo>
                  <a:lnTo>
                    <a:pt x="235" y="137"/>
                  </a:lnTo>
                  <a:lnTo>
                    <a:pt x="236" y="137"/>
                  </a:lnTo>
                  <a:lnTo>
                    <a:pt x="236" y="138"/>
                  </a:lnTo>
                  <a:lnTo>
                    <a:pt x="237" y="138"/>
                  </a:lnTo>
                  <a:lnTo>
                    <a:pt x="236" y="138"/>
                  </a:lnTo>
                  <a:lnTo>
                    <a:pt x="237" y="138"/>
                  </a:lnTo>
                  <a:lnTo>
                    <a:pt x="237" y="139"/>
                  </a:lnTo>
                  <a:lnTo>
                    <a:pt x="236" y="139"/>
                  </a:lnTo>
                  <a:lnTo>
                    <a:pt x="237" y="139"/>
                  </a:lnTo>
                  <a:lnTo>
                    <a:pt x="237" y="138"/>
                  </a:lnTo>
                  <a:lnTo>
                    <a:pt x="237" y="139"/>
                  </a:lnTo>
                  <a:lnTo>
                    <a:pt x="239" y="139"/>
                  </a:lnTo>
                  <a:lnTo>
                    <a:pt x="239" y="140"/>
                  </a:lnTo>
                  <a:lnTo>
                    <a:pt x="239" y="139"/>
                  </a:lnTo>
                  <a:lnTo>
                    <a:pt x="240" y="140"/>
                  </a:lnTo>
                  <a:lnTo>
                    <a:pt x="240" y="142"/>
                  </a:lnTo>
                  <a:lnTo>
                    <a:pt x="240" y="140"/>
                  </a:lnTo>
                  <a:lnTo>
                    <a:pt x="240" y="142"/>
                  </a:lnTo>
                  <a:lnTo>
                    <a:pt x="240" y="140"/>
                  </a:lnTo>
                  <a:lnTo>
                    <a:pt x="241" y="142"/>
                  </a:lnTo>
                  <a:lnTo>
                    <a:pt x="242" y="142"/>
                  </a:lnTo>
                  <a:lnTo>
                    <a:pt x="243" y="142"/>
                  </a:lnTo>
                  <a:lnTo>
                    <a:pt x="242" y="142"/>
                  </a:lnTo>
                  <a:lnTo>
                    <a:pt x="242" y="143"/>
                  </a:lnTo>
                  <a:lnTo>
                    <a:pt x="242" y="142"/>
                  </a:lnTo>
                  <a:lnTo>
                    <a:pt x="242" y="143"/>
                  </a:lnTo>
                  <a:lnTo>
                    <a:pt x="243" y="143"/>
                  </a:lnTo>
                  <a:lnTo>
                    <a:pt x="242" y="142"/>
                  </a:lnTo>
                  <a:lnTo>
                    <a:pt x="243" y="142"/>
                  </a:lnTo>
                  <a:lnTo>
                    <a:pt x="243" y="143"/>
                  </a:lnTo>
                  <a:lnTo>
                    <a:pt x="243" y="142"/>
                  </a:lnTo>
                  <a:lnTo>
                    <a:pt x="245" y="142"/>
                  </a:lnTo>
                  <a:lnTo>
                    <a:pt x="245" y="143"/>
                  </a:lnTo>
                  <a:lnTo>
                    <a:pt x="243" y="143"/>
                  </a:lnTo>
                  <a:lnTo>
                    <a:pt x="245" y="143"/>
                  </a:lnTo>
                  <a:lnTo>
                    <a:pt x="245" y="144"/>
                  </a:lnTo>
                  <a:lnTo>
                    <a:pt x="245" y="143"/>
                  </a:lnTo>
                  <a:lnTo>
                    <a:pt x="245" y="144"/>
                  </a:lnTo>
                  <a:lnTo>
                    <a:pt x="246" y="144"/>
                  </a:lnTo>
                  <a:lnTo>
                    <a:pt x="247" y="144"/>
                  </a:lnTo>
                  <a:lnTo>
                    <a:pt x="247" y="145"/>
                  </a:lnTo>
                  <a:lnTo>
                    <a:pt x="247" y="146"/>
                  </a:lnTo>
                  <a:lnTo>
                    <a:pt x="247" y="145"/>
                  </a:lnTo>
                  <a:lnTo>
                    <a:pt x="246" y="145"/>
                  </a:lnTo>
                  <a:lnTo>
                    <a:pt x="247" y="145"/>
                  </a:lnTo>
                  <a:lnTo>
                    <a:pt x="246" y="145"/>
                  </a:lnTo>
                  <a:lnTo>
                    <a:pt x="245" y="145"/>
                  </a:lnTo>
                  <a:lnTo>
                    <a:pt x="245" y="146"/>
                  </a:lnTo>
                  <a:lnTo>
                    <a:pt x="246" y="146"/>
                  </a:lnTo>
                  <a:lnTo>
                    <a:pt x="245" y="146"/>
                  </a:lnTo>
                  <a:lnTo>
                    <a:pt x="246" y="146"/>
                  </a:lnTo>
                  <a:lnTo>
                    <a:pt x="246" y="145"/>
                  </a:lnTo>
                  <a:lnTo>
                    <a:pt x="246" y="146"/>
                  </a:lnTo>
                  <a:lnTo>
                    <a:pt x="246" y="145"/>
                  </a:lnTo>
                  <a:lnTo>
                    <a:pt x="246" y="146"/>
                  </a:lnTo>
                  <a:lnTo>
                    <a:pt x="247" y="146"/>
                  </a:lnTo>
                  <a:lnTo>
                    <a:pt x="246" y="146"/>
                  </a:lnTo>
                  <a:lnTo>
                    <a:pt x="247" y="146"/>
                  </a:lnTo>
                  <a:lnTo>
                    <a:pt x="246" y="146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6" y="148"/>
                  </a:lnTo>
                  <a:lnTo>
                    <a:pt x="246" y="149"/>
                  </a:lnTo>
                  <a:lnTo>
                    <a:pt x="246" y="148"/>
                  </a:lnTo>
                  <a:lnTo>
                    <a:pt x="247" y="148"/>
                  </a:lnTo>
                  <a:lnTo>
                    <a:pt x="246" y="148"/>
                  </a:lnTo>
                  <a:lnTo>
                    <a:pt x="247" y="148"/>
                  </a:lnTo>
                  <a:lnTo>
                    <a:pt x="247" y="146"/>
                  </a:lnTo>
                  <a:lnTo>
                    <a:pt x="247" y="148"/>
                  </a:lnTo>
                  <a:lnTo>
                    <a:pt x="248" y="148"/>
                  </a:lnTo>
                  <a:lnTo>
                    <a:pt x="247" y="148"/>
                  </a:lnTo>
                  <a:lnTo>
                    <a:pt x="247" y="149"/>
                  </a:lnTo>
                  <a:lnTo>
                    <a:pt x="248" y="149"/>
                  </a:lnTo>
                  <a:lnTo>
                    <a:pt x="247" y="149"/>
                  </a:lnTo>
                  <a:lnTo>
                    <a:pt x="248" y="149"/>
                  </a:lnTo>
                  <a:lnTo>
                    <a:pt x="250" y="149"/>
                  </a:lnTo>
                  <a:lnTo>
                    <a:pt x="248" y="149"/>
                  </a:lnTo>
                  <a:lnTo>
                    <a:pt x="248" y="150"/>
                  </a:lnTo>
                  <a:lnTo>
                    <a:pt x="248" y="149"/>
                  </a:lnTo>
                  <a:lnTo>
                    <a:pt x="248" y="150"/>
                  </a:lnTo>
                  <a:lnTo>
                    <a:pt x="250" y="150"/>
                  </a:lnTo>
                  <a:lnTo>
                    <a:pt x="251" y="151"/>
                  </a:lnTo>
                  <a:lnTo>
                    <a:pt x="251" y="152"/>
                  </a:lnTo>
                  <a:lnTo>
                    <a:pt x="252" y="152"/>
                  </a:lnTo>
                  <a:lnTo>
                    <a:pt x="252" y="151"/>
                  </a:lnTo>
                  <a:lnTo>
                    <a:pt x="253" y="151"/>
                  </a:lnTo>
                  <a:lnTo>
                    <a:pt x="253" y="152"/>
                  </a:lnTo>
                  <a:lnTo>
                    <a:pt x="253" y="151"/>
                  </a:lnTo>
                  <a:lnTo>
                    <a:pt x="253" y="150"/>
                  </a:lnTo>
                  <a:lnTo>
                    <a:pt x="254" y="150"/>
                  </a:lnTo>
                  <a:lnTo>
                    <a:pt x="256" y="150"/>
                  </a:lnTo>
                  <a:lnTo>
                    <a:pt x="257" y="151"/>
                  </a:lnTo>
                  <a:lnTo>
                    <a:pt x="258" y="151"/>
                  </a:lnTo>
                  <a:lnTo>
                    <a:pt x="257" y="151"/>
                  </a:lnTo>
                  <a:lnTo>
                    <a:pt x="257" y="152"/>
                  </a:lnTo>
                  <a:lnTo>
                    <a:pt x="256" y="154"/>
                  </a:lnTo>
                  <a:lnTo>
                    <a:pt x="256" y="155"/>
                  </a:lnTo>
                  <a:lnTo>
                    <a:pt x="256" y="156"/>
                  </a:lnTo>
                  <a:lnTo>
                    <a:pt x="256" y="157"/>
                  </a:lnTo>
                  <a:lnTo>
                    <a:pt x="256" y="158"/>
                  </a:lnTo>
                  <a:lnTo>
                    <a:pt x="257" y="158"/>
                  </a:lnTo>
                  <a:lnTo>
                    <a:pt x="257" y="160"/>
                  </a:lnTo>
                  <a:lnTo>
                    <a:pt x="258" y="161"/>
                  </a:lnTo>
                  <a:lnTo>
                    <a:pt x="258" y="162"/>
                  </a:lnTo>
                  <a:lnTo>
                    <a:pt x="259" y="162"/>
                  </a:lnTo>
                  <a:lnTo>
                    <a:pt x="259" y="163"/>
                  </a:lnTo>
                  <a:lnTo>
                    <a:pt x="259" y="165"/>
                  </a:lnTo>
                  <a:lnTo>
                    <a:pt x="260" y="165"/>
                  </a:lnTo>
                  <a:lnTo>
                    <a:pt x="260" y="166"/>
                  </a:lnTo>
                  <a:lnTo>
                    <a:pt x="262" y="166"/>
                  </a:lnTo>
                  <a:lnTo>
                    <a:pt x="262" y="167"/>
                  </a:lnTo>
                  <a:lnTo>
                    <a:pt x="262" y="168"/>
                  </a:lnTo>
                  <a:lnTo>
                    <a:pt x="260" y="171"/>
                  </a:lnTo>
                  <a:lnTo>
                    <a:pt x="260" y="169"/>
                  </a:lnTo>
                  <a:lnTo>
                    <a:pt x="260" y="168"/>
                  </a:lnTo>
                  <a:lnTo>
                    <a:pt x="260" y="169"/>
                  </a:lnTo>
                  <a:lnTo>
                    <a:pt x="260" y="168"/>
                  </a:lnTo>
                  <a:lnTo>
                    <a:pt x="259" y="168"/>
                  </a:lnTo>
                  <a:lnTo>
                    <a:pt x="260" y="168"/>
                  </a:lnTo>
                  <a:lnTo>
                    <a:pt x="259" y="168"/>
                  </a:lnTo>
                  <a:lnTo>
                    <a:pt x="260" y="168"/>
                  </a:lnTo>
                  <a:lnTo>
                    <a:pt x="259" y="168"/>
                  </a:lnTo>
                  <a:lnTo>
                    <a:pt x="260" y="168"/>
                  </a:lnTo>
                  <a:lnTo>
                    <a:pt x="260" y="167"/>
                  </a:lnTo>
                  <a:lnTo>
                    <a:pt x="260" y="168"/>
                  </a:lnTo>
                  <a:lnTo>
                    <a:pt x="259" y="168"/>
                  </a:lnTo>
                  <a:lnTo>
                    <a:pt x="259" y="167"/>
                  </a:lnTo>
                  <a:lnTo>
                    <a:pt x="259" y="168"/>
                  </a:lnTo>
                  <a:lnTo>
                    <a:pt x="259" y="169"/>
                  </a:lnTo>
                  <a:lnTo>
                    <a:pt x="259" y="168"/>
                  </a:lnTo>
                  <a:lnTo>
                    <a:pt x="259" y="169"/>
                  </a:lnTo>
                  <a:lnTo>
                    <a:pt x="259" y="171"/>
                  </a:lnTo>
                  <a:lnTo>
                    <a:pt x="258" y="171"/>
                  </a:lnTo>
                  <a:lnTo>
                    <a:pt x="259" y="171"/>
                  </a:lnTo>
                  <a:lnTo>
                    <a:pt x="259" y="169"/>
                  </a:lnTo>
                  <a:lnTo>
                    <a:pt x="259" y="171"/>
                  </a:lnTo>
                  <a:lnTo>
                    <a:pt x="260" y="171"/>
                  </a:lnTo>
                  <a:lnTo>
                    <a:pt x="259" y="171"/>
                  </a:lnTo>
                  <a:lnTo>
                    <a:pt x="260" y="171"/>
                  </a:lnTo>
                  <a:lnTo>
                    <a:pt x="259" y="171"/>
                  </a:lnTo>
                  <a:lnTo>
                    <a:pt x="259" y="172"/>
                  </a:lnTo>
                  <a:lnTo>
                    <a:pt x="259" y="171"/>
                  </a:lnTo>
                  <a:lnTo>
                    <a:pt x="259" y="172"/>
                  </a:lnTo>
                  <a:lnTo>
                    <a:pt x="259" y="173"/>
                  </a:lnTo>
                  <a:lnTo>
                    <a:pt x="259" y="172"/>
                  </a:lnTo>
                  <a:lnTo>
                    <a:pt x="259" y="171"/>
                  </a:lnTo>
                  <a:lnTo>
                    <a:pt x="260" y="171"/>
                  </a:lnTo>
                  <a:lnTo>
                    <a:pt x="260" y="172"/>
                  </a:lnTo>
                  <a:lnTo>
                    <a:pt x="260" y="171"/>
                  </a:lnTo>
                  <a:lnTo>
                    <a:pt x="262" y="172"/>
                  </a:lnTo>
                  <a:lnTo>
                    <a:pt x="262" y="173"/>
                  </a:lnTo>
                  <a:lnTo>
                    <a:pt x="260" y="173"/>
                  </a:lnTo>
                  <a:lnTo>
                    <a:pt x="262" y="173"/>
                  </a:lnTo>
                  <a:lnTo>
                    <a:pt x="262" y="174"/>
                  </a:lnTo>
                  <a:lnTo>
                    <a:pt x="262" y="175"/>
                  </a:lnTo>
                  <a:lnTo>
                    <a:pt x="262" y="177"/>
                  </a:lnTo>
                  <a:lnTo>
                    <a:pt x="262" y="178"/>
                  </a:lnTo>
                  <a:lnTo>
                    <a:pt x="262" y="179"/>
                  </a:lnTo>
                  <a:lnTo>
                    <a:pt x="262" y="178"/>
                  </a:lnTo>
                  <a:lnTo>
                    <a:pt x="262" y="177"/>
                  </a:lnTo>
                  <a:lnTo>
                    <a:pt x="260" y="177"/>
                  </a:lnTo>
                  <a:lnTo>
                    <a:pt x="259" y="177"/>
                  </a:lnTo>
                  <a:lnTo>
                    <a:pt x="258" y="175"/>
                  </a:lnTo>
                  <a:lnTo>
                    <a:pt x="258" y="174"/>
                  </a:lnTo>
                  <a:lnTo>
                    <a:pt x="257" y="174"/>
                  </a:lnTo>
                  <a:lnTo>
                    <a:pt x="257" y="173"/>
                  </a:lnTo>
                  <a:lnTo>
                    <a:pt x="258" y="173"/>
                  </a:lnTo>
                  <a:lnTo>
                    <a:pt x="257" y="173"/>
                  </a:lnTo>
                  <a:lnTo>
                    <a:pt x="258" y="173"/>
                  </a:lnTo>
                  <a:lnTo>
                    <a:pt x="257" y="172"/>
                  </a:lnTo>
                  <a:lnTo>
                    <a:pt x="257" y="173"/>
                  </a:lnTo>
                  <a:lnTo>
                    <a:pt x="257" y="172"/>
                  </a:lnTo>
                  <a:lnTo>
                    <a:pt x="257" y="173"/>
                  </a:lnTo>
                  <a:lnTo>
                    <a:pt x="256" y="173"/>
                  </a:lnTo>
                  <a:lnTo>
                    <a:pt x="257" y="172"/>
                  </a:lnTo>
                  <a:lnTo>
                    <a:pt x="256" y="172"/>
                  </a:lnTo>
                  <a:lnTo>
                    <a:pt x="257" y="172"/>
                  </a:lnTo>
                  <a:lnTo>
                    <a:pt x="257" y="171"/>
                  </a:lnTo>
                  <a:lnTo>
                    <a:pt x="257" y="172"/>
                  </a:lnTo>
                  <a:lnTo>
                    <a:pt x="257" y="171"/>
                  </a:lnTo>
                  <a:lnTo>
                    <a:pt x="256" y="172"/>
                  </a:lnTo>
                  <a:lnTo>
                    <a:pt x="257" y="172"/>
                  </a:lnTo>
                  <a:lnTo>
                    <a:pt x="256" y="172"/>
                  </a:lnTo>
                  <a:lnTo>
                    <a:pt x="254" y="172"/>
                  </a:lnTo>
                  <a:lnTo>
                    <a:pt x="254" y="171"/>
                  </a:lnTo>
                  <a:lnTo>
                    <a:pt x="256" y="171"/>
                  </a:lnTo>
                  <a:lnTo>
                    <a:pt x="256" y="169"/>
                  </a:lnTo>
                  <a:lnTo>
                    <a:pt x="256" y="171"/>
                  </a:lnTo>
                  <a:lnTo>
                    <a:pt x="256" y="169"/>
                  </a:lnTo>
                  <a:lnTo>
                    <a:pt x="257" y="169"/>
                  </a:lnTo>
                  <a:lnTo>
                    <a:pt x="257" y="171"/>
                  </a:lnTo>
                  <a:lnTo>
                    <a:pt x="257" y="169"/>
                  </a:lnTo>
                  <a:lnTo>
                    <a:pt x="256" y="169"/>
                  </a:lnTo>
                  <a:lnTo>
                    <a:pt x="256" y="168"/>
                  </a:lnTo>
                  <a:lnTo>
                    <a:pt x="257" y="168"/>
                  </a:lnTo>
                  <a:lnTo>
                    <a:pt x="256" y="168"/>
                  </a:lnTo>
                  <a:lnTo>
                    <a:pt x="256" y="169"/>
                  </a:lnTo>
                  <a:lnTo>
                    <a:pt x="256" y="171"/>
                  </a:lnTo>
                  <a:lnTo>
                    <a:pt x="254" y="171"/>
                  </a:lnTo>
                  <a:lnTo>
                    <a:pt x="254" y="169"/>
                  </a:lnTo>
                  <a:lnTo>
                    <a:pt x="256" y="169"/>
                  </a:lnTo>
                  <a:lnTo>
                    <a:pt x="254" y="169"/>
                  </a:lnTo>
                  <a:lnTo>
                    <a:pt x="254" y="168"/>
                  </a:lnTo>
                  <a:lnTo>
                    <a:pt x="254" y="169"/>
                  </a:lnTo>
                  <a:lnTo>
                    <a:pt x="254" y="168"/>
                  </a:lnTo>
                  <a:lnTo>
                    <a:pt x="253" y="168"/>
                  </a:lnTo>
                  <a:lnTo>
                    <a:pt x="254" y="168"/>
                  </a:lnTo>
                  <a:lnTo>
                    <a:pt x="254" y="169"/>
                  </a:lnTo>
                  <a:lnTo>
                    <a:pt x="254" y="171"/>
                  </a:lnTo>
                  <a:lnTo>
                    <a:pt x="254" y="172"/>
                  </a:lnTo>
                  <a:lnTo>
                    <a:pt x="254" y="171"/>
                  </a:lnTo>
                  <a:lnTo>
                    <a:pt x="254" y="172"/>
                  </a:lnTo>
                  <a:lnTo>
                    <a:pt x="253" y="172"/>
                  </a:lnTo>
                  <a:lnTo>
                    <a:pt x="253" y="171"/>
                  </a:lnTo>
                  <a:lnTo>
                    <a:pt x="253" y="169"/>
                  </a:lnTo>
                  <a:lnTo>
                    <a:pt x="252" y="169"/>
                  </a:lnTo>
                  <a:lnTo>
                    <a:pt x="252" y="168"/>
                  </a:lnTo>
                  <a:lnTo>
                    <a:pt x="252" y="167"/>
                  </a:lnTo>
                  <a:lnTo>
                    <a:pt x="253" y="167"/>
                  </a:lnTo>
                  <a:lnTo>
                    <a:pt x="252" y="167"/>
                  </a:lnTo>
                  <a:lnTo>
                    <a:pt x="252" y="166"/>
                  </a:lnTo>
                  <a:lnTo>
                    <a:pt x="253" y="166"/>
                  </a:lnTo>
                  <a:lnTo>
                    <a:pt x="253" y="167"/>
                  </a:lnTo>
                  <a:lnTo>
                    <a:pt x="253" y="166"/>
                  </a:lnTo>
                  <a:lnTo>
                    <a:pt x="253" y="167"/>
                  </a:lnTo>
                  <a:lnTo>
                    <a:pt x="253" y="166"/>
                  </a:lnTo>
                  <a:lnTo>
                    <a:pt x="254" y="166"/>
                  </a:lnTo>
                  <a:lnTo>
                    <a:pt x="254" y="165"/>
                  </a:lnTo>
                  <a:lnTo>
                    <a:pt x="253" y="165"/>
                  </a:lnTo>
                  <a:lnTo>
                    <a:pt x="253" y="166"/>
                  </a:lnTo>
                  <a:lnTo>
                    <a:pt x="252" y="165"/>
                  </a:lnTo>
                  <a:lnTo>
                    <a:pt x="253" y="166"/>
                  </a:lnTo>
                  <a:lnTo>
                    <a:pt x="252" y="166"/>
                  </a:lnTo>
                  <a:lnTo>
                    <a:pt x="252" y="165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3" y="163"/>
                  </a:lnTo>
                  <a:lnTo>
                    <a:pt x="252" y="163"/>
                  </a:lnTo>
                  <a:lnTo>
                    <a:pt x="253" y="162"/>
                  </a:lnTo>
                  <a:lnTo>
                    <a:pt x="252" y="162"/>
                  </a:lnTo>
                  <a:lnTo>
                    <a:pt x="252" y="161"/>
                  </a:lnTo>
                  <a:lnTo>
                    <a:pt x="251" y="161"/>
                  </a:lnTo>
                  <a:lnTo>
                    <a:pt x="251" y="160"/>
                  </a:lnTo>
                  <a:lnTo>
                    <a:pt x="251" y="161"/>
                  </a:lnTo>
                  <a:lnTo>
                    <a:pt x="251" y="160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50" y="160"/>
                  </a:lnTo>
                  <a:lnTo>
                    <a:pt x="248" y="160"/>
                  </a:lnTo>
                  <a:lnTo>
                    <a:pt x="250" y="160"/>
                  </a:lnTo>
                  <a:lnTo>
                    <a:pt x="250" y="161"/>
                  </a:lnTo>
                  <a:lnTo>
                    <a:pt x="251" y="161"/>
                  </a:lnTo>
                  <a:lnTo>
                    <a:pt x="251" y="162"/>
                  </a:lnTo>
                  <a:lnTo>
                    <a:pt x="252" y="162"/>
                  </a:lnTo>
                  <a:lnTo>
                    <a:pt x="252" y="163"/>
                  </a:lnTo>
                  <a:lnTo>
                    <a:pt x="251" y="163"/>
                  </a:lnTo>
                  <a:lnTo>
                    <a:pt x="251" y="165"/>
                  </a:lnTo>
                  <a:lnTo>
                    <a:pt x="250" y="165"/>
                  </a:lnTo>
                  <a:lnTo>
                    <a:pt x="251" y="165"/>
                  </a:lnTo>
                  <a:lnTo>
                    <a:pt x="251" y="166"/>
                  </a:lnTo>
                  <a:lnTo>
                    <a:pt x="251" y="167"/>
                  </a:lnTo>
                  <a:lnTo>
                    <a:pt x="250" y="167"/>
                  </a:lnTo>
                  <a:lnTo>
                    <a:pt x="250" y="166"/>
                  </a:lnTo>
                  <a:lnTo>
                    <a:pt x="250" y="165"/>
                  </a:lnTo>
                  <a:lnTo>
                    <a:pt x="250" y="166"/>
                  </a:lnTo>
                  <a:lnTo>
                    <a:pt x="248" y="166"/>
                  </a:lnTo>
                  <a:lnTo>
                    <a:pt x="250" y="166"/>
                  </a:lnTo>
                  <a:lnTo>
                    <a:pt x="250" y="167"/>
                  </a:lnTo>
                  <a:lnTo>
                    <a:pt x="250" y="168"/>
                  </a:lnTo>
                  <a:lnTo>
                    <a:pt x="251" y="168"/>
                  </a:lnTo>
                  <a:lnTo>
                    <a:pt x="251" y="169"/>
                  </a:lnTo>
                  <a:lnTo>
                    <a:pt x="250" y="169"/>
                  </a:lnTo>
                  <a:lnTo>
                    <a:pt x="251" y="169"/>
                  </a:lnTo>
                  <a:lnTo>
                    <a:pt x="250" y="169"/>
                  </a:lnTo>
                  <a:lnTo>
                    <a:pt x="250" y="168"/>
                  </a:lnTo>
                  <a:lnTo>
                    <a:pt x="250" y="167"/>
                  </a:lnTo>
                  <a:lnTo>
                    <a:pt x="250" y="168"/>
                  </a:lnTo>
                  <a:lnTo>
                    <a:pt x="248" y="168"/>
                  </a:lnTo>
                  <a:lnTo>
                    <a:pt x="247" y="168"/>
                  </a:lnTo>
                  <a:lnTo>
                    <a:pt x="247" y="167"/>
                  </a:lnTo>
                  <a:lnTo>
                    <a:pt x="248" y="167"/>
                  </a:lnTo>
                  <a:lnTo>
                    <a:pt x="247" y="167"/>
                  </a:lnTo>
                  <a:lnTo>
                    <a:pt x="247" y="166"/>
                  </a:lnTo>
                  <a:lnTo>
                    <a:pt x="248" y="166"/>
                  </a:lnTo>
                  <a:lnTo>
                    <a:pt x="247" y="166"/>
                  </a:lnTo>
                  <a:lnTo>
                    <a:pt x="247" y="167"/>
                  </a:lnTo>
                  <a:lnTo>
                    <a:pt x="247" y="166"/>
                  </a:lnTo>
                  <a:lnTo>
                    <a:pt x="246" y="166"/>
                  </a:lnTo>
                  <a:lnTo>
                    <a:pt x="247" y="166"/>
                  </a:lnTo>
                  <a:lnTo>
                    <a:pt x="247" y="165"/>
                  </a:lnTo>
                  <a:lnTo>
                    <a:pt x="247" y="166"/>
                  </a:lnTo>
                  <a:lnTo>
                    <a:pt x="247" y="165"/>
                  </a:lnTo>
                  <a:lnTo>
                    <a:pt x="246" y="165"/>
                  </a:lnTo>
                  <a:lnTo>
                    <a:pt x="246" y="166"/>
                  </a:lnTo>
                  <a:lnTo>
                    <a:pt x="246" y="165"/>
                  </a:lnTo>
                  <a:lnTo>
                    <a:pt x="246" y="166"/>
                  </a:lnTo>
                  <a:lnTo>
                    <a:pt x="246" y="165"/>
                  </a:lnTo>
                  <a:lnTo>
                    <a:pt x="245" y="165"/>
                  </a:lnTo>
                  <a:lnTo>
                    <a:pt x="245" y="166"/>
                  </a:lnTo>
                  <a:lnTo>
                    <a:pt x="246" y="166"/>
                  </a:lnTo>
                  <a:lnTo>
                    <a:pt x="245" y="166"/>
                  </a:lnTo>
                  <a:lnTo>
                    <a:pt x="246" y="166"/>
                  </a:lnTo>
                  <a:lnTo>
                    <a:pt x="246" y="167"/>
                  </a:lnTo>
                  <a:lnTo>
                    <a:pt x="247" y="167"/>
                  </a:lnTo>
                  <a:lnTo>
                    <a:pt x="247" y="168"/>
                  </a:lnTo>
                  <a:lnTo>
                    <a:pt x="246" y="168"/>
                  </a:lnTo>
                  <a:lnTo>
                    <a:pt x="245" y="168"/>
                  </a:lnTo>
                  <a:lnTo>
                    <a:pt x="245" y="167"/>
                  </a:lnTo>
                  <a:lnTo>
                    <a:pt x="243" y="167"/>
                  </a:lnTo>
                  <a:lnTo>
                    <a:pt x="243" y="166"/>
                  </a:lnTo>
                  <a:lnTo>
                    <a:pt x="243" y="165"/>
                  </a:lnTo>
                  <a:lnTo>
                    <a:pt x="243" y="163"/>
                  </a:lnTo>
                  <a:lnTo>
                    <a:pt x="242" y="163"/>
                  </a:lnTo>
                  <a:lnTo>
                    <a:pt x="242" y="162"/>
                  </a:lnTo>
                  <a:lnTo>
                    <a:pt x="241" y="161"/>
                  </a:lnTo>
                  <a:lnTo>
                    <a:pt x="242" y="161"/>
                  </a:lnTo>
                  <a:lnTo>
                    <a:pt x="241" y="161"/>
                  </a:lnTo>
                  <a:lnTo>
                    <a:pt x="240" y="161"/>
                  </a:lnTo>
                  <a:lnTo>
                    <a:pt x="240" y="160"/>
                  </a:lnTo>
                  <a:lnTo>
                    <a:pt x="241" y="160"/>
                  </a:lnTo>
                  <a:lnTo>
                    <a:pt x="240" y="160"/>
                  </a:lnTo>
                  <a:lnTo>
                    <a:pt x="239" y="160"/>
                  </a:lnTo>
                  <a:lnTo>
                    <a:pt x="240" y="160"/>
                  </a:lnTo>
                  <a:lnTo>
                    <a:pt x="239" y="160"/>
                  </a:lnTo>
                  <a:lnTo>
                    <a:pt x="240" y="160"/>
                  </a:lnTo>
                  <a:lnTo>
                    <a:pt x="239" y="160"/>
                  </a:lnTo>
                  <a:lnTo>
                    <a:pt x="237" y="158"/>
                  </a:lnTo>
                  <a:lnTo>
                    <a:pt x="236" y="158"/>
                  </a:lnTo>
                  <a:lnTo>
                    <a:pt x="235" y="158"/>
                  </a:lnTo>
                  <a:lnTo>
                    <a:pt x="234" y="158"/>
                  </a:lnTo>
                  <a:lnTo>
                    <a:pt x="233" y="158"/>
                  </a:lnTo>
                  <a:lnTo>
                    <a:pt x="231" y="158"/>
                  </a:lnTo>
                  <a:lnTo>
                    <a:pt x="231" y="157"/>
                  </a:lnTo>
                  <a:lnTo>
                    <a:pt x="233" y="156"/>
                  </a:lnTo>
                  <a:lnTo>
                    <a:pt x="233" y="157"/>
                  </a:lnTo>
                  <a:lnTo>
                    <a:pt x="234" y="157"/>
                  </a:lnTo>
                  <a:lnTo>
                    <a:pt x="234" y="156"/>
                  </a:lnTo>
                  <a:lnTo>
                    <a:pt x="235" y="156"/>
                  </a:lnTo>
                  <a:lnTo>
                    <a:pt x="235" y="155"/>
                  </a:lnTo>
                  <a:lnTo>
                    <a:pt x="236" y="155"/>
                  </a:lnTo>
                  <a:lnTo>
                    <a:pt x="236" y="154"/>
                  </a:lnTo>
                  <a:lnTo>
                    <a:pt x="237" y="154"/>
                  </a:lnTo>
                  <a:lnTo>
                    <a:pt x="237" y="152"/>
                  </a:lnTo>
                  <a:lnTo>
                    <a:pt x="237" y="154"/>
                  </a:lnTo>
                  <a:lnTo>
                    <a:pt x="236" y="154"/>
                  </a:lnTo>
                  <a:lnTo>
                    <a:pt x="236" y="152"/>
                  </a:lnTo>
                  <a:lnTo>
                    <a:pt x="237" y="152"/>
                  </a:lnTo>
                  <a:lnTo>
                    <a:pt x="236" y="152"/>
                  </a:lnTo>
                  <a:lnTo>
                    <a:pt x="235" y="152"/>
                  </a:lnTo>
                  <a:lnTo>
                    <a:pt x="235" y="151"/>
                  </a:lnTo>
                  <a:lnTo>
                    <a:pt x="235" y="152"/>
                  </a:lnTo>
                  <a:lnTo>
                    <a:pt x="236" y="152"/>
                  </a:lnTo>
                  <a:lnTo>
                    <a:pt x="236" y="154"/>
                  </a:lnTo>
                  <a:lnTo>
                    <a:pt x="235" y="154"/>
                  </a:lnTo>
                  <a:lnTo>
                    <a:pt x="235" y="155"/>
                  </a:lnTo>
                  <a:lnTo>
                    <a:pt x="235" y="154"/>
                  </a:lnTo>
                  <a:lnTo>
                    <a:pt x="234" y="155"/>
                  </a:lnTo>
                  <a:lnTo>
                    <a:pt x="233" y="155"/>
                  </a:lnTo>
                  <a:lnTo>
                    <a:pt x="231" y="155"/>
                  </a:lnTo>
                  <a:lnTo>
                    <a:pt x="230" y="155"/>
                  </a:lnTo>
                  <a:lnTo>
                    <a:pt x="230" y="156"/>
                  </a:lnTo>
                  <a:lnTo>
                    <a:pt x="231" y="156"/>
                  </a:lnTo>
                  <a:lnTo>
                    <a:pt x="230" y="156"/>
                  </a:lnTo>
                  <a:lnTo>
                    <a:pt x="230" y="157"/>
                  </a:lnTo>
                  <a:lnTo>
                    <a:pt x="230" y="158"/>
                  </a:lnTo>
                  <a:lnTo>
                    <a:pt x="229" y="158"/>
                  </a:lnTo>
                  <a:lnTo>
                    <a:pt x="229" y="157"/>
                  </a:lnTo>
                  <a:lnTo>
                    <a:pt x="229" y="156"/>
                  </a:lnTo>
                  <a:lnTo>
                    <a:pt x="230" y="156"/>
                  </a:lnTo>
                  <a:lnTo>
                    <a:pt x="230" y="155"/>
                  </a:lnTo>
                  <a:lnTo>
                    <a:pt x="230" y="154"/>
                  </a:lnTo>
                  <a:lnTo>
                    <a:pt x="230" y="152"/>
                  </a:lnTo>
                  <a:lnTo>
                    <a:pt x="230" y="151"/>
                  </a:lnTo>
                  <a:lnTo>
                    <a:pt x="229" y="151"/>
                  </a:lnTo>
                  <a:lnTo>
                    <a:pt x="229" y="150"/>
                  </a:lnTo>
                  <a:lnTo>
                    <a:pt x="228" y="150"/>
                  </a:lnTo>
                  <a:lnTo>
                    <a:pt x="229" y="150"/>
                  </a:lnTo>
                  <a:lnTo>
                    <a:pt x="229" y="151"/>
                  </a:lnTo>
                  <a:lnTo>
                    <a:pt x="228" y="151"/>
                  </a:lnTo>
                  <a:lnTo>
                    <a:pt x="228" y="152"/>
                  </a:lnTo>
                  <a:lnTo>
                    <a:pt x="228" y="151"/>
                  </a:lnTo>
                  <a:lnTo>
                    <a:pt x="228" y="152"/>
                  </a:lnTo>
                  <a:lnTo>
                    <a:pt x="229" y="151"/>
                  </a:lnTo>
                  <a:lnTo>
                    <a:pt x="229" y="152"/>
                  </a:lnTo>
                  <a:lnTo>
                    <a:pt x="229" y="154"/>
                  </a:lnTo>
                  <a:lnTo>
                    <a:pt x="228" y="154"/>
                  </a:lnTo>
                  <a:lnTo>
                    <a:pt x="229" y="154"/>
                  </a:lnTo>
                  <a:lnTo>
                    <a:pt x="229" y="155"/>
                  </a:lnTo>
                  <a:lnTo>
                    <a:pt x="229" y="156"/>
                  </a:lnTo>
                  <a:lnTo>
                    <a:pt x="228" y="156"/>
                  </a:lnTo>
                  <a:lnTo>
                    <a:pt x="228" y="155"/>
                  </a:lnTo>
                  <a:lnTo>
                    <a:pt x="229" y="155"/>
                  </a:lnTo>
                  <a:lnTo>
                    <a:pt x="228" y="155"/>
                  </a:lnTo>
                  <a:lnTo>
                    <a:pt x="227" y="155"/>
                  </a:lnTo>
                  <a:lnTo>
                    <a:pt x="228" y="155"/>
                  </a:lnTo>
                  <a:lnTo>
                    <a:pt x="227" y="155"/>
                  </a:lnTo>
                  <a:lnTo>
                    <a:pt x="228" y="155"/>
                  </a:lnTo>
                  <a:lnTo>
                    <a:pt x="228" y="156"/>
                  </a:lnTo>
                  <a:lnTo>
                    <a:pt x="228" y="155"/>
                  </a:lnTo>
                  <a:lnTo>
                    <a:pt x="228" y="156"/>
                  </a:lnTo>
                  <a:lnTo>
                    <a:pt x="228" y="157"/>
                  </a:lnTo>
                  <a:lnTo>
                    <a:pt x="227" y="157"/>
                  </a:lnTo>
                  <a:lnTo>
                    <a:pt x="227" y="158"/>
                  </a:lnTo>
                  <a:lnTo>
                    <a:pt x="227" y="157"/>
                  </a:lnTo>
                  <a:lnTo>
                    <a:pt x="225" y="157"/>
                  </a:lnTo>
                  <a:lnTo>
                    <a:pt x="227" y="157"/>
                  </a:lnTo>
                  <a:lnTo>
                    <a:pt x="225" y="157"/>
                  </a:lnTo>
                  <a:lnTo>
                    <a:pt x="225" y="156"/>
                  </a:lnTo>
                  <a:lnTo>
                    <a:pt x="225" y="157"/>
                  </a:lnTo>
                  <a:lnTo>
                    <a:pt x="225" y="158"/>
                  </a:lnTo>
                  <a:lnTo>
                    <a:pt x="227" y="158"/>
                  </a:lnTo>
                  <a:lnTo>
                    <a:pt x="225" y="158"/>
                  </a:lnTo>
                  <a:lnTo>
                    <a:pt x="227" y="158"/>
                  </a:lnTo>
                  <a:lnTo>
                    <a:pt x="227" y="157"/>
                  </a:lnTo>
                  <a:lnTo>
                    <a:pt x="227" y="158"/>
                  </a:lnTo>
                  <a:lnTo>
                    <a:pt x="227" y="160"/>
                  </a:lnTo>
                  <a:lnTo>
                    <a:pt x="225" y="158"/>
                  </a:lnTo>
                  <a:lnTo>
                    <a:pt x="224" y="158"/>
                  </a:lnTo>
                  <a:lnTo>
                    <a:pt x="224" y="157"/>
                  </a:lnTo>
                  <a:lnTo>
                    <a:pt x="223" y="157"/>
                  </a:lnTo>
                  <a:lnTo>
                    <a:pt x="223" y="156"/>
                  </a:lnTo>
                  <a:lnTo>
                    <a:pt x="224" y="156"/>
                  </a:lnTo>
                  <a:lnTo>
                    <a:pt x="223" y="156"/>
                  </a:lnTo>
                  <a:lnTo>
                    <a:pt x="223" y="155"/>
                  </a:lnTo>
                  <a:lnTo>
                    <a:pt x="223" y="156"/>
                  </a:lnTo>
                  <a:lnTo>
                    <a:pt x="223" y="155"/>
                  </a:lnTo>
                  <a:lnTo>
                    <a:pt x="223" y="154"/>
                  </a:lnTo>
                  <a:lnTo>
                    <a:pt x="223" y="155"/>
                  </a:lnTo>
                  <a:lnTo>
                    <a:pt x="223" y="156"/>
                  </a:lnTo>
                  <a:lnTo>
                    <a:pt x="222" y="156"/>
                  </a:lnTo>
                  <a:lnTo>
                    <a:pt x="222" y="155"/>
                  </a:lnTo>
                  <a:lnTo>
                    <a:pt x="222" y="154"/>
                  </a:lnTo>
                  <a:lnTo>
                    <a:pt x="222" y="152"/>
                  </a:lnTo>
                  <a:lnTo>
                    <a:pt x="221" y="152"/>
                  </a:lnTo>
                  <a:lnTo>
                    <a:pt x="222" y="152"/>
                  </a:lnTo>
                  <a:lnTo>
                    <a:pt x="221" y="152"/>
                  </a:lnTo>
                  <a:lnTo>
                    <a:pt x="221" y="151"/>
                  </a:lnTo>
                  <a:lnTo>
                    <a:pt x="222" y="151"/>
                  </a:lnTo>
                  <a:lnTo>
                    <a:pt x="221" y="151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21" y="150"/>
                  </a:lnTo>
                  <a:lnTo>
                    <a:pt x="221" y="151"/>
                  </a:lnTo>
                  <a:lnTo>
                    <a:pt x="221" y="150"/>
                  </a:lnTo>
                  <a:lnTo>
                    <a:pt x="219" y="150"/>
                  </a:lnTo>
                  <a:lnTo>
                    <a:pt x="219" y="149"/>
                  </a:lnTo>
                  <a:lnTo>
                    <a:pt x="221" y="149"/>
                  </a:lnTo>
                  <a:lnTo>
                    <a:pt x="221" y="150"/>
                  </a:lnTo>
                  <a:lnTo>
                    <a:pt x="221" y="149"/>
                  </a:lnTo>
                  <a:lnTo>
                    <a:pt x="219" y="149"/>
                  </a:lnTo>
                  <a:lnTo>
                    <a:pt x="221" y="149"/>
                  </a:lnTo>
                  <a:lnTo>
                    <a:pt x="219" y="149"/>
                  </a:lnTo>
                  <a:lnTo>
                    <a:pt x="219" y="148"/>
                  </a:lnTo>
                  <a:lnTo>
                    <a:pt x="219" y="146"/>
                  </a:lnTo>
                  <a:lnTo>
                    <a:pt x="221" y="146"/>
                  </a:lnTo>
                  <a:lnTo>
                    <a:pt x="219" y="146"/>
                  </a:lnTo>
                  <a:lnTo>
                    <a:pt x="221" y="145"/>
                  </a:lnTo>
                  <a:lnTo>
                    <a:pt x="222" y="145"/>
                  </a:lnTo>
                  <a:lnTo>
                    <a:pt x="221" y="145"/>
                  </a:lnTo>
                  <a:lnTo>
                    <a:pt x="219" y="145"/>
                  </a:lnTo>
                  <a:lnTo>
                    <a:pt x="219" y="144"/>
                  </a:lnTo>
                  <a:lnTo>
                    <a:pt x="218" y="144"/>
                  </a:lnTo>
                  <a:lnTo>
                    <a:pt x="218" y="143"/>
                  </a:lnTo>
                  <a:lnTo>
                    <a:pt x="217" y="143"/>
                  </a:lnTo>
                  <a:lnTo>
                    <a:pt x="217" y="142"/>
                  </a:lnTo>
                  <a:lnTo>
                    <a:pt x="216" y="142"/>
                  </a:lnTo>
                  <a:lnTo>
                    <a:pt x="215" y="142"/>
                  </a:lnTo>
                  <a:lnTo>
                    <a:pt x="213" y="142"/>
                  </a:lnTo>
                  <a:lnTo>
                    <a:pt x="212" y="142"/>
                  </a:lnTo>
                  <a:lnTo>
                    <a:pt x="212" y="143"/>
                  </a:lnTo>
                  <a:lnTo>
                    <a:pt x="213" y="142"/>
                  </a:lnTo>
                  <a:lnTo>
                    <a:pt x="213" y="143"/>
                  </a:lnTo>
                  <a:lnTo>
                    <a:pt x="215" y="143"/>
                  </a:lnTo>
                  <a:lnTo>
                    <a:pt x="216" y="143"/>
                  </a:lnTo>
                  <a:lnTo>
                    <a:pt x="216" y="144"/>
                  </a:lnTo>
                  <a:lnTo>
                    <a:pt x="217" y="144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7" y="146"/>
                  </a:lnTo>
                  <a:lnTo>
                    <a:pt x="217" y="148"/>
                  </a:lnTo>
                  <a:lnTo>
                    <a:pt x="216" y="148"/>
                  </a:lnTo>
                  <a:lnTo>
                    <a:pt x="217" y="148"/>
                  </a:lnTo>
                  <a:lnTo>
                    <a:pt x="217" y="149"/>
                  </a:lnTo>
                  <a:lnTo>
                    <a:pt x="218" y="149"/>
                  </a:lnTo>
                  <a:lnTo>
                    <a:pt x="218" y="150"/>
                  </a:lnTo>
                  <a:lnTo>
                    <a:pt x="217" y="150"/>
                  </a:lnTo>
                  <a:lnTo>
                    <a:pt x="218" y="150"/>
                  </a:lnTo>
                  <a:lnTo>
                    <a:pt x="218" y="151"/>
                  </a:lnTo>
                  <a:lnTo>
                    <a:pt x="218" y="152"/>
                  </a:lnTo>
                  <a:lnTo>
                    <a:pt x="217" y="152"/>
                  </a:lnTo>
                  <a:lnTo>
                    <a:pt x="218" y="152"/>
                  </a:lnTo>
                  <a:lnTo>
                    <a:pt x="218" y="151"/>
                  </a:lnTo>
                  <a:lnTo>
                    <a:pt x="218" y="152"/>
                  </a:lnTo>
                  <a:lnTo>
                    <a:pt x="219" y="152"/>
                  </a:lnTo>
                  <a:lnTo>
                    <a:pt x="219" y="154"/>
                  </a:lnTo>
                  <a:lnTo>
                    <a:pt x="219" y="155"/>
                  </a:lnTo>
                  <a:lnTo>
                    <a:pt x="219" y="154"/>
                  </a:lnTo>
                  <a:lnTo>
                    <a:pt x="219" y="155"/>
                  </a:lnTo>
                  <a:lnTo>
                    <a:pt x="218" y="155"/>
                  </a:lnTo>
                  <a:lnTo>
                    <a:pt x="218" y="154"/>
                  </a:lnTo>
                  <a:lnTo>
                    <a:pt x="218" y="155"/>
                  </a:lnTo>
                  <a:lnTo>
                    <a:pt x="218" y="154"/>
                  </a:lnTo>
                  <a:lnTo>
                    <a:pt x="218" y="155"/>
                  </a:lnTo>
                  <a:lnTo>
                    <a:pt x="218" y="154"/>
                  </a:lnTo>
                  <a:lnTo>
                    <a:pt x="217" y="154"/>
                  </a:lnTo>
                  <a:lnTo>
                    <a:pt x="216" y="154"/>
                  </a:lnTo>
                  <a:lnTo>
                    <a:pt x="216" y="152"/>
                  </a:lnTo>
                  <a:lnTo>
                    <a:pt x="216" y="154"/>
                  </a:lnTo>
                  <a:lnTo>
                    <a:pt x="215" y="154"/>
                  </a:lnTo>
                  <a:lnTo>
                    <a:pt x="215" y="152"/>
                  </a:lnTo>
                  <a:lnTo>
                    <a:pt x="213" y="152"/>
                  </a:lnTo>
                  <a:lnTo>
                    <a:pt x="212" y="152"/>
                  </a:lnTo>
                  <a:lnTo>
                    <a:pt x="212" y="151"/>
                  </a:lnTo>
                  <a:lnTo>
                    <a:pt x="212" y="150"/>
                  </a:lnTo>
                  <a:lnTo>
                    <a:pt x="213" y="150"/>
                  </a:lnTo>
                  <a:lnTo>
                    <a:pt x="213" y="151"/>
                  </a:lnTo>
                  <a:lnTo>
                    <a:pt x="215" y="151"/>
                  </a:lnTo>
                  <a:lnTo>
                    <a:pt x="213" y="151"/>
                  </a:lnTo>
                  <a:lnTo>
                    <a:pt x="213" y="150"/>
                  </a:lnTo>
                  <a:lnTo>
                    <a:pt x="215" y="150"/>
                  </a:lnTo>
                  <a:lnTo>
                    <a:pt x="213" y="150"/>
                  </a:lnTo>
                  <a:lnTo>
                    <a:pt x="213" y="149"/>
                  </a:lnTo>
                  <a:lnTo>
                    <a:pt x="213" y="150"/>
                  </a:lnTo>
                  <a:lnTo>
                    <a:pt x="212" y="150"/>
                  </a:lnTo>
                  <a:lnTo>
                    <a:pt x="212" y="149"/>
                  </a:lnTo>
                  <a:lnTo>
                    <a:pt x="211" y="149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1" y="148"/>
                  </a:lnTo>
                  <a:lnTo>
                    <a:pt x="211" y="146"/>
                  </a:lnTo>
                  <a:lnTo>
                    <a:pt x="211" y="148"/>
                  </a:lnTo>
                  <a:lnTo>
                    <a:pt x="210" y="148"/>
                  </a:lnTo>
                  <a:lnTo>
                    <a:pt x="210" y="146"/>
                  </a:lnTo>
                  <a:lnTo>
                    <a:pt x="210" y="148"/>
                  </a:lnTo>
                  <a:lnTo>
                    <a:pt x="210" y="146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0" y="148"/>
                  </a:lnTo>
                  <a:lnTo>
                    <a:pt x="209" y="148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7" y="145"/>
                  </a:lnTo>
                  <a:lnTo>
                    <a:pt x="205" y="146"/>
                  </a:lnTo>
                  <a:lnTo>
                    <a:pt x="205" y="145"/>
                  </a:lnTo>
                  <a:lnTo>
                    <a:pt x="205" y="144"/>
                  </a:lnTo>
                  <a:lnTo>
                    <a:pt x="205" y="143"/>
                  </a:lnTo>
                  <a:lnTo>
                    <a:pt x="204" y="143"/>
                  </a:lnTo>
                  <a:lnTo>
                    <a:pt x="204" y="142"/>
                  </a:lnTo>
                  <a:lnTo>
                    <a:pt x="202" y="140"/>
                  </a:lnTo>
                  <a:lnTo>
                    <a:pt x="201" y="140"/>
                  </a:lnTo>
                  <a:lnTo>
                    <a:pt x="201" y="142"/>
                  </a:lnTo>
                  <a:lnTo>
                    <a:pt x="200" y="143"/>
                  </a:lnTo>
                  <a:lnTo>
                    <a:pt x="199" y="143"/>
                  </a:lnTo>
                  <a:lnTo>
                    <a:pt x="199" y="144"/>
                  </a:lnTo>
                  <a:lnTo>
                    <a:pt x="198" y="144"/>
                  </a:lnTo>
                  <a:lnTo>
                    <a:pt x="196" y="144"/>
                  </a:lnTo>
                  <a:lnTo>
                    <a:pt x="195" y="144"/>
                  </a:lnTo>
                  <a:lnTo>
                    <a:pt x="194" y="144"/>
                  </a:lnTo>
                  <a:lnTo>
                    <a:pt x="193" y="145"/>
                  </a:lnTo>
                  <a:lnTo>
                    <a:pt x="193" y="146"/>
                  </a:lnTo>
                  <a:lnTo>
                    <a:pt x="192" y="146"/>
                  </a:lnTo>
                  <a:lnTo>
                    <a:pt x="190" y="146"/>
                  </a:lnTo>
                  <a:lnTo>
                    <a:pt x="189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87" y="148"/>
                  </a:lnTo>
                  <a:lnTo>
                    <a:pt x="186" y="148"/>
                  </a:lnTo>
                  <a:lnTo>
                    <a:pt x="184" y="148"/>
                  </a:lnTo>
                  <a:lnTo>
                    <a:pt x="183" y="148"/>
                  </a:lnTo>
                  <a:lnTo>
                    <a:pt x="183" y="146"/>
                  </a:lnTo>
                  <a:lnTo>
                    <a:pt x="182" y="146"/>
                  </a:lnTo>
                  <a:lnTo>
                    <a:pt x="182" y="145"/>
                  </a:lnTo>
                  <a:lnTo>
                    <a:pt x="182" y="144"/>
                  </a:lnTo>
                  <a:lnTo>
                    <a:pt x="181" y="144"/>
                  </a:lnTo>
                  <a:lnTo>
                    <a:pt x="181" y="143"/>
                  </a:lnTo>
                  <a:lnTo>
                    <a:pt x="181" y="142"/>
                  </a:lnTo>
                  <a:lnTo>
                    <a:pt x="180" y="140"/>
                  </a:lnTo>
                  <a:lnTo>
                    <a:pt x="180" y="139"/>
                  </a:lnTo>
                  <a:lnTo>
                    <a:pt x="180" y="138"/>
                  </a:lnTo>
                  <a:lnTo>
                    <a:pt x="180" y="137"/>
                  </a:lnTo>
                  <a:lnTo>
                    <a:pt x="178" y="136"/>
                  </a:lnTo>
                  <a:lnTo>
                    <a:pt x="178" y="134"/>
                  </a:lnTo>
                  <a:lnTo>
                    <a:pt x="180" y="134"/>
                  </a:lnTo>
                  <a:lnTo>
                    <a:pt x="180" y="133"/>
                  </a:lnTo>
                  <a:lnTo>
                    <a:pt x="180" y="132"/>
                  </a:lnTo>
                  <a:lnTo>
                    <a:pt x="180" y="131"/>
                  </a:lnTo>
                  <a:lnTo>
                    <a:pt x="181" y="131"/>
                  </a:lnTo>
                  <a:lnTo>
                    <a:pt x="181" y="129"/>
                  </a:lnTo>
                  <a:lnTo>
                    <a:pt x="182" y="128"/>
                  </a:lnTo>
                  <a:lnTo>
                    <a:pt x="182" y="127"/>
                  </a:lnTo>
                  <a:lnTo>
                    <a:pt x="183" y="126"/>
                  </a:lnTo>
                  <a:lnTo>
                    <a:pt x="183" y="125"/>
                  </a:lnTo>
                  <a:lnTo>
                    <a:pt x="184" y="123"/>
                  </a:lnTo>
                  <a:lnTo>
                    <a:pt x="184" y="122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5"/>
                  </a:lnTo>
                  <a:lnTo>
                    <a:pt x="194" y="114"/>
                  </a:lnTo>
                  <a:lnTo>
                    <a:pt x="195" y="113"/>
                  </a:lnTo>
                  <a:lnTo>
                    <a:pt x="195" y="111"/>
                  </a:lnTo>
                  <a:lnTo>
                    <a:pt x="195" y="110"/>
                  </a:lnTo>
                  <a:lnTo>
                    <a:pt x="198" y="109"/>
                  </a:lnTo>
                  <a:lnTo>
                    <a:pt x="198" y="108"/>
                  </a:lnTo>
                  <a:lnTo>
                    <a:pt x="199" y="108"/>
                  </a:lnTo>
                  <a:lnTo>
                    <a:pt x="200" y="108"/>
                  </a:lnTo>
                  <a:lnTo>
                    <a:pt x="201" y="108"/>
                  </a:lnTo>
                  <a:lnTo>
                    <a:pt x="202" y="108"/>
                  </a:lnTo>
                  <a:lnTo>
                    <a:pt x="202" y="107"/>
                  </a:lnTo>
                  <a:lnTo>
                    <a:pt x="202" y="105"/>
                  </a:lnTo>
                  <a:lnTo>
                    <a:pt x="202" y="104"/>
                  </a:lnTo>
                  <a:lnTo>
                    <a:pt x="202" y="103"/>
                  </a:lnTo>
                  <a:lnTo>
                    <a:pt x="202" y="102"/>
                  </a:lnTo>
                  <a:lnTo>
                    <a:pt x="202" y="99"/>
                  </a:lnTo>
                  <a:lnTo>
                    <a:pt x="204" y="98"/>
                  </a:lnTo>
                  <a:lnTo>
                    <a:pt x="205" y="97"/>
                  </a:lnTo>
                  <a:lnTo>
                    <a:pt x="206" y="96"/>
                  </a:lnTo>
                  <a:lnTo>
                    <a:pt x="206" y="94"/>
                  </a:lnTo>
                  <a:lnTo>
                    <a:pt x="207" y="94"/>
                  </a:lnTo>
                  <a:lnTo>
                    <a:pt x="207" y="93"/>
                  </a:lnTo>
                  <a:lnTo>
                    <a:pt x="209" y="93"/>
                  </a:lnTo>
                  <a:lnTo>
                    <a:pt x="210" y="92"/>
                  </a:lnTo>
                  <a:lnTo>
                    <a:pt x="210" y="91"/>
                  </a:lnTo>
                  <a:lnTo>
                    <a:pt x="211" y="91"/>
                  </a:lnTo>
                  <a:lnTo>
                    <a:pt x="212" y="90"/>
                  </a:lnTo>
                  <a:lnTo>
                    <a:pt x="213" y="88"/>
                  </a:lnTo>
                  <a:lnTo>
                    <a:pt x="212" y="87"/>
                  </a:lnTo>
                  <a:lnTo>
                    <a:pt x="211" y="86"/>
                  </a:lnTo>
                  <a:lnTo>
                    <a:pt x="210" y="85"/>
                  </a:lnTo>
                  <a:lnTo>
                    <a:pt x="209" y="84"/>
                  </a:lnTo>
                  <a:lnTo>
                    <a:pt x="207" y="82"/>
                  </a:lnTo>
                  <a:lnTo>
                    <a:pt x="206" y="81"/>
                  </a:lnTo>
                  <a:lnTo>
                    <a:pt x="205" y="80"/>
                  </a:lnTo>
                  <a:lnTo>
                    <a:pt x="204" y="79"/>
                  </a:lnTo>
                  <a:lnTo>
                    <a:pt x="202" y="78"/>
                  </a:lnTo>
                  <a:lnTo>
                    <a:pt x="201" y="79"/>
                  </a:lnTo>
                  <a:lnTo>
                    <a:pt x="200" y="79"/>
                  </a:lnTo>
                  <a:lnTo>
                    <a:pt x="200" y="80"/>
                  </a:lnTo>
                  <a:lnTo>
                    <a:pt x="199" y="80"/>
                  </a:lnTo>
                  <a:lnTo>
                    <a:pt x="199" y="81"/>
                  </a:lnTo>
                  <a:lnTo>
                    <a:pt x="198" y="81"/>
                  </a:lnTo>
                  <a:lnTo>
                    <a:pt x="198" y="82"/>
                  </a:lnTo>
                  <a:lnTo>
                    <a:pt x="196" y="84"/>
                  </a:lnTo>
                  <a:lnTo>
                    <a:pt x="195" y="84"/>
                  </a:lnTo>
                  <a:lnTo>
                    <a:pt x="194" y="82"/>
                  </a:lnTo>
                  <a:lnTo>
                    <a:pt x="194" y="81"/>
                  </a:lnTo>
                  <a:lnTo>
                    <a:pt x="193" y="81"/>
                  </a:lnTo>
                  <a:lnTo>
                    <a:pt x="193" y="80"/>
                  </a:lnTo>
                  <a:lnTo>
                    <a:pt x="192" y="80"/>
                  </a:lnTo>
                  <a:lnTo>
                    <a:pt x="190" y="80"/>
                  </a:lnTo>
                  <a:lnTo>
                    <a:pt x="189" y="80"/>
                  </a:lnTo>
                  <a:lnTo>
                    <a:pt x="188" y="80"/>
                  </a:lnTo>
                  <a:lnTo>
                    <a:pt x="187" y="80"/>
                  </a:lnTo>
                  <a:lnTo>
                    <a:pt x="187" y="79"/>
                  </a:lnTo>
                  <a:lnTo>
                    <a:pt x="187" y="80"/>
                  </a:lnTo>
                  <a:lnTo>
                    <a:pt x="186" y="79"/>
                  </a:lnTo>
                  <a:lnTo>
                    <a:pt x="186" y="78"/>
                  </a:lnTo>
                  <a:lnTo>
                    <a:pt x="184" y="78"/>
                  </a:lnTo>
                  <a:lnTo>
                    <a:pt x="184" y="76"/>
                  </a:lnTo>
                  <a:lnTo>
                    <a:pt x="186" y="75"/>
                  </a:lnTo>
                  <a:lnTo>
                    <a:pt x="186" y="74"/>
                  </a:lnTo>
                  <a:lnTo>
                    <a:pt x="184" y="74"/>
                  </a:lnTo>
                  <a:lnTo>
                    <a:pt x="183" y="74"/>
                  </a:lnTo>
                  <a:lnTo>
                    <a:pt x="183" y="73"/>
                  </a:lnTo>
                  <a:lnTo>
                    <a:pt x="182" y="73"/>
                  </a:lnTo>
                  <a:lnTo>
                    <a:pt x="182" y="71"/>
                  </a:lnTo>
                  <a:lnTo>
                    <a:pt x="181" y="71"/>
                  </a:lnTo>
                  <a:lnTo>
                    <a:pt x="180" y="71"/>
                  </a:lnTo>
                  <a:lnTo>
                    <a:pt x="178" y="71"/>
                  </a:lnTo>
                  <a:lnTo>
                    <a:pt x="178" y="70"/>
                  </a:lnTo>
                  <a:lnTo>
                    <a:pt x="177" y="70"/>
                  </a:lnTo>
                  <a:lnTo>
                    <a:pt x="176" y="70"/>
                  </a:lnTo>
                  <a:lnTo>
                    <a:pt x="175" y="70"/>
                  </a:lnTo>
                  <a:lnTo>
                    <a:pt x="174" y="70"/>
                  </a:lnTo>
                  <a:lnTo>
                    <a:pt x="172" y="70"/>
                  </a:lnTo>
                  <a:lnTo>
                    <a:pt x="171" y="70"/>
                  </a:lnTo>
                  <a:lnTo>
                    <a:pt x="170" y="70"/>
                  </a:lnTo>
                  <a:lnTo>
                    <a:pt x="170" y="69"/>
                  </a:lnTo>
                  <a:lnTo>
                    <a:pt x="169" y="69"/>
                  </a:lnTo>
                  <a:lnTo>
                    <a:pt x="168" y="69"/>
                  </a:lnTo>
                  <a:lnTo>
                    <a:pt x="168" y="68"/>
                  </a:lnTo>
                  <a:lnTo>
                    <a:pt x="166" y="68"/>
                  </a:lnTo>
                  <a:lnTo>
                    <a:pt x="166" y="67"/>
                  </a:lnTo>
                  <a:lnTo>
                    <a:pt x="166" y="65"/>
                  </a:lnTo>
                  <a:lnTo>
                    <a:pt x="165" y="65"/>
                  </a:lnTo>
                  <a:lnTo>
                    <a:pt x="164" y="65"/>
                  </a:lnTo>
                  <a:lnTo>
                    <a:pt x="164" y="64"/>
                  </a:lnTo>
                  <a:lnTo>
                    <a:pt x="163" y="64"/>
                  </a:lnTo>
                  <a:lnTo>
                    <a:pt x="163" y="63"/>
                  </a:lnTo>
                  <a:lnTo>
                    <a:pt x="163" y="62"/>
                  </a:lnTo>
                  <a:lnTo>
                    <a:pt x="163" y="61"/>
                  </a:lnTo>
                  <a:lnTo>
                    <a:pt x="163" y="59"/>
                  </a:lnTo>
                  <a:lnTo>
                    <a:pt x="164" y="58"/>
                  </a:lnTo>
                  <a:lnTo>
                    <a:pt x="165" y="57"/>
                  </a:lnTo>
                  <a:lnTo>
                    <a:pt x="166" y="57"/>
                  </a:lnTo>
                  <a:lnTo>
                    <a:pt x="166" y="56"/>
                  </a:lnTo>
                  <a:lnTo>
                    <a:pt x="166" y="55"/>
                  </a:lnTo>
                  <a:lnTo>
                    <a:pt x="168" y="53"/>
                  </a:lnTo>
                  <a:lnTo>
                    <a:pt x="168" y="52"/>
                  </a:lnTo>
                  <a:lnTo>
                    <a:pt x="166" y="52"/>
                  </a:lnTo>
                  <a:lnTo>
                    <a:pt x="166" y="51"/>
                  </a:lnTo>
                  <a:lnTo>
                    <a:pt x="165" y="51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2" y="50"/>
                  </a:lnTo>
                  <a:lnTo>
                    <a:pt x="162" y="49"/>
                  </a:lnTo>
                  <a:lnTo>
                    <a:pt x="160" y="49"/>
                  </a:lnTo>
                  <a:lnTo>
                    <a:pt x="160" y="47"/>
                  </a:lnTo>
                  <a:lnTo>
                    <a:pt x="159" y="47"/>
                  </a:lnTo>
                  <a:lnTo>
                    <a:pt x="159" y="46"/>
                  </a:lnTo>
                  <a:lnTo>
                    <a:pt x="159" y="45"/>
                  </a:lnTo>
                  <a:lnTo>
                    <a:pt x="158" y="45"/>
                  </a:lnTo>
                  <a:lnTo>
                    <a:pt x="157" y="45"/>
                  </a:lnTo>
                  <a:lnTo>
                    <a:pt x="155" y="45"/>
                  </a:lnTo>
                  <a:lnTo>
                    <a:pt x="154" y="45"/>
                  </a:lnTo>
                  <a:lnTo>
                    <a:pt x="153" y="45"/>
                  </a:lnTo>
                  <a:lnTo>
                    <a:pt x="152" y="44"/>
                  </a:lnTo>
                  <a:lnTo>
                    <a:pt x="151" y="44"/>
                  </a:lnTo>
                  <a:lnTo>
                    <a:pt x="151" y="42"/>
                  </a:lnTo>
                  <a:lnTo>
                    <a:pt x="149" y="42"/>
                  </a:lnTo>
                  <a:lnTo>
                    <a:pt x="149" y="44"/>
                  </a:lnTo>
                  <a:lnTo>
                    <a:pt x="148" y="44"/>
                  </a:lnTo>
                  <a:lnTo>
                    <a:pt x="147" y="42"/>
                  </a:lnTo>
                  <a:lnTo>
                    <a:pt x="146" y="42"/>
                  </a:lnTo>
                  <a:lnTo>
                    <a:pt x="145" y="42"/>
                  </a:lnTo>
                  <a:lnTo>
                    <a:pt x="143" y="42"/>
                  </a:lnTo>
                  <a:lnTo>
                    <a:pt x="143" y="41"/>
                  </a:lnTo>
                  <a:lnTo>
                    <a:pt x="142" y="41"/>
                  </a:lnTo>
                  <a:lnTo>
                    <a:pt x="143" y="41"/>
                  </a:lnTo>
                  <a:lnTo>
                    <a:pt x="143" y="40"/>
                  </a:lnTo>
                  <a:lnTo>
                    <a:pt x="145" y="40"/>
                  </a:lnTo>
                  <a:lnTo>
                    <a:pt x="145" y="39"/>
                  </a:lnTo>
                  <a:lnTo>
                    <a:pt x="145" y="38"/>
                  </a:lnTo>
                  <a:lnTo>
                    <a:pt x="143" y="38"/>
                  </a:lnTo>
                  <a:lnTo>
                    <a:pt x="143" y="36"/>
                  </a:lnTo>
                  <a:lnTo>
                    <a:pt x="145" y="36"/>
                  </a:lnTo>
                  <a:lnTo>
                    <a:pt x="145" y="35"/>
                  </a:lnTo>
                  <a:lnTo>
                    <a:pt x="145" y="34"/>
                  </a:lnTo>
                  <a:lnTo>
                    <a:pt x="143" y="34"/>
                  </a:lnTo>
                  <a:lnTo>
                    <a:pt x="143" y="33"/>
                  </a:lnTo>
                  <a:lnTo>
                    <a:pt x="143" y="32"/>
                  </a:lnTo>
                  <a:lnTo>
                    <a:pt x="142" y="32"/>
                  </a:lnTo>
                  <a:lnTo>
                    <a:pt x="141" y="32"/>
                  </a:lnTo>
                  <a:lnTo>
                    <a:pt x="140" y="32"/>
                  </a:lnTo>
                  <a:lnTo>
                    <a:pt x="140" y="30"/>
                  </a:lnTo>
                  <a:lnTo>
                    <a:pt x="141" y="30"/>
                  </a:lnTo>
                  <a:lnTo>
                    <a:pt x="141" y="29"/>
                  </a:lnTo>
                  <a:lnTo>
                    <a:pt x="140" y="29"/>
                  </a:lnTo>
                  <a:lnTo>
                    <a:pt x="140" y="28"/>
                  </a:lnTo>
                  <a:lnTo>
                    <a:pt x="141" y="28"/>
                  </a:lnTo>
                  <a:lnTo>
                    <a:pt x="140" y="27"/>
                  </a:lnTo>
                  <a:lnTo>
                    <a:pt x="140" y="26"/>
                  </a:lnTo>
                  <a:lnTo>
                    <a:pt x="141" y="26"/>
                  </a:lnTo>
                  <a:lnTo>
                    <a:pt x="142" y="26"/>
                  </a:lnTo>
                  <a:lnTo>
                    <a:pt x="142" y="24"/>
                  </a:lnTo>
                  <a:lnTo>
                    <a:pt x="141" y="24"/>
                  </a:lnTo>
                  <a:lnTo>
                    <a:pt x="140" y="26"/>
                  </a:lnTo>
                  <a:lnTo>
                    <a:pt x="139" y="26"/>
                  </a:lnTo>
                  <a:lnTo>
                    <a:pt x="139" y="24"/>
                  </a:lnTo>
                  <a:lnTo>
                    <a:pt x="137" y="24"/>
                  </a:lnTo>
                  <a:lnTo>
                    <a:pt x="136" y="24"/>
                  </a:lnTo>
                  <a:lnTo>
                    <a:pt x="136" y="23"/>
                  </a:lnTo>
                  <a:lnTo>
                    <a:pt x="137" y="23"/>
                  </a:lnTo>
                  <a:lnTo>
                    <a:pt x="137" y="22"/>
                  </a:lnTo>
                  <a:lnTo>
                    <a:pt x="137" y="21"/>
                  </a:lnTo>
                  <a:lnTo>
                    <a:pt x="136" y="21"/>
                  </a:lnTo>
                  <a:lnTo>
                    <a:pt x="136" y="22"/>
                  </a:lnTo>
                  <a:lnTo>
                    <a:pt x="135" y="22"/>
                  </a:lnTo>
                  <a:lnTo>
                    <a:pt x="135" y="23"/>
                  </a:lnTo>
                  <a:lnTo>
                    <a:pt x="134" y="22"/>
                  </a:lnTo>
                  <a:lnTo>
                    <a:pt x="134" y="21"/>
                  </a:lnTo>
                  <a:lnTo>
                    <a:pt x="134" y="20"/>
                  </a:lnTo>
                  <a:lnTo>
                    <a:pt x="133" y="20"/>
                  </a:lnTo>
                  <a:lnTo>
                    <a:pt x="133" y="18"/>
                  </a:lnTo>
                  <a:lnTo>
                    <a:pt x="133" y="17"/>
                  </a:lnTo>
                  <a:lnTo>
                    <a:pt x="134" y="17"/>
                  </a:lnTo>
                  <a:lnTo>
                    <a:pt x="135" y="17"/>
                  </a:lnTo>
                  <a:lnTo>
                    <a:pt x="136" y="17"/>
                  </a:lnTo>
                  <a:lnTo>
                    <a:pt x="137" y="17"/>
                  </a:lnTo>
                  <a:lnTo>
                    <a:pt x="137" y="16"/>
                  </a:lnTo>
                  <a:lnTo>
                    <a:pt x="137" y="15"/>
                  </a:lnTo>
                  <a:lnTo>
                    <a:pt x="137" y="14"/>
                  </a:lnTo>
                  <a:lnTo>
                    <a:pt x="136" y="14"/>
                  </a:lnTo>
                  <a:lnTo>
                    <a:pt x="136" y="12"/>
                  </a:lnTo>
                  <a:lnTo>
                    <a:pt x="135" y="12"/>
                  </a:lnTo>
                  <a:lnTo>
                    <a:pt x="134" y="12"/>
                  </a:lnTo>
                  <a:lnTo>
                    <a:pt x="133" y="12"/>
                  </a:lnTo>
                  <a:lnTo>
                    <a:pt x="133" y="14"/>
                  </a:lnTo>
                  <a:lnTo>
                    <a:pt x="131" y="14"/>
                  </a:lnTo>
                  <a:lnTo>
                    <a:pt x="130" y="14"/>
                  </a:lnTo>
                  <a:lnTo>
                    <a:pt x="129" y="14"/>
                  </a:lnTo>
                  <a:lnTo>
                    <a:pt x="129" y="12"/>
                  </a:lnTo>
                  <a:lnTo>
                    <a:pt x="129" y="11"/>
                  </a:lnTo>
                  <a:lnTo>
                    <a:pt x="128" y="11"/>
                  </a:lnTo>
                  <a:lnTo>
                    <a:pt x="128" y="12"/>
                  </a:lnTo>
                  <a:lnTo>
                    <a:pt x="129" y="12"/>
                  </a:lnTo>
                  <a:lnTo>
                    <a:pt x="129" y="14"/>
                  </a:lnTo>
                  <a:lnTo>
                    <a:pt x="129" y="15"/>
                  </a:lnTo>
                  <a:lnTo>
                    <a:pt x="128" y="15"/>
                  </a:lnTo>
                  <a:lnTo>
                    <a:pt x="127" y="15"/>
                  </a:lnTo>
                  <a:lnTo>
                    <a:pt x="127" y="14"/>
                  </a:lnTo>
                  <a:lnTo>
                    <a:pt x="128" y="14"/>
                  </a:lnTo>
                  <a:lnTo>
                    <a:pt x="127" y="14"/>
                  </a:lnTo>
                  <a:lnTo>
                    <a:pt x="127" y="12"/>
                  </a:lnTo>
                  <a:lnTo>
                    <a:pt x="125" y="12"/>
                  </a:lnTo>
                  <a:lnTo>
                    <a:pt x="125" y="14"/>
                  </a:lnTo>
                  <a:lnTo>
                    <a:pt x="124" y="14"/>
                  </a:lnTo>
                  <a:lnTo>
                    <a:pt x="123" y="14"/>
                  </a:lnTo>
                  <a:lnTo>
                    <a:pt x="122" y="14"/>
                  </a:lnTo>
                  <a:lnTo>
                    <a:pt x="122" y="12"/>
                  </a:lnTo>
                  <a:lnTo>
                    <a:pt x="122" y="11"/>
                  </a:lnTo>
                  <a:lnTo>
                    <a:pt x="121" y="11"/>
                  </a:lnTo>
                  <a:lnTo>
                    <a:pt x="121" y="10"/>
                  </a:lnTo>
                  <a:lnTo>
                    <a:pt x="119" y="10"/>
                  </a:lnTo>
                  <a:lnTo>
                    <a:pt x="119" y="9"/>
                  </a:lnTo>
                  <a:lnTo>
                    <a:pt x="118" y="9"/>
                  </a:lnTo>
                  <a:lnTo>
                    <a:pt x="118" y="7"/>
                  </a:lnTo>
                  <a:lnTo>
                    <a:pt x="117" y="7"/>
                  </a:lnTo>
                  <a:lnTo>
                    <a:pt x="117" y="6"/>
                  </a:lnTo>
                  <a:lnTo>
                    <a:pt x="116" y="6"/>
                  </a:lnTo>
                  <a:lnTo>
                    <a:pt x="116" y="5"/>
                  </a:lnTo>
                  <a:lnTo>
                    <a:pt x="115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2" y="4"/>
                  </a:lnTo>
                  <a:lnTo>
                    <a:pt x="111" y="4"/>
                  </a:lnTo>
                  <a:lnTo>
                    <a:pt x="110" y="4"/>
                  </a:lnTo>
                  <a:lnTo>
                    <a:pt x="108" y="4"/>
                  </a:lnTo>
                  <a:lnTo>
                    <a:pt x="107" y="4"/>
                  </a:lnTo>
                  <a:lnTo>
                    <a:pt x="107" y="5"/>
                  </a:lnTo>
                  <a:lnTo>
                    <a:pt x="106" y="5"/>
                  </a:lnTo>
                  <a:lnTo>
                    <a:pt x="105" y="5"/>
                  </a:lnTo>
                  <a:lnTo>
                    <a:pt x="104" y="5"/>
                  </a:lnTo>
                  <a:lnTo>
                    <a:pt x="104" y="6"/>
                  </a:lnTo>
                  <a:lnTo>
                    <a:pt x="105" y="6"/>
                  </a:lnTo>
                  <a:lnTo>
                    <a:pt x="105" y="7"/>
                  </a:lnTo>
                  <a:lnTo>
                    <a:pt x="104" y="7"/>
                  </a:lnTo>
                  <a:lnTo>
                    <a:pt x="104" y="9"/>
                  </a:lnTo>
                  <a:lnTo>
                    <a:pt x="102" y="9"/>
                  </a:lnTo>
                  <a:lnTo>
                    <a:pt x="102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6" y="10"/>
                  </a:lnTo>
                  <a:lnTo>
                    <a:pt x="95" y="10"/>
                  </a:lnTo>
                  <a:lnTo>
                    <a:pt x="94" y="10"/>
                  </a:lnTo>
                  <a:lnTo>
                    <a:pt x="93" y="10"/>
                  </a:lnTo>
                  <a:lnTo>
                    <a:pt x="94" y="10"/>
                  </a:lnTo>
                  <a:lnTo>
                    <a:pt x="94" y="11"/>
                  </a:lnTo>
                  <a:lnTo>
                    <a:pt x="93" y="11"/>
                  </a:lnTo>
                  <a:lnTo>
                    <a:pt x="93" y="10"/>
                  </a:lnTo>
                  <a:lnTo>
                    <a:pt x="92" y="10"/>
                  </a:lnTo>
                  <a:lnTo>
                    <a:pt x="92" y="11"/>
                  </a:lnTo>
                  <a:lnTo>
                    <a:pt x="92" y="12"/>
                  </a:lnTo>
                  <a:lnTo>
                    <a:pt x="93" y="12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89" y="11"/>
                  </a:lnTo>
                  <a:lnTo>
                    <a:pt x="88" y="11"/>
                  </a:lnTo>
                  <a:lnTo>
                    <a:pt x="87" y="11"/>
                  </a:lnTo>
                  <a:lnTo>
                    <a:pt x="87" y="12"/>
                  </a:lnTo>
                  <a:lnTo>
                    <a:pt x="88" y="12"/>
                  </a:lnTo>
                  <a:lnTo>
                    <a:pt x="88" y="14"/>
                  </a:lnTo>
                  <a:lnTo>
                    <a:pt x="89" y="14"/>
                  </a:lnTo>
                  <a:lnTo>
                    <a:pt x="89" y="15"/>
                  </a:lnTo>
                  <a:lnTo>
                    <a:pt x="90" y="15"/>
                  </a:lnTo>
                  <a:lnTo>
                    <a:pt x="90" y="16"/>
                  </a:lnTo>
                  <a:lnTo>
                    <a:pt x="89" y="16"/>
                  </a:lnTo>
                  <a:lnTo>
                    <a:pt x="88" y="16"/>
                  </a:lnTo>
                  <a:lnTo>
                    <a:pt x="88" y="15"/>
                  </a:lnTo>
                  <a:lnTo>
                    <a:pt x="87" y="15"/>
                  </a:lnTo>
                  <a:lnTo>
                    <a:pt x="86" y="15"/>
                  </a:lnTo>
                  <a:lnTo>
                    <a:pt x="86" y="16"/>
                  </a:lnTo>
                  <a:lnTo>
                    <a:pt x="86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8"/>
                  </a:lnTo>
                  <a:lnTo>
                    <a:pt x="89" y="20"/>
                  </a:lnTo>
                  <a:lnTo>
                    <a:pt x="88" y="20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7" y="20"/>
                  </a:lnTo>
                  <a:lnTo>
                    <a:pt x="86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4" y="20"/>
                  </a:lnTo>
                  <a:lnTo>
                    <a:pt x="86" y="20"/>
                  </a:lnTo>
                  <a:lnTo>
                    <a:pt x="84" y="21"/>
                  </a:lnTo>
                  <a:lnTo>
                    <a:pt x="86" y="21"/>
                  </a:lnTo>
                  <a:lnTo>
                    <a:pt x="86" y="22"/>
                  </a:lnTo>
                  <a:lnTo>
                    <a:pt x="84" y="22"/>
                  </a:lnTo>
                  <a:lnTo>
                    <a:pt x="83" y="22"/>
                  </a:lnTo>
                  <a:lnTo>
                    <a:pt x="82" y="22"/>
                  </a:lnTo>
                  <a:lnTo>
                    <a:pt x="81" y="22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7" y="22"/>
                  </a:lnTo>
                  <a:lnTo>
                    <a:pt x="76" y="22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2" y="21"/>
                  </a:lnTo>
                  <a:lnTo>
                    <a:pt x="72" y="20"/>
                  </a:lnTo>
                  <a:lnTo>
                    <a:pt x="71" y="20"/>
                  </a:lnTo>
                  <a:lnTo>
                    <a:pt x="71" y="21"/>
                  </a:lnTo>
                  <a:lnTo>
                    <a:pt x="70" y="21"/>
                  </a:lnTo>
                  <a:lnTo>
                    <a:pt x="69" y="21"/>
                  </a:lnTo>
                  <a:lnTo>
                    <a:pt x="68" y="20"/>
                  </a:lnTo>
                  <a:lnTo>
                    <a:pt x="66" y="20"/>
                  </a:lnTo>
                  <a:lnTo>
                    <a:pt x="66" y="18"/>
                  </a:lnTo>
                  <a:lnTo>
                    <a:pt x="65" y="18"/>
                  </a:lnTo>
                  <a:lnTo>
                    <a:pt x="64" y="18"/>
                  </a:lnTo>
                  <a:lnTo>
                    <a:pt x="64" y="17"/>
                  </a:lnTo>
                  <a:lnTo>
                    <a:pt x="63" y="17"/>
                  </a:lnTo>
                  <a:lnTo>
                    <a:pt x="63" y="16"/>
                  </a:lnTo>
                  <a:lnTo>
                    <a:pt x="63" y="15"/>
                  </a:lnTo>
                  <a:lnTo>
                    <a:pt x="61" y="15"/>
                  </a:lnTo>
                  <a:lnTo>
                    <a:pt x="61" y="16"/>
                  </a:lnTo>
                  <a:lnTo>
                    <a:pt x="60" y="16"/>
                  </a:lnTo>
                  <a:lnTo>
                    <a:pt x="60" y="15"/>
                  </a:lnTo>
                  <a:lnTo>
                    <a:pt x="59" y="15"/>
                  </a:lnTo>
                  <a:lnTo>
                    <a:pt x="59" y="14"/>
                  </a:lnTo>
                  <a:lnTo>
                    <a:pt x="59" y="12"/>
                  </a:lnTo>
                  <a:lnTo>
                    <a:pt x="60" y="12"/>
                  </a:lnTo>
                  <a:lnTo>
                    <a:pt x="61" y="12"/>
                  </a:lnTo>
                  <a:lnTo>
                    <a:pt x="61" y="14"/>
                  </a:lnTo>
                  <a:lnTo>
                    <a:pt x="61" y="12"/>
                  </a:lnTo>
                  <a:lnTo>
                    <a:pt x="63" y="12"/>
                  </a:lnTo>
                  <a:lnTo>
                    <a:pt x="63" y="11"/>
                  </a:lnTo>
                  <a:lnTo>
                    <a:pt x="61" y="11"/>
                  </a:lnTo>
                  <a:lnTo>
                    <a:pt x="60" y="11"/>
                  </a:lnTo>
                  <a:lnTo>
                    <a:pt x="59" y="11"/>
                  </a:lnTo>
                  <a:lnTo>
                    <a:pt x="59" y="10"/>
                  </a:lnTo>
                  <a:lnTo>
                    <a:pt x="60" y="9"/>
                  </a:lnTo>
                  <a:lnTo>
                    <a:pt x="59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7" y="10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8" y="12"/>
                  </a:lnTo>
                  <a:lnTo>
                    <a:pt x="57" y="14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5" y="14"/>
                  </a:lnTo>
                  <a:lnTo>
                    <a:pt x="55" y="15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5" y="16"/>
                  </a:lnTo>
                  <a:lnTo>
                    <a:pt x="55" y="17"/>
                  </a:lnTo>
                  <a:lnTo>
                    <a:pt x="55" y="18"/>
                  </a:lnTo>
                  <a:lnTo>
                    <a:pt x="54" y="17"/>
                  </a:lnTo>
                  <a:lnTo>
                    <a:pt x="53" y="17"/>
                  </a:lnTo>
                  <a:lnTo>
                    <a:pt x="53" y="18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1" y="21"/>
                  </a:lnTo>
                  <a:lnTo>
                    <a:pt x="51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7" y="26"/>
                  </a:lnTo>
                  <a:lnTo>
                    <a:pt x="46" y="26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6" y="27"/>
                  </a:lnTo>
                  <a:lnTo>
                    <a:pt x="45" y="28"/>
                  </a:lnTo>
                  <a:lnTo>
                    <a:pt x="43" y="28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5" y="29"/>
                  </a:lnTo>
                  <a:lnTo>
                    <a:pt x="45" y="30"/>
                  </a:lnTo>
                  <a:lnTo>
                    <a:pt x="43" y="30"/>
                  </a:lnTo>
                  <a:lnTo>
                    <a:pt x="42" y="30"/>
                  </a:lnTo>
                  <a:lnTo>
                    <a:pt x="42" y="29"/>
                  </a:lnTo>
                  <a:lnTo>
                    <a:pt x="41" y="29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7" y="27"/>
                  </a:lnTo>
                  <a:lnTo>
                    <a:pt x="36" y="26"/>
                  </a:lnTo>
                  <a:lnTo>
                    <a:pt x="36" y="27"/>
                  </a:lnTo>
                  <a:lnTo>
                    <a:pt x="35" y="27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3" y="28"/>
                  </a:lnTo>
                  <a:lnTo>
                    <a:pt x="31" y="28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1" y="32"/>
                  </a:lnTo>
                  <a:lnTo>
                    <a:pt x="30" y="32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7" y="35"/>
                  </a:lnTo>
                  <a:lnTo>
                    <a:pt x="25" y="35"/>
                  </a:lnTo>
                  <a:lnTo>
                    <a:pt x="25" y="36"/>
                  </a:lnTo>
                  <a:lnTo>
                    <a:pt x="24" y="36"/>
                  </a:lnTo>
                  <a:lnTo>
                    <a:pt x="24" y="38"/>
                  </a:lnTo>
                  <a:lnTo>
                    <a:pt x="23" y="38"/>
                  </a:lnTo>
                  <a:lnTo>
                    <a:pt x="23" y="39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4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2" y="46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9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7" y="51"/>
                  </a:lnTo>
                  <a:lnTo>
                    <a:pt x="6" y="51"/>
                  </a:lnTo>
                  <a:lnTo>
                    <a:pt x="6" y="52"/>
                  </a:lnTo>
                  <a:lnTo>
                    <a:pt x="5" y="52"/>
                  </a:lnTo>
                  <a:lnTo>
                    <a:pt x="5" y="53"/>
                  </a:lnTo>
                  <a:lnTo>
                    <a:pt x="4" y="53"/>
                  </a:lnTo>
                  <a:lnTo>
                    <a:pt x="4" y="55"/>
                  </a:lnTo>
                  <a:lnTo>
                    <a:pt x="2" y="55"/>
                  </a:lnTo>
                  <a:lnTo>
                    <a:pt x="1" y="55"/>
                  </a:lnTo>
                  <a:lnTo>
                    <a:pt x="1" y="56"/>
                  </a:lnTo>
                  <a:lnTo>
                    <a:pt x="0" y="56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2"/>
                  </a:lnTo>
                  <a:lnTo>
                    <a:pt x="1" y="9"/>
                  </a:lnTo>
                  <a:lnTo>
                    <a:pt x="1" y="6"/>
                  </a:lnTo>
                  <a:lnTo>
                    <a:pt x="1" y="3"/>
                  </a:lnTo>
                  <a:lnTo>
                    <a:pt x="1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41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37" name="Freeform 611"/>
            <p:cNvSpPr>
              <a:spLocks noChangeAspect="1"/>
            </p:cNvSpPr>
            <p:nvPr/>
          </p:nvSpPr>
          <p:spPr bwMode="gray">
            <a:xfrm>
              <a:off x="5009" y="2755"/>
              <a:ext cx="4" cy="14"/>
            </a:xfrm>
            <a:custGeom>
              <a:avLst/>
              <a:gdLst>
                <a:gd name="T0" fmla="*/ 2 w 4"/>
                <a:gd name="T1" fmla="*/ 2 h 13"/>
                <a:gd name="T2" fmla="*/ 1 w 4"/>
                <a:gd name="T3" fmla="*/ 1 h 13"/>
                <a:gd name="T4" fmla="*/ 1 w 4"/>
                <a:gd name="T5" fmla="*/ 1 h 13"/>
                <a:gd name="T6" fmla="*/ 1 w 4"/>
                <a:gd name="T7" fmla="*/ 1 h 13"/>
                <a:gd name="T8" fmla="*/ 2 w 4"/>
                <a:gd name="T9" fmla="*/ 0 h 13"/>
                <a:gd name="T10" fmla="*/ 2 w 4"/>
                <a:gd name="T11" fmla="*/ 0 h 13"/>
                <a:gd name="T12" fmla="*/ 1 w 4"/>
                <a:gd name="T13" fmla="*/ 1 h 13"/>
                <a:gd name="T14" fmla="*/ 1 w 4"/>
                <a:gd name="T15" fmla="*/ 1 h 13"/>
                <a:gd name="T16" fmla="*/ 2 w 4"/>
                <a:gd name="T17" fmla="*/ 0 h 13"/>
                <a:gd name="T18" fmla="*/ 4 w 4"/>
                <a:gd name="T19" fmla="*/ 0 h 13"/>
                <a:gd name="T20" fmla="*/ 2 w 4"/>
                <a:gd name="T21" fmla="*/ 1 h 13"/>
                <a:gd name="T22" fmla="*/ 2 w 4"/>
                <a:gd name="T23" fmla="*/ 6 h 13"/>
                <a:gd name="T24" fmla="*/ 1 w 4"/>
                <a:gd name="T25" fmla="*/ 9 h 13"/>
                <a:gd name="T26" fmla="*/ 0 w 4"/>
                <a:gd name="T27" fmla="*/ 13 h 13"/>
                <a:gd name="T28" fmla="*/ 0 w 4"/>
                <a:gd name="T29" fmla="*/ 10 h 13"/>
                <a:gd name="T30" fmla="*/ 0 w 4"/>
                <a:gd name="T31" fmla="*/ 10 h 13"/>
                <a:gd name="T32" fmla="*/ 1 w 4"/>
                <a:gd name="T33" fmla="*/ 9 h 13"/>
                <a:gd name="T34" fmla="*/ 0 w 4"/>
                <a:gd name="T35" fmla="*/ 8 h 13"/>
                <a:gd name="T36" fmla="*/ 0 w 4"/>
                <a:gd name="T37" fmla="*/ 8 h 13"/>
                <a:gd name="T38" fmla="*/ 0 w 4"/>
                <a:gd name="T39" fmla="*/ 8 h 13"/>
                <a:gd name="T40" fmla="*/ 0 w 4"/>
                <a:gd name="T41" fmla="*/ 8 h 13"/>
                <a:gd name="T42" fmla="*/ 1 w 4"/>
                <a:gd name="T43" fmla="*/ 9 h 13"/>
                <a:gd name="T44" fmla="*/ 0 w 4"/>
                <a:gd name="T45" fmla="*/ 8 h 13"/>
                <a:gd name="T46" fmla="*/ 1 w 4"/>
                <a:gd name="T47" fmla="*/ 7 h 13"/>
                <a:gd name="T48" fmla="*/ 1 w 4"/>
                <a:gd name="T49" fmla="*/ 4 h 13"/>
                <a:gd name="T50" fmla="*/ 1 w 4"/>
                <a:gd name="T51" fmla="*/ 4 h 13"/>
                <a:gd name="T52" fmla="*/ 2 w 4"/>
                <a:gd name="T53" fmla="*/ 3 h 13"/>
                <a:gd name="T54" fmla="*/ 2 w 4"/>
                <a:gd name="T55" fmla="*/ 3 h 13"/>
                <a:gd name="T56" fmla="*/ 2 w 4"/>
                <a:gd name="T57" fmla="*/ 3 h 13"/>
                <a:gd name="T58" fmla="*/ 2 w 4"/>
                <a:gd name="T59" fmla="*/ 3 h 13"/>
                <a:gd name="T60" fmla="*/ 1 w 4"/>
                <a:gd name="T61" fmla="*/ 2 h 13"/>
                <a:gd name="T62" fmla="*/ 2 w 4"/>
                <a:gd name="T63" fmla="*/ 2 h 13"/>
                <a:gd name="T64" fmla="*/ 2 w 4"/>
                <a:gd name="T65" fmla="*/ 2 h 13"/>
                <a:gd name="T66" fmla="*/ 2 w 4"/>
                <a:gd name="T67" fmla="*/ 2 h 1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13"/>
                <a:gd name="T104" fmla="*/ 4 w 4"/>
                <a:gd name="T105" fmla="*/ 13 h 1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13">
                  <a:moveTo>
                    <a:pt x="2" y="1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38" name="Freeform 612"/>
            <p:cNvSpPr>
              <a:spLocks noChangeAspect="1"/>
            </p:cNvSpPr>
            <p:nvPr/>
          </p:nvSpPr>
          <p:spPr bwMode="gray">
            <a:xfrm>
              <a:off x="4994" y="2769"/>
              <a:ext cx="15" cy="33"/>
            </a:xfrm>
            <a:custGeom>
              <a:avLst/>
              <a:gdLst>
                <a:gd name="T0" fmla="*/ 7 w 14"/>
                <a:gd name="T1" fmla="*/ 13 h 31"/>
                <a:gd name="T2" fmla="*/ 7 w 14"/>
                <a:gd name="T3" fmla="*/ 13 h 31"/>
                <a:gd name="T4" fmla="*/ 8 w 14"/>
                <a:gd name="T5" fmla="*/ 12 h 31"/>
                <a:gd name="T6" fmla="*/ 8 w 14"/>
                <a:gd name="T7" fmla="*/ 12 h 31"/>
                <a:gd name="T8" fmla="*/ 9 w 14"/>
                <a:gd name="T9" fmla="*/ 11 h 31"/>
                <a:gd name="T10" fmla="*/ 9 w 14"/>
                <a:gd name="T11" fmla="*/ 9 h 31"/>
                <a:gd name="T12" fmla="*/ 10 w 14"/>
                <a:gd name="T13" fmla="*/ 7 h 31"/>
                <a:gd name="T14" fmla="*/ 10 w 14"/>
                <a:gd name="T15" fmla="*/ 7 h 31"/>
                <a:gd name="T16" fmla="*/ 10 w 14"/>
                <a:gd name="T17" fmla="*/ 5 h 31"/>
                <a:gd name="T18" fmla="*/ 10 w 14"/>
                <a:gd name="T19" fmla="*/ 3 h 31"/>
                <a:gd name="T20" fmla="*/ 12 w 14"/>
                <a:gd name="T21" fmla="*/ 2 h 31"/>
                <a:gd name="T22" fmla="*/ 13 w 14"/>
                <a:gd name="T23" fmla="*/ 1 h 31"/>
                <a:gd name="T24" fmla="*/ 14 w 14"/>
                <a:gd name="T25" fmla="*/ 0 h 31"/>
                <a:gd name="T26" fmla="*/ 13 w 14"/>
                <a:gd name="T27" fmla="*/ 1 h 31"/>
                <a:gd name="T28" fmla="*/ 12 w 14"/>
                <a:gd name="T29" fmla="*/ 5 h 31"/>
                <a:gd name="T30" fmla="*/ 9 w 14"/>
                <a:gd name="T31" fmla="*/ 11 h 31"/>
                <a:gd name="T32" fmla="*/ 8 w 14"/>
                <a:gd name="T33" fmla="*/ 14 h 31"/>
                <a:gd name="T34" fmla="*/ 7 w 14"/>
                <a:gd name="T35" fmla="*/ 18 h 31"/>
                <a:gd name="T36" fmla="*/ 7 w 14"/>
                <a:gd name="T37" fmla="*/ 20 h 31"/>
                <a:gd name="T38" fmla="*/ 4 w 14"/>
                <a:gd name="T39" fmla="*/ 24 h 31"/>
                <a:gd name="T40" fmla="*/ 4 w 14"/>
                <a:gd name="T41" fmla="*/ 26 h 31"/>
                <a:gd name="T42" fmla="*/ 1 w 14"/>
                <a:gd name="T43" fmla="*/ 30 h 31"/>
                <a:gd name="T44" fmla="*/ 1 w 14"/>
                <a:gd name="T45" fmla="*/ 30 h 31"/>
                <a:gd name="T46" fmla="*/ 0 w 14"/>
                <a:gd name="T47" fmla="*/ 30 h 31"/>
                <a:gd name="T48" fmla="*/ 1 w 14"/>
                <a:gd name="T49" fmla="*/ 29 h 31"/>
                <a:gd name="T50" fmla="*/ 1 w 14"/>
                <a:gd name="T51" fmla="*/ 29 h 31"/>
                <a:gd name="T52" fmla="*/ 1 w 14"/>
                <a:gd name="T53" fmla="*/ 29 h 31"/>
                <a:gd name="T54" fmla="*/ 1 w 14"/>
                <a:gd name="T55" fmla="*/ 29 h 31"/>
                <a:gd name="T56" fmla="*/ 1 w 14"/>
                <a:gd name="T57" fmla="*/ 26 h 31"/>
                <a:gd name="T58" fmla="*/ 2 w 14"/>
                <a:gd name="T59" fmla="*/ 28 h 31"/>
                <a:gd name="T60" fmla="*/ 3 w 14"/>
                <a:gd name="T61" fmla="*/ 28 h 31"/>
                <a:gd name="T62" fmla="*/ 2 w 14"/>
                <a:gd name="T63" fmla="*/ 26 h 31"/>
                <a:gd name="T64" fmla="*/ 2 w 14"/>
                <a:gd name="T65" fmla="*/ 26 h 31"/>
                <a:gd name="T66" fmla="*/ 3 w 14"/>
                <a:gd name="T67" fmla="*/ 25 h 31"/>
                <a:gd name="T68" fmla="*/ 3 w 14"/>
                <a:gd name="T69" fmla="*/ 25 h 31"/>
                <a:gd name="T70" fmla="*/ 2 w 14"/>
                <a:gd name="T71" fmla="*/ 24 h 31"/>
                <a:gd name="T72" fmla="*/ 3 w 14"/>
                <a:gd name="T73" fmla="*/ 23 h 31"/>
                <a:gd name="T74" fmla="*/ 3 w 14"/>
                <a:gd name="T75" fmla="*/ 23 h 31"/>
                <a:gd name="T76" fmla="*/ 4 w 14"/>
                <a:gd name="T77" fmla="*/ 22 h 31"/>
                <a:gd name="T78" fmla="*/ 4 w 14"/>
                <a:gd name="T79" fmla="*/ 22 h 31"/>
                <a:gd name="T80" fmla="*/ 4 w 14"/>
                <a:gd name="T81" fmla="*/ 22 h 31"/>
                <a:gd name="T82" fmla="*/ 4 w 14"/>
                <a:gd name="T83" fmla="*/ 22 h 31"/>
                <a:gd name="T84" fmla="*/ 4 w 14"/>
                <a:gd name="T85" fmla="*/ 20 h 31"/>
                <a:gd name="T86" fmla="*/ 6 w 14"/>
                <a:gd name="T87" fmla="*/ 19 h 31"/>
                <a:gd name="T88" fmla="*/ 6 w 14"/>
                <a:gd name="T89" fmla="*/ 17 h 31"/>
                <a:gd name="T90" fmla="*/ 6 w 14"/>
                <a:gd name="T91" fmla="*/ 17 h 31"/>
                <a:gd name="T92" fmla="*/ 7 w 14"/>
                <a:gd name="T93" fmla="*/ 16 h 3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4"/>
                <a:gd name="T142" fmla="*/ 0 h 31"/>
                <a:gd name="T143" fmla="*/ 14 w 14"/>
                <a:gd name="T144" fmla="*/ 31 h 3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4" h="31">
                  <a:moveTo>
                    <a:pt x="7" y="14"/>
                  </a:moveTo>
                  <a:lnTo>
                    <a:pt x="7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2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9" y="11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6" y="23"/>
                  </a:lnTo>
                  <a:lnTo>
                    <a:pt x="4" y="24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3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9"/>
                  </a:lnTo>
                  <a:lnTo>
                    <a:pt x="1" y="29"/>
                  </a:lnTo>
                  <a:lnTo>
                    <a:pt x="2" y="29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2" y="26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2" y="26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2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4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39" name="Freeform 613"/>
            <p:cNvSpPr>
              <a:spLocks noChangeAspect="1"/>
            </p:cNvSpPr>
            <p:nvPr/>
          </p:nvSpPr>
          <p:spPr bwMode="gray">
            <a:xfrm>
              <a:off x="4933" y="2786"/>
              <a:ext cx="3" cy="4"/>
            </a:xfrm>
            <a:custGeom>
              <a:avLst/>
              <a:gdLst>
                <a:gd name="T0" fmla="*/ 1 w 3"/>
                <a:gd name="T1" fmla="*/ 1 h 4"/>
                <a:gd name="T2" fmla="*/ 1 w 3"/>
                <a:gd name="T3" fmla="*/ 0 h 4"/>
                <a:gd name="T4" fmla="*/ 1 w 3"/>
                <a:gd name="T5" fmla="*/ 1 h 4"/>
                <a:gd name="T6" fmla="*/ 2 w 3"/>
                <a:gd name="T7" fmla="*/ 1 h 4"/>
                <a:gd name="T8" fmla="*/ 2 w 3"/>
                <a:gd name="T9" fmla="*/ 2 h 4"/>
                <a:gd name="T10" fmla="*/ 1 w 3"/>
                <a:gd name="T11" fmla="*/ 2 h 4"/>
                <a:gd name="T12" fmla="*/ 2 w 3"/>
                <a:gd name="T13" fmla="*/ 2 h 4"/>
                <a:gd name="T14" fmla="*/ 2 w 3"/>
                <a:gd name="T15" fmla="*/ 3 h 4"/>
                <a:gd name="T16" fmla="*/ 3 w 3"/>
                <a:gd name="T17" fmla="*/ 3 h 4"/>
                <a:gd name="T18" fmla="*/ 3 w 3"/>
                <a:gd name="T19" fmla="*/ 4 h 4"/>
                <a:gd name="T20" fmla="*/ 3 w 3"/>
                <a:gd name="T21" fmla="*/ 3 h 4"/>
                <a:gd name="T22" fmla="*/ 3 w 3"/>
                <a:gd name="T23" fmla="*/ 4 h 4"/>
                <a:gd name="T24" fmla="*/ 2 w 3"/>
                <a:gd name="T25" fmla="*/ 4 h 4"/>
                <a:gd name="T26" fmla="*/ 2 w 3"/>
                <a:gd name="T27" fmla="*/ 3 h 4"/>
                <a:gd name="T28" fmla="*/ 2 w 3"/>
                <a:gd name="T29" fmla="*/ 4 h 4"/>
                <a:gd name="T30" fmla="*/ 2 w 3"/>
                <a:gd name="T31" fmla="*/ 3 h 4"/>
                <a:gd name="T32" fmla="*/ 2 w 3"/>
                <a:gd name="T33" fmla="*/ 4 h 4"/>
                <a:gd name="T34" fmla="*/ 1 w 3"/>
                <a:gd name="T35" fmla="*/ 3 h 4"/>
                <a:gd name="T36" fmla="*/ 1 w 3"/>
                <a:gd name="T37" fmla="*/ 4 h 4"/>
                <a:gd name="T38" fmla="*/ 1 w 3"/>
                <a:gd name="T39" fmla="*/ 3 h 4"/>
                <a:gd name="T40" fmla="*/ 1 w 3"/>
                <a:gd name="T41" fmla="*/ 4 h 4"/>
                <a:gd name="T42" fmla="*/ 0 w 3"/>
                <a:gd name="T43" fmla="*/ 4 h 4"/>
                <a:gd name="T44" fmla="*/ 0 w 3"/>
                <a:gd name="T45" fmla="*/ 3 h 4"/>
                <a:gd name="T46" fmla="*/ 0 w 3"/>
                <a:gd name="T47" fmla="*/ 2 h 4"/>
                <a:gd name="T48" fmla="*/ 1 w 3"/>
                <a:gd name="T49" fmla="*/ 1 h 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"/>
                <a:gd name="T76" fmla="*/ 0 h 4"/>
                <a:gd name="T77" fmla="*/ 3 w 3"/>
                <a:gd name="T78" fmla="*/ 4 h 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" h="4">
                  <a:moveTo>
                    <a:pt x="1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40" name="Freeform 614"/>
            <p:cNvSpPr>
              <a:spLocks noChangeAspect="1"/>
            </p:cNvSpPr>
            <p:nvPr/>
          </p:nvSpPr>
          <p:spPr bwMode="gray">
            <a:xfrm>
              <a:off x="4928" y="2807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41" name="Freeform 615"/>
            <p:cNvSpPr>
              <a:spLocks noChangeAspect="1"/>
            </p:cNvSpPr>
            <p:nvPr/>
          </p:nvSpPr>
          <p:spPr bwMode="gray">
            <a:xfrm>
              <a:off x="4925" y="2805"/>
              <a:ext cx="3" cy="3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2 h 3"/>
                <a:gd name="T4" fmla="*/ 0 w 3"/>
                <a:gd name="T5" fmla="*/ 2 h 3"/>
                <a:gd name="T6" fmla="*/ 2 w 3"/>
                <a:gd name="T7" fmla="*/ 2 h 3"/>
                <a:gd name="T8" fmla="*/ 2 w 3"/>
                <a:gd name="T9" fmla="*/ 3 h 3"/>
                <a:gd name="T10" fmla="*/ 2 w 3"/>
                <a:gd name="T11" fmla="*/ 2 h 3"/>
                <a:gd name="T12" fmla="*/ 0 w 3"/>
                <a:gd name="T13" fmla="*/ 2 h 3"/>
                <a:gd name="T14" fmla="*/ 2 w 3"/>
                <a:gd name="T15" fmla="*/ 2 h 3"/>
                <a:gd name="T16" fmla="*/ 2 w 3"/>
                <a:gd name="T17" fmla="*/ 3 h 3"/>
                <a:gd name="T18" fmla="*/ 0 w 3"/>
                <a:gd name="T19" fmla="*/ 3 h 3"/>
                <a:gd name="T20" fmla="*/ 0 w 3"/>
                <a:gd name="T21" fmla="*/ 2 h 3"/>
                <a:gd name="T22" fmla="*/ 0 w 3"/>
                <a:gd name="T23" fmla="*/ 1 h 3"/>
                <a:gd name="T24" fmla="*/ 0 w 3"/>
                <a:gd name="T25" fmla="*/ 0 h 3"/>
                <a:gd name="T26" fmla="*/ 0 w 3"/>
                <a:gd name="T27" fmla="*/ 1 h 3"/>
                <a:gd name="T28" fmla="*/ 2 w 3"/>
                <a:gd name="T29" fmla="*/ 1 h 3"/>
                <a:gd name="T30" fmla="*/ 0 w 3"/>
                <a:gd name="T31" fmla="*/ 1 h 3"/>
                <a:gd name="T32" fmla="*/ 2 w 3"/>
                <a:gd name="T33" fmla="*/ 1 h 3"/>
                <a:gd name="T34" fmla="*/ 0 w 3"/>
                <a:gd name="T35" fmla="*/ 1 h 3"/>
                <a:gd name="T36" fmla="*/ 0 w 3"/>
                <a:gd name="T37" fmla="*/ 0 h 3"/>
                <a:gd name="T38" fmla="*/ 2 w 3"/>
                <a:gd name="T39" fmla="*/ 0 h 3"/>
                <a:gd name="T40" fmla="*/ 2 w 3"/>
                <a:gd name="T41" fmla="*/ 1 h 3"/>
                <a:gd name="T42" fmla="*/ 3 w 3"/>
                <a:gd name="T43" fmla="*/ 1 h 3"/>
                <a:gd name="T44" fmla="*/ 2 w 3"/>
                <a:gd name="T45" fmla="*/ 1 h 3"/>
                <a:gd name="T46" fmla="*/ 3 w 3"/>
                <a:gd name="T47" fmla="*/ 1 h 3"/>
                <a:gd name="T48" fmla="*/ 3 w 3"/>
                <a:gd name="T49" fmla="*/ 2 h 3"/>
                <a:gd name="T50" fmla="*/ 3 w 3"/>
                <a:gd name="T51" fmla="*/ 1 h 3"/>
                <a:gd name="T52" fmla="*/ 3 w 3"/>
                <a:gd name="T53" fmla="*/ 2 h 3"/>
                <a:gd name="T54" fmla="*/ 2 w 3"/>
                <a:gd name="T55" fmla="*/ 2 h 3"/>
                <a:gd name="T56" fmla="*/ 3 w 3"/>
                <a:gd name="T57" fmla="*/ 2 h 3"/>
                <a:gd name="T58" fmla="*/ 2 w 3"/>
                <a:gd name="T59" fmla="*/ 2 h 3"/>
                <a:gd name="T60" fmla="*/ 2 w 3"/>
                <a:gd name="T61" fmla="*/ 3 h 3"/>
                <a:gd name="T62" fmla="*/ 2 w 3"/>
                <a:gd name="T63" fmla="*/ 2 h 3"/>
                <a:gd name="T64" fmla="*/ 2 w 3"/>
                <a:gd name="T65" fmla="*/ 3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"/>
                <a:gd name="T100" fmla="*/ 0 h 3"/>
                <a:gd name="T101" fmla="*/ 3 w 3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" h="3">
                  <a:moveTo>
                    <a:pt x="2" y="3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42" name="Freeform 616"/>
            <p:cNvSpPr>
              <a:spLocks noChangeAspect="1"/>
            </p:cNvSpPr>
            <p:nvPr/>
          </p:nvSpPr>
          <p:spPr bwMode="gray">
            <a:xfrm>
              <a:off x="4854" y="2774"/>
              <a:ext cx="2" cy="2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0 h 2"/>
                <a:gd name="T4" fmla="*/ 1 w 2"/>
                <a:gd name="T5" fmla="*/ 1 h 2"/>
                <a:gd name="T6" fmla="*/ 2 w 2"/>
                <a:gd name="T7" fmla="*/ 1 h 2"/>
                <a:gd name="T8" fmla="*/ 2 w 2"/>
                <a:gd name="T9" fmla="*/ 2 h 2"/>
                <a:gd name="T10" fmla="*/ 1 w 2"/>
                <a:gd name="T11" fmla="*/ 2 h 2"/>
                <a:gd name="T12" fmla="*/ 0 w 2"/>
                <a:gd name="T13" fmla="*/ 1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2"/>
                <a:gd name="T23" fmla="*/ 2 w 2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2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43" name="Freeform 617"/>
            <p:cNvSpPr>
              <a:spLocks noChangeAspect="1"/>
            </p:cNvSpPr>
            <p:nvPr/>
          </p:nvSpPr>
          <p:spPr bwMode="gray">
            <a:xfrm>
              <a:off x="4912" y="2704"/>
              <a:ext cx="8" cy="4"/>
            </a:xfrm>
            <a:custGeom>
              <a:avLst/>
              <a:gdLst>
                <a:gd name="T0" fmla="*/ 4 w 8"/>
                <a:gd name="T1" fmla="*/ 0 h 4"/>
                <a:gd name="T2" fmla="*/ 5 w 8"/>
                <a:gd name="T3" fmla="*/ 0 h 4"/>
                <a:gd name="T4" fmla="*/ 4 w 8"/>
                <a:gd name="T5" fmla="*/ 0 h 4"/>
                <a:gd name="T6" fmla="*/ 5 w 8"/>
                <a:gd name="T7" fmla="*/ 0 h 4"/>
                <a:gd name="T8" fmla="*/ 6 w 8"/>
                <a:gd name="T9" fmla="*/ 0 h 4"/>
                <a:gd name="T10" fmla="*/ 5 w 8"/>
                <a:gd name="T11" fmla="*/ 0 h 4"/>
                <a:gd name="T12" fmla="*/ 5 w 8"/>
                <a:gd name="T13" fmla="*/ 1 h 4"/>
                <a:gd name="T14" fmla="*/ 6 w 8"/>
                <a:gd name="T15" fmla="*/ 1 h 4"/>
                <a:gd name="T16" fmla="*/ 8 w 8"/>
                <a:gd name="T17" fmla="*/ 1 h 4"/>
                <a:gd name="T18" fmla="*/ 8 w 8"/>
                <a:gd name="T19" fmla="*/ 3 h 4"/>
                <a:gd name="T20" fmla="*/ 6 w 8"/>
                <a:gd name="T21" fmla="*/ 3 h 4"/>
                <a:gd name="T22" fmla="*/ 5 w 8"/>
                <a:gd name="T23" fmla="*/ 3 h 4"/>
                <a:gd name="T24" fmla="*/ 6 w 8"/>
                <a:gd name="T25" fmla="*/ 3 h 4"/>
                <a:gd name="T26" fmla="*/ 5 w 8"/>
                <a:gd name="T27" fmla="*/ 3 h 4"/>
                <a:gd name="T28" fmla="*/ 5 w 8"/>
                <a:gd name="T29" fmla="*/ 1 h 4"/>
                <a:gd name="T30" fmla="*/ 5 w 8"/>
                <a:gd name="T31" fmla="*/ 3 h 4"/>
                <a:gd name="T32" fmla="*/ 5 w 8"/>
                <a:gd name="T33" fmla="*/ 1 h 4"/>
                <a:gd name="T34" fmla="*/ 4 w 8"/>
                <a:gd name="T35" fmla="*/ 1 h 4"/>
                <a:gd name="T36" fmla="*/ 5 w 8"/>
                <a:gd name="T37" fmla="*/ 3 h 4"/>
                <a:gd name="T38" fmla="*/ 4 w 8"/>
                <a:gd name="T39" fmla="*/ 3 h 4"/>
                <a:gd name="T40" fmla="*/ 4 w 8"/>
                <a:gd name="T41" fmla="*/ 1 h 4"/>
                <a:gd name="T42" fmla="*/ 4 w 8"/>
                <a:gd name="T43" fmla="*/ 3 h 4"/>
                <a:gd name="T44" fmla="*/ 4 w 8"/>
                <a:gd name="T45" fmla="*/ 1 h 4"/>
                <a:gd name="T46" fmla="*/ 4 w 8"/>
                <a:gd name="T47" fmla="*/ 3 h 4"/>
                <a:gd name="T48" fmla="*/ 3 w 8"/>
                <a:gd name="T49" fmla="*/ 3 h 4"/>
                <a:gd name="T50" fmla="*/ 4 w 8"/>
                <a:gd name="T51" fmla="*/ 3 h 4"/>
                <a:gd name="T52" fmla="*/ 3 w 8"/>
                <a:gd name="T53" fmla="*/ 3 h 4"/>
                <a:gd name="T54" fmla="*/ 3 w 8"/>
                <a:gd name="T55" fmla="*/ 4 h 4"/>
                <a:gd name="T56" fmla="*/ 2 w 8"/>
                <a:gd name="T57" fmla="*/ 4 h 4"/>
                <a:gd name="T58" fmla="*/ 0 w 8"/>
                <a:gd name="T59" fmla="*/ 4 h 4"/>
                <a:gd name="T60" fmla="*/ 2 w 8"/>
                <a:gd name="T61" fmla="*/ 4 h 4"/>
                <a:gd name="T62" fmla="*/ 2 w 8"/>
                <a:gd name="T63" fmla="*/ 3 h 4"/>
                <a:gd name="T64" fmla="*/ 0 w 8"/>
                <a:gd name="T65" fmla="*/ 3 h 4"/>
                <a:gd name="T66" fmla="*/ 2 w 8"/>
                <a:gd name="T67" fmla="*/ 3 h 4"/>
                <a:gd name="T68" fmla="*/ 2 w 8"/>
                <a:gd name="T69" fmla="*/ 1 h 4"/>
                <a:gd name="T70" fmla="*/ 3 w 8"/>
                <a:gd name="T71" fmla="*/ 1 h 4"/>
                <a:gd name="T72" fmla="*/ 2 w 8"/>
                <a:gd name="T73" fmla="*/ 3 h 4"/>
                <a:gd name="T74" fmla="*/ 3 w 8"/>
                <a:gd name="T75" fmla="*/ 3 h 4"/>
                <a:gd name="T76" fmla="*/ 3 w 8"/>
                <a:gd name="T77" fmla="*/ 1 h 4"/>
                <a:gd name="T78" fmla="*/ 3 w 8"/>
                <a:gd name="T79" fmla="*/ 0 h 4"/>
                <a:gd name="T80" fmla="*/ 4 w 8"/>
                <a:gd name="T81" fmla="*/ 0 h 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8"/>
                <a:gd name="T124" fmla="*/ 0 h 4"/>
                <a:gd name="T125" fmla="*/ 8 w 8"/>
                <a:gd name="T126" fmla="*/ 4 h 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8" h="4">
                  <a:moveTo>
                    <a:pt x="4" y="0"/>
                  </a:moveTo>
                  <a:lnTo>
                    <a:pt x="5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44" name="Freeform 618"/>
            <p:cNvSpPr>
              <a:spLocks noChangeAspect="1"/>
            </p:cNvSpPr>
            <p:nvPr/>
          </p:nvSpPr>
          <p:spPr bwMode="gray">
            <a:xfrm>
              <a:off x="4912" y="2768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1 h 1"/>
                <a:gd name="T4" fmla="*/ 2 w 2"/>
                <a:gd name="T5" fmla="*/ 1 h 1"/>
                <a:gd name="T6" fmla="*/ 0 w 2"/>
                <a:gd name="T7" fmla="*/ 1 h 1"/>
                <a:gd name="T8" fmla="*/ 0 w 2"/>
                <a:gd name="T9" fmla="*/ 0 h 1"/>
                <a:gd name="T10" fmla="*/ 0 w 2"/>
                <a:gd name="T11" fmla="*/ 1 h 1"/>
                <a:gd name="T12" fmla="*/ 0 w 2"/>
                <a:gd name="T13" fmla="*/ 0 h 1"/>
                <a:gd name="T14" fmla="*/ 2 w 2"/>
                <a:gd name="T15" fmla="*/ 0 h 1"/>
                <a:gd name="T16" fmla="*/ 0 w 2"/>
                <a:gd name="T17" fmla="*/ 0 h 1"/>
                <a:gd name="T18" fmla="*/ 2 w 2"/>
                <a:gd name="T19" fmla="*/ 0 h 1"/>
                <a:gd name="T20" fmla="*/ 2 w 2"/>
                <a:gd name="T21" fmla="*/ 1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1"/>
                <a:gd name="T35" fmla="*/ 2 w 2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1">
                  <a:moveTo>
                    <a:pt x="2" y="1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45" name="Freeform 619"/>
            <p:cNvSpPr>
              <a:spLocks noChangeAspect="1"/>
            </p:cNvSpPr>
            <p:nvPr/>
          </p:nvSpPr>
          <p:spPr bwMode="gray">
            <a:xfrm>
              <a:off x="4909" y="2766"/>
              <a:ext cx="7" cy="11"/>
            </a:xfrm>
            <a:custGeom>
              <a:avLst/>
              <a:gdLst>
                <a:gd name="T0" fmla="*/ 6 w 7"/>
                <a:gd name="T1" fmla="*/ 5 h 11"/>
                <a:gd name="T2" fmla="*/ 6 w 7"/>
                <a:gd name="T3" fmla="*/ 6 h 11"/>
                <a:gd name="T4" fmla="*/ 6 w 7"/>
                <a:gd name="T5" fmla="*/ 5 h 11"/>
                <a:gd name="T6" fmla="*/ 5 w 7"/>
                <a:gd name="T7" fmla="*/ 5 h 11"/>
                <a:gd name="T8" fmla="*/ 5 w 7"/>
                <a:gd name="T9" fmla="*/ 6 h 11"/>
                <a:gd name="T10" fmla="*/ 5 w 7"/>
                <a:gd name="T11" fmla="*/ 8 h 11"/>
                <a:gd name="T12" fmla="*/ 5 w 7"/>
                <a:gd name="T13" fmla="*/ 9 h 11"/>
                <a:gd name="T14" fmla="*/ 5 w 7"/>
                <a:gd name="T15" fmla="*/ 8 h 11"/>
                <a:gd name="T16" fmla="*/ 5 w 7"/>
                <a:gd name="T17" fmla="*/ 9 h 11"/>
                <a:gd name="T18" fmla="*/ 5 w 7"/>
                <a:gd name="T19" fmla="*/ 10 h 11"/>
                <a:gd name="T20" fmla="*/ 5 w 7"/>
                <a:gd name="T21" fmla="*/ 9 h 11"/>
                <a:gd name="T22" fmla="*/ 5 w 7"/>
                <a:gd name="T23" fmla="*/ 10 h 11"/>
                <a:gd name="T24" fmla="*/ 6 w 7"/>
                <a:gd name="T25" fmla="*/ 10 h 11"/>
                <a:gd name="T26" fmla="*/ 6 w 7"/>
                <a:gd name="T27" fmla="*/ 9 h 11"/>
                <a:gd name="T28" fmla="*/ 6 w 7"/>
                <a:gd name="T29" fmla="*/ 10 h 11"/>
                <a:gd name="T30" fmla="*/ 6 w 7"/>
                <a:gd name="T31" fmla="*/ 9 h 11"/>
                <a:gd name="T32" fmla="*/ 6 w 7"/>
                <a:gd name="T33" fmla="*/ 10 h 11"/>
                <a:gd name="T34" fmla="*/ 7 w 7"/>
                <a:gd name="T35" fmla="*/ 10 h 11"/>
                <a:gd name="T36" fmla="*/ 7 w 7"/>
                <a:gd name="T37" fmla="*/ 11 h 11"/>
                <a:gd name="T38" fmla="*/ 7 w 7"/>
                <a:gd name="T39" fmla="*/ 10 h 11"/>
                <a:gd name="T40" fmla="*/ 7 w 7"/>
                <a:gd name="T41" fmla="*/ 11 h 11"/>
                <a:gd name="T42" fmla="*/ 6 w 7"/>
                <a:gd name="T43" fmla="*/ 11 h 11"/>
                <a:gd name="T44" fmla="*/ 6 w 7"/>
                <a:gd name="T45" fmla="*/ 10 h 11"/>
                <a:gd name="T46" fmla="*/ 5 w 7"/>
                <a:gd name="T47" fmla="*/ 10 h 11"/>
                <a:gd name="T48" fmla="*/ 5 w 7"/>
                <a:gd name="T49" fmla="*/ 9 h 11"/>
                <a:gd name="T50" fmla="*/ 3 w 7"/>
                <a:gd name="T51" fmla="*/ 9 h 11"/>
                <a:gd name="T52" fmla="*/ 3 w 7"/>
                <a:gd name="T53" fmla="*/ 8 h 11"/>
                <a:gd name="T54" fmla="*/ 3 w 7"/>
                <a:gd name="T55" fmla="*/ 6 h 11"/>
                <a:gd name="T56" fmla="*/ 2 w 7"/>
                <a:gd name="T57" fmla="*/ 6 h 11"/>
                <a:gd name="T58" fmla="*/ 2 w 7"/>
                <a:gd name="T59" fmla="*/ 5 h 11"/>
                <a:gd name="T60" fmla="*/ 2 w 7"/>
                <a:gd name="T61" fmla="*/ 4 h 11"/>
                <a:gd name="T62" fmla="*/ 1 w 7"/>
                <a:gd name="T63" fmla="*/ 4 h 11"/>
                <a:gd name="T64" fmla="*/ 1 w 7"/>
                <a:gd name="T65" fmla="*/ 3 h 11"/>
                <a:gd name="T66" fmla="*/ 0 w 7"/>
                <a:gd name="T67" fmla="*/ 3 h 11"/>
                <a:gd name="T68" fmla="*/ 0 w 7"/>
                <a:gd name="T69" fmla="*/ 2 h 11"/>
                <a:gd name="T70" fmla="*/ 0 w 7"/>
                <a:gd name="T71" fmla="*/ 0 h 11"/>
                <a:gd name="T72" fmla="*/ 1 w 7"/>
                <a:gd name="T73" fmla="*/ 0 h 11"/>
                <a:gd name="T74" fmla="*/ 2 w 7"/>
                <a:gd name="T75" fmla="*/ 0 h 11"/>
                <a:gd name="T76" fmla="*/ 2 w 7"/>
                <a:gd name="T77" fmla="*/ 2 h 11"/>
                <a:gd name="T78" fmla="*/ 1 w 7"/>
                <a:gd name="T79" fmla="*/ 0 h 11"/>
                <a:gd name="T80" fmla="*/ 1 w 7"/>
                <a:gd name="T81" fmla="*/ 2 h 11"/>
                <a:gd name="T82" fmla="*/ 2 w 7"/>
                <a:gd name="T83" fmla="*/ 2 h 11"/>
                <a:gd name="T84" fmla="*/ 1 w 7"/>
                <a:gd name="T85" fmla="*/ 2 h 11"/>
                <a:gd name="T86" fmla="*/ 1 w 7"/>
                <a:gd name="T87" fmla="*/ 3 h 11"/>
                <a:gd name="T88" fmla="*/ 1 w 7"/>
                <a:gd name="T89" fmla="*/ 4 h 11"/>
                <a:gd name="T90" fmla="*/ 2 w 7"/>
                <a:gd name="T91" fmla="*/ 4 h 11"/>
                <a:gd name="T92" fmla="*/ 2 w 7"/>
                <a:gd name="T93" fmla="*/ 5 h 11"/>
                <a:gd name="T94" fmla="*/ 2 w 7"/>
                <a:gd name="T95" fmla="*/ 6 h 11"/>
                <a:gd name="T96" fmla="*/ 3 w 7"/>
                <a:gd name="T97" fmla="*/ 6 h 11"/>
                <a:gd name="T98" fmla="*/ 3 w 7"/>
                <a:gd name="T99" fmla="*/ 5 h 11"/>
                <a:gd name="T100" fmla="*/ 5 w 7"/>
                <a:gd name="T101" fmla="*/ 5 h 11"/>
                <a:gd name="T102" fmla="*/ 6 w 7"/>
                <a:gd name="T103" fmla="*/ 5 h 1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"/>
                <a:gd name="T157" fmla="*/ 0 h 11"/>
                <a:gd name="T158" fmla="*/ 7 w 7"/>
                <a:gd name="T159" fmla="*/ 11 h 1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" h="11">
                  <a:moveTo>
                    <a:pt x="6" y="5"/>
                  </a:move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9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46" name="Freeform 620"/>
            <p:cNvSpPr>
              <a:spLocks noChangeAspect="1"/>
            </p:cNvSpPr>
            <p:nvPr/>
          </p:nvSpPr>
          <p:spPr bwMode="gray">
            <a:xfrm>
              <a:off x="4909" y="2687"/>
              <a:ext cx="3" cy="5"/>
            </a:xfrm>
            <a:custGeom>
              <a:avLst/>
              <a:gdLst>
                <a:gd name="T0" fmla="*/ 2 w 3"/>
                <a:gd name="T1" fmla="*/ 4 h 5"/>
                <a:gd name="T2" fmla="*/ 2 w 3"/>
                <a:gd name="T3" fmla="*/ 5 h 5"/>
                <a:gd name="T4" fmla="*/ 1 w 3"/>
                <a:gd name="T5" fmla="*/ 5 h 5"/>
                <a:gd name="T6" fmla="*/ 1 w 3"/>
                <a:gd name="T7" fmla="*/ 4 h 5"/>
                <a:gd name="T8" fmla="*/ 0 w 3"/>
                <a:gd name="T9" fmla="*/ 4 h 5"/>
                <a:gd name="T10" fmla="*/ 0 w 3"/>
                <a:gd name="T11" fmla="*/ 3 h 5"/>
                <a:gd name="T12" fmla="*/ 0 w 3"/>
                <a:gd name="T13" fmla="*/ 2 h 5"/>
                <a:gd name="T14" fmla="*/ 1 w 3"/>
                <a:gd name="T15" fmla="*/ 2 h 5"/>
                <a:gd name="T16" fmla="*/ 1 w 3"/>
                <a:gd name="T17" fmla="*/ 0 h 5"/>
                <a:gd name="T18" fmla="*/ 0 w 3"/>
                <a:gd name="T19" fmla="*/ 0 h 5"/>
                <a:gd name="T20" fmla="*/ 1 w 3"/>
                <a:gd name="T21" fmla="*/ 0 h 5"/>
                <a:gd name="T22" fmla="*/ 1 w 3"/>
                <a:gd name="T23" fmla="*/ 2 h 5"/>
                <a:gd name="T24" fmla="*/ 1 w 3"/>
                <a:gd name="T25" fmla="*/ 0 h 5"/>
                <a:gd name="T26" fmla="*/ 1 w 3"/>
                <a:gd name="T27" fmla="*/ 2 h 5"/>
                <a:gd name="T28" fmla="*/ 1 w 3"/>
                <a:gd name="T29" fmla="*/ 0 h 5"/>
                <a:gd name="T30" fmla="*/ 2 w 3"/>
                <a:gd name="T31" fmla="*/ 0 h 5"/>
                <a:gd name="T32" fmla="*/ 2 w 3"/>
                <a:gd name="T33" fmla="*/ 2 h 5"/>
                <a:gd name="T34" fmla="*/ 2 w 3"/>
                <a:gd name="T35" fmla="*/ 3 h 5"/>
                <a:gd name="T36" fmla="*/ 1 w 3"/>
                <a:gd name="T37" fmla="*/ 3 h 5"/>
                <a:gd name="T38" fmla="*/ 2 w 3"/>
                <a:gd name="T39" fmla="*/ 3 h 5"/>
                <a:gd name="T40" fmla="*/ 1 w 3"/>
                <a:gd name="T41" fmla="*/ 3 h 5"/>
                <a:gd name="T42" fmla="*/ 2 w 3"/>
                <a:gd name="T43" fmla="*/ 3 h 5"/>
                <a:gd name="T44" fmla="*/ 1 w 3"/>
                <a:gd name="T45" fmla="*/ 3 h 5"/>
                <a:gd name="T46" fmla="*/ 1 w 3"/>
                <a:gd name="T47" fmla="*/ 4 h 5"/>
                <a:gd name="T48" fmla="*/ 2 w 3"/>
                <a:gd name="T49" fmla="*/ 4 h 5"/>
                <a:gd name="T50" fmla="*/ 2 w 3"/>
                <a:gd name="T51" fmla="*/ 3 h 5"/>
                <a:gd name="T52" fmla="*/ 2 w 3"/>
                <a:gd name="T53" fmla="*/ 4 h 5"/>
                <a:gd name="T54" fmla="*/ 3 w 3"/>
                <a:gd name="T55" fmla="*/ 4 h 5"/>
                <a:gd name="T56" fmla="*/ 3 w 3"/>
                <a:gd name="T57" fmla="*/ 5 h 5"/>
                <a:gd name="T58" fmla="*/ 2 w 3"/>
                <a:gd name="T59" fmla="*/ 4 h 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"/>
                <a:gd name="T91" fmla="*/ 0 h 5"/>
                <a:gd name="T92" fmla="*/ 3 w 3"/>
                <a:gd name="T93" fmla="*/ 5 h 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" h="5">
                  <a:moveTo>
                    <a:pt x="2" y="4"/>
                  </a:move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47" name="Freeform 621"/>
            <p:cNvSpPr>
              <a:spLocks noChangeAspect="1"/>
            </p:cNvSpPr>
            <p:nvPr/>
          </p:nvSpPr>
          <p:spPr bwMode="gray">
            <a:xfrm>
              <a:off x="4885" y="270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48" name="Freeform 622"/>
            <p:cNvSpPr>
              <a:spLocks noChangeAspect="1"/>
            </p:cNvSpPr>
            <p:nvPr/>
          </p:nvSpPr>
          <p:spPr bwMode="gray">
            <a:xfrm>
              <a:off x="4886" y="270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49" name="Freeform 623"/>
            <p:cNvSpPr>
              <a:spLocks noChangeAspect="1"/>
            </p:cNvSpPr>
            <p:nvPr/>
          </p:nvSpPr>
          <p:spPr bwMode="gray">
            <a:xfrm>
              <a:off x="4886" y="2789"/>
              <a:ext cx="3" cy="4"/>
            </a:xfrm>
            <a:custGeom>
              <a:avLst/>
              <a:gdLst>
                <a:gd name="T0" fmla="*/ 1 w 3"/>
                <a:gd name="T1" fmla="*/ 1 h 4"/>
                <a:gd name="T2" fmla="*/ 3 w 3"/>
                <a:gd name="T3" fmla="*/ 3 h 4"/>
                <a:gd name="T4" fmla="*/ 3 w 3"/>
                <a:gd name="T5" fmla="*/ 1 h 4"/>
                <a:gd name="T6" fmla="*/ 3 w 3"/>
                <a:gd name="T7" fmla="*/ 3 h 4"/>
                <a:gd name="T8" fmla="*/ 3 w 3"/>
                <a:gd name="T9" fmla="*/ 4 h 4"/>
                <a:gd name="T10" fmla="*/ 1 w 3"/>
                <a:gd name="T11" fmla="*/ 3 h 4"/>
                <a:gd name="T12" fmla="*/ 0 w 3"/>
                <a:gd name="T13" fmla="*/ 1 h 4"/>
                <a:gd name="T14" fmla="*/ 0 w 3"/>
                <a:gd name="T15" fmla="*/ 0 h 4"/>
                <a:gd name="T16" fmla="*/ 0 w 3"/>
                <a:gd name="T17" fmla="*/ 1 h 4"/>
                <a:gd name="T18" fmla="*/ 1 w 3"/>
                <a:gd name="T19" fmla="*/ 1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4"/>
                <a:gd name="T32" fmla="*/ 3 w 3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4">
                  <a:moveTo>
                    <a:pt x="1" y="1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50" name="Freeform 624"/>
            <p:cNvSpPr>
              <a:spLocks noChangeAspect="1"/>
            </p:cNvSpPr>
            <p:nvPr/>
          </p:nvSpPr>
          <p:spPr bwMode="gray">
            <a:xfrm>
              <a:off x="4896" y="2689"/>
              <a:ext cx="13" cy="22"/>
            </a:xfrm>
            <a:custGeom>
              <a:avLst/>
              <a:gdLst>
                <a:gd name="T0" fmla="*/ 3 w 12"/>
                <a:gd name="T1" fmla="*/ 14 h 21"/>
                <a:gd name="T2" fmla="*/ 3 w 12"/>
                <a:gd name="T3" fmla="*/ 18 h 21"/>
                <a:gd name="T4" fmla="*/ 3 w 12"/>
                <a:gd name="T5" fmla="*/ 18 h 21"/>
                <a:gd name="T6" fmla="*/ 3 w 12"/>
                <a:gd name="T7" fmla="*/ 19 h 21"/>
                <a:gd name="T8" fmla="*/ 1 w 12"/>
                <a:gd name="T9" fmla="*/ 20 h 21"/>
                <a:gd name="T10" fmla="*/ 0 w 12"/>
                <a:gd name="T11" fmla="*/ 20 h 21"/>
                <a:gd name="T12" fmla="*/ 1 w 12"/>
                <a:gd name="T13" fmla="*/ 17 h 21"/>
                <a:gd name="T14" fmla="*/ 2 w 12"/>
                <a:gd name="T15" fmla="*/ 17 h 21"/>
                <a:gd name="T16" fmla="*/ 1 w 12"/>
                <a:gd name="T17" fmla="*/ 14 h 21"/>
                <a:gd name="T18" fmla="*/ 2 w 12"/>
                <a:gd name="T19" fmla="*/ 12 h 21"/>
                <a:gd name="T20" fmla="*/ 2 w 12"/>
                <a:gd name="T21" fmla="*/ 9 h 21"/>
                <a:gd name="T22" fmla="*/ 5 w 12"/>
                <a:gd name="T23" fmla="*/ 7 h 21"/>
                <a:gd name="T24" fmla="*/ 5 w 12"/>
                <a:gd name="T25" fmla="*/ 6 h 21"/>
                <a:gd name="T26" fmla="*/ 5 w 12"/>
                <a:gd name="T27" fmla="*/ 2 h 21"/>
                <a:gd name="T28" fmla="*/ 7 w 12"/>
                <a:gd name="T29" fmla="*/ 0 h 21"/>
                <a:gd name="T30" fmla="*/ 7 w 12"/>
                <a:gd name="T31" fmla="*/ 2 h 21"/>
                <a:gd name="T32" fmla="*/ 8 w 12"/>
                <a:gd name="T33" fmla="*/ 5 h 21"/>
                <a:gd name="T34" fmla="*/ 11 w 12"/>
                <a:gd name="T35" fmla="*/ 6 h 21"/>
                <a:gd name="T36" fmla="*/ 9 w 12"/>
                <a:gd name="T37" fmla="*/ 6 h 21"/>
                <a:gd name="T38" fmla="*/ 9 w 12"/>
                <a:gd name="T39" fmla="*/ 7 h 21"/>
                <a:gd name="T40" fmla="*/ 12 w 12"/>
                <a:gd name="T41" fmla="*/ 6 h 21"/>
                <a:gd name="T42" fmla="*/ 11 w 12"/>
                <a:gd name="T43" fmla="*/ 8 h 21"/>
                <a:gd name="T44" fmla="*/ 9 w 12"/>
                <a:gd name="T45" fmla="*/ 8 h 21"/>
                <a:gd name="T46" fmla="*/ 9 w 12"/>
                <a:gd name="T47" fmla="*/ 9 h 21"/>
                <a:gd name="T48" fmla="*/ 9 w 12"/>
                <a:gd name="T49" fmla="*/ 8 h 21"/>
                <a:gd name="T50" fmla="*/ 8 w 12"/>
                <a:gd name="T51" fmla="*/ 8 h 21"/>
                <a:gd name="T52" fmla="*/ 8 w 12"/>
                <a:gd name="T53" fmla="*/ 9 h 21"/>
                <a:gd name="T54" fmla="*/ 11 w 12"/>
                <a:gd name="T55" fmla="*/ 8 h 21"/>
                <a:gd name="T56" fmla="*/ 9 w 12"/>
                <a:gd name="T57" fmla="*/ 11 h 21"/>
                <a:gd name="T58" fmla="*/ 11 w 12"/>
                <a:gd name="T59" fmla="*/ 13 h 21"/>
                <a:gd name="T60" fmla="*/ 9 w 12"/>
                <a:gd name="T61" fmla="*/ 12 h 21"/>
                <a:gd name="T62" fmla="*/ 9 w 12"/>
                <a:gd name="T63" fmla="*/ 11 h 21"/>
                <a:gd name="T64" fmla="*/ 8 w 12"/>
                <a:gd name="T65" fmla="*/ 8 h 21"/>
                <a:gd name="T66" fmla="*/ 8 w 12"/>
                <a:gd name="T67" fmla="*/ 9 h 21"/>
                <a:gd name="T68" fmla="*/ 7 w 12"/>
                <a:gd name="T69" fmla="*/ 12 h 21"/>
                <a:gd name="T70" fmla="*/ 7 w 12"/>
                <a:gd name="T71" fmla="*/ 13 h 21"/>
                <a:gd name="T72" fmla="*/ 6 w 12"/>
                <a:gd name="T73" fmla="*/ 11 h 21"/>
                <a:gd name="T74" fmla="*/ 6 w 12"/>
                <a:gd name="T75" fmla="*/ 9 h 21"/>
                <a:gd name="T76" fmla="*/ 7 w 12"/>
                <a:gd name="T77" fmla="*/ 7 h 21"/>
                <a:gd name="T78" fmla="*/ 6 w 12"/>
                <a:gd name="T79" fmla="*/ 7 h 21"/>
                <a:gd name="T80" fmla="*/ 6 w 12"/>
                <a:gd name="T81" fmla="*/ 8 h 21"/>
                <a:gd name="T82" fmla="*/ 6 w 12"/>
                <a:gd name="T83" fmla="*/ 7 h 21"/>
                <a:gd name="T84" fmla="*/ 5 w 12"/>
                <a:gd name="T85" fmla="*/ 9 h 21"/>
                <a:gd name="T86" fmla="*/ 6 w 12"/>
                <a:gd name="T87" fmla="*/ 9 h 21"/>
                <a:gd name="T88" fmla="*/ 5 w 12"/>
                <a:gd name="T89" fmla="*/ 9 h 21"/>
                <a:gd name="T90" fmla="*/ 3 w 12"/>
                <a:gd name="T91" fmla="*/ 9 h 21"/>
                <a:gd name="T92" fmla="*/ 5 w 12"/>
                <a:gd name="T93" fmla="*/ 9 h 21"/>
                <a:gd name="T94" fmla="*/ 6 w 12"/>
                <a:gd name="T95" fmla="*/ 12 h 21"/>
                <a:gd name="T96" fmla="*/ 6 w 12"/>
                <a:gd name="T97" fmla="*/ 13 h 21"/>
                <a:gd name="T98" fmla="*/ 5 w 12"/>
                <a:gd name="T99" fmla="*/ 13 h 21"/>
                <a:gd name="T100" fmla="*/ 3 w 12"/>
                <a:gd name="T101" fmla="*/ 12 h 21"/>
                <a:gd name="T102" fmla="*/ 3 w 12"/>
                <a:gd name="T103" fmla="*/ 13 h 2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"/>
                <a:gd name="T157" fmla="*/ 0 h 21"/>
                <a:gd name="T158" fmla="*/ 12 w 12"/>
                <a:gd name="T159" fmla="*/ 21 h 2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" h="21">
                  <a:moveTo>
                    <a:pt x="3" y="14"/>
                  </a:moveTo>
                  <a:lnTo>
                    <a:pt x="3" y="15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9" y="8"/>
                  </a:lnTo>
                  <a:lnTo>
                    <a:pt x="11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9"/>
                  </a:lnTo>
                  <a:lnTo>
                    <a:pt x="9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9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7" y="9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9"/>
                  </a:lnTo>
                  <a:lnTo>
                    <a:pt x="5" y="9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5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51" name="Freeform 625"/>
            <p:cNvSpPr>
              <a:spLocks noChangeAspect="1"/>
            </p:cNvSpPr>
            <p:nvPr/>
          </p:nvSpPr>
          <p:spPr bwMode="gray">
            <a:xfrm>
              <a:off x="4898" y="2655"/>
              <a:ext cx="4" cy="5"/>
            </a:xfrm>
            <a:custGeom>
              <a:avLst/>
              <a:gdLst>
                <a:gd name="T0" fmla="*/ 0 w 3"/>
                <a:gd name="T1" fmla="*/ 3 h 4"/>
                <a:gd name="T2" fmla="*/ 0 w 3"/>
                <a:gd name="T3" fmla="*/ 1 h 4"/>
                <a:gd name="T4" fmla="*/ 0 w 3"/>
                <a:gd name="T5" fmla="*/ 3 h 4"/>
                <a:gd name="T6" fmla="*/ 0 w 3"/>
                <a:gd name="T7" fmla="*/ 1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1 h 4"/>
                <a:gd name="T14" fmla="*/ 1 w 3"/>
                <a:gd name="T15" fmla="*/ 3 h 4"/>
                <a:gd name="T16" fmla="*/ 3 w 3"/>
                <a:gd name="T17" fmla="*/ 3 h 4"/>
                <a:gd name="T18" fmla="*/ 1 w 3"/>
                <a:gd name="T19" fmla="*/ 3 h 4"/>
                <a:gd name="T20" fmla="*/ 1 w 3"/>
                <a:gd name="T21" fmla="*/ 4 h 4"/>
                <a:gd name="T22" fmla="*/ 1 w 3"/>
                <a:gd name="T23" fmla="*/ 3 h 4"/>
                <a:gd name="T24" fmla="*/ 0 w 3"/>
                <a:gd name="T25" fmla="*/ 3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"/>
                <a:gd name="T40" fmla="*/ 0 h 4"/>
                <a:gd name="T41" fmla="*/ 3 w 3"/>
                <a:gd name="T42" fmla="*/ 4 h 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" h="4">
                  <a:moveTo>
                    <a:pt x="0" y="3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52" name="Freeform 626"/>
            <p:cNvSpPr>
              <a:spLocks noChangeAspect="1"/>
            </p:cNvSpPr>
            <p:nvPr/>
          </p:nvSpPr>
          <p:spPr bwMode="gray">
            <a:xfrm>
              <a:off x="5096" y="2582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1 h 1"/>
                <a:gd name="T18" fmla="*/ 0 w 1"/>
                <a:gd name="T19" fmla="*/ 1 h 1"/>
                <a:gd name="T20" fmla="*/ 1 w 1"/>
                <a:gd name="T21" fmla="*/ 1 h 1"/>
                <a:gd name="T22" fmla="*/ 0 w 1"/>
                <a:gd name="T23" fmla="*/ 1 h 1"/>
                <a:gd name="T24" fmla="*/ 1 w 1"/>
                <a:gd name="T25" fmla="*/ 0 h 1"/>
                <a:gd name="T26" fmla="*/ 0 w 1"/>
                <a:gd name="T27" fmla="*/ 0 h 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1"/>
                <a:gd name="T44" fmla="*/ 1 w 1"/>
                <a:gd name="T45" fmla="*/ 1 h 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53" name="Freeform 627"/>
            <p:cNvSpPr>
              <a:spLocks noChangeAspect="1"/>
            </p:cNvSpPr>
            <p:nvPr/>
          </p:nvSpPr>
          <p:spPr bwMode="gray">
            <a:xfrm>
              <a:off x="5087" y="2620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54" name="Freeform 628"/>
            <p:cNvSpPr>
              <a:spLocks noChangeAspect="1"/>
            </p:cNvSpPr>
            <p:nvPr/>
          </p:nvSpPr>
          <p:spPr bwMode="gray">
            <a:xfrm>
              <a:off x="5087" y="2610"/>
              <a:ext cx="2" cy="3"/>
            </a:xfrm>
            <a:custGeom>
              <a:avLst/>
              <a:gdLst>
                <a:gd name="T0" fmla="*/ 2 w 2"/>
                <a:gd name="T1" fmla="*/ 1 h 3"/>
                <a:gd name="T2" fmla="*/ 1 w 2"/>
                <a:gd name="T3" fmla="*/ 1 h 3"/>
                <a:gd name="T4" fmla="*/ 2 w 2"/>
                <a:gd name="T5" fmla="*/ 1 h 3"/>
                <a:gd name="T6" fmla="*/ 2 w 2"/>
                <a:gd name="T7" fmla="*/ 2 h 3"/>
                <a:gd name="T8" fmla="*/ 2 w 2"/>
                <a:gd name="T9" fmla="*/ 3 h 3"/>
                <a:gd name="T10" fmla="*/ 2 w 2"/>
                <a:gd name="T11" fmla="*/ 2 h 3"/>
                <a:gd name="T12" fmla="*/ 2 w 2"/>
                <a:gd name="T13" fmla="*/ 3 h 3"/>
                <a:gd name="T14" fmla="*/ 1 w 2"/>
                <a:gd name="T15" fmla="*/ 2 h 3"/>
                <a:gd name="T16" fmla="*/ 2 w 2"/>
                <a:gd name="T17" fmla="*/ 2 h 3"/>
                <a:gd name="T18" fmla="*/ 1 w 2"/>
                <a:gd name="T19" fmla="*/ 2 h 3"/>
                <a:gd name="T20" fmla="*/ 1 w 2"/>
                <a:gd name="T21" fmla="*/ 3 h 3"/>
                <a:gd name="T22" fmla="*/ 1 w 2"/>
                <a:gd name="T23" fmla="*/ 2 h 3"/>
                <a:gd name="T24" fmla="*/ 1 w 2"/>
                <a:gd name="T25" fmla="*/ 1 h 3"/>
                <a:gd name="T26" fmla="*/ 1 w 2"/>
                <a:gd name="T27" fmla="*/ 2 h 3"/>
                <a:gd name="T28" fmla="*/ 1 w 2"/>
                <a:gd name="T29" fmla="*/ 1 h 3"/>
                <a:gd name="T30" fmla="*/ 0 w 2"/>
                <a:gd name="T31" fmla="*/ 1 h 3"/>
                <a:gd name="T32" fmla="*/ 1 w 2"/>
                <a:gd name="T33" fmla="*/ 1 h 3"/>
                <a:gd name="T34" fmla="*/ 0 w 2"/>
                <a:gd name="T35" fmla="*/ 1 h 3"/>
                <a:gd name="T36" fmla="*/ 1 w 2"/>
                <a:gd name="T37" fmla="*/ 1 h 3"/>
                <a:gd name="T38" fmla="*/ 1 w 2"/>
                <a:gd name="T39" fmla="*/ 0 h 3"/>
                <a:gd name="T40" fmla="*/ 0 w 2"/>
                <a:gd name="T41" fmla="*/ 0 h 3"/>
                <a:gd name="T42" fmla="*/ 1 w 2"/>
                <a:gd name="T43" fmla="*/ 0 h 3"/>
                <a:gd name="T44" fmla="*/ 1 w 2"/>
                <a:gd name="T45" fmla="*/ 1 h 3"/>
                <a:gd name="T46" fmla="*/ 2 w 2"/>
                <a:gd name="T47" fmla="*/ 1 h 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"/>
                <a:gd name="T73" fmla="*/ 0 h 3"/>
                <a:gd name="T74" fmla="*/ 2 w 2"/>
                <a:gd name="T75" fmla="*/ 3 h 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" h="3">
                  <a:moveTo>
                    <a:pt x="2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55" name="Freeform 629"/>
            <p:cNvSpPr>
              <a:spLocks noChangeAspect="1"/>
            </p:cNvSpPr>
            <p:nvPr/>
          </p:nvSpPr>
          <p:spPr bwMode="gray">
            <a:xfrm>
              <a:off x="5087" y="2620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56" name="Freeform 630"/>
            <p:cNvSpPr>
              <a:spLocks noChangeAspect="1"/>
            </p:cNvSpPr>
            <p:nvPr/>
          </p:nvSpPr>
          <p:spPr bwMode="gray">
            <a:xfrm>
              <a:off x="5028" y="2690"/>
              <a:ext cx="7" cy="11"/>
            </a:xfrm>
            <a:custGeom>
              <a:avLst/>
              <a:gdLst>
                <a:gd name="T0" fmla="*/ 0 w 7"/>
                <a:gd name="T1" fmla="*/ 7 h 10"/>
                <a:gd name="T2" fmla="*/ 1 w 7"/>
                <a:gd name="T3" fmla="*/ 7 h 10"/>
                <a:gd name="T4" fmla="*/ 1 w 7"/>
                <a:gd name="T5" fmla="*/ 6 h 10"/>
                <a:gd name="T6" fmla="*/ 0 w 7"/>
                <a:gd name="T7" fmla="*/ 6 h 10"/>
                <a:gd name="T8" fmla="*/ 1 w 7"/>
                <a:gd name="T9" fmla="*/ 6 h 10"/>
                <a:gd name="T10" fmla="*/ 1 w 7"/>
                <a:gd name="T11" fmla="*/ 5 h 10"/>
                <a:gd name="T12" fmla="*/ 1 w 7"/>
                <a:gd name="T13" fmla="*/ 6 h 10"/>
                <a:gd name="T14" fmla="*/ 2 w 7"/>
                <a:gd name="T15" fmla="*/ 6 h 10"/>
                <a:gd name="T16" fmla="*/ 2 w 7"/>
                <a:gd name="T17" fmla="*/ 5 h 10"/>
                <a:gd name="T18" fmla="*/ 4 w 7"/>
                <a:gd name="T19" fmla="*/ 5 h 10"/>
                <a:gd name="T20" fmla="*/ 2 w 7"/>
                <a:gd name="T21" fmla="*/ 4 h 10"/>
                <a:gd name="T22" fmla="*/ 2 w 7"/>
                <a:gd name="T23" fmla="*/ 5 h 10"/>
                <a:gd name="T24" fmla="*/ 2 w 7"/>
                <a:gd name="T25" fmla="*/ 4 h 10"/>
                <a:gd name="T26" fmla="*/ 4 w 7"/>
                <a:gd name="T27" fmla="*/ 5 h 10"/>
                <a:gd name="T28" fmla="*/ 2 w 7"/>
                <a:gd name="T29" fmla="*/ 4 h 10"/>
                <a:gd name="T30" fmla="*/ 4 w 7"/>
                <a:gd name="T31" fmla="*/ 4 h 10"/>
                <a:gd name="T32" fmla="*/ 5 w 7"/>
                <a:gd name="T33" fmla="*/ 4 h 10"/>
                <a:gd name="T34" fmla="*/ 4 w 7"/>
                <a:gd name="T35" fmla="*/ 4 h 10"/>
                <a:gd name="T36" fmla="*/ 4 w 7"/>
                <a:gd name="T37" fmla="*/ 2 h 10"/>
                <a:gd name="T38" fmla="*/ 5 w 7"/>
                <a:gd name="T39" fmla="*/ 2 h 10"/>
                <a:gd name="T40" fmla="*/ 5 w 7"/>
                <a:gd name="T41" fmla="*/ 4 h 10"/>
                <a:gd name="T42" fmla="*/ 5 w 7"/>
                <a:gd name="T43" fmla="*/ 2 h 10"/>
                <a:gd name="T44" fmla="*/ 4 w 7"/>
                <a:gd name="T45" fmla="*/ 2 h 10"/>
                <a:gd name="T46" fmla="*/ 5 w 7"/>
                <a:gd name="T47" fmla="*/ 2 h 10"/>
                <a:gd name="T48" fmla="*/ 6 w 7"/>
                <a:gd name="T49" fmla="*/ 2 h 10"/>
                <a:gd name="T50" fmla="*/ 6 w 7"/>
                <a:gd name="T51" fmla="*/ 1 h 10"/>
                <a:gd name="T52" fmla="*/ 6 w 7"/>
                <a:gd name="T53" fmla="*/ 0 h 10"/>
                <a:gd name="T54" fmla="*/ 6 w 7"/>
                <a:gd name="T55" fmla="*/ 1 h 10"/>
                <a:gd name="T56" fmla="*/ 6 w 7"/>
                <a:gd name="T57" fmla="*/ 2 h 10"/>
                <a:gd name="T58" fmla="*/ 7 w 7"/>
                <a:gd name="T59" fmla="*/ 2 h 10"/>
                <a:gd name="T60" fmla="*/ 7 w 7"/>
                <a:gd name="T61" fmla="*/ 4 h 10"/>
                <a:gd name="T62" fmla="*/ 6 w 7"/>
                <a:gd name="T63" fmla="*/ 4 h 10"/>
                <a:gd name="T64" fmla="*/ 5 w 7"/>
                <a:gd name="T65" fmla="*/ 5 h 10"/>
                <a:gd name="T66" fmla="*/ 4 w 7"/>
                <a:gd name="T67" fmla="*/ 5 h 10"/>
                <a:gd name="T68" fmla="*/ 4 w 7"/>
                <a:gd name="T69" fmla="*/ 6 h 10"/>
                <a:gd name="T70" fmla="*/ 2 w 7"/>
                <a:gd name="T71" fmla="*/ 6 h 10"/>
                <a:gd name="T72" fmla="*/ 2 w 7"/>
                <a:gd name="T73" fmla="*/ 7 h 10"/>
                <a:gd name="T74" fmla="*/ 1 w 7"/>
                <a:gd name="T75" fmla="*/ 7 h 10"/>
                <a:gd name="T76" fmla="*/ 1 w 7"/>
                <a:gd name="T77" fmla="*/ 8 h 10"/>
                <a:gd name="T78" fmla="*/ 0 w 7"/>
                <a:gd name="T79" fmla="*/ 10 h 10"/>
                <a:gd name="T80" fmla="*/ 0 w 7"/>
                <a:gd name="T81" fmla="*/ 8 h 10"/>
                <a:gd name="T82" fmla="*/ 0 w 7"/>
                <a:gd name="T83" fmla="*/ 7 h 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"/>
                <a:gd name="T127" fmla="*/ 0 h 10"/>
                <a:gd name="T128" fmla="*/ 7 w 7"/>
                <a:gd name="T129" fmla="*/ 10 h 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" h="10">
                  <a:moveTo>
                    <a:pt x="0" y="7"/>
                  </a:move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4" y="5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5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57" name="Freeform 631"/>
            <p:cNvSpPr>
              <a:spLocks noChangeAspect="1"/>
            </p:cNvSpPr>
            <p:nvPr/>
          </p:nvSpPr>
          <p:spPr bwMode="gray">
            <a:xfrm>
              <a:off x="5029" y="2692"/>
              <a:ext cx="1" cy="3"/>
            </a:xfrm>
            <a:custGeom>
              <a:avLst/>
              <a:gdLst>
                <a:gd name="T0" fmla="*/ 1 w 1"/>
                <a:gd name="T1" fmla="*/ 0 h 3"/>
                <a:gd name="T2" fmla="*/ 1 w 1"/>
                <a:gd name="T3" fmla="*/ 2 h 3"/>
                <a:gd name="T4" fmla="*/ 1 w 1"/>
                <a:gd name="T5" fmla="*/ 3 h 3"/>
                <a:gd name="T6" fmla="*/ 1 w 1"/>
                <a:gd name="T7" fmla="*/ 2 h 3"/>
                <a:gd name="T8" fmla="*/ 0 w 1"/>
                <a:gd name="T9" fmla="*/ 2 h 3"/>
                <a:gd name="T10" fmla="*/ 0 w 1"/>
                <a:gd name="T11" fmla="*/ 0 h 3"/>
                <a:gd name="T12" fmla="*/ 1 w 1"/>
                <a:gd name="T13" fmla="*/ 0 h 3"/>
                <a:gd name="T14" fmla="*/ 0 w 1"/>
                <a:gd name="T15" fmla="*/ 0 h 3"/>
                <a:gd name="T16" fmla="*/ 1 w 1"/>
                <a:gd name="T17" fmla="*/ 0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3"/>
                <a:gd name="T29" fmla="*/ 1 w 1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3">
                  <a:moveTo>
                    <a:pt x="1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58" name="Rectangle 632"/>
            <p:cNvSpPr>
              <a:spLocks noChangeAspect="1" noChangeArrowheads="1"/>
            </p:cNvSpPr>
            <p:nvPr/>
          </p:nvSpPr>
          <p:spPr bwMode="gray">
            <a:xfrm>
              <a:off x="5030" y="2692"/>
              <a:ext cx="2" cy="2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59" name="Freeform 633"/>
            <p:cNvSpPr>
              <a:spLocks noChangeAspect="1"/>
            </p:cNvSpPr>
            <p:nvPr/>
          </p:nvSpPr>
          <p:spPr bwMode="gray">
            <a:xfrm>
              <a:off x="5033" y="2690"/>
              <a:ext cx="1" cy="2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2 h 2"/>
                <a:gd name="T6" fmla="*/ 0 w 1"/>
                <a:gd name="T7" fmla="*/ 1 h 2"/>
                <a:gd name="T8" fmla="*/ 0 w 1"/>
                <a:gd name="T9" fmla="*/ 0 h 2"/>
                <a:gd name="T10" fmla="*/ 1 w 1"/>
                <a:gd name="T11" fmla="*/ 0 h 2"/>
                <a:gd name="T12" fmla="*/ 0 w 1"/>
                <a:gd name="T13" fmla="*/ 1 h 2"/>
                <a:gd name="T14" fmla="*/ 1 w 1"/>
                <a:gd name="T15" fmla="*/ 1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2"/>
                <a:gd name="T26" fmla="*/ 1 w 1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60" name="Rectangle 634"/>
            <p:cNvSpPr>
              <a:spLocks noChangeAspect="1" noChangeArrowheads="1"/>
            </p:cNvSpPr>
            <p:nvPr/>
          </p:nvSpPr>
          <p:spPr bwMode="gray">
            <a:xfrm>
              <a:off x="5034" y="2689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61" name="Freeform 635"/>
            <p:cNvSpPr>
              <a:spLocks noChangeAspect="1"/>
            </p:cNvSpPr>
            <p:nvPr/>
          </p:nvSpPr>
          <p:spPr bwMode="gray">
            <a:xfrm>
              <a:off x="5077" y="2607"/>
              <a:ext cx="18" cy="31"/>
            </a:xfrm>
            <a:custGeom>
              <a:avLst/>
              <a:gdLst>
                <a:gd name="T0" fmla="*/ 7 w 17"/>
                <a:gd name="T1" fmla="*/ 19 h 29"/>
                <a:gd name="T2" fmla="*/ 7 w 17"/>
                <a:gd name="T3" fmla="*/ 19 h 29"/>
                <a:gd name="T4" fmla="*/ 9 w 17"/>
                <a:gd name="T5" fmla="*/ 17 h 29"/>
                <a:gd name="T6" fmla="*/ 9 w 17"/>
                <a:gd name="T7" fmla="*/ 15 h 29"/>
                <a:gd name="T8" fmla="*/ 9 w 17"/>
                <a:gd name="T9" fmla="*/ 15 h 29"/>
                <a:gd name="T10" fmla="*/ 10 w 17"/>
                <a:gd name="T11" fmla="*/ 15 h 29"/>
                <a:gd name="T12" fmla="*/ 10 w 17"/>
                <a:gd name="T13" fmla="*/ 12 h 29"/>
                <a:gd name="T14" fmla="*/ 11 w 17"/>
                <a:gd name="T15" fmla="*/ 11 h 29"/>
                <a:gd name="T16" fmla="*/ 11 w 17"/>
                <a:gd name="T17" fmla="*/ 11 h 29"/>
                <a:gd name="T18" fmla="*/ 11 w 17"/>
                <a:gd name="T19" fmla="*/ 11 h 29"/>
                <a:gd name="T20" fmla="*/ 12 w 17"/>
                <a:gd name="T21" fmla="*/ 10 h 29"/>
                <a:gd name="T22" fmla="*/ 12 w 17"/>
                <a:gd name="T23" fmla="*/ 10 h 29"/>
                <a:gd name="T24" fmla="*/ 13 w 17"/>
                <a:gd name="T25" fmla="*/ 9 h 29"/>
                <a:gd name="T26" fmla="*/ 13 w 17"/>
                <a:gd name="T27" fmla="*/ 9 h 29"/>
                <a:gd name="T28" fmla="*/ 13 w 17"/>
                <a:gd name="T29" fmla="*/ 9 h 29"/>
                <a:gd name="T30" fmla="*/ 12 w 17"/>
                <a:gd name="T31" fmla="*/ 8 h 29"/>
                <a:gd name="T32" fmla="*/ 13 w 17"/>
                <a:gd name="T33" fmla="*/ 6 h 29"/>
                <a:gd name="T34" fmla="*/ 15 w 17"/>
                <a:gd name="T35" fmla="*/ 5 h 29"/>
                <a:gd name="T36" fmla="*/ 13 w 17"/>
                <a:gd name="T37" fmla="*/ 6 h 29"/>
                <a:gd name="T38" fmla="*/ 15 w 17"/>
                <a:gd name="T39" fmla="*/ 5 h 29"/>
                <a:gd name="T40" fmla="*/ 15 w 17"/>
                <a:gd name="T41" fmla="*/ 5 h 29"/>
                <a:gd name="T42" fmla="*/ 15 w 17"/>
                <a:gd name="T43" fmla="*/ 3 h 29"/>
                <a:gd name="T44" fmla="*/ 15 w 17"/>
                <a:gd name="T45" fmla="*/ 3 h 29"/>
                <a:gd name="T46" fmla="*/ 15 w 17"/>
                <a:gd name="T47" fmla="*/ 0 h 29"/>
                <a:gd name="T48" fmla="*/ 15 w 17"/>
                <a:gd name="T49" fmla="*/ 3 h 29"/>
                <a:gd name="T50" fmla="*/ 15 w 17"/>
                <a:gd name="T51" fmla="*/ 3 h 29"/>
                <a:gd name="T52" fmla="*/ 16 w 17"/>
                <a:gd name="T53" fmla="*/ 2 h 29"/>
                <a:gd name="T54" fmla="*/ 17 w 17"/>
                <a:gd name="T55" fmla="*/ 3 h 29"/>
                <a:gd name="T56" fmla="*/ 16 w 17"/>
                <a:gd name="T57" fmla="*/ 4 h 29"/>
                <a:gd name="T58" fmla="*/ 15 w 17"/>
                <a:gd name="T59" fmla="*/ 5 h 29"/>
                <a:gd name="T60" fmla="*/ 15 w 17"/>
                <a:gd name="T61" fmla="*/ 8 h 29"/>
                <a:gd name="T62" fmla="*/ 15 w 17"/>
                <a:gd name="T63" fmla="*/ 8 h 29"/>
                <a:gd name="T64" fmla="*/ 13 w 17"/>
                <a:gd name="T65" fmla="*/ 9 h 29"/>
                <a:gd name="T66" fmla="*/ 12 w 17"/>
                <a:gd name="T67" fmla="*/ 10 h 29"/>
                <a:gd name="T68" fmla="*/ 11 w 17"/>
                <a:gd name="T69" fmla="*/ 11 h 29"/>
                <a:gd name="T70" fmla="*/ 11 w 17"/>
                <a:gd name="T71" fmla="*/ 14 h 29"/>
                <a:gd name="T72" fmla="*/ 10 w 17"/>
                <a:gd name="T73" fmla="*/ 15 h 29"/>
                <a:gd name="T74" fmla="*/ 9 w 17"/>
                <a:gd name="T75" fmla="*/ 16 h 29"/>
                <a:gd name="T76" fmla="*/ 7 w 17"/>
                <a:gd name="T77" fmla="*/ 19 h 29"/>
                <a:gd name="T78" fmla="*/ 6 w 17"/>
                <a:gd name="T79" fmla="*/ 20 h 29"/>
                <a:gd name="T80" fmla="*/ 6 w 17"/>
                <a:gd name="T81" fmla="*/ 22 h 29"/>
                <a:gd name="T82" fmla="*/ 5 w 17"/>
                <a:gd name="T83" fmla="*/ 23 h 29"/>
                <a:gd name="T84" fmla="*/ 5 w 17"/>
                <a:gd name="T85" fmla="*/ 23 h 29"/>
                <a:gd name="T86" fmla="*/ 4 w 17"/>
                <a:gd name="T87" fmla="*/ 25 h 29"/>
                <a:gd name="T88" fmla="*/ 3 w 17"/>
                <a:gd name="T89" fmla="*/ 26 h 29"/>
                <a:gd name="T90" fmla="*/ 1 w 17"/>
                <a:gd name="T91" fmla="*/ 27 h 29"/>
                <a:gd name="T92" fmla="*/ 0 w 17"/>
                <a:gd name="T93" fmla="*/ 28 h 29"/>
                <a:gd name="T94" fmla="*/ 0 w 17"/>
                <a:gd name="T95" fmla="*/ 28 h 29"/>
                <a:gd name="T96" fmla="*/ 1 w 17"/>
                <a:gd name="T97" fmla="*/ 27 h 29"/>
                <a:gd name="T98" fmla="*/ 1 w 17"/>
                <a:gd name="T99" fmla="*/ 27 h 29"/>
                <a:gd name="T100" fmla="*/ 3 w 17"/>
                <a:gd name="T101" fmla="*/ 25 h 29"/>
                <a:gd name="T102" fmla="*/ 4 w 17"/>
                <a:gd name="T103" fmla="*/ 26 h 29"/>
                <a:gd name="T104" fmla="*/ 3 w 17"/>
                <a:gd name="T105" fmla="*/ 25 h 29"/>
                <a:gd name="T106" fmla="*/ 4 w 17"/>
                <a:gd name="T107" fmla="*/ 23 h 29"/>
                <a:gd name="T108" fmla="*/ 5 w 17"/>
                <a:gd name="T109" fmla="*/ 22 h 29"/>
                <a:gd name="T110" fmla="*/ 6 w 17"/>
                <a:gd name="T111" fmla="*/ 21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7"/>
                <a:gd name="T169" fmla="*/ 0 h 29"/>
                <a:gd name="T170" fmla="*/ 17 w 17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7" h="29">
                  <a:moveTo>
                    <a:pt x="6" y="20"/>
                  </a:moveTo>
                  <a:lnTo>
                    <a:pt x="7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7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62" name="Freeform 636"/>
            <p:cNvSpPr>
              <a:spLocks noChangeAspect="1"/>
            </p:cNvSpPr>
            <p:nvPr/>
          </p:nvSpPr>
          <p:spPr bwMode="gray">
            <a:xfrm>
              <a:off x="5034" y="2680"/>
              <a:ext cx="7" cy="11"/>
            </a:xfrm>
            <a:custGeom>
              <a:avLst/>
              <a:gdLst>
                <a:gd name="T0" fmla="*/ 5 w 7"/>
                <a:gd name="T1" fmla="*/ 3 h 11"/>
                <a:gd name="T2" fmla="*/ 5 w 7"/>
                <a:gd name="T3" fmla="*/ 4 h 11"/>
                <a:gd name="T4" fmla="*/ 5 w 7"/>
                <a:gd name="T5" fmla="*/ 3 h 11"/>
                <a:gd name="T6" fmla="*/ 6 w 7"/>
                <a:gd name="T7" fmla="*/ 3 h 11"/>
                <a:gd name="T8" fmla="*/ 6 w 7"/>
                <a:gd name="T9" fmla="*/ 1 h 11"/>
                <a:gd name="T10" fmla="*/ 6 w 7"/>
                <a:gd name="T11" fmla="*/ 0 h 11"/>
                <a:gd name="T12" fmla="*/ 6 w 7"/>
                <a:gd name="T13" fmla="*/ 1 h 11"/>
                <a:gd name="T14" fmla="*/ 7 w 7"/>
                <a:gd name="T15" fmla="*/ 1 h 11"/>
                <a:gd name="T16" fmla="*/ 7 w 7"/>
                <a:gd name="T17" fmla="*/ 3 h 11"/>
                <a:gd name="T18" fmla="*/ 6 w 7"/>
                <a:gd name="T19" fmla="*/ 3 h 11"/>
                <a:gd name="T20" fmla="*/ 5 w 7"/>
                <a:gd name="T21" fmla="*/ 5 h 11"/>
                <a:gd name="T22" fmla="*/ 4 w 7"/>
                <a:gd name="T23" fmla="*/ 6 h 11"/>
                <a:gd name="T24" fmla="*/ 4 w 7"/>
                <a:gd name="T25" fmla="*/ 7 h 11"/>
                <a:gd name="T26" fmla="*/ 3 w 7"/>
                <a:gd name="T27" fmla="*/ 7 h 11"/>
                <a:gd name="T28" fmla="*/ 3 w 7"/>
                <a:gd name="T29" fmla="*/ 9 h 11"/>
                <a:gd name="T30" fmla="*/ 3 w 7"/>
                <a:gd name="T31" fmla="*/ 10 h 11"/>
                <a:gd name="T32" fmla="*/ 1 w 7"/>
                <a:gd name="T33" fmla="*/ 11 h 11"/>
                <a:gd name="T34" fmla="*/ 0 w 7"/>
                <a:gd name="T35" fmla="*/ 11 h 11"/>
                <a:gd name="T36" fmla="*/ 1 w 7"/>
                <a:gd name="T37" fmla="*/ 11 h 11"/>
                <a:gd name="T38" fmla="*/ 1 w 7"/>
                <a:gd name="T39" fmla="*/ 10 h 11"/>
                <a:gd name="T40" fmla="*/ 1 w 7"/>
                <a:gd name="T41" fmla="*/ 9 h 11"/>
                <a:gd name="T42" fmla="*/ 3 w 7"/>
                <a:gd name="T43" fmla="*/ 9 h 11"/>
                <a:gd name="T44" fmla="*/ 3 w 7"/>
                <a:gd name="T45" fmla="*/ 7 h 11"/>
                <a:gd name="T46" fmla="*/ 1 w 7"/>
                <a:gd name="T47" fmla="*/ 7 h 11"/>
                <a:gd name="T48" fmla="*/ 3 w 7"/>
                <a:gd name="T49" fmla="*/ 7 h 11"/>
                <a:gd name="T50" fmla="*/ 3 w 7"/>
                <a:gd name="T51" fmla="*/ 6 h 11"/>
                <a:gd name="T52" fmla="*/ 4 w 7"/>
                <a:gd name="T53" fmla="*/ 6 h 11"/>
                <a:gd name="T54" fmla="*/ 4 w 7"/>
                <a:gd name="T55" fmla="*/ 5 h 11"/>
                <a:gd name="T56" fmla="*/ 5 w 7"/>
                <a:gd name="T57" fmla="*/ 5 h 11"/>
                <a:gd name="T58" fmla="*/ 5 w 7"/>
                <a:gd name="T59" fmla="*/ 4 h 11"/>
                <a:gd name="T60" fmla="*/ 5 w 7"/>
                <a:gd name="T61" fmla="*/ 3 h 11"/>
                <a:gd name="T62" fmla="*/ 5 w 7"/>
                <a:gd name="T63" fmla="*/ 4 h 11"/>
                <a:gd name="T64" fmla="*/ 4 w 7"/>
                <a:gd name="T65" fmla="*/ 4 h 11"/>
                <a:gd name="T66" fmla="*/ 5 w 7"/>
                <a:gd name="T67" fmla="*/ 4 h 11"/>
                <a:gd name="T68" fmla="*/ 5 w 7"/>
                <a:gd name="T69" fmla="*/ 3 h 11"/>
                <a:gd name="T70" fmla="*/ 5 w 7"/>
                <a:gd name="T71" fmla="*/ 4 h 11"/>
                <a:gd name="T72" fmla="*/ 4 w 7"/>
                <a:gd name="T73" fmla="*/ 4 h 11"/>
                <a:gd name="T74" fmla="*/ 4 w 7"/>
                <a:gd name="T75" fmla="*/ 3 h 11"/>
                <a:gd name="T76" fmla="*/ 5 w 7"/>
                <a:gd name="T77" fmla="*/ 3 h 1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7"/>
                <a:gd name="T118" fmla="*/ 0 h 11"/>
                <a:gd name="T119" fmla="*/ 7 w 7"/>
                <a:gd name="T120" fmla="*/ 11 h 1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7" h="11">
                  <a:moveTo>
                    <a:pt x="5" y="3"/>
                  </a:move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63" name="Freeform 637"/>
            <p:cNvSpPr>
              <a:spLocks noChangeAspect="1"/>
            </p:cNvSpPr>
            <p:nvPr/>
          </p:nvSpPr>
          <p:spPr bwMode="gray">
            <a:xfrm>
              <a:off x="5038" y="2680"/>
              <a:ext cx="2" cy="3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0 h 3"/>
                <a:gd name="T4" fmla="*/ 0 w 2"/>
                <a:gd name="T5" fmla="*/ 1 h 3"/>
                <a:gd name="T6" fmla="*/ 1 w 2"/>
                <a:gd name="T7" fmla="*/ 1 h 3"/>
                <a:gd name="T8" fmla="*/ 1 w 2"/>
                <a:gd name="T9" fmla="*/ 0 h 3"/>
                <a:gd name="T10" fmla="*/ 2 w 2"/>
                <a:gd name="T11" fmla="*/ 0 h 3"/>
                <a:gd name="T12" fmla="*/ 1 w 2"/>
                <a:gd name="T13" fmla="*/ 0 h 3"/>
                <a:gd name="T14" fmla="*/ 1 w 2"/>
                <a:gd name="T15" fmla="*/ 1 h 3"/>
                <a:gd name="T16" fmla="*/ 0 w 2"/>
                <a:gd name="T17" fmla="*/ 1 h 3"/>
                <a:gd name="T18" fmla="*/ 0 w 2"/>
                <a:gd name="T19" fmla="*/ 3 h 3"/>
                <a:gd name="T20" fmla="*/ 0 w 2"/>
                <a:gd name="T21" fmla="*/ 1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3"/>
                <a:gd name="T35" fmla="*/ 2 w 2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3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64" name="Freeform 638"/>
            <p:cNvSpPr>
              <a:spLocks noChangeAspect="1"/>
            </p:cNvSpPr>
            <p:nvPr/>
          </p:nvSpPr>
          <p:spPr bwMode="gray">
            <a:xfrm>
              <a:off x="5070" y="264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65" name="Freeform 639"/>
            <p:cNvSpPr>
              <a:spLocks noChangeAspect="1"/>
            </p:cNvSpPr>
            <p:nvPr/>
          </p:nvSpPr>
          <p:spPr bwMode="gray">
            <a:xfrm>
              <a:off x="5039" y="2681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66" name="Freeform 640"/>
            <p:cNvSpPr>
              <a:spLocks noChangeAspect="1"/>
            </p:cNvSpPr>
            <p:nvPr/>
          </p:nvSpPr>
          <p:spPr bwMode="gray">
            <a:xfrm>
              <a:off x="5069" y="264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67" name="Freeform 641"/>
            <p:cNvSpPr>
              <a:spLocks noChangeAspect="1"/>
            </p:cNvSpPr>
            <p:nvPr/>
          </p:nvSpPr>
          <p:spPr bwMode="gray">
            <a:xfrm>
              <a:off x="5039" y="2681"/>
              <a:ext cx="1" cy="2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1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68" name="Freeform 642"/>
            <p:cNvSpPr>
              <a:spLocks noChangeAspect="1"/>
            </p:cNvSpPr>
            <p:nvPr/>
          </p:nvSpPr>
          <p:spPr bwMode="gray">
            <a:xfrm>
              <a:off x="5040" y="2670"/>
              <a:ext cx="7" cy="10"/>
            </a:xfrm>
            <a:custGeom>
              <a:avLst/>
              <a:gdLst>
                <a:gd name="T0" fmla="*/ 0 w 6"/>
                <a:gd name="T1" fmla="*/ 9 h 9"/>
                <a:gd name="T2" fmla="*/ 1 w 6"/>
                <a:gd name="T3" fmla="*/ 8 h 9"/>
                <a:gd name="T4" fmla="*/ 0 w 6"/>
                <a:gd name="T5" fmla="*/ 8 h 9"/>
                <a:gd name="T6" fmla="*/ 1 w 6"/>
                <a:gd name="T7" fmla="*/ 8 h 9"/>
                <a:gd name="T8" fmla="*/ 0 w 6"/>
                <a:gd name="T9" fmla="*/ 8 h 9"/>
                <a:gd name="T10" fmla="*/ 1 w 6"/>
                <a:gd name="T11" fmla="*/ 7 h 9"/>
                <a:gd name="T12" fmla="*/ 1 w 6"/>
                <a:gd name="T13" fmla="*/ 6 h 9"/>
                <a:gd name="T14" fmla="*/ 3 w 6"/>
                <a:gd name="T15" fmla="*/ 6 h 9"/>
                <a:gd name="T16" fmla="*/ 1 w 6"/>
                <a:gd name="T17" fmla="*/ 6 h 9"/>
                <a:gd name="T18" fmla="*/ 3 w 6"/>
                <a:gd name="T19" fmla="*/ 6 h 9"/>
                <a:gd name="T20" fmla="*/ 1 w 6"/>
                <a:gd name="T21" fmla="*/ 6 h 9"/>
                <a:gd name="T22" fmla="*/ 3 w 6"/>
                <a:gd name="T23" fmla="*/ 6 h 9"/>
                <a:gd name="T24" fmla="*/ 1 w 6"/>
                <a:gd name="T25" fmla="*/ 6 h 9"/>
                <a:gd name="T26" fmla="*/ 3 w 6"/>
                <a:gd name="T27" fmla="*/ 6 h 9"/>
                <a:gd name="T28" fmla="*/ 3 w 6"/>
                <a:gd name="T29" fmla="*/ 4 h 9"/>
                <a:gd name="T30" fmla="*/ 1 w 6"/>
                <a:gd name="T31" fmla="*/ 4 h 9"/>
                <a:gd name="T32" fmla="*/ 3 w 6"/>
                <a:gd name="T33" fmla="*/ 4 h 9"/>
                <a:gd name="T34" fmla="*/ 4 w 6"/>
                <a:gd name="T35" fmla="*/ 4 h 9"/>
                <a:gd name="T36" fmla="*/ 3 w 6"/>
                <a:gd name="T37" fmla="*/ 4 h 9"/>
                <a:gd name="T38" fmla="*/ 4 w 6"/>
                <a:gd name="T39" fmla="*/ 4 h 9"/>
                <a:gd name="T40" fmla="*/ 4 w 6"/>
                <a:gd name="T41" fmla="*/ 3 h 9"/>
                <a:gd name="T42" fmla="*/ 4 w 6"/>
                <a:gd name="T43" fmla="*/ 2 h 9"/>
                <a:gd name="T44" fmla="*/ 5 w 6"/>
                <a:gd name="T45" fmla="*/ 2 h 9"/>
                <a:gd name="T46" fmla="*/ 5 w 6"/>
                <a:gd name="T47" fmla="*/ 1 h 9"/>
                <a:gd name="T48" fmla="*/ 6 w 6"/>
                <a:gd name="T49" fmla="*/ 1 h 9"/>
                <a:gd name="T50" fmla="*/ 6 w 6"/>
                <a:gd name="T51" fmla="*/ 0 h 9"/>
                <a:gd name="T52" fmla="*/ 6 w 6"/>
                <a:gd name="T53" fmla="*/ 1 h 9"/>
                <a:gd name="T54" fmla="*/ 5 w 6"/>
                <a:gd name="T55" fmla="*/ 1 h 9"/>
                <a:gd name="T56" fmla="*/ 5 w 6"/>
                <a:gd name="T57" fmla="*/ 2 h 9"/>
                <a:gd name="T58" fmla="*/ 5 w 6"/>
                <a:gd name="T59" fmla="*/ 3 h 9"/>
                <a:gd name="T60" fmla="*/ 4 w 6"/>
                <a:gd name="T61" fmla="*/ 3 h 9"/>
                <a:gd name="T62" fmla="*/ 4 w 6"/>
                <a:gd name="T63" fmla="*/ 4 h 9"/>
                <a:gd name="T64" fmla="*/ 3 w 6"/>
                <a:gd name="T65" fmla="*/ 6 h 9"/>
                <a:gd name="T66" fmla="*/ 3 w 6"/>
                <a:gd name="T67" fmla="*/ 7 h 9"/>
                <a:gd name="T68" fmla="*/ 1 w 6"/>
                <a:gd name="T69" fmla="*/ 9 h 9"/>
                <a:gd name="T70" fmla="*/ 0 w 6"/>
                <a:gd name="T71" fmla="*/ 9 h 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"/>
                <a:gd name="T109" fmla="*/ 0 h 9"/>
                <a:gd name="T110" fmla="*/ 6 w 6"/>
                <a:gd name="T111" fmla="*/ 9 h 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" h="9">
                  <a:moveTo>
                    <a:pt x="0" y="9"/>
                  </a:moveTo>
                  <a:lnTo>
                    <a:pt x="1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6"/>
                  </a:lnTo>
                  <a:lnTo>
                    <a:pt x="3" y="7"/>
                  </a:lnTo>
                  <a:lnTo>
                    <a:pt x="1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69" name="Freeform 643"/>
            <p:cNvSpPr>
              <a:spLocks noChangeAspect="1"/>
            </p:cNvSpPr>
            <p:nvPr/>
          </p:nvSpPr>
          <p:spPr bwMode="gray">
            <a:xfrm>
              <a:off x="5067" y="2644"/>
              <a:ext cx="8" cy="8"/>
            </a:xfrm>
            <a:custGeom>
              <a:avLst/>
              <a:gdLst>
                <a:gd name="T0" fmla="*/ 5 w 8"/>
                <a:gd name="T1" fmla="*/ 0 h 8"/>
                <a:gd name="T2" fmla="*/ 5 w 8"/>
                <a:gd name="T3" fmla="*/ 2 h 8"/>
                <a:gd name="T4" fmla="*/ 5 w 8"/>
                <a:gd name="T5" fmla="*/ 0 h 8"/>
                <a:gd name="T6" fmla="*/ 6 w 8"/>
                <a:gd name="T7" fmla="*/ 0 h 8"/>
                <a:gd name="T8" fmla="*/ 8 w 8"/>
                <a:gd name="T9" fmla="*/ 0 h 8"/>
                <a:gd name="T10" fmla="*/ 6 w 8"/>
                <a:gd name="T11" fmla="*/ 2 h 8"/>
                <a:gd name="T12" fmla="*/ 5 w 8"/>
                <a:gd name="T13" fmla="*/ 3 h 8"/>
                <a:gd name="T14" fmla="*/ 5 w 8"/>
                <a:gd name="T15" fmla="*/ 4 h 8"/>
                <a:gd name="T16" fmla="*/ 4 w 8"/>
                <a:gd name="T17" fmla="*/ 4 h 8"/>
                <a:gd name="T18" fmla="*/ 4 w 8"/>
                <a:gd name="T19" fmla="*/ 5 h 8"/>
                <a:gd name="T20" fmla="*/ 3 w 8"/>
                <a:gd name="T21" fmla="*/ 5 h 8"/>
                <a:gd name="T22" fmla="*/ 3 w 8"/>
                <a:gd name="T23" fmla="*/ 6 h 8"/>
                <a:gd name="T24" fmla="*/ 2 w 8"/>
                <a:gd name="T25" fmla="*/ 8 h 8"/>
                <a:gd name="T26" fmla="*/ 0 w 8"/>
                <a:gd name="T27" fmla="*/ 6 h 8"/>
                <a:gd name="T28" fmla="*/ 0 w 8"/>
                <a:gd name="T29" fmla="*/ 5 h 8"/>
                <a:gd name="T30" fmla="*/ 2 w 8"/>
                <a:gd name="T31" fmla="*/ 5 h 8"/>
                <a:gd name="T32" fmla="*/ 0 w 8"/>
                <a:gd name="T33" fmla="*/ 5 h 8"/>
                <a:gd name="T34" fmla="*/ 0 w 8"/>
                <a:gd name="T35" fmla="*/ 4 h 8"/>
                <a:gd name="T36" fmla="*/ 2 w 8"/>
                <a:gd name="T37" fmla="*/ 5 h 8"/>
                <a:gd name="T38" fmla="*/ 3 w 8"/>
                <a:gd name="T39" fmla="*/ 5 h 8"/>
                <a:gd name="T40" fmla="*/ 3 w 8"/>
                <a:gd name="T41" fmla="*/ 4 h 8"/>
                <a:gd name="T42" fmla="*/ 4 w 8"/>
                <a:gd name="T43" fmla="*/ 4 h 8"/>
                <a:gd name="T44" fmla="*/ 4 w 8"/>
                <a:gd name="T45" fmla="*/ 3 h 8"/>
                <a:gd name="T46" fmla="*/ 3 w 8"/>
                <a:gd name="T47" fmla="*/ 3 h 8"/>
                <a:gd name="T48" fmla="*/ 4 w 8"/>
                <a:gd name="T49" fmla="*/ 3 h 8"/>
                <a:gd name="T50" fmla="*/ 4 w 8"/>
                <a:gd name="T51" fmla="*/ 2 h 8"/>
                <a:gd name="T52" fmla="*/ 4 w 8"/>
                <a:gd name="T53" fmla="*/ 3 h 8"/>
                <a:gd name="T54" fmla="*/ 5 w 8"/>
                <a:gd name="T55" fmla="*/ 3 h 8"/>
                <a:gd name="T56" fmla="*/ 5 w 8"/>
                <a:gd name="T57" fmla="*/ 2 h 8"/>
                <a:gd name="T58" fmla="*/ 6 w 8"/>
                <a:gd name="T59" fmla="*/ 2 h 8"/>
                <a:gd name="T60" fmla="*/ 6 w 8"/>
                <a:gd name="T61" fmla="*/ 0 h 8"/>
                <a:gd name="T62" fmla="*/ 6 w 8"/>
                <a:gd name="T63" fmla="*/ 2 h 8"/>
                <a:gd name="T64" fmla="*/ 6 w 8"/>
                <a:gd name="T65" fmla="*/ 0 h 8"/>
                <a:gd name="T66" fmla="*/ 5 w 8"/>
                <a:gd name="T67" fmla="*/ 0 h 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8"/>
                <a:gd name="T103" fmla="*/ 0 h 8"/>
                <a:gd name="T104" fmla="*/ 8 w 8"/>
                <a:gd name="T105" fmla="*/ 8 h 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8" h="8">
                  <a:moveTo>
                    <a:pt x="5" y="0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70" name="Freeform 644"/>
            <p:cNvSpPr>
              <a:spLocks noChangeAspect="1"/>
            </p:cNvSpPr>
            <p:nvPr/>
          </p:nvSpPr>
          <p:spPr bwMode="gray">
            <a:xfrm>
              <a:off x="5047" y="2660"/>
              <a:ext cx="9" cy="10"/>
            </a:xfrm>
            <a:custGeom>
              <a:avLst/>
              <a:gdLst>
                <a:gd name="T0" fmla="*/ 6 w 9"/>
                <a:gd name="T1" fmla="*/ 4 h 10"/>
                <a:gd name="T2" fmla="*/ 5 w 9"/>
                <a:gd name="T3" fmla="*/ 4 h 10"/>
                <a:gd name="T4" fmla="*/ 5 w 9"/>
                <a:gd name="T5" fmla="*/ 5 h 10"/>
                <a:gd name="T6" fmla="*/ 4 w 9"/>
                <a:gd name="T7" fmla="*/ 5 h 10"/>
                <a:gd name="T8" fmla="*/ 4 w 9"/>
                <a:gd name="T9" fmla="*/ 6 h 10"/>
                <a:gd name="T10" fmla="*/ 3 w 9"/>
                <a:gd name="T11" fmla="*/ 6 h 10"/>
                <a:gd name="T12" fmla="*/ 3 w 9"/>
                <a:gd name="T13" fmla="*/ 7 h 10"/>
                <a:gd name="T14" fmla="*/ 1 w 9"/>
                <a:gd name="T15" fmla="*/ 7 h 10"/>
                <a:gd name="T16" fmla="*/ 1 w 9"/>
                <a:gd name="T17" fmla="*/ 8 h 10"/>
                <a:gd name="T18" fmla="*/ 1 w 9"/>
                <a:gd name="T19" fmla="*/ 10 h 10"/>
                <a:gd name="T20" fmla="*/ 0 w 9"/>
                <a:gd name="T21" fmla="*/ 10 h 10"/>
                <a:gd name="T22" fmla="*/ 0 w 9"/>
                <a:gd name="T23" fmla="*/ 8 h 10"/>
                <a:gd name="T24" fmla="*/ 0 w 9"/>
                <a:gd name="T25" fmla="*/ 7 h 10"/>
                <a:gd name="T26" fmla="*/ 0 w 9"/>
                <a:gd name="T27" fmla="*/ 6 h 10"/>
                <a:gd name="T28" fmla="*/ 1 w 9"/>
                <a:gd name="T29" fmla="*/ 6 h 10"/>
                <a:gd name="T30" fmla="*/ 3 w 9"/>
                <a:gd name="T31" fmla="*/ 6 h 10"/>
                <a:gd name="T32" fmla="*/ 1 w 9"/>
                <a:gd name="T33" fmla="*/ 6 h 10"/>
                <a:gd name="T34" fmla="*/ 1 w 9"/>
                <a:gd name="T35" fmla="*/ 5 h 10"/>
                <a:gd name="T36" fmla="*/ 3 w 9"/>
                <a:gd name="T37" fmla="*/ 5 h 10"/>
                <a:gd name="T38" fmla="*/ 4 w 9"/>
                <a:gd name="T39" fmla="*/ 5 h 10"/>
                <a:gd name="T40" fmla="*/ 4 w 9"/>
                <a:gd name="T41" fmla="*/ 4 h 10"/>
                <a:gd name="T42" fmla="*/ 5 w 9"/>
                <a:gd name="T43" fmla="*/ 4 h 10"/>
                <a:gd name="T44" fmla="*/ 4 w 9"/>
                <a:gd name="T45" fmla="*/ 4 h 10"/>
                <a:gd name="T46" fmla="*/ 5 w 9"/>
                <a:gd name="T47" fmla="*/ 4 h 10"/>
                <a:gd name="T48" fmla="*/ 4 w 9"/>
                <a:gd name="T49" fmla="*/ 4 h 10"/>
                <a:gd name="T50" fmla="*/ 4 w 9"/>
                <a:gd name="T51" fmla="*/ 2 h 10"/>
                <a:gd name="T52" fmla="*/ 4 w 9"/>
                <a:gd name="T53" fmla="*/ 4 h 10"/>
                <a:gd name="T54" fmla="*/ 5 w 9"/>
                <a:gd name="T55" fmla="*/ 4 h 10"/>
                <a:gd name="T56" fmla="*/ 4 w 9"/>
                <a:gd name="T57" fmla="*/ 4 h 10"/>
                <a:gd name="T58" fmla="*/ 4 w 9"/>
                <a:gd name="T59" fmla="*/ 2 h 10"/>
                <a:gd name="T60" fmla="*/ 4 w 9"/>
                <a:gd name="T61" fmla="*/ 4 h 10"/>
                <a:gd name="T62" fmla="*/ 5 w 9"/>
                <a:gd name="T63" fmla="*/ 2 h 10"/>
                <a:gd name="T64" fmla="*/ 4 w 9"/>
                <a:gd name="T65" fmla="*/ 2 h 10"/>
                <a:gd name="T66" fmla="*/ 5 w 9"/>
                <a:gd name="T67" fmla="*/ 2 h 10"/>
                <a:gd name="T68" fmla="*/ 5 w 9"/>
                <a:gd name="T69" fmla="*/ 4 h 10"/>
                <a:gd name="T70" fmla="*/ 5 w 9"/>
                <a:gd name="T71" fmla="*/ 2 h 10"/>
                <a:gd name="T72" fmla="*/ 5 w 9"/>
                <a:gd name="T73" fmla="*/ 4 h 10"/>
                <a:gd name="T74" fmla="*/ 5 w 9"/>
                <a:gd name="T75" fmla="*/ 2 h 10"/>
                <a:gd name="T76" fmla="*/ 6 w 9"/>
                <a:gd name="T77" fmla="*/ 2 h 10"/>
                <a:gd name="T78" fmla="*/ 6 w 9"/>
                <a:gd name="T79" fmla="*/ 1 h 10"/>
                <a:gd name="T80" fmla="*/ 7 w 9"/>
                <a:gd name="T81" fmla="*/ 1 h 10"/>
                <a:gd name="T82" fmla="*/ 7 w 9"/>
                <a:gd name="T83" fmla="*/ 0 h 10"/>
                <a:gd name="T84" fmla="*/ 7 w 9"/>
                <a:gd name="T85" fmla="*/ 1 h 10"/>
                <a:gd name="T86" fmla="*/ 9 w 9"/>
                <a:gd name="T87" fmla="*/ 1 h 10"/>
                <a:gd name="T88" fmla="*/ 9 w 9"/>
                <a:gd name="T89" fmla="*/ 2 h 10"/>
                <a:gd name="T90" fmla="*/ 7 w 9"/>
                <a:gd name="T91" fmla="*/ 2 h 10"/>
                <a:gd name="T92" fmla="*/ 6 w 9"/>
                <a:gd name="T93" fmla="*/ 2 h 10"/>
                <a:gd name="T94" fmla="*/ 6 w 9"/>
                <a:gd name="T95" fmla="*/ 4 h 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"/>
                <a:gd name="T145" fmla="*/ 0 h 10"/>
                <a:gd name="T146" fmla="*/ 9 w 9"/>
                <a:gd name="T147" fmla="*/ 10 h 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" h="10">
                  <a:moveTo>
                    <a:pt x="6" y="4"/>
                  </a:move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71" name="Freeform 645"/>
            <p:cNvSpPr>
              <a:spLocks noChangeAspect="1"/>
            </p:cNvSpPr>
            <p:nvPr/>
          </p:nvSpPr>
          <p:spPr bwMode="gray">
            <a:xfrm>
              <a:off x="5059" y="2652"/>
              <a:ext cx="5" cy="2"/>
            </a:xfrm>
            <a:custGeom>
              <a:avLst/>
              <a:gdLst>
                <a:gd name="T0" fmla="*/ 1 w 4"/>
                <a:gd name="T1" fmla="*/ 0 h 2"/>
                <a:gd name="T2" fmla="*/ 3 w 4"/>
                <a:gd name="T3" fmla="*/ 0 h 2"/>
                <a:gd name="T4" fmla="*/ 3 w 4"/>
                <a:gd name="T5" fmla="*/ 1 h 2"/>
                <a:gd name="T6" fmla="*/ 4 w 4"/>
                <a:gd name="T7" fmla="*/ 1 h 2"/>
                <a:gd name="T8" fmla="*/ 3 w 4"/>
                <a:gd name="T9" fmla="*/ 1 h 2"/>
                <a:gd name="T10" fmla="*/ 1 w 4"/>
                <a:gd name="T11" fmla="*/ 1 h 2"/>
                <a:gd name="T12" fmla="*/ 1 w 4"/>
                <a:gd name="T13" fmla="*/ 2 h 2"/>
                <a:gd name="T14" fmla="*/ 1 w 4"/>
                <a:gd name="T15" fmla="*/ 1 h 2"/>
                <a:gd name="T16" fmla="*/ 0 w 4"/>
                <a:gd name="T17" fmla="*/ 1 h 2"/>
                <a:gd name="T18" fmla="*/ 1 w 4"/>
                <a:gd name="T19" fmla="*/ 1 h 2"/>
                <a:gd name="T20" fmla="*/ 1 w 4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"/>
                <a:gd name="T34" fmla="*/ 0 h 2"/>
                <a:gd name="T35" fmla="*/ 4 w 4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" h="2">
                  <a:moveTo>
                    <a:pt x="1" y="0"/>
                  </a:move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72" name="Freeform 646"/>
            <p:cNvSpPr>
              <a:spLocks noChangeAspect="1"/>
            </p:cNvSpPr>
            <p:nvPr/>
          </p:nvSpPr>
          <p:spPr bwMode="gray">
            <a:xfrm>
              <a:off x="5057" y="2650"/>
              <a:ext cx="10" cy="10"/>
            </a:xfrm>
            <a:custGeom>
              <a:avLst/>
              <a:gdLst>
                <a:gd name="T0" fmla="*/ 7 w 9"/>
                <a:gd name="T1" fmla="*/ 3 h 9"/>
                <a:gd name="T2" fmla="*/ 7 w 9"/>
                <a:gd name="T3" fmla="*/ 2 h 9"/>
                <a:gd name="T4" fmla="*/ 6 w 9"/>
                <a:gd name="T5" fmla="*/ 2 h 9"/>
                <a:gd name="T6" fmla="*/ 7 w 9"/>
                <a:gd name="T7" fmla="*/ 2 h 9"/>
                <a:gd name="T8" fmla="*/ 7 w 9"/>
                <a:gd name="T9" fmla="*/ 0 h 9"/>
                <a:gd name="T10" fmla="*/ 7 w 9"/>
                <a:gd name="T11" fmla="*/ 2 h 9"/>
                <a:gd name="T12" fmla="*/ 8 w 9"/>
                <a:gd name="T13" fmla="*/ 2 h 9"/>
                <a:gd name="T14" fmla="*/ 7 w 9"/>
                <a:gd name="T15" fmla="*/ 0 h 9"/>
                <a:gd name="T16" fmla="*/ 8 w 9"/>
                <a:gd name="T17" fmla="*/ 0 h 9"/>
                <a:gd name="T18" fmla="*/ 7 w 9"/>
                <a:gd name="T19" fmla="*/ 0 h 9"/>
                <a:gd name="T20" fmla="*/ 8 w 9"/>
                <a:gd name="T21" fmla="*/ 0 h 9"/>
                <a:gd name="T22" fmla="*/ 9 w 9"/>
                <a:gd name="T23" fmla="*/ 0 h 9"/>
                <a:gd name="T24" fmla="*/ 8 w 9"/>
                <a:gd name="T25" fmla="*/ 0 h 9"/>
                <a:gd name="T26" fmla="*/ 8 w 9"/>
                <a:gd name="T27" fmla="*/ 2 h 9"/>
                <a:gd name="T28" fmla="*/ 9 w 9"/>
                <a:gd name="T29" fmla="*/ 2 h 9"/>
                <a:gd name="T30" fmla="*/ 8 w 9"/>
                <a:gd name="T31" fmla="*/ 2 h 9"/>
                <a:gd name="T32" fmla="*/ 9 w 9"/>
                <a:gd name="T33" fmla="*/ 2 h 9"/>
                <a:gd name="T34" fmla="*/ 9 w 9"/>
                <a:gd name="T35" fmla="*/ 0 h 9"/>
                <a:gd name="T36" fmla="*/ 9 w 9"/>
                <a:gd name="T37" fmla="*/ 2 h 9"/>
                <a:gd name="T38" fmla="*/ 9 w 9"/>
                <a:gd name="T39" fmla="*/ 3 h 9"/>
                <a:gd name="T40" fmla="*/ 8 w 9"/>
                <a:gd name="T41" fmla="*/ 3 h 9"/>
                <a:gd name="T42" fmla="*/ 8 w 9"/>
                <a:gd name="T43" fmla="*/ 4 h 9"/>
                <a:gd name="T44" fmla="*/ 7 w 9"/>
                <a:gd name="T45" fmla="*/ 4 h 9"/>
                <a:gd name="T46" fmla="*/ 6 w 9"/>
                <a:gd name="T47" fmla="*/ 4 h 9"/>
                <a:gd name="T48" fmla="*/ 6 w 9"/>
                <a:gd name="T49" fmla="*/ 5 h 9"/>
                <a:gd name="T50" fmla="*/ 5 w 9"/>
                <a:gd name="T51" fmla="*/ 5 h 9"/>
                <a:gd name="T52" fmla="*/ 3 w 9"/>
                <a:gd name="T53" fmla="*/ 5 h 9"/>
                <a:gd name="T54" fmla="*/ 3 w 9"/>
                <a:gd name="T55" fmla="*/ 6 h 9"/>
                <a:gd name="T56" fmla="*/ 2 w 9"/>
                <a:gd name="T57" fmla="*/ 6 h 9"/>
                <a:gd name="T58" fmla="*/ 1 w 9"/>
                <a:gd name="T59" fmla="*/ 8 h 9"/>
                <a:gd name="T60" fmla="*/ 0 w 9"/>
                <a:gd name="T61" fmla="*/ 8 h 9"/>
                <a:gd name="T62" fmla="*/ 0 w 9"/>
                <a:gd name="T63" fmla="*/ 9 h 9"/>
                <a:gd name="T64" fmla="*/ 0 w 9"/>
                <a:gd name="T65" fmla="*/ 8 h 9"/>
                <a:gd name="T66" fmla="*/ 1 w 9"/>
                <a:gd name="T67" fmla="*/ 6 h 9"/>
                <a:gd name="T68" fmla="*/ 1 w 9"/>
                <a:gd name="T69" fmla="*/ 5 h 9"/>
                <a:gd name="T70" fmla="*/ 2 w 9"/>
                <a:gd name="T71" fmla="*/ 5 h 9"/>
                <a:gd name="T72" fmla="*/ 2 w 9"/>
                <a:gd name="T73" fmla="*/ 4 h 9"/>
                <a:gd name="T74" fmla="*/ 3 w 9"/>
                <a:gd name="T75" fmla="*/ 4 h 9"/>
                <a:gd name="T76" fmla="*/ 3 w 9"/>
                <a:gd name="T77" fmla="*/ 3 h 9"/>
                <a:gd name="T78" fmla="*/ 5 w 9"/>
                <a:gd name="T79" fmla="*/ 3 h 9"/>
                <a:gd name="T80" fmla="*/ 6 w 9"/>
                <a:gd name="T81" fmla="*/ 3 h 9"/>
                <a:gd name="T82" fmla="*/ 7 w 9"/>
                <a:gd name="T83" fmla="*/ 3 h 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"/>
                <a:gd name="T127" fmla="*/ 0 h 9"/>
                <a:gd name="T128" fmla="*/ 9 w 9"/>
                <a:gd name="T129" fmla="*/ 9 h 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" h="9">
                  <a:moveTo>
                    <a:pt x="7" y="3"/>
                  </a:moveTo>
                  <a:lnTo>
                    <a:pt x="7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73" name="Freeform 647"/>
            <p:cNvSpPr>
              <a:spLocks noChangeAspect="1"/>
            </p:cNvSpPr>
            <p:nvPr/>
          </p:nvSpPr>
          <p:spPr bwMode="gray">
            <a:xfrm>
              <a:off x="5056" y="265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74" name="Freeform 648"/>
            <p:cNvSpPr>
              <a:spLocks noChangeAspect="1"/>
            </p:cNvSpPr>
            <p:nvPr/>
          </p:nvSpPr>
          <p:spPr bwMode="gray">
            <a:xfrm>
              <a:off x="5052" y="2662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0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75" name="Freeform 649"/>
            <p:cNvSpPr>
              <a:spLocks noChangeAspect="1"/>
            </p:cNvSpPr>
            <p:nvPr/>
          </p:nvSpPr>
          <p:spPr bwMode="gray">
            <a:xfrm>
              <a:off x="4602" y="2024"/>
              <a:ext cx="567" cy="481"/>
            </a:xfrm>
            <a:custGeom>
              <a:avLst/>
              <a:gdLst>
                <a:gd name="T0" fmla="*/ 70 w 539"/>
                <a:gd name="T1" fmla="*/ 241 h 457"/>
                <a:gd name="T2" fmla="*/ 70 w 539"/>
                <a:gd name="T3" fmla="*/ 218 h 457"/>
                <a:gd name="T4" fmla="*/ 59 w 539"/>
                <a:gd name="T5" fmla="*/ 203 h 457"/>
                <a:gd name="T6" fmla="*/ 78 w 539"/>
                <a:gd name="T7" fmla="*/ 180 h 457"/>
                <a:gd name="T8" fmla="*/ 119 w 539"/>
                <a:gd name="T9" fmla="*/ 174 h 457"/>
                <a:gd name="T10" fmla="*/ 152 w 539"/>
                <a:gd name="T11" fmla="*/ 175 h 457"/>
                <a:gd name="T12" fmla="*/ 181 w 539"/>
                <a:gd name="T13" fmla="*/ 187 h 457"/>
                <a:gd name="T14" fmla="*/ 213 w 539"/>
                <a:gd name="T15" fmla="*/ 183 h 457"/>
                <a:gd name="T16" fmla="*/ 233 w 539"/>
                <a:gd name="T17" fmla="*/ 188 h 457"/>
                <a:gd name="T18" fmla="*/ 251 w 539"/>
                <a:gd name="T19" fmla="*/ 179 h 457"/>
                <a:gd name="T20" fmla="*/ 266 w 539"/>
                <a:gd name="T21" fmla="*/ 164 h 457"/>
                <a:gd name="T22" fmla="*/ 293 w 539"/>
                <a:gd name="T23" fmla="*/ 157 h 457"/>
                <a:gd name="T24" fmla="*/ 294 w 539"/>
                <a:gd name="T25" fmla="*/ 133 h 457"/>
                <a:gd name="T26" fmla="*/ 292 w 539"/>
                <a:gd name="T27" fmla="*/ 122 h 457"/>
                <a:gd name="T28" fmla="*/ 304 w 539"/>
                <a:gd name="T29" fmla="*/ 111 h 457"/>
                <a:gd name="T30" fmla="*/ 295 w 539"/>
                <a:gd name="T31" fmla="*/ 107 h 457"/>
                <a:gd name="T32" fmla="*/ 293 w 539"/>
                <a:gd name="T33" fmla="*/ 101 h 457"/>
                <a:gd name="T34" fmla="*/ 294 w 539"/>
                <a:gd name="T35" fmla="*/ 105 h 457"/>
                <a:gd name="T36" fmla="*/ 286 w 539"/>
                <a:gd name="T37" fmla="*/ 101 h 457"/>
                <a:gd name="T38" fmla="*/ 288 w 539"/>
                <a:gd name="T39" fmla="*/ 90 h 457"/>
                <a:gd name="T40" fmla="*/ 306 w 539"/>
                <a:gd name="T41" fmla="*/ 81 h 457"/>
                <a:gd name="T42" fmla="*/ 320 w 539"/>
                <a:gd name="T43" fmla="*/ 71 h 457"/>
                <a:gd name="T44" fmla="*/ 327 w 539"/>
                <a:gd name="T45" fmla="*/ 64 h 457"/>
                <a:gd name="T46" fmla="*/ 330 w 539"/>
                <a:gd name="T47" fmla="*/ 55 h 457"/>
                <a:gd name="T48" fmla="*/ 364 w 539"/>
                <a:gd name="T49" fmla="*/ 24 h 457"/>
                <a:gd name="T50" fmla="*/ 399 w 539"/>
                <a:gd name="T51" fmla="*/ 3 h 457"/>
                <a:gd name="T52" fmla="*/ 429 w 539"/>
                <a:gd name="T53" fmla="*/ 2 h 457"/>
                <a:gd name="T54" fmla="*/ 470 w 539"/>
                <a:gd name="T55" fmla="*/ 2 h 457"/>
                <a:gd name="T56" fmla="*/ 532 w 539"/>
                <a:gd name="T57" fmla="*/ 6 h 457"/>
                <a:gd name="T58" fmla="*/ 529 w 539"/>
                <a:gd name="T59" fmla="*/ 35 h 457"/>
                <a:gd name="T60" fmla="*/ 534 w 539"/>
                <a:gd name="T61" fmla="*/ 60 h 457"/>
                <a:gd name="T62" fmla="*/ 528 w 539"/>
                <a:gd name="T63" fmla="*/ 87 h 457"/>
                <a:gd name="T64" fmla="*/ 528 w 539"/>
                <a:gd name="T65" fmla="*/ 121 h 457"/>
                <a:gd name="T66" fmla="*/ 524 w 539"/>
                <a:gd name="T67" fmla="*/ 146 h 457"/>
                <a:gd name="T68" fmla="*/ 535 w 539"/>
                <a:gd name="T69" fmla="*/ 151 h 457"/>
                <a:gd name="T70" fmla="*/ 538 w 539"/>
                <a:gd name="T71" fmla="*/ 187 h 457"/>
                <a:gd name="T72" fmla="*/ 534 w 539"/>
                <a:gd name="T73" fmla="*/ 252 h 457"/>
                <a:gd name="T74" fmla="*/ 518 w 539"/>
                <a:gd name="T75" fmla="*/ 304 h 457"/>
                <a:gd name="T76" fmla="*/ 516 w 539"/>
                <a:gd name="T77" fmla="*/ 359 h 457"/>
                <a:gd name="T78" fmla="*/ 520 w 539"/>
                <a:gd name="T79" fmla="*/ 401 h 457"/>
                <a:gd name="T80" fmla="*/ 505 w 539"/>
                <a:gd name="T81" fmla="*/ 426 h 457"/>
                <a:gd name="T82" fmla="*/ 502 w 539"/>
                <a:gd name="T83" fmla="*/ 429 h 457"/>
                <a:gd name="T84" fmla="*/ 497 w 539"/>
                <a:gd name="T85" fmla="*/ 434 h 457"/>
                <a:gd name="T86" fmla="*/ 492 w 539"/>
                <a:gd name="T87" fmla="*/ 437 h 457"/>
                <a:gd name="T88" fmla="*/ 488 w 539"/>
                <a:gd name="T89" fmla="*/ 444 h 457"/>
                <a:gd name="T90" fmla="*/ 482 w 539"/>
                <a:gd name="T91" fmla="*/ 444 h 457"/>
                <a:gd name="T92" fmla="*/ 481 w 539"/>
                <a:gd name="T93" fmla="*/ 440 h 457"/>
                <a:gd name="T94" fmla="*/ 469 w 539"/>
                <a:gd name="T95" fmla="*/ 415 h 457"/>
                <a:gd name="T96" fmla="*/ 427 w 539"/>
                <a:gd name="T97" fmla="*/ 391 h 457"/>
                <a:gd name="T98" fmla="*/ 406 w 539"/>
                <a:gd name="T99" fmla="*/ 378 h 457"/>
                <a:gd name="T100" fmla="*/ 388 w 539"/>
                <a:gd name="T101" fmla="*/ 361 h 457"/>
                <a:gd name="T102" fmla="*/ 388 w 539"/>
                <a:gd name="T103" fmla="*/ 341 h 457"/>
                <a:gd name="T104" fmla="*/ 373 w 539"/>
                <a:gd name="T105" fmla="*/ 330 h 457"/>
                <a:gd name="T106" fmla="*/ 340 w 539"/>
                <a:gd name="T107" fmla="*/ 319 h 457"/>
                <a:gd name="T108" fmla="*/ 286 w 539"/>
                <a:gd name="T109" fmla="*/ 319 h 457"/>
                <a:gd name="T110" fmla="*/ 233 w 539"/>
                <a:gd name="T111" fmla="*/ 319 h 457"/>
                <a:gd name="T112" fmla="*/ 181 w 539"/>
                <a:gd name="T113" fmla="*/ 319 h 457"/>
                <a:gd name="T114" fmla="*/ 129 w 539"/>
                <a:gd name="T115" fmla="*/ 319 h 457"/>
                <a:gd name="T116" fmla="*/ 70 w 539"/>
                <a:gd name="T117" fmla="*/ 319 h 457"/>
                <a:gd name="T118" fmla="*/ 12 w 539"/>
                <a:gd name="T119" fmla="*/ 319 h 457"/>
                <a:gd name="T120" fmla="*/ 10 w 539"/>
                <a:gd name="T121" fmla="*/ 286 h 457"/>
                <a:gd name="T122" fmla="*/ 31 w 539"/>
                <a:gd name="T123" fmla="*/ 270 h 45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39"/>
                <a:gd name="T187" fmla="*/ 0 h 457"/>
                <a:gd name="T188" fmla="*/ 539 w 539"/>
                <a:gd name="T189" fmla="*/ 457 h 45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39" h="457">
                  <a:moveTo>
                    <a:pt x="46" y="262"/>
                  </a:moveTo>
                  <a:lnTo>
                    <a:pt x="47" y="262"/>
                  </a:lnTo>
                  <a:lnTo>
                    <a:pt x="47" y="261"/>
                  </a:lnTo>
                  <a:lnTo>
                    <a:pt x="48" y="261"/>
                  </a:lnTo>
                  <a:lnTo>
                    <a:pt x="50" y="261"/>
                  </a:lnTo>
                  <a:lnTo>
                    <a:pt x="51" y="261"/>
                  </a:lnTo>
                  <a:lnTo>
                    <a:pt x="52" y="260"/>
                  </a:lnTo>
                  <a:lnTo>
                    <a:pt x="52" y="258"/>
                  </a:lnTo>
                  <a:lnTo>
                    <a:pt x="52" y="257"/>
                  </a:lnTo>
                  <a:lnTo>
                    <a:pt x="53" y="257"/>
                  </a:lnTo>
                  <a:lnTo>
                    <a:pt x="53" y="256"/>
                  </a:lnTo>
                  <a:lnTo>
                    <a:pt x="53" y="255"/>
                  </a:lnTo>
                  <a:lnTo>
                    <a:pt x="54" y="255"/>
                  </a:lnTo>
                  <a:lnTo>
                    <a:pt x="54" y="254"/>
                  </a:lnTo>
                  <a:lnTo>
                    <a:pt x="56" y="254"/>
                  </a:lnTo>
                  <a:lnTo>
                    <a:pt x="56" y="252"/>
                  </a:lnTo>
                  <a:lnTo>
                    <a:pt x="57" y="252"/>
                  </a:lnTo>
                  <a:lnTo>
                    <a:pt x="57" y="251"/>
                  </a:lnTo>
                  <a:lnTo>
                    <a:pt x="58" y="251"/>
                  </a:lnTo>
                  <a:lnTo>
                    <a:pt x="58" y="249"/>
                  </a:lnTo>
                  <a:lnTo>
                    <a:pt x="59" y="247"/>
                  </a:lnTo>
                  <a:lnTo>
                    <a:pt x="59" y="246"/>
                  </a:lnTo>
                  <a:lnTo>
                    <a:pt x="60" y="245"/>
                  </a:lnTo>
                  <a:lnTo>
                    <a:pt x="62" y="245"/>
                  </a:lnTo>
                  <a:lnTo>
                    <a:pt x="63" y="245"/>
                  </a:lnTo>
                  <a:lnTo>
                    <a:pt x="63" y="244"/>
                  </a:lnTo>
                  <a:lnTo>
                    <a:pt x="64" y="244"/>
                  </a:lnTo>
                  <a:lnTo>
                    <a:pt x="66" y="243"/>
                  </a:lnTo>
                  <a:lnTo>
                    <a:pt x="68" y="241"/>
                  </a:lnTo>
                  <a:lnTo>
                    <a:pt x="69" y="241"/>
                  </a:lnTo>
                  <a:lnTo>
                    <a:pt x="70" y="241"/>
                  </a:lnTo>
                  <a:lnTo>
                    <a:pt x="71" y="240"/>
                  </a:lnTo>
                  <a:lnTo>
                    <a:pt x="72" y="239"/>
                  </a:lnTo>
                  <a:lnTo>
                    <a:pt x="74" y="238"/>
                  </a:lnTo>
                  <a:lnTo>
                    <a:pt x="75" y="238"/>
                  </a:lnTo>
                  <a:lnTo>
                    <a:pt x="75" y="237"/>
                  </a:lnTo>
                  <a:lnTo>
                    <a:pt x="76" y="237"/>
                  </a:lnTo>
                  <a:lnTo>
                    <a:pt x="76" y="235"/>
                  </a:lnTo>
                  <a:lnTo>
                    <a:pt x="75" y="234"/>
                  </a:lnTo>
                  <a:lnTo>
                    <a:pt x="75" y="233"/>
                  </a:lnTo>
                  <a:lnTo>
                    <a:pt x="75" y="232"/>
                  </a:lnTo>
                  <a:lnTo>
                    <a:pt x="75" y="231"/>
                  </a:lnTo>
                  <a:lnTo>
                    <a:pt x="75" y="232"/>
                  </a:lnTo>
                  <a:lnTo>
                    <a:pt x="75" y="231"/>
                  </a:lnTo>
                  <a:lnTo>
                    <a:pt x="76" y="231"/>
                  </a:lnTo>
                  <a:lnTo>
                    <a:pt x="75" y="231"/>
                  </a:lnTo>
                  <a:lnTo>
                    <a:pt x="75" y="229"/>
                  </a:lnTo>
                  <a:lnTo>
                    <a:pt x="74" y="229"/>
                  </a:lnTo>
                  <a:lnTo>
                    <a:pt x="75" y="228"/>
                  </a:lnTo>
                  <a:lnTo>
                    <a:pt x="74" y="229"/>
                  </a:lnTo>
                  <a:lnTo>
                    <a:pt x="74" y="228"/>
                  </a:lnTo>
                  <a:lnTo>
                    <a:pt x="74" y="227"/>
                  </a:lnTo>
                  <a:lnTo>
                    <a:pt x="72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1" y="223"/>
                  </a:lnTo>
                  <a:lnTo>
                    <a:pt x="71" y="222"/>
                  </a:lnTo>
                  <a:lnTo>
                    <a:pt x="71" y="221"/>
                  </a:lnTo>
                  <a:lnTo>
                    <a:pt x="71" y="220"/>
                  </a:lnTo>
                  <a:lnTo>
                    <a:pt x="71" y="218"/>
                  </a:lnTo>
                  <a:lnTo>
                    <a:pt x="70" y="218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6"/>
                  </a:lnTo>
                  <a:lnTo>
                    <a:pt x="68" y="216"/>
                  </a:lnTo>
                  <a:lnTo>
                    <a:pt x="68" y="215"/>
                  </a:lnTo>
                  <a:lnTo>
                    <a:pt x="69" y="214"/>
                  </a:lnTo>
                  <a:lnTo>
                    <a:pt x="70" y="212"/>
                  </a:lnTo>
                  <a:lnTo>
                    <a:pt x="71" y="212"/>
                  </a:lnTo>
                  <a:lnTo>
                    <a:pt x="72" y="211"/>
                  </a:lnTo>
                  <a:lnTo>
                    <a:pt x="74" y="211"/>
                  </a:lnTo>
                  <a:lnTo>
                    <a:pt x="74" y="210"/>
                  </a:lnTo>
                  <a:lnTo>
                    <a:pt x="72" y="210"/>
                  </a:lnTo>
                  <a:lnTo>
                    <a:pt x="72" y="209"/>
                  </a:lnTo>
                  <a:lnTo>
                    <a:pt x="72" y="208"/>
                  </a:lnTo>
                  <a:lnTo>
                    <a:pt x="71" y="208"/>
                  </a:lnTo>
                  <a:lnTo>
                    <a:pt x="71" y="206"/>
                  </a:lnTo>
                  <a:lnTo>
                    <a:pt x="70" y="206"/>
                  </a:lnTo>
                  <a:lnTo>
                    <a:pt x="69" y="206"/>
                  </a:lnTo>
                  <a:lnTo>
                    <a:pt x="69" y="205"/>
                  </a:lnTo>
                  <a:lnTo>
                    <a:pt x="68" y="205"/>
                  </a:lnTo>
                  <a:lnTo>
                    <a:pt x="66" y="205"/>
                  </a:lnTo>
                  <a:lnTo>
                    <a:pt x="65" y="205"/>
                  </a:lnTo>
                  <a:lnTo>
                    <a:pt x="64" y="205"/>
                  </a:lnTo>
                  <a:lnTo>
                    <a:pt x="63" y="205"/>
                  </a:lnTo>
                  <a:lnTo>
                    <a:pt x="62" y="205"/>
                  </a:lnTo>
                  <a:lnTo>
                    <a:pt x="60" y="205"/>
                  </a:lnTo>
                  <a:lnTo>
                    <a:pt x="59" y="205"/>
                  </a:lnTo>
                  <a:lnTo>
                    <a:pt x="58" y="205"/>
                  </a:lnTo>
                  <a:lnTo>
                    <a:pt x="58" y="204"/>
                  </a:lnTo>
                  <a:lnTo>
                    <a:pt x="58" y="203"/>
                  </a:lnTo>
                  <a:lnTo>
                    <a:pt x="59" y="203"/>
                  </a:lnTo>
                  <a:lnTo>
                    <a:pt x="59" y="202"/>
                  </a:lnTo>
                  <a:lnTo>
                    <a:pt x="58" y="202"/>
                  </a:lnTo>
                  <a:lnTo>
                    <a:pt x="58" y="200"/>
                  </a:lnTo>
                  <a:lnTo>
                    <a:pt x="59" y="200"/>
                  </a:lnTo>
                  <a:lnTo>
                    <a:pt x="59" y="199"/>
                  </a:lnTo>
                  <a:lnTo>
                    <a:pt x="60" y="199"/>
                  </a:lnTo>
                  <a:lnTo>
                    <a:pt x="60" y="198"/>
                  </a:lnTo>
                  <a:lnTo>
                    <a:pt x="60" y="197"/>
                  </a:lnTo>
                  <a:lnTo>
                    <a:pt x="59" y="197"/>
                  </a:lnTo>
                  <a:lnTo>
                    <a:pt x="59" y="196"/>
                  </a:lnTo>
                  <a:lnTo>
                    <a:pt x="59" y="194"/>
                  </a:lnTo>
                  <a:lnTo>
                    <a:pt x="59" y="193"/>
                  </a:lnTo>
                  <a:lnTo>
                    <a:pt x="59" y="192"/>
                  </a:lnTo>
                  <a:lnTo>
                    <a:pt x="59" y="191"/>
                  </a:lnTo>
                  <a:lnTo>
                    <a:pt x="59" y="189"/>
                  </a:lnTo>
                  <a:lnTo>
                    <a:pt x="59" y="188"/>
                  </a:lnTo>
                  <a:lnTo>
                    <a:pt x="59" y="187"/>
                  </a:lnTo>
                  <a:lnTo>
                    <a:pt x="59" y="186"/>
                  </a:lnTo>
                  <a:lnTo>
                    <a:pt x="58" y="186"/>
                  </a:lnTo>
                  <a:lnTo>
                    <a:pt x="60" y="185"/>
                  </a:lnTo>
                  <a:lnTo>
                    <a:pt x="62" y="185"/>
                  </a:lnTo>
                  <a:lnTo>
                    <a:pt x="64" y="183"/>
                  </a:lnTo>
                  <a:lnTo>
                    <a:pt x="65" y="183"/>
                  </a:lnTo>
                  <a:lnTo>
                    <a:pt x="66" y="183"/>
                  </a:lnTo>
                  <a:lnTo>
                    <a:pt x="69" y="182"/>
                  </a:lnTo>
                  <a:lnTo>
                    <a:pt x="71" y="181"/>
                  </a:lnTo>
                  <a:lnTo>
                    <a:pt x="74" y="181"/>
                  </a:lnTo>
                  <a:lnTo>
                    <a:pt x="75" y="180"/>
                  </a:lnTo>
                  <a:lnTo>
                    <a:pt x="76" y="180"/>
                  </a:lnTo>
                  <a:lnTo>
                    <a:pt x="77" y="180"/>
                  </a:lnTo>
                  <a:lnTo>
                    <a:pt x="78" y="180"/>
                  </a:lnTo>
                  <a:lnTo>
                    <a:pt x="80" y="179"/>
                  </a:lnTo>
                  <a:lnTo>
                    <a:pt x="82" y="179"/>
                  </a:lnTo>
                  <a:lnTo>
                    <a:pt x="83" y="179"/>
                  </a:lnTo>
                  <a:lnTo>
                    <a:pt x="84" y="177"/>
                  </a:lnTo>
                  <a:lnTo>
                    <a:pt x="86" y="177"/>
                  </a:lnTo>
                  <a:lnTo>
                    <a:pt x="87" y="177"/>
                  </a:lnTo>
                  <a:lnTo>
                    <a:pt x="88" y="177"/>
                  </a:lnTo>
                  <a:lnTo>
                    <a:pt x="89" y="177"/>
                  </a:lnTo>
                  <a:lnTo>
                    <a:pt x="89" y="176"/>
                  </a:lnTo>
                  <a:lnTo>
                    <a:pt x="94" y="175"/>
                  </a:lnTo>
                  <a:lnTo>
                    <a:pt x="95" y="175"/>
                  </a:lnTo>
                  <a:lnTo>
                    <a:pt x="97" y="175"/>
                  </a:lnTo>
                  <a:lnTo>
                    <a:pt x="98" y="175"/>
                  </a:lnTo>
                  <a:lnTo>
                    <a:pt x="99" y="175"/>
                  </a:lnTo>
                  <a:lnTo>
                    <a:pt x="100" y="174"/>
                  </a:lnTo>
                  <a:lnTo>
                    <a:pt x="101" y="174"/>
                  </a:lnTo>
                  <a:lnTo>
                    <a:pt x="103" y="174"/>
                  </a:lnTo>
                  <a:lnTo>
                    <a:pt x="104" y="174"/>
                  </a:lnTo>
                  <a:lnTo>
                    <a:pt x="105" y="174"/>
                  </a:lnTo>
                  <a:lnTo>
                    <a:pt x="106" y="174"/>
                  </a:lnTo>
                  <a:lnTo>
                    <a:pt x="107" y="174"/>
                  </a:lnTo>
                  <a:lnTo>
                    <a:pt x="109" y="174"/>
                  </a:lnTo>
                  <a:lnTo>
                    <a:pt x="110" y="174"/>
                  </a:lnTo>
                  <a:lnTo>
                    <a:pt x="111" y="174"/>
                  </a:lnTo>
                  <a:lnTo>
                    <a:pt x="112" y="174"/>
                  </a:lnTo>
                  <a:lnTo>
                    <a:pt x="113" y="174"/>
                  </a:lnTo>
                  <a:lnTo>
                    <a:pt x="115" y="174"/>
                  </a:lnTo>
                  <a:lnTo>
                    <a:pt x="116" y="174"/>
                  </a:lnTo>
                  <a:lnTo>
                    <a:pt x="117" y="174"/>
                  </a:lnTo>
                  <a:lnTo>
                    <a:pt x="118" y="174"/>
                  </a:lnTo>
                  <a:lnTo>
                    <a:pt x="119" y="174"/>
                  </a:lnTo>
                  <a:lnTo>
                    <a:pt x="121" y="174"/>
                  </a:lnTo>
                  <a:lnTo>
                    <a:pt x="122" y="174"/>
                  </a:lnTo>
                  <a:lnTo>
                    <a:pt x="123" y="174"/>
                  </a:lnTo>
                  <a:lnTo>
                    <a:pt x="124" y="174"/>
                  </a:lnTo>
                  <a:lnTo>
                    <a:pt x="125" y="174"/>
                  </a:lnTo>
                  <a:lnTo>
                    <a:pt x="127" y="174"/>
                  </a:lnTo>
                  <a:lnTo>
                    <a:pt x="128" y="174"/>
                  </a:lnTo>
                  <a:lnTo>
                    <a:pt x="129" y="174"/>
                  </a:lnTo>
                  <a:lnTo>
                    <a:pt x="130" y="174"/>
                  </a:lnTo>
                  <a:lnTo>
                    <a:pt x="131" y="174"/>
                  </a:lnTo>
                  <a:lnTo>
                    <a:pt x="133" y="174"/>
                  </a:lnTo>
                  <a:lnTo>
                    <a:pt x="134" y="174"/>
                  </a:lnTo>
                  <a:lnTo>
                    <a:pt x="135" y="174"/>
                  </a:lnTo>
                  <a:lnTo>
                    <a:pt x="136" y="174"/>
                  </a:lnTo>
                  <a:lnTo>
                    <a:pt x="138" y="174"/>
                  </a:lnTo>
                  <a:lnTo>
                    <a:pt x="139" y="174"/>
                  </a:lnTo>
                  <a:lnTo>
                    <a:pt x="140" y="174"/>
                  </a:lnTo>
                  <a:lnTo>
                    <a:pt x="141" y="174"/>
                  </a:lnTo>
                  <a:lnTo>
                    <a:pt x="142" y="174"/>
                  </a:lnTo>
                  <a:lnTo>
                    <a:pt x="144" y="174"/>
                  </a:lnTo>
                  <a:lnTo>
                    <a:pt x="144" y="175"/>
                  </a:lnTo>
                  <a:lnTo>
                    <a:pt x="145" y="175"/>
                  </a:lnTo>
                  <a:lnTo>
                    <a:pt x="145" y="174"/>
                  </a:lnTo>
                  <a:lnTo>
                    <a:pt x="146" y="174"/>
                  </a:lnTo>
                  <a:lnTo>
                    <a:pt x="146" y="175"/>
                  </a:lnTo>
                  <a:lnTo>
                    <a:pt x="147" y="175"/>
                  </a:lnTo>
                  <a:lnTo>
                    <a:pt x="148" y="174"/>
                  </a:lnTo>
                  <a:lnTo>
                    <a:pt x="148" y="175"/>
                  </a:lnTo>
                  <a:lnTo>
                    <a:pt x="150" y="174"/>
                  </a:lnTo>
                  <a:lnTo>
                    <a:pt x="150" y="175"/>
                  </a:lnTo>
                  <a:lnTo>
                    <a:pt x="152" y="175"/>
                  </a:lnTo>
                  <a:lnTo>
                    <a:pt x="154" y="175"/>
                  </a:lnTo>
                  <a:lnTo>
                    <a:pt x="154" y="176"/>
                  </a:lnTo>
                  <a:lnTo>
                    <a:pt x="156" y="176"/>
                  </a:lnTo>
                  <a:lnTo>
                    <a:pt x="157" y="176"/>
                  </a:lnTo>
                  <a:lnTo>
                    <a:pt x="158" y="176"/>
                  </a:lnTo>
                  <a:lnTo>
                    <a:pt x="159" y="176"/>
                  </a:lnTo>
                  <a:lnTo>
                    <a:pt x="160" y="176"/>
                  </a:lnTo>
                  <a:lnTo>
                    <a:pt x="160" y="177"/>
                  </a:lnTo>
                  <a:lnTo>
                    <a:pt x="162" y="177"/>
                  </a:lnTo>
                  <a:lnTo>
                    <a:pt x="163" y="177"/>
                  </a:lnTo>
                  <a:lnTo>
                    <a:pt x="164" y="177"/>
                  </a:lnTo>
                  <a:lnTo>
                    <a:pt x="165" y="177"/>
                  </a:lnTo>
                  <a:lnTo>
                    <a:pt x="166" y="177"/>
                  </a:lnTo>
                  <a:lnTo>
                    <a:pt x="168" y="177"/>
                  </a:lnTo>
                  <a:lnTo>
                    <a:pt x="169" y="179"/>
                  </a:lnTo>
                  <a:lnTo>
                    <a:pt x="170" y="179"/>
                  </a:lnTo>
                  <a:lnTo>
                    <a:pt x="170" y="180"/>
                  </a:lnTo>
                  <a:lnTo>
                    <a:pt x="169" y="180"/>
                  </a:lnTo>
                  <a:lnTo>
                    <a:pt x="170" y="181"/>
                  </a:lnTo>
                  <a:lnTo>
                    <a:pt x="171" y="181"/>
                  </a:lnTo>
                  <a:lnTo>
                    <a:pt x="172" y="182"/>
                  </a:lnTo>
                  <a:lnTo>
                    <a:pt x="174" y="182"/>
                  </a:lnTo>
                  <a:lnTo>
                    <a:pt x="174" y="183"/>
                  </a:lnTo>
                  <a:lnTo>
                    <a:pt x="175" y="183"/>
                  </a:lnTo>
                  <a:lnTo>
                    <a:pt x="176" y="183"/>
                  </a:lnTo>
                  <a:lnTo>
                    <a:pt x="176" y="185"/>
                  </a:lnTo>
                  <a:lnTo>
                    <a:pt x="177" y="185"/>
                  </a:lnTo>
                  <a:lnTo>
                    <a:pt x="178" y="186"/>
                  </a:lnTo>
                  <a:lnTo>
                    <a:pt x="180" y="186"/>
                  </a:lnTo>
                  <a:lnTo>
                    <a:pt x="180" y="187"/>
                  </a:lnTo>
                  <a:lnTo>
                    <a:pt x="181" y="187"/>
                  </a:lnTo>
                  <a:lnTo>
                    <a:pt x="182" y="188"/>
                  </a:lnTo>
                  <a:lnTo>
                    <a:pt x="183" y="188"/>
                  </a:lnTo>
                  <a:lnTo>
                    <a:pt x="185" y="188"/>
                  </a:lnTo>
                  <a:lnTo>
                    <a:pt x="186" y="188"/>
                  </a:lnTo>
                  <a:lnTo>
                    <a:pt x="186" y="187"/>
                  </a:lnTo>
                  <a:lnTo>
                    <a:pt x="187" y="187"/>
                  </a:lnTo>
                  <a:lnTo>
                    <a:pt x="188" y="187"/>
                  </a:lnTo>
                  <a:lnTo>
                    <a:pt x="189" y="187"/>
                  </a:lnTo>
                  <a:lnTo>
                    <a:pt x="189" y="186"/>
                  </a:lnTo>
                  <a:lnTo>
                    <a:pt x="191" y="186"/>
                  </a:lnTo>
                  <a:lnTo>
                    <a:pt x="192" y="186"/>
                  </a:lnTo>
                  <a:lnTo>
                    <a:pt x="193" y="185"/>
                  </a:lnTo>
                  <a:lnTo>
                    <a:pt x="194" y="185"/>
                  </a:lnTo>
                  <a:lnTo>
                    <a:pt x="195" y="185"/>
                  </a:lnTo>
                  <a:lnTo>
                    <a:pt x="197" y="183"/>
                  </a:lnTo>
                  <a:lnTo>
                    <a:pt x="197" y="185"/>
                  </a:lnTo>
                  <a:lnTo>
                    <a:pt x="198" y="185"/>
                  </a:lnTo>
                  <a:lnTo>
                    <a:pt x="198" y="183"/>
                  </a:lnTo>
                  <a:lnTo>
                    <a:pt x="199" y="183"/>
                  </a:lnTo>
                  <a:lnTo>
                    <a:pt x="200" y="183"/>
                  </a:lnTo>
                  <a:lnTo>
                    <a:pt x="201" y="183"/>
                  </a:lnTo>
                  <a:lnTo>
                    <a:pt x="203" y="183"/>
                  </a:lnTo>
                  <a:lnTo>
                    <a:pt x="204" y="183"/>
                  </a:lnTo>
                  <a:lnTo>
                    <a:pt x="205" y="183"/>
                  </a:lnTo>
                  <a:lnTo>
                    <a:pt x="206" y="183"/>
                  </a:lnTo>
                  <a:lnTo>
                    <a:pt x="207" y="183"/>
                  </a:lnTo>
                  <a:lnTo>
                    <a:pt x="209" y="183"/>
                  </a:lnTo>
                  <a:lnTo>
                    <a:pt x="210" y="183"/>
                  </a:lnTo>
                  <a:lnTo>
                    <a:pt x="211" y="183"/>
                  </a:lnTo>
                  <a:lnTo>
                    <a:pt x="212" y="183"/>
                  </a:lnTo>
                  <a:lnTo>
                    <a:pt x="213" y="183"/>
                  </a:lnTo>
                  <a:lnTo>
                    <a:pt x="215" y="183"/>
                  </a:lnTo>
                  <a:lnTo>
                    <a:pt x="216" y="183"/>
                  </a:lnTo>
                  <a:lnTo>
                    <a:pt x="216" y="182"/>
                  </a:lnTo>
                  <a:lnTo>
                    <a:pt x="217" y="182"/>
                  </a:lnTo>
                  <a:lnTo>
                    <a:pt x="217" y="183"/>
                  </a:lnTo>
                  <a:lnTo>
                    <a:pt x="218" y="183"/>
                  </a:lnTo>
                  <a:lnTo>
                    <a:pt x="218" y="182"/>
                  </a:lnTo>
                  <a:lnTo>
                    <a:pt x="218" y="183"/>
                  </a:lnTo>
                  <a:lnTo>
                    <a:pt x="219" y="183"/>
                  </a:lnTo>
                  <a:lnTo>
                    <a:pt x="219" y="182"/>
                  </a:lnTo>
                  <a:lnTo>
                    <a:pt x="221" y="182"/>
                  </a:lnTo>
                  <a:lnTo>
                    <a:pt x="221" y="183"/>
                  </a:lnTo>
                  <a:lnTo>
                    <a:pt x="222" y="183"/>
                  </a:lnTo>
                  <a:lnTo>
                    <a:pt x="223" y="183"/>
                  </a:lnTo>
                  <a:lnTo>
                    <a:pt x="224" y="183"/>
                  </a:lnTo>
                  <a:lnTo>
                    <a:pt x="225" y="185"/>
                  </a:lnTo>
                  <a:lnTo>
                    <a:pt x="227" y="185"/>
                  </a:lnTo>
                  <a:lnTo>
                    <a:pt x="228" y="185"/>
                  </a:lnTo>
                  <a:lnTo>
                    <a:pt x="229" y="185"/>
                  </a:lnTo>
                  <a:lnTo>
                    <a:pt x="230" y="185"/>
                  </a:lnTo>
                  <a:lnTo>
                    <a:pt x="232" y="185"/>
                  </a:lnTo>
                  <a:lnTo>
                    <a:pt x="230" y="185"/>
                  </a:lnTo>
                  <a:lnTo>
                    <a:pt x="229" y="185"/>
                  </a:lnTo>
                  <a:lnTo>
                    <a:pt x="229" y="186"/>
                  </a:lnTo>
                  <a:lnTo>
                    <a:pt x="230" y="186"/>
                  </a:lnTo>
                  <a:lnTo>
                    <a:pt x="230" y="187"/>
                  </a:lnTo>
                  <a:lnTo>
                    <a:pt x="232" y="187"/>
                  </a:lnTo>
                  <a:lnTo>
                    <a:pt x="232" y="188"/>
                  </a:lnTo>
                  <a:lnTo>
                    <a:pt x="233" y="188"/>
                  </a:lnTo>
                  <a:lnTo>
                    <a:pt x="233" y="187"/>
                  </a:lnTo>
                  <a:lnTo>
                    <a:pt x="233" y="188"/>
                  </a:lnTo>
                  <a:lnTo>
                    <a:pt x="234" y="188"/>
                  </a:lnTo>
                  <a:lnTo>
                    <a:pt x="234" y="189"/>
                  </a:lnTo>
                  <a:lnTo>
                    <a:pt x="235" y="189"/>
                  </a:lnTo>
                  <a:lnTo>
                    <a:pt x="235" y="191"/>
                  </a:lnTo>
                  <a:lnTo>
                    <a:pt x="235" y="189"/>
                  </a:lnTo>
                  <a:lnTo>
                    <a:pt x="235" y="188"/>
                  </a:lnTo>
                  <a:lnTo>
                    <a:pt x="234" y="188"/>
                  </a:lnTo>
                  <a:lnTo>
                    <a:pt x="234" y="187"/>
                  </a:lnTo>
                  <a:lnTo>
                    <a:pt x="234" y="186"/>
                  </a:lnTo>
                  <a:lnTo>
                    <a:pt x="234" y="185"/>
                  </a:lnTo>
                  <a:lnTo>
                    <a:pt x="234" y="183"/>
                  </a:lnTo>
                  <a:lnTo>
                    <a:pt x="235" y="183"/>
                  </a:lnTo>
                  <a:lnTo>
                    <a:pt x="236" y="182"/>
                  </a:lnTo>
                  <a:lnTo>
                    <a:pt x="238" y="182"/>
                  </a:lnTo>
                  <a:lnTo>
                    <a:pt x="239" y="182"/>
                  </a:lnTo>
                  <a:lnTo>
                    <a:pt x="240" y="182"/>
                  </a:lnTo>
                  <a:lnTo>
                    <a:pt x="241" y="182"/>
                  </a:lnTo>
                  <a:lnTo>
                    <a:pt x="241" y="181"/>
                  </a:lnTo>
                  <a:lnTo>
                    <a:pt x="242" y="181"/>
                  </a:lnTo>
                  <a:lnTo>
                    <a:pt x="244" y="181"/>
                  </a:lnTo>
                  <a:lnTo>
                    <a:pt x="245" y="181"/>
                  </a:lnTo>
                  <a:lnTo>
                    <a:pt x="246" y="181"/>
                  </a:lnTo>
                  <a:lnTo>
                    <a:pt x="246" y="180"/>
                  </a:lnTo>
                  <a:lnTo>
                    <a:pt x="247" y="180"/>
                  </a:lnTo>
                  <a:lnTo>
                    <a:pt x="248" y="180"/>
                  </a:lnTo>
                  <a:lnTo>
                    <a:pt x="248" y="179"/>
                  </a:lnTo>
                  <a:lnTo>
                    <a:pt x="250" y="179"/>
                  </a:lnTo>
                  <a:lnTo>
                    <a:pt x="251" y="177"/>
                  </a:lnTo>
                  <a:lnTo>
                    <a:pt x="251" y="179"/>
                  </a:lnTo>
                  <a:lnTo>
                    <a:pt x="252" y="179"/>
                  </a:lnTo>
                  <a:lnTo>
                    <a:pt x="251" y="179"/>
                  </a:lnTo>
                  <a:lnTo>
                    <a:pt x="251" y="177"/>
                  </a:lnTo>
                  <a:lnTo>
                    <a:pt x="252" y="177"/>
                  </a:lnTo>
                  <a:lnTo>
                    <a:pt x="252" y="176"/>
                  </a:lnTo>
                  <a:lnTo>
                    <a:pt x="253" y="176"/>
                  </a:lnTo>
                  <a:lnTo>
                    <a:pt x="252" y="177"/>
                  </a:lnTo>
                  <a:lnTo>
                    <a:pt x="252" y="179"/>
                  </a:lnTo>
                  <a:lnTo>
                    <a:pt x="252" y="180"/>
                  </a:lnTo>
                  <a:lnTo>
                    <a:pt x="253" y="180"/>
                  </a:lnTo>
                  <a:lnTo>
                    <a:pt x="253" y="179"/>
                  </a:lnTo>
                  <a:lnTo>
                    <a:pt x="253" y="177"/>
                  </a:lnTo>
                  <a:lnTo>
                    <a:pt x="253" y="176"/>
                  </a:lnTo>
                  <a:lnTo>
                    <a:pt x="253" y="177"/>
                  </a:lnTo>
                  <a:lnTo>
                    <a:pt x="254" y="176"/>
                  </a:lnTo>
                  <a:lnTo>
                    <a:pt x="256" y="175"/>
                  </a:lnTo>
                  <a:lnTo>
                    <a:pt x="257" y="174"/>
                  </a:lnTo>
                  <a:lnTo>
                    <a:pt x="257" y="173"/>
                  </a:lnTo>
                  <a:lnTo>
                    <a:pt x="258" y="173"/>
                  </a:lnTo>
                  <a:lnTo>
                    <a:pt x="258" y="171"/>
                  </a:lnTo>
                  <a:lnTo>
                    <a:pt x="258" y="170"/>
                  </a:lnTo>
                  <a:lnTo>
                    <a:pt x="259" y="170"/>
                  </a:lnTo>
                  <a:lnTo>
                    <a:pt x="259" y="169"/>
                  </a:lnTo>
                  <a:lnTo>
                    <a:pt x="259" y="170"/>
                  </a:lnTo>
                  <a:lnTo>
                    <a:pt x="260" y="169"/>
                  </a:lnTo>
                  <a:lnTo>
                    <a:pt x="262" y="169"/>
                  </a:lnTo>
                  <a:lnTo>
                    <a:pt x="262" y="168"/>
                  </a:lnTo>
                  <a:lnTo>
                    <a:pt x="263" y="168"/>
                  </a:lnTo>
                  <a:lnTo>
                    <a:pt x="263" y="167"/>
                  </a:lnTo>
                  <a:lnTo>
                    <a:pt x="264" y="167"/>
                  </a:lnTo>
                  <a:lnTo>
                    <a:pt x="265" y="165"/>
                  </a:lnTo>
                  <a:lnTo>
                    <a:pt x="266" y="165"/>
                  </a:lnTo>
                  <a:lnTo>
                    <a:pt x="266" y="164"/>
                  </a:lnTo>
                  <a:lnTo>
                    <a:pt x="268" y="165"/>
                  </a:lnTo>
                  <a:lnTo>
                    <a:pt x="268" y="164"/>
                  </a:lnTo>
                  <a:lnTo>
                    <a:pt x="269" y="164"/>
                  </a:lnTo>
                  <a:lnTo>
                    <a:pt x="270" y="164"/>
                  </a:lnTo>
                  <a:lnTo>
                    <a:pt x="270" y="163"/>
                  </a:lnTo>
                  <a:lnTo>
                    <a:pt x="271" y="163"/>
                  </a:lnTo>
                  <a:lnTo>
                    <a:pt x="271" y="162"/>
                  </a:lnTo>
                  <a:lnTo>
                    <a:pt x="273" y="162"/>
                  </a:lnTo>
                  <a:lnTo>
                    <a:pt x="273" y="160"/>
                  </a:lnTo>
                  <a:lnTo>
                    <a:pt x="274" y="160"/>
                  </a:lnTo>
                  <a:lnTo>
                    <a:pt x="275" y="160"/>
                  </a:lnTo>
                  <a:lnTo>
                    <a:pt x="275" y="159"/>
                  </a:lnTo>
                  <a:lnTo>
                    <a:pt x="276" y="159"/>
                  </a:lnTo>
                  <a:lnTo>
                    <a:pt x="276" y="158"/>
                  </a:lnTo>
                  <a:lnTo>
                    <a:pt x="277" y="158"/>
                  </a:lnTo>
                  <a:lnTo>
                    <a:pt x="279" y="158"/>
                  </a:lnTo>
                  <a:lnTo>
                    <a:pt x="280" y="158"/>
                  </a:lnTo>
                  <a:lnTo>
                    <a:pt x="281" y="158"/>
                  </a:lnTo>
                  <a:lnTo>
                    <a:pt x="282" y="158"/>
                  </a:lnTo>
                  <a:lnTo>
                    <a:pt x="282" y="159"/>
                  </a:lnTo>
                  <a:lnTo>
                    <a:pt x="283" y="159"/>
                  </a:lnTo>
                  <a:lnTo>
                    <a:pt x="285" y="159"/>
                  </a:lnTo>
                  <a:lnTo>
                    <a:pt x="286" y="159"/>
                  </a:lnTo>
                  <a:lnTo>
                    <a:pt x="287" y="159"/>
                  </a:lnTo>
                  <a:lnTo>
                    <a:pt x="288" y="159"/>
                  </a:lnTo>
                  <a:lnTo>
                    <a:pt x="288" y="158"/>
                  </a:lnTo>
                  <a:lnTo>
                    <a:pt x="289" y="158"/>
                  </a:lnTo>
                  <a:lnTo>
                    <a:pt x="291" y="158"/>
                  </a:lnTo>
                  <a:lnTo>
                    <a:pt x="292" y="158"/>
                  </a:lnTo>
                  <a:lnTo>
                    <a:pt x="292" y="157"/>
                  </a:lnTo>
                  <a:lnTo>
                    <a:pt x="293" y="157"/>
                  </a:lnTo>
                  <a:lnTo>
                    <a:pt x="293" y="156"/>
                  </a:lnTo>
                  <a:lnTo>
                    <a:pt x="294" y="154"/>
                  </a:lnTo>
                  <a:lnTo>
                    <a:pt x="294" y="153"/>
                  </a:lnTo>
                  <a:lnTo>
                    <a:pt x="294" y="152"/>
                  </a:lnTo>
                  <a:lnTo>
                    <a:pt x="294" y="151"/>
                  </a:lnTo>
                  <a:lnTo>
                    <a:pt x="295" y="151"/>
                  </a:lnTo>
                  <a:lnTo>
                    <a:pt x="295" y="150"/>
                  </a:lnTo>
                  <a:lnTo>
                    <a:pt x="295" y="148"/>
                  </a:lnTo>
                  <a:lnTo>
                    <a:pt x="295" y="147"/>
                  </a:lnTo>
                  <a:lnTo>
                    <a:pt x="295" y="146"/>
                  </a:lnTo>
                  <a:lnTo>
                    <a:pt x="295" y="145"/>
                  </a:lnTo>
                  <a:lnTo>
                    <a:pt x="295" y="146"/>
                  </a:lnTo>
                  <a:lnTo>
                    <a:pt x="297" y="146"/>
                  </a:lnTo>
                  <a:lnTo>
                    <a:pt x="298" y="146"/>
                  </a:lnTo>
                  <a:lnTo>
                    <a:pt x="298" y="145"/>
                  </a:lnTo>
                  <a:lnTo>
                    <a:pt x="298" y="144"/>
                  </a:lnTo>
                  <a:lnTo>
                    <a:pt x="297" y="144"/>
                  </a:lnTo>
                  <a:lnTo>
                    <a:pt x="297" y="142"/>
                  </a:lnTo>
                  <a:lnTo>
                    <a:pt x="295" y="142"/>
                  </a:lnTo>
                  <a:lnTo>
                    <a:pt x="297" y="142"/>
                  </a:lnTo>
                  <a:lnTo>
                    <a:pt x="297" y="141"/>
                  </a:lnTo>
                  <a:lnTo>
                    <a:pt x="295" y="141"/>
                  </a:lnTo>
                  <a:lnTo>
                    <a:pt x="294" y="141"/>
                  </a:lnTo>
                  <a:lnTo>
                    <a:pt x="295" y="141"/>
                  </a:lnTo>
                  <a:lnTo>
                    <a:pt x="294" y="140"/>
                  </a:lnTo>
                  <a:lnTo>
                    <a:pt x="294" y="139"/>
                  </a:lnTo>
                  <a:lnTo>
                    <a:pt x="294" y="138"/>
                  </a:lnTo>
                  <a:lnTo>
                    <a:pt x="294" y="136"/>
                  </a:lnTo>
                  <a:lnTo>
                    <a:pt x="294" y="135"/>
                  </a:lnTo>
                  <a:lnTo>
                    <a:pt x="294" y="134"/>
                  </a:lnTo>
                  <a:lnTo>
                    <a:pt x="294" y="133"/>
                  </a:lnTo>
                  <a:lnTo>
                    <a:pt x="293" y="131"/>
                  </a:lnTo>
                  <a:lnTo>
                    <a:pt x="293" y="130"/>
                  </a:lnTo>
                  <a:lnTo>
                    <a:pt x="293" y="129"/>
                  </a:lnTo>
                  <a:lnTo>
                    <a:pt x="293" y="128"/>
                  </a:lnTo>
                  <a:lnTo>
                    <a:pt x="292" y="128"/>
                  </a:lnTo>
                  <a:lnTo>
                    <a:pt x="292" y="127"/>
                  </a:lnTo>
                  <a:lnTo>
                    <a:pt x="293" y="127"/>
                  </a:lnTo>
                  <a:lnTo>
                    <a:pt x="292" y="127"/>
                  </a:lnTo>
                  <a:lnTo>
                    <a:pt x="291" y="127"/>
                  </a:lnTo>
                  <a:lnTo>
                    <a:pt x="291" y="125"/>
                  </a:lnTo>
                  <a:lnTo>
                    <a:pt x="289" y="125"/>
                  </a:lnTo>
                  <a:lnTo>
                    <a:pt x="289" y="124"/>
                  </a:lnTo>
                  <a:lnTo>
                    <a:pt x="288" y="124"/>
                  </a:lnTo>
                  <a:lnTo>
                    <a:pt x="287" y="124"/>
                  </a:lnTo>
                  <a:lnTo>
                    <a:pt x="287" y="123"/>
                  </a:lnTo>
                  <a:lnTo>
                    <a:pt x="287" y="122"/>
                  </a:lnTo>
                  <a:lnTo>
                    <a:pt x="288" y="122"/>
                  </a:lnTo>
                  <a:lnTo>
                    <a:pt x="288" y="121"/>
                  </a:lnTo>
                  <a:lnTo>
                    <a:pt x="289" y="121"/>
                  </a:lnTo>
                  <a:lnTo>
                    <a:pt x="291" y="121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3" y="118"/>
                  </a:lnTo>
                  <a:lnTo>
                    <a:pt x="294" y="118"/>
                  </a:lnTo>
                  <a:lnTo>
                    <a:pt x="294" y="119"/>
                  </a:lnTo>
                  <a:lnTo>
                    <a:pt x="293" y="119"/>
                  </a:lnTo>
                  <a:lnTo>
                    <a:pt x="292" y="119"/>
                  </a:lnTo>
                  <a:lnTo>
                    <a:pt x="293" y="119"/>
                  </a:lnTo>
                  <a:lnTo>
                    <a:pt x="293" y="121"/>
                  </a:lnTo>
                  <a:lnTo>
                    <a:pt x="292" y="121"/>
                  </a:lnTo>
                  <a:lnTo>
                    <a:pt x="292" y="122"/>
                  </a:lnTo>
                  <a:lnTo>
                    <a:pt x="293" y="122"/>
                  </a:lnTo>
                  <a:lnTo>
                    <a:pt x="294" y="122"/>
                  </a:lnTo>
                  <a:lnTo>
                    <a:pt x="294" y="123"/>
                  </a:lnTo>
                  <a:lnTo>
                    <a:pt x="295" y="123"/>
                  </a:lnTo>
                  <a:lnTo>
                    <a:pt x="295" y="122"/>
                  </a:lnTo>
                  <a:lnTo>
                    <a:pt x="294" y="122"/>
                  </a:lnTo>
                  <a:lnTo>
                    <a:pt x="295" y="122"/>
                  </a:lnTo>
                  <a:lnTo>
                    <a:pt x="295" y="121"/>
                  </a:lnTo>
                  <a:lnTo>
                    <a:pt x="297" y="121"/>
                  </a:lnTo>
                  <a:lnTo>
                    <a:pt x="298" y="121"/>
                  </a:lnTo>
                  <a:lnTo>
                    <a:pt x="298" y="119"/>
                  </a:lnTo>
                  <a:lnTo>
                    <a:pt x="299" y="119"/>
                  </a:lnTo>
                  <a:lnTo>
                    <a:pt x="300" y="119"/>
                  </a:lnTo>
                  <a:lnTo>
                    <a:pt x="300" y="118"/>
                  </a:lnTo>
                  <a:lnTo>
                    <a:pt x="301" y="118"/>
                  </a:lnTo>
                  <a:lnTo>
                    <a:pt x="301" y="117"/>
                  </a:lnTo>
                  <a:lnTo>
                    <a:pt x="300" y="117"/>
                  </a:lnTo>
                  <a:lnTo>
                    <a:pt x="301" y="117"/>
                  </a:lnTo>
                  <a:lnTo>
                    <a:pt x="301" y="116"/>
                  </a:lnTo>
                  <a:lnTo>
                    <a:pt x="300" y="116"/>
                  </a:lnTo>
                  <a:lnTo>
                    <a:pt x="301" y="116"/>
                  </a:lnTo>
                  <a:lnTo>
                    <a:pt x="300" y="116"/>
                  </a:lnTo>
                  <a:lnTo>
                    <a:pt x="300" y="115"/>
                  </a:lnTo>
                  <a:lnTo>
                    <a:pt x="300" y="113"/>
                  </a:lnTo>
                  <a:lnTo>
                    <a:pt x="301" y="113"/>
                  </a:lnTo>
                  <a:lnTo>
                    <a:pt x="301" y="112"/>
                  </a:lnTo>
                  <a:lnTo>
                    <a:pt x="301" y="113"/>
                  </a:lnTo>
                  <a:lnTo>
                    <a:pt x="301" y="112"/>
                  </a:lnTo>
                  <a:lnTo>
                    <a:pt x="303" y="112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4" y="110"/>
                  </a:lnTo>
                  <a:lnTo>
                    <a:pt x="305" y="110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6" y="110"/>
                  </a:lnTo>
                  <a:lnTo>
                    <a:pt x="306" y="109"/>
                  </a:lnTo>
                  <a:lnTo>
                    <a:pt x="306" y="107"/>
                  </a:lnTo>
                  <a:lnTo>
                    <a:pt x="305" y="107"/>
                  </a:lnTo>
                  <a:lnTo>
                    <a:pt x="304" y="107"/>
                  </a:lnTo>
                  <a:lnTo>
                    <a:pt x="304" y="109"/>
                  </a:lnTo>
                  <a:lnTo>
                    <a:pt x="305" y="109"/>
                  </a:lnTo>
                  <a:lnTo>
                    <a:pt x="304" y="109"/>
                  </a:lnTo>
                  <a:lnTo>
                    <a:pt x="303" y="109"/>
                  </a:lnTo>
                  <a:lnTo>
                    <a:pt x="303" y="110"/>
                  </a:lnTo>
                  <a:lnTo>
                    <a:pt x="301" y="110"/>
                  </a:lnTo>
                  <a:lnTo>
                    <a:pt x="301" y="111"/>
                  </a:lnTo>
                  <a:lnTo>
                    <a:pt x="300" y="111"/>
                  </a:lnTo>
                  <a:lnTo>
                    <a:pt x="299" y="111"/>
                  </a:lnTo>
                  <a:lnTo>
                    <a:pt x="299" y="112"/>
                  </a:lnTo>
                  <a:lnTo>
                    <a:pt x="298" y="112"/>
                  </a:lnTo>
                  <a:lnTo>
                    <a:pt x="298" y="111"/>
                  </a:lnTo>
                  <a:lnTo>
                    <a:pt x="297" y="111"/>
                  </a:lnTo>
                  <a:lnTo>
                    <a:pt x="298" y="111"/>
                  </a:lnTo>
                  <a:lnTo>
                    <a:pt x="297" y="110"/>
                  </a:lnTo>
                  <a:lnTo>
                    <a:pt x="297" y="111"/>
                  </a:lnTo>
                  <a:lnTo>
                    <a:pt x="295" y="111"/>
                  </a:lnTo>
                  <a:lnTo>
                    <a:pt x="295" y="110"/>
                  </a:lnTo>
                  <a:lnTo>
                    <a:pt x="294" y="110"/>
                  </a:lnTo>
                  <a:lnTo>
                    <a:pt x="294" y="109"/>
                  </a:lnTo>
                  <a:lnTo>
                    <a:pt x="295" y="109"/>
                  </a:lnTo>
                  <a:lnTo>
                    <a:pt x="295" y="107"/>
                  </a:lnTo>
                  <a:lnTo>
                    <a:pt x="297" y="107"/>
                  </a:lnTo>
                  <a:lnTo>
                    <a:pt x="298" y="107"/>
                  </a:lnTo>
                  <a:lnTo>
                    <a:pt x="299" y="107"/>
                  </a:lnTo>
                  <a:lnTo>
                    <a:pt x="299" y="106"/>
                  </a:lnTo>
                  <a:lnTo>
                    <a:pt x="300" y="106"/>
                  </a:lnTo>
                  <a:lnTo>
                    <a:pt x="300" y="105"/>
                  </a:lnTo>
                  <a:lnTo>
                    <a:pt x="301" y="105"/>
                  </a:lnTo>
                  <a:lnTo>
                    <a:pt x="301" y="104"/>
                  </a:lnTo>
                  <a:lnTo>
                    <a:pt x="300" y="104"/>
                  </a:lnTo>
                  <a:lnTo>
                    <a:pt x="299" y="104"/>
                  </a:lnTo>
                  <a:lnTo>
                    <a:pt x="298" y="104"/>
                  </a:lnTo>
                  <a:lnTo>
                    <a:pt x="299" y="102"/>
                  </a:lnTo>
                  <a:lnTo>
                    <a:pt x="299" y="101"/>
                  </a:lnTo>
                  <a:lnTo>
                    <a:pt x="300" y="101"/>
                  </a:lnTo>
                  <a:lnTo>
                    <a:pt x="299" y="101"/>
                  </a:lnTo>
                  <a:lnTo>
                    <a:pt x="299" y="100"/>
                  </a:lnTo>
                  <a:lnTo>
                    <a:pt x="300" y="100"/>
                  </a:lnTo>
                  <a:lnTo>
                    <a:pt x="299" y="100"/>
                  </a:lnTo>
                  <a:lnTo>
                    <a:pt x="299" y="101"/>
                  </a:lnTo>
                  <a:lnTo>
                    <a:pt x="298" y="101"/>
                  </a:lnTo>
                  <a:lnTo>
                    <a:pt x="298" y="100"/>
                  </a:lnTo>
                  <a:lnTo>
                    <a:pt x="297" y="101"/>
                  </a:lnTo>
                  <a:lnTo>
                    <a:pt x="295" y="101"/>
                  </a:lnTo>
                  <a:lnTo>
                    <a:pt x="294" y="101"/>
                  </a:lnTo>
                  <a:lnTo>
                    <a:pt x="294" y="100"/>
                  </a:lnTo>
                  <a:lnTo>
                    <a:pt x="295" y="100"/>
                  </a:lnTo>
                  <a:lnTo>
                    <a:pt x="295" y="99"/>
                  </a:lnTo>
                  <a:lnTo>
                    <a:pt x="294" y="99"/>
                  </a:lnTo>
                  <a:lnTo>
                    <a:pt x="294" y="100"/>
                  </a:lnTo>
                  <a:lnTo>
                    <a:pt x="293" y="100"/>
                  </a:lnTo>
                  <a:lnTo>
                    <a:pt x="293" y="101"/>
                  </a:lnTo>
                  <a:lnTo>
                    <a:pt x="293" y="100"/>
                  </a:lnTo>
                  <a:lnTo>
                    <a:pt x="292" y="100"/>
                  </a:lnTo>
                  <a:lnTo>
                    <a:pt x="292" y="101"/>
                  </a:lnTo>
                  <a:lnTo>
                    <a:pt x="292" y="100"/>
                  </a:lnTo>
                  <a:lnTo>
                    <a:pt x="292" y="101"/>
                  </a:lnTo>
                  <a:lnTo>
                    <a:pt x="291" y="100"/>
                  </a:lnTo>
                  <a:lnTo>
                    <a:pt x="291" y="101"/>
                  </a:lnTo>
                  <a:lnTo>
                    <a:pt x="289" y="101"/>
                  </a:lnTo>
                  <a:lnTo>
                    <a:pt x="289" y="102"/>
                  </a:lnTo>
                  <a:lnTo>
                    <a:pt x="288" y="102"/>
                  </a:lnTo>
                  <a:lnTo>
                    <a:pt x="289" y="102"/>
                  </a:lnTo>
                  <a:lnTo>
                    <a:pt x="289" y="104"/>
                  </a:lnTo>
                  <a:lnTo>
                    <a:pt x="288" y="104"/>
                  </a:lnTo>
                  <a:lnTo>
                    <a:pt x="288" y="105"/>
                  </a:lnTo>
                  <a:lnTo>
                    <a:pt x="288" y="106"/>
                  </a:lnTo>
                  <a:lnTo>
                    <a:pt x="289" y="106"/>
                  </a:lnTo>
                  <a:lnTo>
                    <a:pt x="289" y="105"/>
                  </a:lnTo>
                  <a:lnTo>
                    <a:pt x="289" y="106"/>
                  </a:lnTo>
                  <a:lnTo>
                    <a:pt x="289" y="105"/>
                  </a:lnTo>
                  <a:lnTo>
                    <a:pt x="291" y="105"/>
                  </a:lnTo>
                  <a:lnTo>
                    <a:pt x="292" y="105"/>
                  </a:lnTo>
                  <a:lnTo>
                    <a:pt x="293" y="105"/>
                  </a:lnTo>
                  <a:lnTo>
                    <a:pt x="294" y="105"/>
                  </a:lnTo>
                  <a:lnTo>
                    <a:pt x="294" y="104"/>
                  </a:lnTo>
                  <a:lnTo>
                    <a:pt x="294" y="105"/>
                  </a:lnTo>
                  <a:lnTo>
                    <a:pt x="294" y="104"/>
                  </a:lnTo>
                  <a:lnTo>
                    <a:pt x="294" y="105"/>
                  </a:lnTo>
                  <a:lnTo>
                    <a:pt x="293" y="105"/>
                  </a:lnTo>
                  <a:lnTo>
                    <a:pt x="294" y="105"/>
                  </a:lnTo>
                  <a:lnTo>
                    <a:pt x="295" y="105"/>
                  </a:lnTo>
                  <a:lnTo>
                    <a:pt x="294" y="105"/>
                  </a:lnTo>
                  <a:lnTo>
                    <a:pt x="294" y="106"/>
                  </a:lnTo>
                  <a:lnTo>
                    <a:pt x="293" y="107"/>
                  </a:lnTo>
                  <a:lnTo>
                    <a:pt x="293" y="109"/>
                  </a:lnTo>
                  <a:lnTo>
                    <a:pt x="292" y="109"/>
                  </a:lnTo>
                  <a:lnTo>
                    <a:pt x="292" y="110"/>
                  </a:lnTo>
                  <a:lnTo>
                    <a:pt x="292" y="111"/>
                  </a:lnTo>
                  <a:lnTo>
                    <a:pt x="291" y="111"/>
                  </a:lnTo>
                  <a:lnTo>
                    <a:pt x="289" y="111"/>
                  </a:lnTo>
                  <a:lnTo>
                    <a:pt x="289" y="112"/>
                  </a:lnTo>
                  <a:lnTo>
                    <a:pt x="288" y="112"/>
                  </a:lnTo>
                  <a:lnTo>
                    <a:pt x="288" y="111"/>
                  </a:lnTo>
                  <a:lnTo>
                    <a:pt x="288" y="110"/>
                  </a:lnTo>
                  <a:lnTo>
                    <a:pt x="289" y="110"/>
                  </a:lnTo>
                  <a:lnTo>
                    <a:pt x="289" y="109"/>
                  </a:lnTo>
                  <a:lnTo>
                    <a:pt x="289" y="110"/>
                  </a:lnTo>
                  <a:lnTo>
                    <a:pt x="289" y="109"/>
                  </a:lnTo>
                  <a:lnTo>
                    <a:pt x="289" y="107"/>
                  </a:lnTo>
                  <a:lnTo>
                    <a:pt x="288" y="107"/>
                  </a:lnTo>
                  <a:lnTo>
                    <a:pt x="288" y="106"/>
                  </a:lnTo>
                  <a:lnTo>
                    <a:pt x="287" y="106"/>
                  </a:lnTo>
                  <a:lnTo>
                    <a:pt x="288" y="106"/>
                  </a:lnTo>
                  <a:lnTo>
                    <a:pt x="287" y="106"/>
                  </a:lnTo>
                  <a:lnTo>
                    <a:pt x="288" y="106"/>
                  </a:lnTo>
                  <a:lnTo>
                    <a:pt x="288" y="105"/>
                  </a:lnTo>
                  <a:lnTo>
                    <a:pt x="287" y="105"/>
                  </a:lnTo>
                  <a:lnTo>
                    <a:pt x="286" y="105"/>
                  </a:lnTo>
                  <a:lnTo>
                    <a:pt x="287" y="105"/>
                  </a:lnTo>
                  <a:lnTo>
                    <a:pt x="287" y="104"/>
                  </a:lnTo>
                  <a:lnTo>
                    <a:pt x="287" y="102"/>
                  </a:lnTo>
                  <a:lnTo>
                    <a:pt x="287" y="101"/>
                  </a:lnTo>
                  <a:lnTo>
                    <a:pt x="286" y="101"/>
                  </a:lnTo>
                  <a:lnTo>
                    <a:pt x="285" y="101"/>
                  </a:lnTo>
                  <a:lnTo>
                    <a:pt x="285" y="100"/>
                  </a:lnTo>
                  <a:lnTo>
                    <a:pt x="285" y="101"/>
                  </a:lnTo>
                  <a:lnTo>
                    <a:pt x="283" y="101"/>
                  </a:lnTo>
                  <a:lnTo>
                    <a:pt x="283" y="100"/>
                  </a:lnTo>
                  <a:lnTo>
                    <a:pt x="285" y="100"/>
                  </a:lnTo>
                  <a:lnTo>
                    <a:pt x="285" y="99"/>
                  </a:lnTo>
                  <a:lnTo>
                    <a:pt x="286" y="99"/>
                  </a:lnTo>
                  <a:lnTo>
                    <a:pt x="285" y="99"/>
                  </a:lnTo>
                  <a:lnTo>
                    <a:pt x="285" y="100"/>
                  </a:lnTo>
                  <a:lnTo>
                    <a:pt x="283" y="100"/>
                  </a:lnTo>
                  <a:lnTo>
                    <a:pt x="282" y="100"/>
                  </a:lnTo>
                  <a:lnTo>
                    <a:pt x="282" y="99"/>
                  </a:lnTo>
                  <a:lnTo>
                    <a:pt x="283" y="99"/>
                  </a:lnTo>
                  <a:lnTo>
                    <a:pt x="283" y="98"/>
                  </a:lnTo>
                  <a:lnTo>
                    <a:pt x="282" y="98"/>
                  </a:lnTo>
                  <a:lnTo>
                    <a:pt x="282" y="96"/>
                  </a:lnTo>
                  <a:lnTo>
                    <a:pt x="281" y="96"/>
                  </a:lnTo>
                  <a:lnTo>
                    <a:pt x="281" y="95"/>
                  </a:lnTo>
                  <a:lnTo>
                    <a:pt x="282" y="95"/>
                  </a:lnTo>
                  <a:lnTo>
                    <a:pt x="282" y="94"/>
                  </a:lnTo>
                  <a:lnTo>
                    <a:pt x="283" y="94"/>
                  </a:lnTo>
                  <a:lnTo>
                    <a:pt x="285" y="94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3"/>
                  </a:lnTo>
                  <a:lnTo>
                    <a:pt x="286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7" y="90"/>
                  </a:lnTo>
                  <a:lnTo>
                    <a:pt x="288" y="90"/>
                  </a:lnTo>
                  <a:lnTo>
                    <a:pt x="289" y="90"/>
                  </a:lnTo>
                  <a:lnTo>
                    <a:pt x="291" y="90"/>
                  </a:lnTo>
                  <a:lnTo>
                    <a:pt x="291" y="89"/>
                  </a:lnTo>
                  <a:lnTo>
                    <a:pt x="292" y="89"/>
                  </a:lnTo>
                  <a:lnTo>
                    <a:pt x="291" y="89"/>
                  </a:lnTo>
                  <a:lnTo>
                    <a:pt x="292" y="89"/>
                  </a:lnTo>
                  <a:lnTo>
                    <a:pt x="292" y="88"/>
                  </a:lnTo>
                  <a:lnTo>
                    <a:pt x="293" y="88"/>
                  </a:lnTo>
                  <a:lnTo>
                    <a:pt x="292" y="88"/>
                  </a:lnTo>
                  <a:lnTo>
                    <a:pt x="293" y="88"/>
                  </a:lnTo>
                  <a:lnTo>
                    <a:pt x="293" y="87"/>
                  </a:lnTo>
                  <a:lnTo>
                    <a:pt x="294" y="87"/>
                  </a:lnTo>
                  <a:lnTo>
                    <a:pt x="294" y="86"/>
                  </a:lnTo>
                  <a:lnTo>
                    <a:pt x="295" y="86"/>
                  </a:lnTo>
                  <a:lnTo>
                    <a:pt x="294" y="86"/>
                  </a:lnTo>
                  <a:lnTo>
                    <a:pt x="295" y="86"/>
                  </a:lnTo>
                  <a:lnTo>
                    <a:pt x="297" y="86"/>
                  </a:lnTo>
                  <a:lnTo>
                    <a:pt x="298" y="86"/>
                  </a:lnTo>
                  <a:lnTo>
                    <a:pt x="298" y="84"/>
                  </a:lnTo>
                  <a:lnTo>
                    <a:pt x="299" y="84"/>
                  </a:lnTo>
                  <a:lnTo>
                    <a:pt x="300" y="84"/>
                  </a:lnTo>
                  <a:lnTo>
                    <a:pt x="301" y="84"/>
                  </a:lnTo>
                  <a:lnTo>
                    <a:pt x="301" y="83"/>
                  </a:lnTo>
                  <a:lnTo>
                    <a:pt x="303" y="83"/>
                  </a:lnTo>
                  <a:lnTo>
                    <a:pt x="303" y="82"/>
                  </a:lnTo>
                  <a:lnTo>
                    <a:pt x="303" y="83"/>
                  </a:lnTo>
                  <a:lnTo>
                    <a:pt x="304" y="83"/>
                  </a:lnTo>
                  <a:lnTo>
                    <a:pt x="304" y="82"/>
                  </a:lnTo>
                  <a:lnTo>
                    <a:pt x="305" y="82"/>
                  </a:lnTo>
                  <a:lnTo>
                    <a:pt x="306" y="82"/>
                  </a:lnTo>
                  <a:lnTo>
                    <a:pt x="306" y="81"/>
                  </a:lnTo>
                  <a:lnTo>
                    <a:pt x="307" y="81"/>
                  </a:lnTo>
                  <a:lnTo>
                    <a:pt x="309" y="81"/>
                  </a:lnTo>
                  <a:lnTo>
                    <a:pt x="309" y="80"/>
                  </a:lnTo>
                  <a:lnTo>
                    <a:pt x="310" y="80"/>
                  </a:lnTo>
                  <a:lnTo>
                    <a:pt x="311" y="80"/>
                  </a:lnTo>
                  <a:lnTo>
                    <a:pt x="310" y="80"/>
                  </a:lnTo>
                  <a:lnTo>
                    <a:pt x="310" y="78"/>
                  </a:lnTo>
                  <a:lnTo>
                    <a:pt x="311" y="78"/>
                  </a:lnTo>
                  <a:lnTo>
                    <a:pt x="311" y="77"/>
                  </a:lnTo>
                  <a:lnTo>
                    <a:pt x="312" y="77"/>
                  </a:lnTo>
                  <a:lnTo>
                    <a:pt x="312" y="76"/>
                  </a:lnTo>
                  <a:lnTo>
                    <a:pt x="313" y="76"/>
                  </a:lnTo>
                  <a:lnTo>
                    <a:pt x="312" y="76"/>
                  </a:lnTo>
                  <a:lnTo>
                    <a:pt x="313" y="76"/>
                  </a:lnTo>
                  <a:lnTo>
                    <a:pt x="313" y="75"/>
                  </a:lnTo>
                  <a:lnTo>
                    <a:pt x="313" y="76"/>
                  </a:lnTo>
                  <a:lnTo>
                    <a:pt x="315" y="76"/>
                  </a:lnTo>
                  <a:lnTo>
                    <a:pt x="315" y="75"/>
                  </a:lnTo>
                  <a:lnTo>
                    <a:pt x="316" y="75"/>
                  </a:lnTo>
                  <a:lnTo>
                    <a:pt x="316" y="73"/>
                  </a:lnTo>
                  <a:lnTo>
                    <a:pt x="317" y="73"/>
                  </a:lnTo>
                  <a:lnTo>
                    <a:pt x="317" y="72"/>
                  </a:lnTo>
                  <a:lnTo>
                    <a:pt x="318" y="72"/>
                  </a:lnTo>
                  <a:lnTo>
                    <a:pt x="318" y="73"/>
                  </a:lnTo>
                  <a:lnTo>
                    <a:pt x="318" y="72"/>
                  </a:lnTo>
                  <a:lnTo>
                    <a:pt x="318" y="71"/>
                  </a:lnTo>
                  <a:lnTo>
                    <a:pt x="318" y="72"/>
                  </a:lnTo>
                  <a:lnTo>
                    <a:pt x="318" y="71"/>
                  </a:lnTo>
                  <a:lnTo>
                    <a:pt x="320" y="71"/>
                  </a:lnTo>
                  <a:lnTo>
                    <a:pt x="320" y="70"/>
                  </a:lnTo>
                  <a:lnTo>
                    <a:pt x="320" y="71"/>
                  </a:lnTo>
                  <a:lnTo>
                    <a:pt x="320" y="70"/>
                  </a:lnTo>
                  <a:lnTo>
                    <a:pt x="321" y="70"/>
                  </a:lnTo>
                  <a:lnTo>
                    <a:pt x="321" y="69"/>
                  </a:lnTo>
                  <a:lnTo>
                    <a:pt x="322" y="69"/>
                  </a:lnTo>
                  <a:lnTo>
                    <a:pt x="322" y="70"/>
                  </a:lnTo>
                  <a:lnTo>
                    <a:pt x="322" y="69"/>
                  </a:lnTo>
                  <a:lnTo>
                    <a:pt x="323" y="69"/>
                  </a:lnTo>
                  <a:lnTo>
                    <a:pt x="322" y="70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70"/>
                  </a:lnTo>
                  <a:lnTo>
                    <a:pt x="322" y="70"/>
                  </a:lnTo>
                  <a:lnTo>
                    <a:pt x="323" y="70"/>
                  </a:lnTo>
                  <a:lnTo>
                    <a:pt x="324" y="69"/>
                  </a:lnTo>
                  <a:lnTo>
                    <a:pt x="324" y="67"/>
                  </a:lnTo>
                  <a:lnTo>
                    <a:pt x="326" y="67"/>
                  </a:lnTo>
                  <a:lnTo>
                    <a:pt x="324" y="67"/>
                  </a:lnTo>
                  <a:lnTo>
                    <a:pt x="323" y="67"/>
                  </a:lnTo>
                  <a:lnTo>
                    <a:pt x="323" y="69"/>
                  </a:lnTo>
                  <a:lnTo>
                    <a:pt x="323" y="67"/>
                  </a:lnTo>
                  <a:lnTo>
                    <a:pt x="323" y="66"/>
                  </a:lnTo>
                  <a:lnTo>
                    <a:pt x="324" y="66"/>
                  </a:lnTo>
                  <a:lnTo>
                    <a:pt x="326" y="65"/>
                  </a:lnTo>
                  <a:lnTo>
                    <a:pt x="326" y="66"/>
                  </a:lnTo>
                  <a:lnTo>
                    <a:pt x="326" y="65"/>
                  </a:lnTo>
                  <a:lnTo>
                    <a:pt x="326" y="66"/>
                  </a:lnTo>
                  <a:lnTo>
                    <a:pt x="326" y="65"/>
                  </a:lnTo>
                  <a:lnTo>
                    <a:pt x="327" y="65"/>
                  </a:lnTo>
                  <a:lnTo>
                    <a:pt x="327" y="64"/>
                  </a:lnTo>
                  <a:lnTo>
                    <a:pt x="327" y="65"/>
                  </a:lnTo>
                  <a:lnTo>
                    <a:pt x="327" y="64"/>
                  </a:lnTo>
                  <a:lnTo>
                    <a:pt x="328" y="65"/>
                  </a:lnTo>
                  <a:lnTo>
                    <a:pt x="328" y="64"/>
                  </a:lnTo>
                  <a:lnTo>
                    <a:pt x="328" y="65"/>
                  </a:lnTo>
                  <a:lnTo>
                    <a:pt x="328" y="64"/>
                  </a:lnTo>
                  <a:lnTo>
                    <a:pt x="328" y="65"/>
                  </a:lnTo>
                  <a:lnTo>
                    <a:pt x="328" y="64"/>
                  </a:lnTo>
                  <a:lnTo>
                    <a:pt x="329" y="64"/>
                  </a:lnTo>
                  <a:lnTo>
                    <a:pt x="329" y="63"/>
                  </a:lnTo>
                  <a:lnTo>
                    <a:pt x="330" y="61"/>
                  </a:lnTo>
                  <a:lnTo>
                    <a:pt x="330" y="63"/>
                  </a:lnTo>
                  <a:lnTo>
                    <a:pt x="330" y="61"/>
                  </a:lnTo>
                  <a:lnTo>
                    <a:pt x="332" y="61"/>
                  </a:lnTo>
                  <a:lnTo>
                    <a:pt x="332" y="60"/>
                  </a:lnTo>
                  <a:lnTo>
                    <a:pt x="332" y="59"/>
                  </a:lnTo>
                  <a:lnTo>
                    <a:pt x="333" y="59"/>
                  </a:lnTo>
                  <a:lnTo>
                    <a:pt x="332" y="59"/>
                  </a:lnTo>
                  <a:lnTo>
                    <a:pt x="332" y="60"/>
                  </a:lnTo>
                  <a:lnTo>
                    <a:pt x="330" y="60"/>
                  </a:lnTo>
                  <a:lnTo>
                    <a:pt x="330" y="59"/>
                  </a:lnTo>
                  <a:lnTo>
                    <a:pt x="330" y="58"/>
                  </a:lnTo>
                  <a:lnTo>
                    <a:pt x="329" y="58"/>
                  </a:lnTo>
                  <a:lnTo>
                    <a:pt x="329" y="59"/>
                  </a:lnTo>
                  <a:lnTo>
                    <a:pt x="329" y="58"/>
                  </a:lnTo>
                  <a:lnTo>
                    <a:pt x="329" y="57"/>
                  </a:lnTo>
                  <a:lnTo>
                    <a:pt x="330" y="58"/>
                  </a:lnTo>
                  <a:lnTo>
                    <a:pt x="329" y="58"/>
                  </a:lnTo>
                  <a:lnTo>
                    <a:pt x="330" y="58"/>
                  </a:lnTo>
                  <a:lnTo>
                    <a:pt x="329" y="58"/>
                  </a:lnTo>
                  <a:lnTo>
                    <a:pt x="330" y="58"/>
                  </a:lnTo>
                  <a:lnTo>
                    <a:pt x="330" y="57"/>
                  </a:lnTo>
                  <a:lnTo>
                    <a:pt x="330" y="55"/>
                  </a:lnTo>
                  <a:lnTo>
                    <a:pt x="332" y="55"/>
                  </a:lnTo>
                  <a:lnTo>
                    <a:pt x="332" y="54"/>
                  </a:lnTo>
                  <a:lnTo>
                    <a:pt x="332" y="53"/>
                  </a:lnTo>
                  <a:lnTo>
                    <a:pt x="333" y="53"/>
                  </a:lnTo>
                  <a:lnTo>
                    <a:pt x="333" y="52"/>
                  </a:lnTo>
                  <a:lnTo>
                    <a:pt x="334" y="52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6" y="48"/>
                  </a:lnTo>
                  <a:lnTo>
                    <a:pt x="338" y="46"/>
                  </a:lnTo>
                  <a:lnTo>
                    <a:pt x="339" y="44"/>
                  </a:lnTo>
                  <a:lnTo>
                    <a:pt x="340" y="44"/>
                  </a:lnTo>
                  <a:lnTo>
                    <a:pt x="341" y="43"/>
                  </a:lnTo>
                  <a:lnTo>
                    <a:pt x="342" y="42"/>
                  </a:lnTo>
                  <a:lnTo>
                    <a:pt x="344" y="41"/>
                  </a:lnTo>
                  <a:lnTo>
                    <a:pt x="346" y="38"/>
                  </a:lnTo>
                  <a:lnTo>
                    <a:pt x="351" y="34"/>
                  </a:lnTo>
                  <a:lnTo>
                    <a:pt x="352" y="34"/>
                  </a:lnTo>
                  <a:lnTo>
                    <a:pt x="352" y="32"/>
                  </a:lnTo>
                  <a:lnTo>
                    <a:pt x="353" y="32"/>
                  </a:lnTo>
                  <a:lnTo>
                    <a:pt x="354" y="31"/>
                  </a:lnTo>
                  <a:lnTo>
                    <a:pt x="356" y="31"/>
                  </a:lnTo>
                  <a:lnTo>
                    <a:pt x="356" y="30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9" y="28"/>
                  </a:lnTo>
                  <a:lnTo>
                    <a:pt x="359" y="26"/>
                  </a:lnTo>
                  <a:lnTo>
                    <a:pt x="362" y="26"/>
                  </a:lnTo>
                  <a:lnTo>
                    <a:pt x="362" y="25"/>
                  </a:lnTo>
                  <a:lnTo>
                    <a:pt x="363" y="25"/>
                  </a:lnTo>
                  <a:lnTo>
                    <a:pt x="364" y="24"/>
                  </a:lnTo>
                  <a:lnTo>
                    <a:pt x="364" y="23"/>
                  </a:lnTo>
                  <a:lnTo>
                    <a:pt x="365" y="22"/>
                  </a:lnTo>
                  <a:lnTo>
                    <a:pt x="367" y="23"/>
                  </a:lnTo>
                  <a:lnTo>
                    <a:pt x="369" y="20"/>
                  </a:lnTo>
                  <a:lnTo>
                    <a:pt x="369" y="19"/>
                  </a:lnTo>
                  <a:lnTo>
                    <a:pt x="370" y="18"/>
                  </a:lnTo>
                  <a:lnTo>
                    <a:pt x="371" y="17"/>
                  </a:lnTo>
                  <a:lnTo>
                    <a:pt x="373" y="17"/>
                  </a:lnTo>
                  <a:lnTo>
                    <a:pt x="374" y="17"/>
                  </a:lnTo>
                  <a:lnTo>
                    <a:pt x="374" y="15"/>
                  </a:lnTo>
                  <a:lnTo>
                    <a:pt x="375" y="15"/>
                  </a:lnTo>
                  <a:lnTo>
                    <a:pt x="376" y="14"/>
                  </a:lnTo>
                  <a:lnTo>
                    <a:pt x="377" y="14"/>
                  </a:lnTo>
                  <a:lnTo>
                    <a:pt x="379" y="14"/>
                  </a:lnTo>
                  <a:lnTo>
                    <a:pt x="381" y="13"/>
                  </a:lnTo>
                  <a:lnTo>
                    <a:pt x="382" y="13"/>
                  </a:lnTo>
                  <a:lnTo>
                    <a:pt x="382" y="12"/>
                  </a:lnTo>
                  <a:lnTo>
                    <a:pt x="383" y="11"/>
                  </a:lnTo>
                  <a:lnTo>
                    <a:pt x="385" y="11"/>
                  </a:lnTo>
                  <a:lnTo>
                    <a:pt x="386" y="11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9"/>
                  </a:lnTo>
                  <a:lnTo>
                    <a:pt x="389" y="8"/>
                  </a:lnTo>
                  <a:lnTo>
                    <a:pt x="392" y="7"/>
                  </a:lnTo>
                  <a:lnTo>
                    <a:pt x="393" y="7"/>
                  </a:lnTo>
                  <a:lnTo>
                    <a:pt x="394" y="6"/>
                  </a:lnTo>
                  <a:lnTo>
                    <a:pt x="394" y="5"/>
                  </a:lnTo>
                  <a:lnTo>
                    <a:pt x="397" y="3"/>
                  </a:lnTo>
                  <a:lnTo>
                    <a:pt x="399" y="3"/>
                  </a:lnTo>
                  <a:lnTo>
                    <a:pt x="401" y="3"/>
                  </a:lnTo>
                  <a:lnTo>
                    <a:pt x="403" y="2"/>
                  </a:lnTo>
                  <a:lnTo>
                    <a:pt x="404" y="2"/>
                  </a:lnTo>
                  <a:lnTo>
                    <a:pt x="405" y="2"/>
                  </a:lnTo>
                  <a:lnTo>
                    <a:pt x="405" y="1"/>
                  </a:lnTo>
                  <a:lnTo>
                    <a:pt x="406" y="1"/>
                  </a:lnTo>
                  <a:lnTo>
                    <a:pt x="407" y="1"/>
                  </a:lnTo>
                  <a:lnTo>
                    <a:pt x="407" y="0"/>
                  </a:lnTo>
                  <a:lnTo>
                    <a:pt x="409" y="0"/>
                  </a:lnTo>
                  <a:lnTo>
                    <a:pt x="409" y="1"/>
                  </a:lnTo>
                  <a:lnTo>
                    <a:pt x="410" y="1"/>
                  </a:lnTo>
                  <a:lnTo>
                    <a:pt x="410" y="0"/>
                  </a:lnTo>
                  <a:lnTo>
                    <a:pt x="411" y="1"/>
                  </a:lnTo>
                  <a:lnTo>
                    <a:pt x="412" y="1"/>
                  </a:lnTo>
                  <a:lnTo>
                    <a:pt x="414" y="1"/>
                  </a:lnTo>
                  <a:lnTo>
                    <a:pt x="414" y="2"/>
                  </a:lnTo>
                  <a:lnTo>
                    <a:pt x="415" y="2"/>
                  </a:lnTo>
                  <a:lnTo>
                    <a:pt x="415" y="3"/>
                  </a:lnTo>
                  <a:lnTo>
                    <a:pt x="416" y="3"/>
                  </a:lnTo>
                  <a:lnTo>
                    <a:pt x="417" y="2"/>
                  </a:lnTo>
                  <a:lnTo>
                    <a:pt x="418" y="1"/>
                  </a:lnTo>
                  <a:lnTo>
                    <a:pt x="420" y="2"/>
                  </a:lnTo>
                  <a:lnTo>
                    <a:pt x="421" y="2"/>
                  </a:lnTo>
                  <a:lnTo>
                    <a:pt x="421" y="1"/>
                  </a:lnTo>
                  <a:lnTo>
                    <a:pt x="422" y="2"/>
                  </a:lnTo>
                  <a:lnTo>
                    <a:pt x="423" y="2"/>
                  </a:lnTo>
                  <a:lnTo>
                    <a:pt x="424" y="2"/>
                  </a:lnTo>
                  <a:lnTo>
                    <a:pt x="426" y="2"/>
                  </a:lnTo>
                  <a:lnTo>
                    <a:pt x="427" y="2"/>
                  </a:lnTo>
                  <a:lnTo>
                    <a:pt x="428" y="2"/>
                  </a:lnTo>
                  <a:lnTo>
                    <a:pt x="429" y="2"/>
                  </a:lnTo>
                  <a:lnTo>
                    <a:pt x="430" y="2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2"/>
                  </a:lnTo>
                  <a:lnTo>
                    <a:pt x="435" y="2"/>
                  </a:lnTo>
                  <a:lnTo>
                    <a:pt x="436" y="2"/>
                  </a:lnTo>
                  <a:lnTo>
                    <a:pt x="439" y="2"/>
                  </a:lnTo>
                  <a:lnTo>
                    <a:pt x="440" y="2"/>
                  </a:lnTo>
                  <a:lnTo>
                    <a:pt x="441" y="2"/>
                  </a:lnTo>
                  <a:lnTo>
                    <a:pt x="442" y="2"/>
                  </a:lnTo>
                  <a:lnTo>
                    <a:pt x="444" y="2"/>
                  </a:lnTo>
                  <a:lnTo>
                    <a:pt x="445" y="2"/>
                  </a:lnTo>
                  <a:lnTo>
                    <a:pt x="446" y="2"/>
                  </a:lnTo>
                  <a:lnTo>
                    <a:pt x="447" y="2"/>
                  </a:lnTo>
                  <a:lnTo>
                    <a:pt x="448" y="2"/>
                  </a:lnTo>
                  <a:lnTo>
                    <a:pt x="450" y="2"/>
                  </a:lnTo>
                  <a:lnTo>
                    <a:pt x="451" y="2"/>
                  </a:lnTo>
                  <a:lnTo>
                    <a:pt x="452" y="2"/>
                  </a:lnTo>
                  <a:lnTo>
                    <a:pt x="455" y="2"/>
                  </a:lnTo>
                  <a:lnTo>
                    <a:pt x="456" y="2"/>
                  </a:lnTo>
                  <a:lnTo>
                    <a:pt x="457" y="2"/>
                  </a:lnTo>
                  <a:lnTo>
                    <a:pt x="458" y="2"/>
                  </a:lnTo>
                  <a:lnTo>
                    <a:pt x="459" y="2"/>
                  </a:lnTo>
                  <a:lnTo>
                    <a:pt x="461" y="2"/>
                  </a:lnTo>
                  <a:lnTo>
                    <a:pt x="462" y="2"/>
                  </a:lnTo>
                  <a:lnTo>
                    <a:pt x="463" y="2"/>
                  </a:lnTo>
                  <a:lnTo>
                    <a:pt x="464" y="2"/>
                  </a:lnTo>
                  <a:lnTo>
                    <a:pt x="465" y="2"/>
                  </a:lnTo>
                  <a:lnTo>
                    <a:pt x="467" y="2"/>
                  </a:lnTo>
                  <a:lnTo>
                    <a:pt x="469" y="2"/>
                  </a:lnTo>
                  <a:lnTo>
                    <a:pt x="470" y="2"/>
                  </a:lnTo>
                  <a:lnTo>
                    <a:pt x="471" y="2"/>
                  </a:lnTo>
                  <a:lnTo>
                    <a:pt x="473" y="2"/>
                  </a:lnTo>
                  <a:lnTo>
                    <a:pt x="475" y="2"/>
                  </a:lnTo>
                  <a:lnTo>
                    <a:pt x="476" y="2"/>
                  </a:lnTo>
                  <a:lnTo>
                    <a:pt x="482" y="2"/>
                  </a:lnTo>
                  <a:lnTo>
                    <a:pt x="485" y="2"/>
                  </a:lnTo>
                  <a:lnTo>
                    <a:pt x="487" y="2"/>
                  </a:lnTo>
                  <a:lnTo>
                    <a:pt x="492" y="1"/>
                  </a:lnTo>
                  <a:lnTo>
                    <a:pt x="493" y="1"/>
                  </a:lnTo>
                  <a:lnTo>
                    <a:pt x="494" y="1"/>
                  </a:lnTo>
                  <a:lnTo>
                    <a:pt x="497" y="1"/>
                  </a:lnTo>
                  <a:lnTo>
                    <a:pt x="499" y="1"/>
                  </a:lnTo>
                  <a:lnTo>
                    <a:pt x="504" y="1"/>
                  </a:lnTo>
                  <a:lnTo>
                    <a:pt x="505" y="1"/>
                  </a:lnTo>
                  <a:lnTo>
                    <a:pt x="506" y="1"/>
                  </a:lnTo>
                  <a:lnTo>
                    <a:pt x="508" y="1"/>
                  </a:lnTo>
                  <a:lnTo>
                    <a:pt x="514" y="1"/>
                  </a:lnTo>
                  <a:lnTo>
                    <a:pt x="516" y="1"/>
                  </a:lnTo>
                  <a:lnTo>
                    <a:pt x="518" y="1"/>
                  </a:lnTo>
                  <a:lnTo>
                    <a:pt x="522" y="1"/>
                  </a:lnTo>
                  <a:lnTo>
                    <a:pt x="523" y="1"/>
                  </a:lnTo>
                  <a:lnTo>
                    <a:pt x="524" y="1"/>
                  </a:lnTo>
                  <a:lnTo>
                    <a:pt x="527" y="1"/>
                  </a:lnTo>
                  <a:lnTo>
                    <a:pt x="528" y="1"/>
                  </a:lnTo>
                  <a:lnTo>
                    <a:pt x="530" y="1"/>
                  </a:lnTo>
                  <a:lnTo>
                    <a:pt x="532" y="1"/>
                  </a:lnTo>
                  <a:lnTo>
                    <a:pt x="530" y="2"/>
                  </a:lnTo>
                  <a:lnTo>
                    <a:pt x="530" y="3"/>
                  </a:lnTo>
                  <a:lnTo>
                    <a:pt x="530" y="5"/>
                  </a:lnTo>
                  <a:lnTo>
                    <a:pt x="532" y="5"/>
                  </a:lnTo>
                  <a:lnTo>
                    <a:pt x="532" y="6"/>
                  </a:lnTo>
                  <a:lnTo>
                    <a:pt x="532" y="7"/>
                  </a:lnTo>
                  <a:lnTo>
                    <a:pt x="532" y="8"/>
                  </a:lnTo>
                  <a:lnTo>
                    <a:pt x="532" y="9"/>
                  </a:lnTo>
                  <a:lnTo>
                    <a:pt x="532" y="11"/>
                  </a:lnTo>
                  <a:lnTo>
                    <a:pt x="530" y="11"/>
                  </a:lnTo>
                  <a:lnTo>
                    <a:pt x="530" y="12"/>
                  </a:lnTo>
                  <a:lnTo>
                    <a:pt x="529" y="12"/>
                  </a:lnTo>
                  <a:lnTo>
                    <a:pt x="529" y="13"/>
                  </a:lnTo>
                  <a:lnTo>
                    <a:pt x="529" y="14"/>
                  </a:lnTo>
                  <a:lnTo>
                    <a:pt x="529" y="15"/>
                  </a:lnTo>
                  <a:lnTo>
                    <a:pt x="529" y="17"/>
                  </a:lnTo>
                  <a:lnTo>
                    <a:pt x="528" y="17"/>
                  </a:lnTo>
                  <a:lnTo>
                    <a:pt x="528" y="18"/>
                  </a:lnTo>
                  <a:lnTo>
                    <a:pt x="528" y="19"/>
                  </a:lnTo>
                  <a:lnTo>
                    <a:pt x="529" y="19"/>
                  </a:lnTo>
                  <a:lnTo>
                    <a:pt x="529" y="20"/>
                  </a:lnTo>
                  <a:lnTo>
                    <a:pt x="530" y="20"/>
                  </a:lnTo>
                  <a:lnTo>
                    <a:pt x="530" y="22"/>
                  </a:lnTo>
                  <a:lnTo>
                    <a:pt x="532" y="22"/>
                  </a:lnTo>
                  <a:lnTo>
                    <a:pt x="532" y="23"/>
                  </a:lnTo>
                  <a:lnTo>
                    <a:pt x="532" y="24"/>
                  </a:lnTo>
                  <a:lnTo>
                    <a:pt x="532" y="25"/>
                  </a:lnTo>
                  <a:lnTo>
                    <a:pt x="530" y="25"/>
                  </a:lnTo>
                  <a:lnTo>
                    <a:pt x="530" y="26"/>
                  </a:lnTo>
                  <a:lnTo>
                    <a:pt x="530" y="28"/>
                  </a:lnTo>
                  <a:lnTo>
                    <a:pt x="529" y="29"/>
                  </a:lnTo>
                  <a:lnTo>
                    <a:pt x="529" y="30"/>
                  </a:lnTo>
                  <a:lnTo>
                    <a:pt x="529" y="31"/>
                  </a:lnTo>
                  <a:lnTo>
                    <a:pt x="529" y="32"/>
                  </a:lnTo>
                  <a:lnTo>
                    <a:pt x="529" y="34"/>
                  </a:lnTo>
                  <a:lnTo>
                    <a:pt x="529" y="35"/>
                  </a:lnTo>
                  <a:lnTo>
                    <a:pt x="529" y="36"/>
                  </a:lnTo>
                  <a:lnTo>
                    <a:pt x="528" y="37"/>
                  </a:lnTo>
                  <a:lnTo>
                    <a:pt x="529" y="37"/>
                  </a:lnTo>
                  <a:lnTo>
                    <a:pt x="528" y="37"/>
                  </a:lnTo>
                  <a:lnTo>
                    <a:pt x="528" y="38"/>
                  </a:lnTo>
                  <a:lnTo>
                    <a:pt x="528" y="40"/>
                  </a:lnTo>
                  <a:lnTo>
                    <a:pt x="527" y="41"/>
                  </a:lnTo>
                  <a:lnTo>
                    <a:pt x="528" y="41"/>
                  </a:lnTo>
                  <a:lnTo>
                    <a:pt x="527" y="42"/>
                  </a:lnTo>
                  <a:lnTo>
                    <a:pt x="528" y="43"/>
                  </a:lnTo>
                  <a:lnTo>
                    <a:pt x="528" y="44"/>
                  </a:lnTo>
                  <a:lnTo>
                    <a:pt x="528" y="46"/>
                  </a:lnTo>
                  <a:lnTo>
                    <a:pt x="528" y="47"/>
                  </a:lnTo>
                  <a:lnTo>
                    <a:pt x="529" y="47"/>
                  </a:lnTo>
                  <a:lnTo>
                    <a:pt x="529" y="48"/>
                  </a:lnTo>
                  <a:lnTo>
                    <a:pt x="530" y="48"/>
                  </a:lnTo>
                  <a:lnTo>
                    <a:pt x="530" y="49"/>
                  </a:lnTo>
                  <a:lnTo>
                    <a:pt x="532" y="49"/>
                  </a:lnTo>
                  <a:lnTo>
                    <a:pt x="532" y="51"/>
                  </a:lnTo>
                  <a:lnTo>
                    <a:pt x="532" y="52"/>
                  </a:lnTo>
                  <a:lnTo>
                    <a:pt x="533" y="52"/>
                  </a:lnTo>
                  <a:lnTo>
                    <a:pt x="533" y="53"/>
                  </a:lnTo>
                  <a:lnTo>
                    <a:pt x="533" y="54"/>
                  </a:lnTo>
                  <a:lnTo>
                    <a:pt x="534" y="54"/>
                  </a:lnTo>
                  <a:lnTo>
                    <a:pt x="534" y="55"/>
                  </a:lnTo>
                  <a:lnTo>
                    <a:pt x="534" y="57"/>
                  </a:lnTo>
                  <a:lnTo>
                    <a:pt x="534" y="58"/>
                  </a:lnTo>
                  <a:lnTo>
                    <a:pt x="535" y="58"/>
                  </a:lnTo>
                  <a:lnTo>
                    <a:pt x="535" y="59"/>
                  </a:lnTo>
                  <a:lnTo>
                    <a:pt x="534" y="59"/>
                  </a:lnTo>
                  <a:lnTo>
                    <a:pt x="534" y="60"/>
                  </a:lnTo>
                  <a:lnTo>
                    <a:pt x="535" y="60"/>
                  </a:lnTo>
                  <a:lnTo>
                    <a:pt x="535" y="61"/>
                  </a:lnTo>
                  <a:lnTo>
                    <a:pt x="535" y="63"/>
                  </a:lnTo>
                  <a:lnTo>
                    <a:pt x="534" y="63"/>
                  </a:lnTo>
                  <a:lnTo>
                    <a:pt x="534" y="65"/>
                  </a:lnTo>
                  <a:lnTo>
                    <a:pt x="534" y="66"/>
                  </a:lnTo>
                  <a:lnTo>
                    <a:pt x="533" y="66"/>
                  </a:lnTo>
                  <a:lnTo>
                    <a:pt x="533" y="67"/>
                  </a:lnTo>
                  <a:lnTo>
                    <a:pt x="532" y="67"/>
                  </a:lnTo>
                  <a:lnTo>
                    <a:pt x="532" y="69"/>
                  </a:lnTo>
                  <a:lnTo>
                    <a:pt x="532" y="70"/>
                  </a:lnTo>
                  <a:lnTo>
                    <a:pt x="532" y="71"/>
                  </a:lnTo>
                  <a:lnTo>
                    <a:pt x="533" y="71"/>
                  </a:lnTo>
                  <a:lnTo>
                    <a:pt x="533" y="72"/>
                  </a:lnTo>
                  <a:lnTo>
                    <a:pt x="533" y="73"/>
                  </a:lnTo>
                  <a:lnTo>
                    <a:pt x="533" y="75"/>
                  </a:lnTo>
                  <a:lnTo>
                    <a:pt x="533" y="76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4" y="80"/>
                  </a:lnTo>
                  <a:lnTo>
                    <a:pt x="533" y="81"/>
                  </a:lnTo>
                  <a:lnTo>
                    <a:pt x="533" y="82"/>
                  </a:lnTo>
                  <a:lnTo>
                    <a:pt x="532" y="82"/>
                  </a:lnTo>
                  <a:lnTo>
                    <a:pt x="530" y="82"/>
                  </a:lnTo>
                  <a:lnTo>
                    <a:pt x="532" y="83"/>
                  </a:lnTo>
                  <a:lnTo>
                    <a:pt x="530" y="83"/>
                  </a:lnTo>
                  <a:lnTo>
                    <a:pt x="530" y="84"/>
                  </a:lnTo>
                  <a:lnTo>
                    <a:pt x="529" y="84"/>
                  </a:lnTo>
                  <a:lnTo>
                    <a:pt x="529" y="86"/>
                  </a:lnTo>
                  <a:lnTo>
                    <a:pt x="528" y="86"/>
                  </a:lnTo>
                  <a:lnTo>
                    <a:pt x="528" y="87"/>
                  </a:lnTo>
                  <a:lnTo>
                    <a:pt x="527" y="87"/>
                  </a:lnTo>
                  <a:lnTo>
                    <a:pt x="527" y="88"/>
                  </a:lnTo>
                  <a:lnTo>
                    <a:pt x="527" y="89"/>
                  </a:lnTo>
                  <a:lnTo>
                    <a:pt x="527" y="90"/>
                  </a:lnTo>
                  <a:lnTo>
                    <a:pt x="527" y="92"/>
                  </a:lnTo>
                  <a:lnTo>
                    <a:pt x="526" y="92"/>
                  </a:lnTo>
                  <a:lnTo>
                    <a:pt x="526" y="93"/>
                  </a:lnTo>
                  <a:lnTo>
                    <a:pt x="526" y="94"/>
                  </a:lnTo>
                  <a:lnTo>
                    <a:pt x="526" y="95"/>
                  </a:lnTo>
                  <a:lnTo>
                    <a:pt x="526" y="96"/>
                  </a:lnTo>
                  <a:lnTo>
                    <a:pt x="524" y="96"/>
                  </a:lnTo>
                  <a:lnTo>
                    <a:pt x="524" y="99"/>
                  </a:lnTo>
                  <a:lnTo>
                    <a:pt x="524" y="100"/>
                  </a:lnTo>
                  <a:lnTo>
                    <a:pt x="523" y="101"/>
                  </a:lnTo>
                  <a:lnTo>
                    <a:pt x="523" y="102"/>
                  </a:lnTo>
                  <a:lnTo>
                    <a:pt x="523" y="104"/>
                  </a:lnTo>
                  <a:lnTo>
                    <a:pt x="524" y="104"/>
                  </a:lnTo>
                  <a:lnTo>
                    <a:pt x="526" y="105"/>
                  </a:lnTo>
                  <a:lnTo>
                    <a:pt x="526" y="106"/>
                  </a:lnTo>
                  <a:lnTo>
                    <a:pt x="526" y="107"/>
                  </a:lnTo>
                  <a:lnTo>
                    <a:pt x="526" y="109"/>
                  </a:lnTo>
                  <a:lnTo>
                    <a:pt x="526" y="110"/>
                  </a:lnTo>
                  <a:lnTo>
                    <a:pt x="526" y="111"/>
                  </a:lnTo>
                  <a:lnTo>
                    <a:pt x="526" y="113"/>
                  </a:lnTo>
                  <a:lnTo>
                    <a:pt x="526" y="115"/>
                  </a:lnTo>
                  <a:lnTo>
                    <a:pt x="526" y="116"/>
                  </a:lnTo>
                  <a:lnTo>
                    <a:pt x="527" y="116"/>
                  </a:lnTo>
                  <a:lnTo>
                    <a:pt x="527" y="117"/>
                  </a:lnTo>
                  <a:lnTo>
                    <a:pt x="527" y="118"/>
                  </a:lnTo>
                  <a:lnTo>
                    <a:pt x="528" y="119"/>
                  </a:lnTo>
                  <a:lnTo>
                    <a:pt x="528" y="121"/>
                  </a:lnTo>
                  <a:lnTo>
                    <a:pt x="528" y="122"/>
                  </a:lnTo>
                  <a:lnTo>
                    <a:pt x="528" y="123"/>
                  </a:lnTo>
                  <a:lnTo>
                    <a:pt x="528" y="124"/>
                  </a:lnTo>
                  <a:lnTo>
                    <a:pt x="529" y="124"/>
                  </a:lnTo>
                  <a:lnTo>
                    <a:pt x="528" y="124"/>
                  </a:lnTo>
                  <a:lnTo>
                    <a:pt x="528" y="125"/>
                  </a:lnTo>
                  <a:lnTo>
                    <a:pt x="527" y="125"/>
                  </a:lnTo>
                  <a:lnTo>
                    <a:pt x="527" y="127"/>
                  </a:lnTo>
                  <a:lnTo>
                    <a:pt x="528" y="127"/>
                  </a:lnTo>
                  <a:lnTo>
                    <a:pt x="528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0" y="131"/>
                  </a:lnTo>
                  <a:lnTo>
                    <a:pt x="530" y="133"/>
                  </a:lnTo>
                  <a:lnTo>
                    <a:pt x="529" y="133"/>
                  </a:lnTo>
                  <a:lnTo>
                    <a:pt x="529" y="134"/>
                  </a:lnTo>
                  <a:lnTo>
                    <a:pt x="529" y="135"/>
                  </a:lnTo>
                  <a:lnTo>
                    <a:pt x="529" y="136"/>
                  </a:lnTo>
                  <a:lnTo>
                    <a:pt x="528" y="136"/>
                  </a:lnTo>
                  <a:lnTo>
                    <a:pt x="528" y="138"/>
                  </a:lnTo>
                  <a:lnTo>
                    <a:pt x="527" y="139"/>
                  </a:lnTo>
                  <a:lnTo>
                    <a:pt x="527" y="140"/>
                  </a:lnTo>
                  <a:lnTo>
                    <a:pt x="526" y="140"/>
                  </a:lnTo>
                  <a:lnTo>
                    <a:pt x="526" y="141"/>
                  </a:lnTo>
                  <a:lnTo>
                    <a:pt x="526" y="142"/>
                  </a:lnTo>
                  <a:lnTo>
                    <a:pt x="526" y="144"/>
                  </a:lnTo>
                  <a:lnTo>
                    <a:pt x="526" y="145"/>
                  </a:lnTo>
                  <a:lnTo>
                    <a:pt x="524" y="145"/>
                  </a:lnTo>
                  <a:lnTo>
                    <a:pt x="524" y="146"/>
                  </a:lnTo>
                  <a:lnTo>
                    <a:pt x="524" y="147"/>
                  </a:lnTo>
                  <a:lnTo>
                    <a:pt x="524" y="148"/>
                  </a:lnTo>
                  <a:lnTo>
                    <a:pt x="524" y="150"/>
                  </a:lnTo>
                  <a:lnTo>
                    <a:pt x="524" y="151"/>
                  </a:lnTo>
                  <a:lnTo>
                    <a:pt x="523" y="151"/>
                  </a:lnTo>
                  <a:lnTo>
                    <a:pt x="524" y="151"/>
                  </a:lnTo>
                  <a:lnTo>
                    <a:pt x="524" y="152"/>
                  </a:lnTo>
                  <a:lnTo>
                    <a:pt x="526" y="152"/>
                  </a:lnTo>
                  <a:lnTo>
                    <a:pt x="526" y="153"/>
                  </a:lnTo>
                  <a:lnTo>
                    <a:pt x="527" y="153"/>
                  </a:lnTo>
                  <a:lnTo>
                    <a:pt x="527" y="152"/>
                  </a:lnTo>
                  <a:lnTo>
                    <a:pt x="528" y="152"/>
                  </a:lnTo>
                  <a:lnTo>
                    <a:pt x="528" y="151"/>
                  </a:lnTo>
                  <a:lnTo>
                    <a:pt x="527" y="151"/>
                  </a:lnTo>
                  <a:lnTo>
                    <a:pt x="528" y="151"/>
                  </a:lnTo>
                  <a:lnTo>
                    <a:pt x="528" y="150"/>
                  </a:lnTo>
                  <a:lnTo>
                    <a:pt x="529" y="150"/>
                  </a:lnTo>
                  <a:lnTo>
                    <a:pt x="528" y="150"/>
                  </a:lnTo>
                  <a:lnTo>
                    <a:pt x="528" y="148"/>
                  </a:lnTo>
                  <a:lnTo>
                    <a:pt x="529" y="148"/>
                  </a:lnTo>
                  <a:lnTo>
                    <a:pt x="529" y="147"/>
                  </a:lnTo>
                  <a:lnTo>
                    <a:pt x="528" y="147"/>
                  </a:lnTo>
                  <a:lnTo>
                    <a:pt x="529" y="147"/>
                  </a:lnTo>
                  <a:lnTo>
                    <a:pt x="530" y="147"/>
                  </a:lnTo>
                  <a:lnTo>
                    <a:pt x="532" y="147"/>
                  </a:lnTo>
                  <a:lnTo>
                    <a:pt x="533" y="147"/>
                  </a:lnTo>
                  <a:lnTo>
                    <a:pt x="534" y="147"/>
                  </a:lnTo>
                  <a:lnTo>
                    <a:pt x="534" y="148"/>
                  </a:lnTo>
                  <a:lnTo>
                    <a:pt x="535" y="148"/>
                  </a:lnTo>
                  <a:lnTo>
                    <a:pt x="535" y="150"/>
                  </a:lnTo>
                  <a:lnTo>
                    <a:pt x="535" y="151"/>
                  </a:lnTo>
                  <a:lnTo>
                    <a:pt x="535" y="152"/>
                  </a:lnTo>
                  <a:lnTo>
                    <a:pt x="536" y="152"/>
                  </a:lnTo>
                  <a:lnTo>
                    <a:pt x="536" y="153"/>
                  </a:lnTo>
                  <a:lnTo>
                    <a:pt x="538" y="153"/>
                  </a:lnTo>
                  <a:lnTo>
                    <a:pt x="538" y="154"/>
                  </a:lnTo>
                  <a:lnTo>
                    <a:pt x="539" y="154"/>
                  </a:lnTo>
                  <a:lnTo>
                    <a:pt x="539" y="156"/>
                  </a:lnTo>
                  <a:lnTo>
                    <a:pt x="539" y="157"/>
                  </a:lnTo>
                  <a:lnTo>
                    <a:pt x="539" y="158"/>
                  </a:lnTo>
                  <a:lnTo>
                    <a:pt x="539" y="159"/>
                  </a:lnTo>
                  <a:lnTo>
                    <a:pt x="539" y="160"/>
                  </a:lnTo>
                  <a:lnTo>
                    <a:pt x="539" y="162"/>
                  </a:lnTo>
                  <a:lnTo>
                    <a:pt x="539" y="163"/>
                  </a:lnTo>
                  <a:lnTo>
                    <a:pt x="539" y="164"/>
                  </a:lnTo>
                  <a:lnTo>
                    <a:pt x="539" y="165"/>
                  </a:lnTo>
                  <a:lnTo>
                    <a:pt x="539" y="167"/>
                  </a:lnTo>
                  <a:lnTo>
                    <a:pt x="539" y="169"/>
                  </a:lnTo>
                  <a:lnTo>
                    <a:pt x="539" y="170"/>
                  </a:lnTo>
                  <a:lnTo>
                    <a:pt x="539" y="171"/>
                  </a:lnTo>
                  <a:lnTo>
                    <a:pt x="539" y="174"/>
                  </a:lnTo>
                  <a:lnTo>
                    <a:pt x="539" y="175"/>
                  </a:lnTo>
                  <a:lnTo>
                    <a:pt x="539" y="176"/>
                  </a:lnTo>
                  <a:lnTo>
                    <a:pt x="539" y="177"/>
                  </a:lnTo>
                  <a:lnTo>
                    <a:pt x="539" y="179"/>
                  </a:lnTo>
                  <a:lnTo>
                    <a:pt x="539" y="180"/>
                  </a:lnTo>
                  <a:lnTo>
                    <a:pt x="539" y="181"/>
                  </a:lnTo>
                  <a:lnTo>
                    <a:pt x="539" y="182"/>
                  </a:lnTo>
                  <a:lnTo>
                    <a:pt x="538" y="183"/>
                  </a:lnTo>
                  <a:lnTo>
                    <a:pt x="538" y="185"/>
                  </a:lnTo>
                  <a:lnTo>
                    <a:pt x="538" y="186"/>
                  </a:lnTo>
                  <a:lnTo>
                    <a:pt x="538" y="187"/>
                  </a:lnTo>
                  <a:lnTo>
                    <a:pt x="538" y="188"/>
                  </a:lnTo>
                  <a:lnTo>
                    <a:pt x="538" y="191"/>
                  </a:lnTo>
                  <a:lnTo>
                    <a:pt x="538" y="193"/>
                  </a:lnTo>
                  <a:lnTo>
                    <a:pt x="538" y="200"/>
                  </a:lnTo>
                  <a:lnTo>
                    <a:pt x="538" y="202"/>
                  </a:lnTo>
                  <a:lnTo>
                    <a:pt x="538" y="203"/>
                  </a:lnTo>
                  <a:lnTo>
                    <a:pt x="538" y="204"/>
                  </a:lnTo>
                  <a:lnTo>
                    <a:pt x="538" y="209"/>
                  </a:lnTo>
                  <a:lnTo>
                    <a:pt x="538" y="210"/>
                  </a:lnTo>
                  <a:lnTo>
                    <a:pt x="536" y="211"/>
                  </a:lnTo>
                  <a:lnTo>
                    <a:pt x="536" y="214"/>
                  </a:lnTo>
                  <a:lnTo>
                    <a:pt x="536" y="215"/>
                  </a:lnTo>
                  <a:lnTo>
                    <a:pt x="536" y="216"/>
                  </a:lnTo>
                  <a:lnTo>
                    <a:pt x="536" y="217"/>
                  </a:lnTo>
                  <a:lnTo>
                    <a:pt x="536" y="218"/>
                  </a:lnTo>
                  <a:lnTo>
                    <a:pt x="536" y="220"/>
                  </a:lnTo>
                  <a:lnTo>
                    <a:pt x="536" y="223"/>
                  </a:lnTo>
                  <a:lnTo>
                    <a:pt x="536" y="225"/>
                  </a:lnTo>
                  <a:lnTo>
                    <a:pt x="536" y="227"/>
                  </a:lnTo>
                  <a:lnTo>
                    <a:pt x="536" y="231"/>
                  </a:lnTo>
                  <a:lnTo>
                    <a:pt x="535" y="231"/>
                  </a:lnTo>
                  <a:lnTo>
                    <a:pt x="535" y="232"/>
                  </a:lnTo>
                  <a:lnTo>
                    <a:pt x="535" y="233"/>
                  </a:lnTo>
                  <a:lnTo>
                    <a:pt x="536" y="233"/>
                  </a:lnTo>
                  <a:lnTo>
                    <a:pt x="535" y="233"/>
                  </a:lnTo>
                  <a:lnTo>
                    <a:pt x="535" y="234"/>
                  </a:lnTo>
                  <a:lnTo>
                    <a:pt x="536" y="240"/>
                  </a:lnTo>
                  <a:lnTo>
                    <a:pt x="538" y="240"/>
                  </a:lnTo>
                  <a:lnTo>
                    <a:pt x="536" y="243"/>
                  </a:lnTo>
                  <a:lnTo>
                    <a:pt x="535" y="249"/>
                  </a:lnTo>
                  <a:lnTo>
                    <a:pt x="534" y="252"/>
                  </a:lnTo>
                  <a:lnTo>
                    <a:pt x="534" y="254"/>
                  </a:lnTo>
                  <a:lnTo>
                    <a:pt x="533" y="255"/>
                  </a:lnTo>
                  <a:lnTo>
                    <a:pt x="533" y="256"/>
                  </a:lnTo>
                  <a:lnTo>
                    <a:pt x="532" y="258"/>
                  </a:lnTo>
                  <a:lnTo>
                    <a:pt x="532" y="262"/>
                  </a:lnTo>
                  <a:lnTo>
                    <a:pt x="530" y="262"/>
                  </a:lnTo>
                  <a:lnTo>
                    <a:pt x="530" y="263"/>
                  </a:lnTo>
                  <a:lnTo>
                    <a:pt x="530" y="264"/>
                  </a:lnTo>
                  <a:lnTo>
                    <a:pt x="530" y="266"/>
                  </a:lnTo>
                  <a:lnTo>
                    <a:pt x="530" y="267"/>
                  </a:lnTo>
                  <a:lnTo>
                    <a:pt x="529" y="268"/>
                  </a:lnTo>
                  <a:lnTo>
                    <a:pt x="529" y="269"/>
                  </a:lnTo>
                  <a:lnTo>
                    <a:pt x="529" y="270"/>
                  </a:lnTo>
                  <a:lnTo>
                    <a:pt x="528" y="272"/>
                  </a:lnTo>
                  <a:lnTo>
                    <a:pt x="528" y="274"/>
                  </a:lnTo>
                  <a:lnTo>
                    <a:pt x="527" y="275"/>
                  </a:lnTo>
                  <a:lnTo>
                    <a:pt x="527" y="278"/>
                  </a:lnTo>
                  <a:lnTo>
                    <a:pt x="527" y="279"/>
                  </a:lnTo>
                  <a:lnTo>
                    <a:pt x="526" y="279"/>
                  </a:lnTo>
                  <a:lnTo>
                    <a:pt x="526" y="280"/>
                  </a:lnTo>
                  <a:lnTo>
                    <a:pt x="526" y="281"/>
                  </a:lnTo>
                  <a:lnTo>
                    <a:pt x="526" y="283"/>
                  </a:lnTo>
                  <a:lnTo>
                    <a:pt x="523" y="287"/>
                  </a:lnTo>
                  <a:lnTo>
                    <a:pt x="523" y="291"/>
                  </a:lnTo>
                  <a:lnTo>
                    <a:pt x="522" y="293"/>
                  </a:lnTo>
                  <a:lnTo>
                    <a:pt x="521" y="296"/>
                  </a:lnTo>
                  <a:lnTo>
                    <a:pt x="521" y="297"/>
                  </a:lnTo>
                  <a:lnTo>
                    <a:pt x="520" y="301"/>
                  </a:lnTo>
                  <a:lnTo>
                    <a:pt x="520" y="302"/>
                  </a:lnTo>
                  <a:lnTo>
                    <a:pt x="520" y="303"/>
                  </a:lnTo>
                  <a:lnTo>
                    <a:pt x="518" y="304"/>
                  </a:lnTo>
                  <a:lnTo>
                    <a:pt x="518" y="305"/>
                  </a:lnTo>
                  <a:lnTo>
                    <a:pt x="518" y="307"/>
                  </a:lnTo>
                  <a:lnTo>
                    <a:pt x="517" y="310"/>
                  </a:lnTo>
                  <a:lnTo>
                    <a:pt x="518" y="312"/>
                  </a:lnTo>
                  <a:lnTo>
                    <a:pt x="518" y="313"/>
                  </a:lnTo>
                  <a:lnTo>
                    <a:pt x="518" y="314"/>
                  </a:lnTo>
                  <a:lnTo>
                    <a:pt x="520" y="314"/>
                  </a:lnTo>
                  <a:lnTo>
                    <a:pt x="520" y="318"/>
                  </a:lnTo>
                  <a:lnTo>
                    <a:pt x="518" y="319"/>
                  </a:lnTo>
                  <a:lnTo>
                    <a:pt x="518" y="322"/>
                  </a:lnTo>
                  <a:lnTo>
                    <a:pt x="518" y="324"/>
                  </a:lnTo>
                  <a:lnTo>
                    <a:pt x="518" y="325"/>
                  </a:lnTo>
                  <a:lnTo>
                    <a:pt x="518" y="327"/>
                  </a:lnTo>
                  <a:lnTo>
                    <a:pt x="518" y="328"/>
                  </a:lnTo>
                  <a:lnTo>
                    <a:pt x="518" y="331"/>
                  </a:lnTo>
                  <a:lnTo>
                    <a:pt x="518" y="332"/>
                  </a:lnTo>
                  <a:lnTo>
                    <a:pt x="518" y="333"/>
                  </a:lnTo>
                  <a:lnTo>
                    <a:pt x="518" y="334"/>
                  </a:lnTo>
                  <a:lnTo>
                    <a:pt x="517" y="337"/>
                  </a:lnTo>
                  <a:lnTo>
                    <a:pt x="517" y="338"/>
                  </a:lnTo>
                  <a:lnTo>
                    <a:pt x="517" y="341"/>
                  </a:lnTo>
                  <a:lnTo>
                    <a:pt x="517" y="342"/>
                  </a:lnTo>
                  <a:lnTo>
                    <a:pt x="517" y="344"/>
                  </a:lnTo>
                  <a:lnTo>
                    <a:pt x="517" y="345"/>
                  </a:lnTo>
                  <a:lnTo>
                    <a:pt x="517" y="347"/>
                  </a:lnTo>
                  <a:lnTo>
                    <a:pt x="517" y="348"/>
                  </a:lnTo>
                  <a:lnTo>
                    <a:pt x="517" y="349"/>
                  </a:lnTo>
                  <a:lnTo>
                    <a:pt x="517" y="351"/>
                  </a:lnTo>
                  <a:lnTo>
                    <a:pt x="517" y="354"/>
                  </a:lnTo>
                  <a:lnTo>
                    <a:pt x="516" y="357"/>
                  </a:lnTo>
                  <a:lnTo>
                    <a:pt x="516" y="359"/>
                  </a:lnTo>
                  <a:lnTo>
                    <a:pt x="516" y="360"/>
                  </a:lnTo>
                  <a:lnTo>
                    <a:pt x="516" y="365"/>
                  </a:lnTo>
                  <a:lnTo>
                    <a:pt x="516" y="366"/>
                  </a:lnTo>
                  <a:lnTo>
                    <a:pt x="516" y="368"/>
                  </a:lnTo>
                  <a:lnTo>
                    <a:pt x="516" y="370"/>
                  </a:lnTo>
                  <a:lnTo>
                    <a:pt x="516" y="372"/>
                  </a:lnTo>
                  <a:lnTo>
                    <a:pt x="515" y="373"/>
                  </a:lnTo>
                  <a:lnTo>
                    <a:pt x="515" y="374"/>
                  </a:lnTo>
                  <a:lnTo>
                    <a:pt x="515" y="376"/>
                  </a:lnTo>
                  <a:lnTo>
                    <a:pt x="515" y="377"/>
                  </a:lnTo>
                  <a:lnTo>
                    <a:pt x="515" y="378"/>
                  </a:lnTo>
                  <a:lnTo>
                    <a:pt x="515" y="379"/>
                  </a:lnTo>
                  <a:lnTo>
                    <a:pt x="515" y="382"/>
                  </a:lnTo>
                  <a:lnTo>
                    <a:pt x="515" y="383"/>
                  </a:lnTo>
                  <a:lnTo>
                    <a:pt x="515" y="384"/>
                  </a:lnTo>
                  <a:lnTo>
                    <a:pt x="515" y="385"/>
                  </a:lnTo>
                  <a:lnTo>
                    <a:pt x="515" y="386"/>
                  </a:lnTo>
                  <a:lnTo>
                    <a:pt x="515" y="388"/>
                  </a:lnTo>
                  <a:lnTo>
                    <a:pt x="515" y="389"/>
                  </a:lnTo>
                  <a:lnTo>
                    <a:pt x="514" y="389"/>
                  </a:lnTo>
                  <a:lnTo>
                    <a:pt x="514" y="390"/>
                  </a:lnTo>
                  <a:lnTo>
                    <a:pt x="514" y="391"/>
                  </a:lnTo>
                  <a:lnTo>
                    <a:pt x="514" y="392"/>
                  </a:lnTo>
                  <a:lnTo>
                    <a:pt x="514" y="394"/>
                  </a:lnTo>
                  <a:lnTo>
                    <a:pt x="515" y="395"/>
                  </a:lnTo>
                  <a:lnTo>
                    <a:pt x="516" y="396"/>
                  </a:lnTo>
                  <a:lnTo>
                    <a:pt x="516" y="397"/>
                  </a:lnTo>
                  <a:lnTo>
                    <a:pt x="517" y="397"/>
                  </a:lnTo>
                  <a:lnTo>
                    <a:pt x="517" y="399"/>
                  </a:lnTo>
                  <a:lnTo>
                    <a:pt x="518" y="400"/>
                  </a:lnTo>
                  <a:lnTo>
                    <a:pt x="520" y="401"/>
                  </a:lnTo>
                  <a:lnTo>
                    <a:pt x="520" y="402"/>
                  </a:lnTo>
                  <a:lnTo>
                    <a:pt x="517" y="403"/>
                  </a:lnTo>
                  <a:lnTo>
                    <a:pt x="516" y="405"/>
                  </a:lnTo>
                  <a:lnTo>
                    <a:pt x="515" y="405"/>
                  </a:lnTo>
                  <a:lnTo>
                    <a:pt x="514" y="406"/>
                  </a:lnTo>
                  <a:lnTo>
                    <a:pt x="512" y="406"/>
                  </a:lnTo>
                  <a:lnTo>
                    <a:pt x="511" y="407"/>
                  </a:lnTo>
                  <a:lnTo>
                    <a:pt x="510" y="407"/>
                  </a:lnTo>
                  <a:lnTo>
                    <a:pt x="510" y="408"/>
                  </a:lnTo>
                  <a:lnTo>
                    <a:pt x="509" y="408"/>
                  </a:lnTo>
                  <a:lnTo>
                    <a:pt x="508" y="409"/>
                  </a:lnTo>
                  <a:lnTo>
                    <a:pt x="506" y="409"/>
                  </a:lnTo>
                  <a:lnTo>
                    <a:pt x="505" y="411"/>
                  </a:lnTo>
                  <a:lnTo>
                    <a:pt x="504" y="411"/>
                  </a:lnTo>
                  <a:lnTo>
                    <a:pt x="504" y="412"/>
                  </a:lnTo>
                  <a:lnTo>
                    <a:pt x="503" y="412"/>
                  </a:lnTo>
                  <a:lnTo>
                    <a:pt x="502" y="413"/>
                  </a:lnTo>
                  <a:lnTo>
                    <a:pt x="500" y="413"/>
                  </a:lnTo>
                  <a:lnTo>
                    <a:pt x="499" y="414"/>
                  </a:lnTo>
                  <a:lnTo>
                    <a:pt x="500" y="415"/>
                  </a:lnTo>
                  <a:lnTo>
                    <a:pt x="502" y="417"/>
                  </a:lnTo>
                  <a:lnTo>
                    <a:pt x="502" y="418"/>
                  </a:lnTo>
                  <a:lnTo>
                    <a:pt x="503" y="419"/>
                  </a:lnTo>
                  <a:lnTo>
                    <a:pt x="503" y="420"/>
                  </a:lnTo>
                  <a:lnTo>
                    <a:pt x="504" y="420"/>
                  </a:lnTo>
                  <a:lnTo>
                    <a:pt x="504" y="421"/>
                  </a:lnTo>
                  <a:lnTo>
                    <a:pt x="504" y="423"/>
                  </a:lnTo>
                  <a:lnTo>
                    <a:pt x="505" y="423"/>
                  </a:lnTo>
                  <a:lnTo>
                    <a:pt x="505" y="424"/>
                  </a:lnTo>
                  <a:lnTo>
                    <a:pt x="505" y="425"/>
                  </a:lnTo>
                  <a:lnTo>
                    <a:pt x="505" y="426"/>
                  </a:lnTo>
                  <a:lnTo>
                    <a:pt x="504" y="426"/>
                  </a:lnTo>
                  <a:lnTo>
                    <a:pt x="505" y="426"/>
                  </a:lnTo>
                  <a:lnTo>
                    <a:pt x="504" y="426"/>
                  </a:lnTo>
                  <a:lnTo>
                    <a:pt x="505" y="426"/>
                  </a:lnTo>
                  <a:lnTo>
                    <a:pt x="504" y="426"/>
                  </a:lnTo>
                  <a:lnTo>
                    <a:pt x="505" y="426"/>
                  </a:lnTo>
                  <a:lnTo>
                    <a:pt x="504" y="426"/>
                  </a:lnTo>
                  <a:lnTo>
                    <a:pt x="505" y="426"/>
                  </a:lnTo>
                  <a:lnTo>
                    <a:pt x="504" y="426"/>
                  </a:lnTo>
                  <a:lnTo>
                    <a:pt x="505" y="426"/>
                  </a:lnTo>
                  <a:lnTo>
                    <a:pt x="504" y="426"/>
                  </a:lnTo>
                  <a:lnTo>
                    <a:pt x="504" y="428"/>
                  </a:lnTo>
                  <a:lnTo>
                    <a:pt x="504" y="426"/>
                  </a:lnTo>
                  <a:lnTo>
                    <a:pt x="505" y="426"/>
                  </a:lnTo>
                  <a:lnTo>
                    <a:pt x="505" y="428"/>
                  </a:lnTo>
                  <a:lnTo>
                    <a:pt x="505" y="426"/>
                  </a:lnTo>
                  <a:lnTo>
                    <a:pt x="505" y="428"/>
                  </a:lnTo>
                  <a:lnTo>
                    <a:pt x="504" y="428"/>
                  </a:lnTo>
                  <a:lnTo>
                    <a:pt x="504" y="429"/>
                  </a:lnTo>
                  <a:lnTo>
                    <a:pt x="503" y="429"/>
                  </a:lnTo>
                  <a:lnTo>
                    <a:pt x="503" y="430"/>
                  </a:lnTo>
                  <a:lnTo>
                    <a:pt x="503" y="429"/>
                  </a:lnTo>
                  <a:lnTo>
                    <a:pt x="503" y="430"/>
                  </a:lnTo>
                  <a:lnTo>
                    <a:pt x="503" y="431"/>
                  </a:lnTo>
                  <a:lnTo>
                    <a:pt x="503" y="430"/>
                  </a:lnTo>
                  <a:lnTo>
                    <a:pt x="502" y="430"/>
                  </a:lnTo>
                  <a:lnTo>
                    <a:pt x="502" y="431"/>
                  </a:lnTo>
                  <a:lnTo>
                    <a:pt x="502" y="430"/>
                  </a:lnTo>
                  <a:lnTo>
                    <a:pt x="503" y="430"/>
                  </a:lnTo>
                  <a:lnTo>
                    <a:pt x="503" y="429"/>
                  </a:lnTo>
                  <a:lnTo>
                    <a:pt x="502" y="429"/>
                  </a:lnTo>
                  <a:lnTo>
                    <a:pt x="502" y="430"/>
                  </a:lnTo>
                  <a:lnTo>
                    <a:pt x="500" y="430"/>
                  </a:lnTo>
                  <a:lnTo>
                    <a:pt x="500" y="431"/>
                  </a:lnTo>
                  <a:lnTo>
                    <a:pt x="500" y="430"/>
                  </a:lnTo>
                  <a:lnTo>
                    <a:pt x="500" y="431"/>
                  </a:lnTo>
                  <a:lnTo>
                    <a:pt x="499" y="431"/>
                  </a:lnTo>
                  <a:lnTo>
                    <a:pt x="499" y="430"/>
                  </a:lnTo>
                  <a:lnTo>
                    <a:pt x="500" y="430"/>
                  </a:lnTo>
                  <a:lnTo>
                    <a:pt x="499" y="430"/>
                  </a:lnTo>
                  <a:lnTo>
                    <a:pt x="499" y="431"/>
                  </a:lnTo>
                  <a:lnTo>
                    <a:pt x="499" y="430"/>
                  </a:lnTo>
                  <a:lnTo>
                    <a:pt x="498" y="431"/>
                  </a:lnTo>
                  <a:lnTo>
                    <a:pt x="499" y="431"/>
                  </a:lnTo>
                  <a:lnTo>
                    <a:pt x="500" y="431"/>
                  </a:lnTo>
                  <a:lnTo>
                    <a:pt x="499" y="431"/>
                  </a:lnTo>
                  <a:lnTo>
                    <a:pt x="499" y="432"/>
                  </a:lnTo>
                  <a:lnTo>
                    <a:pt x="498" y="432"/>
                  </a:lnTo>
                  <a:lnTo>
                    <a:pt x="499" y="432"/>
                  </a:lnTo>
                  <a:lnTo>
                    <a:pt x="499" y="431"/>
                  </a:lnTo>
                  <a:lnTo>
                    <a:pt x="499" y="432"/>
                  </a:lnTo>
                  <a:lnTo>
                    <a:pt x="499" y="431"/>
                  </a:lnTo>
                  <a:lnTo>
                    <a:pt x="498" y="432"/>
                  </a:lnTo>
                  <a:lnTo>
                    <a:pt x="499" y="431"/>
                  </a:lnTo>
                  <a:lnTo>
                    <a:pt x="498" y="431"/>
                  </a:lnTo>
                  <a:lnTo>
                    <a:pt x="498" y="432"/>
                  </a:lnTo>
                  <a:lnTo>
                    <a:pt x="499" y="432"/>
                  </a:lnTo>
                  <a:lnTo>
                    <a:pt x="498" y="432"/>
                  </a:lnTo>
                  <a:lnTo>
                    <a:pt x="498" y="431"/>
                  </a:lnTo>
                  <a:lnTo>
                    <a:pt x="498" y="432"/>
                  </a:lnTo>
                  <a:lnTo>
                    <a:pt x="498" y="434"/>
                  </a:lnTo>
                  <a:lnTo>
                    <a:pt x="497" y="434"/>
                  </a:lnTo>
                  <a:lnTo>
                    <a:pt x="497" y="435"/>
                  </a:lnTo>
                  <a:lnTo>
                    <a:pt x="497" y="434"/>
                  </a:lnTo>
                  <a:lnTo>
                    <a:pt x="495" y="434"/>
                  </a:lnTo>
                  <a:lnTo>
                    <a:pt x="497" y="434"/>
                  </a:lnTo>
                  <a:lnTo>
                    <a:pt x="495" y="434"/>
                  </a:lnTo>
                  <a:lnTo>
                    <a:pt x="497" y="434"/>
                  </a:lnTo>
                  <a:lnTo>
                    <a:pt x="495" y="434"/>
                  </a:lnTo>
                  <a:lnTo>
                    <a:pt x="495" y="435"/>
                  </a:lnTo>
                  <a:lnTo>
                    <a:pt x="497" y="435"/>
                  </a:lnTo>
                  <a:lnTo>
                    <a:pt x="495" y="435"/>
                  </a:lnTo>
                  <a:lnTo>
                    <a:pt x="495" y="436"/>
                  </a:lnTo>
                  <a:lnTo>
                    <a:pt x="495" y="435"/>
                  </a:lnTo>
                  <a:lnTo>
                    <a:pt x="495" y="436"/>
                  </a:lnTo>
                  <a:lnTo>
                    <a:pt x="494" y="436"/>
                  </a:lnTo>
                  <a:lnTo>
                    <a:pt x="494" y="437"/>
                  </a:lnTo>
                  <a:lnTo>
                    <a:pt x="493" y="437"/>
                  </a:lnTo>
                  <a:lnTo>
                    <a:pt x="494" y="437"/>
                  </a:lnTo>
                  <a:lnTo>
                    <a:pt x="493" y="437"/>
                  </a:lnTo>
                  <a:lnTo>
                    <a:pt x="493" y="438"/>
                  </a:lnTo>
                  <a:lnTo>
                    <a:pt x="494" y="438"/>
                  </a:lnTo>
                  <a:lnTo>
                    <a:pt x="494" y="437"/>
                  </a:lnTo>
                  <a:lnTo>
                    <a:pt x="494" y="438"/>
                  </a:lnTo>
                  <a:lnTo>
                    <a:pt x="494" y="440"/>
                  </a:lnTo>
                  <a:lnTo>
                    <a:pt x="493" y="440"/>
                  </a:lnTo>
                  <a:lnTo>
                    <a:pt x="493" y="441"/>
                  </a:lnTo>
                  <a:lnTo>
                    <a:pt x="493" y="440"/>
                  </a:lnTo>
                  <a:lnTo>
                    <a:pt x="492" y="440"/>
                  </a:lnTo>
                  <a:lnTo>
                    <a:pt x="492" y="438"/>
                  </a:lnTo>
                  <a:lnTo>
                    <a:pt x="492" y="440"/>
                  </a:lnTo>
                  <a:lnTo>
                    <a:pt x="492" y="438"/>
                  </a:lnTo>
                  <a:lnTo>
                    <a:pt x="492" y="437"/>
                  </a:lnTo>
                  <a:lnTo>
                    <a:pt x="492" y="436"/>
                  </a:lnTo>
                  <a:lnTo>
                    <a:pt x="492" y="437"/>
                  </a:lnTo>
                  <a:lnTo>
                    <a:pt x="492" y="438"/>
                  </a:lnTo>
                  <a:lnTo>
                    <a:pt x="492" y="440"/>
                  </a:lnTo>
                  <a:lnTo>
                    <a:pt x="492" y="441"/>
                  </a:lnTo>
                  <a:lnTo>
                    <a:pt x="492" y="442"/>
                  </a:lnTo>
                  <a:lnTo>
                    <a:pt x="492" y="443"/>
                  </a:lnTo>
                  <a:lnTo>
                    <a:pt x="493" y="443"/>
                  </a:lnTo>
                  <a:lnTo>
                    <a:pt x="492" y="443"/>
                  </a:lnTo>
                  <a:lnTo>
                    <a:pt x="493" y="443"/>
                  </a:lnTo>
                  <a:lnTo>
                    <a:pt x="493" y="444"/>
                  </a:lnTo>
                  <a:lnTo>
                    <a:pt x="493" y="443"/>
                  </a:lnTo>
                  <a:lnTo>
                    <a:pt x="493" y="444"/>
                  </a:lnTo>
                  <a:lnTo>
                    <a:pt x="494" y="444"/>
                  </a:lnTo>
                  <a:lnTo>
                    <a:pt x="494" y="446"/>
                  </a:lnTo>
                  <a:lnTo>
                    <a:pt x="493" y="446"/>
                  </a:lnTo>
                  <a:lnTo>
                    <a:pt x="493" y="444"/>
                  </a:lnTo>
                  <a:lnTo>
                    <a:pt x="492" y="444"/>
                  </a:lnTo>
                  <a:lnTo>
                    <a:pt x="491" y="444"/>
                  </a:lnTo>
                  <a:lnTo>
                    <a:pt x="491" y="446"/>
                  </a:lnTo>
                  <a:lnTo>
                    <a:pt x="491" y="444"/>
                  </a:lnTo>
                  <a:lnTo>
                    <a:pt x="489" y="444"/>
                  </a:lnTo>
                  <a:lnTo>
                    <a:pt x="489" y="443"/>
                  </a:lnTo>
                  <a:lnTo>
                    <a:pt x="491" y="443"/>
                  </a:lnTo>
                  <a:lnTo>
                    <a:pt x="489" y="443"/>
                  </a:lnTo>
                  <a:lnTo>
                    <a:pt x="489" y="444"/>
                  </a:lnTo>
                  <a:lnTo>
                    <a:pt x="488" y="444"/>
                  </a:lnTo>
                  <a:lnTo>
                    <a:pt x="489" y="444"/>
                  </a:lnTo>
                  <a:lnTo>
                    <a:pt x="489" y="446"/>
                  </a:lnTo>
                  <a:lnTo>
                    <a:pt x="488" y="446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7" y="443"/>
                  </a:lnTo>
                  <a:lnTo>
                    <a:pt x="486" y="443"/>
                  </a:lnTo>
                  <a:lnTo>
                    <a:pt x="487" y="444"/>
                  </a:lnTo>
                  <a:lnTo>
                    <a:pt x="488" y="446"/>
                  </a:lnTo>
                  <a:lnTo>
                    <a:pt x="487" y="446"/>
                  </a:lnTo>
                  <a:lnTo>
                    <a:pt x="486" y="446"/>
                  </a:lnTo>
                  <a:lnTo>
                    <a:pt x="486" y="444"/>
                  </a:lnTo>
                  <a:lnTo>
                    <a:pt x="486" y="446"/>
                  </a:lnTo>
                  <a:lnTo>
                    <a:pt x="485" y="446"/>
                  </a:lnTo>
                  <a:lnTo>
                    <a:pt x="483" y="446"/>
                  </a:lnTo>
                  <a:lnTo>
                    <a:pt x="482" y="446"/>
                  </a:lnTo>
                  <a:lnTo>
                    <a:pt x="482" y="444"/>
                  </a:lnTo>
                  <a:lnTo>
                    <a:pt x="482" y="443"/>
                  </a:lnTo>
                  <a:lnTo>
                    <a:pt x="482" y="442"/>
                  </a:lnTo>
                  <a:lnTo>
                    <a:pt x="482" y="441"/>
                  </a:lnTo>
                  <a:lnTo>
                    <a:pt x="483" y="441"/>
                  </a:lnTo>
                  <a:lnTo>
                    <a:pt x="483" y="440"/>
                  </a:lnTo>
                  <a:lnTo>
                    <a:pt x="485" y="438"/>
                  </a:lnTo>
                  <a:lnTo>
                    <a:pt x="483" y="437"/>
                  </a:lnTo>
                  <a:lnTo>
                    <a:pt x="483" y="438"/>
                  </a:lnTo>
                  <a:lnTo>
                    <a:pt x="483" y="437"/>
                  </a:lnTo>
                  <a:lnTo>
                    <a:pt x="483" y="438"/>
                  </a:lnTo>
                  <a:lnTo>
                    <a:pt x="485" y="438"/>
                  </a:lnTo>
                  <a:lnTo>
                    <a:pt x="483" y="438"/>
                  </a:lnTo>
                  <a:lnTo>
                    <a:pt x="483" y="440"/>
                  </a:lnTo>
                  <a:lnTo>
                    <a:pt x="483" y="441"/>
                  </a:lnTo>
                  <a:lnTo>
                    <a:pt x="482" y="441"/>
                  </a:lnTo>
                  <a:lnTo>
                    <a:pt x="482" y="442"/>
                  </a:lnTo>
                  <a:lnTo>
                    <a:pt x="482" y="443"/>
                  </a:lnTo>
                  <a:lnTo>
                    <a:pt x="482" y="444"/>
                  </a:lnTo>
                  <a:lnTo>
                    <a:pt x="482" y="446"/>
                  </a:lnTo>
                  <a:lnTo>
                    <a:pt x="482" y="447"/>
                  </a:lnTo>
                  <a:lnTo>
                    <a:pt x="481" y="447"/>
                  </a:lnTo>
                  <a:lnTo>
                    <a:pt x="481" y="448"/>
                  </a:lnTo>
                  <a:lnTo>
                    <a:pt x="481" y="449"/>
                  </a:lnTo>
                  <a:lnTo>
                    <a:pt x="480" y="450"/>
                  </a:lnTo>
                  <a:lnTo>
                    <a:pt x="480" y="452"/>
                  </a:lnTo>
                  <a:lnTo>
                    <a:pt x="479" y="452"/>
                  </a:lnTo>
                  <a:lnTo>
                    <a:pt x="479" y="453"/>
                  </a:lnTo>
                  <a:lnTo>
                    <a:pt x="479" y="454"/>
                  </a:lnTo>
                  <a:lnTo>
                    <a:pt x="479" y="455"/>
                  </a:lnTo>
                  <a:lnTo>
                    <a:pt x="477" y="455"/>
                  </a:lnTo>
                  <a:lnTo>
                    <a:pt x="476" y="455"/>
                  </a:lnTo>
                  <a:lnTo>
                    <a:pt x="476" y="457"/>
                  </a:lnTo>
                  <a:lnTo>
                    <a:pt x="476" y="455"/>
                  </a:lnTo>
                  <a:lnTo>
                    <a:pt x="476" y="457"/>
                  </a:lnTo>
                  <a:lnTo>
                    <a:pt x="475" y="457"/>
                  </a:lnTo>
                  <a:lnTo>
                    <a:pt x="475" y="455"/>
                  </a:lnTo>
                  <a:lnTo>
                    <a:pt x="475" y="454"/>
                  </a:lnTo>
                  <a:lnTo>
                    <a:pt x="475" y="453"/>
                  </a:lnTo>
                  <a:lnTo>
                    <a:pt x="475" y="452"/>
                  </a:lnTo>
                  <a:lnTo>
                    <a:pt x="476" y="450"/>
                  </a:lnTo>
                  <a:lnTo>
                    <a:pt x="476" y="449"/>
                  </a:lnTo>
                  <a:lnTo>
                    <a:pt x="476" y="448"/>
                  </a:lnTo>
                  <a:lnTo>
                    <a:pt x="477" y="448"/>
                  </a:lnTo>
                  <a:lnTo>
                    <a:pt x="477" y="447"/>
                  </a:lnTo>
                  <a:lnTo>
                    <a:pt x="477" y="446"/>
                  </a:lnTo>
                  <a:lnTo>
                    <a:pt x="479" y="444"/>
                  </a:lnTo>
                  <a:lnTo>
                    <a:pt x="480" y="443"/>
                  </a:lnTo>
                  <a:lnTo>
                    <a:pt x="481" y="441"/>
                  </a:lnTo>
                  <a:lnTo>
                    <a:pt x="481" y="440"/>
                  </a:lnTo>
                  <a:lnTo>
                    <a:pt x="482" y="438"/>
                  </a:lnTo>
                  <a:lnTo>
                    <a:pt x="482" y="437"/>
                  </a:lnTo>
                  <a:lnTo>
                    <a:pt x="482" y="436"/>
                  </a:lnTo>
                  <a:lnTo>
                    <a:pt x="483" y="434"/>
                  </a:lnTo>
                  <a:lnTo>
                    <a:pt x="483" y="432"/>
                  </a:lnTo>
                  <a:lnTo>
                    <a:pt x="483" y="431"/>
                  </a:lnTo>
                  <a:lnTo>
                    <a:pt x="485" y="431"/>
                  </a:lnTo>
                  <a:lnTo>
                    <a:pt x="485" y="430"/>
                  </a:lnTo>
                  <a:lnTo>
                    <a:pt x="485" y="428"/>
                  </a:lnTo>
                  <a:lnTo>
                    <a:pt x="486" y="426"/>
                  </a:lnTo>
                  <a:lnTo>
                    <a:pt x="486" y="425"/>
                  </a:lnTo>
                  <a:lnTo>
                    <a:pt x="485" y="425"/>
                  </a:lnTo>
                  <a:lnTo>
                    <a:pt x="485" y="424"/>
                  </a:lnTo>
                  <a:lnTo>
                    <a:pt x="483" y="424"/>
                  </a:lnTo>
                  <a:lnTo>
                    <a:pt x="482" y="424"/>
                  </a:lnTo>
                  <a:lnTo>
                    <a:pt x="482" y="423"/>
                  </a:lnTo>
                  <a:lnTo>
                    <a:pt x="481" y="423"/>
                  </a:lnTo>
                  <a:lnTo>
                    <a:pt x="480" y="423"/>
                  </a:lnTo>
                  <a:lnTo>
                    <a:pt x="480" y="421"/>
                  </a:lnTo>
                  <a:lnTo>
                    <a:pt x="479" y="421"/>
                  </a:lnTo>
                  <a:lnTo>
                    <a:pt x="477" y="420"/>
                  </a:lnTo>
                  <a:lnTo>
                    <a:pt x="476" y="420"/>
                  </a:lnTo>
                  <a:lnTo>
                    <a:pt x="476" y="419"/>
                  </a:lnTo>
                  <a:lnTo>
                    <a:pt x="475" y="419"/>
                  </a:lnTo>
                  <a:lnTo>
                    <a:pt x="474" y="419"/>
                  </a:lnTo>
                  <a:lnTo>
                    <a:pt x="474" y="418"/>
                  </a:lnTo>
                  <a:lnTo>
                    <a:pt x="473" y="418"/>
                  </a:lnTo>
                  <a:lnTo>
                    <a:pt x="471" y="418"/>
                  </a:lnTo>
                  <a:lnTo>
                    <a:pt x="471" y="417"/>
                  </a:lnTo>
                  <a:lnTo>
                    <a:pt x="470" y="417"/>
                  </a:lnTo>
                  <a:lnTo>
                    <a:pt x="469" y="415"/>
                  </a:lnTo>
                  <a:lnTo>
                    <a:pt x="468" y="415"/>
                  </a:lnTo>
                  <a:lnTo>
                    <a:pt x="467" y="414"/>
                  </a:lnTo>
                  <a:lnTo>
                    <a:pt x="465" y="413"/>
                  </a:lnTo>
                  <a:lnTo>
                    <a:pt x="464" y="413"/>
                  </a:lnTo>
                  <a:lnTo>
                    <a:pt x="463" y="413"/>
                  </a:lnTo>
                  <a:lnTo>
                    <a:pt x="462" y="412"/>
                  </a:lnTo>
                  <a:lnTo>
                    <a:pt x="461" y="412"/>
                  </a:lnTo>
                  <a:lnTo>
                    <a:pt x="459" y="411"/>
                  </a:lnTo>
                  <a:lnTo>
                    <a:pt x="457" y="409"/>
                  </a:lnTo>
                  <a:lnTo>
                    <a:pt x="456" y="408"/>
                  </a:lnTo>
                  <a:lnTo>
                    <a:pt x="453" y="407"/>
                  </a:lnTo>
                  <a:lnTo>
                    <a:pt x="452" y="406"/>
                  </a:lnTo>
                  <a:lnTo>
                    <a:pt x="451" y="406"/>
                  </a:lnTo>
                  <a:lnTo>
                    <a:pt x="450" y="406"/>
                  </a:lnTo>
                  <a:lnTo>
                    <a:pt x="450" y="405"/>
                  </a:lnTo>
                  <a:lnTo>
                    <a:pt x="448" y="405"/>
                  </a:lnTo>
                  <a:lnTo>
                    <a:pt x="447" y="403"/>
                  </a:lnTo>
                  <a:lnTo>
                    <a:pt x="446" y="403"/>
                  </a:lnTo>
                  <a:lnTo>
                    <a:pt x="445" y="402"/>
                  </a:lnTo>
                  <a:lnTo>
                    <a:pt x="444" y="402"/>
                  </a:lnTo>
                  <a:lnTo>
                    <a:pt x="444" y="401"/>
                  </a:lnTo>
                  <a:lnTo>
                    <a:pt x="442" y="401"/>
                  </a:lnTo>
                  <a:lnTo>
                    <a:pt x="441" y="400"/>
                  </a:lnTo>
                  <a:lnTo>
                    <a:pt x="440" y="400"/>
                  </a:lnTo>
                  <a:lnTo>
                    <a:pt x="439" y="399"/>
                  </a:lnTo>
                  <a:lnTo>
                    <a:pt x="438" y="397"/>
                  </a:lnTo>
                  <a:lnTo>
                    <a:pt x="435" y="396"/>
                  </a:lnTo>
                  <a:lnTo>
                    <a:pt x="433" y="395"/>
                  </a:lnTo>
                  <a:lnTo>
                    <a:pt x="430" y="394"/>
                  </a:lnTo>
                  <a:lnTo>
                    <a:pt x="429" y="392"/>
                  </a:lnTo>
                  <a:lnTo>
                    <a:pt x="427" y="391"/>
                  </a:lnTo>
                  <a:lnTo>
                    <a:pt x="426" y="390"/>
                  </a:lnTo>
                  <a:lnTo>
                    <a:pt x="424" y="390"/>
                  </a:lnTo>
                  <a:lnTo>
                    <a:pt x="423" y="389"/>
                  </a:lnTo>
                  <a:lnTo>
                    <a:pt x="422" y="389"/>
                  </a:lnTo>
                  <a:lnTo>
                    <a:pt x="422" y="388"/>
                  </a:lnTo>
                  <a:lnTo>
                    <a:pt x="421" y="388"/>
                  </a:lnTo>
                  <a:lnTo>
                    <a:pt x="420" y="388"/>
                  </a:lnTo>
                  <a:lnTo>
                    <a:pt x="420" y="386"/>
                  </a:lnTo>
                  <a:lnTo>
                    <a:pt x="420" y="385"/>
                  </a:lnTo>
                  <a:lnTo>
                    <a:pt x="418" y="385"/>
                  </a:lnTo>
                  <a:lnTo>
                    <a:pt x="418" y="384"/>
                  </a:lnTo>
                  <a:lnTo>
                    <a:pt x="418" y="383"/>
                  </a:lnTo>
                  <a:lnTo>
                    <a:pt x="417" y="383"/>
                  </a:lnTo>
                  <a:lnTo>
                    <a:pt x="416" y="383"/>
                  </a:lnTo>
                  <a:lnTo>
                    <a:pt x="416" y="382"/>
                  </a:lnTo>
                  <a:lnTo>
                    <a:pt x="416" y="380"/>
                  </a:lnTo>
                  <a:lnTo>
                    <a:pt x="416" y="379"/>
                  </a:lnTo>
                  <a:lnTo>
                    <a:pt x="415" y="379"/>
                  </a:lnTo>
                  <a:lnTo>
                    <a:pt x="414" y="380"/>
                  </a:lnTo>
                  <a:lnTo>
                    <a:pt x="414" y="379"/>
                  </a:lnTo>
                  <a:lnTo>
                    <a:pt x="412" y="379"/>
                  </a:lnTo>
                  <a:lnTo>
                    <a:pt x="412" y="380"/>
                  </a:lnTo>
                  <a:lnTo>
                    <a:pt x="411" y="380"/>
                  </a:lnTo>
                  <a:lnTo>
                    <a:pt x="411" y="379"/>
                  </a:lnTo>
                  <a:lnTo>
                    <a:pt x="411" y="378"/>
                  </a:lnTo>
                  <a:lnTo>
                    <a:pt x="410" y="378"/>
                  </a:lnTo>
                  <a:lnTo>
                    <a:pt x="409" y="378"/>
                  </a:lnTo>
                  <a:lnTo>
                    <a:pt x="409" y="379"/>
                  </a:lnTo>
                  <a:lnTo>
                    <a:pt x="407" y="379"/>
                  </a:lnTo>
                  <a:lnTo>
                    <a:pt x="407" y="378"/>
                  </a:lnTo>
                  <a:lnTo>
                    <a:pt x="406" y="378"/>
                  </a:lnTo>
                  <a:lnTo>
                    <a:pt x="405" y="378"/>
                  </a:lnTo>
                  <a:lnTo>
                    <a:pt x="404" y="378"/>
                  </a:lnTo>
                  <a:lnTo>
                    <a:pt x="403" y="378"/>
                  </a:lnTo>
                  <a:lnTo>
                    <a:pt x="403" y="377"/>
                  </a:lnTo>
                  <a:lnTo>
                    <a:pt x="403" y="376"/>
                  </a:lnTo>
                  <a:lnTo>
                    <a:pt x="401" y="376"/>
                  </a:lnTo>
                  <a:lnTo>
                    <a:pt x="401" y="374"/>
                  </a:lnTo>
                  <a:lnTo>
                    <a:pt x="400" y="374"/>
                  </a:lnTo>
                  <a:lnTo>
                    <a:pt x="400" y="373"/>
                  </a:lnTo>
                  <a:lnTo>
                    <a:pt x="399" y="373"/>
                  </a:lnTo>
                  <a:lnTo>
                    <a:pt x="398" y="374"/>
                  </a:lnTo>
                  <a:lnTo>
                    <a:pt x="397" y="374"/>
                  </a:lnTo>
                  <a:lnTo>
                    <a:pt x="395" y="374"/>
                  </a:lnTo>
                  <a:lnTo>
                    <a:pt x="395" y="373"/>
                  </a:lnTo>
                  <a:lnTo>
                    <a:pt x="395" y="372"/>
                  </a:lnTo>
                  <a:lnTo>
                    <a:pt x="395" y="371"/>
                  </a:lnTo>
                  <a:lnTo>
                    <a:pt x="394" y="371"/>
                  </a:lnTo>
                  <a:lnTo>
                    <a:pt x="394" y="370"/>
                  </a:lnTo>
                  <a:lnTo>
                    <a:pt x="393" y="370"/>
                  </a:lnTo>
                  <a:lnTo>
                    <a:pt x="393" y="368"/>
                  </a:lnTo>
                  <a:lnTo>
                    <a:pt x="392" y="368"/>
                  </a:lnTo>
                  <a:lnTo>
                    <a:pt x="392" y="367"/>
                  </a:lnTo>
                  <a:lnTo>
                    <a:pt x="393" y="367"/>
                  </a:lnTo>
                  <a:lnTo>
                    <a:pt x="393" y="366"/>
                  </a:lnTo>
                  <a:lnTo>
                    <a:pt x="392" y="366"/>
                  </a:lnTo>
                  <a:lnTo>
                    <a:pt x="392" y="365"/>
                  </a:lnTo>
                  <a:lnTo>
                    <a:pt x="391" y="365"/>
                  </a:lnTo>
                  <a:lnTo>
                    <a:pt x="391" y="363"/>
                  </a:lnTo>
                  <a:lnTo>
                    <a:pt x="391" y="362"/>
                  </a:lnTo>
                  <a:lnTo>
                    <a:pt x="389" y="362"/>
                  </a:lnTo>
                  <a:lnTo>
                    <a:pt x="388" y="361"/>
                  </a:lnTo>
                  <a:lnTo>
                    <a:pt x="388" y="360"/>
                  </a:lnTo>
                  <a:lnTo>
                    <a:pt x="389" y="360"/>
                  </a:lnTo>
                  <a:lnTo>
                    <a:pt x="389" y="359"/>
                  </a:lnTo>
                  <a:lnTo>
                    <a:pt x="389" y="360"/>
                  </a:lnTo>
                  <a:lnTo>
                    <a:pt x="391" y="360"/>
                  </a:lnTo>
                  <a:lnTo>
                    <a:pt x="391" y="359"/>
                  </a:lnTo>
                  <a:lnTo>
                    <a:pt x="391" y="357"/>
                  </a:lnTo>
                  <a:lnTo>
                    <a:pt x="389" y="357"/>
                  </a:lnTo>
                  <a:lnTo>
                    <a:pt x="389" y="356"/>
                  </a:lnTo>
                  <a:lnTo>
                    <a:pt x="391" y="356"/>
                  </a:lnTo>
                  <a:lnTo>
                    <a:pt x="391" y="355"/>
                  </a:lnTo>
                  <a:lnTo>
                    <a:pt x="389" y="355"/>
                  </a:lnTo>
                  <a:lnTo>
                    <a:pt x="389" y="354"/>
                  </a:lnTo>
                  <a:lnTo>
                    <a:pt x="389" y="353"/>
                  </a:lnTo>
                  <a:lnTo>
                    <a:pt x="389" y="351"/>
                  </a:lnTo>
                  <a:lnTo>
                    <a:pt x="389" y="350"/>
                  </a:lnTo>
                  <a:lnTo>
                    <a:pt x="388" y="350"/>
                  </a:lnTo>
                  <a:lnTo>
                    <a:pt x="388" y="349"/>
                  </a:lnTo>
                  <a:lnTo>
                    <a:pt x="389" y="349"/>
                  </a:lnTo>
                  <a:lnTo>
                    <a:pt x="389" y="348"/>
                  </a:lnTo>
                  <a:lnTo>
                    <a:pt x="389" y="347"/>
                  </a:lnTo>
                  <a:lnTo>
                    <a:pt x="389" y="345"/>
                  </a:lnTo>
                  <a:lnTo>
                    <a:pt x="389" y="344"/>
                  </a:lnTo>
                  <a:lnTo>
                    <a:pt x="388" y="344"/>
                  </a:lnTo>
                  <a:lnTo>
                    <a:pt x="388" y="343"/>
                  </a:lnTo>
                  <a:lnTo>
                    <a:pt x="387" y="343"/>
                  </a:lnTo>
                  <a:lnTo>
                    <a:pt x="386" y="343"/>
                  </a:lnTo>
                  <a:lnTo>
                    <a:pt x="386" y="342"/>
                  </a:lnTo>
                  <a:lnTo>
                    <a:pt x="386" y="341"/>
                  </a:lnTo>
                  <a:lnTo>
                    <a:pt x="387" y="341"/>
                  </a:lnTo>
                  <a:lnTo>
                    <a:pt x="388" y="341"/>
                  </a:lnTo>
                  <a:lnTo>
                    <a:pt x="388" y="339"/>
                  </a:lnTo>
                  <a:lnTo>
                    <a:pt x="388" y="338"/>
                  </a:lnTo>
                  <a:lnTo>
                    <a:pt x="387" y="338"/>
                  </a:lnTo>
                  <a:lnTo>
                    <a:pt x="387" y="339"/>
                  </a:lnTo>
                  <a:lnTo>
                    <a:pt x="386" y="338"/>
                  </a:lnTo>
                  <a:lnTo>
                    <a:pt x="385" y="338"/>
                  </a:lnTo>
                  <a:lnTo>
                    <a:pt x="385" y="337"/>
                  </a:lnTo>
                  <a:lnTo>
                    <a:pt x="385" y="336"/>
                  </a:lnTo>
                  <a:lnTo>
                    <a:pt x="383" y="336"/>
                  </a:lnTo>
                  <a:lnTo>
                    <a:pt x="383" y="334"/>
                  </a:lnTo>
                  <a:lnTo>
                    <a:pt x="382" y="334"/>
                  </a:lnTo>
                  <a:lnTo>
                    <a:pt x="381" y="334"/>
                  </a:lnTo>
                  <a:lnTo>
                    <a:pt x="380" y="334"/>
                  </a:lnTo>
                  <a:lnTo>
                    <a:pt x="380" y="333"/>
                  </a:lnTo>
                  <a:lnTo>
                    <a:pt x="380" y="332"/>
                  </a:lnTo>
                  <a:lnTo>
                    <a:pt x="380" y="333"/>
                  </a:lnTo>
                  <a:lnTo>
                    <a:pt x="379" y="333"/>
                  </a:lnTo>
                  <a:lnTo>
                    <a:pt x="377" y="333"/>
                  </a:lnTo>
                  <a:lnTo>
                    <a:pt x="377" y="332"/>
                  </a:lnTo>
                  <a:lnTo>
                    <a:pt x="377" y="333"/>
                  </a:lnTo>
                  <a:lnTo>
                    <a:pt x="376" y="333"/>
                  </a:lnTo>
                  <a:lnTo>
                    <a:pt x="376" y="334"/>
                  </a:lnTo>
                  <a:lnTo>
                    <a:pt x="375" y="334"/>
                  </a:lnTo>
                  <a:lnTo>
                    <a:pt x="375" y="333"/>
                  </a:lnTo>
                  <a:lnTo>
                    <a:pt x="374" y="333"/>
                  </a:lnTo>
                  <a:lnTo>
                    <a:pt x="373" y="333"/>
                  </a:lnTo>
                  <a:lnTo>
                    <a:pt x="373" y="332"/>
                  </a:lnTo>
                  <a:lnTo>
                    <a:pt x="373" y="331"/>
                  </a:lnTo>
                  <a:lnTo>
                    <a:pt x="371" y="331"/>
                  </a:lnTo>
                  <a:lnTo>
                    <a:pt x="371" y="330"/>
                  </a:lnTo>
                  <a:lnTo>
                    <a:pt x="373" y="330"/>
                  </a:lnTo>
                  <a:lnTo>
                    <a:pt x="373" y="328"/>
                  </a:lnTo>
                  <a:lnTo>
                    <a:pt x="371" y="328"/>
                  </a:lnTo>
                  <a:lnTo>
                    <a:pt x="371" y="327"/>
                  </a:lnTo>
                  <a:lnTo>
                    <a:pt x="371" y="326"/>
                  </a:lnTo>
                  <a:lnTo>
                    <a:pt x="371" y="325"/>
                  </a:lnTo>
                  <a:lnTo>
                    <a:pt x="370" y="325"/>
                  </a:lnTo>
                  <a:lnTo>
                    <a:pt x="370" y="324"/>
                  </a:lnTo>
                  <a:lnTo>
                    <a:pt x="369" y="324"/>
                  </a:lnTo>
                  <a:lnTo>
                    <a:pt x="369" y="325"/>
                  </a:lnTo>
                  <a:lnTo>
                    <a:pt x="368" y="324"/>
                  </a:lnTo>
                  <a:lnTo>
                    <a:pt x="368" y="322"/>
                  </a:lnTo>
                  <a:lnTo>
                    <a:pt x="367" y="322"/>
                  </a:lnTo>
                  <a:lnTo>
                    <a:pt x="365" y="322"/>
                  </a:lnTo>
                  <a:lnTo>
                    <a:pt x="365" y="321"/>
                  </a:lnTo>
                  <a:lnTo>
                    <a:pt x="367" y="321"/>
                  </a:lnTo>
                  <a:lnTo>
                    <a:pt x="367" y="320"/>
                  </a:lnTo>
                  <a:lnTo>
                    <a:pt x="365" y="320"/>
                  </a:lnTo>
                  <a:lnTo>
                    <a:pt x="365" y="319"/>
                  </a:lnTo>
                  <a:lnTo>
                    <a:pt x="364" y="319"/>
                  </a:lnTo>
                  <a:lnTo>
                    <a:pt x="363" y="319"/>
                  </a:lnTo>
                  <a:lnTo>
                    <a:pt x="362" y="319"/>
                  </a:lnTo>
                  <a:lnTo>
                    <a:pt x="360" y="319"/>
                  </a:lnTo>
                  <a:lnTo>
                    <a:pt x="358" y="319"/>
                  </a:lnTo>
                  <a:lnTo>
                    <a:pt x="356" y="319"/>
                  </a:lnTo>
                  <a:lnTo>
                    <a:pt x="354" y="319"/>
                  </a:lnTo>
                  <a:lnTo>
                    <a:pt x="353" y="319"/>
                  </a:lnTo>
                  <a:lnTo>
                    <a:pt x="351" y="319"/>
                  </a:lnTo>
                  <a:lnTo>
                    <a:pt x="348" y="319"/>
                  </a:lnTo>
                  <a:lnTo>
                    <a:pt x="346" y="319"/>
                  </a:lnTo>
                  <a:lnTo>
                    <a:pt x="344" y="319"/>
                  </a:lnTo>
                  <a:lnTo>
                    <a:pt x="340" y="319"/>
                  </a:lnTo>
                  <a:lnTo>
                    <a:pt x="333" y="319"/>
                  </a:lnTo>
                  <a:lnTo>
                    <a:pt x="332" y="319"/>
                  </a:lnTo>
                  <a:lnTo>
                    <a:pt x="330" y="319"/>
                  </a:lnTo>
                  <a:lnTo>
                    <a:pt x="329" y="319"/>
                  </a:lnTo>
                  <a:lnTo>
                    <a:pt x="328" y="319"/>
                  </a:lnTo>
                  <a:lnTo>
                    <a:pt x="326" y="319"/>
                  </a:lnTo>
                  <a:lnTo>
                    <a:pt x="323" y="319"/>
                  </a:lnTo>
                  <a:lnTo>
                    <a:pt x="322" y="319"/>
                  </a:lnTo>
                  <a:lnTo>
                    <a:pt x="321" y="319"/>
                  </a:lnTo>
                  <a:lnTo>
                    <a:pt x="320" y="319"/>
                  </a:lnTo>
                  <a:lnTo>
                    <a:pt x="318" y="319"/>
                  </a:lnTo>
                  <a:lnTo>
                    <a:pt x="317" y="319"/>
                  </a:lnTo>
                  <a:lnTo>
                    <a:pt x="316" y="319"/>
                  </a:lnTo>
                  <a:lnTo>
                    <a:pt x="315" y="319"/>
                  </a:lnTo>
                  <a:lnTo>
                    <a:pt x="312" y="319"/>
                  </a:lnTo>
                  <a:lnTo>
                    <a:pt x="311" y="319"/>
                  </a:lnTo>
                  <a:lnTo>
                    <a:pt x="307" y="319"/>
                  </a:lnTo>
                  <a:lnTo>
                    <a:pt x="306" y="319"/>
                  </a:lnTo>
                  <a:lnTo>
                    <a:pt x="304" y="319"/>
                  </a:lnTo>
                  <a:lnTo>
                    <a:pt x="303" y="319"/>
                  </a:lnTo>
                  <a:lnTo>
                    <a:pt x="300" y="319"/>
                  </a:lnTo>
                  <a:lnTo>
                    <a:pt x="299" y="319"/>
                  </a:lnTo>
                  <a:lnTo>
                    <a:pt x="295" y="319"/>
                  </a:lnTo>
                  <a:lnTo>
                    <a:pt x="294" y="319"/>
                  </a:lnTo>
                  <a:lnTo>
                    <a:pt x="293" y="319"/>
                  </a:lnTo>
                  <a:lnTo>
                    <a:pt x="292" y="319"/>
                  </a:lnTo>
                  <a:lnTo>
                    <a:pt x="291" y="319"/>
                  </a:lnTo>
                  <a:lnTo>
                    <a:pt x="289" y="319"/>
                  </a:lnTo>
                  <a:lnTo>
                    <a:pt x="288" y="319"/>
                  </a:lnTo>
                  <a:lnTo>
                    <a:pt x="287" y="319"/>
                  </a:lnTo>
                  <a:lnTo>
                    <a:pt x="286" y="319"/>
                  </a:lnTo>
                  <a:lnTo>
                    <a:pt x="283" y="319"/>
                  </a:lnTo>
                  <a:lnTo>
                    <a:pt x="282" y="319"/>
                  </a:lnTo>
                  <a:lnTo>
                    <a:pt x="281" y="319"/>
                  </a:lnTo>
                  <a:lnTo>
                    <a:pt x="280" y="319"/>
                  </a:lnTo>
                  <a:lnTo>
                    <a:pt x="279" y="319"/>
                  </a:lnTo>
                  <a:lnTo>
                    <a:pt x="275" y="319"/>
                  </a:lnTo>
                  <a:lnTo>
                    <a:pt x="274" y="319"/>
                  </a:lnTo>
                  <a:lnTo>
                    <a:pt x="273" y="319"/>
                  </a:lnTo>
                  <a:lnTo>
                    <a:pt x="271" y="319"/>
                  </a:lnTo>
                  <a:lnTo>
                    <a:pt x="270" y="319"/>
                  </a:lnTo>
                  <a:lnTo>
                    <a:pt x="269" y="319"/>
                  </a:lnTo>
                  <a:lnTo>
                    <a:pt x="268" y="319"/>
                  </a:lnTo>
                  <a:lnTo>
                    <a:pt x="266" y="319"/>
                  </a:lnTo>
                  <a:lnTo>
                    <a:pt x="265" y="319"/>
                  </a:lnTo>
                  <a:lnTo>
                    <a:pt x="262" y="319"/>
                  </a:lnTo>
                  <a:lnTo>
                    <a:pt x="260" y="319"/>
                  </a:lnTo>
                  <a:lnTo>
                    <a:pt x="259" y="319"/>
                  </a:lnTo>
                  <a:lnTo>
                    <a:pt x="258" y="319"/>
                  </a:lnTo>
                  <a:lnTo>
                    <a:pt x="253" y="319"/>
                  </a:lnTo>
                  <a:lnTo>
                    <a:pt x="251" y="319"/>
                  </a:lnTo>
                  <a:lnTo>
                    <a:pt x="250" y="319"/>
                  </a:lnTo>
                  <a:lnTo>
                    <a:pt x="248" y="319"/>
                  </a:lnTo>
                  <a:lnTo>
                    <a:pt x="247" y="319"/>
                  </a:lnTo>
                  <a:lnTo>
                    <a:pt x="246" y="319"/>
                  </a:lnTo>
                  <a:lnTo>
                    <a:pt x="244" y="319"/>
                  </a:lnTo>
                  <a:lnTo>
                    <a:pt x="242" y="319"/>
                  </a:lnTo>
                  <a:lnTo>
                    <a:pt x="240" y="319"/>
                  </a:lnTo>
                  <a:lnTo>
                    <a:pt x="236" y="319"/>
                  </a:lnTo>
                  <a:lnTo>
                    <a:pt x="235" y="319"/>
                  </a:lnTo>
                  <a:lnTo>
                    <a:pt x="234" y="319"/>
                  </a:lnTo>
                  <a:lnTo>
                    <a:pt x="233" y="319"/>
                  </a:lnTo>
                  <a:lnTo>
                    <a:pt x="232" y="319"/>
                  </a:lnTo>
                  <a:lnTo>
                    <a:pt x="229" y="319"/>
                  </a:lnTo>
                  <a:lnTo>
                    <a:pt x="228" y="319"/>
                  </a:lnTo>
                  <a:lnTo>
                    <a:pt x="227" y="319"/>
                  </a:lnTo>
                  <a:lnTo>
                    <a:pt x="225" y="319"/>
                  </a:lnTo>
                  <a:lnTo>
                    <a:pt x="224" y="319"/>
                  </a:lnTo>
                  <a:lnTo>
                    <a:pt x="223" y="319"/>
                  </a:lnTo>
                  <a:lnTo>
                    <a:pt x="222" y="319"/>
                  </a:lnTo>
                  <a:lnTo>
                    <a:pt x="219" y="319"/>
                  </a:lnTo>
                  <a:lnTo>
                    <a:pt x="218" y="319"/>
                  </a:lnTo>
                  <a:lnTo>
                    <a:pt x="217" y="319"/>
                  </a:lnTo>
                  <a:lnTo>
                    <a:pt x="215" y="319"/>
                  </a:lnTo>
                  <a:lnTo>
                    <a:pt x="213" y="319"/>
                  </a:lnTo>
                  <a:lnTo>
                    <a:pt x="212" y="319"/>
                  </a:lnTo>
                  <a:lnTo>
                    <a:pt x="211" y="319"/>
                  </a:lnTo>
                  <a:lnTo>
                    <a:pt x="209" y="319"/>
                  </a:lnTo>
                  <a:lnTo>
                    <a:pt x="207" y="319"/>
                  </a:lnTo>
                  <a:lnTo>
                    <a:pt x="206" y="319"/>
                  </a:lnTo>
                  <a:lnTo>
                    <a:pt x="205" y="319"/>
                  </a:lnTo>
                  <a:lnTo>
                    <a:pt x="204" y="319"/>
                  </a:lnTo>
                  <a:lnTo>
                    <a:pt x="203" y="319"/>
                  </a:lnTo>
                  <a:lnTo>
                    <a:pt x="201" y="319"/>
                  </a:lnTo>
                  <a:lnTo>
                    <a:pt x="199" y="319"/>
                  </a:lnTo>
                  <a:lnTo>
                    <a:pt x="198" y="319"/>
                  </a:lnTo>
                  <a:lnTo>
                    <a:pt x="197" y="319"/>
                  </a:lnTo>
                  <a:lnTo>
                    <a:pt x="193" y="319"/>
                  </a:lnTo>
                  <a:lnTo>
                    <a:pt x="191" y="319"/>
                  </a:lnTo>
                  <a:lnTo>
                    <a:pt x="189" y="319"/>
                  </a:lnTo>
                  <a:lnTo>
                    <a:pt x="187" y="319"/>
                  </a:lnTo>
                  <a:lnTo>
                    <a:pt x="185" y="319"/>
                  </a:lnTo>
                  <a:lnTo>
                    <a:pt x="181" y="319"/>
                  </a:lnTo>
                  <a:lnTo>
                    <a:pt x="180" y="319"/>
                  </a:lnTo>
                  <a:lnTo>
                    <a:pt x="178" y="319"/>
                  </a:lnTo>
                  <a:lnTo>
                    <a:pt x="177" y="319"/>
                  </a:lnTo>
                  <a:lnTo>
                    <a:pt x="176" y="319"/>
                  </a:lnTo>
                  <a:lnTo>
                    <a:pt x="175" y="319"/>
                  </a:lnTo>
                  <a:lnTo>
                    <a:pt x="172" y="319"/>
                  </a:lnTo>
                  <a:lnTo>
                    <a:pt x="170" y="319"/>
                  </a:lnTo>
                  <a:lnTo>
                    <a:pt x="169" y="319"/>
                  </a:lnTo>
                  <a:lnTo>
                    <a:pt x="168" y="319"/>
                  </a:lnTo>
                  <a:lnTo>
                    <a:pt x="166" y="319"/>
                  </a:lnTo>
                  <a:lnTo>
                    <a:pt x="165" y="319"/>
                  </a:lnTo>
                  <a:lnTo>
                    <a:pt x="164" y="319"/>
                  </a:lnTo>
                  <a:lnTo>
                    <a:pt x="163" y="319"/>
                  </a:lnTo>
                  <a:lnTo>
                    <a:pt x="162" y="319"/>
                  </a:lnTo>
                  <a:lnTo>
                    <a:pt x="159" y="319"/>
                  </a:lnTo>
                  <a:lnTo>
                    <a:pt x="157" y="319"/>
                  </a:lnTo>
                  <a:lnTo>
                    <a:pt x="156" y="319"/>
                  </a:lnTo>
                  <a:lnTo>
                    <a:pt x="154" y="319"/>
                  </a:lnTo>
                  <a:lnTo>
                    <a:pt x="152" y="319"/>
                  </a:lnTo>
                  <a:lnTo>
                    <a:pt x="151" y="319"/>
                  </a:lnTo>
                  <a:lnTo>
                    <a:pt x="150" y="319"/>
                  </a:lnTo>
                  <a:lnTo>
                    <a:pt x="146" y="319"/>
                  </a:lnTo>
                  <a:lnTo>
                    <a:pt x="144" y="319"/>
                  </a:lnTo>
                  <a:lnTo>
                    <a:pt x="141" y="319"/>
                  </a:lnTo>
                  <a:lnTo>
                    <a:pt x="140" y="319"/>
                  </a:lnTo>
                  <a:lnTo>
                    <a:pt x="139" y="319"/>
                  </a:lnTo>
                  <a:lnTo>
                    <a:pt x="136" y="319"/>
                  </a:lnTo>
                  <a:lnTo>
                    <a:pt x="134" y="319"/>
                  </a:lnTo>
                  <a:lnTo>
                    <a:pt x="133" y="319"/>
                  </a:lnTo>
                  <a:lnTo>
                    <a:pt x="130" y="319"/>
                  </a:lnTo>
                  <a:lnTo>
                    <a:pt x="129" y="319"/>
                  </a:lnTo>
                  <a:lnTo>
                    <a:pt x="125" y="319"/>
                  </a:lnTo>
                  <a:lnTo>
                    <a:pt x="124" y="319"/>
                  </a:lnTo>
                  <a:lnTo>
                    <a:pt x="121" y="319"/>
                  </a:lnTo>
                  <a:lnTo>
                    <a:pt x="119" y="319"/>
                  </a:lnTo>
                  <a:lnTo>
                    <a:pt x="118" y="319"/>
                  </a:lnTo>
                  <a:lnTo>
                    <a:pt x="117" y="319"/>
                  </a:lnTo>
                  <a:lnTo>
                    <a:pt x="116" y="319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2" y="319"/>
                  </a:lnTo>
                  <a:lnTo>
                    <a:pt x="110" y="319"/>
                  </a:lnTo>
                  <a:lnTo>
                    <a:pt x="107" y="319"/>
                  </a:lnTo>
                  <a:lnTo>
                    <a:pt x="105" y="319"/>
                  </a:lnTo>
                  <a:lnTo>
                    <a:pt x="103" y="319"/>
                  </a:lnTo>
                  <a:lnTo>
                    <a:pt x="101" y="319"/>
                  </a:lnTo>
                  <a:lnTo>
                    <a:pt x="100" y="319"/>
                  </a:lnTo>
                  <a:lnTo>
                    <a:pt x="98" y="319"/>
                  </a:lnTo>
                  <a:lnTo>
                    <a:pt x="97" y="319"/>
                  </a:lnTo>
                  <a:lnTo>
                    <a:pt x="95" y="319"/>
                  </a:lnTo>
                  <a:lnTo>
                    <a:pt x="94" y="319"/>
                  </a:lnTo>
                  <a:lnTo>
                    <a:pt x="93" y="319"/>
                  </a:lnTo>
                  <a:lnTo>
                    <a:pt x="91" y="319"/>
                  </a:lnTo>
                  <a:lnTo>
                    <a:pt x="88" y="319"/>
                  </a:lnTo>
                  <a:lnTo>
                    <a:pt x="87" y="319"/>
                  </a:lnTo>
                  <a:lnTo>
                    <a:pt x="84" y="319"/>
                  </a:lnTo>
                  <a:lnTo>
                    <a:pt x="82" y="319"/>
                  </a:lnTo>
                  <a:lnTo>
                    <a:pt x="77" y="319"/>
                  </a:lnTo>
                  <a:lnTo>
                    <a:pt x="75" y="319"/>
                  </a:lnTo>
                  <a:lnTo>
                    <a:pt x="74" y="319"/>
                  </a:lnTo>
                  <a:lnTo>
                    <a:pt x="71" y="319"/>
                  </a:lnTo>
                  <a:lnTo>
                    <a:pt x="70" y="319"/>
                  </a:lnTo>
                  <a:lnTo>
                    <a:pt x="68" y="319"/>
                  </a:lnTo>
                  <a:lnTo>
                    <a:pt x="66" y="319"/>
                  </a:lnTo>
                  <a:lnTo>
                    <a:pt x="65" y="319"/>
                  </a:lnTo>
                  <a:lnTo>
                    <a:pt x="64" y="319"/>
                  </a:lnTo>
                  <a:lnTo>
                    <a:pt x="59" y="319"/>
                  </a:lnTo>
                  <a:lnTo>
                    <a:pt x="58" y="319"/>
                  </a:lnTo>
                  <a:lnTo>
                    <a:pt x="53" y="319"/>
                  </a:lnTo>
                  <a:lnTo>
                    <a:pt x="52" y="319"/>
                  </a:lnTo>
                  <a:lnTo>
                    <a:pt x="51" y="319"/>
                  </a:lnTo>
                  <a:lnTo>
                    <a:pt x="50" y="319"/>
                  </a:lnTo>
                  <a:lnTo>
                    <a:pt x="48" y="319"/>
                  </a:lnTo>
                  <a:lnTo>
                    <a:pt x="47" y="319"/>
                  </a:lnTo>
                  <a:lnTo>
                    <a:pt x="46" y="319"/>
                  </a:lnTo>
                  <a:lnTo>
                    <a:pt x="43" y="319"/>
                  </a:lnTo>
                  <a:lnTo>
                    <a:pt x="42" y="319"/>
                  </a:lnTo>
                  <a:lnTo>
                    <a:pt x="40" y="319"/>
                  </a:lnTo>
                  <a:lnTo>
                    <a:pt x="37" y="319"/>
                  </a:lnTo>
                  <a:lnTo>
                    <a:pt x="33" y="319"/>
                  </a:lnTo>
                  <a:lnTo>
                    <a:pt x="31" y="319"/>
                  </a:lnTo>
                  <a:lnTo>
                    <a:pt x="29" y="319"/>
                  </a:lnTo>
                  <a:lnTo>
                    <a:pt x="28" y="319"/>
                  </a:lnTo>
                  <a:lnTo>
                    <a:pt x="27" y="319"/>
                  </a:lnTo>
                  <a:lnTo>
                    <a:pt x="24" y="319"/>
                  </a:lnTo>
                  <a:lnTo>
                    <a:pt x="23" y="319"/>
                  </a:lnTo>
                  <a:lnTo>
                    <a:pt x="22" y="319"/>
                  </a:lnTo>
                  <a:lnTo>
                    <a:pt x="21" y="319"/>
                  </a:lnTo>
                  <a:lnTo>
                    <a:pt x="19" y="319"/>
                  </a:lnTo>
                  <a:lnTo>
                    <a:pt x="18" y="319"/>
                  </a:lnTo>
                  <a:lnTo>
                    <a:pt x="16" y="319"/>
                  </a:lnTo>
                  <a:lnTo>
                    <a:pt x="13" y="319"/>
                  </a:lnTo>
                  <a:lnTo>
                    <a:pt x="12" y="319"/>
                  </a:lnTo>
                  <a:lnTo>
                    <a:pt x="11" y="319"/>
                  </a:lnTo>
                  <a:lnTo>
                    <a:pt x="10" y="319"/>
                  </a:lnTo>
                  <a:lnTo>
                    <a:pt x="7" y="319"/>
                  </a:lnTo>
                  <a:lnTo>
                    <a:pt x="6" y="319"/>
                  </a:lnTo>
                  <a:lnTo>
                    <a:pt x="5" y="319"/>
                  </a:lnTo>
                  <a:lnTo>
                    <a:pt x="4" y="319"/>
                  </a:lnTo>
                  <a:lnTo>
                    <a:pt x="1" y="319"/>
                  </a:lnTo>
                  <a:lnTo>
                    <a:pt x="0" y="319"/>
                  </a:lnTo>
                  <a:lnTo>
                    <a:pt x="0" y="316"/>
                  </a:lnTo>
                  <a:lnTo>
                    <a:pt x="0" y="314"/>
                  </a:lnTo>
                  <a:lnTo>
                    <a:pt x="0" y="310"/>
                  </a:lnTo>
                  <a:lnTo>
                    <a:pt x="0" y="307"/>
                  </a:lnTo>
                  <a:lnTo>
                    <a:pt x="0" y="305"/>
                  </a:lnTo>
                  <a:lnTo>
                    <a:pt x="0" y="304"/>
                  </a:lnTo>
                  <a:lnTo>
                    <a:pt x="0" y="303"/>
                  </a:lnTo>
                  <a:lnTo>
                    <a:pt x="0" y="302"/>
                  </a:lnTo>
                  <a:lnTo>
                    <a:pt x="0" y="301"/>
                  </a:lnTo>
                  <a:lnTo>
                    <a:pt x="0" y="299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1"/>
                  </a:lnTo>
                  <a:lnTo>
                    <a:pt x="0" y="290"/>
                  </a:lnTo>
                  <a:lnTo>
                    <a:pt x="1" y="290"/>
                  </a:lnTo>
                  <a:lnTo>
                    <a:pt x="3" y="290"/>
                  </a:lnTo>
                  <a:lnTo>
                    <a:pt x="4" y="289"/>
                  </a:lnTo>
                  <a:lnTo>
                    <a:pt x="5" y="289"/>
                  </a:lnTo>
                  <a:lnTo>
                    <a:pt x="6" y="289"/>
                  </a:lnTo>
                  <a:lnTo>
                    <a:pt x="6" y="287"/>
                  </a:lnTo>
                  <a:lnTo>
                    <a:pt x="7" y="287"/>
                  </a:lnTo>
                  <a:lnTo>
                    <a:pt x="9" y="286"/>
                  </a:lnTo>
                  <a:lnTo>
                    <a:pt x="10" y="286"/>
                  </a:lnTo>
                  <a:lnTo>
                    <a:pt x="10" y="285"/>
                  </a:lnTo>
                  <a:lnTo>
                    <a:pt x="11" y="285"/>
                  </a:lnTo>
                  <a:lnTo>
                    <a:pt x="12" y="285"/>
                  </a:lnTo>
                  <a:lnTo>
                    <a:pt x="12" y="284"/>
                  </a:lnTo>
                  <a:lnTo>
                    <a:pt x="13" y="284"/>
                  </a:lnTo>
                  <a:lnTo>
                    <a:pt x="13" y="283"/>
                  </a:lnTo>
                  <a:lnTo>
                    <a:pt x="15" y="283"/>
                  </a:lnTo>
                  <a:lnTo>
                    <a:pt x="16" y="283"/>
                  </a:lnTo>
                  <a:lnTo>
                    <a:pt x="16" y="281"/>
                  </a:lnTo>
                  <a:lnTo>
                    <a:pt x="17" y="281"/>
                  </a:lnTo>
                  <a:lnTo>
                    <a:pt x="18" y="281"/>
                  </a:lnTo>
                  <a:lnTo>
                    <a:pt x="18" y="280"/>
                  </a:lnTo>
                  <a:lnTo>
                    <a:pt x="19" y="280"/>
                  </a:lnTo>
                  <a:lnTo>
                    <a:pt x="19" y="279"/>
                  </a:lnTo>
                  <a:lnTo>
                    <a:pt x="21" y="279"/>
                  </a:lnTo>
                  <a:lnTo>
                    <a:pt x="22" y="278"/>
                  </a:lnTo>
                  <a:lnTo>
                    <a:pt x="23" y="278"/>
                  </a:lnTo>
                  <a:lnTo>
                    <a:pt x="24" y="276"/>
                  </a:lnTo>
                  <a:lnTo>
                    <a:pt x="25" y="276"/>
                  </a:lnTo>
                  <a:lnTo>
                    <a:pt x="25" y="275"/>
                  </a:lnTo>
                  <a:lnTo>
                    <a:pt x="27" y="275"/>
                  </a:lnTo>
                  <a:lnTo>
                    <a:pt x="27" y="274"/>
                  </a:lnTo>
                  <a:lnTo>
                    <a:pt x="28" y="274"/>
                  </a:lnTo>
                  <a:lnTo>
                    <a:pt x="28" y="273"/>
                  </a:lnTo>
                  <a:lnTo>
                    <a:pt x="29" y="273"/>
                  </a:lnTo>
                  <a:lnTo>
                    <a:pt x="29" y="272"/>
                  </a:lnTo>
                  <a:lnTo>
                    <a:pt x="29" y="270"/>
                  </a:lnTo>
                  <a:lnTo>
                    <a:pt x="29" y="272"/>
                  </a:lnTo>
                  <a:lnTo>
                    <a:pt x="30" y="272"/>
                  </a:lnTo>
                  <a:lnTo>
                    <a:pt x="30" y="270"/>
                  </a:lnTo>
                  <a:lnTo>
                    <a:pt x="31" y="270"/>
                  </a:lnTo>
                  <a:lnTo>
                    <a:pt x="31" y="269"/>
                  </a:lnTo>
                  <a:lnTo>
                    <a:pt x="33" y="269"/>
                  </a:lnTo>
                  <a:lnTo>
                    <a:pt x="33" y="268"/>
                  </a:lnTo>
                  <a:lnTo>
                    <a:pt x="34" y="268"/>
                  </a:lnTo>
                  <a:lnTo>
                    <a:pt x="34" y="267"/>
                  </a:lnTo>
                  <a:lnTo>
                    <a:pt x="35" y="267"/>
                  </a:lnTo>
                  <a:lnTo>
                    <a:pt x="35" y="268"/>
                  </a:lnTo>
                  <a:lnTo>
                    <a:pt x="35" y="267"/>
                  </a:lnTo>
                  <a:lnTo>
                    <a:pt x="36" y="267"/>
                  </a:lnTo>
                  <a:lnTo>
                    <a:pt x="37" y="267"/>
                  </a:lnTo>
                  <a:lnTo>
                    <a:pt x="37" y="266"/>
                  </a:lnTo>
                  <a:lnTo>
                    <a:pt x="39" y="266"/>
                  </a:lnTo>
                  <a:lnTo>
                    <a:pt x="40" y="266"/>
                  </a:lnTo>
                  <a:lnTo>
                    <a:pt x="40" y="264"/>
                  </a:lnTo>
                  <a:lnTo>
                    <a:pt x="41" y="264"/>
                  </a:lnTo>
                  <a:lnTo>
                    <a:pt x="41" y="263"/>
                  </a:lnTo>
                  <a:lnTo>
                    <a:pt x="42" y="263"/>
                  </a:lnTo>
                  <a:lnTo>
                    <a:pt x="43" y="263"/>
                  </a:lnTo>
                  <a:lnTo>
                    <a:pt x="43" y="262"/>
                  </a:lnTo>
                  <a:lnTo>
                    <a:pt x="43" y="263"/>
                  </a:lnTo>
                  <a:lnTo>
                    <a:pt x="43" y="262"/>
                  </a:lnTo>
                  <a:lnTo>
                    <a:pt x="45" y="262"/>
                  </a:lnTo>
                  <a:lnTo>
                    <a:pt x="46" y="262"/>
                  </a:lnTo>
                  <a:lnTo>
                    <a:pt x="70" y="218"/>
                  </a:lnTo>
                  <a:lnTo>
                    <a:pt x="69" y="217"/>
                  </a:lnTo>
                  <a:lnTo>
                    <a:pt x="69" y="218"/>
                  </a:lnTo>
                  <a:lnTo>
                    <a:pt x="70" y="218"/>
                  </a:lnTo>
                  <a:lnTo>
                    <a:pt x="70" y="217"/>
                  </a:lnTo>
                  <a:lnTo>
                    <a:pt x="70" y="218"/>
                  </a:lnTo>
                  <a:lnTo>
                    <a:pt x="46" y="26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76" name="Freeform 650"/>
            <p:cNvSpPr>
              <a:spLocks noChangeAspect="1"/>
            </p:cNvSpPr>
            <p:nvPr/>
          </p:nvSpPr>
          <p:spPr bwMode="gray">
            <a:xfrm>
              <a:off x="5274" y="2439"/>
              <a:ext cx="11" cy="5"/>
            </a:xfrm>
            <a:custGeom>
              <a:avLst/>
              <a:gdLst>
                <a:gd name="T0" fmla="*/ 2 w 10"/>
                <a:gd name="T1" fmla="*/ 3 h 5"/>
                <a:gd name="T2" fmla="*/ 2 w 10"/>
                <a:gd name="T3" fmla="*/ 2 h 5"/>
                <a:gd name="T4" fmla="*/ 2 w 10"/>
                <a:gd name="T5" fmla="*/ 3 h 5"/>
                <a:gd name="T6" fmla="*/ 2 w 10"/>
                <a:gd name="T7" fmla="*/ 2 h 5"/>
                <a:gd name="T8" fmla="*/ 4 w 10"/>
                <a:gd name="T9" fmla="*/ 2 h 5"/>
                <a:gd name="T10" fmla="*/ 4 w 10"/>
                <a:gd name="T11" fmla="*/ 1 h 5"/>
                <a:gd name="T12" fmla="*/ 5 w 10"/>
                <a:gd name="T13" fmla="*/ 1 h 5"/>
                <a:gd name="T14" fmla="*/ 6 w 10"/>
                <a:gd name="T15" fmla="*/ 1 h 5"/>
                <a:gd name="T16" fmla="*/ 7 w 10"/>
                <a:gd name="T17" fmla="*/ 1 h 5"/>
                <a:gd name="T18" fmla="*/ 8 w 10"/>
                <a:gd name="T19" fmla="*/ 1 h 5"/>
                <a:gd name="T20" fmla="*/ 8 w 10"/>
                <a:gd name="T21" fmla="*/ 0 h 5"/>
                <a:gd name="T22" fmla="*/ 10 w 10"/>
                <a:gd name="T23" fmla="*/ 0 h 5"/>
                <a:gd name="T24" fmla="*/ 10 w 10"/>
                <a:gd name="T25" fmla="*/ 1 h 5"/>
                <a:gd name="T26" fmla="*/ 8 w 10"/>
                <a:gd name="T27" fmla="*/ 1 h 5"/>
                <a:gd name="T28" fmla="*/ 7 w 10"/>
                <a:gd name="T29" fmla="*/ 1 h 5"/>
                <a:gd name="T30" fmla="*/ 6 w 10"/>
                <a:gd name="T31" fmla="*/ 1 h 5"/>
                <a:gd name="T32" fmla="*/ 6 w 10"/>
                <a:gd name="T33" fmla="*/ 2 h 5"/>
                <a:gd name="T34" fmla="*/ 5 w 10"/>
                <a:gd name="T35" fmla="*/ 2 h 5"/>
                <a:gd name="T36" fmla="*/ 4 w 10"/>
                <a:gd name="T37" fmla="*/ 3 h 5"/>
                <a:gd name="T38" fmla="*/ 2 w 10"/>
                <a:gd name="T39" fmla="*/ 3 h 5"/>
                <a:gd name="T40" fmla="*/ 1 w 10"/>
                <a:gd name="T41" fmla="*/ 3 h 5"/>
                <a:gd name="T42" fmla="*/ 1 w 10"/>
                <a:gd name="T43" fmla="*/ 5 h 5"/>
                <a:gd name="T44" fmla="*/ 0 w 10"/>
                <a:gd name="T45" fmla="*/ 5 h 5"/>
                <a:gd name="T46" fmla="*/ 0 w 10"/>
                <a:gd name="T47" fmla="*/ 3 h 5"/>
                <a:gd name="T48" fmla="*/ 1 w 10"/>
                <a:gd name="T49" fmla="*/ 3 h 5"/>
                <a:gd name="T50" fmla="*/ 0 w 10"/>
                <a:gd name="T51" fmla="*/ 3 h 5"/>
                <a:gd name="T52" fmla="*/ 1 w 10"/>
                <a:gd name="T53" fmla="*/ 3 h 5"/>
                <a:gd name="T54" fmla="*/ 1 w 10"/>
                <a:gd name="T55" fmla="*/ 2 h 5"/>
                <a:gd name="T56" fmla="*/ 1 w 10"/>
                <a:gd name="T57" fmla="*/ 3 h 5"/>
                <a:gd name="T58" fmla="*/ 1 w 10"/>
                <a:gd name="T59" fmla="*/ 2 h 5"/>
                <a:gd name="T60" fmla="*/ 1 w 10"/>
                <a:gd name="T61" fmla="*/ 1 h 5"/>
                <a:gd name="T62" fmla="*/ 1 w 10"/>
                <a:gd name="T63" fmla="*/ 2 h 5"/>
                <a:gd name="T64" fmla="*/ 2 w 10"/>
                <a:gd name="T65" fmla="*/ 2 h 5"/>
                <a:gd name="T66" fmla="*/ 2 w 10"/>
                <a:gd name="T67" fmla="*/ 3 h 5"/>
                <a:gd name="T68" fmla="*/ 2 w 10"/>
                <a:gd name="T69" fmla="*/ 2 h 5"/>
                <a:gd name="T70" fmla="*/ 2 w 10"/>
                <a:gd name="T71" fmla="*/ 3 h 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"/>
                <a:gd name="T109" fmla="*/ 0 h 5"/>
                <a:gd name="T110" fmla="*/ 10 w 10"/>
                <a:gd name="T111" fmla="*/ 5 h 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" h="5">
                  <a:moveTo>
                    <a:pt x="2" y="3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77" name="Freeform 651"/>
            <p:cNvSpPr>
              <a:spLocks noChangeAspect="1"/>
            </p:cNvSpPr>
            <p:nvPr/>
          </p:nvSpPr>
          <p:spPr bwMode="gray">
            <a:xfrm>
              <a:off x="5265" y="2458"/>
              <a:ext cx="5" cy="8"/>
            </a:xfrm>
            <a:custGeom>
              <a:avLst/>
              <a:gdLst>
                <a:gd name="T0" fmla="*/ 3 w 5"/>
                <a:gd name="T1" fmla="*/ 1 h 8"/>
                <a:gd name="T2" fmla="*/ 2 w 5"/>
                <a:gd name="T3" fmla="*/ 1 h 8"/>
                <a:gd name="T4" fmla="*/ 2 w 5"/>
                <a:gd name="T5" fmla="*/ 0 h 8"/>
                <a:gd name="T6" fmla="*/ 2 w 5"/>
                <a:gd name="T7" fmla="*/ 1 h 8"/>
                <a:gd name="T8" fmla="*/ 3 w 5"/>
                <a:gd name="T9" fmla="*/ 1 h 8"/>
                <a:gd name="T10" fmla="*/ 4 w 5"/>
                <a:gd name="T11" fmla="*/ 1 h 8"/>
                <a:gd name="T12" fmla="*/ 4 w 5"/>
                <a:gd name="T13" fmla="*/ 2 h 8"/>
                <a:gd name="T14" fmla="*/ 5 w 5"/>
                <a:gd name="T15" fmla="*/ 2 h 8"/>
                <a:gd name="T16" fmla="*/ 5 w 5"/>
                <a:gd name="T17" fmla="*/ 3 h 8"/>
                <a:gd name="T18" fmla="*/ 5 w 5"/>
                <a:gd name="T19" fmla="*/ 5 h 8"/>
                <a:gd name="T20" fmla="*/ 5 w 5"/>
                <a:gd name="T21" fmla="*/ 6 h 8"/>
                <a:gd name="T22" fmla="*/ 5 w 5"/>
                <a:gd name="T23" fmla="*/ 7 h 8"/>
                <a:gd name="T24" fmla="*/ 4 w 5"/>
                <a:gd name="T25" fmla="*/ 7 h 8"/>
                <a:gd name="T26" fmla="*/ 4 w 5"/>
                <a:gd name="T27" fmla="*/ 8 h 8"/>
                <a:gd name="T28" fmla="*/ 4 w 5"/>
                <a:gd name="T29" fmla="*/ 7 h 8"/>
                <a:gd name="T30" fmla="*/ 4 w 5"/>
                <a:gd name="T31" fmla="*/ 6 h 8"/>
                <a:gd name="T32" fmla="*/ 4 w 5"/>
                <a:gd name="T33" fmla="*/ 5 h 8"/>
                <a:gd name="T34" fmla="*/ 4 w 5"/>
                <a:gd name="T35" fmla="*/ 3 h 8"/>
                <a:gd name="T36" fmla="*/ 3 w 5"/>
                <a:gd name="T37" fmla="*/ 3 h 8"/>
                <a:gd name="T38" fmla="*/ 3 w 5"/>
                <a:gd name="T39" fmla="*/ 2 h 8"/>
                <a:gd name="T40" fmla="*/ 2 w 5"/>
                <a:gd name="T41" fmla="*/ 2 h 8"/>
                <a:gd name="T42" fmla="*/ 0 w 5"/>
                <a:gd name="T43" fmla="*/ 2 h 8"/>
                <a:gd name="T44" fmla="*/ 0 w 5"/>
                <a:gd name="T45" fmla="*/ 3 h 8"/>
                <a:gd name="T46" fmla="*/ 0 w 5"/>
                <a:gd name="T47" fmla="*/ 2 h 8"/>
                <a:gd name="T48" fmla="*/ 2 w 5"/>
                <a:gd name="T49" fmla="*/ 1 h 8"/>
                <a:gd name="T50" fmla="*/ 2 w 5"/>
                <a:gd name="T51" fmla="*/ 2 h 8"/>
                <a:gd name="T52" fmla="*/ 2 w 5"/>
                <a:gd name="T53" fmla="*/ 1 h 8"/>
                <a:gd name="T54" fmla="*/ 3 w 5"/>
                <a:gd name="T55" fmla="*/ 1 h 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"/>
                <a:gd name="T85" fmla="*/ 0 h 8"/>
                <a:gd name="T86" fmla="*/ 5 w 5"/>
                <a:gd name="T87" fmla="*/ 8 h 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" h="8">
                  <a:moveTo>
                    <a:pt x="3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78" name="Freeform 652"/>
            <p:cNvSpPr>
              <a:spLocks noChangeAspect="1"/>
            </p:cNvSpPr>
            <p:nvPr/>
          </p:nvSpPr>
          <p:spPr bwMode="gray">
            <a:xfrm>
              <a:off x="5244" y="2459"/>
              <a:ext cx="10" cy="8"/>
            </a:xfrm>
            <a:custGeom>
              <a:avLst/>
              <a:gdLst>
                <a:gd name="T0" fmla="*/ 10 w 10"/>
                <a:gd name="T1" fmla="*/ 4 h 8"/>
                <a:gd name="T2" fmla="*/ 8 w 10"/>
                <a:gd name="T3" fmla="*/ 5 h 8"/>
                <a:gd name="T4" fmla="*/ 7 w 10"/>
                <a:gd name="T5" fmla="*/ 4 h 8"/>
                <a:gd name="T6" fmla="*/ 7 w 10"/>
                <a:gd name="T7" fmla="*/ 4 h 8"/>
                <a:gd name="T8" fmla="*/ 7 w 10"/>
                <a:gd name="T9" fmla="*/ 2 h 8"/>
                <a:gd name="T10" fmla="*/ 5 w 10"/>
                <a:gd name="T11" fmla="*/ 2 h 8"/>
                <a:gd name="T12" fmla="*/ 6 w 10"/>
                <a:gd name="T13" fmla="*/ 4 h 8"/>
                <a:gd name="T14" fmla="*/ 6 w 10"/>
                <a:gd name="T15" fmla="*/ 4 h 8"/>
                <a:gd name="T16" fmla="*/ 6 w 10"/>
                <a:gd name="T17" fmla="*/ 4 h 8"/>
                <a:gd name="T18" fmla="*/ 7 w 10"/>
                <a:gd name="T19" fmla="*/ 5 h 8"/>
                <a:gd name="T20" fmla="*/ 7 w 10"/>
                <a:gd name="T21" fmla="*/ 5 h 8"/>
                <a:gd name="T22" fmla="*/ 10 w 10"/>
                <a:gd name="T23" fmla="*/ 6 h 8"/>
                <a:gd name="T24" fmla="*/ 8 w 10"/>
                <a:gd name="T25" fmla="*/ 7 h 8"/>
                <a:gd name="T26" fmla="*/ 10 w 10"/>
                <a:gd name="T27" fmla="*/ 8 h 8"/>
                <a:gd name="T28" fmla="*/ 10 w 10"/>
                <a:gd name="T29" fmla="*/ 8 h 8"/>
                <a:gd name="T30" fmla="*/ 8 w 10"/>
                <a:gd name="T31" fmla="*/ 7 h 8"/>
                <a:gd name="T32" fmla="*/ 7 w 10"/>
                <a:gd name="T33" fmla="*/ 6 h 8"/>
                <a:gd name="T34" fmla="*/ 6 w 10"/>
                <a:gd name="T35" fmla="*/ 7 h 8"/>
                <a:gd name="T36" fmla="*/ 6 w 10"/>
                <a:gd name="T37" fmla="*/ 7 h 8"/>
                <a:gd name="T38" fmla="*/ 5 w 10"/>
                <a:gd name="T39" fmla="*/ 6 h 8"/>
                <a:gd name="T40" fmla="*/ 2 w 10"/>
                <a:gd name="T41" fmla="*/ 6 h 8"/>
                <a:gd name="T42" fmla="*/ 1 w 10"/>
                <a:gd name="T43" fmla="*/ 5 h 8"/>
                <a:gd name="T44" fmla="*/ 2 w 10"/>
                <a:gd name="T45" fmla="*/ 6 h 8"/>
                <a:gd name="T46" fmla="*/ 4 w 10"/>
                <a:gd name="T47" fmla="*/ 7 h 8"/>
                <a:gd name="T48" fmla="*/ 4 w 10"/>
                <a:gd name="T49" fmla="*/ 7 h 8"/>
                <a:gd name="T50" fmla="*/ 2 w 10"/>
                <a:gd name="T51" fmla="*/ 6 h 8"/>
                <a:gd name="T52" fmla="*/ 1 w 10"/>
                <a:gd name="T53" fmla="*/ 5 h 8"/>
                <a:gd name="T54" fmla="*/ 0 w 10"/>
                <a:gd name="T55" fmla="*/ 4 h 8"/>
                <a:gd name="T56" fmla="*/ 2 w 10"/>
                <a:gd name="T57" fmla="*/ 4 h 8"/>
                <a:gd name="T58" fmla="*/ 4 w 10"/>
                <a:gd name="T59" fmla="*/ 2 h 8"/>
                <a:gd name="T60" fmla="*/ 4 w 10"/>
                <a:gd name="T61" fmla="*/ 2 h 8"/>
                <a:gd name="T62" fmla="*/ 5 w 10"/>
                <a:gd name="T63" fmla="*/ 0 h 8"/>
                <a:gd name="T64" fmla="*/ 6 w 10"/>
                <a:gd name="T65" fmla="*/ 1 h 8"/>
                <a:gd name="T66" fmla="*/ 7 w 10"/>
                <a:gd name="T67" fmla="*/ 2 h 8"/>
                <a:gd name="T68" fmla="*/ 7 w 10"/>
                <a:gd name="T69" fmla="*/ 2 h 8"/>
                <a:gd name="T70" fmla="*/ 8 w 10"/>
                <a:gd name="T71" fmla="*/ 4 h 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"/>
                <a:gd name="T109" fmla="*/ 0 h 8"/>
                <a:gd name="T110" fmla="*/ 10 w 10"/>
                <a:gd name="T111" fmla="*/ 8 h 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" h="8">
                  <a:moveTo>
                    <a:pt x="8" y="4"/>
                  </a:moveTo>
                  <a:lnTo>
                    <a:pt x="10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4"/>
                  </a:lnTo>
                  <a:lnTo>
                    <a:pt x="6" y="4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79" name="Freeform 653"/>
            <p:cNvSpPr>
              <a:spLocks noChangeAspect="1"/>
            </p:cNvSpPr>
            <p:nvPr/>
          </p:nvSpPr>
          <p:spPr bwMode="gray">
            <a:xfrm>
              <a:off x="4663" y="223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80" name="Freeform 654"/>
            <p:cNvSpPr>
              <a:spLocks noChangeAspect="1"/>
            </p:cNvSpPr>
            <p:nvPr/>
          </p:nvSpPr>
          <p:spPr bwMode="gray">
            <a:xfrm>
              <a:off x="5236" y="2472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0 w 2"/>
                <a:gd name="T5" fmla="*/ 2 h 3"/>
                <a:gd name="T6" fmla="*/ 1 w 2"/>
                <a:gd name="T7" fmla="*/ 2 h 3"/>
                <a:gd name="T8" fmla="*/ 1 w 2"/>
                <a:gd name="T9" fmla="*/ 3 h 3"/>
                <a:gd name="T10" fmla="*/ 2 w 2"/>
                <a:gd name="T11" fmla="*/ 3 h 3"/>
                <a:gd name="T12" fmla="*/ 1 w 2"/>
                <a:gd name="T13" fmla="*/ 3 h 3"/>
                <a:gd name="T14" fmla="*/ 1 w 2"/>
                <a:gd name="T15" fmla="*/ 2 h 3"/>
                <a:gd name="T16" fmla="*/ 0 w 2"/>
                <a:gd name="T17" fmla="*/ 2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3"/>
                <a:gd name="T29" fmla="*/ 2 w 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81" name="Freeform 655"/>
            <p:cNvSpPr>
              <a:spLocks noChangeAspect="1"/>
            </p:cNvSpPr>
            <p:nvPr/>
          </p:nvSpPr>
          <p:spPr bwMode="gray">
            <a:xfrm>
              <a:off x="4667" y="2241"/>
              <a:ext cx="10" cy="11"/>
            </a:xfrm>
            <a:custGeom>
              <a:avLst/>
              <a:gdLst>
                <a:gd name="T0" fmla="*/ 9 w 10"/>
                <a:gd name="T1" fmla="*/ 5 h 11"/>
                <a:gd name="T2" fmla="*/ 8 w 10"/>
                <a:gd name="T3" fmla="*/ 6 h 11"/>
                <a:gd name="T4" fmla="*/ 7 w 10"/>
                <a:gd name="T5" fmla="*/ 8 h 11"/>
                <a:gd name="T6" fmla="*/ 6 w 10"/>
                <a:gd name="T7" fmla="*/ 8 h 11"/>
                <a:gd name="T8" fmla="*/ 6 w 10"/>
                <a:gd name="T9" fmla="*/ 9 h 11"/>
                <a:gd name="T10" fmla="*/ 6 w 10"/>
                <a:gd name="T11" fmla="*/ 10 h 11"/>
                <a:gd name="T12" fmla="*/ 7 w 10"/>
                <a:gd name="T13" fmla="*/ 10 h 11"/>
                <a:gd name="T14" fmla="*/ 7 w 10"/>
                <a:gd name="T15" fmla="*/ 11 h 11"/>
                <a:gd name="T16" fmla="*/ 6 w 10"/>
                <a:gd name="T17" fmla="*/ 11 h 11"/>
                <a:gd name="T18" fmla="*/ 4 w 10"/>
                <a:gd name="T19" fmla="*/ 11 h 11"/>
                <a:gd name="T20" fmla="*/ 3 w 10"/>
                <a:gd name="T21" fmla="*/ 10 h 11"/>
                <a:gd name="T22" fmla="*/ 2 w 10"/>
                <a:gd name="T23" fmla="*/ 10 h 11"/>
                <a:gd name="T24" fmla="*/ 2 w 10"/>
                <a:gd name="T25" fmla="*/ 9 h 11"/>
                <a:gd name="T26" fmla="*/ 1 w 10"/>
                <a:gd name="T27" fmla="*/ 9 h 11"/>
                <a:gd name="T28" fmla="*/ 0 w 10"/>
                <a:gd name="T29" fmla="*/ 8 h 11"/>
                <a:gd name="T30" fmla="*/ 0 w 10"/>
                <a:gd name="T31" fmla="*/ 6 h 11"/>
                <a:gd name="T32" fmla="*/ 0 w 10"/>
                <a:gd name="T33" fmla="*/ 5 h 11"/>
                <a:gd name="T34" fmla="*/ 1 w 10"/>
                <a:gd name="T35" fmla="*/ 4 h 11"/>
                <a:gd name="T36" fmla="*/ 1 w 10"/>
                <a:gd name="T37" fmla="*/ 2 h 11"/>
                <a:gd name="T38" fmla="*/ 2 w 10"/>
                <a:gd name="T39" fmla="*/ 2 h 11"/>
                <a:gd name="T40" fmla="*/ 2 w 10"/>
                <a:gd name="T41" fmla="*/ 0 h 11"/>
                <a:gd name="T42" fmla="*/ 3 w 10"/>
                <a:gd name="T43" fmla="*/ 0 h 11"/>
                <a:gd name="T44" fmla="*/ 4 w 10"/>
                <a:gd name="T45" fmla="*/ 0 h 11"/>
                <a:gd name="T46" fmla="*/ 6 w 10"/>
                <a:gd name="T47" fmla="*/ 0 h 11"/>
                <a:gd name="T48" fmla="*/ 7 w 10"/>
                <a:gd name="T49" fmla="*/ 2 h 11"/>
                <a:gd name="T50" fmla="*/ 8 w 10"/>
                <a:gd name="T51" fmla="*/ 2 h 11"/>
                <a:gd name="T52" fmla="*/ 9 w 10"/>
                <a:gd name="T53" fmla="*/ 3 h 11"/>
                <a:gd name="T54" fmla="*/ 10 w 10"/>
                <a:gd name="T55" fmla="*/ 3 h 11"/>
                <a:gd name="T56" fmla="*/ 10 w 10"/>
                <a:gd name="T57" fmla="*/ 4 h 11"/>
                <a:gd name="T58" fmla="*/ 10 w 10"/>
                <a:gd name="T59" fmla="*/ 5 h 11"/>
                <a:gd name="T60" fmla="*/ 9 w 10"/>
                <a:gd name="T61" fmla="*/ 5 h 1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"/>
                <a:gd name="T94" fmla="*/ 0 h 11"/>
                <a:gd name="T95" fmla="*/ 10 w 10"/>
                <a:gd name="T96" fmla="*/ 11 h 1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" h="11">
                  <a:moveTo>
                    <a:pt x="9" y="5"/>
                  </a:moveTo>
                  <a:lnTo>
                    <a:pt x="8" y="6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9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82" name="Freeform 656"/>
            <p:cNvSpPr>
              <a:spLocks noChangeAspect="1"/>
            </p:cNvSpPr>
            <p:nvPr/>
          </p:nvSpPr>
          <p:spPr bwMode="gray">
            <a:xfrm>
              <a:off x="4671" y="2252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83" name="Freeform 657"/>
            <p:cNvSpPr>
              <a:spLocks noChangeAspect="1"/>
            </p:cNvSpPr>
            <p:nvPr/>
          </p:nvSpPr>
          <p:spPr bwMode="gray">
            <a:xfrm>
              <a:off x="4676" y="2256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84" name="Freeform 658"/>
            <p:cNvSpPr>
              <a:spLocks noChangeAspect="1"/>
            </p:cNvSpPr>
            <p:nvPr/>
          </p:nvSpPr>
          <p:spPr bwMode="gray">
            <a:xfrm>
              <a:off x="5212" y="2488"/>
              <a:ext cx="24" cy="9"/>
            </a:xfrm>
            <a:custGeom>
              <a:avLst/>
              <a:gdLst>
                <a:gd name="T0" fmla="*/ 3 w 23"/>
                <a:gd name="T1" fmla="*/ 7 h 8"/>
                <a:gd name="T2" fmla="*/ 3 w 23"/>
                <a:gd name="T3" fmla="*/ 7 h 8"/>
                <a:gd name="T4" fmla="*/ 5 w 23"/>
                <a:gd name="T5" fmla="*/ 6 h 8"/>
                <a:gd name="T6" fmla="*/ 7 w 23"/>
                <a:gd name="T7" fmla="*/ 6 h 8"/>
                <a:gd name="T8" fmla="*/ 8 w 23"/>
                <a:gd name="T9" fmla="*/ 5 h 8"/>
                <a:gd name="T10" fmla="*/ 11 w 23"/>
                <a:gd name="T11" fmla="*/ 5 h 8"/>
                <a:gd name="T12" fmla="*/ 12 w 23"/>
                <a:gd name="T13" fmla="*/ 3 h 8"/>
                <a:gd name="T14" fmla="*/ 14 w 23"/>
                <a:gd name="T15" fmla="*/ 3 h 8"/>
                <a:gd name="T16" fmla="*/ 16 w 23"/>
                <a:gd name="T17" fmla="*/ 2 h 8"/>
                <a:gd name="T18" fmla="*/ 16 w 23"/>
                <a:gd name="T19" fmla="*/ 2 h 8"/>
                <a:gd name="T20" fmla="*/ 16 w 23"/>
                <a:gd name="T21" fmla="*/ 2 h 8"/>
                <a:gd name="T22" fmla="*/ 18 w 23"/>
                <a:gd name="T23" fmla="*/ 2 h 8"/>
                <a:gd name="T24" fmla="*/ 20 w 23"/>
                <a:gd name="T25" fmla="*/ 1 h 8"/>
                <a:gd name="T26" fmla="*/ 20 w 23"/>
                <a:gd name="T27" fmla="*/ 1 h 8"/>
                <a:gd name="T28" fmla="*/ 22 w 23"/>
                <a:gd name="T29" fmla="*/ 0 h 8"/>
                <a:gd name="T30" fmla="*/ 22 w 23"/>
                <a:gd name="T31" fmla="*/ 0 h 8"/>
                <a:gd name="T32" fmla="*/ 23 w 23"/>
                <a:gd name="T33" fmla="*/ 1 h 8"/>
                <a:gd name="T34" fmla="*/ 20 w 23"/>
                <a:gd name="T35" fmla="*/ 1 h 8"/>
                <a:gd name="T36" fmla="*/ 19 w 23"/>
                <a:gd name="T37" fmla="*/ 2 h 8"/>
                <a:gd name="T38" fmla="*/ 17 w 23"/>
                <a:gd name="T39" fmla="*/ 2 h 8"/>
                <a:gd name="T40" fmla="*/ 14 w 23"/>
                <a:gd name="T41" fmla="*/ 3 h 8"/>
                <a:gd name="T42" fmla="*/ 13 w 23"/>
                <a:gd name="T43" fmla="*/ 5 h 8"/>
                <a:gd name="T44" fmla="*/ 11 w 23"/>
                <a:gd name="T45" fmla="*/ 5 h 8"/>
                <a:gd name="T46" fmla="*/ 9 w 23"/>
                <a:gd name="T47" fmla="*/ 6 h 8"/>
                <a:gd name="T48" fmla="*/ 7 w 23"/>
                <a:gd name="T49" fmla="*/ 6 h 8"/>
                <a:gd name="T50" fmla="*/ 6 w 23"/>
                <a:gd name="T51" fmla="*/ 7 h 8"/>
                <a:gd name="T52" fmla="*/ 3 w 23"/>
                <a:gd name="T53" fmla="*/ 7 h 8"/>
                <a:gd name="T54" fmla="*/ 2 w 23"/>
                <a:gd name="T55" fmla="*/ 8 h 8"/>
                <a:gd name="T56" fmla="*/ 0 w 23"/>
                <a:gd name="T57" fmla="*/ 8 h 8"/>
                <a:gd name="T58" fmla="*/ 1 w 23"/>
                <a:gd name="T59" fmla="*/ 7 h 8"/>
                <a:gd name="T60" fmla="*/ 1 w 23"/>
                <a:gd name="T61" fmla="*/ 7 h 8"/>
                <a:gd name="T62" fmla="*/ 1 w 23"/>
                <a:gd name="T63" fmla="*/ 7 h 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3"/>
                <a:gd name="T97" fmla="*/ 0 h 8"/>
                <a:gd name="T98" fmla="*/ 23 w 23"/>
                <a:gd name="T99" fmla="*/ 8 h 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3" h="8">
                  <a:moveTo>
                    <a:pt x="2" y="7"/>
                  </a:move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4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85" name="Freeform 659"/>
            <p:cNvSpPr>
              <a:spLocks noChangeAspect="1"/>
            </p:cNvSpPr>
            <p:nvPr/>
          </p:nvSpPr>
          <p:spPr bwMode="gray">
            <a:xfrm>
              <a:off x="4677" y="2245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1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86" name="Freeform 660"/>
            <p:cNvSpPr>
              <a:spLocks noChangeAspect="1"/>
            </p:cNvSpPr>
            <p:nvPr/>
          </p:nvSpPr>
          <p:spPr bwMode="gray">
            <a:xfrm>
              <a:off x="5172" y="2508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0 w 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1"/>
                <a:gd name="T14" fmla="*/ 2 w 2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87" name="Freeform 661"/>
            <p:cNvSpPr>
              <a:spLocks noChangeAspect="1"/>
            </p:cNvSpPr>
            <p:nvPr/>
          </p:nvSpPr>
          <p:spPr bwMode="gray">
            <a:xfrm>
              <a:off x="4846" y="2219"/>
              <a:ext cx="2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1" y="0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88" name="Freeform 662"/>
            <p:cNvSpPr>
              <a:spLocks noChangeAspect="1"/>
            </p:cNvSpPr>
            <p:nvPr/>
          </p:nvSpPr>
          <p:spPr bwMode="gray">
            <a:xfrm>
              <a:off x="5166" y="2508"/>
              <a:ext cx="3" cy="3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3 w 3"/>
                <a:gd name="T7" fmla="*/ 1 h 3"/>
                <a:gd name="T8" fmla="*/ 2 w 3"/>
                <a:gd name="T9" fmla="*/ 1 h 3"/>
                <a:gd name="T10" fmla="*/ 3 w 3"/>
                <a:gd name="T11" fmla="*/ 1 h 3"/>
                <a:gd name="T12" fmla="*/ 2 w 3"/>
                <a:gd name="T13" fmla="*/ 1 h 3"/>
                <a:gd name="T14" fmla="*/ 2 w 3"/>
                <a:gd name="T15" fmla="*/ 3 h 3"/>
                <a:gd name="T16" fmla="*/ 3 w 3"/>
                <a:gd name="T17" fmla="*/ 1 h 3"/>
                <a:gd name="T18" fmla="*/ 3 w 3"/>
                <a:gd name="T19" fmla="*/ 3 h 3"/>
                <a:gd name="T20" fmla="*/ 2 w 3"/>
                <a:gd name="T21" fmla="*/ 3 h 3"/>
                <a:gd name="T22" fmla="*/ 0 w 3"/>
                <a:gd name="T23" fmla="*/ 3 h 3"/>
                <a:gd name="T24" fmla="*/ 0 w 3"/>
                <a:gd name="T25" fmla="*/ 1 h 3"/>
                <a:gd name="T26" fmla="*/ 2 w 3"/>
                <a:gd name="T27" fmla="*/ 1 h 3"/>
                <a:gd name="T28" fmla="*/ 2 w 3"/>
                <a:gd name="T29" fmla="*/ 0 h 3"/>
                <a:gd name="T30" fmla="*/ 2 w 3"/>
                <a:gd name="T31" fmla="*/ 1 h 3"/>
                <a:gd name="T32" fmla="*/ 2 w 3"/>
                <a:gd name="T33" fmla="*/ 0 h 3"/>
                <a:gd name="T34" fmla="*/ 2 w 3"/>
                <a:gd name="T35" fmla="*/ 1 h 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3"/>
                <a:gd name="T55" fmla="*/ 0 h 3"/>
                <a:gd name="T56" fmla="*/ 3 w 3"/>
                <a:gd name="T57" fmla="*/ 3 h 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3" h="3">
                  <a:moveTo>
                    <a:pt x="2" y="1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89" name="Freeform 663"/>
            <p:cNvSpPr>
              <a:spLocks noChangeAspect="1"/>
            </p:cNvSpPr>
            <p:nvPr/>
          </p:nvSpPr>
          <p:spPr bwMode="gray">
            <a:xfrm>
              <a:off x="5164" y="2509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0" y="2"/>
                  </a:move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90" name="Freeform 664"/>
            <p:cNvSpPr>
              <a:spLocks noChangeAspect="1"/>
            </p:cNvSpPr>
            <p:nvPr/>
          </p:nvSpPr>
          <p:spPr bwMode="gray">
            <a:xfrm>
              <a:off x="4847" y="222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91" name="Freeform 665"/>
            <p:cNvSpPr>
              <a:spLocks noChangeAspect="1"/>
            </p:cNvSpPr>
            <p:nvPr/>
          </p:nvSpPr>
          <p:spPr bwMode="gray">
            <a:xfrm>
              <a:off x="5164" y="2497"/>
              <a:ext cx="48" cy="16"/>
            </a:xfrm>
            <a:custGeom>
              <a:avLst/>
              <a:gdLst>
                <a:gd name="T0" fmla="*/ 13 w 46"/>
                <a:gd name="T1" fmla="*/ 12 h 16"/>
                <a:gd name="T2" fmla="*/ 16 w 46"/>
                <a:gd name="T3" fmla="*/ 12 h 16"/>
                <a:gd name="T4" fmla="*/ 17 w 46"/>
                <a:gd name="T5" fmla="*/ 11 h 16"/>
                <a:gd name="T6" fmla="*/ 19 w 46"/>
                <a:gd name="T7" fmla="*/ 11 h 16"/>
                <a:gd name="T8" fmla="*/ 22 w 46"/>
                <a:gd name="T9" fmla="*/ 10 h 16"/>
                <a:gd name="T10" fmla="*/ 24 w 46"/>
                <a:gd name="T11" fmla="*/ 10 h 16"/>
                <a:gd name="T12" fmla="*/ 25 w 46"/>
                <a:gd name="T13" fmla="*/ 9 h 16"/>
                <a:gd name="T14" fmla="*/ 27 w 46"/>
                <a:gd name="T15" fmla="*/ 8 h 16"/>
                <a:gd name="T16" fmla="*/ 29 w 46"/>
                <a:gd name="T17" fmla="*/ 8 h 16"/>
                <a:gd name="T18" fmla="*/ 30 w 46"/>
                <a:gd name="T19" fmla="*/ 6 h 16"/>
                <a:gd name="T20" fmla="*/ 30 w 46"/>
                <a:gd name="T21" fmla="*/ 6 h 16"/>
                <a:gd name="T22" fmla="*/ 31 w 46"/>
                <a:gd name="T23" fmla="*/ 5 h 16"/>
                <a:gd name="T24" fmla="*/ 31 w 46"/>
                <a:gd name="T25" fmla="*/ 5 h 16"/>
                <a:gd name="T26" fmla="*/ 34 w 46"/>
                <a:gd name="T27" fmla="*/ 5 h 16"/>
                <a:gd name="T28" fmla="*/ 35 w 46"/>
                <a:gd name="T29" fmla="*/ 4 h 16"/>
                <a:gd name="T30" fmla="*/ 37 w 46"/>
                <a:gd name="T31" fmla="*/ 4 h 16"/>
                <a:gd name="T32" fmla="*/ 39 w 46"/>
                <a:gd name="T33" fmla="*/ 3 h 16"/>
                <a:gd name="T34" fmla="*/ 41 w 46"/>
                <a:gd name="T35" fmla="*/ 3 h 16"/>
                <a:gd name="T36" fmla="*/ 42 w 46"/>
                <a:gd name="T37" fmla="*/ 1 h 16"/>
                <a:gd name="T38" fmla="*/ 42 w 46"/>
                <a:gd name="T39" fmla="*/ 1 h 16"/>
                <a:gd name="T40" fmla="*/ 43 w 46"/>
                <a:gd name="T41" fmla="*/ 0 h 16"/>
                <a:gd name="T42" fmla="*/ 43 w 46"/>
                <a:gd name="T43" fmla="*/ 0 h 16"/>
                <a:gd name="T44" fmla="*/ 43 w 46"/>
                <a:gd name="T45" fmla="*/ 0 h 16"/>
                <a:gd name="T46" fmla="*/ 46 w 46"/>
                <a:gd name="T47" fmla="*/ 0 h 16"/>
                <a:gd name="T48" fmla="*/ 43 w 46"/>
                <a:gd name="T49" fmla="*/ 1 h 16"/>
                <a:gd name="T50" fmla="*/ 41 w 46"/>
                <a:gd name="T51" fmla="*/ 1 h 16"/>
                <a:gd name="T52" fmla="*/ 40 w 46"/>
                <a:gd name="T53" fmla="*/ 3 h 16"/>
                <a:gd name="T54" fmla="*/ 37 w 46"/>
                <a:gd name="T55" fmla="*/ 4 h 16"/>
                <a:gd name="T56" fmla="*/ 35 w 46"/>
                <a:gd name="T57" fmla="*/ 4 h 16"/>
                <a:gd name="T58" fmla="*/ 34 w 46"/>
                <a:gd name="T59" fmla="*/ 5 h 16"/>
                <a:gd name="T60" fmla="*/ 33 w 46"/>
                <a:gd name="T61" fmla="*/ 6 h 16"/>
                <a:gd name="T62" fmla="*/ 30 w 46"/>
                <a:gd name="T63" fmla="*/ 6 h 16"/>
                <a:gd name="T64" fmla="*/ 28 w 46"/>
                <a:gd name="T65" fmla="*/ 8 h 16"/>
                <a:gd name="T66" fmla="*/ 25 w 46"/>
                <a:gd name="T67" fmla="*/ 9 h 16"/>
                <a:gd name="T68" fmla="*/ 23 w 46"/>
                <a:gd name="T69" fmla="*/ 10 h 16"/>
                <a:gd name="T70" fmla="*/ 21 w 46"/>
                <a:gd name="T71" fmla="*/ 11 h 16"/>
                <a:gd name="T72" fmla="*/ 18 w 46"/>
                <a:gd name="T73" fmla="*/ 11 h 16"/>
                <a:gd name="T74" fmla="*/ 17 w 46"/>
                <a:gd name="T75" fmla="*/ 12 h 16"/>
                <a:gd name="T76" fmla="*/ 15 w 46"/>
                <a:gd name="T77" fmla="*/ 12 h 16"/>
                <a:gd name="T78" fmla="*/ 12 w 46"/>
                <a:gd name="T79" fmla="*/ 14 h 16"/>
                <a:gd name="T80" fmla="*/ 10 w 46"/>
                <a:gd name="T81" fmla="*/ 14 h 16"/>
                <a:gd name="T82" fmla="*/ 6 w 46"/>
                <a:gd name="T83" fmla="*/ 15 h 16"/>
                <a:gd name="T84" fmla="*/ 4 w 46"/>
                <a:gd name="T85" fmla="*/ 16 h 16"/>
                <a:gd name="T86" fmla="*/ 1 w 46"/>
                <a:gd name="T87" fmla="*/ 16 h 16"/>
                <a:gd name="T88" fmla="*/ 0 w 46"/>
                <a:gd name="T89" fmla="*/ 15 h 16"/>
                <a:gd name="T90" fmla="*/ 2 w 46"/>
                <a:gd name="T91" fmla="*/ 15 h 16"/>
                <a:gd name="T92" fmla="*/ 2 w 46"/>
                <a:gd name="T93" fmla="*/ 15 h 16"/>
                <a:gd name="T94" fmla="*/ 5 w 46"/>
                <a:gd name="T95" fmla="*/ 15 h 16"/>
                <a:gd name="T96" fmla="*/ 7 w 46"/>
                <a:gd name="T97" fmla="*/ 15 h 16"/>
                <a:gd name="T98" fmla="*/ 10 w 46"/>
                <a:gd name="T99" fmla="*/ 14 h 16"/>
                <a:gd name="T100" fmla="*/ 12 w 46"/>
                <a:gd name="T101" fmla="*/ 14 h 1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6"/>
                <a:gd name="T154" fmla="*/ 0 h 16"/>
                <a:gd name="T155" fmla="*/ 46 w 46"/>
                <a:gd name="T156" fmla="*/ 16 h 1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6" h="16">
                  <a:moveTo>
                    <a:pt x="12" y="12"/>
                  </a:moveTo>
                  <a:lnTo>
                    <a:pt x="13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7" y="8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4" y="5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3" y="1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5" y="1"/>
                  </a:lnTo>
                  <a:lnTo>
                    <a:pt x="43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7" y="4"/>
                  </a:lnTo>
                  <a:lnTo>
                    <a:pt x="36" y="4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4" y="5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1" y="6"/>
                  </a:lnTo>
                  <a:lnTo>
                    <a:pt x="30" y="6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5" y="12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92" name="Rectangle 666"/>
            <p:cNvSpPr>
              <a:spLocks noChangeAspect="1" noChangeArrowheads="1"/>
            </p:cNvSpPr>
            <p:nvPr/>
          </p:nvSpPr>
          <p:spPr bwMode="gray">
            <a:xfrm>
              <a:off x="4847" y="2219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93" name="Freeform 667"/>
            <p:cNvSpPr>
              <a:spLocks noChangeAspect="1"/>
            </p:cNvSpPr>
            <p:nvPr/>
          </p:nvSpPr>
          <p:spPr bwMode="gray">
            <a:xfrm>
              <a:off x="5140" y="2509"/>
              <a:ext cx="29" cy="10"/>
            </a:xfrm>
            <a:custGeom>
              <a:avLst/>
              <a:gdLst>
                <a:gd name="T0" fmla="*/ 11 w 27"/>
                <a:gd name="T1" fmla="*/ 5 h 9"/>
                <a:gd name="T2" fmla="*/ 8 w 27"/>
                <a:gd name="T3" fmla="*/ 6 h 9"/>
                <a:gd name="T4" fmla="*/ 4 w 27"/>
                <a:gd name="T5" fmla="*/ 6 h 9"/>
                <a:gd name="T6" fmla="*/ 0 w 27"/>
                <a:gd name="T7" fmla="*/ 9 h 9"/>
                <a:gd name="T8" fmla="*/ 0 w 27"/>
                <a:gd name="T9" fmla="*/ 6 h 9"/>
                <a:gd name="T10" fmla="*/ 3 w 27"/>
                <a:gd name="T11" fmla="*/ 6 h 9"/>
                <a:gd name="T12" fmla="*/ 5 w 27"/>
                <a:gd name="T13" fmla="*/ 6 h 9"/>
                <a:gd name="T14" fmla="*/ 6 w 27"/>
                <a:gd name="T15" fmla="*/ 5 h 9"/>
                <a:gd name="T16" fmla="*/ 6 w 27"/>
                <a:gd name="T17" fmla="*/ 5 h 9"/>
                <a:gd name="T18" fmla="*/ 8 w 27"/>
                <a:gd name="T19" fmla="*/ 6 h 9"/>
                <a:gd name="T20" fmla="*/ 9 w 27"/>
                <a:gd name="T21" fmla="*/ 5 h 9"/>
                <a:gd name="T22" fmla="*/ 9 w 27"/>
                <a:gd name="T23" fmla="*/ 5 h 9"/>
                <a:gd name="T24" fmla="*/ 10 w 27"/>
                <a:gd name="T25" fmla="*/ 4 h 9"/>
                <a:gd name="T26" fmla="*/ 12 w 27"/>
                <a:gd name="T27" fmla="*/ 4 h 9"/>
                <a:gd name="T28" fmla="*/ 11 w 27"/>
                <a:gd name="T29" fmla="*/ 5 h 9"/>
                <a:gd name="T30" fmla="*/ 11 w 27"/>
                <a:gd name="T31" fmla="*/ 5 h 9"/>
                <a:gd name="T32" fmla="*/ 14 w 27"/>
                <a:gd name="T33" fmla="*/ 4 h 9"/>
                <a:gd name="T34" fmla="*/ 14 w 27"/>
                <a:gd name="T35" fmla="*/ 4 h 9"/>
                <a:gd name="T36" fmla="*/ 14 w 27"/>
                <a:gd name="T37" fmla="*/ 4 h 9"/>
                <a:gd name="T38" fmla="*/ 15 w 27"/>
                <a:gd name="T39" fmla="*/ 3 h 9"/>
                <a:gd name="T40" fmla="*/ 15 w 27"/>
                <a:gd name="T41" fmla="*/ 3 h 9"/>
                <a:gd name="T42" fmla="*/ 16 w 27"/>
                <a:gd name="T43" fmla="*/ 4 h 9"/>
                <a:gd name="T44" fmla="*/ 16 w 27"/>
                <a:gd name="T45" fmla="*/ 4 h 9"/>
                <a:gd name="T46" fmla="*/ 17 w 27"/>
                <a:gd name="T47" fmla="*/ 3 h 9"/>
                <a:gd name="T48" fmla="*/ 18 w 27"/>
                <a:gd name="T49" fmla="*/ 2 h 9"/>
                <a:gd name="T50" fmla="*/ 20 w 27"/>
                <a:gd name="T51" fmla="*/ 2 h 9"/>
                <a:gd name="T52" fmla="*/ 20 w 27"/>
                <a:gd name="T53" fmla="*/ 2 h 9"/>
                <a:gd name="T54" fmla="*/ 21 w 27"/>
                <a:gd name="T55" fmla="*/ 0 h 9"/>
                <a:gd name="T56" fmla="*/ 21 w 27"/>
                <a:gd name="T57" fmla="*/ 2 h 9"/>
                <a:gd name="T58" fmla="*/ 23 w 27"/>
                <a:gd name="T59" fmla="*/ 2 h 9"/>
                <a:gd name="T60" fmla="*/ 26 w 27"/>
                <a:gd name="T61" fmla="*/ 2 h 9"/>
                <a:gd name="T62" fmla="*/ 26 w 27"/>
                <a:gd name="T63" fmla="*/ 2 h 9"/>
                <a:gd name="T64" fmla="*/ 24 w 27"/>
                <a:gd name="T65" fmla="*/ 2 h 9"/>
                <a:gd name="T66" fmla="*/ 24 w 27"/>
                <a:gd name="T67" fmla="*/ 3 h 9"/>
                <a:gd name="T68" fmla="*/ 23 w 27"/>
                <a:gd name="T69" fmla="*/ 2 h 9"/>
                <a:gd name="T70" fmla="*/ 22 w 27"/>
                <a:gd name="T71" fmla="*/ 3 h 9"/>
                <a:gd name="T72" fmla="*/ 20 w 27"/>
                <a:gd name="T73" fmla="*/ 3 h 9"/>
                <a:gd name="T74" fmla="*/ 17 w 27"/>
                <a:gd name="T75" fmla="*/ 3 h 9"/>
                <a:gd name="T76" fmla="*/ 15 w 27"/>
                <a:gd name="T77" fmla="*/ 4 h 9"/>
                <a:gd name="T78" fmla="*/ 14 w 27"/>
                <a:gd name="T79" fmla="*/ 5 h 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"/>
                <a:gd name="T121" fmla="*/ 0 h 9"/>
                <a:gd name="T122" fmla="*/ 27 w 27"/>
                <a:gd name="T123" fmla="*/ 9 h 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" h="9">
                  <a:moveTo>
                    <a:pt x="12" y="5"/>
                  </a:moveTo>
                  <a:lnTo>
                    <a:pt x="11" y="5"/>
                  </a:lnTo>
                  <a:lnTo>
                    <a:pt x="10" y="5"/>
                  </a:lnTo>
                  <a:lnTo>
                    <a:pt x="8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94" name="Freeform 668"/>
            <p:cNvSpPr>
              <a:spLocks noChangeAspect="1"/>
            </p:cNvSpPr>
            <p:nvPr/>
          </p:nvSpPr>
          <p:spPr bwMode="gray">
            <a:xfrm>
              <a:off x="5100" y="2452"/>
              <a:ext cx="189" cy="70"/>
            </a:xfrm>
            <a:custGeom>
              <a:avLst/>
              <a:gdLst>
                <a:gd name="T0" fmla="*/ 43 w 179"/>
                <a:gd name="T1" fmla="*/ 54 h 66"/>
                <a:gd name="T2" fmla="*/ 36 w 179"/>
                <a:gd name="T3" fmla="*/ 57 h 66"/>
                <a:gd name="T4" fmla="*/ 31 w 179"/>
                <a:gd name="T5" fmla="*/ 58 h 66"/>
                <a:gd name="T6" fmla="*/ 29 w 179"/>
                <a:gd name="T7" fmla="*/ 59 h 66"/>
                <a:gd name="T8" fmla="*/ 14 w 179"/>
                <a:gd name="T9" fmla="*/ 63 h 66"/>
                <a:gd name="T10" fmla="*/ 19 w 179"/>
                <a:gd name="T11" fmla="*/ 60 h 66"/>
                <a:gd name="T12" fmla="*/ 24 w 179"/>
                <a:gd name="T13" fmla="*/ 56 h 66"/>
                <a:gd name="T14" fmla="*/ 14 w 179"/>
                <a:gd name="T15" fmla="*/ 54 h 66"/>
                <a:gd name="T16" fmla="*/ 9 w 179"/>
                <a:gd name="T17" fmla="*/ 59 h 66"/>
                <a:gd name="T18" fmla="*/ 8 w 179"/>
                <a:gd name="T19" fmla="*/ 62 h 66"/>
                <a:gd name="T20" fmla="*/ 2 w 179"/>
                <a:gd name="T21" fmla="*/ 59 h 66"/>
                <a:gd name="T22" fmla="*/ 3 w 179"/>
                <a:gd name="T23" fmla="*/ 52 h 66"/>
                <a:gd name="T24" fmla="*/ 3 w 179"/>
                <a:gd name="T25" fmla="*/ 50 h 66"/>
                <a:gd name="T26" fmla="*/ 7 w 179"/>
                <a:gd name="T27" fmla="*/ 42 h 66"/>
                <a:gd name="T28" fmla="*/ 14 w 179"/>
                <a:gd name="T29" fmla="*/ 41 h 66"/>
                <a:gd name="T30" fmla="*/ 20 w 179"/>
                <a:gd name="T31" fmla="*/ 40 h 66"/>
                <a:gd name="T32" fmla="*/ 28 w 179"/>
                <a:gd name="T33" fmla="*/ 37 h 66"/>
                <a:gd name="T34" fmla="*/ 31 w 179"/>
                <a:gd name="T35" fmla="*/ 37 h 66"/>
                <a:gd name="T36" fmla="*/ 37 w 179"/>
                <a:gd name="T37" fmla="*/ 27 h 66"/>
                <a:gd name="T38" fmla="*/ 40 w 179"/>
                <a:gd name="T39" fmla="*/ 28 h 66"/>
                <a:gd name="T40" fmla="*/ 43 w 179"/>
                <a:gd name="T41" fmla="*/ 29 h 66"/>
                <a:gd name="T42" fmla="*/ 47 w 179"/>
                <a:gd name="T43" fmla="*/ 24 h 66"/>
                <a:gd name="T44" fmla="*/ 48 w 179"/>
                <a:gd name="T45" fmla="*/ 28 h 66"/>
                <a:gd name="T46" fmla="*/ 56 w 179"/>
                <a:gd name="T47" fmla="*/ 29 h 66"/>
                <a:gd name="T48" fmla="*/ 53 w 179"/>
                <a:gd name="T49" fmla="*/ 25 h 66"/>
                <a:gd name="T50" fmla="*/ 60 w 179"/>
                <a:gd name="T51" fmla="*/ 25 h 66"/>
                <a:gd name="T52" fmla="*/ 72 w 179"/>
                <a:gd name="T53" fmla="*/ 27 h 66"/>
                <a:gd name="T54" fmla="*/ 73 w 179"/>
                <a:gd name="T55" fmla="*/ 24 h 66"/>
                <a:gd name="T56" fmla="*/ 79 w 179"/>
                <a:gd name="T57" fmla="*/ 23 h 66"/>
                <a:gd name="T58" fmla="*/ 88 w 179"/>
                <a:gd name="T59" fmla="*/ 22 h 66"/>
                <a:gd name="T60" fmla="*/ 111 w 179"/>
                <a:gd name="T61" fmla="*/ 19 h 66"/>
                <a:gd name="T62" fmla="*/ 131 w 179"/>
                <a:gd name="T63" fmla="*/ 8 h 66"/>
                <a:gd name="T64" fmla="*/ 148 w 179"/>
                <a:gd name="T65" fmla="*/ 0 h 66"/>
                <a:gd name="T66" fmla="*/ 144 w 179"/>
                <a:gd name="T67" fmla="*/ 5 h 66"/>
                <a:gd name="T68" fmla="*/ 136 w 179"/>
                <a:gd name="T69" fmla="*/ 10 h 66"/>
                <a:gd name="T70" fmla="*/ 130 w 179"/>
                <a:gd name="T71" fmla="*/ 18 h 66"/>
                <a:gd name="T72" fmla="*/ 119 w 179"/>
                <a:gd name="T73" fmla="*/ 24 h 66"/>
                <a:gd name="T74" fmla="*/ 118 w 179"/>
                <a:gd name="T75" fmla="*/ 28 h 66"/>
                <a:gd name="T76" fmla="*/ 120 w 179"/>
                <a:gd name="T77" fmla="*/ 28 h 66"/>
                <a:gd name="T78" fmla="*/ 134 w 179"/>
                <a:gd name="T79" fmla="*/ 23 h 66"/>
                <a:gd name="T80" fmla="*/ 141 w 179"/>
                <a:gd name="T81" fmla="*/ 13 h 66"/>
                <a:gd name="T82" fmla="*/ 148 w 179"/>
                <a:gd name="T83" fmla="*/ 13 h 66"/>
                <a:gd name="T84" fmla="*/ 160 w 179"/>
                <a:gd name="T85" fmla="*/ 18 h 66"/>
                <a:gd name="T86" fmla="*/ 171 w 179"/>
                <a:gd name="T87" fmla="*/ 13 h 66"/>
                <a:gd name="T88" fmla="*/ 171 w 179"/>
                <a:gd name="T89" fmla="*/ 16 h 66"/>
                <a:gd name="T90" fmla="*/ 147 w 179"/>
                <a:gd name="T91" fmla="*/ 27 h 66"/>
                <a:gd name="T92" fmla="*/ 131 w 179"/>
                <a:gd name="T93" fmla="*/ 34 h 66"/>
                <a:gd name="T94" fmla="*/ 128 w 179"/>
                <a:gd name="T95" fmla="*/ 30 h 66"/>
                <a:gd name="T96" fmla="*/ 124 w 179"/>
                <a:gd name="T97" fmla="*/ 31 h 66"/>
                <a:gd name="T98" fmla="*/ 122 w 179"/>
                <a:gd name="T99" fmla="*/ 34 h 66"/>
                <a:gd name="T100" fmla="*/ 118 w 179"/>
                <a:gd name="T101" fmla="*/ 37 h 66"/>
                <a:gd name="T102" fmla="*/ 108 w 179"/>
                <a:gd name="T103" fmla="*/ 39 h 66"/>
                <a:gd name="T104" fmla="*/ 105 w 179"/>
                <a:gd name="T105" fmla="*/ 41 h 66"/>
                <a:gd name="T106" fmla="*/ 100 w 179"/>
                <a:gd name="T107" fmla="*/ 39 h 66"/>
                <a:gd name="T108" fmla="*/ 97 w 179"/>
                <a:gd name="T109" fmla="*/ 45 h 66"/>
                <a:gd name="T110" fmla="*/ 89 w 179"/>
                <a:gd name="T111" fmla="*/ 45 h 66"/>
                <a:gd name="T112" fmla="*/ 79 w 179"/>
                <a:gd name="T113" fmla="*/ 46 h 66"/>
                <a:gd name="T114" fmla="*/ 73 w 179"/>
                <a:gd name="T115" fmla="*/ 47 h 66"/>
                <a:gd name="T116" fmla="*/ 70 w 179"/>
                <a:gd name="T117" fmla="*/ 48 h 66"/>
                <a:gd name="T118" fmla="*/ 65 w 179"/>
                <a:gd name="T119" fmla="*/ 48 h 66"/>
                <a:gd name="T120" fmla="*/ 60 w 179"/>
                <a:gd name="T121" fmla="*/ 50 h 66"/>
                <a:gd name="T122" fmla="*/ 59 w 179"/>
                <a:gd name="T123" fmla="*/ 51 h 66"/>
                <a:gd name="T124" fmla="*/ 52 w 179"/>
                <a:gd name="T125" fmla="*/ 53 h 6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79"/>
                <a:gd name="T190" fmla="*/ 0 h 66"/>
                <a:gd name="T191" fmla="*/ 179 w 179"/>
                <a:gd name="T192" fmla="*/ 66 h 6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79" h="66">
                  <a:moveTo>
                    <a:pt x="50" y="53"/>
                  </a:moveTo>
                  <a:lnTo>
                    <a:pt x="50" y="54"/>
                  </a:lnTo>
                  <a:lnTo>
                    <a:pt x="49" y="54"/>
                  </a:lnTo>
                  <a:lnTo>
                    <a:pt x="49" y="53"/>
                  </a:lnTo>
                  <a:lnTo>
                    <a:pt x="49" y="54"/>
                  </a:lnTo>
                  <a:lnTo>
                    <a:pt x="50" y="54"/>
                  </a:lnTo>
                  <a:lnTo>
                    <a:pt x="49" y="54"/>
                  </a:lnTo>
                  <a:lnTo>
                    <a:pt x="48" y="54"/>
                  </a:lnTo>
                  <a:lnTo>
                    <a:pt x="48" y="53"/>
                  </a:lnTo>
                  <a:lnTo>
                    <a:pt x="48" y="54"/>
                  </a:lnTo>
                  <a:lnTo>
                    <a:pt x="47" y="54"/>
                  </a:lnTo>
                  <a:lnTo>
                    <a:pt x="46" y="54"/>
                  </a:lnTo>
                  <a:lnTo>
                    <a:pt x="46" y="56"/>
                  </a:lnTo>
                  <a:lnTo>
                    <a:pt x="46" y="54"/>
                  </a:lnTo>
                  <a:lnTo>
                    <a:pt x="44" y="54"/>
                  </a:lnTo>
                  <a:lnTo>
                    <a:pt x="44" y="5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44" y="57"/>
                  </a:lnTo>
                  <a:lnTo>
                    <a:pt x="43" y="57"/>
                  </a:lnTo>
                  <a:lnTo>
                    <a:pt x="43" y="56"/>
                  </a:lnTo>
                  <a:lnTo>
                    <a:pt x="43" y="54"/>
                  </a:lnTo>
                  <a:lnTo>
                    <a:pt x="43" y="56"/>
                  </a:lnTo>
                  <a:lnTo>
                    <a:pt x="42" y="56"/>
                  </a:lnTo>
                  <a:lnTo>
                    <a:pt x="43" y="56"/>
                  </a:lnTo>
                  <a:lnTo>
                    <a:pt x="42" y="56"/>
                  </a:lnTo>
                  <a:lnTo>
                    <a:pt x="43" y="56"/>
                  </a:lnTo>
                  <a:lnTo>
                    <a:pt x="42" y="56"/>
                  </a:lnTo>
                  <a:lnTo>
                    <a:pt x="41" y="54"/>
                  </a:lnTo>
                  <a:lnTo>
                    <a:pt x="42" y="54"/>
                  </a:lnTo>
                  <a:lnTo>
                    <a:pt x="41" y="54"/>
                  </a:lnTo>
                  <a:lnTo>
                    <a:pt x="42" y="56"/>
                  </a:lnTo>
                  <a:lnTo>
                    <a:pt x="41" y="56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40" y="57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7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5" y="58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4" y="59"/>
                  </a:lnTo>
                  <a:lnTo>
                    <a:pt x="34" y="58"/>
                  </a:lnTo>
                  <a:lnTo>
                    <a:pt x="32" y="58"/>
                  </a:lnTo>
                  <a:lnTo>
                    <a:pt x="32" y="59"/>
                  </a:lnTo>
                  <a:lnTo>
                    <a:pt x="32" y="60"/>
                  </a:lnTo>
                  <a:lnTo>
                    <a:pt x="31" y="60"/>
                  </a:lnTo>
                  <a:lnTo>
                    <a:pt x="31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2" y="58"/>
                  </a:lnTo>
                  <a:lnTo>
                    <a:pt x="31" y="58"/>
                  </a:lnTo>
                  <a:lnTo>
                    <a:pt x="31" y="57"/>
                  </a:lnTo>
                  <a:lnTo>
                    <a:pt x="31" y="58"/>
                  </a:lnTo>
                  <a:lnTo>
                    <a:pt x="31" y="57"/>
                  </a:lnTo>
                  <a:lnTo>
                    <a:pt x="31" y="58"/>
                  </a:lnTo>
                  <a:lnTo>
                    <a:pt x="30" y="58"/>
                  </a:lnTo>
                  <a:lnTo>
                    <a:pt x="30" y="57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29" y="57"/>
                  </a:lnTo>
                  <a:lnTo>
                    <a:pt x="29" y="56"/>
                  </a:lnTo>
                  <a:lnTo>
                    <a:pt x="28" y="57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8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6" y="59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8" y="59"/>
                  </a:lnTo>
                  <a:lnTo>
                    <a:pt x="26" y="59"/>
                  </a:lnTo>
                  <a:lnTo>
                    <a:pt x="28" y="59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6" y="60"/>
                  </a:lnTo>
                  <a:lnTo>
                    <a:pt x="25" y="60"/>
                  </a:lnTo>
                  <a:lnTo>
                    <a:pt x="25" y="59"/>
                  </a:lnTo>
                  <a:lnTo>
                    <a:pt x="24" y="59"/>
                  </a:lnTo>
                  <a:lnTo>
                    <a:pt x="24" y="60"/>
                  </a:lnTo>
                  <a:lnTo>
                    <a:pt x="25" y="60"/>
                  </a:lnTo>
                  <a:lnTo>
                    <a:pt x="25" y="59"/>
                  </a:lnTo>
                  <a:lnTo>
                    <a:pt x="25" y="60"/>
                  </a:lnTo>
                  <a:lnTo>
                    <a:pt x="24" y="60"/>
                  </a:lnTo>
                  <a:lnTo>
                    <a:pt x="23" y="60"/>
                  </a:lnTo>
                  <a:lnTo>
                    <a:pt x="21" y="60"/>
                  </a:lnTo>
                  <a:lnTo>
                    <a:pt x="20" y="62"/>
                  </a:lnTo>
                  <a:lnTo>
                    <a:pt x="19" y="62"/>
                  </a:lnTo>
                  <a:lnTo>
                    <a:pt x="18" y="62"/>
                  </a:lnTo>
                  <a:lnTo>
                    <a:pt x="17" y="62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5"/>
                  </a:lnTo>
                  <a:lnTo>
                    <a:pt x="8" y="66"/>
                  </a:lnTo>
                  <a:lnTo>
                    <a:pt x="8" y="65"/>
                  </a:lnTo>
                  <a:lnTo>
                    <a:pt x="8" y="64"/>
                  </a:lnTo>
                  <a:lnTo>
                    <a:pt x="9" y="64"/>
                  </a:lnTo>
                  <a:lnTo>
                    <a:pt x="11" y="64"/>
                  </a:lnTo>
                  <a:lnTo>
                    <a:pt x="12" y="64"/>
                  </a:lnTo>
                  <a:lnTo>
                    <a:pt x="12" y="63"/>
                  </a:lnTo>
                  <a:lnTo>
                    <a:pt x="13" y="63"/>
                  </a:lnTo>
                  <a:lnTo>
                    <a:pt x="14" y="63"/>
                  </a:lnTo>
                  <a:lnTo>
                    <a:pt x="14" y="62"/>
                  </a:lnTo>
                  <a:lnTo>
                    <a:pt x="15" y="62"/>
                  </a:lnTo>
                  <a:lnTo>
                    <a:pt x="17" y="62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20" y="60"/>
                  </a:lnTo>
                  <a:lnTo>
                    <a:pt x="20" y="59"/>
                  </a:lnTo>
                  <a:lnTo>
                    <a:pt x="20" y="60"/>
                  </a:lnTo>
                  <a:lnTo>
                    <a:pt x="20" y="59"/>
                  </a:lnTo>
                  <a:lnTo>
                    <a:pt x="21" y="59"/>
                  </a:lnTo>
                  <a:lnTo>
                    <a:pt x="21" y="60"/>
                  </a:lnTo>
                  <a:lnTo>
                    <a:pt x="20" y="60"/>
                  </a:lnTo>
                  <a:lnTo>
                    <a:pt x="21" y="60"/>
                  </a:lnTo>
                  <a:lnTo>
                    <a:pt x="21" y="59"/>
                  </a:lnTo>
                  <a:lnTo>
                    <a:pt x="21" y="60"/>
                  </a:lnTo>
                  <a:lnTo>
                    <a:pt x="21" y="59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3" y="59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4" y="56"/>
                  </a:lnTo>
                  <a:lnTo>
                    <a:pt x="23" y="54"/>
                  </a:lnTo>
                  <a:lnTo>
                    <a:pt x="24" y="56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20" y="56"/>
                  </a:lnTo>
                  <a:lnTo>
                    <a:pt x="19" y="56"/>
                  </a:lnTo>
                  <a:lnTo>
                    <a:pt x="18" y="54"/>
                  </a:lnTo>
                  <a:lnTo>
                    <a:pt x="18" y="53"/>
                  </a:lnTo>
                  <a:lnTo>
                    <a:pt x="17" y="54"/>
                  </a:lnTo>
                  <a:lnTo>
                    <a:pt x="18" y="54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7" y="54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7" y="53"/>
                  </a:lnTo>
                  <a:lnTo>
                    <a:pt x="15" y="53"/>
                  </a:lnTo>
                  <a:lnTo>
                    <a:pt x="17" y="56"/>
                  </a:lnTo>
                  <a:lnTo>
                    <a:pt x="15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3" y="56"/>
                  </a:lnTo>
                  <a:lnTo>
                    <a:pt x="13" y="57"/>
                  </a:lnTo>
                  <a:lnTo>
                    <a:pt x="12" y="57"/>
                  </a:lnTo>
                  <a:lnTo>
                    <a:pt x="13" y="57"/>
                  </a:lnTo>
                  <a:lnTo>
                    <a:pt x="12" y="57"/>
                  </a:lnTo>
                  <a:lnTo>
                    <a:pt x="12" y="58"/>
                  </a:lnTo>
                  <a:lnTo>
                    <a:pt x="11" y="58"/>
                  </a:lnTo>
                  <a:lnTo>
                    <a:pt x="11" y="57"/>
                  </a:lnTo>
                  <a:lnTo>
                    <a:pt x="9" y="57"/>
                  </a:lnTo>
                  <a:lnTo>
                    <a:pt x="11" y="57"/>
                  </a:lnTo>
                  <a:lnTo>
                    <a:pt x="11" y="58"/>
                  </a:lnTo>
                  <a:lnTo>
                    <a:pt x="12" y="58"/>
                  </a:lnTo>
                  <a:lnTo>
                    <a:pt x="12" y="59"/>
                  </a:lnTo>
                  <a:lnTo>
                    <a:pt x="11" y="59"/>
                  </a:lnTo>
                  <a:lnTo>
                    <a:pt x="11" y="58"/>
                  </a:lnTo>
                  <a:lnTo>
                    <a:pt x="11" y="59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9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3" y="59"/>
                  </a:lnTo>
                  <a:lnTo>
                    <a:pt x="12" y="59"/>
                  </a:lnTo>
                  <a:lnTo>
                    <a:pt x="13" y="60"/>
                  </a:lnTo>
                  <a:lnTo>
                    <a:pt x="13" y="62"/>
                  </a:lnTo>
                  <a:lnTo>
                    <a:pt x="12" y="62"/>
                  </a:lnTo>
                  <a:lnTo>
                    <a:pt x="12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11" y="62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8" y="62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6" y="63"/>
                  </a:lnTo>
                  <a:lnTo>
                    <a:pt x="5" y="63"/>
                  </a:lnTo>
                  <a:lnTo>
                    <a:pt x="3" y="63"/>
                  </a:lnTo>
                  <a:lnTo>
                    <a:pt x="2" y="63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3" y="62"/>
                  </a:lnTo>
                  <a:lnTo>
                    <a:pt x="2" y="62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3" y="60"/>
                  </a:lnTo>
                  <a:lnTo>
                    <a:pt x="2" y="60"/>
                  </a:lnTo>
                  <a:lnTo>
                    <a:pt x="2" y="59"/>
                  </a:lnTo>
                  <a:lnTo>
                    <a:pt x="1" y="59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1" y="56"/>
                  </a:lnTo>
                  <a:lnTo>
                    <a:pt x="0" y="56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0" y="54"/>
                  </a:lnTo>
                  <a:lnTo>
                    <a:pt x="1" y="56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2" y="53"/>
                  </a:lnTo>
                  <a:lnTo>
                    <a:pt x="1" y="53"/>
                  </a:lnTo>
                  <a:lnTo>
                    <a:pt x="2" y="53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2" y="53"/>
                  </a:lnTo>
                  <a:lnTo>
                    <a:pt x="1" y="53"/>
                  </a:lnTo>
                  <a:lnTo>
                    <a:pt x="1" y="52"/>
                  </a:lnTo>
                  <a:lnTo>
                    <a:pt x="1" y="53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2" y="52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1" y="51"/>
                  </a:lnTo>
                  <a:lnTo>
                    <a:pt x="2" y="51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6" y="50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5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6" y="45"/>
                  </a:lnTo>
                  <a:lnTo>
                    <a:pt x="7" y="43"/>
                  </a:lnTo>
                  <a:lnTo>
                    <a:pt x="7" y="42"/>
                  </a:lnTo>
                  <a:lnTo>
                    <a:pt x="8" y="42"/>
                  </a:lnTo>
                  <a:lnTo>
                    <a:pt x="8" y="41"/>
                  </a:lnTo>
                  <a:lnTo>
                    <a:pt x="9" y="41"/>
                  </a:lnTo>
                  <a:lnTo>
                    <a:pt x="9" y="40"/>
                  </a:lnTo>
                  <a:lnTo>
                    <a:pt x="11" y="40"/>
                  </a:lnTo>
                  <a:lnTo>
                    <a:pt x="12" y="40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3" y="41"/>
                  </a:lnTo>
                  <a:lnTo>
                    <a:pt x="13" y="40"/>
                  </a:lnTo>
                  <a:lnTo>
                    <a:pt x="13" y="41"/>
                  </a:lnTo>
                  <a:lnTo>
                    <a:pt x="14" y="41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4" y="42"/>
                  </a:lnTo>
                  <a:lnTo>
                    <a:pt x="14" y="43"/>
                  </a:lnTo>
                  <a:lnTo>
                    <a:pt x="15" y="43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5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5" y="40"/>
                  </a:lnTo>
                  <a:lnTo>
                    <a:pt x="15" y="39"/>
                  </a:lnTo>
                  <a:lnTo>
                    <a:pt x="17" y="39"/>
                  </a:lnTo>
                  <a:lnTo>
                    <a:pt x="17" y="40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19" y="40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0" y="40"/>
                  </a:lnTo>
                  <a:lnTo>
                    <a:pt x="20" y="39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4" y="40"/>
                  </a:lnTo>
                  <a:lnTo>
                    <a:pt x="23" y="40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3" y="36"/>
                  </a:lnTo>
                  <a:lnTo>
                    <a:pt x="23" y="35"/>
                  </a:lnTo>
                  <a:lnTo>
                    <a:pt x="24" y="35"/>
                  </a:lnTo>
                  <a:lnTo>
                    <a:pt x="24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26" y="37"/>
                  </a:lnTo>
                  <a:lnTo>
                    <a:pt x="26" y="39"/>
                  </a:lnTo>
                  <a:lnTo>
                    <a:pt x="26" y="37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6" y="35"/>
                  </a:lnTo>
                  <a:lnTo>
                    <a:pt x="25" y="35"/>
                  </a:lnTo>
                  <a:lnTo>
                    <a:pt x="25" y="34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5" y="33"/>
                  </a:lnTo>
                  <a:lnTo>
                    <a:pt x="25" y="31"/>
                  </a:lnTo>
                  <a:lnTo>
                    <a:pt x="26" y="31"/>
                  </a:lnTo>
                  <a:lnTo>
                    <a:pt x="28" y="31"/>
                  </a:lnTo>
                  <a:lnTo>
                    <a:pt x="29" y="33"/>
                  </a:lnTo>
                  <a:lnTo>
                    <a:pt x="30" y="33"/>
                  </a:lnTo>
                  <a:lnTo>
                    <a:pt x="30" y="34"/>
                  </a:lnTo>
                  <a:lnTo>
                    <a:pt x="30" y="35"/>
                  </a:lnTo>
                  <a:lnTo>
                    <a:pt x="31" y="35"/>
                  </a:lnTo>
                  <a:lnTo>
                    <a:pt x="31" y="36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2" y="39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32" y="35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2" y="28"/>
                  </a:lnTo>
                  <a:lnTo>
                    <a:pt x="32" y="29"/>
                  </a:lnTo>
                  <a:lnTo>
                    <a:pt x="34" y="29"/>
                  </a:lnTo>
                  <a:lnTo>
                    <a:pt x="34" y="28"/>
                  </a:lnTo>
                  <a:lnTo>
                    <a:pt x="35" y="29"/>
                  </a:lnTo>
                  <a:lnTo>
                    <a:pt x="35" y="28"/>
                  </a:lnTo>
                  <a:lnTo>
                    <a:pt x="36" y="28"/>
                  </a:lnTo>
                  <a:lnTo>
                    <a:pt x="37" y="28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3" y="28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2" y="30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8"/>
                  </a:lnTo>
                  <a:lnTo>
                    <a:pt x="41" y="27"/>
                  </a:lnTo>
                  <a:lnTo>
                    <a:pt x="41" y="28"/>
                  </a:lnTo>
                  <a:lnTo>
                    <a:pt x="40" y="28"/>
                  </a:lnTo>
                  <a:lnTo>
                    <a:pt x="38" y="28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8" y="30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8" y="29"/>
                  </a:lnTo>
                  <a:lnTo>
                    <a:pt x="38" y="28"/>
                  </a:lnTo>
                  <a:lnTo>
                    <a:pt x="40" y="28"/>
                  </a:lnTo>
                  <a:lnTo>
                    <a:pt x="40" y="29"/>
                  </a:lnTo>
                  <a:lnTo>
                    <a:pt x="41" y="29"/>
                  </a:lnTo>
                  <a:lnTo>
                    <a:pt x="40" y="29"/>
                  </a:lnTo>
                  <a:lnTo>
                    <a:pt x="40" y="30"/>
                  </a:lnTo>
                  <a:lnTo>
                    <a:pt x="41" y="30"/>
                  </a:lnTo>
                  <a:lnTo>
                    <a:pt x="42" y="30"/>
                  </a:lnTo>
                  <a:lnTo>
                    <a:pt x="42" y="31"/>
                  </a:lnTo>
                  <a:lnTo>
                    <a:pt x="43" y="31"/>
                  </a:lnTo>
                  <a:lnTo>
                    <a:pt x="44" y="31"/>
                  </a:lnTo>
                  <a:lnTo>
                    <a:pt x="43" y="31"/>
                  </a:lnTo>
                  <a:lnTo>
                    <a:pt x="43" y="30"/>
                  </a:lnTo>
                  <a:lnTo>
                    <a:pt x="43" y="29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7" y="31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6" y="29"/>
                  </a:lnTo>
                  <a:lnTo>
                    <a:pt x="46" y="28"/>
                  </a:lnTo>
                  <a:lnTo>
                    <a:pt x="46" y="27"/>
                  </a:lnTo>
                  <a:lnTo>
                    <a:pt x="44" y="27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4" y="24"/>
                  </a:lnTo>
                  <a:lnTo>
                    <a:pt x="46" y="23"/>
                  </a:lnTo>
                  <a:lnTo>
                    <a:pt x="46" y="24"/>
                  </a:lnTo>
                  <a:lnTo>
                    <a:pt x="47" y="24"/>
                  </a:lnTo>
                  <a:lnTo>
                    <a:pt x="48" y="24"/>
                  </a:lnTo>
                  <a:lnTo>
                    <a:pt x="49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49" y="27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9" y="25"/>
                  </a:lnTo>
                  <a:lnTo>
                    <a:pt x="49" y="27"/>
                  </a:lnTo>
                  <a:lnTo>
                    <a:pt x="48" y="27"/>
                  </a:lnTo>
                  <a:lnTo>
                    <a:pt x="47" y="27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6" y="27"/>
                  </a:lnTo>
                  <a:lnTo>
                    <a:pt x="46" y="28"/>
                  </a:lnTo>
                  <a:lnTo>
                    <a:pt x="46" y="27"/>
                  </a:lnTo>
                  <a:lnTo>
                    <a:pt x="47" y="27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48" y="28"/>
                  </a:lnTo>
                  <a:lnTo>
                    <a:pt x="49" y="28"/>
                  </a:lnTo>
                  <a:lnTo>
                    <a:pt x="49" y="29"/>
                  </a:lnTo>
                  <a:lnTo>
                    <a:pt x="50" y="29"/>
                  </a:lnTo>
                  <a:lnTo>
                    <a:pt x="50" y="30"/>
                  </a:lnTo>
                  <a:lnTo>
                    <a:pt x="50" y="29"/>
                  </a:lnTo>
                  <a:lnTo>
                    <a:pt x="50" y="28"/>
                  </a:lnTo>
                  <a:lnTo>
                    <a:pt x="50" y="29"/>
                  </a:lnTo>
                  <a:lnTo>
                    <a:pt x="50" y="28"/>
                  </a:lnTo>
                  <a:lnTo>
                    <a:pt x="49" y="28"/>
                  </a:lnTo>
                  <a:lnTo>
                    <a:pt x="50" y="28"/>
                  </a:lnTo>
                  <a:lnTo>
                    <a:pt x="52" y="28"/>
                  </a:lnTo>
                  <a:lnTo>
                    <a:pt x="53" y="28"/>
                  </a:lnTo>
                  <a:lnTo>
                    <a:pt x="54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4" y="29"/>
                  </a:lnTo>
                  <a:lnTo>
                    <a:pt x="54" y="28"/>
                  </a:lnTo>
                  <a:lnTo>
                    <a:pt x="54" y="27"/>
                  </a:lnTo>
                  <a:lnTo>
                    <a:pt x="55" y="27"/>
                  </a:lnTo>
                  <a:lnTo>
                    <a:pt x="55" y="28"/>
                  </a:lnTo>
                  <a:lnTo>
                    <a:pt x="55" y="29"/>
                  </a:lnTo>
                  <a:lnTo>
                    <a:pt x="56" y="29"/>
                  </a:lnTo>
                  <a:lnTo>
                    <a:pt x="56" y="28"/>
                  </a:lnTo>
                  <a:lnTo>
                    <a:pt x="55" y="28"/>
                  </a:lnTo>
                  <a:lnTo>
                    <a:pt x="55" y="27"/>
                  </a:lnTo>
                  <a:lnTo>
                    <a:pt x="56" y="27"/>
                  </a:lnTo>
                  <a:lnTo>
                    <a:pt x="56" y="28"/>
                  </a:lnTo>
                  <a:lnTo>
                    <a:pt x="56" y="27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5" y="25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4" y="25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3" y="25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7"/>
                  </a:lnTo>
                  <a:lnTo>
                    <a:pt x="52" y="25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3" y="23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6" y="25"/>
                  </a:lnTo>
                  <a:lnTo>
                    <a:pt x="56" y="27"/>
                  </a:lnTo>
                  <a:lnTo>
                    <a:pt x="56" y="25"/>
                  </a:lnTo>
                  <a:lnTo>
                    <a:pt x="58" y="25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1" y="25"/>
                  </a:lnTo>
                  <a:lnTo>
                    <a:pt x="62" y="27"/>
                  </a:lnTo>
                  <a:lnTo>
                    <a:pt x="64" y="27"/>
                  </a:lnTo>
                  <a:lnTo>
                    <a:pt x="65" y="27"/>
                  </a:lnTo>
                  <a:lnTo>
                    <a:pt x="66" y="27"/>
                  </a:lnTo>
                  <a:lnTo>
                    <a:pt x="66" y="28"/>
                  </a:lnTo>
                  <a:lnTo>
                    <a:pt x="67" y="28"/>
                  </a:lnTo>
                  <a:lnTo>
                    <a:pt x="67" y="27"/>
                  </a:lnTo>
                  <a:lnTo>
                    <a:pt x="68" y="27"/>
                  </a:lnTo>
                  <a:lnTo>
                    <a:pt x="70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2" y="25"/>
                  </a:lnTo>
                  <a:lnTo>
                    <a:pt x="73" y="25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71" y="27"/>
                  </a:lnTo>
                  <a:lnTo>
                    <a:pt x="70" y="27"/>
                  </a:lnTo>
                  <a:lnTo>
                    <a:pt x="71" y="27"/>
                  </a:lnTo>
                  <a:lnTo>
                    <a:pt x="71" y="28"/>
                  </a:lnTo>
                  <a:lnTo>
                    <a:pt x="71" y="29"/>
                  </a:lnTo>
                  <a:lnTo>
                    <a:pt x="71" y="28"/>
                  </a:lnTo>
                  <a:lnTo>
                    <a:pt x="72" y="28"/>
                  </a:lnTo>
                  <a:lnTo>
                    <a:pt x="72" y="27"/>
                  </a:lnTo>
                  <a:lnTo>
                    <a:pt x="73" y="27"/>
                  </a:lnTo>
                  <a:lnTo>
                    <a:pt x="73" y="25"/>
                  </a:lnTo>
                  <a:lnTo>
                    <a:pt x="73" y="24"/>
                  </a:lnTo>
                  <a:lnTo>
                    <a:pt x="73" y="25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3" y="24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3" y="24"/>
                  </a:lnTo>
                  <a:lnTo>
                    <a:pt x="73" y="25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2"/>
                  </a:lnTo>
                  <a:lnTo>
                    <a:pt x="72" y="22"/>
                  </a:lnTo>
                  <a:lnTo>
                    <a:pt x="72" y="21"/>
                  </a:lnTo>
                  <a:lnTo>
                    <a:pt x="73" y="22"/>
                  </a:lnTo>
                  <a:lnTo>
                    <a:pt x="75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78" y="21"/>
                  </a:lnTo>
                  <a:lnTo>
                    <a:pt x="78" y="22"/>
                  </a:lnTo>
                  <a:lnTo>
                    <a:pt x="77" y="21"/>
                  </a:lnTo>
                  <a:lnTo>
                    <a:pt x="76" y="21"/>
                  </a:lnTo>
                  <a:lnTo>
                    <a:pt x="76" y="22"/>
                  </a:lnTo>
                  <a:lnTo>
                    <a:pt x="75" y="22"/>
                  </a:lnTo>
                  <a:lnTo>
                    <a:pt x="75" y="23"/>
                  </a:lnTo>
                  <a:lnTo>
                    <a:pt x="76" y="23"/>
                  </a:lnTo>
                  <a:lnTo>
                    <a:pt x="76" y="22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77" y="22"/>
                  </a:lnTo>
                  <a:lnTo>
                    <a:pt x="78" y="22"/>
                  </a:lnTo>
                  <a:lnTo>
                    <a:pt x="79" y="23"/>
                  </a:lnTo>
                  <a:lnTo>
                    <a:pt x="79" y="22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1" y="21"/>
                  </a:lnTo>
                  <a:lnTo>
                    <a:pt x="81" y="22"/>
                  </a:lnTo>
                  <a:lnTo>
                    <a:pt x="82" y="22"/>
                  </a:lnTo>
                  <a:lnTo>
                    <a:pt x="82" y="23"/>
                  </a:lnTo>
                  <a:lnTo>
                    <a:pt x="83" y="23"/>
                  </a:lnTo>
                  <a:lnTo>
                    <a:pt x="83" y="22"/>
                  </a:lnTo>
                  <a:lnTo>
                    <a:pt x="84" y="22"/>
                  </a:lnTo>
                  <a:lnTo>
                    <a:pt x="83" y="22"/>
                  </a:lnTo>
                  <a:lnTo>
                    <a:pt x="84" y="22"/>
                  </a:lnTo>
                  <a:lnTo>
                    <a:pt x="83" y="22"/>
                  </a:lnTo>
                  <a:lnTo>
                    <a:pt x="82" y="22"/>
                  </a:lnTo>
                  <a:lnTo>
                    <a:pt x="83" y="22"/>
                  </a:lnTo>
                  <a:lnTo>
                    <a:pt x="84" y="22"/>
                  </a:lnTo>
                  <a:lnTo>
                    <a:pt x="85" y="22"/>
                  </a:lnTo>
                  <a:lnTo>
                    <a:pt x="87" y="22"/>
                  </a:lnTo>
                  <a:lnTo>
                    <a:pt x="88" y="22"/>
                  </a:lnTo>
                  <a:lnTo>
                    <a:pt x="88" y="21"/>
                  </a:lnTo>
                  <a:lnTo>
                    <a:pt x="88" y="22"/>
                  </a:lnTo>
                  <a:lnTo>
                    <a:pt x="89" y="22"/>
                  </a:lnTo>
                  <a:lnTo>
                    <a:pt x="90" y="22"/>
                  </a:lnTo>
                  <a:lnTo>
                    <a:pt x="91" y="22"/>
                  </a:lnTo>
                  <a:lnTo>
                    <a:pt x="93" y="22"/>
                  </a:lnTo>
                  <a:lnTo>
                    <a:pt x="94" y="22"/>
                  </a:lnTo>
                  <a:lnTo>
                    <a:pt x="95" y="22"/>
                  </a:lnTo>
                  <a:lnTo>
                    <a:pt x="96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9" y="21"/>
                  </a:lnTo>
                  <a:lnTo>
                    <a:pt x="100" y="21"/>
                  </a:lnTo>
                  <a:lnTo>
                    <a:pt x="101" y="21"/>
                  </a:lnTo>
                  <a:lnTo>
                    <a:pt x="102" y="22"/>
                  </a:lnTo>
                  <a:lnTo>
                    <a:pt x="103" y="22"/>
                  </a:lnTo>
                  <a:lnTo>
                    <a:pt x="105" y="22"/>
                  </a:lnTo>
                  <a:lnTo>
                    <a:pt x="105" y="21"/>
                  </a:lnTo>
                  <a:lnTo>
                    <a:pt x="106" y="21"/>
                  </a:lnTo>
                  <a:lnTo>
                    <a:pt x="107" y="21"/>
                  </a:lnTo>
                  <a:lnTo>
                    <a:pt x="108" y="21"/>
                  </a:lnTo>
                  <a:lnTo>
                    <a:pt x="109" y="21"/>
                  </a:lnTo>
                  <a:lnTo>
                    <a:pt x="109" y="19"/>
                  </a:lnTo>
                  <a:lnTo>
                    <a:pt x="111" y="19"/>
                  </a:lnTo>
                  <a:lnTo>
                    <a:pt x="112" y="19"/>
                  </a:lnTo>
                  <a:lnTo>
                    <a:pt x="113" y="19"/>
                  </a:lnTo>
                  <a:lnTo>
                    <a:pt x="114" y="19"/>
                  </a:lnTo>
                  <a:lnTo>
                    <a:pt x="115" y="19"/>
                  </a:lnTo>
                  <a:lnTo>
                    <a:pt x="117" y="19"/>
                  </a:lnTo>
                  <a:lnTo>
                    <a:pt x="118" y="18"/>
                  </a:lnTo>
                  <a:lnTo>
                    <a:pt x="119" y="18"/>
                  </a:lnTo>
                  <a:lnTo>
                    <a:pt x="120" y="18"/>
                  </a:lnTo>
                  <a:lnTo>
                    <a:pt x="120" y="17"/>
                  </a:lnTo>
                  <a:lnTo>
                    <a:pt x="122" y="17"/>
                  </a:lnTo>
                  <a:lnTo>
                    <a:pt x="122" y="16"/>
                  </a:lnTo>
                  <a:lnTo>
                    <a:pt x="123" y="16"/>
                  </a:lnTo>
                  <a:lnTo>
                    <a:pt x="124" y="14"/>
                  </a:lnTo>
                  <a:lnTo>
                    <a:pt x="125" y="13"/>
                  </a:lnTo>
                  <a:lnTo>
                    <a:pt x="126" y="13"/>
                  </a:lnTo>
                  <a:lnTo>
                    <a:pt x="128" y="13"/>
                  </a:lnTo>
                  <a:lnTo>
                    <a:pt x="128" y="12"/>
                  </a:lnTo>
                  <a:lnTo>
                    <a:pt x="129" y="12"/>
                  </a:lnTo>
                  <a:lnTo>
                    <a:pt x="130" y="11"/>
                  </a:lnTo>
                  <a:lnTo>
                    <a:pt x="130" y="10"/>
                  </a:lnTo>
                  <a:lnTo>
                    <a:pt x="131" y="10"/>
                  </a:lnTo>
                  <a:lnTo>
                    <a:pt x="131" y="8"/>
                  </a:lnTo>
                  <a:lnTo>
                    <a:pt x="132" y="8"/>
                  </a:lnTo>
                  <a:lnTo>
                    <a:pt x="134" y="8"/>
                  </a:lnTo>
                  <a:lnTo>
                    <a:pt x="135" y="8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6" y="6"/>
                  </a:lnTo>
                  <a:lnTo>
                    <a:pt x="137" y="5"/>
                  </a:lnTo>
                  <a:lnTo>
                    <a:pt x="138" y="5"/>
                  </a:lnTo>
                  <a:lnTo>
                    <a:pt x="138" y="4"/>
                  </a:lnTo>
                  <a:lnTo>
                    <a:pt x="138" y="2"/>
                  </a:lnTo>
                  <a:lnTo>
                    <a:pt x="140" y="2"/>
                  </a:lnTo>
                  <a:lnTo>
                    <a:pt x="141" y="2"/>
                  </a:lnTo>
                  <a:lnTo>
                    <a:pt x="141" y="4"/>
                  </a:lnTo>
                  <a:lnTo>
                    <a:pt x="141" y="2"/>
                  </a:lnTo>
                  <a:lnTo>
                    <a:pt x="142" y="2"/>
                  </a:lnTo>
                  <a:lnTo>
                    <a:pt x="143" y="2"/>
                  </a:lnTo>
                  <a:lnTo>
                    <a:pt x="143" y="1"/>
                  </a:lnTo>
                  <a:lnTo>
                    <a:pt x="144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48" y="0"/>
                  </a:lnTo>
                  <a:lnTo>
                    <a:pt x="148" y="1"/>
                  </a:lnTo>
                  <a:lnTo>
                    <a:pt x="149" y="1"/>
                  </a:lnTo>
                  <a:lnTo>
                    <a:pt x="148" y="1"/>
                  </a:lnTo>
                  <a:lnTo>
                    <a:pt x="148" y="2"/>
                  </a:lnTo>
                  <a:lnTo>
                    <a:pt x="147" y="2"/>
                  </a:lnTo>
                  <a:lnTo>
                    <a:pt x="147" y="4"/>
                  </a:lnTo>
                  <a:lnTo>
                    <a:pt x="146" y="4"/>
                  </a:lnTo>
                  <a:lnTo>
                    <a:pt x="146" y="5"/>
                  </a:lnTo>
                  <a:lnTo>
                    <a:pt x="144" y="5"/>
                  </a:lnTo>
                  <a:lnTo>
                    <a:pt x="143" y="6"/>
                  </a:lnTo>
                  <a:lnTo>
                    <a:pt x="143" y="5"/>
                  </a:lnTo>
                  <a:lnTo>
                    <a:pt x="144" y="5"/>
                  </a:lnTo>
                  <a:lnTo>
                    <a:pt x="146" y="5"/>
                  </a:lnTo>
                  <a:lnTo>
                    <a:pt x="146" y="4"/>
                  </a:lnTo>
                  <a:lnTo>
                    <a:pt x="147" y="4"/>
                  </a:lnTo>
                  <a:lnTo>
                    <a:pt x="147" y="2"/>
                  </a:lnTo>
                  <a:lnTo>
                    <a:pt x="146" y="2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4" y="2"/>
                  </a:lnTo>
                  <a:lnTo>
                    <a:pt x="144" y="4"/>
                  </a:lnTo>
                  <a:lnTo>
                    <a:pt x="144" y="5"/>
                  </a:lnTo>
                  <a:lnTo>
                    <a:pt x="144" y="4"/>
                  </a:lnTo>
                  <a:lnTo>
                    <a:pt x="143" y="4"/>
                  </a:lnTo>
                  <a:lnTo>
                    <a:pt x="143" y="2"/>
                  </a:lnTo>
                  <a:lnTo>
                    <a:pt x="142" y="2"/>
                  </a:lnTo>
                  <a:lnTo>
                    <a:pt x="142" y="4"/>
                  </a:lnTo>
                  <a:lnTo>
                    <a:pt x="141" y="4"/>
                  </a:lnTo>
                  <a:lnTo>
                    <a:pt x="141" y="5"/>
                  </a:lnTo>
                  <a:lnTo>
                    <a:pt x="140" y="5"/>
                  </a:lnTo>
                  <a:lnTo>
                    <a:pt x="140" y="6"/>
                  </a:lnTo>
                  <a:lnTo>
                    <a:pt x="140" y="7"/>
                  </a:lnTo>
                  <a:lnTo>
                    <a:pt x="140" y="6"/>
                  </a:lnTo>
                  <a:lnTo>
                    <a:pt x="138" y="6"/>
                  </a:lnTo>
                  <a:lnTo>
                    <a:pt x="138" y="7"/>
                  </a:lnTo>
                  <a:lnTo>
                    <a:pt x="138" y="8"/>
                  </a:lnTo>
                  <a:lnTo>
                    <a:pt x="137" y="7"/>
                  </a:lnTo>
                  <a:lnTo>
                    <a:pt x="137" y="8"/>
                  </a:lnTo>
                  <a:lnTo>
                    <a:pt x="136" y="8"/>
                  </a:lnTo>
                  <a:lnTo>
                    <a:pt x="137" y="8"/>
                  </a:lnTo>
                  <a:lnTo>
                    <a:pt x="137" y="10"/>
                  </a:lnTo>
                  <a:lnTo>
                    <a:pt x="136" y="10"/>
                  </a:lnTo>
                  <a:lnTo>
                    <a:pt x="135" y="10"/>
                  </a:lnTo>
                  <a:lnTo>
                    <a:pt x="136" y="10"/>
                  </a:lnTo>
                  <a:lnTo>
                    <a:pt x="135" y="10"/>
                  </a:lnTo>
                  <a:lnTo>
                    <a:pt x="135" y="11"/>
                  </a:lnTo>
                  <a:lnTo>
                    <a:pt x="134" y="11"/>
                  </a:lnTo>
                  <a:lnTo>
                    <a:pt x="134" y="12"/>
                  </a:lnTo>
                  <a:lnTo>
                    <a:pt x="135" y="12"/>
                  </a:lnTo>
                  <a:lnTo>
                    <a:pt x="136" y="12"/>
                  </a:lnTo>
                  <a:lnTo>
                    <a:pt x="136" y="13"/>
                  </a:lnTo>
                  <a:lnTo>
                    <a:pt x="136" y="12"/>
                  </a:lnTo>
                  <a:lnTo>
                    <a:pt x="136" y="13"/>
                  </a:lnTo>
                  <a:lnTo>
                    <a:pt x="136" y="14"/>
                  </a:lnTo>
                  <a:lnTo>
                    <a:pt x="135" y="14"/>
                  </a:lnTo>
                  <a:lnTo>
                    <a:pt x="134" y="14"/>
                  </a:lnTo>
                  <a:lnTo>
                    <a:pt x="132" y="14"/>
                  </a:lnTo>
                  <a:lnTo>
                    <a:pt x="131" y="14"/>
                  </a:lnTo>
                  <a:lnTo>
                    <a:pt x="131" y="16"/>
                  </a:lnTo>
                  <a:lnTo>
                    <a:pt x="131" y="17"/>
                  </a:lnTo>
                  <a:lnTo>
                    <a:pt x="132" y="18"/>
                  </a:lnTo>
                  <a:lnTo>
                    <a:pt x="132" y="19"/>
                  </a:lnTo>
                  <a:lnTo>
                    <a:pt x="132" y="21"/>
                  </a:lnTo>
                  <a:lnTo>
                    <a:pt x="132" y="19"/>
                  </a:lnTo>
                  <a:lnTo>
                    <a:pt x="131" y="18"/>
                  </a:lnTo>
                  <a:lnTo>
                    <a:pt x="130" y="18"/>
                  </a:lnTo>
                  <a:lnTo>
                    <a:pt x="130" y="17"/>
                  </a:lnTo>
                  <a:lnTo>
                    <a:pt x="131" y="17"/>
                  </a:lnTo>
                  <a:lnTo>
                    <a:pt x="130" y="17"/>
                  </a:lnTo>
                  <a:lnTo>
                    <a:pt x="129" y="17"/>
                  </a:lnTo>
                  <a:lnTo>
                    <a:pt x="129" y="18"/>
                  </a:lnTo>
                  <a:lnTo>
                    <a:pt x="129" y="19"/>
                  </a:lnTo>
                  <a:lnTo>
                    <a:pt x="128" y="19"/>
                  </a:lnTo>
                  <a:lnTo>
                    <a:pt x="128" y="18"/>
                  </a:lnTo>
                  <a:lnTo>
                    <a:pt x="126" y="19"/>
                  </a:lnTo>
                  <a:lnTo>
                    <a:pt x="125" y="19"/>
                  </a:lnTo>
                  <a:lnTo>
                    <a:pt x="124" y="19"/>
                  </a:lnTo>
                  <a:lnTo>
                    <a:pt x="124" y="21"/>
                  </a:lnTo>
                  <a:lnTo>
                    <a:pt x="123" y="22"/>
                  </a:lnTo>
                  <a:lnTo>
                    <a:pt x="123" y="23"/>
                  </a:lnTo>
                  <a:lnTo>
                    <a:pt x="122" y="23"/>
                  </a:lnTo>
                  <a:lnTo>
                    <a:pt x="122" y="24"/>
                  </a:lnTo>
                  <a:lnTo>
                    <a:pt x="120" y="24"/>
                  </a:lnTo>
                  <a:lnTo>
                    <a:pt x="122" y="24"/>
                  </a:lnTo>
                  <a:lnTo>
                    <a:pt x="120" y="24"/>
                  </a:lnTo>
                  <a:lnTo>
                    <a:pt x="119" y="24"/>
                  </a:lnTo>
                  <a:lnTo>
                    <a:pt x="119" y="25"/>
                  </a:lnTo>
                  <a:lnTo>
                    <a:pt x="119" y="24"/>
                  </a:lnTo>
                  <a:lnTo>
                    <a:pt x="118" y="24"/>
                  </a:lnTo>
                  <a:lnTo>
                    <a:pt x="118" y="25"/>
                  </a:lnTo>
                  <a:lnTo>
                    <a:pt x="118" y="24"/>
                  </a:lnTo>
                  <a:lnTo>
                    <a:pt x="118" y="25"/>
                  </a:lnTo>
                  <a:lnTo>
                    <a:pt x="117" y="25"/>
                  </a:lnTo>
                  <a:lnTo>
                    <a:pt x="117" y="24"/>
                  </a:lnTo>
                  <a:lnTo>
                    <a:pt x="117" y="25"/>
                  </a:lnTo>
                  <a:lnTo>
                    <a:pt x="117" y="24"/>
                  </a:lnTo>
                  <a:lnTo>
                    <a:pt x="117" y="25"/>
                  </a:lnTo>
                  <a:lnTo>
                    <a:pt x="115" y="25"/>
                  </a:lnTo>
                  <a:lnTo>
                    <a:pt x="117" y="25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7" y="27"/>
                  </a:lnTo>
                  <a:lnTo>
                    <a:pt x="118" y="27"/>
                  </a:lnTo>
                  <a:lnTo>
                    <a:pt x="117" y="27"/>
                  </a:lnTo>
                  <a:lnTo>
                    <a:pt x="117" y="28"/>
                  </a:lnTo>
                  <a:lnTo>
                    <a:pt x="117" y="27"/>
                  </a:lnTo>
                  <a:lnTo>
                    <a:pt x="117" y="28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8"/>
                  </a:lnTo>
                  <a:lnTo>
                    <a:pt x="118" y="27"/>
                  </a:lnTo>
                  <a:lnTo>
                    <a:pt x="118" y="28"/>
                  </a:lnTo>
                  <a:lnTo>
                    <a:pt x="119" y="28"/>
                  </a:lnTo>
                  <a:lnTo>
                    <a:pt x="118" y="28"/>
                  </a:lnTo>
                  <a:lnTo>
                    <a:pt x="119" y="28"/>
                  </a:lnTo>
                  <a:lnTo>
                    <a:pt x="119" y="27"/>
                  </a:lnTo>
                  <a:lnTo>
                    <a:pt x="118" y="27"/>
                  </a:lnTo>
                  <a:lnTo>
                    <a:pt x="119" y="27"/>
                  </a:lnTo>
                  <a:lnTo>
                    <a:pt x="119" y="28"/>
                  </a:lnTo>
                  <a:lnTo>
                    <a:pt x="119" y="27"/>
                  </a:lnTo>
                  <a:lnTo>
                    <a:pt x="119" y="28"/>
                  </a:lnTo>
                  <a:lnTo>
                    <a:pt x="119" y="27"/>
                  </a:lnTo>
                  <a:lnTo>
                    <a:pt x="119" y="28"/>
                  </a:lnTo>
                  <a:lnTo>
                    <a:pt x="119" y="27"/>
                  </a:lnTo>
                  <a:lnTo>
                    <a:pt x="119" y="28"/>
                  </a:lnTo>
                  <a:lnTo>
                    <a:pt x="119" y="27"/>
                  </a:lnTo>
                  <a:lnTo>
                    <a:pt x="119" y="28"/>
                  </a:lnTo>
                  <a:lnTo>
                    <a:pt x="120" y="28"/>
                  </a:lnTo>
                  <a:lnTo>
                    <a:pt x="119" y="28"/>
                  </a:lnTo>
                  <a:lnTo>
                    <a:pt x="120" y="28"/>
                  </a:lnTo>
                  <a:lnTo>
                    <a:pt x="119" y="28"/>
                  </a:lnTo>
                  <a:lnTo>
                    <a:pt x="120" y="28"/>
                  </a:lnTo>
                  <a:lnTo>
                    <a:pt x="122" y="28"/>
                  </a:lnTo>
                  <a:lnTo>
                    <a:pt x="122" y="29"/>
                  </a:lnTo>
                  <a:lnTo>
                    <a:pt x="122" y="28"/>
                  </a:lnTo>
                  <a:lnTo>
                    <a:pt x="120" y="28"/>
                  </a:lnTo>
                  <a:lnTo>
                    <a:pt x="122" y="28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7"/>
                  </a:lnTo>
                  <a:lnTo>
                    <a:pt x="124" y="28"/>
                  </a:lnTo>
                  <a:lnTo>
                    <a:pt x="125" y="28"/>
                  </a:lnTo>
                  <a:lnTo>
                    <a:pt x="126" y="29"/>
                  </a:lnTo>
                  <a:lnTo>
                    <a:pt x="128" y="29"/>
                  </a:lnTo>
                  <a:lnTo>
                    <a:pt x="129" y="29"/>
                  </a:lnTo>
                  <a:lnTo>
                    <a:pt x="129" y="28"/>
                  </a:lnTo>
                  <a:lnTo>
                    <a:pt x="130" y="28"/>
                  </a:lnTo>
                  <a:lnTo>
                    <a:pt x="130" y="27"/>
                  </a:lnTo>
                  <a:lnTo>
                    <a:pt x="131" y="27"/>
                  </a:lnTo>
                  <a:lnTo>
                    <a:pt x="131" y="25"/>
                  </a:lnTo>
                  <a:lnTo>
                    <a:pt x="131" y="24"/>
                  </a:lnTo>
                  <a:lnTo>
                    <a:pt x="131" y="23"/>
                  </a:lnTo>
                  <a:lnTo>
                    <a:pt x="132" y="23"/>
                  </a:lnTo>
                  <a:lnTo>
                    <a:pt x="134" y="23"/>
                  </a:lnTo>
                  <a:lnTo>
                    <a:pt x="135" y="23"/>
                  </a:lnTo>
                  <a:lnTo>
                    <a:pt x="135" y="22"/>
                  </a:lnTo>
                  <a:lnTo>
                    <a:pt x="136" y="22"/>
                  </a:lnTo>
                  <a:lnTo>
                    <a:pt x="136" y="21"/>
                  </a:lnTo>
                  <a:lnTo>
                    <a:pt x="137" y="19"/>
                  </a:lnTo>
                  <a:lnTo>
                    <a:pt x="137" y="18"/>
                  </a:lnTo>
                  <a:lnTo>
                    <a:pt x="137" y="17"/>
                  </a:lnTo>
                  <a:lnTo>
                    <a:pt x="137" y="16"/>
                  </a:lnTo>
                  <a:lnTo>
                    <a:pt x="137" y="17"/>
                  </a:lnTo>
                  <a:lnTo>
                    <a:pt x="137" y="18"/>
                  </a:lnTo>
                  <a:lnTo>
                    <a:pt x="138" y="18"/>
                  </a:lnTo>
                  <a:lnTo>
                    <a:pt x="140" y="18"/>
                  </a:lnTo>
                  <a:lnTo>
                    <a:pt x="140" y="17"/>
                  </a:lnTo>
                  <a:lnTo>
                    <a:pt x="140" y="18"/>
                  </a:lnTo>
                  <a:lnTo>
                    <a:pt x="141" y="18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1" y="16"/>
                  </a:lnTo>
                  <a:lnTo>
                    <a:pt x="141" y="14"/>
                  </a:lnTo>
                  <a:lnTo>
                    <a:pt x="141" y="13"/>
                  </a:lnTo>
                  <a:lnTo>
                    <a:pt x="142" y="13"/>
                  </a:lnTo>
                  <a:lnTo>
                    <a:pt x="141" y="13"/>
                  </a:lnTo>
                  <a:lnTo>
                    <a:pt x="141" y="14"/>
                  </a:lnTo>
                  <a:lnTo>
                    <a:pt x="141" y="13"/>
                  </a:lnTo>
                  <a:lnTo>
                    <a:pt x="142" y="13"/>
                  </a:lnTo>
                  <a:lnTo>
                    <a:pt x="142" y="14"/>
                  </a:lnTo>
                  <a:lnTo>
                    <a:pt x="142" y="13"/>
                  </a:lnTo>
                  <a:lnTo>
                    <a:pt x="143" y="13"/>
                  </a:lnTo>
                  <a:lnTo>
                    <a:pt x="143" y="14"/>
                  </a:lnTo>
                  <a:lnTo>
                    <a:pt x="143" y="16"/>
                  </a:lnTo>
                  <a:lnTo>
                    <a:pt x="143" y="17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6" y="18"/>
                  </a:lnTo>
                  <a:lnTo>
                    <a:pt x="146" y="17"/>
                  </a:lnTo>
                  <a:lnTo>
                    <a:pt x="147" y="17"/>
                  </a:lnTo>
                  <a:lnTo>
                    <a:pt x="147" y="16"/>
                  </a:lnTo>
                  <a:lnTo>
                    <a:pt x="147" y="17"/>
                  </a:lnTo>
                  <a:lnTo>
                    <a:pt x="147" y="18"/>
                  </a:lnTo>
                  <a:lnTo>
                    <a:pt x="147" y="17"/>
                  </a:lnTo>
                  <a:lnTo>
                    <a:pt x="148" y="17"/>
                  </a:lnTo>
                  <a:lnTo>
                    <a:pt x="148" y="16"/>
                  </a:lnTo>
                  <a:lnTo>
                    <a:pt x="148" y="14"/>
                  </a:lnTo>
                  <a:lnTo>
                    <a:pt x="148" y="13"/>
                  </a:lnTo>
                  <a:lnTo>
                    <a:pt x="147" y="13"/>
                  </a:lnTo>
                  <a:lnTo>
                    <a:pt x="148" y="13"/>
                  </a:lnTo>
                  <a:lnTo>
                    <a:pt x="149" y="13"/>
                  </a:lnTo>
                  <a:lnTo>
                    <a:pt x="150" y="13"/>
                  </a:lnTo>
                  <a:lnTo>
                    <a:pt x="150" y="14"/>
                  </a:lnTo>
                  <a:lnTo>
                    <a:pt x="152" y="14"/>
                  </a:lnTo>
                  <a:lnTo>
                    <a:pt x="153" y="14"/>
                  </a:lnTo>
                  <a:lnTo>
                    <a:pt x="153" y="13"/>
                  </a:lnTo>
                  <a:lnTo>
                    <a:pt x="154" y="13"/>
                  </a:lnTo>
                  <a:lnTo>
                    <a:pt x="154" y="12"/>
                  </a:lnTo>
                  <a:lnTo>
                    <a:pt x="155" y="12"/>
                  </a:lnTo>
                  <a:lnTo>
                    <a:pt x="155" y="13"/>
                  </a:lnTo>
                  <a:lnTo>
                    <a:pt x="156" y="13"/>
                  </a:lnTo>
                  <a:lnTo>
                    <a:pt x="156" y="14"/>
                  </a:lnTo>
                  <a:lnTo>
                    <a:pt x="156" y="16"/>
                  </a:lnTo>
                  <a:lnTo>
                    <a:pt x="158" y="16"/>
                  </a:lnTo>
                  <a:lnTo>
                    <a:pt x="158" y="17"/>
                  </a:lnTo>
                  <a:lnTo>
                    <a:pt x="159" y="17"/>
                  </a:lnTo>
                  <a:lnTo>
                    <a:pt x="158" y="17"/>
                  </a:lnTo>
                  <a:lnTo>
                    <a:pt x="159" y="17"/>
                  </a:lnTo>
                  <a:lnTo>
                    <a:pt x="159" y="18"/>
                  </a:lnTo>
                  <a:lnTo>
                    <a:pt x="160" y="18"/>
                  </a:lnTo>
                  <a:lnTo>
                    <a:pt x="161" y="18"/>
                  </a:lnTo>
                  <a:lnTo>
                    <a:pt x="161" y="17"/>
                  </a:lnTo>
                  <a:lnTo>
                    <a:pt x="163" y="17"/>
                  </a:lnTo>
                  <a:lnTo>
                    <a:pt x="164" y="17"/>
                  </a:lnTo>
                  <a:lnTo>
                    <a:pt x="164" y="16"/>
                  </a:lnTo>
                  <a:lnTo>
                    <a:pt x="164" y="17"/>
                  </a:lnTo>
                  <a:lnTo>
                    <a:pt x="163" y="17"/>
                  </a:lnTo>
                  <a:lnTo>
                    <a:pt x="163" y="18"/>
                  </a:lnTo>
                  <a:lnTo>
                    <a:pt x="164" y="18"/>
                  </a:lnTo>
                  <a:lnTo>
                    <a:pt x="165" y="18"/>
                  </a:lnTo>
                  <a:lnTo>
                    <a:pt x="165" y="17"/>
                  </a:lnTo>
                  <a:lnTo>
                    <a:pt x="165" y="16"/>
                  </a:lnTo>
                  <a:lnTo>
                    <a:pt x="164" y="16"/>
                  </a:lnTo>
                  <a:lnTo>
                    <a:pt x="165" y="16"/>
                  </a:lnTo>
                  <a:lnTo>
                    <a:pt x="166" y="16"/>
                  </a:lnTo>
                  <a:lnTo>
                    <a:pt x="167" y="14"/>
                  </a:lnTo>
                  <a:lnTo>
                    <a:pt x="167" y="13"/>
                  </a:lnTo>
                  <a:lnTo>
                    <a:pt x="169" y="13"/>
                  </a:lnTo>
                  <a:lnTo>
                    <a:pt x="169" y="12"/>
                  </a:lnTo>
                  <a:lnTo>
                    <a:pt x="170" y="12"/>
                  </a:lnTo>
                  <a:lnTo>
                    <a:pt x="170" y="13"/>
                  </a:lnTo>
                  <a:lnTo>
                    <a:pt x="171" y="13"/>
                  </a:lnTo>
                  <a:lnTo>
                    <a:pt x="172" y="12"/>
                  </a:lnTo>
                  <a:lnTo>
                    <a:pt x="171" y="12"/>
                  </a:lnTo>
                  <a:lnTo>
                    <a:pt x="171" y="11"/>
                  </a:lnTo>
                  <a:lnTo>
                    <a:pt x="171" y="10"/>
                  </a:lnTo>
                  <a:lnTo>
                    <a:pt x="172" y="10"/>
                  </a:lnTo>
                  <a:lnTo>
                    <a:pt x="173" y="10"/>
                  </a:lnTo>
                  <a:lnTo>
                    <a:pt x="175" y="10"/>
                  </a:lnTo>
                  <a:lnTo>
                    <a:pt x="176" y="8"/>
                  </a:lnTo>
                  <a:lnTo>
                    <a:pt x="177" y="8"/>
                  </a:lnTo>
                  <a:lnTo>
                    <a:pt x="177" y="10"/>
                  </a:lnTo>
                  <a:lnTo>
                    <a:pt x="178" y="10"/>
                  </a:lnTo>
                  <a:lnTo>
                    <a:pt x="179" y="10"/>
                  </a:lnTo>
                  <a:lnTo>
                    <a:pt x="179" y="11"/>
                  </a:lnTo>
                  <a:lnTo>
                    <a:pt x="178" y="12"/>
                  </a:lnTo>
                  <a:lnTo>
                    <a:pt x="177" y="12"/>
                  </a:lnTo>
                  <a:lnTo>
                    <a:pt x="177" y="13"/>
                  </a:lnTo>
                  <a:lnTo>
                    <a:pt x="176" y="13"/>
                  </a:lnTo>
                  <a:lnTo>
                    <a:pt x="175" y="13"/>
                  </a:lnTo>
                  <a:lnTo>
                    <a:pt x="173" y="14"/>
                  </a:lnTo>
                  <a:lnTo>
                    <a:pt x="172" y="14"/>
                  </a:lnTo>
                  <a:lnTo>
                    <a:pt x="171" y="14"/>
                  </a:lnTo>
                  <a:lnTo>
                    <a:pt x="171" y="16"/>
                  </a:lnTo>
                  <a:lnTo>
                    <a:pt x="170" y="16"/>
                  </a:lnTo>
                  <a:lnTo>
                    <a:pt x="169" y="17"/>
                  </a:lnTo>
                  <a:lnTo>
                    <a:pt x="167" y="17"/>
                  </a:lnTo>
                  <a:lnTo>
                    <a:pt x="166" y="17"/>
                  </a:lnTo>
                  <a:lnTo>
                    <a:pt x="166" y="18"/>
                  </a:lnTo>
                  <a:lnTo>
                    <a:pt x="165" y="18"/>
                  </a:lnTo>
                  <a:lnTo>
                    <a:pt x="164" y="18"/>
                  </a:lnTo>
                  <a:lnTo>
                    <a:pt x="163" y="19"/>
                  </a:lnTo>
                  <a:lnTo>
                    <a:pt x="161" y="19"/>
                  </a:lnTo>
                  <a:lnTo>
                    <a:pt x="160" y="19"/>
                  </a:lnTo>
                  <a:lnTo>
                    <a:pt x="160" y="21"/>
                  </a:lnTo>
                  <a:lnTo>
                    <a:pt x="159" y="21"/>
                  </a:lnTo>
                  <a:lnTo>
                    <a:pt x="158" y="21"/>
                  </a:lnTo>
                  <a:lnTo>
                    <a:pt x="158" y="22"/>
                  </a:lnTo>
                  <a:lnTo>
                    <a:pt x="156" y="22"/>
                  </a:lnTo>
                  <a:lnTo>
                    <a:pt x="155" y="22"/>
                  </a:lnTo>
                  <a:lnTo>
                    <a:pt x="154" y="23"/>
                  </a:lnTo>
                  <a:lnTo>
                    <a:pt x="152" y="24"/>
                  </a:lnTo>
                  <a:lnTo>
                    <a:pt x="150" y="24"/>
                  </a:lnTo>
                  <a:lnTo>
                    <a:pt x="149" y="25"/>
                  </a:lnTo>
                  <a:lnTo>
                    <a:pt x="148" y="25"/>
                  </a:lnTo>
                  <a:lnTo>
                    <a:pt x="147" y="27"/>
                  </a:lnTo>
                  <a:lnTo>
                    <a:pt x="146" y="27"/>
                  </a:lnTo>
                  <a:lnTo>
                    <a:pt x="144" y="28"/>
                  </a:lnTo>
                  <a:lnTo>
                    <a:pt x="143" y="28"/>
                  </a:lnTo>
                  <a:lnTo>
                    <a:pt x="142" y="28"/>
                  </a:lnTo>
                  <a:lnTo>
                    <a:pt x="142" y="29"/>
                  </a:lnTo>
                  <a:lnTo>
                    <a:pt x="141" y="29"/>
                  </a:lnTo>
                  <a:lnTo>
                    <a:pt x="140" y="30"/>
                  </a:lnTo>
                  <a:lnTo>
                    <a:pt x="138" y="30"/>
                  </a:lnTo>
                  <a:lnTo>
                    <a:pt x="137" y="30"/>
                  </a:lnTo>
                  <a:lnTo>
                    <a:pt x="137" y="31"/>
                  </a:lnTo>
                  <a:lnTo>
                    <a:pt x="136" y="31"/>
                  </a:lnTo>
                  <a:lnTo>
                    <a:pt x="135" y="31"/>
                  </a:lnTo>
                  <a:lnTo>
                    <a:pt x="134" y="33"/>
                  </a:lnTo>
                  <a:lnTo>
                    <a:pt x="132" y="33"/>
                  </a:lnTo>
                  <a:lnTo>
                    <a:pt x="132" y="34"/>
                  </a:lnTo>
                  <a:lnTo>
                    <a:pt x="131" y="34"/>
                  </a:lnTo>
                  <a:lnTo>
                    <a:pt x="130" y="34"/>
                  </a:lnTo>
                  <a:lnTo>
                    <a:pt x="129" y="34"/>
                  </a:lnTo>
                  <a:lnTo>
                    <a:pt x="129" y="35"/>
                  </a:lnTo>
                  <a:lnTo>
                    <a:pt x="129" y="34"/>
                  </a:lnTo>
                  <a:lnTo>
                    <a:pt x="130" y="34"/>
                  </a:lnTo>
                  <a:lnTo>
                    <a:pt x="131" y="34"/>
                  </a:lnTo>
                  <a:lnTo>
                    <a:pt x="131" y="33"/>
                  </a:lnTo>
                  <a:lnTo>
                    <a:pt x="132" y="33"/>
                  </a:lnTo>
                  <a:lnTo>
                    <a:pt x="134" y="33"/>
                  </a:lnTo>
                  <a:lnTo>
                    <a:pt x="134" y="31"/>
                  </a:lnTo>
                  <a:lnTo>
                    <a:pt x="134" y="30"/>
                  </a:lnTo>
                  <a:lnTo>
                    <a:pt x="134" y="31"/>
                  </a:lnTo>
                  <a:lnTo>
                    <a:pt x="132" y="31"/>
                  </a:lnTo>
                  <a:lnTo>
                    <a:pt x="134" y="31"/>
                  </a:lnTo>
                  <a:lnTo>
                    <a:pt x="132" y="31"/>
                  </a:lnTo>
                  <a:lnTo>
                    <a:pt x="132" y="33"/>
                  </a:lnTo>
                  <a:lnTo>
                    <a:pt x="132" y="31"/>
                  </a:lnTo>
                  <a:lnTo>
                    <a:pt x="131" y="31"/>
                  </a:lnTo>
                  <a:lnTo>
                    <a:pt x="131" y="30"/>
                  </a:lnTo>
                  <a:lnTo>
                    <a:pt x="131" y="31"/>
                  </a:lnTo>
                  <a:lnTo>
                    <a:pt x="131" y="30"/>
                  </a:lnTo>
                  <a:lnTo>
                    <a:pt x="132" y="30"/>
                  </a:lnTo>
                  <a:lnTo>
                    <a:pt x="131" y="30"/>
                  </a:lnTo>
                  <a:lnTo>
                    <a:pt x="130" y="30"/>
                  </a:lnTo>
                  <a:lnTo>
                    <a:pt x="129" y="30"/>
                  </a:lnTo>
                  <a:lnTo>
                    <a:pt x="128" y="30"/>
                  </a:lnTo>
                  <a:lnTo>
                    <a:pt x="126" y="30"/>
                  </a:lnTo>
                  <a:lnTo>
                    <a:pt x="128" y="30"/>
                  </a:lnTo>
                  <a:lnTo>
                    <a:pt x="126" y="30"/>
                  </a:lnTo>
                  <a:lnTo>
                    <a:pt x="126" y="31"/>
                  </a:lnTo>
                  <a:lnTo>
                    <a:pt x="128" y="31"/>
                  </a:lnTo>
                  <a:lnTo>
                    <a:pt x="128" y="33"/>
                  </a:lnTo>
                  <a:lnTo>
                    <a:pt x="126" y="33"/>
                  </a:lnTo>
                  <a:lnTo>
                    <a:pt x="126" y="34"/>
                  </a:lnTo>
                  <a:lnTo>
                    <a:pt x="126" y="33"/>
                  </a:lnTo>
                  <a:lnTo>
                    <a:pt x="126" y="34"/>
                  </a:lnTo>
                  <a:lnTo>
                    <a:pt x="126" y="33"/>
                  </a:lnTo>
                  <a:lnTo>
                    <a:pt x="125" y="33"/>
                  </a:lnTo>
                  <a:lnTo>
                    <a:pt x="125" y="34"/>
                  </a:lnTo>
                  <a:lnTo>
                    <a:pt x="125" y="33"/>
                  </a:lnTo>
                  <a:lnTo>
                    <a:pt x="125" y="34"/>
                  </a:lnTo>
                  <a:lnTo>
                    <a:pt x="125" y="33"/>
                  </a:lnTo>
                  <a:lnTo>
                    <a:pt x="124" y="33"/>
                  </a:lnTo>
                  <a:lnTo>
                    <a:pt x="125" y="33"/>
                  </a:lnTo>
                  <a:lnTo>
                    <a:pt x="125" y="34"/>
                  </a:lnTo>
                  <a:lnTo>
                    <a:pt x="125" y="33"/>
                  </a:lnTo>
                  <a:lnTo>
                    <a:pt x="125" y="34"/>
                  </a:lnTo>
                  <a:lnTo>
                    <a:pt x="124" y="34"/>
                  </a:lnTo>
                  <a:lnTo>
                    <a:pt x="124" y="33"/>
                  </a:lnTo>
                  <a:lnTo>
                    <a:pt x="124" y="31"/>
                  </a:lnTo>
                  <a:lnTo>
                    <a:pt x="123" y="31"/>
                  </a:lnTo>
                  <a:lnTo>
                    <a:pt x="124" y="31"/>
                  </a:lnTo>
                  <a:lnTo>
                    <a:pt x="123" y="31"/>
                  </a:lnTo>
                  <a:lnTo>
                    <a:pt x="124" y="31"/>
                  </a:lnTo>
                  <a:lnTo>
                    <a:pt x="123" y="31"/>
                  </a:lnTo>
                  <a:lnTo>
                    <a:pt x="124" y="31"/>
                  </a:lnTo>
                  <a:lnTo>
                    <a:pt x="124" y="33"/>
                  </a:lnTo>
                  <a:lnTo>
                    <a:pt x="123" y="33"/>
                  </a:lnTo>
                  <a:lnTo>
                    <a:pt x="124" y="33"/>
                  </a:lnTo>
                  <a:lnTo>
                    <a:pt x="123" y="33"/>
                  </a:lnTo>
                  <a:lnTo>
                    <a:pt x="124" y="33"/>
                  </a:lnTo>
                  <a:lnTo>
                    <a:pt x="123" y="33"/>
                  </a:lnTo>
                  <a:lnTo>
                    <a:pt x="123" y="34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3" y="35"/>
                  </a:lnTo>
                  <a:lnTo>
                    <a:pt x="123" y="34"/>
                  </a:lnTo>
                  <a:lnTo>
                    <a:pt x="123" y="35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2" y="35"/>
                  </a:lnTo>
                  <a:lnTo>
                    <a:pt x="122" y="34"/>
                  </a:lnTo>
                  <a:lnTo>
                    <a:pt x="120" y="34"/>
                  </a:lnTo>
                  <a:lnTo>
                    <a:pt x="122" y="34"/>
                  </a:lnTo>
                  <a:lnTo>
                    <a:pt x="120" y="34"/>
                  </a:lnTo>
                  <a:lnTo>
                    <a:pt x="120" y="35"/>
                  </a:lnTo>
                  <a:lnTo>
                    <a:pt x="119" y="35"/>
                  </a:lnTo>
                  <a:lnTo>
                    <a:pt x="120" y="35"/>
                  </a:lnTo>
                  <a:lnTo>
                    <a:pt x="119" y="35"/>
                  </a:lnTo>
                  <a:lnTo>
                    <a:pt x="120" y="35"/>
                  </a:lnTo>
                  <a:lnTo>
                    <a:pt x="120" y="36"/>
                  </a:lnTo>
                  <a:lnTo>
                    <a:pt x="119" y="36"/>
                  </a:lnTo>
                  <a:lnTo>
                    <a:pt x="119" y="37"/>
                  </a:lnTo>
                  <a:lnTo>
                    <a:pt x="120" y="37"/>
                  </a:lnTo>
                  <a:lnTo>
                    <a:pt x="119" y="37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8" y="37"/>
                  </a:lnTo>
                  <a:lnTo>
                    <a:pt x="118" y="39"/>
                  </a:lnTo>
                  <a:lnTo>
                    <a:pt x="118" y="37"/>
                  </a:lnTo>
                  <a:lnTo>
                    <a:pt x="117" y="37"/>
                  </a:lnTo>
                  <a:lnTo>
                    <a:pt x="118" y="37"/>
                  </a:lnTo>
                  <a:lnTo>
                    <a:pt x="117" y="37"/>
                  </a:lnTo>
                  <a:lnTo>
                    <a:pt x="117" y="36"/>
                  </a:lnTo>
                  <a:lnTo>
                    <a:pt x="117" y="37"/>
                  </a:lnTo>
                  <a:lnTo>
                    <a:pt x="115" y="37"/>
                  </a:lnTo>
                  <a:lnTo>
                    <a:pt x="117" y="39"/>
                  </a:lnTo>
                  <a:lnTo>
                    <a:pt x="115" y="39"/>
                  </a:lnTo>
                  <a:lnTo>
                    <a:pt x="117" y="39"/>
                  </a:lnTo>
                  <a:lnTo>
                    <a:pt x="115" y="39"/>
                  </a:lnTo>
                  <a:lnTo>
                    <a:pt x="114" y="39"/>
                  </a:lnTo>
                  <a:lnTo>
                    <a:pt x="113" y="39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3" y="37"/>
                  </a:lnTo>
                  <a:lnTo>
                    <a:pt x="113" y="39"/>
                  </a:lnTo>
                  <a:lnTo>
                    <a:pt x="112" y="39"/>
                  </a:lnTo>
                  <a:lnTo>
                    <a:pt x="111" y="39"/>
                  </a:lnTo>
                  <a:lnTo>
                    <a:pt x="111" y="37"/>
                  </a:lnTo>
                  <a:lnTo>
                    <a:pt x="111" y="39"/>
                  </a:lnTo>
                  <a:lnTo>
                    <a:pt x="109" y="39"/>
                  </a:lnTo>
                  <a:lnTo>
                    <a:pt x="108" y="39"/>
                  </a:lnTo>
                  <a:lnTo>
                    <a:pt x="108" y="37"/>
                  </a:lnTo>
                  <a:lnTo>
                    <a:pt x="107" y="37"/>
                  </a:lnTo>
                  <a:lnTo>
                    <a:pt x="107" y="39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7" y="40"/>
                  </a:lnTo>
                  <a:lnTo>
                    <a:pt x="106" y="40"/>
                  </a:lnTo>
                  <a:lnTo>
                    <a:pt x="105" y="40"/>
                  </a:lnTo>
                  <a:lnTo>
                    <a:pt x="106" y="40"/>
                  </a:lnTo>
                  <a:lnTo>
                    <a:pt x="105" y="40"/>
                  </a:lnTo>
                  <a:lnTo>
                    <a:pt x="105" y="39"/>
                  </a:lnTo>
                  <a:lnTo>
                    <a:pt x="105" y="40"/>
                  </a:lnTo>
                  <a:lnTo>
                    <a:pt x="105" y="39"/>
                  </a:lnTo>
                  <a:lnTo>
                    <a:pt x="105" y="40"/>
                  </a:lnTo>
                  <a:lnTo>
                    <a:pt x="105" y="39"/>
                  </a:lnTo>
                  <a:lnTo>
                    <a:pt x="105" y="40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6" y="40"/>
                  </a:lnTo>
                  <a:lnTo>
                    <a:pt x="105" y="41"/>
                  </a:lnTo>
                  <a:lnTo>
                    <a:pt x="105" y="40"/>
                  </a:lnTo>
                  <a:lnTo>
                    <a:pt x="105" y="41"/>
                  </a:lnTo>
                  <a:lnTo>
                    <a:pt x="103" y="41"/>
                  </a:lnTo>
                  <a:lnTo>
                    <a:pt x="102" y="40"/>
                  </a:lnTo>
                  <a:lnTo>
                    <a:pt x="103" y="40"/>
                  </a:lnTo>
                  <a:lnTo>
                    <a:pt x="103" y="39"/>
                  </a:lnTo>
                  <a:lnTo>
                    <a:pt x="103" y="40"/>
                  </a:lnTo>
                  <a:lnTo>
                    <a:pt x="102" y="40"/>
                  </a:lnTo>
                  <a:lnTo>
                    <a:pt x="102" y="39"/>
                  </a:lnTo>
                  <a:lnTo>
                    <a:pt x="102" y="40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1" y="40"/>
                  </a:lnTo>
                  <a:lnTo>
                    <a:pt x="101" y="41"/>
                  </a:lnTo>
                  <a:lnTo>
                    <a:pt x="101" y="40"/>
                  </a:lnTo>
                  <a:lnTo>
                    <a:pt x="102" y="40"/>
                  </a:lnTo>
                  <a:lnTo>
                    <a:pt x="102" y="4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0"/>
                  </a:lnTo>
                  <a:lnTo>
                    <a:pt x="101" y="39"/>
                  </a:lnTo>
                  <a:lnTo>
                    <a:pt x="101" y="40"/>
                  </a:lnTo>
                  <a:lnTo>
                    <a:pt x="100" y="40"/>
                  </a:lnTo>
                  <a:lnTo>
                    <a:pt x="100" y="39"/>
                  </a:lnTo>
                  <a:lnTo>
                    <a:pt x="99" y="40"/>
                  </a:lnTo>
                  <a:lnTo>
                    <a:pt x="99" y="39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99" y="40"/>
                  </a:lnTo>
                  <a:lnTo>
                    <a:pt x="100" y="40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1" y="43"/>
                  </a:lnTo>
                  <a:lnTo>
                    <a:pt x="100" y="43"/>
                  </a:lnTo>
                  <a:lnTo>
                    <a:pt x="99" y="43"/>
                  </a:lnTo>
                  <a:lnTo>
                    <a:pt x="97" y="43"/>
                  </a:lnTo>
                  <a:lnTo>
                    <a:pt x="97" y="42"/>
                  </a:lnTo>
                  <a:lnTo>
                    <a:pt x="97" y="43"/>
                  </a:lnTo>
                  <a:lnTo>
                    <a:pt x="99" y="43"/>
                  </a:lnTo>
                  <a:lnTo>
                    <a:pt x="99" y="45"/>
                  </a:lnTo>
                  <a:lnTo>
                    <a:pt x="97" y="45"/>
                  </a:lnTo>
                  <a:lnTo>
                    <a:pt x="96" y="45"/>
                  </a:lnTo>
                  <a:lnTo>
                    <a:pt x="97" y="45"/>
                  </a:lnTo>
                  <a:lnTo>
                    <a:pt x="96" y="45"/>
                  </a:lnTo>
                  <a:lnTo>
                    <a:pt x="97" y="45"/>
                  </a:lnTo>
                  <a:lnTo>
                    <a:pt x="97" y="43"/>
                  </a:lnTo>
                  <a:lnTo>
                    <a:pt x="96" y="43"/>
                  </a:lnTo>
                  <a:lnTo>
                    <a:pt x="96" y="45"/>
                  </a:lnTo>
                  <a:lnTo>
                    <a:pt x="96" y="43"/>
                  </a:lnTo>
                  <a:lnTo>
                    <a:pt x="96" y="45"/>
                  </a:lnTo>
                  <a:lnTo>
                    <a:pt x="96" y="46"/>
                  </a:lnTo>
                  <a:lnTo>
                    <a:pt x="95" y="45"/>
                  </a:lnTo>
                  <a:lnTo>
                    <a:pt x="95" y="43"/>
                  </a:lnTo>
                  <a:lnTo>
                    <a:pt x="95" y="42"/>
                  </a:lnTo>
                  <a:lnTo>
                    <a:pt x="94" y="42"/>
                  </a:lnTo>
                  <a:lnTo>
                    <a:pt x="94" y="43"/>
                  </a:lnTo>
                  <a:lnTo>
                    <a:pt x="93" y="43"/>
                  </a:lnTo>
                  <a:lnTo>
                    <a:pt x="91" y="43"/>
                  </a:lnTo>
                  <a:lnTo>
                    <a:pt x="91" y="42"/>
                  </a:lnTo>
                  <a:lnTo>
                    <a:pt x="91" y="43"/>
                  </a:lnTo>
                  <a:lnTo>
                    <a:pt x="91" y="42"/>
                  </a:lnTo>
                  <a:lnTo>
                    <a:pt x="91" y="43"/>
                  </a:lnTo>
                  <a:lnTo>
                    <a:pt x="90" y="43"/>
                  </a:lnTo>
                  <a:lnTo>
                    <a:pt x="90" y="45"/>
                  </a:lnTo>
                  <a:lnTo>
                    <a:pt x="89" y="45"/>
                  </a:lnTo>
                  <a:lnTo>
                    <a:pt x="88" y="45"/>
                  </a:lnTo>
                  <a:lnTo>
                    <a:pt x="87" y="45"/>
                  </a:lnTo>
                  <a:lnTo>
                    <a:pt x="87" y="43"/>
                  </a:lnTo>
                  <a:lnTo>
                    <a:pt x="87" y="45"/>
                  </a:lnTo>
                  <a:lnTo>
                    <a:pt x="85" y="45"/>
                  </a:lnTo>
                  <a:lnTo>
                    <a:pt x="85" y="43"/>
                  </a:lnTo>
                  <a:lnTo>
                    <a:pt x="85" y="45"/>
                  </a:lnTo>
                  <a:lnTo>
                    <a:pt x="84" y="45"/>
                  </a:lnTo>
                  <a:lnTo>
                    <a:pt x="84" y="43"/>
                  </a:lnTo>
                  <a:lnTo>
                    <a:pt x="84" y="45"/>
                  </a:lnTo>
                  <a:lnTo>
                    <a:pt x="84" y="43"/>
                  </a:lnTo>
                  <a:lnTo>
                    <a:pt x="84" y="45"/>
                  </a:lnTo>
                  <a:lnTo>
                    <a:pt x="83" y="45"/>
                  </a:lnTo>
                  <a:lnTo>
                    <a:pt x="83" y="46"/>
                  </a:lnTo>
                  <a:lnTo>
                    <a:pt x="82" y="46"/>
                  </a:lnTo>
                  <a:lnTo>
                    <a:pt x="83" y="46"/>
                  </a:lnTo>
                  <a:lnTo>
                    <a:pt x="82" y="46"/>
                  </a:lnTo>
                  <a:lnTo>
                    <a:pt x="81" y="46"/>
                  </a:lnTo>
                  <a:lnTo>
                    <a:pt x="82" y="46"/>
                  </a:lnTo>
                  <a:lnTo>
                    <a:pt x="81" y="46"/>
                  </a:lnTo>
                  <a:lnTo>
                    <a:pt x="79" y="47"/>
                  </a:lnTo>
                  <a:lnTo>
                    <a:pt x="79" y="46"/>
                  </a:lnTo>
                  <a:lnTo>
                    <a:pt x="79" y="47"/>
                  </a:lnTo>
                  <a:lnTo>
                    <a:pt x="79" y="46"/>
                  </a:lnTo>
                  <a:lnTo>
                    <a:pt x="79" y="47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8" y="47"/>
                  </a:lnTo>
                  <a:lnTo>
                    <a:pt x="78" y="46"/>
                  </a:lnTo>
                  <a:lnTo>
                    <a:pt x="78" y="47"/>
                  </a:lnTo>
                  <a:lnTo>
                    <a:pt x="77" y="47"/>
                  </a:lnTo>
                  <a:lnTo>
                    <a:pt x="76" y="47"/>
                  </a:lnTo>
                  <a:lnTo>
                    <a:pt x="76" y="46"/>
                  </a:lnTo>
                  <a:lnTo>
                    <a:pt x="75" y="46"/>
                  </a:lnTo>
                  <a:lnTo>
                    <a:pt x="75" y="45"/>
                  </a:lnTo>
                  <a:lnTo>
                    <a:pt x="75" y="46"/>
                  </a:lnTo>
                  <a:lnTo>
                    <a:pt x="75" y="47"/>
                  </a:lnTo>
                  <a:lnTo>
                    <a:pt x="75" y="46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6"/>
                  </a:lnTo>
                  <a:lnTo>
                    <a:pt x="72" y="45"/>
                  </a:lnTo>
                  <a:lnTo>
                    <a:pt x="73" y="45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5" y="47"/>
                  </a:lnTo>
                  <a:lnTo>
                    <a:pt x="73" y="47"/>
                  </a:lnTo>
                  <a:lnTo>
                    <a:pt x="75" y="47"/>
                  </a:lnTo>
                  <a:lnTo>
                    <a:pt x="73" y="48"/>
                  </a:lnTo>
                  <a:lnTo>
                    <a:pt x="73" y="50"/>
                  </a:lnTo>
                  <a:lnTo>
                    <a:pt x="72" y="50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1" y="50"/>
                  </a:lnTo>
                  <a:lnTo>
                    <a:pt x="71" y="48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1" y="47"/>
                  </a:lnTo>
                  <a:lnTo>
                    <a:pt x="70" y="48"/>
                  </a:lnTo>
                  <a:lnTo>
                    <a:pt x="71" y="48"/>
                  </a:lnTo>
                  <a:lnTo>
                    <a:pt x="70" y="48"/>
                  </a:lnTo>
                  <a:lnTo>
                    <a:pt x="68" y="48"/>
                  </a:lnTo>
                  <a:lnTo>
                    <a:pt x="67" y="48"/>
                  </a:lnTo>
                  <a:lnTo>
                    <a:pt x="67" y="47"/>
                  </a:lnTo>
                  <a:lnTo>
                    <a:pt x="67" y="48"/>
                  </a:lnTo>
                  <a:lnTo>
                    <a:pt x="67" y="47"/>
                  </a:lnTo>
                  <a:lnTo>
                    <a:pt x="67" y="46"/>
                  </a:lnTo>
                  <a:lnTo>
                    <a:pt x="67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5" y="47"/>
                  </a:lnTo>
                  <a:lnTo>
                    <a:pt x="65" y="48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8"/>
                  </a:lnTo>
                  <a:lnTo>
                    <a:pt x="65" y="50"/>
                  </a:lnTo>
                  <a:lnTo>
                    <a:pt x="65" y="48"/>
                  </a:lnTo>
                  <a:lnTo>
                    <a:pt x="65" y="50"/>
                  </a:lnTo>
                  <a:lnTo>
                    <a:pt x="64" y="50"/>
                  </a:lnTo>
                  <a:lnTo>
                    <a:pt x="64" y="51"/>
                  </a:lnTo>
                  <a:lnTo>
                    <a:pt x="62" y="51"/>
                  </a:lnTo>
                  <a:lnTo>
                    <a:pt x="62" y="50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62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61" y="51"/>
                  </a:lnTo>
                  <a:lnTo>
                    <a:pt x="60" y="51"/>
                  </a:lnTo>
                  <a:lnTo>
                    <a:pt x="60" y="50"/>
                  </a:lnTo>
                  <a:lnTo>
                    <a:pt x="60" y="51"/>
                  </a:lnTo>
                  <a:lnTo>
                    <a:pt x="59" y="51"/>
                  </a:lnTo>
                  <a:lnTo>
                    <a:pt x="59" y="50"/>
                  </a:lnTo>
                  <a:lnTo>
                    <a:pt x="59" y="51"/>
                  </a:lnTo>
                  <a:lnTo>
                    <a:pt x="60" y="51"/>
                  </a:lnTo>
                  <a:lnTo>
                    <a:pt x="59" y="51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59" y="52"/>
                  </a:lnTo>
                  <a:lnTo>
                    <a:pt x="59" y="51"/>
                  </a:lnTo>
                  <a:lnTo>
                    <a:pt x="59" y="50"/>
                  </a:lnTo>
                  <a:lnTo>
                    <a:pt x="58" y="50"/>
                  </a:lnTo>
                  <a:lnTo>
                    <a:pt x="59" y="50"/>
                  </a:lnTo>
                  <a:lnTo>
                    <a:pt x="59" y="51"/>
                  </a:lnTo>
                  <a:lnTo>
                    <a:pt x="58" y="51"/>
                  </a:lnTo>
                  <a:lnTo>
                    <a:pt x="59" y="51"/>
                  </a:lnTo>
                  <a:lnTo>
                    <a:pt x="58" y="51"/>
                  </a:lnTo>
                  <a:lnTo>
                    <a:pt x="59" y="51"/>
                  </a:lnTo>
                  <a:lnTo>
                    <a:pt x="58" y="51"/>
                  </a:lnTo>
                  <a:lnTo>
                    <a:pt x="59" y="51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8" y="51"/>
                  </a:lnTo>
                  <a:lnTo>
                    <a:pt x="58" y="52"/>
                  </a:lnTo>
                  <a:lnTo>
                    <a:pt x="56" y="52"/>
                  </a:lnTo>
                  <a:lnTo>
                    <a:pt x="56" y="51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6" y="52"/>
                  </a:lnTo>
                  <a:lnTo>
                    <a:pt x="56" y="53"/>
                  </a:lnTo>
                  <a:lnTo>
                    <a:pt x="55" y="53"/>
                  </a:lnTo>
                  <a:lnTo>
                    <a:pt x="54" y="53"/>
                  </a:lnTo>
                  <a:lnTo>
                    <a:pt x="54" y="54"/>
                  </a:lnTo>
                  <a:lnTo>
                    <a:pt x="53" y="54"/>
                  </a:lnTo>
                  <a:lnTo>
                    <a:pt x="53" y="53"/>
                  </a:lnTo>
                  <a:lnTo>
                    <a:pt x="53" y="54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52" y="52"/>
                  </a:lnTo>
                  <a:lnTo>
                    <a:pt x="52" y="53"/>
                  </a:lnTo>
                  <a:lnTo>
                    <a:pt x="52" y="54"/>
                  </a:lnTo>
                  <a:lnTo>
                    <a:pt x="50" y="54"/>
                  </a:lnTo>
                  <a:lnTo>
                    <a:pt x="50" y="5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95" name="Freeform 669"/>
            <p:cNvSpPr>
              <a:spLocks noChangeAspect="1"/>
            </p:cNvSpPr>
            <p:nvPr/>
          </p:nvSpPr>
          <p:spPr bwMode="gray">
            <a:xfrm>
              <a:off x="4891" y="2146"/>
              <a:ext cx="5" cy="3"/>
            </a:xfrm>
            <a:custGeom>
              <a:avLst/>
              <a:gdLst>
                <a:gd name="T0" fmla="*/ 5 w 5"/>
                <a:gd name="T1" fmla="*/ 0 h 3"/>
                <a:gd name="T2" fmla="*/ 5 w 5"/>
                <a:gd name="T3" fmla="*/ 1 h 3"/>
                <a:gd name="T4" fmla="*/ 4 w 5"/>
                <a:gd name="T5" fmla="*/ 1 h 3"/>
                <a:gd name="T6" fmla="*/ 4 w 5"/>
                <a:gd name="T7" fmla="*/ 2 h 3"/>
                <a:gd name="T8" fmla="*/ 2 w 5"/>
                <a:gd name="T9" fmla="*/ 2 h 3"/>
                <a:gd name="T10" fmla="*/ 1 w 5"/>
                <a:gd name="T11" fmla="*/ 3 h 3"/>
                <a:gd name="T12" fmla="*/ 0 w 5"/>
                <a:gd name="T13" fmla="*/ 3 h 3"/>
                <a:gd name="T14" fmla="*/ 0 w 5"/>
                <a:gd name="T15" fmla="*/ 2 h 3"/>
                <a:gd name="T16" fmla="*/ 1 w 5"/>
                <a:gd name="T17" fmla="*/ 2 h 3"/>
                <a:gd name="T18" fmla="*/ 1 w 5"/>
                <a:gd name="T19" fmla="*/ 1 h 3"/>
                <a:gd name="T20" fmla="*/ 2 w 5"/>
                <a:gd name="T21" fmla="*/ 1 h 3"/>
                <a:gd name="T22" fmla="*/ 2 w 5"/>
                <a:gd name="T23" fmla="*/ 0 h 3"/>
                <a:gd name="T24" fmla="*/ 4 w 5"/>
                <a:gd name="T25" fmla="*/ 0 h 3"/>
                <a:gd name="T26" fmla="*/ 5 w 5"/>
                <a:gd name="T27" fmla="*/ 0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"/>
                <a:gd name="T43" fmla="*/ 0 h 3"/>
                <a:gd name="T44" fmla="*/ 5 w 5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" h="3">
                  <a:moveTo>
                    <a:pt x="5" y="0"/>
                  </a:move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96" name="Freeform 670"/>
            <p:cNvSpPr>
              <a:spLocks noChangeAspect="1"/>
            </p:cNvSpPr>
            <p:nvPr/>
          </p:nvSpPr>
          <p:spPr bwMode="gray">
            <a:xfrm>
              <a:off x="4896" y="2130"/>
              <a:ext cx="3" cy="4"/>
            </a:xfrm>
            <a:custGeom>
              <a:avLst/>
              <a:gdLst>
                <a:gd name="T0" fmla="*/ 1 w 3"/>
                <a:gd name="T1" fmla="*/ 3 h 3"/>
                <a:gd name="T2" fmla="*/ 0 w 3"/>
                <a:gd name="T3" fmla="*/ 3 h 3"/>
                <a:gd name="T4" fmla="*/ 0 w 3"/>
                <a:gd name="T5" fmla="*/ 1 h 3"/>
                <a:gd name="T6" fmla="*/ 1 w 3"/>
                <a:gd name="T7" fmla="*/ 1 h 3"/>
                <a:gd name="T8" fmla="*/ 2 w 3"/>
                <a:gd name="T9" fmla="*/ 1 h 3"/>
                <a:gd name="T10" fmla="*/ 2 w 3"/>
                <a:gd name="T11" fmla="*/ 0 h 3"/>
                <a:gd name="T12" fmla="*/ 3 w 3"/>
                <a:gd name="T13" fmla="*/ 0 h 3"/>
                <a:gd name="T14" fmla="*/ 3 w 3"/>
                <a:gd name="T15" fmla="*/ 1 h 3"/>
                <a:gd name="T16" fmla="*/ 2 w 3"/>
                <a:gd name="T17" fmla="*/ 3 h 3"/>
                <a:gd name="T18" fmla="*/ 1 w 3"/>
                <a:gd name="T19" fmla="*/ 3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3"/>
                <a:gd name="T32" fmla="*/ 3 w 3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3">
                  <a:moveTo>
                    <a:pt x="1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97" name="Freeform 671"/>
            <p:cNvSpPr>
              <a:spLocks noChangeAspect="1"/>
            </p:cNvSpPr>
            <p:nvPr/>
          </p:nvSpPr>
          <p:spPr bwMode="gray">
            <a:xfrm>
              <a:off x="4898" y="2146"/>
              <a:ext cx="6" cy="5"/>
            </a:xfrm>
            <a:custGeom>
              <a:avLst/>
              <a:gdLst>
                <a:gd name="T0" fmla="*/ 4 w 5"/>
                <a:gd name="T1" fmla="*/ 2 h 5"/>
                <a:gd name="T2" fmla="*/ 3 w 5"/>
                <a:gd name="T3" fmla="*/ 2 h 5"/>
                <a:gd name="T4" fmla="*/ 3 w 5"/>
                <a:gd name="T5" fmla="*/ 3 h 5"/>
                <a:gd name="T6" fmla="*/ 3 w 5"/>
                <a:gd name="T7" fmla="*/ 5 h 5"/>
                <a:gd name="T8" fmla="*/ 1 w 5"/>
                <a:gd name="T9" fmla="*/ 5 h 5"/>
                <a:gd name="T10" fmla="*/ 1 w 5"/>
                <a:gd name="T11" fmla="*/ 3 h 5"/>
                <a:gd name="T12" fmla="*/ 0 w 5"/>
                <a:gd name="T13" fmla="*/ 3 h 5"/>
                <a:gd name="T14" fmla="*/ 0 w 5"/>
                <a:gd name="T15" fmla="*/ 5 h 5"/>
                <a:gd name="T16" fmla="*/ 0 w 5"/>
                <a:gd name="T17" fmla="*/ 3 h 5"/>
                <a:gd name="T18" fmla="*/ 1 w 5"/>
                <a:gd name="T19" fmla="*/ 3 h 5"/>
                <a:gd name="T20" fmla="*/ 1 w 5"/>
                <a:gd name="T21" fmla="*/ 2 h 5"/>
                <a:gd name="T22" fmla="*/ 3 w 5"/>
                <a:gd name="T23" fmla="*/ 2 h 5"/>
                <a:gd name="T24" fmla="*/ 4 w 5"/>
                <a:gd name="T25" fmla="*/ 2 h 5"/>
                <a:gd name="T26" fmla="*/ 4 w 5"/>
                <a:gd name="T27" fmla="*/ 1 h 5"/>
                <a:gd name="T28" fmla="*/ 4 w 5"/>
                <a:gd name="T29" fmla="*/ 0 h 5"/>
                <a:gd name="T30" fmla="*/ 5 w 5"/>
                <a:gd name="T31" fmla="*/ 0 h 5"/>
                <a:gd name="T32" fmla="*/ 4 w 5"/>
                <a:gd name="T33" fmla="*/ 1 h 5"/>
                <a:gd name="T34" fmla="*/ 4 w 5"/>
                <a:gd name="T35" fmla="*/ 2 h 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"/>
                <a:gd name="T55" fmla="*/ 0 h 5"/>
                <a:gd name="T56" fmla="*/ 5 w 5"/>
                <a:gd name="T57" fmla="*/ 5 h 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" h="5">
                  <a:moveTo>
                    <a:pt x="4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98" name="Freeform 672"/>
            <p:cNvSpPr>
              <a:spLocks noChangeAspect="1"/>
            </p:cNvSpPr>
            <p:nvPr/>
          </p:nvSpPr>
          <p:spPr bwMode="gray">
            <a:xfrm>
              <a:off x="4899" y="2131"/>
              <a:ext cx="4" cy="4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2 h 3"/>
                <a:gd name="T4" fmla="*/ 2 w 3"/>
                <a:gd name="T5" fmla="*/ 2 h 3"/>
                <a:gd name="T6" fmla="*/ 0 w 3"/>
                <a:gd name="T7" fmla="*/ 2 h 3"/>
                <a:gd name="T8" fmla="*/ 2 w 3"/>
                <a:gd name="T9" fmla="*/ 2 h 3"/>
                <a:gd name="T10" fmla="*/ 2 w 3"/>
                <a:gd name="T11" fmla="*/ 0 h 3"/>
                <a:gd name="T12" fmla="*/ 3 w 3"/>
                <a:gd name="T13" fmla="*/ 0 h 3"/>
                <a:gd name="T14" fmla="*/ 2 w 3"/>
                <a:gd name="T15" fmla="*/ 0 h 3"/>
                <a:gd name="T16" fmla="*/ 2 w 3"/>
                <a:gd name="T17" fmla="*/ 2 h 3"/>
                <a:gd name="T18" fmla="*/ 2 w 3"/>
                <a:gd name="T19" fmla="*/ 0 h 3"/>
                <a:gd name="T20" fmla="*/ 2 w 3"/>
                <a:gd name="T21" fmla="*/ 2 h 3"/>
                <a:gd name="T22" fmla="*/ 2 w 3"/>
                <a:gd name="T23" fmla="*/ 3 h 3"/>
                <a:gd name="T24" fmla="*/ 2 w 3"/>
                <a:gd name="T25" fmla="*/ 2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"/>
                <a:gd name="T40" fmla="*/ 0 h 3"/>
                <a:gd name="T41" fmla="*/ 3 w 3"/>
                <a:gd name="T42" fmla="*/ 3 h 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" h="3">
                  <a:moveTo>
                    <a:pt x="2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999" name="Freeform 673"/>
            <p:cNvSpPr>
              <a:spLocks noChangeAspect="1"/>
            </p:cNvSpPr>
            <p:nvPr/>
          </p:nvSpPr>
          <p:spPr bwMode="gray">
            <a:xfrm>
              <a:off x="4903" y="2117"/>
              <a:ext cx="3" cy="2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0 h 2"/>
                <a:gd name="T4" fmla="*/ 1 w 3"/>
                <a:gd name="T5" fmla="*/ 0 h 2"/>
                <a:gd name="T6" fmla="*/ 2 w 3"/>
                <a:gd name="T7" fmla="*/ 0 h 2"/>
                <a:gd name="T8" fmla="*/ 3 w 3"/>
                <a:gd name="T9" fmla="*/ 0 h 2"/>
                <a:gd name="T10" fmla="*/ 3 w 3"/>
                <a:gd name="T11" fmla="*/ 1 h 2"/>
                <a:gd name="T12" fmla="*/ 2 w 3"/>
                <a:gd name="T13" fmla="*/ 1 h 2"/>
                <a:gd name="T14" fmla="*/ 1 w 3"/>
                <a:gd name="T15" fmla="*/ 1 h 2"/>
                <a:gd name="T16" fmla="*/ 0 w 3"/>
                <a:gd name="T17" fmla="*/ 1 h 2"/>
                <a:gd name="T18" fmla="*/ 0 w 3"/>
                <a:gd name="T19" fmla="*/ 2 h 2"/>
                <a:gd name="T20" fmla="*/ 0 w 3"/>
                <a:gd name="T21" fmla="*/ 1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2"/>
                <a:gd name="T35" fmla="*/ 3 w 3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2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00" name="Freeform 674"/>
            <p:cNvSpPr>
              <a:spLocks noChangeAspect="1"/>
            </p:cNvSpPr>
            <p:nvPr/>
          </p:nvSpPr>
          <p:spPr bwMode="gray">
            <a:xfrm>
              <a:off x="4915" y="2103"/>
              <a:ext cx="9" cy="6"/>
            </a:xfrm>
            <a:custGeom>
              <a:avLst/>
              <a:gdLst>
                <a:gd name="T0" fmla="*/ 2 w 8"/>
                <a:gd name="T1" fmla="*/ 5 h 6"/>
                <a:gd name="T2" fmla="*/ 2 w 8"/>
                <a:gd name="T3" fmla="*/ 6 h 6"/>
                <a:gd name="T4" fmla="*/ 1 w 8"/>
                <a:gd name="T5" fmla="*/ 6 h 6"/>
                <a:gd name="T6" fmla="*/ 1 w 8"/>
                <a:gd name="T7" fmla="*/ 5 h 6"/>
                <a:gd name="T8" fmla="*/ 1 w 8"/>
                <a:gd name="T9" fmla="*/ 6 h 6"/>
                <a:gd name="T10" fmla="*/ 0 w 8"/>
                <a:gd name="T11" fmla="*/ 6 h 6"/>
                <a:gd name="T12" fmla="*/ 1 w 8"/>
                <a:gd name="T13" fmla="*/ 6 h 6"/>
                <a:gd name="T14" fmla="*/ 0 w 8"/>
                <a:gd name="T15" fmla="*/ 6 h 6"/>
                <a:gd name="T16" fmla="*/ 0 w 8"/>
                <a:gd name="T17" fmla="*/ 5 h 6"/>
                <a:gd name="T18" fmla="*/ 1 w 8"/>
                <a:gd name="T19" fmla="*/ 5 h 6"/>
                <a:gd name="T20" fmla="*/ 0 w 8"/>
                <a:gd name="T21" fmla="*/ 5 h 6"/>
                <a:gd name="T22" fmla="*/ 0 w 8"/>
                <a:gd name="T23" fmla="*/ 3 h 6"/>
                <a:gd name="T24" fmla="*/ 1 w 8"/>
                <a:gd name="T25" fmla="*/ 3 h 6"/>
                <a:gd name="T26" fmla="*/ 1 w 8"/>
                <a:gd name="T27" fmla="*/ 2 h 6"/>
                <a:gd name="T28" fmla="*/ 2 w 8"/>
                <a:gd name="T29" fmla="*/ 2 h 6"/>
                <a:gd name="T30" fmla="*/ 2 w 8"/>
                <a:gd name="T31" fmla="*/ 3 h 6"/>
                <a:gd name="T32" fmla="*/ 3 w 8"/>
                <a:gd name="T33" fmla="*/ 3 h 6"/>
                <a:gd name="T34" fmla="*/ 3 w 8"/>
                <a:gd name="T35" fmla="*/ 2 h 6"/>
                <a:gd name="T36" fmla="*/ 2 w 8"/>
                <a:gd name="T37" fmla="*/ 2 h 6"/>
                <a:gd name="T38" fmla="*/ 3 w 8"/>
                <a:gd name="T39" fmla="*/ 2 h 6"/>
                <a:gd name="T40" fmla="*/ 2 w 8"/>
                <a:gd name="T41" fmla="*/ 2 h 6"/>
                <a:gd name="T42" fmla="*/ 3 w 8"/>
                <a:gd name="T43" fmla="*/ 2 h 6"/>
                <a:gd name="T44" fmla="*/ 3 w 8"/>
                <a:gd name="T45" fmla="*/ 1 h 6"/>
                <a:gd name="T46" fmla="*/ 5 w 8"/>
                <a:gd name="T47" fmla="*/ 1 h 6"/>
                <a:gd name="T48" fmla="*/ 6 w 8"/>
                <a:gd name="T49" fmla="*/ 1 h 6"/>
                <a:gd name="T50" fmla="*/ 6 w 8"/>
                <a:gd name="T51" fmla="*/ 2 h 6"/>
                <a:gd name="T52" fmla="*/ 6 w 8"/>
                <a:gd name="T53" fmla="*/ 3 h 6"/>
                <a:gd name="T54" fmla="*/ 6 w 8"/>
                <a:gd name="T55" fmla="*/ 2 h 6"/>
                <a:gd name="T56" fmla="*/ 7 w 8"/>
                <a:gd name="T57" fmla="*/ 2 h 6"/>
                <a:gd name="T58" fmla="*/ 6 w 8"/>
                <a:gd name="T59" fmla="*/ 2 h 6"/>
                <a:gd name="T60" fmla="*/ 6 w 8"/>
                <a:gd name="T61" fmla="*/ 1 h 6"/>
                <a:gd name="T62" fmla="*/ 7 w 8"/>
                <a:gd name="T63" fmla="*/ 1 h 6"/>
                <a:gd name="T64" fmla="*/ 7 w 8"/>
                <a:gd name="T65" fmla="*/ 0 h 6"/>
                <a:gd name="T66" fmla="*/ 7 w 8"/>
                <a:gd name="T67" fmla="*/ 1 h 6"/>
                <a:gd name="T68" fmla="*/ 8 w 8"/>
                <a:gd name="T69" fmla="*/ 1 h 6"/>
                <a:gd name="T70" fmla="*/ 8 w 8"/>
                <a:gd name="T71" fmla="*/ 2 h 6"/>
                <a:gd name="T72" fmla="*/ 7 w 8"/>
                <a:gd name="T73" fmla="*/ 2 h 6"/>
                <a:gd name="T74" fmla="*/ 7 w 8"/>
                <a:gd name="T75" fmla="*/ 3 h 6"/>
                <a:gd name="T76" fmla="*/ 7 w 8"/>
                <a:gd name="T77" fmla="*/ 2 h 6"/>
                <a:gd name="T78" fmla="*/ 7 w 8"/>
                <a:gd name="T79" fmla="*/ 3 h 6"/>
                <a:gd name="T80" fmla="*/ 6 w 8"/>
                <a:gd name="T81" fmla="*/ 3 h 6"/>
                <a:gd name="T82" fmla="*/ 7 w 8"/>
                <a:gd name="T83" fmla="*/ 3 h 6"/>
                <a:gd name="T84" fmla="*/ 6 w 8"/>
                <a:gd name="T85" fmla="*/ 3 h 6"/>
                <a:gd name="T86" fmla="*/ 6 w 8"/>
                <a:gd name="T87" fmla="*/ 5 h 6"/>
                <a:gd name="T88" fmla="*/ 5 w 8"/>
                <a:gd name="T89" fmla="*/ 5 h 6"/>
                <a:gd name="T90" fmla="*/ 5 w 8"/>
                <a:gd name="T91" fmla="*/ 6 h 6"/>
                <a:gd name="T92" fmla="*/ 3 w 8"/>
                <a:gd name="T93" fmla="*/ 6 h 6"/>
                <a:gd name="T94" fmla="*/ 2 w 8"/>
                <a:gd name="T95" fmla="*/ 6 h 6"/>
                <a:gd name="T96" fmla="*/ 2 w 8"/>
                <a:gd name="T97" fmla="*/ 5 h 6"/>
                <a:gd name="T98" fmla="*/ 3 w 8"/>
                <a:gd name="T99" fmla="*/ 5 h 6"/>
                <a:gd name="T100" fmla="*/ 2 w 8"/>
                <a:gd name="T101" fmla="*/ 5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2" y="5"/>
                  </a:move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01" name="Rectangle 675"/>
            <p:cNvSpPr>
              <a:spLocks noChangeAspect="1" noChangeArrowheads="1"/>
            </p:cNvSpPr>
            <p:nvPr/>
          </p:nvSpPr>
          <p:spPr bwMode="gray">
            <a:xfrm>
              <a:off x="5132" y="2514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02" name="Freeform 676"/>
            <p:cNvSpPr>
              <a:spLocks noChangeAspect="1"/>
            </p:cNvSpPr>
            <p:nvPr/>
          </p:nvSpPr>
          <p:spPr bwMode="gray">
            <a:xfrm>
              <a:off x="5132" y="2472"/>
              <a:ext cx="1" cy="3"/>
            </a:xfrm>
            <a:custGeom>
              <a:avLst/>
              <a:gdLst>
                <a:gd name="T0" fmla="*/ 0 w 1"/>
                <a:gd name="T1" fmla="*/ 3 h 3"/>
                <a:gd name="T2" fmla="*/ 0 w 1"/>
                <a:gd name="T3" fmla="*/ 2 h 3"/>
                <a:gd name="T4" fmla="*/ 1 w 1"/>
                <a:gd name="T5" fmla="*/ 2 h 3"/>
                <a:gd name="T6" fmla="*/ 1 w 1"/>
                <a:gd name="T7" fmla="*/ 0 h 3"/>
                <a:gd name="T8" fmla="*/ 1 w 1"/>
                <a:gd name="T9" fmla="*/ 2 h 3"/>
                <a:gd name="T10" fmla="*/ 1 w 1"/>
                <a:gd name="T11" fmla="*/ 3 h 3"/>
                <a:gd name="T12" fmla="*/ 1 w 1"/>
                <a:gd name="T13" fmla="*/ 2 h 3"/>
                <a:gd name="T14" fmla="*/ 0 w 1"/>
                <a:gd name="T15" fmla="*/ 2 h 3"/>
                <a:gd name="T16" fmla="*/ 0 w 1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3"/>
                <a:gd name="T29" fmla="*/ 1 w 1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3">
                  <a:moveTo>
                    <a:pt x="0" y="3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03" name="Freeform 677"/>
            <p:cNvSpPr>
              <a:spLocks noChangeAspect="1"/>
            </p:cNvSpPr>
            <p:nvPr/>
          </p:nvSpPr>
          <p:spPr bwMode="gray">
            <a:xfrm>
              <a:off x="4924" y="2108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04" name="Freeform 678"/>
            <p:cNvSpPr>
              <a:spLocks noChangeAspect="1"/>
            </p:cNvSpPr>
            <p:nvPr/>
          </p:nvSpPr>
          <p:spPr bwMode="gray">
            <a:xfrm>
              <a:off x="4924" y="2104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1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05" name="Freeform 679"/>
            <p:cNvSpPr>
              <a:spLocks noChangeAspect="1"/>
            </p:cNvSpPr>
            <p:nvPr/>
          </p:nvSpPr>
          <p:spPr bwMode="gray">
            <a:xfrm>
              <a:off x="4924" y="2097"/>
              <a:ext cx="12" cy="8"/>
            </a:xfrm>
            <a:custGeom>
              <a:avLst/>
              <a:gdLst>
                <a:gd name="T0" fmla="*/ 3 w 12"/>
                <a:gd name="T1" fmla="*/ 7 h 8"/>
                <a:gd name="T2" fmla="*/ 4 w 12"/>
                <a:gd name="T3" fmla="*/ 4 h 8"/>
                <a:gd name="T4" fmla="*/ 4 w 12"/>
                <a:gd name="T5" fmla="*/ 4 h 8"/>
                <a:gd name="T6" fmla="*/ 4 w 12"/>
                <a:gd name="T7" fmla="*/ 4 h 8"/>
                <a:gd name="T8" fmla="*/ 1 w 12"/>
                <a:gd name="T9" fmla="*/ 4 h 8"/>
                <a:gd name="T10" fmla="*/ 1 w 12"/>
                <a:gd name="T11" fmla="*/ 4 h 8"/>
                <a:gd name="T12" fmla="*/ 3 w 12"/>
                <a:gd name="T13" fmla="*/ 3 h 8"/>
                <a:gd name="T14" fmla="*/ 5 w 12"/>
                <a:gd name="T15" fmla="*/ 3 h 8"/>
                <a:gd name="T16" fmla="*/ 6 w 12"/>
                <a:gd name="T17" fmla="*/ 2 h 8"/>
                <a:gd name="T18" fmla="*/ 6 w 12"/>
                <a:gd name="T19" fmla="*/ 2 h 8"/>
                <a:gd name="T20" fmla="*/ 7 w 12"/>
                <a:gd name="T21" fmla="*/ 3 h 8"/>
                <a:gd name="T22" fmla="*/ 7 w 12"/>
                <a:gd name="T23" fmla="*/ 3 h 8"/>
                <a:gd name="T24" fmla="*/ 5 w 12"/>
                <a:gd name="T25" fmla="*/ 3 h 8"/>
                <a:gd name="T26" fmla="*/ 5 w 12"/>
                <a:gd name="T27" fmla="*/ 6 h 8"/>
                <a:gd name="T28" fmla="*/ 6 w 12"/>
                <a:gd name="T29" fmla="*/ 4 h 8"/>
                <a:gd name="T30" fmla="*/ 7 w 12"/>
                <a:gd name="T31" fmla="*/ 3 h 8"/>
                <a:gd name="T32" fmla="*/ 9 w 12"/>
                <a:gd name="T33" fmla="*/ 2 h 8"/>
                <a:gd name="T34" fmla="*/ 10 w 12"/>
                <a:gd name="T35" fmla="*/ 1 h 8"/>
                <a:gd name="T36" fmla="*/ 10 w 12"/>
                <a:gd name="T37" fmla="*/ 1 h 8"/>
                <a:gd name="T38" fmla="*/ 11 w 12"/>
                <a:gd name="T39" fmla="*/ 0 h 8"/>
                <a:gd name="T40" fmla="*/ 11 w 12"/>
                <a:gd name="T41" fmla="*/ 1 h 8"/>
                <a:gd name="T42" fmla="*/ 11 w 12"/>
                <a:gd name="T43" fmla="*/ 3 h 8"/>
                <a:gd name="T44" fmla="*/ 11 w 12"/>
                <a:gd name="T45" fmla="*/ 3 h 8"/>
                <a:gd name="T46" fmla="*/ 11 w 12"/>
                <a:gd name="T47" fmla="*/ 3 h 8"/>
                <a:gd name="T48" fmla="*/ 10 w 12"/>
                <a:gd name="T49" fmla="*/ 3 h 8"/>
                <a:gd name="T50" fmla="*/ 9 w 12"/>
                <a:gd name="T51" fmla="*/ 4 h 8"/>
                <a:gd name="T52" fmla="*/ 7 w 12"/>
                <a:gd name="T53" fmla="*/ 6 h 8"/>
                <a:gd name="T54" fmla="*/ 6 w 12"/>
                <a:gd name="T55" fmla="*/ 7 h 8"/>
                <a:gd name="T56" fmla="*/ 5 w 12"/>
                <a:gd name="T57" fmla="*/ 8 h 8"/>
                <a:gd name="T58" fmla="*/ 3 w 12"/>
                <a:gd name="T59" fmla="*/ 8 h 8"/>
                <a:gd name="T60" fmla="*/ 3 w 12"/>
                <a:gd name="T61" fmla="*/ 7 h 8"/>
                <a:gd name="T62" fmla="*/ 1 w 12"/>
                <a:gd name="T63" fmla="*/ 8 h 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"/>
                <a:gd name="T97" fmla="*/ 0 h 8"/>
                <a:gd name="T98" fmla="*/ 12 w 12"/>
                <a:gd name="T99" fmla="*/ 8 h 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" h="8">
                  <a:moveTo>
                    <a:pt x="1" y="7"/>
                  </a:moveTo>
                  <a:lnTo>
                    <a:pt x="3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5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1" y="8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06" name="Freeform 680"/>
            <p:cNvSpPr>
              <a:spLocks noChangeAspect="1"/>
            </p:cNvSpPr>
            <p:nvPr/>
          </p:nvSpPr>
          <p:spPr bwMode="gray">
            <a:xfrm>
              <a:off x="5125" y="2515"/>
              <a:ext cx="15" cy="3"/>
            </a:xfrm>
            <a:custGeom>
              <a:avLst/>
              <a:gdLst>
                <a:gd name="T0" fmla="*/ 13 w 15"/>
                <a:gd name="T1" fmla="*/ 0 h 2"/>
                <a:gd name="T2" fmla="*/ 12 w 15"/>
                <a:gd name="T3" fmla="*/ 0 h 2"/>
                <a:gd name="T4" fmla="*/ 13 w 15"/>
                <a:gd name="T5" fmla="*/ 0 h 2"/>
                <a:gd name="T6" fmla="*/ 14 w 15"/>
                <a:gd name="T7" fmla="*/ 0 h 2"/>
                <a:gd name="T8" fmla="*/ 15 w 15"/>
                <a:gd name="T9" fmla="*/ 0 h 2"/>
                <a:gd name="T10" fmla="*/ 14 w 15"/>
                <a:gd name="T11" fmla="*/ 2 h 2"/>
                <a:gd name="T12" fmla="*/ 13 w 15"/>
                <a:gd name="T13" fmla="*/ 2 h 2"/>
                <a:gd name="T14" fmla="*/ 12 w 15"/>
                <a:gd name="T15" fmla="*/ 2 h 2"/>
                <a:gd name="T16" fmla="*/ 11 w 15"/>
                <a:gd name="T17" fmla="*/ 2 h 2"/>
                <a:gd name="T18" fmla="*/ 9 w 15"/>
                <a:gd name="T19" fmla="*/ 2 h 2"/>
                <a:gd name="T20" fmla="*/ 8 w 15"/>
                <a:gd name="T21" fmla="*/ 2 h 2"/>
                <a:gd name="T22" fmla="*/ 7 w 15"/>
                <a:gd name="T23" fmla="*/ 2 h 2"/>
                <a:gd name="T24" fmla="*/ 6 w 15"/>
                <a:gd name="T25" fmla="*/ 2 h 2"/>
                <a:gd name="T26" fmla="*/ 5 w 15"/>
                <a:gd name="T27" fmla="*/ 2 h 2"/>
                <a:gd name="T28" fmla="*/ 3 w 15"/>
                <a:gd name="T29" fmla="*/ 2 h 2"/>
                <a:gd name="T30" fmla="*/ 2 w 15"/>
                <a:gd name="T31" fmla="*/ 2 h 2"/>
                <a:gd name="T32" fmla="*/ 1 w 15"/>
                <a:gd name="T33" fmla="*/ 2 h 2"/>
                <a:gd name="T34" fmla="*/ 0 w 15"/>
                <a:gd name="T35" fmla="*/ 2 h 2"/>
                <a:gd name="T36" fmla="*/ 1 w 15"/>
                <a:gd name="T37" fmla="*/ 2 h 2"/>
                <a:gd name="T38" fmla="*/ 1 w 15"/>
                <a:gd name="T39" fmla="*/ 0 h 2"/>
                <a:gd name="T40" fmla="*/ 2 w 15"/>
                <a:gd name="T41" fmla="*/ 0 h 2"/>
                <a:gd name="T42" fmla="*/ 3 w 15"/>
                <a:gd name="T43" fmla="*/ 2 h 2"/>
                <a:gd name="T44" fmla="*/ 3 w 15"/>
                <a:gd name="T45" fmla="*/ 0 h 2"/>
                <a:gd name="T46" fmla="*/ 5 w 15"/>
                <a:gd name="T47" fmla="*/ 2 h 2"/>
                <a:gd name="T48" fmla="*/ 6 w 15"/>
                <a:gd name="T49" fmla="*/ 2 h 2"/>
                <a:gd name="T50" fmla="*/ 6 w 15"/>
                <a:gd name="T51" fmla="*/ 0 h 2"/>
                <a:gd name="T52" fmla="*/ 7 w 15"/>
                <a:gd name="T53" fmla="*/ 0 h 2"/>
                <a:gd name="T54" fmla="*/ 8 w 15"/>
                <a:gd name="T55" fmla="*/ 0 h 2"/>
                <a:gd name="T56" fmla="*/ 9 w 15"/>
                <a:gd name="T57" fmla="*/ 0 h 2"/>
                <a:gd name="T58" fmla="*/ 11 w 15"/>
                <a:gd name="T59" fmla="*/ 0 h 2"/>
                <a:gd name="T60" fmla="*/ 12 w 15"/>
                <a:gd name="T61" fmla="*/ 0 h 2"/>
                <a:gd name="T62" fmla="*/ 13 w 15"/>
                <a:gd name="T63" fmla="*/ 0 h 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"/>
                <a:gd name="T97" fmla="*/ 0 h 2"/>
                <a:gd name="T98" fmla="*/ 15 w 15"/>
                <a:gd name="T99" fmla="*/ 2 h 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" h="2">
                  <a:moveTo>
                    <a:pt x="13" y="0"/>
                  </a:move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07" name="Freeform 681"/>
            <p:cNvSpPr>
              <a:spLocks noChangeAspect="1"/>
            </p:cNvSpPr>
            <p:nvPr/>
          </p:nvSpPr>
          <p:spPr bwMode="gray">
            <a:xfrm>
              <a:off x="5123" y="2487"/>
              <a:ext cx="2" cy="1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0 w 2"/>
                <a:gd name="T5" fmla="*/ 0 h 1"/>
                <a:gd name="T6" fmla="*/ 2 w 2"/>
                <a:gd name="T7" fmla="*/ 0 h 1"/>
                <a:gd name="T8" fmla="*/ 0 w 2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08" name="Freeform 682"/>
            <p:cNvSpPr>
              <a:spLocks noChangeAspect="1"/>
            </p:cNvSpPr>
            <p:nvPr/>
          </p:nvSpPr>
          <p:spPr bwMode="gray">
            <a:xfrm>
              <a:off x="5123" y="248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09" name="Rectangle 683"/>
            <p:cNvSpPr>
              <a:spLocks noChangeAspect="1" noChangeArrowheads="1"/>
            </p:cNvSpPr>
            <p:nvPr/>
          </p:nvSpPr>
          <p:spPr bwMode="gray">
            <a:xfrm>
              <a:off x="5121" y="2483"/>
              <a:ext cx="2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10" name="Freeform 684"/>
            <p:cNvSpPr>
              <a:spLocks noChangeAspect="1"/>
            </p:cNvSpPr>
            <p:nvPr/>
          </p:nvSpPr>
          <p:spPr bwMode="gray">
            <a:xfrm>
              <a:off x="5121" y="2487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1 h 2"/>
                <a:gd name="T4" fmla="*/ 0 w 2"/>
                <a:gd name="T5" fmla="*/ 0 h 2"/>
                <a:gd name="T6" fmla="*/ 0 w 2"/>
                <a:gd name="T7" fmla="*/ 1 h 2"/>
                <a:gd name="T8" fmla="*/ 0 w 2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0" y="2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11" name="Freeform 685"/>
            <p:cNvSpPr>
              <a:spLocks noChangeAspect="1"/>
            </p:cNvSpPr>
            <p:nvPr/>
          </p:nvSpPr>
          <p:spPr bwMode="gray">
            <a:xfrm>
              <a:off x="5118" y="2511"/>
              <a:ext cx="1" cy="4"/>
            </a:xfrm>
            <a:custGeom>
              <a:avLst/>
              <a:gdLst>
                <a:gd name="T0" fmla="*/ 0 w 1"/>
                <a:gd name="T1" fmla="*/ 2 h 4"/>
                <a:gd name="T2" fmla="*/ 0 w 1"/>
                <a:gd name="T3" fmla="*/ 3 h 4"/>
                <a:gd name="T4" fmla="*/ 0 w 1"/>
                <a:gd name="T5" fmla="*/ 2 h 4"/>
                <a:gd name="T6" fmla="*/ 0 w 1"/>
                <a:gd name="T7" fmla="*/ 1 h 4"/>
                <a:gd name="T8" fmla="*/ 0 w 1"/>
                <a:gd name="T9" fmla="*/ 0 h 4"/>
                <a:gd name="T10" fmla="*/ 1 w 1"/>
                <a:gd name="T11" fmla="*/ 0 h 4"/>
                <a:gd name="T12" fmla="*/ 0 w 1"/>
                <a:gd name="T13" fmla="*/ 0 h 4"/>
                <a:gd name="T14" fmla="*/ 1 w 1"/>
                <a:gd name="T15" fmla="*/ 0 h 4"/>
                <a:gd name="T16" fmla="*/ 1 w 1"/>
                <a:gd name="T17" fmla="*/ 1 h 4"/>
                <a:gd name="T18" fmla="*/ 1 w 1"/>
                <a:gd name="T19" fmla="*/ 2 h 4"/>
                <a:gd name="T20" fmla="*/ 1 w 1"/>
                <a:gd name="T21" fmla="*/ 3 h 4"/>
                <a:gd name="T22" fmla="*/ 1 w 1"/>
                <a:gd name="T23" fmla="*/ 4 h 4"/>
                <a:gd name="T24" fmla="*/ 0 w 1"/>
                <a:gd name="T25" fmla="*/ 4 h 4"/>
                <a:gd name="T26" fmla="*/ 1 w 1"/>
                <a:gd name="T27" fmla="*/ 4 h 4"/>
                <a:gd name="T28" fmla="*/ 0 w 1"/>
                <a:gd name="T29" fmla="*/ 4 h 4"/>
                <a:gd name="T30" fmla="*/ 1 w 1"/>
                <a:gd name="T31" fmla="*/ 4 h 4"/>
                <a:gd name="T32" fmla="*/ 1 w 1"/>
                <a:gd name="T33" fmla="*/ 3 h 4"/>
                <a:gd name="T34" fmla="*/ 0 w 1"/>
                <a:gd name="T35" fmla="*/ 2 h 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"/>
                <a:gd name="T55" fmla="*/ 0 h 4"/>
                <a:gd name="T56" fmla="*/ 1 w 1"/>
                <a:gd name="T57" fmla="*/ 4 h 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" h="4">
                  <a:moveTo>
                    <a:pt x="0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12" name="Freeform 686"/>
            <p:cNvSpPr>
              <a:spLocks noChangeAspect="1"/>
            </p:cNvSpPr>
            <p:nvPr/>
          </p:nvSpPr>
          <p:spPr bwMode="gray">
            <a:xfrm>
              <a:off x="5081" y="2509"/>
              <a:ext cx="18" cy="18"/>
            </a:xfrm>
            <a:custGeom>
              <a:avLst/>
              <a:gdLst>
                <a:gd name="T0" fmla="*/ 8 w 17"/>
                <a:gd name="T1" fmla="*/ 2 h 17"/>
                <a:gd name="T2" fmla="*/ 8 w 17"/>
                <a:gd name="T3" fmla="*/ 2 h 17"/>
                <a:gd name="T4" fmla="*/ 11 w 17"/>
                <a:gd name="T5" fmla="*/ 2 h 17"/>
                <a:gd name="T6" fmla="*/ 11 w 17"/>
                <a:gd name="T7" fmla="*/ 2 h 17"/>
                <a:gd name="T8" fmla="*/ 13 w 17"/>
                <a:gd name="T9" fmla="*/ 2 h 17"/>
                <a:gd name="T10" fmla="*/ 14 w 17"/>
                <a:gd name="T11" fmla="*/ 0 h 17"/>
                <a:gd name="T12" fmla="*/ 15 w 17"/>
                <a:gd name="T13" fmla="*/ 2 h 17"/>
                <a:gd name="T14" fmla="*/ 15 w 17"/>
                <a:gd name="T15" fmla="*/ 2 h 17"/>
                <a:gd name="T16" fmla="*/ 15 w 17"/>
                <a:gd name="T17" fmla="*/ 2 h 17"/>
                <a:gd name="T18" fmla="*/ 15 w 17"/>
                <a:gd name="T19" fmla="*/ 2 h 17"/>
                <a:gd name="T20" fmla="*/ 15 w 17"/>
                <a:gd name="T21" fmla="*/ 2 h 17"/>
                <a:gd name="T22" fmla="*/ 15 w 17"/>
                <a:gd name="T23" fmla="*/ 2 h 17"/>
                <a:gd name="T24" fmla="*/ 15 w 17"/>
                <a:gd name="T25" fmla="*/ 2 h 17"/>
                <a:gd name="T26" fmla="*/ 15 w 17"/>
                <a:gd name="T27" fmla="*/ 2 h 17"/>
                <a:gd name="T28" fmla="*/ 14 w 17"/>
                <a:gd name="T29" fmla="*/ 3 h 17"/>
                <a:gd name="T30" fmla="*/ 15 w 17"/>
                <a:gd name="T31" fmla="*/ 4 h 17"/>
                <a:gd name="T32" fmla="*/ 17 w 17"/>
                <a:gd name="T33" fmla="*/ 5 h 17"/>
                <a:gd name="T34" fmla="*/ 15 w 17"/>
                <a:gd name="T35" fmla="*/ 6 h 17"/>
                <a:gd name="T36" fmla="*/ 14 w 17"/>
                <a:gd name="T37" fmla="*/ 8 h 17"/>
                <a:gd name="T38" fmla="*/ 13 w 17"/>
                <a:gd name="T39" fmla="*/ 9 h 17"/>
                <a:gd name="T40" fmla="*/ 12 w 17"/>
                <a:gd name="T41" fmla="*/ 10 h 17"/>
                <a:gd name="T42" fmla="*/ 12 w 17"/>
                <a:gd name="T43" fmla="*/ 10 h 17"/>
                <a:gd name="T44" fmla="*/ 11 w 17"/>
                <a:gd name="T45" fmla="*/ 11 h 17"/>
                <a:gd name="T46" fmla="*/ 9 w 17"/>
                <a:gd name="T47" fmla="*/ 12 h 17"/>
                <a:gd name="T48" fmla="*/ 9 w 17"/>
                <a:gd name="T49" fmla="*/ 12 h 17"/>
                <a:gd name="T50" fmla="*/ 11 w 17"/>
                <a:gd name="T51" fmla="*/ 11 h 17"/>
                <a:gd name="T52" fmla="*/ 9 w 17"/>
                <a:gd name="T53" fmla="*/ 12 h 17"/>
                <a:gd name="T54" fmla="*/ 8 w 17"/>
                <a:gd name="T55" fmla="*/ 14 h 17"/>
                <a:gd name="T56" fmla="*/ 6 w 17"/>
                <a:gd name="T57" fmla="*/ 15 h 17"/>
                <a:gd name="T58" fmla="*/ 3 w 17"/>
                <a:gd name="T59" fmla="*/ 15 h 17"/>
                <a:gd name="T60" fmla="*/ 2 w 17"/>
                <a:gd name="T61" fmla="*/ 16 h 17"/>
                <a:gd name="T62" fmla="*/ 1 w 17"/>
                <a:gd name="T63" fmla="*/ 17 h 17"/>
                <a:gd name="T64" fmla="*/ 0 w 17"/>
                <a:gd name="T65" fmla="*/ 16 h 17"/>
                <a:gd name="T66" fmla="*/ 1 w 17"/>
                <a:gd name="T67" fmla="*/ 15 h 17"/>
                <a:gd name="T68" fmla="*/ 1 w 17"/>
                <a:gd name="T69" fmla="*/ 12 h 17"/>
                <a:gd name="T70" fmla="*/ 1 w 17"/>
                <a:gd name="T71" fmla="*/ 11 h 17"/>
                <a:gd name="T72" fmla="*/ 2 w 17"/>
                <a:gd name="T73" fmla="*/ 11 h 17"/>
                <a:gd name="T74" fmla="*/ 3 w 17"/>
                <a:gd name="T75" fmla="*/ 10 h 17"/>
                <a:gd name="T76" fmla="*/ 3 w 17"/>
                <a:gd name="T77" fmla="*/ 8 h 17"/>
                <a:gd name="T78" fmla="*/ 5 w 17"/>
                <a:gd name="T79" fmla="*/ 6 h 17"/>
                <a:gd name="T80" fmla="*/ 5 w 17"/>
                <a:gd name="T81" fmla="*/ 4 h 17"/>
                <a:gd name="T82" fmla="*/ 5 w 17"/>
                <a:gd name="T83" fmla="*/ 2 h 17"/>
                <a:gd name="T84" fmla="*/ 7 w 17"/>
                <a:gd name="T85" fmla="*/ 2 h 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"/>
                <a:gd name="T130" fmla="*/ 0 h 17"/>
                <a:gd name="T131" fmla="*/ 17 w 17"/>
                <a:gd name="T132" fmla="*/ 17 h 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" h="17">
                  <a:moveTo>
                    <a:pt x="7" y="2"/>
                  </a:moveTo>
                  <a:lnTo>
                    <a:pt x="8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6" y="15"/>
                  </a:lnTo>
                  <a:lnTo>
                    <a:pt x="5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13" name="Freeform 687"/>
            <p:cNvSpPr>
              <a:spLocks noChangeAspect="1"/>
            </p:cNvSpPr>
            <p:nvPr/>
          </p:nvSpPr>
          <p:spPr bwMode="gray">
            <a:xfrm>
              <a:off x="5116" y="2512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14" name="Freeform 688"/>
            <p:cNvSpPr>
              <a:spLocks noChangeAspect="1"/>
            </p:cNvSpPr>
            <p:nvPr/>
          </p:nvSpPr>
          <p:spPr bwMode="gray">
            <a:xfrm>
              <a:off x="5099" y="2505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15" name="Freeform 689"/>
            <p:cNvSpPr>
              <a:spLocks noChangeAspect="1"/>
            </p:cNvSpPr>
            <p:nvPr/>
          </p:nvSpPr>
          <p:spPr bwMode="gray">
            <a:xfrm>
              <a:off x="5101" y="2505"/>
              <a:ext cx="2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16" name="Freeform 690"/>
            <p:cNvSpPr>
              <a:spLocks noChangeAspect="1"/>
            </p:cNvSpPr>
            <p:nvPr/>
          </p:nvSpPr>
          <p:spPr bwMode="gray">
            <a:xfrm>
              <a:off x="5113" y="2493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17" name="Freeform 691"/>
            <p:cNvSpPr>
              <a:spLocks noChangeAspect="1"/>
            </p:cNvSpPr>
            <p:nvPr/>
          </p:nvSpPr>
          <p:spPr bwMode="gray">
            <a:xfrm>
              <a:off x="5109" y="2493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1 h 2"/>
                <a:gd name="T8" fmla="*/ 1 w 1"/>
                <a:gd name="T9" fmla="*/ 2 h 2"/>
                <a:gd name="T10" fmla="*/ 0 w 1"/>
                <a:gd name="T11" fmla="*/ 2 h 2"/>
                <a:gd name="T12" fmla="*/ 0 w 1"/>
                <a:gd name="T13" fmla="*/ 1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2"/>
                <a:gd name="T23" fmla="*/ 1 w 1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2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18" name="Freeform 692"/>
            <p:cNvSpPr>
              <a:spLocks noChangeAspect="1"/>
            </p:cNvSpPr>
            <p:nvPr/>
          </p:nvSpPr>
          <p:spPr bwMode="gray">
            <a:xfrm>
              <a:off x="5107" y="2495"/>
              <a:ext cx="2" cy="5"/>
            </a:xfrm>
            <a:custGeom>
              <a:avLst/>
              <a:gdLst>
                <a:gd name="T0" fmla="*/ 0 w 2"/>
                <a:gd name="T1" fmla="*/ 2 h 4"/>
                <a:gd name="T2" fmla="*/ 1 w 2"/>
                <a:gd name="T3" fmla="*/ 2 h 4"/>
                <a:gd name="T4" fmla="*/ 1 w 2"/>
                <a:gd name="T5" fmla="*/ 1 h 4"/>
                <a:gd name="T6" fmla="*/ 2 w 2"/>
                <a:gd name="T7" fmla="*/ 0 h 4"/>
                <a:gd name="T8" fmla="*/ 2 w 2"/>
                <a:gd name="T9" fmla="*/ 1 h 4"/>
                <a:gd name="T10" fmla="*/ 1 w 2"/>
                <a:gd name="T11" fmla="*/ 1 h 4"/>
                <a:gd name="T12" fmla="*/ 1 w 2"/>
                <a:gd name="T13" fmla="*/ 2 h 4"/>
                <a:gd name="T14" fmla="*/ 0 w 2"/>
                <a:gd name="T15" fmla="*/ 2 h 4"/>
                <a:gd name="T16" fmla="*/ 0 w 2"/>
                <a:gd name="T17" fmla="*/ 4 h 4"/>
                <a:gd name="T18" fmla="*/ 0 w 2"/>
                <a:gd name="T19" fmla="*/ 2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"/>
                <a:gd name="T31" fmla="*/ 0 h 4"/>
                <a:gd name="T32" fmla="*/ 2 w 2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" h="4">
                  <a:moveTo>
                    <a:pt x="0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19" name="Freeform 693"/>
            <p:cNvSpPr>
              <a:spLocks noChangeAspect="1"/>
            </p:cNvSpPr>
            <p:nvPr/>
          </p:nvSpPr>
          <p:spPr bwMode="gray">
            <a:xfrm>
              <a:off x="5127" y="2354"/>
              <a:ext cx="168" cy="118"/>
            </a:xfrm>
            <a:custGeom>
              <a:avLst/>
              <a:gdLst>
                <a:gd name="T0" fmla="*/ 145 w 160"/>
                <a:gd name="T1" fmla="*/ 75 h 112"/>
                <a:gd name="T2" fmla="*/ 142 w 160"/>
                <a:gd name="T3" fmla="*/ 76 h 112"/>
                <a:gd name="T4" fmla="*/ 141 w 160"/>
                <a:gd name="T5" fmla="*/ 76 h 112"/>
                <a:gd name="T6" fmla="*/ 139 w 160"/>
                <a:gd name="T7" fmla="*/ 75 h 112"/>
                <a:gd name="T8" fmla="*/ 139 w 160"/>
                <a:gd name="T9" fmla="*/ 76 h 112"/>
                <a:gd name="T10" fmla="*/ 130 w 160"/>
                <a:gd name="T11" fmla="*/ 78 h 112"/>
                <a:gd name="T12" fmla="*/ 127 w 160"/>
                <a:gd name="T13" fmla="*/ 77 h 112"/>
                <a:gd name="T14" fmla="*/ 124 w 160"/>
                <a:gd name="T15" fmla="*/ 78 h 112"/>
                <a:gd name="T16" fmla="*/ 117 w 160"/>
                <a:gd name="T17" fmla="*/ 80 h 112"/>
                <a:gd name="T18" fmla="*/ 112 w 160"/>
                <a:gd name="T19" fmla="*/ 80 h 112"/>
                <a:gd name="T20" fmla="*/ 115 w 160"/>
                <a:gd name="T21" fmla="*/ 81 h 112"/>
                <a:gd name="T22" fmla="*/ 105 w 160"/>
                <a:gd name="T23" fmla="*/ 81 h 112"/>
                <a:gd name="T24" fmla="*/ 100 w 160"/>
                <a:gd name="T25" fmla="*/ 82 h 112"/>
                <a:gd name="T26" fmla="*/ 87 w 160"/>
                <a:gd name="T27" fmla="*/ 82 h 112"/>
                <a:gd name="T28" fmla="*/ 82 w 160"/>
                <a:gd name="T29" fmla="*/ 83 h 112"/>
                <a:gd name="T30" fmla="*/ 75 w 160"/>
                <a:gd name="T31" fmla="*/ 83 h 112"/>
                <a:gd name="T32" fmla="*/ 69 w 160"/>
                <a:gd name="T33" fmla="*/ 83 h 112"/>
                <a:gd name="T34" fmla="*/ 69 w 160"/>
                <a:gd name="T35" fmla="*/ 80 h 112"/>
                <a:gd name="T36" fmla="*/ 65 w 160"/>
                <a:gd name="T37" fmla="*/ 83 h 112"/>
                <a:gd name="T38" fmla="*/ 58 w 160"/>
                <a:gd name="T39" fmla="*/ 89 h 112"/>
                <a:gd name="T40" fmla="*/ 54 w 160"/>
                <a:gd name="T41" fmla="*/ 89 h 112"/>
                <a:gd name="T42" fmla="*/ 47 w 160"/>
                <a:gd name="T43" fmla="*/ 94 h 112"/>
                <a:gd name="T44" fmla="*/ 47 w 160"/>
                <a:gd name="T45" fmla="*/ 93 h 112"/>
                <a:gd name="T46" fmla="*/ 42 w 160"/>
                <a:gd name="T47" fmla="*/ 94 h 112"/>
                <a:gd name="T48" fmla="*/ 36 w 160"/>
                <a:gd name="T49" fmla="*/ 97 h 112"/>
                <a:gd name="T50" fmla="*/ 33 w 160"/>
                <a:gd name="T51" fmla="*/ 99 h 112"/>
                <a:gd name="T52" fmla="*/ 29 w 160"/>
                <a:gd name="T53" fmla="*/ 99 h 112"/>
                <a:gd name="T54" fmla="*/ 28 w 160"/>
                <a:gd name="T55" fmla="*/ 101 h 112"/>
                <a:gd name="T56" fmla="*/ 27 w 160"/>
                <a:gd name="T57" fmla="*/ 103 h 112"/>
                <a:gd name="T58" fmla="*/ 25 w 160"/>
                <a:gd name="T59" fmla="*/ 103 h 112"/>
                <a:gd name="T60" fmla="*/ 24 w 160"/>
                <a:gd name="T61" fmla="*/ 103 h 112"/>
                <a:gd name="T62" fmla="*/ 22 w 160"/>
                <a:gd name="T63" fmla="*/ 104 h 112"/>
                <a:gd name="T64" fmla="*/ 21 w 160"/>
                <a:gd name="T65" fmla="*/ 106 h 112"/>
                <a:gd name="T66" fmla="*/ 18 w 160"/>
                <a:gd name="T67" fmla="*/ 105 h 112"/>
                <a:gd name="T68" fmla="*/ 17 w 160"/>
                <a:gd name="T69" fmla="*/ 106 h 112"/>
                <a:gd name="T70" fmla="*/ 15 w 160"/>
                <a:gd name="T71" fmla="*/ 107 h 112"/>
                <a:gd name="T72" fmla="*/ 13 w 160"/>
                <a:gd name="T73" fmla="*/ 107 h 112"/>
                <a:gd name="T74" fmla="*/ 11 w 160"/>
                <a:gd name="T75" fmla="*/ 109 h 112"/>
                <a:gd name="T76" fmla="*/ 10 w 160"/>
                <a:gd name="T77" fmla="*/ 109 h 112"/>
                <a:gd name="T78" fmla="*/ 6 w 160"/>
                <a:gd name="T79" fmla="*/ 111 h 112"/>
                <a:gd name="T80" fmla="*/ 3 w 160"/>
                <a:gd name="T81" fmla="*/ 99 h 112"/>
                <a:gd name="T82" fmla="*/ 18 w 160"/>
                <a:gd name="T83" fmla="*/ 89 h 112"/>
                <a:gd name="T84" fmla="*/ 16 w 160"/>
                <a:gd name="T85" fmla="*/ 74 h 112"/>
                <a:gd name="T86" fmla="*/ 17 w 160"/>
                <a:gd name="T87" fmla="*/ 52 h 112"/>
                <a:gd name="T88" fmla="*/ 18 w 160"/>
                <a:gd name="T89" fmla="*/ 23 h 112"/>
                <a:gd name="T90" fmla="*/ 24 w 160"/>
                <a:gd name="T91" fmla="*/ 0 h 112"/>
                <a:gd name="T92" fmla="*/ 43 w 160"/>
                <a:gd name="T93" fmla="*/ 0 h 112"/>
                <a:gd name="T94" fmla="*/ 62 w 160"/>
                <a:gd name="T95" fmla="*/ 1 h 112"/>
                <a:gd name="T96" fmla="*/ 76 w 160"/>
                <a:gd name="T97" fmla="*/ 5 h 112"/>
                <a:gd name="T98" fmla="*/ 88 w 160"/>
                <a:gd name="T99" fmla="*/ 1 h 112"/>
                <a:gd name="T100" fmla="*/ 104 w 160"/>
                <a:gd name="T101" fmla="*/ 1 h 112"/>
                <a:gd name="T102" fmla="*/ 122 w 160"/>
                <a:gd name="T103" fmla="*/ 1 h 112"/>
                <a:gd name="T104" fmla="*/ 139 w 160"/>
                <a:gd name="T105" fmla="*/ 2 h 112"/>
                <a:gd name="T106" fmla="*/ 157 w 160"/>
                <a:gd name="T107" fmla="*/ 2 h 112"/>
                <a:gd name="T108" fmla="*/ 160 w 160"/>
                <a:gd name="T109" fmla="*/ 18 h 112"/>
                <a:gd name="T110" fmla="*/ 160 w 160"/>
                <a:gd name="T111" fmla="*/ 36 h 112"/>
                <a:gd name="T112" fmla="*/ 160 w 160"/>
                <a:gd name="T113" fmla="*/ 54 h 112"/>
                <a:gd name="T114" fmla="*/ 157 w 160"/>
                <a:gd name="T115" fmla="*/ 68 h 112"/>
                <a:gd name="T116" fmla="*/ 154 w 160"/>
                <a:gd name="T117" fmla="*/ 76 h 112"/>
                <a:gd name="T118" fmla="*/ 151 w 160"/>
                <a:gd name="T119" fmla="*/ 75 h 11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60"/>
                <a:gd name="T181" fmla="*/ 0 h 112"/>
                <a:gd name="T182" fmla="*/ 160 w 160"/>
                <a:gd name="T183" fmla="*/ 112 h 11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60" h="112">
                  <a:moveTo>
                    <a:pt x="150" y="75"/>
                  </a:moveTo>
                  <a:lnTo>
                    <a:pt x="150" y="76"/>
                  </a:lnTo>
                  <a:lnTo>
                    <a:pt x="148" y="76"/>
                  </a:lnTo>
                  <a:lnTo>
                    <a:pt x="148" y="75"/>
                  </a:lnTo>
                  <a:lnTo>
                    <a:pt x="147" y="75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6" y="77"/>
                  </a:lnTo>
                  <a:lnTo>
                    <a:pt x="146" y="76"/>
                  </a:lnTo>
                  <a:lnTo>
                    <a:pt x="145" y="76"/>
                  </a:lnTo>
                  <a:lnTo>
                    <a:pt x="146" y="76"/>
                  </a:lnTo>
                  <a:lnTo>
                    <a:pt x="146" y="75"/>
                  </a:lnTo>
                  <a:lnTo>
                    <a:pt x="146" y="76"/>
                  </a:lnTo>
                  <a:lnTo>
                    <a:pt x="145" y="76"/>
                  </a:lnTo>
                  <a:lnTo>
                    <a:pt x="145" y="75"/>
                  </a:lnTo>
                  <a:lnTo>
                    <a:pt x="146" y="75"/>
                  </a:lnTo>
                  <a:lnTo>
                    <a:pt x="145" y="75"/>
                  </a:lnTo>
                  <a:lnTo>
                    <a:pt x="146" y="75"/>
                  </a:lnTo>
                  <a:lnTo>
                    <a:pt x="145" y="75"/>
                  </a:lnTo>
                  <a:lnTo>
                    <a:pt x="146" y="75"/>
                  </a:lnTo>
                  <a:lnTo>
                    <a:pt x="146" y="74"/>
                  </a:lnTo>
                  <a:lnTo>
                    <a:pt x="145" y="74"/>
                  </a:lnTo>
                  <a:lnTo>
                    <a:pt x="145" y="75"/>
                  </a:lnTo>
                  <a:lnTo>
                    <a:pt x="145" y="76"/>
                  </a:lnTo>
                  <a:lnTo>
                    <a:pt x="144" y="76"/>
                  </a:lnTo>
                  <a:lnTo>
                    <a:pt x="144" y="77"/>
                  </a:lnTo>
                  <a:lnTo>
                    <a:pt x="144" y="76"/>
                  </a:lnTo>
                  <a:lnTo>
                    <a:pt x="142" y="76"/>
                  </a:lnTo>
                  <a:lnTo>
                    <a:pt x="144" y="76"/>
                  </a:lnTo>
                  <a:lnTo>
                    <a:pt x="142" y="76"/>
                  </a:lnTo>
                  <a:lnTo>
                    <a:pt x="142" y="77"/>
                  </a:lnTo>
                  <a:lnTo>
                    <a:pt x="144" y="77"/>
                  </a:lnTo>
                  <a:lnTo>
                    <a:pt x="142" y="77"/>
                  </a:lnTo>
                  <a:lnTo>
                    <a:pt x="142" y="78"/>
                  </a:lnTo>
                  <a:lnTo>
                    <a:pt x="142" y="77"/>
                  </a:lnTo>
                  <a:lnTo>
                    <a:pt x="141" y="77"/>
                  </a:lnTo>
                  <a:lnTo>
                    <a:pt x="142" y="77"/>
                  </a:lnTo>
                  <a:lnTo>
                    <a:pt x="141" y="77"/>
                  </a:lnTo>
                  <a:lnTo>
                    <a:pt x="142" y="77"/>
                  </a:lnTo>
                  <a:lnTo>
                    <a:pt x="142" y="76"/>
                  </a:lnTo>
                  <a:lnTo>
                    <a:pt x="142" y="77"/>
                  </a:lnTo>
                  <a:lnTo>
                    <a:pt x="142" y="76"/>
                  </a:lnTo>
                  <a:lnTo>
                    <a:pt x="141" y="76"/>
                  </a:lnTo>
                  <a:lnTo>
                    <a:pt x="141" y="75"/>
                  </a:lnTo>
                  <a:lnTo>
                    <a:pt x="141" y="76"/>
                  </a:lnTo>
                  <a:lnTo>
                    <a:pt x="141" y="77"/>
                  </a:lnTo>
                  <a:lnTo>
                    <a:pt x="140" y="77"/>
                  </a:lnTo>
                  <a:lnTo>
                    <a:pt x="139" y="77"/>
                  </a:lnTo>
                  <a:lnTo>
                    <a:pt x="140" y="77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40" y="75"/>
                  </a:lnTo>
                  <a:lnTo>
                    <a:pt x="140" y="76"/>
                  </a:lnTo>
                  <a:lnTo>
                    <a:pt x="139" y="76"/>
                  </a:lnTo>
                  <a:lnTo>
                    <a:pt x="140" y="76"/>
                  </a:lnTo>
                  <a:lnTo>
                    <a:pt x="139" y="76"/>
                  </a:lnTo>
                  <a:lnTo>
                    <a:pt x="139" y="77"/>
                  </a:lnTo>
                  <a:lnTo>
                    <a:pt x="139" y="76"/>
                  </a:lnTo>
                  <a:lnTo>
                    <a:pt x="139" y="75"/>
                  </a:lnTo>
                  <a:lnTo>
                    <a:pt x="139" y="76"/>
                  </a:lnTo>
                  <a:lnTo>
                    <a:pt x="139" y="75"/>
                  </a:lnTo>
                  <a:lnTo>
                    <a:pt x="138" y="75"/>
                  </a:lnTo>
                  <a:lnTo>
                    <a:pt x="139" y="75"/>
                  </a:lnTo>
                  <a:lnTo>
                    <a:pt x="138" y="75"/>
                  </a:lnTo>
                  <a:lnTo>
                    <a:pt x="139" y="75"/>
                  </a:lnTo>
                  <a:lnTo>
                    <a:pt x="138" y="75"/>
                  </a:lnTo>
                  <a:lnTo>
                    <a:pt x="139" y="75"/>
                  </a:lnTo>
                  <a:lnTo>
                    <a:pt x="138" y="75"/>
                  </a:lnTo>
                  <a:lnTo>
                    <a:pt x="139" y="75"/>
                  </a:lnTo>
                  <a:lnTo>
                    <a:pt x="138" y="75"/>
                  </a:lnTo>
                  <a:lnTo>
                    <a:pt x="139" y="75"/>
                  </a:lnTo>
                  <a:lnTo>
                    <a:pt x="138" y="75"/>
                  </a:lnTo>
                  <a:lnTo>
                    <a:pt x="139" y="75"/>
                  </a:lnTo>
                  <a:lnTo>
                    <a:pt x="139" y="76"/>
                  </a:lnTo>
                  <a:lnTo>
                    <a:pt x="139" y="77"/>
                  </a:lnTo>
                  <a:lnTo>
                    <a:pt x="138" y="77"/>
                  </a:lnTo>
                  <a:lnTo>
                    <a:pt x="139" y="77"/>
                  </a:lnTo>
                  <a:lnTo>
                    <a:pt x="138" y="77"/>
                  </a:lnTo>
                  <a:lnTo>
                    <a:pt x="136" y="77"/>
                  </a:lnTo>
                  <a:lnTo>
                    <a:pt x="136" y="76"/>
                  </a:lnTo>
                  <a:lnTo>
                    <a:pt x="136" y="77"/>
                  </a:lnTo>
                  <a:lnTo>
                    <a:pt x="135" y="77"/>
                  </a:lnTo>
                  <a:lnTo>
                    <a:pt x="136" y="77"/>
                  </a:lnTo>
                  <a:lnTo>
                    <a:pt x="135" y="77"/>
                  </a:lnTo>
                  <a:lnTo>
                    <a:pt x="135" y="78"/>
                  </a:lnTo>
                  <a:lnTo>
                    <a:pt x="134" y="78"/>
                  </a:lnTo>
                  <a:lnTo>
                    <a:pt x="133" y="78"/>
                  </a:lnTo>
                  <a:lnTo>
                    <a:pt x="131" y="78"/>
                  </a:lnTo>
                  <a:lnTo>
                    <a:pt x="130" y="78"/>
                  </a:lnTo>
                  <a:lnTo>
                    <a:pt x="131" y="78"/>
                  </a:lnTo>
                  <a:lnTo>
                    <a:pt x="130" y="77"/>
                  </a:lnTo>
                  <a:lnTo>
                    <a:pt x="130" y="76"/>
                  </a:lnTo>
                  <a:lnTo>
                    <a:pt x="131" y="76"/>
                  </a:lnTo>
                  <a:lnTo>
                    <a:pt x="130" y="76"/>
                  </a:lnTo>
                  <a:lnTo>
                    <a:pt x="130" y="77"/>
                  </a:lnTo>
                  <a:lnTo>
                    <a:pt x="129" y="77"/>
                  </a:lnTo>
                  <a:lnTo>
                    <a:pt x="129" y="78"/>
                  </a:lnTo>
                  <a:lnTo>
                    <a:pt x="130" y="78"/>
                  </a:lnTo>
                  <a:lnTo>
                    <a:pt x="129" y="78"/>
                  </a:lnTo>
                  <a:lnTo>
                    <a:pt x="129" y="77"/>
                  </a:lnTo>
                  <a:lnTo>
                    <a:pt x="128" y="77"/>
                  </a:lnTo>
                  <a:lnTo>
                    <a:pt x="128" y="76"/>
                  </a:lnTo>
                  <a:lnTo>
                    <a:pt x="127" y="76"/>
                  </a:lnTo>
                  <a:lnTo>
                    <a:pt x="127" y="77"/>
                  </a:lnTo>
                  <a:lnTo>
                    <a:pt x="127" y="78"/>
                  </a:lnTo>
                  <a:lnTo>
                    <a:pt x="127" y="80"/>
                  </a:lnTo>
                  <a:lnTo>
                    <a:pt x="127" y="78"/>
                  </a:lnTo>
                  <a:lnTo>
                    <a:pt x="127" y="80"/>
                  </a:lnTo>
                  <a:lnTo>
                    <a:pt x="127" y="81"/>
                  </a:lnTo>
                  <a:lnTo>
                    <a:pt x="125" y="81"/>
                  </a:lnTo>
                  <a:lnTo>
                    <a:pt x="125" y="80"/>
                  </a:lnTo>
                  <a:lnTo>
                    <a:pt x="124" y="80"/>
                  </a:lnTo>
                  <a:lnTo>
                    <a:pt x="125" y="80"/>
                  </a:lnTo>
                  <a:lnTo>
                    <a:pt x="125" y="78"/>
                  </a:lnTo>
                  <a:lnTo>
                    <a:pt x="124" y="78"/>
                  </a:lnTo>
                  <a:lnTo>
                    <a:pt x="124" y="80"/>
                  </a:lnTo>
                  <a:lnTo>
                    <a:pt x="124" y="78"/>
                  </a:lnTo>
                  <a:lnTo>
                    <a:pt x="124" y="80"/>
                  </a:lnTo>
                  <a:lnTo>
                    <a:pt x="124" y="78"/>
                  </a:lnTo>
                  <a:lnTo>
                    <a:pt x="123" y="78"/>
                  </a:lnTo>
                  <a:lnTo>
                    <a:pt x="123" y="80"/>
                  </a:lnTo>
                  <a:lnTo>
                    <a:pt x="123" y="78"/>
                  </a:lnTo>
                  <a:lnTo>
                    <a:pt x="122" y="78"/>
                  </a:lnTo>
                  <a:lnTo>
                    <a:pt x="122" y="80"/>
                  </a:lnTo>
                  <a:lnTo>
                    <a:pt x="122" y="81"/>
                  </a:lnTo>
                  <a:lnTo>
                    <a:pt x="121" y="81"/>
                  </a:lnTo>
                  <a:lnTo>
                    <a:pt x="119" y="81"/>
                  </a:lnTo>
                  <a:lnTo>
                    <a:pt x="118" y="81"/>
                  </a:lnTo>
                  <a:lnTo>
                    <a:pt x="117" y="81"/>
                  </a:lnTo>
                  <a:lnTo>
                    <a:pt x="116" y="81"/>
                  </a:lnTo>
                  <a:lnTo>
                    <a:pt x="117" y="81"/>
                  </a:lnTo>
                  <a:lnTo>
                    <a:pt x="117" y="80"/>
                  </a:lnTo>
                  <a:lnTo>
                    <a:pt x="117" y="81"/>
                  </a:lnTo>
                  <a:lnTo>
                    <a:pt x="117" y="80"/>
                  </a:lnTo>
                  <a:lnTo>
                    <a:pt x="117" y="81"/>
                  </a:lnTo>
                  <a:lnTo>
                    <a:pt x="116" y="81"/>
                  </a:lnTo>
                  <a:lnTo>
                    <a:pt x="116" y="80"/>
                  </a:lnTo>
                  <a:lnTo>
                    <a:pt x="116" y="78"/>
                  </a:lnTo>
                  <a:lnTo>
                    <a:pt x="115" y="78"/>
                  </a:lnTo>
                  <a:lnTo>
                    <a:pt x="116" y="78"/>
                  </a:lnTo>
                  <a:lnTo>
                    <a:pt x="116" y="80"/>
                  </a:lnTo>
                  <a:lnTo>
                    <a:pt x="115" y="80"/>
                  </a:lnTo>
                  <a:lnTo>
                    <a:pt x="115" y="78"/>
                  </a:lnTo>
                  <a:lnTo>
                    <a:pt x="115" y="77"/>
                  </a:lnTo>
                  <a:lnTo>
                    <a:pt x="113" y="78"/>
                  </a:lnTo>
                  <a:lnTo>
                    <a:pt x="113" y="80"/>
                  </a:lnTo>
                  <a:lnTo>
                    <a:pt x="112" y="80"/>
                  </a:lnTo>
                  <a:lnTo>
                    <a:pt x="113" y="80"/>
                  </a:lnTo>
                  <a:lnTo>
                    <a:pt x="112" y="80"/>
                  </a:lnTo>
                  <a:lnTo>
                    <a:pt x="113" y="80"/>
                  </a:lnTo>
                  <a:lnTo>
                    <a:pt x="112" y="80"/>
                  </a:lnTo>
                  <a:lnTo>
                    <a:pt x="112" y="81"/>
                  </a:lnTo>
                  <a:lnTo>
                    <a:pt x="113" y="81"/>
                  </a:lnTo>
                  <a:lnTo>
                    <a:pt x="113" y="80"/>
                  </a:lnTo>
                  <a:lnTo>
                    <a:pt x="115" y="80"/>
                  </a:lnTo>
                  <a:lnTo>
                    <a:pt x="113" y="80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5" y="80"/>
                  </a:lnTo>
                  <a:lnTo>
                    <a:pt x="115" y="81"/>
                  </a:lnTo>
                  <a:lnTo>
                    <a:pt x="113" y="81"/>
                  </a:lnTo>
                  <a:lnTo>
                    <a:pt x="113" y="82"/>
                  </a:lnTo>
                  <a:lnTo>
                    <a:pt x="115" y="82"/>
                  </a:lnTo>
                  <a:lnTo>
                    <a:pt x="115" y="81"/>
                  </a:lnTo>
                  <a:lnTo>
                    <a:pt x="115" y="82"/>
                  </a:lnTo>
                  <a:lnTo>
                    <a:pt x="113" y="82"/>
                  </a:lnTo>
                  <a:lnTo>
                    <a:pt x="112" y="82"/>
                  </a:lnTo>
                  <a:lnTo>
                    <a:pt x="112" y="83"/>
                  </a:lnTo>
                  <a:lnTo>
                    <a:pt x="112" y="82"/>
                  </a:lnTo>
                  <a:lnTo>
                    <a:pt x="111" y="83"/>
                  </a:lnTo>
                  <a:lnTo>
                    <a:pt x="111" y="82"/>
                  </a:lnTo>
                  <a:lnTo>
                    <a:pt x="110" y="82"/>
                  </a:lnTo>
                  <a:lnTo>
                    <a:pt x="110" y="81"/>
                  </a:lnTo>
                  <a:lnTo>
                    <a:pt x="109" y="81"/>
                  </a:lnTo>
                  <a:lnTo>
                    <a:pt x="109" y="82"/>
                  </a:lnTo>
                  <a:lnTo>
                    <a:pt x="107" y="82"/>
                  </a:lnTo>
                  <a:lnTo>
                    <a:pt x="107" y="81"/>
                  </a:lnTo>
                  <a:lnTo>
                    <a:pt x="106" y="81"/>
                  </a:lnTo>
                  <a:lnTo>
                    <a:pt x="105" y="81"/>
                  </a:lnTo>
                  <a:lnTo>
                    <a:pt x="105" y="82"/>
                  </a:lnTo>
                  <a:lnTo>
                    <a:pt x="104" y="82"/>
                  </a:lnTo>
                  <a:lnTo>
                    <a:pt x="103" y="82"/>
                  </a:lnTo>
                  <a:lnTo>
                    <a:pt x="101" y="82"/>
                  </a:lnTo>
                  <a:lnTo>
                    <a:pt x="101" y="83"/>
                  </a:lnTo>
                  <a:lnTo>
                    <a:pt x="100" y="83"/>
                  </a:lnTo>
                  <a:lnTo>
                    <a:pt x="100" y="82"/>
                  </a:lnTo>
                  <a:lnTo>
                    <a:pt x="99" y="82"/>
                  </a:lnTo>
                  <a:lnTo>
                    <a:pt x="98" y="82"/>
                  </a:lnTo>
                  <a:lnTo>
                    <a:pt x="98" y="83"/>
                  </a:lnTo>
                  <a:lnTo>
                    <a:pt x="98" y="82"/>
                  </a:lnTo>
                  <a:lnTo>
                    <a:pt x="98" y="83"/>
                  </a:lnTo>
                  <a:lnTo>
                    <a:pt x="99" y="83"/>
                  </a:lnTo>
                  <a:lnTo>
                    <a:pt x="99" y="82"/>
                  </a:lnTo>
                  <a:lnTo>
                    <a:pt x="100" y="82"/>
                  </a:lnTo>
                  <a:lnTo>
                    <a:pt x="99" y="82"/>
                  </a:lnTo>
                  <a:lnTo>
                    <a:pt x="99" y="83"/>
                  </a:lnTo>
                  <a:lnTo>
                    <a:pt x="99" y="85"/>
                  </a:lnTo>
                  <a:lnTo>
                    <a:pt x="98" y="85"/>
                  </a:lnTo>
                  <a:lnTo>
                    <a:pt x="98" y="83"/>
                  </a:lnTo>
                  <a:lnTo>
                    <a:pt x="97" y="83"/>
                  </a:lnTo>
                  <a:lnTo>
                    <a:pt x="97" y="82"/>
                  </a:lnTo>
                  <a:lnTo>
                    <a:pt x="95" y="82"/>
                  </a:lnTo>
                  <a:lnTo>
                    <a:pt x="94" y="82"/>
                  </a:lnTo>
                  <a:lnTo>
                    <a:pt x="93" y="82"/>
                  </a:lnTo>
                  <a:lnTo>
                    <a:pt x="92" y="82"/>
                  </a:lnTo>
                  <a:lnTo>
                    <a:pt x="90" y="82"/>
                  </a:lnTo>
                  <a:lnTo>
                    <a:pt x="89" y="82"/>
                  </a:lnTo>
                  <a:lnTo>
                    <a:pt x="88" y="82"/>
                  </a:lnTo>
                  <a:lnTo>
                    <a:pt x="87" y="82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3"/>
                  </a:lnTo>
                  <a:lnTo>
                    <a:pt x="87" y="85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6" y="85"/>
                  </a:lnTo>
                  <a:lnTo>
                    <a:pt x="84" y="85"/>
                  </a:lnTo>
                  <a:lnTo>
                    <a:pt x="84" y="83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3" y="83"/>
                  </a:lnTo>
                  <a:lnTo>
                    <a:pt x="82" y="83"/>
                  </a:lnTo>
                  <a:lnTo>
                    <a:pt x="83" y="83"/>
                  </a:lnTo>
                  <a:lnTo>
                    <a:pt x="82" y="83"/>
                  </a:lnTo>
                  <a:lnTo>
                    <a:pt x="83" y="83"/>
                  </a:lnTo>
                  <a:lnTo>
                    <a:pt x="82" y="83"/>
                  </a:lnTo>
                  <a:lnTo>
                    <a:pt x="81" y="83"/>
                  </a:lnTo>
                  <a:lnTo>
                    <a:pt x="81" y="82"/>
                  </a:lnTo>
                  <a:lnTo>
                    <a:pt x="80" y="82"/>
                  </a:lnTo>
                  <a:lnTo>
                    <a:pt x="80" y="83"/>
                  </a:lnTo>
                  <a:lnTo>
                    <a:pt x="78" y="82"/>
                  </a:lnTo>
                  <a:lnTo>
                    <a:pt x="78" y="83"/>
                  </a:lnTo>
                  <a:lnTo>
                    <a:pt x="77" y="83"/>
                  </a:lnTo>
                  <a:lnTo>
                    <a:pt x="76" y="83"/>
                  </a:lnTo>
                  <a:lnTo>
                    <a:pt x="76" y="85"/>
                  </a:lnTo>
                  <a:lnTo>
                    <a:pt x="75" y="85"/>
                  </a:lnTo>
                  <a:lnTo>
                    <a:pt x="76" y="85"/>
                  </a:lnTo>
                  <a:lnTo>
                    <a:pt x="76" y="83"/>
                  </a:lnTo>
                  <a:lnTo>
                    <a:pt x="75" y="83"/>
                  </a:lnTo>
                  <a:lnTo>
                    <a:pt x="74" y="83"/>
                  </a:lnTo>
                  <a:lnTo>
                    <a:pt x="75" y="83"/>
                  </a:lnTo>
                  <a:lnTo>
                    <a:pt x="74" y="83"/>
                  </a:lnTo>
                  <a:lnTo>
                    <a:pt x="74" y="85"/>
                  </a:lnTo>
                  <a:lnTo>
                    <a:pt x="74" y="83"/>
                  </a:lnTo>
                  <a:lnTo>
                    <a:pt x="74" y="85"/>
                  </a:lnTo>
                  <a:lnTo>
                    <a:pt x="74" y="83"/>
                  </a:lnTo>
                  <a:lnTo>
                    <a:pt x="72" y="83"/>
                  </a:lnTo>
                  <a:lnTo>
                    <a:pt x="72" y="85"/>
                  </a:lnTo>
                  <a:lnTo>
                    <a:pt x="72" y="83"/>
                  </a:lnTo>
                  <a:lnTo>
                    <a:pt x="72" y="85"/>
                  </a:lnTo>
                  <a:lnTo>
                    <a:pt x="71" y="85"/>
                  </a:lnTo>
                  <a:lnTo>
                    <a:pt x="70" y="85"/>
                  </a:lnTo>
                  <a:lnTo>
                    <a:pt x="69" y="85"/>
                  </a:lnTo>
                  <a:lnTo>
                    <a:pt x="69" y="83"/>
                  </a:lnTo>
                  <a:lnTo>
                    <a:pt x="69" y="82"/>
                  </a:lnTo>
                  <a:lnTo>
                    <a:pt x="68" y="82"/>
                  </a:lnTo>
                  <a:lnTo>
                    <a:pt x="69" y="82"/>
                  </a:lnTo>
                  <a:lnTo>
                    <a:pt x="69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68" y="81"/>
                  </a:lnTo>
                  <a:lnTo>
                    <a:pt x="69" y="81"/>
                  </a:lnTo>
                  <a:lnTo>
                    <a:pt x="69" y="80"/>
                  </a:lnTo>
                  <a:lnTo>
                    <a:pt x="68" y="80"/>
                  </a:lnTo>
                  <a:lnTo>
                    <a:pt x="69" y="80"/>
                  </a:lnTo>
                  <a:lnTo>
                    <a:pt x="68" y="80"/>
                  </a:lnTo>
                  <a:lnTo>
                    <a:pt x="69" y="80"/>
                  </a:lnTo>
                  <a:lnTo>
                    <a:pt x="68" y="80"/>
                  </a:lnTo>
                  <a:lnTo>
                    <a:pt x="69" y="80"/>
                  </a:lnTo>
                  <a:lnTo>
                    <a:pt x="68" y="80"/>
                  </a:lnTo>
                  <a:lnTo>
                    <a:pt x="69" y="80"/>
                  </a:lnTo>
                  <a:lnTo>
                    <a:pt x="68" y="78"/>
                  </a:lnTo>
                  <a:lnTo>
                    <a:pt x="68" y="80"/>
                  </a:lnTo>
                  <a:lnTo>
                    <a:pt x="68" y="78"/>
                  </a:lnTo>
                  <a:lnTo>
                    <a:pt x="68" y="80"/>
                  </a:lnTo>
                  <a:lnTo>
                    <a:pt x="66" y="80"/>
                  </a:lnTo>
                  <a:lnTo>
                    <a:pt x="66" y="81"/>
                  </a:lnTo>
                  <a:lnTo>
                    <a:pt x="65" y="81"/>
                  </a:lnTo>
                  <a:lnTo>
                    <a:pt x="65" y="82"/>
                  </a:lnTo>
                  <a:lnTo>
                    <a:pt x="66" y="82"/>
                  </a:lnTo>
                  <a:lnTo>
                    <a:pt x="68" y="82"/>
                  </a:lnTo>
                  <a:lnTo>
                    <a:pt x="66" y="82"/>
                  </a:lnTo>
                  <a:lnTo>
                    <a:pt x="66" y="83"/>
                  </a:lnTo>
                  <a:lnTo>
                    <a:pt x="65" y="83"/>
                  </a:lnTo>
                  <a:lnTo>
                    <a:pt x="64" y="83"/>
                  </a:lnTo>
                  <a:lnTo>
                    <a:pt x="64" y="85"/>
                  </a:lnTo>
                  <a:lnTo>
                    <a:pt x="63" y="85"/>
                  </a:lnTo>
                  <a:lnTo>
                    <a:pt x="63" y="86"/>
                  </a:lnTo>
                  <a:lnTo>
                    <a:pt x="62" y="86"/>
                  </a:lnTo>
                  <a:lnTo>
                    <a:pt x="62" y="87"/>
                  </a:lnTo>
                  <a:lnTo>
                    <a:pt x="60" y="87"/>
                  </a:lnTo>
                  <a:lnTo>
                    <a:pt x="60" y="88"/>
                  </a:lnTo>
                  <a:lnTo>
                    <a:pt x="59" y="88"/>
                  </a:lnTo>
                  <a:lnTo>
                    <a:pt x="59" y="89"/>
                  </a:lnTo>
                  <a:lnTo>
                    <a:pt x="59" y="88"/>
                  </a:lnTo>
                  <a:lnTo>
                    <a:pt x="58" y="88"/>
                  </a:lnTo>
                  <a:lnTo>
                    <a:pt x="58" y="89"/>
                  </a:lnTo>
                  <a:lnTo>
                    <a:pt x="58" y="88"/>
                  </a:lnTo>
                  <a:lnTo>
                    <a:pt x="58" y="89"/>
                  </a:lnTo>
                  <a:lnTo>
                    <a:pt x="57" y="89"/>
                  </a:lnTo>
                  <a:lnTo>
                    <a:pt x="57" y="88"/>
                  </a:lnTo>
                  <a:lnTo>
                    <a:pt x="58" y="88"/>
                  </a:lnTo>
                  <a:lnTo>
                    <a:pt x="58" y="87"/>
                  </a:lnTo>
                  <a:lnTo>
                    <a:pt x="57" y="87"/>
                  </a:lnTo>
                  <a:lnTo>
                    <a:pt x="57" y="88"/>
                  </a:lnTo>
                  <a:lnTo>
                    <a:pt x="57" y="87"/>
                  </a:lnTo>
                  <a:lnTo>
                    <a:pt x="57" y="88"/>
                  </a:lnTo>
                  <a:lnTo>
                    <a:pt x="56" y="88"/>
                  </a:lnTo>
                  <a:lnTo>
                    <a:pt x="56" y="87"/>
                  </a:lnTo>
                  <a:lnTo>
                    <a:pt x="56" y="88"/>
                  </a:lnTo>
                  <a:lnTo>
                    <a:pt x="57" y="88"/>
                  </a:lnTo>
                  <a:lnTo>
                    <a:pt x="56" y="88"/>
                  </a:lnTo>
                  <a:lnTo>
                    <a:pt x="56" y="89"/>
                  </a:lnTo>
                  <a:lnTo>
                    <a:pt x="54" y="89"/>
                  </a:lnTo>
                  <a:lnTo>
                    <a:pt x="54" y="91"/>
                  </a:lnTo>
                  <a:lnTo>
                    <a:pt x="53" y="91"/>
                  </a:lnTo>
                  <a:lnTo>
                    <a:pt x="53" y="92"/>
                  </a:lnTo>
                  <a:lnTo>
                    <a:pt x="52" y="92"/>
                  </a:lnTo>
                  <a:lnTo>
                    <a:pt x="52" y="93"/>
                  </a:lnTo>
                  <a:lnTo>
                    <a:pt x="51" y="93"/>
                  </a:lnTo>
                  <a:lnTo>
                    <a:pt x="52" y="93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2" y="94"/>
                  </a:lnTo>
                  <a:lnTo>
                    <a:pt x="51" y="94"/>
                  </a:lnTo>
                  <a:lnTo>
                    <a:pt x="51" y="95"/>
                  </a:lnTo>
                  <a:lnTo>
                    <a:pt x="50" y="95"/>
                  </a:lnTo>
                  <a:lnTo>
                    <a:pt x="48" y="94"/>
                  </a:lnTo>
                  <a:lnTo>
                    <a:pt x="47" y="94"/>
                  </a:lnTo>
                  <a:lnTo>
                    <a:pt x="46" y="94"/>
                  </a:lnTo>
                  <a:lnTo>
                    <a:pt x="46" y="93"/>
                  </a:lnTo>
                  <a:lnTo>
                    <a:pt x="47" y="93"/>
                  </a:lnTo>
                  <a:lnTo>
                    <a:pt x="47" y="94"/>
                  </a:lnTo>
                  <a:lnTo>
                    <a:pt x="48" y="94"/>
                  </a:lnTo>
                  <a:lnTo>
                    <a:pt x="50" y="94"/>
                  </a:lnTo>
                  <a:lnTo>
                    <a:pt x="48" y="94"/>
                  </a:lnTo>
                  <a:lnTo>
                    <a:pt x="47" y="94"/>
                  </a:lnTo>
                  <a:lnTo>
                    <a:pt x="47" y="93"/>
                  </a:lnTo>
                  <a:lnTo>
                    <a:pt x="47" y="94"/>
                  </a:lnTo>
                  <a:lnTo>
                    <a:pt x="47" y="93"/>
                  </a:lnTo>
                  <a:lnTo>
                    <a:pt x="47" y="92"/>
                  </a:lnTo>
                  <a:lnTo>
                    <a:pt x="47" y="93"/>
                  </a:lnTo>
                  <a:lnTo>
                    <a:pt x="47" y="92"/>
                  </a:lnTo>
                  <a:lnTo>
                    <a:pt x="47" y="93"/>
                  </a:lnTo>
                  <a:lnTo>
                    <a:pt x="46" y="93"/>
                  </a:lnTo>
                  <a:lnTo>
                    <a:pt x="46" y="92"/>
                  </a:lnTo>
                  <a:lnTo>
                    <a:pt x="46" y="91"/>
                  </a:lnTo>
                  <a:lnTo>
                    <a:pt x="46" y="92"/>
                  </a:lnTo>
                  <a:lnTo>
                    <a:pt x="45" y="92"/>
                  </a:lnTo>
                  <a:lnTo>
                    <a:pt x="45" y="91"/>
                  </a:lnTo>
                  <a:lnTo>
                    <a:pt x="45" y="92"/>
                  </a:lnTo>
                  <a:lnTo>
                    <a:pt x="45" y="93"/>
                  </a:lnTo>
                  <a:lnTo>
                    <a:pt x="46" y="93"/>
                  </a:lnTo>
                  <a:lnTo>
                    <a:pt x="45" y="93"/>
                  </a:lnTo>
                  <a:lnTo>
                    <a:pt x="45" y="94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42" y="95"/>
                  </a:lnTo>
                  <a:lnTo>
                    <a:pt x="42" y="94"/>
                  </a:lnTo>
                  <a:lnTo>
                    <a:pt x="43" y="94"/>
                  </a:lnTo>
                  <a:lnTo>
                    <a:pt x="43" y="93"/>
                  </a:lnTo>
                  <a:lnTo>
                    <a:pt x="43" y="94"/>
                  </a:lnTo>
                  <a:lnTo>
                    <a:pt x="42" y="94"/>
                  </a:lnTo>
                  <a:lnTo>
                    <a:pt x="42" y="95"/>
                  </a:lnTo>
                  <a:lnTo>
                    <a:pt x="41" y="95"/>
                  </a:lnTo>
                  <a:lnTo>
                    <a:pt x="41" y="97"/>
                  </a:lnTo>
                  <a:lnTo>
                    <a:pt x="40" y="97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40" y="98"/>
                  </a:lnTo>
                  <a:lnTo>
                    <a:pt x="39" y="98"/>
                  </a:lnTo>
                  <a:lnTo>
                    <a:pt x="37" y="98"/>
                  </a:lnTo>
                  <a:lnTo>
                    <a:pt x="37" y="97"/>
                  </a:lnTo>
                  <a:lnTo>
                    <a:pt x="36" y="97"/>
                  </a:lnTo>
                  <a:lnTo>
                    <a:pt x="36" y="98"/>
                  </a:lnTo>
                  <a:lnTo>
                    <a:pt x="36" y="97"/>
                  </a:lnTo>
                  <a:lnTo>
                    <a:pt x="36" y="98"/>
                  </a:lnTo>
                  <a:lnTo>
                    <a:pt x="35" y="98"/>
                  </a:lnTo>
                  <a:lnTo>
                    <a:pt x="35" y="99"/>
                  </a:lnTo>
                  <a:lnTo>
                    <a:pt x="35" y="98"/>
                  </a:lnTo>
                  <a:lnTo>
                    <a:pt x="34" y="98"/>
                  </a:lnTo>
                  <a:lnTo>
                    <a:pt x="34" y="99"/>
                  </a:lnTo>
                  <a:lnTo>
                    <a:pt x="34" y="98"/>
                  </a:lnTo>
                  <a:lnTo>
                    <a:pt x="34" y="99"/>
                  </a:lnTo>
                  <a:lnTo>
                    <a:pt x="33" y="99"/>
                  </a:lnTo>
                  <a:lnTo>
                    <a:pt x="31" y="99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3" y="99"/>
                  </a:lnTo>
                  <a:lnTo>
                    <a:pt x="33" y="98"/>
                  </a:lnTo>
                  <a:lnTo>
                    <a:pt x="31" y="98"/>
                  </a:lnTo>
                  <a:lnTo>
                    <a:pt x="31" y="99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0" y="99"/>
                  </a:lnTo>
                  <a:lnTo>
                    <a:pt x="31" y="99"/>
                  </a:lnTo>
                  <a:lnTo>
                    <a:pt x="30" y="99"/>
                  </a:lnTo>
                  <a:lnTo>
                    <a:pt x="30" y="98"/>
                  </a:lnTo>
                  <a:lnTo>
                    <a:pt x="30" y="99"/>
                  </a:lnTo>
                  <a:lnTo>
                    <a:pt x="29" y="99"/>
                  </a:lnTo>
                  <a:lnTo>
                    <a:pt x="29" y="98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30" y="100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101"/>
                  </a:lnTo>
                  <a:lnTo>
                    <a:pt x="28" y="100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8" y="101"/>
                  </a:lnTo>
                  <a:lnTo>
                    <a:pt x="28" y="100"/>
                  </a:lnTo>
                  <a:lnTo>
                    <a:pt x="28" y="101"/>
                  </a:lnTo>
                  <a:lnTo>
                    <a:pt x="27" y="101"/>
                  </a:lnTo>
                  <a:lnTo>
                    <a:pt x="28" y="101"/>
                  </a:lnTo>
                  <a:lnTo>
                    <a:pt x="28" y="100"/>
                  </a:lnTo>
                  <a:lnTo>
                    <a:pt x="27" y="101"/>
                  </a:lnTo>
                  <a:lnTo>
                    <a:pt x="27" y="100"/>
                  </a:lnTo>
                  <a:lnTo>
                    <a:pt x="27" y="101"/>
                  </a:lnTo>
                  <a:lnTo>
                    <a:pt x="27" y="103"/>
                  </a:lnTo>
                  <a:lnTo>
                    <a:pt x="27" y="101"/>
                  </a:lnTo>
                  <a:lnTo>
                    <a:pt x="27" y="103"/>
                  </a:lnTo>
                  <a:lnTo>
                    <a:pt x="27" y="101"/>
                  </a:lnTo>
                  <a:lnTo>
                    <a:pt x="27" y="103"/>
                  </a:lnTo>
                  <a:lnTo>
                    <a:pt x="27" y="101"/>
                  </a:lnTo>
                  <a:lnTo>
                    <a:pt x="27" y="103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25" y="103"/>
                  </a:lnTo>
                  <a:lnTo>
                    <a:pt x="27" y="103"/>
                  </a:lnTo>
                  <a:lnTo>
                    <a:pt x="25" y="103"/>
                  </a:lnTo>
                  <a:lnTo>
                    <a:pt x="25" y="101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4" y="104"/>
                  </a:lnTo>
                  <a:lnTo>
                    <a:pt x="25" y="104"/>
                  </a:lnTo>
                  <a:lnTo>
                    <a:pt x="24" y="104"/>
                  </a:lnTo>
                  <a:lnTo>
                    <a:pt x="25" y="104"/>
                  </a:lnTo>
                  <a:lnTo>
                    <a:pt x="24" y="104"/>
                  </a:lnTo>
                  <a:lnTo>
                    <a:pt x="25" y="104"/>
                  </a:lnTo>
                  <a:lnTo>
                    <a:pt x="25" y="103"/>
                  </a:lnTo>
                  <a:lnTo>
                    <a:pt x="25" y="104"/>
                  </a:lnTo>
                  <a:lnTo>
                    <a:pt x="24" y="104"/>
                  </a:lnTo>
                  <a:lnTo>
                    <a:pt x="25" y="103"/>
                  </a:lnTo>
                  <a:lnTo>
                    <a:pt x="24" y="103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4" y="104"/>
                  </a:lnTo>
                  <a:lnTo>
                    <a:pt x="24" y="105"/>
                  </a:lnTo>
                  <a:lnTo>
                    <a:pt x="24" y="104"/>
                  </a:lnTo>
                  <a:lnTo>
                    <a:pt x="24" y="105"/>
                  </a:lnTo>
                  <a:lnTo>
                    <a:pt x="23" y="104"/>
                  </a:lnTo>
                  <a:lnTo>
                    <a:pt x="24" y="104"/>
                  </a:lnTo>
                  <a:lnTo>
                    <a:pt x="24" y="103"/>
                  </a:lnTo>
                  <a:lnTo>
                    <a:pt x="23" y="103"/>
                  </a:lnTo>
                  <a:lnTo>
                    <a:pt x="24" y="103"/>
                  </a:lnTo>
                  <a:lnTo>
                    <a:pt x="24" y="104"/>
                  </a:lnTo>
                  <a:lnTo>
                    <a:pt x="23" y="104"/>
                  </a:lnTo>
                  <a:lnTo>
                    <a:pt x="23" y="105"/>
                  </a:lnTo>
                  <a:lnTo>
                    <a:pt x="22" y="105"/>
                  </a:lnTo>
                  <a:lnTo>
                    <a:pt x="23" y="105"/>
                  </a:lnTo>
                  <a:lnTo>
                    <a:pt x="23" y="104"/>
                  </a:lnTo>
                  <a:lnTo>
                    <a:pt x="23" y="105"/>
                  </a:lnTo>
                  <a:lnTo>
                    <a:pt x="23" y="104"/>
                  </a:lnTo>
                  <a:lnTo>
                    <a:pt x="22" y="104"/>
                  </a:lnTo>
                  <a:lnTo>
                    <a:pt x="22" y="105"/>
                  </a:lnTo>
                  <a:lnTo>
                    <a:pt x="22" y="104"/>
                  </a:lnTo>
                  <a:lnTo>
                    <a:pt x="22" y="105"/>
                  </a:lnTo>
                  <a:lnTo>
                    <a:pt x="22" y="104"/>
                  </a:lnTo>
                  <a:lnTo>
                    <a:pt x="22" y="105"/>
                  </a:lnTo>
                  <a:lnTo>
                    <a:pt x="22" y="104"/>
                  </a:lnTo>
                  <a:lnTo>
                    <a:pt x="22" y="105"/>
                  </a:lnTo>
                  <a:lnTo>
                    <a:pt x="21" y="105"/>
                  </a:lnTo>
                  <a:lnTo>
                    <a:pt x="22" y="105"/>
                  </a:lnTo>
                  <a:lnTo>
                    <a:pt x="21" y="105"/>
                  </a:lnTo>
                  <a:lnTo>
                    <a:pt x="22" y="105"/>
                  </a:lnTo>
                  <a:lnTo>
                    <a:pt x="21" y="105"/>
                  </a:lnTo>
                  <a:lnTo>
                    <a:pt x="22" y="105"/>
                  </a:lnTo>
                  <a:lnTo>
                    <a:pt x="21" y="105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2" y="105"/>
                  </a:lnTo>
                  <a:lnTo>
                    <a:pt x="22" y="106"/>
                  </a:lnTo>
                  <a:lnTo>
                    <a:pt x="22" y="105"/>
                  </a:lnTo>
                  <a:lnTo>
                    <a:pt x="22" y="106"/>
                  </a:lnTo>
                  <a:lnTo>
                    <a:pt x="21" y="106"/>
                  </a:lnTo>
                  <a:lnTo>
                    <a:pt x="22" y="106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1" y="106"/>
                  </a:lnTo>
                  <a:lnTo>
                    <a:pt x="21" y="105"/>
                  </a:lnTo>
                  <a:lnTo>
                    <a:pt x="21" y="104"/>
                  </a:lnTo>
                  <a:lnTo>
                    <a:pt x="22" y="104"/>
                  </a:lnTo>
                  <a:lnTo>
                    <a:pt x="21" y="104"/>
                  </a:lnTo>
                  <a:lnTo>
                    <a:pt x="21" y="105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21" y="106"/>
                  </a:lnTo>
                  <a:lnTo>
                    <a:pt x="19" y="106"/>
                  </a:lnTo>
                  <a:lnTo>
                    <a:pt x="19" y="105"/>
                  </a:lnTo>
                  <a:lnTo>
                    <a:pt x="18" y="105"/>
                  </a:lnTo>
                  <a:lnTo>
                    <a:pt x="18" y="104"/>
                  </a:lnTo>
                  <a:lnTo>
                    <a:pt x="18" y="105"/>
                  </a:lnTo>
                  <a:lnTo>
                    <a:pt x="19" y="105"/>
                  </a:lnTo>
                  <a:lnTo>
                    <a:pt x="18" y="105"/>
                  </a:lnTo>
                  <a:lnTo>
                    <a:pt x="19" y="105"/>
                  </a:lnTo>
                  <a:lnTo>
                    <a:pt x="18" y="106"/>
                  </a:lnTo>
                  <a:lnTo>
                    <a:pt x="17" y="106"/>
                  </a:lnTo>
                  <a:lnTo>
                    <a:pt x="17" y="107"/>
                  </a:lnTo>
                  <a:lnTo>
                    <a:pt x="18" y="107"/>
                  </a:lnTo>
                  <a:lnTo>
                    <a:pt x="17" y="107"/>
                  </a:lnTo>
                  <a:lnTo>
                    <a:pt x="17" y="109"/>
                  </a:lnTo>
                  <a:lnTo>
                    <a:pt x="17" y="107"/>
                  </a:lnTo>
                  <a:lnTo>
                    <a:pt x="16" y="107"/>
                  </a:lnTo>
                  <a:lnTo>
                    <a:pt x="17" y="107"/>
                  </a:lnTo>
                  <a:lnTo>
                    <a:pt x="17" y="106"/>
                  </a:lnTo>
                  <a:lnTo>
                    <a:pt x="16" y="105"/>
                  </a:lnTo>
                  <a:lnTo>
                    <a:pt x="17" y="105"/>
                  </a:lnTo>
                  <a:lnTo>
                    <a:pt x="17" y="106"/>
                  </a:lnTo>
                  <a:lnTo>
                    <a:pt x="16" y="106"/>
                  </a:lnTo>
                  <a:lnTo>
                    <a:pt x="16" y="107"/>
                  </a:lnTo>
                  <a:lnTo>
                    <a:pt x="16" y="106"/>
                  </a:lnTo>
                  <a:lnTo>
                    <a:pt x="16" y="107"/>
                  </a:lnTo>
                  <a:lnTo>
                    <a:pt x="16" y="106"/>
                  </a:lnTo>
                  <a:lnTo>
                    <a:pt x="16" y="107"/>
                  </a:lnTo>
                  <a:lnTo>
                    <a:pt x="15" y="107"/>
                  </a:lnTo>
                  <a:lnTo>
                    <a:pt x="16" y="109"/>
                  </a:lnTo>
                  <a:lnTo>
                    <a:pt x="15" y="109"/>
                  </a:lnTo>
                  <a:lnTo>
                    <a:pt x="15" y="107"/>
                  </a:lnTo>
                  <a:lnTo>
                    <a:pt x="15" y="109"/>
                  </a:lnTo>
                  <a:lnTo>
                    <a:pt x="15" y="107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3" y="110"/>
                  </a:lnTo>
                  <a:lnTo>
                    <a:pt x="12" y="110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2" y="111"/>
                  </a:lnTo>
                  <a:lnTo>
                    <a:pt x="12" y="110"/>
                  </a:lnTo>
                  <a:lnTo>
                    <a:pt x="13" y="110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3" y="109"/>
                  </a:lnTo>
                  <a:lnTo>
                    <a:pt x="12" y="109"/>
                  </a:lnTo>
                  <a:lnTo>
                    <a:pt x="12" y="110"/>
                  </a:lnTo>
                  <a:lnTo>
                    <a:pt x="12" y="109"/>
                  </a:lnTo>
                  <a:lnTo>
                    <a:pt x="12" y="110"/>
                  </a:lnTo>
                  <a:lnTo>
                    <a:pt x="11" y="110"/>
                  </a:lnTo>
                  <a:lnTo>
                    <a:pt x="11" y="109"/>
                  </a:lnTo>
                  <a:lnTo>
                    <a:pt x="11" y="110"/>
                  </a:lnTo>
                  <a:lnTo>
                    <a:pt x="11" y="109"/>
                  </a:lnTo>
                  <a:lnTo>
                    <a:pt x="11" y="110"/>
                  </a:lnTo>
                  <a:lnTo>
                    <a:pt x="11" y="109"/>
                  </a:lnTo>
                  <a:lnTo>
                    <a:pt x="12" y="109"/>
                  </a:lnTo>
                  <a:lnTo>
                    <a:pt x="11" y="109"/>
                  </a:lnTo>
                  <a:lnTo>
                    <a:pt x="12" y="109"/>
                  </a:lnTo>
                  <a:lnTo>
                    <a:pt x="11" y="109"/>
                  </a:lnTo>
                  <a:lnTo>
                    <a:pt x="12" y="109"/>
                  </a:lnTo>
                  <a:lnTo>
                    <a:pt x="11" y="109"/>
                  </a:lnTo>
                  <a:lnTo>
                    <a:pt x="11" y="107"/>
                  </a:lnTo>
                  <a:lnTo>
                    <a:pt x="12" y="107"/>
                  </a:lnTo>
                  <a:lnTo>
                    <a:pt x="11" y="107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1" y="106"/>
                  </a:lnTo>
                  <a:lnTo>
                    <a:pt x="12" y="106"/>
                  </a:lnTo>
                  <a:lnTo>
                    <a:pt x="11" y="106"/>
                  </a:lnTo>
                  <a:lnTo>
                    <a:pt x="11" y="107"/>
                  </a:lnTo>
                  <a:lnTo>
                    <a:pt x="11" y="109"/>
                  </a:lnTo>
                  <a:lnTo>
                    <a:pt x="10" y="109"/>
                  </a:lnTo>
                  <a:lnTo>
                    <a:pt x="10" y="110"/>
                  </a:lnTo>
                  <a:lnTo>
                    <a:pt x="10" y="109"/>
                  </a:lnTo>
                  <a:lnTo>
                    <a:pt x="10" y="110"/>
                  </a:lnTo>
                  <a:lnTo>
                    <a:pt x="10" y="109"/>
                  </a:lnTo>
                  <a:lnTo>
                    <a:pt x="10" y="110"/>
                  </a:lnTo>
                  <a:lnTo>
                    <a:pt x="10" y="109"/>
                  </a:lnTo>
                  <a:lnTo>
                    <a:pt x="9" y="109"/>
                  </a:lnTo>
                  <a:lnTo>
                    <a:pt x="9" y="110"/>
                  </a:lnTo>
                  <a:lnTo>
                    <a:pt x="9" y="109"/>
                  </a:lnTo>
                  <a:lnTo>
                    <a:pt x="9" y="110"/>
                  </a:lnTo>
                  <a:lnTo>
                    <a:pt x="7" y="110"/>
                  </a:lnTo>
                  <a:lnTo>
                    <a:pt x="7" y="111"/>
                  </a:lnTo>
                  <a:lnTo>
                    <a:pt x="6" y="111"/>
                  </a:lnTo>
                  <a:lnTo>
                    <a:pt x="7" y="111"/>
                  </a:lnTo>
                  <a:lnTo>
                    <a:pt x="6" y="111"/>
                  </a:lnTo>
                  <a:lnTo>
                    <a:pt x="6" y="112"/>
                  </a:lnTo>
                  <a:lnTo>
                    <a:pt x="6" y="111"/>
                  </a:lnTo>
                  <a:lnTo>
                    <a:pt x="6" y="110"/>
                  </a:lnTo>
                  <a:lnTo>
                    <a:pt x="6" y="109"/>
                  </a:lnTo>
                  <a:lnTo>
                    <a:pt x="5" y="109"/>
                  </a:lnTo>
                  <a:lnTo>
                    <a:pt x="5" y="107"/>
                  </a:lnTo>
                  <a:lnTo>
                    <a:pt x="5" y="106"/>
                  </a:lnTo>
                  <a:lnTo>
                    <a:pt x="4" y="106"/>
                  </a:lnTo>
                  <a:lnTo>
                    <a:pt x="4" y="105"/>
                  </a:lnTo>
                  <a:lnTo>
                    <a:pt x="3" y="104"/>
                  </a:lnTo>
                  <a:lnTo>
                    <a:pt x="3" y="103"/>
                  </a:lnTo>
                  <a:lnTo>
                    <a:pt x="1" y="101"/>
                  </a:lnTo>
                  <a:lnTo>
                    <a:pt x="0" y="100"/>
                  </a:lnTo>
                  <a:lnTo>
                    <a:pt x="1" y="99"/>
                  </a:lnTo>
                  <a:lnTo>
                    <a:pt x="3" y="99"/>
                  </a:lnTo>
                  <a:lnTo>
                    <a:pt x="4" y="98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6" y="97"/>
                  </a:lnTo>
                  <a:lnTo>
                    <a:pt x="7" y="95"/>
                  </a:lnTo>
                  <a:lnTo>
                    <a:pt x="9" y="95"/>
                  </a:lnTo>
                  <a:lnTo>
                    <a:pt x="10" y="94"/>
                  </a:lnTo>
                  <a:lnTo>
                    <a:pt x="11" y="94"/>
                  </a:lnTo>
                  <a:lnTo>
                    <a:pt x="11" y="93"/>
                  </a:lnTo>
                  <a:lnTo>
                    <a:pt x="12" y="93"/>
                  </a:lnTo>
                  <a:lnTo>
                    <a:pt x="13" y="92"/>
                  </a:lnTo>
                  <a:lnTo>
                    <a:pt x="15" y="92"/>
                  </a:lnTo>
                  <a:lnTo>
                    <a:pt x="16" y="91"/>
                  </a:lnTo>
                  <a:lnTo>
                    <a:pt x="17" y="91"/>
                  </a:lnTo>
                  <a:lnTo>
                    <a:pt x="18" y="89"/>
                  </a:lnTo>
                  <a:lnTo>
                    <a:pt x="21" y="88"/>
                  </a:lnTo>
                  <a:lnTo>
                    <a:pt x="21" y="87"/>
                  </a:lnTo>
                  <a:lnTo>
                    <a:pt x="19" y="86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17" y="83"/>
                  </a:lnTo>
                  <a:lnTo>
                    <a:pt x="17" y="82"/>
                  </a:lnTo>
                  <a:lnTo>
                    <a:pt x="16" y="81"/>
                  </a:lnTo>
                  <a:lnTo>
                    <a:pt x="15" y="80"/>
                  </a:lnTo>
                  <a:lnTo>
                    <a:pt x="15" y="78"/>
                  </a:lnTo>
                  <a:lnTo>
                    <a:pt x="15" y="77"/>
                  </a:lnTo>
                  <a:lnTo>
                    <a:pt x="15" y="76"/>
                  </a:lnTo>
                  <a:lnTo>
                    <a:pt x="15" y="75"/>
                  </a:lnTo>
                  <a:lnTo>
                    <a:pt x="16" y="75"/>
                  </a:lnTo>
                  <a:lnTo>
                    <a:pt x="16" y="74"/>
                  </a:lnTo>
                  <a:lnTo>
                    <a:pt x="16" y="72"/>
                  </a:lnTo>
                  <a:lnTo>
                    <a:pt x="16" y="71"/>
                  </a:lnTo>
                  <a:lnTo>
                    <a:pt x="16" y="70"/>
                  </a:lnTo>
                  <a:lnTo>
                    <a:pt x="16" y="69"/>
                  </a:lnTo>
                  <a:lnTo>
                    <a:pt x="16" y="68"/>
                  </a:lnTo>
                  <a:lnTo>
                    <a:pt x="16" y="65"/>
                  </a:lnTo>
                  <a:lnTo>
                    <a:pt x="16" y="64"/>
                  </a:lnTo>
                  <a:lnTo>
                    <a:pt x="16" y="63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59"/>
                  </a:lnTo>
                  <a:lnTo>
                    <a:pt x="17" y="58"/>
                  </a:lnTo>
                  <a:lnTo>
                    <a:pt x="17" y="56"/>
                  </a:lnTo>
                  <a:lnTo>
                    <a:pt x="17" y="54"/>
                  </a:lnTo>
                  <a:lnTo>
                    <a:pt x="17" y="52"/>
                  </a:lnTo>
                  <a:lnTo>
                    <a:pt x="17" y="51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3"/>
                  </a:lnTo>
                  <a:lnTo>
                    <a:pt x="18" y="40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18" y="34"/>
                  </a:lnTo>
                  <a:lnTo>
                    <a:pt x="18" y="33"/>
                  </a:lnTo>
                  <a:lnTo>
                    <a:pt x="18" y="31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8" y="23"/>
                  </a:lnTo>
                  <a:lnTo>
                    <a:pt x="19" y="20"/>
                  </a:lnTo>
                  <a:lnTo>
                    <a:pt x="19" y="19"/>
                  </a:lnTo>
                  <a:lnTo>
                    <a:pt x="19" y="18"/>
                  </a:lnTo>
                  <a:lnTo>
                    <a:pt x="19" y="17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19" y="11"/>
                  </a:lnTo>
                  <a:lnTo>
                    <a:pt x="19" y="10"/>
                  </a:lnTo>
                  <a:lnTo>
                    <a:pt x="19" y="8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5" y="1"/>
                  </a:lnTo>
                  <a:lnTo>
                    <a:pt x="66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6" y="2"/>
                  </a:lnTo>
                  <a:lnTo>
                    <a:pt x="76" y="4"/>
                  </a:lnTo>
                  <a:lnTo>
                    <a:pt x="76" y="5"/>
                  </a:lnTo>
                  <a:lnTo>
                    <a:pt x="77" y="5"/>
                  </a:lnTo>
                  <a:lnTo>
                    <a:pt x="78" y="5"/>
                  </a:lnTo>
                  <a:lnTo>
                    <a:pt x="80" y="5"/>
                  </a:lnTo>
                  <a:lnTo>
                    <a:pt x="80" y="4"/>
                  </a:lnTo>
                  <a:lnTo>
                    <a:pt x="81" y="4"/>
                  </a:lnTo>
                  <a:lnTo>
                    <a:pt x="80" y="4"/>
                  </a:lnTo>
                  <a:lnTo>
                    <a:pt x="80" y="2"/>
                  </a:lnTo>
                  <a:lnTo>
                    <a:pt x="81" y="2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0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3" y="2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3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19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1"/>
                  </a:lnTo>
                  <a:lnTo>
                    <a:pt x="131" y="1"/>
                  </a:lnTo>
                  <a:lnTo>
                    <a:pt x="133" y="1"/>
                  </a:lnTo>
                  <a:lnTo>
                    <a:pt x="133" y="2"/>
                  </a:lnTo>
                  <a:lnTo>
                    <a:pt x="134" y="2"/>
                  </a:lnTo>
                  <a:lnTo>
                    <a:pt x="135" y="2"/>
                  </a:lnTo>
                  <a:lnTo>
                    <a:pt x="136" y="2"/>
                  </a:lnTo>
                  <a:lnTo>
                    <a:pt x="138" y="2"/>
                  </a:lnTo>
                  <a:lnTo>
                    <a:pt x="139" y="2"/>
                  </a:lnTo>
                  <a:lnTo>
                    <a:pt x="140" y="2"/>
                  </a:lnTo>
                  <a:lnTo>
                    <a:pt x="141" y="2"/>
                  </a:lnTo>
                  <a:lnTo>
                    <a:pt x="142" y="2"/>
                  </a:lnTo>
                  <a:lnTo>
                    <a:pt x="144" y="2"/>
                  </a:lnTo>
                  <a:lnTo>
                    <a:pt x="145" y="2"/>
                  </a:lnTo>
                  <a:lnTo>
                    <a:pt x="146" y="2"/>
                  </a:lnTo>
                  <a:lnTo>
                    <a:pt x="147" y="2"/>
                  </a:lnTo>
                  <a:lnTo>
                    <a:pt x="148" y="2"/>
                  </a:lnTo>
                  <a:lnTo>
                    <a:pt x="150" y="2"/>
                  </a:lnTo>
                  <a:lnTo>
                    <a:pt x="151" y="2"/>
                  </a:lnTo>
                  <a:lnTo>
                    <a:pt x="152" y="2"/>
                  </a:lnTo>
                  <a:lnTo>
                    <a:pt x="153" y="2"/>
                  </a:lnTo>
                  <a:lnTo>
                    <a:pt x="154" y="2"/>
                  </a:lnTo>
                  <a:lnTo>
                    <a:pt x="156" y="2"/>
                  </a:lnTo>
                  <a:lnTo>
                    <a:pt x="157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59" y="4"/>
                  </a:lnTo>
                  <a:lnTo>
                    <a:pt x="159" y="5"/>
                  </a:lnTo>
                  <a:lnTo>
                    <a:pt x="159" y="6"/>
                  </a:lnTo>
                  <a:lnTo>
                    <a:pt x="159" y="7"/>
                  </a:lnTo>
                  <a:lnTo>
                    <a:pt x="159" y="8"/>
                  </a:lnTo>
                  <a:lnTo>
                    <a:pt x="159" y="10"/>
                  </a:lnTo>
                  <a:lnTo>
                    <a:pt x="159" y="11"/>
                  </a:lnTo>
                  <a:lnTo>
                    <a:pt x="159" y="12"/>
                  </a:lnTo>
                  <a:lnTo>
                    <a:pt x="160" y="13"/>
                  </a:lnTo>
                  <a:lnTo>
                    <a:pt x="160" y="14"/>
                  </a:lnTo>
                  <a:lnTo>
                    <a:pt x="160" y="16"/>
                  </a:lnTo>
                  <a:lnTo>
                    <a:pt x="160" y="17"/>
                  </a:lnTo>
                  <a:lnTo>
                    <a:pt x="160" y="18"/>
                  </a:lnTo>
                  <a:lnTo>
                    <a:pt x="160" y="19"/>
                  </a:lnTo>
                  <a:lnTo>
                    <a:pt x="160" y="20"/>
                  </a:lnTo>
                  <a:lnTo>
                    <a:pt x="160" y="22"/>
                  </a:lnTo>
                  <a:lnTo>
                    <a:pt x="160" y="23"/>
                  </a:lnTo>
                  <a:lnTo>
                    <a:pt x="160" y="24"/>
                  </a:lnTo>
                  <a:lnTo>
                    <a:pt x="160" y="25"/>
                  </a:lnTo>
                  <a:lnTo>
                    <a:pt x="160" y="27"/>
                  </a:lnTo>
                  <a:lnTo>
                    <a:pt x="160" y="28"/>
                  </a:lnTo>
                  <a:lnTo>
                    <a:pt x="160" y="29"/>
                  </a:lnTo>
                  <a:lnTo>
                    <a:pt x="160" y="30"/>
                  </a:lnTo>
                  <a:lnTo>
                    <a:pt x="160" y="31"/>
                  </a:lnTo>
                  <a:lnTo>
                    <a:pt x="160" y="33"/>
                  </a:lnTo>
                  <a:lnTo>
                    <a:pt x="160" y="34"/>
                  </a:lnTo>
                  <a:lnTo>
                    <a:pt x="160" y="35"/>
                  </a:lnTo>
                  <a:lnTo>
                    <a:pt x="160" y="36"/>
                  </a:lnTo>
                  <a:lnTo>
                    <a:pt x="160" y="37"/>
                  </a:lnTo>
                  <a:lnTo>
                    <a:pt x="160" y="39"/>
                  </a:lnTo>
                  <a:lnTo>
                    <a:pt x="160" y="40"/>
                  </a:lnTo>
                  <a:lnTo>
                    <a:pt x="160" y="41"/>
                  </a:lnTo>
                  <a:lnTo>
                    <a:pt x="160" y="42"/>
                  </a:lnTo>
                  <a:lnTo>
                    <a:pt x="160" y="43"/>
                  </a:lnTo>
                  <a:lnTo>
                    <a:pt x="160" y="45"/>
                  </a:lnTo>
                  <a:lnTo>
                    <a:pt x="160" y="46"/>
                  </a:lnTo>
                  <a:lnTo>
                    <a:pt x="160" y="47"/>
                  </a:lnTo>
                  <a:lnTo>
                    <a:pt x="160" y="48"/>
                  </a:lnTo>
                  <a:lnTo>
                    <a:pt x="160" y="49"/>
                  </a:lnTo>
                  <a:lnTo>
                    <a:pt x="160" y="51"/>
                  </a:lnTo>
                  <a:lnTo>
                    <a:pt x="160" y="52"/>
                  </a:lnTo>
                  <a:lnTo>
                    <a:pt x="160" y="53"/>
                  </a:lnTo>
                  <a:lnTo>
                    <a:pt x="160" y="54"/>
                  </a:lnTo>
                  <a:lnTo>
                    <a:pt x="160" y="56"/>
                  </a:lnTo>
                  <a:lnTo>
                    <a:pt x="160" y="57"/>
                  </a:lnTo>
                  <a:lnTo>
                    <a:pt x="160" y="58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60" y="62"/>
                  </a:lnTo>
                  <a:lnTo>
                    <a:pt x="160" y="63"/>
                  </a:lnTo>
                  <a:lnTo>
                    <a:pt x="160" y="64"/>
                  </a:lnTo>
                  <a:lnTo>
                    <a:pt x="160" y="65"/>
                  </a:lnTo>
                  <a:lnTo>
                    <a:pt x="159" y="66"/>
                  </a:lnTo>
                  <a:lnTo>
                    <a:pt x="160" y="66"/>
                  </a:lnTo>
                  <a:lnTo>
                    <a:pt x="159" y="66"/>
                  </a:lnTo>
                  <a:lnTo>
                    <a:pt x="158" y="66"/>
                  </a:lnTo>
                  <a:lnTo>
                    <a:pt x="157" y="66"/>
                  </a:lnTo>
                  <a:lnTo>
                    <a:pt x="157" y="68"/>
                  </a:lnTo>
                  <a:lnTo>
                    <a:pt x="156" y="68"/>
                  </a:lnTo>
                  <a:lnTo>
                    <a:pt x="156" y="69"/>
                  </a:lnTo>
                  <a:lnTo>
                    <a:pt x="157" y="69"/>
                  </a:lnTo>
                  <a:lnTo>
                    <a:pt x="156" y="69"/>
                  </a:lnTo>
                  <a:lnTo>
                    <a:pt x="157" y="69"/>
                  </a:lnTo>
                  <a:lnTo>
                    <a:pt x="157" y="70"/>
                  </a:lnTo>
                  <a:lnTo>
                    <a:pt x="157" y="71"/>
                  </a:lnTo>
                  <a:lnTo>
                    <a:pt x="157" y="72"/>
                  </a:lnTo>
                  <a:lnTo>
                    <a:pt x="157" y="74"/>
                  </a:lnTo>
                  <a:lnTo>
                    <a:pt x="157" y="75"/>
                  </a:lnTo>
                  <a:lnTo>
                    <a:pt x="156" y="75"/>
                  </a:lnTo>
                  <a:lnTo>
                    <a:pt x="156" y="76"/>
                  </a:lnTo>
                  <a:lnTo>
                    <a:pt x="154" y="76"/>
                  </a:lnTo>
                  <a:lnTo>
                    <a:pt x="154" y="77"/>
                  </a:lnTo>
                  <a:lnTo>
                    <a:pt x="154" y="76"/>
                  </a:lnTo>
                  <a:lnTo>
                    <a:pt x="154" y="75"/>
                  </a:lnTo>
                  <a:lnTo>
                    <a:pt x="153" y="75"/>
                  </a:lnTo>
                  <a:lnTo>
                    <a:pt x="154" y="75"/>
                  </a:lnTo>
                  <a:lnTo>
                    <a:pt x="153" y="75"/>
                  </a:lnTo>
                  <a:lnTo>
                    <a:pt x="153" y="74"/>
                  </a:lnTo>
                  <a:lnTo>
                    <a:pt x="152" y="75"/>
                  </a:lnTo>
                  <a:lnTo>
                    <a:pt x="153" y="75"/>
                  </a:lnTo>
                  <a:lnTo>
                    <a:pt x="152" y="75"/>
                  </a:lnTo>
                  <a:lnTo>
                    <a:pt x="151" y="75"/>
                  </a:lnTo>
                  <a:lnTo>
                    <a:pt x="151" y="76"/>
                  </a:lnTo>
                  <a:lnTo>
                    <a:pt x="151" y="75"/>
                  </a:lnTo>
                  <a:lnTo>
                    <a:pt x="151" y="76"/>
                  </a:lnTo>
                  <a:lnTo>
                    <a:pt x="151" y="75"/>
                  </a:lnTo>
                  <a:lnTo>
                    <a:pt x="151" y="74"/>
                  </a:lnTo>
                  <a:lnTo>
                    <a:pt x="151" y="75"/>
                  </a:lnTo>
                  <a:lnTo>
                    <a:pt x="151" y="74"/>
                  </a:lnTo>
                  <a:lnTo>
                    <a:pt x="150" y="74"/>
                  </a:lnTo>
                  <a:lnTo>
                    <a:pt x="151" y="74"/>
                  </a:lnTo>
                  <a:lnTo>
                    <a:pt x="150" y="74"/>
                  </a:lnTo>
                  <a:lnTo>
                    <a:pt x="150" y="75"/>
                  </a:lnTo>
                  <a:lnTo>
                    <a:pt x="150" y="76"/>
                  </a:lnTo>
                  <a:lnTo>
                    <a:pt x="150" y="7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20" name="Freeform 694"/>
            <p:cNvSpPr>
              <a:spLocks noChangeAspect="1"/>
            </p:cNvSpPr>
            <p:nvPr/>
          </p:nvSpPr>
          <p:spPr bwMode="gray">
            <a:xfrm>
              <a:off x="5280" y="2434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21" name="Freeform 695"/>
            <p:cNvSpPr>
              <a:spLocks noChangeAspect="1"/>
            </p:cNvSpPr>
            <p:nvPr/>
          </p:nvSpPr>
          <p:spPr bwMode="gray">
            <a:xfrm>
              <a:off x="5248" y="2437"/>
              <a:ext cx="1" cy="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  <a:gd name="T6" fmla="*/ 1 w 1"/>
                <a:gd name="T7" fmla="*/ 2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3 h 3"/>
                <a:gd name="T14" fmla="*/ 1 w 1"/>
                <a:gd name="T15" fmla="*/ 2 h 3"/>
                <a:gd name="T16" fmla="*/ 0 w 1"/>
                <a:gd name="T17" fmla="*/ 2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3"/>
                <a:gd name="T29" fmla="*/ 1 w 1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3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22" name="Freeform 696"/>
            <p:cNvSpPr>
              <a:spLocks noChangeAspect="1"/>
            </p:cNvSpPr>
            <p:nvPr/>
          </p:nvSpPr>
          <p:spPr bwMode="gray">
            <a:xfrm>
              <a:off x="5147" y="246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23" name="Freeform 697"/>
            <p:cNvSpPr>
              <a:spLocks noChangeAspect="1"/>
            </p:cNvSpPr>
            <p:nvPr/>
          </p:nvSpPr>
          <p:spPr bwMode="gray">
            <a:xfrm>
              <a:off x="5356" y="1753"/>
              <a:ext cx="361" cy="488"/>
            </a:xfrm>
            <a:custGeom>
              <a:avLst/>
              <a:gdLst>
                <a:gd name="T0" fmla="*/ 39 w 343"/>
                <a:gd name="T1" fmla="*/ 214 h 464"/>
                <a:gd name="T2" fmla="*/ 54 w 343"/>
                <a:gd name="T3" fmla="*/ 185 h 464"/>
                <a:gd name="T4" fmla="*/ 64 w 343"/>
                <a:gd name="T5" fmla="*/ 156 h 464"/>
                <a:gd name="T6" fmla="*/ 69 w 343"/>
                <a:gd name="T7" fmla="*/ 126 h 464"/>
                <a:gd name="T8" fmla="*/ 103 w 343"/>
                <a:gd name="T9" fmla="*/ 66 h 464"/>
                <a:gd name="T10" fmla="*/ 174 w 343"/>
                <a:gd name="T11" fmla="*/ 25 h 464"/>
                <a:gd name="T12" fmla="*/ 216 w 343"/>
                <a:gd name="T13" fmla="*/ 17 h 464"/>
                <a:gd name="T14" fmla="*/ 256 w 343"/>
                <a:gd name="T15" fmla="*/ 26 h 464"/>
                <a:gd name="T16" fmla="*/ 274 w 343"/>
                <a:gd name="T17" fmla="*/ 115 h 464"/>
                <a:gd name="T18" fmla="*/ 270 w 343"/>
                <a:gd name="T19" fmla="*/ 186 h 464"/>
                <a:gd name="T20" fmla="*/ 303 w 343"/>
                <a:gd name="T21" fmla="*/ 207 h 464"/>
                <a:gd name="T22" fmla="*/ 300 w 343"/>
                <a:gd name="T23" fmla="*/ 235 h 464"/>
                <a:gd name="T24" fmla="*/ 329 w 343"/>
                <a:gd name="T25" fmla="*/ 251 h 464"/>
                <a:gd name="T26" fmla="*/ 335 w 343"/>
                <a:gd name="T27" fmla="*/ 267 h 464"/>
                <a:gd name="T28" fmla="*/ 329 w 343"/>
                <a:gd name="T29" fmla="*/ 267 h 464"/>
                <a:gd name="T30" fmla="*/ 323 w 343"/>
                <a:gd name="T31" fmla="*/ 270 h 464"/>
                <a:gd name="T32" fmla="*/ 326 w 343"/>
                <a:gd name="T33" fmla="*/ 282 h 464"/>
                <a:gd name="T34" fmla="*/ 329 w 343"/>
                <a:gd name="T35" fmla="*/ 276 h 464"/>
                <a:gd name="T36" fmla="*/ 334 w 343"/>
                <a:gd name="T37" fmla="*/ 276 h 464"/>
                <a:gd name="T38" fmla="*/ 339 w 343"/>
                <a:gd name="T39" fmla="*/ 282 h 464"/>
                <a:gd name="T40" fmla="*/ 322 w 343"/>
                <a:gd name="T41" fmla="*/ 298 h 464"/>
                <a:gd name="T42" fmla="*/ 309 w 343"/>
                <a:gd name="T43" fmla="*/ 292 h 464"/>
                <a:gd name="T44" fmla="*/ 304 w 343"/>
                <a:gd name="T45" fmla="*/ 298 h 464"/>
                <a:gd name="T46" fmla="*/ 294 w 343"/>
                <a:gd name="T47" fmla="*/ 300 h 464"/>
                <a:gd name="T48" fmla="*/ 290 w 343"/>
                <a:gd name="T49" fmla="*/ 310 h 464"/>
                <a:gd name="T50" fmla="*/ 276 w 343"/>
                <a:gd name="T51" fmla="*/ 307 h 464"/>
                <a:gd name="T52" fmla="*/ 274 w 343"/>
                <a:gd name="T53" fmla="*/ 302 h 464"/>
                <a:gd name="T54" fmla="*/ 269 w 343"/>
                <a:gd name="T55" fmla="*/ 306 h 464"/>
                <a:gd name="T56" fmla="*/ 263 w 343"/>
                <a:gd name="T57" fmla="*/ 322 h 464"/>
                <a:gd name="T58" fmla="*/ 257 w 343"/>
                <a:gd name="T59" fmla="*/ 316 h 464"/>
                <a:gd name="T60" fmla="*/ 256 w 343"/>
                <a:gd name="T61" fmla="*/ 324 h 464"/>
                <a:gd name="T62" fmla="*/ 247 w 343"/>
                <a:gd name="T63" fmla="*/ 322 h 464"/>
                <a:gd name="T64" fmla="*/ 234 w 343"/>
                <a:gd name="T65" fmla="*/ 307 h 464"/>
                <a:gd name="T66" fmla="*/ 234 w 343"/>
                <a:gd name="T67" fmla="*/ 311 h 464"/>
                <a:gd name="T68" fmla="*/ 234 w 343"/>
                <a:gd name="T69" fmla="*/ 313 h 464"/>
                <a:gd name="T70" fmla="*/ 217 w 343"/>
                <a:gd name="T71" fmla="*/ 313 h 464"/>
                <a:gd name="T72" fmla="*/ 212 w 343"/>
                <a:gd name="T73" fmla="*/ 334 h 464"/>
                <a:gd name="T74" fmla="*/ 188 w 343"/>
                <a:gd name="T75" fmla="*/ 331 h 464"/>
                <a:gd name="T76" fmla="*/ 188 w 343"/>
                <a:gd name="T77" fmla="*/ 313 h 464"/>
                <a:gd name="T78" fmla="*/ 175 w 343"/>
                <a:gd name="T79" fmla="*/ 325 h 464"/>
                <a:gd name="T80" fmla="*/ 164 w 343"/>
                <a:gd name="T81" fmla="*/ 353 h 464"/>
                <a:gd name="T82" fmla="*/ 159 w 343"/>
                <a:gd name="T83" fmla="*/ 367 h 464"/>
                <a:gd name="T84" fmla="*/ 152 w 343"/>
                <a:gd name="T85" fmla="*/ 368 h 464"/>
                <a:gd name="T86" fmla="*/ 152 w 343"/>
                <a:gd name="T87" fmla="*/ 363 h 464"/>
                <a:gd name="T88" fmla="*/ 146 w 343"/>
                <a:gd name="T89" fmla="*/ 368 h 464"/>
                <a:gd name="T90" fmla="*/ 141 w 343"/>
                <a:gd name="T91" fmla="*/ 358 h 464"/>
                <a:gd name="T92" fmla="*/ 139 w 343"/>
                <a:gd name="T93" fmla="*/ 367 h 464"/>
                <a:gd name="T94" fmla="*/ 130 w 343"/>
                <a:gd name="T95" fmla="*/ 377 h 464"/>
                <a:gd name="T96" fmla="*/ 123 w 343"/>
                <a:gd name="T97" fmla="*/ 382 h 464"/>
                <a:gd name="T98" fmla="*/ 110 w 343"/>
                <a:gd name="T99" fmla="*/ 389 h 464"/>
                <a:gd name="T100" fmla="*/ 102 w 343"/>
                <a:gd name="T101" fmla="*/ 380 h 464"/>
                <a:gd name="T102" fmla="*/ 98 w 343"/>
                <a:gd name="T103" fmla="*/ 381 h 464"/>
                <a:gd name="T104" fmla="*/ 88 w 343"/>
                <a:gd name="T105" fmla="*/ 393 h 464"/>
                <a:gd name="T106" fmla="*/ 92 w 343"/>
                <a:gd name="T107" fmla="*/ 381 h 464"/>
                <a:gd name="T108" fmla="*/ 83 w 343"/>
                <a:gd name="T109" fmla="*/ 382 h 464"/>
                <a:gd name="T110" fmla="*/ 69 w 343"/>
                <a:gd name="T111" fmla="*/ 397 h 464"/>
                <a:gd name="T112" fmla="*/ 70 w 343"/>
                <a:gd name="T113" fmla="*/ 403 h 464"/>
                <a:gd name="T114" fmla="*/ 63 w 343"/>
                <a:gd name="T115" fmla="*/ 414 h 464"/>
                <a:gd name="T116" fmla="*/ 51 w 343"/>
                <a:gd name="T117" fmla="*/ 434 h 464"/>
                <a:gd name="T118" fmla="*/ 33 w 343"/>
                <a:gd name="T119" fmla="*/ 463 h 464"/>
                <a:gd name="T120" fmla="*/ 9 w 343"/>
                <a:gd name="T121" fmla="*/ 431 h 464"/>
                <a:gd name="T122" fmla="*/ 7 w 343"/>
                <a:gd name="T123" fmla="*/ 360 h 464"/>
                <a:gd name="T124" fmla="*/ 3 w 343"/>
                <a:gd name="T125" fmla="*/ 228 h 46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43"/>
                <a:gd name="T190" fmla="*/ 0 h 464"/>
                <a:gd name="T191" fmla="*/ 343 w 343"/>
                <a:gd name="T192" fmla="*/ 464 h 46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43" h="464">
                  <a:moveTo>
                    <a:pt x="22" y="230"/>
                  </a:moveTo>
                  <a:lnTo>
                    <a:pt x="22" y="229"/>
                  </a:lnTo>
                  <a:lnTo>
                    <a:pt x="21" y="229"/>
                  </a:lnTo>
                  <a:lnTo>
                    <a:pt x="22" y="229"/>
                  </a:lnTo>
                  <a:lnTo>
                    <a:pt x="23" y="229"/>
                  </a:lnTo>
                  <a:lnTo>
                    <a:pt x="23" y="228"/>
                  </a:lnTo>
                  <a:lnTo>
                    <a:pt x="23" y="226"/>
                  </a:lnTo>
                  <a:lnTo>
                    <a:pt x="24" y="226"/>
                  </a:lnTo>
                  <a:lnTo>
                    <a:pt x="23" y="225"/>
                  </a:lnTo>
                  <a:lnTo>
                    <a:pt x="23" y="224"/>
                  </a:lnTo>
                  <a:lnTo>
                    <a:pt x="23" y="223"/>
                  </a:lnTo>
                  <a:lnTo>
                    <a:pt x="23" y="222"/>
                  </a:lnTo>
                  <a:lnTo>
                    <a:pt x="24" y="222"/>
                  </a:lnTo>
                  <a:lnTo>
                    <a:pt x="24" y="220"/>
                  </a:lnTo>
                  <a:lnTo>
                    <a:pt x="23" y="220"/>
                  </a:lnTo>
                  <a:lnTo>
                    <a:pt x="23" y="219"/>
                  </a:lnTo>
                  <a:lnTo>
                    <a:pt x="22" y="219"/>
                  </a:lnTo>
                  <a:lnTo>
                    <a:pt x="22" y="218"/>
                  </a:lnTo>
                  <a:lnTo>
                    <a:pt x="22" y="217"/>
                  </a:lnTo>
                  <a:lnTo>
                    <a:pt x="23" y="217"/>
                  </a:lnTo>
                  <a:lnTo>
                    <a:pt x="23" y="215"/>
                  </a:lnTo>
                  <a:lnTo>
                    <a:pt x="24" y="215"/>
                  </a:lnTo>
                  <a:lnTo>
                    <a:pt x="24" y="214"/>
                  </a:lnTo>
                  <a:lnTo>
                    <a:pt x="26" y="214"/>
                  </a:lnTo>
                  <a:lnTo>
                    <a:pt x="27" y="214"/>
                  </a:lnTo>
                  <a:lnTo>
                    <a:pt x="28" y="214"/>
                  </a:lnTo>
                  <a:lnTo>
                    <a:pt x="28" y="215"/>
                  </a:lnTo>
                  <a:lnTo>
                    <a:pt x="29" y="215"/>
                  </a:lnTo>
                  <a:lnTo>
                    <a:pt x="29" y="217"/>
                  </a:lnTo>
                  <a:lnTo>
                    <a:pt x="30" y="217"/>
                  </a:lnTo>
                  <a:lnTo>
                    <a:pt x="30" y="218"/>
                  </a:lnTo>
                  <a:lnTo>
                    <a:pt x="32" y="218"/>
                  </a:lnTo>
                  <a:lnTo>
                    <a:pt x="32" y="219"/>
                  </a:lnTo>
                  <a:lnTo>
                    <a:pt x="32" y="218"/>
                  </a:lnTo>
                  <a:lnTo>
                    <a:pt x="33" y="218"/>
                  </a:lnTo>
                  <a:lnTo>
                    <a:pt x="34" y="218"/>
                  </a:lnTo>
                  <a:lnTo>
                    <a:pt x="35" y="218"/>
                  </a:lnTo>
                  <a:lnTo>
                    <a:pt x="35" y="219"/>
                  </a:lnTo>
                  <a:lnTo>
                    <a:pt x="36" y="219"/>
                  </a:lnTo>
                  <a:lnTo>
                    <a:pt x="35" y="220"/>
                  </a:lnTo>
                  <a:lnTo>
                    <a:pt x="36" y="220"/>
                  </a:lnTo>
                  <a:lnTo>
                    <a:pt x="38" y="219"/>
                  </a:lnTo>
                  <a:lnTo>
                    <a:pt x="38" y="218"/>
                  </a:lnTo>
                  <a:lnTo>
                    <a:pt x="39" y="218"/>
                  </a:lnTo>
                  <a:lnTo>
                    <a:pt x="39" y="217"/>
                  </a:lnTo>
                  <a:lnTo>
                    <a:pt x="38" y="217"/>
                  </a:lnTo>
                  <a:lnTo>
                    <a:pt x="38" y="215"/>
                  </a:lnTo>
                  <a:lnTo>
                    <a:pt x="39" y="215"/>
                  </a:lnTo>
                  <a:lnTo>
                    <a:pt x="38" y="215"/>
                  </a:lnTo>
                  <a:lnTo>
                    <a:pt x="39" y="215"/>
                  </a:lnTo>
                  <a:lnTo>
                    <a:pt x="39" y="214"/>
                  </a:lnTo>
                  <a:lnTo>
                    <a:pt x="38" y="214"/>
                  </a:lnTo>
                  <a:lnTo>
                    <a:pt x="38" y="213"/>
                  </a:lnTo>
                  <a:lnTo>
                    <a:pt x="36" y="213"/>
                  </a:lnTo>
                  <a:lnTo>
                    <a:pt x="35" y="213"/>
                  </a:lnTo>
                  <a:lnTo>
                    <a:pt x="35" y="212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3" y="211"/>
                  </a:lnTo>
                  <a:lnTo>
                    <a:pt x="33" y="209"/>
                  </a:lnTo>
                  <a:lnTo>
                    <a:pt x="32" y="209"/>
                  </a:lnTo>
                  <a:lnTo>
                    <a:pt x="32" y="208"/>
                  </a:lnTo>
                  <a:lnTo>
                    <a:pt x="32" y="207"/>
                  </a:lnTo>
                  <a:lnTo>
                    <a:pt x="30" y="206"/>
                  </a:lnTo>
                  <a:lnTo>
                    <a:pt x="32" y="205"/>
                  </a:lnTo>
                  <a:lnTo>
                    <a:pt x="32" y="203"/>
                  </a:lnTo>
                  <a:lnTo>
                    <a:pt x="33" y="203"/>
                  </a:lnTo>
                  <a:lnTo>
                    <a:pt x="33" y="202"/>
                  </a:lnTo>
                  <a:lnTo>
                    <a:pt x="34" y="202"/>
                  </a:lnTo>
                  <a:lnTo>
                    <a:pt x="34" y="201"/>
                  </a:lnTo>
                  <a:lnTo>
                    <a:pt x="34" y="202"/>
                  </a:lnTo>
                  <a:lnTo>
                    <a:pt x="34" y="201"/>
                  </a:lnTo>
                  <a:lnTo>
                    <a:pt x="34" y="200"/>
                  </a:lnTo>
                  <a:lnTo>
                    <a:pt x="34" y="199"/>
                  </a:lnTo>
                  <a:lnTo>
                    <a:pt x="35" y="199"/>
                  </a:lnTo>
                  <a:lnTo>
                    <a:pt x="35" y="197"/>
                  </a:lnTo>
                  <a:lnTo>
                    <a:pt x="36" y="197"/>
                  </a:lnTo>
                  <a:lnTo>
                    <a:pt x="36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5"/>
                  </a:lnTo>
                  <a:lnTo>
                    <a:pt x="40" y="194"/>
                  </a:lnTo>
                  <a:lnTo>
                    <a:pt x="41" y="194"/>
                  </a:lnTo>
                  <a:lnTo>
                    <a:pt x="41" y="193"/>
                  </a:lnTo>
                  <a:lnTo>
                    <a:pt x="42" y="193"/>
                  </a:lnTo>
                  <a:lnTo>
                    <a:pt x="42" y="191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4" y="189"/>
                  </a:lnTo>
                  <a:lnTo>
                    <a:pt x="45" y="189"/>
                  </a:lnTo>
                  <a:lnTo>
                    <a:pt x="46" y="189"/>
                  </a:lnTo>
                  <a:lnTo>
                    <a:pt x="47" y="189"/>
                  </a:lnTo>
                  <a:lnTo>
                    <a:pt x="48" y="189"/>
                  </a:lnTo>
                  <a:lnTo>
                    <a:pt x="48" y="188"/>
                  </a:lnTo>
                  <a:lnTo>
                    <a:pt x="50" y="188"/>
                  </a:lnTo>
                  <a:lnTo>
                    <a:pt x="50" y="186"/>
                  </a:lnTo>
                  <a:lnTo>
                    <a:pt x="51" y="186"/>
                  </a:lnTo>
                  <a:lnTo>
                    <a:pt x="51" y="185"/>
                  </a:lnTo>
                  <a:lnTo>
                    <a:pt x="52" y="185"/>
                  </a:lnTo>
                  <a:lnTo>
                    <a:pt x="53" y="185"/>
                  </a:lnTo>
                  <a:lnTo>
                    <a:pt x="54" y="185"/>
                  </a:lnTo>
                  <a:lnTo>
                    <a:pt x="56" y="185"/>
                  </a:lnTo>
                  <a:lnTo>
                    <a:pt x="54" y="185"/>
                  </a:lnTo>
                  <a:lnTo>
                    <a:pt x="56" y="184"/>
                  </a:lnTo>
                  <a:lnTo>
                    <a:pt x="57" y="184"/>
                  </a:lnTo>
                  <a:lnTo>
                    <a:pt x="58" y="183"/>
                  </a:lnTo>
                  <a:lnTo>
                    <a:pt x="58" y="182"/>
                  </a:lnTo>
                  <a:lnTo>
                    <a:pt x="58" y="180"/>
                  </a:lnTo>
                  <a:lnTo>
                    <a:pt x="58" y="179"/>
                  </a:lnTo>
                  <a:lnTo>
                    <a:pt x="57" y="179"/>
                  </a:lnTo>
                  <a:lnTo>
                    <a:pt x="57" y="178"/>
                  </a:lnTo>
                  <a:lnTo>
                    <a:pt x="57" y="177"/>
                  </a:lnTo>
                  <a:lnTo>
                    <a:pt x="56" y="177"/>
                  </a:lnTo>
                  <a:lnTo>
                    <a:pt x="56" y="176"/>
                  </a:lnTo>
                  <a:lnTo>
                    <a:pt x="57" y="176"/>
                  </a:lnTo>
                  <a:lnTo>
                    <a:pt x="58" y="176"/>
                  </a:lnTo>
                  <a:lnTo>
                    <a:pt x="58" y="174"/>
                  </a:lnTo>
                  <a:lnTo>
                    <a:pt x="57" y="174"/>
                  </a:lnTo>
                  <a:lnTo>
                    <a:pt x="58" y="174"/>
                  </a:lnTo>
                  <a:lnTo>
                    <a:pt x="58" y="173"/>
                  </a:lnTo>
                  <a:lnTo>
                    <a:pt x="59" y="173"/>
                  </a:lnTo>
                  <a:lnTo>
                    <a:pt x="59" y="172"/>
                  </a:lnTo>
                  <a:lnTo>
                    <a:pt x="61" y="172"/>
                  </a:lnTo>
                  <a:lnTo>
                    <a:pt x="61" y="171"/>
                  </a:lnTo>
                  <a:lnTo>
                    <a:pt x="62" y="171"/>
                  </a:lnTo>
                  <a:lnTo>
                    <a:pt x="62" y="170"/>
                  </a:lnTo>
                  <a:lnTo>
                    <a:pt x="63" y="170"/>
                  </a:lnTo>
                  <a:lnTo>
                    <a:pt x="64" y="170"/>
                  </a:lnTo>
                  <a:lnTo>
                    <a:pt x="65" y="170"/>
                  </a:lnTo>
                  <a:lnTo>
                    <a:pt x="65" y="168"/>
                  </a:lnTo>
                  <a:lnTo>
                    <a:pt x="67" y="168"/>
                  </a:lnTo>
                  <a:lnTo>
                    <a:pt x="67" y="167"/>
                  </a:lnTo>
                  <a:lnTo>
                    <a:pt x="68" y="167"/>
                  </a:lnTo>
                  <a:lnTo>
                    <a:pt x="68" y="166"/>
                  </a:lnTo>
                  <a:lnTo>
                    <a:pt x="69" y="166"/>
                  </a:lnTo>
                  <a:lnTo>
                    <a:pt x="69" y="165"/>
                  </a:lnTo>
                  <a:lnTo>
                    <a:pt x="69" y="164"/>
                  </a:lnTo>
                  <a:lnTo>
                    <a:pt x="69" y="162"/>
                  </a:lnTo>
                  <a:lnTo>
                    <a:pt x="69" y="161"/>
                  </a:lnTo>
                  <a:lnTo>
                    <a:pt x="70" y="161"/>
                  </a:lnTo>
                  <a:lnTo>
                    <a:pt x="70" y="160"/>
                  </a:lnTo>
                  <a:lnTo>
                    <a:pt x="70" y="159"/>
                  </a:lnTo>
                  <a:lnTo>
                    <a:pt x="69" y="159"/>
                  </a:lnTo>
                  <a:lnTo>
                    <a:pt x="69" y="157"/>
                  </a:lnTo>
                  <a:lnTo>
                    <a:pt x="68" y="157"/>
                  </a:lnTo>
                  <a:lnTo>
                    <a:pt x="68" y="159"/>
                  </a:lnTo>
                  <a:lnTo>
                    <a:pt x="68" y="157"/>
                  </a:lnTo>
                  <a:lnTo>
                    <a:pt x="67" y="157"/>
                  </a:lnTo>
                  <a:lnTo>
                    <a:pt x="65" y="157"/>
                  </a:lnTo>
                  <a:lnTo>
                    <a:pt x="64" y="159"/>
                  </a:lnTo>
                  <a:lnTo>
                    <a:pt x="64" y="157"/>
                  </a:lnTo>
                  <a:lnTo>
                    <a:pt x="64" y="156"/>
                  </a:lnTo>
                  <a:lnTo>
                    <a:pt x="65" y="156"/>
                  </a:lnTo>
                  <a:lnTo>
                    <a:pt x="65" y="155"/>
                  </a:lnTo>
                  <a:lnTo>
                    <a:pt x="67" y="155"/>
                  </a:lnTo>
                  <a:lnTo>
                    <a:pt x="67" y="154"/>
                  </a:lnTo>
                  <a:lnTo>
                    <a:pt x="65" y="154"/>
                  </a:lnTo>
                  <a:lnTo>
                    <a:pt x="65" y="153"/>
                  </a:lnTo>
                  <a:lnTo>
                    <a:pt x="64" y="153"/>
                  </a:lnTo>
                  <a:lnTo>
                    <a:pt x="65" y="153"/>
                  </a:lnTo>
                  <a:lnTo>
                    <a:pt x="64" y="153"/>
                  </a:lnTo>
                  <a:lnTo>
                    <a:pt x="64" y="151"/>
                  </a:lnTo>
                  <a:lnTo>
                    <a:pt x="65" y="151"/>
                  </a:lnTo>
                  <a:lnTo>
                    <a:pt x="65" y="150"/>
                  </a:lnTo>
                  <a:lnTo>
                    <a:pt x="67" y="150"/>
                  </a:lnTo>
                  <a:lnTo>
                    <a:pt x="67" y="149"/>
                  </a:lnTo>
                  <a:lnTo>
                    <a:pt x="68" y="149"/>
                  </a:lnTo>
                  <a:lnTo>
                    <a:pt x="68" y="148"/>
                  </a:lnTo>
                  <a:lnTo>
                    <a:pt x="67" y="148"/>
                  </a:lnTo>
                  <a:lnTo>
                    <a:pt x="65" y="148"/>
                  </a:lnTo>
                  <a:lnTo>
                    <a:pt x="64" y="148"/>
                  </a:lnTo>
                  <a:lnTo>
                    <a:pt x="65" y="147"/>
                  </a:lnTo>
                  <a:lnTo>
                    <a:pt x="65" y="145"/>
                  </a:lnTo>
                  <a:lnTo>
                    <a:pt x="67" y="145"/>
                  </a:lnTo>
                  <a:lnTo>
                    <a:pt x="67" y="144"/>
                  </a:lnTo>
                  <a:lnTo>
                    <a:pt x="67" y="143"/>
                  </a:lnTo>
                  <a:lnTo>
                    <a:pt x="68" y="143"/>
                  </a:lnTo>
                  <a:lnTo>
                    <a:pt x="69" y="143"/>
                  </a:lnTo>
                  <a:lnTo>
                    <a:pt x="69" y="142"/>
                  </a:lnTo>
                  <a:lnTo>
                    <a:pt x="70" y="142"/>
                  </a:lnTo>
                  <a:lnTo>
                    <a:pt x="70" y="141"/>
                  </a:lnTo>
                  <a:lnTo>
                    <a:pt x="70" y="139"/>
                  </a:lnTo>
                  <a:lnTo>
                    <a:pt x="71" y="139"/>
                  </a:lnTo>
                  <a:lnTo>
                    <a:pt x="71" y="138"/>
                  </a:lnTo>
                  <a:lnTo>
                    <a:pt x="70" y="138"/>
                  </a:lnTo>
                  <a:lnTo>
                    <a:pt x="70" y="137"/>
                  </a:lnTo>
                  <a:lnTo>
                    <a:pt x="69" y="137"/>
                  </a:lnTo>
                  <a:lnTo>
                    <a:pt x="69" y="136"/>
                  </a:lnTo>
                  <a:lnTo>
                    <a:pt x="68" y="136"/>
                  </a:lnTo>
                  <a:lnTo>
                    <a:pt x="67" y="136"/>
                  </a:lnTo>
                  <a:lnTo>
                    <a:pt x="67" y="135"/>
                  </a:lnTo>
                  <a:lnTo>
                    <a:pt x="67" y="133"/>
                  </a:lnTo>
                  <a:lnTo>
                    <a:pt x="68" y="133"/>
                  </a:lnTo>
                  <a:lnTo>
                    <a:pt x="68" y="132"/>
                  </a:lnTo>
                  <a:lnTo>
                    <a:pt x="68" y="131"/>
                  </a:lnTo>
                  <a:lnTo>
                    <a:pt x="69" y="131"/>
                  </a:lnTo>
                  <a:lnTo>
                    <a:pt x="68" y="131"/>
                  </a:lnTo>
                  <a:lnTo>
                    <a:pt x="69" y="130"/>
                  </a:lnTo>
                  <a:lnTo>
                    <a:pt x="69" y="128"/>
                  </a:lnTo>
                  <a:lnTo>
                    <a:pt x="69" y="127"/>
                  </a:lnTo>
                  <a:lnTo>
                    <a:pt x="70" y="127"/>
                  </a:lnTo>
                  <a:lnTo>
                    <a:pt x="69" y="127"/>
                  </a:lnTo>
                  <a:lnTo>
                    <a:pt x="69" y="126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1" y="125"/>
                  </a:lnTo>
                  <a:lnTo>
                    <a:pt x="71" y="124"/>
                  </a:lnTo>
                  <a:lnTo>
                    <a:pt x="73" y="124"/>
                  </a:lnTo>
                  <a:lnTo>
                    <a:pt x="73" y="122"/>
                  </a:lnTo>
                  <a:lnTo>
                    <a:pt x="74" y="122"/>
                  </a:lnTo>
                  <a:lnTo>
                    <a:pt x="74" y="121"/>
                  </a:lnTo>
                  <a:lnTo>
                    <a:pt x="74" y="120"/>
                  </a:lnTo>
                  <a:lnTo>
                    <a:pt x="74" y="119"/>
                  </a:lnTo>
                  <a:lnTo>
                    <a:pt x="73" y="119"/>
                  </a:lnTo>
                  <a:lnTo>
                    <a:pt x="74" y="119"/>
                  </a:lnTo>
                  <a:lnTo>
                    <a:pt x="74" y="118"/>
                  </a:lnTo>
                  <a:lnTo>
                    <a:pt x="75" y="118"/>
                  </a:lnTo>
                  <a:lnTo>
                    <a:pt x="75" y="116"/>
                  </a:lnTo>
                  <a:lnTo>
                    <a:pt x="76" y="116"/>
                  </a:lnTo>
                  <a:lnTo>
                    <a:pt x="77" y="116"/>
                  </a:lnTo>
                  <a:lnTo>
                    <a:pt x="79" y="116"/>
                  </a:lnTo>
                  <a:lnTo>
                    <a:pt x="79" y="115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3"/>
                  </a:lnTo>
                  <a:lnTo>
                    <a:pt x="81" y="113"/>
                  </a:lnTo>
                  <a:lnTo>
                    <a:pt x="82" y="113"/>
                  </a:lnTo>
                  <a:lnTo>
                    <a:pt x="82" y="112"/>
                  </a:lnTo>
                  <a:lnTo>
                    <a:pt x="82" y="110"/>
                  </a:lnTo>
                  <a:lnTo>
                    <a:pt x="83" y="110"/>
                  </a:lnTo>
                  <a:lnTo>
                    <a:pt x="85" y="110"/>
                  </a:lnTo>
                  <a:lnTo>
                    <a:pt x="86" y="110"/>
                  </a:lnTo>
                  <a:lnTo>
                    <a:pt x="86" y="109"/>
                  </a:lnTo>
                  <a:lnTo>
                    <a:pt x="87" y="104"/>
                  </a:lnTo>
                  <a:lnTo>
                    <a:pt x="87" y="103"/>
                  </a:lnTo>
                  <a:lnTo>
                    <a:pt x="87" y="102"/>
                  </a:lnTo>
                  <a:lnTo>
                    <a:pt x="88" y="95"/>
                  </a:lnTo>
                  <a:lnTo>
                    <a:pt x="88" y="93"/>
                  </a:lnTo>
                  <a:lnTo>
                    <a:pt x="88" y="91"/>
                  </a:lnTo>
                  <a:lnTo>
                    <a:pt x="89" y="91"/>
                  </a:lnTo>
                  <a:lnTo>
                    <a:pt x="89" y="89"/>
                  </a:lnTo>
                  <a:lnTo>
                    <a:pt x="91" y="81"/>
                  </a:lnTo>
                  <a:lnTo>
                    <a:pt x="91" y="80"/>
                  </a:lnTo>
                  <a:lnTo>
                    <a:pt x="92" y="79"/>
                  </a:lnTo>
                  <a:lnTo>
                    <a:pt x="94" y="77"/>
                  </a:lnTo>
                  <a:lnTo>
                    <a:pt x="94" y="75"/>
                  </a:lnTo>
                  <a:lnTo>
                    <a:pt x="95" y="75"/>
                  </a:lnTo>
                  <a:lnTo>
                    <a:pt x="100" y="68"/>
                  </a:lnTo>
                  <a:lnTo>
                    <a:pt x="102" y="67"/>
                  </a:lnTo>
                  <a:lnTo>
                    <a:pt x="103" y="66"/>
                  </a:lnTo>
                  <a:lnTo>
                    <a:pt x="105" y="62"/>
                  </a:lnTo>
                  <a:lnTo>
                    <a:pt x="124" y="37"/>
                  </a:lnTo>
                  <a:lnTo>
                    <a:pt x="127" y="34"/>
                  </a:lnTo>
                  <a:lnTo>
                    <a:pt x="135" y="23"/>
                  </a:lnTo>
                  <a:lnTo>
                    <a:pt x="153" y="2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0"/>
                  </a:lnTo>
                  <a:lnTo>
                    <a:pt x="158" y="0"/>
                  </a:lnTo>
                  <a:lnTo>
                    <a:pt x="159" y="0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1" y="2"/>
                  </a:lnTo>
                  <a:lnTo>
                    <a:pt x="162" y="2"/>
                  </a:lnTo>
                  <a:lnTo>
                    <a:pt x="163" y="2"/>
                  </a:lnTo>
                  <a:lnTo>
                    <a:pt x="164" y="2"/>
                  </a:lnTo>
                  <a:lnTo>
                    <a:pt x="164" y="3"/>
                  </a:lnTo>
                  <a:lnTo>
                    <a:pt x="165" y="3"/>
                  </a:lnTo>
                  <a:lnTo>
                    <a:pt x="165" y="4"/>
                  </a:lnTo>
                  <a:lnTo>
                    <a:pt x="167" y="4"/>
                  </a:lnTo>
                  <a:lnTo>
                    <a:pt x="167" y="3"/>
                  </a:lnTo>
                  <a:lnTo>
                    <a:pt x="168" y="3"/>
                  </a:lnTo>
                  <a:lnTo>
                    <a:pt x="169" y="3"/>
                  </a:lnTo>
                  <a:lnTo>
                    <a:pt x="169" y="4"/>
                  </a:lnTo>
                  <a:lnTo>
                    <a:pt x="169" y="3"/>
                  </a:lnTo>
                  <a:lnTo>
                    <a:pt x="169" y="4"/>
                  </a:lnTo>
                  <a:lnTo>
                    <a:pt x="170" y="4"/>
                  </a:lnTo>
                  <a:lnTo>
                    <a:pt x="170" y="5"/>
                  </a:lnTo>
                  <a:lnTo>
                    <a:pt x="170" y="6"/>
                  </a:lnTo>
                  <a:lnTo>
                    <a:pt x="169" y="6"/>
                  </a:lnTo>
                  <a:lnTo>
                    <a:pt x="170" y="6"/>
                  </a:lnTo>
                  <a:lnTo>
                    <a:pt x="169" y="6"/>
                  </a:lnTo>
                  <a:lnTo>
                    <a:pt x="169" y="8"/>
                  </a:lnTo>
                  <a:lnTo>
                    <a:pt x="170" y="8"/>
                  </a:lnTo>
                  <a:lnTo>
                    <a:pt x="169" y="8"/>
                  </a:lnTo>
                  <a:lnTo>
                    <a:pt x="169" y="9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9" y="15"/>
                  </a:lnTo>
                  <a:lnTo>
                    <a:pt x="169" y="16"/>
                  </a:lnTo>
                  <a:lnTo>
                    <a:pt x="169" y="17"/>
                  </a:lnTo>
                  <a:lnTo>
                    <a:pt x="169" y="19"/>
                  </a:lnTo>
                  <a:lnTo>
                    <a:pt x="169" y="20"/>
                  </a:lnTo>
                  <a:lnTo>
                    <a:pt x="169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0" y="23"/>
                  </a:lnTo>
                  <a:lnTo>
                    <a:pt x="171" y="23"/>
                  </a:lnTo>
                  <a:lnTo>
                    <a:pt x="173" y="23"/>
                  </a:lnTo>
                  <a:lnTo>
                    <a:pt x="173" y="25"/>
                  </a:lnTo>
                  <a:lnTo>
                    <a:pt x="174" y="25"/>
                  </a:lnTo>
                  <a:lnTo>
                    <a:pt x="175" y="25"/>
                  </a:lnTo>
                  <a:lnTo>
                    <a:pt x="175" y="26"/>
                  </a:lnTo>
                  <a:lnTo>
                    <a:pt x="176" y="26"/>
                  </a:lnTo>
                  <a:lnTo>
                    <a:pt x="176" y="27"/>
                  </a:lnTo>
                  <a:lnTo>
                    <a:pt x="177" y="27"/>
                  </a:lnTo>
                  <a:lnTo>
                    <a:pt x="179" y="27"/>
                  </a:lnTo>
                  <a:lnTo>
                    <a:pt x="179" y="28"/>
                  </a:lnTo>
                  <a:lnTo>
                    <a:pt x="179" y="27"/>
                  </a:lnTo>
                  <a:lnTo>
                    <a:pt x="180" y="27"/>
                  </a:lnTo>
                  <a:lnTo>
                    <a:pt x="180" y="28"/>
                  </a:lnTo>
                  <a:lnTo>
                    <a:pt x="181" y="28"/>
                  </a:lnTo>
                  <a:lnTo>
                    <a:pt x="181" y="29"/>
                  </a:lnTo>
                  <a:lnTo>
                    <a:pt x="182" y="29"/>
                  </a:lnTo>
                  <a:lnTo>
                    <a:pt x="183" y="29"/>
                  </a:lnTo>
                  <a:lnTo>
                    <a:pt x="183" y="28"/>
                  </a:lnTo>
                  <a:lnTo>
                    <a:pt x="185" y="28"/>
                  </a:lnTo>
                  <a:lnTo>
                    <a:pt x="186" y="28"/>
                  </a:lnTo>
                  <a:lnTo>
                    <a:pt x="186" y="27"/>
                  </a:lnTo>
                  <a:lnTo>
                    <a:pt x="187" y="27"/>
                  </a:lnTo>
                  <a:lnTo>
                    <a:pt x="188" y="26"/>
                  </a:lnTo>
                  <a:lnTo>
                    <a:pt x="189" y="26"/>
                  </a:lnTo>
                  <a:lnTo>
                    <a:pt x="191" y="26"/>
                  </a:lnTo>
                  <a:lnTo>
                    <a:pt x="191" y="25"/>
                  </a:lnTo>
                  <a:lnTo>
                    <a:pt x="192" y="25"/>
                  </a:lnTo>
                  <a:lnTo>
                    <a:pt x="193" y="25"/>
                  </a:lnTo>
                  <a:lnTo>
                    <a:pt x="194" y="25"/>
                  </a:lnTo>
                  <a:lnTo>
                    <a:pt x="194" y="23"/>
                  </a:lnTo>
                  <a:lnTo>
                    <a:pt x="196" y="23"/>
                  </a:lnTo>
                  <a:lnTo>
                    <a:pt x="197" y="23"/>
                  </a:lnTo>
                  <a:lnTo>
                    <a:pt x="198" y="23"/>
                  </a:lnTo>
                  <a:lnTo>
                    <a:pt x="198" y="22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2" y="23"/>
                  </a:lnTo>
                  <a:lnTo>
                    <a:pt x="203" y="23"/>
                  </a:lnTo>
                  <a:lnTo>
                    <a:pt x="204" y="23"/>
                  </a:lnTo>
                  <a:lnTo>
                    <a:pt x="204" y="22"/>
                  </a:lnTo>
                  <a:lnTo>
                    <a:pt x="205" y="22"/>
                  </a:lnTo>
                  <a:lnTo>
                    <a:pt x="206" y="22"/>
                  </a:lnTo>
                  <a:lnTo>
                    <a:pt x="206" y="21"/>
                  </a:lnTo>
                  <a:lnTo>
                    <a:pt x="206" y="20"/>
                  </a:lnTo>
                  <a:lnTo>
                    <a:pt x="206" y="19"/>
                  </a:lnTo>
                  <a:lnTo>
                    <a:pt x="208" y="19"/>
                  </a:lnTo>
                  <a:lnTo>
                    <a:pt x="209" y="19"/>
                  </a:lnTo>
                  <a:lnTo>
                    <a:pt x="210" y="19"/>
                  </a:lnTo>
                  <a:lnTo>
                    <a:pt x="211" y="19"/>
                  </a:lnTo>
                  <a:lnTo>
                    <a:pt x="211" y="17"/>
                  </a:lnTo>
                  <a:lnTo>
                    <a:pt x="212" y="17"/>
                  </a:lnTo>
                  <a:lnTo>
                    <a:pt x="214" y="17"/>
                  </a:lnTo>
                  <a:lnTo>
                    <a:pt x="215" y="17"/>
                  </a:lnTo>
                  <a:lnTo>
                    <a:pt x="216" y="17"/>
                  </a:lnTo>
                  <a:lnTo>
                    <a:pt x="217" y="17"/>
                  </a:lnTo>
                  <a:lnTo>
                    <a:pt x="217" y="19"/>
                  </a:lnTo>
                  <a:lnTo>
                    <a:pt x="218" y="19"/>
                  </a:lnTo>
                  <a:lnTo>
                    <a:pt x="220" y="19"/>
                  </a:lnTo>
                  <a:lnTo>
                    <a:pt x="221" y="19"/>
                  </a:lnTo>
                  <a:lnTo>
                    <a:pt x="222" y="19"/>
                  </a:lnTo>
                  <a:lnTo>
                    <a:pt x="223" y="19"/>
                  </a:lnTo>
                  <a:lnTo>
                    <a:pt x="224" y="19"/>
                  </a:lnTo>
                  <a:lnTo>
                    <a:pt x="224" y="17"/>
                  </a:lnTo>
                  <a:lnTo>
                    <a:pt x="224" y="16"/>
                  </a:lnTo>
                  <a:lnTo>
                    <a:pt x="224" y="15"/>
                  </a:lnTo>
                  <a:lnTo>
                    <a:pt x="224" y="14"/>
                  </a:lnTo>
                  <a:lnTo>
                    <a:pt x="224" y="13"/>
                  </a:lnTo>
                  <a:lnTo>
                    <a:pt x="224" y="11"/>
                  </a:lnTo>
                  <a:lnTo>
                    <a:pt x="226" y="11"/>
                  </a:lnTo>
                  <a:lnTo>
                    <a:pt x="227" y="11"/>
                  </a:lnTo>
                  <a:lnTo>
                    <a:pt x="227" y="10"/>
                  </a:lnTo>
                  <a:lnTo>
                    <a:pt x="228" y="10"/>
                  </a:lnTo>
                  <a:lnTo>
                    <a:pt x="229" y="10"/>
                  </a:lnTo>
                  <a:lnTo>
                    <a:pt x="230" y="11"/>
                  </a:lnTo>
                  <a:lnTo>
                    <a:pt x="232" y="10"/>
                  </a:lnTo>
                  <a:lnTo>
                    <a:pt x="233" y="10"/>
                  </a:lnTo>
                  <a:lnTo>
                    <a:pt x="233" y="11"/>
                  </a:lnTo>
                  <a:lnTo>
                    <a:pt x="234" y="11"/>
                  </a:lnTo>
                  <a:lnTo>
                    <a:pt x="235" y="11"/>
                  </a:lnTo>
                  <a:lnTo>
                    <a:pt x="236" y="11"/>
                  </a:lnTo>
                  <a:lnTo>
                    <a:pt x="238" y="11"/>
                  </a:lnTo>
                  <a:lnTo>
                    <a:pt x="238" y="13"/>
                  </a:lnTo>
                  <a:lnTo>
                    <a:pt x="239" y="13"/>
                  </a:lnTo>
                  <a:lnTo>
                    <a:pt x="240" y="13"/>
                  </a:lnTo>
                  <a:lnTo>
                    <a:pt x="241" y="14"/>
                  </a:lnTo>
                  <a:lnTo>
                    <a:pt x="243" y="14"/>
                  </a:lnTo>
                  <a:lnTo>
                    <a:pt x="243" y="15"/>
                  </a:lnTo>
                  <a:lnTo>
                    <a:pt x="243" y="16"/>
                  </a:lnTo>
                  <a:lnTo>
                    <a:pt x="244" y="16"/>
                  </a:lnTo>
                  <a:lnTo>
                    <a:pt x="244" y="17"/>
                  </a:lnTo>
                  <a:lnTo>
                    <a:pt x="245" y="17"/>
                  </a:lnTo>
                  <a:lnTo>
                    <a:pt x="246" y="19"/>
                  </a:lnTo>
                  <a:lnTo>
                    <a:pt x="247" y="19"/>
                  </a:lnTo>
                  <a:lnTo>
                    <a:pt x="249" y="20"/>
                  </a:lnTo>
                  <a:lnTo>
                    <a:pt x="250" y="20"/>
                  </a:lnTo>
                  <a:lnTo>
                    <a:pt x="250" y="21"/>
                  </a:lnTo>
                  <a:lnTo>
                    <a:pt x="251" y="21"/>
                  </a:lnTo>
                  <a:lnTo>
                    <a:pt x="251" y="22"/>
                  </a:lnTo>
                  <a:lnTo>
                    <a:pt x="252" y="22"/>
                  </a:lnTo>
                  <a:lnTo>
                    <a:pt x="253" y="22"/>
                  </a:lnTo>
                  <a:lnTo>
                    <a:pt x="253" y="23"/>
                  </a:lnTo>
                  <a:lnTo>
                    <a:pt x="255" y="23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6"/>
                  </a:lnTo>
                  <a:lnTo>
                    <a:pt x="257" y="26"/>
                  </a:lnTo>
                  <a:lnTo>
                    <a:pt x="257" y="27"/>
                  </a:lnTo>
                  <a:lnTo>
                    <a:pt x="258" y="27"/>
                  </a:lnTo>
                  <a:lnTo>
                    <a:pt x="259" y="27"/>
                  </a:lnTo>
                  <a:lnTo>
                    <a:pt x="259" y="28"/>
                  </a:lnTo>
                  <a:lnTo>
                    <a:pt x="259" y="29"/>
                  </a:lnTo>
                  <a:lnTo>
                    <a:pt x="261" y="29"/>
                  </a:lnTo>
                  <a:lnTo>
                    <a:pt x="261" y="31"/>
                  </a:lnTo>
                  <a:lnTo>
                    <a:pt x="262" y="32"/>
                  </a:lnTo>
                  <a:lnTo>
                    <a:pt x="262" y="33"/>
                  </a:lnTo>
                  <a:lnTo>
                    <a:pt x="263" y="33"/>
                  </a:lnTo>
                  <a:lnTo>
                    <a:pt x="263" y="34"/>
                  </a:lnTo>
                  <a:lnTo>
                    <a:pt x="264" y="34"/>
                  </a:lnTo>
                  <a:lnTo>
                    <a:pt x="264" y="35"/>
                  </a:lnTo>
                  <a:lnTo>
                    <a:pt x="265" y="35"/>
                  </a:lnTo>
                  <a:lnTo>
                    <a:pt x="265" y="37"/>
                  </a:lnTo>
                  <a:lnTo>
                    <a:pt x="265" y="38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9"/>
                  </a:lnTo>
                  <a:lnTo>
                    <a:pt x="269" y="39"/>
                  </a:lnTo>
                  <a:lnTo>
                    <a:pt x="270" y="39"/>
                  </a:lnTo>
                  <a:lnTo>
                    <a:pt x="270" y="40"/>
                  </a:lnTo>
                  <a:lnTo>
                    <a:pt x="271" y="40"/>
                  </a:lnTo>
                  <a:lnTo>
                    <a:pt x="273" y="42"/>
                  </a:lnTo>
                  <a:lnTo>
                    <a:pt x="273" y="43"/>
                  </a:lnTo>
                  <a:lnTo>
                    <a:pt x="273" y="44"/>
                  </a:lnTo>
                  <a:lnTo>
                    <a:pt x="273" y="45"/>
                  </a:lnTo>
                  <a:lnTo>
                    <a:pt x="273" y="46"/>
                  </a:lnTo>
                  <a:lnTo>
                    <a:pt x="273" y="48"/>
                  </a:lnTo>
                  <a:lnTo>
                    <a:pt x="273" y="49"/>
                  </a:lnTo>
                  <a:lnTo>
                    <a:pt x="273" y="50"/>
                  </a:lnTo>
                  <a:lnTo>
                    <a:pt x="273" y="52"/>
                  </a:lnTo>
                  <a:lnTo>
                    <a:pt x="273" y="55"/>
                  </a:lnTo>
                  <a:lnTo>
                    <a:pt x="273" y="60"/>
                  </a:lnTo>
                  <a:lnTo>
                    <a:pt x="273" y="61"/>
                  </a:lnTo>
                  <a:lnTo>
                    <a:pt x="273" y="62"/>
                  </a:lnTo>
                  <a:lnTo>
                    <a:pt x="273" y="63"/>
                  </a:lnTo>
                  <a:lnTo>
                    <a:pt x="273" y="64"/>
                  </a:lnTo>
                  <a:lnTo>
                    <a:pt x="273" y="71"/>
                  </a:lnTo>
                  <a:lnTo>
                    <a:pt x="273" y="73"/>
                  </a:lnTo>
                  <a:lnTo>
                    <a:pt x="273" y="81"/>
                  </a:lnTo>
                  <a:lnTo>
                    <a:pt x="273" y="87"/>
                  </a:lnTo>
                  <a:lnTo>
                    <a:pt x="273" y="89"/>
                  </a:lnTo>
                  <a:lnTo>
                    <a:pt x="273" y="91"/>
                  </a:lnTo>
                  <a:lnTo>
                    <a:pt x="274" y="93"/>
                  </a:lnTo>
                  <a:lnTo>
                    <a:pt x="274" y="96"/>
                  </a:lnTo>
                  <a:lnTo>
                    <a:pt x="274" y="101"/>
                  </a:lnTo>
                  <a:lnTo>
                    <a:pt x="274" y="104"/>
                  </a:lnTo>
                  <a:lnTo>
                    <a:pt x="274" y="107"/>
                  </a:lnTo>
                  <a:lnTo>
                    <a:pt x="274" y="115"/>
                  </a:lnTo>
                  <a:lnTo>
                    <a:pt x="274" y="116"/>
                  </a:lnTo>
                  <a:lnTo>
                    <a:pt x="274" y="125"/>
                  </a:lnTo>
                  <a:lnTo>
                    <a:pt x="274" y="127"/>
                  </a:lnTo>
                  <a:lnTo>
                    <a:pt x="274" y="135"/>
                  </a:lnTo>
                  <a:lnTo>
                    <a:pt x="274" y="139"/>
                  </a:lnTo>
                  <a:lnTo>
                    <a:pt x="274" y="141"/>
                  </a:lnTo>
                  <a:lnTo>
                    <a:pt x="274" y="142"/>
                  </a:lnTo>
                  <a:lnTo>
                    <a:pt x="274" y="144"/>
                  </a:lnTo>
                  <a:lnTo>
                    <a:pt x="274" y="145"/>
                  </a:lnTo>
                  <a:lnTo>
                    <a:pt x="274" y="149"/>
                  </a:lnTo>
                  <a:lnTo>
                    <a:pt x="274" y="150"/>
                  </a:lnTo>
                  <a:lnTo>
                    <a:pt x="274" y="151"/>
                  </a:lnTo>
                  <a:lnTo>
                    <a:pt x="274" y="153"/>
                  </a:lnTo>
                  <a:lnTo>
                    <a:pt x="274" y="154"/>
                  </a:lnTo>
                  <a:lnTo>
                    <a:pt x="274" y="156"/>
                  </a:lnTo>
                  <a:lnTo>
                    <a:pt x="274" y="157"/>
                  </a:lnTo>
                  <a:lnTo>
                    <a:pt x="274" y="159"/>
                  </a:lnTo>
                  <a:lnTo>
                    <a:pt x="274" y="160"/>
                  </a:lnTo>
                  <a:lnTo>
                    <a:pt x="274" y="161"/>
                  </a:lnTo>
                  <a:lnTo>
                    <a:pt x="275" y="161"/>
                  </a:lnTo>
                  <a:lnTo>
                    <a:pt x="275" y="162"/>
                  </a:lnTo>
                  <a:lnTo>
                    <a:pt x="276" y="162"/>
                  </a:lnTo>
                  <a:lnTo>
                    <a:pt x="276" y="164"/>
                  </a:lnTo>
                  <a:lnTo>
                    <a:pt x="275" y="164"/>
                  </a:lnTo>
                  <a:lnTo>
                    <a:pt x="275" y="165"/>
                  </a:lnTo>
                  <a:lnTo>
                    <a:pt x="274" y="165"/>
                  </a:lnTo>
                  <a:lnTo>
                    <a:pt x="273" y="165"/>
                  </a:lnTo>
                  <a:lnTo>
                    <a:pt x="273" y="166"/>
                  </a:lnTo>
                  <a:lnTo>
                    <a:pt x="271" y="166"/>
                  </a:lnTo>
                  <a:lnTo>
                    <a:pt x="271" y="167"/>
                  </a:lnTo>
                  <a:lnTo>
                    <a:pt x="271" y="168"/>
                  </a:lnTo>
                  <a:lnTo>
                    <a:pt x="273" y="168"/>
                  </a:lnTo>
                  <a:lnTo>
                    <a:pt x="273" y="170"/>
                  </a:lnTo>
                  <a:lnTo>
                    <a:pt x="274" y="170"/>
                  </a:lnTo>
                  <a:lnTo>
                    <a:pt x="274" y="171"/>
                  </a:lnTo>
                  <a:lnTo>
                    <a:pt x="275" y="171"/>
                  </a:lnTo>
                  <a:lnTo>
                    <a:pt x="275" y="172"/>
                  </a:lnTo>
                  <a:lnTo>
                    <a:pt x="276" y="173"/>
                  </a:lnTo>
                  <a:lnTo>
                    <a:pt x="275" y="173"/>
                  </a:lnTo>
                  <a:lnTo>
                    <a:pt x="274" y="173"/>
                  </a:lnTo>
                  <a:lnTo>
                    <a:pt x="273" y="174"/>
                  </a:lnTo>
                  <a:lnTo>
                    <a:pt x="271" y="176"/>
                  </a:lnTo>
                  <a:lnTo>
                    <a:pt x="271" y="177"/>
                  </a:lnTo>
                  <a:lnTo>
                    <a:pt x="271" y="178"/>
                  </a:lnTo>
                  <a:lnTo>
                    <a:pt x="271" y="179"/>
                  </a:lnTo>
                  <a:lnTo>
                    <a:pt x="271" y="180"/>
                  </a:lnTo>
                  <a:lnTo>
                    <a:pt x="273" y="180"/>
                  </a:lnTo>
                  <a:lnTo>
                    <a:pt x="274" y="183"/>
                  </a:lnTo>
                  <a:lnTo>
                    <a:pt x="271" y="183"/>
                  </a:lnTo>
                  <a:lnTo>
                    <a:pt x="271" y="186"/>
                  </a:lnTo>
                  <a:lnTo>
                    <a:pt x="270" y="186"/>
                  </a:lnTo>
                  <a:lnTo>
                    <a:pt x="271" y="188"/>
                  </a:lnTo>
                  <a:lnTo>
                    <a:pt x="275" y="188"/>
                  </a:lnTo>
                  <a:lnTo>
                    <a:pt x="276" y="189"/>
                  </a:lnTo>
                  <a:lnTo>
                    <a:pt x="277" y="189"/>
                  </a:lnTo>
                  <a:lnTo>
                    <a:pt x="277" y="190"/>
                  </a:lnTo>
                  <a:lnTo>
                    <a:pt x="279" y="190"/>
                  </a:lnTo>
                  <a:lnTo>
                    <a:pt x="279" y="189"/>
                  </a:lnTo>
                  <a:lnTo>
                    <a:pt x="277" y="188"/>
                  </a:lnTo>
                  <a:lnTo>
                    <a:pt x="277" y="186"/>
                  </a:lnTo>
                  <a:lnTo>
                    <a:pt x="279" y="186"/>
                  </a:lnTo>
                  <a:lnTo>
                    <a:pt x="279" y="188"/>
                  </a:lnTo>
                  <a:lnTo>
                    <a:pt x="280" y="188"/>
                  </a:lnTo>
                  <a:lnTo>
                    <a:pt x="280" y="189"/>
                  </a:lnTo>
                  <a:lnTo>
                    <a:pt x="281" y="190"/>
                  </a:lnTo>
                  <a:lnTo>
                    <a:pt x="281" y="191"/>
                  </a:lnTo>
                  <a:lnTo>
                    <a:pt x="282" y="193"/>
                  </a:lnTo>
                  <a:lnTo>
                    <a:pt x="284" y="194"/>
                  </a:lnTo>
                  <a:lnTo>
                    <a:pt x="285" y="195"/>
                  </a:lnTo>
                  <a:lnTo>
                    <a:pt x="286" y="195"/>
                  </a:lnTo>
                  <a:lnTo>
                    <a:pt x="285" y="194"/>
                  </a:lnTo>
                  <a:lnTo>
                    <a:pt x="286" y="194"/>
                  </a:lnTo>
                  <a:lnTo>
                    <a:pt x="288" y="196"/>
                  </a:lnTo>
                  <a:lnTo>
                    <a:pt x="290" y="196"/>
                  </a:lnTo>
                  <a:lnTo>
                    <a:pt x="291" y="196"/>
                  </a:lnTo>
                  <a:lnTo>
                    <a:pt x="292" y="197"/>
                  </a:lnTo>
                  <a:lnTo>
                    <a:pt x="292" y="196"/>
                  </a:lnTo>
                  <a:lnTo>
                    <a:pt x="293" y="196"/>
                  </a:lnTo>
                  <a:lnTo>
                    <a:pt x="294" y="197"/>
                  </a:lnTo>
                  <a:lnTo>
                    <a:pt x="296" y="197"/>
                  </a:lnTo>
                  <a:lnTo>
                    <a:pt x="297" y="197"/>
                  </a:lnTo>
                  <a:lnTo>
                    <a:pt x="298" y="197"/>
                  </a:lnTo>
                  <a:lnTo>
                    <a:pt x="298" y="196"/>
                  </a:lnTo>
                  <a:lnTo>
                    <a:pt x="299" y="196"/>
                  </a:lnTo>
                  <a:lnTo>
                    <a:pt x="300" y="196"/>
                  </a:lnTo>
                  <a:lnTo>
                    <a:pt x="302" y="196"/>
                  </a:lnTo>
                  <a:lnTo>
                    <a:pt x="302" y="197"/>
                  </a:lnTo>
                  <a:lnTo>
                    <a:pt x="303" y="197"/>
                  </a:lnTo>
                  <a:lnTo>
                    <a:pt x="303" y="199"/>
                  </a:lnTo>
                  <a:lnTo>
                    <a:pt x="303" y="200"/>
                  </a:lnTo>
                  <a:lnTo>
                    <a:pt x="303" y="201"/>
                  </a:lnTo>
                  <a:lnTo>
                    <a:pt x="304" y="201"/>
                  </a:lnTo>
                  <a:lnTo>
                    <a:pt x="304" y="202"/>
                  </a:lnTo>
                  <a:lnTo>
                    <a:pt x="303" y="202"/>
                  </a:lnTo>
                  <a:lnTo>
                    <a:pt x="303" y="203"/>
                  </a:lnTo>
                  <a:lnTo>
                    <a:pt x="303" y="205"/>
                  </a:lnTo>
                  <a:lnTo>
                    <a:pt x="303" y="206"/>
                  </a:lnTo>
                  <a:lnTo>
                    <a:pt x="304" y="206"/>
                  </a:lnTo>
                  <a:lnTo>
                    <a:pt x="304" y="207"/>
                  </a:lnTo>
                  <a:lnTo>
                    <a:pt x="304" y="206"/>
                  </a:lnTo>
                  <a:lnTo>
                    <a:pt x="303" y="206"/>
                  </a:lnTo>
                  <a:lnTo>
                    <a:pt x="303" y="207"/>
                  </a:lnTo>
                  <a:lnTo>
                    <a:pt x="303" y="206"/>
                  </a:lnTo>
                  <a:lnTo>
                    <a:pt x="302" y="206"/>
                  </a:lnTo>
                  <a:lnTo>
                    <a:pt x="300" y="206"/>
                  </a:lnTo>
                  <a:lnTo>
                    <a:pt x="302" y="206"/>
                  </a:lnTo>
                  <a:lnTo>
                    <a:pt x="302" y="207"/>
                  </a:lnTo>
                  <a:lnTo>
                    <a:pt x="300" y="207"/>
                  </a:lnTo>
                  <a:lnTo>
                    <a:pt x="300" y="206"/>
                  </a:lnTo>
                  <a:lnTo>
                    <a:pt x="299" y="206"/>
                  </a:lnTo>
                  <a:lnTo>
                    <a:pt x="299" y="207"/>
                  </a:lnTo>
                  <a:lnTo>
                    <a:pt x="300" y="207"/>
                  </a:lnTo>
                  <a:lnTo>
                    <a:pt x="299" y="207"/>
                  </a:lnTo>
                  <a:lnTo>
                    <a:pt x="298" y="207"/>
                  </a:lnTo>
                  <a:lnTo>
                    <a:pt x="298" y="208"/>
                  </a:lnTo>
                  <a:lnTo>
                    <a:pt x="297" y="208"/>
                  </a:lnTo>
                  <a:lnTo>
                    <a:pt x="297" y="209"/>
                  </a:lnTo>
                  <a:lnTo>
                    <a:pt x="298" y="209"/>
                  </a:lnTo>
                  <a:lnTo>
                    <a:pt x="298" y="211"/>
                  </a:lnTo>
                  <a:lnTo>
                    <a:pt x="298" y="212"/>
                  </a:lnTo>
                  <a:lnTo>
                    <a:pt x="299" y="213"/>
                  </a:lnTo>
                  <a:lnTo>
                    <a:pt x="299" y="214"/>
                  </a:lnTo>
                  <a:lnTo>
                    <a:pt x="299" y="215"/>
                  </a:lnTo>
                  <a:lnTo>
                    <a:pt x="300" y="215"/>
                  </a:lnTo>
                  <a:lnTo>
                    <a:pt x="300" y="217"/>
                  </a:lnTo>
                  <a:lnTo>
                    <a:pt x="302" y="217"/>
                  </a:lnTo>
                  <a:lnTo>
                    <a:pt x="302" y="218"/>
                  </a:lnTo>
                  <a:lnTo>
                    <a:pt x="303" y="218"/>
                  </a:lnTo>
                  <a:lnTo>
                    <a:pt x="303" y="219"/>
                  </a:lnTo>
                  <a:lnTo>
                    <a:pt x="304" y="219"/>
                  </a:lnTo>
                  <a:lnTo>
                    <a:pt x="304" y="220"/>
                  </a:lnTo>
                  <a:lnTo>
                    <a:pt x="303" y="220"/>
                  </a:lnTo>
                  <a:lnTo>
                    <a:pt x="303" y="222"/>
                  </a:lnTo>
                  <a:lnTo>
                    <a:pt x="303" y="223"/>
                  </a:lnTo>
                  <a:lnTo>
                    <a:pt x="303" y="224"/>
                  </a:lnTo>
                  <a:lnTo>
                    <a:pt x="302" y="224"/>
                  </a:lnTo>
                  <a:lnTo>
                    <a:pt x="302" y="225"/>
                  </a:lnTo>
                  <a:lnTo>
                    <a:pt x="300" y="225"/>
                  </a:lnTo>
                  <a:lnTo>
                    <a:pt x="300" y="226"/>
                  </a:lnTo>
                  <a:lnTo>
                    <a:pt x="302" y="226"/>
                  </a:lnTo>
                  <a:lnTo>
                    <a:pt x="300" y="226"/>
                  </a:lnTo>
                  <a:lnTo>
                    <a:pt x="300" y="228"/>
                  </a:lnTo>
                  <a:lnTo>
                    <a:pt x="299" y="229"/>
                  </a:lnTo>
                  <a:lnTo>
                    <a:pt x="300" y="229"/>
                  </a:lnTo>
                  <a:lnTo>
                    <a:pt x="299" y="229"/>
                  </a:lnTo>
                  <a:lnTo>
                    <a:pt x="298" y="229"/>
                  </a:lnTo>
                  <a:lnTo>
                    <a:pt x="298" y="230"/>
                  </a:lnTo>
                  <a:lnTo>
                    <a:pt x="298" y="231"/>
                  </a:lnTo>
                  <a:lnTo>
                    <a:pt x="299" y="231"/>
                  </a:lnTo>
                  <a:lnTo>
                    <a:pt x="299" y="232"/>
                  </a:lnTo>
                  <a:lnTo>
                    <a:pt x="299" y="234"/>
                  </a:lnTo>
                  <a:lnTo>
                    <a:pt x="300" y="234"/>
                  </a:lnTo>
                  <a:lnTo>
                    <a:pt x="300" y="235"/>
                  </a:lnTo>
                  <a:lnTo>
                    <a:pt x="302" y="235"/>
                  </a:lnTo>
                  <a:lnTo>
                    <a:pt x="302" y="236"/>
                  </a:lnTo>
                  <a:lnTo>
                    <a:pt x="303" y="236"/>
                  </a:lnTo>
                  <a:lnTo>
                    <a:pt x="303" y="237"/>
                  </a:lnTo>
                  <a:lnTo>
                    <a:pt x="303" y="238"/>
                  </a:lnTo>
                  <a:lnTo>
                    <a:pt x="303" y="240"/>
                  </a:lnTo>
                  <a:lnTo>
                    <a:pt x="304" y="240"/>
                  </a:lnTo>
                  <a:lnTo>
                    <a:pt x="304" y="241"/>
                  </a:lnTo>
                  <a:lnTo>
                    <a:pt x="305" y="241"/>
                  </a:lnTo>
                  <a:lnTo>
                    <a:pt x="305" y="242"/>
                  </a:lnTo>
                  <a:lnTo>
                    <a:pt x="305" y="243"/>
                  </a:lnTo>
                  <a:lnTo>
                    <a:pt x="306" y="243"/>
                  </a:lnTo>
                  <a:lnTo>
                    <a:pt x="308" y="244"/>
                  </a:lnTo>
                  <a:lnTo>
                    <a:pt x="309" y="246"/>
                  </a:lnTo>
                  <a:lnTo>
                    <a:pt x="310" y="246"/>
                  </a:lnTo>
                  <a:lnTo>
                    <a:pt x="310" y="247"/>
                  </a:lnTo>
                  <a:lnTo>
                    <a:pt x="311" y="246"/>
                  </a:lnTo>
                  <a:lnTo>
                    <a:pt x="312" y="246"/>
                  </a:lnTo>
                  <a:lnTo>
                    <a:pt x="312" y="244"/>
                  </a:lnTo>
                  <a:lnTo>
                    <a:pt x="314" y="244"/>
                  </a:lnTo>
                  <a:lnTo>
                    <a:pt x="314" y="243"/>
                  </a:lnTo>
                  <a:lnTo>
                    <a:pt x="314" y="242"/>
                  </a:lnTo>
                  <a:lnTo>
                    <a:pt x="315" y="242"/>
                  </a:lnTo>
                  <a:lnTo>
                    <a:pt x="315" y="241"/>
                  </a:lnTo>
                  <a:lnTo>
                    <a:pt x="314" y="241"/>
                  </a:lnTo>
                  <a:lnTo>
                    <a:pt x="315" y="241"/>
                  </a:lnTo>
                  <a:lnTo>
                    <a:pt x="315" y="240"/>
                  </a:lnTo>
                  <a:lnTo>
                    <a:pt x="316" y="240"/>
                  </a:lnTo>
                  <a:lnTo>
                    <a:pt x="316" y="241"/>
                  </a:lnTo>
                  <a:lnTo>
                    <a:pt x="317" y="241"/>
                  </a:lnTo>
                  <a:lnTo>
                    <a:pt x="318" y="241"/>
                  </a:lnTo>
                  <a:lnTo>
                    <a:pt x="318" y="242"/>
                  </a:lnTo>
                  <a:lnTo>
                    <a:pt x="320" y="242"/>
                  </a:lnTo>
                  <a:lnTo>
                    <a:pt x="320" y="243"/>
                  </a:lnTo>
                  <a:lnTo>
                    <a:pt x="320" y="242"/>
                  </a:lnTo>
                  <a:lnTo>
                    <a:pt x="321" y="242"/>
                  </a:lnTo>
                  <a:lnTo>
                    <a:pt x="322" y="242"/>
                  </a:lnTo>
                  <a:lnTo>
                    <a:pt x="323" y="242"/>
                  </a:lnTo>
                  <a:lnTo>
                    <a:pt x="323" y="243"/>
                  </a:lnTo>
                  <a:lnTo>
                    <a:pt x="324" y="243"/>
                  </a:lnTo>
                  <a:lnTo>
                    <a:pt x="326" y="243"/>
                  </a:lnTo>
                  <a:lnTo>
                    <a:pt x="326" y="244"/>
                  </a:lnTo>
                  <a:lnTo>
                    <a:pt x="326" y="246"/>
                  </a:lnTo>
                  <a:lnTo>
                    <a:pt x="327" y="247"/>
                  </a:lnTo>
                  <a:lnTo>
                    <a:pt x="327" y="248"/>
                  </a:lnTo>
                  <a:lnTo>
                    <a:pt x="328" y="248"/>
                  </a:lnTo>
                  <a:lnTo>
                    <a:pt x="327" y="248"/>
                  </a:lnTo>
                  <a:lnTo>
                    <a:pt x="328" y="249"/>
                  </a:lnTo>
                  <a:lnTo>
                    <a:pt x="329" y="249"/>
                  </a:lnTo>
                  <a:lnTo>
                    <a:pt x="328" y="249"/>
                  </a:lnTo>
                  <a:lnTo>
                    <a:pt x="329" y="251"/>
                  </a:lnTo>
                  <a:lnTo>
                    <a:pt x="329" y="252"/>
                  </a:lnTo>
                  <a:lnTo>
                    <a:pt x="329" y="253"/>
                  </a:lnTo>
                  <a:lnTo>
                    <a:pt x="329" y="254"/>
                  </a:lnTo>
                  <a:lnTo>
                    <a:pt x="328" y="254"/>
                  </a:lnTo>
                  <a:lnTo>
                    <a:pt x="329" y="254"/>
                  </a:lnTo>
                  <a:lnTo>
                    <a:pt x="331" y="255"/>
                  </a:lnTo>
                  <a:lnTo>
                    <a:pt x="329" y="257"/>
                  </a:lnTo>
                  <a:lnTo>
                    <a:pt x="331" y="257"/>
                  </a:lnTo>
                  <a:lnTo>
                    <a:pt x="332" y="257"/>
                  </a:lnTo>
                  <a:lnTo>
                    <a:pt x="332" y="258"/>
                  </a:lnTo>
                  <a:lnTo>
                    <a:pt x="332" y="259"/>
                  </a:lnTo>
                  <a:lnTo>
                    <a:pt x="333" y="259"/>
                  </a:lnTo>
                  <a:lnTo>
                    <a:pt x="333" y="260"/>
                  </a:lnTo>
                  <a:lnTo>
                    <a:pt x="334" y="261"/>
                  </a:lnTo>
                  <a:lnTo>
                    <a:pt x="334" y="263"/>
                  </a:lnTo>
                  <a:lnTo>
                    <a:pt x="333" y="263"/>
                  </a:lnTo>
                  <a:lnTo>
                    <a:pt x="332" y="263"/>
                  </a:lnTo>
                  <a:lnTo>
                    <a:pt x="333" y="263"/>
                  </a:lnTo>
                  <a:lnTo>
                    <a:pt x="334" y="263"/>
                  </a:lnTo>
                  <a:lnTo>
                    <a:pt x="333" y="263"/>
                  </a:lnTo>
                  <a:lnTo>
                    <a:pt x="334" y="264"/>
                  </a:lnTo>
                  <a:lnTo>
                    <a:pt x="335" y="264"/>
                  </a:lnTo>
                  <a:lnTo>
                    <a:pt x="335" y="265"/>
                  </a:lnTo>
                  <a:lnTo>
                    <a:pt x="335" y="266"/>
                  </a:lnTo>
                  <a:lnTo>
                    <a:pt x="337" y="266"/>
                  </a:lnTo>
                  <a:lnTo>
                    <a:pt x="338" y="266"/>
                  </a:lnTo>
                  <a:lnTo>
                    <a:pt x="338" y="267"/>
                  </a:lnTo>
                  <a:lnTo>
                    <a:pt x="337" y="267"/>
                  </a:lnTo>
                  <a:lnTo>
                    <a:pt x="338" y="267"/>
                  </a:lnTo>
                  <a:lnTo>
                    <a:pt x="338" y="269"/>
                  </a:lnTo>
                  <a:lnTo>
                    <a:pt x="339" y="269"/>
                  </a:lnTo>
                  <a:lnTo>
                    <a:pt x="340" y="269"/>
                  </a:lnTo>
                  <a:lnTo>
                    <a:pt x="340" y="270"/>
                  </a:lnTo>
                  <a:lnTo>
                    <a:pt x="340" y="271"/>
                  </a:lnTo>
                  <a:lnTo>
                    <a:pt x="339" y="271"/>
                  </a:lnTo>
                  <a:lnTo>
                    <a:pt x="338" y="271"/>
                  </a:lnTo>
                  <a:lnTo>
                    <a:pt x="339" y="271"/>
                  </a:lnTo>
                  <a:lnTo>
                    <a:pt x="339" y="270"/>
                  </a:lnTo>
                  <a:lnTo>
                    <a:pt x="338" y="270"/>
                  </a:lnTo>
                  <a:lnTo>
                    <a:pt x="339" y="270"/>
                  </a:lnTo>
                  <a:lnTo>
                    <a:pt x="338" y="270"/>
                  </a:lnTo>
                  <a:lnTo>
                    <a:pt x="337" y="270"/>
                  </a:lnTo>
                  <a:lnTo>
                    <a:pt x="338" y="270"/>
                  </a:lnTo>
                  <a:lnTo>
                    <a:pt x="338" y="271"/>
                  </a:lnTo>
                  <a:lnTo>
                    <a:pt x="337" y="271"/>
                  </a:lnTo>
                  <a:lnTo>
                    <a:pt x="337" y="270"/>
                  </a:lnTo>
                  <a:lnTo>
                    <a:pt x="337" y="269"/>
                  </a:lnTo>
                  <a:lnTo>
                    <a:pt x="338" y="269"/>
                  </a:lnTo>
                  <a:lnTo>
                    <a:pt x="337" y="269"/>
                  </a:lnTo>
                  <a:lnTo>
                    <a:pt x="337" y="267"/>
                  </a:lnTo>
                  <a:lnTo>
                    <a:pt x="335" y="267"/>
                  </a:lnTo>
                  <a:lnTo>
                    <a:pt x="334" y="267"/>
                  </a:lnTo>
                  <a:lnTo>
                    <a:pt x="334" y="266"/>
                  </a:lnTo>
                  <a:lnTo>
                    <a:pt x="335" y="266"/>
                  </a:lnTo>
                  <a:lnTo>
                    <a:pt x="335" y="267"/>
                  </a:lnTo>
                  <a:lnTo>
                    <a:pt x="337" y="266"/>
                  </a:lnTo>
                  <a:lnTo>
                    <a:pt x="335" y="266"/>
                  </a:lnTo>
                  <a:lnTo>
                    <a:pt x="335" y="265"/>
                  </a:lnTo>
                  <a:lnTo>
                    <a:pt x="334" y="265"/>
                  </a:lnTo>
                  <a:lnTo>
                    <a:pt x="334" y="264"/>
                  </a:lnTo>
                  <a:lnTo>
                    <a:pt x="333" y="264"/>
                  </a:lnTo>
                  <a:lnTo>
                    <a:pt x="333" y="265"/>
                  </a:lnTo>
                  <a:lnTo>
                    <a:pt x="334" y="265"/>
                  </a:lnTo>
                  <a:lnTo>
                    <a:pt x="334" y="266"/>
                  </a:lnTo>
                  <a:lnTo>
                    <a:pt x="334" y="267"/>
                  </a:lnTo>
                  <a:lnTo>
                    <a:pt x="333" y="267"/>
                  </a:lnTo>
                  <a:lnTo>
                    <a:pt x="333" y="266"/>
                  </a:lnTo>
                  <a:lnTo>
                    <a:pt x="333" y="267"/>
                  </a:lnTo>
                  <a:lnTo>
                    <a:pt x="332" y="267"/>
                  </a:lnTo>
                  <a:lnTo>
                    <a:pt x="333" y="267"/>
                  </a:lnTo>
                  <a:lnTo>
                    <a:pt x="332" y="267"/>
                  </a:lnTo>
                  <a:lnTo>
                    <a:pt x="332" y="269"/>
                  </a:lnTo>
                  <a:lnTo>
                    <a:pt x="333" y="269"/>
                  </a:lnTo>
                  <a:lnTo>
                    <a:pt x="332" y="269"/>
                  </a:lnTo>
                  <a:lnTo>
                    <a:pt x="331" y="269"/>
                  </a:lnTo>
                  <a:lnTo>
                    <a:pt x="331" y="267"/>
                  </a:lnTo>
                  <a:lnTo>
                    <a:pt x="331" y="266"/>
                  </a:lnTo>
                  <a:lnTo>
                    <a:pt x="331" y="265"/>
                  </a:lnTo>
                  <a:lnTo>
                    <a:pt x="329" y="265"/>
                  </a:lnTo>
                  <a:lnTo>
                    <a:pt x="329" y="266"/>
                  </a:lnTo>
                  <a:lnTo>
                    <a:pt x="329" y="265"/>
                  </a:lnTo>
                  <a:lnTo>
                    <a:pt x="328" y="266"/>
                  </a:lnTo>
                  <a:lnTo>
                    <a:pt x="328" y="265"/>
                  </a:lnTo>
                  <a:lnTo>
                    <a:pt x="327" y="265"/>
                  </a:lnTo>
                  <a:lnTo>
                    <a:pt x="328" y="265"/>
                  </a:lnTo>
                  <a:lnTo>
                    <a:pt x="327" y="265"/>
                  </a:lnTo>
                  <a:lnTo>
                    <a:pt x="327" y="264"/>
                  </a:lnTo>
                  <a:lnTo>
                    <a:pt x="327" y="265"/>
                  </a:lnTo>
                  <a:lnTo>
                    <a:pt x="327" y="264"/>
                  </a:lnTo>
                  <a:lnTo>
                    <a:pt x="327" y="265"/>
                  </a:lnTo>
                  <a:lnTo>
                    <a:pt x="327" y="266"/>
                  </a:lnTo>
                  <a:lnTo>
                    <a:pt x="327" y="265"/>
                  </a:lnTo>
                  <a:lnTo>
                    <a:pt x="326" y="265"/>
                  </a:lnTo>
                  <a:lnTo>
                    <a:pt x="327" y="265"/>
                  </a:lnTo>
                  <a:lnTo>
                    <a:pt x="326" y="265"/>
                  </a:lnTo>
                  <a:lnTo>
                    <a:pt x="327" y="265"/>
                  </a:lnTo>
                  <a:lnTo>
                    <a:pt x="327" y="266"/>
                  </a:lnTo>
                  <a:lnTo>
                    <a:pt x="328" y="266"/>
                  </a:lnTo>
                  <a:lnTo>
                    <a:pt x="328" y="267"/>
                  </a:lnTo>
                  <a:lnTo>
                    <a:pt x="328" y="266"/>
                  </a:lnTo>
                  <a:lnTo>
                    <a:pt x="329" y="266"/>
                  </a:lnTo>
                  <a:lnTo>
                    <a:pt x="329" y="267"/>
                  </a:lnTo>
                  <a:lnTo>
                    <a:pt x="329" y="269"/>
                  </a:lnTo>
                  <a:lnTo>
                    <a:pt x="328" y="269"/>
                  </a:lnTo>
                  <a:lnTo>
                    <a:pt x="328" y="267"/>
                  </a:lnTo>
                  <a:lnTo>
                    <a:pt x="327" y="267"/>
                  </a:lnTo>
                  <a:lnTo>
                    <a:pt x="328" y="267"/>
                  </a:lnTo>
                  <a:lnTo>
                    <a:pt x="327" y="267"/>
                  </a:lnTo>
                  <a:lnTo>
                    <a:pt x="327" y="266"/>
                  </a:lnTo>
                  <a:lnTo>
                    <a:pt x="326" y="266"/>
                  </a:lnTo>
                  <a:lnTo>
                    <a:pt x="326" y="267"/>
                  </a:lnTo>
                  <a:lnTo>
                    <a:pt x="326" y="266"/>
                  </a:lnTo>
                  <a:lnTo>
                    <a:pt x="326" y="267"/>
                  </a:lnTo>
                  <a:lnTo>
                    <a:pt x="326" y="266"/>
                  </a:lnTo>
                  <a:lnTo>
                    <a:pt x="324" y="266"/>
                  </a:lnTo>
                  <a:lnTo>
                    <a:pt x="324" y="265"/>
                  </a:lnTo>
                  <a:lnTo>
                    <a:pt x="326" y="265"/>
                  </a:lnTo>
                  <a:lnTo>
                    <a:pt x="324" y="265"/>
                  </a:lnTo>
                  <a:lnTo>
                    <a:pt x="324" y="266"/>
                  </a:lnTo>
                  <a:lnTo>
                    <a:pt x="323" y="265"/>
                  </a:lnTo>
                  <a:lnTo>
                    <a:pt x="324" y="265"/>
                  </a:lnTo>
                  <a:lnTo>
                    <a:pt x="324" y="266"/>
                  </a:lnTo>
                  <a:lnTo>
                    <a:pt x="324" y="267"/>
                  </a:lnTo>
                  <a:lnTo>
                    <a:pt x="326" y="267"/>
                  </a:lnTo>
                  <a:lnTo>
                    <a:pt x="327" y="269"/>
                  </a:lnTo>
                  <a:lnTo>
                    <a:pt x="328" y="269"/>
                  </a:lnTo>
                  <a:lnTo>
                    <a:pt x="328" y="270"/>
                  </a:lnTo>
                  <a:lnTo>
                    <a:pt x="329" y="270"/>
                  </a:lnTo>
                  <a:lnTo>
                    <a:pt x="329" y="271"/>
                  </a:lnTo>
                  <a:lnTo>
                    <a:pt x="329" y="270"/>
                  </a:lnTo>
                  <a:lnTo>
                    <a:pt x="328" y="270"/>
                  </a:lnTo>
                  <a:lnTo>
                    <a:pt x="328" y="271"/>
                  </a:lnTo>
                  <a:lnTo>
                    <a:pt x="328" y="270"/>
                  </a:lnTo>
                  <a:lnTo>
                    <a:pt x="327" y="270"/>
                  </a:lnTo>
                  <a:lnTo>
                    <a:pt x="327" y="271"/>
                  </a:lnTo>
                  <a:lnTo>
                    <a:pt x="328" y="271"/>
                  </a:lnTo>
                  <a:lnTo>
                    <a:pt x="328" y="272"/>
                  </a:lnTo>
                  <a:lnTo>
                    <a:pt x="327" y="272"/>
                  </a:lnTo>
                  <a:lnTo>
                    <a:pt x="327" y="271"/>
                  </a:lnTo>
                  <a:lnTo>
                    <a:pt x="326" y="271"/>
                  </a:lnTo>
                  <a:lnTo>
                    <a:pt x="324" y="271"/>
                  </a:lnTo>
                  <a:lnTo>
                    <a:pt x="326" y="271"/>
                  </a:lnTo>
                  <a:lnTo>
                    <a:pt x="324" y="271"/>
                  </a:lnTo>
                  <a:lnTo>
                    <a:pt x="324" y="270"/>
                  </a:lnTo>
                  <a:lnTo>
                    <a:pt x="326" y="271"/>
                  </a:lnTo>
                  <a:lnTo>
                    <a:pt x="326" y="270"/>
                  </a:lnTo>
                  <a:lnTo>
                    <a:pt x="324" y="270"/>
                  </a:lnTo>
                  <a:lnTo>
                    <a:pt x="324" y="269"/>
                  </a:lnTo>
                  <a:lnTo>
                    <a:pt x="323" y="269"/>
                  </a:lnTo>
                  <a:lnTo>
                    <a:pt x="324" y="270"/>
                  </a:lnTo>
                  <a:lnTo>
                    <a:pt x="323" y="270"/>
                  </a:lnTo>
                  <a:lnTo>
                    <a:pt x="324" y="270"/>
                  </a:lnTo>
                  <a:lnTo>
                    <a:pt x="323" y="270"/>
                  </a:lnTo>
                  <a:lnTo>
                    <a:pt x="323" y="269"/>
                  </a:lnTo>
                  <a:lnTo>
                    <a:pt x="323" y="270"/>
                  </a:lnTo>
                  <a:lnTo>
                    <a:pt x="323" y="269"/>
                  </a:lnTo>
                  <a:lnTo>
                    <a:pt x="322" y="269"/>
                  </a:lnTo>
                  <a:lnTo>
                    <a:pt x="321" y="269"/>
                  </a:lnTo>
                  <a:lnTo>
                    <a:pt x="321" y="267"/>
                  </a:lnTo>
                  <a:lnTo>
                    <a:pt x="320" y="267"/>
                  </a:lnTo>
                  <a:lnTo>
                    <a:pt x="321" y="267"/>
                  </a:lnTo>
                  <a:lnTo>
                    <a:pt x="320" y="267"/>
                  </a:lnTo>
                  <a:lnTo>
                    <a:pt x="321" y="267"/>
                  </a:lnTo>
                  <a:lnTo>
                    <a:pt x="321" y="269"/>
                  </a:lnTo>
                  <a:lnTo>
                    <a:pt x="321" y="270"/>
                  </a:lnTo>
                  <a:lnTo>
                    <a:pt x="320" y="270"/>
                  </a:lnTo>
                  <a:lnTo>
                    <a:pt x="321" y="270"/>
                  </a:lnTo>
                  <a:lnTo>
                    <a:pt x="322" y="270"/>
                  </a:lnTo>
                  <a:lnTo>
                    <a:pt x="323" y="270"/>
                  </a:lnTo>
                  <a:lnTo>
                    <a:pt x="323" y="271"/>
                  </a:lnTo>
                  <a:lnTo>
                    <a:pt x="322" y="271"/>
                  </a:lnTo>
                  <a:lnTo>
                    <a:pt x="323" y="271"/>
                  </a:lnTo>
                  <a:lnTo>
                    <a:pt x="322" y="271"/>
                  </a:lnTo>
                  <a:lnTo>
                    <a:pt x="322" y="270"/>
                  </a:lnTo>
                  <a:lnTo>
                    <a:pt x="322" y="271"/>
                  </a:lnTo>
                  <a:lnTo>
                    <a:pt x="322" y="272"/>
                  </a:lnTo>
                  <a:lnTo>
                    <a:pt x="322" y="271"/>
                  </a:lnTo>
                  <a:lnTo>
                    <a:pt x="323" y="271"/>
                  </a:lnTo>
                  <a:lnTo>
                    <a:pt x="323" y="272"/>
                  </a:lnTo>
                  <a:lnTo>
                    <a:pt x="324" y="272"/>
                  </a:lnTo>
                  <a:lnTo>
                    <a:pt x="324" y="273"/>
                  </a:lnTo>
                  <a:lnTo>
                    <a:pt x="326" y="273"/>
                  </a:lnTo>
                  <a:lnTo>
                    <a:pt x="326" y="275"/>
                  </a:lnTo>
                  <a:lnTo>
                    <a:pt x="326" y="276"/>
                  </a:lnTo>
                  <a:lnTo>
                    <a:pt x="326" y="277"/>
                  </a:lnTo>
                  <a:lnTo>
                    <a:pt x="326" y="276"/>
                  </a:lnTo>
                  <a:lnTo>
                    <a:pt x="326" y="277"/>
                  </a:lnTo>
                  <a:lnTo>
                    <a:pt x="326" y="276"/>
                  </a:lnTo>
                  <a:lnTo>
                    <a:pt x="324" y="276"/>
                  </a:lnTo>
                  <a:lnTo>
                    <a:pt x="326" y="277"/>
                  </a:lnTo>
                  <a:lnTo>
                    <a:pt x="324" y="277"/>
                  </a:lnTo>
                  <a:lnTo>
                    <a:pt x="326" y="277"/>
                  </a:lnTo>
                  <a:lnTo>
                    <a:pt x="326" y="278"/>
                  </a:lnTo>
                  <a:lnTo>
                    <a:pt x="326" y="277"/>
                  </a:lnTo>
                  <a:lnTo>
                    <a:pt x="326" y="278"/>
                  </a:lnTo>
                  <a:lnTo>
                    <a:pt x="326" y="280"/>
                  </a:lnTo>
                  <a:lnTo>
                    <a:pt x="326" y="278"/>
                  </a:lnTo>
                  <a:lnTo>
                    <a:pt x="326" y="280"/>
                  </a:lnTo>
                  <a:lnTo>
                    <a:pt x="324" y="280"/>
                  </a:lnTo>
                  <a:lnTo>
                    <a:pt x="324" y="281"/>
                  </a:lnTo>
                  <a:lnTo>
                    <a:pt x="324" y="282"/>
                  </a:lnTo>
                  <a:lnTo>
                    <a:pt x="324" y="281"/>
                  </a:lnTo>
                  <a:lnTo>
                    <a:pt x="324" y="282"/>
                  </a:lnTo>
                  <a:lnTo>
                    <a:pt x="326" y="282"/>
                  </a:lnTo>
                  <a:lnTo>
                    <a:pt x="326" y="281"/>
                  </a:lnTo>
                  <a:lnTo>
                    <a:pt x="326" y="282"/>
                  </a:lnTo>
                  <a:lnTo>
                    <a:pt x="326" y="281"/>
                  </a:lnTo>
                  <a:lnTo>
                    <a:pt x="326" y="282"/>
                  </a:lnTo>
                  <a:lnTo>
                    <a:pt x="326" y="281"/>
                  </a:lnTo>
                  <a:lnTo>
                    <a:pt x="326" y="282"/>
                  </a:lnTo>
                  <a:lnTo>
                    <a:pt x="326" y="281"/>
                  </a:lnTo>
                  <a:lnTo>
                    <a:pt x="324" y="281"/>
                  </a:lnTo>
                  <a:lnTo>
                    <a:pt x="326" y="281"/>
                  </a:lnTo>
                  <a:lnTo>
                    <a:pt x="324" y="281"/>
                  </a:lnTo>
                  <a:lnTo>
                    <a:pt x="326" y="281"/>
                  </a:lnTo>
                  <a:lnTo>
                    <a:pt x="324" y="281"/>
                  </a:lnTo>
                  <a:lnTo>
                    <a:pt x="324" y="280"/>
                  </a:lnTo>
                  <a:lnTo>
                    <a:pt x="326" y="280"/>
                  </a:lnTo>
                  <a:lnTo>
                    <a:pt x="327" y="280"/>
                  </a:lnTo>
                  <a:lnTo>
                    <a:pt x="326" y="280"/>
                  </a:lnTo>
                  <a:lnTo>
                    <a:pt x="327" y="280"/>
                  </a:lnTo>
                  <a:lnTo>
                    <a:pt x="327" y="281"/>
                  </a:lnTo>
                  <a:lnTo>
                    <a:pt x="327" y="280"/>
                  </a:lnTo>
                  <a:lnTo>
                    <a:pt x="327" y="278"/>
                  </a:lnTo>
                  <a:lnTo>
                    <a:pt x="328" y="280"/>
                  </a:lnTo>
                  <a:lnTo>
                    <a:pt x="328" y="278"/>
                  </a:lnTo>
                  <a:lnTo>
                    <a:pt x="328" y="280"/>
                  </a:lnTo>
                  <a:lnTo>
                    <a:pt x="328" y="278"/>
                  </a:lnTo>
                  <a:lnTo>
                    <a:pt x="327" y="278"/>
                  </a:lnTo>
                  <a:lnTo>
                    <a:pt x="327" y="277"/>
                  </a:lnTo>
                  <a:lnTo>
                    <a:pt x="328" y="277"/>
                  </a:lnTo>
                  <a:lnTo>
                    <a:pt x="328" y="276"/>
                  </a:lnTo>
                  <a:lnTo>
                    <a:pt x="327" y="276"/>
                  </a:lnTo>
                  <a:lnTo>
                    <a:pt x="327" y="277"/>
                  </a:lnTo>
                  <a:lnTo>
                    <a:pt x="327" y="276"/>
                  </a:lnTo>
                  <a:lnTo>
                    <a:pt x="327" y="275"/>
                  </a:lnTo>
                  <a:lnTo>
                    <a:pt x="327" y="273"/>
                  </a:lnTo>
                  <a:lnTo>
                    <a:pt x="327" y="272"/>
                  </a:lnTo>
                  <a:lnTo>
                    <a:pt x="327" y="273"/>
                  </a:lnTo>
                  <a:lnTo>
                    <a:pt x="328" y="273"/>
                  </a:lnTo>
                  <a:lnTo>
                    <a:pt x="328" y="272"/>
                  </a:lnTo>
                  <a:lnTo>
                    <a:pt x="328" y="273"/>
                  </a:lnTo>
                  <a:lnTo>
                    <a:pt x="328" y="272"/>
                  </a:lnTo>
                  <a:lnTo>
                    <a:pt x="328" y="273"/>
                  </a:lnTo>
                  <a:lnTo>
                    <a:pt x="329" y="273"/>
                  </a:lnTo>
                  <a:lnTo>
                    <a:pt x="328" y="273"/>
                  </a:lnTo>
                  <a:lnTo>
                    <a:pt x="328" y="275"/>
                  </a:lnTo>
                  <a:lnTo>
                    <a:pt x="329" y="275"/>
                  </a:lnTo>
                  <a:lnTo>
                    <a:pt x="329" y="276"/>
                  </a:lnTo>
                  <a:lnTo>
                    <a:pt x="328" y="276"/>
                  </a:lnTo>
                  <a:lnTo>
                    <a:pt x="328" y="277"/>
                  </a:lnTo>
                  <a:lnTo>
                    <a:pt x="328" y="276"/>
                  </a:lnTo>
                  <a:lnTo>
                    <a:pt x="329" y="276"/>
                  </a:lnTo>
                  <a:lnTo>
                    <a:pt x="329" y="277"/>
                  </a:lnTo>
                  <a:lnTo>
                    <a:pt x="329" y="276"/>
                  </a:lnTo>
                  <a:lnTo>
                    <a:pt x="331" y="276"/>
                  </a:lnTo>
                  <a:lnTo>
                    <a:pt x="331" y="275"/>
                  </a:lnTo>
                  <a:lnTo>
                    <a:pt x="331" y="276"/>
                  </a:lnTo>
                  <a:lnTo>
                    <a:pt x="331" y="275"/>
                  </a:lnTo>
                  <a:lnTo>
                    <a:pt x="331" y="276"/>
                  </a:lnTo>
                  <a:lnTo>
                    <a:pt x="331" y="275"/>
                  </a:lnTo>
                  <a:lnTo>
                    <a:pt x="331" y="276"/>
                  </a:lnTo>
                  <a:lnTo>
                    <a:pt x="332" y="276"/>
                  </a:lnTo>
                  <a:lnTo>
                    <a:pt x="331" y="276"/>
                  </a:lnTo>
                  <a:lnTo>
                    <a:pt x="332" y="276"/>
                  </a:lnTo>
                  <a:lnTo>
                    <a:pt x="332" y="277"/>
                  </a:lnTo>
                  <a:lnTo>
                    <a:pt x="332" y="276"/>
                  </a:lnTo>
                  <a:lnTo>
                    <a:pt x="332" y="275"/>
                  </a:lnTo>
                  <a:lnTo>
                    <a:pt x="331" y="275"/>
                  </a:lnTo>
                  <a:lnTo>
                    <a:pt x="329" y="275"/>
                  </a:lnTo>
                  <a:lnTo>
                    <a:pt x="329" y="273"/>
                  </a:lnTo>
                  <a:lnTo>
                    <a:pt x="331" y="275"/>
                  </a:lnTo>
                  <a:lnTo>
                    <a:pt x="331" y="273"/>
                  </a:lnTo>
                  <a:lnTo>
                    <a:pt x="331" y="275"/>
                  </a:lnTo>
                  <a:lnTo>
                    <a:pt x="332" y="275"/>
                  </a:lnTo>
                  <a:lnTo>
                    <a:pt x="331" y="275"/>
                  </a:lnTo>
                  <a:lnTo>
                    <a:pt x="332" y="275"/>
                  </a:lnTo>
                  <a:lnTo>
                    <a:pt x="332" y="273"/>
                  </a:lnTo>
                  <a:lnTo>
                    <a:pt x="331" y="273"/>
                  </a:lnTo>
                  <a:lnTo>
                    <a:pt x="331" y="272"/>
                  </a:lnTo>
                  <a:lnTo>
                    <a:pt x="329" y="272"/>
                  </a:lnTo>
                  <a:lnTo>
                    <a:pt x="331" y="272"/>
                  </a:lnTo>
                  <a:lnTo>
                    <a:pt x="329" y="272"/>
                  </a:lnTo>
                  <a:lnTo>
                    <a:pt x="329" y="271"/>
                  </a:lnTo>
                  <a:lnTo>
                    <a:pt x="331" y="271"/>
                  </a:lnTo>
                  <a:lnTo>
                    <a:pt x="329" y="271"/>
                  </a:lnTo>
                  <a:lnTo>
                    <a:pt x="331" y="271"/>
                  </a:lnTo>
                  <a:lnTo>
                    <a:pt x="331" y="272"/>
                  </a:lnTo>
                  <a:lnTo>
                    <a:pt x="332" y="272"/>
                  </a:lnTo>
                  <a:lnTo>
                    <a:pt x="332" y="273"/>
                  </a:lnTo>
                  <a:lnTo>
                    <a:pt x="332" y="272"/>
                  </a:lnTo>
                  <a:lnTo>
                    <a:pt x="332" y="273"/>
                  </a:lnTo>
                  <a:lnTo>
                    <a:pt x="332" y="272"/>
                  </a:lnTo>
                  <a:lnTo>
                    <a:pt x="332" y="273"/>
                  </a:lnTo>
                  <a:lnTo>
                    <a:pt x="333" y="273"/>
                  </a:lnTo>
                  <a:lnTo>
                    <a:pt x="333" y="275"/>
                  </a:lnTo>
                  <a:lnTo>
                    <a:pt x="333" y="273"/>
                  </a:lnTo>
                  <a:lnTo>
                    <a:pt x="333" y="275"/>
                  </a:lnTo>
                  <a:lnTo>
                    <a:pt x="332" y="275"/>
                  </a:lnTo>
                  <a:lnTo>
                    <a:pt x="332" y="276"/>
                  </a:lnTo>
                  <a:lnTo>
                    <a:pt x="332" y="275"/>
                  </a:lnTo>
                  <a:lnTo>
                    <a:pt x="333" y="275"/>
                  </a:lnTo>
                  <a:lnTo>
                    <a:pt x="334" y="275"/>
                  </a:lnTo>
                  <a:lnTo>
                    <a:pt x="334" y="276"/>
                  </a:lnTo>
                  <a:lnTo>
                    <a:pt x="333" y="276"/>
                  </a:lnTo>
                  <a:lnTo>
                    <a:pt x="334" y="276"/>
                  </a:lnTo>
                  <a:lnTo>
                    <a:pt x="334" y="277"/>
                  </a:lnTo>
                  <a:lnTo>
                    <a:pt x="333" y="278"/>
                  </a:lnTo>
                  <a:lnTo>
                    <a:pt x="333" y="280"/>
                  </a:lnTo>
                  <a:lnTo>
                    <a:pt x="333" y="278"/>
                  </a:lnTo>
                  <a:lnTo>
                    <a:pt x="334" y="278"/>
                  </a:lnTo>
                  <a:lnTo>
                    <a:pt x="334" y="277"/>
                  </a:lnTo>
                  <a:lnTo>
                    <a:pt x="335" y="277"/>
                  </a:lnTo>
                  <a:lnTo>
                    <a:pt x="335" y="276"/>
                  </a:lnTo>
                  <a:lnTo>
                    <a:pt x="337" y="276"/>
                  </a:lnTo>
                  <a:lnTo>
                    <a:pt x="337" y="275"/>
                  </a:lnTo>
                  <a:lnTo>
                    <a:pt x="335" y="275"/>
                  </a:lnTo>
                  <a:lnTo>
                    <a:pt x="335" y="273"/>
                  </a:lnTo>
                  <a:lnTo>
                    <a:pt x="334" y="273"/>
                  </a:lnTo>
                  <a:lnTo>
                    <a:pt x="334" y="272"/>
                  </a:lnTo>
                  <a:lnTo>
                    <a:pt x="334" y="271"/>
                  </a:lnTo>
                  <a:lnTo>
                    <a:pt x="333" y="271"/>
                  </a:lnTo>
                  <a:lnTo>
                    <a:pt x="333" y="270"/>
                  </a:lnTo>
                  <a:lnTo>
                    <a:pt x="334" y="270"/>
                  </a:lnTo>
                  <a:lnTo>
                    <a:pt x="335" y="270"/>
                  </a:lnTo>
                  <a:lnTo>
                    <a:pt x="335" y="271"/>
                  </a:lnTo>
                  <a:lnTo>
                    <a:pt x="337" y="272"/>
                  </a:lnTo>
                  <a:lnTo>
                    <a:pt x="337" y="273"/>
                  </a:lnTo>
                  <a:lnTo>
                    <a:pt x="338" y="273"/>
                  </a:lnTo>
                  <a:lnTo>
                    <a:pt x="338" y="275"/>
                  </a:lnTo>
                  <a:lnTo>
                    <a:pt x="337" y="275"/>
                  </a:lnTo>
                  <a:lnTo>
                    <a:pt x="338" y="275"/>
                  </a:lnTo>
                  <a:lnTo>
                    <a:pt x="338" y="276"/>
                  </a:lnTo>
                  <a:lnTo>
                    <a:pt x="337" y="276"/>
                  </a:lnTo>
                  <a:lnTo>
                    <a:pt x="338" y="276"/>
                  </a:lnTo>
                  <a:lnTo>
                    <a:pt x="338" y="275"/>
                  </a:lnTo>
                  <a:lnTo>
                    <a:pt x="339" y="276"/>
                  </a:lnTo>
                  <a:lnTo>
                    <a:pt x="339" y="275"/>
                  </a:lnTo>
                  <a:lnTo>
                    <a:pt x="339" y="276"/>
                  </a:lnTo>
                  <a:lnTo>
                    <a:pt x="339" y="275"/>
                  </a:lnTo>
                  <a:lnTo>
                    <a:pt x="340" y="275"/>
                  </a:lnTo>
                  <a:lnTo>
                    <a:pt x="340" y="276"/>
                  </a:lnTo>
                  <a:lnTo>
                    <a:pt x="339" y="276"/>
                  </a:lnTo>
                  <a:lnTo>
                    <a:pt x="339" y="277"/>
                  </a:lnTo>
                  <a:lnTo>
                    <a:pt x="339" y="278"/>
                  </a:lnTo>
                  <a:lnTo>
                    <a:pt x="340" y="280"/>
                  </a:lnTo>
                  <a:lnTo>
                    <a:pt x="341" y="280"/>
                  </a:lnTo>
                  <a:lnTo>
                    <a:pt x="341" y="278"/>
                  </a:lnTo>
                  <a:lnTo>
                    <a:pt x="341" y="280"/>
                  </a:lnTo>
                  <a:lnTo>
                    <a:pt x="343" y="280"/>
                  </a:lnTo>
                  <a:lnTo>
                    <a:pt x="343" y="278"/>
                  </a:lnTo>
                  <a:lnTo>
                    <a:pt x="343" y="280"/>
                  </a:lnTo>
                  <a:lnTo>
                    <a:pt x="341" y="280"/>
                  </a:lnTo>
                  <a:lnTo>
                    <a:pt x="341" y="281"/>
                  </a:lnTo>
                  <a:lnTo>
                    <a:pt x="340" y="281"/>
                  </a:lnTo>
                  <a:lnTo>
                    <a:pt x="339" y="281"/>
                  </a:lnTo>
                  <a:lnTo>
                    <a:pt x="339" y="282"/>
                  </a:lnTo>
                  <a:lnTo>
                    <a:pt x="338" y="282"/>
                  </a:lnTo>
                  <a:lnTo>
                    <a:pt x="338" y="283"/>
                  </a:lnTo>
                  <a:lnTo>
                    <a:pt x="337" y="283"/>
                  </a:lnTo>
                  <a:lnTo>
                    <a:pt x="337" y="284"/>
                  </a:lnTo>
                  <a:lnTo>
                    <a:pt x="335" y="284"/>
                  </a:lnTo>
                  <a:lnTo>
                    <a:pt x="334" y="284"/>
                  </a:lnTo>
                  <a:lnTo>
                    <a:pt x="334" y="286"/>
                  </a:lnTo>
                  <a:lnTo>
                    <a:pt x="334" y="284"/>
                  </a:lnTo>
                  <a:lnTo>
                    <a:pt x="334" y="283"/>
                  </a:lnTo>
                  <a:lnTo>
                    <a:pt x="334" y="284"/>
                  </a:lnTo>
                  <a:lnTo>
                    <a:pt x="333" y="284"/>
                  </a:lnTo>
                  <a:lnTo>
                    <a:pt x="333" y="286"/>
                  </a:lnTo>
                  <a:lnTo>
                    <a:pt x="332" y="286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6"/>
                  </a:lnTo>
                  <a:lnTo>
                    <a:pt x="333" y="287"/>
                  </a:lnTo>
                  <a:lnTo>
                    <a:pt x="332" y="286"/>
                  </a:lnTo>
                  <a:lnTo>
                    <a:pt x="332" y="287"/>
                  </a:lnTo>
                  <a:lnTo>
                    <a:pt x="333" y="287"/>
                  </a:lnTo>
                  <a:lnTo>
                    <a:pt x="332" y="287"/>
                  </a:lnTo>
                  <a:lnTo>
                    <a:pt x="331" y="287"/>
                  </a:lnTo>
                  <a:lnTo>
                    <a:pt x="329" y="287"/>
                  </a:lnTo>
                  <a:lnTo>
                    <a:pt x="328" y="287"/>
                  </a:lnTo>
                  <a:lnTo>
                    <a:pt x="329" y="287"/>
                  </a:lnTo>
                  <a:lnTo>
                    <a:pt x="328" y="287"/>
                  </a:lnTo>
                  <a:lnTo>
                    <a:pt x="328" y="288"/>
                  </a:lnTo>
                  <a:lnTo>
                    <a:pt x="329" y="288"/>
                  </a:lnTo>
                  <a:lnTo>
                    <a:pt x="331" y="288"/>
                  </a:lnTo>
                  <a:lnTo>
                    <a:pt x="329" y="289"/>
                  </a:lnTo>
                  <a:lnTo>
                    <a:pt x="329" y="290"/>
                  </a:lnTo>
                  <a:lnTo>
                    <a:pt x="328" y="290"/>
                  </a:lnTo>
                  <a:lnTo>
                    <a:pt x="328" y="292"/>
                  </a:lnTo>
                  <a:lnTo>
                    <a:pt x="327" y="292"/>
                  </a:lnTo>
                  <a:lnTo>
                    <a:pt x="327" y="293"/>
                  </a:lnTo>
                  <a:lnTo>
                    <a:pt x="326" y="293"/>
                  </a:lnTo>
                  <a:lnTo>
                    <a:pt x="326" y="294"/>
                  </a:lnTo>
                  <a:lnTo>
                    <a:pt x="326" y="295"/>
                  </a:lnTo>
                  <a:lnTo>
                    <a:pt x="324" y="295"/>
                  </a:lnTo>
                  <a:lnTo>
                    <a:pt x="323" y="295"/>
                  </a:lnTo>
                  <a:lnTo>
                    <a:pt x="322" y="295"/>
                  </a:lnTo>
                  <a:lnTo>
                    <a:pt x="322" y="296"/>
                  </a:lnTo>
                  <a:lnTo>
                    <a:pt x="321" y="296"/>
                  </a:lnTo>
                  <a:lnTo>
                    <a:pt x="320" y="296"/>
                  </a:lnTo>
                  <a:lnTo>
                    <a:pt x="320" y="295"/>
                  </a:lnTo>
                  <a:lnTo>
                    <a:pt x="320" y="296"/>
                  </a:lnTo>
                  <a:lnTo>
                    <a:pt x="321" y="296"/>
                  </a:lnTo>
                  <a:lnTo>
                    <a:pt x="322" y="296"/>
                  </a:lnTo>
                  <a:lnTo>
                    <a:pt x="322" y="298"/>
                  </a:lnTo>
                  <a:lnTo>
                    <a:pt x="323" y="298"/>
                  </a:lnTo>
                  <a:lnTo>
                    <a:pt x="322" y="298"/>
                  </a:lnTo>
                  <a:lnTo>
                    <a:pt x="321" y="298"/>
                  </a:lnTo>
                  <a:lnTo>
                    <a:pt x="320" y="298"/>
                  </a:lnTo>
                  <a:lnTo>
                    <a:pt x="318" y="298"/>
                  </a:lnTo>
                  <a:lnTo>
                    <a:pt x="318" y="296"/>
                  </a:lnTo>
                  <a:lnTo>
                    <a:pt x="318" y="295"/>
                  </a:lnTo>
                  <a:lnTo>
                    <a:pt x="318" y="294"/>
                  </a:lnTo>
                  <a:lnTo>
                    <a:pt x="318" y="295"/>
                  </a:lnTo>
                  <a:lnTo>
                    <a:pt x="317" y="295"/>
                  </a:lnTo>
                  <a:lnTo>
                    <a:pt x="316" y="295"/>
                  </a:lnTo>
                  <a:lnTo>
                    <a:pt x="316" y="296"/>
                  </a:lnTo>
                  <a:lnTo>
                    <a:pt x="316" y="298"/>
                  </a:lnTo>
                  <a:lnTo>
                    <a:pt x="317" y="298"/>
                  </a:lnTo>
                  <a:lnTo>
                    <a:pt x="317" y="299"/>
                  </a:lnTo>
                  <a:lnTo>
                    <a:pt x="316" y="299"/>
                  </a:lnTo>
                  <a:lnTo>
                    <a:pt x="316" y="300"/>
                  </a:lnTo>
                  <a:lnTo>
                    <a:pt x="315" y="300"/>
                  </a:lnTo>
                  <a:lnTo>
                    <a:pt x="315" y="299"/>
                  </a:lnTo>
                  <a:lnTo>
                    <a:pt x="315" y="300"/>
                  </a:lnTo>
                  <a:lnTo>
                    <a:pt x="315" y="299"/>
                  </a:lnTo>
                  <a:lnTo>
                    <a:pt x="314" y="299"/>
                  </a:lnTo>
                  <a:lnTo>
                    <a:pt x="314" y="298"/>
                  </a:lnTo>
                  <a:lnTo>
                    <a:pt x="314" y="296"/>
                  </a:lnTo>
                  <a:lnTo>
                    <a:pt x="312" y="295"/>
                  </a:lnTo>
                  <a:lnTo>
                    <a:pt x="311" y="295"/>
                  </a:lnTo>
                  <a:lnTo>
                    <a:pt x="311" y="296"/>
                  </a:lnTo>
                  <a:lnTo>
                    <a:pt x="311" y="295"/>
                  </a:lnTo>
                  <a:lnTo>
                    <a:pt x="311" y="294"/>
                  </a:lnTo>
                  <a:lnTo>
                    <a:pt x="312" y="294"/>
                  </a:lnTo>
                  <a:lnTo>
                    <a:pt x="312" y="295"/>
                  </a:lnTo>
                  <a:lnTo>
                    <a:pt x="312" y="294"/>
                  </a:lnTo>
                  <a:lnTo>
                    <a:pt x="311" y="294"/>
                  </a:lnTo>
                  <a:lnTo>
                    <a:pt x="311" y="295"/>
                  </a:lnTo>
                  <a:lnTo>
                    <a:pt x="312" y="295"/>
                  </a:lnTo>
                  <a:lnTo>
                    <a:pt x="314" y="295"/>
                  </a:lnTo>
                  <a:lnTo>
                    <a:pt x="312" y="295"/>
                  </a:lnTo>
                  <a:lnTo>
                    <a:pt x="312" y="294"/>
                  </a:lnTo>
                  <a:lnTo>
                    <a:pt x="314" y="294"/>
                  </a:lnTo>
                  <a:lnTo>
                    <a:pt x="312" y="293"/>
                  </a:lnTo>
                  <a:lnTo>
                    <a:pt x="314" y="293"/>
                  </a:lnTo>
                  <a:lnTo>
                    <a:pt x="312" y="293"/>
                  </a:lnTo>
                  <a:lnTo>
                    <a:pt x="314" y="293"/>
                  </a:lnTo>
                  <a:lnTo>
                    <a:pt x="312" y="293"/>
                  </a:lnTo>
                  <a:lnTo>
                    <a:pt x="314" y="293"/>
                  </a:lnTo>
                  <a:lnTo>
                    <a:pt x="314" y="292"/>
                  </a:lnTo>
                  <a:lnTo>
                    <a:pt x="314" y="290"/>
                  </a:lnTo>
                  <a:lnTo>
                    <a:pt x="312" y="290"/>
                  </a:lnTo>
                  <a:lnTo>
                    <a:pt x="311" y="292"/>
                  </a:lnTo>
                  <a:lnTo>
                    <a:pt x="310" y="292"/>
                  </a:lnTo>
                  <a:lnTo>
                    <a:pt x="309" y="292"/>
                  </a:lnTo>
                  <a:lnTo>
                    <a:pt x="308" y="292"/>
                  </a:lnTo>
                  <a:lnTo>
                    <a:pt x="309" y="292"/>
                  </a:lnTo>
                  <a:lnTo>
                    <a:pt x="308" y="292"/>
                  </a:lnTo>
                  <a:lnTo>
                    <a:pt x="308" y="293"/>
                  </a:lnTo>
                  <a:lnTo>
                    <a:pt x="309" y="293"/>
                  </a:lnTo>
                  <a:lnTo>
                    <a:pt x="308" y="293"/>
                  </a:lnTo>
                  <a:lnTo>
                    <a:pt x="306" y="293"/>
                  </a:lnTo>
                  <a:lnTo>
                    <a:pt x="306" y="292"/>
                  </a:lnTo>
                  <a:lnTo>
                    <a:pt x="306" y="290"/>
                  </a:lnTo>
                  <a:lnTo>
                    <a:pt x="308" y="290"/>
                  </a:lnTo>
                  <a:lnTo>
                    <a:pt x="306" y="290"/>
                  </a:lnTo>
                  <a:lnTo>
                    <a:pt x="306" y="289"/>
                  </a:lnTo>
                  <a:lnTo>
                    <a:pt x="305" y="289"/>
                  </a:lnTo>
                  <a:lnTo>
                    <a:pt x="305" y="290"/>
                  </a:lnTo>
                  <a:lnTo>
                    <a:pt x="305" y="292"/>
                  </a:lnTo>
                  <a:lnTo>
                    <a:pt x="306" y="292"/>
                  </a:lnTo>
                  <a:lnTo>
                    <a:pt x="305" y="292"/>
                  </a:lnTo>
                  <a:lnTo>
                    <a:pt x="305" y="293"/>
                  </a:lnTo>
                  <a:lnTo>
                    <a:pt x="305" y="294"/>
                  </a:lnTo>
                  <a:lnTo>
                    <a:pt x="306" y="294"/>
                  </a:lnTo>
                  <a:lnTo>
                    <a:pt x="308" y="294"/>
                  </a:lnTo>
                  <a:lnTo>
                    <a:pt x="306" y="294"/>
                  </a:lnTo>
                  <a:lnTo>
                    <a:pt x="306" y="295"/>
                  </a:lnTo>
                  <a:lnTo>
                    <a:pt x="308" y="295"/>
                  </a:lnTo>
                  <a:lnTo>
                    <a:pt x="308" y="296"/>
                  </a:lnTo>
                  <a:lnTo>
                    <a:pt x="308" y="298"/>
                  </a:lnTo>
                  <a:lnTo>
                    <a:pt x="308" y="296"/>
                  </a:lnTo>
                  <a:lnTo>
                    <a:pt x="308" y="298"/>
                  </a:lnTo>
                  <a:lnTo>
                    <a:pt x="306" y="298"/>
                  </a:lnTo>
                  <a:lnTo>
                    <a:pt x="308" y="298"/>
                  </a:lnTo>
                  <a:lnTo>
                    <a:pt x="306" y="298"/>
                  </a:lnTo>
                  <a:lnTo>
                    <a:pt x="308" y="298"/>
                  </a:lnTo>
                  <a:lnTo>
                    <a:pt x="308" y="299"/>
                  </a:lnTo>
                  <a:lnTo>
                    <a:pt x="309" y="299"/>
                  </a:lnTo>
                  <a:lnTo>
                    <a:pt x="308" y="299"/>
                  </a:lnTo>
                  <a:lnTo>
                    <a:pt x="308" y="300"/>
                  </a:lnTo>
                  <a:lnTo>
                    <a:pt x="306" y="300"/>
                  </a:lnTo>
                  <a:lnTo>
                    <a:pt x="306" y="299"/>
                  </a:lnTo>
                  <a:lnTo>
                    <a:pt x="306" y="300"/>
                  </a:lnTo>
                  <a:lnTo>
                    <a:pt x="305" y="300"/>
                  </a:lnTo>
                  <a:lnTo>
                    <a:pt x="305" y="301"/>
                  </a:lnTo>
                  <a:lnTo>
                    <a:pt x="305" y="302"/>
                  </a:lnTo>
                  <a:lnTo>
                    <a:pt x="304" y="302"/>
                  </a:lnTo>
                  <a:lnTo>
                    <a:pt x="304" y="301"/>
                  </a:lnTo>
                  <a:lnTo>
                    <a:pt x="304" y="300"/>
                  </a:lnTo>
                  <a:lnTo>
                    <a:pt x="303" y="300"/>
                  </a:lnTo>
                  <a:lnTo>
                    <a:pt x="303" y="299"/>
                  </a:lnTo>
                  <a:lnTo>
                    <a:pt x="304" y="299"/>
                  </a:lnTo>
                  <a:lnTo>
                    <a:pt x="304" y="298"/>
                  </a:lnTo>
                  <a:lnTo>
                    <a:pt x="303" y="298"/>
                  </a:lnTo>
                  <a:lnTo>
                    <a:pt x="303" y="296"/>
                  </a:lnTo>
                  <a:lnTo>
                    <a:pt x="303" y="298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4" y="298"/>
                  </a:lnTo>
                  <a:lnTo>
                    <a:pt x="304" y="296"/>
                  </a:lnTo>
                  <a:lnTo>
                    <a:pt x="304" y="298"/>
                  </a:lnTo>
                  <a:lnTo>
                    <a:pt x="303" y="298"/>
                  </a:lnTo>
                  <a:lnTo>
                    <a:pt x="303" y="296"/>
                  </a:lnTo>
                  <a:lnTo>
                    <a:pt x="304" y="296"/>
                  </a:lnTo>
                  <a:lnTo>
                    <a:pt x="303" y="296"/>
                  </a:lnTo>
                  <a:lnTo>
                    <a:pt x="303" y="298"/>
                  </a:lnTo>
                  <a:lnTo>
                    <a:pt x="302" y="298"/>
                  </a:lnTo>
                  <a:lnTo>
                    <a:pt x="302" y="296"/>
                  </a:lnTo>
                  <a:lnTo>
                    <a:pt x="303" y="296"/>
                  </a:lnTo>
                  <a:lnTo>
                    <a:pt x="302" y="296"/>
                  </a:lnTo>
                  <a:lnTo>
                    <a:pt x="303" y="296"/>
                  </a:lnTo>
                  <a:lnTo>
                    <a:pt x="303" y="295"/>
                  </a:lnTo>
                  <a:lnTo>
                    <a:pt x="302" y="295"/>
                  </a:lnTo>
                  <a:lnTo>
                    <a:pt x="302" y="294"/>
                  </a:lnTo>
                  <a:lnTo>
                    <a:pt x="302" y="295"/>
                  </a:lnTo>
                  <a:lnTo>
                    <a:pt x="300" y="295"/>
                  </a:lnTo>
                  <a:lnTo>
                    <a:pt x="302" y="295"/>
                  </a:lnTo>
                  <a:lnTo>
                    <a:pt x="302" y="296"/>
                  </a:lnTo>
                  <a:lnTo>
                    <a:pt x="302" y="298"/>
                  </a:lnTo>
                  <a:lnTo>
                    <a:pt x="302" y="299"/>
                  </a:lnTo>
                  <a:lnTo>
                    <a:pt x="302" y="300"/>
                  </a:lnTo>
                  <a:lnTo>
                    <a:pt x="303" y="300"/>
                  </a:lnTo>
                  <a:lnTo>
                    <a:pt x="302" y="300"/>
                  </a:lnTo>
                  <a:lnTo>
                    <a:pt x="303" y="300"/>
                  </a:lnTo>
                  <a:lnTo>
                    <a:pt x="303" y="301"/>
                  </a:lnTo>
                  <a:lnTo>
                    <a:pt x="303" y="300"/>
                  </a:lnTo>
                  <a:lnTo>
                    <a:pt x="303" y="301"/>
                  </a:lnTo>
                  <a:lnTo>
                    <a:pt x="302" y="301"/>
                  </a:lnTo>
                  <a:lnTo>
                    <a:pt x="302" y="302"/>
                  </a:lnTo>
                  <a:lnTo>
                    <a:pt x="300" y="302"/>
                  </a:lnTo>
                  <a:lnTo>
                    <a:pt x="300" y="301"/>
                  </a:lnTo>
                  <a:lnTo>
                    <a:pt x="300" y="302"/>
                  </a:lnTo>
                  <a:lnTo>
                    <a:pt x="300" y="301"/>
                  </a:lnTo>
                  <a:lnTo>
                    <a:pt x="299" y="301"/>
                  </a:lnTo>
                  <a:lnTo>
                    <a:pt x="300" y="300"/>
                  </a:lnTo>
                  <a:lnTo>
                    <a:pt x="299" y="300"/>
                  </a:lnTo>
                  <a:lnTo>
                    <a:pt x="299" y="301"/>
                  </a:lnTo>
                  <a:lnTo>
                    <a:pt x="298" y="301"/>
                  </a:lnTo>
                  <a:lnTo>
                    <a:pt x="297" y="300"/>
                  </a:lnTo>
                  <a:lnTo>
                    <a:pt x="298" y="300"/>
                  </a:lnTo>
                  <a:lnTo>
                    <a:pt x="298" y="299"/>
                  </a:lnTo>
                  <a:lnTo>
                    <a:pt x="297" y="299"/>
                  </a:lnTo>
                  <a:lnTo>
                    <a:pt x="297" y="298"/>
                  </a:lnTo>
                  <a:lnTo>
                    <a:pt x="297" y="299"/>
                  </a:lnTo>
                  <a:lnTo>
                    <a:pt x="296" y="298"/>
                  </a:lnTo>
                  <a:lnTo>
                    <a:pt x="296" y="299"/>
                  </a:lnTo>
                  <a:lnTo>
                    <a:pt x="294" y="299"/>
                  </a:lnTo>
                  <a:lnTo>
                    <a:pt x="294" y="300"/>
                  </a:lnTo>
                  <a:lnTo>
                    <a:pt x="294" y="299"/>
                  </a:lnTo>
                  <a:lnTo>
                    <a:pt x="294" y="300"/>
                  </a:lnTo>
                  <a:lnTo>
                    <a:pt x="294" y="299"/>
                  </a:lnTo>
                  <a:lnTo>
                    <a:pt x="294" y="298"/>
                  </a:lnTo>
                  <a:lnTo>
                    <a:pt x="294" y="296"/>
                  </a:lnTo>
                  <a:lnTo>
                    <a:pt x="293" y="296"/>
                  </a:lnTo>
                  <a:lnTo>
                    <a:pt x="294" y="298"/>
                  </a:lnTo>
                  <a:lnTo>
                    <a:pt x="293" y="298"/>
                  </a:lnTo>
                  <a:lnTo>
                    <a:pt x="293" y="296"/>
                  </a:lnTo>
                  <a:lnTo>
                    <a:pt x="293" y="295"/>
                  </a:lnTo>
                  <a:lnTo>
                    <a:pt x="292" y="295"/>
                  </a:lnTo>
                  <a:lnTo>
                    <a:pt x="292" y="296"/>
                  </a:lnTo>
                  <a:lnTo>
                    <a:pt x="292" y="295"/>
                  </a:lnTo>
                  <a:lnTo>
                    <a:pt x="291" y="295"/>
                  </a:lnTo>
                  <a:lnTo>
                    <a:pt x="292" y="295"/>
                  </a:lnTo>
                  <a:lnTo>
                    <a:pt x="292" y="296"/>
                  </a:lnTo>
                  <a:lnTo>
                    <a:pt x="293" y="296"/>
                  </a:lnTo>
                  <a:lnTo>
                    <a:pt x="293" y="298"/>
                  </a:lnTo>
                  <a:lnTo>
                    <a:pt x="292" y="298"/>
                  </a:lnTo>
                  <a:lnTo>
                    <a:pt x="293" y="298"/>
                  </a:lnTo>
                  <a:lnTo>
                    <a:pt x="293" y="299"/>
                  </a:lnTo>
                  <a:lnTo>
                    <a:pt x="293" y="300"/>
                  </a:lnTo>
                  <a:lnTo>
                    <a:pt x="293" y="299"/>
                  </a:lnTo>
                  <a:lnTo>
                    <a:pt x="292" y="299"/>
                  </a:lnTo>
                  <a:lnTo>
                    <a:pt x="292" y="300"/>
                  </a:lnTo>
                  <a:lnTo>
                    <a:pt x="291" y="300"/>
                  </a:lnTo>
                  <a:lnTo>
                    <a:pt x="291" y="299"/>
                  </a:lnTo>
                  <a:lnTo>
                    <a:pt x="291" y="300"/>
                  </a:lnTo>
                  <a:lnTo>
                    <a:pt x="290" y="300"/>
                  </a:lnTo>
                  <a:lnTo>
                    <a:pt x="291" y="300"/>
                  </a:lnTo>
                  <a:lnTo>
                    <a:pt x="290" y="300"/>
                  </a:lnTo>
                  <a:lnTo>
                    <a:pt x="290" y="299"/>
                  </a:lnTo>
                  <a:lnTo>
                    <a:pt x="290" y="300"/>
                  </a:lnTo>
                  <a:lnTo>
                    <a:pt x="290" y="301"/>
                  </a:lnTo>
                  <a:lnTo>
                    <a:pt x="290" y="300"/>
                  </a:lnTo>
                  <a:lnTo>
                    <a:pt x="291" y="300"/>
                  </a:lnTo>
                  <a:lnTo>
                    <a:pt x="292" y="300"/>
                  </a:lnTo>
                  <a:lnTo>
                    <a:pt x="292" y="301"/>
                  </a:lnTo>
                  <a:lnTo>
                    <a:pt x="292" y="302"/>
                  </a:lnTo>
                  <a:lnTo>
                    <a:pt x="292" y="304"/>
                  </a:lnTo>
                  <a:lnTo>
                    <a:pt x="292" y="305"/>
                  </a:lnTo>
                  <a:lnTo>
                    <a:pt x="291" y="305"/>
                  </a:lnTo>
                  <a:lnTo>
                    <a:pt x="291" y="306"/>
                  </a:lnTo>
                  <a:lnTo>
                    <a:pt x="291" y="307"/>
                  </a:lnTo>
                  <a:lnTo>
                    <a:pt x="292" y="307"/>
                  </a:lnTo>
                  <a:lnTo>
                    <a:pt x="292" y="309"/>
                  </a:lnTo>
                  <a:lnTo>
                    <a:pt x="292" y="310"/>
                  </a:lnTo>
                  <a:lnTo>
                    <a:pt x="291" y="310"/>
                  </a:lnTo>
                  <a:lnTo>
                    <a:pt x="290" y="310"/>
                  </a:lnTo>
                  <a:lnTo>
                    <a:pt x="290" y="309"/>
                  </a:lnTo>
                  <a:lnTo>
                    <a:pt x="290" y="310"/>
                  </a:lnTo>
                  <a:lnTo>
                    <a:pt x="288" y="310"/>
                  </a:lnTo>
                  <a:lnTo>
                    <a:pt x="287" y="310"/>
                  </a:lnTo>
                  <a:lnTo>
                    <a:pt x="286" y="310"/>
                  </a:lnTo>
                  <a:lnTo>
                    <a:pt x="286" y="309"/>
                  </a:lnTo>
                  <a:lnTo>
                    <a:pt x="287" y="309"/>
                  </a:lnTo>
                  <a:lnTo>
                    <a:pt x="286" y="309"/>
                  </a:lnTo>
                  <a:lnTo>
                    <a:pt x="285" y="309"/>
                  </a:lnTo>
                  <a:lnTo>
                    <a:pt x="286" y="309"/>
                  </a:lnTo>
                  <a:lnTo>
                    <a:pt x="286" y="307"/>
                  </a:lnTo>
                  <a:lnTo>
                    <a:pt x="287" y="307"/>
                  </a:lnTo>
                  <a:lnTo>
                    <a:pt x="286" y="307"/>
                  </a:lnTo>
                  <a:lnTo>
                    <a:pt x="287" y="307"/>
                  </a:lnTo>
                  <a:lnTo>
                    <a:pt x="286" y="307"/>
                  </a:lnTo>
                  <a:lnTo>
                    <a:pt x="286" y="306"/>
                  </a:lnTo>
                  <a:lnTo>
                    <a:pt x="285" y="306"/>
                  </a:lnTo>
                  <a:lnTo>
                    <a:pt x="285" y="305"/>
                  </a:lnTo>
                  <a:lnTo>
                    <a:pt x="285" y="306"/>
                  </a:lnTo>
                  <a:lnTo>
                    <a:pt x="284" y="306"/>
                  </a:lnTo>
                  <a:lnTo>
                    <a:pt x="284" y="305"/>
                  </a:lnTo>
                  <a:lnTo>
                    <a:pt x="284" y="306"/>
                  </a:lnTo>
                  <a:lnTo>
                    <a:pt x="282" y="306"/>
                  </a:lnTo>
                  <a:lnTo>
                    <a:pt x="284" y="306"/>
                  </a:lnTo>
                  <a:lnTo>
                    <a:pt x="282" y="306"/>
                  </a:lnTo>
                  <a:lnTo>
                    <a:pt x="284" y="306"/>
                  </a:lnTo>
                  <a:lnTo>
                    <a:pt x="282" y="306"/>
                  </a:lnTo>
                  <a:lnTo>
                    <a:pt x="284" y="306"/>
                  </a:lnTo>
                  <a:lnTo>
                    <a:pt x="284" y="307"/>
                  </a:lnTo>
                  <a:lnTo>
                    <a:pt x="284" y="309"/>
                  </a:lnTo>
                  <a:lnTo>
                    <a:pt x="282" y="309"/>
                  </a:lnTo>
                  <a:lnTo>
                    <a:pt x="281" y="309"/>
                  </a:lnTo>
                  <a:lnTo>
                    <a:pt x="281" y="310"/>
                  </a:lnTo>
                  <a:lnTo>
                    <a:pt x="280" y="310"/>
                  </a:lnTo>
                  <a:lnTo>
                    <a:pt x="281" y="310"/>
                  </a:lnTo>
                  <a:lnTo>
                    <a:pt x="281" y="311"/>
                  </a:lnTo>
                  <a:lnTo>
                    <a:pt x="280" y="311"/>
                  </a:lnTo>
                  <a:lnTo>
                    <a:pt x="281" y="311"/>
                  </a:lnTo>
                  <a:lnTo>
                    <a:pt x="280" y="311"/>
                  </a:lnTo>
                  <a:lnTo>
                    <a:pt x="280" y="312"/>
                  </a:lnTo>
                  <a:lnTo>
                    <a:pt x="280" y="313"/>
                  </a:lnTo>
                  <a:lnTo>
                    <a:pt x="279" y="313"/>
                  </a:lnTo>
                  <a:lnTo>
                    <a:pt x="279" y="312"/>
                  </a:lnTo>
                  <a:lnTo>
                    <a:pt x="277" y="312"/>
                  </a:lnTo>
                  <a:lnTo>
                    <a:pt x="277" y="313"/>
                  </a:lnTo>
                  <a:lnTo>
                    <a:pt x="277" y="312"/>
                  </a:lnTo>
                  <a:lnTo>
                    <a:pt x="277" y="311"/>
                  </a:lnTo>
                  <a:lnTo>
                    <a:pt x="277" y="310"/>
                  </a:lnTo>
                  <a:lnTo>
                    <a:pt x="276" y="310"/>
                  </a:lnTo>
                  <a:lnTo>
                    <a:pt x="276" y="309"/>
                  </a:lnTo>
                  <a:lnTo>
                    <a:pt x="276" y="307"/>
                  </a:lnTo>
                  <a:lnTo>
                    <a:pt x="275" y="307"/>
                  </a:lnTo>
                  <a:lnTo>
                    <a:pt x="276" y="307"/>
                  </a:lnTo>
                  <a:lnTo>
                    <a:pt x="276" y="306"/>
                  </a:lnTo>
                  <a:lnTo>
                    <a:pt x="277" y="307"/>
                  </a:lnTo>
                  <a:lnTo>
                    <a:pt x="277" y="306"/>
                  </a:lnTo>
                  <a:lnTo>
                    <a:pt x="276" y="306"/>
                  </a:lnTo>
                  <a:lnTo>
                    <a:pt x="276" y="305"/>
                  </a:lnTo>
                  <a:lnTo>
                    <a:pt x="277" y="305"/>
                  </a:lnTo>
                  <a:lnTo>
                    <a:pt x="277" y="304"/>
                  </a:lnTo>
                  <a:lnTo>
                    <a:pt x="277" y="302"/>
                  </a:lnTo>
                  <a:lnTo>
                    <a:pt x="277" y="301"/>
                  </a:lnTo>
                  <a:lnTo>
                    <a:pt x="276" y="301"/>
                  </a:lnTo>
                  <a:lnTo>
                    <a:pt x="276" y="300"/>
                  </a:lnTo>
                  <a:lnTo>
                    <a:pt x="277" y="300"/>
                  </a:lnTo>
                  <a:lnTo>
                    <a:pt x="276" y="300"/>
                  </a:lnTo>
                  <a:lnTo>
                    <a:pt x="276" y="301"/>
                  </a:lnTo>
                  <a:lnTo>
                    <a:pt x="276" y="302"/>
                  </a:lnTo>
                  <a:lnTo>
                    <a:pt x="276" y="301"/>
                  </a:lnTo>
                  <a:lnTo>
                    <a:pt x="276" y="302"/>
                  </a:lnTo>
                  <a:lnTo>
                    <a:pt x="276" y="304"/>
                  </a:lnTo>
                  <a:lnTo>
                    <a:pt x="275" y="304"/>
                  </a:lnTo>
                  <a:lnTo>
                    <a:pt x="276" y="304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5" y="306"/>
                  </a:lnTo>
                  <a:lnTo>
                    <a:pt x="275" y="305"/>
                  </a:lnTo>
                  <a:lnTo>
                    <a:pt x="275" y="306"/>
                  </a:lnTo>
                  <a:lnTo>
                    <a:pt x="275" y="307"/>
                  </a:lnTo>
                  <a:lnTo>
                    <a:pt x="274" y="307"/>
                  </a:lnTo>
                  <a:lnTo>
                    <a:pt x="273" y="307"/>
                  </a:lnTo>
                  <a:lnTo>
                    <a:pt x="273" y="309"/>
                  </a:lnTo>
                  <a:lnTo>
                    <a:pt x="274" y="309"/>
                  </a:lnTo>
                  <a:lnTo>
                    <a:pt x="274" y="310"/>
                  </a:lnTo>
                  <a:lnTo>
                    <a:pt x="274" y="311"/>
                  </a:lnTo>
                  <a:lnTo>
                    <a:pt x="273" y="310"/>
                  </a:lnTo>
                  <a:lnTo>
                    <a:pt x="273" y="311"/>
                  </a:lnTo>
                  <a:lnTo>
                    <a:pt x="273" y="310"/>
                  </a:lnTo>
                  <a:lnTo>
                    <a:pt x="273" y="311"/>
                  </a:lnTo>
                  <a:lnTo>
                    <a:pt x="273" y="310"/>
                  </a:lnTo>
                  <a:lnTo>
                    <a:pt x="271" y="310"/>
                  </a:lnTo>
                  <a:lnTo>
                    <a:pt x="271" y="309"/>
                  </a:lnTo>
                  <a:lnTo>
                    <a:pt x="271" y="307"/>
                  </a:lnTo>
                  <a:lnTo>
                    <a:pt x="273" y="307"/>
                  </a:lnTo>
                  <a:lnTo>
                    <a:pt x="274" y="307"/>
                  </a:lnTo>
                  <a:lnTo>
                    <a:pt x="274" y="306"/>
                  </a:lnTo>
                  <a:lnTo>
                    <a:pt x="273" y="306"/>
                  </a:lnTo>
                  <a:lnTo>
                    <a:pt x="274" y="306"/>
                  </a:lnTo>
                  <a:lnTo>
                    <a:pt x="273" y="305"/>
                  </a:lnTo>
                  <a:lnTo>
                    <a:pt x="274" y="305"/>
                  </a:lnTo>
                  <a:lnTo>
                    <a:pt x="273" y="305"/>
                  </a:lnTo>
                  <a:lnTo>
                    <a:pt x="274" y="305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4" y="304"/>
                  </a:lnTo>
                  <a:lnTo>
                    <a:pt x="274" y="302"/>
                  </a:lnTo>
                  <a:lnTo>
                    <a:pt x="274" y="301"/>
                  </a:lnTo>
                  <a:lnTo>
                    <a:pt x="273" y="301"/>
                  </a:lnTo>
                  <a:lnTo>
                    <a:pt x="273" y="300"/>
                  </a:lnTo>
                  <a:lnTo>
                    <a:pt x="273" y="301"/>
                  </a:lnTo>
                  <a:lnTo>
                    <a:pt x="273" y="300"/>
                  </a:lnTo>
                  <a:lnTo>
                    <a:pt x="271" y="300"/>
                  </a:lnTo>
                  <a:lnTo>
                    <a:pt x="273" y="300"/>
                  </a:lnTo>
                  <a:lnTo>
                    <a:pt x="273" y="301"/>
                  </a:lnTo>
                  <a:lnTo>
                    <a:pt x="274" y="302"/>
                  </a:lnTo>
                  <a:lnTo>
                    <a:pt x="273" y="302"/>
                  </a:lnTo>
                  <a:lnTo>
                    <a:pt x="273" y="304"/>
                  </a:lnTo>
                  <a:lnTo>
                    <a:pt x="273" y="305"/>
                  </a:lnTo>
                  <a:lnTo>
                    <a:pt x="271" y="305"/>
                  </a:lnTo>
                  <a:lnTo>
                    <a:pt x="273" y="305"/>
                  </a:lnTo>
                  <a:lnTo>
                    <a:pt x="271" y="305"/>
                  </a:lnTo>
                  <a:lnTo>
                    <a:pt x="271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71" y="304"/>
                  </a:lnTo>
                  <a:lnTo>
                    <a:pt x="270" y="304"/>
                  </a:lnTo>
                  <a:lnTo>
                    <a:pt x="270" y="302"/>
                  </a:lnTo>
                  <a:lnTo>
                    <a:pt x="270" y="304"/>
                  </a:lnTo>
                  <a:lnTo>
                    <a:pt x="270" y="302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4"/>
                  </a:lnTo>
                  <a:lnTo>
                    <a:pt x="269" y="304"/>
                  </a:lnTo>
                  <a:lnTo>
                    <a:pt x="268" y="304"/>
                  </a:lnTo>
                  <a:lnTo>
                    <a:pt x="268" y="302"/>
                  </a:lnTo>
                  <a:lnTo>
                    <a:pt x="268" y="304"/>
                  </a:lnTo>
                  <a:lnTo>
                    <a:pt x="269" y="304"/>
                  </a:lnTo>
                  <a:lnTo>
                    <a:pt x="268" y="304"/>
                  </a:lnTo>
                  <a:lnTo>
                    <a:pt x="269" y="304"/>
                  </a:lnTo>
                  <a:lnTo>
                    <a:pt x="268" y="304"/>
                  </a:lnTo>
                  <a:lnTo>
                    <a:pt x="269" y="305"/>
                  </a:lnTo>
                  <a:lnTo>
                    <a:pt x="268" y="305"/>
                  </a:lnTo>
                  <a:lnTo>
                    <a:pt x="268" y="304"/>
                  </a:lnTo>
                  <a:lnTo>
                    <a:pt x="268" y="302"/>
                  </a:lnTo>
                  <a:lnTo>
                    <a:pt x="268" y="304"/>
                  </a:lnTo>
                  <a:lnTo>
                    <a:pt x="268" y="305"/>
                  </a:lnTo>
                  <a:lnTo>
                    <a:pt x="269" y="305"/>
                  </a:lnTo>
                  <a:lnTo>
                    <a:pt x="269" y="306"/>
                  </a:lnTo>
                  <a:lnTo>
                    <a:pt x="269" y="305"/>
                  </a:lnTo>
                  <a:lnTo>
                    <a:pt x="269" y="306"/>
                  </a:lnTo>
                  <a:lnTo>
                    <a:pt x="270" y="306"/>
                  </a:lnTo>
                  <a:lnTo>
                    <a:pt x="270" y="307"/>
                  </a:lnTo>
                  <a:lnTo>
                    <a:pt x="270" y="306"/>
                  </a:lnTo>
                  <a:lnTo>
                    <a:pt x="271" y="306"/>
                  </a:lnTo>
                  <a:lnTo>
                    <a:pt x="271" y="307"/>
                  </a:lnTo>
                  <a:lnTo>
                    <a:pt x="271" y="309"/>
                  </a:lnTo>
                  <a:lnTo>
                    <a:pt x="270" y="309"/>
                  </a:lnTo>
                  <a:lnTo>
                    <a:pt x="270" y="307"/>
                  </a:lnTo>
                  <a:lnTo>
                    <a:pt x="270" y="306"/>
                  </a:lnTo>
                  <a:lnTo>
                    <a:pt x="269" y="306"/>
                  </a:lnTo>
                  <a:lnTo>
                    <a:pt x="268" y="306"/>
                  </a:lnTo>
                  <a:lnTo>
                    <a:pt x="268" y="307"/>
                  </a:lnTo>
                  <a:lnTo>
                    <a:pt x="269" y="307"/>
                  </a:lnTo>
                  <a:lnTo>
                    <a:pt x="268" y="307"/>
                  </a:lnTo>
                  <a:lnTo>
                    <a:pt x="268" y="309"/>
                  </a:lnTo>
                  <a:lnTo>
                    <a:pt x="268" y="307"/>
                  </a:lnTo>
                  <a:lnTo>
                    <a:pt x="269" y="307"/>
                  </a:lnTo>
                  <a:lnTo>
                    <a:pt x="269" y="309"/>
                  </a:lnTo>
                  <a:lnTo>
                    <a:pt x="268" y="309"/>
                  </a:lnTo>
                  <a:lnTo>
                    <a:pt x="268" y="310"/>
                  </a:lnTo>
                  <a:lnTo>
                    <a:pt x="267" y="309"/>
                  </a:lnTo>
                  <a:lnTo>
                    <a:pt x="265" y="309"/>
                  </a:lnTo>
                  <a:lnTo>
                    <a:pt x="267" y="309"/>
                  </a:lnTo>
                  <a:lnTo>
                    <a:pt x="265" y="309"/>
                  </a:lnTo>
                  <a:lnTo>
                    <a:pt x="265" y="310"/>
                  </a:lnTo>
                  <a:lnTo>
                    <a:pt x="267" y="310"/>
                  </a:lnTo>
                  <a:lnTo>
                    <a:pt x="265" y="310"/>
                  </a:lnTo>
                  <a:lnTo>
                    <a:pt x="267" y="310"/>
                  </a:lnTo>
                  <a:lnTo>
                    <a:pt x="267" y="311"/>
                  </a:lnTo>
                  <a:lnTo>
                    <a:pt x="268" y="311"/>
                  </a:lnTo>
                  <a:lnTo>
                    <a:pt x="268" y="312"/>
                  </a:lnTo>
                  <a:lnTo>
                    <a:pt x="268" y="313"/>
                  </a:lnTo>
                  <a:lnTo>
                    <a:pt x="268" y="315"/>
                  </a:lnTo>
                  <a:lnTo>
                    <a:pt x="267" y="315"/>
                  </a:lnTo>
                  <a:lnTo>
                    <a:pt x="267" y="316"/>
                  </a:lnTo>
                  <a:lnTo>
                    <a:pt x="265" y="316"/>
                  </a:lnTo>
                  <a:lnTo>
                    <a:pt x="265" y="315"/>
                  </a:lnTo>
                  <a:lnTo>
                    <a:pt x="265" y="316"/>
                  </a:lnTo>
                  <a:lnTo>
                    <a:pt x="265" y="317"/>
                  </a:lnTo>
                  <a:lnTo>
                    <a:pt x="265" y="318"/>
                  </a:lnTo>
                  <a:lnTo>
                    <a:pt x="265" y="319"/>
                  </a:lnTo>
                  <a:lnTo>
                    <a:pt x="264" y="321"/>
                  </a:lnTo>
                  <a:lnTo>
                    <a:pt x="265" y="321"/>
                  </a:lnTo>
                  <a:lnTo>
                    <a:pt x="264" y="321"/>
                  </a:lnTo>
                  <a:lnTo>
                    <a:pt x="264" y="322"/>
                  </a:lnTo>
                  <a:lnTo>
                    <a:pt x="265" y="322"/>
                  </a:lnTo>
                  <a:lnTo>
                    <a:pt x="264" y="323"/>
                  </a:lnTo>
                  <a:lnTo>
                    <a:pt x="264" y="324"/>
                  </a:lnTo>
                  <a:lnTo>
                    <a:pt x="264" y="323"/>
                  </a:lnTo>
                  <a:lnTo>
                    <a:pt x="263" y="323"/>
                  </a:lnTo>
                  <a:lnTo>
                    <a:pt x="263" y="322"/>
                  </a:lnTo>
                  <a:lnTo>
                    <a:pt x="263" y="321"/>
                  </a:lnTo>
                  <a:lnTo>
                    <a:pt x="263" y="319"/>
                  </a:lnTo>
                  <a:lnTo>
                    <a:pt x="263" y="318"/>
                  </a:lnTo>
                  <a:lnTo>
                    <a:pt x="263" y="317"/>
                  </a:lnTo>
                  <a:lnTo>
                    <a:pt x="264" y="317"/>
                  </a:lnTo>
                  <a:lnTo>
                    <a:pt x="263" y="317"/>
                  </a:lnTo>
                  <a:lnTo>
                    <a:pt x="263" y="318"/>
                  </a:lnTo>
                  <a:lnTo>
                    <a:pt x="264" y="318"/>
                  </a:lnTo>
                  <a:lnTo>
                    <a:pt x="263" y="318"/>
                  </a:lnTo>
                  <a:lnTo>
                    <a:pt x="264" y="318"/>
                  </a:lnTo>
                  <a:lnTo>
                    <a:pt x="264" y="317"/>
                  </a:lnTo>
                  <a:lnTo>
                    <a:pt x="264" y="318"/>
                  </a:lnTo>
                  <a:lnTo>
                    <a:pt x="264" y="317"/>
                  </a:lnTo>
                  <a:lnTo>
                    <a:pt x="263" y="317"/>
                  </a:lnTo>
                  <a:lnTo>
                    <a:pt x="264" y="317"/>
                  </a:lnTo>
                  <a:lnTo>
                    <a:pt x="263" y="317"/>
                  </a:lnTo>
                  <a:lnTo>
                    <a:pt x="263" y="316"/>
                  </a:lnTo>
                  <a:lnTo>
                    <a:pt x="263" y="315"/>
                  </a:lnTo>
                  <a:lnTo>
                    <a:pt x="263" y="313"/>
                  </a:lnTo>
                  <a:lnTo>
                    <a:pt x="264" y="313"/>
                  </a:lnTo>
                  <a:lnTo>
                    <a:pt x="263" y="313"/>
                  </a:lnTo>
                  <a:lnTo>
                    <a:pt x="263" y="315"/>
                  </a:lnTo>
                  <a:lnTo>
                    <a:pt x="262" y="315"/>
                  </a:lnTo>
                  <a:lnTo>
                    <a:pt x="263" y="315"/>
                  </a:lnTo>
                  <a:lnTo>
                    <a:pt x="262" y="315"/>
                  </a:lnTo>
                  <a:lnTo>
                    <a:pt x="262" y="316"/>
                  </a:lnTo>
                  <a:lnTo>
                    <a:pt x="262" y="315"/>
                  </a:lnTo>
                  <a:lnTo>
                    <a:pt x="261" y="315"/>
                  </a:lnTo>
                  <a:lnTo>
                    <a:pt x="262" y="316"/>
                  </a:lnTo>
                  <a:lnTo>
                    <a:pt x="261" y="316"/>
                  </a:lnTo>
                  <a:lnTo>
                    <a:pt x="262" y="316"/>
                  </a:lnTo>
                  <a:lnTo>
                    <a:pt x="262" y="317"/>
                  </a:lnTo>
                  <a:lnTo>
                    <a:pt x="262" y="318"/>
                  </a:lnTo>
                  <a:lnTo>
                    <a:pt x="261" y="318"/>
                  </a:lnTo>
                  <a:lnTo>
                    <a:pt x="262" y="318"/>
                  </a:lnTo>
                  <a:lnTo>
                    <a:pt x="261" y="318"/>
                  </a:lnTo>
                  <a:lnTo>
                    <a:pt x="262" y="318"/>
                  </a:lnTo>
                  <a:lnTo>
                    <a:pt x="262" y="319"/>
                  </a:lnTo>
                  <a:lnTo>
                    <a:pt x="262" y="321"/>
                  </a:lnTo>
                  <a:lnTo>
                    <a:pt x="261" y="321"/>
                  </a:lnTo>
                  <a:lnTo>
                    <a:pt x="262" y="321"/>
                  </a:lnTo>
                  <a:lnTo>
                    <a:pt x="262" y="322"/>
                  </a:lnTo>
                  <a:lnTo>
                    <a:pt x="261" y="322"/>
                  </a:lnTo>
                  <a:lnTo>
                    <a:pt x="261" y="321"/>
                  </a:lnTo>
                  <a:lnTo>
                    <a:pt x="259" y="321"/>
                  </a:lnTo>
                  <a:lnTo>
                    <a:pt x="259" y="319"/>
                  </a:lnTo>
                  <a:lnTo>
                    <a:pt x="259" y="318"/>
                  </a:lnTo>
                  <a:lnTo>
                    <a:pt x="259" y="317"/>
                  </a:lnTo>
                  <a:lnTo>
                    <a:pt x="258" y="317"/>
                  </a:lnTo>
                  <a:lnTo>
                    <a:pt x="258" y="316"/>
                  </a:lnTo>
                  <a:lnTo>
                    <a:pt x="257" y="316"/>
                  </a:lnTo>
                  <a:lnTo>
                    <a:pt x="258" y="316"/>
                  </a:lnTo>
                  <a:lnTo>
                    <a:pt x="258" y="315"/>
                  </a:lnTo>
                  <a:lnTo>
                    <a:pt x="258" y="313"/>
                  </a:lnTo>
                  <a:lnTo>
                    <a:pt x="258" y="312"/>
                  </a:lnTo>
                  <a:lnTo>
                    <a:pt x="257" y="312"/>
                  </a:lnTo>
                  <a:lnTo>
                    <a:pt x="256" y="312"/>
                  </a:lnTo>
                  <a:lnTo>
                    <a:pt x="257" y="312"/>
                  </a:lnTo>
                  <a:lnTo>
                    <a:pt x="257" y="313"/>
                  </a:lnTo>
                  <a:lnTo>
                    <a:pt x="256" y="313"/>
                  </a:lnTo>
                  <a:lnTo>
                    <a:pt x="257" y="313"/>
                  </a:lnTo>
                  <a:lnTo>
                    <a:pt x="257" y="315"/>
                  </a:lnTo>
                  <a:lnTo>
                    <a:pt x="257" y="316"/>
                  </a:lnTo>
                  <a:lnTo>
                    <a:pt x="257" y="317"/>
                  </a:lnTo>
                  <a:lnTo>
                    <a:pt x="256" y="317"/>
                  </a:lnTo>
                  <a:lnTo>
                    <a:pt x="256" y="316"/>
                  </a:lnTo>
                  <a:lnTo>
                    <a:pt x="256" y="317"/>
                  </a:lnTo>
                  <a:lnTo>
                    <a:pt x="256" y="316"/>
                  </a:lnTo>
                  <a:lnTo>
                    <a:pt x="255" y="316"/>
                  </a:lnTo>
                  <a:lnTo>
                    <a:pt x="255" y="315"/>
                  </a:lnTo>
                  <a:lnTo>
                    <a:pt x="253" y="315"/>
                  </a:lnTo>
                  <a:lnTo>
                    <a:pt x="255" y="315"/>
                  </a:lnTo>
                  <a:lnTo>
                    <a:pt x="253" y="315"/>
                  </a:lnTo>
                  <a:lnTo>
                    <a:pt x="253" y="313"/>
                  </a:lnTo>
                  <a:lnTo>
                    <a:pt x="253" y="315"/>
                  </a:lnTo>
                  <a:lnTo>
                    <a:pt x="253" y="313"/>
                  </a:lnTo>
                  <a:lnTo>
                    <a:pt x="253" y="315"/>
                  </a:lnTo>
                  <a:lnTo>
                    <a:pt x="253" y="316"/>
                  </a:lnTo>
                  <a:lnTo>
                    <a:pt x="253" y="317"/>
                  </a:lnTo>
                  <a:lnTo>
                    <a:pt x="255" y="317"/>
                  </a:lnTo>
                  <a:lnTo>
                    <a:pt x="255" y="318"/>
                  </a:lnTo>
                  <a:lnTo>
                    <a:pt x="255" y="319"/>
                  </a:lnTo>
                  <a:lnTo>
                    <a:pt x="255" y="318"/>
                  </a:lnTo>
                  <a:lnTo>
                    <a:pt x="256" y="318"/>
                  </a:lnTo>
                  <a:lnTo>
                    <a:pt x="256" y="317"/>
                  </a:lnTo>
                  <a:lnTo>
                    <a:pt x="256" y="318"/>
                  </a:lnTo>
                  <a:lnTo>
                    <a:pt x="257" y="318"/>
                  </a:lnTo>
                  <a:lnTo>
                    <a:pt x="257" y="319"/>
                  </a:lnTo>
                  <a:lnTo>
                    <a:pt x="257" y="321"/>
                  </a:lnTo>
                  <a:lnTo>
                    <a:pt x="258" y="321"/>
                  </a:lnTo>
                  <a:lnTo>
                    <a:pt x="258" y="322"/>
                  </a:lnTo>
                  <a:lnTo>
                    <a:pt x="259" y="323"/>
                  </a:lnTo>
                  <a:lnTo>
                    <a:pt x="258" y="323"/>
                  </a:lnTo>
                  <a:lnTo>
                    <a:pt x="259" y="323"/>
                  </a:lnTo>
                  <a:lnTo>
                    <a:pt x="258" y="323"/>
                  </a:lnTo>
                  <a:lnTo>
                    <a:pt x="258" y="324"/>
                  </a:lnTo>
                  <a:lnTo>
                    <a:pt x="257" y="324"/>
                  </a:lnTo>
                  <a:lnTo>
                    <a:pt x="257" y="325"/>
                  </a:lnTo>
                  <a:lnTo>
                    <a:pt x="257" y="324"/>
                  </a:lnTo>
                  <a:lnTo>
                    <a:pt x="257" y="325"/>
                  </a:lnTo>
                  <a:lnTo>
                    <a:pt x="257" y="324"/>
                  </a:lnTo>
                  <a:lnTo>
                    <a:pt x="256" y="324"/>
                  </a:lnTo>
                  <a:lnTo>
                    <a:pt x="256" y="323"/>
                  </a:lnTo>
                  <a:lnTo>
                    <a:pt x="256" y="322"/>
                  </a:lnTo>
                  <a:lnTo>
                    <a:pt x="255" y="322"/>
                  </a:lnTo>
                  <a:lnTo>
                    <a:pt x="255" y="323"/>
                  </a:lnTo>
                  <a:lnTo>
                    <a:pt x="253" y="323"/>
                  </a:lnTo>
                  <a:lnTo>
                    <a:pt x="253" y="322"/>
                  </a:lnTo>
                  <a:lnTo>
                    <a:pt x="253" y="323"/>
                  </a:lnTo>
                  <a:lnTo>
                    <a:pt x="255" y="323"/>
                  </a:lnTo>
                  <a:lnTo>
                    <a:pt x="255" y="324"/>
                  </a:lnTo>
                  <a:lnTo>
                    <a:pt x="255" y="325"/>
                  </a:lnTo>
                  <a:lnTo>
                    <a:pt x="253" y="325"/>
                  </a:lnTo>
                  <a:lnTo>
                    <a:pt x="253" y="324"/>
                  </a:lnTo>
                  <a:lnTo>
                    <a:pt x="252" y="324"/>
                  </a:lnTo>
                  <a:lnTo>
                    <a:pt x="253" y="325"/>
                  </a:lnTo>
                  <a:lnTo>
                    <a:pt x="253" y="327"/>
                  </a:lnTo>
                  <a:lnTo>
                    <a:pt x="253" y="325"/>
                  </a:lnTo>
                  <a:lnTo>
                    <a:pt x="253" y="327"/>
                  </a:lnTo>
                  <a:lnTo>
                    <a:pt x="253" y="328"/>
                  </a:lnTo>
                  <a:lnTo>
                    <a:pt x="253" y="327"/>
                  </a:lnTo>
                  <a:lnTo>
                    <a:pt x="252" y="327"/>
                  </a:lnTo>
                  <a:lnTo>
                    <a:pt x="252" y="328"/>
                  </a:lnTo>
                  <a:lnTo>
                    <a:pt x="252" y="329"/>
                  </a:lnTo>
                  <a:lnTo>
                    <a:pt x="252" y="330"/>
                  </a:lnTo>
                  <a:lnTo>
                    <a:pt x="251" y="330"/>
                  </a:lnTo>
                  <a:lnTo>
                    <a:pt x="250" y="330"/>
                  </a:lnTo>
                  <a:lnTo>
                    <a:pt x="250" y="329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51" y="329"/>
                  </a:lnTo>
                  <a:lnTo>
                    <a:pt x="250" y="329"/>
                  </a:lnTo>
                  <a:lnTo>
                    <a:pt x="250" y="328"/>
                  </a:lnTo>
                  <a:lnTo>
                    <a:pt x="250" y="327"/>
                  </a:lnTo>
                  <a:lnTo>
                    <a:pt x="250" y="325"/>
                  </a:lnTo>
                  <a:lnTo>
                    <a:pt x="250" y="327"/>
                  </a:lnTo>
                  <a:lnTo>
                    <a:pt x="251" y="327"/>
                  </a:lnTo>
                  <a:lnTo>
                    <a:pt x="250" y="327"/>
                  </a:lnTo>
                  <a:lnTo>
                    <a:pt x="250" y="325"/>
                  </a:lnTo>
                  <a:lnTo>
                    <a:pt x="250" y="324"/>
                  </a:lnTo>
                  <a:lnTo>
                    <a:pt x="250" y="325"/>
                  </a:lnTo>
                  <a:lnTo>
                    <a:pt x="250" y="324"/>
                  </a:lnTo>
                  <a:lnTo>
                    <a:pt x="249" y="324"/>
                  </a:lnTo>
                  <a:lnTo>
                    <a:pt x="247" y="324"/>
                  </a:lnTo>
                  <a:lnTo>
                    <a:pt x="249" y="324"/>
                  </a:lnTo>
                  <a:lnTo>
                    <a:pt x="249" y="325"/>
                  </a:lnTo>
                  <a:lnTo>
                    <a:pt x="249" y="327"/>
                  </a:lnTo>
                  <a:lnTo>
                    <a:pt x="247" y="327"/>
                  </a:lnTo>
                  <a:lnTo>
                    <a:pt x="247" y="325"/>
                  </a:lnTo>
                  <a:lnTo>
                    <a:pt x="247" y="324"/>
                  </a:lnTo>
                  <a:lnTo>
                    <a:pt x="246" y="323"/>
                  </a:lnTo>
                  <a:lnTo>
                    <a:pt x="246" y="322"/>
                  </a:lnTo>
                  <a:lnTo>
                    <a:pt x="247" y="322"/>
                  </a:lnTo>
                  <a:lnTo>
                    <a:pt x="246" y="322"/>
                  </a:lnTo>
                  <a:lnTo>
                    <a:pt x="247" y="321"/>
                  </a:lnTo>
                  <a:lnTo>
                    <a:pt x="246" y="322"/>
                  </a:lnTo>
                  <a:lnTo>
                    <a:pt x="246" y="321"/>
                  </a:lnTo>
                  <a:lnTo>
                    <a:pt x="246" y="319"/>
                  </a:lnTo>
                  <a:lnTo>
                    <a:pt x="246" y="318"/>
                  </a:lnTo>
                  <a:lnTo>
                    <a:pt x="246" y="317"/>
                  </a:lnTo>
                  <a:lnTo>
                    <a:pt x="246" y="316"/>
                  </a:lnTo>
                  <a:lnTo>
                    <a:pt x="247" y="316"/>
                  </a:lnTo>
                  <a:lnTo>
                    <a:pt x="247" y="317"/>
                  </a:lnTo>
                  <a:lnTo>
                    <a:pt x="247" y="316"/>
                  </a:lnTo>
                  <a:lnTo>
                    <a:pt x="246" y="316"/>
                  </a:lnTo>
                  <a:lnTo>
                    <a:pt x="246" y="315"/>
                  </a:lnTo>
                  <a:lnTo>
                    <a:pt x="245" y="315"/>
                  </a:lnTo>
                  <a:lnTo>
                    <a:pt x="244" y="315"/>
                  </a:lnTo>
                  <a:lnTo>
                    <a:pt x="245" y="315"/>
                  </a:lnTo>
                  <a:lnTo>
                    <a:pt x="244" y="313"/>
                  </a:lnTo>
                  <a:lnTo>
                    <a:pt x="245" y="313"/>
                  </a:lnTo>
                  <a:lnTo>
                    <a:pt x="244" y="313"/>
                  </a:lnTo>
                  <a:lnTo>
                    <a:pt x="244" y="312"/>
                  </a:lnTo>
                  <a:lnTo>
                    <a:pt x="243" y="312"/>
                  </a:lnTo>
                  <a:lnTo>
                    <a:pt x="241" y="312"/>
                  </a:lnTo>
                  <a:lnTo>
                    <a:pt x="243" y="312"/>
                  </a:lnTo>
                  <a:lnTo>
                    <a:pt x="243" y="313"/>
                  </a:lnTo>
                  <a:lnTo>
                    <a:pt x="241" y="315"/>
                  </a:lnTo>
                  <a:lnTo>
                    <a:pt x="243" y="315"/>
                  </a:lnTo>
                  <a:lnTo>
                    <a:pt x="243" y="316"/>
                  </a:lnTo>
                  <a:lnTo>
                    <a:pt x="241" y="316"/>
                  </a:lnTo>
                  <a:lnTo>
                    <a:pt x="240" y="316"/>
                  </a:lnTo>
                  <a:lnTo>
                    <a:pt x="241" y="316"/>
                  </a:lnTo>
                  <a:lnTo>
                    <a:pt x="241" y="315"/>
                  </a:lnTo>
                  <a:lnTo>
                    <a:pt x="240" y="315"/>
                  </a:lnTo>
                  <a:lnTo>
                    <a:pt x="240" y="313"/>
                  </a:lnTo>
                  <a:lnTo>
                    <a:pt x="239" y="313"/>
                  </a:lnTo>
                  <a:lnTo>
                    <a:pt x="240" y="313"/>
                  </a:lnTo>
                  <a:lnTo>
                    <a:pt x="239" y="312"/>
                  </a:lnTo>
                  <a:lnTo>
                    <a:pt x="240" y="312"/>
                  </a:lnTo>
                  <a:lnTo>
                    <a:pt x="239" y="312"/>
                  </a:lnTo>
                  <a:lnTo>
                    <a:pt x="239" y="311"/>
                  </a:lnTo>
                  <a:lnTo>
                    <a:pt x="240" y="311"/>
                  </a:lnTo>
                  <a:lnTo>
                    <a:pt x="241" y="311"/>
                  </a:lnTo>
                  <a:lnTo>
                    <a:pt x="240" y="311"/>
                  </a:lnTo>
                  <a:lnTo>
                    <a:pt x="239" y="311"/>
                  </a:lnTo>
                  <a:lnTo>
                    <a:pt x="238" y="311"/>
                  </a:lnTo>
                  <a:lnTo>
                    <a:pt x="238" y="310"/>
                  </a:lnTo>
                  <a:lnTo>
                    <a:pt x="238" y="311"/>
                  </a:lnTo>
                  <a:lnTo>
                    <a:pt x="238" y="310"/>
                  </a:lnTo>
                  <a:lnTo>
                    <a:pt x="236" y="310"/>
                  </a:lnTo>
                  <a:lnTo>
                    <a:pt x="235" y="309"/>
                  </a:lnTo>
                  <a:lnTo>
                    <a:pt x="235" y="307"/>
                  </a:lnTo>
                  <a:lnTo>
                    <a:pt x="234" y="307"/>
                  </a:lnTo>
                  <a:lnTo>
                    <a:pt x="234" y="306"/>
                  </a:lnTo>
                  <a:lnTo>
                    <a:pt x="235" y="306"/>
                  </a:lnTo>
                  <a:lnTo>
                    <a:pt x="234" y="306"/>
                  </a:lnTo>
                  <a:lnTo>
                    <a:pt x="235" y="306"/>
                  </a:lnTo>
                  <a:lnTo>
                    <a:pt x="235" y="305"/>
                  </a:lnTo>
                  <a:lnTo>
                    <a:pt x="235" y="306"/>
                  </a:lnTo>
                  <a:lnTo>
                    <a:pt x="235" y="305"/>
                  </a:lnTo>
                  <a:lnTo>
                    <a:pt x="236" y="305"/>
                  </a:lnTo>
                  <a:lnTo>
                    <a:pt x="238" y="305"/>
                  </a:lnTo>
                  <a:lnTo>
                    <a:pt x="239" y="305"/>
                  </a:lnTo>
                  <a:lnTo>
                    <a:pt x="238" y="305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35" y="305"/>
                  </a:lnTo>
                  <a:lnTo>
                    <a:pt x="235" y="304"/>
                  </a:lnTo>
                  <a:lnTo>
                    <a:pt x="235" y="305"/>
                  </a:lnTo>
                  <a:lnTo>
                    <a:pt x="235" y="304"/>
                  </a:lnTo>
                  <a:lnTo>
                    <a:pt x="235" y="305"/>
                  </a:lnTo>
                  <a:lnTo>
                    <a:pt x="234" y="305"/>
                  </a:lnTo>
                  <a:lnTo>
                    <a:pt x="234" y="306"/>
                  </a:lnTo>
                  <a:lnTo>
                    <a:pt x="233" y="306"/>
                  </a:lnTo>
                  <a:lnTo>
                    <a:pt x="232" y="306"/>
                  </a:lnTo>
                  <a:lnTo>
                    <a:pt x="232" y="307"/>
                  </a:lnTo>
                  <a:lnTo>
                    <a:pt x="232" y="306"/>
                  </a:lnTo>
                  <a:lnTo>
                    <a:pt x="232" y="307"/>
                  </a:lnTo>
                  <a:lnTo>
                    <a:pt x="233" y="307"/>
                  </a:lnTo>
                  <a:lnTo>
                    <a:pt x="233" y="309"/>
                  </a:lnTo>
                  <a:lnTo>
                    <a:pt x="234" y="309"/>
                  </a:lnTo>
                  <a:lnTo>
                    <a:pt x="235" y="309"/>
                  </a:lnTo>
                  <a:lnTo>
                    <a:pt x="235" y="310"/>
                  </a:lnTo>
                  <a:lnTo>
                    <a:pt x="236" y="310"/>
                  </a:lnTo>
                  <a:lnTo>
                    <a:pt x="238" y="310"/>
                  </a:lnTo>
                  <a:lnTo>
                    <a:pt x="238" y="311"/>
                  </a:lnTo>
                  <a:lnTo>
                    <a:pt x="238" y="312"/>
                  </a:lnTo>
                  <a:lnTo>
                    <a:pt x="238" y="313"/>
                  </a:lnTo>
                  <a:lnTo>
                    <a:pt x="236" y="313"/>
                  </a:lnTo>
                  <a:lnTo>
                    <a:pt x="238" y="315"/>
                  </a:lnTo>
                  <a:lnTo>
                    <a:pt x="236" y="315"/>
                  </a:lnTo>
                  <a:lnTo>
                    <a:pt x="236" y="316"/>
                  </a:lnTo>
                  <a:lnTo>
                    <a:pt x="238" y="316"/>
                  </a:lnTo>
                  <a:lnTo>
                    <a:pt x="236" y="316"/>
                  </a:lnTo>
                  <a:lnTo>
                    <a:pt x="236" y="317"/>
                  </a:lnTo>
                  <a:lnTo>
                    <a:pt x="236" y="316"/>
                  </a:lnTo>
                  <a:lnTo>
                    <a:pt x="235" y="316"/>
                  </a:lnTo>
                  <a:lnTo>
                    <a:pt x="235" y="315"/>
                  </a:lnTo>
                  <a:lnTo>
                    <a:pt x="234" y="315"/>
                  </a:lnTo>
                  <a:lnTo>
                    <a:pt x="234" y="313"/>
                  </a:lnTo>
                  <a:lnTo>
                    <a:pt x="234" y="312"/>
                  </a:lnTo>
                  <a:lnTo>
                    <a:pt x="233" y="312"/>
                  </a:lnTo>
                  <a:lnTo>
                    <a:pt x="234" y="312"/>
                  </a:lnTo>
                  <a:lnTo>
                    <a:pt x="234" y="311"/>
                  </a:lnTo>
                  <a:lnTo>
                    <a:pt x="235" y="311"/>
                  </a:lnTo>
                  <a:lnTo>
                    <a:pt x="234" y="311"/>
                  </a:lnTo>
                  <a:lnTo>
                    <a:pt x="233" y="311"/>
                  </a:lnTo>
                  <a:lnTo>
                    <a:pt x="234" y="311"/>
                  </a:lnTo>
                  <a:lnTo>
                    <a:pt x="234" y="310"/>
                  </a:lnTo>
                  <a:lnTo>
                    <a:pt x="233" y="310"/>
                  </a:lnTo>
                  <a:lnTo>
                    <a:pt x="234" y="310"/>
                  </a:lnTo>
                  <a:lnTo>
                    <a:pt x="233" y="310"/>
                  </a:lnTo>
                  <a:lnTo>
                    <a:pt x="233" y="311"/>
                  </a:lnTo>
                  <a:lnTo>
                    <a:pt x="233" y="310"/>
                  </a:lnTo>
                  <a:lnTo>
                    <a:pt x="233" y="311"/>
                  </a:lnTo>
                  <a:lnTo>
                    <a:pt x="232" y="311"/>
                  </a:lnTo>
                  <a:lnTo>
                    <a:pt x="230" y="311"/>
                  </a:lnTo>
                  <a:lnTo>
                    <a:pt x="230" y="310"/>
                  </a:lnTo>
                  <a:lnTo>
                    <a:pt x="232" y="310"/>
                  </a:lnTo>
                  <a:lnTo>
                    <a:pt x="230" y="310"/>
                  </a:lnTo>
                  <a:lnTo>
                    <a:pt x="232" y="310"/>
                  </a:lnTo>
                  <a:lnTo>
                    <a:pt x="230" y="310"/>
                  </a:lnTo>
                  <a:lnTo>
                    <a:pt x="232" y="310"/>
                  </a:lnTo>
                  <a:lnTo>
                    <a:pt x="230" y="310"/>
                  </a:lnTo>
                  <a:lnTo>
                    <a:pt x="230" y="309"/>
                  </a:lnTo>
                  <a:lnTo>
                    <a:pt x="230" y="310"/>
                  </a:lnTo>
                  <a:lnTo>
                    <a:pt x="230" y="309"/>
                  </a:lnTo>
                  <a:lnTo>
                    <a:pt x="229" y="309"/>
                  </a:lnTo>
                  <a:lnTo>
                    <a:pt x="229" y="310"/>
                  </a:lnTo>
                  <a:lnTo>
                    <a:pt x="229" y="309"/>
                  </a:lnTo>
                  <a:lnTo>
                    <a:pt x="229" y="310"/>
                  </a:lnTo>
                  <a:lnTo>
                    <a:pt x="229" y="309"/>
                  </a:lnTo>
                  <a:lnTo>
                    <a:pt x="229" y="310"/>
                  </a:lnTo>
                  <a:lnTo>
                    <a:pt x="230" y="310"/>
                  </a:lnTo>
                  <a:lnTo>
                    <a:pt x="230" y="311"/>
                  </a:lnTo>
                  <a:lnTo>
                    <a:pt x="230" y="310"/>
                  </a:lnTo>
                  <a:lnTo>
                    <a:pt x="230" y="311"/>
                  </a:lnTo>
                  <a:lnTo>
                    <a:pt x="229" y="310"/>
                  </a:lnTo>
                  <a:lnTo>
                    <a:pt x="229" y="311"/>
                  </a:lnTo>
                  <a:lnTo>
                    <a:pt x="229" y="310"/>
                  </a:lnTo>
                  <a:lnTo>
                    <a:pt x="229" y="311"/>
                  </a:lnTo>
                  <a:lnTo>
                    <a:pt x="230" y="311"/>
                  </a:lnTo>
                  <a:lnTo>
                    <a:pt x="229" y="311"/>
                  </a:lnTo>
                  <a:lnTo>
                    <a:pt x="230" y="311"/>
                  </a:lnTo>
                  <a:lnTo>
                    <a:pt x="230" y="312"/>
                  </a:lnTo>
                  <a:lnTo>
                    <a:pt x="229" y="312"/>
                  </a:lnTo>
                  <a:lnTo>
                    <a:pt x="228" y="312"/>
                  </a:lnTo>
                  <a:lnTo>
                    <a:pt x="229" y="312"/>
                  </a:lnTo>
                  <a:lnTo>
                    <a:pt x="230" y="312"/>
                  </a:lnTo>
                  <a:lnTo>
                    <a:pt x="230" y="313"/>
                  </a:lnTo>
                  <a:lnTo>
                    <a:pt x="230" y="312"/>
                  </a:lnTo>
                  <a:lnTo>
                    <a:pt x="232" y="312"/>
                  </a:lnTo>
                  <a:lnTo>
                    <a:pt x="233" y="312"/>
                  </a:lnTo>
                  <a:lnTo>
                    <a:pt x="233" y="313"/>
                  </a:lnTo>
                  <a:lnTo>
                    <a:pt x="234" y="313"/>
                  </a:lnTo>
                  <a:lnTo>
                    <a:pt x="233" y="313"/>
                  </a:lnTo>
                  <a:lnTo>
                    <a:pt x="234" y="313"/>
                  </a:lnTo>
                  <a:lnTo>
                    <a:pt x="234" y="315"/>
                  </a:lnTo>
                  <a:lnTo>
                    <a:pt x="234" y="316"/>
                  </a:lnTo>
                  <a:lnTo>
                    <a:pt x="233" y="316"/>
                  </a:lnTo>
                  <a:lnTo>
                    <a:pt x="232" y="316"/>
                  </a:lnTo>
                  <a:lnTo>
                    <a:pt x="232" y="315"/>
                  </a:lnTo>
                  <a:lnTo>
                    <a:pt x="232" y="316"/>
                  </a:lnTo>
                  <a:lnTo>
                    <a:pt x="232" y="317"/>
                  </a:lnTo>
                  <a:lnTo>
                    <a:pt x="233" y="317"/>
                  </a:lnTo>
                  <a:lnTo>
                    <a:pt x="233" y="318"/>
                  </a:lnTo>
                  <a:lnTo>
                    <a:pt x="232" y="318"/>
                  </a:lnTo>
                  <a:lnTo>
                    <a:pt x="230" y="318"/>
                  </a:lnTo>
                  <a:lnTo>
                    <a:pt x="230" y="317"/>
                  </a:lnTo>
                  <a:lnTo>
                    <a:pt x="229" y="317"/>
                  </a:lnTo>
                  <a:lnTo>
                    <a:pt x="228" y="318"/>
                  </a:lnTo>
                  <a:lnTo>
                    <a:pt x="227" y="318"/>
                  </a:lnTo>
                  <a:lnTo>
                    <a:pt x="227" y="317"/>
                  </a:lnTo>
                  <a:lnTo>
                    <a:pt x="227" y="318"/>
                  </a:lnTo>
                  <a:lnTo>
                    <a:pt x="226" y="318"/>
                  </a:lnTo>
                  <a:lnTo>
                    <a:pt x="226" y="319"/>
                  </a:lnTo>
                  <a:lnTo>
                    <a:pt x="226" y="321"/>
                  </a:lnTo>
                  <a:lnTo>
                    <a:pt x="226" y="319"/>
                  </a:lnTo>
                  <a:lnTo>
                    <a:pt x="224" y="319"/>
                  </a:lnTo>
                  <a:lnTo>
                    <a:pt x="224" y="321"/>
                  </a:lnTo>
                  <a:lnTo>
                    <a:pt x="224" y="319"/>
                  </a:lnTo>
                  <a:lnTo>
                    <a:pt x="223" y="319"/>
                  </a:lnTo>
                  <a:lnTo>
                    <a:pt x="223" y="321"/>
                  </a:lnTo>
                  <a:lnTo>
                    <a:pt x="223" y="322"/>
                  </a:lnTo>
                  <a:lnTo>
                    <a:pt x="222" y="322"/>
                  </a:lnTo>
                  <a:lnTo>
                    <a:pt x="222" y="323"/>
                  </a:lnTo>
                  <a:lnTo>
                    <a:pt x="221" y="323"/>
                  </a:lnTo>
                  <a:lnTo>
                    <a:pt x="220" y="323"/>
                  </a:lnTo>
                  <a:lnTo>
                    <a:pt x="220" y="322"/>
                  </a:lnTo>
                  <a:lnTo>
                    <a:pt x="220" y="321"/>
                  </a:lnTo>
                  <a:lnTo>
                    <a:pt x="220" y="319"/>
                  </a:lnTo>
                  <a:lnTo>
                    <a:pt x="221" y="319"/>
                  </a:lnTo>
                  <a:lnTo>
                    <a:pt x="221" y="318"/>
                  </a:lnTo>
                  <a:lnTo>
                    <a:pt x="221" y="317"/>
                  </a:lnTo>
                  <a:lnTo>
                    <a:pt x="220" y="317"/>
                  </a:lnTo>
                  <a:lnTo>
                    <a:pt x="221" y="317"/>
                  </a:lnTo>
                  <a:lnTo>
                    <a:pt x="220" y="317"/>
                  </a:lnTo>
                  <a:lnTo>
                    <a:pt x="221" y="316"/>
                  </a:lnTo>
                  <a:lnTo>
                    <a:pt x="221" y="315"/>
                  </a:lnTo>
                  <a:lnTo>
                    <a:pt x="221" y="313"/>
                  </a:lnTo>
                  <a:lnTo>
                    <a:pt x="221" y="312"/>
                  </a:lnTo>
                  <a:lnTo>
                    <a:pt x="220" y="312"/>
                  </a:lnTo>
                  <a:lnTo>
                    <a:pt x="220" y="313"/>
                  </a:lnTo>
                  <a:lnTo>
                    <a:pt x="220" y="315"/>
                  </a:lnTo>
                  <a:lnTo>
                    <a:pt x="218" y="315"/>
                  </a:lnTo>
                  <a:lnTo>
                    <a:pt x="217" y="313"/>
                  </a:lnTo>
                  <a:lnTo>
                    <a:pt x="216" y="313"/>
                  </a:lnTo>
                  <a:lnTo>
                    <a:pt x="215" y="313"/>
                  </a:lnTo>
                  <a:lnTo>
                    <a:pt x="214" y="313"/>
                  </a:lnTo>
                  <a:lnTo>
                    <a:pt x="215" y="313"/>
                  </a:lnTo>
                  <a:lnTo>
                    <a:pt x="216" y="313"/>
                  </a:lnTo>
                  <a:lnTo>
                    <a:pt x="216" y="315"/>
                  </a:lnTo>
                  <a:lnTo>
                    <a:pt x="217" y="315"/>
                  </a:lnTo>
                  <a:lnTo>
                    <a:pt x="217" y="316"/>
                  </a:lnTo>
                  <a:lnTo>
                    <a:pt x="217" y="317"/>
                  </a:lnTo>
                  <a:lnTo>
                    <a:pt x="218" y="317"/>
                  </a:lnTo>
                  <a:lnTo>
                    <a:pt x="218" y="318"/>
                  </a:lnTo>
                  <a:lnTo>
                    <a:pt x="217" y="318"/>
                  </a:lnTo>
                  <a:lnTo>
                    <a:pt x="217" y="319"/>
                  </a:lnTo>
                  <a:lnTo>
                    <a:pt x="217" y="321"/>
                  </a:lnTo>
                  <a:lnTo>
                    <a:pt x="218" y="321"/>
                  </a:lnTo>
                  <a:lnTo>
                    <a:pt x="217" y="322"/>
                  </a:lnTo>
                  <a:lnTo>
                    <a:pt x="218" y="322"/>
                  </a:lnTo>
                  <a:lnTo>
                    <a:pt x="217" y="322"/>
                  </a:lnTo>
                  <a:lnTo>
                    <a:pt x="218" y="322"/>
                  </a:lnTo>
                  <a:lnTo>
                    <a:pt x="217" y="323"/>
                  </a:lnTo>
                  <a:lnTo>
                    <a:pt x="217" y="324"/>
                  </a:lnTo>
                  <a:lnTo>
                    <a:pt x="217" y="325"/>
                  </a:lnTo>
                  <a:lnTo>
                    <a:pt x="216" y="325"/>
                  </a:lnTo>
                  <a:lnTo>
                    <a:pt x="216" y="324"/>
                  </a:lnTo>
                  <a:lnTo>
                    <a:pt x="216" y="323"/>
                  </a:lnTo>
                  <a:lnTo>
                    <a:pt x="216" y="322"/>
                  </a:lnTo>
                  <a:lnTo>
                    <a:pt x="216" y="321"/>
                  </a:lnTo>
                  <a:lnTo>
                    <a:pt x="216" y="319"/>
                  </a:lnTo>
                  <a:lnTo>
                    <a:pt x="215" y="319"/>
                  </a:lnTo>
                  <a:lnTo>
                    <a:pt x="215" y="321"/>
                  </a:lnTo>
                  <a:lnTo>
                    <a:pt x="215" y="322"/>
                  </a:lnTo>
                  <a:lnTo>
                    <a:pt x="214" y="322"/>
                  </a:lnTo>
                  <a:lnTo>
                    <a:pt x="212" y="322"/>
                  </a:lnTo>
                  <a:lnTo>
                    <a:pt x="212" y="323"/>
                  </a:lnTo>
                  <a:lnTo>
                    <a:pt x="211" y="323"/>
                  </a:lnTo>
                  <a:lnTo>
                    <a:pt x="210" y="323"/>
                  </a:lnTo>
                  <a:lnTo>
                    <a:pt x="209" y="323"/>
                  </a:lnTo>
                  <a:lnTo>
                    <a:pt x="209" y="324"/>
                  </a:lnTo>
                  <a:lnTo>
                    <a:pt x="209" y="325"/>
                  </a:lnTo>
                  <a:lnTo>
                    <a:pt x="210" y="325"/>
                  </a:lnTo>
                  <a:lnTo>
                    <a:pt x="210" y="327"/>
                  </a:lnTo>
                  <a:lnTo>
                    <a:pt x="210" y="328"/>
                  </a:lnTo>
                  <a:lnTo>
                    <a:pt x="211" y="328"/>
                  </a:lnTo>
                  <a:lnTo>
                    <a:pt x="210" y="328"/>
                  </a:lnTo>
                  <a:lnTo>
                    <a:pt x="210" y="329"/>
                  </a:lnTo>
                  <a:lnTo>
                    <a:pt x="209" y="330"/>
                  </a:lnTo>
                  <a:lnTo>
                    <a:pt x="209" y="331"/>
                  </a:lnTo>
                  <a:lnTo>
                    <a:pt x="209" y="333"/>
                  </a:lnTo>
                  <a:lnTo>
                    <a:pt x="210" y="334"/>
                  </a:lnTo>
                  <a:lnTo>
                    <a:pt x="211" y="334"/>
                  </a:lnTo>
                  <a:lnTo>
                    <a:pt x="212" y="334"/>
                  </a:lnTo>
                  <a:lnTo>
                    <a:pt x="211" y="334"/>
                  </a:lnTo>
                  <a:lnTo>
                    <a:pt x="212" y="334"/>
                  </a:lnTo>
                  <a:lnTo>
                    <a:pt x="212" y="335"/>
                  </a:lnTo>
                  <a:lnTo>
                    <a:pt x="211" y="335"/>
                  </a:lnTo>
                  <a:lnTo>
                    <a:pt x="212" y="335"/>
                  </a:lnTo>
                  <a:lnTo>
                    <a:pt x="212" y="336"/>
                  </a:lnTo>
                  <a:lnTo>
                    <a:pt x="212" y="338"/>
                  </a:lnTo>
                  <a:lnTo>
                    <a:pt x="211" y="339"/>
                  </a:lnTo>
                  <a:lnTo>
                    <a:pt x="212" y="339"/>
                  </a:lnTo>
                  <a:lnTo>
                    <a:pt x="212" y="340"/>
                  </a:lnTo>
                  <a:lnTo>
                    <a:pt x="212" y="341"/>
                  </a:lnTo>
                  <a:lnTo>
                    <a:pt x="211" y="341"/>
                  </a:lnTo>
                  <a:lnTo>
                    <a:pt x="210" y="341"/>
                  </a:lnTo>
                  <a:lnTo>
                    <a:pt x="210" y="340"/>
                  </a:lnTo>
                  <a:lnTo>
                    <a:pt x="211" y="340"/>
                  </a:lnTo>
                  <a:lnTo>
                    <a:pt x="210" y="340"/>
                  </a:lnTo>
                  <a:lnTo>
                    <a:pt x="210" y="339"/>
                  </a:lnTo>
                  <a:lnTo>
                    <a:pt x="209" y="339"/>
                  </a:lnTo>
                  <a:lnTo>
                    <a:pt x="208" y="339"/>
                  </a:lnTo>
                  <a:lnTo>
                    <a:pt x="209" y="339"/>
                  </a:lnTo>
                  <a:lnTo>
                    <a:pt x="208" y="339"/>
                  </a:lnTo>
                  <a:lnTo>
                    <a:pt x="208" y="338"/>
                  </a:lnTo>
                  <a:lnTo>
                    <a:pt x="206" y="338"/>
                  </a:lnTo>
                  <a:lnTo>
                    <a:pt x="206" y="336"/>
                  </a:lnTo>
                  <a:lnTo>
                    <a:pt x="205" y="336"/>
                  </a:lnTo>
                  <a:lnTo>
                    <a:pt x="204" y="336"/>
                  </a:lnTo>
                  <a:lnTo>
                    <a:pt x="204" y="335"/>
                  </a:lnTo>
                  <a:lnTo>
                    <a:pt x="203" y="335"/>
                  </a:lnTo>
                  <a:lnTo>
                    <a:pt x="202" y="335"/>
                  </a:lnTo>
                  <a:lnTo>
                    <a:pt x="200" y="335"/>
                  </a:lnTo>
                  <a:lnTo>
                    <a:pt x="200" y="334"/>
                  </a:lnTo>
                  <a:lnTo>
                    <a:pt x="199" y="334"/>
                  </a:lnTo>
                  <a:lnTo>
                    <a:pt x="198" y="334"/>
                  </a:lnTo>
                  <a:lnTo>
                    <a:pt x="198" y="333"/>
                  </a:lnTo>
                  <a:lnTo>
                    <a:pt x="198" y="334"/>
                  </a:lnTo>
                  <a:lnTo>
                    <a:pt x="198" y="333"/>
                  </a:lnTo>
                  <a:lnTo>
                    <a:pt x="197" y="333"/>
                  </a:lnTo>
                  <a:lnTo>
                    <a:pt x="197" y="331"/>
                  </a:lnTo>
                  <a:lnTo>
                    <a:pt x="196" y="331"/>
                  </a:lnTo>
                  <a:lnTo>
                    <a:pt x="196" y="330"/>
                  </a:lnTo>
                  <a:lnTo>
                    <a:pt x="194" y="330"/>
                  </a:lnTo>
                  <a:lnTo>
                    <a:pt x="193" y="330"/>
                  </a:lnTo>
                  <a:lnTo>
                    <a:pt x="193" y="331"/>
                  </a:lnTo>
                  <a:lnTo>
                    <a:pt x="192" y="331"/>
                  </a:lnTo>
                  <a:lnTo>
                    <a:pt x="191" y="331"/>
                  </a:lnTo>
                  <a:lnTo>
                    <a:pt x="191" y="333"/>
                  </a:lnTo>
                  <a:lnTo>
                    <a:pt x="189" y="333"/>
                  </a:lnTo>
                  <a:lnTo>
                    <a:pt x="188" y="333"/>
                  </a:lnTo>
                  <a:lnTo>
                    <a:pt x="187" y="333"/>
                  </a:lnTo>
                  <a:lnTo>
                    <a:pt x="187" y="331"/>
                  </a:lnTo>
                  <a:lnTo>
                    <a:pt x="188" y="331"/>
                  </a:lnTo>
                  <a:lnTo>
                    <a:pt x="188" y="330"/>
                  </a:lnTo>
                  <a:lnTo>
                    <a:pt x="187" y="330"/>
                  </a:lnTo>
                  <a:lnTo>
                    <a:pt x="187" y="329"/>
                  </a:lnTo>
                  <a:lnTo>
                    <a:pt x="188" y="329"/>
                  </a:lnTo>
                  <a:lnTo>
                    <a:pt x="188" y="328"/>
                  </a:lnTo>
                  <a:lnTo>
                    <a:pt x="189" y="328"/>
                  </a:lnTo>
                  <a:lnTo>
                    <a:pt x="189" y="327"/>
                  </a:lnTo>
                  <a:lnTo>
                    <a:pt x="191" y="327"/>
                  </a:lnTo>
                  <a:lnTo>
                    <a:pt x="191" y="325"/>
                  </a:lnTo>
                  <a:lnTo>
                    <a:pt x="189" y="325"/>
                  </a:lnTo>
                  <a:lnTo>
                    <a:pt x="189" y="327"/>
                  </a:lnTo>
                  <a:lnTo>
                    <a:pt x="188" y="325"/>
                  </a:lnTo>
                  <a:lnTo>
                    <a:pt x="188" y="324"/>
                  </a:lnTo>
                  <a:lnTo>
                    <a:pt x="188" y="323"/>
                  </a:lnTo>
                  <a:lnTo>
                    <a:pt x="189" y="323"/>
                  </a:lnTo>
                  <a:lnTo>
                    <a:pt x="188" y="323"/>
                  </a:lnTo>
                  <a:lnTo>
                    <a:pt x="188" y="322"/>
                  </a:lnTo>
                  <a:lnTo>
                    <a:pt x="188" y="321"/>
                  </a:lnTo>
                  <a:lnTo>
                    <a:pt x="188" y="319"/>
                  </a:lnTo>
                  <a:lnTo>
                    <a:pt x="189" y="319"/>
                  </a:lnTo>
                  <a:lnTo>
                    <a:pt x="189" y="318"/>
                  </a:lnTo>
                  <a:lnTo>
                    <a:pt x="191" y="318"/>
                  </a:lnTo>
                  <a:lnTo>
                    <a:pt x="191" y="317"/>
                  </a:lnTo>
                  <a:lnTo>
                    <a:pt x="191" y="316"/>
                  </a:lnTo>
                  <a:lnTo>
                    <a:pt x="191" y="315"/>
                  </a:lnTo>
                  <a:lnTo>
                    <a:pt x="192" y="315"/>
                  </a:lnTo>
                  <a:lnTo>
                    <a:pt x="192" y="313"/>
                  </a:lnTo>
                  <a:lnTo>
                    <a:pt x="192" y="312"/>
                  </a:lnTo>
                  <a:lnTo>
                    <a:pt x="191" y="312"/>
                  </a:lnTo>
                  <a:lnTo>
                    <a:pt x="191" y="311"/>
                  </a:lnTo>
                  <a:lnTo>
                    <a:pt x="189" y="311"/>
                  </a:lnTo>
                  <a:lnTo>
                    <a:pt x="189" y="310"/>
                  </a:lnTo>
                  <a:lnTo>
                    <a:pt x="189" y="309"/>
                  </a:lnTo>
                  <a:lnTo>
                    <a:pt x="189" y="307"/>
                  </a:lnTo>
                  <a:lnTo>
                    <a:pt x="189" y="306"/>
                  </a:lnTo>
                  <a:lnTo>
                    <a:pt x="189" y="307"/>
                  </a:lnTo>
                  <a:lnTo>
                    <a:pt x="188" y="307"/>
                  </a:lnTo>
                  <a:lnTo>
                    <a:pt x="189" y="307"/>
                  </a:lnTo>
                  <a:lnTo>
                    <a:pt x="189" y="309"/>
                  </a:lnTo>
                  <a:lnTo>
                    <a:pt x="189" y="310"/>
                  </a:lnTo>
                  <a:lnTo>
                    <a:pt x="188" y="310"/>
                  </a:lnTo>
                  <a:lnTo>
                    <a:pt x="189" y="310"/>
                  </a:lnTo>
                  <a:lnTo>
                    <a:pt x="189" y="311"/>
                  </a:lnTo>
                  <a:lnTo>
                    <a:pt x="188" y="311"/>
                  </a:lnTo>
                  <a:lnTo>
                    <a:pt x="188" y="312"/>
                  </a:lnTo>
                  <a:lnTo>
                    <a:pt x="189" y="312"/>
                  </a:lnTo>
                  <a:lnTo>
                    <a:pt x="188" y="312"/>
                  </a:lnTo>
                  <a:lnTo>
                    <a:pt x="189" y="313"/>
                  </a:lnTo>
                  <a:lnTo>
                    <a:pt x="188" y="313"/>
                  </a:lnTo>
                  <a:lnTo>
                    <a:pt x="188" y="312"/>
                  </a:lnTo>
                  <a:lnTo>
                    <a:pt x="188" y="313"/>
                  </a:lnTo>
                  <a:lnTo>
                    <a:pt x="187" y="313"/>
                  </a:lnTo>
                  <a:lnTo>
                    <a:pt x="187" y="315"/>
                  </a:lnTo>
                  <a:lnTo>
                    <a:pt x="186" y="315"/>
                  </a:lnTo>
                  <a:lnTo>
                    <a:pt x="187" y="315"/>
                  </a:lnTo>
                  <a:lnTo>
                    <a:pt x="187" y="316"/>
                  </a:lnTo>
                  <a:lnTo>
                    <a:pt x="188" y="316"/>
                  </a:lnTo>
                  <a:lnTo>
                    <a:pt x="187" y="317"/>
                  </a:lnTo>
                  <a:lnTo>
                    <a:pt x="186" y="317"/>
                  </a:lnTo>
                  <a:lnTo>
                    <a:pt x="186" y="318"/>
                  </a:lnTo>
                  <a:lnTo>
                    <a:pt x="185" y="318"/>
                  </a:lnTo>
                  <a:lnTo>
                    <a:pt x="185" y="319"/>
                  </a:lnTo>
                  <a:lnTo>
                    <a:pt x="185" y="318"/>
                  </a:lnTo>
                  <a:lnTo>
                    <a:pt x="185" y="317"/>
                  </a:lnTo>
                  <a:lnTo>
                    <a:pt x="185" y="316"/>
                  </a:lnTo>
                  <a:lnTo>
                    <a:pt x="186" y="316"/>
                  </a:lnTo>
                  <a:lnTo>
                    <a:pt x="186" y="315"/>
                  </a:lnTo>
                  <a:lnTo>
                    <a:pt x="185" y="315"/>
                  </a:lnTo>
                  <a:lnTo>
                    <a:pt x="183" y="316"/>
                  </a:lnTo>
                  <a:lnTo>
                    <a:pt x="183" y="317"/>
                  </a:lnTo>
                  <a:lnTo>
                    <a:pt x="182" y="317"/>
                  </a:lnTo>
                  <a:lnTo>
                    <a:pt x="183" y="317"/>
                  </a:lnTo>
                  <a:lnTo>
                    <a:pt x="183" y="318"/>
                  </a:lnTo>
                  <a:lnTo>
                    <a:pt x="183" y="319"/>
                  </a:lnTo>
                  <a:lnTo>
                    <a:pt x="183" y="321"/>
                  </a:lnTo>
                  <a:lnTo>
                    <a:pt x="182" y="321"/>
                  </a:lnTo>
                  <a:lnTo>
                    <a:pt x="182" y="319"/>
                  </a:lnTo>
                  <a:lnTo>
                    <a:pt x="182" y="318"/>
                  </a:lnTo>
                  <a:lnTo>
                    <a:pt x="182" y="317"/>
                  </a:lnTo>
                  <a:lnTo>
                    <a:pt x="182" y="316"/>
                  </a:lnTo>
                  <a:lnTo>
                    <a:pt x="181" y="316"/>
                  </a:lnTo>
                  <a:lnTo>
                    <a:pt x="181" y="317"/>
                  </a:lnTo>
                  <a:lnTo>
                    <a:pt x="181" y="318"/>
                  </a:lnTo>
                  <a:lnTo>
                    <a:pt x="181" y="317"/>
                  </a:lnTo>
                  <a:lnTo>
                    <a:pt x="180" y="317"/>
                  </a:lnTo>
                  <a:lnTo>
                    <a:pt x="179" y="317"/>
                  </a:lnTo>
                  <a:lnTo>
                    <a:pt x="179" y="318"/>
                  </a:lnTo>
                  <a:lnTo>
                    <a:pt x="179" y="319"/>
                  </a:lnTo>
                  <a:lnTo>
                    <a:pt x="177" y="319"/>
                  </a:lnTo>
                  <a:lnTo>
                    <a:pt x="177" y="321"/>
                  </a:lnTo>
                  <a:lnTo>
                    <a:pt x="177" y="319"/>
                  </a:lnTo>
                  <a:lnTo>
                    <a:pt x="176" y="321"/>
                  </a:lnTo>
                  <a:lnTo>
                    <a:pt x="175" y="321"/>
                  </a:lnTo>
                  <a:lnTo>
                    <a:pt x="174" y="321"/>
                  </a:lnTo>
                  <a:lnTo>
                    <a:pt x="174" y="323"/>
                  </a:lnTo>
                  <a:lnTo>
                    <a:pt x="175" y="323"/>
                  </a:lnTo>
                  <a:lnTo>
                    <a:pt x="174" y="323"/>
                  </a:lnTo>
                  <a:lnTo>
                    <a:pt x="174" y="324"/>
                  </a:lnTo>
                  <a:lnTo>
                    <a:pt x="175" y="324"/>
                  </a:lnTo>
                  <a:lnTo>
                    <a:pt x="174" y="324"/>
                  </a:lnTo>
                  <a:lnTo>
                    <a:pt x="175" y="324"/>
                  </a:lnTo>
                  <a:lnTo>
                    <a:pt x="175" y="325"/>
                  </a:lnTo>
                  <a:lnTo>
                    <a:pt x="175" y="324"/>
                  </a:lnTo>
                  <a:lnTo>
                    <a:pt x="175" y="325"/>
                  </a:lnTo>
                  <a:lnTo>
                    <a:pt x="176" y="325"/>
                  </a:lnTo>
                  <a:lnTo>
                    <a:pt x="176" y="327"/>
                  </a:lnTo>
                  <a:lnTo>
                    <a:pt x="177" y="327"/>
                  </a:lnTo>
                  <a:lnTo>
                    <a:pt x="177" y="328"/>
                  </a:lnTo>
                  <a:lnTo>
                    <a:pt x="177" y="329"/>
                  </a:lnTo>
                  <a:lnTo>
                    <a:pt x="176" y="329"/>
                  </a:lnTo>
                  <a:lnTo>
                    <a:pt x="176" y="330"/>
                  </a:lnTo>
                  <a:lnTo>
                    <a:pt x="177" y="330"/>
                  </a:lnTo>
                  <a:lnTo>
                    <a:pt x="177" y="331"/>
                  </a:lnTo>
                  <a:lnTo>
                    <a:pt x="176" y="331"/>
                  </a:lnTo>
                  <a:lnTo>
                    <a:pt x="176" y="333"/>
                  </a:lnTo>
                  <a:lnTo>
                    <a:pt x="175" y="333"/>
                  </a:lnTo>
                  <a:lnTo>
                    <a:pt x="175" y="334"/>
                  </a:lnTo>
                  <a:lnTo>
                    <a:pt x="174" y="334"/>
                  </a:lnTo>
                  <a:lnTo>
                    <a:pt x="173" y="334"/>
                  </a:lnTo>
                  <a:lnTo>
                    <a:pt x="173" y="335"/>
                  </a:lnTo>
                  <a:lnTo>
                    <a:pt x="173" y="336"/>
                  </a:lnTo>
                  <a:lnTo>
                    <a:pt x="173" y="338"/>
                  </a:lnTo>
                  <a:lnTo>
                    <a:pt x="171" y="338"/>
                  </a:lnTo>
                  <a:lnTo>
                    <a:pt x="171" y="339"/>
                  </a:lnTo>
                  <a:lnTo>
                    <a:pt x="170" y="339"/>
                  </a:lnTo>
                  <a:lnTo>
                    <a:pt x="170" y="340"/>
                  </a:lnTo>
                  <a:lnTo>
                    <a:pt x="170" y="341"/>
                  </a:lnTo>
                  <a:lnTo>
                    <a:pt x="169" y="341"/>
                  </a:lnTo>
                  <a:lnTo>
                    <a:pt x="169" y="342"/>
                  </a:lnTo>
                  <a:lnTo>
                    <a:pt x="169" y="344"/>
                  </a:lnTo>
                  <a:lnTo>
                    <a:pt x="169" y="342"/>
                  </a:lnTo>
                  <a:lnTo>
                    <a:pt x="169" y="344"/>
                  </a:lnTo>
                  <a:lnTo>
                    <a:pt x="168" y="344"/>
                  </a:lnTo>
                  <a:lnTo>
                    <a:pt x="169" y="344"/>
                  </a:lnTo>
                  <a:lnTo>
                    <a:pt x="169" y="345"/>
                  </a:lnTo>
                  <a:lnTo>
                    <a:pt x="169" y="346"/>
                  </a:lnTo>
                  <a:lnTo>
                    <a:pt x="168" y="346"/>
                  </a:lnTo>
                  <a:lnTo>
                    <a:pt x="169" y="347"/>
                  </a:lnTo>
                  <a:lnTo>
                    <a:pt x="168" y="347"/>
                  </a:lnTo>
                  <a:lnTo>
                    <a:pt x="168" y="346"/>
                  </a:lnTo>
                  <a:lnTo>
                    <a:pt x="167" y="346"/>
                  </a:lnTo>
                  <a:lnTo>
                    <a:pt x="167" y="347"/>
                  </a:lnTo>
                  <a:lnTo>
                    <a:pt x="167" y="348"/>
                  </a:lnTo>
                  <a:lnTo>
                    <a:pt x="167" y="350"/>
                  </a:lnTo>
                  <a:lnTo>
                    <a:pt x="167" y="351"/>
                  </a:lnTo>
                  <a:lnTo>
                    <a:pt x="165" y="351"/>
                  </a:lnTo>
                  <a:lnTo>
                    <a:pt x="165" y="352"/>
                  </a:lnTo>
                  <a:lnTo>
                    <a:pt x="165" y="351"/>
                  </a:lnTo>
                  <a:lnTo>
                    <a:pt x="167" y="351"/>
                  </a:lnTo>
                  <a:lnTo>
                    <a:pt x="167" y="352"/>
                  </a:lnTo>
                  <a:lnTo>
                    <a:pt x="167" y="353"/>
                  </a:lnTo>
                  <a:lnTo>
                    <a:pt x="165" y="353"/>
                  </a:lnTo>
                  <a:lnTo>
                    <a:pt x="164" y="353"/>
                  </a:lnTo>
                  <a:lnTo>
                    <a:pt x="164" y="354"/>
                  </a:lnTo>
                  <a:lnTo>
                    <a:pt x="164" y="356"/>
                  </a:lnTo>
                  <a:lnTo>
                    <a:pt x="164" y="354"/>
                  </a:lnTo>
                  <a:lnTo>
                    <a:pt x="164" y="356"/>
                  </a:lnTo>
                  <a:lnTo>
                    <a:pt x="164" y="357"/>
                  </a:lnTo>
                  <a:lnTo>
                    <a:pt x="165" y="357"/>
                  </a:lnTo>
                  <a:lnTo>
                    <a:pt x="167" y="357"/>
                  </a:lnTo>
                  <a:lnTo>
                    <a:pt x="167" y="356"/>
                  </a:lnTo>
                  <a:lnTo>
                    <a:pt x="168" y="356"/>
                  </a:lnTo>
                  <a:lnTo>
                    <a:pt x="169" y="356"/>
                  </a:lnTo>
                  <a:lnTo>
                    <a:pt x="169" y="357"/>
                  </a:lnTo>
                  <a:lnTo>
                    <a:pt x="169" y="358"/>
                  </a:lnTo>
                  <a:lnTo>
                    <a:pt x="168" y="358"/>
                  </a:lnTo>
                  <a:lnTo>
                    <a:pt x="167" y="358"/>
                  </a:lnTo>
                  <a:lnTo>
                    <a:pt x="168" y="358"/>
                  </a:lnTo>
                  <a:lnTo>
                    <a:pt x="167" y="359"/>
                  </a:lnTo>
                  <a:lnTo>
                    <a:pt x="168" y="359"/>
                  </a:lnTo>
                  <a:lnTo>
                    <a:pt x="167" y="359"/>
                  </a:lnTo>
                  <a:lnTo>
                    <a:pt x="167" y="360"/>
                  </a:lnTo>
                  <a:lnTo>
                    <a:pt x="167" y="362"/>
                  </a:lnTo>
                  <a:lnTo>
                    <a:pt x="165" y="362"/>
                  </a:lnTo>
                  <a:lnTo>
                    <a:pt x="164" y="362"/>
                  </a:lnTo>
                  <a:lnTo>
                    <a:pt x="163" y="362"/>
                  </a:lnTo>
                  <a:lnTo>
                    <a:pt x="164" y="363"/>
                  </a:lnTo>
                  <a:lnTo>
                    <a:pt x="163" y="363"/>
                  </a:lnTo>
                  <a:lnTo>
                    <a:pt x="163" y="364"/>
                  </a:lnTo>
                  <a:lnTo>
                    <a:pt x="162" y="364"/>
                  </a:lnTo>
                  <a:lnTo>
                    <a:pt x="163" y="364"/>
                  </a:lnTo>
                  <a:lnTo>
                    <a:pt x="162" y="364"/>
                  </a:lnTo>
                  <a:lnTo>
                    <a:pt x="163" y="364"/>
                  </a:lnTo>
                  <a:lnTo>
                    <a:pt x="163" y="365"/>
                  </a:lnTo>
                  <a:lnTo>
                    <a:pt x="163" y="364"/>
                  </a:lnTo>
                  <a:lnTo>
                    <a:pt x="163" y="365"/>
                  </a:lnTo>
                  <a:lnTo>
                    <a:pt x="163" y="364"/>
                  </a:lnTo>
                  <a:lnTo>
                    <a:pt x="162" y="364"/>
                  </a:lnTo>
                  <a:lnTo>
                    <a:pt x="162" y="365"/>
                  </a:lnTo>
                  <a:lnTo>
                    <a:pt x="161" y="365"/>
                  </a:lnTo>
                  <a:lnTo>
                    <a:pt x="159" y="365"/>
                  </a:lnTo>
                  <a:lnTo>
                    <a:pt x="161" y="364"/>
                  </a:lnTo>
                  <a:lnTo>
                    <a:pt x="159" y="365"/>
                  </a:lnTo>
                  <a:lnTo>
                    <a:pt x="159" y="364"/>
                  </a:lnTo>
                  <a:lnTo>
                    <a:pt x="159" y="365"/>
                  </a:lnTo>
                  <a:lnTo>
                    <a:pt x="158" y="365"/>
                  </a:lnTo>
                  <a:lnTo>
                    <a:pt x="159" y="365"/>
                  </a:lnTo>
                  <a:lnTo>
                    <a:pt x="158" y="365"/>
                  </a:lnTo>
                  <a:lnTo>
                    <a:pt x="159" y="365"/>
                  </a:lnTo>
                  <a:lnTo>
                    <a:pt x="158" y="365"/>
                  </a:lnTo>
                  <a:lnTo>
                    <a:pt x="158" y="367"/>
                  </a:lnTo>
                  <a:lnTo>
                    <a:pt x="159" y="367"/>
                  </a:lnTo>
                  <a:lnTo>
                    <a:pt x="158" y="367"/>
                  </a:lnTo>
                  <a:lnTo>
                    <a:pt x="159" y="367"/>
                  </a:lnTo>
                  <a:lnTo>
                    <a:pt x="158" y="367"/>
                  </a:lnTo>
                  <a:lnTo>
                    <a:pt x="158" y="368"/>
                  </a:lnTo>
                  <a:lnTo>
                    <a:pt x="157" y="368"/>
                  </a:lnTo>
                  <a:lnTo>
                    <a:pt x="157" y="367"/>
                  </a:lnTo>
                  <a:lnTo>
                    <a:pt x="158" y="367"/>
                  </a:lnTo>
                  <a:lnTo>
                    <a:pt x="157" y="367"/>
                  </a:lnTo>
                  <a:lnTo>
                    <a:pt x="157" y="365"/>
                  </a:lnTo>
                  <a:lnTo>
                    <a:pt x="158" y="364"/>
                  </a:lnTo>
                  <a:lnTo>
                    <a:pt x="157" y="364"/>
                  </a:lnTo>
                  <a:lnTo>
                    <a:pt x="157" y="365"/>
                  </a:lnTo>
                  <a:lnTo>
                    <a:pt x="157" y="367"/>
                  </a:lnTo>
                  <a:lnTo>
                    <a:pt x="157" y="368"/>
                  </a:lnTo>
                  <a:lnTo>
                    <a:pt x="156" y="368"/>
                  </a:lnTo>
                  <a:lnTo>
                    <a:pt x="157" y="368"/>
                  </a:lnTo>
                  <a:lnTo>
                    <a:pt x="157" y="369"/>
                  </a:lnTo>
                  <a:lnTo>
                    <a:pt x="157" y="368"/>
                  </a:lnTo>
                  <a:lnTo>
                    <a:pt x="157" y="369"/>
                  </a:lnTo>
                  <a:lnTo>
                    <a:pt x="156" y="369"/>
                  </a:lnTo>
                  <a:lnTo>
                    <a:pt x="156" y="370"/>
                  </a:lnTo>
                  <a:lnTo>
                    <a:pt x="156" y="369"/>
                  </a:lnTo>
                  <a:lnTo>
                    <a:pt x="157" y="369"/>
                  </a:lnTo>
                  <a:lnTo>
                    <a:pt x="157" y="370"/>
                  </a:lnTo>
                  <a:lnTo>
                    <a:pt x="157" y="369"/>
                  </a:lnTo>
                  <a:lnTo>
                    <a:pt x="157" y="370"/>
                  </a:lnTo>
                  <a:lnTo>
                    <a:pt x="157" y="371"/>
                  </a:lnTo>
                  <a:lnTo>
                    <a:pt x="156" y="371"/>
                  </a:lnTo>
                  <a:lnTo>
                    <a:pt x="156" y="373"/>
                  </a:lnTo>
                  <a:lnTo>
                    <a:pt x="155" y="373"/>
                  </a:lnTo>
                  <a:lnTo>
                    <a:pt x="156" y="373"/>
                  </a:lnTo>
                  <a:lnTo>
                    <a:pt x="155" y="373"/>
                  </a:lnTo>
                  <a:lnTo>
                    <a:pt x="153" y="373"/>
                  </a:lnTo>
                  <a:lnTo>
                    <a:pt x="153" y="374"/>
                  </a:lnTo>
                  <a:lnTo>
                    <a:pt x="152" y="374"/>
                  </a:lnTo>
                  <a:lnTo>
                    <a:pt x="151" y="374"/>
                  </a:lnTo>
                  <a:lnTo>
                    <a:pt x="152" y="374"/>
                  </a:lnTo>
                  <a:lnTo>
                    <a:pt x="151" y="374"/>
                  </a:lnTo>
                  <a:lnTo>
                    <a:pt x="152" y="374"/>
                  </a:lnTo>
                  <a:lnTo>
                    <a:pt x="152" y="373"/>
                  </a:lnTo>
                  <a:lnTo>
                    <a:pt x="151" y="373"/>
                  </a:lnTo>
                  <a:lnTo>
                    <a:pt x="151" y="371"/>
                  </a:lnTo>
                  <a:lnTo>
                    <a:pt x="151" y="373"/>
                  </a:lnTo>
                  <a:lnTo>
                    <a:pt x="151" y="371"/>
                  </a:lnTo>
                  <a:lnTo>
                    <a:pt x="150" y="371"/>
                  </a:lnTo>
                  <a:lnTo>
                    <a:pt x="151" y="370"/>
                  </a:lnTo>
                  <a:lnTo>
                    <a:pt x="150" y="370"/>
                  </a:lnTo>
                  <a:lnTo>
                    <a:pt x="151" y="370"/>
                  </a:lnTo>
                  <a:lnTo>
                    <a:pt x="152" y="370"/>
                  </a:lnTo>
                  <a:lnTo>
                    <a:pt x="151" y="370"/>
                  </a:lnTo>
                  <a:lnTo>
                    <a:pt x="151" y="369"/>
                  </a:lnTo>
                  <a:lnTo>
                    <a:pt x="152" y="369"/>
                  </a:lnTo>
                  <a:lnTo>
                    <a:pt x="152" y="368"/>
                  </a:lnTo>
                  <a:lnTo>
                    <a:pt x="152" y="367"/>
                  </a:lnTo>
                  <a:lnTo>
                    <a:pt x="152" y="368"/>
                  </a:lnTo>
                  <a:lnTo>
                    <a:pt x="153" y="368"/>
                  </a:lnTo>
                  <a:lnTo>
                    <a:pt x="153" y="367"/>
                  </a:lnTo>
                  <a:lnTo>
                    <a:pt x="153" y="368"/>
                  </a:lnTo>
                  <a:lnTo>
                    <a:pt x="152" y="368"/>
                  </a:lnTo>
                  <a:lnTo>
                    <a:pt x="153" y="368"/>
                  </a:lnTo>
                  <a:lnTo>
                    <a:pt x="153" y="367"/>
                  </a:lnTo>
                  <a:lnTo>
                    <a:pt x="155" y="367"/>
                  </a:lnTo>
                  <a:lnTo>
                    <a:pt x="153" y="367"/>
                  </a:lnTo>
                  <a:lnTo>
                    <a:pt x="155" y="365"/>
                  </a:lnTo>
                  <a:lnTo>
                    <a:pt x="155" y="367"/>
                  </a:lnTo>
                  <a:lnTo>
                    <a:pt x="156" y="367"/>
                  </a:lnTo>
                  <a:lnTo>
                    <a:pt x="155" y="367"/>
                  </a:lnTo>
                  <a:lnTo>
                    <a:pt x="156" y="367"/>
                  </a:lnTo>
                  <a:lnTo>
                    <a:pt x="156" y="365"/>
                  </a:lnTo>
                  <a:lnTo>
                    <a:pt x="156" y="364"/>
                  </a:lnTo>
                  <a:lnTo>
                    <a:pt x="157" y="364"/>
                  </a:lnTo>
                  <a:lnTo>
                    <a:pt x="156" y="364"/>
                  </a:lnTo>
                  <a:lnTo>
                    <a:pt x="155" y="365"/>
                  </a:lnTo>
                  <a:lnTo>
                    <a:pt x="155" y="364"/>
                  </a:lnTo>
                  <a:lnTo>
                    <a:pt x="156" y="364"/>
                  </a:lnTo>
                  <a:lnTo>
                    <a:pt x="156" y="363"/>
                  </a:lnTo>
                  <a:lnTo>
                    <a:pt x="157" y="363"/>
                  </a:lnTo>
                  <a:lnTo>
                    <a:pt x="157" y="362"/>
                  </a:lnTo>
                  <a:lnTo>
                    <a:pt x="158" y="362"/>
                  </a:lnTo>
                  <a:lnTo>
                    <a:pt x="158" y="360"/>
                  </a:lnTo>
                  <a:lnTo>
                    <a:pt x="157" y="360"/>
                  </a:lnTo>
                  <a:lnTo>
                    <a:pt x="158" y="360"/>
                  </a:lnTo>
                  <a:lnTo>
                    <a:pt x="158" y="359"/>
                  </a:lnTo>
                  <a:lnTo>
                    <a:pt x="158" y="360"/>
                  </a:lnTo>
                  <a:lnTo>
                    <a:pt x="158" y="359"/>
                  </a:lnTo>
                  <a:lnTo>
                    <a:pt x="159" y="359"/>
                  </a:lnTo>
                  <a:lnTo>
                    <a:pt x="159" y="358"/>
                  </a:lnTo>
                  <a:lnTo>
                    <a:pt x="158" y="358"/>
                  </a:lnTo>
                  <a:lnTo>
                    <a:pt x="157" y="358"/>
                  </a:lnTo>
                  <a:lnTo>
                    <a:pt x="158" y="358"/>
                  </a:lnTo>
                  <a:lnTo>
                    <a:pt x="157" y="359"/>
                  </a:lnTo>
                  <a:lnTo>
                    <a:pt x="157" y="360"/>
                  </a:lnTo>
                  <a:lnTo>
                    <a:pt x="156" y="360"/>
                  </a:lnTo>
                  <a:lnTo>
                    <a:pt x="157" y="360"/>
                  </a:lnTo>
                  <a:lnTo>
                    <a:pt x="156" y="360"/>
                  </a:lnTo>
                  <a:lnTo>
                    <a:pt x="156" y="362"/>
                  </a:lnTo>
                  <a:lnTo>
                    <a:pt x="156" y="363"/>
                  </a:lnTo>
                  <a:lnTo>
                    <a:pt x="156" y="364"/>
                  </a:lnTo>
                  <a:lnTo>
                    <a:pt x="155" y="364"/>
                  </a:lnTo>
                  <a:lnTo>
                    <a:pt x="153" y="364"/>
                  </a:lnTo>
                  <a:lnTo>
                    <a:pt x="153" y="363"/>
                  </a:lnTo>
                  <a:lnTo>
                    <a:pt x="153" y="364"/>
                  </a:lnTo>
                  <a:lnTo>
                    <a:pt x="153" y="363"/>
                  </a:lnTo>
                  <a:lnTo>
                    <a:pt x="152" y="363"/>
                  </a:lnTo>
                  <a:lnTo>
                    <a:pt x="152" y="364"/>
                  </a:lnTo>
                  <a:lnTo>
                    <a:pt x="153" y="364"/>
                  </a:lnTo>
                  <a:lnTo>
                    <a:pt x="152" y="364"/>
                  </a:lnTo>
                  <a:lnTo>
                    <a:pt x="152" y="365"/>
                  </a:lnTo>
                  <a:lnTo>
                    <a:pt x="153" y="365"/>
                  </a:lnTo>
                  <a:lnTo>
                    <a:pt x="152" y="365"/>
                  </a:lnTo>
                  <a:lnTo>
                    <a:pt x="152" y="367"/>
                  </a:lnTo>
                  <a:lnTo>
                    <a:pt x="152" y="368"/>
                  </a:lnTo>
                  <a:lnTo>
                    <a:pt x="151" y="368"/>
                  </a:lnTo>
                  <a:lnTo>
                    <a:pt x="151" y="367"/>
                  </a:lnTo>
                  <a:lnTo>
                    <a:pt x="150" y="367"/>
                  </a:lnTo>
                  <a:lnTo>
                    <a:pt x="151" y="367"/>
                  </a:lnTo>
                  <a:lnTo>
                    <a:pt x="150" y="367"/>
                  </a:lnTo>
                  <a:lnTo>
                    <a:pt x="150" y="365"/>
                  </a:lnTo>
                  <a:lnTo>
                    <a:pt x="151" y="365"/>
                  </a:lnTo>
                  <a:lnTo>
                    <a:pt x="150" y="365"/>
                  </a:lnTo>
                  <a:lnTo>
                    <a:pt x="150" y="367"/>
                  </a:lnTo>
                  <a:lnTo>
                    <a:pt x="150" y="368"/>
                  </a:lnTo>
                  <a:lnTo>
                    <a:pt x="150" y="369"/>
                  </a:lnTo>
                  <a:lnTo>
                    <a:pt x="150" y="370"/>
                  </a:lnTo>
                  <a:lnTo>
                    <a:pt x="149" y="370"/>
                  </a:lnTo>
                  <a:lnTo>
                    <a:pt x="147" y="370"/>
                  </a:lnTo>
                  <a:lnTo>
                    <a:pt x="149" y="370"/>
                  </a:lnTo>
                  <a:lnTo>
                    <a:pt x="147" y="370"/>
                  </a:lnTo>
                  <a:lnTo>
                    <a:pt x="149" y="370"/>
                  </a:lnTo>
                  <a:lnTo>
                    <a:pt x="149" y="369"/>
                  </a:lnTo>
                  <a:lnTo>
                    <a:pt x="147" y="369"/>
                  </a:lnTo>
                  <a:lnTo>
                    <a:pt x="147" y="370"/>
                  </a:lnTo>
                  <a:lnTo>
                    <a:pt x="147" y="369"/>
                  </a:lnTo>
                  <a:lnTo>
                    <a:pt x="147" y="368"/>
                  </a:lnTo>
                  <a:lnTo>
                    <a:pt x="149" y="368"/>
                  </a:lnTo>
                  <a:lnTo>
                    <a:pt x="149" y="367"/>
                  </a:lnTo>
                  <a:lnTo>
                    <a:pt x="149" y="368"/>
                  </a:lnTo>
                  <a:lnTo>
                    <a:pt x="147" y="368"/>
                  </a:lnTo>
                  <a:lnTo>
                    <a:pt x="147" y="367"/>
                  </a:lnTo>
                  <a:lnTo>
                    <a:pt x="149" y="367"/>
                  </a:lnTo>
                  <a:lnTo>
                    <a:pt x="149" y="365"/>
                  </a:lnTo>
                  <a:lnTo>
                    <a:pt x="149" y="367"/>
                  </a:lnTo>
                  <a:lnTo>
                    <a:pt x="147" y="367"/>
                  </a:lnTo>
                  <a:lnTo>
                    <a:pt x="147" y="365"/>
                  </a:lnTo>
                  <a:lnTo>
                    <a:pt x="147" y="367"/>
                  </a:lnTo>
                  <a:lnTo>
                    <a:pt x="146" y="367"/>
                  </a:lnTo>
                  <a:lnTo>
                    <a:pt x="147" y="367"/>
                  </a:lnTo>
                  <a:lnTo>
                    <a:pt x="146" y="367"/>
                  </a:lnTo>
                  <a:lnTo>
                    <a:pt x="147" y="367"/>
                  </a:lnTo>
                  <a:lnTo>
                    <a:pt x="147" y="368"/>
                  </a:lnTo>
                  <a:lnTo>
                    <a:pt x="146" y="368"/>
                  </a:lnTo>
                  <a:lnTo>
                    <a:pt x="147" y="368"/>
                  </a:lnTo>
                  <a:lnTo>
                    <a:pt x="146" y="368"/>
                  </a:lnTo>
                  <a:lnTo>
                    <a:pt x="147" y="368"/>
                  </a:lnTo>
                  <a:lnTo>
                    <a:pt x="146" y="368"/>
                  </a:lnTo>
                  <a:lnTo>
                    <a:pt x="146" y="369"/>
                  </a:lnTo>
                  <a:lnTo>
                    <a:pt x="146" y="368"/>
                  </a:lnTo>
                  <a:lnTo>
                    <a:pt x="145" y="368"/>
                  </a:lnTo>
                  <a:lnTo>
                    <a:pt x="145" y="369"/>
                  </a:lnTo>
                  <a:lnTo>
                    <a:pt x="145" y="368"/>
                  </a:lnTo>
                  <a:lnTo>
                    <a:pt x="144" y="368"/>
                  </a:lnTo>
                  <a:lnTo>
                    <a:pt x="144" y="369"/>
                  </a:lnTo>
                  <a:lnTo>
                    <a:pt x="142" y="369"/>
                  </a:lnTo>
                  <a:lnTo>
                    <a:pt x="142" y="368"/>
                  </a:lnTo>
                  <a:lnTo>
                    <a:pt x="142" y="367"/>
                  </a:lnTo>
                  <a:lnTo>
                    <a:pt x="144" y="367"/>
                  </a:lnTo>
                  <a:lnTo>
                    <a:pt x="142" y="367"/>
                  </a:lnTo>
                  <a:lnTo>
                    <a:pt x="144" y="367"/>
                  </a:lnTo>
                  <a:lnTo>
                    <a:pt x="144" y="365"/>
                  </a:lnTo>
                  <a:lnTo>
                    <a:pt x="144" y="364"/>
                  </a:lnTo>
                  <a:lnTo>
                    <a:pt x="144" y="365"/>
                  </a:lnTo>
                  <a:lnTo>
                    <a:pt x="144" y="364"/>
                  </a:lnTo>
                  <a:lnTo>
                    <a:pt x="142" y="364"/>
                  </a:lnTo>
                  <a:lnTo>
                    <a:pt x="142" y="363"/>
                  </a:lnTo>
                  <a:lnTo>
                    <a:pt x="142" y="364"/>
                  </a:lnTo>
                  <a:lnTo>
                    <a:pt x="142" y="363"/>
                  </a:lnTo>
                  <a:lnTo>
                    <a:pt x="142" y="364"/>
                  </a:lnTo>
                  <a:lnTo>
                    <a:pt x="141" y="364"/>
                  </a:lnTo>
                  <a:lnTo>
                    <a:pt x="142" y="363"/>
                  </a:lnTo>
                  <a:lnTo>
                    <a:pt x="144" y="363"/>
                  </a:lnTo>
                  <a:lnTo>
                    <a:pt x="144" y="362"/>
                  </a:lnTo>
                  <a:lnTo>
                    <a:pt x="145" y="362"/>
                  </a:lnTo>
                  <a:lnTo>
                    <a:pt x="144" y="362"/>
                  </a:lnTo>
                  <a:lnTo>
                    <a:pt x="145" y="362"/>
                  </a:lnTo>
                  <a:lnTo>
                    <a:pt x="145" y="360"/>
                  </a:lnTo>
                  <a:lnTo>
                    <a:pt x="144" y="360"/>
                  </a:lnTo>
                  <a:lnTo>
                    <a:pt x="145" y="359"/>
                  </a:lnTo>
                  <a:lnTo>
                    <a:pt x="144" y="359"/>
                  </a:lnTo>
                  <a:lnTo>
                    <a:pt x="145" y="359"/>
                  </a:lnTo>
                  <a:lnTo>
                    <a:pt x="144" y="359"/>
                  </a:lnTo>
                  <a:lnTo>
                    <a:pt x="144" y="358"/>
                  </a:lnTo>
                  <a:lnTo>
                    <a:pt x="144" y="359"/>
                  </a:lnTo>
                  <a:lnTo>
                    <a:pt x="142" y="359"/>
                  </a:lnTo>
                  <a:lnTo>
                    <a:pt x="142" y="358"/>
                  </a:lnTo>
                  <a:lnTo>
                    <a:pt x="141" y="358"/>
                  </a:lnTo>
                  <a:lnTo>
                    <a:pt x="142" y="358"/>
                  </a:lnTo>
                  <a:lnTo>
                    <a:pt x="141" y="358"/>
                  </a:lnTo>
                  <a:lnTo>
                    <a:pt x="141" y="357"/>
                  </a:lnTo>
                  <a:lnTo>
                    <a:pt x="142" y="356"/>
                  </a:lnTo>
                  <a:lnTo>
                    <a:pt x="141" y="356"/>
                  </a:lnTo>
                  <a:lnTo>
                    <a:pt x="142" y="356"/>
                  </a:lnTo>
                  <a:lnTo>
                    <a:pt x="141" y="356"/>
                  </a:lnTo>
                  <a:lnTo>
                    <a:pt x="141" y="357"/>
                  </a:lnTo>
                  <a:lnTo>
                    <a:pt x="141" y="356"/>
                  </a:lnTo>
                  <a:lnTo>
                    <a:pt x="141" y="357"/>
                  </a:lnTo>
                  <a:lnTo>
                    <a:pt x="141" y="358"/>
                  </a:lnTo>
                  <a:lnTo>
                    <a:pt x="140" y="358"/>
                  </a:lnTo>
                  <a:lnTo>
                    <a:pt x="141" y="358"/>
                  </a:lnTo>
                  <a:lnTo>
                    <a:pt x="140" y="358"/>
                  </a:lnTo>
                  <a:lnTo>
                    <a:pt x="140" y="359"/>
                  </a:lnTo>
                  <a:lnTo>
                    <a:pt x="140" y="358"/>
                  </a:lnTo>
                  <a:lnTo>
                    <a:pt x="140" y="359"/>
                  </a:lnTo>
                  <a:lnTo>
                    <a:pt x="140" y="358"/>
                  </a:lnTo>
                  <a:lnTo>
                    <a:pt x="141" y="358"/>
                  </a:lnTo>
                  <a:lnTo>
                    <a:pt x="141" y="359"/>
                  </a:lnTo>
                  <a:lnTo>
                    <a:pt x="141" y="358"/>
                  </a:lnTo>
                  <a:lnTo>
                    <a:pt x="141" y="359"/>
                  </a:lnTo>
                  <a:lnTo>
                    <a:pt x="142" y="359"/>
                  </a:lnTo>
                  <a:lnTo>
                    <a:pt x="142" y="360"/>
                  </a:lnTo>
                  <a:lnTo>
                    <a:pt x="142" y="362"/>
                  </a:lnTo>
                  <a:lnTo>
                    <a:pt x="142" y="363"/>
                  </a:lnTo>
                  <a:lnTo>
                    <a:pt x="141" y="363"/>
                  </a:lnTo>
                  <a:lnTo>
                    <a:pt x="141" y="362"/>
                  </a:lnTo>
                  <a:lnTo>
                    <a:pt x="141" y="360"/>
                  </a:lnTo>
                  <a:lnTo>
                    <a:pt x="141" y="359"/>
                  </a:lnTo>
                  <a:lnTo>
                    <a:pt x="141" y="360"/>
                  </a:lnTo>
                  <a:lnTo>
                    <a:pt x="140" y="360"/>
                  </a:lnTo>
                  <a:lnTo>
                    <a:pt x="141" y="360"/>
                  </a:lnTo>
                  <a:lnTo>
                    <a:pt x="140" y="360"/>
                  </a:lnTo>
                  <a:lnTo>
                    <a:pt x="140" y="362"/>
                  </a:lnTo>
                  <a:lnTo>
                    <a:pt x="140" y="360"/>
                  </a:lnTo>
                  <a:lnTo>
                    <a:pt x="140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40" y="360"/>
                  </a:lnTo>
                  <a:lnTo>
                    <a:pt x="139" y="360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39" y="362"/>
                  </a:lnTo>
                  <a:lnTo>
                    <a:pt x="140" y="362"/>
                  </a:lnTo>
                  <a:lnTo>
                    <a:pt x="139" y="362"/>
                  </a:lnTo>
                  <a:lnTo>
                    <a:pt x="139" y="363"/>
                  </a:lnTo>
                  <a:lnTo>
                    <a:pt x="139" y="364"/>
                  </a:lnTo>
                  <a:lnTo>
                    <a:pt x="139" y="363"/>
                  </a:lnTo>
                  <a:lnTo>
                    <a:pt x="139" y="364"/>
                  </a:lnTo>
                  <a:lnTo>
                    <a:pt x="140" y="363"/>
                  </a:lnTo>
                  <a:lnTo>
                    <a:pt x="140" y="364"/>
                  </a:lnTo>
                  <a:lnTo>
                    <a:pt x="140" y="363"/>
                  </a:lnTo>
                  <a:lnTo>
                    <a:pt x="140" y="364"/>
                  </a:lnTo>
                  <a:lnTo>
                    <a:pt x="141" y="364"/>
                  </a:lnTo>
                  <a:lnTo>
                    <a:pt x="140" y="364"/>
                  </a:lnTo>
                  <a:lnTo>
                    <a:pt x="141" y="364"/>
                  </a:lnTo>
                  <a:lnTo>
                    <a:pt x="140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9" y="368"/>
                  </a:lnTo>
                  <a:lnTo>
                    <a:pt x="138" y="368"/>
                  </a:lnTo>
                  <a:lnTo>
                    <a:pt x="138" y="367"/>
                  </a:lnTo>
                  <a:lnTo>
                    <a:pt x="138" y="365"/>
                  </a:lnTo>
                  <a:lnTo>
                    <a:pt x="138" y="367"/>
                  </a:lnTo>
                  <a:lnTo>
                    <a:pt x="139" y="367"/>
                  </a:lnTo>
                  <a:lnTo>
                    <a:pt x="139" y="365"/>
                  </a:lnTo>
                  <a:lnTo>
                    <a:pt x="138" y="365"/>
                  </a:lnTo>
                  <a:lnTo>
                    <a:pt x="138" y="367"/>
                  </a:lnTo>
                  <a:lnTo>
                    <a:pt x="138" y="368"/>
                  </a:lnTo>
                  <a:lnTo>
                    <a:pt x="136" y="368"/>
                  </a:lnTo>
                  <a:lnTo>
                    <a:pt x="136" y="369"/>
                  </a:lnTo>
                  <a:lnTo>
                    <a:pt x="136" y="370"/>
                  </a:lnTo>
                  <a:lnTo>
                    <a:pt x="136" y="371"/>
                  </a:lnTo>
                  <a:lnTo>
                    <a:pt x="135" y="371"/>
                  </a:lnTo>
                  <a:lnTo>
                    <a:pt x="135" y="373"/>
                  </a:lnTo>
                  <a:lnTo>
                    <a:pt x="135" y="371"/>
                  </a:lnTo>
                  <a:lnTo>
                    <a:pt x="135" y="373"/>
                  </a:lnTo>
                  <a:lnTo>
                    <a:pt x="135" y="374"/>
                  </a:lnTo>
                  <a:lnTo>
                    <a:pt x="135" y="375"/>
                  </a:lnTo>
                  <a:lnTo>
                    <a:pt x="135" y="376"/>
                  </a:lnTo>
                  <a:lnTo>
                    <a:pt x="134" y="376"/>
                  </a:lnTo>
                  <a:lnTo>
                    <a:pt x="134" y="377"/>
                  </a:lnTo>
                  <a:lnTo>
                    <a:pt x="133" y="377"/>
                  </a:lnTo>
                  <a:lnTo>
                    <a:pt x="133" y="379"/>
                  </a:lnTo>
                  <a:lnTo>
                    <a:pt x="133" y="380"/>
                  </a:lnTo>
                  <a:lnTo>
                    <a:pt x="133" y="381"/>
                  </a:lnTo>
                  <a:lnTo>
                    <a:pt x="132" y="381"/>
                  </a:lnTo>
                  <a:lnTo>
                    <a:pt x="132" y="382"/>
                  </a:lnTo>
                  <a:lnTo>
                    <a:pt x="132" y="383"/>
                  </a:lnTo>
                  <a:lnTo>
                    <a:pt x="130" y="382"/>
                  </a:lnTo>
                  <a:lnTo>
                    <a:pt x="130" y="383"/>
                  </a:lnTo>
                  <a:lnTo>
                    <a:pt x="130" y="382"/>
                  </a:lnTo>
                  <a:lnTo>
                    <a:pt x="130" y="381"/>
                  </a:lnTo>
                  <a:lnTo>
                    <a:pt x="130" y="380"/>
                  </a:lnTo>
                  <a:lnTo>
                    <a:pt x="130" y="379"/>
                  </a:lnTo>
                  <a:lnTo>
                    <a:pt x="129" y="379"/>
                  </a:lnTo>
                  <a:lnTo>
                    <a:pt x="130" y="379"/>
                  </a:lnTo>
                  <a:lnTo>
                    <a:pt x="129" y="379"/>
                  </a:lnTo>
                  <a:lnTo>
                    <a:pt x="130" y="379"/>
                  </a:lnTo>
                  <a:lnTo>
                    <a:pt x="130" y="377"/>
                  </a:lnTo>
                  <a:lnTo>
                    <a:pt x="132" y="377"/>
                  </a:lnTo>
                  <a:lnTo>
                    <a:pt x="132" y="376"/>
                  </a:lnTo>
                  <a:lnTo>
                    <a:pt x="132" y="377"/>
                  </a:lnTo>
                  <a:lnTo>
                    <a:pt x="130" y="377"/>
                  </a:lnTo>
                  <a:lnTo>
                    <a:pt x="130" y="376"/>
                  </a:lnTo>
                  <a:lnTo>
                    <a:pt x="132" y="376"/>
                  </a:lnTo>
                  <a:lnTo>
                    <a:pt x="130" y="376"/>
                  </a:lnTo>
                  <a:lnTo>
                    <a:pt x="132" y="376"/>
                  </a:lnTo>
                  <a:lnTo>
                    <a:pt x="130" y="376"/>
                  </a:lnTo>
                  <a:lnTo>
                    <a:pt x="130" y="377"/>
                  </a:lnTo>
                  <a:lnTo>
                    <a:pt x="129" y="377"/>
                  </a:lnTo>
                  <a:lnTo>
                    <a:pt x="129" y="379"/>
                  </a:lnTo>
                  <a:lnTo>
                    <a:pt x="128" y="379"/>
                  </a:lnTo>
                  <a:lnTo>
                    <a:pt x="128" y="377"/>
                  </a:lnTo>
                  <a:lnTo>
                    <a:pt x="128" y="376"/>
                  </a:lnTo>
                  <a:lnTo>
                    <a:pt x="129" y="376"/>
                  </a:lnTo>
                  <a:lnTo>
                    <a:pt x="129" y="375"/>
                  </a:lnTo>
                  <a:lnTo>
                    <a:pt x="129" y="374"/>
                  </a:lnTo>
                  <a:lnTo>
                    <a:pt x="129" y="375"/>
                  </a:lnTo>
                  <a:lnTo>
                    <a:pt x="128" y="375"/>
                  </a:lnTo>
                  <a:lnTo>
                    <a:pt x="129" y="375"/>
                  </a:lnTo>
                  <a:lnTo>
                    <a:pt x="128" y="375"/>
                  </a:lnTo>
                  <a:lnTo>
                    <a:pt x="128" y="374"/>
                  </a:lnTo>
                  <a:lnTo>
                    <a:pt x="128" y="375"/>
                  </a:lnTo>
                  <a:lnTo>
                    <a:pt x="128" y="376"/>
                  </a:lnTo>
                  <a:lnTo>
                    <a:pt x="127" y="376"/>
                  </a:lnTo>
                  <a:lnTo>
                    <a:pt x="127" y="375"/>
                  </a:lnTo>
                  <a:lnTo>
                    <a:pt x="127" y="376"/>
                  </a:lnTo>
                  <a:lnTo>
                    <a:pt x="127" y="377"/>
                  </a:lnTo>
                  <a:lnTo>
                    <a:pt x="128" y="377"/>
                  </a:lnTo>
                  <a:lnTo>
                    <a:pt x="128" y="379"/>
                  </a:lnTo>
                  <a:lnTo>
                    <a:pt x="127" y="379"/>
                  </a:lnTo>
                  <a:lnTo>
                    <a:pt x="127" y="380"/>
                  </a:lnTo>
                  <a:lnTo>
                    <a:pt x="127" y="379"/>
                  </a:lnTo>
                  <a:lnTo>
                    <a:pt x="126" y="379"/>
                  </a:lnTo>
                  <a:lnTo>
                    <a:pt x="126" y="380"/>
                  </a:lnTo>
                  <a:lnTo>
                    <a:pt x="126" y="381"/>
                  </a:lnTo>
                  <a:lnTo>
                    <a:pt x="126" y="380"/>
                  </a:lnTo>
                  <a:lnTo>
                    <a:pt x="126" y="381"/>
                  </a:lnTo>
                  <a:lnTo>
                    <a:pt x="126" y="382"/>
                  </a:lnTo>
                  <a:lnTo>
                    <a:pt x="126" y="383"/>
                  </a:lnTo>
                  <a:lnTo>
                    <a:pt x="126" y="385"/>
                  </a:lnTo>
                  <a:lnTo>
                    <a:pt x="124" y="385"/>
                  </a:lnTo>
                  <a:lnTo>
                    <a:pt x="123" y="385"/>
                  </a:lnTo>
                  <a:lnTo>
                    <a:pt x="123" y="386"/>
                  </a:lnTo>
                  <a:lnTo>
                    <a:pt x="123" y="385"/>
                  </a:lnTo>
                  <a:lnTo>
                    <a:pt x="123" y="383"/>
                  </a:lnTo>
                  <a:lnTo>
                    <a:pt x="124" y="383"/>
                  </a:lnTo>
                  <a:lnTo>
                    <a:pt x="124" y="382"/>
                  </a:lnTo>
                  <a:lnTo>
                    <a:pt x="124" y="381"/>
                  </a:lnTo>
                  <a:lnTo>
                    <a:pt x="124" y="380"/>
                  </a:lnTo>
                  <a:lnTo>
                    <a:pt x="124" y="381"/>
                  </a:lnTo>
                  <a:lnTo>
                    <a:pt x="124" y="380"/>
                  </a:lnTo>
                  <a:lnTo>
                    <a:pt x="124" y="381"/>
                  </a:lnTo>
                  <a:lnTo>
                    <a:pt x="123" y="380"/>
                  </a:lnTo>
                  <a:lnTo>
                    <a:pt x="123" y="381"/>
                  </a:lnTo>
                  <a:lnTo>
                    <a:pt x="123" y="380"/>
                  </a:lnTo>
                  <a:lnTo>
                    <a:pt x="123" y="381"/>
                  </a:lnTo>
                  <a:lnTo>
                    <a:pt x="123" y="380"/>
                  </a:lnTo>
                  <a:lnTo>
                    <a:pt x="123" y="381"/>
                  </a:lnTo>
                  <a:lnTo>
                    <a:pt x="123" y="382"/>
                  </a:lnTo>
                  <a:lnTo>
                    <a:pt x="122" y="382"/>
                  </a:lnTo>
                  <a:lnTo>
                    <a:pt x="122" y="381"/>
                  </a:lnTo>
                  <a:lnTo>
                    <a:pt x="122" y="382"/>
                  </a:lnTo>
                  <a:lnTo>
                    <a:pt x="122" y="381"/>
                  </a:lnTo>
                  <a:lnTo>
                    <a:pt x="122" y="382"/>
                  </a:lnTo>
                  <a:lnTo>
                    <a:pt x="122" y="383"/>
                  </a:lnTo>
                  <a:lnTo>
                    <a:pt x="121" y="383"/>
                  </a:lnTo>
                  <a:lnTo>
                    <a:pt x="121" y="382"/>
                  </a:lnTo>
                  <a:lnTo>
                    <a:pt x="122" y="382"/>
                  </a:lnTo>
                  <a:lnTo>
                    <a:pt x="122" y="381"/>
                  </a:lnTo>
                  <a:lnTo>
                    <a:pt x="121" y="381"/>
                  </a:lnTo>
                  <a:lnTo>
                    <a:pt x="120" y="381"/>
                  </a:lnTo>
                  <a:lnTo>
                    <a:pt x="120" y="382"/>
                  </a:lnTo>
                  <a:lnTo>
                    <a:pt x="121" y="382"/>
                  </a:lnTo>
                  <a:lnTo>
                    <a:pt x="120" y="382"/>
                  </a:lnTo>
                  <a:lnTo>
                    <a:pt x="120" y="383"/>
                  </a:lnTo>
                  <a:lnTo>
                    <a:pt x="120" y="382"/>
                  </a:lnTo>
                  <a:lnTo>
                    <a:pt x="118" y="382"/>
                  </a:lnTo>
                  <a:lnTo>
                    <a:pt x="118" y="381"/>
                  </a:lnTo>
                  <a:lnTo>
                    <a:pt x="118" y="380"/>
                  </a:lnTo>
                  <a:lnTo>
                    <a:pt x="117" y="380"/>
                  </a:lnTo>
                  <a:lnTo>
                    <a:pt x="117" y="379"/>
                  </a:lnTo>
                  <a:lnTo>
                    <a:pt x="117" y="380"/>
                  </a:lnTo>
                  <a:lnTo>
                    <a:pt x="117" y="379"/>
                  </a:lnTo>
                  <a:lnTo>
                    <a:pt x="117" y="380"/>
                  </a:lnTo>
                  <a:lnTo>
                    <a:pt x="117" y="379"/>
                  </a:lnTo>
                  <a:lnTo>
                    <a:pt x="116" y="379"/>
                  </a:lnTo>
                  <a:lnTo>
                    <a:pt x="116" y="377"/>
                  </a:lnTo>
                  <a:lnTo>
                    <a:pt x="115" y="379"/>
                  </a:lnTo>
                  <a:lnTo>
                    <a:pt x="115" y="380"/>
                  </a:lnTo>
                  <a:lnTo>
                    <a:pt x="115" y="381"/>
                  </a:lnTo>
                  <a:lnTo>
                    <a:pt x="114" y="381"/>
                  </a:lnTo>
                  <a:lnTo>
                    <a:pt x="114" y="382"/>
                  </a:lnTo>
                  <a:lnTo>
                    <a:pt x="115" y="382"/>
                  </a:lnTo>
                  <a:lnTo>
                    <a:pt x="115" y="383"/>
                  </a:lnTo>
                  <a:lnTo>
                    <a:pt x="115" y="385"/>
                  </a:lnTo>
                  <a:lnTo>
                    <a:pt x="114" y="385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4" y="386"/>
                  </a:lnTo>
                  <a:lnTo>
                    <a:pt x="114" y="387"/>
                  </a:lnTo>
                  <a:lnTo>
                    <a:pt x="114" y="388"/>
                  </a:lnTo>
                  <a:lnTo>
                    <a:pt x="112" y="389"/>
                  </a:lnTo>
                  <a:lnTo>
                    <a:pt x="111" y="389"/>
                  </a:lnTo>
                  <a:lnTo>
                    <a:pt x="111" y="391"/>
                  </a:lnTo>
                  <a:lnTo>
                    <a:pt x="111" y="392"/>
                  </a:lnTo>
                  <a:lnTo>
                    <a:pt x="110" y="392"/>
                  </a:lnTo>
                  <a:lnTo>
                    <a:pt x="111" y="392"/>
                  </a:lnTo>
                  <a:lnTo>
                    <a:pt x="111" y="391"/>
                  </a:lnTo>
                  <a:lnTo>
                    <a:pt x="111" y="389"/>
                  </a:lnTo>
                  <a:lnTo>
                    <a:pt x="110" y="389"/>
                  </a:lnTo>
                  <a:lnTo>
                    <a:pt x="110" y="391"/>
                  </a:lnTo>
                  <a:lnTo>
                    <a:pt x="110" y="392"/>
                  </a:lnTo>
                  <a:lnTo>
                    <a:pt x="110" y="391"/>
                  </a:lnTo>
                  <a:lnTo>
                    <a:pt x="109" y="391"/>
                  </a:lnTo>
                  <a:lnTo>
                    <a:pt x="110" y="391"/>
                  </a:lnTo>
                  <a:lnTo>
                    <a:pt x="109" y="391"/>
                  </a:lnTo>
                  <a:lnTo>
                    <a:pt x="109" y="392"/>
                  </a:lnTo>
                  <a:lnTo>
                    <a:pt x="109" y="391"/>
                  </a:lnTo>
                  <a:lnTo>
                    <a:pt x="109" y="392"/>
                  </a:lnTo>
                  <a:lnTo>
                    <a:pt x="109" y="393"/>
                  </a:lnTo>
                  <a:lnTo>
                    <a:pt x="108" y="393"/>
                  </a:lnTo>
                  <a:lnTo>
                    <a:pt x="106" y="394"/>
                  </a:lnTo>
                  <a:lnTo>
                    <a:pt x="105" y="394"/>
                  </a:lnTo>
                  <a:lnTo>
                    <a:pt x="104" y="394"/>
                  </a:lnTo>
                  <a:lnTo>
                    <a:pt x="104" y="396"/>
                  </a:lnTo>
                  <a:lnTo>
                    <a:pt x="104" y="397"/>
                  </a:lnTo>
                  <a:lnTo>
                    <a:pt x="104" y="396"/>
                  </a:lnTo>
                  <a:lnTo>
                    <a:pt x="104" y="397"/>
                  </a:lnTo>
                  <a:lnTo>
                    <a:pt x="103" y="397"/>
                  </a:lnTo>
                  <a:lnTo>
                    <a:pt x="103" y="396"/>
                  </a:lnTo>
                  <a:lnTo>
                    <a:pt x="103" y="394"/>
                  </a:lnTo>
                  <a:lnTo>
                    <a:pt x="103" y="393"/>
                  </a:lnTo>
                  <a:lnTo>
                    <a:pt x="103" y="392"/>
                  </a:lnTo>
                  <a:lnTo>
                    <a:pt x="102" y="392"/>
                  </a:lnTo>
                  <a:lnTo>
                    <a:pt x="102" y="393"/>
                  </a:lnTo>
                  <a:lnTo>
                    <a:pt x="102" y="392"/>
                  </a:lnTo>
                  <a:lnTo>
                    <a:pt x="102" y="391"/>
                  </a:lnTo>
                  <a:lnTo>
                    <a:pt x="102" y="389"/>
                  </a:lnTo>
                  <a:lnTo>
                    <a:pt x="102" y="388"/>
                  </a:lnTo>
                  <a:lnTo>
                    <a:pt x="100" y="388"/>
                  </a:lnTo>
                  <a:lnTo>
                    <a:pt x="100" y="387"/>
                  </a:lnTo>
                  <a:lnTo>
                    <a:pt x="102" y="387"/>
                  </a:lnTo>
                  <a:lnTo>
                    <a:pt x="102" y="386"/>
                  </a:lnTo>
                  <a:lnTo>
                    <a:pt x="102" y="387"/>
                  </a:lnTo>
                  <a:lnTo>
                    <a:pt x="103" y="386"/>
                  </a:lnTo>
                  <a:lnTo>
                    <a:pt x="103" y="387"/>
                  </a:lnTo>
                  <a:lnTo>
                    <a:pt x="103" y="386"/>
                  </a:lnTo>
                  <a:lnTo>
                    <a:pt x="102" y="386"/>
                  </a:lnTo>
                  <a:lnTo>
                    <a:pt x="103" y="386"/>
                  </a:lnTo>
                  <a:lnTo>
                    <a:pt x="103" y="385"/>
                  </a:lnTo>
                  <a:lnTo>
                    <a:pt x="103" y="383"/>
                  </a:lnTo>
                  <a:lnTo>
                    <a:pt x="103" y="382"/>
                  </a:lnTo>
                  <a:lnTo>
                    <a:pt x="104" y="382"/>
                  </a:lnTo>
                  <a:lnTo>
                    <a:pt x="103" y="382"/>
                  </a:lnTo>
                  <a:lnTo>
                    <a:pt x="103" y="383"/>
                  </a:lnTo>
                  <a:lnTo>
                    <a:pt x="102" y="383"/>
                  </a:lnTo>
                  <a:lnTo>
                    <a:pt x="102" y="382"/>
                  </a:lnTo>
                  <a:lnTo>
                    <a:pt x="102" y="381"/>
                  </a:lnTo>
                  <a:lnTo>
                    <a:pt x="103" y="381"/>
                  </a:lnTo>
                  <a:lnTo>
                    <a:pt x="102" y="381"/>
                  </a:lnTo>
                  <a:lnTo>
                    <a:pt x="102" y="380"/>
                  </a:lnTo>
                  <a:lnTo>
                    <a:pt x="103" y="380"/>
                  </a:lnTo>
                  <a:lnTo>
                    <a:pt x="102" y="380"/>
                  </a:lnTo>
                  <a:lnTo>
                    <a:pt x="103" y="380"/>
                  </a:lnTo>
                  <a:lnTo>
                    <a:pt x="102" y="380"/>
                  </a:lnTo>
                  <a:lnTo>
                    <a:pt x="102" y="381"/>
                  </a:lnTo>
                  <a:lnTo>
                    <a:pt x="102" y="380"/>
                  </a:lnTo>
                  <a:lnTo>
                    <a:pt x="102" y="379"/>
                  </a:lnTo>
                  <a:lnTo>
                    <a:pt x="103" y="379"/>
                  </a:lnTo>
                  <a:lnTo>
                    <a:pt x="103" y="377"/>
                  </a:lnTo>
                  <a:lnTo>
                    <a:pt x="103" y="379"/>
                  </a:lnTo>
                  <a:lnTo>
                    <a:pt x="102" y="379"/>
                  </a:lnTo>
                  <a:lnTo>
                    <a:pt x="102" y="377"/>
                  </a:lnTo>
                  <a:lnTo>
                    <a:pt x="102" y="379"/>
                  </a:lnTo>
                  <a:lnTo>
                    <a:pt x="102" y="380"/>
                  </a:lnTo>
                  <a:lnTo>
                    <a:pt x="102" y="379"/>
                  </a:lnTo>
                  <a:lnTo>
                    <a:pt x="100" y="379"/>
                  </a:lnTo>
                  <a:lnTo>
                    <a:pt x="102" y="379"/>
                  </a:lnTo>
                  <a:lnTo>
                    <a:pt x="100" y="379"/>
                  </a:lnTo>
                  <a:lnTo>
                    <a:pt x="100" y="380"/>
                  </a:lnTo>
                  <a:lnTo>
                    <a:pt x="100" y="379"/>
                  </a:lnTo>
                  <a:lnTo>
                    <a:pt x="100" y="380"/>
                  </a:lnTo>
                  <a:lnTo>
                    <a:pt x="100" y="379"/>
                  </a:lnTo>
                  <a:lnTo>
                    <a:pt x="100" y="380"/>
                  </a:lnTo>
                  <a:lnTo>
                    <a:pt x="100" y="381"/>
                  </a:lnTo>
                  <a:lnTo>
                    <a:pt x="100" y="380"/>
                  </a:lnTo>
                  <a:lnTo>
                    <a:pt x="100" y="381"/>
                  </a:lnTo>
                  <a:lnTo>
                    <a:pt x="100" y="380"/>
                  </a:lnTo>
                  <a:lnTo>
                    <a:pt x="99" y="380"/>
                  </a:lnTo>
                  <a:lnTo>
                    <a:pt x="99" y="379"/>
                  </a:lnTo>
                  <a:lnTo>
                    <a:pt x="100" y="379"/>
                  </a:lnTo>
                  <a:lnTo>
                    <a:pt x="99" y="379"/>
                  </a:lnTo>
                  <a:lnTo>
                    <a:pt x="99" y="377"/>
                  </a:lnTo>
                  <a:lnTo>
                    <a:pt x="100" y="377"/>
                  </a:lnTo>
                  <a:lnTo>
                    <a:pt x="100" y="376"/>
                  </a:lnTo>
                  <a:lnTo>
                    <a:pt x="102" y="375"/>
                  </a:lnTo>
                  <a:lnTo>
                    <a:pt x="100" y="375"/>
                  </a:lnTo>
                  <a:lnTo>
                    <a:pt x="100" y="376"/>
                  </a:lnTo>
                  <a:lnTo>
                    <a:pt x="100" y="377"/>
                  </a:lnTo>
                  <a:lnTo>
                    <a:pt x="99" y="377"/>
                  </a:lnTo>
                  <a:lnTo>
                    <a:pt x="99" y="376"/>
                  </a:lnTo>
                  <a:lnTo>
                    <a:pt x="100" y="376"/>
                  </a:lnTo>
                  <a:lnTo>
                    <a:pt x="99" y="376"/>
                  </a:lnTo>
                  <a:lnTo>
                    <a:pt x="99" y="377"/>
                  </a:lnTo>
                  <a:lnTo>
                    <a:pt x="99" y="379"/>
                  </a:lnTo>
                  <a:lnTo>
                    <a:pt x="99" y="380"/>
                  </a:lnTo>
                  <a:lnTo>
                    <a:pt x="98" y="380"/>
                  </a:lnTo>
                  <a:lnTo>
                    <a:pt x="98" y="379"/>
                  </a:lnTo>
                  <a:lnTo>
                    <a:pt x="98" y="380"/>
                  </a:lnTo>
                  <a:lnTo>
                    <a:pt x="98" y="379"/>
                  </a:lnTo>
                  <a:lnTo>
                    <a:pt x="98" y="380"/>
                  </a:lnTo>
                  <a:lnTo>
                    <a:pt x="98" y="381"/>
                  </a:lnTo>
                  <a:lnTo>
                    <a:pt x="98" y="380"/>
                  </a:lnTo>
                  <a:lnTo>
                    <a:pt x="97" y="380"/>
                  </a:lnTo>
                  <a:lnTo>
                    <a:pt x="98" y="380"/>
                  </a:lnTo>
                  <a:lnTo>
                    <a:pt x="97" y="380"/>
                  </a:lnTo>
                  <a:lnTo>
                    <a:pt x="97" y="381"/>
                  </a:lnTo>
                  <a:lnTo>
                    <a:pt x="97" y="382"/>
                  </a:lnTo>
                  <a:lnTo>
                    <a:pt x="95" y="382"/>
                  </a:lnTo>
                  <a:lnTo>
                    <a:pt x="95" y="381"/>
                  </a:lnTo>
                  <a:lnTo>
                    <a:pt x="97" y="381"/>
                  </a:lnTo>
                  <a:lnTo>
                    <a:pt x="95" y="381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5" y="380"/>
                  </a:lnTo>
                  <a:lnTo>
                    <a:pt x="97" y="380"/>
                  </a:lnTo>
                  <a:lnTo>
                    <a:pt x="95" y="380"/>
                  </a:lnTo>
                  <a:lnTo>
                    <a:pt x="95" y="381"/>
                  </a:lnTo>
                  <a:lnTo>
                    <a:pt x="95" y="382"/>
                  </a:lnTo>
                  <a:lnTo>
                    <a:pt x="94" y="382"/>
                  </a:lnTo>
                  <a:lnTo>
                    <a:pt x="95" y="382"/>
                  </a:lnTo>
                  <a:lnTo>
                    <a:pt x="94" y="382"/>
                  </a:lnTo>
                  <a:lnTo>
                    <a:pt x="94" y="383"/>
                  </a:lnTo>
                  <a:lnTo>
                    <a:pt x="94" y="385"/>
                  </a:lnTo>
                  <a:lnTo>
                    <a:pt x="94" y="386"/>
                  </a:lnTo>
                  <a:lnTo>
                    <a:pt x="93" y="386"/>
                  </a:lnTo>
                  <a:lnTo>
                    <a:pt x="94" y="387"/>
                  </a:lnTo>
                  <a:lnTo>
                    <a:pt x="93" y="387"/>
                  </a:lnTo>
                  <a:lnTo>
                    <a:pt x="94" y="387"/>
                  </a:lnTo>
                  <a:lnTo>
                    <a:pt x="93" y="387"/>
                  </a:lnTo>
                  <a:lnTo>
                    <a:pt x="93" y="386"/>
                  </a:lnTo>
                  <a:lnTo>
                    <a:pt x="94" y="386"/>
                  </a:lnTo>
                  <a:lnTo>
                    <a:pt x="93" y="385"/>
                  </a:lnTo>
                  <a:lnTo>
                    <a:pt x="93" y="386"/>
                  </a:lnTo>
                  <a:lnTo>
                    <a:pt x="93" y="387"/>
                  </a:lnTo>
                  <a:lnTo>
                    <a:pt x="93" y="386"/>
                  </a:lnTo>
                  <a:lnTo>
                    <a:pt x="92" y="386"/>
                  </a:lnTo>
                  <a:lnTo>
                    <a:pt x="92" y="387"/>
                  </a:lnTo>
                  <a:lnTo>
                    <a:pt x="93" y="387"/>
                  </a:lnTo>
                  <a:lnTo>
                    <a:pt x="92" y="387"/>
                  </a:lnTo>
                  <a:lnTo>
                    <a:pt x="92" y="388"/>
                  </a:lnTo>
                  <a:lnTo>
                    <a:pt x="92" y="389"/>
                  </a:lnTo>
                  <a:lnTo>
                    <a:pt x="91" y="389"/>
                  </a:lnTo>
                  <a:lnTo>
                    <a:pt x="91" y="391"/>
                  </a:lnTo>
                  <a:lnTo>
                    <a:pt x="89" y="391"/>
                  </a:lnTo>
                  <a:lnTo>
                    <a:pt x="89" y="392"/>
                  </a:lnTo>
                  <a:lnTo>
                    <a:pt x="91" y="391"/>
                  </a:lnTo>
                  <a:lnTo>
                    <a:pt x="91" y="392"/>
                  </a:lnTo>
                  <a:lnTo>
                    <a:pt x="91" y="391"/>
                  </a:lnTo>
                  <a:lnTo>
                    <a:pt x="91" y="392"/>
                  </a:lnTo>
                  <a:lnTo>
                    <a:pt x="89" y="392"/>
                  </a:lnTo>
                  <a:lnTo>
                    <a:pt x="89" y="393"/>
                  </a:lnTo>
                  <a:lnTo>
                    <a:pt x="88" y="393"/>
                  </a:lnTo>
                  <a:lnTo>
                    <a:pt x="88" y="394"/>
                  </a:lnTo>
                  <a:lnTo>
                    <a:pt x="88" y="393"/>
                  </a:lnTo>
                  <a:lnTo>
                    <a:pt x="89" y="393"/>
                  </a:lnTo>
                  <a:lnTo>
                    <a:pt x="89" y="392"/>
                  </a:lnTo>
                  <a:lnTo>
                    <a:pt x="88" y="392"/>
                  </a:lnTo>
                  <a:lnTo>
                    <a:pt x="88" y="393"/>
                  </a:lnTo>
                  <a:lnTo>
                    <a:pt x="88" y="392"/>
                  </a:lnTo>
                  <a:lnTo>
                    <a:pt x="87" y="392"/>
                  </a:lnTo>
                  <a:lnTo>
                    <a:pt x="87" y="393"/>
                  </a:lnTo>
                  <a:lnTo>
                    <a:pt x="87" y="392"/>
                  </a:lnTo>
                  <a:lnTo>
                    <a:pt x="88" y="392"/>
                  </a:lnTo>
                  <a:lnTo>
                    <a:pt x="87" y="391"/>
                  </a:lnTo>
                  <a:lnTo>
                    <a:pt x="88" y="391"/>
                  </a:lnTo>
                  <a:lnTo>
                    <a:pt x="89" y="389"/>
                  </a:lnTo>
                  <a:lnTo>
                    <a:pt x="89" y="388"/>
                  </a:lnTo>
                  <a:lnTo>
                    <a:pt x="89" y="387"/>
                  </a:lnTo>
                  <a:lnTo>
                    <a:pt x="89" y="388"/>
                  </a:lnTo>
                  <a:lnTo>
                    <a:pt x="91" y="388"/>
                  </a:lnTo>
                  <a:lnTo>
                    <a:pt x="91" y="387"/>
                  </a:lnTo>
                  <a:lnTo>
                    <a:pt x="91" y="386"/>
                  </a:lnTo>
                  <a:lnTo>
                    <a:pt x="92" y="386"/>
                  </a:lnTo>
                  <a:lnTo>
                    <a:pt x="92" y="385"/>
                  </a:lnTo>
                  <a:lnTo>
                    <a:pt x="92" y="386"/>
                  </a:lnTo>
                  <a:lnTo>
                    <a:pt x="92" y="385"/>
                  </a:lnTo>
                  <a:lnTo>
                    <a:pt x="92" y="383"/>
                  </a:lnTo>
                  <a:lnTo>
                    <a:pt x="93" y="383"/>
                  </a:lnTo>
                  <a:lnTo>
                    <a:pt x="93" y="382"/>
                  </a:lnTo>
                  <a:lnTo>
                    <a:pt x="94" y="382"/>
                  </a:lnTo>
                  <a:lnTo>
                    <a:pt x="93" y="382"/>
                  </a:lnTo>
                  <a:lnTo>
                    <a:pt x="94" y="382"/>
                  </a:lnTo>
                  <a:lnTo>
                    <a:pt x="94" y="381"/>
                  </a:lnTo>
                  <a:lnTo>
                    <a:pt x="94" y="382"/>
                  </a:lnTo>
                  <a:lnTo>
                    <a:pt x="94" y="381"/>
                  </a:lnTo>
                  <a:lnTo>
                    <a:pt x="94" y="380"/>
                  </a:lnTo>
                  <a:lnTo>
                    <a:pt x="94" y="381"/>
                  </a:lnTo>
                  <a:lnTo>
                    <a:pt x="95" y="381"/>
                  </a:lnTo>
                  <a:lnTo>
                    <a:pt x="95" y="380"/>
                  </a:lnTo>
                  <a:lnTo>
                    <a:pt x="94" y="380"/>
                  </a:lnTo>
                  <a:lnTo>
                    <a:pt x="95" y="380"/>
                  </a:lnTo>
                  <a:lnTo>
                    <a:pt x="94" y="380"/>
                  </a:lnTo>
                  <a:lnTo>
                    <a:pt x="95" y="380"/>
                  </a:lnTo>
                  <a:lnTo>
                    <a:pt x="94" y="380"/>
                  </a:lnTo>
                  <a:lnTo>
                    <a:pt x="95" y="380"/>
                  </a:lnTo>
                  <a:lnTo>
                    <a:pt x="94" y="380"/>
                  </a:lnTo>
                  <a:lnTo>
                    <a:pt x="94" y="381"/>
                  </a:lnTo>
                  <a:lnTo>
                    <a:pt x="93" y="381"/>
                  </a:lnTo>
                  <a:lnTo>
                    <a:pt x="92" y="381"/>
                  </a:lnTo>
                  <a:lnTo>
                    <a:pt x="92" y="380"/>
                  </a:lnTo>
                  <a:lnTo>
                    <a:pt x="92" y="381"/>
                  </a:lnTo>
                  <a:lnTo>
                    <a:pt x="92" y="380"/>
                  </a:lnTo>
                  <a:lnTo>
                    <a:pt x="92" y="381"/>
                  </a:lnTo>
                  <a:lnTo>
                    <a:pt x="91" y="381"/>
                  </a:lnTo>
                  <a:lnTo>
                    <a:pt x="92" y="381"/>
                  </a:lnTo>
                  <a:lnTo>
                    <a:pt x="91" y="381"/>
                  </a:lnTo>
                  <a:lnTo>
                    <a:pt x="91" y="382"/>
                  </a:lnTo>
                  <a:lnTo>
                    <a:pt x="89" y="382"/>
                  </a:lnTo>
                  <a:lnTo>
                    <a:pt x="89" y="383"/>
                  </a:lnTo>
                  <a:lnTo>
                    <a:pt x="88" y="383"/>
                  </a:lnTo>
                  <a:lnTo>
                    <a:pt x="88" y="385"/>
                  </a:lnTo>
                  <a:lnTo>
                    <a:pt x="88" y="383"/>
                  </a:lnTo>
                  <a:lnTo>
                    <a:pt x="89" y="383"/>
                  </a:lnTo>
                  <a:lnTo>
                    <a:pt x="89" y="382"/>
                  </a:lnTo>
                  <a:lnTo>
                    <a:pt x="91" y="381"/>
                  </a:lnTo>
                  <a:lnTo>
                    <a:pt x="91" y="380"/>
                  </a:lnTo>
                  <a:lnTo>
                    <a:pt x="92" y="380"/>
                  </a:lnTo>
                  <a:lnTo>
                    <a:pt x="92" y="379"/>
                  </a:lnTo>
                  <a:lnTo>
                    <a:pt x="92" y="380"/>
                  </a:lnTo>
                  <a:lnTo>
                    <a:pt x="92" y="379"/>
                  </a:lnTo>
                  <a:lnTo>
                    <a:pt x="92" y="380"/>
                  </a:lnTo>
                  <a:lnTo>
                    <a:pt x="91" y="380"/>
                  </a:lnTo>
                  <a:lnTo>
                    <a:pt x="89" y="380"/>
                  </a:lnTo>
                  <a:lnTo>
                    <a:pt x="89" y="381"/>
                  </a:lnTo>
                  <a:lnTo>
                    <a:pt x="89" y="380"/>
                  </a:lnTo>
                  <a:lnTo>
                    <a:pt x="88" y="380"/>
                  </a:lnTo>
                  <a:lnTo>
                    <a:pt x="88" y="381"/>
                  </a:lnTo>
                  <a:lnTo>
                    <a:pt x="87" y="381"/>
                  </a:lnTo>
                  <a:lnTo>
                    <a:pt x="87" y="382"/>
                  </a:lnTo>
                  <a:lnTo>
                    <a:pt x="87" y="383"/>
                  </a:lnTo>
                  <a:lnTo>
                    <a:pt x="86" y="383"/>
                  </a:lnTo>
                  <a:lnTo>
                    <a:pt x="86" y="385"/>
                  </a:lnTo>
                  <a:lnTo>
                    <a:pt x="85" y="385"/>
                  </a:lnTo>
                  <a:lnTo>
                    <a:pt x="85" y="386"/>
                  </a:lnTo>
                  <a:lnTo>
                    <a:pt x="85" y="385"/>
                  </a:lnTo>
                  <a:lnTo>
                    <a:pt x="86" y="385"/>
                  </a:lnTo>
                  <a:lnTo>
                    <a:pt x="85" y="385"/>
                  </a:lnTo>
                  <a:lnTo>
                    <a:pt x="85" y="383"/>
                  </a:lnTo>
                  <a:lnTo>
                    <a:pt x="86" y="383"/>
                  </a:lnTo>
                  <a:lnTo>
                    <a:pt x="85" y="383"/>
                  </a:lnTo>
                  <a:lnTo>
                    <a:pt x="85" y="385"/>
                  </a:lnTo>
                  <a:lnTo>
                    <a:pt x="85" y="383"/>
                  </a:lnTo>
                  <a:lnTo>
                    <a:pt x="83" y="383"/>
                  </a:lnTo>
                  <a:lnTo>
                    <a:pt x="83" y="385"/>
                  </a:lnTo>
                  <a:lnTo>
                    <a:pt x="82" y="385"/>
                  </a:lnTo>
                  <a:lnTo>
                    <a:pt x="82" y="386"/>
                  </a:lnTo>
                  <a:lnTo>
                    <a:pt x="82" y="385"/>
                  </a:lnTo>
                  <a:lnTo>
                    <a:pt x="82" y="383"/>
                  </a:lnTo>
                  <a:lnTo>
                    <a:pt x="83" y="383"/>
                  </a:lnTo>
                  <a:lnTo>
                    <a:pt x="83" y="382"/>
                  </a:lnTo>
                  <a:lnTo>
                    <a:pt x="85" y="382"/>
                  </a:lnTo>
                  <a:lnTo>
                    <a:pt x="83" y="382"/>
                  </a:lnTo>
                  <a:lnTo>
                    <a:pt x="83" y="381"/>
                  </a:lnTo>
                  <a:lnTo>
                    <a:pt x="83" y="382"/>
                  </a:lnTo>
                  <a:lnTo>
                    <a:pt x="82" y="383"/>
                  </a:lnTo>
                  <a:lnTo>
                    <a:pt x="82" y="382"/>
                  </a:lnTo>
                  <a:lnTo>
                    <a:pt x="83" y="382"/>
                  </a:lnTo>
                  <a:lnTo>
                    <a:pt x="82" y="382"/>
                  </a:lnTo>
                  <a:lnTo>
                    <a:pt x="82" y="383"/>
                  </a:lnTo>
                  <a:lnTo>
                    <a:pt x="81" y="383"/>
                  </a:lnTo>
                  <a:lnTo>
                    <a:pt x="81" y="385"/>
                  </a:lnTo>
                  <a:lnTo>
                    <a:pt x="82" y="385"/>
                  </a:lnTo>
                  <a:lnTo>
                    <a:pt x="81" y="385"/>
                  </a:lnTo>
                  <a:lnTo>
                    <a:pt x="80" y="385"/>
                  </a:lnTo>
                  <a:lnTo>
                    <a:pt x="81" y="385"/>
                  </a:lnTo>
                  <a:lnTo>
                    <a:pt x="81" y="386"/>
                  </a:lnTo>
                  <a:lnTo>
                    <a:pt x="81" y="387"/>
                  </a:lnTo>
                  <a:lnTo>
                    <a:pt x="80" y="387"/>
                  </a:lnTo>
                  <a:lnTo>
                    <a:pt x="79" y="387"/>
                  </a:lnTo>
                  <a:lnTo>
                    <a:pt x="79" y="388"/>
                  </a:lnTo>
                  <a:lnTo>
                    <a:pt x="77" y="388"/>
                  </a:lnTo>
                  <a:lnTo>
                    <a:pt x="77" y="389"/>
                  </a:lnTo>
                  <a:lnTo>
                    <a:pt x="76" y="389"/>
                  </a:lnTo>
                  <a:lnTo>
                    <a:pt x="76" y="391"/>
                  </a:lnTo>
                  <a:lnTo>
                    <a:pt x="76" y="389"/>
                  </a:lnTo>
                  <a:lnTo>
                    <a:pt x="75" y="389"/>
                  </a:lnTo>
                  <a:lnTo>
                    <a:pt x="74" y="389"/>
                  </a:lnTo>
                  <a:lnTo>
                    <a:pt x="74" y="391"/>
                  </a:lnTo>
                  <a:lnTo>
                    <a:pt x="75" y="391"/>
                  </a:lnTo>
                  <a:lnTo>
                    <a:pt x="74" y="391"/>
                  </a:lnTo>
                  <a:lnTo>
                    <a:pt x="74" y="392"/>
                  </a:lnTo>
                  <a:lnTo>
                    <a:pt x="75" y="392"/>
                  </a:lnTo>
                  <a:lnTo>
                    <a:pt x="74" y="392"/>
                  </a:lnTo>
                  <a:lnTo>
                    <a:pt x="75" y="392"/>
                  </a:lnTo>
                  <a:lnTo>
                    <a:pt x="74" y="392"/>
                  </a:lnTo>
                  <a:lnTo>
                    <a:pt x="75" y="393"/>
                  </a:lnTo>
                  <a:lnTo>
                    <a:pt x="74" y="393"/>
                  </a:lnTo>
                  <a:lnTo>
                    <a:pt x="74" y="394"/>
                  </a:lnTo>
                  <a:lnTo>
                    <a:pt x="73" y="394"/>
                  </a:lnTo>
                  <a:lnTo>
                    <a:pt x="73" y="396"/>
                  </a:lnTo>
                  <a:lnTo>
                    <a:pt x="73" y="394"/>
                  </a:lnTo>
                  <a:lnTo>
                    <a:pt x="71" y="394"/>
                  </a:lnTo>
                  <a:lnTo>
                    <a:pt x="71" y="396"/>
                  </a:lnTo>
                  <a:lnTo>
                    <a:pt x="73" y="396"/>
                  </a:lnTo>
                  <a:lnTo>
                    <a:pt x="73" y="397"/>
                  </a:lnTo>
                  <a:lnTo>
                    <a:pt x="71" y="397"/>
                  </a:lnTo>
                  <a:lnTo>
                    <a:pt x="71" y="398"/>
                  </a:lnTo>
                  <a:lnTo>
                    <a:pt x="70" y="398"/>
                  </a:lnTo>
                  <a:lnTo>
                    <a:pt x="70" y="397"/>
                  </a:lnTo>
                  <a:lnTo>
                    <a:pt x="70" y="396"/>
                  </a:lnTo>
                  <a:lnTo>
                    <a:pt x="69" y="396"/>
                  </a:lnTo>
                  <a:lnTo>
                    <a:pt x="70" y="397"/>
                  </a:lnTo>
                  <a:lnTo>
                    <a:pt x="69" y="397"/>
                  </a:lnTo>
                  <a:lnTo>
                    <a:pt x="70" y="397"/>
                  </a:lnTo>
                  <a:lnTo>
                    <a:pt x="69" y="397"/>
                  </a:lnTo>
                  <a:lnTo>
                    <a:pt x="69" y="398"/>
                  </a:lnTo>
                  <a:lnTo>
                    <a:pt x="69" y="399"/>
                  </a:lnTo>
                  <a:lnTo>
                    <a:pt x="69" y="398"/>
                  </a:lnTo>
                  <a:lnTo>
                    <a:pt x="70" y="398"/>
                  </a:lnTo>
                  <a:lnTo>
                    <a:pt x="70" y="399"/>
                  </a:lnTo>
                  <a:lnTo>
                    <a:pt x="69" y="399"/>
                  </a:lnTo>
                  <a:lnTo>
                    <a:pt x="70" y="399"/>
                  </a:lnTo>
                  <a:lnTo>
                    <a:pt x="69" y="399"/>
                  </a:lnTo>
                  <a:lnTo>
                    <a:pt x="68" y="399"/>
                  </a:lnTo>
                  <a:lnTo>
                    <a:pt x="68" y="400"/>
                  </a:lnTo>
                  <a:lnTo>
                    <a:pt x="68" y="402"/>
                  </a:lnTo>
                  <a:lnTo>
                    <a:pt x="69" y="400"/>
                  </a:lnTo>
                  <a:lnTo>
                    <a:pt x="70" y="400"/>
                  </a:lnTo>
                  <a:lnTo>
                    <a:pt x="70" y="402"/>
                  </a:lnTo>
                  <a:lnTo>
                    <a:pt x="69" y="402"/>
                  </a:lnTo>
                  <a:lnTo>
                    <a:pt x="70" y="402"/>
                  </a:lnTo>
                  <a:lnTo>
                    <a:pt x="69" y="402"/>
                  </a:lnTo>
                  <a:lnTo>
                    <a:pt x="70" y="403"/>
                  </a:lnTo>
                  <a:lnTo>
                    <a:pt x="69" y="402"/>
                  </a:lnTo>
                  <a:lnTo>
                    <a:pt x="70" y="403"/>
                  </a:lnTo>
                  <a:lnTo>
                    <a:pt x="69" y="403"/>
                  </a:lnTo>
                  <a:lnTo>
                    <a:pt x="69" y="402"/>
                  </a:lnTo>
                  <a:lnTo>
                    <a:pt x="69" y="403"/>
                  </a:lnTo>
                  <a:lnTo>
                    <a:pt x="69" y="402"/>
                  </a:lnTo>
                  <a:lnTo>
                    <a:pt x="69" y="403"/>
                  </a:lnTo>
                  <a:lnTo>
                    <a:pt x="68" y="403"/>
                  </a:lnTo>
                  <a:lnTo>
                    <a:pt x="68" y="404"/>
                  </a:lnTo>
                  <a:lnTo>
                    <a:pt x="67" y="403"/>
                  </a:lnTo>
                  <a:lnTo>
                    <a:pt x="67" y="402"/>
                  </a:lnTo>
                  <a:lnTo>
                    <a:pt x="67" y="403"/>
                  </a:lnTo>
                  <a:lnTo>
                    <a:pt x="65" y="403"/>
                  </a:lnTo>
                  <a:lnTo>
                    <a:pt x="65" y="402"/>
                  </a:lnTo>
                  <a:lnTo>
                    <a:pt x="64" y="402"/>
                  </a:lnTo>
                  <a:lnTo>
                    <a:pt x="65" y="402"/>
                  </a:lnTo>
                  <a:lnTo>
                    <a:pt x="65" y="403"/>
                  </a:lnTo>
                  <a:lnTo>
                    <a:pt x="67" y="403"/>
                  </a:lnTo>
                  <a:lnTo>
                    <a:pt x="65" y="403"/>
                  </a:lnTo>
                  <a:lnTo>
                    <a:pt x="67" y="404"/>
                  </a:lnTo>
                  <a:lnTo>
                    <a:pt x="67" y="403"/>
                  </a:lnTo>
                  <a:lnTo>
                    <a:pt x="67" y="404"/>
                  </a:lnTo>
                  <a:lnTo>
                    <a:pt x="67" y="403"/>
                  </a:lnTo>
                  <a:lnTo>
                    <a:pt x="67" y="404"/>
                  </a:lnTo>
                  <a:lnTo>
                    <a:pt x="68" y="404"/>
                  </a:lnTo>
                  <a:lnTo>
                    <a:pt x="69" y="404"/>
                  </a:lnTo>
                  <a:lnTo>
                    <a:pt x="68" y="404"/>
                  </a:lnTo>
                  <a:lnTo>
                    <a:pt x="69" y="404"/>
                  </a:lnTo>
                  <a:lnTo>
                    <a:pt x="69" y="403"/>
                  </a:lnTo>
                  <a:lnTo>
                    <a:pt x="70" y="403"/>
                  </a:lnTo>
                  <a:lnTo>
                    <a:pt x="69" y="404"/>
                  </a:lnTo>
                  <a:lnTo>
                    <a:pt x="70" y="404"/>
                  </a:lnTo>
                  <a:lnTo>
                    <a:pt x="70" y="403"/>
                  </a:lnTo>
                  <a:lnTo>
                    <a:pt x="70" y="402"/>
                  </a:lnTo>
                  <a:lnTo>
                    <a:pt x="70" y="403"/>
                  </a:lnTo>
                  <a:lnTo>
                    <a:pt x="70" y="402"/>
                  </a:lnTo>
                  <a:lnTo>
                    <a:pt x="71" y="402"/>
                  </a:lnTo>
                  <a:lnTo>
                    <a:pt x="71" y="403"/>
                  </a:lnTo>
                  <a:lnTo>
                    <a:pt x="71" y="404"/>
                  </a:lnTo>
                  <a:lnTo>
                    <a:pt x="71" y="403"/>
                  </a:lnTo>
                  <a:lnTo>
                    <a:pt x="71" y="404"/>
                  </a:lnTo>
                  <a:lnTo>
                    <a:pt x="73" y="404"/>
                  </a:lnTo>
                  <a:lnTo>
                    <a:pt x="71" y="404"/>
                  </a:lnTo>
                  <a:lnTo>
                    <a:pt x="73" y="404"/>
                  </a:lnTo>
                  <a:lnTo>
                    <a:pt x="73" y="405"/>
                  </a:lnTo>
                  <a:lnTo>
                    <a:pt x="74" y="405"/>
                  </a:lnTo>
                  <a:lnTo>
                    <a:pt x="73" y="405"/>
                  </a:lnTo>
                  <a:lnTo>
                    <a:pt x="74" y="405"/>
                  </a:lnTo>
                  <a:lnTo>
                    <a:pt x="73" y="405"/>
                  </a:lnTo>
                  <a:lnTo>
                    <a:pt x="73" y="406"/>
                  </a:lnTo>
                  <a:lnTo>
                    <a:pt x="73" y="408"/>
                  </a:lnTo>
                  <a:lnTo>
                    <a:pt x="73" y="409"/>
                  </a:lnTo>
                  <a:lnTo>
                    <a:pt x="73" y="408"/>
                  </a:lnTo>
                  <a:lnTo>
                    <a:pt x="73" y="409"/>
                  </a:lnTo>
                  <a:lnTo>
                    <a:pt x="74" y="409"/>
                  </a:lnTo>
                  <a:lnTo>
                    <a:pt x="74" y="410"/>
                  </a:lnTo>
                  <a:lnTo>
                    <a:pt x="74" y="411"/>
                  </a:lnTo>
                  <a:lnTo>
                    <a:pt x="74" y="412"/>
                  </a:lnTo>
                  <a:lnTo>
                    <a:pt x="73" y="412"/>
                  </a:lnTo>
                  <a:lnTo>
                    <a:pt x="73" y="411"/>
                  </a:lnTo>
                  <a:lnTo>
                    <a:pt x="71" y="411"/>
                  </a:lnTo>
                  <a:lnTo>
                    <a:pt x="71" y="412"/>
                  </a:lnTo>
                  <a:lnTo>
                    <a:pt x="70" y="412"/>
                  </a:lnTo>
                  <a:lnTo>
                    <a:pt x="69" y="412"/>
                  </a:lnTo>
                  <a:lnTo>
                    <a:pt x="68" y="412"/>
                  </a:lnTo>
                  <a:lnTo>
                    <a:pt x="68" y="411"/>
                  </a:lnTo>
                  <a:lnTo>
                    <a:pt x="68" y="412"/>
                  </a:lnTo>
                  <a:lnTo>
                    <a:pt x="67" y="412"/>
                  </a:lnTo>
                  <a:lnTo>
                    <a:pt x="65" y="412"/>
                  </a:lnTo>
                  <a:lnTo>
                    <a:pt x="65" y="414"/>
                  </a:lnTo>
                  <a:lnTo>
                    <a:pt x="64" y="414"/>
                  </a:lnTo>
                  <a:lnTo>
                    <a:pt x="64" y="415"/>
                  </a:lnTo>
                  <a:lnTo>
                    <a:pt x="65" y="415"/>
                  </a:lnTo>
                  <a:lnTo>
                    <a:pt x="64" y="415"/>
                  </a:lnTo>
                  <a:lnTo>
                    <a:pt x="64" y="416"/>
                  </a:lnTo>
                  <a:lnTo>
                    <a:pt x="64" y="415"/>
                  </a:lnTo>
                  <a:lnTo>
                    <a:pt x="64" y="416"/>
                  </a:lnTo>
                  <a:lnTo>
                    <a:pt x="64" y="415"/>
                  </a:lnTo>
                  <a:lnTo>
                    <a:pt x="64" y="414"/>
                  </a:lnTo>
                  <a:lnTo>
                    <a:pt x="63" y="414"/>
                  </a:lnTo>
                  <a:lnTo>
                    <a:pt x="64" y="414"/>
                  </a:lnTo>
                  <a:lnTo>
                    <a:pt x="63" y="414"/>
                  </a:lnTo>
                  <a:lnTo>
                    <a:pt x="63" y="412"/>
                  </a:lnTo>
                  <a:lnTo>
                    <a:pt x="63" y="414"/>
                  </a:lnTo>
                  <a:lnTo>
                    <a:pt x="62" y="414"/>
                  </a:lnTo>
                  <a:lnTo>
                    <a:pt x="62" y="415"/>
                  </a:lnTo>
                  <a:lnTo>
                    <a:pt x="61" y="415"/>
                  </a:lnTo>
                  <a:lnTo>
                    <a:pt x="59" y="416"/>
                  </a:lnTo>
                  <a:lnTo>
                    <a:pt x="59" y="417"/>
                  </a:lnTo>
                  <a:lnTo>
                    <a:pt x="59" y="418"/>
                  </a:lnTo>
                  <a:lnTo>
                    <a:pt x="58" y="418"/>
                  </a:lnTo>
                  <a:lnTo>
                    <a:pt x="58" y="420"/>
                  </a:lnTo>
                  <a:lnTo>
                    <a:pt x="58" y="421"/>
                  </a:lnTo>
                  <a:lnTo>
                    <a:pt x="59" y="422"/>
                  </a:lnTo>
                  <a:lnTo>
                    <a:pt x="59" y="423"/>
                  </a:lnTo>
                  <a:lnTo>
                    <a:pt x="61" y="423"/>
                  </a:lnTo>
                  <a:lnTo>
                    <a:pt x="61" y="425"/>
                  </a:lnTo>
                  <a:lnTo>
                    <a:pt x="61" y="423"/>
                  </a:lnTo>
                  <a:lnTo>
                    <a:pt x="59" y="423"/>
                  </a:lnTo>
                  <a:lnTo>
                    <a:pt x="61" y="423"/>
                  </a:lnTo>
                  <a:lnTo>
                    <a:pt x="59" y="425"/>
                  </a:lnTo>
                  <a:lnTo>
                    <a:pt x="61" y="425"/>
                  </a:lnTo>
                  <a:lnTo>
                    <a:pt x="62" y="425"/>
                  </a:lnTo>
                  <a:lnTo>
                    <a:pt x="61" y="425"/>
                  </a:lnTo>
                  <a:lnTo>
                    <a:pt x="62" y="423"/>
                  </a:lnTo>
                  <a:lnTo>
                    <a:pt x="63" y="423"/>
                  </a:lnTo>
                  <a:lnTo>
                    <a:pt x="63" y="425"/>
                  </a:lnTo>
                  <a:lnTo>
                    <a:pt x="62" y="425"/>
                  </a:lnTo>
                  <a:lnTo>
                    <a:pt x="61" y="425"/>
                  </a:lnTo>
                  <a:lnTo>
                    <a:pt x="61" y="426"/>
                  </a:lnTo>
                  <a:lnTo>
                    <a:pt x="59" y="426"/>
                  </a:lnTo>
                  <a:lnTo>
                    <a:pt x="59" y="427"/>
                  </a:lnTo>
                  <a:lnTo>
                    <a:pt x="58" y="427"/>
                  </a:lnTo>
                  <a:lnTo>
                    <a:pt x="58" y="428"/>
                  </a:lnTo>
                  <a:lnTo>
                    <a:pt x="59" y="427"/>
                  </a:lnTo>
                  <a:lnTo>
                    <a:pt x="59" y="428"/>
                  </a:lnTo>
                  <a:lnTo>
                    <a:pt x="58" y="428"/>
                  </a:lnTo>
                  <a:lnTo>
                    <a:pt x="58" y="429"/>
                  </a:lnTo>
                  <a:lnTo>
                    <a:pt x="57" y="429"/>
                  </a:lnTo>
                  <a:lnTo>
                    <a:pt x="56" y="429"/>
                  </a:lnTo>
                  <a:lnTo>
                    <a:pt x="54" y="431"/>
                  </a:lnTo>
                  <a:lnTo>
                    <a:pt x="56" y="431"/>
                  </a:lnTo>
                  <a:lnTo>
                    <a:pt x="56" y="432"/>
                  </a:lnTo>
                  <a:lnTo>
                    <a:pt x="54" y="432"/>
                  </a:lnTo>
                  <a:lnTo>
                    <a:pt x="54" y="433"/>
                  </a:lnTo>
                  <a:lnTo>
                    <a:pt x="54" y="432"/>
                  </a:lnTo>
                  <a:lnTo>
                    <a:pt x="53" y="432"/>
                  </a:lnTo>
                  <a:lnTo>
                    <a:pt x="54" y="433"/>
                  </a:lnTo>
                  <a:lnTo>
                    <a:pt x="54" y="434"/>
                  </a:lnTo>
                  <a:lnTo>
                    <a:pt x="53" y="433"/>
                  </a:lnTo>
                  <a:lnTo>
                    <a:pt x="53" y="434"/>
                  </a:lnTo>
                  <a:lnTo>
                    <a:pt x="52" y="434"/>
                  </a:lnTo>
                  <a:lnTo>
                    <a:pt x="52" y="435"/>
                  </a:lnTo>
                  <a:lnTo>
                    <a:pt x="51" y="435"/>
                  </a:lnTo>
                  <a:lnTo>
                    <a:pt x="51" y="434"/>
                  </a:lnTo>
                  <a:lnTo>
                    <a:pt x="50" y="434"/>
                  </a:lnTo>
                  <a:lnTo>
                    <a:pt x="50" y="435"/>
                  </a:lnTo>
                  <a:lnTo>
                    <a:pt x="50" y="434"/>
                  </a:lnTo>
                  <a:lnTo>
                    <a:pt x="50" y="435"/>
                  </a:lnTo>
                  <a:lnTo>
                    <a:pt x="48" y="435"/>
                  </a:lnTo>
                  <a:lnTo>
                    <a:pt x="47" y="435"/>
                  </a:lnTo>
                  <a:lnTo>
                    <a:pt x="46" y="435"/>
                  </a:lnTo>
                  <a:lnTo>
                    <a:pt x="46" y="437"/>
                  </a:lnTo>
                  <a:lnTo>
                    <a:pt x="45" y="437"/>
                  </a:lnTo>
                  <a:lnTo>
                    <a:pt x="45" y="438"/>
                  </a:lnTo>
                  <a:lnTo>
                    <a:pt x="44" y="438"/>
                  </a:lnTo>
                  <a:lnTo>
                    <a:pt x="44" y="439"/>
                  </a:lnTo>
                  <a:lnTo>
                    <a:pt x="44" y="440"/>
                  </a:lnTo>
                  <a:lnTo>
                    <a:pt x="44" y="441"/>
                  </a:lnTo>
                  <a:lnTo>
                    <a:pt x="42" y="441"/>
                  </a:lnTo>
                  <a:lnTo>
                    <a:pt x="42" y="443"/>
                  </a:lnTo>
                  <a:lnTo>
                    <a:pt x="41" y="444"/>
                  </a:lnTo>
                  <a:lnTo>
                    <a:pt x="41" y="445"/>
                  </a:lnTo>
                  <a:lnTo>
                    <a:pt x="41" y="446"/>
                  </a:lnTo>
                  <a:lnTo>
                    <a:pt x="42" y="446"/>
                  </a:lnTo>
                  <a:lnTo>
                    <a:pt x="41" y="446"/>
                  </a:lnTo>
                  <a:lnTo>
                    <a:pt x="42" y="446"/>
                  </a:lnTo>
                  <a:lnTo>
                    <a:pt x="42" y="447"/>
                  </a:lnTo>
                  <a:lnTo>
                    <a:pt x="42" y="449"/>
                  </a:lnTo>
                  <a:lnTo>
                    <a:pt x="41" y="449"/>
                  </a:lnTo>
                  <a:lnTo>
                    <a:pt x="41" y="450"/>
                  </a:lnTo>
                  <a:lnTo>
                    <a:pt x="41" y="451"/>
                  </a:lnTo>
                  <a:lnTo>
                    <a:pt x="40" y="451"/>
                  </a:lnTo>
                  <a:lnTo>
                    <a:pt x="40" y="452"/>
                  </a:lnTo>
                  <a:lnTo>
                    <a:pt x="41" y="452"/>
                  </a:lnTo>
                  <a:lnTo>
                    <a:pt x="41" y="454"/>
                  </a:lnTo>
                  <a:lnTo>
                    <a:pt x="40" y="454"/>
                  </a:lnTo>
                  <a:lnTo>
                    <a:pt x="39" y="454"/>
                  </a:lnTo>
                  <a:lnTo>
                    <a:pt x="39" y="455"/>
                  </a:lnTo>
                  <a:lnTo>
                    <a:pt x="39" y="456"/>
                  </a:lnTo>
                  <a:lnTo>
                    <a:pt x="39" y="457"/>
                  </a:lnTo>
                  <a:lnTo>
                    <a:pt x="38" y="457"/>
                  </a:lnTo>
                  <a:lnTo>
                    <a:pt x="38" y="458"/>
                  </a:lnTo>
                  <a:lnTo>
                    <a:pt x="38" y="460"/>
                  </a:lnTo>
                  <a:lnTo>
                    <a:pt x="36" y="460"/>
                  </a:lnTo>
                  <a:lnTo>
                    <a:pt x="36" y="461"/>
                  </a:lnTo>
                  <a:lnTo>
                    <a:pt x="36" y="462"/>
                  </a:lnTo>
                  <a:lnTo>
                    <a:pt x="35" y="462"/>
                  </a:lnTo>
                  <a:lnTo>
                    <a:pt x="36" y="462"/>
                  </a:lnTo>
                  <a:lnTo>
                    <a:pt x="35" y="462"/>
                  </a:lnTo>
                  <a:lnTo>
                    <a:pt x="35" y="463"/>
                  </a:lnTo>
                  <a:lnTo>
                    <a:pt x="34" y="464"/>
                  </a:lnTo>
                  <a:lnTo>
                    <a:pt x="33" y="464"/>
                  </a:lnTo>
                  <a:lnTo>
                    <a:pt x="33" y="463"/>
                  </a:lnTo>
                  <a:lnTo>
                    <a:pt x="33" y="462"/>
                  </a:lnTo>
                  <a:lnTo>
                    <a:pt x="33" y="463"/>
                  </a:lnTo>
                  <a:lnTo>
                    <a:pt x="33" y="462"/>
                  </a:lnTo>
                  <a:lnTo>
                    <a:pt x="32" y="462"/>
                  </a:lnTo>
                  <a:lnTo>
                    <a:pt x="32" y="463"/>
                  </a:lnTo>
                  <a:lnTo>
                    <a:pt x="32" y="462"/>
                  </a:lnTo>
                  <a:lnTo>
                    <a:pt x="30" y="462"/>
                  </a:lnTo>
                  <a:lnTo>
                    <a:pt x="29" y="462"/>
                  </a:lnTo>
                  <a:lnTo>
                    <a:pt x="28" y="462"/>
                  </a:lnTo>
                  <a:lnTo>
                    <a:pt x="27" y="462"/>
                  </a:lnTo>
                  <a:lnTo>
                    <a:pt x="27" y="461"/>
                  </a:lnTo>
                  <a:lnTo>
                    <a:pt x="26" y="461"/>
                  </a:lnTo>
                  <a:lnTo>
                    <a:pt x="24" y="460"/>
                  </a:lnTo>
                  <a:lnTo>
                    <a:pt x="23" y="458"/>
                  </a:lnTo>
                  <a:lnTo>
                    <a:pt x="22" y="458"/>
                  </a:lnTo>
                  <a:lnTo>
                    <a:pt x="22" y="457"/>
                  </a:lnTo>
                  <a:lnTo>
                    <a:pt x="22" y="456"/>
                  </a:lnTo>
                  <a:lnTo>
                    <a:pt x="22" y="455"/>
                  </a:lnTo>
                  <a:lnTo>
                    <a:pt x="22" y="454"/>
                  </a:lnTo>
                  <a:lnTo>
                    <a:pt x="22" y="452"/>
                  </a:lnTo>
                  <a:lnTo>
                    <a:pt x="22" y="451"/>
                  </a:lnTo>
                  <a:lnTo>
                    <a:pt x="23" y="451"/>
                  </a:lnTo>
                  <a:lnTo>
                    <a:pt x="23" y="450"/>
                  </a:lnTo>
                  <a:lnTo>
                    <a:pt x="23" y="449"/>
                  </a:lnTo>
                  <a:lnTo>
                    <a:pt x="23" y="447"/>
                  </a:lnTo>
                  <a:lnTo>
                    <a:pt x="23" y="446"/>
                  </a:lnTo>
                  <a:lnTo>
                    <a:pt x="22" y="446"/>
                  </a:lnTo>
                  <a:lnTo>
                    <a:pt x="22" y="445"/>
                  </a:lnTo>
                  <a:lnTo>
                    <a:pt x="21" y="445"/>
                  </a:lnTo>
                  <a:lnTo>
                    <a:pt x="21" y="444"/>
                  </a:lnTo>
                  <a:lnTo>
                    <a:pt x="20" y="444"/>
                  </a:lnTo>
                  <a:lnTo>
                    <a:pt x="20" y="443"/>
                  </a:lnTo>
                  <a:lnTo>
                    <a:pt x="18" y="443"/>
                  </a:lnTo>
                  <a:lnTo>
                    <a:pt x="17" y="443"/>
                  </a:lnTo>
                  <a:lnTo>
                    <a:pt x="17" y="441"/>
                  </a:lnTo>
                  <a:lnTo>
                    <a:pt x="16" y="441"/>
                  </a:lnTo>
                  <a:lnTo>
                    <a:pt x="16" y="440"/>
                  </a:lnTo>
                  <a:lnTo>
                    <a:pt x="16" y="439"/>
                  </a:lnTo>
                  <a:lnTo>
                    <a:pt x="15" y="439"/>
                  </a:lnTo>
                  <a:lnTo>
                    <a:pt x="15" y="438"/>
                  </a:lnTo>
                  <a:lnTo>
                    <a:pt x="15" y="437"/>
                  </a:lnTo>
                  <a:lnTo>
                    <a:pt x="14" y="437"/>
                  </a:lnTo>
                  <a:lnTo>
                    <a:pt x="15" y="437"/>
                  </a:lnTo>
                  <a:lnTo>
                    <a:pt x="14" y="437"/>
                  </a:lnTo>
                  <a:lnTo>
                    <a:pt x="14" y="435"/>
                  </a:lnTo>
                  <a:lnTo>
                    <a:pt x="12" y="435"/>
                  </a:lnTo>
                  <a:lnTo>
                    <a:pt x="11" y="435"/>
                  </a:lnTo>
                  <a:lnTo>
                    <a:pt x="10" y="435"/>
                  </a:lnTo>
                  <a:lnTo>
                    <a:pt x="10" y="434"/>
                  </a:lnTo>
                  <a:lnTo>
                    <a:pt x="10" y="433"/>
                  </a:lnTo>
                  <a:lnTo>
                    <a:pt x="10" y="432"/>
                  </a:lnTo>
                  <a:lnTo>
                    <a:pt x="9" y="432"/>
                  </a:lnTo>
                  <a:lnTo>
                    <a:pt x="9" y="431"/>
                  </a:lnTo>
                  <a:lnTo>
                    <a:pt x="9" y="429"/>
                  </a:lnTo>
                  <a:lnTo>
                    <a:pt x="9" y="428"/>
                  </a:lnTo>
                  <a:lnTo>
                    <a:pt x="9" y="427"/>
                  </a:lnTo>
                  <a:lnTo>
                    <a:pt x="10" y="427"/>
                  </a:lnTo>
                  <a:lnTo>
                    <a:pt x="10" y="426"/>
                  </a:lnTo>
                  <a:lnTo>
                    <a:pt x="11" y="426"/>
                  </a:lnTo>
                  <a:lnTo>
                    <a:pt x="11" y="425"/>
                  </a:lnTo>
                  <a:lnTo>
                    <a:pt x="11" y="423"/>
                  </a:lnTo>
                  <a:lnTo>
                    <a:pt x="10" y="423"/>
                  </a:lnTo>
                  <a:lnTo>
                    <a:pt x="11" y="423"/>
                  </a:lnTo>
                  <a:lnTo>
                    <a:pt x="11" y="422"/>
                  </a:lnTo>
                  <a:lnTo>
                    <a:pt x="11" y="421"/>
                  </a:lnTo>
                  <a:lnTo>
                    <a:pt x="10" y="421"/>
                  </a:lnTo>
                  <a:lnTo>
                    <a:pt x="10" y="420"/>
                  </a:lnTo>
                  <a:lnTo>
                    <a:pt x="11" y="420"/>
                  </a:lnTo>
                  <a:lnTo>
                    <a:pt x="11" y="418"/>
                  </a:lnTo>
                  <a:lnTo>
                    <a:pt x="11" y="417"/>
                  </a:lnTo>
                  <a:lnTo>
                    <a:pt x="11" y="416"/>
                  </a:lnTo>
                  <a:lnTo>
                    <a:pt x="11" y="415"/>
                  </a:lnTo>
                  <a:lnTo>
                    <a:pt x="11" y="414"/>
                  </a:lnTo>
                  <a:lnTo>
                    <a:pt x="12" y="412"/>
                  </a:lnTo>
                  <a:lnTo>
                    <a:pt x="11" y="412"/>
                  </a:lnTo>
                  <a:lnTo>
                    <a:pt x="11" y="411"/>
                  </a:lnTo>
                  <a:lnTo>
                    <a:pt x="10" y="411"/>
                  </a:lnTo>
                  <a:lnTo>
                    <a:pt x="10" y="408"/>
                  </a:lnTo>
                  <a:lnTo>
                    <a:pt x="10" y="406"/>
                  </a:lnTo>
                  <a:lnTo>
                    <a:pt x="10" y="405"/>
                  </a:lnTo>
                  <a:lnTo>
                    <a:pt x="10" y="400"/>
                  </a:lnTo>
                  <a:lnTo>
                    <a:pt x="10" y="399"/>
                  </a:lnTo>
                  <a:lnTo>
                    <a:pt x="9" y="397"/>
                  </a:lnTo>
                  <a:lnTo>
                    <a:pt x="9" y="396"/>
                  </a:lnTo>
                  <a:lnTo>
                    <a:pt x="9" y="392"/>
                  </a:lnTo>
                  <a:lnTo>
                    <a:pt x="9" y="391"/>
                  </a:lnTo>
                  <a:lnTo>
                    <a:pt x="9" y="388"/>
                  </a:lnTo>
                  <a:lnTo>
                    <a:pt x="9" y="387"/>
                  </a:lnTo>
                  <a:lnTo>
                    <a:pt x="9" y="385"/>
                  </a:lnTo>
                  <a:lnTo>
                    <a:pt x="9" y="382"/>
                  </a:lnTo>
                  <a:lnTo>
                    <a:pt x="9" y="380"/>
                  </a:lnTo>
                  <a:lnTo>
                    <a:pt x="9" y="379"/>
                  </a:lnTo>
                  <a:lnTo>
                    <a:pt x="9" y="377"/>
                  </a:lnTo>
                  <a:lnTo>
                    <a:pt x="9" y="376"/>
                  </a:lnTo>
                  <a:lnTo>
                    <a:pt x="9" y="375"/>
                  </a:lnTo>
                  <a:lnTo>
                    <a:pt x="9" y="374"/>
                  </a:lnTo>
                  <a:lnTo>
                    <a:pt x="9" y="373"/>
                  </a:lnTo>
                  <a:lnTo>
                    <a:pt x="9" y="371"/>
                  </a:lnTo>
                  <a:lnTo>
                    <a:pt x="9" y="370"/>
                  </a:lnTo>
                  <a:lnTo>
                    <a:pt x="7" y="368"/>
                  </a:lnTo>
                  <a:lnTo>
                    <a:pt x="7" y="365"/>
                  </a:lnTo>
                  <a:lnTo>
                    <a:pt x="7" y="363"/>
                  </a:lnTo>
                  <a:lnTo>
                    <a:pt x="7" y="362"/>
                  </a:lnTo>
                  <a:lnTo>
                    <a:pt x="7" y="360"/>
                  </a:lnTo>
                  <a:lnTo>
                    <a:pt x="7" y="359"/>
                  </a:lnTo>
                  <a:lnTo>
                    <a:pt x="7" y="358"/>
                  </a:lnTo>
                  <a:lnTo>
                    <a:pt x="7" y="357"/>
                  </a:lnTo>
                  <a:lnTo>
                    <a:pt x="7" y="356"/>
                  </a:lnTo>
                  <a:lnTo>
                    <a:pt x="7" y="354"/>
                  </a:lnTo>
                  <a:lnTo>
                    <a:pt x="7" y="346"/>
                  </a:lnTo>
                  <a:lnTo>
                    <a:pt x="7" y="344"/>
                  </a:lnTo>
                  <a:lnTo>
                    <a:pt x="7" y="340"/>
                  </a:lnTo>
                  <a:lnTo>
                    <a:pt x="7" y="339"/>
                  </a:lnTo>
                  <a:lnTo>
                    <a:pt x="7" y="338"/>
                  </a:lnTo>
                  <a:lnTo>
                    <a:pt x="7" y="336"/>
                  </a:lnTo>
                  <a:lnTo>
                    <a:pt x="7" y="335"/>
                  </a:lnTo>
                  <a:lnTo>
                    <a:pt x="6" y="334"/>
                  </a:lnTo>
                  <a:lnTo>
                    <a:pt x="6" y="329"/>
                  </a:lnTo>
                  <a:lnTo>
                    <a:pt x="6" y="327"/>
                  </a:lnTo>
                  <a:lnTo>
                    <a:pt x="6" y="325"/>
                  </a:lnTo>
                  <a:lnTo>
                    <a:pt x="6" y="324"/>
                  </a:lnTo>
                  <a:lnTo>
                    <a:pt x="6" y="322"/>
                  </a:lnTo>
                  <a:lnTo>
                    <a:pt x="6" y="321"/>
                  </a:lnTo>
                  <a:lnTo>
                    <a:pt x="6" y="319"/>
                  </a:lnTo>
                  <a:lnTo>
                    <a:pt x="6" y="315"/>
                  </a:lnTo>
                  <a:lnTo>
                    <a:pt x="6" y="313"/>
                  </a:lnTo>
                  <a:lnTo>
                    <a:pt x="6" y="312"/>
                  </a:lnTo>
                  <a:lnTo>
                    <a:pt x="6" y="310"/>
                  </a:lnTo>
                  <a:lnTo>
                    <a:pt x="5" y="306"/>
                  </a:lnTo>
                  <a:lnTo>
                    <a:pt x="5" y="301"/>
                  </a:lnTo>
                  <a:lnTo>
                    <a:pt x="5" y="296"/>
                  </a:lnTo>
                  <a:lnTo>
                    <a:pt x="5" y="290"/>
                  </a:lnTo>
                  <a:lnTo>
                    <a:pt x="5" y="287"/>
                  </a:lnTo>
                  <a:lnTo>
                    <a:pt x="5" y="286"/>
                  </a:lnTo>
                  <a:lnTo>
                    <a:pt x="5" y="283"/>
                  </a:lnTo>
                  <a:lnTo>
                    <a:pt x="4" y="282"/>
                  </a:lnTo>
                  <a:lnTo>
                    <a:pt x="4" y="278"/>
                  </a:lnTo>
                  <a:lnTo>
                    <a:pt x="4" y="277"/>
                  </a:lnTo>
                  <a:lnTo>
                    <a:pt x="4" y="275"/>
                  </a:lnTo>
                  <a:lnTo>
                    <a:pt x="4" y="273"/>
                  </a:lnTo>
                  <a:lnTo>
                    <a:pt x="4" y="271"/>
                  </a:lnTo>
                  <a:lnTo>
                    <a:pt x="4" y="267"/>
                  </a:lnTo>
                  <a:lnTo>
                    <a:pt x="3" y="263"/>
                  </a:lnTo>
                  <a:lnTo>
                    <a:pt x="3" y="261"/>
                  </a:lnTo>
                  <a:lnTo>
                    <a:pt x="3" y="260"/>
                  </a:lnTo>
                  <a:lnTo>
                    <a:pt x="3" y="259"/>
                  </a:lnTo>
                  <a:lnTo>
                    <a:pt x="3" y="258"/>
                  </a:lnTo>
                  <a:lnTo>
                    <a:pt x="3" y="252"/>
                  </a:lnTo>
                  <a:lnTo>
                    <a:pt x="3" y="246"/>
                  </a:lnTo>
                  <a:lnTo>
                    <a:pt x="1" y="241"/>
                  </a:lnTo>
                  <a:lnTo>
                    <a:pt x="1" y="236"/>
                  </a:lnTo>
                  <a:lnTo>
                    <a:pt x="1" y="234"/>
                  </a:lnTo>
                  <a:lnTo>
                    <a:pt x="0" y="228"/>
                  </a:lnTo>
                  <a:lnTo>
                    <a:pt x="1" y="228"/>
                  </a:lnTo>
                  <a:lnTo>
                    <a:pt x="3" y="228"/>
                  </a:lnTo>
                  <a:lnTo>
                    <a:pt x="3" y="226"/>
                  </a:lnTo>
                  <a:lnTo>
                    <a:pt x="4" y="226"/>
                  </a:lnTo>
                  <a:lnTo>
                    <a:pt x="5" y="226"/>
                  </a:lnTo>
                  <a:lnTo>
                    <a:pt x="5" y="228"/>
                  </a:lnTo>
                  <a:lnTo>
                    <a:pt x="5" y="226"/>
                  </a:lnTo>
                  <a:lnTo>
                    <a:pt x="6" y="226"/>
                  </a:lnTo>
                  <a:lnTo>
                    <a:pt x="7" y="226"/>
                  </a:lnTo>
                  <a:lnTo>
                    <a:pt x="7" y="225"/>
                  </a:lnTo>
                  <a:lnTo>
                    <a:pt x="6" y="225"/>
                  </a:lnTo>
                  <a:lnTo>
                    <a:pt x="6" y="224"/>
                  </a:lnTo>
                  <a:lnTo>
                    <a:pt x="6" y="223"/>
                  </a:lnTo>
                  <a:lnTo>
                    <a:pt x="7" y="223"/>
                  </a:lnTo>
                  <a:lnTo>
                    <a:pt x="7" y="224"/>
                  </a:lnTo>
                  <a:lnTo>
                    <a:pt x="9" y="224"/>
                  </a:lnTo>
                  <a:lnTo>
                    <a:pt x="9" y="225"/>
                  </a:lnTo>
                  <a:lnTo>
                    <a:pt x="10" y="225"/>
                  </a:lnTo>
                  <a:lnTo>
                    <a:pt x="11" y="225"/>
                  </a:lnTo>
                  <a:lnTo>
                    <a:pt x="11" y="224"/>
                  </a:lnTo>
                  <a:lnTo>
                    <a:pt x="12" y="224"/>
                  </a:lnTo>
                  <a:lnTo>
                    <a:pt x="12" y="225"/>
                  </a:lnTo>
                  <a:lnTo>
                    <a:pt x="12" y="226"/>
                  </a:lnTo>
                  <a:lnTo>
                    <a:pt x="14" y="226"/>
                  </a:lnTo>
                  <a:lnTo>
                    <a:pt x="15" y="226"/>
                  </a:lnTo>
                  <a:lnTo>
                    <a:pt x="15" y="228"/>
                  </a:lnTo>
                  <a:lnTo>
                    <a:pt x="15" y="229"/>
                  </a:lnTo>
                  <a:lnTo>
                    <a:pt x="15" y="230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2"/>
                  </a:lnTo>
                  <a:lnTo>
                    <a:pt x="16" y="234"/>
                  </a:lnTo>
                  <a:lnTo>
                    <a:pt x="16" y="235"/>
                  </a:lnTo>
                  <a:lnTo>
                    <a:pt x="17" y="235"/>
                  </a:lnTo>
                  <a:lnTo>
                    <a:pt x="18" y="235"/>
                  </a:lnTo>
                  <a:lnTo>
                    <a:pt x="20" y="235"/>
                  </a:lnTo>
                  <a:lnTo>
                    <a:pt x="20" y="236"/>
                  </a:lnTo>
                  <a:lnTo>
                    <a:pt x="20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1" y="232"/>
                  </a:lnTo>
                  <a:lnTo>
                    <a:pt x="21" y="231"/>
                  </a:lnTo>
                  <a:lnTo>
                    <a:pt x="22" y="23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24" name="Freeform 698"/>
            <p:cNvSpPr>
              <a:spLocks noChangeAspect="1"/>
            </p:cNvSpPr>
            <p:nvPr/>
          </p:nvSpPr>
          <p:spPr bwMode="gray">
            <a:xfrm>
              <a:off x="5659" y="2080"/>
              <a:ext cx="4" cy="7"/>
            </a:xfrm>
            <a:custGeom>
              <a:avLst/>
              <a:gdLst>
                <a:gd name="T0" fmla="*/ 2 w 4"/>
                <a:gd name="T1" fmla="*/ 0 h 7"/>
                <a:gd name="T2" fmla="*/ 3 w 4"/>
                <a:gd name="T3" fmla="*/ 0 h 7"/>
                <a:gd name="T4" fmla="*/ 2 w 4"/>
                <a:gd name="T5" fmla="*/ 0 h 7"/>
                <a:gd name="T6" fmla="*/ 3 w 4"/>
                <a:gd name="T7" fmla="*/ 0 h 7"/>
                <a:gd name="T8" fmla="*/ 2 w 4"/>
                <a:gd name="T9" fmla="*/ 0 h 7"/>
                <a:gd name="T10" fmla="*/ 2 w 4"/>
                <a:gd name="T11" fmla="*/ 1 h 7"/>
                <a:gd name="T12" fmla="*/ 2 w 4"/>
                <a:gd name="T13" fmla="*/ 2 h 7"/>
                <a:gd name="T14" fmla="*/ 3 w 4"/>
                <a:gd name="T15" fmla="*/ 2 h 7"/>
                <a:gd name="T16" fmla="*/ 3 w 4"/>
                <a:gd name="T17" fmla="*/ 4 h 7"/>
                <a:gd name="T18" fmla="*/ 2 w 4"/>
                <a:gd name="T19" fmla="*/ 4 h 7"/>
                <a:gd name="T20" fmla="*/ 3 w 4"/>
                <a:gd name="T21" fmla="*/ 4 h 7"/>
                <a:gd name="T22" fmla="*/ 4 w 4"/>
                <a:gd name="T23" fmla="*/ 4 h 7"/>
                <a:gd name="T24" fmla="*/ 4 w 4"/>
                <a:gd name="T25" fmla="*/ 5 h 7"/>
                <a:gd name="T26" fmla="*/ 3 w 4"/>
                <a:gd name="T27" fmla="*/ 5 h 7"/>
                <a:gd name="T28" fmla="*/ 3 w 4"/>
                <a:gd name="T29" fmla="*/ 6 h 7"/>
                <a:gd name="T30" fmla="*/ 4 w 4"/>
                <a:gd name="T31" fmla="*/ 6 h 7"/>
                <a:gd name="T32" fmla="*/ 3 w 4"/>
                <a:gd name="T33" fmla="*/ 6 h 7"/>
                <a:gd name="T34" fmla="*/ 3 w 4"/>
                <a:gd name="T35" fmla="*/ 7 h 7"/>
                <a:gd name="T36" fmla="*/ 3 w 4"/>
                <a:gd name="T37" fmla="*/ 6 h 7"/>
                <a:gd name="T38" fmla="*/ 2 w 4"/>
                <a:gd name="T39" fmla="*/ 6 h 7"/>
                <a:gd name="T40" fmla="*/ 2 w 4"/>
                <a:gd name="T41" fmla="*/ 7 h 7"/>
                <a:gd name="T42" fmla="*/ 2 w 4"/>
                <a:gd name="T43" fmla="*/ 6 h 7"/>
                <a:gd name="T44" fmla="*/ 2 w 4"/>
                <a:gd name="T45" fmla="*/ 5 h 7"/>
                <a:gd name="T46" fmla="*/ 0 w 4"/>
                <a:gd name="T47" fmla="*/ 4 h 7"/>
                <a:gd name="T48" fmla="*/ 2 w 4"/>
                <a:gd name="T49" fmla="*/ 4 h 7"/>
                <a:gd name="T50" fmla="*/ 0 w 4"/>
                <a:gd name="T51" fmla="*/ 4 h 7"/>
                <a:gd name="T52" fmla="*/ 2 w 4"/>
                <a:gd name="T53" fmla="*/ 4 h 7"/>
                <a:gd name="T54" fmla="*/ 0 w 4"/>
                <a:gd name="T55" fmla="*/ 4 h 7"/>
                <a:gd name="T56" fmla="*/ 0 w 4"/>
                <a:gd name="T57" fmla="*/ 2 h 7"/>
                <a:gd name="T58" fmla="*/ 2 w 4"/>
                <a:gd name="T59" fmla="*/ 2 h 7"/>
                <a:gd name="T60" fmla="*/ 0 w 4"/>
                <a:gd name="T61" fmla="*/ 2 h 7"/>
                <a:gd name="T62" fmla="*/ 2 w 4"/>
                <a:gd name="T63" fmla="*/ 2 h 7"/>
                <a:gd name="T64" fmla="*/ 0 w 4"/>
                <a:gd name="T65" fmla="*/ 2 h 7"/>
                <a:gd name="T66" fmla="*/ 0 w 4"/>
                <a:gd name="T67" fmla="*/ 1 h 7"/>
                <a:gd name="T68" fmla="*/ 2 w 4"/>
                <a:gd name="T69" fmla="*/ 1 h 7"/>
                <a:gd name="T70" fmla="*/ 2 w 4"/>
                <a:gd name="T71" fmla="*/ 0 h 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"/>
                <a:gd name="T109" fmla="*/ 0 h 7"/>
                <a:gd name="T110" fmla="*/ 4 w 4"/>
                <a:gd name="T111" fmla="*/ 7 h 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" h="7">
                  <a:moveTo>
                    <a:pt x="2" y="0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25" name="Freeform 699"/>
            <p:cNvSpPr>
              <a:spLocks noChangeAspect="1"/>
            </p:cNvSpPr>
            <p:nvPr/>
          </p:nvSpPr>
          <p:spPr bwMode="gray">
            <a:xfrm>
              <a:off x="5658" y="2079"/>
              <a:ext cx="1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0 w 1"/>
                <a:gd name="T13" fmla="*/ 2 h 2"/>
                <a:gd name="T14" fmla="*/ 0 w 1"/>
                <a:gd name="T15" fmla="*/ 1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2"/>
                <a:gd name="T26" fmla="*/ 1 w 1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2">
                  <a:moveTo>
                    <a:pt x="0" y="1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26" name="Freeform 700"/>
            <p:cNvSpPr>
              <a:spLocks noChangeAspect="1"/>
            </p:cNvSpPr>
            <p:nvPr/>
          </p:nvSpPr>
          <p:spPr bwMode="gray">
            <a:xfrm>
              <a:off x="5386" y="223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27" name="Freeform 701"/>
            <p:cNvSpPr>
              <a:spLocks noChangeAspect="1"/>
            </p:cNvSpPr>
            <p:nvPr/>
          </p:nvSpPr>
          <p:spPr bwMode="gray">
            <a:xfrm>
              <a:off x="5603" y="2108"/>
              <a:ext cx="4" cy="1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1 h 1"/>
                <a:gd name="T4" fmla="*/ 1 w 3"/>
                <a:gd name="T5" fmla="*/ 1 h 1"/>
                <a:gd name="T6" fmla="*/ 0 w 3"/>
                <a:gd name="T7" fmla="*/ 1 h 1"/>
                <a:gd name="T8" fmla="*/ 1 w 3"/>
                <a:gd name="T9" fmla="*/ 1 h 1"/>
                <a:gd name="T10" fmla="*/ 1 w 3"/>
                <a:gd name="T11" fmla="*/ 0 h 1"/>
                <a:gd name="T12" fmla="*/ 0 w 3"/>
                <a:gd name="T13" fmla="*/ 0 h 1"/>
                <a:gd name="T14" fmla="*/ 1 w 3"/>
                <a:gd name="T15" fmla="*/ 0 h 1"/>
                <a:gd name="T16" fmla="*/ 3 w 3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"/>
                <a:gd name="T29" fmla="*/ 3 w 3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">
                  <a:moveTo>
                    <a:pt x="3" y="0"/>
                  </a:moveTo>
                  <a:lnTo>
                    <a:pt x="3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28" name="Freeform 702"/>
            <p:cNvSpPr>
              <a:spLocks noChangeAspect="1"/>
            </p:cNvSpPr>
            <p:nvPr/>
          </p:nvSpPr>
          <p:spPr bwMode="gray">
            <a:xfrm>
              <a:off x="5387" y="2239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29" name="Freeform 703"/>
            <p:cNvSpPr>
              <a:spLocks noChangeAspect="1"/>
            </p:cNvSpPr>
            <p:nvPr/>
          </p:nvSpPr>
          <p:spPr bwMode="gray">
            <a:xfrm>
              <a:off x="5601" y="2108"/>
              <a:ext cx="2" cy="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1 w 2"/>
                <a:gd name="T9" fmla="*/ 3 h 3"/>
                <a:gd name="T10" fmla="*/ 0 w 2"/>
                <a:gd name="T11" fmla="*/ 3 h 3"/>
                <a:gd name="T12" fmla="*/ 0 w 2"/>
                <a:gd name="T13" fmla="*/ 2 h 3"/>
                <a:gd name="T14" fmla="*/ 0 w 2"/>
                <a:gd name="T15" fmla="*/ 1 h 3"/>
                <a:gd name="T16" fmla="*/ 0 w 2"/>
                <a:gd name="T17" fmla="*/ 0 h 3"/>
                <a:gd name="T18" fmla="*/ 0 w 2"/>
                <a:gd name="T19" fmla="*/ 1 h 3"/>
                <a:gd name="T20" fmla="*/ 1 w 2"/>
                <a:gd name="T21" fmla="*/ 1 h 3"/>
                <a:gd name="T22" fmla="*/ 1 w 2"/>
                <a:gd name="T23" fmla="*/ 0 h 3"/>
                <a:gd name="T24" fmla="*/ 1 w 2"/>
                <a:gd name="T25" fmla="*/ 1 h 3"/>
                <a:gd name="T26" fmla="*/ 2 w 2"/>
                <a:gd name="T27" fmla="*/ 1 h 3"/>
                <a:gd name="T28" fmla="*/ 1 w 2"/>
                <a:gd name="T29" fmla="*/ 1 h 3"/>
                <a:gd name="T30" fmla="*/ 1 w 2"/>
                <a:gd name="T31" fmla="*/ 2 h 3"/>
                <a:gd name="T32" fmla="*/ 2 w 2"/>
                <a:gd name="T33" fmla="*/ 2 h 3"/>
                <a:gd name="T34" fmla="*/ 2 w 2"/>
                <a:gd name="T35" fmla="*/ 1 h 3"/>
                <a:gd name="T36" fmla="*/ 2 w 2"/>
                <a:gd name="T37" fmla="*/ 2 h 3"/>
                <a:gd name="T38" fmla="*/ 2 w 2"/>
                <a:gd name="T39" fmla="*/ 1 h 3"/>
                <a:gd name="T40" fmla="*/ 1 w 2"/>
                <a:gd name="T41" fmla="*/ 1 h 3"/>
                <a:gd name="T42" fmla="*/ 2 w 2"/>
                <a:gd name="T43" fmla="*/ 1 h 3"/>
                <a:gd name="T44" fmla="*/ 2 w 2"/>
                <a:gd name="T45" fmla="*/ 2 h 3"/>
                <a:gd name="T46" fmla="*/ 2 w 2"/>
                <a:gd name="T47" fmla="*/ 1 h 3"/>
                <a:gd name="T48" fmla="*/ 2 w 2"/>
                <a:gd name="T49" fmla="*/ 2 h 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"/>
                <a:gd name="T76" fmla="*/ 0 h 3"/>
                <a:gd name="T77" fmla="*/ 2 w 2"/>
                <a:gd name="T78" fmla="*/ 3 h 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" h="3">
                  <a:moveTo>
                    <a:pt x="2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30" name="Rectangle 704"/>
            <p:cNvSpPr>
              <a:spLocks noChangeAspect="1" noChangeArrowheads="1"/>
            </p:cNvSpPr>
            <p:nvPr/>
          </p:nvSpPr>
          <p:spPr bwMode="gray">
            <a:xfrm>
              <a:off x="5596" y="2115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31" name="Freeform 705"/>
            <p:cNvSpPr>
              <a:spLocks noChangeAspect="1"/>
            </p:cNvSpPr>
            <p:nvPr/>
          </p:nvSpPr>
          <p:spPr bwMode="gray">
            <a:xfrm>
              <a:off x="5592" y="2123"/>
              <a:ext cx="4" cy="4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2 h 4"/>
                <a:gd name="T4" fmla="*/ 2 w 4"/>
                <a:gd name="T5" fmla="*/ 4 h 4"/>
                <a:gd name="T6" fmla="*/ 2 w 4"/>
                <a:gd name="T7" fmla="*/ 2 h 4"/>
                <a:gd name="T8" fmla="*/ 0 w 4"/>
                <a:gd name="T9" fmla="*/ 2 h 4"/>
                <a:gd name="T10" fmla="*/ 0 w 4"/>
                <a:gd name="T11" fmla="*/ 1 h 4"/>
                <a:gd name="T12" fmla="*/ 2 w 4"/>
                <a:gd name="T13" fmla="*/ 1 h 4"/>
                <a:gd name="T14" fmla="*/ 2 w 4"/>
                <a:gd name="T15" fmla="*/ 0 h 4"/>
                <a:gd name="T16" fmla="*/ 3 w 4"/>
                <a:gd name="T17" fmla="*/ 0 h 4"/>
                <a:gd name="T18" fmla="*/ 4 w 4"/>
                <a:gd name="T19" fmla="*/ 1 h 4"/>
                <a:gd name="T20" fmla="*/ 3 w 4"/>
                <a:gd name="T21" fmla="*/ 1 h 4"/>
                <a:gd name="T22" fmla="*/ 3 w 4"/>
                <a:gd name="T23" fmla="*/ 2 h 4"/>
                <a:gd name="T24" fmla="*/ 4 w 4"/>
                <a:gd name="T25" fmla="*/ 2 h 4"/>
                <a:gd name="T26" fmla="*/ 4 w 4"/>
                <a:gd name="T27" fmla="*/ 1 h 4"/>
                <a:gd name="T28" fmla="*/ 4 w 4"/>
                <a:gd name="T29" fmla="*/ 2 h 4"/>
                <a:gd name="T30" fmla="*/ 3 w 4"/>
                <a:gd name="T31" fmla="*/ 2 h 4"/>
                <a:gd name="T32" fmla="*/ 4 w 4"/>
                <a:gd name="T33" fmla="*/ 2 h 4"/>
                <a:gd name="T34" fmla="*/ 3 w 4"/>
                <a:gd name="T35" fmla="*/ 2 h 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"/>
                <a:gd name="T55" fmla="*/ 0 h 4"/>
                <a:gd name="T56" fmla="*/ 4 w 4"/>
                <a:gd name="T57" fmla="*/ 4 h 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" h="4">
                  <a:moveTo>
                    <a:pt x="3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32" name="Freeform 706"/>
            <p:cNvSpPr>
              <a:spLocks noChangeAspect="1"/>
            </p:cNvSpPr>
            <p:nvPr/>
          </p:nvSpPr>
          <p:spPr bwMode="gray">
            <a:xfrm>
              <a:off x="5413" y="2207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33" name="Freeform 707"/>
            <p:cNvSpPr>
              <a:spLocks noChangeAspect="1"/>
            </p:cNvSpPr>
            <p:nvPr/>
          </p:nvSpPr>
          <p:spPr bwMode="gray">
            <a:xfrm>
              <a:off x="5588" y="2087"/>
              <a:ext cx="22" cy="25"/>
            </a:xfrm>
            <a:custGeom>
              <a:avLst/>
              <a:gdLst>
                <a:gd name="T0" fmla="*/ 2 w 21"/>
                <a:gd name="T1" fmla="*/ 13 h 24"/>
                <a:gd name="T2" fmla="*/ 2 w 21"/>
                <a:gd name="T3" fmla="*/ 12 h 24"/>
                <a:gd name="T4" fmla="*/ 2 w 21"/>
                <a:gd name="T5" fmla="*/ 11 h 24"/>
                <a:gd name="T6" fmla="*/ 1 w 21"/>
                <a:gd name="T7" fmla="*/ 11 h 24"/>
                <a:gd name="T8" fmla="*/ 2 w 21"/>
                <a:gd name="T9" fmla="*/ 11 h 24"/>
                <a:gd name="T10" fmla="*/ 3 w 21"/>
                <a:gd name="T11" fmla="*/ 9 h 24"/>
                <a:gd name="T12" fmla="*/ 3 w 21"/>
                <a:gd name="T13" fmla="*/ 7 h 24"/>
                <a:gd name="T14" fmla="*/ 6 w 21"/>
                <a:gd name="T15" fmla="*/ 6 h 24"/>
                <a:gd name="T16" fmla="*/ 6 w 21"/>
                <a:gd name="T17" fmla="*/ 4 h 24"/>
                <a:gd name="T18" fmla="*/ 8 w 21"/>
                <a:gd name="T19" fmla="*/ 3 h 24"/>
                <a:gd name="T20" fmla="*/ 8 w 21"/>
                <a:gd name="T21" fmla="*/ 1 h 24"/>
                <a:gd name="T22" fmla="*/ 10 w 21"/>
                <a:gd name="T23" fmla="*/ 0 h 24"/>
                <a:gd name="T24" fmla="*/ 13 w 21"/>
                <a:gd name="T25" fmla="*/ 1 h 24"/>
                <a:gd name="T26" fmla="*/ 15 w 21"/>
                <a:gd name="T27" fmla="*/ 3 h 24"/>
                <a:gd name="T28" fmla="*/ 18 w 21"/>
                <a:gd name="T29" fmla="*/ 5 h 24"/>
                <a:gd name="T30" fmla="*/ 18 w 21"/>
                <a:gd name="T31" fmla="*/ 6 h 24"/>
                <a:gd name="T32" fmla="*/ 19 w 21"/>
                <a:gd name="T33" fmla="*/ 7 h 24"/>
                <a:gd name="T34" fmla="*/ 20 w 21"/>
                <a:gd name="T35" fmla="*/ 10 h 24"/>
                <a:gd name="T36" fmla="*/ 21 w 21"/>
                <a:gd name="T37" fmla="*/ 12 h 24"/>
                <a:gd name="T38" fmla="*/ 20 w 21"/>
                <a:gd name="T39" fmla="*/ 12 h 24"/>
                <a:gd name="T40" fmla="*/ 19 w 21"/>
                <a:gd name="T41" fmla="*/ 15 h 24"/>
                <a:gd name="T42" fmla="*/ 19 w 21"/>
                <a:gd name="T43" fmla="*/ 16 h 24"/>
                <a:gd name="T44" fmla="*/ 16 w 21"/>
                <a:gd name="T45" fmla="*/ 17 h 24"/>
                <a:gd name="T46" fmla="*/ 15 w 21"/>
                <a:gd name="T47" fmla="*/ 17 h 24"/>
                <a:gd name="T48" fmla="*/ 13 w 21"/>
                <a:gd name="T49" fmla="*/ 16 h 24"/>
                <a:gd name="T50" fmla="*/ 13 w 21"/>
                <a:gd name="T51" fmla="*/ 17 h 24"/>
                <a:gd name="T52" fmla="*/ 10 w 21"/>
                <a:gd name="T53" fmla="*/ 16 h 24"/>
                <a:gd name="T54" fmla="*/ 10 w 21"/>
                <a:gd name="T55" fmla="*/ 12 h 24"/>
                <a:gd name="T56" fmla="*/ 10 w 21"/>
                <a:gd name="T57" fmla="*/ 9 h 24"/>
                <a:gd name="T58" fmla="*/ 9 w 21"/>
                <a:gd name="T59" fmla="*/ 9 h 24"/>
                <a:gd name="T60" fmla="*/ 8 w 21"/>
                <a:gd name="T61" fmla="*/ 9 h 24"/>
                <a:gd name="T62" fmla="*/ 10 w 21"/>
                <a:gd name="T63" fmla="*/ 15 h 24"/>
                <a:gd name="T64" fmla="*/ 10 w 21"/>
                <a:gd name="T65" fmla="*/ 16 h 24"/>
                <a:gd name="T66" fmla="*/ 9 w 21"/>
                <a:gd name="T67" fmla="*/ 16 h 24"/>
                <a:gd name="T68" fmla="*/ 9 w 21"/>
                <a:gd name="T69" fmla="*/ 17 h 24"/>
                <a:gd name="T70" fmla="*/ 9 w 21"/>
                <a:gd name="T71" fmla="*/ 18 h 24"/>
                <a:gd name="T72" fmla="*/ 10 w 21"/>
                <a:gd name="T73" fmla="*/ 20 h 24"/>
                <a:gd name="T74" fmla="*/ 12 w 21"/>
                <a:gd name="T75" fmla="*/ 22 h 24"/>
                <a:gd name="T76" fmla="*/ 9 w 21"/>
                <a:gd name="T77" fmla="*/ 23 h 24"/>
                <a:gd name="T78" fmla="*/ 8 w 21"/>
                <a:gd name="T79" fmla="*/ 24 h 24"/>
                <a:gd name="T80" fmla="*/ 7 w 21"/>
                <a:gd name="T81" fmla="*/ 21 h 24"/>
                <a:gd name="T82" fmla="*/ 7 w 21"/>
                <a:gd name="T83" fmla="*/ 20 h 24"/>
                <a:gd name="T84" fmla="*/ 7 w 21"/>
                <a:gd name="T85" fmla="*/ 21 h 24"/>
                <a:gd name="T86" fmla="*/ 7 w 21"/>
                <a:gd name="T87" fmla="*/ 22 h 24"/>
                <a:gd name="T88" fmla="*/ 6 w 21"/>
                <a:gd name="T89" fmla="*/ 22 h 24"/>
                <a:gd name="T90" fmla="*/ 3 w 21"/>
                <a:gd name="T91" fmla="*/ 22 h 24"/>
                <a:gd name="T92" fmla="*/ 3 w 21"/>
                <a:gd name="T93" fmla="*/ 21 h 24"/>
                <a:gd name="T94" fmla="*/ 1 w 21"/>
                <a:gd name="T95" fmla="*/ 18 h 24"/>
                <a:gd name="T96" fmla="*/ 3 w 21"/>
                <a:gd name="T97" fmla="*/ 17 h 24"/>
                <a:gd name="T98" fmla="*/ 1 w 21"/>
                <a:gd name="T99" fmla="*/ 16 h 24"/>
                <a:gd name="T100" fmla="*/ 1 w 21"/>
                <a:gd name="T101" fmla="*/ 15 h 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1"/>
                <a:gd name="T154" fmla="*/ 0 h 24"/>
                <a:gd name="T155" fmla="*/ 21 w 21"/>
                <a:gd name="T156" fmla="*/ 24 h 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1" h="24">
                  <a:moveTo>
                    <a:pt x="1" y="15"/>
                  </a:moveTo>
                  <a:lnTo>
                    <a:pt x="1" y="13"/>
                  </a:lnTo>
                  <a:lnTo>
                    <a:pt x="2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6"/>
                  </a:lnTo>
                  <a:lnTo>
                    <a:pt x="19" y="6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3" y="17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7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8" y="9"/>
                  </a:lnTo>
                  <a:lnTo>
                    <a:pt x="8" y="7"/>
                  </a:lnTo>
                  <a:lnTo>
                    <a:pt x="8" y="9"/>
                  </a:lnTo>
                  <a:lnTo>
                    <a:pt x="9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9" y="18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8" y="24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1" y="1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34" name="Freeform 708"/>
            <p:cNvSpPr>
              <a:spLocks noChangeAspect="1"/>
            </p:cNvSpPr>
            <p:nvPr/>
          </p:nvSpPr>
          <p:spPr bwMode="gray">
            <a:xfrm>
              <a:off x="5431" y="217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35" name="Freeform 709"/>
            <p:cNvSpPr>
              <a:spLocks noChangeAspect="1"/>
            </p:cNvSpPr>
            <p:nvPr/>
          </p:nvSpPr>
          <p:spPr bwMode="gray">
            <a:xfrm>
              <a:off x="5581" y="2116"/>
              <a:ext cx="11" cy="7"/>
            </a:xfrm>
            <a:custGeom>
              <a:avLst/>
              <a:gdLst>
                <a:gd name="T0" fmla="*/ 4 w 10"/>
                <a:gd name="T1" fmla="*/ 2 h 7"/>
                <a:gd name="T2" fmla="*/ 4 w 10"/>
                <a:gd name="T3" fmla="*/ 3 h 7"/>
                <a:gd name="T4" fmla="*/ 4 w 10"/>
                <a:gd name="T5" fmla="*/ 2 h 7"/>
                <a:gd name="T6" fmla="*/ 4 w 10"/>
                <a:gd name="T7" fmla="*/ 3 h 7"/>
                <a:gd name="T8" fmla="*/ 6 w 10"/>
                <a:gd name="T9" fmla="*/ 3 h 7"/>
                <a:gd name="T10" fmla="*/ 6 w 10"/>
                <a:gd name="T11" fmla="*/ 2 h 7"/>
                <a:gd name="T12" fmla="*/ 6 w 10"/>
                <a:gd name="T13" fmla="*/ 3 h 7"/>
                <a:gd name="T14" fmla="*/ 6 w 10"/>
                <a:gd name="T15" fmla="*/ 2 h 7"/>
                <a:gd name="T16" fmla="*/ 7 w 10"/>
                <a:gd name="T17" fmla="*/ 2 h 7"/>
                <a:gd name="T18" fmla="*/ 7 w 10"/>
                <a:gd name="T19" fmla="*/ 1 h 7"/>
                <a:gd name="T20" fmla="*/ 7 w 10"/>
                <a:gd name="T21" fmla="*/ 0 h 7"/>
                <a:gd name="T22" fmla="*/ 7 w 10"/>
                <a:gd name="T23" fmla="*/ 1 h 7"/>
                <a:gd name="T24" fmla="*/ 8 w 10"/>
                <a:gd name="T25" fmla="*/ 1 h 7"/>
                <a:gd name="T26" fmla="*/ 8 w 10"/>
                <a:gd name="T27" fmla="*/ 2 h 7"/>
                <a:gd name="T28" fmla="*/ 9 w 10"/>
                <a:gd name="T29" fmla="*/ 2 h 7"/>
                <a:gd name="T30" fmla="*/ 9 w 10"/>
                <a:gd name="T31" fmla="*/ 3 h 7"/>
                <a:gd name="T32" fmla="*/ 10 w 10"/>
                <a:gd name="T33" fmla="*/ 5 h 7"/>
                <a:gd name="T34" fmla="*/ 9 w 10"/>
                <a:gd name="T35" fmla="*/ 5 h 7"/>
                <a:gd name="T36" fmla="*/ 9 w 10"/>
                <a:gd name="T37" fmla="*/ 6 h 7"/>
                <a:gd name="T38" fmla="*/ 8 w 10"/>
                <a:gd name="T39" fmla="*/ 6 h 7"/>
                <a:gd name="T40" fmla="*/ 8 w 10"/>
                <a:gd name="T41" fmla="*/ 7 h 7"/>
                <a:gd name="T42" fmla="*/ 7 w 10"/>
                <a:gd name="T43" fmla="*/ 7 h 7"/>
                <a:gd name="T44" fmla="*/ 6 w 10"/>
                <a:gd name="T45" fmla="*/ 7 h 7"/>
                <a:gd name="T46" fmla="*/ 6 w 10"/>
                <a:gd name="T47" fmla="*/ 6 h 7"/>
                <a:gd name="T48" fmla="*/ 7 w 10"/>
                <a:gd name="T49" fmla="*/ 6 h 7"/>
                <a:gd name="T50" fmla="*/ 6 w 10"/>
                <a:gd name="T51" fmla="*/ 6 h 7"/>
                <a:gd name="T52" fmla="*/ 4 w 10"/>
                <a:gd name="T53" fmla="*/ 5 h 7"/>
                <a:gd name="T54" fmla="*/ 4 w 10"/>
                <a:gd name="T55" fmla="*/ 6 h 7"/>
                <a:gd name="T56" fmla="*/ 4 w 10"/>
                <a:gd name="T57" fmla="*/ 5 h 7"/>
                <a:gd name="T58" fmla="*/ 6 w 10"/>
                <a:gd name="T59" fmla="*/ 5 h 7"/>
                <a:gd name="T60" fmla="*/ 4 w 10"/>
                <a:gd name="T61" fmla="*/ 5 h 7"/>
                <a:gd name="T62" fmla="*/ 6 w 10"/>
                <a:gd name="T63" fmla="*/ 5 h 7"/>
                <a:gd name="T64" fmla="*/ 4 w 10"/>
                <a:gd name="T65" fmla="*/ 5 h 7"/>
                <a:gd name="T66" fmla="*/ 6 w 10"/>
                <a:gd name="T67" fmla="*/ 5 h 7"/>
                <a:gd name="T68" fmla="*/ 6 w 10"/>
                <a:gd name="T69" fmla="*/ 3 h 7"/>
                <a:gd name="T70" fmla="*/ 4 w 10"/>
                <a:gd name="T71" fmla="*/ 3 h 7"/>
                <a:gd name="T72" fmla="*/ 4 w 10"/>
                <a:gd name="T73" fmla="*/ 5 h 7"/>
                <a:gd name="T74" fmla="*/ 4 w 10"/>
                <a:gd name="T75" fmla="*/ 6 h 7"/>
                <a:gd name="T76" fmla="*/ 3 w 10"/>
                <a:gd name="T77" fmla="*/ 6 h 7"/>
                <a:gd name="T78" fmla="*/ 4 w 10"/>
                <a:gd name="T79" fmla="*/ 6 h 7"/>
                <a:gd name="T80" fmla="*/ 4 w 10"/>
                <a:gd name="T81" fmla="*/ 5 h 7"/>
                <a:gd name="T82" fmla="*/ 4 w 10"/>
                <a:gd name="T83" fmla="*/ 3 h 7"/>
                <a:gd name="T84" fmla="*/ 3 w 10"/>
                <a:gd name="T85" fmla="*/ 3 h 7"/>
                <a:gd name="T86" fmla="*/ 3 w 10"/>
                <a:gd name="T87" fmla="*/ 5 h 7"/>
                <a:gd name="T88" fmla="*/ 2 w 10"/>
                <a:gd name="T89" fmla="*/ 5 h 7"/>
                <a:gd name="T90" fmla="*/ 2 w 10"/>
                <a:gd name="T91" fmla="*/ 6 h 7"/>
                <a:gd name="T92" fmla="*/ 1 w 10"/>
                <a:gd name="T93" fmla="*/ 6 h 7"/>
                <a:gd name="T94" fmla="*/ 1 w 10"/>
                <a:gd name="T95" fmla="*/ 5 h 7"/>
                <a:gd name="T96" fmla="*/ 0 w 10"/>
                <a:gd name="T97" fmla="*/ 5 h 7"/>
                <a:gd name="T98" fmla="*/ 1 w 10"/>
                <a:gd name="T99" fmla="*/ 5 h 7"/>
                <a:gd name="T100" fmla="*/ 1 w 10"/>
                <a:gd name="T101" fmla="*/ 3 h 7"/>
                <a:gd name="T102" fmla="*/ 1 w 10"/>
                <a:gd name="T103" fmla="*/ 2 h 7"/>
                <a:gd name="T104" fmla="*/ 2 w 10"/>
                <a:gd name="T105" fmla="*/ 2 h 7"/>
                <a:gd name="T106" fmla="*/ 2 w 10"/>
                <a:gd name="T107" fmla="*/ 3 h 7"/>
                <a:gd name="T108" fmla="*/ 1 w 10"/>
                <a:gd name="T109" fmla="*/ 3 h 7"/>
                <a:gd name="T110" fmla="*/ 2 w 10"/>
                <a:gd name="T111" fmla="*/ 3 h 7"/>
                <a:gd name="T112" fmla="*/ 1 w 10"/>
                <a:gd name="T113" fmla="*/ 3 h 7"/>
                <a:gd name="T114" fmla="*/ 2 w 10"/>
                <a:gd name="T115" fmla="*/ 3 h 7"/>
                <a:gd name="T116" fmla="*/ 2 w 10"/>
                <a:gd name="T117" fmla="*/ 2 h 7"/>
                <a:gd name="T118" fmla="*/ 3 w 10"/>
                <a:gd name="T119" fmla="*/ 2 h 7"/>
                <a:gd name="T120" fmla="*/ 3 w 10"/>
                <a:gd name="T121" fmla="*/ 1 h 7"/>
                <a:gd name="T122" fmla="*/ 4 w 10"/>
                <a:gd name="T123" fmla="*/ 1 h 7"/>
                <a:gd name="T124" fmla="*/ 4 w 10"/>
                <a:gd name="T125" fmla="*/ 2 h 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"/>
                <a:gd name="T190" fmla="*/ 0 h 7"/>
                <a:gd name="T191" fmla="*/ 10 w 10"/>
                <a:gd name="T192" fmla="*/ 7 h 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" h="7">
                  <a:moveTo>
                    <a:pt x="4" y="2"/>
                  </a:moveTo>
                  <a:lnTo>
                    <a:pt x="4" y="3"/>
                  </a:lnTo>
                  <a:lnTo>
                    <a:pt x="4" y="2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36" name="Freeform 710"/>
            <p:cNvSpPr>
              <a:spLocks noChangeAspect="1"/>
            </p:cNvSpPr>
            <p:nvPr/>
          </p:nvSpPr>
          <p:spPr bwMode="gray">
            <a:xfrm>
              <a:off x="5433" y="2174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0 w 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37" name="Freeform 711"/>
            <p:cNvSpPr>
              <a:spLocks noChangeAspect="1"/>
            </p:cNvSpPr>
            <p:nvPr/>
          </p:nvSpPr>
          <p:spPr bwMode="gray">
            <a:xfrm>
              <a:off x="5569" y="2127"/>
              <a:ext cx="4" cy="10"/>
            </a:xfrm>
            <a:custGeom>
              <a:avLst/>
              <a:gdLst>
                <a:gd name="T0" fmla="*/ 1 w 4"/>
                <a:gd name="T1" fmla="*/ 8 h 9"/>
                <a:gd name="T2" fmla="*/ 1 w 4"/>
                <a:gd name="T3" fmla="*/ 7 h 9"/>
                <a:gd name="T4" fmla="*/ 1 w 4"/>
                <a:gd name="T5" fmla="*/ 8 h 9"/>
                <a:gd name="T6" fmla="*/ 0 w 4"/>
                <a:gd name="T7" fmla="*/ 8 h 9"/>
                <a:gd name="T8" fmla="*/ 1 w 4"/>
                <a:gd name="T9" fmla="*/ 8 h 9"/>
                <a:gd name="T10" fmla="*/ 0 w 4"/>
                <a:gd name="T11" fmla="*/ 8 h 9"/>
                <a:gd name="T12" fmla="*/ 0 w 4"/>
                <a:gd name="T13" fmla="*/ 9 h 9"/>
                <a:gd name="T14" fmla="*/ 0 w 4"/>
                <a:gd name="T15" fmla="*/ 8 h 9"/>
                <a:gd name="T16" fmla="*/ 0 w 4"/>
                <a:gd name="T17" fmla="*/ 9 h 9"/>
                <a:gd name="T18" fmla="*/ 0 w 4"/>
                <a:gd name="T19" fmla="*/ 8 h 9"/>
                <a:gd name="T20" fmla="*/ 0 w 4"/>
                <a:gd name="T21" fmla="*/ 7 h 9"/>
                <a:gd name="T22" fmla="*/ 1 w 4"/>
                <a:gd name="T23" fmla="*/ 7 h 9"/>
                <a:gd name="T24" fmla="*/ 0 w 4"/>
                <a:gd name="T25" fmla="*/ 7 h 9"/>
                <a:gd name="T26" fmla="*/ 0 w 4"/>
                <a:gd name="T27" fmla="*/ 6 h 9"/>
                <a:gd name="T28" fmla="*/ 1 w 4"/>
                <a:gd name="T29" fmla="*/ 6 h 9"/>
                <a:gd name="T30" fmla="*/ 1 w 4"/>
                <a:gd name="T31" fmla="*/ 4 h 9"/>
                <a:gd name="T32" fmla="*/ 1 w 4"/>
                <a:gd name="T33" fmla="*/ 3 h 9"/>
                <a:gd name="T34" fmla="*/ 1 w 4"/>
                <a:gd name="T35" fmla="*/ 4 h 9"/>
                <a:gd name="T36" fmla="*/ 0 w 4"/>
                <a:gd name="T37" fmla="*/ 4 h 9"/>
                <a:gd name="T38" fmla="*/ 0 w 4"/>
                <a:gd name="T39" fmla="*/ 3 h 9"/>
                <a:gd name="T40" fmla="*/ 0 w 4"/>
                <a:gd name="T41" fmla="*/ 2 h 9"/>
                <a:gd name="T42" fmla="*/ 0 w 4"/>
                <a:gd name="T43" fmla="*/ 3 h 9"/>
                <a:gd name="T44" fmla="*/ 0 w 4"/>
                <a:gd name="T45" fmla="*/ 2 h 9"/>
                <a:gd name="T46" fmla="*/ 1 w 4"/>
                <a:gd name="T47" fmla="*/ 2 h 9"/>
                <a:gd name="T48" fmla="*/ 1 w 4"/>
                <a:gd name="T49" fmla="*/ 1 h 9"/>
                <a:gd name="T50" fmla="*/ 2 w 4"/>
                <a:gd name="T51" fmla="*/ 1 h 9"/>
                <a:gd name="T52" fmla="*/ 2 w 4"/>
                <a:gd name="T53" fmla="*/ 0 h 9"/>
                <a:gd name="T54" fmla="*/ 2 w 4"/>
                <a:gd name="T55" fmla="*/ 1 h 9"/>
                <a:gd name="T56" fmla="*/ 3 w 4"/>
                <a:gd name="T57" fmla="*/ 1 h 9"/>
                <a:gd name="T58" fmla="*/ 3 w 4"/>
                <a:gd name="T59" fmla="*/ 0 h 9"/>
                <a:gd name="T60" fmla="*/ 3 w 4"/>
                <a:gd name="T61" fmla="*/ 1 h 9"/>
                <a:gd name="T62" fmla="*/ 3 w 4"/>
                <a:gd name="T63" fmla="*/ 0 h 9"/>
                <a:gd name="T64" fmla="*/ 4 w 4"/>
                <a:gd name="T65" fmla="*/ 0 h 9"/>
                <a:gd name="T66" fmla="*/ 4 w 4"/>
                <a:gd name="T67" fmla="*/ 1 h 9"/>
                <a:gd name="T68" fmla="*/ 3 w 4"/>
                <a:gd name="T69" fmla="*/ 1 h 9"/>
                <a:gd name="T70" fmla="*/ 4 w 4"/>
                <a:gd name="T71" fmla="*/ 1 h 9"/>
                <a:gd name="T72" fmla="*/ 4 w 4"/>
                <a:gd name="T73" fmla="*/ 2 h 9"/>
                <a:gd name="T74" fmla="*/ 4 w 4"/>
                <a:gd name="T75" fmla="*/ 3 h 9"/>
                <a:gd name="T76" fmla="*/ 4 w 4"/>
                <a:gd name="T77" fmla="*/ 4 h 9"/>
                <a:gd name="T78" fmla="*/ 4 w 4"/>
                <a:gd name="T79" fmla="*/ 6 h 9"/>
                <a:gd name="T80" fmla="*/ 3 w 4"/>
                <a:gd name="T81" fmla="*/ 6 h 9"/>
                <a:gd name="T82" fmla="*/ 3 w 4"/>
                <a:gd name="T83" fmla="*/ 7 h 9"/>
                <a:gd name="T84" fmla="*/ 3 w 4"/>
                <a:gd name="T85" fmla="*/ 8 h 9"/>
                <a:gd name="T86" fmla="*/ 2 w 4"/>
                <a:gd name="T87" fmla="*/ 8 h 9"/>
                <a:gd name="T88" fmla="*/ 3 w 4"/>
                <a:gd name="T89" fmla="*/ 8 h 9"/>
                <a:gd name="T90" fmla="*/ 3 w 4"/>
                <a:gd name="T91" fmla="*/ 7 h 9"/>
                <a:gd name="T92" fmla="*/ 2 w 4"/>
                <a:gd name="T93" fmla="*/ 7 h 9"/>
                <a:gd name="T94" fmla="*/ 2 w 4"/>
                <a:gd name="T95" fmla="*/ 8 h 9"/>
                <a:gd name="T96" fmla="*/ 1 w 4"/>
                <a:gd name="T97" fmla="*/ 8 h 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9"/>
                <a:gd name="T149" fmla="*/ 4 w 4"/>
                <a:gd name="T150" fmla="*/ 9 h 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9">
                  <a:moveTo>
                    <a:pt x="1" y="8"/>
                  </a:moveTo>
                  <a:lnTo>
                    <a:pt x="1" y="7"/>
                  </a:lnTo>
                  <a:lnTo>
                    <a:pt x="1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8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38" name="Freeform 712"/>
            <p:cNvSpPr>
              <a:spLocks noChangeAspect="1"/>
            </p:cNvSpPr>
            <p:nvPr/>
          </p:nvSpPr>
          <p:spPr bwMode="gray">
            <a:xfrm>
              <a:off x="5433" y="2177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2 w 2"/>
                <a:gd name="T9" fmla="*/ 0 h 1"/>
                <a:gd name="T10" fmla="*/ 1 w 2"/>
                <a:gd name="T11" fmla="*/ 1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"/>
                <a:gd name="T20" fmla="*/ 2 w 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39" name="Freeform 713"/>
            <p:cNvSpPr>
              <a:spLocks noChangeAspect="1"/>
            </p:cNvSpPr>
            <p:nvPr/>
          </p:nvSpPr>
          <p:spPr bwMode="gray">
            <a:xfrm>
              <a:off x="5562" y="211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40" name="Freeform 714"/>
            <p:cNvSpPr>
              <a:spLocks noChangeAspect="1"/>
            </p:cNvSpPr>
            <p:nvPr/>
          </p:nvSpPr>
          <p:spPr bwMode="gray">
            <a:xfrm>
              <a:off x="5434" y="2171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0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"/>
                <a:gd name="T19" fmla="*/ 0 h 2"/>
                <a:gd name="T20" fmla="*/ 1 w 1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" h="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41" name="Freeform 715"/>
            <p:cNvSpPr>
              <a:spLocks noChangeAspect="1"/>
            </p:cNvSpPr>
            <p:nvPr/>
          </p:nvSpPr>
          <p:spPr bwMode="gray">
            <a:xfrm>
              <a:off x="5560" y="2103"/>
              <a:ext cx="16" cy="18"/>
            </a:xfrm>
            <a:custGeom>
              <a:avLst/>
              <a:gdLst>
                <a:gd name="T0" fmla="*/ 8 w 15"/>
                <a:gd name="T1" fmla="*/ 9 h 17"/>
                <a:gd name="T2" fmla="*/ 6 w 15"/>
                <a:gd name="T3" fmla="*/ 9 h 17"/>
                <a:gd name="T4" fmla="*/ 6 w 15"/>
                <a:gd name="T5" fmla="*/ 11 h 17"/>
                <a:gd name="T6" fmla="*/ 8 w 15"/>
                <a:gd name="T7" fmla="*/ 11 h 17"/>
                <a:gd name="T8" fmla="*/ 6 w 15"/>
                <a:gd name="T9" fmla="*/ 11 h 17"/>
                <a:gd name="T10" fmla="*/ 6 w 15"/>
                <a:gd name="T11" fmla="*/ 12 h 17"/>
                <a:gd name="T12" fmla="*/ 9 w 15"/>
                <a:gd name="T13" fmla="*/ 13 h 17"/>
                <a:gd name="T14" fmla="*/ 9 w 15"/>
                <a:gd name="T15" fmla="*/ 12 h 17"/>
                <a:gd name="T16" fmla="*/ 10 w 15"/>
                <a:gd name="T17" fmla="*/ 12 h 17"/>
                <a:gd name="T18" fmla="*/ 10 w 15"/>
                <a:gd name="T19" fmla="*/ 14 h 17"/>
                <a:gd name="T20" fmla="*/ 9 w 15"/>
                <a:gd name="T21" fmla="*/ 14 h 17"/>
                <a:gd name="T22" fmla="*/ 8 w 15"/>
                <a:gd name="T23" fmla="*/ 14 h 17"/>
                <a:gd name="T24" fmla="*/ 8 w 15"/>
                <a:gd name="T25" fmla="*/ 15 h 17"/>
                <a:gd name="T26" fmla="*/ 8 w 15"/>
                <a:gd name="T27" fmla="*/ 17 h 17"/>
                <a:gd name="T28" fmla="*/ 6 w 15"/>
                <a:gd name="T29" fmla="*/ 17 h 17"/>
                <a:gd name="T30" fmla="*/ 4 w 15"/>
                <a:gd name="T31" fmla="*/ 15 h 17"/>
                <a:gd name="T32" fmla="*/ 3 w 15"/>
                <a:gd name="T33" fmla="*/ 15 h 17"/>
                <a:gd name="T34" fmla="*/ 4 w 15"/>
                <a:gd name="T35" fmla="*/ 13 h 17"/>
                <a:gd name="T36" fmla="*/ 4 w 15"/>
                <a:gd name="T37" fmla="*/ 14 h 17"/>
                <a:gd name="T38" fmla="*/ 3 w 15"/>
                <a:gd name="T39" fmla="*/ 14 h 17"/>
                <a:gd name="T40" fmla="*/ 3 w 15"/>
                <a:gd name="T41" fmla="*/ 11 h 17"/>
                <a:gd name="T42" fmla="*/ 2 w 15"/>
                <a:gd name="T43" fmla="*/ 8 h 17"/>
                <a:gd name="T44" fmla="*/ 5 w 15"/>
                <a:gd name="T45" fmla="*/ 8 h 17"/>
                <a:gd name="T46" fmla="*/ 4 w 15"/>
                <a:gd name="T47" fmla="*/ 8 h 17"/>
                <a:gd name="T48" fmla="*/ 5 w 15"/>
                <a:gd name="T49" fmla="*/ 6 h 17"/>
                <a:gd name="T50" fmla="*/ 6 w 15"/>
                <a:gd name="T51" fmla="*/ 3 h 17"/>
                <a:gd name="T52" fmla="*/ 3 w 15"/>
                <a:gd name="T53" fmla="*/ 3 h 17"/>
                <a:gd name="T54" fmla="*/ 3 w 15"/>
                <a:gd name="T55" fmla="*/ 2 h 17"/>
                <a:gd name="T56" fmla="*/ 0 w 15"/>
                <a:gd name="T57" fmla="*/ 1 h 17"/>
                <a:gd name="T58" fmla="*/ 2 w 15"/>
                <a:gd name="T59" fmla="*/ 1 h 17"/>
                <a:gd name="T60" fmla="*/ 4 w 15"/>
                <a:gd name="T61" fmla="*/ 2 h 17"/>
                <a:gd name="T62" fmla="*/ 5 w 15"/>
                <a:gd name="T63" fmla="*/ 2 h 17"/>
                <a:gd name="T64" fmla="*/ 6 w 15"/>
                <a:gd name="T65" fmla="*/ 5 h 17"/>
                <a:gd name="T66" fmla="*/ 10 w 15"/>
                <a:gd name="T67" fmla="*/ 6 h 17"/>
                <a:gd name="T68" fmla="*/ 11 w 15"/>
                <a:gd name="T69" fmla="*/ 6 h 17"/>
                <a:gd name="T70" fmla="*/ 10 w 15"/>
                <a:gd name="T71" fmla="*/ 8 h 17"/>
                <a:gd name="T72" fmla="*/ 10 w 15"/>
                <a:gd name="T73" fmla="*/ 9 h 17"/>
                <a:gd name="T74" fmla="*/ 10 w 15"/>
                <a:gd name="T75" fmla="*/ 9 h 17"/>
                <a:gd name="T76" fmla="*/ 11 w 15"/>
                <a:gd name="T77" fmla="*/ 9 h 17"/>
                <a:gd name="T78" fmla="*/ 12 w 15"/>
                <a:gd name="T79" fmla="*/ 9 h 17"/>
                <a:gd name="T80" fmla="*/ 15 w 15"/>
                <a:gd name="T81" fmla="*/ 11 h 17"/>
                <a:gd name="T82" fmla="*/ 15 w 15"/>
                <a:gd name="T83" fmla="*/ 12 h 17"/>
                <a:gd name="T84" fmla="*/ 15 w 15"/>
                <a:gd name="T85" fmla="*/ 13 h 17"/>
                <a:gd name="T86" fmla="*/ 12 w 15"/>
                <a:gd name="T87" fmla="*/ 12 h 17"/>
                <a:gd name="T88" fmla="*/ 12 w 15"/>
                <a:gd name="T89" fmla="*/ 11 h 17"/>
                <a:gd name="T90" fmla="*/ 10 w 15"/>
                <a:gd name="T91" fmla="*/ 12 h 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"/>
                <a:gd name="T139" fmla="*/ 0 h 17"/>
                <a:gd name="T140" fmla="*/ 15 w 15"/>
                <a:gd name="T141" fmla="*/ 17 h 1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" h="17">
                  <a:moveTo>
                    <a:pt x="9" y="11"/>
                  </a:moveTo>
                  <a:lnTo>
                    <a:pt x="8" y="11"/>
                  </a:lnTo>
                  <a:lnTo>
                    <a:pt x="8" y="9"/>
                  </a:lnTo>
                  <a:lnTo>
                    <a:pt x="6" y="9"/>
                  </a:lnTo>
                  <a:lnTo>
                    <a:pt x="6" y="11"/>
                  </a:lnTo>
                  <a:lnTo>
                    <a:pt x="6" y="9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0" y="12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9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9"/>
                  </a:lnTo>
                  <a:lnTo>
                    <a:pt x="9" y="9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4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2" y="13"/>
                  </a:lnTo>
                  <a:lnTo>
                    <a:pt x="12" y="12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42" name="Freeform 716"/>
            <p:cNvSpPr>
              <a:spLocks noChangeAspect="1"/>
            </p:cNvSpPr>
            <p:nvPr/>
          </p:nvSpPr>
          <p:spPr bwMode="gray">
            <a:xfrm>
              <a:off x="5434" y="2174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1 w 2"/>
                <a:gd name="T5" fmla="*/ 0 h 3"/>
                <a:gd name="T6" fmla="*/ 1 w 2"/>
                <a:gd name="T7" fmla="*/ 2 h 3"/>
                <a:gd name="T8" fmla="*/ 2 w 2"/>
                <a:gd name="T9" fmla="*/ 2 h 3"/>
                <a:gd name="T10" fmla="*/ 1 w 2"/>
                <a:gd name="T11" fmla="*/ 2 h 3"/>
                <a:gd name="T12" fmla="*/ 1 w 2"/>
                <a:gd name="T13" fmla="*/ 3 h 3"/>
                <a:gd name="T14" fmla="*/ 0 w 2"/>
                <a:gd name="T15" fmla="*/ 3 h 3"/>
                <a:gd name="T16" fmla="*/ 0 w 2"/>
                <a:gd name="T17" fmla="*/ 2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3"/>
                <a:gd name="T29" fmla="*/ 2 w 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43" name="Freeform 717"/>
            <p:cNvSpPr>
              <a:spLocks noChangeAspect="1"/>
            </p:cNvSpPr>
            <p:nvPr/>
          </p:nvSpPr>
          <p:spPr bwMode="gray">
            <a:xfrm>
              <a:off x="5436" y="2170"/>
              <a:ext cx="4" cy="4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0 h 3"/>
                <a:gd name="T4" fmla="*/ 4 w 4"/>
                <a:gd name="T5" fmla="*/ 0 h 3"/>
                <a:gd name="T6" fmla="*/ 3 w 4"/>
                <a:gd name="T7" fmla="*/ 0 h 3"/>
                <a:gd name="T8" fmla="*/ 3 w 4"/>
                <a:gd name="T9" fmla="*/ 1 h 3"/>
                <a:gd name="T10" fmla="*/ 1 w 4"/>
                <a:gd name="T11" fmla="*/ 1 h 3"/>
                <a:gd name="T12" fmla="*/ 1 w 4"/>
                <a:gd name="T13" fmla="*/ 2 h 3"/>
                <a:gd name="T14" fmla="*/ 1 w 4"/>
                <a:gd name="T15" fmla="*/ 1 h 3"/>
                <a:gd name="T16" fmla="*/ 1 w 4"/>
                <a:gd name="T17" fmla="*/ 2 h 3"/>
                <a:gd name="T18" fmla="*/ 0 w 4"/>
                <a:gd name="T19" fmla="*/ 3 h 3"/>
                <a:gd name="T20" fmla="*/ 0 w 4"/>
                <a:gd name="T21" fmla="*/ 2 h 3"/>
                <a:gd name="T22" fmla="*/ 0 w 4"/>
                <a:gd name="T23" fmla="*/ 1 h 3"/>
                <a:gd name="T24" fmla="*/ 1 w 4"/>
                <a:gd name="T25" fmla="*/ 1 h 3"/>
                <a:gd name="T26" fmla="*/ 1 w 4"/>
                <a:gd name="T27" fmla="*/ 0 h 3"/>
                <a:gd name="T28" fmla="*/ 3 w 4"/>
                <a:gd name="T29" fmla="*/ 1 h 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"/>
                <a:gd name="T46" fmla="*/ 0 h 3"/>
                <a:gd name="T47" fmla="*/ 4 w 4"/>
                <a:gd name="T48" fmla="*/ 3 h 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" h="3">
                  <a:moveTo>
                    <a:pt x="3" y="1"/>
                  </a:moveTo>
                  <a:lnTo>
                    <a:pt x="3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44" name="Freeform 718"/>
            <p:cNvSpPr>
              <a:spLocks noChangeAspect="1"/>
            </p:cNvSpPr>
            <p:nvPr/>
          </p:nvSpPr>
          <p:spPr bwMode="gray">
            <a:xfrm>
              <a:off x="5552" y="2134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45" name="Freeform 719"/>
            <p:cNvSpPr>
              <a:spLocks noChangeAspect="1"/>
            </p:cNvSpPr>
            <p:nvPr/>
          </p:nvSpPr>
          <p:spPr bwMode="gray">
            <a:xfrm>
              <a:off x="5437" y="2162"/>
              <a:ext cx="3" cy="3"/>
            </a:xfrm>
            <a:custGeom>
              <a:avLst/>
              <a:gdLst>
                <a:gd name="T0" fmla="*/ 2 w 3"/>
                <a:gd name="T1" fmla="*/ 3 h 3"/>
                <a:gd name="T2" fmla="*/ 0 w 3"/>
                <a:gd name="T3" fmla="*/ 3 h 3"/>
                <a:gd name="T4" fmla="*/ 0 w 3"/>
                <a:gd name="T5" fmla="*/ 2 h 3"/>
                <a:gd name="T6" fmla="*/ 2 w 3"/>
                <a:gd name="T7" fmla="*/ 2 h 3"/>
                <a:gd name="T8" fmla="*/ 2 w 3"/>
                <a:gd name="T9" fmla="*/ 0 h 3"/>
                <a:gd name="T10" fmla="*/ 3 w 3"/>
                <a:gd name="T11" fmla="*/ 0 h 3"/>
                <a:gd name="T12" fmla="*/ 3 w 3"/>
                <a:gd name="T13" fmla="*/ 2 h 3"/>
                <a:gd name="T14" fmla="*/ 2 w 3"/>
                <a:gd name="T15" fmla="*/ 2 h 3"/>
                <a:gd name="T16" fmla="*/ 2 w 3"/>
                <a:gd name="T17" fmla="*/ 3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46" name="Freeform 720"/>
            <p:cNvSpPr>
              <a:spLocks noChangeAspect="1"/>
            </p:cNvSpPr>
            <p:nvPr/>
          </p:nvSpPr>
          <p:spPr bwMode="gray">
            <a:xfrm>
              <a:off x="5547" y="2151"/>
              <a:ext cx="1" cy="3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1 h 2"/>
                <a:gd name="T8" fmla="*/ 1 w 1"/>
                <a:gd name="T9" fmla="*/ 2 h 2"/>
                <a:gd name="T10" fmla="*/ 0 w 1"/>
                <a:gd name="T11" fmla="*/ 2 h 2"/>
                <a:gd name="T12" fmla="*/ 0 w 1"/>
                <a:gd name="T13" fmla="*/ 1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2"/>
                <a:gd name="T23" fmla="*/ 1 w 1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2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47" name="Freeform 721"/>
            <p:cNvSpPr>
              <a:spLocks noChangeAspect="1"/>
            </p:cNvSpPr>
            <p:nvPr/>
          </p:nvSpPr>
          <p:spPr bwMode="gray">
            <a:xfrm>
              <a:off x="5439" y="2164"/>
              <a:ext cx="3" cy="6"/>
            </a:xfrm>
            <a:custGeom>
              <a:avLst/>
              <a:gdLst>
                <a:gd name="T0" fmla="*/ 1 w 3"/>
                <a:gd name="T1" fmla="*/ 1 h 6"/>
                <a:gd name="T2" fmla="*/ 2 w 3"/>
                <a:gd name="T3" fmla="*/ 1 h 6"/>
                <a:gd name="T4" fmla="*/ 3 w 3"/>
                <a:gd name="T5" fmla="*/ 1 h 6"/>
                <a:gd name="T6" fmla="*/ 3 w 3"/>
                <a:gd name="T7" fmla="*/ 0 h 6"/>
                <a:gd name="T8" fmla="*/ 3 w 3"/>
                <a:gd name="T9" fmla="*/ 1 h 6"/>
                <a:gd name="T10" fmla="*/ 3 w 3"/>
                <a:gd name="T11" fmla="*/ 2 h 6"/>
                <a:gd name="T12" fmla="*/ 2 w 3"/>
                <a:gd name="T13" fmla="*/ 2 h 6"/>
                <a:gd name="T14" fmla="*/ 2 w 3"/>
                <a:gd name="T15" fmla="*/ 3 h 6"/>
                <a:gd name="T16" fmla="*/ 2 w 3"/>
                <a:gd name="T17" fmla="*/ 5 h 6"/>
                <a:gd name="T18" fmla="*/ 1 w 3"/>
                <a:gd name="T19" fmla="*/ 5 h 6"/>
                <a:gd name="T20" fmla="*/ 1 w 3"/>
                <a:gd name="T21" fmla="*/ 6 h 6"/>
                <a:gd name="T22" fmla="*/ 1 w 3"/>
                <a:gd name="T23" fmla="*/ 5 h 6"/>
                <a:gd name="T24" fmla="*/ 0 w 3"/>
                <a:gd name="T25" fmla="*/ 5 h 6"/>
                <a:gd name="T26" fmla="*/ 0 w 3"/>
                <a:gd name="T27" fmla="*/ 3 h 6"/>
                <a:gd name="T28" fmla="*/ 0 w 3"/>
                <a:gd name="T29" fmla="*/ 5 h 6"/>
                <a:gd name="T30" fmla="*/ 0 w 3"/>
                <a:gd name="T31" fmla="*/ 3 h 6"/>
                <a:gd name="T32" fmla="*/ 1 w 3"/>
                <a:gd name="T33" fmla="*/ 3 h 6"/>
                <a:gd name="T34" fmla="*/ 1 w 3"/>
                <a:gd name="T35" fmla="*/ 2 h 6"/>
                <a:gd name="T36" fmla="*/ 1 w 3"/>
                <a:gd name="T37" fmla="*/ 1 h 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"/>
                <a:gd name="T58" fmla="*/ 0 h 6"/>
                <a:gd name="T59" fmla="*/ 3 w 3"/>
                <a:gd name="T60" fmla="*/ 6 h 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" h="6">
                  <a:moveTo>
                    <a:pt x="1" y="1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48" name="Freeform 722"/>
            <p:cNvSpPr>
              <a:spLocks noChangeAspect="1"/>
            </p:cNvSpPr>
            <p:nvPr/>
          </p:nvSpPr>
          <p:spPr bwMode="gray">
            <a:xfrm>
              <a:off x="5546" y="2123"/>
              <a:ext cx="12" cy="11"/>
            </a:xfrm>
            <a:custGeom>
              <a:avLst/>
              <a:gdLst>
                <a:gd name="T0" fmla="*/ 7 w 12"/>
                <a:gd name="T1" fmla="*/ 5 h 10"/>
                <a:gd name="T2" fmla="*/ 7 w 12"/>
                <a:gd name="T3" fmla="*/ 5 h 10"/>
                <a:gd name="T4" fmla="*/ 9 w 12"/>
                <a:gd name="T5" fmla="*/ 5 h 10"/>
                <a:gd name="T6" fmla="*/ 9 w 12"/>
                <a:gd name="T7" fmla="*/ 5 h 10"/>
                <a:gd name="T8" fmla="*/ 11 w 12"/>
                <a:gd name="T9" fmla="*/ 4 h 10"/>
                <a:gd name="T10" fmla="*/ 11 w 12"/>
                <a:gd name="T11" fmla="*/ 6 h 10"/>
                <a:gd name="T12" fmla="*/ 11 w 12"/>
                <a:gd name="T13" fmla="*/ 6 h 10"/>
                <a:gd name="T14" fmla="*/ 12 w 12"/>
                <a:gd name="T15" fmla="*/ 7 h 10"/>
                <a:gd name="T16" fmla="*/ 9 w 12"/>
                <a:gd name="T17" fmla="*/ 7 h 10"/>
                <a:gd name="T18" fmla="*/ 9 w 12"/>
                <a:gd name="T19" fmla="*/ 7 h 10"/>
                <a:gd name="T20" fmla="*/ 8 w 12"/>
                <a:gd name="T21" fmla="*/ 8 h 10"/>
                <a:gd name="T22" fmla="*/ 8 w 12"/>
                <a:gd name="T23" fmla="*/ 8 h 10"/>
                <a:gd name="T24" fmla="*/ 9 w 12"/>
                <a:gd name="T25" fmla="*/ 10 h 10"/>
                <a:gd name="T26" fmla="*/ 7 w 12"/>
                <a:gd name="T27" fmla="*/ 10 h 10"/>
                <a:gd name="T28" fmla="*/ 6 w 12"/>
                <a:gd name="T29" fmla="*/ 8 h 10"/>
                <a:gd name="T30" fmla="*/ 6 w 12"/>
                <a:gd name="T31" fmla="*/ 8 h 10"/>
                <a:gd name="T32" fmla="*/ 6 w 12"/>
                <a:gd name="T33" fmla="*/ 8 h 10"/>
                <a:gd name="T34" fmla="*/ 5 w 12"/>
                <a:gd name="T35" fmla="*/ 7 h 10"/>
                <a:gd name="T36" fmla="*/ 3 w 12"/>
                <a:gd name="T37" fmla="*/ 8 h 10"/>
                <a:gd name="T38" fmla="*/ 3 w 12"/>
                <a:gd name="T39" fmla="*/ 6 h 10"/>
                <a:gd name="T40" fmla="*/ 3 w 12"/>
                <a:gd name="T41" fmla="*/ 6 h 10"/>
                <a:gd name="T42" fmla="*/ 3 w 12"/>
                <a:gd name="T43" fmla="*/ 6 h 10"/>
                <a:gd name="T44" fmla="*/ 3 w 12"/>
                <a:gd name="T45" fmla="*/ 6 h 10"/>
                <a:gd name="T46" fmla="*/ 5 w 12"/>
                <a:gd name="T47" fmla="*/ 7 h 10"/>
                <a:gd name="T48" fmla="*/ 5 w 12"/>
                <a:gd name="T49" fmla="*/ 7 h 10"/>
                <a:gd name="T50" fmla="*/ 5 w 12"/>
                <a:gd name="T51" fmla="*/ 5 h 10"/>
                <a:gd name="T52" fmla="*/ 3 w 12"/>
                <a:gd name="T53" fmla="*/ 6 h 10"/>
                <a:gd name="T54" fmla="*/ 5 w 12"/>
                <a:gd name="T55" fmla="*/ 5 h 10"/>
                <a:gd name="T56" fmla="*/ 3 w 12"/>
                <a:gd name="T57" fmla="*/ 6 h 10"/>
                <a:gd name="T58" fmla="*/ 2 w 12"/>
                <a:gd name="T59" fmla="*/ 5 h 10"/>
                <a:gd name="T60" fmla="*/ 3 w 12"/>
                <a:gd name="T61" fmla="*/ 4 h 10"/>
                <a:gd name="T62" fmla="*/ 2 w 12"/>
                <a:gd name="T63" fmla="*/ 4 h 10"/>
                <a:gd name="T64" fmla="*/ 3 w 12"/>
                <a:gd name="T65" fmla="*/ 2 h 10"/>
                <a:gd name="T66" fmla="*/ 2 w 12"/>
                <a:gd name="T67" fmla="*/ 4 h 10"/>
                <a:gd name="T68" fmla="*/ 2 w 12"/>
                <a:gd name="T69" fmla="*/ 5 h 10"/>
                <a:gd name="T70" fmla="*/ 1 w 12"/>
                <a:gd name="T71" fmla="*/ 4 h 10"/>
                <a:gd name="T72" fmla="*/ 1 w 12"/>
                <a:gd name="T73" fmla="*/ 1 h 10"/>
                <a:gd name="T74" fmla="*/ 1 w 12"/>
                <a:gd name="T75" fmla="*/ 4 h 10"/>
                <a:gd name="T76" fmla="*/ 1 w 12"/>
                <a:gd name="T77" fmla="*/ 4 h 10"/>
                <a:gd name="T78" fmla="*/ 1 w 12"/>
                <a:gd name="T79" fmla="*/ 1 h 10"/>
                <a:gd name="T80" fmla="*/ 2 w 12"/>
                <a:gd name="T81" fmla="*/ 0 h 10"/>
                <a:gd name="T82" fmla="*/ 3 w 12"/>
                <a:gd name="T83" fmla="*/ 1 h 10"/>
                <a:gd name="T84" fmla="*/ 3 w 12"/>
                <a:gd name="T85" fmla="*/ 1 h 10"/>
                <a:gd name="T86" fmla="*/ 3 w 12"/>
                <a:gd name="T87" fmla="*/ 1 h 10"/>
                <a:gd name="T88" fmla="*/ 5 w 12"/>
                <a:gd name="T89" fmla="*/ 2 h 10"/>
                <a:gd name="T90" fmla="*/ 5 w 12"/>
                <a:gd name="T91" fmla="*/ 2 h 10"/>
                <a:gd name="T92" fmla="*/ 5 w 12"/>
                <a:gd name="T93" fmla="*/ 2 h 10"/>
                <a:gd name="T94" fmla="*/ 6 w 12"/>
                <a:gd name="T95" fmla="*/ 0 h 10"/>
                <a:gd name="T96" fmla="*/ 6 w 12"/>
                <a:gd name="T97" fmla="*/ 0 h 10"/>
                <a:gd name="T98" fmla="*/ 7 w 12"/>
                <a:gd name="T99" fmla="*/ 1 h 10"/>
                <a:gd name="T100" fmla="*/ 8 w 12"/>
                <a:gd name="T101" fmla="*/ 0 h 10"/>
                <a:gd name="T102" fmla="*/ 9 w 12"/>
                <a:gd name="T103" fmla="*/ 1 h 10"/>
                <a:gd name="T104" fmla="*/ 8 w 12"/>
                <a:gd name="T105" fmla="*/ 2 h 10"/>
                <a:gd name="T106" fmla="*/ 7 w 12"/>
                <a:gd name="T107" fmla="*/ 4 h 10"/>
                <a:gd name="T108" fmla="*/ 7 w 12"/>
                <a:gd name="T109" fmla="*/ 4 h 10"/>
                <a:gd name="T110" fmla="*/ 7 w 12"/>
                <a:gd name="T111" fmla="*/ 4 h 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"/>
                <a:gd name="T169" fmla="*/ 0 h 10"/>
                <a:gd name="T170" fmla="*/ 12 w 12"/>
                <a:gd name="T171" fmla="*/ 10 h 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" h="10">
                  <a:moveTo>
                    <a:pt x="7" y="4"/>
                  </a:moveTo>
                  <a:lnTo>
                    <a:pt x="7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7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49" name="Freeform 723"/>
            <p:cNvSpPr>
              <a:spLocks noChangeAspect="1"/>
            </p:cNvSpPr>
            <p:nvPr/>
          </p:nvSpPr>
          <p:spPr bwMode="gray">
            <a:xfrm>
              <a:off x="5439" y="2164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2 w 2"/>
                <a:gd name="T7" fmla="*/ 0 h 1"/>
                <a:gd name="T8" fmla="*/ 1 w 2"/>
                <a:gd name="T9" fmla="*/ 0 h 1"/>
                <a:gd name="T10" fmla="*/ 1 w 2"/>
                <a:gd name="T11" fmla="*/ 1 h 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"/>
                <a:gd name="T20" fmla="*/ 2 w 2"/>
                <a:gd name="T21" fmla="*/ 1 h 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">
                  <a:moveTo>
                    <a:pt x="1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50" name="Freeform 724"/>
            <p:cNvSpPr>
              <a:spLocks noChangeAspect="1"/>
            </p:cNvSpPr>
            <p:nvPr/>
          </p:nvSpPr>
          <p:spPr bwMode="gray">
            <a:xfrm>
              <a:off x="5542" y="2094"/>
              <a:ext cx="9" cy="17"/>
            </a:xfrm>
            <a:custGeom>
              <a:avLst/>
              <a:gdLst>
                <a:gd name="T0" fmla="*/ 3 w 8"/>
                <a:gd name="T1" fmla="*/ 7 h 17"/>
                <a:gd name="T2" fmla="*/ 3 w 8"/>
                <a:gd name="T3" fmla="*/ 5 h 17"/>
                <a:gd name="T4" fmla="*/ 4 w 8"/>
                <a:gd name="T5" fmla="*/ 4 h 17"/>
                <a:gd name="T6" fmla="*/ 4 w 8"/>
                <a:gd name="T7" fmla="*/ 3 h 17"/>
                <a:gd name="T8" fmla="*/ 4 w 8"/>
                <a:gd name="T9" fmla="*/ 3 h 17"/>
                <a:gd name="T10" fmla="*/ 4 w 8"/>
                <a:gd name="T11" fmla="*/ 3 h 17"/>
                <a:gd name="T12" fmla="*/ 5 w 8"/>
                <a:gd name="T13" fmla="*/ 1 h 17"/>
                <a:gd name="T14" fmla="*/ 6 w 8"/>
                <a:gd name="T15" fmla="*/ 0 h 17"/>
                <a:gd name="T16" fmla="*/ 6 w 8"/>
                <a:gd name="T17" fmla="*/ 0 h 17"/>
                <a:gd name="T18" fmla="*/ 8 w 8"/>
                <a:gd name="T19" fmla="*/ 1 h 17"/>
                <a:gd name="T20" fmla="*/ 8 w 8"/>
                <a:gd name="T21" fmla="*/ 4 h 17"/>
                <a:gd name="T22" fmla="*/ 8 w 8"/>
                <a:gd name="T23" fmla="*/ 4 h 17"/>
                <a:gd name="T24" fmla="*/ 6 w 8"/>
                <a:gd name="T25" fmla="*/ 5 h 17"/>
                <a:gd name="T26" fmla="*/ 6 w 8"/>
                <a:gd name="T27" fmla="*/ 5 h 17"/>
                <a:gd name="T28" fmla="*/ 5 w 8"/>
                <a:gd name="T29" fmla="*/ 5 h 17"/>
                <a:gd name="T30" fmla="*/ 5 w 8"/>
                <a:gd name="T31" fmla="*/ 7 h 17"/>
                <a:gd name="T32" fmla="*/ 4 w 8"/>
                <a:gd name="T33" fmla="*/ 7 h 17"/>
                <a:gd name="T34" fmla="*/ 4 w 8"/>
                <a:gd name="T35" fmla="*/ 7 h 17"/>
                <a:gd name="T36" fmla="*/ 5 w 8"/>
                <a:gd name="T37" fmla="*/ 9 h 17"/>
                <a:gd name="T38" fmla="*/ 4 w 8"/>
                <a:gd name="T39" fmla="*/ 10 h 17"/>
                <a:gd name="T40" fmla="*/ 5 w 8"/>
                <a:gd name="T41" fmla="*/ 11 h 17"/>
                <a:gd name="T42" fmla="*/ 4 w 8"/>
                <a:gd name="T43" fmla="*/ 12 h 17"/>
                <a:gd name="T44" fmla="*/ 3 w 8"/>
                <a:gd name="T45" fmla="*/ 14 h 17"/>
                <a:gd name="T46" fmla="*/ 4 w 8"/>
                <a:gd name="T47" fmla="*/ 15 h 17"/>
                <a:gd name="T48" fmla="*/ 3 w 8"/>
                <a:gd name="T49" fmla="*/ 16 h 17"/>
                <a:gd name="T50" fmla="*/ 2 w 8"/>
                <a:gd name="T51" fmla="*/ 16 h 17"/>
                <a:gd name="T52" fmla="*/ 3 w 8"/>
                <a:gd name="T53" fmla="*/ 15 h 17"/>
                <a:gd name="T54" fmla="*/ 2 w 8"/>
                <a:gd name="T55" fmla="*/ 14 h 17"/>
                <a:gd name="T56" fmla="*/ 3 w 8"/>
                <a:gd name="T57" fmla="*/ 12 h 17"/>
                <a:gd name="T58" fmla="*/ 2 w 8"/>
                <a:gd name="T59" fmla="*/ 11 h 17"/>
                <a:gd name="T60" fmla="*/ 0 w 8"/>
                <a:gd name="T61" fmla="*/ 12 h 17"/>
                <a:gd name="T62" fmla="*/ 2 w 8"/>
                <a:gd name="T63" fmla="*/ 11 h 17"/>
                <a:gd name="T64" fmla="*/ 2 w 8"/>
                <a:gd name="T65" fmla="*/ 11 h 17"/>
                <a:gd name="T66" fmla="*/ 3 w 8"/>
                <a:gd name="T67" fmla="*/ 9 h 17"/>
                <a:gd name="T68" fmla="*/ 3 w 8"/>
                <a:gd name="T69" fmla="*/ 9 h 17"/>
                <a:gd name="T70" fmla="*/ 4 w 8"/>
                <a:gd name="T71" fmla="*/ 7 h 17"/>
                <a:gd name="T72" fmla="*/ 3 w 8"/>
                <a:gd name="T73" fmla="*/ 6 h 1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8"/>
                <a:gd name="T112" fmla="*/ 0 h 17"/>
                <a:gd name="T113" fmla="*/ 8 w 8"/>
                <a:gd name="T114" fmla="*/ 17 h 1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8" h="17">
                  <a:moveTo>
                    <a:pt x="3" y="6"/>
                  </a:move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4"/>
                  </a:lnTo>
                  <a:lnTo>
                    <a:pt x="6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51" name="Freeform 725"/>
            <p:cNvSpPr>
              <a:spLocks noChangeAspect="1"/>
            </p:cNvSpPr>
            <p:nvPr/>
          </p:nvSpPr>
          <p:spPr bwMode="gray">
            <a:xfrm>
              <a:off x="5542" y="2117"/>
              <a:ext cx="13" cy="8"/>
            </a:xfrm>
            <a:custGeom>
              <a:avLst/>
              <a:gdLst>
                <a:gd name="T0" fmla="*/ 6 w 12"/>
                <a:gd name="T1" fmla="*/ 4 h 8"/>
                <a:gd name="T2" fmla="*/ 8 w 12"/>
                <a:gd name="T3" fmla="*/ 2 h 8"/>
                <a:gd name="T4" fmla="*/ 6 w 12"/>
                <a:gd name="T5" fmla="*/ 4 h 8"/>
                <a:gd name="T6" fmla="*/ 5 w 12"/>
                <a:gd name="T7" fmla="*/ 2 h 8"/>
                <a:gd name="T8" fmla="*/ 5 w 12"/>
                <a:gd name="T9" fmla="*/ 2 h 8"/>
                <a:gd name="T10" fmla="*/ 6 w 12"/>
                <a:gd name="T11" fmla="*/ 1 h 8"/>
                <a:gd name="T12" fmla="*/ 8 w 12"/>
                <a:gd name="T13" fmla="*/ 0 h 8"/>
                <a:gd name="T14" fmla="*/ 10 w 12"/>
                <a:gd name="T15" fmla="*/ 0 h 8"/>
                <a:gd name="T16" fmla="*/ 10 w 12"/>
                <a:gd name="T17" fmla="*/ 1 h 8"/>
                <a:gd name="T18" fmla="*/ 10 w 12"/>
                <a:gd name="T19" fmla="*/ 1 h 8"/>
                <a:gd name="T20" fmla="*/ 11 w 12"/>
                <a:gd name="T21" fmla="*/ 2 h 8"/>
                <a:gd name="T22" fmla="*/ 11 w 12"/>
                <a:gd name="T23" fmla="*/ 2 h 8"/>
                <a:gd name="T24" fmla="*/ 11 w 12"/>
                <a:gd name="T25" fmla="*/ 5 h 8"/>
                <a:gd name="T26" fmla="*/ 10 w 12"/>
                <a:gd name="T27" fmla="*/ 4 h 8"/>
                <a:gd name="T28" fmla="*/ 10 w 12"/>
                <a:gd name="T29" fmla="*/ 4 h 8"/>
                <a:gd name="T30" fmla="*/ 9 w 12"/>
                <a:gd name="T31" fmla="*/ 5 h 8"/>
                <a:gd name="T32" fmla="*/ 8 w 12"/>
                <a:gd name="T33" fmla="*/ 4 h 8"/>
                <a:gd name="T34" fmla="*/ 6 w 12"/>
                <a:gd name="T35" fmla="*/ 5 h 8"/>
                <a:gd name="T36" fmla="*/ 8 w 12"/>
                <a:gd name="T37" fmla="*/ 6 h 8"/>
                <a:gd name="T38" fmla="*/ 5 w 12"/>
                <a:gd name="T39" fmla="*/ 6 h 8"/>
                <a:gd name="T40" fmla="*/ 6 w 12"/>
                <a:gd name="T41" fmla="*/ 5 h 8"/>
                <a:gd name="T42" fmla="*/ 6 w 12"/>
                <a:gd name="T43" fmla="*/ 5 h 8"/>
                <a:gd name="T44" fmla="*/ 5 w 12"/>
                <a:gd name="T45" fmla="*/ 4 h 8"/>
                <a:gd name="T46" fmla="*/ 4 w 12"/>
                <a:gd name="T47" fmla="*/ 5 h 8"/>
                <a:gd name="T48" fmla="*/ 3 w 12"/>
                <a:gd name="T49" fmla="*/ 5 h 8"/>
                <a:gd name="T50" fmla="*/ 2 w 12"/>
                <a:gd name="T51" fmla="*/ 6 h 8"/>
                <a:gd name="T52" fmla="*/ 2 w 12"/>
                <a:gd name="T53" fmla="*/ 8 h 8"/>
                <a:gd name="T54" fmla="*/ 0 w 12"/>
                <a:gd name="T55" fmla="*/ 7 h 8"/>
                <a:gd name="T56" fmla="*/ 0 w 12"/>
                <a:gd name="T57" fmla="*/ 7 h 8"/>
                <a:gd name="T58" fmla="*/ 2 w 12"/>
                <a:gd name="T59" fmla="*/ 6 h 8"/>
                <a:gd name="T60" fmla="*/ 3 w 12"/>
                <a:gd name="T61" fmla="*/ 5 h 8"/>
                <a:gd name="T62" fmla="*/ 4 w 12"/>
                <a:gd name="T63" fmla="*/ 4 h 8"/>
                <a:gd name="T64" fmla="*/ 5 w 12"/>
                <a:gd name="T65" fmla="*/ 2 h 8"/>
                <a:gd name="T66" fmla="*/ 4 w 12"/>
                <a:gd name="T67" fmla="*/ 4 h 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"/>
                <a:gd name="T103" fmla="*/ 0 h 8"/>
                <a:gd name="T104" fmla="*/ 12 w 12"/>
                <a:gd name="T105" fmla="*/ 8 h 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" h="8">
                  <a:moveTo>
                    <a:pt x="5" y="4"/>
                  </a:move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8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4" y="4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52" name="Freeform 726"/>
            <p:cNvSpPr>
              <a:spLocks noChangeAspect="1"/>
            </p:cNvSpPr>
            <p:nvPr/>
          </p:nvSpPr>
          <p:spPr bwMode="gray">
            <a:xfrm>
              <a:off x="5441" y="2170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1 h 2"/>
                <a:gd name="T8" fmla="*/ 1 w 2"/>
                <a:gd name="T9" fmla="*/ 0 h 2"/>
                <a:gd name="T10" fmla="*/ 1 w 2"/>
                <a:gd name="T11" fmla="*/ 1 h 2"/>
                <a:gd name="T12" fmla="*/ 2 w 2"/>
                <a:gd name="T13" fmla="*/ 0 h 2"/>
                <a:gd name="T14" fmla="*/ 1 w 2"/>
                <a:gd name="T15" fmla="*/ 1 h 2"/>
                <a:gd name="T16" fmla="*/ 1 w 2"/>
                <a:gd name="T17" fmla="*/ 0 h 2"/>
                <a:gd name="T18" fmla="*/ 1 w 2"/>
                <a:gd name="T19" fmla="*/ 1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"/>
                <a:gd name="T31" fmla="*/ 0 h 2"/>
                <a:gd name="T32" fmla="*/ 2 w 2"/>
                <a:gd name="T33" fmla="*/ 2 h 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" h="2">
                  <a:moveTo>
                    <a:pt x="1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53" name="Freeform 727"/>
            <p:cNvSpPr>
              <a:spLocks noChangeAspect="1"/>
            </p:cNvSpPr>
            <p:nvPr/>
          </p:nvSpPr>
          <p:spPr bwMode="gray">
            <a:xfrm>
              <a:off x="5542" y="210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2 h 2"/>
                <a:gd name="T8" fmla="*/ 0 w 2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2"/>
                <a:gd name="T17" fmla="*/ 2 w 2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54" name="Freeform 728"/>
            <p:cNvSpPr>
              <a:spLocks noChangeAspect="1"/>
            </p:cNvSpPr>
            <p:nvPr/>
          </p:nvSpPr>
          <p:spPr bwMode="gray">
            <a:xfrm>
              <a:off x="5443" y="2159"/>
              <a:ext cx="3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"/>
                <a:gd name="T17" fmla="*/ 2 w 2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">
                  <a:moveTo>
                    <a:pt x="2" y="1"/>
                  </a:move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55" name="Freeform 729"/>
            <p:cNvSpPr>
              <a:spLocks noChangeAspect="1"/>
            </p:cNvSpPr>
            <p:nvPr/>
          </p:nvSpPr>
          <p:spPr bwMode="gray">
            <a:xfrm>
              <a:off x="5541" y="2106"/>
              <a:ext cx="3" cy="4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0 h 4"/>
                <a:gd name="T4" fmla="*/ 1 w 3"/>
                <a:gd name="T5" fmla="*/ 2 h 4"/>
                <a:gd name="T6" fmla="*/ 1 w 3"/>
                <a:gd name="T7" fmla="*/ 3 h 4"/>
                <a:gd name="T8" fmla="*/ 1 w 3"/>
                <a:gd name="T9" fmla="*/ 2 h 4"/>
                <a:gd name="T10" fmla="*/ 3 w 3"/>
                <a:gd name="T11" fmla="*/ 3 h 4"/>
                <a:gd name="T12" fmla="*/ 3 w 3"/>
                <a:gd name="T13" fmla="*/ 2 h 4"/>
                <a:gd name="T14" fmla="*/ 3 w 3"/>
                <a:gd name="T15" fmla="*/ 3 h 4"/>
                <a:gd name="T16" fmla="*/ 1 w 3"/>
                <a:gd name="T17" fmla="*/ 3 h 4"/>
                <a:gd name="T18" fmla="*/ 1 w 3"/>
                <a:gd name="T19" fmla="*/ 4 h 4"/>
                <a:gd name="T20" fmla="*/ 0 w 3"/>
                <a:gd name="T21" fmla="*/ 4 h 4"/>
                <a:gd name="T22" fmla="*/ 0 w 3"/>
                <a:gd name="T23" fmla="*/ 3 h 4"/>
                <a:gd name="T24" fmla="*/ 0 w 3"/>
                <a:gd name="T25" fmla="*/ 2 h 4"/>
                <a:gd name="T26" fmla="*/ 0 w 3"/>
                <a:gd name="T27" fmla="*/ 3 h 4"/>
                <a:gd name="T28" fmla="*/ 0 w 3"/>
                <a:gd name="T29" fmla="*/ 2 h 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"/>
                <a:gd name="T46" fmla="*/ 0 h 4"/>
                <a:gd name="T47" fmla="*/ 3 w 3"/>
                <a:gd name="T48" fmla="*/ 4 h 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" h="4">
                  <a:moveTo>
                    <a:pt x="0" y="2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56" name="Rectangle 730"/>
            <p:cNvSpPr>
              <a:spLocks noChangeAspect="1" noChangeArrowheads="1"/>
            </p:cNvSpPr>
            <p:nvPr/>
          </p:nvSpPr>
          <p:spPr bwMode="gray">
            <a:xfrm>
              <a:off x="5528" y="2137"/>
              <a:ext cx="1" cy="2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57" name="Freeform 731"/>
            <p:cNvSpPr>
              <a:spLocks noChangeAspect="1"/>
            </p:cNvSpPr>
            <p:nvPr/>
          </p:nvSpPr>
          <p:spPr bwMode="gray">
            <a:xfrm>
              <a:off x="5450" y="2156"/>
              <a:ext cx="2" cy="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0 h 3"/>
                <a:gd name="T4" fmla="*/ 2 w 2"/>
                <a:gd name="T5" fmla="*/ 0 h 3"/>
                <a:gd name="T6" fmla="*/ 2 w 2"/>
                <a:gd name="T7" fmla="*/ 2 h 3"/>
                <a:gd name="T8" fmla="*/ 2 w 2"/>
                <a:gd name="T9" fmla="*/ 0 h 3"/>
                <a:gd name="T10" fmla="*/ 2 w 2"/>
                <a:gd name="T11" fmla="*/ 2 h 3"/>
                <a:gd name="T12" fmla="*/ 2 w 2"/>
                <a:gd name="T13" fmla="*/ 0 h 3"/>
                <a:gd name="T14" fmla="*/ 2 w 2"/>
                <a:gd name="T15" fmla="*/ 2 h 3"/>
                <a:gd name="T16" fmla="*/ 0 w 2"/>
                <a:gd name="T17" fmla="*/ 2 h 3"/>
                <a:gd name="T18" fmla="*/ 0 w 2"/>
                <a:gd name="T19" fmla="*/ 3 h 3"/>
                <a:gd name="T20" fmla="*/ 0 w 2"/>
                <a:gd name="T21" fmla="*/ 2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3"/>
                <a:gd name="T35" fmla="*/ 2 w 2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3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58" name="Rectangle 732"/>
            <p:cNvSpPr>
              <a:spLocks noChangeAspect="1" noChangeArrowheads="1"/>
            </p:cNvSpPr>
            <p:nvPr/>
          </p:nvSpPr>
          <p:spPr bwMode="gray">
            <a:xfrm>
              <a:off x="5526" y="2137"/>
              <a:ext cx="1" cy="2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59" name="Freeform 733"/>
            <p:cNvSpPr>
              <a:spLocks noChangeAspect="1"/>
            </p:cNvSpPr>
            <p:nvPr/>
          </p:nvSpPr>
          <p:spPr bwMode="gray">
            <a:xfrm>
              <a:off x="5450" y="2160"/>
              <a:ext cx="5" cy="9"/>
            </a:xfrm>
            <a:custGeom>
              <a:avLst/>
              <a:gdLst>
                <a:gd name="T0" fmla="*/ 5 w 5"/>
                <a:gd name="T1" fmla="*/ 1 h 9"/>
                <a:gd name="T2" fmla="*/ 5 w 5"/>
                <a:gd name="T3" fmla="*/ 0 h 9"/>
                <a:gd name="T4" fmla="*/ 5 w 5"/>
                <a:gd name="T5" fmla="*/ 1 h 9"/>
                <a:gd name="T6" fmla="*/ 5 w 5"/>
                <a:gd name="T7" fmla="*/ 2 h 9"/>
                <a:gd name="T8" fmla="*/ 4 w 5"/>
                <a:gd name="T9" fmla="*/ 4 h 9"/>
                <a:gd name="T10" fmla="*/ 4 w 5"/>
                <a:gd name="T11" fmla="*/ 5 h 9"/>
                <a:gd name="T12" fmla="*/ 3 w 5"/>
                <a:gd name="T13" fmla="*/ 5 h 9"/>
                <a:gd name="T14" fmla="*/ 2 w 5"/>
                <a:gd name="T15" fmla="*/ 5 h 9"/>
                <a:gd name="T16" fmla="*/ 3 w 5"/>
                <a:gd name="T17" fmla="*/ 5 h 9"/>
                <a:gd name="T18" fmla="*/ 2 w 5"/>
                <a:gd name="T19" fmla="*/ 5 h 9"/>
                <a:gd name="T20" fmla="*/ 2 w 5"/>
                <a:gd name="T21" fmla="*/ 6 h 9"/>
                <a:gd name="T22" fmla="*/ 3 w 5"/>
                <a:gd name="T23" fmla="*/ 6 h 9"/>
                <a:gd name="T24" fmla="*/ 2 w 5"/>
                <a:gd name="T25" fmla="*/ 6 h 9"/>
                <a:gd name="T26" fmla="*/ 2 w 5"/>
                <a:gd name="T27" fmla="*/ 7 h 9"/>
                <a:gd name="T28" fmla="*/ 2 w 5"/>
                <a:gd name="T29" fmla="*/ 9 h 9"/>
                <a:gd name="T30" fmla="*/ 2 w 5"/>
                <a:gd name="T31" fmla="*/ 7 h 9"/>
                <a:gd name="T32" fmla="*/ 2 w 5"/>
                <a:gd name="T33" fmla="*/ 9 h 9"/>
                <a:gd name="T34" fmla="*/ 0 w 5"/>
                <a:gd name="T35" fmla="*/ 9 h 9"/>
                <a:gd name="T36" fmla="*/ 2 w 5"/>
                <a:gd name="T37" fmla="*/ 9 h 9"/>
                <a:gd name="T38" fmla="*/ 2 w 5"/>
                <a:gd name="T39" fmla="*/ 7 h 9"/>
                <a:gd name="T40" fmla="*/ 0 w 5"/>
                <a:gd name="T41" fmla="*/ 7 h 9"/>
                <a:gd name="T42" fmla="*/ 2 w 5"/>
                <a:gd name="T43" fmla="*/ 7 h 9"/>
                <a:gd name="T44" fmla="*/ 2 w 5"/>
                <a:gd name="T45" fmla="*/ 6 h 9"/>
                <a:gd name="T46" fmla="*/ 2 w 5"/>
                <a:gd name="T47" fmla="*/ 5 h 9"/>
                <a:gd name="T48" fmla="*/ 3 w 5"/>
                <a:gd name="T49" fmla="*/ 5 h 9"/>
                <a:gd name="T50" fmla="*/ 3 w 5"/>
                <a:gd name="T51" fmla="*/ 4 h 9"/>
                <a:gd name="T52" fmla="*/ 3 w 5"/>
                <a:gd name="T53" fmla="*/ 2 h 9"/>
                <a:gd name="T54" fmla="*/ 4 w 5"/>
                <a:gd name="T55" fmla="*/ 2 h 9"/>
                <a:gd name="T56" fmla="*/ 4 w 5"/>
                <a:gd name="T57" fmla="*/ 1 h 9"/>
                <a:gd name="T58" fmla="*/ 5 w 5"/>
                <a:gd name="T59" fmla="*/ 1 h 9"/>
                <a:gd name="T60" fmla="*/ 5 w 5"/>
                <a:gd name="T61" fmla="*/ 0 h 9"/>
                <a:gd name="T62" fmla="*/ 5 w 5"/>
                <a:gd name="T63" fmla="*/ 1 h 9"/>
                <a:gd name="T64" fmla="*/ 5 w 5"/>
                <a:gd name="T65" fmla="*/ 0 h 9"/>
                <a:gd name="T66" fmla="*/ 5 w 5"/>
                <a:gd name="T67" fmla="*/ 1 h 9"/>
                <a:gd name="T68" fmla="*/ 4 w 5"/>
                <a:gd name="T69" fmla="*/ 2 h 9"/>
                <a:gd name="T70" fmla="*/ 5 w 5"/>
                <a:gd name="T71" fmla="*/ 2 h 9"/>
                <a:gd name="T72" fmla="*/ 5 w 5"/>
                <a:gd name="T73" fmla="*/ 1 h 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"/>
                <a:gd name="T112" fmla="*/ 0 h 9"/>
                <a:gd name="T113" fmla="*/ 5 w 5"/>
                <a:gd name="T114" fmla="*/ 9 h 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" h="9">
                  <a:moveTo>
                    <a:pt x="5" y="1"/>
                  </a:moveTo>
                  <a:lnTo>
                    <a:pt x="5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9"/>
                  </a:lnTo>
                  <a:lnTo>
                    <a:pt x="0" y="9"/>
                  </a:lnTo>
                  <a:lnTo>
                    <a:pt x="2" y="9"/>
                  </a:lnTo>
                  <a:lnTo>
                    <a:pt x="2" y="7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60" name="Freeform 734"/>
            <p:cNvSpPr>
              <a:spLocks noChangeAspect="1"/>
            </p:cNvSpPr>
            <p:nvPr/>
          </p:nvSpPr>
          <p:spPr bwMode="gray">
            <a:xfrm>
              <a:off x="5455" y="2154"/>
              <a:ext cx="6" cy="10"/>
            </a:xfrm>
            <a:custGeom>
              <a:avLst/>
              <a:gdLst>
                <a:gd name="T0" fmla="*/ 1 w 6"/>
                <a:gd name="T1" fmla="*/ 8 h 10"/>
                <a:gd name="T2" fmla="*/ 0 w 6"/>
                <a:gd name="T3" fmla="*/ 10 h 10"/>
                <a:gd name="T4" fmla="*/ 0 w 6"/>
                <a:gd name="T5" fmla="*/ 7 h 10"/>
                <a:gd name="T6" fmla="*/ 1 w 6"/>
                <a:gd name="T7" fmla="*/ 6 h 10"/>
                <a:gd name="T8" fmla="*/ 1 w 6"/>
                <a:gd name="T9" fmla="*/ 6 h 10"/>
                <a:gd name="T10" fmla="*/ 1 w 6"/>
                <a:gd name="T11" fmla="*/ 6 h 10"/>
                <a:gd name="T12" fmla="*/ 1 w 6"/>
                <a:gd name="T13" fmla="*/ 6 h 10"/>
                <a:gd name="T14" fmla="*/ 0 w 6"/>
                <a:gd name="T15" fmla="*/ 5 h 10"/>
                <a:gd name="T16" fmla="*/ 1 w 6"/>
                <a:gd name="T17" fmla="*/ 4 h 10"/>
                <a:gd name="T18" fmla="*/ 0 w 6"/>
                <a:gd name="T19" fmla="*/ 5 h 10"/>
                <a:gd name="T20" fmla="*/ 1 w 6"/>
                <a:gd name="T21" fmla="*/ 4 h 10"/>
                <a:gd name="T22" fmla="*/ 0 w 6"/>
                <a:gd name="T23" fmla="*/ 2 h 10"/>
                <a:gd name="T24" fmla="*/ 1 w 6"/>
                <a:gd name="T25" fmla="*/ 1 h 10"/>
                <a:gd name="T26" fmla="*/ 1 w 6"/>
                <a:gd name="T27" fmla="*/ 4 h 10"/>
                <a:gd name="T28" fmla="*/ 3 w 6"/>
                <a:gd name="T29" fmla="*/ 5 h 10"/>
                <a:gd name="T30" fmla="*/ 3 w 6"/>
                <a:gd name="T31" fmla="*/ 2 h 10"/>
                <a:gd name="T32" fmla="*/ 3 w 6"/>
                <a:gd name="T33" fmla="*/ 0 h 10"/>
                <a:gd name="T34" fmla="*/ 3 w 6"/>
                <a:gd name="T35" fmla="*/ 0 h 10"/>
                <a:gd name="T36" fmla="*/ 3 w 6"/>
                <a:gd name="T37" fmla="*/ 0 h 10"/>
                <a:gd name="T38" fmla="*/ 5 w 6"/>
                <a:gd name="T39" fmla="*/ 0 h 10"/>
                <a:gd name="T40" fmla="*/ 6 w 6"/>
                <a:gd name="T41" fmla="*/ 1 h 10"/>
                <a:gd name="T42" fmla="*/ 6 w 6"/>
                <a:gd name="T43" fmla="*/ 1 h 10"/>
                <a:gd name="T44" fmla="*/ 5 w 6"/>
                <a:gd name="T45" fmla="*/ 2 h 10"/>
                <a:gd name="T46" fmla="*/ 6 w 6"/>
                <a:gd name="T47" fmla="*/ 2 h 10"/>
                <a:gd name="T48" fmla="*/ 5 w 6"/>
                <a:gd name="T49" fmla="*/ 5 h 10"/>
                <a:gd name="T50" fmla="*/ 5 w 6"/>
                <a:gd name="T51" fmla="*/ 5 h 10"/>
                <a:gd name="T52" fmla="*/ 5 w 6"/>
                <a:gd name="T53" fmla="*/ 7 h 10"/>
                <a:gd name="T54" fmla="*/ 4 w 6"/>
                <a:gd name="T55" fmla="*/ 8 h 10"/>
                <a:gd name="T56" fmla="*/ 5 w 6"/>
                <a:gd name="T57" fmla="*/ 7 h 10"/>
                <a:gd name="T58" fmla="*/ 4 w 6"/>
                <a:gd name="T59" fmla="*/ 6 h 10"/>
                <a:gd name="T60" fmla="*/ 4 w 6"/>
                <a:gd name="T61" fmla="*/ 5 h 10"/>
                <a:gd name="T62" fmla="*/ 4 w 6"/>
                <a:gd name="T63" fmla="*/ 5 h 10"/>
                <a:gd name="T64" fmla="*/ 4 w 6"/>
                <a:gd name="T65" fmla="*/ 5 h 10"/>
                <a:gd name="T66" fmla="*/ 5 w 6"/>
                <a:gd name="T67" fmla="*/ 5 h 10"/>
                <a:gd name="T68" fmla="*/ 4 w 6"/>
                <a:gd name="T69" fmla="*/ 4 h 10"/>
                <a:gd name="T70" fmla="*/ 4 w 6"/>
                <a:gd name="T71" fmla="*/ 2 h 10"/>
                <a:gd name="T72" fmla="*/ 4 w 6"/>
                <a:gd name="T73" fmla="*/ 2 h 10"/>
                <a:gd name="T74" fmla="*/ 4 w 6"/>
                <a:gd name="T75" fmla="*/ 2 h 10"/>
                <a:gd name="T76" fmla="*/ 3 w 6"/>
                <a:gd name="T77" fmla="*/ 4 h 10"/>
                <a:gd name="T78" fmla="*/ 3 w 6"/>
                <a:gd name="T79" fmla="*/ 6 h 10"/>
                <a:gd name="T80" fmla="*/ 3 w 6"/>
                <a:gd name="T81" fmla="*/ 5 h 10"/>
                <a:gd name="T82" fmla="*/ 1 w 6"/>
                <a:gd name="T83" fmla="*/ 6 h 10"/>
                <a:gd name="T84" fmla="*/ 1 w 6"/>
                <a:gd name="T85" fmla="*/ 6 h 10"/>
                <a:gd name="T86" fmla="*/ 3 w 6"/>
                <a:gd name="T87" fmla="*/ 7 h 10"/>
                <a:gd name="T88" fmla="*/ 3 w 6"/>
                <a:gd name="T89" fmla="*/ 7 h 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"/>
                <a:gd name="T136" fmla="*/ 0 h 10"/>
                <a:gd name="T137" fmla="*/ 6 w 6"/>
                <a:gd name="T138" fmla="*/ 10 h 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" h="10">
                  <a:moveTo>
                    <a:pt x="1" y="7"/>
                  </a:moveTo>
                  <a:lnTo>
                    <a:pt x="1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4"/>
                  </a:lnTo>
                  <a:lnTo>
                    <a:pt x="6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1" y="6"/>
                  </a:lnTo>
                  <a:lnTo>
                    <a:pt x="3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1" y="7"/>
                  </a:lnTo>
                  <a:lnTo>
                    <a:pt x="3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61" name="Freeform 735"/>
            <p:cNvSpPr>
              <a:spLocks noChangeAspect="1"/>
            </p:cNvSpPr>
            <p:nvPr/>
          </p:nvSpPr>
          <p:spPr bwMode="gray">
            <a:xfrm>
              <a:off x="5510" y="2142"/>
              <a:ext cx="3" cy="1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1 w 3"/>
                <a:gd name="T7" fmla="*/ 1 h 1"/>
                <a:gd name="T8" fmla="*/ 0 w 3"/>
                <a:gd name="T9" fmla="*/ 1 h 1"/>
                <a:gd name="T10" fmla="*/ 1 w 3"/>
                <a:gd name="T11" fmla="*/ 1 h 1"/>
                <a:gd name="T12" fmla="*/ 1 w 3"/>
                <a:gd name="T13" fmla="*/ 0 h 1"/>
                <a:gd name="T14" fmla="*/ 3 w 3"/>
                <a:gd name="T15" fmla="*/ 0 h 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1"/>
                <a:gd name="T26" fmla="*/ 3 w 3"/>
                <a:gd name="T27" fmla="*/ 1 h 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1">
                  <a:moveTo>
                    <a:pt x="3" y="0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62" name="Freeform 736"/>
            <p:cNvSpPr>
              <a:spLocks noChangeAspect="1"/>
            </p:cNvSpPr>
            <p:nvPr/>
          </p:nvSpPr>
          <p:spPr bwMode="gray">
            <a:xfrm>
              <a:off x="5458" y="2161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1 w 1"/>
                <a:gd name="T11" fmla="*/ 1 h 1"/>
                <a:gd name="T12" fmla="*/ 0 w 1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1"/>
                <a:gd name="T23" fmla="*/ 1 w 1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63" name="Freeform 737"/>
            <p:cNvSpPr>
              <a:spLocks noChangeAspect="1"/>
            </p:cNvSpPr>
            <p:nvPr/>
          </p:nvSpPr>
          <p:spPr bwMode="gray">
            <a:xfrm>
              <a:off x="5510" y="2162"/>
              <a:ext cx="3" cy="3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3 h 3"/>
                <a:gd name="T4" fmla="*/ 0 w 3"/>
                <a:gd name="T5" fmla="*/ 2 h 3"/>
                <a:gd name="T6" fmla="*/ 0 w 3"/>
                <a:gd name="T7" fmla="*/ 3 h 3"/>
                <a:gd name="T8" fmla="*/ 0 w 3"/>
                <a:gd name="T9" fmla="*/ 2 h 3"/>
                <a:gd name="T10" fmla="*/ 1 w 3"/>
                <a:gd name="T11" fmla="*/ 0 h 3"/>
                <a:gd name="T12" fmla="*/ 3 w 3"/>
                <a:gd name="T13" fmla="*/ 0 h 3"/>
                <a:gd name="T14" fmla="*/ 1 w 3"/>
                <a:gd name="T15" fmla="*/ 2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3"/>
                <a:gd name="T26" fmla="*/ 3 w 3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3">
                  <a:moveTo>
                    <a:pt x="1" y="2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64" name="Freeform 738"/>
            <p:cNvSpPr>
              <a:spLocks noChangeAspect="1"/>
            </p:cNvSpPr>
            <p:nvPr/>
          </p:nvSpPr>
          <p:spPr bwMode="gray">
            <a:xfrm>
              <a:off x="5460" y="2158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0 w 1"/>
                <a:gd name="T13" fmla="*/ 1 h 1"/>
                <a:gd name="T14" fmla="*/ 1 w 1"/>
                <a:gd name="T15" fmla="*/ 1 h 1"/>
                <a:gd name="T16" fmla="*/ 1 w 1"/>
                <a:gd name="T17" fmla="*/ 0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1"/>
                <a:gd name="T29" fmla="*/ 1 w 1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65" name="Freeform 739"/>
            <p:cNvSpPr>
              <a:spLocks noChangeAspect="1"/>
            </p:cNvSpPr>
            <p:nvPr/>
          </p:nvSpPr>
          <p:spPr bwMode="gray">
            <a:xfrm>
              <a:off x="5489" y="2156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0 h 2"/>
                <a:gd name="T8" fmla="*/ 0 w 1"/>
                <a:gd name="T9" fmla="*/ 0 h 2"/>
                <a:gd name="T10" fmla="*/ 1 w 1"/>
                <a:gd name="T11" fmla="*/ 0 h 2"/>
                <a:gd name="T12" fmla="*/ 0 w 1"/>
                <a:gd name="T13" fmla="*/ 0 h 2"/>
                <a:gd name="T14" fmla="*/ 1 w 1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"/>
                <a:gd name="T25" fmla="*/ 0 h 2"/>
                <a:gd name="T26" fmla="*/ 1 w 1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" h="2">
                  <a:moveTo>
                    <a:pt x="1" y="0"/>
                  </a:move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66" name="Freeform 740"/>
            <p:cNvSpPr>
              <a:spLocks noChangeAspect="1"/>
            </p:cNvSpPr>
            <p:nvPr/>
          </p:nvSpPr>
          <p:spPr bwMode="gray">
            <a:xfrm>
              <a:off x="5489" y="2152"/>
              <a:ext cx="2" cy="4"/>
            </a:xfrm>
            <a:custGeom>
              <a:avLst/>
              <a:gdLst>
                <a:gd name="T0" fmla="*/ 1 w 2"/>
                <a:gd name="T1" fmla="*/ 2 h 3"/>
                <a:gd name="T2" fmla="*/ 2 w 2"/>
                <a:gd name="T3" fmla="*/ 2 h 3"/>
                <a:gd name="T4" fmla="*/ 1 w 2"/>
                <a:gd name="T5" fmla="*/ 2 h 3"/>
                <a:gd name="T6" fmla="*/ 1 w 2"/>
                <a:gd name="T7" fmla="*/ 1 h 3"/>
                <a:gd name="T8" fmla="*/ 1 w 2"/>
                <a:gd name="T9" fmla="*/ 2 h 3"/>
                <a:gd name="T10" fmla="*/ 0 w 2"/>
                <a:gd name="T11" fmla="*/ 2 h 3"/>
                <a:gd name="T12" fmla="*/ 0 w 2"/>
                <a:gd name="T13" fmla="*/ 1 h 3"/>
                <a:gd name="T14" fmla="*/ 1 w 2"/>
                <a:gd name="T15" fmla="*/ 1 h 3"/>
                <a:gd name="T16" fmla="*/ 1 w 2"/>
                <a:gd name="T17" fmla="*/ 0 h 3"/>
                <a:gd name="T18" fmla="*/ 2 w 2"/>
                <a:gd name="T19" fmla="*/ 0 h 3"/>
                <a:gd name="T20" fmla="*/ 2 w 2"/>
                <a:gd name="T21" fmla="*/ 1 h 3"/>
                <a:gd name="T22" fmla="*/ 2 w 2"/>
                <a:gd name="T23" fmla="*/ 2 h 3"/>
                <a:gd name="T24" fmla="*/ 1 w 2"/>
                <a:gd name="T25" fmla="*/ 2 h 3"/>
                <a:gd name="T26" fmla="*/ 2 w 2"/>
                <a:gd name="T27" fmla="*/ 2 h 3"/>
                <a:gd name="T28" fmla="*/ 2 w 2"/>
                <a:gd name="T29" fmla="*/ 3 h 3"/>
                <a:gd name="T30" fmla="*/ 1 w 2"/>
                <a:gd name="T31" fmla="*/ 3 h 3"/>
                <a:gd name="T32" fmla="*/ 1 w 2"/>
                <a:gd name="T33" fmla="*/ 2 h 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3"/>
                <a:gd name="T53" fmla="*/ 2 w 2"/>
                <a:gd name="T54" fmla="*/ 3 h 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3">
                  <a:moveTo>
                    <a:pt x="1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67" name="Freeform 741"/>
            <p:cNvSpPr>
              <a:spLocks noChangeAspect="1"/>
            </p:cNvSpPr>
            <p:nvPr/>
          </p:nvSpPr>
          <p:spPr bwMode="gray">
            <a:xfrm>
              <a:off x="5476" y="2154"/>
              <a:ext cx="1" cy="2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1 w 1"/>
                <a:gd name="T13" fmla="*/ 1 h 2"/>
                <a:gd name="T14" fmla="*/ 1 w 1"/>
                <a:gd name="T15" fmla="*/ 2 h 2"/>
                <a:gd name="T16" fmla="*/ 1 w 1"/>
                <a:gd name="T17" fmla="*/ 1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"/>
                <a:gd name="T28" fmla="*/ 0 h 2"/>
                <a:gd name="T29" fmla="*/ 1 w 1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" h="2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68" name="Freeform 742"/>
            <p:cNvSpPr>
              <a:spLocks noChangeAspect="1"/>
            </p:cNvSpPr>
            <p:nvPr/>
          </p:nvSpPr>
          <p:spPr bwMode="gray">
            <a:xfrm>
              <a:off x="5483" y="2158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69" name="Freeform 743"/>
            <p:cNvSpPr>
              <a:spLocks noChangeAspect="1"/>
            </p:cNvSpPr>
            <p:nvPr/>
          </p:nvSpPr>
          <p:spPr bwMode="gray">
            <a:xfrm>
              <a:off x="5478" y="2154"/>
              <a:ext cx="4" cy="7"/>
            </a:xfrm>
            <a:custGeom>
              <a:avLst/>
              <a:gdLst>
                <a:gd name="T0" fmla="*/ 0 w 4"/>
                <a:gd name="T1" fmla="*/ 4 h 7"/>
                <a:gd name="T2" fmla="*/ 0 w 4"/>
                <a:gd name="T3" fmla="*/ 2 h 7"/>
                <a:gd name="T4" fmla="*/ 0 w 4"/>
                <a:gd name="T5" fmla="*/ 1 h 7"/>
                <a:gd name="T6" fmla="*/ 1 w 4"/>
                <a:gd name="T7" fmla="*/ 1 h 7"/>
                <a:gd name="T8" fmla="*/ 1 w 4"/>
                <a:gd name="T9" fmla="*/ 2 h 7"/>
                <a:gd name="T10" fmla="*/ 1 w 4"/>
                <a:gd name="T11" fmla="*/ 1 h 7"/>
                <a:gd name="T12" fmla="*/ 1 w 4"/>
                <a:gd name="T13" fmla="*/ 2 h 7"/>
                <a:gd name="T14" fmla="*/ 1 w 4"/>
                <a:gd name="T15" fmla="*/ 1 h 7"/>
                <a:gd name="T16" fmla="*/ 1 w 4"/>
                <a:gd name="T17" fmla="*/ 2 h 7"/>
                <a:gd name="T18" fmla="*/ 2 w 4"/>
                <a:gd name="T19" fmla="*/ 2 h 7"/>
                <a:gd name="T20" fmla="*/ 1 w 4"/>
                <a:gd name="T21" fmla="*/ 2 h 7"/>
                <a:gd name="T22" fmla="*/ 2 w 4"/>
                <a:gd name="T23" fmla="*/ 2 h 7"/>
                <a:gd name="T24" fmla="*/ 1 w 4"/>
                <a:gd name="T25" fmla="*/ 2 h 7"/>
                <a:gd name="T26" fmla="*/ 1 w 4"/>
                <a:gd name="T27" fmla="*/ 1 h 7"/>
                <a:gd name="T28" fmla="*/ 1 w 4"/>
                <a:gd name="T29" fmla="*/ 0 h 7"/>
                <a:gd name="T30" fmla="*/ 2 w 4"/>
                <a:gd name="T31" fmla="*/ 0 h 7"/>
                <a:gd name="T32" fmla="*/ 2 w 4"/>
                <a:gd name="T33" fmla="*/ 1 h 7"/>
                <a:gd name="T34" fmla="*/ 4 w 4"/>
                <a:gd name="T35" fmla="*/ 1 h 7"/>
                <a:gd name="T36" fmla="*/ 2 w 4"/>
                <a:gd name="T37" fmla="*/ 1 h 7"/>
                <a:gd name="T38" fmla="*/ 4 w 4"/>
                <a:gd name="T39" fmla="*/ 1 h 7"/>
                <a:gd name="T40" fmla="*/ 4 w 4"/>
                <a:gd name="T41" fmla="*/ 2 h 7"/>
                <a:gd name="T42" fmla="*/ 4 w 4"/>
                <a:gd name="T43" fmla="*/ 4 h 7"/>
                <a:gd name="T44" fmla="*/ 4 w 4"/>
                <a:gd name="T45" fmla="*/ 5 h 7"/>
                <a:gd name="T46" fmla="*/ 4 w 4"/>
                <a:gd name="T47" fmla="*/ 6 h 7"/>
                <a:gd name="T48" fmla="*/ 4 w 4"/>
                <a:gd name="T49" fmla="*/ 7 h 7"/>
                <a:gd name="T50" fmla="*/ 2 w 4"/>
                <a:gd name="T51" fmla="*/ 7 h 7"/>
                <a:gd name="T52" fmla="*/ 2 w 4"/>
                <a:gd name="T53" fmla="*/ 6 h 7"/>
                <a:gd name="T54" fmla="*/ 1 w 4"/>
                <a:gd name="T55" fmla="*/ 6 h 7"/>
                <a:gd name="T56" fmla="*/ 2 w 4"/>
                <a:gd name="T57" fmla="*/ 6 h 7"/>
                <a:gd name="T58" fmla="*/ 2 w 4"/>
                <a:gd name="T59" fmla="*/ 5 h 7"/>
                <a:gd name="T60" fmla="*/ 1 w 4"/>
                <a:gd name="T61" fmla="*/ 5 h 7"/>
                <a:gd name="T62" fmla="*/ 1 w 4"/>
                <a:gd name="T63" fmla="*/ 4 h 7"/>
                <a:gd name="T64" fmla="*/ 1 w 4"/>
                <a:gd name="T65" fmla="*/ 5 h 7"/>
                <a:gd name="T66" fmla="*/ 1 w 4"/>
                <a:gd name="T67" fmla="*/ 4 h 7"/>
                <a:gd name="T68" fmla="*/ 0 w 4"/>
                <a:gd name="T69" fmla="*/ 4 h 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"/>
                <a:gd name="T106" fmla="*/ 0 h 7"/>
                <a:gd name="T107" fmla="*/ 4 w 4"/>
                <a:gd name="T108" fmla="*/ 7 h 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" h="7">
                  <a:moveTo>
                    <a:pt x="0" y="4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70" name="Freeform 744"/>
            <p:cNvSpPr>
              <a:spLocks noChangeAspect="1"/>
            </p:cNvSpPr>
            <p:nvPr/>
          </p:nvSpPr>
          <p:spPr bwMode="gray">
            <a:xfrm>
              <a:off x="5482" y="2156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  <a:gd name="T6" fmla="*/ 0 60000 65536"/>
                <a:gd name="T7" fmla="*/ 0 60000 65536"/>
                <a:gd name="T8" fmla="*/ 0 60000 65536"/>
                <a:gd name="T9" fmla="*/ 0 w 1"/>
                <a:gd name="T10" fmla="*/ 0 h 2"/>
                <a:gd name="T11" fmla="*/ 1 w 1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71" name="Rectangle 745"/>
            <p:cNvSpPr>
              <a:spLocks noChangeAspect="1" noChangeArrowheads="1"/>
            </p:cNvSpPr>
            <p:nvPr/>
          </p:nvSpPr>
          <p:spPr bwMode="gray">
            <a:xfrm>
              <a:off x="5478" y="2158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72" name="Freeform 746"/>
            <p:cNvSpPr>
              <a:spLocks noChangeAspect="1"/>
            </p:cNvSpPr>
            <p:nvPr/>
          </p:nvSpPr>
          <p:spPr bwMode="gray">
            <a:xfrm>
              <a:off x="5478" y="2152"/>
              <a:ext cx="1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1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73" name="Freeform 747"/>
            <p:cNvSpPr>
              <a:spLocks noChangeAspect="1"/>
            </p:cNvSpPr>
            <p:nvPr/>
          </p:nvSpPr>
          <p:spPr bwMode="gray">
            <a:xfrm>
              <a:off x="5146" y="2261"/>
              <a:ext cx="263" cy="156"/>
            </a:xfrm>
            <a:custGeom>
              <a:avLst/>
              <a:gdLst>
                <a:gd name="T0" fmla="*/ 68 w 250"/>
                <a:gd name="T1" fmla="*/ 16 h 148"/>
                <a:gd name="T2" fmla="*/ 99 w 250"/>
                <a:gd name="T3" fmla="*/ 18 h 148"/>
                <a:gd name="T4" fmla="*/ 129 w 250"/>
                <a:gd name="T5" fmla="*/ 19 h 148"/>
                <a:gd name="T6" fmla="*/ 157 w 250"/>
                <a:gd name="T7" fmla="*/ 19 h 148"/>
                <a:gd name="T8" fmla="*/ 185 w 250"/>
                <a:gd name="T9" fmla="*/ 19 h 148"/>
                <a:gd name="T10" fmla="*/ 200 w 250"/>
                <a:gd name="T11" fmla="*/ 8 h 148"/>
                <a:gd name="T12" fmla="*/ 221 w 250"/>
                <a:gd name="T13" fmla="*/ 3 h 148"/>
                <a:gd name="T14" fmla="*/ 224 w 250"/>
                <a:gd name="T15" fmla="*/ 12 h 148"/>
                <a:gd name="T16" fmla="*/ 223 w 250"/>
                <a:gd name="T17" fmla="*/ 19 h 148"/>
                <a:gd name="T18" fmla="*/ 229 w 250"/>
                <a:gd name="T19" fmla="*/ 22 h 148"/>
                <a:gd name="T20" fmla="*/ 227 w 250"/>
                <a:gd name="T21" fmla="*/ 24 h 148"/>
                <a:gd name="T22" fmla="*/ 230 w 250"/>
                <a:gd name="T23" fmla="*/ 26 h 148"/>
                <a:gd name="T24" fmla="*/ 240 w 250"/>
                <a:gd name="T25" fmla="*/ 24 h 148"/>
                <a:gd name="T26" fmla="*/ 236 w 250"/>
                <a:gd name="T27" fmla="*/ 29 h 148"/>
                <a:gd name="T28" fmla="*/ 224 w 250"/>
                <a:gd name="T29" fmla="*/ 35 h 148"/>
                <a:gd name="T30" fmla="*/ 215 w 250"/>
                <a:gd name="T31" fmla="*/ 35 h 148"/>
                <a:gd name="T32" fmla="*/ 217 w 250"/>
                <a:gd name="T33" fmla="*/ 42 h 148"/>
                <a:gd name="T34" fmla="*/ 217 w 250"/>
                <a:gd name="T35" fmla="*/ 44 h 148"/>
                <a:gd name="T36" fmla="*/ 215 w 250"/>
                <a:gd name="T37" fmla="*/ 49 h 148"/>
                <a:gd name="T38" fmla="*/ 210 w 250"/>
                <a:gd name="T39" fmla="*/ 49 h 148"/>
                <a:gd name="T40" fmla="*/ 207 w 250"/>
                <a:gd name="T41" fmla="*/ 54 h 148"/>
                <a:gd name="T42" fmla="*/ 205 w 250"/>
                <a:gd name="T43" fmla="*/ 55 h 148"/>
                <a:gd name="T44" fmla="*/ 205 w 250"/>
                <a:gd name="T45" fmla="*/ 53 h 148"/>
                <a:gd name="T46" fmla="*/ 204 w 250"/>
                <a:gd name="T47" fmla="*/ 54 h 148"/>
                <a:gd name="T48" fmla="*/ 205 w 250"/>
                <a:gd name="T49" fmla="*/ 56 h 148"/>
                <a:gd name="T50" fmla="*/ 204 w 250"/>
                <a:gd name="T51" fmla="*/ 62 h 148"/>
                <a:gd name="T52" fmla="*/ 209 w 250"/>
                <a:gd name="T53" fmla="*/ 62 h 148"/>
                <a:gd name="T54" fmla="*/ 210 w 250"/>
                <a:gd name="T55" fmla="*/ 66 h 148"/>
                <a:gd name="T56" fmla="*/ 211 w 250"/>
                <a:gd name="T57" fmla="*/ 68 h 148"/>
                <a:gd name="T58" fmla="*/ 216 w 250"/>
                <a:gd name="T59" fmla="*/ 67 h 148"/>
                <a:gd name="T60" fmla="*/ 220 w 250"/>
                <a:gd name="T61" fmla="*/ 66 h 148"/>
                <a:gd name="T62" fmla="*/ 215 w 250"/>
                <a:gd name="T63" fmla="*/ 61 h 148"/>
                <a:gd name="T64" fmla="*/ 229 w 250"/>
                <a:gd name="T65" fmla="*/ 71 h 148"/>
                <a:gd name="T66" fmla="*/ 233 w 250"/>
                <a:gd name="T67" fmla="*/ 78 h 148"/>
                <a:gd name="T68" fmla="*/ 238 w 250"/>
                <a:gd name="T69" fmla="*/ 89 h 148"/>
                <a:gd name="T70" fmla="*/ 235 w 250"/>
                <a:gd name="T71" fmla="*/ 91 h 148"/>
                <a:gd name="T72" fmla="*/ 235 w 250"/>
                <a:gd name="T73" fmla="*/ 99 h 148"/>
                <a:gd name="T74" fmla="*/ 246 w 250"/>
                <a:gd name="T75" fmla="*/ 101 h 148"/>
                <a:gd name="T76" fmla="*/ 246 w 250"/>
                <a:gd name="T77" fmla="*/ 118 h 148"/>
                <a:gd name="T78" fmla="*/ 238 w 250"/>
                <a:gd name="T79" fmla="*/ 120 h 148"/>
                <a:gd name="T80" fmla="*/ 236 w 250"/>
                <a:gd name="T81" fmla="*/ 125 h 148"/>
                <a:gd name="T82" fmla="*/ 232 w 250"/>
                <a:gd name="T83" fmla="*/ 120 h 148"/>
                <a:gd name="T84" fmla="*/ 228 w 250"/>
                <a:gd name="T85" fmla="*/ 124 h 148"/>
                <a:gd name="T86" fmla="*/ 228 w 250"/>
                <a:gd name="T87" fmla="*/ 131 h 148"/>
                <a:gd name="T88" fmla="*/ 223 w 250"/>
                <a:gd name="T89" fmla="*/ 132 h 148"/>
                <a:gd name="T90" fmla="*/ 221 w 250"/>
                <a:gd name="T91" fmla="*/ 136 h 148"/>
                <a:gd name="T92" fmla="*/ 215 w 250"/>
                <a:gd name="T93" fmla="*/ 132 h 148"/>
                <a:gd name="T94" fmla="*/ 214 w 250"/>
                <a:gd name="T95" fmla="*/ 131 h 148"/>
                <a:gd name="T96" fmla="*/ 211 w 250"/>
                <a:gd name="T97" fmla="*/ 138 h 148"/>
                <a:gd name="T98" fmla="*/ 205 w 250"/>
                <a:gd name="T99" fmla="*/ 148 h 148"/>
                <a:gd name="T100" fmla="*/ 201 w 250"/>
                <a:gd name="T101" fmla="*/ 141 h 148"/>
                <a:gd name="T102" fmla="*/ 200 w 250"/>
                <a:gd name="T103" fmla="*/ 145 h 148"/>
                <a:gd name="T104" fmla="*/ 193 w 250"/>
                <a:gd name="T105" fmla="*/ 129 h 148"/>
                <a:gd name="T106" fmla="*/ 180 w 250"/>
                <a:gd name="T107" fmla="*/ 112 h 148"/>
                <a:gd name="T108" fmla="*/ 171 w 250"/>
                <a:gd name="T109" fmla="*/ 93 h 148"/>
                <a:gd name="T110" fmla="*/ 142 w 250"/>
                <a:gd name="T111" fmla="*/ 93 h 148"/>
                <a:gd name="T112" fmla="*/ 115 w 250"/>
                <a:gd name="T113" fmla="*/ 91 h 148"/>
                <a:gd name="T114" fmla="*/ 87 w 250"/>
                <a:gd name="T115" fmla="*/ 90 h 148"/>
                <a:gd name="T116" fmla="*/ 62 w 250"/>
                <a:gd name="T117" fmla="*/ 91 h 148"/>
                <a:gd name="T118" fmla="*/ 41 w 250"/>
                <a:gd name="T119" fmla="*/ 90 h 148"/>
                <a:gd name="T120" fmla="*/ 11 w 250"/>
                <a:gd name="T121" fmla="*/ 89 h 148"/>
                <a:gd name="T122" fmla="*/ 9 w 250"/>
                <a:gd name="T123" fmla="*/ 56 h 148"/>
                <a:gd name="T124" fmla="*/ 21 w 250"/>
                <a:gd name="T125" fmla="*/ 15 h 1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50"/>
                <a:gd name="T190" fmla="*/ 0 h 148"/>
                <a:gd name="T191" fmla="*/ 250 w 250"/>
                <a:gd name="T192" fmla="*/ 148 h 1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50" h="148">
                  <a:moveTo>
                    <a:pt x="40" y="15"/>
                  </a:moveTo>
                  <a:lnTo>
                    <a:pt x="41" y="15"/>
                  </a:lnTo>
                  <a:lnTo>
                    <a:pt x="42" y="15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7" y="15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6"/>
                  </a:lnTo>
                  <a:lnTo>
                    <a:pt x="52" y="16"/>
                  </a:lnTo>
                  <a:lnTo>
                    <a:pt x="53" y="16"/>
                  </a:lnTo>
                  <a:lnTo>
                    <a:pt x="54" y="16"/>
                  </a:lnTo>
                  <a:lnTo>
                    <a:pt x="56" y="16"/>
                  </a:lnTo>
                  <a:lnTo>
                    <a:pt x="57" y="16"/>
                  </a:lnTo>
                  <a:lnTo>
                    <a:pt x="58" y="16"/>
                  </a:lnTo>
                  <a:lnTo>
                    <a:pt x="59" y="16"/>
                  </a:lnTo>
                  <a:lnTo>
                    <a:pt x="60" y="16"/>
                  </a:lnTo>
                  <a:lnTo>
                    <a:pt x="62" y="16"/>
                  </a:lnTo>
                  <a:lnTo>
                    <a:pt x="63" y="16"/>
                  </a:lnTo>
                  <a:lnTo>
                    <a:pt x="64" y="16"/>
                  </a:lnTo>
                  <a:lnTo>
                    <a:pt x="65" y="16"/>
                  </a:lnTo>
                  <a:lnTo>
                    <a:pt x="66" y="16"/>
                  </a:lnTo>
                  <a:lnTo>
                    <a:pt x="68" y="16"/>
                  </a:lnTo>
                  <a:lnTo>
                    <a:pt x="69" y="16"/>
                  </a:lnTo>
                  <a:lnTo>
                    <a:pt x="70" y="16"/>
                  </a:lnTo>
                  <a:lnTo>
                    <a:pt x="72" y="16"/>
                  </a:lnTo>
                  <a:lnTo>
                    <a:pt x="74" y="16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0" y="16"/>
                  </a:lnTo>
                  <a:lnTo>
                    <a:pt x="81" y="16"/>
                  </a:lnTo>
                  <a:lnTo>
                    <a:pt x="82" y="16"/>
                  </a:lnTo>
                  <a:lnTo>
                    <a:pt x="83" y="16"/>
                  </a:lnTo>
                  <a:lnTo>
                    <a:pt x="86" y="16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91" y="18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18"/>
                  </a:lnTo>
                  <a:lnTo>
                    <a:pt x="97" y="18"/>
                  </a:lnTo>
                  <a:lnTo>
                    <a:pt x="98" y="18"/>
                  </a:lnTo>
                  <a:lnTo>
                    <a:pt x="99" y="18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6" y="18"/>
                  </a:lnTo>
                  <a:lnTo>
                    <a:pt x="107" y="18"/>
                  </a:lnTo>
                  <a:lnTo>
                    <a:pt x="109" y="18"/>
                  </a:lnTo>
                  <a:lnTo>
                    <a:pt x="110" y="18"/>
                  </a:lnTo>
                  <a:lnTo>
                    <a:pt x="111" y="18"/>
                  </a:lnTo>
                  <a:lnTo>
                    <a:pt x="112" y="18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6" y="18"/>
                  </a:lnTo>
                  <a:lnTo>
                    <a:pt x="117" y="18"/>
                  </a:lnTo>
                  <a:lnTo>
                    <a:pt x="118" y="18"/>
                  </a:lnTo>
                  <a:lnTo>
                    <a:pt x="120" y="19"/>
                  </a:lnTo>
                  <a:lnTo>
                    <a:pt x="121" y="19"/>
                  </a:lnTo>
                  <a:lnTo>
                    <a:pt x="122" y="19"/>
                  </a:lnTo>
                  <a:lnTo>
                    <a:pt x="123" y="19"/>
                  </a:lnTo>
                  <a:lnTo>
                    <a:pt x="124" y="19"/>
                  </a:lnTo>
                  <a:lnTo>
                    <a:pt x="126" y="19"/>
                  </a:lnTo>
                  <a:lnTo>
                    <a:pt x="127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2" y="19"/>
                  </a:lnTo>
                  <a:lnTo>
                    <a:pt x="133" y="19"/>
                  </a:lnTo>
                  <a:lnTo>
                    <a:pt x="134" y="19"/>
                  </a:lnTo>
                  <a:lnTo>
                    <a:pt x="135" y="19"/>
                  </a:lnTo>
                  <a:lnTo>
                    <a:pt x="136" y="19"/>
                  </a:lnTo>
                  <a:lnTo>
                    <a:pt x="138" y="19"/>
                  </a:lnTo>
                  <a:lnTo>
                    <a:pt x="139" y="19"/>
                  </a:lnTo>
                  <a:lnTo>
                    <a:pt x="140" y="19"/>
                  </a:lnTo>
                  <a:lnTo>
                    <a:pt x="141" y="19"/>
                  </a:lnTo>
                  <a:lnTo>
                    <a:pt x="142" y="19"/>
                  </a:lnTo>
                  <a:lnTo>
                    <a:pt x="144" y="19"/>
                  </a:lnTo>
                  <a:lnTo>
                    <a:pt x="145" y="19"/>
                  </a:lnTo>
                  <a:lnTo>
                    <a:pt x="146" y="19"/>
                  </a:lnTo>
                  <a:lnTo>
                    <a:pt x="147" y="19"/>
                  </a:lnTo>
                  <a:lnTo>
                    <a:pt x="148" y="19"/>
                  </a:lnTo>
                  <a:lnTo>
                    <a:pt x="150" y="19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20"/>
                  </a:lnTo>
                  <a:lnTo>
                    <a:pt x="157" y="19"/>
                  </a:lnTo>
                  <a:lnTo>
                    <a:pt x="157" y="20"/>
                  </a:lnTo>
                  <a:lnTo>
                    <a:pt x="158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2" y="20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5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70" y="20"/>
                  </a:lnTo>
                  <a:lnTo>
                    <a:pt x="171" y="20"/>
                  </a:lnTo>
                  <a:lnTo>
                    <a:pt x="173" y="20"/>
                  </a:lnTo>
                  <a:lnTo>
                    <a:pt x="174" y="20"/>
                  </a:lnTo>
                  <a:lnTo>
                    <a:pt x="175" y="20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9" y="20"/>
                  </a:lnTo>
                  <a:lnTo>
                    <a:pt x="180" y="20"/>
                  </a:lnTo>
                  <a:lnTo>
                    <a:pt x="181" y="20"/>
                  </a:lnTo>
                  <a:lnTo>
                    <a:pt x="182" y="20"/>
                  </a:lnTo>
                  <a:lnTo>
                    <a:pt x="183" y="20"/>
                  </a:lnTo>
                  <a:lnTo>
                    <a:pt x="185" y="19"/>
                  </a:lnTo>
                  <a:lnTo>
                    <a:pt x="185" y="18"/>
                  </a:lnTo>
                  <a:lnTo>
                    <a:pt x="186" y="18"/>
                  </a:lnTo>
                  <a:lnTo>
                    <a:pt x="186" y="16"/>
                  </a:lnTo>
                  <a:lnTo>
                    <a:pt x="187" y="16"/>
                  </a:lnTo>
                  <a:lnTo>
                    <a:pt x="187" y="15"/>
                  </a:lnTo>
                  <a:lnTo>
                    <a:pt x="188" y="15"/>
                  </a:lnTo>
                  <a:lnTo>
                    <a:pt x="189" y="15"/>
                  </a:lnTo>
                  <a:lnTo>
                    <a:pt x="191" y="15"/>
                  </a:lnTo>
                  <a:lnTo>
                    <a:pt x="192" y="15"/>
                  </a:lnTo>
                  <a:lnTo>
                    <a:pt x="193" y="16"/>
                  </a:lnTo>
                  <a:lnTo>
                    <a:pt x="193" y="15"/>
                  </a:lnTo>
                  <a:lnTo>
                    <a:pt x="193" y="14"/>
                  </a:lnTo>
                  <a:lnTo>
                    <a:pt x="193" y="13"/>
                  </a:lnTo>
                  <a:lnTo>
                    <a:pt x="193" y="12"/>
                  </a:lnTo>
                  <a:lnTo>
                    <a:pt x="192" y="10"/>
                  </a:lnTo>
                  <a:lnTo>
                    <a:pt x="193" y="10"/>
                  </a:lnTo>
                  <a:lnTo>
                    <a:pt x="193" y="9"/>
                  </a:lnTo>
                  <a:lnTo>
                    <a:pt x="194" y="8"/>
                  </a:lnTo>
                  <a:lnTo>
                    <a:pt x="195" y="8"/>
                  </a:lnTo>
                  <a:lnTo>
                    <a:pt x="197" y="7"/>
                  </a:lnTo>
                  <a:lnTo>
                    <a:pt x="198" y="7"/>
                  </a:lnTo>
                  <a:lnTo>
                    <a:pt x="198" y="8"/>
                  </a:lnTo>
                  <a:lnTo>
                    <a:pt x="199" y="8"/>
                  </a:lnTo>
                  <a:lnTo>
                    <a:pt x="200" y="8"/>
                  </a:lnTo>
                  <a:lnTo>
                    <a:pt x="201" y="8"/>
                  </a:lnTo>
                  <a:lnTo>
                    <a:pt x="203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6"/>
                  </a:lnTo>
                  <a:lnTo>
                    <a:pt x="204" y="4"/>
                  </a:lnTo>
                  <a:lnTo>
                    <a:pt x="205" y="4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7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1"/>
                  </a:lnTo>
                  <a:lnTo>
                    <a:pt x="214" y="1"/>
                  </a:lnTo>
                  <a:lnTo>
                    <a:pt x="215" y="1"/>
                  </a:lnTo>
                  <a:lnTo>
                    <a:pt x="215" y="0"/>
                  </a:lnTo>
                  <a:lnTo>
                    <a:pt x="216" y="1"/>
                  </a:lnTo>
                  <a:lnTo>
                    <a:pt x="217" y="1"/>
                  </a:lnTo>
                  <a:lnTo>
                    <a:pt x="218" y="2"/>
                  </a:lnTo>
                  <a:lnTo>
                    <a:pt x="220" y="2"/>
                  </a:lnTo>
                  <a:lnTo>
                    <a:pt x="220" y="3"/>
                  </a:lnTo>
                  <a:lnTo>
                    <a:pt x="221" y="3"/>
                  </a:lnTo>
                  <a:lnTo>
                    <a:pt x="221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3" y="3"/>
                  </a:lnTo>
                  <a:lnTo>
                    <a:pt x="223" y="4"/>
                  </a:lnTo>
                  <a:lnTo>
                    <a:pt x="223" y="6"/>
                  </a:lnTo>
                  <a:lnTo>
                    <a:pt x="223" y="7"/>
                  </a:lnTo>
                  <a:lnTo>
                    <a:pt x="222" y="7"/>
                  </a:lnTo>
                  <a:lnTo>
                    <a:pt x="221" y="7"/>
                  </a:lnTo>
                  <a:lnTo>
                    <a:pt x="220" y="7"/>
                  </a:lnTo>
                  <a:lnTo>
                    <a:pt x="220" y="8"/>
                  </a:lnTo>
                  <a:lnTo>
                    <a:pt x="220" y="9"/>
                  </a:lnTo>
                  <a:lnTo>
                    <a:pt x="221" y="9"/>
                  </a:lnTo>
                  <a:lnTo>
                    <a:pt x="222" y="9"/>
                  </a:lnTo>
                  <a:lnTo>
                    <a:pt x="223" y="9"/>
                  </a:lnTo>
                  <a:lnTo>
                    <a:pt x="222" y="9"/>
                  </a:lnTo>
                  <a:lnTo>
                    <a:pt x="222" y="8"/>
                  </a:lnTo>
                  <a:lnTo>
                    <a:pt x="223" y="8"/>
                  </a:lnTo>
                  <a:lnTo>
                    <a:pt x="223" y="9"/>
                  </a:lnTo>
                  <a:lnTo>
                    <a:pt x="223" y="8"/>
                  </a:lnTo>
                  <a:lnTo>
                    <a:pt x="223" y="9"/>
                  </a:lnTo>
                  <a:lnTo>
                    <a:pt x="223" y="10"/>
                  </a:lnTo>
                  <a:lnTo>
                    <a:pt x="224" y="10"/>
                  </a:lnTo>
                  <a:lnTo>
                    <a:pt x="224" y="12"/>
                  </a:lnTo>
                  <a:lnTo>
                    <a:pt x="224" y="13"/>
                  </a:lnTo>
                  <a:lnTo>
                    <a:pt x="224" y="14"/>
                  </a:lnTo>
                  <a:lnTo>
                    <a:pt x="224" y="15"/>
                  </a:lnTo>
                  <a:lnTo>
                    <a:pt x="226" y="15"/>
                  </a:lnTo>
                  <a:lnTo>
                    <a:pt x="226" y="16"/>
                  </a:lnTo>
                  <a:lnTo>
                    <a:pt x="226" y="18"/>
                  </a:lnTo>
                  <a:lnTo>
                    <a:pt x="227" y="18"/>
                  </a:lnTo>
                  <a:lnTo>
                    <a:pt x="227" y="19"/>
                  </a:lnTo>
                  <a:lnTo>
                    <a:pt x="227" y="20"/>
                  </a:lnTo>
                  <a:lnTo>
                    <a:pt x="226" y="20"/>
                  </a:lnTo>
                  <a:lnTo>
                    <a:pt x="226" y="19"/>
                  </a:lnTo>
                  <a:lnTo>
                    <a:pt x="224" y="18"/>
                  </a:lnTo>
                  <a:lnTo>
                    <a:pt x="224" y="16"/>
                  </a:lnTo>
                  <a:lnTo>
                    <a:pt x="224" y="15"/>
                  </a:lnTo>
                  <a:lnTo>
                    <a:pt x="223" y="15"/>
                  </a:lnTo>
                  <a:lnTo>
                    <a:pt x="223" y="14"/>
                  </a:lnTo>
                  <a:lnTo>
                    <a:pt x="223" y="15"/>
                  </a:lnTo>
                  <a:lnTo>
                    <a:pt x="223" y="14"/>
                  </a:lnTo>
                  <a:lnTo>
                    <a:pt x="222" y="14"/>
                  </a:lnTo>
                  <a:lnTo>
                    <a:pt x="222" y="15"/>
                  </a:lnTo>
                  <a:lnTo>
                    <a:pt x="223" y="15"/>
                  </a:lnTo>
                  <a:lnTo>
                    <a:pt x="223" y="16"/>
                  </a:lnTo>
                  <a:lnTo>
                    <a:pt x="223" y="18"/>
                  </a:lnTo>
                  <a:lnTo>
                    <a:pt x="223" y="19"/>
                  </a:lnTo>
                  <a:lnTo>
                    <a:pt x="222" y="19"/>
                  </a:lnTo>
                  <a:lnTo>
                    <a:pt x="223" y="19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2" y="19"/>
                  </a:lnTo>
                  <a:lnTo>
                    <a:pt x="221" y="19"/>
                  </a:lnTo>
                  <a:lnTo>
                    <a:pt x="222" y="19"/>
                  </a:lnTo>
                  <a:lnTo>
                    <a:pt x="221" y="19"/>
                  </a:lnTo>
                  <a:lnTo>
                    <a:pt x="222" y="19"/>
                  </a:lnTo>
                  <a:lnTo>
                    <a:pt x="222" y="20"/>
                  </a:lnTo>
                  <a:lnTo>
                    <a:pt x="221" y="20"/>
                  </a:lnTo>
                  <a:lnTo>
                    <a:pt x="222" y="20"/>
                  </a:lnTo>
                  <a:lnTo>
                    <a:pt x="223" y="20"/>
                  </a:lnTo>
                  <a:lnTo>
                    <a:pt x="222" y="20"/>
                  </a:lnTo>
                  <a:lnTo>
                    <a:pt x="223" y="20"/>
                  </a:lnTo>
                  <a:lnTo>
                    <a:pt x="223" y="19"/>
                  </a:lnTo>
                  <a:lnTo>
                    <a:pt x="224" y="19"/>
                  </a:lnTo>
                  <a:lnTo>
                    <a:pt x="224" y="20"/>
                  </a:lnTo>
                  <a:lnTo>
                    <a:pt x="226" y="20"/>
                  </a:lnTo>
                  <a:lnTo>
                    <a:pt x="226" y="21"/>
                  </a:lnTo>
                  <a:lnTo>
                    <a:pt x="227" y="21"/>
                  </a:lnTo>
                  <a:lnTo>
                    <a:pt x="228" y="21"/>
                  </a:lnTo>
                  <a:lnTo>
                    <a:pt x="229" y="21"/>
                  </a:lnTo>
                  <a:lnTo>
                    <a:pt x="229" y="22"/>
                  </a:lnTo>
                  <a:lnTo>
                    <a:pt x="230" y="22"/>
                  </a:lnTo>
                  <a:lnTo>
                    <a:pt x="230" y="24"/>
                  </a:lnTo>
                  <a:lnTo>
                    <a:pt x="229" y="24"/>
                  </a:lnTo>
                  <a:lnTo>
                    <a:pt x="229" y="22"/>
                  </a:lnTo>
                  <a:lnTo>
                    <a:pt x="228" y="22"/>
                  </a:lnTo>
                  <a:lnTo>
                    <a:pt x="227" y="22"/>
                  </a:lnTo>
                  <a:lnTo>
                    <a:pt x="226" y="22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26" y="24"/>
                  </a:lnTo>
                  <a:lnTo>
                    <a:pt x="226" y="22"/>
                  </a:lnTo>
                  <a:lnTo>
                    <a:pt x="227" y="22"/>
                  </a:lnTo>
                  <a:lnTo>
                    <a:pt x="226" y="22"/>
                  </a:lnTo>
                  <a:lnTo>
                    <a:pt x="226" y="24"/>
                  </a:lnTo>
                  <a:lnTo>
                    <a:pt x="227" y="22"/>
                  </a:lnTo>
                  <a:lnTo>
                    <a:pt x="227" y="24"/>
                  </a:lnTo>
                  <a:lnTo>
                    <a:pt x="227" y="22"/>
                  </a:lnTo>
                  <a:lnTo>
                    <a:pt x="227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5"/>
                  </a:lnTo>
                  <a:lnTo>
                    <a:pt x="226" y="25"/>
                  </a:lnTo>
                  <a:lnTo>
                    <a:pt x="227" y="25"/>
                  </a:lnTo>
                  <a:lnTo>
                    <a:pt x="227" y="24"/>
                  </a:lnTo>
                  <a:lnTo>
                    <a:pt x="227" y="25"/>
                  </a:lnTo>
                  <a:lnTo>
                    <a:pt x="227" y="24"/>
                  </a:lnTo>
                  <a:lnTo>
                    <a:pt x="227" y="25"/>
                  </a:lnTo>
                  <a:lnTo>
                    <a:pt x="227" y="24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27" y="25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5"/>
                  </a:lnTo>
                  <a:lnTo>
                    <a:pt x="229" y="25"/>
                  </a:lnTo>
                  <a:lnTo>
                    <a:pt x="229" y="26"/>
                  </a:lnTo>
                  <a:lnTo>
                    <a:pt x="230" y="26"/>
                  </a:lnTo>
                  <a:lnTo>
                    <a:pt x="230" y="25"/>
                  </a:lnTo>
                  <a:lnTo>
                    <a:pt x="230" y="26"/>
                  </a:lnTo>
                  <a:lnTo>
                    <a:pt x="230" y="25"/>
                  </a:lnTo>
                  <a:lnTo>
                    <a:pt x="230" y="26"/>
                  </a:lnTo>
                  <a:lnTo>
                    <a:pt x="232" y="26"/>
                  </a:lnTo>
                  <a:lnTo>
                    <a:pt x="230" y="25"/>
                  </a:lnTo>
                  <a:lnTo>
                    <a:pt x="230" y="26"/>
                  </a:lnTo>
                  <a:lnTo>
                    <a:pt x="230" y="25"/>
                  </a:lnTo>
                  <a:lnTo>
                    <a:pt x="232" y="25"/>
                  </a:lnTo>
                  <a:lnTo>
                    <a:pt x="230" y="25"/>
                  </a:lnTo>
                  <a:lnTo>
                    <a:pt x="230" y="24"/>
                  </a:lnTo>
                  <a:lnTo>
                    <a:pt x="232" y="24"/>
                  </a:lnTo>
                  <a:lnTo>
                    <a:pt x="232" y="25"/>
                  </a:lnTo>
                  <a:lnTo>
                    <a:pt x="233" y="25"/>
                  </a:lnTo>
                  <a:lnTo>
                    <a:pt x="234" y="25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5" y="22"/>
                  </a:lnTo>
                  <a:lnTo>
                    <a:pt x="235" y="24"/>
                  </a:lnTo>
                  <a:lnTo>
                    <a:pt x="235" y="22"/>
                  </a:lnTo>
                  <a:lnTo>
                    <a:pt x="235" y="24"/>
                  </a:lnTo>
                  <a:lnTo>
                    <a:pt x="235" y="22"/>
                  </a:lnTo>
                  <a:lnTo>
                    <a:pt x="236" y="22"/>
                  </a:lnTo>
                  <a:lnTo>
                    <a:pt x="236" y="21"/>
                  </a:lnTo>
                  <a:lnTo>
                    <a:pt x="238" y="21"/>
                  </a:lnTo>
                  <a:lnTo>
                    <a:pt x="239" y="21"/>
                  </a:lnTo>
                  <a:lnTo>
                    <a:pt x="239" y="22"/>
                  </a:lnTo>
                  <a:lnTo>
                    <a:pt x="239" y="24"/>
                  </a:lnTo>
                  <a:lnTo>
                    <a:pt x="240" y="24"/>
                  </a:lnTo>
                  <a:lnTo>
                    <a:pt x="240" y="25"/>
                  </a:lnTo>
                  <a:lnTo>
                    <a:pt x="240" y="24"/>
                  </a:lnTo>
                  <a:lnTo>
                    <a:pt x="240" y="25"/>
                  </a:lnTo>
                  <a:lnTo>
                    <a:pt x="240" y="24"/>
                  </a:lnTo>
                  <a:lnTo>
                    <a:pt x="240" y="25"/>
                  </a:lnTo>
                  <a:lnTo>
                    <a:pt x="240" y="24"/>
                  </a:lnTo>
                  <a:lnTo>
                    <a:pt x="241" y="24"/>
                  </a:lnTo>
                  <a:lnTo>
                    <a:pt x="241" y="25"/>
                  </a:lnTo>
                  <a:lnTo>
                    <a:pt x="241" y="26"/>
                  </a:lnTo>
                  <a:lnTo>
                    <a:pt x="241" y="27"/>
                  </a:lnTo>
                  <a:lnTo>
                    <a:pt x="241" y="26"/>
                  </a:lnTo>
                  <a:lnTo>
                    <a:pt x="240" y="27"/>
                  </a:lnTo>
                  <a:lnTo>
                    <a:pt x="239" y="27"/>
                  </a:lnTo>
                  <a:lnTo>
                    <a:pt x="239" y="29"/>
                  </a:lnTo>
                  <a:lnTo>
                    <a:pt x="238" y="29"/>
                  </a:lnTo>
                  <a:lnTo>
                    <a:pt x="238" y="30"/>
                  </a:lnTo>
                  <a:lnTo>
                    <a:pt x="238" y="31"/>
                  </a:lnTo>
                  <a:lnTo>
                    <a:pt x="236" y="31"/>
                  </a:lnTo>
                  <a:lnTo>
                    <a:pt x="236" y="32"/>
                  </a:lnTo>
                  <a:lnTo>
                    <a:pt x="235" y="32"/>
                  </a:lnTo>
                  <a:lnTo>
                    <a:pt x="235" y="31"/>
                  </a:lnTo>
                  <a:lnTo>
                    <a:pt x="236" y="31"/>
                  </a:lnTo>
                  <a:lnTo>
                    <a:pt x="236" y="30"/>
                  </a:lnTo>
                  <a:lnTo>
                    <a:pt x="236" y="29"/>
                  </a:lnTo>
                  <a:lnTo>
                    <a:pt x="236" y="30"/>
                  </a:lnTo>
                  <a:lnTo>
                    <a:pt x="236" y="29"/>
                  </a:lnTo>
                  <a:lnTo>
                    <a:pt x="236" y="30"/>
                  </a:lnTo>
                  <a:lnTo>
                    <a:pt x="235" y="30"/>
                  </a:lnTo>
                  <a:lnTo>
                    <a:pt x="236" y="30"/>
                  </a:lnTo>
                  <a:lnTo>
                    <a:pt x="235" y="30"/>
                  </a:lnTo>
                  <a:lnTo>
                    <a:pt x="234" y="30"/>
                  </a:lnTo>
                  <a:lnTo>
                    <a:pt x="234" y="31"/>
                  </a:lnTo>
                  <a:lnTo>
                    <a:pt x="234" y="32"/>
                  </a:lnTo>
                  <a:lnTo>
                    <a:pt x="233" y="32"/>
                  </a:lnTo>
                  <a:lnTo>
                    <a:pt x="233" y="33"/>
                  </a:lnTo>
                  <a:lnTo>
                    <a:pt x="232" y="33"/>
                  </a:lnTo>
                  <a:lnTo>
                    <a:pt x="230" y="33"/>
                  </a:lnTo>
                  <a:lnTo>
                    <a:pt x="230" y="32"/>
                  </a:lnTo>
                  <a:lnTo>
                    <a:pt x="229" y="32"/>
                  </a:lnTo>
                  <a:lnTo>
                    <a:pt x="229" y="33"/>
                  </a:lnTo>
                  <a:lnTo>
                    <a:pt x="228" y="33"/>
                  </a:lnTo>
                  <a:lnTo>
                    <a:pt x="227" y="35"/>
                  </a:lnTo>
                  <a:lnTo>
                    <a:pt x="226" y="35"/>
                  </a:lnTo>
                  <a:lnTo>
                    <a:pt x="227" y="35"/>
                  </a:lnTo>
                  <a:lnTo>
                    <a:pt x="226" y="35"/>
                  </a:lnTo>
                  <a:lnTo>
                    <a:pt x="227" y="35"/>
                  </a:lnTo>
                  <a:lnTo>
                    <a:pt x="227" y="33"/>
                  </a:lnTo>
                  <a:lnTo>
                    <a:pt x="226" y="33"/>
                  </a:lnTo>
                  <a:lnTo>
                    <a:pt x="226" y="35"/>
                  </a:lnTo>
                  <a:lnTo>
                    <a:pt x="224" y="35"/>
                  </a:lnTo>
                  <a:lnTo>
                    <a:pt x="223" y="35"/>
                  </a:lnTo>
                  <a:lnTo>
                    <a:pt x="223" y="36"/>
                  </a:lnTo>
                  <a:lnTo>
                    <a:pt x="222" y="36"/>
                  </a:lnTo>
                  <a:lnTo>
                    <a:pt x="221" y="36"/>
                  </a:lnTo>
                  <a:lnTo>
                    <a:pt x="220" y="36"/>
                  </a:lnTo>
                  <a:lnTo>
                    <a:pt x="218" y="36"/>
                  </a:lnTo>
                  <a:lnTo>
                    <a:pt x="218" y="37"/>
                  </a:lnTo>
                  <a:lnTo>
                    <a:pt x="217" y="37"/>
                  </a:lnTo>
                  <a:lnTo>
                    <a:pt x="217" y="36"/>
                  </a:lnTo>
                  <a:lnTo>
                    <a:pt x="216" y="36"/>
                  </a:lnTo>
                  <a:lnTo>
                    <a:pt x="217" y="36"/>
                  </a:lnTo>
                  <a:lnTo>
                    <a:pt x="217" y="37"/>
                  </a:lnTo>
                  <a:lnTo>
                    <a:pt x="216" y="37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6"/>
                  </a:lnTo>
                  <a:lnTo>
                    <a:pt x="215" y="36"/>
                  </a:lnTo>
                  <a:lnTo>
                    <a:pt x="215" y="35"/>
                  </a:lnTo>
                  <a:lnTo>
                    <a:pt x="215" y="36"/>
                  </a:lnTo>
                  <a:lnTo>
                    <a:pt x="215" y="35"/>
                  </a:lnTo>
                  <a:lnTo>
                    <a:pt x="214" y="35"/>
                  </a:lnTo>
                  <a:lnTo>
                    <a:pt x="214" y="33"/>
                  </a:lnTo>
                  <a:lnTo>
                    <a:pt x="214" y="35"/>
                  </a:lnTo>
                  <a:lnTo>
                    <a:pt x="215" y="35"/>
                  </a:lnTo>
                  <a:lnTo>
                    <a:pt x="215" y="36"/>
                  </a:lnTo>
                  <a:lnTo>
                    <a:pt x="214" y="36"/>
                  </a:lnTo>
                  <a:lnTo>
                    <a:pt x="215" y="36"/>
                  </a:lnTo>
                  <a:lnTo>
                    <a:pt x="215" y="37"/>
                  </a:lnTo>
                  <a:lnTo>
                    <a:pt x="216" y="37"/>
                  </a:lnTo>
                  <a:lnTo>
                    <a:pt x="215" y="37"/>
                  </a:lnTo>
                  <a:lnTo>
                    <a:pt x="215" y="36"/>
                  </a:lnTo>
                  <a:lnTo>
                    <a:pt x="216" y="36"/>
                  </a:lnTo>
                  <a:lnTo>
                    <a:pt x="216" y="37"/>
                  </a:lnTo>
                  <a:lnTo>
                    <a:pt x="216" y="38"/>
                  </a:lnTo>
                  <a:lnTo>
                    <a:pt x="217" y="38"/>
                  </a:lnTo>
                  <a:lnTo>
                    <a:pt x="217" y="37"/>
                  </a:lnTo>
                  <a:lnTo>
                    <a:pt x="217" y="38"/>
                  </a:lnTo>
                  <a:lnTo>
                    <a:pt x="218" y="38"/>
                  </a:lnTo>
                  <a:lnTo>
                    <a:pt x="217" y="38"/>
                  </a:lnTo>
                  <a:lnTo>
                    <a:pt x="218" y="38"/>
                  </a:lnTo>
                  <a:lnTo>
                    <a:pt x="218" y="37"/>
                  </a:lnTo>
                  <a:lnTo>
                    <a:pt x="218" y="38"/>
                  </a:lnTo>
                  <a:lnTo>
                    <a:pt x="218" y="37"/>
                  </a:lnTo>
                  <a:lnTo>
                    <a:pt x="218" y="38"/>
                  </a:lnTo>
                  <a:lnTo>
                    <a:pt x="217" y="38"/>
                  </a:lnTo>
                  <a:lnTo>
                    <a:pt x="217" y="39"/>
                  </a:lnTo>
                  <a:lnTo>
                    <a:pt x="217" y="41"/>
                  </a:lnTo>
                  <a:lnTo>
                    <a:pt x="217" y="42"/>
                  </a:lnTo>
                  <a:lnTo>
                    <a:pt x="217" y="41"/>
                  </a:lnTo>
                  <a:lnTo>
                    <a:pt x="218" y="41"/>
                  </a:lnTo>
                  <a:lnTo>
                    <a:pt x="218" y="39"/>
                  </a:lnTo>
                  <a:lnTo>
                    <a:pt x="220" y="39"/>
                  </a:lnTo>
                  <a:lnTo>
                    <a:pt x="220" y="38"/>
                  </a:lnTo>
                  <a:lnTo>
                    <a:pt x="220" y="39"/>
                  </a:lnTo>
                  <a:lnTo>
                    <a:pt x="221" y="39"/>
                  </a:lnTo>
                  <a:lnTo>
                    <a:pt x="221" y="41"/>
                  </a:lnTo>
                  <a:lnTo>
                    <a:pt x="220" y="41"/>
                  </a:lnTo>
                  <a:lnTo>
                    <a:pt x="220" y="42"/>
                  </a:lnTo>
                  <a:lnTo>
                    <a:pt x="221" y="42"/>
                  </a:lnTo>
                  <a:lnTo>
                    <a:pt x="221" y="41"/>
                  </a:lnTo>
                  <a:lnTo>
                    <a:pt x="222" y="41"/>
                  </a:lnTo>
                  <a:lnTo>
                    <a:pt x="222" y="42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1" y="42"/>
                  </a:lnTo>
                  <a:lnTo>
                    <a:pt x="222" y="42"/>
                  </a:lnTo>
                  <a:lnTo>
                    <a:pt x="221" y="42"/>
                  </a:lnTo>
                  <a:lnTo>
                    <a:pt x="220" y="42"/>
                  </a:lnTo>
                  <a:lnTo>
                    <a:pt x="220" y="43"/>
                  </a:lnTo>
                  <a:lnTo>
                    <a:pt x="218" y="43"/>
                  </a:lnTo>
                  <a:lnTo>
                    <a:pt x="217" y="43"/>
                  </a:lnTo>
                  <a:lnTo>
                    <a:pt x="217" y="44"/>
                  </a:lnTo>
                  <a:lnTo>
                    <a:pt x="217" y="45"/>
                  </a:lnTo>
                  <a:lnTo>
                    <a:pt x="216" y="45"/>
                  </a:lnTo>
                  <a:lnTo>
                    <a:pt x="216" y="44"/>
                  </a:lnTo>
                  <a:lnTo>
                    <a:pt x="216" y="45"/>
                  </a:lnTo>
                  <a:lnTo>
                    <a:pt x="216" y="44"/>
                  </a:lnTo>
                  <a:lnTo>
                    <a:pt x="215" y="44"/>
                  </a:lnTo>
                  <a:lnTo>
                    <a:pt x="214" y="44"/>
                  </a:lnTo>
                  <a:lnTo>
                    <a:pt x="214" y="45"/>
                  </a:lnTo>
                  <a:lnTo>
                    <a:pt x="214" y="47"/>
                  </a:lnTo>
                  <a:lnTo>
                    <a:pt x="212" y="47"/>
                  </a:lnTo>
                  <a:lnTo>
                    <a:pt x="212" y="48"/>
                  </a:lnTo>
                  <a:lnTo>
                    <a:pt x="214" y="48"/>
                  </a:lnTo>
                  <a:lnTo>
                    <a:pt x="214" y="49"/>
                  </a:lnTo>
                  <a:lnTo>
                    <a:pt x="214" y="48"/>
                  </a:lnTo>
                  <a:lnTo>
                    <a:pt x="214" y="49"/>
                  </a:lnTo>
                  <a:lnTo>
                    <a:pt x="215" y="49"/>
                  </a:lnTo>
                  <a:lnTo>
                    <a:pt x="216" y="49"/>
                  </a:lnTo>
                  <a:lnTo>
                    <a:pt x="215" y="49"/>
                  </a:lnTo>
                  <a:lnTo>
                    <a:pt x="216" y="49"/>
                  </a:lnTo>
                  <a:lnTo>
                    <a:pt x="215" y="49"/>
                  </a:lnTo>
                  <a:lnTo>
                    <a:pt x="216" y="49"/>
                  </a:lnTo>
                  <a:lnTo>
                    <a:pt x="216" y="50"/>
                  </a:lnTo>
                  <a:lnTo>
                    <a:pt x="215" y="50"/>
                  </a:lnTo>
                  <a:lnTo>
                    <a:pt x="215" y="49"/>
                  </a:lnTo>
                  <a:lnTo>
                    <a:pt x="215" y="50"/>
                  </a:lnTo>
                  <a:lnTo>
                    <a:pt x="215" y="49"/>
                  </a:lnTo>
                  <a:lnTo>
                    <a:pt x="214" y="49"/>
                  </a:lnTo>
                  <a:lnTo>
                    <a:pt x="214" y="50"/>
                  </a:lnTo>
                  <a:lnTo>
                    <a:pt x="214" y="49"/>
                  </a:lnTo>
                  <a:lnTo>
                    <a:pt x="212" y="49"/>
                  </a:lnTo>
                  <a:lnTo>
                    <a:pt x="214" y="49"/>
                  </a:lnTo>
                  <a:lnTo>
                    <a:pt x="214" y="48"/>
                  </a:lnTo>
                  <a:lnTo>
                    <a:pt x="212" y="48"/>
                  </a:lnTo>
                  <a:lnTo>
                    <a:pt x="212" y="47"/>
                  </a:lnTo>
                  <a:lnTo>
                    <a:pt x="212" y="45"/>
                  </a:lnTo>
                  <a:lnTo>
                    <a:pt x="212" y="47"/>
                  </a:lnTo>
                  <a:lnTo>
                    <a:pt x="212" y="45"/>
                  </a:lnTo>
                  <a:lnTo>
                    <a:pt x="212" y="47"/>
                  </a:lnTo>
                  <a:lnTo>
                    <a:pt x="211" y="47"/>
                  </a:lnTo>
                  <a:lnTo>
                    <a:pt x="210" y="47"/>
                  </a:lnTo>
                  <a:lnTo>
                    <a:pt x="211" y="47"/>
                  </a:lnTo>
                  <a:lnTo>
                    <a:pt x="210" y="47"/>
                  </a:lnTo>
                  <a:lnTo>
                    <a:pt x="209" y="47"/>
                  </a:lnTo>
                  <a:lnTo>
                    <a:pt x="210" y="47"/>
                  </a:lnTo>
                  <a:lnTo>
                    <a:pt x="210" y="48"/>
                  </a:lnTo>
                  <a:lnTo>
                    <a:pt x="209" y="48"/>
                  </a:lnTo>
                  <a:lnTo>
                    <a:pt x="209" y="49"/>
                  </a:lnTo>
                  <a:lnTo>
                    <a:pt x="210" y="49"/>
                  </a:lnTo>
                  <a:lnTo>
                    <a:pt x="210" y="48"/>
                  </a:lnTo>
                  <a:lnTo>
                    <a:pt x="210" y="47"/>
                  </a:lnTo>
                  <a:lnTo>
                    <a:pt x="211" y="47"/>
                  </a:lnTo>
                  <a:lnTo>
                    <a:pt x="211" y="48"/>
                  </a:lnTo>
                  <a:lnTo>
                    <a:pt x="210" y="48"/>
                  </a:lnTo>
                  <a:lnTo>
                    <a:pt x="210" y="49"/>
                  </a:lnTo>
                  <a:lnTo>
                    <a:pt x="209" y="49"/>
                  </a:lnTo>
                  <a:lnTo>
                    <a:pt x="209" y="50"/>
                  </a:lnTo>
                  <a:lnTo>
                    <a:pt x="209" y="51"/>
                  </a:lnTo>
                  <a:lnTo>
                    <a:pt x="209" y="53"/>
                  </a:lnTo>
                  <a:lnTo>
                    <a:pt x="210" y="53"/>
                  </a:lnTo>
                  <a:lnTo>
                    <a:pt x="211" y="53"/>
                  </a:lnTo>
                  <a:lnTo>
                    <a:pt x="210" y="53"/>
                  </a:lnTo>
                  <a:lnTo>
                    <a:pt x="210" y="54"/>
                  </a:lnTo>
                  <a:lnTo>
                    <a:pt x="210" y="55"/>
                  </a:lnTo>
                  <a:lnTo>
                    <a:pt x="210" y="56"/>
                  </a:lnTo>
                  <a:lnTo>
                    <a:pt x="211" y="56"/>
                  </a:lnTo>
                  <a:lnTo>
                    <a:pt x="211" y="58"/>
                  </a:lnTo>
                  <a:lnTo>
                    <a:pt x="211" y="56"/>
                  </a:lnTo>
                  <a:lnTo>
                    <a:pt x="210" y="56"/>
                  </a:lnTo>
                  <a:lnTo>
                    <a:pt x="210" y="55"/>
                  </a:lnTo>
                  <a:lnTo>
                    <a:pt x="209" y="55"/>
                  </a:lnTo>
                  <a:lnTo>
                    <a:pt x="207" y="55"/>
                  </a:lnTo>
                  <a:lnTo>
                    <a:pt x="207" y="54"/>
                  </a:lnTo>
                  <a:lnTo>
                    <a:pt x="209" y="54"/>
                  </a:lnTo>
                  <a:lnTo>
                    <a:pt x="207" y="54"/>
                  </a:lnTo>
                  <a:lnTo>
                    <a:pt x="207" y="53"/>
                  </a:lnTo>
                  <a:lnTo>
                    <a:pt x="207" y="54"/>
                  </a:lnTo>
                  <a:lnTo>
                    <a:pt x="206" y="54"/>
                  </a:lnTo>
                  <a:lnTo>
                    <a:pt x="206" y="55"/>
                  </a:lnTo>
                  <a:lnTo>
                    <a:pt x="207" y="55"/>
                  </a:lnTo>
                  <a:lnTo>
                    <a:pt x="207" y="54"/>
                  </a:lnTo>
                  <a:lnTo>
                    <a:pt x="206" y="54"/>
                  </a:lnTo>
                  <a:lnTo>
                    <a:pt x="207" y="54"/>
                  </a:lnTo>
                  <a:lnTo>
                    <a:pt x="207" y="55"/>
                  </a:lnTo>
                  <a:lnTo>
                    <a:pt x="207" y="56"/>
                  </a:lnTo>
                  <a:lnTo>
                    <a:pt x="209" y="56"/>
                  </a:lnTo>
                  <a:lnTo>
                    <a:pt x="209" y="55"/>
                  </a:lnTo>
                  <a:lnTo>
                    <a:pt x="209" y="56"/>
                  </a:lnTo>
                  <a:lnTo>
                    <a:pt x="209" y="55"/>
                  </a:lnTo>
                  <a:lnTo>
                    <a:pt x="209" y="56"/>
                  </a:lnTo>
                  <a:lnTo>
                    <a:pt x="207" y="56"/>
                  </a:lnTo>
                  <a:lnTo>
                    <a:pt x="207" y="58"/>
                  </a:lnTo>
                  <a:lnTo>
                    <a:pt x="206" y="56"/>
                  </a:lnTo>
                  <a:lnTo>
                    <a:pt x="205" y="56"/>
                  </a:lnTo>
                  <a:lnTo>
                    <a:pt x="205" y="55"/>
                  </a:lnTo>
                  <a:lnTo>
                    <a:pt x="204" y="55"/>
                  </a:lnTo>
                  <a:lnTo>
                    <a:pt x="205" y="55"/>
                  </a:lnTo>
                  <a:lnTo>
                    <a:pt x="204" y="55"/>
                  </a:lnTo>
                  <a:lnTo>
                    <a:pt x="204" y="54"/>
                  </a:lnTo>
                  <a:lnTo>
                    <a:pt x="204" y="55"/>
                  </a:lnTo>
                  <a:lnTo>
                    <a:pt x="204" y="54"/>
                  </a:lnTo>
                  <a:lnTo>
                    <a:pt x="205" y="54"/>
                  </a:lnTo>
                  <a:lnTo>
                    <a:pt x="205" y="53"/>
                  </a:lnTo>
                  <a:lnTo>
                    <a:pt x="205" y="54"/>
                  </a:lnTo>
                  <a:lnTo>
                    <a:pt x="205" y="53"/>
                  </a:lnTo>
                  <a:lnTo>
                    <a:pt x="205" y="54"/>
                  </a:lnTo>
                  <a:lnTo>
                    <a:pt x="205" y="53"/>
                  </a:lnTo>
                  <a:lnTo>
                    <a:pt x="205" y="54"/>
                  </a:lnTo>
                  <a:lnTo>
                    <a:pt x="205" y="53"/>
                  </a:lnTo>
                  <a:lnTo>
                    <a:pt x="205" y="54"/>
                  </a:lnTo>
                  <a:lnTo>
                    <a:pt x="205" y="53"/>
                  </a:lnTo>
                  <a:lnTo>
                    <a:pt x="205" y="54"/>
                  </a:lnTo>
                  <a:lnTo>
                    <a:pt x="205" y="53"/>
                  </a:lnTo>
                  <a:lnTo>
                    <a:pt x="206" y="53"/>
                  </a:lnTo>
                  <a:lnTo>
                    <a:pt x="206" y="51"/>
                  </a:lnTo>
                  <a:lnTo>
                    <a:pt x="207" y="51"/>
                  </a:lnTo>
                  <a:lnTo>
                    <a:pt x="206" y="51"/>
                  </a:lnTo>
                  <a:lnTo>
                    <a:pt x="207" y="51"/>
                  </a:lnTo>
                  <a:lnTo>
                    <a:pt x="206" y="51"/>
                  </a:lnTo>
                  <a:lnTo>
                    <a:pt x="206" y="53"/>
                  </a:lnTo>
                  <a:lnTo>
                    <a:pt x="205" y="53"/>
                  </a:lnTo>
                  <a:lnTo>
                    <a:pt x="204" y="53"/>
                  </a:lnTo>
                  <a:lnTo>
                    <a:pt x="205" y="53"/>
                  </a:lnTo>
                  <a:lnTo>
                    <a:pt x="204" y="53"/>
                  </a:lnTo>
                  <a:lnTo>
                    <a:pt x="205" y="53"/>
                  </a:lnTo>
                  <a:lnTo>
                    <a:pt x="204" y="53"/>
                  </a:lnTo>
                  <a:lnTo>
                    <a:pt x="203" y="53"/>
                  </a:lnTo>
                  <a:lnTo>
                    <a:pt x="201" y="53"/>
                  </a:lnTo>
                  <a:lnTo>
                    <a:pt x="201" y="51"/>
                  </a:lnTo>
                  <a:lnTo>
                    <a:pt x="201" y="50"/>
                  </a:lnTo>
                  <a:lnTo>
                    <a:pt x="201" y="51"/>
                  </a:lnTo>
                  <a:lnTo>
                    <a:pt x="200" y="51"/>
                  </a:lnTo>
                  <a:lnTo>
                    <a:pt x="199" y="51"/>
                  </a:lnTo>
                  <a:lnTo>
                    <a:pt x="200" y="51"/>
                  </a:lnTo>
                  <a:lnTo>
                    <a:pt x="201" y="51"/>
                  </a:lnTo>
                  <a:lnTo>
                    <a:pt x="201" y="53"/>
                  </a:lnTo>
                  <a:lnTo>
                    <a:pt x="203" y="53"/>
                  </a:lnTo>
                  <a:lnTo>
                    <a:pt x="203" y="54"/>
                  </a:lnTo>
                  <a:lnTo>
                    <a:pt x="203" y="53"/>
                  </a:lnTo>
                  <a:lnTo>
                    <a:pt x="203" y="54"/>
                  </a:lnTo>
                  <a:lnTo>
                    <a:pt x="203" y="53"/>
                  </a:lnTo>
                  <a:lnTo>
                    <a:pt x="203" y="54"/>
                  </a:lnTo>
                  <a:lnTo>
                    <a:pt x="203" y="53"/>
                  </a:lnTo>
                  <a:lnTo>
                    <a:pt x="204" y="53"/>
                  </a:lnTo>
                  <a:lnTo>
                    <a:pt x="204" y="54"/>
                  </a:lnTo>
                  <a:lnTo>
                    <a:pt x="204" y="53"/>
                  </a:lnTo>
                  <a:lnTo>
                    <a:pt x="204" y="54"/>
                  </a:lnTo>
                  <a:lnTo>
                    <a:pt x="203" y="54"/>
                  </a:lnTo>
                  <a:lnTo>
                    <a:pt x="204" y="54"/>
                  </a:lnTo>
                  <a:lnTo>
                    <a:pt x="204" y="55"/>
                  </a:lnTo>
                  <a:lnTo>
                    <a:pt x="204" y="54"/>
                  </a:lnTo>
                  <a:lnTo>
                    <a:pt x="204" y="55"/>
                  </a:lnTo>
                  <a:lnTo>
                    <a:pt x="204" y="54"/>
                  </a:lnTo>
                  <a:lnTo>
                    <a:pt x="204" y="55"/>
                  </a:lnTo>
                  <a:lnTo>
                    <a:pt x="203" y="54"/>
                  </a:lnTo>
                  <a:lnTo>
                    <a:pt x="204" y="54"/>
                  </a:lnTo>
                  <a:lnTo>
                    <a:pt x="203" y="54"/>
                  </a:lnTo>
                  <a:lnTo>
                    <a:pt x="204" y="55"/>
                  </a:lnTo>
                  <a:lnTo>
                    <a:pt x="203" y="54"/>
                  </a:lnTo>
                  <a:lnTo>
                    <a:pt x="203" y="55"/>
                  </a:lnTo>
                  <a:lnTo>
                    <a:pt x="201" y="55"/>
                  </a:lnTo>
                  <a:lnTo>
                    <a:pt x="203" y="55"/>
                  </a:lnTo>
                  <a:lnTo>
                    <a:pt x="204" y="55"/>
                  </a:lnTo>
                  <a:lnTo>
                    <a:pt x="204" y="56"/>
                  </a:lnTo>
                  <a:lnTo>
                    <a:pt x="204" y="55"/>
                  </a:lnTo>
                  <a:lnTo>
                    <a:pt x="204" y="56"/>
                  </a:lnTo>
                  <a:lnTo>
                    <a:pt x="205" y="56"/>
                  </a:lnTo>
                  <a:lnTo>
                    <a:pt x="204" y="58"/>
                  </a:lnTo>
                  <a:lnTo>
                    <a:pt x="205" y="56"/>
                  </a:lnTo>
                  <a:lnTo>
                    <a:pt x="205" y="58"/>
                  </a:lnTo>
                  <a:lnTo>
                    <a:pt x="205" y="56"/>
                  </a:lnTo>
                  <a:lnTo>
                    <a:pt x="205" y="58"/>
                  </a:lnTo>
                  <a:lnTo>
                    <a:pt x="205" y="56"/>
                  </a:lnTo>
                  <a:lnTo>
                    <a:pt x="205" y="58"/>
                  </a:lnTo>
                  <a:lnTo>
                    <a:pt x="206" y="58"/>
                  </a:lnTo>
                  <a:lnTo>
                    <a:pt x="205" y="58"/>
                  </a:lnTo>
                  <a:lnTo>
                    <a:pt x="204" y="58"/>
                  </a:lnTo>
                  <a:lnTo>
                    <a:pt x="204" y="59"/>
                  </a:lnTo>
                  <a:lnTo>
                    <a:pt x="204" y="58"/>
                  </a:lnTo>
                  <a:lnTo>
                    <a:pt x="205" y="58"/>
                  </a:lnTo>
                  <a:lnTo>
                    <a:pt x="206" y="58"/>
                  </a:lnTo>
                  <a:lnTo>
                    <a:pt x="207" y="58"/>
                  </a:lnTo>
                  <a:lnTo>
                    <a:pt x="207" y="59"/>
                  </a:lnTo>
                  <a:lnTo>
                    <a:pt x="206" y="59"/>
                  </a:lnTo>
                  <a:lnTo>
                    <a:pt x="205" y="59"/>
                  </a:lnTo>
                  <a:lnTo>
                    <a:pt x="204" y="59"/>
                  </a:lnTo>
                  <a:lnTo>
                    <a:pt x="204" y="60"/>
                  </a:lnTo>
                  <a:lnTo>
                    <a:pt x="205" y="60"/>
                  </a:lnTo>
                  <a:lnTo>
                    <a:pt x="205" y="61"/>
                  </a:lnTo>
                  <a:lnTo>
                    <a:pt x="204" y="61"/>
                  </a:lnTo>
                  <a:lnTo>
                    <a:pt x="204" y="62"/>
                  </a:lnTo>
                  <a:lnTo>
                    <a:pt x="204" y="61"/>
                  </a:lnTo>
                  <a:lnTo>
                    <a:pt x="204" y="62"/>
                  </a:lnTo>
                  <a:lnTo>
                    <a:pt x="204" y="64"/>
                  </a:lnTo>
                  <a:lnTo>
                    <a:pt x="204" y="62"/>
                  </a:lnTo>
                  <a:lnTo>
                    <a:pt x="204" y="64"/>
                  </a:lnTo>
                  <a:lnTo>
                    <a:pt x="205" y="64"/>
                  </a:lnTo>
                  <a:lnTo>
                    <a:pt x="204" y="64"/>
                  </a:lnTo>
                  <a:lnTo>
                    <a:pt x="204" y="65"/>
                  </a:lnTo>
                  <a:lnTo>
                    <a:pt x="203" y="65"/>
                  </a:lnTo>
                  <a:lnTo>
                    <a:pt x="204" y="65"/>
                  </a:lnTo>
                  <a:lnTo>
                    <a:pt x="205" y="65"/>
                  </a:lnTo>
                  <a:lnTo>
                    <a:pt x="204" y="65"/>
                  </a:lnTo>
                  <a:lnTo>
                    <a:pt x="205" y="65"/>
                  </a:lnTo>
                  <a:lnTo>
                    <a:pt x="204" y="64"/>
                  </a:lnTo>
                  <a:lnTo>
                    <a:pt x="205" y="64"/>
                  </a:lnTo>
                  <a:lnTo>
                    <a:pt x="205" y="62"/>
                  </a:lnTo>
                  <a:lnTo>
                    <a:pt x="204" y="62"/>
                  </a:lnTo>
                  <a:lnTo>
                    <a:pt x="205" y="62"/>
                  </a:lnTo>
                  <a:lnTo>
                    <a:pt x="206" y="62"/>
                  </a:lnTo>
                  <a:lnTo>
                    <a:pt x="206" y="61"/>
                  </a:lnTo>
                  <a:lnTo>
                    <a:pt x="207" y="61"/>
                  </a:lnTo>
                  <a:lnTo>
                    <a:pt x="207" y="62"/>
                  </a:lnTo>
                  <a:lnTo>
                    <a:pt x="206" y="62"/>
                  </a:lnTo>
                  <a:lnTo>
                    <a:pt x="207" y="62"/>
                  </a:lnTo>
                  <a:lnTo>
                    <a:pt x="209" y="61"/>
                  </a:lnTo>
                  <a:lnTo>
                    <a:pt x="209" y="62"/>
                  </a:lnTo>
                  <a:lnTo>
                    <a:pt x="207" y="62"/>
                  </a:lnTo>
                  <a:lnTo>
                    <a:pt x="207" y="64"/>
                  </a:lnTo>
                  <a:lnTo>
                    <a:pt x="206" y="64"/>
                  </a:lnTo>
                  <a:lnTo>
                    <a:pt x="206" y="65"/>
                  </a:lnTo>
                  <a:lnTo>
                    <a:pt x="207" y="65"/>
                  </a:lnTo>
                  <a:lnTo>
                    <a:pt x="207" y="66"/>
                  </a:lnTo>
                  <a:lnTo>
                    <a:pt x="209" y="66"/>
                  </a:lnTo>
                  <a:lnTo>
                    <a:pt x="210" y="66"/>
                  </a:lnTo>
                  <a:lnTo>
                    <a:pt x="211" y="66"/>
                  </a:lnTo>
                  <a:lnTo>
                    <a:pt x="211" y="65"/>
                  </a:lnTo>
                  <a:lnTo>
                    <a:pt x="212" y="65"/>
                  </a:lnTo>
                  <a:lnTo>
                    <a:pt x="212" y="66"/>
                  </a:lnTo>
                  <a:lnTo>
                    <a:pt x="211" y="66"/>
                  </a:lnTo>
                  <a:lnTo>
                    <a:pt x="212" y="66"/>
                  </a:lnTo>
                  <a:lnTo>
                    <a:pt x="211" y="66"/>
                  </a:lnTo>
                  <a:lnTo>
                    <a:pt x="210" y="66"/>
                  </a:lnTo>
                  <a:lnTo>
                    <a:pt x="210" y="67"/>
                  </a:lnTo>
                  <a:lnTo>
                    <a:pt x="211" y="67"/>
                  </a:lnTo>
                  <a:lnTo>
                    <a:pt x="210" y="67"/>
                  </a:lnTo>
                  <a:lnTo>
                    <a:pt x="211" y="67"/>
                  </a:lnTo>
                  <a:lnTo>
                    <a:pt x="210" y="67"/>
                  </a:lnTo>
                  <a:lnTo>
                    <a:pt x="211" y="67"/>
                  </a:lnTo>
                  <a:lnTo>
                    <a:pt x="210" y="67"/>
                  </a:lnTo>
                  <a:lnTo>
                    <a:pt x="210" y="66"/>
                  </a:lnTo>
                  <a:lnTo>
                    <a:pt x="210" y="67"/>
                  </a:lnTo>
                  <a:lnTo>
                    <a:pt x="209" y="66"/>
                  </a:lnTo>
                  <a:lnTo>
                    <a:pt x="209" y="67"/>
                  </a:lnTo>
                  <a:lnTo>
                    <a:pt x="210" y="67"/>
                  </a:lnTo>
                  <a:lnTo>
                    <a:pt x="210" y="68"/>
                  </a:lnTo>
                  <a:lnTo>
                    <a:pt x="210" y="67"/>
                  </a:lnTo>
                  <a:lnTo>
                    <a:pt x="211" y="67"/>
                  </a:lnTo>
                  <a:lnTo>
                    <a:pt x="210" y="67"/>
                  </a:lnTo>
                  <a:lnTo>
                    <a:pt x="211" y="68"/>
                  </a:lnTo>
                  <a:lnTo>
                    <a:pt x="210" y="68"/>
                  </a:lnTo>
                  <a:lnTo>
                    <a:pt x="210" y="70"/>
                  </a:lnTo>
                  <a:lnTo>
                    <a:pt x="211" y="70"/>
                  </a:lnTo>
                  <a:lnTo>
                    <a:pt x="210" y="71"/>
                  </a:lnTo>
                  <a:lnTo>
                    <a:pt x="211" y="71"/>
                  </a:lnTo>
                  <a:lnTo>
                    <a:pt x="211" y="70"/>
                  </a:lnTo>
                  <a:lnTo>
                    <a:pt x="212" y="70"/>
                  </a:lnTo>
                  <a:lnTo>
                    <a:pt x="211" y="70"/>
                  </a:lnTo>
                  <a:lnTo>
                    <a:pt x="211" y="68"/>
                  </a:lnTo>
                  <a:lnTo>
                    <a:pt x="212" y="68"/>
                  </a:lnTo>
                  <a:lnTo>
                    <a:pt x="211" y="68"/>
                  </a:lnTo>
                  <a:lnTo>
                    <a:pt x="212" y="68"/>
                  </a:lnTo>
                  <a:lnTo>
                    <a:pt x="211" y="68"/>
                  </a:lnTo>
                  <a:lnTo>
                    <a:pt x="210" y="68"/>
                  </a:lnTo>
                  <a:lnTo>
                    <a:pt x="211" y="68"/>
                  </a:lnTo>
                  <a:lnTo>
                    <a:pt x="211" y="67"/>
                  </a:lnTo>
                  <a:lnTo>
                    <a:pt x="212" y="67"/>
                  </a:lnTo>
                  <a:lnTo>
                    <a:pt x="214" y="67"/>
                  </a:lnTo>
                  <a:lnTo>
                    <a:pt x="212" y="67"/>
                  </a:lnTo>
                  <a:lnTo>
                    <a:pt x="214" y="67"/>
                  </a:lnTo>
                  <a:lnTo>
                    <a:pt x="214" y="66"/>
                  </a:lnTo>
                  <a:lnTo>
                    <a:pt x="215" y="66"/>
                  </a:lnTo>
                  <a:lnTo>
                    <a:pt x="214" y="66"/>
                  </a:lnTo>
                  <a:lnTo>
                    <a:pt x="215" y="66"/>
                  </a:lnTo>
                  <a:lnTo>
                    <a:pt x="215" y="67"/>
                  </a:lnTo>
                  <a:lnTo>
                    <a:pt x="214" y="67"/>
                  </a:lnTo>
                  <a:lnTo>
                    <a:pt x="212" y="67"/>
                  </a:lnTo>
                  <a:lnTo>
                    <a:pt x="214" y="68"/>
                  </a:lnTo>
                  <a:lnTo>
                    <a:pt x="214" y="67"/>
                  </a:lnTo>
                  <a:lnTo>
                    <a:pt x="214" y="68"/>
                  </a:lnTo>
                  <a:lnTo>
                    <a:pt x="214" y="67"/>
                  </a:lnTo>
                  <a:lnTo>
                    <a:pt x="214" y="68"/>
                  </a:lnTo>
                  <a:lnTo>
                    <a:pt x="214" y="67"/>
                  </a:lnTo>
                  <a:lnTo>
                    <a:pt x="215" y="67"/>
                  </a:lnTo>
                  <a:lnTo>
                    <a:pt x="215" y="66"/>
                  </a:lnTo>
                  <a:lnTo>
                    <a:pt x="216" y="66"/>
                  </a:lnTo>
                  <a:lnTo>
                    <a:pt x="217" y="66"/>
                  </a:lnTo>
                  <a:lnTo>
                    <a:pt x="216" y="66"/>
                  </a:lnTo>
                  <a:lnTo>
                    <a:pt x="216" y="67"/>
                  </a:lnTo>
                  <a:lnTo>
                    <a:pt x="217" y="67"/>
                  </a:lnTo>
                  <a:lnTo>
                    <a:pt x="217" y="68"/>
                  </a:lnTo>
                  <a:lnTo>
                    <a:pt x="217" y="67"/>
                  </a:lnTo>
                  <a:lnTo>
                    <a:pt x="217" y="68"/>
                  </a:lnTo>
                  <a:lnTo>
                    <a:pt x="217" y="67"/>
                  </a:lnTo>
                  <a:lnTo>
                    <a:pt x="218" y="67"/>
                  </a:lnTo>
                  <a:lnTo>
                    <a:pt x="218" y="66"/>
                  </a:lnTo>
                  <a:lnTo>
                    <a:pt x="217" y="66"/>
                  </a:lnTo>
                  <a:lnTo>
                    <a:pt x="218" y="66"/>
                  </a:lnTo>
                  <a:lnTo>
                    <a:pt x="217" y="66"/>
                  </a:lnTo>
                  <a:lnTo>
                    <a:pt x="218" y="66"/>
                  </a:lnTo>
                  <a:lnTo>
                    <a:pt x="217" y="66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8" y="66"/>
                  </a:lnTo>
                  <a:lnTo>
                    <a:pt x="218" y="67"/>
                  </a:lnTo>
                  <a:lnTo>
                    <a:pt x="218" y="66"/>
                  </a:lnTo>
                  <a:lnTo>
                    <a:pt x="218" y="67"/>
                  </a:lnTo>
                  <a:lnTo>
                    <a:pt x="220" y="67"/>
                  </a:lnTo>
                  <a:lnTo>
                    <a:pt x="220" y="66"/>
                  </a:lnTo>
                  <a:lnTo>
                    <a:pt x="218" y="66"/>
                  </a:lnTo>
                  <a:lnTo>
                    <a:pt x="220" y="66"/>
                  </a:lnTo>
                  <a:lnTo>
                    <a:pt x="218" y="66"/>
                  </a:lnTo>
                  <a:lnTo>
                    <a:pt x="220" y="66"/>
                  </a:lnTo>
                  <a:lnTo>
                    <a:pt x="218" y="66"/>
                  </a:lnTo>
                  <a:lnTo>
                    <a:pt x="220" y="66"/>
                  </a:lnTo>
                  <a:lnTo>
                    <a:pt x="218" y="66"/>
                  </a:lnTo>
                  <a:lnTo>
                    <a:pt x="220" y="66"/>
                  </a:lnTo>
                  <a:lnTo>
                    <a:pt x="220" y="65"/>
                  </a:lnTo>
                  <a:lnTo>
                    <a:pt x="220" y="66"/>
                  </a:lnTo>
                  <a:lnTo>
                    <a:pt x="218" y="66"/>
                  </a:lnTo>
                  <a:lnTo>
                    <a:pt x="218" y="65"/>
                  </a:lnTo>
                  <a:lnTo>
                    <a:pt x="217" y="65"/>
                  </a:lnTo>
                  <a:lnTo>
                    <a:pt x="218" y="65"/>
                  </a:lnTo>
                  <a:lnTo>
                    <a:pt x="218" y="64"/>
                  </a:lnTo>
                  <a:lnTo>
                    <a:pt x="217" y="64"/>
                  </a:lnTo>
                  <a:lnTo>
                    <a:pt x="217" y="62"/>
                  </a:lnTo>
                  <a:lnTo>
                    <a:pt x="217" y="61"/>
                  </a:lnTo>
                  <a:lnTo>
                    <a:pt x="216" y="61"/>
                  </a:lnTo>
                  <a:lnTo>
                    <a:pt x="216" y="62"/>
                  </a:lnTo>
                  <a:lnTo>
                    <a:pt x="217" y="62"/>
                  </a:lnTo>
                  <a:lnTo>
                    <a:pt x="216" y="62"/>
                  </a:lnTo>
                  <a:lnTo>
                    <a:pt x="215" y="62"/>
                  </a:lnTo>
                  <a:lnTo>
                    <a:pt x="215" y="61"/>
                  </a:lnTo>
                  <a:lnTo>
                    <a:pt x="215" y="62"/>
                  </a:lnTo>
                  <a:lnTo>
                    <a:pt x="214" y="62"/>
                  </a:lnTo>
                  <a:lnTo>
                    <a:pt x="215" y="62"/>
                  </a:lnTo>
                  <a:lnTo>
                    <a:pt x="215" y="61"/>
                  </a:lnTo>
                  <a:lnTo>
                    <a:pt x="216" y="61"/>
                  </a:lnTo>
                  <a:lnTo>
                    <a:pt x="217" y="61"/>
                  </a:lnTo>
                  <a:lnTo>
                    <a:pt x="217" y="62"/>
                  </a:lnTo>
                  <a:lnTo>
                    <a:pt x="218" y="62"/>
                  </a:lnTo>
                  <a:lnTo>
                    <a:pt x="218" y="64"/>
                  </a:lnTo>
                  <a:lnTo>
                    <a:pt x="218" y="65"/>
                  </a:lnTo>
                  <a:lnTo>
                    <a:pt x="220" y="65"/>
                  </a:lnTo>
                  <a:lnTo>
                    <a:pt x="220" y="66"/>
                  </a:lnTo>
                  <a:lnTo>
                    <a:pt x="221" y="66"/>
                  </a:lnTo>
                  <a:lnTo>
                    <a:pt x="222" y="66"/>
                  </a:lnTo>
                  <a:lnTo>
                    <a:pt x="223" y="66"/>
                  </a:lnTo>
                  <a:lnTo>
                    <a:pt x="224" y="66"/>
                  </a:lnTo>
                  <a:lnTo>
                    <a:pt x="224" y="67"/>
                  </a:lnTo>
                  <a:lnTo>
                    <a:pt x="226" y="67"/>
                  </a:lnTo>
                  <a:lnTo>
                    <a:pt x="226" y="68"/>
                  </a:lnTo>
                  <a:lnTo>
                    <a:pt x="224" y="68"/>
                  </a:lnTo>
                  <a:lnTo>
                    <a:pt x="226" y="68"/>
                  </a:lnTo>
                  <a:lnTo>
                    <a:pt x="227" y="68"/>
                  </a:lnTo>
                  <a:lnTo>
                    <a:pt x="227" y="67"/>
                  </a:lnTo>
                  <a:lnTo>
                    <a:pt x="227" y="68"/>
                  </a:lnTo>
                  <a:lnTo>
                    <a:pt x="228" y="68"/>
                  </a:lnTo>
                  <a:lnTo>
                    <a:pt x="228" y="70"/>
                  </a:lnTo>
                  <a:lnTo>
                    <a:pt x="228" y="71"/>
                  </a:lnTo>
                  <a:lnTo>
                    <a:pt x="229" y="71"/>
                  </a:lnTo>
                  <a:lnTo>
                    <a:pt x="230" y="72"/>
                  </a:lnTo>
                  <a:lnTo>
                    <a:pt x="232" y="72"/>
                  </a:lnTo>
                  <a:lnTo>
                    <a:pt x="230" y="72"/>
                  </a:lnTo>
                  <a:lnTo>
                    <a:pt x="230" y="73"/>
                  </a:lnTo>
                  <a:lnTo>
                    <a:pt x="232" y="73"/>
                  </a:lnTo>
                  <a:lnTo>
                    <a:pt x="230" y="73"/>
                  </a:lnTo>
                  <a:lnTo>
                    <a:pt x="232" y="73"/>
                  </a:lnTo>
                  <a:lnTo>
                    <a:pt x="232" y="74"/>
                  </a:lnTo>
                  <a:lnTo>
                    <a:pt x="230" y="74"/>
                  </a:lnTo>
                  <a:lnTo>
                    <a:pt x="232" y="74"/>
                  </a:lnTo>
                  <a:lnTo>
                    <a:pt x="232" y="76"/>
                  </a:lnTo>
                  <a:lnTo>
                    <a:pt x="232" y="77"/>
                  </a:lnTo>
                  <a:lnTo>
                    <a:pt x="230" y="77"/>
                  </a:lnTo>
                  <a:lnTo>
                    <a:pt x="230" y="76"/>
                  </a:lnTo>
                  <a:lnTo>
                    <a:pt x="230" y="77"/>
                  </a:lnTo>
                  <a:lnTo>
                    <a:pt x="230" y="76"/>
                  </a:lnTo>
                  <a:lnTo>
                    <a:pt x="230" y="77"/>
                  </a:lnTo>
                  <a:lnTo>
                    <a:pt x="229" y="77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0" y="77"/>
                  </a:lnTo>
                  <a:lnTo>
                    <a:pt x="232" y="77"/>
                  </a:lnTo>
                  <a:lnTo>
                    <a:pt x="232" y="78"/>
                  </a:lnTo>
                  <a:lnTo>
                    <a:pt x="233" y="78"/>
                  </a:lnTo>
                  <a:lnTo>
                    <a:pt x="233" y="79"/>
                  </a:lnTo>
                  <a:lnTo>
                    <a:pt x="234" y="79"/>
                  </a:lnTo>
                  <a:lnTo>
                    <a:pt x="234" y="80"/>
                  </a:lnTo>
                  <a:lnTo>
                    <a:pt x="234" y="79"/>
                  </a:lnTo>
                  <a:lnTo>
                    <a:pt x="233" y="79"/>
                  </a:lnTo>
                  <a:lnTo>
                    <a:pt x="233" y="78"/>
                  </a:lnTo>
                  <a:lnTo>
                    <a:pt x="232" y="78"/>
                  </a:lnTo>
                  <a:lnTo>
                    <a:pt x="232" y="77"/>
                  </a:lnTo>
                  <a:lnTo>
                    <a:pt x="233" y="77"/>
                  </a:lnTo>
                  <a:lnTo>
                    <a:pt x="233" y="78"/>
                  </a:lnTo>
                  <a:lnTo>
                    <a:pt x="233" y="79"/>
                  </a:lnTo>
                  <a:lnTo>
                    <a:pt x="234" y="79"/>
                  </a:lnTo>
                  <a:lnTo>
                    <a:pt x="234" y="80"/>
                  </a:lnTo>
                  <a:lnTo>
                    <a:pt x="235" y="82"/>
                  </a:lnTo>
                  <a:lnTo>
                    <a:pt x="235" y="83"/>
                  </a:lnTo>
                  <a:lnTo>
                    <a:pt x="236" y="83"/>
                  </a:lnTo>
                  <a:lnTo>
                    <a:pt x="236" y="84"/>
                  </a:lnTo>
                  <a:lnTo>
                    <a:pt x="238" y="84"/>
                  </a:lnTo>
                  <a:lnTo>
                    <a:pt x="238" y="85"/>
                  </a:lnTo>
                  <a:lnTo>
                    <a:pt x="236" y="85"/>
                  </a:lnTo>
                  <a:lnTo>
                    <a:pt x="236" y="87"/>
                  </a:lnTo>
                  <a:lnTo>
                    <a:pt x="236" y="88"/>
                  </a:lnTo>
                  <a:lnTo>
                    <a:pt x="238" y="88"/>
                  </a:lnTo>
                  <a:lnTo>
                    <a:pt x="238" y="89"/>
                  </a:lnTo>
                  <a:lnTo>
                    <a:pt x="238" y="90"/>
                  </a:lnTo>
                  <a:lnTo>
                    <a:pt x="239" y="90"/>
                  </a:lnTo>
                  <a:lnTo>
                    <a:pt x="239" y="91"/>
                  </a:lnTo>
                  <a:lnTo>
                    <a:pt x="240" y="91"/>
                  </a:lnTo>
                  <a:lnTo>
                    <a:pt x="240" y="93"/>
                  </a:lnTo>
                  <a:lnTo>
                    <a:pt x="240" y="94"/>
                  </a:lnTo>
                  <a:lnTo>
                    <a:pt x="241" y="94"/>
                  </a:lnTo>
                  <a:lnTo>
                    <a:pt x="240" y="94"/>
                  </a:lnTo>
                  <a:lnTo>
                    <a:pt x="240" y="93"/>
                  </a:lnTo>
                  <a:lnTo>
                    <a:pt x="239" y="94"/>
                  </a:lnTo>
                  <a:lnTo>
                    <a:pt x="238" y="95"/>
                  </a:lnTo>
                  <a:lnTo>
                    <a:pt x="238" y="94"/>
                  </a:lnTo>
                  <a:lnTo>
                    <a:pt x="239" y="94"/>
                  </a:lnTo>
                  <a:lnTo>
                    <a:pt x="239" y="93"/>
                  </a:lnTo>
                  <a:lnTo>
                    <a:pt x="240" y="93"/>
                  </a:lnTo>
                  <a:lnTo>
                    <a:pt x="240" y="91"/>
                  </a:lnTo>
                  <a:lnTo>
                    <a:pt x="239" y="91"/>
                  </a:lnTo>
                  <a:lnTo>
                    <a:pt x="239" y="90"/>
                  </a:lnTo>
                  <a:lnTo>
                    <a:pt x="238" y="90"/>
                  </a:lnTo>
                  <a:lnTo>
                    <a:pt x="238" y="89"/>
                  </a:lnTo>
                  <a:lnTo>
                    <a:pt x="236" y="89"/>
                  </a:lnTo>
                  <a:lnTo>
                    <a:pt x="235" y="89"/>
                  </a:lnTo>
                  <a:lnTo>
                    <a:pt x="235" y="90"/>
                  </a:lnTo>
                  <a:lnTo>
                    <a:pt x="235" y="91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3"/>
                  </a:lnTo>
                  <a:lnTo>
                    <a:pt x="235" y="91"/>
                  </a:lnTo>
                  <a:lnTo>
                    <a:pt x="235" y="93"/>
                  </a:lnTo>
                  <a:lnTo>
                    <a:pt x="235" y="94"/>
                  </a:lnTo>
                  <a:lnTo>
                    <a:pt x="234" y="94"/>
                  </a:lnTo>
                  <a:lnTo>
                    <a:pt x="234" y="93"/>
                  </a:lnTo>
                  <a:lnTo>
                    <a:pt x="234" y="91"/>
                  </a:lnTo>
                  <a:lnTo>
                    <a:pt x="234" y="93"/>
                  </a:lnTo>
                  <a:lnTo>
                    <a:pt x="233" y="93"/>
                  </a:lnTo>
                  <a:lnTo>
                    <a:pt x="232" y="93"/>
                  </a:lnTo>
                  <a:lnTo>
                    <a:pt x="232" y="94"/>
                  </a:lnTo>
                  <a:lnTo>
                    <a:pt x="232" y="93"/>
                  </a:lnTo>
                  <a:lnTo>
                    <a:pt x="232" y="94"/>
                  </a:lnTo>
                  <a:lnTo>
                    <a:pt x="233" y="94"/>
                  </a:lnTo>
                  <a:lnTo>
                    <a:pt x="233" y="95"/>
                  </a:lnTo>
                  <a:lnTo>
                    <a:pt x="233" y="96"/>
                  </a:lnTo>
                  <a:lnTo>
                    <a:pt x="234" y="96"/>
                  </a:lnTo>
                  <a:lnTo>
                    <a:pt x="234" y="97"/>
                  </a:lnTo>
                  <a:lnTo>
                    <a:pt x="235" y="97"/>
                  </a:lnTo>
                  <a:lnTo>
                    <a:pt x="234" y="97"/>
                  </a:lnTo>
                  <a:lnTo>
                    <a:pt x="235" y="97"/>
                  </a:lnTo>
                  <a:lnTo>
                    <a:pt x="235" y="99"/>
                  </a:lnTo>
                  <a:lnTo>
                    <a:pt x="236" y="99"/>
                  </a:lnTo>
                  <a:lnTo>
                    <a:pt x="236" y="100"/>
                  </a:lnTo>
                  <a:lnTo>
                    <a:pt x="238" y="100"/>
                  </a:lnTo>
                  <a:lnTo>
                    <a:pt x="239" y="100"/>
                  </a:lnTo>
                  <a:lnTo>
                    <a:pt x="238" y="99"/>
                  </a:lnTo>
                  <a:lnTo>
                    <a:pt x="238" y="97"/>
                  </a:lnTo>
                  <a:lnTo>
                    <a:pt x="236" y="97"/>
                  </a:lnTo>
                  <a:lnTo>
                    <a:pt x="236" y="96"/>
                  </a:lnTo>
                  <a:lnTo>
                    <a:pt x="238" y="97"/>
                  </a:lnTo>
                  <a:lnTo>
                    <a:pt x="238" y="99"/>
                  </a:lnTo>
                  <a:lnTo>
                    <a:pt x="239" y="100"/>
                  </a:lnTo>
                  <a:lnTo>
                    <a:pt x="240" y="100"/>
                  </a:lnTo>
                  <a:lnTo>
                    <a:pt x="241" y="100"/>
                  </a:lnTo>
                  <a:lnTo>
                    <a:pt x="241" y="99"/>
                  </a:lnTo>
                  <a:lnTo>
                    <a:pt x="242" y="99"/>
                  </a:lnTo>
                  <a:lnTo>
                    <a:pt x="242" y="100"/>
                  </a:lnTo>
                  <a:lnTo>
                    <a:pt x="244" y="100"/>
                  </a:lnTo>
                  <a:lnTo>
                    <a:pt x="242" y="100"/>
                  </a:lnTo>
                  <a:lnTo>
                    <a:pt x="244" y="100"/>
                  </a:lnTo>
                  <a:lnTo>
                    <a:pt x="244" y="101"/>
                  </a:lnTo>
                  <a:lnTo>
                    <a:pt x="245" y="101"/>
                  </a:lnTo>
                  <a:lnTo>
                    <a:pt x="245" y="102"/>
                  </a:lnTo>
                  <a:lnTo>
                    <a:pt x="246" y="102"/>
                  </a:lnTo>
                  <a:lnTo>
                    <a:pt x="246" y="101"/>
                  </a:lnTo>
                  <a:lnTo>
                    <a:pt x="246" y="102"/>
                  </a:lnTo>
                  <a:lnTo>
                    <a:pt x="245" y="102"/>
                  </a:lnTo>
                  <a:lnTo>
                    <a:pt x="245" y="103"/>
                  </a:lnTo>
                  <a:lnTo>
                    <a:pt x="245" y="105"/>
                  </a:lnTo>
                  <a:lnTo>
                    <a:pt x="246" y="105"/>
                  </a:lnTo>
                  <a:lnTo>
                    <a:pt x="246" y="106"/>
                  </a:lnTo>
                  <a:lnTo>
                    <a:pt x="246" y="107"/>
                  </a:lnTo>
                  <a:lnTo>
                    <a:pt x="246" y="108"/>
                  </a:lnTo>
                  <a:lnTo>
                    <a:pt x="247" y="108"/>
                  </a:lnTo>
                  <a:lnTo>
                    <a:pt x="247" y="109"/>
                  </a:lnTo>
                  <a:lnTo>
                    <a:pt x="246" y="109"/>
                  </a:lnTo>
                  <a:lnTo>
                    <a:pt x="247" y="109"/>
                  </a:lnTo>
                  <a:lnTo>
                    <a:pt x="246" y="109"/>
                  </a:lnTo>
                  <a:lnTo>
                    <a:pt x="246" y="111"/>
                  </a:lnTo>
                  <a:lnTo>
                    <a:pt x="246" y="112"/>
                  </a:lnTo>
                  <a:lnTo>
                    <a:pt x="246" y="113"/>
                  </a:lnTo>
                  <a:lnTo>
                    <a:pt x="246" y="114"/>
                  </a:lnTo>
                  <a:lnTo>
                    <a:pt x="247" y="116"/>
                  </a:lnTo>
                  <a:lnTo>
                    <a:pt x="248" y="117"/>
                  </a:lnTo>
                  <a:lnTo>
                    <a:pt x="250" y="117"/>
                  </a:lnTo>
                  <a:lnTo>
                    <a:pt x="250" y="118"/>
                  </a:lnTo>
                  <a:lnTo>
                    <a:pt x="248" y="118"/>
                  </a:lnTo>
                  <a:lnTo>
                    <a:pt x="247" y="118"/>
                  </a:lnTo>
                  <a:lnTo>
                    <a:pt x="246" y="118"/>
                  </a:lnTo>
                  <a:lnTo>
                    <a:pt x="245" y="118"/>
                  </a:lnTo>
                  <a:lnTo>
                    <a:pt x="244" y="118"/>
                  </a:lnTo>
                  <a:lnTo>
                    <a:pt x="244" y="119"/>
                  </a:lnTo>
                  <a:lnTo>
                    <a:pt x="242" y="119"/>
                  </a:lnTo>
                  <a:lnTo>
                    <a:pt x="242" y="120"/>
                  </a:lnTo>
                  <a:lnTo>
                    <a:pt x="241" y="120"/>
                  </a:lnTo>
                  <a:lnTo>
                    <a:pt x="240" y="120"/>
                  </a:lnTo>
                  <a:lnTo>
                    <a:pt x="240" y="122"/>
                  </a:lnTo>
                  <a:lnTo>
                    <a:pt x="239" y="122"/>
                  </a:lnTo>
                  <a:lnTo>
                    <a:pt x="238" y="122"/>
                  </a:lnTo>
                  <a:lnTo>
                    <a:pt x="239" y="120"/>
                  </a:lnTo>
                  <a:lnTo>
                    <a:pt x="240" y="119"/>
                  </a:lnTo>
                  <a:lnTo>
                    <a:pt x="240" y="120"/>
                  </a:lnTo>
                  <a:lnTo>
                    <a:pt x="240" y="119"/>
                  </a:lnTo>
                  <a:lnTo>
                    <a:pt x="240" y="118"/>
                  </a:lnTo>
                  <a:lnTo>
                    <a:pt x="240" y="119"/>
                  </a:lnTo>
                  <a:lnTo>
                    <a:pt x="239" y="119"/>
                  </a:lnTo>
                  <a:lnTo>
                    <a:pt x="239" y="120"/>
                  </a:lnTo>
                  <a:lnTo>
                    <a:pt x="238" y="120"/>
                  </a:lnTo>
                  <a:lnTo>
                    <a:pt x="239" y="120"/>
                  </a:lnTo>
                  <a:lnTo>
                    <a:pt x="238" y="120"/>
                  </a:lnTo>
                  <a:lnTo>
                    <a:pt x="239" y="120"/>
                  </a:lnTo>
                  <a:lnTo>
                    <a:pt x="239" y="122"/>
                  </a:lnTo>
                  <a:lnTo>
                    <a:pt x="238" y="120"/>
                  </a:lnTo>
                  <a:lnTo>
                    <a:pt x="238" y="122"/>
                  </a:lnTo>
                  <a:lnTo>
                    <a:pt x="236" y="122"/>
                  </a:lnTo>
                  <a:lnTo>
                    <a:pt x="236" y="120"/>
                  </a:lnTo>
                  <a:lnTo>
                    <a:pt x="236" y="122"/>
                  </a:lnTo>
                  <a:lnTo>
                    <a:pt x="235" y="122"/>
                  </a:lnTo>
                  <a:lnTo>
                    <a:pt x="235" y="120"/>
                  </a:lnTo>
                  <a:lnTo>
                    <a:pt x="235" y="122"/>
                  </a:lnTo>
                  <a:lnTo>
                    <a:pt x="235" y="120"/>
                  </a:lnTo>
                  <a:lnTo>
                    <a:pt x="234" y="120"/>
                  </a:lnTo>
                  <a:lnTo>
                    <a:pt x="234" y="122"/>
                  </a:lnTo>
                  <a:lnTo>
                    <a:pt x="234" y="120"/>
                  </a:lnTo>
                  <a:lnTo>
                    <a:pt x="235" y="122"/>
                  </a:lnTo>
                  <a:lnTo>
                    <a:pt x="236" y="122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6" y="123"/>
                  </a:lnTo>
                  <a:lnTo>
                    <a:pt x="238" y="123"/>
                  </a:lnTo>
                  <a:lnTo>
                    <a:pt x="236" y="123"/>
                  </a:lnTo>
                  <a:lnTo>
                    <a:pt x="236" y="124"/>
                  </a:lnTo>
                  <a:lnTo>
                    <a:pt x="236" y="125"/>
                  </a:lnTo>
                  <a:lnTo>
                    <a:pt x="235" y="125"/>
                  </a:lnTo>
                  <a:lnTo>
                    <a:pt x="235" y="126"/>
                  </a:lnTo>
                  <a:lnTo>
                    <a:pt x="235" y="125"/>
                  </a:lnTo>
                  <a:lnTo>
                    <a:pt x="236" y="125"/>
                  </a:lnTo>
                  <a:lnTo>
                    <a:pt x="236" y="124"/>
                  </a:lnTo>
                  <a:lnTo>
                    <a:pt x="235" y="124"/>
                  </a:lnTo>
                  <a:lnTo>
                    <a:pt x="235" y="123"/>
                  </a:lnTo>
                  <a:lnTo>
                    <a:pt x="234" y="123"/>
                  </a:lnTo>
                  <a:lnTo>
                    <a:pt x="235" y="123"/>
                  </a:lnTo>
                  <a:lnTo>
                    <a:pt x="234" y="123"/>
                  </a:lnTo>
                  <a:lnTo>
                    <a:pt x="234" y="122"/>
                  </a:lnTo>
                  <a:lnTo>
                    <a:pt x="234" y="123"/>
                  </a:lnTo>
                  <a:lnTo>
                    <a:pt x="233" y="123"/>
                  </a:lnTo>
                  <a:lnTo>
                    <a:pt x="234" y="123"/>
                  </a:lnTo>
                  <a:lnTo>
                    <a:pt x="233" y="123"/>
                  </a:lnTo>
                  <a:lnTo>
                    <a:pt x="234" y="123"/>
                  </a:lnTo>
                  <a:lnTo>
                    <a:pt x="233" y="123"/>
                  </a:lnTo>
                  <a:lnTo>
                    <a:pt x="232" y="123"/>
                  </a:lnTo>
                  <a:lnTo>
                    <a:pt x="232" y="122"/>
                  </a:lnTo>
                  <a:lnTo>
                    <a:pt x="232" y="123"/>
                  </a:lnTo>
                  <a:lnTo>
                    <a:pt x="232" y="122"/>
                  </a:lnTo>
                  <a:lnTo>
                    <a:pt x="233" y="122"/>
                  </a:lnTo>
                  <a:lnTo>
                    <a:pt x="232" y="122"/>
                  </a:lnTo>
                  <a:lnTo>
                    <a:pt x="232" y="120"/>
                  </a:lnTo>
                  <a:lnTo>
                    <a:pt x="233" y="120"/>
                  </a:lnTo>
                  <a:lnTo>
                    <a:pt x="232" y="120"/>
                  </a:lnTo>
                  <a:lnTo>
                    <a:pt x="232" y="119"/>
                  </a:lnTo>
                  <a:lnTo>
                    <a:pt x="232" y="120"/>
                  </a:lnTo>
                  <a:lnTo>
                    <a:pt x="232" y="122"/>
                  </a:lnTo>
                  <a:lnTo>
                    <a:pt x="230" y="122"/>
                  </a:lnTo>
                  <a:lnTo>
                    <a:pt x="229" y="122"/>
                  </a:lnTo>
                  <a:lnTo>
                    <a:pt x="230" y="122"/>
                  </a:lnTo>
                  <a:lnTo>
                    <a:pt x="230" y="123"/>
                  </a:lnTo>
                  <a:lnTo>
                    <a:pt x="230" y="124"/>
                  </a:lnTo>
                  <a:lnTo>
                    <a:pt x="232" y="124"/>
                  </a:lnTo>
                  <a:lnTo>
                    <a:pt x="232" y="125"/>
                  </a:lnTo>
                  <a:lnTo>
                    <a:pt x="230" y="125"/>
                  </a:lnTo>
                  <a:lnTo>
                    <a:pt x="230" y="126"/>
                  </a:lnTo>
                  <a:lnTo>
                    <a:pt x="232" y="126"/>
                  </a:lnTo>
                  <a:lnTo>
                    <a:pt x="230" y="126"/>
                  </a:lnTo>
                  <a:lnTo>
                    <a:pt x="232" y="126"/>
                  </a:lnTo>
                  <a:lnTo>
                    <a:pt x="232" y="128"/>
                  </a:lnTo>
                  <a:lnTo>
                    <a:pt x="230" y="128"/>
                  </a:lnTo>
                  <a:lnTo>
                    <a:pt x="230" y="126"/>
                  </a:lnTo>
                  <a:lnTo>
                    <a:pt x="229" y="126"/>
                  </a:lnTo>
                  <a:lnTo>
                    <a:pt x="230" y="126"/>
                  </a:lnTo>
                  <a:lnTo>
                    <a:pt x="229" y="126"/>
                  </a:lnTo>
                  <a:lnTo>
                    <a:pt x="229" y="125"/>
                  </a:lnTo>
                  <a:lnTo>
                    <a:pt x="228" y="125"/>
                  </a:lnTo>
                  <a:lnTo>
                    <a:pt x="228" y="124"/>
                  </a:lnTo>
                  <a:lnTo>
                    <a:pt x="228" y="123"/>
                  </a:lnTo>
                  <a:lnTo>
                    <a:pt x="228" y="124"/>
                  </a:lnTo>
                  <a:lnTo>
                    <a:pt x="228" y="123"/>
                  </a:lnTo>
                  <a:lnTo>
                    <a:pt x="228" y="124"/>
                  </a:lnTo>
                  <a:lnTo>
                    <a:pt x="227" y="124"/>
                  </a:lnTo>
                  <a:lnTo>
                    <a:pt x="228" y="124"/>
                  </a:lnTo>
                  <a:lnTo>
                    <a:pt x="227" y="124"/>
                  </a:lnTo>
                  <a:lnTo>
                    <a:pt x="227" y="125"/>
                  </a:lnTo>
                  <a:lnTo>
                    <a:pt x="228" y="125"/>
                  </a:lnTo>
                  <a:lnTo>
                    <a:pt x="228" y="126"/>
                  </a:lnTo>
                  <a:lnTo>
                    <a:pt x="228" y="128"/>
                  </a:lnTo>
                  <a:lnTo>
                    <a:pt x="228" y="126"/>
                  </a:lnTo>
                  <a:lnTo>
                    <a:pt x="228" y="128"/>
                  </a:lnTo>
                  <a:lnTo>
                    <a:pt x="229" y="128"/>
                  </a:lnTo>
                  <a:lnTo>
                    <a:pt x="229" y="129"/>
                  </a:lnTo>
                  <a:lnTo>
                    <a:pt x="228" y="129"/>
                  </a:lnTo>
                  <a:lnTo>
                    <a:pt x="228" y="128"/>
                  </a:lnTo>
                  <a:lnTo>
                    <a:pt x="227" y="128"/>
                  </a:lnTo>
                  <a:lnTo>
                    <a:pt x="227" y="129"/>
                  </a:lnTo>
                  <a:lnTo>
                    <a:pt x="228" y="129"/>
                  </a:lnTo>
                  <a:lnTo>
                    <a:pt x="227" y="129"/>
                  </a:lnTo>
                  <a:lnTo>
                    <a:pt x="228" y="129"/>
                  </a:lnTo>
                  <a:lnTo>
                    <a:pt x="228" y="130"/>
                  </a:lnTo>
                  <a:lnTo>
                    <a:pt x="228" y="131"/>
                  </a:lnTo>
                  <a:lnTo>
                    <a:pt x="228" y="130"/>
                  </a:lnTo>
                  <a:lnTo>
                    <a:pt x="228" y="131"/>
                  </a:lnTo>
                  <a:lnTo>
                    <a:pt x="227" y="131"/>
                  </a:lnTo>
                  <a:lnTo>
                    <a:pt x="228" y="131"/>
                  </a:lnTo>
                  <a:lnTo>
                    <a:pt x="227" y="131"/>
                  </a:lnTo>
                  <a:lnTo>
                    <a:pt x="228" y="131"/>
                  </a:lnTo>
                  <a:lnTo>
                    <a:pt x="227" y="131"/>
                  </a:lnTo>
                  <a:lnTo>
                    <a:pt x="227" y="132"/>
                  </a:lnTo>
                  <a:lnTo>
                    <a:pt x="227" y="131"/>
                  </a:lnTo>
                  <a:lnTo>
                    <a:pt x="226" y="131"/>
                  </a:lnTo>
                  <a:lnTo>
                    <a:pt x="226" y="130"/>
                  </a:lnTo>
                  <a:lnTo>
                    <a:pt x="224" y="131"/>
                  </a:lnTo>
                  <a:lnTo>
                    <a:pt x="224" y="130"/>
                  </a:lnTo>
                  <a:lnTo>
                    <a:pt x="223" y="130"/>
                  </a:lnTo>
                  <a:lnTo>
                    <a:pt x="222" y="130"/>
                  </a:lnTo>
                  <a:lnTo>
                    <a:pt x="222" y="131"/>
                  </a:lnTo>
                  <a:lnTo>
                    <a:pt x="222" y="130"/>
                  </a:lnTo>
                  <a:lnTo>
                    <a:pt x="222" y="131"/>
                  </a:lnTo>
                  <a:lnTo>
                    <a:pt x="223" y="131"/>
                  </a:lnTo>
                  <a:lnTo>
                    <a:pt x="224" y="131"/>
                  </a:lnTo>
                  <a:lnTo>
                    <a:pt x="224" y="132"/>
                  </a:lnTo>
                  <a:lnTo>
                    <a:pt x="224" y="134"/>
                  </a:lnTo>
                  <a:lnTo>
                    <a:pt x="223" y="134"/>
                  </a:lnTo>
                  <a:lnTo>
                    <a:pt x="223" y="132"/>
                  </a:lnTo>
                  <a:lnTo>
                    <a:pt x="222" y="132"/>
                  </a:lnTo>
                  <a:lnTo>
                    <a:pt x="223" y="132"/>
                  </a:lnTo>
                  <a:lnTo>
                    <a:pt x="222" y="132"/>
                  </a:lnTo>
                  <a:lnTo>
                    <a:pt x="222" y="134"/>
                  </a:lnTo>
                  <a:lnTo>
                    <a:pt x="221" y="134"/>
                  </a:lnTo>
                  <a:lnTo>
                    <a:pt x="221" y="132"/>
                  </a:lnTo>
                  <a:lnTo>
                    <a:pt x="221" y="134"/>
                  </a:lnTo>
                  <a:lnTo>
                    <a:pt x="220" y="134"/>
                  </a:lnTo>
                  <a:lnTo>
                    <a:pt x="220" y="132"/>
                  </a:lnTo>
                  <a:lnTo>
                    <a:pt x="220" y="134"/>
                  </a:lnTo>
                  <a:lnTo>
                    <a:pt x="220" y="132"/>
                  </a:lnTo>
                  <a:lnTo>
                    <a:pt x="218" y="132"/>
                  </a:lnTo>
                  <a:lnTo>
                    <a:pt x="220" y="132"/>
                  </a:lnTo>
                  <a:lnTo>
                    <a:pt x="218" y="132"/>
                  </a:lnTo>
                  <a:lnTo>
                    <a:pt x="218" y="131"/>
                  </a:lnTo>
                  <a:lnTo>
                    <a:pt x="218" y="132"/>
                  </a:lnTo>
                  <a:lnTo>
                    <a:pt x="218" y="134"/>
                  </a:lnTo>
                  <a:lnTo>
                    <a:pt x="220" y="134"/>
                  </a:lnTo>
                  <a:lnTo>
                    <a:pt x="220" y="135"/>
                  </a:lnTo>
                  <a:lnTo>
                    <a:pt x="221" y="135"/>
                  </a:lnTo>
                  <a:lnTo>
                    <a:pt x="220" y="136"/>
                  </a:lnTo>
                  <a:lnTo>
                    <a:pt x="221" y="136"/>
                  </a:lnTo>
                  <a:lnTo>
                    <a:pt x="220" y="136"/>
                  </a:lnTo>
                  <a:lnTo>
                    <a:pt x="220" y="137"/>
                  </a:lnTo>
                  <a:lnTo>
                    <a:pt x="220" y="136"/>
                  </a:lnTo>
                  <a:lnTo>
                    <a:pt x="221" y="136"/>
                  </a:lnTo>
                  <a:lnTo>
                    <a:pt x="221" y="137"/>
                  </a:lnTo>
                  <a:lnTo>
                    <a:pt x="220" y="137"/>
                  </a:lnTo>
                  <a:lnTo>
                    <a:pt x="221" y="137"/>
                  </a:lnTo>
                  <a:lnTo>
                    <a:pt x="220" y="137"/>
                  </a:lnTo>
                  <a:lnTo>
                    <a:pt x="220" y="138"/>
                  </a:lnTo>
                  <a:lnTo>
                    <a:pt x="220" y="137"/>
                  </a:lnTo>
                  <a:lnTo>
                    <a:pt x="220" y="136"/>
                  </a:lnTo>
                  <a:lnTo>
                    <a:pt x="218" y="136"/>
                  </a:lnTo>
                  <a:lnTo>
                    <a:pt x="220" y="136"/>
                  </a:lnTo>
                  <a:lnTo>
                    <a:pt x="218" y="136"/>
                  </a:lnTo>
                  <a:lnTo>
                    <a:pt x="218" y="135"/>
                  </a:lnTo>
                  <a:lnTo>
                    <a:pt x="218" y="134"/>
                  </a:lnTo>
                  <a:lnTo>
                    <a:pt x="217" y="134"/>
                  </a:lnTo>
                  <a:lnTo>
                    <a:pt x="217" y="132"/>
                  </a:lnTo>
                  <a:lnTo>
                    <a:pt x="217" y="134"/>
                  </a:lnTo>
                  <a:lnTo>
                    <a:pt x="216" y="134"/>
                  </a:lnTo>
                  <a:lnTo>
                    <a:pt x="217" y="134"/>
                  </a:lnTo>
                  <a:lnTo>
                    <a:pt x="216" y="134"/>
                  </a:lnTo>
                  <a:lnTo>
                    <a:pt x="216" y="132"/>
                  </a:lnTo>
                  <a:lnTo>
                    <a:pt x="215" y="132"/>
                  </a:lnTo>
                  <a:lnTo>
                    <a:pt x="216" y="132"/>
                  </a:lnTo>
                  <a:lnTo>
                    <a:pt x="215" y="132"/>
                  </a:lnTo>
                  <a:lnTo>
                    <a:pt x="216" y="132"/>
                  </a:lnTo>
                  <a:lnTo>
                    <a:pt x="215" y="132"/>
                  </a:lnTo>
                  <a:lnTo>
                    <a:pt x="216" y="132"/>
                  </a:lnTo>
                  <a:lnTo>
                    <a:pt x="215" y="132"/>
                  </a:lnTo>
                  <a:lnTo>
                    <a:pt x="216" y="132"/>
                  </a:lnTo>
                  <a:lnTo>
                    <a:pt x="215" y="132"/>
                  </a:lnTo>
                  <a:lnTo>
                    <a:pt x="216" y="132"/>
                  </a:lnTo>
                  <a:lnTo>
                    <a:pt x="215" y="132"/>
                  </a:lnTo>
                  <a:lnTo>
                    <a:pt x="215" y="131"/>
                  </a:lnTo>
                  <a:lnTo>
                    <a:pt x="216" y="131"/>
                  </a:lnTo>
                  <a:lnTo>
                    <a:pt x="215" y="131"/>
                  </a:lnTo>
                  <a:lnTo>
                    <a:pt x="215" y="130"/>
                  </a:lnTo>
                  <a:lnTo>
                    <a:pt x="215" y="131"/>
                  </a:lnTo>
                  <a:lnTo>
                    <a:pt x="215" y="130"/>
                  </a:lnTo>
                  <a:lnTo>
                    <a:pt x="215" y="129"/>
                  </a:lnTo>
                  <a:lnTo>
                    <a:pt x="215" y="128"/>
                  </a:lnTo>
                  <a:lnTo>
                    <a:pt x="215" y="129"/>
                  </a:lnTo>
                  <a:lnTo>
                    <a:pt x="215" y="130"/>
                  </a:lnTo>
                  <a:lnTo>
                    <a:pt x="214" y="130"/>
                  </a:lnTo>
                  <a:lnTo>
                    <a:pt x="215" y="130"/>
                  </a:lnTo>
                  <a:lnTo>
                    <a:pt x="215" y="131"/>
                  </a:lnTo>
                  <a:lnTo>
                    <a:pt x="214" y="131"/>
                  </a:lnTo>
                  <a:lnTo>
                    <a:pt x="215" y="131"/>
                  </a:lnTo>
                  <a:lnTo>
                    <a:pt x="214" y="131"/>
                  </a:lnTo>
                  <a:lnTo>
                    <a:pt x="215" y="131"/>
                  </a:lnTo>
                  <a:lnTo>
                    <a:pt x="214" y="131"/>
                  </a:lnTo>
                  <a:lnTo>
                    <a:pt x="215" y="131"/>
                  </a:lnTo>
                  <a:lnTo>
                    <a:pt x="215" y="132"/>
                  </a:lnTo>
                  <a:lnTo>
                    <a:pt x="215" y="134"/>
                  </a:lnTo>
                  <a:lnTo>
                    <a:pt x="215" y="132"/>
                  </a:lnTo>
                  <a:lnTo>
                    <a:pt x="215" y="134"/>
                  </a:lnTo>
                  <a:lnTo>
                    <a:pt x="215" y="135"/>
                  </a:lnTo>
                  <a:lnTo>
                    <a:pt x="216" y="135"/>
                  </a:lnTo>
                  <a:lnTo>
                    <a:pt x="216" y="136"/>
                  </a:lnTo>
                  <a:lnTo>
                    <a:pt x="216" y="137"/>
                  </a:lnTo>
                  <a:lnTo>
                    <a:pt x="216" y="136"/>
                  </a:lnTo>
                  <a:lnTo>
                    <a:pt x="216" y="137"/>
                  </a:lnTo>
                  <a:lnTo>
                    <a:pt x="215" y="137"/>
                  </a:lnTo>
                  <a:lnTo>
                    <a:pt x="215" y="136"/>
                  </a:lnTo>
                  <a:lnTo>
                    <a:pt x="215" y="135"/>
                  </a:lnTo>
                  <a:lnTo>
                    <a:pt x="214" y="135"/>
                  </a:lnTo>
                  <a:lnTo>
                    <a:pt x="214" y="136"/>
                  </a:lnTo>
                  <a:lnTo>
                    <a:pt x="214" y="137"/>
                  </a:lnTo>
                  <a:lnTo>
                    <a:pt x="214" y="138"/>
                  </a:lnTo>
                  <a:lnTo>
                    <a:pt x="212" y="138"/>
                  </a:lnTo>
                  <a:lnTo>
                    <a:pt x="212" y="137"/>
                  </a:lnTo>
                  <a:lnTo>
                    <a:pt x="211" y="137"/>
                  </a:lnTo>
                  <a:lnTo>
                    <a:pt x="211" y="136"/>
                  </a:lnTo>
                  <a:lnTo>
                    <a:pt x="211" y="137"/>
                  </a:lnTo>
                  <a:lnTo>
                    <a:pt x="211" y="138"/>
                  </a:lnTo>
                  <a:lnTo>
                    <a:pt x="211" y="137"/>
                  </a:lnTo>
                  <a:lnTo>
                    <a:pt x="212" y="137"/>
                  </a:lnTo>
                  <a:lnTo>
                    <a:pt x="212" y="138"/>
                  </a:lnTo>
                  <a:lnTo>
                    <a:pt x="212" y="140"/>
                  </a:lnTo>
                  <a:lnTo>
                    <a:pt x="214" y="140"/>
                  </a:lnTo>
                  <a:lnTo>
                    <a:pt x="214" y="141"/>
                  </a:lnTo>
                  <a:lnTo>
                    <a:pt x="214" y="142"/>
                  </a:lnTo>
                  <a:lnTo>
                    <a:pt x="212" y="142"/>
                  </a:lnTo>
                  <a:lnTo>
                    <a:pt x="212" y="143"/>
                  </a:lnTo>
                  <a:lnTo>
                    <a:pt x="211" y="143"/>
                  </a:lnTo>
                  <a:lnTo>
                    <a:pt x="211" y="145"/>
                  </a:lnTo>
                  <a:lnTo>
                    <a:pt x="211" y="146"/>
                  </a:lnTo>
                  <a:lnTo>
                    <a:pt x="211" y="145"/>
                  </a:lnTo>
                  <a:lnTo>
                    <a:pt x="211" y="143"/>
                  </a:lnTo>
                  <a:lnTo>
                    <a:pt x="210" y="143"/>
                  </a:lnTo>
                  <a:lnTo>
                    <a:pt x="210" y="145"/>
                  </a:lnTo>
                  <a:lnTo>
                    <a:pt x="209" y="145"/>
                  </a:lnTo>
                  <a:lnTo>
                    <a:pt x="209" y="146"/>
                  </a:lnTo>
                  <a:lnTo>
                    <a:pt x="210" y="146"/>
                  </a:lnTo>
                  <a:lnTo>
                    <a:pt x="209" y="146"/>
                  </a:lnTo>
                  <a:lnTo>
                    <a:pt x="207" y="146"/>
                  </a:lnTo>
                  <a:lnTo>
                    <a:pt x="206" y="146"/>
                  </a:lnTo>
                  <a:lnTo>
                    <a:pt x="205" y="147"/>
                  </a:lnTo>
                  <a:lnTo>
                    <a:pt x="205" y="148"/>
                  </a:lnTo>
                  <a:lnTo>
                    <a:pt x="204" y="148"/>
                  </a:lnTo>
                  <a:lnTo>
                    <a:pt x="205" y="148"/>
                  </a:lnTo>
                  <a:lnTo>
                    <a:pt x="205" y="147"/>
                  </a:lnTo>
                  <a:lnTo>
                    <a:pt x="204" y="147"/>
                  </a:lnTo>
                  <a:lnTo>
                    <a:pt x="204" y="146"/>
                  </a:lnTo>
                  <a:lnTo>
                    <a:pt x="203" y="146"/>
                  </a:lnTo>
                  <a:lnTo>
                    <a:pt x="201" y="146"/>
                  </a:lnTo>
                  <a:lnTo>
                    <a:pt x="200" y="146"/>
                  </a:lnTo>
                  <a:lnTo>
                    <a:pt x="201" y="146"/>
                  </a:lnTo>
                  <a:lnTo>
                    <a:pt x="203" y="146"/>
                  </a:lnTo>
                  <a:lnTo>
                    <a:pt x="201" y="146"/>
                  </a:lnTo>
                  <a:lnTo>
                    <a:pt x="203" y="146"/>
                  </a:lnTo>
                  <a:lnTo>
                    <a:pt x="204" y="146"/>
                  </a:lnTo>
                  <a:lnTo>
                    <a:pt x="204" y="145"/>
                  </a:lnTo>
                  <a:lnTo>
                    <a:pt x="204" y="143"/>
                  </a:lnTo>
                  <a:lnTo>
                    <a:pt x="204" y="142"/>
                  </a:lnTo>
                  <a:lnTo>
                    <a:pt x="204" y="141"/>
                  </a:lnTo>
                  <a:lnTo>
                    <a:pt x="203" y="141"/>
                  </a:lnTo>
                  <a:lnTo>
                    <a:pt x="203" y="140"/>
                  </a:lnTo>
                  <a:lnTo>
                    <a:pt x="203" y="141"/>
                  </a:lnTo>
                  <a:lnTo>
                    <a:pt x="203" y="140"/>
                  </a:lnTo>
                  <a:lnTo>
                    <a:pt x="201" y="141"/>
                  </a:lnTo>
                  <a:lnTo>
                    <a:pt x="201" y="140"/>
                  </a:lnTo>
                  <a:lnTo>
                    <a:pt x="201" y="141"/>
                  </a:lnTo>
                  <a:lnTo>
                    <a:pt x="203" y="141"/>
                  </a:lnTo>
                  <a:lnTo>
                    <a:pt x="203" y="142"/>
                  </a:lnTo>
                  <a:lnTo>
                    <a:pt x="203" y="143"/>
                  </a:lnTo>
                  <a:lnTo>
                    <a:pt x="203" y="145"/>
                  </a:lnTo>
                  <a:lnTo>
                    <a:pt x="201" y="145"/>
                  </a:lnTo>
                  <a:lnTo>
                    <a:pt x="203" y="145"/>
                  </a:lnTo>
                  <a:lnTo>
                    <a:pt x="201" y="145"/>
                  </a:lnTo>
                  <a:lnTo>
                    <a:pt x="200" y="145"/>
                  </a:lnTo>
                  <a:lnTo>
                    <a:pt x="200" y="143"/>
                  </a:lnTo>
                  <a:lnTo>
                    <a:pt x="199" y="143"/>
                  </a:lnTo>
                  <a:lnTo>
                    <a:pt x="199" y="142"/>
                  </a:lnTo>
                  <a:lnTo>
                    <a:pt x="198" y="142"/>
                  </a:lnTo>
                  <a:lnTo>
                    <a:pt x="198" y="141"/>
                  </a:lnTo>
                  <a:lnTo>
                    <a:pt x="198" y="142"/>
                  </a:lnTo>
                  <a:lnTo>
                    <a:pt x="198" y="141"/>
                  </a:lnTo>
                  <a:lnTo>
                    <a:pt x="198" y="142"/>
                  </a:lnTo>
                  <a:lnTo>
                    <a:pt x="198" y="141"/>
                  </a:lnTo>
                  <a:lnTo>
                    <a:pt x="198" y="142"/>
                  </a:lnTo>
                  <a:lnTo>
                    <a:pt x="198" y="143"/>
                  </a:lnTo>
                  <a:lnTo>
                    <a:pt x="199" y="143"/>
                  </a:lnTo>
                  <a:lnTo>
                    <a:pt x="199" y="145"/>
                  </a:lnTo>
                  <a:lnTo>
                    <a:pt x="200" y="145"/>
                  </a:lnTo>
                  <a:lnTo>
                    <a:pt x="199" y="145"/>
                  </a:lnTo>
                  <a:lnTo>
                    <a:pt x="200" y="145"/>
                  </a:lnTo>
                  <a:lnTo>
                    <a:pt x="200" y="146"/>
                  </a:lnTo>
                  <a:lnTo>
                    <a:pt x="199" y="146"/>
                  </a:lnTo>
                  <a:lnTo>
                    <a:pt x="200" y="146"/>
                  </a:lnTo>
                  <a:lnTo>
                    <a:pt x="199" y="146"/>
                  </a:lnTo>
                  <a:lnTo>
                    <a:pt x="199" y="147"/>
                  </a:lnTo>
                  <a:lnTo>
                    <a:pt x="198" y="147"/>
                  </a:lnTo>
                  <a:lnTo>
                    <a:pt x="198" y="146"/>
                  </a:lnTo>
                  <a:lnTo>
                    <a:pt x="198" y="145"/>
                  </a:lnTo>
                  <a:lnTo>
                    <a:pt x="198" y="143"/>
                  </a:lnTo>
                  <a:lnTo>
                    <a:pt x="198" y="142"/>
                  </a:lnTo>
                  <a:lnTo>
                    <a:pt x="198" y="141"/>
                  </a:lnTo>
                  <a:lnTo>
                    <a:pt x="197" y="140"/>
                  </a:lnTo>
                  <a:lnTo>
                    <a:pt x="197" y="138"/>
                  </a:lnTo>
                  <a:lnTo>
                    <a:pt x="197" y="137"/>
                  </a:lnTo>
                  <a:lnTo>
                    <a:pt x="197" y="136"/>
                  </a:lnTo>
                  <a:lnTo>
                    <a:pt x="197" y="135"/>
                  </a:lnTo>
                  <a:lnTo>
                    <a:pt x="197" y="134"/>
                  </a:lnTo>
                  <a:lnTo>
                    <a:pt x="197" y="132"/>
                  </a:lnTo>
                  <a:lnTo>
                    <a:pt x="197" y="131"/>
                  </a:lnTo>
                  <a:lnTo>
                    <a:pt x="197" y="130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4" y="129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2" y="128"/>
                  </a:lnTo>
                  <a:lnTo>
                    <a:pt x="191" y="128"/>
                  </a:lnTo>
                  <a:lnTo>
                    <a:pt x="191" y="126"/>
                  </a:lnTo>
                  <a:lnTo>
                    <a:pt x="189" y="125"/>
                  </a:lnTo>
                  <a:lnTo>
                    <a:pt x="189" y="124"/>
                  </a:lnTo>
                  <a:lnTo>
                    <a:pt x="188" y="123"/>
                  </a:lnTo>
                  <a:lnTo>
                    <a:pt x="187" y="122"/>
                  </a:lnTo>
                  <a:lnTo>
                    <a:pt x="187" y="120"/>
                  </a:lnTo>
                  <a:lnTo>
                    <a:pt x="186" y="120"/>
                  </a:lnTo>
                  <a:lnTo>
                    <a:pt x="186" y="119"/>
                  </a:lnTo>
                  <a:lnTo>
                    <a:pt x="185" y="119"/>
                  </a:lnTo>
                  <a:lnTo>
                    <a:pt x="183" y="119"/>
                  </a:lnTo>
                  <a:lnTo>
                    <a:pt x="183" y="118"/>
                  </a:lnTo>
                  <a:lnTo>
                    <a:pt x="182" y="118"/>
                  </a:lnTo>
                  <a:lnTo>
                    <a:pt x="181" y="118"/>
                  </a:lnTo>
                  <a:lnTo>
                    <a:pt x="181" y="117"/>
                  </a:lnTo>
                  <a:lnTo>
                    <a:pt x="180" y="117"/>
                  </a:lnTo>
                  <a:lnTo>
                    <a:pt x="180" y="116"/>
                  </a:lnTo>
                  <a:lnTo>
                    <a:pt x="180" y="114"/>
                  </a:lnTo>
                  <a:lnTo>
                    <a:pt x="180" y="113"/>
                  </a:lnTo>
                  <a:lnTo>
                    <a:pt x="179" y="113"/>
                  </a:lnTo>
                  <a:lnTo>
                    <a:pt x="179" y="112"/>
                  </a:lnTo>
                  <a:lnTo>
                    <a:pt x="180" y="112"/>
                  </a:lnTo>
                  <a:lnTo>
                    <a:pt x="180" y="111"/>
                  </a:lnTo>
                  <a:lnTo>
                    <a:pt x="180" y="109"/>
                  </a:lnTo>
                  <a:lnTo>
                    <a:pt x="180" y="108"/>
                  </a:lnTo>
                  <a:lnTo>
                    <a:pt x="180" y="107"/>
                  </a:lnTo>
                  <a:lnTo>
                    <a:pt x="180" y="106"/>
                  </a:lnTo>
                  <a:lnTo>
                    <a:pt x="180" y="105"/>
                  </a:lnTo>
                  <a:lnTo>
                    <a:pt x="179" y="105"/>
                  </a:lnTo>
                  <a:lnTo>
                    <a:pt x="177" y="105"/>
                  </a:lnTo>
                  <a:lnTo>
                    <a:pt x="176" y="105"/>
                  </a:lnTo>
                  <a:lnTo>
                    <a:pt x="176" y="103"/>
                  </a:lnTo>
                  <a:lnTo>
                    <a:pt x="176" y="102"/>
                  </a:lnTo>
                  <a:lnTo>
                    <a:pt x="176" y="101"/>
                  </a:lnTo>
                  <a:lnTo>
                    <a:pt x="176" y="100"/>
                  </a:lnTo>
                  <a:lnTo>
                    <a:pt x="176" y="99"/>
                  </a:lnTo>
                  <a:lnTo>
                    <a:pt x="176" y="97"/>
                  </a:lnTo>
                  <a:lnTo>
                    <a:pt x="176" y="96"/>
                  </a:lnTo>
                  <a:lnTo>
                    <a:pt x="176" y="95"/>
                  </a:lnTo>
                  <a:lnTo>
                    <a:pt x="176" y="94"/>
                  </a:lnTo>
                  <a:lnTo>
                    <a:pt x="176" y="93"/>
                  </a:lnTo>
                  <a:lnTo>
                    <a:pt x="176" y="91"/>
                  </a:lnTo>
                  <a:lnTo>
                    <a:pt x="175" y="91"/>
                  </a:lnTo>
                  <a:lnTo>
                    <a:pt x="174" y="91"/>
                  </a:lnTo>
                  <a:lnTo>
                    <a:pt x="173" y="93"/>
                  </a:lnTo>
                  <a:lnTo>
                    <a:pt x="171" y="93"/>
                  </a:lnTo>
                  <a:lnTo>
                    <a:pt x="170" y="93"/>
                  </a:lnTo>
                  <a:lnTo>
                    <a:pt x="169" y="93"/>
                  </a:lnTo>
                  <a:lnTo>
                    <a:pt x="168" y="93"/>
                  </a:lnTo>
                  <a:lnTo>
                    <a:pt x="167" y="93"/>
                  </a:lnTo>
                  <a:lnTo>
                    <a:pt x="165" y="93"/>
                  </a:lnTo>
                  <a:lnTo>
                    <a:pt x="164" y="93"/>
                  </a:lnTo>
                  <a:lnTo>
                    <a:pt x="163" y="93"/>
                  </a:lnTo>
                  <a:lnTo>
                    <a:pt x="162" y="93"/>
                  </a:lnTo>
                  <a:lnTo>
                    <a:pt x="160" y="93"/>
                  </a:lnTo>
                  <a:lnTo>
                    <a:pt x="159" y="93"/>
                  </a:lnTo>
                  <a:lnTo>
                    <a:pt x="158" y="93"/>
                  </a:lnTo>
                  <a:lnTo>
                    <a:pt x="157" y="93"/>
                  </a:lnTo>
                  <a:lnTo>
                    <a:pt x="156" y="93"/>
                  </a:lnTo>
                  <a:lnTo>
                    <a:pt x="154" y="93"/>
                  </a:lnTo>
                  <a:lnTo>
                    <a:pt x="153" y="93"/>
                  </a:lnTo>
                  <a:lnTo>
                    <a:pt x="152" y="93"/>
                  </a:lnTo>
                  <a:lnTo>
                    <a:pt x="151" y="93"/>
                  </a:lnTo>
                  <a:lnTo>
                    <a:pt x="150" y="93"/>
                  </a:lnTo>
                  <a:lnTo>
                    <a:pt x="148" y="93"/>
                  </a:lnTo>
                  <a:lnTo>
                    <a:pt x="147" y="93"/>
                  </a:lnTo>
                  <a:lnTo>
                    <a:pt x="146" y="93"/>
                  </a:lnTo>
                  <a:lnTo>
                    <a:pt x="145" y="93"/>
                  </a:lnTo>
                  <a:lnTo>
                    <a:pt x="144" y="93"/>
                  </a:lnTo>
                  <a:lnTo>
                    <a:pt x="142" y="93"/>
                  </a:lnTo>
                  <a:lnTo>
                    <a:pt x="141" y="93"/>
                  </a:lnTo>
                  <a:lnTo>
                    <a:pt x="141" y="91"/>
                  </a:lnTo>
                  <a:lnTo>
                    <a:pt x="140" y="91"/>
                  </a:lnTo>
                  <a:lnTo>
                    <a:pt x="139" y="91"/>
                  </a:lnTo>
                  <a:lnTo>
                    <a:pt x="138" y="91"/>
                  </a:lnTo>
                  <a:lnTo>
                    <a:pt x="136" y="91"/>
                  </a:lnTo>
                  <a:lnTo>
                    <a:pt x="135" y="91"/>
                  </a:lnTo>
                  <a:lnTo>
                    <a:pt x="134" y="91"/>
                  </a:lnTo>
                  <a:lnTo>
                    <a:pt x="133" y="91"/>
                  </a:lnTo>
                  <a:lnTo>
                    <a:pt x="132" y="91"/>
                  </a:lnTo>
                  <a:lnTo>
                    <a:pt x="130" y="91"/>
                  </a:lnTo>
                  <a:lnTo>
                    <a:pt x="129" y="91"/>
                  </a:lnTo>
                  <a:lnTo>
                    <a:pt x="128" y="91"/>
                  </a:lnTo>
                  <a:lnTo>
                    <a:pt x="127" y="91"/>
                  </a:lnTo>
                  <a:lnTo>
                    <a:pt x="126" y="91"/>
                  </a:lnTo>
                  <a:lnTo>
                    <a:pt x="124" y="91"/>
                  </a:lnTo>
                  <a:lnTo>
                    <a:pt x="123" y="91"/>
                  </a:lnTo>
                  <a:lnTo>
                    <a:pt x="122" y="91"/>
                  </a:lnTo>
                  <a:lnTo>
                    <a:pt x="121" y="91"/>
                  </a:lnTo>
                  <a:lnTo>
                    <a:pt x="120" y="91"/>
                  </a:lnTo>
                  <a:lnTo>
                    <a:pt x="118" y="91"/>
                  </a:lnTo>
                  <a:lnTo>
                    <a:pt x="117" y="91"/>
                  </a:lnTo>
                  <a:lnTo>
                    <a:pt x="116" y="91"/>
                  </a:lnTo>
                  <a:lnTo>
                    <a:pt x="115" y="91"/>
                  </a:lnTo>
                  <a:lnTo>
                    <a:pt x="115" y="90"/>
                  </a:lnTo>
                  <a:lnTo>
                    <a:pt x="113" y="90"/>
                  </a:lnTo>
                  <a:lnTo>
                    <a:pt x="112" y="90"/>
                  </a:lnTo>
                  <a:lnTo>
                    <a:pt x="111" y="90"/>
                  </a:lnTo>
                  <a:lnTo>
                    <a:pt x="110" y="90"/>
                  </a:lnTo>
                  <a:lnTo>
                    <a:pt x="109" y="90"/>
                  </a:lnTo>
                  <a:lnTo>
                    <a:pt x="107" y="90"/>
                  </a:lnTo>
                  <a:lnTo>
                    <a:pt x="106" y="90"/>
                  </a:lnTo>
                  <a:lnTo>
                    <a:pt x="105" y="90"/>
                  </a:lnTo>
                  <a:lnTo>
                    <a:pt x="104" y="90"/>
                  </a:lnTo>
                  <a:lnTo>
                    <a:pt x="103" y="90"/>
                  </a:lnTo>
                  <a:lnTo>
                    <a:pt x="101" y="90"/>
                  </a:lnTo>
                  <a:lnTo>
                    <a:pt x="100" y="90"/>
                  </a:lnTo>
                  <a:lnTo>
                    <a:pt x="99" y="90"/>
                  </a:lnTo>
                  <a:lnTo>
                    <a:pt x="98" y="90"/>
                  </a:lnTo>
                  <a:lnTo>
                    <a:pt x="97" y="90"/>
                  </a:lnTo>
                  <a:lnTo>
                    <a:pt x="95" y="90"/>
                  </a:lnTo>
                  <a:lnTo>
                    <a:pt x="94" y="90"/>
                  </a:lnTo>
                  <a:lnTo>
                    <a:pt x="93" y="90"/>
                  </a:lnTo>
                  <a:lnTo>
                    <a:pt x="92" y="90"/>
                  </a:lnTo>
                  <a:lnTo>
                    <a:pt x="91" y="90"/>
                  </a:lnTo>
                  <a:lnTo>
                    <a:pt x="89" y="90"/>
                  </a:lnTo>
                  <a:lnTo>
                    <a:pt x="88" y="90"/>
                  </a:lnTo>
                  <a:lnTo>
                    <a:pt x="87" y="90"/>
                  </a:lnTo>
                  <a:lnTo>
                    <a:pt x="86" y="90"/>
                  </a:lnTo>
                  <a:lnTo>
                    <a:pt x="85" y="90"/>
                  </a:lnTo>
                  <a:lnTo>
                    <a:pt x="83" y="90"/>
                  </a:lnTo>
                  <a:lnTo>
                    <a:pt x="82" y="90"/>
                  </a:lnTo>
                  <a:lnTo>
                    <a:pt x="81" y="90"/>
                  </a:lnTo>
                  <a:lnTo>
                    <a:pt x="80" y="90"/>
                  </a:lnTo>
                  <a:lnTo>
                    <a:pt x="79" y="90"/>
                  </a:lnTo>
                  <a:lnTo>
                    <a:pt x="77" y="90"/>
                  </a:lnTo>
                  <a:lnTo>
                    <a:pt x="77" y="91"/>
                  </a:lnTo>
                  <a:lnTo>
                    <a:pt x="76" y="91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4" y="90"/>
                  </a:lnTo>
                  <a:lnTo>
                    <a:pt x="72" y="90"/>
                  </a:lnTo>
                  <a:lnTo>
                    <a:pt x="71" y="90"/>
                  </a:lnTo>
                  <a:lnTo>
                    <a:pt x="70" y="90"/>
                  </a:lnTo>
                  <a:lnTo>
                    <a:pt x="69" y="90"/>
                  </a:lnTo>
                  <a:lnTo>
                    <a:pt x="68" y="90"/>
                  </a:lnTo>
                  <a:lnTo>
                    <a:pt x="66" y="90"/>
                  </a:lnTo>
                  <a:lnTo>
                    <a:pt x="65" y="90"/>
                  </a:lnTo>
                  <a:lnTo>
                    <a:pt x="64" y="90"/>
                  </a:lnTo>
                  <a:lnTo>
                    <a:pt x="63" y="90"/>
                  </a:lnTo>
                  <a:lnTo>
                    <a:pt x="63" y="91"/>
                  </a:lnTo>
                  <a:lnTo>
                    <a:pt x="62" y="91"/>
                  </a:lnTo>
                  <a:lnTo>
                    <a:pt x="62" y="93"/>
                  </a:lnTo>
                  <a:lnTo>
                    <a:pt x="63" y="93"/>
                  </a:lnTo>
                  <a:lnTo>
                    <a:pt x="62" y="93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59" y="94"/>
                  </a:lnTo>
                  <a:lnTo>
                    <a:pt x="58" y="94"/>
                  </a:lnTo>
                  <a:lnTo>
                    <a:pt x="58" y="93"/>
                  </a:lnTo>
                  <a:lnTo>
                    <a:pt x="58" y="91"/>
                  </a:lnTo>
                  <a:lnTo>
                    <a:pt x="58" y="90"/>
                  </a:lnTo>
                  <a:lnTo>
                    <a:pt x="57" y="90"/>
                  </a:lnTo>
                  <a:lnTo>
                    <a:pt x="56" y="90"/>
                  </a:lnTo>
                  <a:lnTo>
                    <a:pt x="54" y="90"/>
                  </a:lnTo>
                  <a:lnTo>
                    <a:pt x="53" y="90"/>
                  </a:lnTo>
                  <a:lnTo>
                    <a:pt x="52" y="90"/>
                  </a:lnTo>
                  <a:lnTo>
                    <a:pt x="51" y="90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7" y="90"/>
                  </a:lnTo>
                  <a:lnTo>
                    <a:pt x="46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2" y="90"/>
                  </a:lnTo>
                  <a:lnTo>
                    <a:pt x="41" y="90"/>
                  </a:lnTo>
                  <a:lnTo>
                    <a:pt x="40" y="90"/>
                  </a:lnTo>
                  <a:lnTo>
                    <a:pt x="39" y="90"/>
                  </a:lnTo>
                  <a:lnTo>
                    <a:pt x="38" y="90"/>
                  </a:lnTo>
                  <a:lnTo>
                    <a:pt x="36" y="90"/>
                  </a:lnTo>
                  <a:lnTo>
                    <a:pt x="35" y="90"/>
                  </a:lnTo>
                  <a:lnTo>
                    <a:pt x="34" y="89"/>
                  </a:lnTo>
                  <a:lnTo>
                    <a:pt x="33" y="89"/>
                  </a:lnTo>
                  <a:lnTo>
                    <a:pt x="32" y="89"/>
                  </a:lnTo>
                  <a:lnTo>
                    <a:pt x="30" y="89"/>
                  </a:lnTo>
                  <a:lnTo>
                    <a:pt x="29" y="89"/>
                  </a:lnTo>
                  <a:lnTo>
                    <a:pt x="28" y="89"/>
                  </a:lnTo>
                  <a:lnTo>
                    <a:pt x="27" y="89"/>
                  </a:lnTo>
                  <a:lnTo>
                    <a:pt x="25" y="89"/>
                  </a:lnTo>
                  <a:lnTo>
                    <a:pt x="24" y="89"/>
                  </a:lnTo>
                  <a:lnTo>
                    <a:pt x="23" y="89"/>
                  </a:lnTo>
                  <a:lnTo>
                    <a:pt x="22" y="89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8" y="89"/>
                  </a:lnTo>
                  <a:lnTo>
                    <a:pt x="17" y="89"/>
                  </a:lnTo>
                  <a:lnTo>
                    <a:pt x="16" y="89"/>
                  </a:lnTo>
                  <a:lnTo>
                    <a:pt x="15" y="89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0" y="89"/>
                  </a:lnTo>
                  <a:lnTo>
                    <a:pt x="9" y="89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9"/>
                  </a:lnTo>
                  <a:lnTo>
                    <a:pt x="4" y="89"/>
                  </a:lnTo>
                  <a:lnTo>
                    <a:pt x="3" y="89"/>
                  </a:lnTo>
                  <a:lnTo>
                    <a:pt x="1" y="89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0" y="85"/>
                  </a:lnTo>
                  <a:lnTo>
                    <a:pt x="1" y="82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72"/>
                  </a:lnTo>
                  <a:lnTo>
                    <a:pt x="4" y="71"/>
                  </a:lnTo>
                  <a:lnTo>
                    <a:pt x="5" y="68"/>
                  </a:lnTo>
                  <a:lnTo>
                    <a:pt x="6" y="66"/>
                  </a:lnTo>
                  <a:lnTo>
                    <a:pt x="6" y="62"/>
                  </a:lnTo>
                  <a:lnTo>
                    <a:pt x="9" y="58"/>
                  </a:lnTo>
                  <a:lnTo>
                    <a:pt x="9" y="56"/>
                  </a:lnTo>
                  <a:lnTo>
                    <a:pt x="9" y="55"/>
                  </a:lnTo>
                  <a:lnTo>
                    <a:pt x="9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0"/>
                  </a:lnTo>
                  <a:lnTo>
                    <a:pt x="11" y="49"/>
                  </a:lnTo>
                  <a:lnTo>
                    <a:pt x="11" y="47"/>
                  </a:lnTo>
                  <a:lnTo>
                    <a:pt x="12" y="45"/>
                  </a:lnTo>
                  <a:lnTo>
                    <a:pt x="12" y="44"/>
                  </a:lnTo>
                  <a:lnTo>
                    <a:pt x="12" y="43"/>
                  </a:lnTo>
                  <a:lnTo>
                    <a:pt x="13" y="42"/>
                  </a:lnTo>
                  <a:lnTo>
                    <a:pt x="13" y="41"/>
                  </a:lnTo>
                  <a:lnTo>
                    <a:pt x="13" y="39"/>
                  </a:lnTo>
                  <a:lnTo>
                    <a:pt x="13" y="38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5" y="33"/>
                  </a:lnTo>
                  <a:lnTo>
                    <a:pt x="16" y="31"/>
                  </a:lnTo>
                  <a:lnTo>
                    <a:pt x="16" y="30"/>
                  </a:lnTo>
                  <a:lnTo>
                    <a:pt x="17" y="29"/>
                  </a:lnTo>
                  <a:lnTo>
                    <a:pt x="17" y="27"/>
                  </a:lnTo>
                  <a:lnTo>
                    <a:pt x="18" y="24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7" y="15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30" y="15"/>
                  </a:lnTo>
                  <a:lnTo>
                    <a:pt x="33" y="15"/>
                  </a:lnTo>
                  <a:lnTo>
                    <a:pt x="34" y="15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8" y="15"/>
                  </a:lnTo>
                  <a:lnTo>
                    <a:pt x="39" y="15"/>
                  </a:lnTo>
                  <a:lnTo>
                    <a:pt x="40" y="1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74" name="Freeform 748"/>
            <p:cNvSpPr>
              <a:spLocks noChangeAspect="1"/>
            </p:cNvSpPr>
            <p:nvPr/>
          </p:nvSpPr>
          <p:spPr bwMode="gray">
            <a:xfrm>
              <a:off x="5450" y="2399"/>
              <a:ext cx="4" cy="11"/>
            </a:xfrm>
            <a:custGeom>
              <a:avLst/>
              <a:gdLst>
                <a:gd name="T0" fmla="*/ 2 w 4"/>
                <a:gd name="T1" fmla="*/ 6 h 11"/>
                <a:gd name="T2" fmla="*/ 2 w 4"/>
                <a:gd name="T3" fmla="*/ 5 h 11"/>
                <a:gd name="T4" fmla="*/ 3 w 4"/>
                <a:gd name="T5" fmla="*/ 4 h 11"/>
                <a:gd name="T6" fmla="*/ 3 w 4"/>
                <a:gd name="T7" fmla="*/ 3 h 11"/>
                <a:gd name="T8" fmla="*/ 3 w 4"/>
                <a:gd name="T9" fmla="*/ 1 h 11"/>
                <a:gd name="T10" fmla="*/ 4 w 4"/>
                <a:gd name="T11" fmla="*/ 0 h 11"/>
                <a:gd name="T12" fmla="*/ 4 w 4"/>
                <a:gd name="T13" fmla="*/ 1 h 11"/>
                <a:gd name="T14" fmla="*/ 4 w 4"/>
                <a:gd name="T15" fmla="*/ 3 h 11"/>
                <a:gd name="T16" fmla="*/ 3 w 4"/>
                <a:gd name="T17" fmla="*/ 3 h 11"/>
                <a:gd name="T18" fmla="*/ 3 w 4"/>
                <a:gd name="T19" fmla="*/ 4 h 11"/>
                <a:gd name="T20" fmla="*/ 3 w 4"/>
                <a:gd name="T21" fmla="*/ 5 h 11"/>
                <a:gd name="T22" fmla="*/ 3 w 4"/>
                <a:gd name="T23" fmla="*/ 6 h 11"/>
                <a:gd name="T24" fmla="*/ 2 w 4"/>
                <a:gd name="T25" fmla="*/ 7 h 11"/>
                <a:gd name="T26" fmla="*/ 3 w 4"/>
                <a:gd name="T27" fmla="*/ 7 h 11"/>
                <a:gd name="T28" fmla="*/ 3 w 4"/>
                <a:gd name="T29" fmla="*/ 9 h 11"/>
                <a:gd name="T30" fmla="*/ 3 w 4"/>
                <a:gd name="T31" fmla="*/ 10 h 11"/>
                <a:gd name="T32" fmla="*/ 2 w 4"/>
                <a:gd name="T33" fmla="*/ 11 h 11"/>
                <a:gd name="T34" fmla="*/ 0 w 4"/>
                <a:gd name="T35" fmla="*/ 11 h 11"/>
                <a:gd name="T36" fmla="*/ 0 w 4"/>
                <a:gd name="T37" fmla="*/ 10 h 11"/>
                <a:gd name="T38" fmla="*/ 2 w 4"/>
                <a:gd name="T39" fmla="*/ 10 h 11"/>
                <a:gd name="T40" fmla="*/ 2 w 4"/>
                <a:gd name="T41" fmla="*/ 9 h 11"/>
                <a:gd name="T42" fmla="*/ 2 w 4"/>
                <a:gd name="T43" fmla="*/ 7 h 11"/>
                <a:gd name="T44" fmla="*/ 2 w 4"/>
                <a:gd name="T45" fmla="*/ 6 h 1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"/>
                <a:gd name="T70" fmla="*/ 0 h 11"/>
                <a:gd name="T71" fmla="*/ 4 w 4"/>
                <a:gd name="T72" fmla="*/ 11 h 1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" h="11">
                  <a:moveTo>
                    <a:pt x="2" y="6"/>
                  </a:move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3" y="10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75" name="Freeform 749"/>
            <p:cNvSpPr>
              <a:spLocks noChangeAspect="1"/>
            </p:cNvSpPr>
            <p:nvPr/>
          </p:nvSpPr>
          <p:spPr bwMode="gray">
            <a:xfrm>
              <a:off x="5449" y="237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0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76" name="Freeform 750"/>
            <p:cNvSpPr>
              <a:spLocks noChangeAspect="1"/>
            </p:cNvSpPr>
            <p:nvPr/>
          </p:nvSpPr>
          <p:spPr bwMode="gray">
            <a:xfrm>
              <a:off x="5433" y="2427"/>
              <a:ext cx="22" cy="18"/>
            </a:xfrm>
            <a:custGeom>
              <a:avLst/>
              <a:gdLst>
                <a:gd name="T0" fmla="*/ 2 w 21"/>
                <a:gd name="T1" fmla="*/ 11 h 17"/>
                <a:gd name="T2" fmla="*/ 4 w 21"/>
                <a:gd name="T3" fmla="*/ 11 h 17"/>
                <a:gd name="T4" fmla="*/ 7 w 21"/>
                <a:gd name="T5" fmla="*/ 11 h 17"/>
                <a:gd name="T6" fmla="*/ 9 w 21"/>
                <a:gd name="T7" fmla="*/ 11 h 17"/>
                <a:gd name="T8" fmla="*/ 10 w 21"/>
                <a:gd name="T9" fmla="*/ 9 h 17"/>
                <a:gd name="T10" fmla="*/ 13 w 21"/>
                <a:gd name="T11" fmla="*/ 8 h 17"/>
                <a:gd name="T12" fmla="*/ 14 w 21"/>
                <a:gd name="T13" fmla="*/ 7 h 17"/>
                <a:gd name="T14" fmla="*/ 15 w 21"/>
                <a:gd name="T15" fmla="*/ 6 h 17"/>
                <a:gd name="T16" fmla="*/ 15 w 21"/>
                <a:gd name="T17" fmla="*/ 3 h 17"/>
                <a:gd name="T18" fmla="*/ 15 w 21"/>
                <a:gd name="T19" fmla="*/ 1 h 17"/>
                <a:gd name="T20" fmla="*/ 13 w 21"/>
                <a:gd name="T21" fmla="*/ 1 h 17"/>
                <a:gd name="T22" fmla="*/ 14 w 21"/>
                <a:gd name="T23" fmla="*/ 0 h 17"/>
                <a:gd name="T24" fmla="*/ 15 w 21"/>
                <a:gd name="T25" fmla="*/ 1 h 17"/>
                <a:gd name="T26" fmla="*/ 15 w 21"/>
                <a:gd name="T27" fmla="*/ 3 h 17"/>
                <a:gd name="T28" fmla="*/ 16 w 21"/>
                <a:gd name="T29" fmla="*/ 5 h 17"/>
                <a:gd name="T30" fmla="*/ 18 w 21"/>
                <a:gd name="T31" fmla="*/ 6 h 17"/>
                <a:gd name="T32" fmla="*/ 19 w 21"/>
                <a:gd name="T33" fmla="*/ 8 h 17"/>
                <a:gd name="T34" fmla="*/ 20 w 21"/>
                <a:gd name="T35" fmla="*/ 9 h 17"/>
                <a:gd name="T36" fmla="*/ 20 w 21"/>
                <a:gd name="T37" fmla="*/ 12 h 17"/>
                <a:gd name="T38" fmla="*/ 21 w 21"/>
                <a:gd name="T39" fmla="*/ 13 h 17"/>
                <a:gd name="T40" fmla="*/ 20 w 21"/>
                <a:gd name="T41" fmla="*/ 16 h 17"/>
                <a:gd name="T42" fmla="*/ 18 w 21"/>
                <a:gd name="T43" fmla="*/ 16 h 17"/>
                <a:gd name="T44" fmla="*/ 16 w 21"/>
                <a:gd name="T45" fmla="*/ 17 h 17"/>
                <a:gd name="T46" fmla="*/ 14 w 21"/>
                <a:gd name="T47" fmla="*/ 17 h 17"/>
                <a:gd name="T48" fmla="*/ 13 w 21"/>
                <a:gd name="T49" fmla="*/ 16 h 17"/>
                <a:gd name="T50" fmla="*/ 10 w 21"/>
                <a:gd name="T51" fmla="*/ 16 h 17"/>
                <a:gd name="T52" fmla="*/ 9 w 21"/>
                <a:gd name="T53" fmla="*/ 17 h 17"/>
                <a:gd name="T54" fmla="*/ 8 w 21"/>
                <a:gd name="T55" fmla="*/ 16 h 17"/>
                <a:gd name="T56" fmla="*/ 6 w 21"/>
                <a:gd name="T57" fmla="*/ 16 h 17"/>
                <a:gd name="T58" fmla="*/ 4 w 21"/>
                <a:gd name="T59" fmla="*/ 14 h 17"/>
                <a:gd name="T60" fmla="*/ 2 w 21"/>
                <a:gd name="T61" fmla="*/ 14 h 17"/>
                <a:gd name="T62" fmla="*/ 0 w 21"/>
                <a:gd name="T63" fmla="*/ 13 h 17"/>
                <a:gd name="T64" fmla="*/ 1 w 21"/>
                <a:gd name="T65" fmla="*/ 12 h 17"/>
                <a:gd name="T66" fmla="*/ 2 w 21"/>
                <a:gd name="T67" fmla="*/ 11 h 1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"/>
                <a:gd name="T103" fmla="*/ 0 h 17"/>
                <a:gd name="T104" fmla="*/ 21 w 21"/>
                <a:gd name="T105" fmla="*/ 17 h 1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" h="17">
                  <a:moveTo>
                    <a:pt x="1" y="11"/>
                  </a:move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4" y="17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0" y="16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6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1" y="1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77" name="Freeform 751"/>
            <p:cNvSpPr>
              <a:spLocks noChangeAspect="1"/>
            </p:cNvSpPr>
            <p:nvPr/>
          </p:nvSpPr>
          <p:spPr bwMode="gray">
            <a:xfrm>
              <a:off x="5428" y="2436"/>
              <a:ext cx="2" cy="3"/>
            </a:xfrm>
            <a:custGeom>
              <a:avLst/>
              <a:gdLst>
                <a:gd name="T0" fmla="*/ 2 w 2"/>
                <a:gd name="T1" fmla="*/ 3 h 3"/>
                <a:gd name="T2" fmla="*/ 1 w 2"/>
                <a:gd name="T3" fmla="*/ 3 h 3"/>
                <a:gd name="T4" fmla="*/ 0 w 2"/>
                <a:gd name="T5" fmla="*/ 3 h 3"/>
                <a:gd name="T6" fmla="*/ 0 w 2"/>
                <a:gd name="T7" fmla="*/ 1 h 3"/>
                <a:gd name="T8" fmla="*/ 0 w 2"/>
                <a:gd name="T9" fmla="*/ 0 h 3"/>
                <a:gd name="T10" fmla="*/ 0 w 2"/>
                <a:gd name="T11" fmla="*/ 1 h 3"/>
                <a:gd name="T12" fmla="*/ 0 w 2"/>
                <a:gd name="T13" fmla="*/ 0 h 3"/>
                <a:gd name="T14" fmla="*/ 1 w 2"/>
                <a:gd name="T15" fmla="*/ 0 h 3"/>
                <a:gd name="T16" fmla="*/ 1 w 2"/>
                <a:gd name="T17" fmla="*/ 1 h 3"/>
                <a:gd name="T18" fmla="*/ 2 w 2"/>
                <a:gd name="T19" fmla="*/ 1 h 3"/>
                <a:gd name="T20" fmla="*/ 2 w 2"/>
                <a:gd name="T21" fmla="*/ 3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3"/>
                <a:gd name="T35" fmla="*/ 2 w 2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3">
                  <a:moveTo>
                    <a:pt x="2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78" name="Freeform 752"/>
            <p:cNvSpPr>
              <a:spLocks noChangeAspect="1"/>
            </p:cNvSpPr>
            <p:nvPr/>
          </p:nvSpPr>
          <p:spPr bwMode="gray">
            <a:xfrm>
              <a:off x="5415" y="2402"/>
              <a:ext cx="2" cy="1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0 w 2"/>
                <a:gd name="T5" fmla="*/ 0 h 1"/>
                <a:gd name="T6" fmla="*/ 1 w 2"/>
                <a:gd name="T7" fmla="*/ 0 h 1"/>
                <a:gd name="T8" fmla="*/ 2 w 2"/>
                <a:gd name="T9" fmla="*/ 0 h 1"/>
                <a:gd name="T10" fmla="*/ 1 w 2"/>
                <a:gd name="T11" fmla="*/ 0 h 1"/>
                <a:gd name="T12" fmla="*/ 2 w 2"/>
                <a:gd name="T13" fmla="*/ 0 h 1"/>
                <a:gd name="T14" fmla="*/ 1 w 2"/>
                <a:gd name="T15" fmla="*/ 0 h 1"/>
                <a:gd name="T16" fmla="*/ 1 w 2"/>
                <a:gd name="T17" fmla="*/ 1 h 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1"/>
                <a:gd name="T29" fmla="*/ 2 w 2"/>
                <a:gd name="T30" fmla="*/ 1 h 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1">
                  <a:moveTo>
                    <a:pt x="1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79" name="Freeform 753"/>
            <p:cNvSpPr>
              <a:spLocks noChangeAspect="1"/>
            </p:cNvSpPr>
            <p:nvPr/>
          </p:nvSpPr>
          <p:spPr bwMode="gray">
            <a:xfrm>
              <a:off x="5411" y="240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80" name="Freeform 754"/>
            <p:cNvSpPr>
              <a:spLocks noChangeAspect="1"/>
            </p:cNvSpPr>
            <p:nvPr/>
          </p:nvSpPr>
          <p:spPr bwMode="gray">
            <a:xfrm>
              <a:off x="5403" y="2406"/>
              <a:ext cx="3" cy="4"/>
            </a:xfrm>
            <a:custGeom>
              <a:avLst/>
              <a:gdLst>
                <a:gd name="T0" fmla="*/ 1 w 2"/>
                <a:gd name="T1" fmla="*/ 3 h 4"/>
                <a:gd name="T2" fmla="*/ 1 w 2"/>
                <a:gd name="T3" fmla="*/ 4 h 4"/>
                <a:gd name="T4" fmla="*/ 2 w 2"/>
                <a:gd name="T5" fmla="*/ 4 h 4"/>
                <a:gd name="T6" fmla="*/ 1 w 2"/>
                <a:gd name="T7" fmla="*/ 4 h 4"/>
                <a:gd name="T8" fmla="*/ 1 w 2"/>
                <a:gd name="T9" fmla="*/ 3 h 4"/>
                <a:gd name="T10" fmla="*/ 0 w 2"/>
                <a:gd name="T11" fmla="*/ 3 h 4"/>
                <a:gd name="T12" fmla="*/ 1 w 2"/>
                <a:gd name="T13" fmla="*/ 3 h 4"/>
                <a:gd name="T14" fmla="*/ 1 w 2"/>
                <a:gd name="T15" fmla="*/ 2 h 4"/>
                <a:gd name="T16" fmla="*/ 2 w 2"/>
                <a:gd name="T17" fmla="*/ 2 h 4"/>
                <a:gd name="T18" fmla="*/ 2 w 2"/>
                <a:gd name="T19" fmla="*/ 0 h 4"/>
                <a:gd name="T20" fmla="*/ 2 w 2"/>
                <a:gd name="T21" fmla="*/ 2 h 4"/>
                <a:gd name="T22" fmla="*/ 1 w 2"/>
                <a:gd name="T23" fmla="*/ 2 h 4"/>
                <a:gd name="T24" fmla="*/ 2 w 2"/>
                <a:gd name="T25" fmla="*/ 2 h 4"/>
                <a:gd name="T26" fmla="*/ 1 w 2"/>
                <a:gd name="T27" fmla="*/ 2 h 4"/>
                <a:gd name="T28" fmla="*/ 2 w 2"/>
                <a:gd name="T29" fmla="*/ 2 h 4"/>
                <a:gd name="T30" fmla="*/ 1 w 2"/>
                <a:gd name="T31" fmla="*/ 2 h 4"/>
                <a:gd name="T32" fmla="*/ 1 w 2"/>
                <a:gd name="T33" fmla="*/ 3 h 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"/>
                <a:gd name="T52" fmla="*/ 0 h 4"/>
                <a:gd name="T53" fmla="*/ 2 w 2"/>
                <a:gd name="T54" fmla="*/ 4 h 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" h="4">
                  <a:moveTo>
                    <a:pt x="1" y="3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81" name="Freeform 755"/>
            <p:cNvSpPr>
              <a:spLocks noChangeAspect="1"/>
            </p:cNvSpPr>
            <p:nvPr/>
          </p:nvSpPr>
          <p:spPr bwMode="gray">
            <a:xfrm>
              <a:off x="5396" y="238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82" name="Freeform 756"/>
            <p:cNvSpPr>
              <a:spLocks noChangeAspect="1"/>
            </p:cNvSpPr>
            <p:nvPr/>
          </p:nvSpPr>
          <p:spPr bwMode="gray">
            <a:xfrm>
              <a:off x="5392" y="2350"/>
              <a:ext cx="66" cy="64"/>
            </a:xfrm>
            <a:custGeom>
              <a:avLst/>
              <a:gdLst>
                <a:gd name="T0" fmla="*/ 23 w 63"/>
                <a:gd name="T1" fmla="*/ 46 h 61"/>
                <a:gd name="T2" fmla="*/ 19 w 63"/>
                <a:gd name="T3" fmla="*/ 51 h 61"/>
                <a:gd name="T4" fmla="*/ 17 w 63"/>
                <a:gd name="T5" fmla="*/ 52 h 61"/>
                <a:gd name="T6" fmla="*/ 19 w 63"/>
                <a:gd name="T7" fmla="*/ 53 h 61"/>
                <a:gd name="T8" fmla="*/ 13 w 63"/>
                <a:gd name="T9" fmla="*/ 57 h 61"/>
                <a:gd name="T10" fmla="*/ 13 w 63"/>
                <a:gd name="T11" fmla="*/ 53 h 61"/>
                <a:gd name="T12" fmla="*/ 11 w 63"/>
                <a:gd name="T13" fmla="*/ 55 h 61"/>
                <a:gd name="T14" fmla="*/ 10 w 63"/>
                <a:gd name="T15" fmla="*/ 57 h 61"/>
                <a:gd name="T16" fmla="*/ 2 w 63"/>
                <a:gd name="T17" fmla="*/ 61 h 61"/>
                <a:gd name="T18" fmla="*/ 1 w 63"/>
                <a:gd name="T19" fmla="*/ 58 h 61"/>
                <a:gd name="T20" fmla="*/ 4 w 63"/>
                <a:gd name="T21" fmla="*/ 52 h 61"/>
                <a:gd name="T22" fmla="*/ 4 w 63"/>
                <a:gd name="T23" fmla="*/ 51 h 61"/>
                <a:gd name="T24" fmla="*/ 4 w 63"/>
                <a:gd name="T25" fmla="*/ 47 h 61"/>
                <a:gd name="T26" fmla="*/ 5 w 63"/>
                <a:gd name="T27" fmla="*/ 45 h 61"/>
                <a:gd name="T28" fmla="*/ 5 w 63"/>
                <a:gd name="T29" fmla="*/ 44 h 61"/>
                <a:gd name="T30" fmla="*/ 2 w 63"/>
                <a:gd name="T31" fmla="*/ 43 h 61"/>
                <a:gd name="T32" fmla="*/ 5 w 63"/>
                <a:gd name="T33" fmla="*/ 41 h 61"/>
                <a:gd name="T34" fmla="*/ 5 w 63"/>
                <a:gd name="T35" fmla="*/ 38 h 61"/>
                <a:gd name="T36" fmla="*/ 8 w 63"/>
                <a:gd name="T37" fmla="*/ 34 h 61"/>
                <a:gd name="T38" fmla="*/ 17 w 63"/>
                <a:gd name="T39" fmla="*/ 34 h 61"/>
                <a:gd name="T40" fmla="*/ 25 w 63"/>
                <a:gd name="T41" fmla="*/ 37 h 61"/>
                <a:gd name="T42" fmla="*/ 33 w 63"/>
                <a:gd name="T43" fmla="*/ 38 h 61"/>
                <a:gd name="T44" fmla="*/ 29 w 63"/>
                <a:gd name="T45" fmla="*/ 38 h 61"/>
                <a:gd name="T46" fmla="*/ 29 w 63"/>
                <a:gd name="T47" fmla="*/ 39 h 61"/>
                <a:gd name="T48" fmla="*/ 33 w 63"/>
                <a:gd name="T49" fmla="*/ 40 h 61"/>
                <a:gd name="T50" fmla="*/ 35 w 63"/>
                <a:gd name="T51" fmla="*/ 39 h 61"/>
                <a:gd name="T52" fmla="*/ 41 w 63"/>
                <a:gd name="T53" fmla="*/ 35 h 61"/>
                <a:gd name="T54" fmla="*/ 51 w 63"/>
                <a:gd name="T55" fmla="*/ 33 h 61"/>
                <a:gd name="T56" fmla="*/ 55 w 63"/>
                <a:gd name="T57" fmla="*/ 29 h 61"/>
                <a:gd name="T58" fmla="*/ 57 w 63"/>
                <a:gd name="T59" fmla="*/ 27 h 61"/>
                <a:gd name="T60" fmla="*/ 57 w 63"/>
                <a:gd name="T61" fmla="*/ 21 h 61"/>
                <a:gd name="T62" fmla="*/ 55 w 63"/>
                <a:gd name="T63" fmla="*/ 18 h 61"/>
                <a:gd name="T64" fmla="*/ 54 w 63"/>
                <a:gd name="T65" fmla="*/ 18 h 61"/>
                <a:gd name="T66" fmla="*/ 52 w 63"/>
                <a:gd name="T67" fmla="*/ 17 h 61"/>
                <a:gd name="T68" fmla="*/ 51 w 63"/>
                <a:gd name="T69" fmla="*/ 17 h 61"/>
                <a:gd name="T70" fmla="*/ 49 w 63"/>
                <a:gd name="T71" fmla="*/ 11 h 61"/>
                <a:gd name="T72" fmla="*/ 46 w 63"/>
                <a:gd name="T73" fmla="*/ 3 h 61"/>
                <a:gd name="T74" fmla="*/ 40 w 63"/>
                <a:gd name="T75" fmla="*/ 5 h 61"/>
                <a:gd name="T76" fmla="*/ 40 w 63"/>
                <a:gd name="T77" fmla="*/ 6 h 61"/>
                <a:gd name="T78" fmla="*/ 36 w 63"/>
                <a:gd name="T79" fmla="*/ 3 h 61"/>
                <a:gd name="T80" fmla="*/ 45 w 63"/>
                <a:gd name="T81" fmla="*/ 0 h 61"/>
                <a:gd name="T82" fmla="*/ 52 w 63"/>
                <a:gd name="T83" fmla="*/ 5 h 61"/>
                <a:gd name="T84" fmla="*/ 57 w 63"/>
                <a:gd name="T85" fmla="*/ 11 h 61"/>
                <a:gd name="T86" fmla="*/ 59 w 63"/>
                <a:gd name="T87" fmla="*/ 21 h 61"/>
                <a:gd name="T88" fmla="*/ 61 w 63"/>
                <a:gd name="T89" fmla="*/ 27 h 61"/>
                <a:gd name="T90" fmla="*/ 59 w 63"/>
                <a:gd name="T91" fmla="*/ 28 h 61"/>
                <a:gd name="T92" fmla="*/ 60 w 63"/>
                <a:gd name="T93" fmla="*/ 29 h 61"/>
                <a:gd name="T94" fmla="*/ 61 w 63"/>
                <a:gd name="T95" fmla="*/ 29 h 61"/>
                <a:gd name="T96" fmla="*/ 63 w 63"/>
                <a:gd name="T97" fmla="*/ 35 h 61"/>
                <a:gd name="T98" fmla="*/ 61 w 63"/>
                <a:gd name="T99" fmla="*/ 45 h 61"/>
                <a:gd name="T100" fmla="*/ 61 w 63"/>
                <a:gd name="T101" fmla="*/ 43 h 61"/>
                <a:gd name="T102" fmla="*/ 61 w 63"/>
                <a:gd name="T103" fmla="*/ 37 h 61"/>
                <a:gd name="T104" fmla="*/ 57 w 63"/>
                <a:gd name="T105" fmla="*/ 38 h 61"/>
                <a:gd name="T106" fmla="*/ 61 w 63"/>
                <a:gd name="T107" fmla="*/ 40 h 61"/>
                <a:gd name="T108" fmla="*/ 58 w 63"/>
                <a:gd name="T109" fmla="*/ 45 h 61"/>
                <a:gd name="T110" fmla="*/ 59 w 63"/>
                <a:gd name="T111" fmla="*/ 44 h 61"/>
                <a:gd name="T112" fmla="*/ 51 w 63"/>
                <a:gd name="T113" fmla="*/ 44 h 61"/>
                <a:gd name="T114" fmla="*/ 41 w 63"/>
                <a:gd name="T115" fmla="*/ 46 h 61"/>
                <a:gd name="T116" fmla="*/ 34 w 63"/>
                <a:gd name="T117" fmla="*/ 50 h 61"/>
                <a:gd name="T118" fmla="*/ 36 w 63"/>
                <a:gd name="T119" fmla="*/ 49 h 61"/>
                <a:gd name="T120" fmla="*/ 30 w 63"/>
                <a:gd name="T121" fmla="*/ 49 h 61"/>
                <a:gd name="T122" fmla="*/ 25 w 63"/>
                <a:gd name="T123" fmla="*/ 50 h 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3"/>
                <a:gd name="T187" fmla="*/ 0 h 61"/>
                <a:gd name="T188" fmla="*/ 63 w 63"/>
                <a:gd name="T189" fmla="*/ 61 h 6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3" h="61">
                  <a:moveTo>
                    <a:pt x="24" y="49"/>
                  </a:moveTo>
                  <a:lnTo>
                    <a:pt x="23" y="47"/>
                  </a:lnTo>
                  <a:lnTo>
                    <a:pt x="24" y="47"/>
                  </a:lnTo>
                  <a:lnTo>
                    <a:pt x="23" y="47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3" y="46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20" y="50"/>
                  </a:lnTo>
                  <a:lnTo>
                    <a:pt x="20" y="51"/>
                  </a:lnTo>
                  <a:lnTo>
                    <a:pt x="19" y="51"/>
                  </a:lnTo>
                  <a:lnTo>
                    <a:pt x="19" y="52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8" y="50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8" y="51"/>
                  </a:lnTo>
                  <a:lnTo>
                    <a:pt x="18" y="52"/>
                  </a:lnTo>
                  <a:lnTo>
                    <a:pt x="17" y="52"/>
                  </a:lnTo>
                  <a:lnTo>
                    <a:pt x="17" y="53"/>
                  </a:lnTo>
                  <a:lnTo>
                    <a:pt x="17" y="52"/>
                  </a:lnTo>
                  <a:lnTo>
                    <a:pt x="18" y="52"/>
                  </a:lnTo>
                  <a:lnTo>
                    <a:pt x="17" y="52"/>
                  </a:lnTo>
                  <a:lnTo>
                    <a:pt x="18" y="52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8" y="53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19" y="53"/>
                  </a:lnTo>
                  <a:lnTo>
                    <a:pt x="18" y="53"/>
                  </a:lnTo>
                  <a:lnTo>
                    <a:pt x="18" y="55"/>
                  </a:lnTo>
                  <a:lnTo>
                    <a:pt x="17" y="55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4" y="56"/>
                  </a:lnTo>
                  <a:lnTo>
                    <a:pt x="13" y="57"/>
                  </a:lnTo>
                  <a:lnTo>
                    <a:pt x="13" y="56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3" y="56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3" y="55"/>
                  </a:lnTo>
                  <a:lnTo>
                    <a:pt x="13" y="53"/>
                  </a:lnTo>
                  <a:lnTo>
                    <a:pt x="14" y="53"/>
                  </a:lnTo>
                  <a:lnTo>
                    <a:pt x="13" y="53"/>
                  </a:lnTo>
                  <a:lnTo>
                    <a:pt x="12" y="53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2" y="55"/>
                  </a:lnTo>
                  <a:lnTo>
                    <a:pt x="12" y="56"/>
                  </a:lnTo>
                  <a:lnTo>
                    <a:pt x="11" y="56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1" y="55"/>
                  </a:lnTo>
                  <a:lnTo>
                    <a:pt x="11" y="56"/>
                  </a:lnTo>
                  <a:lnTo>
                    <a:pt x="11" y="57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6" y="57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4" y="58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2" y="61"/>
                  </a:lnTo>
                  <a:lnTo>
                    <a:pt x="2" y="60"/>
                  </a:lnTo>
                  <a:lnTo>
                    <a:pt x="1" y="60"/>
                  </a:lnTo>
                  <a:lnTo>
                    <a:pt x="1" y="58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1" y="58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1" y="57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5"/>
                  </a:lnTo>
                  <a:lnTo>
                    <a:pt x="4" y="55"/>
                  </a:lnTo>
                  <a:lnTo>
                    <a:pt x="4" y="53"/>
                  </a:lnTo>
                  <a:lnTo>
                    <a:pt x="4" y="52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4" y="51"/>
                  </a:lnTo>
                  <a:lnTo>
                    <a:pt x="2" y="51"/>
                  </a:lnTo>
                  <a:lnTo>
                    <a:pt x="4" y="51"/>
                  </a:lnTo>
                  <a:lnTo>
                    <a:pt x="4" y="52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2" y="47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2" y="47"/>
                  </a:lnTo>
                  <a:lnTo>
                    <a:pt x="2" y="46"/>
                  </a:lnTo>
                  <a:lnTo>
                    <a:pt x="4" y="46"/>
                  </a:lnTo>
                  <a:lnTo>
                    <a:pt x="5" y="46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5" y="44"/>
                  </a:lnTo>
                  <a:lnTo>
                    <a:pt x="6" y="44"/>
                  </a:lnTo>
                  <a:lnTo>
                    <a:pt x="6" y="43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4" y="43"/>
                  </a:lnTo>
                  <a:lnTo>
                    <a:pt x="2" y="43"/>
                  </a:lnTo>
                  <a:lnTo>
                    <a:pt x="1" y="43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5" y="39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4" y="38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10" y="34"/>
                  </a:lnTo>
                  <a:lnTo>
                    <a:pt x="10" y="33"/>
                  </a:lnTo>
                  <a:lnTo>
                    <a:pt x="11" y="33"/>
                  </a:lnTo>
                  <a:lnTo>
                    <a:pt x="12" y="33"/>
                  </a:lnTo>
                  <a:lnTo>
                    <a:pt x="13" y="33"/>
                  </a:lnTo>
                  <a:lnTo>
                    <a:pt x="14" y="33"/>
                  </a:lnTo>
                  <a:lnTo>
                    <a:pt x="16" y="33"/>
                  </a:lnTo>
                  <a:lnTo>
                    <a:pt x="17" y="33"/>
                  </a:lnTo>
                  <a:lnTo>
                    <a:pt x="17" y="34"/>
                  </a:lnTo>
                  <a:lnTo>
                    <a:pt x="18" y="34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3" y="37"/>
                  </a:lnTo>
                  <a:lnTo>
                    <a:pt x="24" y="37"/>
                  </a:lnTo>
                  <a:lnTo>
                    <a:pt x="25" y="37"/>
                  </a:lnTo>
                  <a:lnTo>
                    <a:pt x="27" y="37"/>
                  </a:lnTo>
                  <a:lnTo>
                    <a:pt x="28" y="37"/>
                  </a:lnTo>
                  <a:lnTo>
                    <a:pt x="29" y="37"/>
                  </a:lnTo>
                  <a:lnTo>
                    <a:pt x="30" y="37"/>
                  </a:lnTo>
                  <a:lnTo>
                    <a:pt x="31" y="37"/>
                  </a:lnTo>
                  <a:lnTo>
                    <a:pt x="33" y="37"/>
                  </a:lnTo>
                  <a:lnTo>
                    <a:pt x="33" y="38"/>
                  </a:lnTo>
                  <a:lnTo>
                    <a:pt x="34" y="38"/>
                  </a:lnTo>
                  <a:lnTo>
                    <a:pt x="33" y="38"/>
                  </a:lnTo>
                  <a:lnTo>
                    <a:pt x="33" y="39"/>
                  </a:lnTo>
                  <a:lnTo>
                    <a:pt x="33" y="38"/>
                  </a:lnTo>
                  <a:lnTo>
                    <a:pt x="31" y="38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1" y="39"/>
                  </a:lnTo>
                  <a:lnTo>
                    <a:pt x="31" y="38"/>
                  </a:lnTo>
                  <a:lnTo>
                    <a:pt x="30" y="38"/>
                  </a:lnTo>
                  <a:lnTo>
                    <a:pt x="29" y="38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5" y="38"/>
                  </a:lnTo>
                  <a:lnTo>
                    <a:pt x="27" y="38"/>
                  </a:lnTo>
                  <a:lnTo>
                    <a:pt x="28" y="38"/>
                  </a:lnTo>
                  <a:lnTo>
                    <a:pt x="28" y="39"/>
                  </a:lnTo>
                  <a:lnTo>
                    <a:pt x="29" y="39"/>
                  </a:lnTo>
                  <a:lnTo>
                    <a:pt x="29" y="40"/>
                  </a:lnTo>
                  <a:lnTo>
                    <a:pt x="29" y="39"/>
                  </a:lnTo>
                  <a:lnTo>
                    <a:pt x="30" y="39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1" y="39"/>
                  </a:lnTo>
                  <a:lnTo>
                    <a:pt x="31" y="40"/>
                  </a:lnTo>
                  <a:lnTo>
                    <a:pt x="33" y="39"/>
                  </a:lnTo>
                  <a:lnTo>
                    <a:pt x="33" y="40"/>
                  </a:lnTo>
                  <a:lnTo>
                    <a:pt x="33" y="39"/>
                  </a:lnTo>
                  <a:lnTo>
                    <a:pt x="33" y="40"/>
                  </a:lnTo>
                  <a:lnTo>
                    <a:pt x="33" y="39"/>
                  </a:lnTo>
                  <a:lnTo>
                    <a:pt x="34" y="39"/>
                  </a:lnTo>
                  <a:lnTo>
                    <a:pt x="34" y="40"/>
                  </a:lnTo>
                  <a:lnTo>
                    <a:pt x="34" y="39"/>
                  </a:lnTo>
                  <a:lnTo>
                    <a:pt x="35" y="39"/>
                  </a:lnTo>
                  <a:lnTo>
                    <a:pt x="35" y="40"/>
                  </a:lnTo>
                  <a:lnTo>
                    <a:pt x="35" y="39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6" y="39"/>
                  </a:lnTo>
                  <a:lnTo>
                    <a:pt x="36" y="38"/>
                  </a:lnTo>
                  <a:lnTo>
                    <a:pt x="37" y="38"/>
                  </a:lnTo>
                  <a:lnTo>
                    <a:pt x="37" y="37"/>
                  </a:lnTo>
                  <a:lnTo>
                    <a:pt x="39" y="37"/>
                  </a:lnTo>
                  <a:lnTo>
                    <a:pt x="40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5" y="34"/>
                  </a:lnTo>
                  <a:lnTo>
                    <a:pt x="46" y="34"/>
                  </a:lnTo>
                  <a:lnTo>
                    <a:pt x="47" y="34"/>
                  </a:lnTo>
                  <a:lnTo>
                    <a:pt x="48" y="34"/>
                  </a:lnTo>
                  <a:lnTo>
                    <a:pt x="49" y="33"/>
                  </a:lnTo>
                  <a:lnTo>
                    <a:pt x="51" y="33"/>
                  </a:lnTo>
                  <a:lnTo>
                    <a:pt x="52" y="33"/>
                  </a:lnTo>
                  <a:lnTo>
                    <a:pt x="53" y="33"/>
                  </a:lnTo>
                  <a:lnTo>
                    <a:pt x="53" y="32"/>
                  </a:lnTo>
                  <a:lnTo>
                    <a:pt x="54" y="32"/>
                  </a:lnTo>
                  <a:lnTo>
                    <a:pt x="54" y="31"/>
                  </a:lnTo>
                  <a:lnTo>
                    <a:pt x="55" y="31"/>
                  </a:lnTo>
                  <a:lnTo>
                    <a:pt x="55" y="29"/>
                  </a:lnTo>
                  <a:lnTo>
                    <a:pt x="57" y="29"/>
                  </a:lnTo>
                  <a:lnTo>
                    <a:pt x="55" y="29"/>
                  </a:lnTo>
                  <a:lnTo>
                    <a:pt x="55" y="28"/>
                  </a:lnTo>
                  <a:lnTo>
                    <a:pt x="55" y="29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5" y="28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5" y="27"/>
                  </a:lnTo>
                  <a:lnTo>
                    <a:pt x="57" y="27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5" y="23"/>
                  </a:lnTo>
                  <a:lnTo>
                    <a:pt x="55" y="22"/>
                  </a:lnTo>
                  <a:lnTo>
                    <a:pt x="57" y="22"/>
                  </a:lnTo>
                  <a:lnTo>
                    <a:pt x="55" y="21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8" y="18"/>
                  </a:lnTo>
                  <a:lnTo>
                    <a:pt x="57" y="18"/>
                  </a:lnTo>
                  <a:lnTo>
                    <a:pt x="57" y="17"/>
                  </a:lnTo>
                  <a:lnTo>
                    <a:pt x="57" y="18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4" y="17"/>
                  </a:lnTo>
                  <a:lnTo>
                    <a:pt x="54" y="18"/>
                  </a:lnTo>
                  <a:lnTo>
                    <a:pt x="55" y="18"/>
                  </a:lnTo>
                  <a:lnTo>
                    <a:pt x="54" y="18"/>
                  </a:lnTo>
                  <a:lnTo>
                    <a:pt x="54" y="17"/>
                  </a:lnTo>
                  <a:lnTo>
                    <a:pt x="53" y="17"/>
                  </a:lnTo>
                  <a:lnTo>
                    <a:pt x="54" y="17"/>
                  </a:lnTo>
                  <a:lnTo>
                    <a:pt x="54" y="16"/>
                  </a:lnTo>
                  <a:lnTo>
                    <a:pt x="53" y="16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1" y="16"/>
                  </a:lnTo>
                  <a:lnTo>
                    <a:pt x="51" y="17"/>
                  </a:lnTo>
                  <a:lnTo>
                    <a:pt x="52" y="17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1" y="21"/>
                  </a:lnTo>
                  <a:lnTo>
                    <a:pt x="51" y="20"/>
                  </a:lnTo>
                  <a:lnTo>
                    <a:pt x="51" y="18"/>
                  </a:lnTo>
                  <a:lnTo>
                    <a:pt x="51" y="17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49" y="15"/>
                  </a:lnTo>
                  <a:lnTo>
                    <a:pt x="51" y="15"/>
                  </a:lnTo>
                  <a:lnTo>
                    <a:pt x="51" y="14"/>
                  </a:lnTo>
                  <a:lnTo>
                    <a:pt x="49" y="14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9" y="9"/>
                  </a:lnTo>
                  <a:lnTo>
                    <a:pt x="49" y="8"/>
                  </a:lnTo>
                  <a:lnTo>
                    <a:pt x="49" y="6"/>
                  </a:lnTo>
                  <a:lnTo>
                    <a:pt x="48" y="6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6" y="4"/>
                  </a:lnTo>
                  <a:lnTo>
                    <a:pt x="46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3"/>
                  </a:lnTo>
                  <a:lnTo>
                    <a:pt x="41" y="3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40" y="5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1" y="6"/>
                  </a:lnTo>
                  <a:lnTo>
                    <a:pt x="40" y="6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7" y="4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6" y="3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7" y="2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49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3" y="6"/>
                  </a:lnTo>
                  <a:lnTo>
                    <a:pt x="53" y="8"/>
                  </a:lnTo>
                  <a:lnTo>
                    <a:pt x="54" y="8"/>
                  </a:lnTo>
                  <a:lnTo>
                    <a:pt x="54" y="9"/>
                  </a:lnTo>
                  <a:lnTo>
                    <a:pt x="55" y="9"/>
                  </a:lnTo>
                  <a:lnTo>
                    <a:pt x="55" y="10"/>
                  </a:lnTo>
                  <a:lnTo>
                    <a:pt x="55" y="11"/>
                  </a:lnTo>
                  <a:lnTo>
                    <a:pt x="57" y="11"/>
                  </a:lnTo>
                  <a:lnTo>
                    <a:pt x="57" y="12"/>
                  </a:lnTo>
                  <a:lnTo>
                    <a:pt x="57" y="14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8" y="16"/>
                  </a:lnTo>
                  <a:lnTo>
                    <a:pt x="59" y="17"/>
                  </a:lnTo>
                  <a:lnTo>
                    <a:pt x="59" y="18"/>
                  </a:lnTo>
                  <a:lnTo>
                    <a:pt x="59" y="20"/>
                  </a:lnTo>
                  <a:lnTo>
                    <a:pt x="59" y="21"/>
                  </a:lnTo>
                  <a:lnTo>
                    <a:pt x="60" y="21"/>
                  </a:lnTo>
                  <a:lnTo>
                    <a:pt x="60" y="22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0" y="26"/>
                  </a:lnTo>
                  <a:lnTo>
                    <a:pt x="61" y="26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1" y="27"/>
                  </a:lnTo>
                  <a:lnTo>
                    <a:pt x="60" y="27"/>
                  </a:lnTo>
                  <a:lnTo>
                    <a:pt x="61" y="27"/>
                  </a:lnTo>
                  <a:lnTo>
                    <a:pt x="60" y="27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9" y="27"/>
                  </a:lnTo>
                  <a:lnTo>
                    <a:pt x="59" y="28"/>
                  </a:lnTo>
                  <a:lnTo>
                    <a:pt x="60" y="28"/>
                  </a:lnTo>
                  <a:lnTo>
                    <a:pt x="59" y="28"/>
                  </a:lnTo>
                  <a:lnTo>
                    <a:pt x="59" y="29"/>
                  </a:lnTo>
                  <a:lnTo>
                    <a:pt x="58" y="29"/>
                  </a:lnTo>
                  <a:lnTo>
                    <a:pt x="58" y="31"/>
                  </a:lnTo>
                  <a:lnTo>
                    <a:pt x="58" y="32"/>
                  </a:lnTo>
                  <a:lnTo>
                    <a:pt x="58" y="31"/>
                  </a:lnTo>
                  <a:lnTo>
                    <a:pt x="59" y="31"/>
                  </a:lnTo>
                  <a:lnTo>
                    <a:pt x="59" y="29"/>
                  </a:lnTo>
                  <a:lnTo>
                    <a:pt x="60" y="28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1" y="31"/>
                  </a:lnTo>
                  <a:lnTo>
                    <a:pt x="61" y="29"/>
                  </a:lnTo>
                  <a:lnTo>
                    <a:pt x="61" y="31"/>
                  </a:lnTo>
                  <a:lnTo>
                    <a:pt x="61" y="29"/>
                  </a:lnTo>
                  <a:lnTo>
                    <a:pt x="61" y="31"/>
                  </a:lnTo>
                  <a:lnTo>
                    <a:pt x="61" y="29"/>
                  </a:lnTo>
                  <a:lnTo>
                    <a:pt x="61" y="28"/>
                  </a:lnTo>
                  <a:lnTo>
                    <a:pt x="61" y="29"/>
                  </a:lnTo>
                  <a:lnTo>
                    <a:pt x="61" y="31"/>
                  </a:lnTo>
                  <a:lnTo>
                    <a:pt x="61" y="32"/>
                  </a:lnTo>
                  <a:lnTo>
                    <a:pt x="61" y="33"/>
                  </a:lnTo>
                  <a:lnTo>
                    <a:pt x="63" y="33"/>
                  </a:lnTo>
                  <a:lnTo>
                    <a:pt x="61" y="34"/>
                  </a:lnTo>
                  <a:lnTo>
                    <a:pt x="63" y="34"/>
                  </a:lnTo>
                  <a:lnTo>
                    <a:pt x="61" y="34"/>
                  </a:lnTo>
                  <a:lnTo>
                    <a:pt x="63" y="34"/>
                  </a:lnTo>
                  <a:lnTo>
                    <a:pt x="63" y="35"/>
                  </a:lnTo>
                  <a:lnTo>
                    <a:pt x="63" y="37"/>
                  </a:lnTo>
                  <a:lnTo>
                    <a:pt x="63" y="38"/>
                  </a:lnTo>
                  <a:lnTo>
                    <a:pt x="63" y="39"/>
                  </a:lnTo>
                  <a:lnTo>
                    <a:pt x="63" y="40"/>
                  </a:lnTo>
                  <a:lnTo>
                    <a:pt x="63" y="41"/>
                  </a:lnTo>
                  <a:lnTo>
                    <a:pt x="63" y="43"/>
                  </a:lnTo>
                  <a:lnTo>
                    <a:pt x="61" y="43"/>
                  </a:lnTo>
                  <a:lnTo>
                    <a:pt x="61" y="44"/>
                  </a:lnTo>
                  <a:lnTo>
                    <a:pt x="61" y="45"/>
                  </a:lnTo>
                  <a:lnTo>
                    <a:pt x="61" y="46"/>
                  </a:lnTo>
                  <a:lnTo>
                    <a:pt x="60" y="46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60" y="47"/>
                  </a:lnTo>
                  <a:lnTo>
                    <a:pt x="60" y="46"/>
                  </a:lnTo>
                  <a:lnTo>
                    <a:pt x="60" y="45"/>
                  </a:lnTo>
                  <a:lnTo>
                    <a:pt x="61" y="44"/>
                  </a:lnTo>
                  <a:lnTo>
                    <a:pt x="61" y="43"/>
                  </a:lnTo>
                  <a:lnTo>
                    <a:pt x="61" y="41"/>
                  </a:lnTo>
                  <a:lnTo>
                    <a:pt x="61" y="40"/>
                  </a:lnTo>
                  <a:lnTo>
                    <a:pt x="63" y="40"/>
                  </a:lnTo>
                  <a:lnTo>
                    <a:pt x="63" y="39"/>
                  </a:lnTo>
                  <a:lnTo>
                    <a:pt x="61" y="39"/>
                  </a:lnTo>
                  <a:lnTo>
                    <a:pt x="61" y="38"/>
                  </a:lnTo>
                  <a:lnTo>
                    <a:pt x="61" y="37"/>
                  </a:lnTo>
                  <a:lnTo>
                    <a:pt x="63" y="37"/>
                  </a:lnTo>
                  <a:lnTo>
                    <a:pt x="61" y="37"/>
                  </a:lnTo>
                  <a:lnTo>
                    <a:pt x="61" y="35"/>
                  </a:lnTo>
                  <a:lnTo>
                    <a:pt x="61" y="34"/>
                  </a:lnTo>
                  <a:lnTo>
                    <a:pt x="60" y="34"/>
                  </a:lnTo>
                  <a:lnTo>
                    <a:pt x="59" y="34"/>
                  </a:lnTo>
                  <a:lnTo>
                    <a:pt x="59" y="35"/>
                  </a:lnTo>
                  <a:lnTo>
                    <a:pt x="59" y="37"/>
                  </a:lnTo>
                  <a:lnTo>
                    <a:pt x="58" y="37"/>
                  </a:lnTo>
                  <a:lnTo>
                    <a:pt x="57" y="37"/>
                  </a:lnTo>
                  <a:lnTo>
                    <a:pt x="57" y="38"/>
                  </a:lnTo>
                  <a:lnTo>
                    <a:pt x="57" y="39"/>
                  </a:lnTo>
                  <a:lnTo>
                    <a:pt x="58" y="39"/>
                  </a:lnTo>
                  <a:lnTo>
                    <a:pt x="58" y="38"/>
                  </a:lnTo>
                  <a:lnTo>
                    <a:pt x="59" y="39"/>
                  </a:lnTo>
                  <a:lnTo>
                    <a:pt x="59" y="40"/>
                  </a:lnTo>
                  <a:lnTo>
                    <a:pt x="60" y="40"/>
                  </a:lnTo>
                  <a:lnTo>
                    <a:pt x="60" y="39"/>
                  </a:lnTo>
                  <a:lnTo>
                    <a:pt x="60" y="40"/>
                  </a:lnTo>
                  <a:lnTo>
                    <a:pt x="61" y="40"/>
                  </a:lnTo>
                  <a:lnTo>
                    <a:pt x="60" y="40"/>
                  </a:lnTo>
                  <a:lnTo>
                    <a:pt x="60" y="41"/>
                  </a:lnTo>
                  <a:lnTo>
                    <a:pt x="60" y="43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60" y="44"/>
                  </a:lnTo>
                  <a:lnTo>
                    <a:pt x="60" y="45"/>
                  </a:lnTo>
                  <a:lnTo>
                    <a:pt x="59" y="45"/>
                  </a:lnTo>
                  <a:lnTo>
                    <a:pt x="58" y="45"/>
                  </a:lnTo>
                  <a:lnTo>
                    <a:pt x="59" y="45"/>
                  </a:lnTo>
                  <a:lnTo>
                    <a:pt x="59" y="44"/>
                  </a:lnTo>
                  <a:lnTo>
                    <a:pt x="59" y="45"/>
                  </a:lnTo>
                  <a:lnTo>
                    <a:pt x="60" y="45"/>
                  </a:lnTo>
                  <a:lnTo>
                    <a:pt x="59" y="44"/>
                  </a:lnTo>
                  <a:lnTo>
                    <a:pt x="60" y="44"/>
                  </a:lnTo>
                  <a:lnTo>
                    <a:pt x="59" y="44"/>
                  </a:lnTo>
                  <a:lnTo>
                    <a:pt x="60" y="44"/>
                  </a:lnTo>
                  <a:lnTo>
                    <a:pt x="59" y="44"/>
                  </a:lnTo>
                  <a:lnTo>
                    <a:pt x="58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7" y="44"/>
                  </a:lnTo>
                  <a:lnTo>
                    <a:pt x="55" y="44"/>
                  </a:lnTo>
                  <a:lnTo>
                    <a:pt x="54" y="44"/>
                  </a:lnTo>
                  <a:lnTo>
                    <a:pt x="53" y="44"/>
                  </a:lnTo>
                  <a:lnTo>
                    <a:pt x="52" y="44"/>
                  </a:lnTo>
                  <a:lnTo>
                    <a:pt x="51" y="44"/>
                  </a:lnTo>
                  <a:lnTo>
                    <a:pt x="51" y="45"/>
                  </a:lnTo>
                  <a:lnTo>
                    <a:pt x="49" y="45"/>
                  </a:lnTo>
                  <a:lnTo>
                    <a:pt x="48" y="45"/>
                  </a:lnTo>
                  <a:lnTo>
                    <a:pt x="47" y="45"/>
                  </a:lnTo>
                  <a:lnTo>
                    <a:pt x="46" y="45"/>
                  </a:lnTo>
                  <a:lnTo>
                    <a:pt x="45" y="46"/>
                  </a:lnTo>
                  <a:lnTo>
                    <a:pt x="43" y="46"/>
                  </a:lnTo>
                  <a:lnTo>
                    <a:pt x="42" y="46"/>
                  </a:lnTo>
                  <a:lnTo>
                    <a:pt x="41" y="46"/>
                  </a:lnTo>
                  <a:lnTo>
                    <a:pt x="40" y="46"/>
                  </a:lnTo>
                  <a:lnTo>
                    <a:pt x="39" y="46"/>
                  </a:lnTo>
                  <a:lnTo>
                    <a:pt x="39" y="47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6" y="49"/>
                  </a:lnTo>
                  <a:lnTo>
                    <a:pt x="35" y="49"/>
                  </a:lnTo>
                  <a:lnTo>
                    <a:pt x="35" y="50"/>
                  </a:lnTo>
                  <a:lnTo>
                    <a:pt x="34" y="50"/>
                  </a:lnTo>
                  <a:lnTo>
                    <a:pt x="34" y="49"/>
                  </a:lnTo>
                  <a:lnTo>
                    <a:pt x="35" y="49"/>
                  </a:lnTo>
                  <a:lnTo>
                    <a:pt x="34" y="49"/>
                  </a:lnTo>
                  <a:lnTo>
                    <a:pt x="35" y="49"/>
                  </a:lnTo>
                  <a:lnTo>
                    <a:pt x="35" y="47"/>
                  </a:lnTo>
                  <a:lnTo>
                    <a:pt x="36" y="47"/>
                  </a:lnTo>
                  <a:lnTo>
                    <a:pt x="35" y="47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6" y="47"/>
                  </a:lnTo>
                  <a:lnTo>
                    <a:pt x="36" y="46"/>
                  </a:lnTo>
                  <a:lnTo>
                    <a:pt x="35" y="46"/>
                  </a:lnTo>
                  <a:lnTo>
                    <a:pt x="34" y="46"/>
                  </a:lnTo>
                  <a:lnTo>
                    <a:pt x="34" y="47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1" y="49"/>
                  </a:lnTo>
                  <a:lnTo>
                    <a:pt x="30" y="49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7" y="50"/>
                  </a:lnTo>
                  <a:lnTo>
                    <a:pt x="25" y="50"/>
                  </a:lnTo>
                  <a:lnTo>
                    <a:pt x="24" y="50"/>
                  </a:lnTo>
                  <a:lnTo>
                    <a:pt x="23" y="51"/>
                  </a:lnTo>
                  <a:lnTo>
                    <a:pt x="23" y="50"/>
                  </a:lnTo>
                  <a:lnTo>
                    <a:pt x="24" y="50"/>
                  </a:lnTo>
                  <a:lnTo>
                    <a:pt x="24" y="49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83" name="Freeform 757"/>
            <p:cNvSpPr>
              <a:spLocks noChangeAspect="1"/>
            </p:cNvSpPr>
            <p:nvPr/>
          </p:nvSpPr>
          <p:spPr bwMode="gray">
            <a:xfrm>
              <a:off x="5391" y="2413"/>
              <a:ext cx="2" cy="1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0 h 1"/>
                <a:gd name="T12" fmla="*/ 1 w 2"/>
                <a:gd name="T13" fmla="*/ 1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"/>
                <a:gd name="T23" fmla="*/ 2 w 2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84" name="Rectangle 758"/>
            <p:cNvSpPr>
              <a:spLocks noChangeAspect="1" noChangeArrowheads="1"/>
            </p:cNvSpPr>
            <p:nvPr/>
          </p:nvSpPr>
          <p:spPr bwMode="gray">
            <a:xfrm>
              <a:off x="5390" y="2413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85" name="Rectangle 759"/>
            <p:cNvSpPr>
              <a:spLocks noChangeAspect="1" noChangeArrowheads="1"/>
            </p:cNvSpPr>
            <p:nvPr/>
          </p:nvSpPr>
          <p:spPr bwMode="gray">
            <a:xfrm>
              <a:off x="5362" y="2324"/>
              <a:ext cx="1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86" name="Freeform 760"/>
            <p:cNvSpPr>
              <a:spLocks noChangeAspect="1"/>
            </p:cNvSpPr>
            <p:nvPr/>
          </p:nvSpPr>
          <p:spPr bwMode="gray">
            <a:xfrm>
              <a:off x="5366" y="232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87" name="Freeform 761"/>
            <p:cNvSpPr>
              <a:spLocks noChangeAspect="1"/>
            </p:cNvSpPr>
            <p:nvPr/>
          </p:nvSpPr>
          <p:spPr bwMode="gray">
            <a:xfrm>
              <a:off x="5367" y="2323"/>
              <a:ext cx="1" cy="2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1 w 1"/>
                <a:gd name="T5" fmla="*/ 1 h 2"/>
                <a:gd name="T6" fmla="*/ 1 w 1"/>
                <a:gd name="T7" fmla="*/ 0 h 2"/>
                <a:gd name="T8" fmla="*/ 1 w 1"/>
                <a:gd name="T9" fmla="*/ 1 h 2"/>
                <a:gd name="T10" fmla="*/ 1 w 1"/>
                <a:gd name="T11" fmla="*/ 2 h 2"/>
                <a:gd name="T12" fmla="*/ 0 w 1"/>
                <a:gd name="T13" fmla="*/ 2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2"/>
                <a:gd name="T23" fmla="*/ 1 w 1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2">
                  <a:moveTo>
                    <a:pt x="0" y="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88" name="Freeform 762"/>
            <p:cNvSpPr>
              <a:spLocks noChangeAspect="1"/>
            </p:cNvSpPr>
            <p:nvPr/>
          </p:nvSpPr>
          <p:spPr bwMode="gray">
            <a:xfrm>
              <a:off x="5380" y="2414"/>
              <a:ext cx="11" cy="8"/>
            </a:xfrm>
            <a:custGeom>
              <a:avLst/>
              <a:gdLst>
                <a:gd name="T0" fmla="*/ 9 w 10"/>
                <a:gd name="T1" fmla="*/ 0 h 7"/>
                <a:gd name="T2" fmla="*/ 10 w 10"/>
                <a:gd name="T3" fmla="*/ 0 h 7"/>
                <a:gd name="T4" fmla="*/ 9 w 10"/>
                <a:gd name="T5" fmla="*/ 0 h 7"/>
                <a:gd name="T6" fmla="*/ 9 w 10"/>
                <a:gd name="T7" fmla="*/ 1 h 7"/>
                <a:gd name="T8" fmla="*/ 9 w 10"/>
                <a:gd name="T9" fmla="*/ 2 h 7"/>
                <a:gd name="T10" fmla="*/ 7 w 10"/>
                <a:gd name="T11" fmla="*/ 2 h 7"/>
                <a:gd name="T12" fmla="*/ 6 w 10"/>
                <a:gd name="T13" fmla="*/ 2 h 7"/>
                <a:gd name="T14" fmla="*/ 6 w 10"/>
                <a:gd name="T15" fmla="*/ 3 h 7"/>
                <a:gd name="T16" fmla="*/ 5 w 10"/>
                <a:gd name="T17" fmla="*/ 3 h 7"/>
                <a:gd name="T18" fmla="*/ 5 w 10"/>
                <a:gd name="T19" fmla="*/ 5 h 7"/>
                <a:gd name="T20" fmla="*/ 4 w 10"/>
                <a:gd name="T21" fmla="*/ 5 h 7"/>
                <a:gd name="T22" fmla="*/ 4 w 10"/>
                <a:gd name="T23" fmla="*/ 6 h 7"/>
                <a:gd name="T24" fmla="*/ 3 w 10"/>
                <a:gd name="T25" fmla="*/ 6 h 7"/>
                <a:gd name="T26" fmla="*/ 3 w 10"/>
                <a:gd name="T27" fmla="*/ 7 h 7"/>
                <a:gd name="T28" fmla="*/ 1 w 10"/>
                <a:gd name="T29" fmla="*/ 7 h 7"/>
                <a:gd name="T30" fmla="*/ 1 w 10"/>
                <a:gd name="T31" fmla="*/ 6 h 7"/>
                <a:gd name="T32" fmla="*/ 0 w 10"/>
                <a:gd name="T33" fmla="*/ 6 h 7"/>
                <a:gd name="T34" fmla="*/ 0 w 10"/>
                <a:gd name="T35" fmla="*/ 5 h 7"/>
                <a:gd name="T36" fmla="*/ 1 w 10"/>
                <a:gd name="T37" fmla="*/ 5 h 7"/>
                <a:gd name="T38" fmla="*/ 3 w 10"/>
                <a:gd name="T39" fmla="*/ 3 h 7"/>
                <a:gd name="T40" fmla="*/ 4 w 10"/>
                <a:gd name="T41" fmla="*/ 3 h 7"/>
                <a:gd name="T42" fmla="*/ 4 w 10"/>
                <a:gd name="T43" fmla="*/ 2 h 7"/>
                <a:gd name="T44" fmla="*/ 5 w 10"/>
                <a:gd name="T45" fmla="*/ 2 h 7"/>
                <a:gd name="T46" fmla="*/ 5 w 10"/>
                <a:gd name="T47" fmla="*/ 1 h 7"/>
                <a:gd name="T48" fmla="*/ 6 w 10"/>
                <a:gd name="T49" fmla="*/ 1 h 7"/>
                <a:gd name="T50" fmla="*/ 6 w 10"/>
                <a:gd name="T51" fmla="*/ 0 h 7"/>
                <a:gd name="T52" fmla="*/ 6 w 10"/>
                <a:gd name="T53" fmla="*/ 1 h 7"/>
                <a:gd name="T54" fmla="*/ 7 w 10"/>
                <a:gd name="T55" fmla="*/ 1 h 7"/>
                <a:gd name="T56" fmla="*/ 7 w 10"/>
                <a:gd name="T57" fmla="*/ 0 h 7"/>
                <a:gd name="T58" fmla="*/ 9 w 10"/>
                <a:gd name="T59" fmla="*/ 0 h 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0"/>
                <a:gd name="T91" fmla="*/ 0 h 7"/>
                <a:gd name="T92" fmla="*/ 10 w 10"/>
                <a:gd name="T93" fmla="*/ 7 h 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0" h="7">
                  <a:moveTo>
                    <a:pt x="9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89" name="Freeform 763"/>
            <p:cNvSpPr>
              <a:spLocks noChangeAspect="1"/>
            </p:cNvSpPr>
            <p:nvPr/>
          </p:nvSpPr>
          <p:spPr bwMode="gray">
            <a:xfrm>
              <a:off x="5369" y="2423"/>
              <a:ext cx="3" cy="3"/>
            </a:xfrm>
            <a:custGeom>
              <a:avLst/>
              <a:gdLst>
                <a:gd name="T0" fmla="*/ 2 w 3"/>
                <a:gd name="T1" fmla="*/ 1 h 3"/>
                <a:gd name="T2" fmla="*/ 3 w 3"/>
                <a:gd name="T3" fmla="*/ 1 h 3"/>
                <a:gd name="T4" fmla="*/ 2 w 3"/>
                <a:gd name="T5" fmla="*/ 1 h 3"/>
                <a:gd name="T6" fmla="*/ 2 w 3"/>
                <a:gd name="T7" fmla="*/ 3 h 3"/>
                <a:gd name="T8" fmla="*/ 0 w 3"/>
                <a:gd name="T9" fmla="*/ 3 h 3"/>
                <a:gd name="T10" fmla="*/ 0 w 3"/>
                <a:gd name="T11" fmla="*/ 1 h 3"/>
                <a:gd name="T12" fmla="*/ 0 w 3"/>
                <a:gd name="T13" fmla="*/ 3 h 3"/>
                <a:gd name="T14" fmla="*/ 0 w 3"/>
                <a:gd name="T15" fmla="*/ 1 h 3"/>
                <a:gd name="T16" fmla="*/ 0 w 3"/>
                <a:gd name="T17" fmla="*/ 0 h 3"/>
                <a:gd name="T18" fmla="*/ 2 w 3"/>
                <a:gd name="T19" fmla="*/ 0 h 3"/>
                <a:gd name="T20" fmla="*/ 3 w 3"/>
                <a:gd name="T21" fmla="*/ 0 h 3"/>
                <a:gd name="T22" fmla="*/ 2 w 3"/>
                <a:gd name="T23" fmla="*/ 0 h 3"/>
                <a:gd name="T24" fmla="*/ 2 w 3"/>
                <a:gd name="T25" fmla="*/ 1 h 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"/>
                <a:gd name="T40" fmla="*/ 0 h 3"/>
                <a:gd name="T41" fmla="*/ 3 w 3"/>
                <a:gd name="T42" fmla="*/ 3 h 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" h="3">
                  <a:moveTo>
                    <a:pt x="2" y="1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90" name="Rectangle 764"/>
            <p:cNvSpPr>
              <a:spLocks noChangeAspect="1" noChangeArrowheads="1"/>
            </p:cNvSpPr>
            <p:nvPr/>
          </p:nvSpPr>
          <p:spPr bwMode="gray">
            <a:xfrm>
              <a:off x="5369" y="2326"/>
              <a:ext cx="2" cy="2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91" name="Freeform 765"/>
            <p:cNvSpPr>
              <a:spLocks noChangeAspect="1"/>
            </p:cNvSpPr>
            <p:nvPr/>
          </p:nvSpPr>
          <p:spPr bwMode="gray">
            <a:xfrm>
              <a:off x="5379" y="2441"/>
              <a:ext cx="2" cy="3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3 h 3"/>
                <a:gd name="T4" fmla="*/ 1 w 2"/>
                <a:gd name="T5" fmla="*/ 3 h 3"/>
                <a:gd name="T6" fmla="*/ 0 w 2"/>
                <a:gd name="T7" fmla="*/ 3 h 3"/>
                <a:gd name="T8" fmla="*/ 0 w 2"/>
                <a:gd name="T9" fmla="*/ 1 h 3"/>
                <a:gd name="T10" fmla="*/ 1 w 2"/>
                <a:gd name="T11" fmla="*/ 1 h 3"/>
                <a:gd name="T12" fmla="*/ 1 w 2"/>
                <a:gd name="T13" fmla="*/ 0 h 3"/>
                <a:gd name="T14" fmla="*/ 1 w 2"/>
                <a:gd name="T15" fmla="*/ 1 h 3"/>
                <a:gd name="T16" fmla="*/ 2 w 2"/>
                <a:gd name="T17" fmla="*/ 1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"/>
                <a:gd name="T28" fmla="*/ 0 h 3"/>
                <a:gd name="T29" fmla="*/ 2 w 2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" h="3">
                  <a:moveTo>
                    <a:pt x="2" y="1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92" name="Freeform 766"/>
            <p:cNvSpPr>
              <a:spLocks noChangeAspect="1"/>
            </p:cNvSpPr>
            <p:nvPr/>
          </p:nvSpPr>
          <p:spPr bwMode="gray">
            <a:xfrm>
              <a:off x="5372" y="2399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1"/>
                <a:gd name="T17" fmla="*/ 1 w 1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93" name="Freeform 767"/>
            <p:cNvSpPr>
              <a:spLocks noChangeAspect="1"/>
            </p:cNvSpPr>
            <p:nvPr/>
          </p:nvSpPr>
          <p:spPr bwMode="gray">
            <a:xfrm>
              <a:off x="5378" y="2417"/>
              <a:ext cx="34" cy="20"/>
            </a:xfrm>
            <a:custGeom>
              <a:avLst/>
              <a:gdLst>
                <a:gd name="T0" fmla="*/ 11 w 32"/>
                <a:gd name="T1" fmla="*/ 9 h 19"/>
                <a:gd name="T2" fmla="*/ 12 w 32"/>
                <a:gd name="T3" fmla="*/ 6 h 19"/>
                <a:gd name="T4" fmla="*/ 14 w 32"/>
                <a:gd name="T5" fmla="*/ 5 h 19"/>
                <a:gd name="T6" fmla="*/ 15 w 32"/>
                <a:gd name="T7" fmla="*/ 3 h 19"/>
                <a:gd name="T8" fmla="*/ 18 w 32"/>
                <a:gd name="T9" fmla="*/ 4 h 19"/>
                <a:gd name="T10" fmla="*/ 18 w 32"/>
                <a:gd name="T11" fmla="*/ 3 h 19"/>
                <a:gd name="T12" fmla="*/ 19 w 32"/>
                <a:gd name="T13" fmla="*/ 0 h 19"/>
                <a:gd name="T14" fmla="*/ 20 w 32"/>
                <a:gd name="T15" fmla="*/ 3 h 19"/>
                <a:gd name="T16" fmla="*/ 20 w 32"/>
                <a:gd name="T17" fmla="*/ 4 h 19"/>
                <a:gd name="T18" fmla="*/ 19 w 32"/>
                <a:gd name="T19" fmla="*/ 6 h 19"/>
                <a:gd name="T20" fmla="*/ 21 w 32"/>
                <a:gd name="T21" fmla="*/ 5 h 19"/>
                <a:gd name="T22" fmla="*/ 21 w 32"/>
                <a:gd name="T23" fmla="*/ 4 h 19"/>
                <a:gd name="T24" fmla="*/ 21 w 32"/>
                <a:gd name="T25" fmla="*/ 3 h 19"/>
                <a:gd name="T26" fmla="*/ 23 w 32"/>
                <a:gd name="T27" fmla="*/ 3 h 19"/>
                <a:gd name="T28" fmla="*/ 24 w 32"/>
                <a:gd name="T29" fmla="*/ 3 h 19"/>
                <a:gd name="T30" fmla="*/ 23 w 32"/>
                <a:gd name="T31" fmla="*/ 3 h 19"/>
                <a:gd name="T32" fmla="*/ 24 w 32"/>
                <a:gd name="T33" fmla="*/ 5 h 19"/>
                <a:gd name="T34" fmla="*/ 24 w 32"/>
                <a:gd name="T35" fmla="*/ 6 h 19"/>
                <a:gd name="T36" fmla="*/ 24 w 32"/>
                <a:gd name="T37" fmla="*/ 7 h 19"/>
                <a:gd name="T38" fmla="*/ 24 w 32"/>
                <a:gd name="T39" fmla="*/ 9 h 19"/>
                <a:gd name="T40" fmla="*/ 24 w 32"/>
                <a:gd name="T41" fmla="*/ 7 h 19"/>
                <a:gd name="T42" fmla="*/ 26 w 32"/>
                <a:gd name="T43" fmla="*/ 10 h 19"/>
                <a:gd name="T44" fmla="*/ 27 w 32"/>
                <a:gd name="T45" fmla="*/ 12 h 19"/>
                <a:gd name="T46" fmla="*/ 29 w 32"/>
                <a:gd name="T47" fmla="*/ 15 h 19"/>
                <a:gd name="T48" fmla="*/ 30 w 32"/>
                <a:gd name="T49" fmla="*/ 15 h 19"/>
                <a:gd name="T50" fmla="*/ 30 w 32"/>
                <a:gd name="T51" fmla="*/ 13 h 19"/>
                <a:gd name="T52" fmla="*/ 27 w 32"/>
                <a:gd name="T53" fmla="*/ 11 h 19"/>
                <a:gd name="T54" fmla="*/ 30 w 32"/>
                <a:gd name="T55" fmla="*/ 10 h 19"/>
                <a:gd name="T56" fmla="*/ 31 w 32"/>
                <a:gd name="T57" fmla="*/ 10 h 19"/>
                <a:gd name="T58" fmla="*/ 32 w 32"/>
                <a:gd name="T59" fmla="*/ 12 h 19"/>
                <a:gd name="T60" fmla="*/ 32 w 32"/>
                <a:gd name="T61" fmla="*/ 13 h 19"/>
                <a:gd name="T62" fmla="*/ 32 w 32"/>
                <a:gd name="T63" fmla="*/ 15 h 19"/>
                <a:gd name="T64" fmla="*/ 32 w 32"/>
                <a:gd name="T65" fmla="*/ 11 h 19"/>
                <a:gd name="T66" fmla="*/ 32 w 32"/>
                <a:gd name="T67" fmla="*/ 7 h 19"/>
                <a:gd name="T68" fmla="*/ 30 w 32"/>
                <a:gd name="T69" fmla="*/ 10 h 19"/>
                <a:gd name="T70" fmla="*/ 30 w 32"/>
                <a:gd name="T71" fmla="*/ 9 h 19"/>
                <a:gd name="T72" fmla="*/ 32 w 32"/>
                <a:gd name="T73" fmla="*/ 9 h 19"/>
                <a:gd name="T74" fmla="*/ 32 w 32"/>
                <a:gd name="T75" fmla="*/ 12 h 19"/>
                <a:gd name="T76" fmla="*/ 31 w 32"/>
                <a:gd name="T77" fmla="*/ 15 h 19"/>
                <a:gd name="T78" fmla="*/ 27 w 32"/>
                <a:gd name="T79" fmla="*/ 15 h 19"/>
                <a:gd name="T80" fmla="*/ 24 w 32"/>
                <a:gd name="T81" fmla="*/ 15 h 19"/>
                <a:gd name="T82" fmla="*/ 20 w 32"/>
                <a:gd name="T83" fmla="*/ 15 h 19"/>
                <a:gd name="T84" fmla="*/ 17 w 32"/>
                <a:gd name="T85" fmla="*/ 15 h 19"/>
                <a:gd name="T86" fmla="*/ 13 w 32"/>
                <a:gd name="T87" fmla="*/ 15 h 19"/>
                <a:gd name="T88" fmla="*/ 9 w 32"/>
                <a:gd name="T89" fmla="*/ 16 h 19"/>
                <a:gd name="T90" fmla="*/ 7 w 32"/>
                <a:gd name="T91" fmla="*/ 17 h 19"/>
                <a:gd name="T92" fmla="*/ 6 w 32"/>
                <a:gd name="T93" fmla="*/ 19 h 19"/>
                <a:gd name="T94" fmla="*/ 3 w 32"/>
                <a:gd name="T95" fmla="*/ 18 h 19"/>
                <a:gd name="T96" fmla="*/ 1 w 32"/>
                <a:gd name="T97" fmla="*/ 17 h 19"/>
                <a:gd name="T98" fmla="*/ 1 w 32"/>
                <a:gd name="T99" fmla="*/ 15 h 19"/>
                <a:gd name="T100" fmla="*/ 2 w 32"/>
                <a:gd name="T101" fmla="*/ 15 h 19"/>
                <a:gd name="T102" fmla="*/ 6 w 32"/>
                <a:gd name="T103" fmla="*/ 15 h 19"/>
                <a:gd name="T104" fmla="*/ 7 w 32"/>
                <a:gd name="T105" fmla="*/ 12 h 19"/>
                <a:gd name="T106" fmla="*/ 8 w 32"/>
                <a:gd name="T107" fmla="*/ 10 h 1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2"/>
                <a:gd name="T163" fmla="*/ 0 h 19"/>
                <a:gd name="T164" fmla="*/ 32 w 32"/>
                <a:gd name="T165" fmla="*/ 19 h 1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2" h="19">
                  <a:moveTo>
                    <a:pt x="9" y="10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3" y="1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4" y="7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7" y="15"/>
                  </a:lnTo>
                  <a:lnTo>
                    <a:pt x="29" y="15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31" y="7"/>
                  </a:lnTo>
                  <a:lnTo>
                    <a:pt x="32" y="7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2" y="11"/>
                  </a:lnTo>
                  <a:lnTo>
                    <a:pt x="32" y="12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31" y="15"/>
                  </a:lnTo>
                  <a:lnTo>
                    <a:pt x="30" y="15"/>
                  </a:lnTo>
                  <a:lnTo>
                    <a:pt x="29" y="15"/>
                  </a:lnTo>
                  <a:lnTo>
                    <a:pt x="27" y="15"/>
                  </a:lnTo>
                  <a:lnTo>
                    <a:pt x="26" y="15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9" y="15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9" y="16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94" name="Freeform 768"/>
            <p:cNvSpPr>
              <a:spLocks noChangeAspect="1"/>
            </p:cNvSpPr>
            <p:nvPr/>
          </p:nvSpPr>
          <p:spPr bwMode="gray">
            <a:xfrm>
              <a:off x="5373" y="2421"/>
              <a:ext cx="5" cy="3"/>
            </a:xfrm>
            <a:custGeom>
              <a:avLst/>
              <a:gdLst>
                <a:gd name="T0" fmla="*/ 2 w 5"/>
                <a:gd name="T1" fmla="*/ 1 h 3"/>
                <a:gd name="T2" fmla="*/ 1 w 5"/>
                <a:gd name="T3" fmla="*/ 1 h 3"/>
                <a:gd name="T4" fmla="*/ 2 w 5"/>
                <a:gd name="T5" fmla="*/ 1 h 3"/>
                <a:gd name="T6" fmla="*/ 4 w 5"/>
                <a:gd name="T7" fmla="*/ 1 h 3"/>
                <a:gd name="T8" fmla="*/ 4 w 5"/>
                <a:gd name="T9" fmla="*/ 0 h 3"/>
                <a:gd name="T10" fmla="*/ 4 w 5"/>
                <a:gd name="T11" fmla="*/ 1 h 3"/>
                <a:gd name="T12" fmla="*/ 5 w 5"/>
                <a:gd name="T13" fmla="*/ 1 h 3"/>
                <a:gd name="T14" fmla="*/ 5 w 5"/>
                <a:gd name="T15" fmla="*/ 2 h 3"/>
                <a:gd name="T16" fmla="*/ 4 w 5"/>
                <a:gd name="T17" fmla="*/ 2 h 3"/>
                <a:gd name="T18" fmla="*/ 4 w 5"/>
                <a:gd name="T19" fmla="*/ 3 h 3"/>
                <a:gd name="T20" fmla="*/ 2 w 5"/>
                <a:gd name="T21" fmla="*/ 3 h 3"/>
                <a:gd name="T22" fmla="*/ 1 w 5"/>
                <a:gd name="T23" fmla="*/ 3 h 3"/>
                <a:gd name="T24" fmla="*/ 0 w 5"/>
                <a:gd name="T25" fmla="*/ 3 h 3"/>
                <a:gd name="T26" fmla="*/ 0 w 5"/>
                <a:gd name="T27" fmla="*/ 2 h 3"/>
                <a:gd name="T28" fmla="*/ 1 w 5"/>
                <a:gd name="T29" fmla="*/ 2 h 3"/>
                <a:gd name="T30" fmla="*/ 2 w 5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"/>
                <a:gd name="T49" fmla="*/ 0 h 3"/>
                <a:gd name="T50" fmla="*/ 5 w 5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" h="3">
                  <a:moveTo>
                    <a:pt x="2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95" name="Freeform 769"/>
            <p:cNvSpPr>
              <a:spLocks noChangeAspect="1"/>
            </p:cNvSpPr>
            <p:nvPr/>
          </p:nvSpPr>
          <p:spPr bwMode="gray">
            <a:xfrm>
              <a:off x="5378" y="2421"/>
              <a:ext cx="2" cy="1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0 h 1"/>
                <a:gd name="T6" fmla="*/ 2 w 2"/>
                <a:gd name="T7" fmla="*/ 1 h 1"/>
                <a:gd name="T8" fmla="*/ 2 w 2"/>
                <a:gd name="T9" fmla="*/ 0 h 1"/>
                <a:gd name="T10" fmla="*/ 2 w 2"/>
                <a:gd name="T11" fmla="*/ 1 h 1"/>
                <a:gd name="T12" fmla="*/ 2 w 2"/>
                <a:gd name="T13" fmla="*/ 0 h 1"/>
                <a:gd name="T14" fmla="*/ 2 w 2"/>
                <a:gd name="T15" fmla="*/ 1 h 1"/>
                <a:gd name="T16" fmla="*/ 1 w 2"/>
                <a:gd name="T17" fmla="*/ 1 h 1"/>
                <a:gd name="T18" fmla="*/ 0 w 2"/>
                <a:gd name="T19" fmla="*/ 1 h 1"/>
                <a:gd name="T20" fmla="*/ 0 w 2"/>
                <a:gd name="T21" fmla="*/ 0 h 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1"/>
                <a:gd name="T35" fmla="*/ 2 w 2"/>
                <a:gd name="T36" fmla="*/ 1 h 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1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96" name="Freeform 770"/>
            <p:cNvSpPr>
              <a:spLocks noChangeAspect="1"/>
            </p:cNvSpPr>
            <p:nvPr/>
          </p:nvSpPr>
          <p:spPr bwMode="gray">
            <a:xfrm>
              <a:off x="5378" y="2404"/>
              <a:ext cx="2" cy="2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0 h 2"/>
                <a:gd name="T4" fmla="*/ 1 w 2"/>
                <a:gd name="T5" fmla="*/ 1 h 2"/>
                <a:gd name="T6" fmla="*/ 2 w 2"/>
                <a:gd name="T7" fmla="*/ 1 h 2"/>
                <a:gd name="T8" fmla="*/ 1 w 2"/>
                <a:gd name="T9" fmla="*/ 1 h 2"/>
                <a:gd name="T10" fmla="*/ 1 w 2"/>
                <a:gd name="T11" fmla="*/ 2 h 2"/>
                <a:gd name="T12" fmla="*/ 1 w 2"/>
                <a:gd name="T13" fmla="*/ 1 h 2"/>
                <a:gd name="T14" fmla="*/ 0 w 2"/>
                <a:gd name="T15" fmla="*/ 1 h 2"/>
                <a:gd name="T16" fmla="*/ 0 w 2"/>
                <a:gd name="T17" fmla="*/ 0 h 2"/>
                <a:gd name="T18" fmla="*/ 1 w 2"/>
                <a:gd name="T19" fmla="*/ 0 h 2"/>
                <a:gd name="T20" fmla="*/ 0 w 2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2"/>
                <a:gd name="T35" fmla="*/ 2 w 2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2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97" name="Freeform 771"/>
            <p:cNvSpPr>
              <a:spLocks noChangeAspect="1"/>
            </p:cNvSpPr>
            <p:nvPr/>
          </p:nvSpPr>
          <p:spPr bwMode="gray">
            <a:xfrm>
              <a:off x="5229" y="1993"/>
              <a:ext cx="161" cy="289"/>
            </a:xfrm>
            <a:custGeom>
              <a:avLst/>
              <a:gdLst>
                <a:gd name="T0" fmla="*/ 12 w 153"/>
                <a:gd name="T1" fmla="*/ 215 h 275"/>
                <a:gd name="T2" fmla="*/ 13 w 153"/>
                <a:gd name="T3" fmla="*/ 205 h 275"/>
                <a:gd name="T4" fmla="*/ 15 w 153"/>
                <a:gd name="T5" fmla="*/ 192 h 275"/>
                <a:gd name="T6" fmla="*/ 15 w 153"/>
                <a:gd name="T7" fmla="*/ 183 h 275"/>
                <a:gd name="T8" fmla="*/ 21 w 153"/>
                <a:gd name="T9" fmla="*/ 170 h 275"/>
                <a:gd name="T10" fmla="*/ 28 w 153"/>
                <a:gd name="T11" fmla="*/ 163 h 275"/>
                <a:gd name="T12" fmla="*/ 33 w 153"/>
                <a:gd name="T13" fmla="*/ 149 h 275"/>
                <a:gd name="T14" fmla="*/ 37 w 153"/>
                <a:gd name="T15" fmla="*/ 140 h 275"/>
                <a:gd name="T16" fmla="*/ 42 w 153"/>
                <a:gd name="T17" fmla="*/ 129 h 275"/>
                <a:gd name="T18" fmla="*/ 42 w 153"/>
                <a:gd name="T19" fmla="*/ 118 h 275"/>
                <a:gd name="T20" fmla="*/ 41 w 153"/>
                <a:gd name="T21" fmla="*/ 108 h 275"/>
                <a:gd name="T22" fmla="*/ 53 w 153"/>
                <a:gd name="T23" fmla="*/ 102 h 275"/>
                <a:gd name="T24" fmla="*/ 62 w 153"/>
                <a:gd name="T25" fmla="*/ 99 h 275"/>
                <a:gd name="T26" fmla="*/ 73 w 153"/>
                <a:gd name="T27" fmla="*/ 91 h 275"/>
                <a:gd name="T28" fmla="*/ 80 w 153"/>
                <a:gd name="T29" fmla="*/ 84 h 275"/>
                <a:gd name="T30" fmla="*/ 83 w 153"/>
                <a:gd name="T31" fmla="*/ 78 h 275"/>
                <a:gd name="T32" fmla="*/ 84 w 153"/>
                <a:gd name="T33" fmla="*/ 71 h 275"/>
                <a:gd name="T34" fmla="*/ 78 w 153"/>
                <a:gd name="T35" fmla="*/ 61 h 275"/>
                <a:gd name="T36" fmla="*/ 81 w 153"/>
                <a:gd name="T37" fmla="*/ 50 h 275"/>
                <a:gd name="T38" fmla="*/ 88 w 153"/>
                <a:gd name="T39" fmla="*/ 41 h 275"/>
                <a:gd name="T40" fmla="*/ 86 w 153"/>
                <a:gd name="T41" fmla="*/ 31 h 275"/>
                <a:gd name="T42" fmla="*/ 88 w 153"/>
                <a:gd name="T43" fmla="*/ 27 h 275"/>
                <a:gd name="T44" fmla="*/ 92 w 153"/>
                <a:gd name="T45" fmla="*/ 16 h 275"/>
                <a:gd name="T46" fmla="*/ 94 w 153"/>
                <a:gd name="T47" fmla="*/ 7 h 275"/>
                <a:gd name="T48" fmla="*/ 103 w 153"/>
                <a:gd name="T49" fmla="*/ 2 h 275"/>
                <a:gd name="T50" fmla="*/ 112 w 153"/>
                <a:gd name="T51" fmla="*/ 6 h 275"/>
                <a:gd name="T52" fmla="*/ 120 w 153"/>
                <a:gd name="T53" fmla="*/ 3 h 275"/>
                <a:gd name="T54" fmla="*/ 125 w 153"/>
                <a:gd name="T55" fmla="*/ 39 h 275"/>
                <a:gd name="T56" fmla="*/ 127 w 153"/>
                <a:gd name="T57" fmla="*/ 84 h 275"/>
                <a:gd name="T58" fmla="*/ 128 w 153"/>
                <a:gd name="T59" fmla="*/ 112 h 275"/>
                <a:gd name="T60" fmla="*/ 130 w 153"/>
                <a:gd name="T61" fmla="*/ 145 h 275"/>
                <a:gd name="T62" fmla="*/ 131 w 153"/>
                <a:gd name="T63" fmla="*/ 171 h 275"/>
                <a:gd name="T64" fmla="*/ 131 w 153"/>
                <a:gd name="T65" fmla="*/ 192 h 275"/>
                <a:gd name="T66" fmla="*/ 130 w 153"/>
                <a:gd name="T67" fmla="*/ 204 h 275"/>
                <a:gd name="T68" fmla="*/ 137 w 153"/>
                <a:gd name="T69" fmla="*/ 212 h 275"/>
                <a:gd name="T70" fmla="*/ 144 w 153"/>
                <a:gd name="T71" fmla="*/ 223 h 275"/>
                <a:gd name="T72" fmla="*/ 142 w 153"/>
                <a:gd name="T73" fmla="*/ 230 h 275"/>
                <a:gd name="T74" fmla="*/ 138 w 153"/>
                <a:gd name="T75" fmla="*/ 229 h 275"/>
                <a:gd name="T76" fmla="*/ 141 w 153"/>
                <a:gd name="T77" fmla="*/ 234 h 275"/>
                <a:gd name="T78" fmla="*/ 136 w 153"/>
                <a:gd name="T79" fmla="*/ 235 h 275"/>
                <a:gd name="T80" fmla="*/ 139 w 153"/>
                <a:gd name="T81" fmla="*/ 238 h 275"/>
                <a:gd name="T82" fmla="*/ 141 w 153"/>
                <a:gd name="T83" fmla="*/ 235 h 275"/>
                <a:gd name="T84" fmla="*/ 147 w 153"/>
                <a:gd name="T85" fmla="*/ 233 h 275"/>
                <a:gd name="T86" fmla="*/ 148 w 153"/>
                <a:gd name="T87" fmla="*/ 238 h 275"/>
                <a:gd name="T88" fmla="*/ 153 w 153"/>
                <a:gd name="T89" fmla="*/ 238 h 275"/>
                <a:gd name="T90" fmla="*/ 149 w 153"/>
                <a:gd name="T91" fmla="*/ 245 h 275"/>
                <a:gd name="T92" fmla="*/ 144 w 153"/>
                <a:gd name="T93" fmla="*/ 253 h 275"/>
                <a:gd name="T94" fmla="*/ 142 w 153"/>
                <a:gd name="T95" fmla="*/ 255 h 275"/>
                <a:gd name="T96" fmla="*/ 141 w 153"/>
                <a:gd name="T97" fmla="*/ 257 h 275"/>
                <a:gd name="T98" fmla="*/ 126 w 153"/>
                <a:gd name="T99" fmla="*/ 259 h 275"/>
                <a:gd name="T100" fmla="*/ 114 w 153"/>
                <a:gd name="T101" fmla="*/ 265 h 275"/>
                <a:gd name="T102" fmla="*/ 106 w 153"/>
                <a:gd name="T103" fmla="*/ 273 h 275"/>
                <a:gd name="T104" fmla="*/ 89 w 153"/>
                <a:gd name="T105" fmla="*/ 275 h 275"/>
                <a:gd name="T106" fmla="*/ 73 w 153"/>
                <a:gd name="T107" fmla="*/ 274 h 275"/>
                <a:gd name="T108" fmla="*/ 55 w 153"/>
                <a:gd name="T109" fmla="*/ 274 h 275"/>
                <a:gd name="T110" fmla="*/ 36 w 153"/>
                <a:gd name="T111" fmla="*/ 273 h 275"/>
                <a:gd name="T112" fmla="*/ 18 w 153"/>
                <a:gd name="T113" fmla="*/ 273 h 275"/>
                <a:gd name="T114" fmla="*/ 6 w 153"/>
                <a:gd name="T115" fmla="*/ 267 h 275"/>
                <a:gd name="T116" fmla="*/ 1 w 153"/>
                <a:gd name="T117" fmla="*/ 258 h 275"/>
                <a:gd name="T118" fmla="*/ 2 w 153"/>
                <a:gd name="T119" fmla="*/ 250 h 275"/>
                <a:gd name="T120" fmla="*/ 8 w 153"/>
                <a:gd name="T121" fmla="*/ 240 h 275"/>
                <a:gd name="T122" fmla="*/ 9 w 153"/>
                <a:gd name="T123" fmla="*/ 228 h 27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3"/>
                <a:gd name="T187" fmla="*/ 0 h 275"/>
                <a:gd name="T188" fmla="*/ 153 w 153"/>
                <a:gd name="T189" fmla="*/ 275 h 27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3" h="275">
                  <a:moveTo>
                    <a:pt x="9" y="227"/>
                  </a:moveTo>
                  <a:lnTo>
                    <a:pt x="9" y="226"/>
                  </a:lnTo>
                  <a:lnTo>
                    <a:pt x="9" y="224"/>
                  </a:lnTo>
                  <a:lnTo>
                    <a:pt x="9" y="223"/>
                  </a:lnTo>
                  <a:lnTo>
                    <a:pt x="9" y="222"/>
                  </a:lnTo>
                  <a:lnTo>
                    <a:pt x="10" y="222"/>
                  </a:lnTo>
                  <a:lnTo>
                    <a:pt x="10" y="221"/>
                  </a:lnTo>
                  <a:lnTo>
                    <a:pt x="9" y="221"/>
                  </a:lnTo>
                  <a:lnTo>
                    <a:pt x="9" y="219"/>
                  </a:lnTo>
                  <a:lnTo>
                    <a:pt x="10" y="219"/>
                  </a:lnTo>
                  <a:lnTo>
                    <a:pt x="10" y="218"/>
                  </a:lnTo>
                  <a:lnTo>
                    <a:pt x="10" y="217"/>
                  </a:lnTo>
                  <a:lnTo>
                    <a:pt x="10" y="216"/>
                  </a:lnTo>
                  <a:lnTo>
                    <a:pt x="12" y="216"/>
                  </a:lnTo>
                  <a:lnTo>
                    <a:pt x="12" y="215"/>
                  </a:lnTo>
                  <a:lnTo>
                    <a:pt x="12" y="213"/>
                  </a:lnTo>
                  <a:lnTo>
                    <a:pt x="13" y="213"/>
                  </a:lnTo>
                  <a:lnTo>
                    <a:pt x="13" y="212"/>
                  </a:lnTo>
                  <a:lnTo>
                    <a:pt x="13" y="211"/>
                  </a:lnTo>
                  <a:lnTo>
                    <a:pt x="13" y="210"/>
                  </a:lnTo>
                  <a:lnTo>
                    <a:pt x="14" y="210"/>
                  </a:lnTo>
                  <a:lnTo>
                    <a:pt x="13" y="210"/>
                  </a:lnTo>
                  <a:lnTo>
                    <a:pt x="13" y="209"/>
                  </a:lnTo>
                  <a:lnTo>
                    <a:pt x="12" y="209"/>
                  </a:lnTo>
                  <a:lnTo>
                    <a:pt x="13" y="209"/>
                  </a:lnTo>
                  <a:lnTo>
                    <a:pt x="13" y="207"/>
                  </a:lnTo>
                  <a:lnTo>
                    <a:pt x="13" y="206"/>
                  </a:lnTo>
                  <a:lnTo>
                    <a:pt x="14" y="206"/>
                  </a:lnTo>
                  <a:lnTo>
                    <a:pt x="14" y="205"/>
                  </a:lnTo>
                  <a:lnTo>
                    <a:pt x="13" y="205"/>
                  </a:lnTo>
                  <a:lnTo>
                    <a:pt x="12" y="205"/>
                  </a:lnTo>
                  <a:lnTo>
                    <a:pt x="12" y="204"/>
                  </a:lnTo>
                  <a:lnTo>
                    <a:pt x="12" y="203"/>
                  </a:lnTo>
                  <a:lnTo>
                    <a:pt x="13" y="203"/>
                  </a:lnTo>
                  <a:lnTo>
                    <a:pt x="13" y="201"/>
                  </a:lnTo>
                  <a:lnTo>
                    <a:pt x="13" y="200"/>
                  </a:lnTo>
                  <a:lnTo>
                    <a:pt x="13" y="199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4" y="197"/>
                  </a:lnTo>
                  <a:lnTo>
                    <a:pt x="14" y="195"/>
                  </a:lnTo>
                  <a:lnTo>
                    <a:pt x="14" y="194"/>
                  </a:lnTo>
                  <a:lnTo>
                    <a:pt x="14" y="193"/>
                  </a:lnTo>
                  <a:lnTo>
                    <a:pt x="14" y="192"/>
                  </a:lnTo>
                  <a:lnTo>
                    <a:pt x="15" y="192"/>
                  </a:lnTo>
                  <a:lnTo>
                    <a:pt x="14" y="190"/>
                  </a:lnTo>
                  <a:lnTo>
                    <a:pt x="14" y="189"/>
                  </a:lnTo>
                  <a:lnTo>
                    <a:pt x="13" y="189"/>
                  </a:lnTo>
                  <a:lnTo>
                    <a:pt x="13" y="188"/>
                  </a:lnTo>
                  <a:lnTo>
                    <a:pt x="14" y="188"/>
                  </a:lnTo>
                  <a:lnTo>
                    <a:pt x="14" y="187"/>
                  </a:lnTo>
                  <a:lnTo>
                    <a:pt x="14" y="188"/>
                  </a:lnTo>
                  <a:lnTo>
                    <a:pt x="14" y="187"/>
                  </a:lnTo>
                  <a:lnTo>
                    <a:pt x="15" y="186"/>
                  </a:lnTo>
                  <a:lnTo>
                    <a:pt x="14" y="186"/>
                  </a:lnTo>
                  <a:lnTo>
                    <a:pt x="15" y="186"/>
                  </a:lnTo>
                  <a:lnTo>
                    <a:pt x="15" y="184"/>
                  </a:lnTo>
                  <a:lnTo>
                    <a:pt x="14" y="184"/>
                  </a:lnTo>
                  <a:lnTo>
                    <a:pt x="14" y="183"/>
                  </a:lnTo>
                  <a:lnTo>
                    <a:pt x="15" y="183"/>
                  </a:lnTo>
                  <a:lnTo>
                    <a:pt x="15" y="182"/>
                  </a:lnTo>
                  <a:lnTo>
                    <a:pt x="16" y="182"/>
                  </a:lnTo>
                  <a:lnTo>
                    <a:pt x="16" y="181"/>
                  </a:lnTo>
                  <a:lnTo>
                    <a:pt x="18" y="181"/>
                  </a:lnTo>
                  <a:lnTo>
                    <a:pt x="19" y="180"/>
                  </a:lnTo>
                  <a:lnTo>
                    <a:pt x="19" y="178"/>
                  </a:lnTo>
                  <a:lnTo>
                    <a:pt x="19" y="177"/>
                  </a:lnTo>
                  <a:lnTo>
                    <a:pt x="19" y="176"/>
                  </a:lnTo>
                  <a:lnTo>
                    <a:pt x="20" y="176"/>
                  </a:lnTo>
                  <a:lnTo>
                    <a:pt x="20" y="175"/>
                  </a:lnTo>
                  <a:lnTo>
                    <a:pt x="20" y="174"/>
                  </a:lnTo>
                  <a:lnTo>
                    <a:pt x="21" y="174"/>
                  </a:lnTo>
                  <a:lnTo>
                    <a:pt x="21" y="172"/>
                  </a:lnTo>
                  <a:lnTo>
                    <a:pt x="21" y="171"/>
                  </a:lnTo>
                  <a:lnTo>
                    <a:pt x="21" y="170"/>
                  </a:lnTo>
                  <a:lnTo>
                    <a:pt x="21" y="169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4" y="166"/>
                  </a:lnTo>
                  <a:lnTo>
                    <a:pt x="24" y="165"/>
                  </a:lnTo>
                  <a:lnTo>
                    <a:pt x="25" y="165"/>
                  </a:lnTo>
                  <a:lnTo>
                    <a:pt x="26" y="165"/>
                  </a:lnTo>
                  <a:lnTo>
                    <a:pt x="26" y="164"/>
                  </a:lnTo>
                  <a:lnTo>
                    <a:pt x="26" y="165"/>
                  </a:lnTo>
                  <a:lnTo>
                    <a:pt x="26" y="164"/>
                  </a:lnTo>
                  <a:lnTo>
                    <a:pt x="27" y="164"/>
                  </a:lnTo>
                  <a:lnTo>
                    <a:pt x="26" y="164"/>
                  </a:lnTo>
                  <a:lnTo>
                    <a:pt x="27" y="164"/>
                  </a:lnTo>
                  <a:lnTo>
                    <a:pt x="27" y="163"/>
                  </a:lnTo>
                  <a:lnTo>
                    <a:pt x="28" y="163"/>
                  </a:lnTo>
                  <a:lnTo>
                    <a:pt x="28" y="161"/>
                  </a:lnTo>
                  <a:lnTo>
                    <a:pt x="30" y="161"/>
                  </a:lnTo>
                  <a:lnTo>
                    <a:pt x="30" y="160"/>
                  </a:lnTo>
                  <a:lnTo>
                    <a:pt x="30" y="159"/>
                  </a:lnTo>
                  <a:lnTo>
                    <a:pt x="31" y="159"/>
                  </a:lnTo>
                  <a:lnTo>
                    <a:pt x="31" y="158"/>
                  </a:lnTo>
                  <a:lnTo>
                    <a:pt x="31" y="157"/>
                  </a:lnTo>
                  <a:lnTo>
                    <a:pt x="31" y="155"/>
                  </a:lnTo>
                  <a:lnTo>
                    <a:pt x="31" y="154"/>
                  </a:lnTo>
                  <a:lnTo>
                    <a:pt x="31" y="153"/>
                  </a:lnTo>
                  <a:lnTo>
                    <a:pt x="31" y="152"/>
                  </a:lnTo>
                  <a:lnTo>
                    <a:pt x="32" y="152"/>
                  </a:lnTo>
                  <a:lnTo>
                    <a:pt x="32" y="151"/>
                  </a:lnTo>
                  <a:lnTo>
                    <a:pt x="32" y="149"/>
                  </a:lnTo>
                  <a:lnTo>
                    <a:pt x="33" y="149"/>
                  </a:lnTo>
                  <a:lnTo>
                    <a:pt x="33" y="148"/>
                  </a:lnTo>
                  <a:lnTo>
                    <a:pt x="34" y="148"/>
                  </a:lnTo>
                  <a:lnTo>
                    <a:pt x="34" y="147"/>
                  </a:lnTo>
                  <a:lnTo>
                    <a:pt x="36" y="147"/>
                  </a:lnTo>
                  <a:lnTo>
                    <a:pt x="36" y="146"/>
                  </a:lnTo>
                  <a:lnTo>
                    <a:pt x="37" y="146"/>
                  </a:lnTo>
                  <a:lnTo>
                    <a:pt x="37" y="145"/>
                  </a:lnTo>
                  <a:lnTo>
                    <a:pt x="37" y="143"/>
                  </a:lnTo>
                  <a:lnTo>
                    <a:pt x="36" y="143"/>
                  </a:lnTo>
                  <a:lnTo>
                    <a:pt x="37" y="143"/>
                  </a:lnTo>
                  <a:lnTo>
                    <a:pt x="37" y="142"/>
                  </a:lnTo>
                  <a:lnTo>
                    <a:pt x="38" y="142"/>
                  </a:lnTo>
                  <a:lnTo>
                    <a:pt x="38" y="141"/>
                  </a:lnTo>
                  <a:lnTo>
                    <a:pt x="37" y="141"/>
                  </a:lnTo>
                  <a:lnTo>
                    <a:pt x="37" y="140"/>
                  </a:lnTo>
                  <a:lnTo>
                    <a:pt x="37" y="139"/>
                  </a:lnTo>
                  <a:lnTo>
                    <a:pt x="37" y="137"/>
                  </a:lnTo>
                  <a:lnTo>
                    <a:pt x="38" y="137"/>
                  </a:lnTo>
                  <a:lnTo>
                    <a:pt x="37" y="137"/>
                  </a:lnTo>
                  <a:lnTo>
                    <a:pt x="37" y="136"/>
                  </a:lnTo>
                  <a:lnTo>
                    <a:pt x="38" y="136"/>
                  </a:lnTo>
                  <a:lnTo>
                    <a:pt x="38" y="135"/>
                  </a:lnTo>
                  <a:lnTo>
                    <a:pt x="39" y="135"/>
                  </a:lnTo>
                  <a:lnTo>
                    <a:pt x="39" y="134"/>
                  </a:lnTo>
                  <a:lnTo>
                    <a:pt x="39" y="132"/>
                  </a:lnTo>
                  <a:lnTo>
                    <a:pt x="41" y="132"/>
                  </a:lnTo>
                  <a:lnTo>
                    <a:pt x="41" y="131"/>
                  </a:lnTo>
                  <a:lnTo>
                    <a:pt x="42" y="131"/>
                  </a:lnTo>
                  <a:lnTo>
                    <a:pt x="42" y="130"/>
                  </a:lnTo>
                  <a:lnTo>
                    <a:pt x="42" y="129"/>
                  </a:lnTo>
                  <a:lnTo>
                    <a:pt x="43" y="129"/>
                  </a:lnTo>
                  <a:lnTo>
                    <a:pt x="43" y="128"/>
                  </a:lnTo>
                  <a:lnTo>
                    <a:pt x="43" y="126"/>
                  </a:lnTo>
                  <a:lnTo>
                    <a:pt x="43" y="128"/>
                  </a:lnTo>
                  <a:lnTo>
                    <a:pt x="42" y="128"/>
                  </a:lnTo>
                  <a:lnTo>
                    <a:pt x="42" y="126"/>
                  </a:lnTo>
                  <a:lnTo>
                    <a:pt x="42" y="125"/>
                  </a:lnTo>
                  <a:lnTo>
                    <a:pt x="42" y="124"/>
                  </a:lnTo>
                  <a:lnTo>
                    <a:pt x="43" y="124"/>
                  </a:lnTo>
                  <a:lnTo>
                    <a:pt x="43" y="123"/>
                  </a:lnTo>
                  <a:lnTo>
                    <a:pt x="43" y="122"/>
                  </a:lnTo>
                  <a:lnTo>
                    <a:pt x="43" y="120"/>
                  </a:lnTo>
                  <a:lnTo>
                    <a:pt x="42" y="120"/>
                  </a:lnTo>
                  <a:lnTo>
                    <a:pt x="42" y="119"/>
                  </a:lnTo>
                  <a:lnTo>
                    <a:pt x="42" y="118"/>
                  </a:lnTo>
                  <a:lnTo>
                    <a:pt x="41" y="118"/>
                  </a:lnTo>
                  <a:lnTo>
                    <a:pt x="41" y="117"/>
                  </a:lnTo>
                  <a:lnTo>
                    <a:pt x="42" y="117"/>
                  </a:lnTo>
                  <a:lnTo>
                    <a:pt x="42" y="116"/>
                  </a:lnTo>
                  <a:lnTo>
                    <a:pt x="42" y="114"/>
                  </a:lnTo>
                  <a:lnTo>
                    <a:pt x="42" y="113"/>
                  </a:lnTo>
                  <a:lnTo>
                    <a:pt x="42" y="112"/>
                  </a:lnTo>
                  <a:lnTo>
                    <a:pt x="42" y="111"/>
                  </a:lnTo>
                  <a:lnTo>
                    <a:pt x="41" y="111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1" y="110"/>
                  </a:lnTo>
                  <a:lnTo>
                    <a:pt x="41" y="108"/>
                  </a:lnTo>
                  <a:lnTo>
                    <a:pt x="41" y="107"/>
                  </a:lnTo>
                  <a:lnTo>
                    <a:pt x="42" y="107"/>
                  </a:lnTo>
                  <a:lnTo>
                    <a:pt x="43" y="107"/>
                  </a:lnTo>
                  <a:lnTo>
                    <a:pt x="43" y="106"/>
                  </a:lnTo>
                  <a:lnTo>
                    <a:pt x="43" y="105"/>
                  </a:lnTo>
                  <a:lnTo>
                    <a:pt x="43" y="103"/>
                  </a:lnTo>
                  <a:lnTo>
                    <a:pt x="44" y="103"/>
                  </a:lnTo>
                  <a:lnTo>
                    <a:pt x="45" y="103"/>
                  </a:lnTo>
                  <a:lnTo>
                    <a:pt x="47" y="103"/>
                  </a:lnTo>
                  <a:lnTo>
                    <a:pt x="47" y="102"/>
                  </a:lnTo>
                  <a:lnTo>
                    <a:pt x="48" y="102"/>
                  </a:lnTo>
                  <a:lnTo>
                    <a:pt x="49" y="102"/>
                  </a:lnTo>
                  <a:lnTo>
                    <a:pt x="50" y="102"/>
                  </a:lnTo>
                  <a:lnTo>
                    <a:pt x="51" y="102"/>
                  </a:lnTo>
                  <a:lnTo>
                    <a:pt x="53" y="102"/>
                  </a:lnTo>
                  <a:lnTo>
                    <a:pt x="53" y="101"/>
                  </a:lnTo>
                  <a:lnTo>
                    <a:pt x="54" y="101"/>
                  </a:lnTo>
                  <a:lnTo>
                    <a:pt x="55" y="101"/>
                  </a:lnTo>
                  <a:lnTo>
                    <a:pt x="56" y="101"/>
                  </a:lnTo>
                  <a:lnTo>
                    <a:pt x="56" y="102"/>
                  </a:lnTo>
                  <a:lnTo>
                    <a:pt x="57" y="102"/>
                  </a:lnTo>
                  <a:lnTo>
                    <a:pt x="57" y="101"/>
                  </a:lnTo>
                  <a:lnTo>
                    <a:pt x="59" y="101"/>
                  </a:lnTo>
                  <a:lnTo>
                    <a:pt x="60" y="101"/>
                  </a:lnTo>
                  <a:lnTo>
                    <a:pt x="60" y="100"/>
                  </a:lnTo>
                  <a:lnTo>
                    <a:pt x="61" y="100"/>
                  </a:lnTo>
                  <a:lnTo>
                    <a:pt x="62" y="100"/>
                  </a:lnTo>
                  <a:lnTo>
                    <a:pt x="61" y="100"/>
                  </a:lnTo>
                  <a:lnTo>
                    <a:pt x="61" y="99"/>
                  </a:lnTo>
                  <a:lnTo>
                    <a:pt x="62" y="99"/>
                  </a:lnTo>
                  <a:lnTo>
                    <a:pt x="61" y="99"/>
                  </a:lnTo>
                  <a:lnTo>
                    <a:pt x="61" y="97"/>
                  </a:lnTo>
                  <a:lnTo>
                    <a:pt x="62" y="97"/>
                  </a:lnTo>
                  <a:lnTo>
                    <a:pt x="62" y="96"/>
                  </a:lnTo>
                  <a:lnTo>
                    <a:pt x="62" y="95"/>
                  </a:lnTo>
                  <a:lnTo>
                    <a:pt x="63" y="95"/>
                  </a:lnTo>
                  <a:lnTo>
                    <a:pt x="65" y="95"/>
                  </a:lnTo>
                  <a:lnTo>
                    <a:pt x="66" y="95"/>
                  </a:lnTo>
                  <a:lnTo>
                    <a:pt x="67" y="95"/>
                  </a:lnTo>
                  <a:lnTo>
                    <a:pt x="68" y="94"/>
                  </a:lnTo>
                  <a:lnTo>
                    <a:pt x="69" y="94"/>
                  </a:lnTo>
                  <a:lnTo>
                    <a:pt x="71" y="94"/>
                  </a:lnTo>
                  <a:lnTo>
                    <a:pt x="72" y="93"/>
                  </a:lnTo>
                  <a:lnTo>
                    <a:pt x="73" y="93"/>
                  </a:lnTo>
                  <a:lnTo>
                    <a:pt x="73" y="91"/>
                  </a:lnTo>
                  <a:lnTo>
                    <a:pt x="74" y="91"/>
                  </a:lnTo>
                  <a:lnTo>
                    <a:pt x="74" y="90"/>
                  </a:lnTo>
                  <a:lnTo>
                    <a:pt x="74" y="89"/>
                  </a:lnTo>
                  <a:lnTo>
                    <a:pt x="75" y="89"/>
                  </a:lnTo>
                  <a:lnTo>
                    <a:pt x="75" y="88"/>
                  </a:lnTo>
                  <a:lnTo>
                    <a:pt x="75" y="87"/>
                  </a:lnTo>
                  <a:lnTo>
                    <a:pt x="77" y="87"/>
                  </a:lnTo>
                  <a:lnTo>
                    <a:pt x="77" y="88"/>
                  </a:lnTo>
                  <a:lnTo>
                    <a:pt x="78" y="87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80" y="84"/>
                  </a:lnTo>
                  <a:lnTo>
                    <a:pt x="80" y="85"/>
                  </a:lnTo>
                  <a:lnTo>
                    <a:pt x="80" y="84"/>
                  </a:lnTo>
                  <a:lnTo>
                    <a:pt x="81" y="84"/>
                  </a:lnTo>
                  <a:lnTo>
                    <a:pt x="80" y="84"/>
                  </a:lnTo>
                  <a:lnTo>
                    <a:pt x="80" y="83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2"/>
                  </a:lnTo>
                  <a:lnTo>
                    <a:pt x="81" y="82"/>
                  </a:lnTo>
                  <a:lnTo>
                    <a:pt x="81" y="81"/>
                  </a:lnTo>
                  <a:lnTo>
                    <a:pt x="80" y="81"/>
                  </a:lnTo>
                  <a:lnTo>
                    <a:pt x="80" y="79"/>
                  </a:lnTo>
                  <a:lnTo>
                    <a:pt x="79" y="79"/>
                  </a:lnTo>
                  <a:lnTo>
                    <a:pt x="79" y="78"/>
                  </a:lnTo>
                  <a:lnTo>
                    <a:pt x="80" y="78"/>
                  </a:lnTo>
                  <a:lnTo>
                    <a:pt x="81" y="78"/>
                  </a:lnTo>
                  <a:lnTo>
                    <a:pt x="83" y="78"/>
                  </a:lnTo>
                  <a:lnTo>
                    <a:pt x="83" y="77"/>
                  </a:lnTo>
                  <a:lnTo>
                    <a:pt x="84" y="77"/>
                  </a:lnTo>
                  <a:lnTo>
                    <a:pt x="83" y="77"/>
                  </a:lnTo>
                  <a:lnTo>
                    <a:pt x="83" y="76"/>
                  </a:lnTo>
                  <a:lnTo>
                    <a:pt x="84" y="77"/>
                  </a:lnTo>
                  <a:lnTo>
                    <a:pt x="84" y="76"/>
                  </a:lnTo>
                  <a:lnTo>
                    <a:pt x="84" y="74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3" y="72"/>
                  </a:lnTo>
                  <a:lnTo>
                    <a:pt x="83" y="71"/>
                  </a:lnTo>
                  <a:lnTo>
                    <a:pt x="83" y="72"/>
                  </a:lnTo>
                  <a:lnTo>
                    <a:pt x="84" y="72"/>
                  </a:lnTo>
                  <a:lnTo>
                    <a:pt x="83" y="71"/>
                  </a:lnTo>
                  <a:lnTo>
                    <a:pt x="84" y="71"/>
                  </a:lnTo>
                  <a:lnTo>
                    <a:pt x="83" y="71"/>
                  </a:lnTo>
                  <a:lnTo>
                    <a:pt x="83" y="70"/>
                  </a:lnTo>
                  <a:lnTo>
                    <a:pt x="83" y="68"/>
                  </a:lnTo>
                  <a:lnTo>
                    <a:pt x="81" y="68"/>
                  </a:lnTo>
                  <a:lnTo>
                    <a:pt x="80" y="68"/>
                  </a:lnTo>
                  <a:lnTo>
                    <a:pt x="81" y="68"/>
                  </a:lnTo>
                  <a:lnTo>
                    <a:pt x="80" y="68"/>
                  </a:lnTo>
                  <a:lnTo>
                    <a:pt x="80" y="67"/>
                  </a:lnTo>
                  <a:lnTo>
                    <a:pt x="80" y="66"/>
                  </a:lnTo>
                  <a:lnTo>
                    <a:pt x="79" y="66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79" y="62"/>
                  </a:lnTo>
                  <a:lnTo>
                    <a:pt x="78" y="62"/>
                  </a:lnTo>
                  <a:lnTo>
                    <a:pt x="78" y="61"/>
                  </a:lnTo>
                  <a:lnTo>
                    <a:pt x="78" y="60"/>
                  </a:lnTo>
                  <a:lnTo>
                    <a:pt x="78" y="61"/>
                  </a:lnTo>
                  <a:lnTo>
                    <a:pt x="77" y="60"/>
                  </a:lnTo>
                  <a:lnTo>
                    <a:pt x="77" y="59"/>
                  </a:lnTo>
                  <a:lnTo>
                    <a:pt x="77" y="58"/>
                  </a:lnTo>
                  <a:lnTo>
                    <a:pt x="78" y="58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5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1" y="54"/>
                  </a:lnTo>
                  <a:lnTo>
                    <a:pt x="81" y="53"/>
                  </a:lnTo>
                  <a:lnTo>
                    <a:pt x="81" y="52"/>
                  </a:lnTo>
                  <a:lnTo>
                    <a:pt x="81" y="50"/>
                  </a:lnTo>
                  <a:lnTo>
                    <a:pt x="83" y="50"/>
                  </a:lnTo>
                  <a:lnTo>
                    <a:pt x="83" y="49"/>
                  </a:lnTo>
                  <a:lnTo>
                    <a:pt x="83" y="48"/>
                  </a:lnTo>
                  <a:lnTo>
                    <a:pt x="83" y="47"/>
                  </a:lnTo>
                  <a:lnTo>
                    <a:pt x="84" y="47"/>
                  </a:lnTo>
                  <a:lnTo>
                    <a:pt x="83" y="47"/>
                  </a:lnTo>
                  <a:lnTo>
                    <a:pt x="84" y="47"/>
                  </a:lnTo>
                  <a:lnTo>
                    <a:pt x="84" y="45"/>
                  </a:lnTo>
                  <a:lnTo>
                    <a:pt x="85" y="45"/>
                  </a:lnTo>
                  <a:lnTo>
                    <a:pt x="85" y="44"/>
                  </a:lnTo>
                  <a:lnTo>
                    <a:pt x="86" y="44"/>
                  </a:lnTo>
                  <a:lnTo>
                    <a:pt x="86" y="43"/>
                  </a:lnTo>
                  <a:lnTo>
                    <a:pt x="86" y="42"/>
                  </a:lnTo>
                  <a:lnTo>
                    <a:pt x="88" y="42"/>
                  </a:lnTo>
                  <a:lnTo>
                    <a:pt x="88" y="41"/>
                  </a:lnTo>
                  <a:lnTo>
                    <a:pt x="86" y="41"/>
                  </a:lnTo>
                  <a:lnTo>
                    <a:pt x="86" y="39"/>
                  </a:lnTo>
                  <a:lnTo>
                    <a:pt x="86" y="38"/>
                  </a:lnTo>
                  <a:lnTo>
                    <a:pt x="85" y="38"/>
                  </a:lnTo>
                  <a:lnTo>
                    <a:pt x="86" y="38"/>
                  </a:lnTo>
                  <a:lnTo>
                    <a:pt x="86" y="37"/>
                  </a:lnTo>
                  <a:lnTo>
                    <a:pt x="86" y="36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3"/>
                  </a:lnTo>
                  <a:lnTo>
                    <a:pt x="84" y="33"/>
                  </a:lnTo>
                  <a:lnTo>
                    <a:pt x="85" y="32"/>
                  </a:lnTo>
                  <a:lnTo>
                    <a:pt x="84" y="32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89" y="32"/>
                  </a:lnTo>
                  <a:lnTo>
                    <a:pt x="89" y="31"/>
                  </a:lnTo>
                  <a:lnTo>
                    <a:pt x="89" y="32"/>
                  </a:lnTo>
                  <a:lnTo>
                    <a:pt x="89" y="31"/>
                  </a:lnTo>
                  <a:lnTo>
                    <a:pt x="90" y="31"/>
                  </a:lnTo>
                  <a:lnTo>
                    <a:pt x="90" y="30"/>
                  </a:lnTo>
                  <a:lnTo>
                    <a:pt x="89" y="30"/>
                  </a:lnTo>
                  <a:lnTo>
                    <a:pt x="88" y="31"/>
                  </a:lnTo>
                  <a:lnTo>
                    <a:pt x="88" y="30"/>
                  </a:lnTo>
                  <a:lnTo>
                    <a:pt x="88" y="29"/>
                  </a:lnTo>
                  <a:lnTo>
                    <a:pt x="88" y="27"/>
                  </a:lnTo>
                  <a:lnTo>
                    <a:pt x="89" y="27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8" y="24"/>
                  </a:lnTo>
                  <a:lnTo>
                    <a:pt x="89" y="24"/>
                  </a:lnTo>
                  <a:lnTo>
                    <a:pt x="89" y="23"/>
                  </a:lnTo>
                  <a:lnTo>
                    <a:pt x="90" y="23"/>
                  </a:lnTo>
                  <a:lnTo>
                    <a:pt x="91" y="23"/>
                  </a:lnTo>
                  <a:lnTo>
                    <a:pt x="91" y="21"/>
                  </a:lnTo>
                  <a:lnTo>
                    <a:pt x="91" y="20"/>
                  </a:lnTo>
                  <a:lnTo>
                    <a:pt x="92" y="20"/>
                  </a:lnTo>
                  <a:lnTo>
                    <a:pt x="92" y="19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96" y="10"/>
                  </a:lnTo>
                  <a:lnTo>
                    <a:pt x="96" y="9"/>
                  </a:lnTo>
                  <a:lnTo>
                    <a:pt x="95" y="9"/>
                  </a:lnTo>
                  <a:lnTo>
                    <a:pt x="95" y="8"/>
                  </a:lnTo>
                  <a:lnTo>
                    <a:pt x="94" y="8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4" y="7"/>
                  </a:lnTo>
                  <a:lnTo>
                    <a:pt x="95" y="7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7" y="7"/>
                  </a:lnTo>
                  <a:lnTo>
                    <a:pt x="97" y="6"/>
                  </a:lnTo>
                  <a:lnTo>
                    <a:pt x="98" y="6"/>
                  </a:lnTo>
                  <a:lnTo>
                    <a:pt x="100" y="6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8" y="3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4" y="0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7" y="2"/>
                  </a:lnTo>
                  <a:lnTo>
                    <a:pt x="107" y="3"/>
                  </a:lnTo>
                  <a:lnTo>
                    <a:pt x="108" y="3"/>
                  </a:lnTo>
                  <a:lnTo>
                    <a:pt x="109" y="4"/>
                  </a:lnTo>
                  <a:lnTo>
                    <a:pt x="109" y="6"/>
                  </a:lnTo>
                  <a:lnTo>
                    <a:pt x="110" y="6"/>
                  </a:lnTo>
                  <a:lnTo>
                    <a:pt x="112" y="6"/>
                  </a:lnTo>
                  <a:lnTo>
                    <a:pt x="112" y="4"/>
                  </a:lnTo>
                  <a:lnTo>
                    <a:pt x="112" y="6"/>
                  </a:lnTo>
                  <a:lnTo>
                    <a:pt x="112" y="4"/>
                  </a:lnTo>
                  <a:lnTo>
                    <a:pt x="113" y="4"/>
                  </a:lnTo>
                  <a:lnTo>
                    <a:pt x="113" y="6"/>
                  </a:lnTo>
                  <a:lnTo>
                    <a:pt x="114" y="6"/>
                  </a:lnTo>
                  <a:lnTo>
                    <a:pt x="114" y="7"/>
                  </a:lnTo>
                  <a:lnTo>
                    <a:pt x="114" y="6"/>
                  </a:lnTo>
                  <a:lnTo>
                    <a:pt x="115" y="6"/>
                  </a:lnTo>
                  <a:lnTo>
                    <a:pt x="116" y="6"/>
                  </a:lnTo>
                  <a:lnTo>
                    <a:pt x="116" y="7"/>
                  </a:lnTo>
                  <a:lnTo>
                    <a:pt x="116" y="6"/>
                  </a:lnTo>
                  <a:lnTo>
                    <a:pt x="118" y="6"/>
                  </a:lnTo>
                  <a:lnTo>
                    <a:pt x="118" y="4"/>
                  </a:lnTo>
                  <a:lnTo>
                    <a:pt x="119" y="4"/>
                  </a:lnTo>
                  <a:lnTo>
                    <a:pt x="119" y="3"/>
                  </a:lnTo>
                  <a:lnTo>
                    <a:pt x="120" y="3"/>
                  </a:lnTo>
                  <a:lnTo>
                    <a:pt x="120" y="2"/>
                  </a:lnTo>
                  <a:lnTo>
                    <a:pt x="120" y="1"/>
                  </a:lnTo>
                  <a:lnTo>
                    <a:pt x="120" y="0"/>
                  </a:lnTo>
                  <a:lnTo>
                    <a:pt x="121" y="0"/>
                  </a:lnTo>
                  <a:lnTo>
                    <a:pt x="122" y="6"/>
                  </a:lnTo>
                  <a:lnTo>
                    <a:pt x="122" y="8"/>
                  </a:lnTo>
                  <a:lnTo>
                    <a:pt x="122" y="13"/>
                  </a:lnTo>
                  <a:lnTo>
                    <a:pt x="124" y="18"/>
                  </a:lnTo>
                  <a:lnTo>
                    <a:pt x="124" y="24"/>
                  </a:lnTo>
                  <a:lnTo>
                    <a:pt x="124" y="30"/>
                  </a:lnTo>
                  <a:lnTo>
                    <a:pt x="124" y="31"/>
                  </a:lnTo>
                  <a:lnTo>
                    <a:pt x="124" y="32"/>
                  </a:lnTo>
                  <a:lnTo>
                    <a:pt x="124" y="33"/>
                  </a:lnTo>
                  <a:lnTo>
                    <a:pt x="124" y="35"/>
                  </a:lnTo>
                  <a:lnTo>
                    <a:pt x="125" y="39"/>
                  </a:lnTo>
                  <a:lnTo>
                    <a:pt x="125" y="43"/>
                  </a:lnTo>
                  <a:lnTo>
                    <a:pt x="125" y="45"/>
                  </a:lnTo>
                  <a:lnTo>
                    <a:pt x="125" y="47"/>
                  </a:lnTo>
                  <a:lnTo>
                    <a:pt x="125" y="49"/>
                  </a:lnTo>
                  <a:lnTo>
                    <a:pt x="125" y="50"/>
                  </a:lnTo>
                  <a:lnTo>
                    <a:pt x="125" y="54"/>
                  </a:lnTo>
                  <a:lnTo>
                    <a:pt x="126" y="55"/>
                  </a:lnTo>
                  <a:lnTo>
                    <a:pt x="126" y="58"/>
                  </a:lnTo>
                  <a:lnTo>
                    <a:pt x="126" y="59"/>
                  </a:lnTo>
                  <a:lnTo>
                    <a:pt x="126" y="62"/>
                  </a:lnTo>
                  <a:lnTo>
                    <a:pt x="126" y="68"/>
                  </a:lnTo>
                  <a:lnTo>
                    <a:pt x="126" y="73"/>
                  </a:lnTo>
                  <a:lnTo>
                    <a:pt x="126" y="78"/>
                  </a:lnTo>
                  <a:lnTo>
                    <a:pt x="127" y="82"/>
                  </a:lnTo>
                  <a:lnTo>
                    <a:pt x="127" y="84"/>
                  </a:lnTo>
                  <a:lnTo>
                    <a:pt x="127" y="85"/>
                  </a:lnTo>
                  <a:lnTo>
                    <a:pt x="127" y="87"/>
                  </a:lnTo>
                  <a:lnTo>
                    <a:pt x="127" y="91"/>
                  </a:lnTo>
                  <a:lnTo>
                    <a:pt x="127" y="93"/>
                  </a:lnTo>
                  <a:lnTo>
                    <a:pt x="127" y="94"/>
                  </a:lnTo>
                  <a:lnTo>
                    <a:pt x="127" y="96"/>
                  </a:lnTo>
                  <a:lnTo>
                    <a:pt x="127" y="97"/>
                  </a:lnTo>
                  <a:lnTo>
                    <a:pt x="127" y="99"/>
                  </a:lnTo>
                  <a:lnTo>
                    <a:pt x="127" y="101"/>
                  </a:lnTo>
                  <a:lnTo>
                    <a:pt x="127" y="106"/>
                  </a:lnTo>
                  <a:lnTo>
                    <a:pt x="128" y="107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1"/>
                  </a:lnTo>
                  <a:lnTo>
                    <a:pt x="128" y="112"/>
                  </a:lnTo>
                  <a:lnTo>
                    <a:pt x="128" y="116"/>
                  </a:lnTo>
                  <a:lnTo>
                    <a:pt x="128" y="118"/>
                  </a:lnTo>
                  <a:lnTo>
                    <a:pt x="128" y="126"/>
                  </a:lnTo>
                  <a:lnTo>
                    <a:pt x="128" y="128"/>
                  </a:lnTo>
                  <a:lnTo>
                    <a:pt x="128" y="129"/>
                  </a:lnTo>
                  <a:lnTo>
                    <a:pt x="128" y="130"/>
                  </a:lnTo>
                  <a:lnTo>
                    <a:pt x="128" y="131"/>
                  </a:lnTo>
                  <a:lnTo>
                    <a:pt x="128" y="132"/>
                  </a:lnTo>
                  <a:lnTo>
                    <a:pt x="128" y="134"/>
                  </a:lnTo>
                  <a:lnTo>
                    <a:pt x="128" y="135"/>
                  </a:lnTo>
                  <a:lnTo>
                    <a:pt x="128" y="137"/>
                  </a:lnTo>
                  <a:lnTo>
                    <a:pt x="128" y="140"/>
                  </a:lnTo>
                  <a:lnTo>
                    <a:pt x="130" y="142"/>
                  </a:lnTo>
                  <a:lnTo>
                    <a:pt x="130" y="143"/>
                  </a:lnTo>
                  <a:lnTo>
                    <a:pt x="130" y="145"/>
                  </a:lnTo>
                  <a:lnTo>
                    <a:pt x="130" y="146"/>
                  </a:lnTo>
                  <a:lnTo>
                    <a:pt x="130" y="147"/>
                  </a:lnTo>
                  <a:lnTo>
                    <a:pt x="130" y="148"/>
                  </a:lnTo>
                  <a:lnTo>
                    <a:pt x="130" y="149"/>
                  </a:lnTo>
                  <a:lnTo>
                    <a:pt x="130" y="151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30" y="157"/>
                  </a:lnTo>
                  <a:lnTo>
                    <a:pt x="130" y="159"/>
                  </a:lnTo>
                  <a:lnTo>
                    <a:pt x="130" y="160"/>
                  </a:lnTo>
                  <a:lnTo>
                    <a:pt x="130" y="163"/>
                  </a:lnTo>
                  <a:lnTo>
                    <a:pt x="130" y="164"/>
                  </a:lnTo>
                  <a:lnTo>
                    <a:pt x="130" y="168"/>
                  </a:lnTo>
                  <a:lnTo>
                    <a:pt x="130" y="169"/>
                  </a:lnTo>
                  <a:lnTo>
                    <a:pt x="131" y="171"/>
                  </a:lnTo>
                  <a:lnTo>
                    <a:pt x="131" y="172"/>
                  </a:lnTo>
                  <a:lnTo>
                    <a:pt x="131" y="177"/>
                  </a:lnTo>
                  <a:lnTo>
                    <a:pt x="131" y="178"/>
                  </a:lnTo>
                  <a:lnTo>
                    <a:pt x="131" y="180"/>
                  </a:lnTo>
                  <a:lnTo>
                    <a:pt x="131" y="183"/>
                  </a:lnTo>
                  <a:lnTo>
                    <a:pt x="132" y="183"/>
                  </a:lnTo>
                  <a:lnTo>
                    <a:pt x="132" y="184"/>
                  </a:lnTo>
                  <a:lnTo>
                    <a:pt x="133" y="184"/>
                  </a:lnTo>
                  <a:lnTo>
                    <a:pt x="132" y="186"/>
                  </a:lnTo>
                  <a:lnTo>
                    <a:pt x="132" y="187"/>
                  </a:lnTo>
                  <a:lnTo>
                    <a:pt x="132" y="188"/>
                  </a:lnTo>
                  <a:lnTo>
                    <a:pt x="132" y="189"/>
                  </a:lnTo>
                  <a:lnTo>
                    <a:pt x="132" y="190"/>
                  </a:lnTo>
                  <a:lnTo>
                    <a:pt x="132" y="192"/>
                  </a:lnTo>
                  <a:lnTo>
                    <a:pt x="131" y="192"/>
                  </a:lnTo>
                  <a:lnTo>
                    <a:pt x="131" y="193"/>
                  </a:lnTo>
                  <a:lnTo>
                    <a:pt x="132" y="193"/>
                  </a:lnTo>
                  <a:lnTo>
                    <a:pt x="132" y="194"/>
                  </a:lnTo>
                  <a:lnTo>
                    <a:pt x="132" y="195"/>
                  </a:lnTo>
                  <a:lnTo>
                    <a:pt x="131" y="195"/>
                  </a:lnTo>
                  <a:lnTo>
                    <a:pt x="132" y="195"/>
                  </a:lnTo>
                  <a:lnTo>
                    <a:pt x="132" y="197"/>
                  </a:lnTo>
                  <a:lnTo>
                    <a:pt x="132" y="198"/>
                  </a:lnTo>
                  <a:lnTo>
                    <a:pt x="131" y="198"/>
                  </a:lnTo>
                  <a:lnTo>
                    <a:pt x="131" y="199"/>
                  </a:lnTo>
                  <a:lnTo>
                    <a:pt x="130" y="199"/>
                  </a:lnTo>
                  <a:lnTo>
                    <a:pt x="130" y="200"/>
                  </a:lnTo>
                  <a:lnTo>
                    <a:pt x="130" y="201"/>
                  </a:lnTo>
                  <a:lnTo>
                    <a:pt x="130" y="203"/>
                  </a:lnTo>
                  <a:lnTo>
                    <a:pt x="130" y="204"/>
                  </a:lnTo>
                  <a:lnTo>
                    <a:pt x="131" y="204"/>
                  </a:lnTo>
                  <a:lnTo>
                    <a:pt x="131" y="205"/>
                  </a:lnTo>
                  <a:lnTo>
                    <a:pt x="131" y="206"/>
                  </a:lnTo>
                  <a:lnTo>
                    <a:pt x="131" y="207"/>
                  </a:lnTo>
                  <a:lnTo>
                    <a:pt x="132" y="207"/>
                  </a:lnTo>
                  <a:lnTo>
                    <a:pt x="133" y="207"/>
                  </a:lnTo>
                  <a:lnTo>
                    <a:pt x="135" y="207"/>
                  </a:lnTo>
                  <a:lnTo>
                    <a:pt x="135" y="209"/>
                  </a:lnTo>
                  <a:lnTo>
                    <a:pt x="136" y="209"/>
                  </a:lnTo>
                  <a:lnTo>
                    <a:pt x="135" y="209"/>
                  </a:lnTo>
                  <a:lnTo>
                    <a:pt x="136" y="209"/>
                  </a:lnTo>
                  <a:lnTo>
                    <a:pt x="136" y="210"/>
                  </a:lnTo>
                  <a:lnTo>
                    <a:pt x="136" y="211"/>
                  </a:lnTo>
                  <a:lnTo>
                    <a:pt x="137" y="211"/>
                  </a:lnTo>
                  <a:lnTo>
                    <a:pt x="137" y="212"/>
                  </a:lnTo>
                  <a:lnTo>
                    <a:pt x="137" y="213"/>
                  </a:lnTo>
                  <a:lnTo>
                    <a:pt x="138" y="213"/>
                  </a:lnTo>
                  <a:lnTo>
                    <a:pt x="138" y="215"/>
                  </a:lnTo>
                  <a:lnTo>
                    <a:pt x="139" y="215"/>
                  </a:lnTo>
                  <a:lnTo>
                    <a:pt x="141" y="215"/>
                  </a:lnTo>
                  <a:lnTo>
                    <a:pt x="141" y="216"/>
                  </a:lnTo>
                  <a:lnTo>
                    <a:pt x="142" y="216"/>
                  </a:lnTo>
                  <a:lnTo>
                    <a:pt x="142" y="217"/>
                  </a:lnTo>
                  <a:lnTo>
                    <a:pt x="143" y="217"/>
                  </a:lnTo>
                  <a:lnTo>
                    <a:pt x="143" y="218"/>
                  </a:lnTo>
                  <a:lnTo>
                    <a:pt x="144" y="218"/>
                  </a:lnTo>
                  <a:lnTo>
                    <a:pt x="144" y="219"/>
                  </a:lnTo>
                  <a:lnTo>
                    <a:pt x="144" y="221"/>
                  </a:lnTo>
                  <a:lnTo>
                    <a:pt x="144" y="222"/>
                  </a:lnTo>
                  <a:lnTo>
                    <a:pt x="144" y="223"/>
                  </a:lnTo>
                  <a:lnTo>
                    <a:pt x="143" y="223"/>
                  </a:lnTo>
                  <a:lnTo>
                    <a:pt x="143" y="224"/>
                  </a:lnTo>
                  <a:lnTo>
                    <a:pt x="143" y="226"/>
                  </a:lnTo>
                  <a:lnTo>
                    <a:pt x="143" y="224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2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2" y="230"/>
                  </a:lnTo>
                  <a:lnTo>
                    <a:pt x="143" y="230"/>
                  </a:lnTo>
                  <a:lnTo>
                    <a:pt x="142" y="230"/>
                  </a:lnTo>
                  <a:lnTo>
                    <a:pt x="142" y="229"/>
                  </a:lnTo>
                  <a:lnTo>
                    <a:pt x="142" y="230"/>
                  </a:lnTo>
                  <a:lnTo>
                    <a:pt x="142" y="229"/>
                  </a:lnTo>
                  <a:lnTo>
                    <a:pt x="142" y="228"/>
                  </a:lnTo>
                  <a:lnTo>
                    <a:pt x="142" y="227"/>
                  </a:lnTo>
                  <a:lnTo>
                    <a:pt x="141" y="227"/>
                  </a:lnTo>
                  <a:lnTo>
                    <a:pt x="141" y="226"/>
                  </a:lnTo>
                  <a:lnTo>
                    <a:pt x="141" y="227"/>
                  </a:lnTo>
                  <a:lnTo>
                    <a:pt x="142" y="227"/>
                  </a:lnTo>
                  <a:lnTo>
                    <a:pt x="142" y="228"/>
                  </a:lnTo>
                  <a:lnTo>
                    <a:pt x="141" y="228"/>
                  </a:lnTo>
                  <a:lnTo>
                    <a:pt x="142" y="228"/>
                  </a:lnTo>
                  <a:lnTo>
                    <a:pt x="142" y="229"/>
                  </a:lnTo>
                  <a:lnTo>
                    <a:pt x="141" y="229"/>
                  </a:lnTo>
                  <a:lnTo>
                    <a:pt x="139" y="230"/>
                  </a:lnTo>
                  <a:lnTo>
                    <a:pt x="139" y="229"/>
                  </a:lnTo>
                  <a:lnTo>
                    <a:pt x="138" y="229"/>
                  </a:lnTo>
                  <a:lnTo>
                    <a:pt x="137" y="229"/>
                  </a:lnTo>
                  <a:lnTo>
                    <a:pt x="137" y="228"/>
                  </a:lnTo>
                  <a:lnTo>
                    <a:pt x="137" y="229"/>
                  </a:lnTo>
                  <a:lnTo>
                    <a:pt x="136" y="229"/>
                  </a:lnTo>
                  <a:lnTo>
                    <a:pt x="137" y="229"/>
                  </a:lnTo>
                  <a:lnTo>
                    <a:pt x="138" y="229"/>
                  </a:lnTo>
                  <a:lnTo>
                    <a:pt x="138" y="230"/>
                  </a:lnTo>
                  <a:lnTo>
                    <a:pt x="139" y="230"/>
                  </a:lnTo>
                  <a:lnTo>
                    <a:pt x="139" y="232"/>
                  </a:lnTo>
                  <a:lnTo>
                    <a:pt x="139" y="233"/>
                  </a:lnTo>
                  <a:lnTo>
                    <a:pt x="141" y="234"/>
                  </a:lnTo>
                  <a:lnTo>
                    <a:pt x="139" y="234"/>
                  </a:lnTo>
                  <a:lnTo>
                    <a:pt x="141" y="234"/>
                  </a:lnTo>
                  <a:lnTo>
                    <a:pt x="139" y="234"/>
                  </a:lnTo>
                  <a:lnTo>
                    <a:pt x="141" y="234"/>
                  </a:lnTo>
                  <a:lnTo>
                    <a:pt x="139" y="234"/>
                  </a:lnTo>
                  <a:lnTo>
                    <a:pt x="139" y="233"/>
                  </a:lnTo>
                  <a:lnTo>
                    <a:pt x="138" y="233"/>
                  </a:lnTo>
                  <a:lnTo>
                    <a:pt x="139" y="233"/>
                  </a:lnTo>
                  <a:lnTo>
                    <a:pt x="139" y="234"/>
                  </a:lnTo>
                  <a:lnTo>
                    <a:pt x="138" y="234"/>
                  </a:lnTo>
                  <a:lnTo>
                    <a:pt x="139" y="234"/>
                  </a:lnTo>
                  <a:lnTo>
                    <a:pt x="138" y="234"/>
                  </a:lnTo>
                  <a:lnTo>
                    <a:pt x="138" y="235"/>
                  </a:lnTo>
                  <a:lnTo>
                    <a:pt x="138" y="234"/>
                  </a:lnTo>
                  <a:lnTo>
                    <a:pt x="138" y="235"/>
                  </a:lnTo>
                  <a:lnTo>
                    <a:pt x="138" y="234"/>
                  </a:lnTo>
                  <a:lnTo>
                    <a:pt x="137" y="234"/>
                  </a:lnTo>
                  <a:lnTo>
                    <a:pt x="137" y="235"/>
                  </a:lnTo>
                  <a:lnTo>
                    <a:pt x="136" y="235"/>
                  </a:lnTo>
                  <a:lnTo>
                    <a:pt x="137" y="235"/>
                  </a:lnTo>
                  <a:lnTo>
                    <a:pt x="137" y="236"/>
                  </a:lnTo>
                  <a:lnTo>
                    <a:pt x="136" y="236"/>
                  </a:lnTo>
                  <a:lnTo>
                    <a:pt x="136" y="238"/>
                  </a:lnTo>
                  <a:lnTo>
                    <a:pt x="137" y="238"/>
                  </a:lnTo>
                  <a:lnTo>
                    <a:pt x="138" y="238"/>
                  </a:lnTo>
                  <a:lnTo>
                    <a:pt x="138" y="236"/>
                  </a:lnTo>
                  <a:lnTo>
                    <a:pt x="138" y="238"/>
                  </a:lnTo>
                  <a:lnTo>
                    <a:pt x="138" y="236"/>
                  </a:lnTo>
                  <a:lnTo>
                    <a:pt x="139" y="236"/>
                  </a:lnTo>
                  <a:lnTo>
                    <a:pt x="139" y="238"/>
                  </a:lnTo>
                  <a:lnTo>
                    <a:pt x="139" y="236"/>
                  </a:lnTo>
                  <a:lnTo>
                    <a:pt x="139" y="238"/>
                  </a:lnTo>
                  <a:lnTo>
                    <a:pt x="139" y="236"/>
                  </a:lnTo>
                  <a:lnTo>
                    <a:pt x="139" y="238"/>
                  </a:lnTo>
                  <a:lnTo>
                    <a:pt x="141" y="238"/>
                  </a:lnTo>
                  <a:lnTo>
                    <a:pt x="141" y="239"/>
                  </a:lnTo>
                  <a:lnTo>
                    <a:pt x="142" y="239"/>
                  </a:lnTo>
                  <a:lnTo>
                    <a:pt x="142" y="238"/>
                  </a:lnTo>
                  <a:lnTo>
                    <a:pt x="142" y="239"/>
                  </a:lnTo>
                  <a:lnTo>
                    <a:pt x="142" y="238"/>
                  </a:lnTo>
                  <a:lnTo>
                    <a:pt x="143" y="238"/>
                  </a:lnTo>
                  <a:lnTo>
                    <a:pt x="143" y="236"/>
                  </a:lnTo>
                  <a:lnTo>
                    <a:pt x="142" y="236"/>
                  </a:lnTo>
                  <a:lnTo>
                    <a:pt x="143" y="236"/>
                  </a:lnTo>
                  <a:lnTo>
                    <a:pt x="142" y="236"/>
                  </a:lnTo>
                  <a:lnTo>
                    <a:pt x="142" y="235"/>
                  </a:lnTo>
                  <a:lnTo>
                    <a:pt x="141" y="235"/>
                  </a:lnTo>
                  <a:lnTo>
                    <a:pt x="141" y="236"/>
                  </a:lnTo>
                  <a:lnTo>
                    <a:pt x="141" y="235"/>
                  </a:lnTo>
                  <a:lnTo>
                    <a:pt x="141" y="234"/>
                  </a:lnTo>
                  <a:lnTo>
                    <a:pt x="141" y="233"/>
                  </a:lnTo>
                  <a:lnTo>
                    <a:pt x="141" y="232"/>
                  </a:lnTo>
                  <a:lnTo>
                    <a:pt x="141" y="230"/>
                  </a:lnTo>
                  <a:lnTo>
                    <a:pt x="142" y="230"/>
                  </a:lnTo>
                  <a:lnTo>
                    <a:pt x="142" y="232"/>
                  </a:lnTo>
                  <a:lnTo>
                    <a:pt x="143" y="232"/>
                  </a:lnTo>
                  <a:lnTo>
                    <a:pt x="143" y="230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4" y="230"/>
                  </a:lnTo>
                  <a:lnTo>
                    <a:pt x="144" y="232"/>
                  </a:lnTo>
                  <a:lnTo>
                    <a:pt x="145" y="232"/>
                  </a:lnTo>
                  <a:lnTo>
                    <a:pt x="145" y="233"/>
                  </a:lnTo>
                  <a:lnTo>
                    <a:pt x="147" y="233"/>
                  </a:lnTo>
                  <a:lnTo>
                    <a:pt x="148" y="233"/>
                  </a:lnTo>
                  <a:lnTo>
                    <a:pt x="148" y="234"/>
                  </a:lnTo>
                  <a:lnTo>
                    <a:pt x="148" y="235"/>
                  </a:lnTo>
                  <a:lnTo>
                    <a:pt x="149" y="235"/>
                  </a:lnTo>
                  <a:lnTo>
                    <a:pt x="148" y="235"/>
                  </a:lnTo>
                  <a:lnTo>
                    <a:pt x="148" y="234"/>
                  </a:lnTo>
                  <a:lnTo>
                    <a:pt x="149" y="234"/>
                  </a:lnTo>
                  <a:lnTo>
                    <a:pt x="149" y="235"/>
                  </a:lnTo>
                  <a:lnTo>
                    <a:pt x="150" y="235"/>
                  </a:lnTo>
                  <a:lnTo>
                    <a:pt x="150" y="236"/>
                  </a:lnTo>
                  <a:lnTo>
                    <a:pt x="149" y="236"/>
                  </a:lnTo>
                  <a:lnTo>
                    <a:pt x="150" y="236"/>
                  </a:lnTo>
                  <a:lnTo>
                    <a:pt x="150" y="238"/>
                  </a:lnTo>
                  <a:lnTo>
                    <a:pt x="149" y="238"/>
                  </a:lnTo>
                  <a:lnTo>
                    <a:pt x="148" y="238"/>
                  </a:lnTo>
                  <a:lnTo>
                    <a:pt x="149" y="238"/>
                  </a:lnTo>
                  <a:lnTo>
                    <a:pt x="148" y="238"/>
                  </a:lnTo>
                  <a:lnTo>
                    <a:pt x="149" y="238"/>
                  </a:lnTo>
                  <a:lnTo>
                    <a:pt x="150" y="238"/>
                  </a:lnTo>
                  <a:lnTo>
                    <a:pt x="151" y="236"/>
                  </a:lnTo>
                  <a:lnTo>
                    <a:pt x="151" y="238"/>
                  </a:lnTo>
                  <a:lnTo>
                    <a:pt x="150" y="238"/>
                  </a:lnTo>
                  <a:lnTo>
                    <a:pt x="151" y="238"/>
                  </a:lnTo>
                  <a:lnTo>
                    <a:pt x="150" y="238"/>
                  </a:lnTo>
                  <a:lnTo>
                    <a:pt x="151" y="238"/>
                  </a:lnTo>
                  <a:lnTo>
                    <a:pt x="151" y="239"/>
                  </a:lnTo>
                  <a:lnTo>
                    <a:pt x="151" y="238"/>
                  </a:lnTo>
                  <a:lnTo>
                    <a:pt x="151" y="239"/>
                  </a:lnTo>
                  <a:lnTo>
                    <a:pt x="151" y="238"/>
                  </a:lnTo>
                  <a:lnTo>
                    <a:pt x="153" y="238"/>
                  </a:lnTo>
                  <a:lnTo>
                    <a:pt x="151" y="238"/>
                  </a:lnTo>
                  <a:lnTo>
                    <a:pt x="153" y="238"/>
                  </a:lnTo>
                  <a:lnTo>
                    <a:pt x="153" y="239"/>
                  </a:lnTo>
                  <a:lnTo>
                    <a:pt x="153" y="240"/>
                  </a:lnTo>
                  <a:lnTo>
                    <a:pt x="151" y="240"/>
                  </a:lnTo>
                  <a:lnTo>
                    <a:pt x="151" y="241"/>
                  </a:lnTo>
                  <a:lnTo>
                    <a:pt x="150" y="241"/>
                  </a:lnTo>
                  <a:lnTo>
                    <a:pt x="150" y="242"/>
                  </a:lnTo>
                  <a:lnTo>
                    <a:pt x="150" y="244"/>
                  </a:lnTo>
                  <a:lnTo>
                    <a:pt x="150" y="242"/>
                  </a:lnTo>
                  <a:lnTo>
                    <a:pt x="149" y="242"/>
                  </a:lnTo>
                  <a:lnTo>
                    <a:pt x="149" y="244"/>
                  </a:lnTo>
                  <a:lnTo>
                    <a:pt x="150" y="244"/>
                  </a:lnTo>
                  <a:lnTo>
                    <a:pt x="149" y="244"/>
                  </a:lnTo>
                  <a:lnTo>
                    <a:pt x="149" y="245"/>
                  </a:lnTo>
                  <a:lnTo>
                    <a:pt x="148" y="245"/>
                  </a:lnTo>
                  <a:lnTo>
                    <a:pt x="148" y="246"/>
                  </a:lnTo>
                  <a:lnTo>
                    <a:pt x="148" y="247"/>
                  </a:lnTo>
                  <a:lnTo>
                    <a:pt x="147" y="247"/>
                  </a:lnTo>
                  <a:lnTo>
                    <a:pt x="147" y="248"/>
                  </a:lnTo>
                  <a:lnTo>
                    <a:pt x="147" y="250"/>
                  </a:lnTo>
                  <a:lnTo>
                    <a:pt x="145" y="250"/>
                  </a:lnTo>
                  <a:lnTo>
                    <a:pt x="145" y="251"/>
                  </a:lnTo>
                  <a:lnTo>
                    <a:pt x="145" y="252"/>
                  </a:lnTo>
                  <a:lnTo>
                    <a:pt x="144" y="252"/>
                  </a:lnTo>
                  <a:lnTo>
                    <a:pt x="144" y="253"/>
                  </a:lnTo>
                  <a:lnTo>
                    <a:pt x="144" y="255"/>
                  </a:lnTo>
                  <a:lnTo>
                    <a:pt x="144" y="253"/>
                  </a:lnTo>
                  <a:lnTo>
                    <a:pt x="144" y="252"/>
                  </a:lnTo>
                  <a:lnTo>
                    <a:pt x="144" y="253"/>
                  </a:lnTo>
                  <a:lnTo>
                    <a:pt x="143" y="253"/>
                  </a:lnTo>
                  <a:lnTo>
                    <a:pt x="143" y="252"/>
                  </a:lnTo>
                  <a:lnTo>
                    <a:pt x="143" y="253"/>
                  </a:lnTo>
                  <a:lnTo>
                    <a:pt x="143" y="252"/>
                  </a:lnTo>
                  <a:lnTo>
                    <a:pt x="142" y="252"/>
                  </a:lnTo>
                  <a:lnTo>
                    <a:pt x="143" y="252"/>
                  </a:lnTo>
                  <a:lnTo>
                    <a:pt x="143" y="253"/>
                  </a:lnTo>
                  <a:lnTo>
                    <a:pt x="143" y="255"/>
                  </a:lnTo>
                  <a:lnTo>
                    <a:pt x="142" y="255"/>
                  </a:lnTo>
                  <a:lnTo>
                    <a:pt x="142" y="253"/>
                  </a:lnTo>
                  <a:lnTo>
                    <a:pt x="142" y="255"/>
                  </a:lnTo>
                  <a:lnTo>
                    <a:pt x="143" y="255"/>
                  </a:lnTo>
                  <a:lnTo>
                    <a:pt x="142" y="255"/>
                  </a:lnTo>
                  <a:lnTo>
                    <a:pt x="143" y="255"/>
                  </a:lnTo>
                  <a:lnTo>
                    <a:pt x="142" y="255"/>
                  </a:lnTo>
                  <a:lnTo>
                    <a:pt x="142" y="256"/>
                  </a:lnTo>
                  <a:lnTo>
                    <a:pt x="142" y="255"/>
                  </a:lnTo>
                  <a:lnTo>
                    <a:pt x="143" y="255"/>
                  </a:lnTo>
                  <a:lnTo>
                    <a:pt x="143" y="256"/>
                  </a:lnTo>
                  <a:lnTo>
                    <a:pt x="142" y="256"/>
                  </a:lnTo>
                  <a:lnTo>
                    <a:pt x="143" y="256"/>
                  </a:lnTo>
                  <a:lnTo>
                    <a:pt x="142" y="256"/>
                  </a:lnTo>
                  <a:lnTo>
                    <a:pt x="143" y="256"/>
                  </a:lnTo>
                  <a:lnTo>
                    <a:pt x="143" y="257"/>
                  </a:lnTo>
                  <a:lnTo>
                    <a:pt x="143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2" y="258"/>
                  </a:lnTo>
                  <a:lnTo>
                    <a:pt x="141" y="258"/>
                  </a:lnTo>
                  <a:lnTo>
                    <a:pt x="141" y="257"/>
                  </a:lnTo>
                  <a:lnTo>
                    <a:pt x="139" y="257"/>
                  </a:lnTo>
                  <a:lnTo>
                    <a:pt x="138" y="256"/>
                  </a:lnTo>
                  <a:lnTo>
                    <a:pt x="137" y="256"/>
                  </a:lnTo>
                  <a:lnTo>
                    <a:pt x="136" y="255"/>
                  </a:lnTo>
                  <a:lnTo>
                    <a:pt x="136" y="256"/>
                  </a:lnTo>
                  <a:lnTo>
                    <a:pt x="135" y="256"/>
                  </a:lnTo>
                  <a:lnTo>
                    <a:pt x="133" y="256"/>
                  </a:lnTo>
                  <a:lnTo>
                    <a:pt x="132" y="257"/>
                  </a:lnTo>
                  <a:lnTo>
                    <a:pt x="131" y="257"/>
                  </a:lnTo>
                  <a:lnTo>
                    <a:pt x="130" y="257"/>
                  </a:lnTo>
                  <a:lnTo>
                    <a:pt x="128" y="257"/>
                  </a:lnTo>
                  <a:lnTo>
                    <a:pt x="128" y="258"/>
                  </a:lnTo>
                  <a:lnTo>
                    <a:pt x="127" y="258"/>
                  </a:lnTo>
                  <a:lnTo>
                    <a:pt x="126" y="258"/>
                  </a:lnTo>
                  <a:lnTo>
                    <a:pt x="126" y="259"/>
                  </a:lnTo>
                  <a:lnTo>
                    <a:pt x="125" y="259"/>
                  </a:lnTo>
                  <a:lnTo>
                    <a:pt x="125" y="261"/>
                  </a:lnTo>
                  <a:lnTo>
                    <a:pt x="124" y="262"/>
                  </a:lnTo>
                  <a:lnTo>
                    <a:pt x="124" y="263"/>
                  </a:lnTo>
                  <a:lnTo>
                    <a:pt x="124" y="264"/>
                  </a:lnTo>
                  <a:lnTo>
                    <a:pt x="122" y="263"/>
                  </a:lnTo>
                  <a:lnTo>
                    <a:pt x="121" y="263"/>
                  </a:lnTo>
                  <a:lnTo>
                    <a:pt x="120" y="263"/>
                  </a:lnTo>
                  <a:lnTo>
                    <a:pt x="119" y="263"/>
                  </a:lnTo>
                  <a:lnTo>
                    <a:pt x="119" y="262"/>
                  </a:lnTo>
                  <a:lnTo>
                    <a:pt x="118" y="262"/>
                  </a:lnTo>
                  <a:lnTo>
                    <a:pt x="116" y="263"/>
                  </a:lnTo>
                  <a:lnTo>
                    <a:pt x="115" y="263"/>
                  </a:lnTo>
                  <a:lnTo>
                    <a:pt x="114" y="264"/>
                  </a:lnTo>
                  <a:lnTo>
                    <a:pt x="114" y="265"/>
                  </a:lnTo>
                  <a:lnTo>
                    <a:pt x="113" y="265"/>
                  </a:lnTo>
                  <a:lnTo>
                    <a:pt x="114" y="267"/>
                  </a:lnTo>
                  <a:lnTo>
                    <a:pt x="114" y="268"/>
                  </a:lnTo>
                  <a:lnTo>
                    <a:pt x="114" y="269"/>
                  </a:lnTo>
                  <a:lnTo>
                    <a:pt x="114" y="270"/>
                  </a:lnTo>
                  <a:lnTo>
                    <a:pt x="114" y="271"/>
                  </a:lnTo>
                  <a:lnTo>
                    <a:pt x="113" y="270"/>
                  </a:lnTo>
                  <a:lnTo>
                    <a:pt x="112" y="270"/>
                  </a:lnTo>
                  <a:lnTo>
                    <a:pt x="110" y="270"/>
                  </a:lnTo>
                  <a:lnTo>
                    <a:pt x="109" y="270"/>
                  </a:lnTo>
                  <a:lnTo>
                    <a:pt x="108" y="270"/>
                  </a:lnTo>
                  <a:lnTo>
                    <a:pt x="108" y="271"/>
                  </a:lnTo>
                  <a:lnTo>
                    <a:pt x="107" y="271"/>
                  </a:lnTo>
                  <a:lnTo>
                    <a:pt x="107" y="273"/>
                  </a:lnTo>
                  <a:lnTo>
                    <a:pt x="106" y="273"/>
                  </a:lnTo>
                  <a:lnTo>
                    <a:pt x="106" y="274"/>
                  </a:lnTo>
                  <a:lnTo>
                    <a:pt x="104" y="275"/>
                  </a:lnTo>
                  <a:lnTo>
                    <a:pt x="103" y="275"/>
                  </a:lnTo>
                  <a:lnTo>
                    <a:pt x="102" y="275"/>
                  </a:lnTo>
                  <a:lnTo>
                    <a:pt x="101" y="275"/>
                  </a:lnTo>
                  <a:lnTo>
                    <a:pt x="100" y="275"/>
                  </a:lnTo>
                  <a:lnTo>
                    <a:pt x="98" y="275"/>
                  </a:lnTo>
                  <a:lnTo>
                    <a:pt x="97" y="275"/>
                  </a:lnTo>
                  <a:lnTo>
                    <a:pt x="96" y="275"/>
                  </a:lnTo>
                  <a:lnTo>
                    <a:pt x="95" y="275"/>
                  </a:lnTo>
                  <a:lnTo>
                    <a:pt x="94" y="275"/>
                  </a:lnTo>
                  <a:lnTo>
                    <a:pt x="92" y="275"/>
                  </a:lnTo>
                  <a:lnTo>
                    <a:pt x="91" y="275"/>
                  </a:lnTo>
                  <a:lnTo>
                    <a:pt x="90" y="275"/>
                  </a:lnTo>
                  <a:lnTo>
                    <a:pt x="89" y="275"/>
                  </a:lnTo>
                  <a:lnTo>
                    <a:pt x="88" y="275"/>
                  </a:lnTo>
                  <a:lnTo>
                    <a:pt x="86" y="275"/>
                  </a:lnTo>
                  <a:lnTo>
                    <a:pt x="85" y="275"/>
                  </a:lnTo>
                  <a:lnTo>
                    <a:pt x="84" y="275"/>
                  </a:lnTo>
                  <a:lnTo>
                    <a:pt x="83" y="275"/>
                  </a:lnTo>
                  <a:lnTo>
                    <a:pt x="81" y="275"/>
                  </a:lnTo>
                  <a:lnTo>
                    <a:pt x="80" y="275"/>
                  </a:lnTo>
                  <a:lnTo>
                    <a:pt x="79" y="275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8" y="275"/>
                  </a:lnTo>
                  <a:lnTo>
                    <a:pt x="77" y="274"/>
                  </a:lnTo>
                  <a:lnTo>
                    <a:pt x="75" y="274"/>
                  </a:lnTo>
                  <a:lnTo>
                    <a:pt x="74" y="274"/>
                  </a:lnTo>
                  <a:lnTo>
                    <a:pt x="73" y="274"/>
                  </a:lnTo>
                  <a:lnTo>
                    <a:pt x="72" y="274"/>
                  </a:lnTo>
                  <a:lnTo>
                    <a:pt x="71" y="274"/>
                  </a:lnTo>
                  <a:lnTo>
                    <a:pt x="69" y="274"/>
                  </a:lnTo>
                  <a:lnTo>
                    <a:pt x="68" y="274"/>
                  </a:lnTo>
                  <a:lnTo>
                    <a:pt x="67" y="274"/>
                  </a:lnTo>
                  <a:lnTo>
                    <a:pt x="66" y="274"/>
                  </a:lnTo>
                  <a:lnTo>
                    <a:pt x="65" y="274"/>
                  </a:lnTo>
                  <a:lnTo>
                    <a:pt x="63" y="274"/>
                  </a:lnTo>
                  <a:lnTo>
                    <a:pt x="62" y="274"/>
                  </a:lnTo>
                  <a:lnTo>
                    <a:pt x="61" y="274"/>
                  </a:lnTo>
                  <a:lnTo>
                    <a:pt x="60" y="274"/>
                  </a:lnTo>
                  <a:lnTo>
                    <a:pt x="59" y="274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5" y="274"/>
                  </a:lnTo>
                  <a:lnTo>
                    <a:pt x="54" y="274"/>
                  </a:lnTo>
                  <a:lnTo>
                    <a:pt x="53" y="274"/>
                  </a:lnTo>
                  <a:lnTo>
                    <a:pt x="51" y="274"/>
                  </a:lnTo>
                  <a:lnTo>
                    <a:pt x="50" y="274"/>
                  </a:lnTo>
                  <a:lnTo>
                    <a:pt x="48" y="274"/>
                  </a:lnTo>
                  <a:lnTo>
                    <a:pt x="47" y="274"/>
                  </a:lnTo>
                  <a:lnTo>
                    <a:pt x="45" y="274"/>
                  </a:lnTo>
                  <a:lnTo>
                    <a:pt x="44" y="274"/>
                  </a:lnTo>
                  <a:lnTo>
                    <a:pt x="43" y="274"/>
                  </a:lnTo>
                  <a:lnTo>
                    <a:pt x="42" y="274"/>
                  </a:lnTo>
                  <a:lnTo>
                    <a:pt x="41" y="274"/>
                  </a:lnTo>
                  <a:lnTo>
                    <a:pt x="39" y="273"/>
                  </a:lnTo>
                  <a:lnTo>
                    <a:pt x="38" y="273"/>
                  </a:lnTo>
                  <a:lnTo>
                    <a:pt x="37" y="273"/>
                  </a:lnTo>
                  <a:lnTo>
                    <a:pt x="36" y="273"/>
                  </a:lnTo>
                  <a:lnTo>
                    <a:pt x="34" y="273"/>
                  </a:lnTo>
                  <a:lnTo>
                    <a:pt x="33" y="273"/>
                  </a:lnTo>
                  <a:lnTo>
                    <a:pt x="32" y="273"/>
                  </a:lnTo>
                  <a:lnTo>
                    <a:pt x="31" y="273"/>
                  </a:lnTo>
                  <a:lnTo>
                    <a:pt x="30" y="273"/>
                  </a:lnTo>
                  <a:lnTo>
                    <a:pt x="28" y="273"/>
                  </a:lnTo>
                  <a:lnTo>
                    <a:pt x="27" y="273"/>
                  </a:lnTo>
                  <a:lnTo>
                    <a:pt x="26" y="273"/>
                  </a:lnTo>
                  <a:lnTo>
                    <a:pt x="25" y="273"/>
                  </a:lnTo>
                  <a:lnTo>
                    <a:pt x="24" y="273"/>
                  </a:lnTo>
                  <a:lnTo>
                    <a:pt x="22" y="273"/>
                  </a:lnTo>
                  <a:lnTo>
                    <a:pt x="21" y="273"/>
                  </a:lnTo>
                  <a:lnTo>
                    <a:pt x="20" y="273"/>
                  </a:lnTo>
                  <a:lnTo>
                    <a:pt x="19" y="273"/>
                  </a:lnTo>
                  <a:lnTo>
                    <a:pt x="18" y="273"/>
                  </a:lnTo>
                  <a:lnTo>
                    <a:pt x="16" y="273"/>
                  </a:lnTo>
                  <a:lnTo>
                    <a:pt x="15" y="273"/>
                  </a:lnTo>
                  <a:lnTo>
                    <a:pt x="14" y="273"/>
                  </a:lnTo>
                  <a:lnTo>
                    <a:pt x="13" y="273"/>
                  </a:lnTo>
                  <a:lnTo>
                    <a:pt x="12" y="273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8" y="271"/>
                  </a:lnTo>
                  <a:lnTo>
                    <a:pt x="8" y="270"/>
                  </a:lnTo>
                  <a:lnTo>
                    <a:pt x="7" y="270"/>
                  </a:lnTo>
                  <a:lnTo>
                    <a:pt x="7" y="269"/>
                  </a:lnTo>
                  <a:lnTo>
                    <a:pt x="7" y="268"/>
                  </a:lnTo>
                  <a:lnTo>
                    <a:pt x="6" y="268"/>
                  </a:lnTo>
                  <a:lnTo>
                    <a:pt x="6" y="267"/>
                  </a:lnTo>
                  <a:lnTo>
                    <a:pt x="4" y="268"/>
                  </a:lnTo>
                  <a:lnTo>
                    <a:pt x="3" y="268"/>
                  </a:lnTo>
                  <a:lnTo>
                    <a:pt x="4" y="268"/>
                  </a:lnTo>
                  <a:lnTo>
                    <a:pt x="4" y="267"/>
                  </a:lnTo>
                  <a:lnTo>
                    <a:pt x="3" y="265"/>
                  </a:lnTo>
                  <a:lnTo>
                    <a:pt x="3" y="264"/>
                  </a:lnTo>
                  <a:lnTo>
                    <a:pt x="2" y="264"/>
                  </a:lnTo>
                  <a:lnTo>
                    <a:pt x="1" y="264"/>
                  </a:lnTo>
                  <a:lnTo>
                    <a:pt x="1" y="263"/>
                  </a:lnTo>
                  <a:lnTo>
                    <a:pt x="1" y="262"/>
                  </a:lnTo>
                  <a:lnTo>
                    <a:pt x="1" y="261"/>
                  </a:lnTo>
                  <a:lnTo>
                    <a:pt x="1" y="259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1" y="258"/>
                  </a:lnTo>
                  <a:lnTo>
                    <a:pt x="1" y="257"/>
                  </a:lnTo>
                  <a:lnTo>
                    <a:pt x="0" y="257"/>
                  </a:lnTo>
                  <a:lnTo>
                    <a:pt x="1" y="257"/>
                  </a:lnTo>
                  <a:lnTo>
                    <a:pt x="1" y="256"/>
                  </a:lnTo>
                  <a:lnTo>
                    <a:pt x="2" y="255"/>
                  </a:lnTo>
                  <a:lnTo>
                    <a:pt x="2" y="253"/>
                  </a:lnTo>
                  <a:lnTo>
                    <a:pt x="2" y="252"/>
                  </a:lnTo>
                  <a:lnTo>
                    <a:pt x="3" y="252"/>
                  </a:lnTo>
                  <a:lnTo>
                    <a:pt x="3" y="251"/>
                  </a:lnTo>
                  <a:lnTo>
                    <a:pt x="2" y="251"/>
                  </a:lnTo>
                  <a:lnTo>
                    <a:pt x="3" y="251"/>
                  </a:lnTo>
                  <a:lnTo>
                    <a:pt x="3" y="250"/>
                  </a:lnTo>
                  <a:lnTo>
                    <a:pt x="2" y="250"/>
                  </a:lnTo>
                  <a:lnTo>
                    <a:pt x="3" y="250"/>
                  </a:lnTo>
                  <a:lnTo>
                    <a:pt x="2" y="250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7"/>
                  </a:lnTo>
                  <a:lnTo>
                    <a:pt x="4" y="247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7" y="246"/>
                  </a:lnTo>
                  <a:lnTo>
                    <a:pt x="8" y="246"/>
                  </a:lnTo>
                  <a:lnTo>
                    <a:pt x="8" y="245"/>
                  </a:lnTo>
                  <a:lnTo>
                    <a:pt x="8" y="244"/>
                  </a:lnTo>
                  <a:lnTo>
                    <a:pt x="9" y="244"/>
                  </a:lnTo>
                  <a:lnTo>
                    <a:pt x="9" y="242"/>
                  </a:lnTo>
                  <a:lnTo>
                    <a:pt x="9" y="241"/>
                  </a:lnTo>
                  <a:lnTo>
                    <a:pt x="8" y="241"/>
                  </a:lnTo>
                  <a:lnTo>
                    <a:pt x="8" y="240"/>
                  </a:lnTo>
                  <a:lnTo>
                    <a:pt x="8" y="239"/>
                  </a:lnTo>
                  <a:lnTo>
                    <a:pt x="8" y="238"/>
                  </a:lnTo>
                  <a:lnTo>
                    <a:pt x="8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10" y="235"/>
                  </a:lnTo>
                  <a:lnTo>
                    <a:pt x="10" y="234"/>
                  </a:lnTo>
                  <a:lnTo>
                    <a:pt x="10" y="233"/>
                  </a:lnTo>
                  <a:lnTo>
                    <a:pt x="9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0" y="230"/>
                  </a:lnTo>
                  <a:lnTo>
                    <a:pt x="9" y="230"/>
                  </a:lnTo>
                  <a:lnTo>
                    <a:pt x="9" y="229"/>
                  </a:lnTo>
                  <a:lnTo>
                    <a:pt x="9" y="228"/>
                  </a:lnTo>
                  <a:lnTo>
                    <a:pt x="8" y="228"/>
                  </a:lnTo>
                  <a:lnTo>
                    <a:pt x="8" y="227"/>
                  </a:lnTo>
                  <a:lnTo>
                    <a:pt x="9" y="227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98" name="Freeform 772"/>
            <p:cNvSpPr>
              <a:spLocks noChangeAspect="1"/>
            </p:cNvSpPr>
            <p:nvPr/>
          </p:nvSpPr>
          <p:spPr bwMode="gray">
            <a:xfrm>
              <a:off x="5387" y="2240"/>
              <a:ext cx="3" cy="3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3 h 3"/>
                <a:gd name="T4" fmla="*/ 3 w 3"/>
                <a:gd name="T5" fmla="*/ 1 h 3"/>
                <a:gd name="T6" fmla="*/ 3 w 3"/>
                <a:gd name="T7" fmla="*/ 3 h 3"/>
                <a:gd name="T8" fmla="*/ 1 w 3"/>
                <a:gd name="T9" fmla="*/ 3 h 3"/>
                <a:gd name="T10" fmla="*/ 1 w 3"/>
                <a:gd name="T11" fmla="*/ 1 h 3"/>
                <a:gd name="T12" fmla="*/ 1 w 3"/>
                <a:gd name="T13" fmla="*/ 0 h 3"/>
                <a:gd name="T14" fmla="*/ 0 w 3"/>
                <a:gd name="T15" fmla="*/ 0 h 3"/>
                <a:gd name="T16" fmla="*/ 1 w 3"/>
                <a:gd name="T17" fmla="*/ 0 h 3"/>
                <a:gd name="T18" fmla="*/ 3 w 3"/>
                <a:gd name="T19" fmla="*/ 0 h 3"/>
                <a:gd name="T20" fmla="*/ 3 w 3"/>
                <a:gd name="T21" fmla="*/ 1 h 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3"/>
                <a:gd name="T35" fmla="*/ 3 w 3"/>
                <a:gd name="T36" fmla="*/ 3 h 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3">
                  <a:moveTo>
                    <a:pt x="3" y="1"/>
                  </a:moveTo>
                  <a:lnTo>
                    <a:pt x="3" y="3"/>
                  </a:ln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099" name="Freeform 773"/>
            <p:cNvSpPr>
              <a:spLocks noChangeAspect="1"/>
            </p:cNvSpPr>
            <p:nvPr/>
          </p:nvSpPr>
          <p:spPr bwMode="gray">
            <a:xfrm>
              <a:off x="5387" y="224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00" name="Freeform 774"/>
            <p:cNvSpPr>
              <a:spLocks noChangeAspect="1"/>
            </p:cNvSpPr>
            <p:nvPr/>
          </p:nvSpPr>
          <p:spPr bwMode="gray">
            <a:xfrm>
              <a:off x="5386" y="2241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01" name="Freeform 775"/>
            <p:cNvSpPr>
              <a:spLocks noChangeAspect="1"/>
            </p:cNvSpPr>
            <p:nvPr/>
          </p:nvSpPr>
          <p:spPr bwMode="gray">
            <a:xfrm>
              <a:off x="5379" y="2261"/>
              <a:ext cx="1" cy="2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1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0 h 2"/>
                <a:gd name="T12" fmla="*/ 1 w 1"/>
                <a:gd name="T13" fmla="*/ 0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"/>
                <a:gd name="T22" fmla="*/ 0 h 2"/>
                <a:gd name="T23" fmla="*/ 1 w 1"/>
                <a:gd name="T24" fmla="*/ 2 h 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" h="2">
                  <a:moveTo>
                    <a:pt x="1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02" name="Freeform 776"/>
            <p:cNvSpPr>
              <a:spLocks noChangeAspect="1"/>
            </p:cNvSpPr>
            <p:nvPr/>
          </p:nvSpPr>
          <p:spPr bwMode="gray">
            <a:xfrm>
              <a:off x="5287" y="2357"/>
              <a:ext cx="53" cy="80"/>
            </a:xfrm>
            <a:custGeom>
              <a:avLst/>
              <a:gdLst>
                <a:gd name="T0" fmla="*/ 8 w 51"/>
                <a:gd name="T1" fmla="*/ 38 h 76"/>
                <a:gd name="T2" fmla="*/ 8 w 51"/>
                <a:gd name="T3" fmla="*/ 29 h 76"/>
                <a:gd name="T4" fmla="*/ 8 w 51"/>
                <a:gd name="T5" fmla="*/ 21 h 76"/>
                <a:gd name="T6" fmla="*/ 8 w 51"/>
                <a:gd name="T7" fmla="*/ 12 h 76"/>
                <a:gd name="T8" fmla="*/ 7 w 51"/>
                <a:gd name="T9" fmla="*/ 4 h 76"/>
                <a:gd name="T10" fmla="*/ 13 w 51"/>
                <a:gd name="T11" fmla="*/ 2 h 76"/>
                <a:gd name="T12" fmla="*/ 22 w 51"/>
                <a:gd name="T13" fmla="*/ 2 h 76"/>
                <a:gd name="T14" fmla="*/ 30 w 51"/>
                <a:gd name="T15" fmla="*/ 2 h 76"/>
                <a:gd name="T16" fmla="*/ 39 w 51"/>
                <a:gd name="T17" fmla="*/ 2 h 76"/>
                <a:gd name="T18" fmla="*/ 42 w 51"/>
                <a:gd name="T19" fmla="*/ 5 h 76"/>
                <a:gd name="T20" fmla="*/ 42 w 51"/>
                <a:gd name="T21" fmla="*/ 14 h 76"/>
                <a:gd name="T22" fmla="*/ 46 w 51"/>
                <a:gd name="T23" fmla="*/ 18 h 76"/>
                <a:gd name="T24" fmla="*/ 46 w 51"/>
                <a:gd name="T25" fmla="*/ 25 h 76"/>
                <a:gd name="T26" fmla="*/ 51 w 51"/>
                <a:gd name="T27" fmla="*/ 28 h 76"/>
                <a:gd name="T28" fmla="*/ 49 w 51"/>
                <a:gd name="T29" fmla="*/ 31 h 76"/>
                <a:gd name="T30" fmla="*/ 47 w 51"/>
                <a:gd name="T31" fmla="*/ 29 h 76"/>
                <a:gd name="T32" fmla="*/ 48 w 51"/>
                <a:gd name="T33" fmla="*/ 27 h 76"/>
                <a:gd name="T34" fmla="*/ 47 w 51"/>
                <a:gd name="T35" fmla="*/ 27 h 76"/>
                <a:gd name="T36" fmla="*/ 49 w 51"/>
                <a:gd name="T37" fmla="*/ 33 h 76"/>
                <a:gd name="T38" fmla="*/ 47 w 51"/>
                <a:gd name="T39" fmla="*/ 32 h 76"/>
                <a:gd name="T40" fmla="*/ 46 w 51"/>
                <a:gd name="T41" fmla="*/ 29 h 76"/>
                <a:gd name="T42" fmla="*/ 45 w 51"/>
                <a:gd name="T43" fmla="*/ 29 h 76"/>
                <a:gd name="T44" fmla="*/ 43 w 51"/>
                <a:gd name="T45" fmla="*/ 25 h 76"/>
                <a:gd name="T46" fmla="*/ 42 w 51"/>
                <a:gd name="T47" fmla="*/ 22 h 76"/>
                <a:gd name="T48" fmla="*/ 42 w 51"/>
                <a:gd name="T49" fmla="*/ 16 h 76"/>
                <a:gd name="T50" fmla="*/ 40 w 51"/>
                <a:gd name="T51" fmla="*/ 22 h 76"/>
                <a:gd name="T52" fmla="*/ 41 w 51"/>
                <a:gd name="T53" fmla="*/ 25 h 76"/>
                <a:gd name="T54" fmla="*/ 42 w 51"/>
                <a:gd name="T55" fmla="*/ 27 h 76"/>
                <a:gd name="T56" fmla="*/ 42 w 51"/>
                <a:gd name="T57" fmla="*/ 31 h 76"/>
                <a:gd name="T58" fmla="*/ 42 w 51"/>
                <a:gd name="T59" fmla="*/ 32 h 76"/>
                <a:gd name="T60" fmla="*/ 43 w 51"/>
                <a:gd name="T61" fmla="*/ 35 h 76"/>
                <a:gd name="T62" fmla="*/ 41 w 51"/>
                <a:gd name="T63" fmla="*/ 37 h 76"/>
                <a:gd name="T64" fmla="*/ 42 w 51"/>
                <a:gd name="T65" fmla="*/ 34 h 76"/>
                <a:gd name="T66" fmla="*/ 40 w 51"/>
                <a:gd name="T67" fmla="*/ 35 h 76"/>
                <a:gd name="T68" fmla="*/ 40 w 51"/>
                <a:gd name="T69" fmla="*/ 37 h 76"/>
                <a:gd name="T70" fmla="*/ 37 w 51"/>
                <a:gd name="T71" fmla="*/ 35 h 76"/>
                <a:gd name="T72" fmla="*/ 36 w 51"/>
                <a:gd name="T73" fmla="*/ 40 h 76"/>
                <a:gd name="T74" fmla="*/ 39 w 51"/>
                <a:gd name="T75" fmla="*/ 39 h 76"/>
                <a:gd name="T76" fmla="*/ 40 w 51"/>
                <a:gd name="T77" fmla="*/ 41 h 76"/>
                <a:gd name="T78" fmla="*/ 40 w 51"/>
                <a:gd name="T79" fmla="*/ 43 h 76"/>
                <a:gd name="T80" fmla="*/ 41 w 51"/>
                <a:gd name="T81" fmla="*/ 45 h 76"/>
                <a:gd name="T82" fmla="*/ 37 w 51"/>
                <a:gd name="T83" fmla="*/ 47 h 76"/>
                <a:gd name="T84" fmla="*/ 36 w 51"/>
                <a:gd name="T85" fmla="*/ 47 h 76"/>
                <a:gd name="T86" fmla="*/ 37 w 51"/>
                <a:gd name="T87" fmla="*/ 50 h 76"/>
                <a:gd name="T88" fmla="*/ 37 w 51"/>
                <a:gd name="T89" fmla="*/ 51 h 76"/>
                <a:gd name="T90" fmla="*/ 40 w 51"/>
                <a:gd name="T91" fmla="*/ 52 h 76"/>
                <a:gd name="T92" fmla="*/ 39 w 51"/>
                <a:gd name="T93" fmla="*/ 57 h 76"/>
                <a:gd name="T94" fmla="*/ 39 w 51"/>
                <a:gd name="T95" fmla="*/ 61 h 76"/>
                <a:gd name="T96" fmla="*/ 35 w 51"/>
                <a:gd name="T97" fmla="*/ 67 h 76"/>
                <a:gd name="T98" fmla="*/ 33 w 51"/>
                <a:gd name="T99" fmla="*/ 70 h 76"/>
                <a:gd name="T100" fmla="*/ 25 w 51"/>
                <a:gd name="T101" fmla="*/ 69 h 76"/>
                <a:gd name="T102" fmla="*/ 20 w 51"/>
                <a:gd name="T103" fmla="*/ 70 h 76"/>
                <a:gd name="T104" fmla="*/ 14 w 51"/>
                <a:gd name="T105" fmla="*/ 74 h 76"/>
                <a:gd name="T106" fmla="*/ 7 w 51"/>
                <a:gd name="T107" fmla="*/ 75 h 76"/>
                <a:gd name="T108" fmla="*/ 1 w 51"/>
                <a:gd name="T109" fmla="*/ 75 h 76"/>
                <a:gd name="T110" fmla="*/ 2 w 51"/>
                <a:gd name="T111" fmla="*/ 75 h 76"/>
                <a:gd name="T112" fmla="*/ 5 w 51"/>
                <a:gd name="T113" fmla="*/ 72 h 76"/>
                <a:gd name="T114" fmla="*/ 4 w 51"/>
                <a:gd name="T115" fmla="*/ 67 h 76"/>
                <a:gd name="T116" fmla="*/ 7 w 51"/>
                <a:gd name="T117" fmla="*/ 64 h 76"/>
                <a:gd name="T118" fmla="*/ 8 w 51"/>
                <a:gd name="T119" fmla="*/ 56 h 76"/>
                <a:gd name="T120" fmla="*/ 8 w 51"/>
                <a:gd name="T121" fmla="*/ 47 h 7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1"/>
                <a:gd name="T184" fmla="*/ 0 h 76"/>
                <a:gd name="T185" fmla="*/ 51 w 51"/>
                <a:gd name="T186" fmla="*/ 76 h 7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1" h="76">
                  <a:moveTo>
                    <a:pt x="8" y="45"/>
                  </a:moveTo>
                  <a:lnTo>
                    <a:pt x="8" y="44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8" y="38"/>
                  </a:lnTo>
                  <a:lnTo>
                    <a:pt x="8" y="37"/>
                  </a:lnTo>
                  <a:lnTo>
                    <a:pt x="8" y="35"/>
                  </a:lnTo>
                  <a:lnTo>
                    <a:pt x="8" y="34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28"/>
                  </a:lnTo>
                  <a:lnTo>
                    <a:pt x="8" y="27"/>
                  </a:lnTo>
                  <a:lnTo>
                    <a:pt x="8" y="26"/>
                  </a:lnTo>
                  <a:lnTo>
                    <a:pt x="8" y="25"/>
                  </a:lnTo>
                  <a:lnTo>
                    <a:pt x="8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4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5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2" y="14"/>
                  </a:lnTo>
                  <a:lnTo>
                    <a:pt x="43" y="14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8" y="27"/>
                  </a:lnTo>
                  <a:lnTo>
                    <a:pt x="49" y="27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49" y="28"/>
                  </a:lnTo>
                  <a:lnTo>
                    <a:pt x="51" y="28"/>
                  </a:lnTo>
                  <a:lnTo>
                    <a:pt x="49" y="28"/>
                  </a:lnTo>
                  <a:lnTo>
                    <a:pt x="49" y="29"/>
                  </a:lnTo>
                  <a:lnTo>
                    <a:pt x="49" y="31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8" y="28"/>
                  </a:lnTo>
                  <a:lnTo>
                    <a:pt x="47" y="28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7" y="28"/>
                  </a:lnTo>
                  <a:lnTo>
                    <a:pt x="48" y="28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7" y="28"/>
                  </a:lnTo>
                  <a:lnTo>
                    <a:pt x="47" y="29"/>
                  </a:lnTo>
                  <a:lnTo>
                    <a:pt x="48" y="29"/>
                  </a:lnTo>
                  <a:lnTo>
                    <a:pt x="48" y="31"/>
                  </a:lnTo>
                  <a:lnTo>
                    <a:pt x="49" y="31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49" y="32"/>
                  </a:lnTo>
                  <a:lnTo>
                    <a:pt x="49" y="33"/>
                  </a:lnTo>
                  <a:lnTo>
                    <a:pt x="49" y="34"/>
                  </a:lnTo>
                  <a:lnTo>
                    <a:pt x="48" y="34"/>
                  </a:lnTo>
                  <a:lnTo>
                    <a:pt x="48" y="33"/>
                  </a:lnTo>
                  <a:lnTo>
                    <a:pt x="48" y="32"/>
                  </a:lnTo>
                  <a:lnTo>
                    <a:pt x="47" y="32"/>
                  </a:lnTo>
                  <a:lnTo>
                    <a:pt x="46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5" y="29"/>
                  </a:lnTo>
                  <a:lnTo>
                    <a:pt x="46" y="29"/>
                  </a:lnTo>
                  <a:lnTo>
                    <a:pt x="45" y="29"/>
                  </a:lnTo>
                  <a:lnTo>
                    <a:pt x="45" y="31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3" y="29"/>
                  </a:lnTo>
                  <a:lnTo>
                    <a:pt x="43" y="28"/>
                  </a:lnTo>
                  <a:lnTo>
                    <a:pt x="43" y="27"/>
                  </a:lnTo>
                  <a:lnTo>
                    <a:pt x="43" y="26"/>
                  </a:lnTo>
                  <a:lnTo>
                    <a:pt x="43" y="25"/>
                  </a:lnTo>
                  <a:lnTo>
                    <a:pt x="43" y="26"/>
                  </a:lnTo>
                  <a:lnTo>
                    <a:pt x="43" y="25"/>
                  </a:lnTo>
                  <a:lnTo>
                    <a:pt x="42" y="25"/>
                  </a:lnTo>
                  <a:lnTo>
                    <a:pt x="43" y="25"/>
                  </a:lnTo>
                  <a:lnTo>
                    <a:pt x="42" y="25"/>
                  </a:lnTo>
                  <a:lnTo>
                    <a:pt x="42" y="23"/>
                  </a:lnTo>
                  <a:lnTo>
                    <a:pt x="41" y="23"/>
                  </a:lnTo>
                  <a:lnTo>
                    <a:pt x="41" y="22"/>
                  </a:lnTo>
                  <a:lnTo>
                    <a:pt x="42" y="22"/>
                  </a:lnTo>
                  <a:lnTo>
                    <a:pt x="42" y="21"/>
                  </a:lnTo>
                  <a:lnTo>
                    <a:pt x="43" y="21"/>
                  </a:lnTo>
                  <a:lnTo>
                    <a:pt x="43" y="20"/>
                  </a:lnTo>
                  <a:lnTo>
                    <a:pt x="43" y="18"/>
                  </a:lnTo>
                  <a:lnTo>
                    <a:pt x="42" y="18"/>
                  </a:lnTo>
                  <a:lnTo>
                    <a:pt x="42" y="17"/>
                  </a:lnTo>
                  <a:lnTo>
                    <a:pt x="42" y="16"/>
                  </a:lnTo>
                  <a:lnTo>
                    <a:pt x="42" y="17"/>
                  </a:lnTo>
                  <a:lnTo>
                    <a:pt x="42" y="18"/>
                  </a:lnTo>
                  <a:lnTo>
                    <a:pt x="42" y="20"/>
                  </a:lnTo>
                  <a:lnTo>
                    <a:pt x="42" y="21"/>
                  </a:lnTo>
                  <a:lnTo>
                    <a:pt x="42" y="22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0" y="22"/>
                  </a:lnTo>
                  <a:lnTo>
                    <a:pt x="41" y="22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1" y="23"/>
                  </a:lnTo>
                  <a:lnTo>
                    <a:pt x="41" y="25"/>
                  </a:lnTo>
                  <a:lnTo>
                    <a:pt x="42" y="25"/>
                  </a:lnTo>
                  <a:lnTo>
                    <a:pt x="42" y="26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1" y="28"/>
                  </a:lnTo>
                  <a:lnTo>
                    <a:pt x="42" y="28"/>
                  </a:lnTo>
                  <a:lnTo>
                    <a:pt x="42" y="29"/>
                  </a:lnTo>
                  <a:lnTo>
                    <a:pt x="41" y="29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1" y="31"/>
                  </a:lnTo>
                  <a:lnTo>
                    <a:pt x="42" y="31"/>
                  </a:lnTo>
                  <a:lnTo>
                    <a:pt x="41" y="31"/>
                  </a:lnTo>
                  <a:lnTo>
                    <a:pt x="41" y="32"/>
                  </a:lnTo>
                  <a:lnTo>
                    <a:pt x="42" y="32"/>
                  </a:lnTo>
                  <a:lnTo>
                    <a:pt x="42" y="31"/>
                  </a:lnTo>
                  <a:lnTo>
                    <a:pt x="42" y="32"/>
                  </a:lnTo>
                  <a:lnTo>
                    <a:pt x="43" y="33"/>
                  </a:lnTo>
                  <a:lnTo>
                    <a:pt x="45" y="33"/>
                  </a:lnTo>
                  <a:lnTo>
                    <a:pt x="43" y="33"/>
                  </a:lnTo>
                  <a:lnTo>
                    <a:pt x="42" y="33"/>
                  </a:lnTo>
                  <a:lnTo>
                    <a:pt x="43" y="33"/>
                  </a:lnTo>
                  <a:lnTo>
                    <a:pt x="43" y="34"/>
                  </a:lnTo>
                  <a:lnTo>
                    <a:pt x="43" y="35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1" y="38"/>
                  </a:lnTo>
                  <a:lnTo>
                    <a:pt x="41" y="37"/>
                  </a:lnTo>
                  <a:lnTo>
                    <a:pt x="42" y="37"/>
                  </a:lnTo>
                  <a:lnTo>
                    <a:pt x="41" y="37"/>
                  </a:lnTo>
                  <a:lnTo>
                    <a:pt x="42" y="37"/>
                  </a:lnTo>
                  <a:lnTo>
                    <a:pt x="41" y="37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1" y="35"/>
                  </a:lnTo>
                  <a:lnTo>
                    <a:pt x="42" y="35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5"/>
                  </a:lnTo>
                  <a:lnTo>
                    <a:pt x="41" y="37"/>
                  </a:lnTo>
                  <a:lnTo>
                    <a:pt x="41" y="35"/>
                  </a:lnTo>
                  <a:lnTo>
                    <a:pt x="40" y="35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0" y="37"/>
                  </a:lnTo>
                  <a:lnTo>
                    <a:pt x="41" y="37"/>
                  </a:lnTo>
                  <a:lnTo>
                    <a:pt x="40" y="37"/>
                  </a:lnTo>
                  <a:lnTo>
                    <a:pt x="39" y="37"/>
                  </a:lnTo>
                  <a:lnTo>
                    <a:pt x="37" y="37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7" y="35"/>
                  </a:lnTo>
                  <a:lnTo>
                    <a:pt x="36" y="35"/>
                  </a:lnTo>
                  <a:lnTo>
                    <a:pt x="36" y="37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7" y="39"/>
                  </a:lnTo>
                  <a:lnTo>
                    <a:pt x="36" y="39"/>
                  </a:lnTo>
                  <a:lnTo>
                    <a:pt x="36" y="40"/>
                  </a:lnTo>
                  <a:lnTo>
                    <a:pt x="37" y="40"/>
                  </a:lnTo>
                  <a:lnTo>
                    <a:pt x="37" y="39"/>
                  </a:lnTo>
                  <a:lnTo>
                    <a:pt x="37" y="38"/>
                  </a:lnTo>
                  <a:lnTo>
                    <a:pt x="39" y="38"/>
                  </a:lnTo>
                  <a:lnTo>
                    <a:pt x="40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9" y="40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39" y="39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40" y="40"/>
                  </a:lnTo>
                  <a:lnTo>
                    <a:pt x="40" y="41"/>
                  </a:lnTo>
                  <a:lnTo>
                    <a:pt x="40" y="43"/>
                  </a:lnTo>
                  <a:lnTo>
                    <a:pt x="41" y="43"/>
                  </a:lnTo>
                  <a:lnTo>
                    <a:pt x="40" y="43"/>
                  </a:lnTo>
                  <a:lnTo>
                    <a:pt x="39" y="43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0" y="44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0" y="45"/>
                  </a:lnTo>
                  <a:lnTo>
                    <a:pt x="40" y="46"/>
                  </a:lnTo>
                  <a:lnTo>
                    <a:pt x="39" y="46"/>
                  </a:lnTo>
                  <a:lnTo>
                    <a:pt x="39" y="47"/>
                  </a:lnTo>
                  <a:lnTo>
                    <a:pt x="37" y="47"/>
                  </a:lnTo>
                  <a:lnTo>
                    <a:pt x="37" y="46"/>
                  </a:lnTo>
                  <a:lnTo>
                    <a:pt x="37" y="47"/>
                  </a:lnTo>
                  <a:lnTo>
                    <a:pt x="37" y="46"/>
                  </a:lnTo>
                  <a:lnTo>
                    <a:pt x="37" y="47"/>
                  </a:lnTo>
                  <a:lnTo>
                    <a:pt x="36" y="47"/>
                  </a:lnTo>
                  <a:lnTo>
                    <a:pt x="36" y="46"/>
                  </a:lnTo>
                  <a:lnTo>
                    <a:pt x="37" y="46"/>
                  </a:lnTo>
                  <a:lnTo>
                    <a:pt x="36" y="46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7" y="49"/>
                  </a:lnTo>
                  <a:lnTo>
                    <a:pt x="36" y="49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37" y="49"/>
                  </a:lnTo>
                  <a:lnTo>
                    <a:pt x="37" y="50"/>
                  </a:lnTo>
                  <a:lnTo>
                    <a:pt x="39" y="50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37" y="50"/>
                  </a:lnTo>
                  <a:lnTo>
                    <a:pt x="37" y="51"/>
                  </a:lnTo>
                  <a:lnTo>
                    <a:pt x="37" y="50"/>
                  </a:lnTo>
                  <a:lnTo>
                    <a:pt x="37" y="51"/>
                  </a:lnTo>
                  <a:lnTo>
                    <a:pt x="39" y="51"/>
                  </a:lnTo>
                  <a:lnTo>
                    <a:pt x="37" y="51"/>
                  </a:lnTo>
                  <a:lnTo>
                    <a:pt x="39" y="51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39" y="52"/>
                  </a:lnTo>
                  <a:lnTo>
                    <a:pt x="40" y="52"/>
                  </a:lnTo>
                  <a:lnTo>
                    <a:pt x="40" y="54"/>
                  </a:lnTo>
                  <a:lnTo>
                    <a:pt x="40" y="55"/>
                  </a:lnTo>
                  <a:lnTo>
                    <a:pt x="39" y="55"/>
                  </a:lnTo>
                  <a:lnTo>
                    <a:pt x="39" y="56"/>
                  </a:lnTo>
                  <a:lnTo>
                    <a:pt x="39" y="57"/>
                  </a:lnTo>
                  <a:lnTo>
                    <a:pt x="40" y="57"/>
                  </a:lnTo>
                  <a:lnTo>
                    <a:pt x="40" y="58"/>
                  </a:lnTo>
                  <a:lnTo>
                    <a:pt x="39" y="58"/>
                  </a:lnTo>
                  <a:lnTo>
                    <a:pt x="39" y="60"/>
                  </a:lnTo>
                  <a:lnTo>
                    <a:pt x="39" y="58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9" y="62"/>
                  </a:lnTo>
                  <a:lnTo>
                    <a:pt x="37" y="62"/>
                  </a:lnTo>
                  <a:lnTo>
                    <a:pt x="36" y="62"/>
                  </a:lnTo>
                  <a:lnTo>
                    <a:pt x="36" y="63"/>
                  </a:lnTo>
                  <a:lnTo>
                    <a:pt x="36" y="64"/>
                  </a:lnTo>
                  <a:lnTo>
                    <a:pt x="36" y="66"/>
                  </a:lnTo>
                  <a:lnTo>
                    <a:pt x="35" y="67"/>
                  </a:lnTo>
                  <a:lnTo>
                    <a:pt x="35" y="68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4" y="70"/>
                  </a:lnTo>
                  <a:lnTo>
                    <a:pt x="33" y="70"/>
                  </a:lnTo>
                  <a:lnTo>
                    <a:pt x="33" y="69"/>
                  </a:lnTo>
                  <a:lnTo>
                    <a:pt x="31" y="69"/>
                  </a:lnTo>
                  <a:lnTo>
                    <a:pt x="30" y="69"/>
                  </a:lnTo>
                  <a:lnTo>
                    <a:pt x="29" y="69"/>
                  </a:lnTo>
                  <a:lnTo>
                    <a:pt x="28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5" y="70"/>
                  </a:lnTo>
                  <a:lnTo>
                    <a:pt x="24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18" y="72"/>
                  </a:lnTo>
                  <a:lnTo>
                    <a:pt x="17" y="72"/>
                  </a:lnTo>
                  <a:lnTo>
                    <a:pt x="17" y="73"/>
                  </a:lnTo>
                  <a:lnTo>
                    <a:pt x="16" y="73"/>
                  </a:lnTo>
                  <a:lnTo>
                    <a:pt x="14" y="74"/>
                  </a:lnTo>
                  <a:lnTo>
                    <a:pt x="13" y="74"/>
                  </a:lnTo>
                  <a:lnTo>
                    <a:pt x="12" y="74"/>
                  </a:lnTo>
                  <a:lnTo>
                    <a:pt x="11" y="74"/>
                  </a:lnTo>
                  <a:lnTo>
                    <a:pt x="10" y="74"/>
                  </a:lnTo>
                  <a:lnTo>
                    <a:pt x="8" y="74"/>
                  </a:lnTo>
                  <a:lnTo>
                    <a:pt x="7" y="74"/>
                  </a:lnTo>
                  <a:lnTo>
                    <a:pt x="7" y="75"/>
                  </a:lnTo>
                  <a:lnTo>
                    <a:pt x="6" y="75"/>
                  </a:lnTo>
                  <a:lnTo>
                    <a:pt x="5" y="75"/>
                  </a:lnTo>
                  <a:lnTo>
                    <a:pt x="4" y="75"/>
                  </a:lnTo>
                  <a:lnTo>
                    <a:pt x="4" y="76"/>
                  </a:lnTo>
                  <a:lnTo>
                    <a:pt x="2" y="76"/>
                  </a:lnTo>
                  <a:lnTo>
                    <a:pt x="2" y="75"/>
                  </a:lnTo>
                  <a:lnTo>
                    <a:pt x="1" y="75"/>
                  </a:lnTo>
                  <a:lnTo>
                    <a:pt x="1" y="76"/>
                  </a:lnTo>
                  <a:lnTo>
                    <a:pt x="0" y="76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1" y="76"/>
                  </a:lnTo>
                  <a:lnTo>
                    <a:pt x="1" y="75"/>
                  </a:lnTo>
                  <a:lnTo>
                    <a:pt x="2" y="75"/>
                  </a:lnTo>
                  <a:lnTo>
                    <a:pt x="4" y="75"/>
                  </a:lnTo>
                  <a:lnTo>
                    <a:pt x="2" y="75"/>
                  </a:lnTo>
                  <a:lnTo>
                    <a:pt x="2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5" y="73"/>
                  </a:lnTo>
                  <a:lnTo>
                    <a:pt x="5" y="72"/>
                  </a:lnTo>
                  <a:lnTo>
                    <a:pt x="5" y="70"/>
                  </a:lnTo>
                  <a:lnTo>
                    <a:pt x="5" y="69"/>
                  </a:lnTo>
                  <a:lnTo>
                    <a:pt x="5" y="68"/>
                  </a:lnTo>
                  <a:lnTo>
                    <a:pt x="5" y="67"/>
                  </a:lnTo>
                  <a:lnTo>
                    <a:pt x="4" y="67"/>
                  </a:lnTo>
                  <a:lnTo>
                    <a:pt x="5" y="67"/>
                  </a:lnTo>
                  <a:lnTo>
                    <a:pt x="4" y="67"/>
                  </a:lnTo>
                  <a:lnTo>
                    <a:pt x="4" y="66"/>
                  </a:lnTo>
                  <a:lnTo>
                    <a:pt x="5" y="66"/>
                  </a:lnTo>
                  <a:lnTo>
                    <a:pt x="5" y="64"/>
                  </a:lnTo>
                  <a:lnTo>
                    <a:pt x="6" y="64"/>
                  </a:lnTo>
                  <a:lnTo>
                    <a:pt x="7" y="64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8" y="63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8" y="56"/>
                  </a:lnTo>
                  <a:lnTo>
                    <a:pt x="8" y="55"/>
                  </a:lnTo>
                  <a:lnTo>
                    <a:pt x="8" y="54"/>
                  </a:lnTo>
                  <a:lnTo>
                    <a:pt x="8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6"/>
                  </a:lnTo>
                  <a:lnTo>
                    <a:pt x="8" y="45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03" name="Freeform 777"/>
            <p:cNvSpPr>
              <a:spLocks noChangeAspect="1"/>
            </p:cNvSpPr>
            <p:nvPr/>
          </p:nvSpPr>
          <p:spPr bwMode="gray">
            <a:xfrm>
              <a:off x="5345" y="2397"/>
              <a:ext cx="9" cy="24"/>
            </a:xfrm>
            <a:custGeom>
              <a:avLst/>
              <a:gdLst>
                <a:gd name="T0" fmla="*/ 2 w 9"/>
                <a:gd name="T1" fmla="*/ 6 h 23"/>
                <a:gd name="T2" fmla="*/ 2 w 9"/>
                <a:gd name="T3" fmla="*/ 5 h 23"/>
                <a:gd name="T4" fmla="*/ 0 w 9"/>
                <a:gd name="T5" fmla="*/ 5 h 23"/>
                <a:gd name="T6" fmla="*/ 2 w 9"/>
                <a:gd name="T7" fmla="*/ 5 h 23"/>
                <a:gd name="T8" fmla="*/ 2 w 9"/>
                <a:gd name="T9" fmla="*/ 3 h 23"/>
                <a:gd name="T10" fmla="*/ 2 w 9"/>
                <a:gd name="T11" fmla="*/ 2 h 23"/>
                <a:gd name="T12" fmla="*/ 2 w 9"/>
                <a:gd name="T13" fmla="*/ 1 h 23"/>
                <a:gd name="T14" fmla="*/ 2 w 9"/>
                <a:gd name="T15" fmla="*/ 0 h 23"/>
                <a:gd name="T16" fmla="*/ 3 w 9"/>
                <a:gd name="T17" fmla="*/ 0 h 23"/>
                <a:gd name="T18" fmla="*/ 4 w 9"/>
                <a:gd name="T19" fmla="*/ 0 h 23"/>
                <a:gd name="T20" fmla="*/ 5 w 9"/>
                <a:gd name="T21" fmla="*/ 0 h 23"/>
                <a:gd name="T22" fmla="*/ 6 w 9"/>
                <a:gd name="T23" fmla="*/ 0 h 23"/>
                <a:gd name="T24" fmla="*/ 6 w 9"/>
                <a:gd name="T25" fmla="*/ 1 h 23"/>
                <a:gd name="T26" fmla="*/ 8 w 9"/>
                <a:gd name="T27" fmla="*/ 1 h 23"/>
                <a:gd name="T28" fmla="*/ 8 w 9"/>
                <a:gd name="T29" fmla="*/ 2 h 23"/>
                <a:gd name="T30" fmla="*/ 8 w 9"/>
                <a:gd name="T31" fmla="*/ 3 h 23"/>
                <a:gd name="T32" fmla="*/ 8 w 9"/>
                <a:gd name="T33" fmla="*/ 5 h 23"/>
                <a:gd name="T34" fmla="*/ 8 w 9"/>
                <a:gd name="T35" fmla="*/ 6 h 23"/>
                <a:gd name="T36" fmla="*/ 8 w 9"/>
                <a:gd name="T37" fmla="*/ 7 h 23"/>
                <a:gd name="T38" fmla="*/ 8 w 9"/>
                <a:gd name="T39" fmla="*/ 8 h 23"/>
                <a:gd name="T40" fmla="*/ 8 w 9"/>
                <a:gd name="T41" fmla="*/ 9 h 23"/>
                <a:gd name="T42" fmla="*/ 8 w 9"/>
                <a:gd name="T43" fmla="*/ 11 h 23"/>
                <a:gd name="T44" fmla="*/ 9 w 9"/>
                <a:gd name="T45" fmla="*/ 12 h 23"/>
                <a:gd name="T46" fmla="*/ 9 w 9"/>
                <a:gd name="T47" fmla="*/ 13 h 23"/>
                <a:gd name="T48" fmla="*/ 9 w 9"/>
                <a:gd name="T49" fmla="*/ 14 h 23"/>
                <a:gd name="T50" fmla="*/ 9 w 9"/>
                <a:gd name="T51" fmla="*/ 16 h 23"/>
                <a:gd name="T52" fmla="*/ 9 w 9"/>
                <a:gd name="T53" fmla="*/ 17 h 23"/>
                <a:gd name="T54" fmla="*/ 9 w 9"/>
                <a:gd name="T55" fmla="*/ 18 h 23"/>
                <a:gd name="T56" fmla="*/ 8 w 9"/>
                <a:gd name="T57" fmla="*/ 18 h 23"/>
                <a:gd name="T58" fmla="*/ 8 w 9"/>
                <a:gd name="T59" fmla="*/ 19 h 23"/>
                <a:gd name="T60" fmla="*/ 6 w 9"/>
                <a:gd name="T61" fmla="*/ 19 h 23"/>
                <a:gd name="T62" fmla="*/ 6 w 9"/>
                <a:gd name="T63" fmla="*/ 20 h 23"/>
                <a:gd name="T64" fmla="*/ 5 w 9"/>
                <a:gd name="T65" fmla="*/ 20 h 23"/>
                <a:gd name="T66" fmla="*/ 5 w 9"/>
                <a:gd name="T67" fmla="*/ 22 h 23"/>
                <a:gd name="T68" fmla="*/ 4 w 9"/>
                <a:gd name="T69" fmla="*/ 22 h 23"/>
                <a:gd name="T70" fmla="*/ 3 w 9"/>
                <a:gd name="T71" fmla="*/ 22 h 23"/>
                <a:gd name="T72" fmla="*/ 3 w 9"/>
                <a:gd name="T73" fmla="*/ 23 h 23"/>
                <a:gd name="T74" fmla="*/ 3 w 9"/>
                <a:gd name="T75" fmla="*/ 22 h 23"/>
                <a:gd name="T76" fmla="*/ 3 w 9"/>
                <a:gd name="T77" fmla="*/ 20 h 23"/>
                <a:gd name="T78" fmla="*/ 3 w 9"/>
                <a:gd name="T79" fmla="*/ 19 h 23"/>
                <a:gd name="T80" fmla="*/ 3 w 9"/>
                <a:gd name="T81" fmla="*/ 18 h 23"/>
                <a:gd name="T82" fmla="*/ 2 w 9"/>
                <a:gd name="T83" fmla="*/ 18 h 23"/>
                <a:gd name="T84" fmla="*/ 2 w 9"/>
                <a:gd name="T85" fmla="*/ 17 h 23"/>
                <a:gd name="T86" fmla="*/ 2 w 9"/>
                <a:gd name="T87" fmla="*/ 16 h 23"/>
                <a:gd name="T88" fmla="*/ 2 w 9"/>
                <a:gd name="T89" fmla="*/ 14 h 23"/>
                <a:gd name="T90" fmla="*/ 2 w 9"/>
                <a:gd name="T91" fmla="*/ 13 h 23"/>
                <a:gd name="T92" fmla="*/ 0 w 9"/>
                <a:gd name="T93" fmla="*/ 13 h 23"/>
                <a:gd name="T94" fmla="*/ 0 w 9"/>
                <a:gd name="T95" fmla="*/ 12 h 23"/>
                <a:gd name="T96" fmla="*/ 2 w 9"/>
                <a:gd name="T97" fmla="*/ 12 h 23"/>
                <a:gd name="T98" fmla="*/ 0 w 9"/>
                <a:gd name="T99" fmla="*/ 12 h 23"/>
                <a:gd name="T100" fmla="*/ 0 w 9"/>
                <a:gd name="T101" fmla="*/ 11 h 23"/>
                <a:gd name="T102" fmla="*/ 0 w 9"/>
                <a:gd name="T103" fmla="*/ 12 h 23"/>
                <a:gd name="T104" fmla="*/ 2 w 9"/>
                <a:gd name="T105" fmla="*/ 12 h 23"/>
                <a:gd name="T106" fmla="*/ 2 w 9"/>
                <a:gd name="T107" fmla="*/ 11 h 23"/>
                <a:gd name="T108" fmla="*/ 2 w 9"/>
                <a:gd name="T109" fmla="*/ 9 h 23"/>
                <a:gd name="T110" fmla="*/ 0 w 9"/>
                <a:gd name="T111" fmla="*/ 9 h 23"/>
                <a:gd name="T112" fmla="*/ 0 w 9"/>
                <a:gd name="T113" fmla="*/ 8 h 23"/>
                <a:gd name="T114" fmla="*/ 2 w 9"/>
                <a:gd name="T115" fmla="*/ 8 h 23"/>
                <a:gd name="T116" fmla="*/ 2 w 9"/>
                <a:gd name="T117" fmla="*/ 7 h 23"/>
                <a:gd name="T118" fmla="*/ 2 w 9"/>
                <a:gd name="T119" fmla="*/ 8 h 23"/>
                <a:gd name="T120" fmla="*/ 2 w 9"/>
                <a:gd name="T121" fmla="*/ 7 h 23"/>
                <a:gd name="T122" fmla="*/ 2 w 9"/>
                <a:gd name="T123" fmla="*/ 6 h 2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"/>
                <a:gd name="T187" fmla="*/ 0 h 23"/>
                <a:gd name="T188" fmla="*/ 9 w 9"/>
                <a:gd name="T189" fmla="*/ 23 h 2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" h="23">
                  <a:moveTo>
                    <a:pt x="2" y="6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04" name="Freeform 778"/>
            <p:cNvSpPr>
              <a:spLocks noChangeAspect="1"/>
            </p:cNvSpPr>
            <p:nvPr/>
          </p:nvSpPr>
          <p:spPr bwMode="gray">
            <a:xfrm>
              <a:off x="5338" y="2399"/>
              <a:ext cx="3" cy="1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1 h 1"/>
                <a:gd name="T4" fmla="*/ 3 w 3"/>
                <a:gd name="T5" fmla="*/ 1 h 1"/>
                <a:gd name="T6" fmla="*/ 2 w 3"/>
                <a:gd name="T7" fmla="*/ 1 h 1"/>
                <a:gd name="T8" fmla="*/ 2 w 3"/>
                <a:gd name="T9" fmla="*/ 0 h 1"/>
                <a:gd name="T10" fmla="*/ 0 w 3"/>
                <a:gd name="T11" fmla="*/ 0 h 1"/>
                <a:gd name="T12" fmla="*/ 2 w 3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1"/>
                <a:gd name="T23" fmla="*/ 3 w 3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1">
                  <a:moveTo>
                    <a:pt x="2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05" name="Freeform 779"/>
            <p:cNvSpPr>
              <a:spLocks noChangeAspect="1"/>
            </p:cNvSpPr>
            <p:nvPr/>
          </p:nvSpPr>
          <p:spPr bwMode="gray">
            <a:xfrm>
              <a:off x="5311" y="2445"/>
              <a:ext cx="6" cy="9"/>
            </a:xfrm>
            <a:custGeom>
              <a:avLst/>
              <a:gdLst>
                <a:gd name="T0" fmla="*/ 3 w 6"/>
                <a:gd name="T1" fmla="*/ 3 h 9"/>
                <a:gd name="T2" fmla="*/ 2 w 6"/>
                <a:gd name="T3" fmla="*/ 3 h 9"/>
                <a:gd name="T4" fmla="*/ 2 w 6"/>
                <a:gd name="T5" fmla="*/ 2 h 9"/>
                <a:gd name="T6" fmla="*/ 3 w 6"/>
                <a:gd name="T7" fmla="*/ 2 h 9"/>
                <a:gd name="T8" fmla="*/ 3 w 6"/>
                <a:gd name="T9" fmla="*/ 1 h 9"/>
                <a:gd name="T10" fmla="*/ 3 w 6"/>
                <a:gd name="T11" fmla="*/ 0 h 9"/>
                <a:gd name="T12" fmla="*/ 3 w 6"/>
                <a:gd name="T13" fmla="*/ 1 h 9"/>
                <a:gd name="T14" fmla="*/ 5 w 6"/>
                <a:gd name="T15" fmla="*/ 1 h 9"/>
                <a:gd name="T16" fmla="*/ 5 w 6"/>
                <a:gd name="T17" fmla="*/ 2 h 9"/>
                <a:gd name="T18" fmla="*/ 5 w 6"/>
                <a:gd name="T19" fmla="*/ 3 h 9"/>
                <a:gd name="T20" fmla="*/ 5 w 6"/>
                <a:gd name="T21" fmla="*/ 5 h 9"/>
                <a:gd name="T22" fmla="*/ 3 w 6"/>
                <a:gd name="T23" fmla="*/ 5 h 9"/>
                <a:gd name="T24" fmla="*/ 3 w 6"/>
                <a:gd name="T25" fmla="*/ 6 h 9"/>
                <a:gd name="T26" fmla="*/ 5 w 6"/>
                <a:gd name="T27" fmla="*/ 6 h 9"/>
                <a:gd name="T28" fmla="*/ 5 w 6"/>
                <a:gd name="T29" fmla="*/ 7 h 9"/>
                <a:gd name="T30" fmla="*/ 6 w 6"/>
                <a:gd name="T31" fmla="*/ 7 h 9"/>
                <a:gd name="T32" fmla="*/ 6 w 6"/>
                <a:gd name="T33" fmla="*/ 8 h 9"/>
                <a:gd name="T34" fmla="*/ 5 w 6"/>
                <a:gd name="T35" fmla="*/ 8 h 9"/>
                <a:gd name="T36" fmla="*/ 3 w 6"/>
                <a:gd name="T37" fmla="*/ 9 h 9"/>
                <a:gd name="T38" fmla="*/ 2 w 6"/>
                <a:gd name="T39" fmla="*/ 9 h 9"/>
                <a:gd name="T40" fmla="*/ 1 w 6"/>
                <a:gd name="T41" fmla="*/ 9 h 9"/>
                <a:gd name="T42" fmla="*/ 1 w 6"/>
                <a:gd name="T43" fmla="*/ 8 h 9"/>
                <a:gd name="T44" fmla="*/ 0 w 6"/>
                <a:gd name="T45" fmla="*/ 8 h 9"/>
                <a:gd name="T46" fmla="*/ 0 w 6"/>
                <a:gd name="T47" fmla="*/ 7 h 9"/>
                <a:gd name="T48" fmla="*/ 0 w 6"/>
                <a:gd name="T49" fmla="*/ 6 h 9"/>
                <a:gd name="T50" fmla="*/ 1 w 6"/>
                <a:gd name="T51" fmla="*/ 6 h 9"/>
                <a:gd name="T52" fmla="*/ 1 w 6"/>
                <a:gd name="T53" fmla="*/ 5 h 9"/>
                <a:gd name="T54" fmla="*/ 2 w 6"/>
                <a:gd name="T55" fmla="*/ 5 h 9"/>
                <a:gd name="T56" fmla="*/ 2 w 6"/>
                <a:gd name="T57" fmla="*/ 3 h 9"/>
                <a:gd name="T58" fmla="*/ 2 w 6"/>
                <a:gd name="T59" fmla="*/ 5 h 9"/>
                <a:gd name="T60" fmla="*/ 2 w 6"/>
                <a:gd name="T61" fmla="*/ 6 h 9"/>
                <a:gd name="T62" fmla="*/ 3 w 6"/>
                <a:gd name="T63" fmla="*/ 6 h 9"/>
                <a:gd name="T64" fmla="*/ 3 w 6"/>
                <a:gd name="T65" fmla="*/ 5 h 9"/>
                <a:gd name="T66" fmla="*/ 3 w 6"/>
                <a:gd name="T67" fmla="*/ 3 h 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6"/>
                <a:gd name="T103" fmla="*/ 0 h 9"/>
                <a:gd name="T104" fmla="*/ 6 w 6"/>
                <a:gd name="T105" fmla="*/ 9 h 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6" h="9">
                  <a:moveTo>
                    <a:pt x="3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06" name="Freeform 780"/>
            <p:cNvSpPr>
              <a:spLocks noChangeAspect="1"/>
            </p:cNvSpPr>
            <p:nvPr/>
          </p:nvSpPr>
          <p:spPr bwMode="gray">
            <a:xfrm>
              <a:off x="5330" y="2406"/>
              <a:ext cx="4" cy="15"/>
            </a:xfrm>
            <a:custGeom>
              <a:avLst/>
              <a:gdLst>
                <a:gd name="T0" fmla="*/ 0 w 4"/>
                <a:gd name="T1" fmla="*/ 14 h 14"/>
                <a:gd name="T2" fmla="*/ 0 w 4"/>
                <a:gd name="T3" fmla="*/ 13 h 14"/>
                <a:gd name="T4" fmla="*/ 0 w 4"/>
                <a:gd name="T5" fmla="*/ 11 h 14"/>
                <a:gd name="T6" fmla="*/ 0 w 4"/>
                <a:gd name="T7" fmla="*/ 10 h 14"/>
                <a:gd name="T8" fmla="*/ 0 w 4"/>
                <a:gd name="T9" fmla="*/ 9 h 14"/>
                <a:gd name="T10" fmla="*/ 0 w 4"/>
                <a:gd name="T11" fmla="*/ 10 h 14"/>
                <a:gd name="T12" fmla="*/ 0 w 4"/>
                <a:gd name="T13" fmla="*/ 9 h 14"/>
                <a:gd name="T14" fmla="*/ 0 w 4"/>
                <a:gd name="T15" fmla="*/ 10 h 14"/>
                <a:gd name="T16" fmla="*/ 0 w 4"/>
                <a:gd name="T17" fmla="*/ 9 h 14"/>
                <a:gd name="T18" fmla="*/ 1 w 4"/>
                <a:gd name="T19" fmla="*/ 9 h 14"/>
                <a:gd name="T20" fmla="*/ 1 w 4"/>
                <a:gd name="T21" fmla="*/ 10 h 14"/>
                <a:gd name="T22" fmla="*/ 1 w 4"/>
                <a:gd name="T23" fmla="*/ 9 h 14"/>
                <a:gd name="T24" fmla="*/ 1 w 4"/>
                <a:gd name="T25" fmla="*/ 10 h 14"/>
                <a:gd name="T26" fmla="*/ 1 w 4"/>
                <a:gd name="T27" fmla="*/ 9 h 14"/>
                <a:gd name="T28" fmla="*/ 1 w 4"/>
                <a:gd name="T29" fmla="*/ 8 h 14"/>
                <a:gd name="T30" fmla="*/ 0 w 4"/>
                <a:gd name="T31" fmla="*/ 8 h 14"/>
                <a:gd name="T32" fmla="*/ 0 w 4"/>
                <a:gd name="T33" fmla="*/ 7 h 14"/>
                <a:gd name="T34" fmla="*/ 0 w 4"/>
                <a:gd name="T35" fmla="*/ 5 h 14"/>
                <a:gd name="T36" fmla="*/ 1 w 4"/>
                <a:gd name="T37" fmla="*/ 5 h 14"/>
                <a:gd name="T38" fmla="*/ 1 w 4"/>
                <a:gd name="T39" fmla="*/ 4 h 14"/>
                <a:gd name="T40" fmla="*/ 1 w 4"/>
                <a:gd name="T41" fmla="*/ 3 h 14"/>
                <a:gd name="T42" fmla="*/ 1 w 4"/>
                <a:gd name="T43" fmla="*/ 2 h 14"/>
                <a:gd name="T44" fmla="*/ 2 w 4"/>
                <a:gd name="T45" fmla="*/ 2 h 14"/>
                <a:gd name="T46" fmla="*/ 2 w 4"/>
                <a:gd name="T47" fmla="*/ 0 h 14"/>
                <a:gd name="T48" fmla="*/ 2 w 4"/>
                <a:gd name="T49" fmla="*/ 2 h 14"/>
                <a:gd name="T50" fmla="*/ 2 w 4"/>
                <a:gd name="T51" fmla="*/ 3 h 14"/>
                <a:gd name="T52" fmla="*/ 4 w 4"/>
                <a:gd name="T53" fmla="*/ 3 h 14"/>
                <a:gd name="T54" fmla="*/ 4 w 4"/>
                <a:gd name="T55" fmla="*/ 4 h 14"/>
                <a:gd name="T56" fmla="*/ 2 w 4"/>
                <a:gd name="T57" fmla="*/ 4 h 14"/>
                <a:gd name="T58" fmla="*/ 2 w 4"/>
                <a:gd name="T59" fmla="*/ 5 h 14"/>
                <a:gd name="T60" fmla="*/ 2 w 4"/>
                <a:gd name="T61" fmla="*/ 7 h 14"/>
                <a:gd name="T62" fmla="*/ 2 w 4"/>
                <a:gd name="T63" fmla="*/ 8 h 14"/>
                <a:gd name="T64" fmla="*/ 4 w 4"/>
                <a:gd name="T65" fmla="*/ 8 h 14"/>
                <a:gd name="T66" fmla="*/ 4 w 4"/>
                <a:gd name="T67" fmla="*/ 9 h 14"/>
                <a:gd name="T68" fmla="*/ 2 w 4"/>
                <a:gd name="T69" fmla="*/ 9 h 14"/>
                <a:gd name="T70" fmla="*/ 2 w 4"/>
                <a:gd name="T71" fmla="*/ 10 h 14"/>
                <a:gd name="T72" fmla="*/ 4 w 4"/>
                <a:gd name="T73" fmla="*/ 10 h 14"/>
                <a:gd name="T74" fmla="*/ 2 w 4"/>
                <a:gd name="T75" fmla="*/ 10 h 14"/>
                <a:gd name="T76" fmla="*/ 4 w 4"/>
                <a:gd name="T77" fmla="*/ 10 h 14"/>
                <a:gd name="T78" fmla="*/ 4 w 4"/>
                <a:gd name="T79" fmla="*/ 11 h 14"/>
                <a:gd name="T80" fmla="*/ 2 w 4"/>
                <a:gd name="T81" fmla="*/ 11 h 14"/>
                <a:gd name="T82" fmla="*/ 1 w 4"/>
                <a:gd name="T83" fmla="*/ 11 h 14"/>
                <a:gd name="T84" fmla="*/ 1 w 4"/>
                <a:gd name="T85" fmla="*/ 10 h 14"/>
                <a:gd name="T86" fmla="*/ 1 w 4"/>
                <a:gd name="T87" fmla="*/ 11 h 14"/>
                <a:gd name="T88" fmla="*/ 1 w 4"/>
                <a:gd name="T89" fmla="*/ 13 h 14"/>
                <a:gd name="T90" fmla="*/ 0 w 4"/>
                <a:gd name="T91" fmla="*/ 13 h 14"/>
                <a:gd name="T92" fmla="*/ 1 w 4"/>
                <a:gd name="T93" fmla="*/ 13 h 14"/>
                <a:gd name="T94" fmla="*/ 0 w 4"/>
                <a:gd name="T95" fmla="*/ 13 h 14"/>
                <a:gd name="T96" fmla="*/ 0 w 4"/>
                <a:gd name="T97" fmla="*/ 14 h 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"/>
                <a:gd name="T148" fmla="*/ 0 h 14"/>
                <a:gd name="T149" fmla="*/ 4 w 4"/>
                <a:gd name="T150" fmla="*/ 14 h 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" h="14">
                  <a:moveTo>
                    <a:pt x="0" y="14"/>
                  </a:moveTo>
                  <a:lnTo>
                    <a:pt x="0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4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07" name="Rectangle 781"/>
            <p:cNvSpPr>
              <a:spLocks noChangeAspect="1" noChangeArrowheads="1"/>
            </p:cNvSpPr>
            <p:nvPr/>
          </p:nvSpPr>
          <p:spPr bwMode="gray">
            <a:xfrm>
              <a:off x="5332" y="2398"/>
              <a:ext cx="2" cy="1"/>
            </a:xfrm>
            <a:prstGeom prst="rect">
              <a:avLst/>
            </a:prstGeom>
            <a:solidFill>
              <a:srgbClr val="EAEAEA"/>
            </a:solidFill>
            <a:ln w="6350">
              <a:solidFill>
                <a:srgbClr val="B2B2B2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08" name="Freeform 782"/>
            <p:cNvSpPr>
              <a:spLocks noChangeAspect="1"/>
            </p:cNvSpPr>
            <p:nvPr/>
          </p:nvSpPr>
          <p:spPr bwMode="gray">
            <a:xfrm>
              <a:off x="5337" y="2386"/>
              <a:ext cx="8" cy="13"/>
            </a:xfrm>
            <a:custGeom>
              <a:avLst/>
              <a:gdLst>
                <a:gd name="T0" fmla="*/ 7 w 7"/>
                <a:gd name="T1" fmla="*/ 6 h 12"/>
                <a:gd name="T2" fmla="*/ 6 w 7"/>
                <a:gd name="T3" fmla="*/ 6 h 12"/>
                <a:gd name="T4" fmla="*/ 6 w 7"/>
                <a:gd name="T5" fmla="*/ 7 h 12"/>
                <a:gd name="T6" fmla="*/ 5 w 7"/>
                <a:gd name="T7" fmla="*/ 6 h 12"/>
                <a:gd name="T8" fmla="*/ 6 w 7"/>
                <a:gd name="T9" fmla="*/ 6 h 12"/>
                <a:gd name="T10" fmla="*/ 5 w 7"/>
                <a:gd name="T11" fmla="*/ 6 h 12"/>
                <a:gd name="T12" fmla="*/ 6 w 7"/>
                <a:gd name="T13" fmla="*/ 6 h 12"/>
                <a:gd name="T14" fmla="*/ 6 w 7"/>
                <a:gd name="T15" fmla="*/ 5 h 12"/>
                <a:gd name="T16" fmla="*/ 5 w 7"/>
                <a:gd name="T17" fmla="*/ 5 h 12"/>
                <a:gd name="T18" fmla="*/ 5 w 7"/>
                <a:gd name="T19" fmla="*/ 4 h 12"/>
                <a:gd name="T20" fmla="*/ 4 w 7"/>
                <a:gd name="T21" fmla="*/ 4 h 12"/>
                <a:gd name="T22" fmla="*/ 4 w 7"/>
                <a:gd name="T23" fmla="*/ 5 h 12"/>
                <a:gd name="T24" fmla="*/ 5 w 7"/>
                <a:gd name="T25" fmla="*/ 5 h 12"/>
                <a:gd name="T26" fmla="*/ 5 w 7"/>
                <a:gd name="T27" fmla="*/ 6 h 12"/>
                <a:gd name="T28" fmla="*/ 5 w 7"/>
                <a:gd name="T29" fmla="*/ 7 h 12"/>
                <a:gd name="T30" fmla="*/ 5 w 7"/>
                <a:gd name="T31" fmla="*/ 6 h 12"/>
                <a:gd name="T32" fmla="*/ 5 w 7"/>
                <a:gd name="T33" fmla="*/ 7 h 12"/>
                <a:gd name="T34" fmla="*/ 6 w 7"/>
                <a:gd name="T35" fmla="*/ 7 h 12"/>
                <a:gd name="T36" fmla="*/ 6 w 7"/>
                <a:gd name="T37" fmla="*/ 9 h 12"/>
                <a:gd name="T38" fmla="*/ 6 w 7"/>
                <a:gd name="T39" fmla="*/ 10 h 12"/>
                <a:gd name="T40" fmla="*/ 5 w 7"/>
                <a:gd name="T41" fmla="*/ 10 h 12"/>
                <a:gd name="T42" fmla="*/ 5 w 7"/>
                <a:gd name="T43" fmla="*/ 11 h 12"/>
                <a:gd name="T44" fmla="*/ 5 w 7"/>
                <a:gd name="T45" fmla="*/ 12 h 12"/>
                <a:gd name="T46" fmla="*/ 4 w 7"/>
                <a:gd name="T47" fmla="*/ 12 h 12"/>
                <a:gd name="T48" fmla="*/ 4 w 7"/>
                <a:gd name="T49" fmla="*/ 11 h 12"/>
                <a:gd name="T50" fmla="*/ 3 w 7"/>
                <a:gd name="T51" fmla="*/ 11 h 12"/>
                <a:gd name="T52" fmla="*/ 3 w 7"/>
                <a:gd name="T53" fmla="*/ 10 h 12"/>
                <a:gd name="T54" fmla="*/ 3 w 7"/>
                <a:gd name="T55" fmla="*/ 9 h 12"/>
                <a:gd name="T56" fmla="*/ 1 w 7"/>
                <a:gd name="T57" fmla="*/ 9 h 12"/>
                <a:gd name="T58" fmla="*/ 1 w 7"/>
                <a:gd name="T59" fmla="*/ 10 h 12"/>
                <a:gd name="T60" fmla="*/ 1 w 7"/>
                <a:gd name="T61" fmla="*/ 11 h 12"/>
                <a:gd name="T62" fmla="*/ 1 w 7"/>
                <a:gd name="T63" fmla="*/ 12 h 12"/>
                <a:gd name="T64" fmla="*/ 0 w 7"/>
                <a:gd name="T65" fmla="*/ 12 h 12"/>
                <a:gd name="T66" fmla="*/ 0 w 7"/>
                <a:gd name="T67" fmla="*/ 11 h 12"/>
                <a:gd name="T68" fmla="*/ 0 w 7"/>
                <a:gd name="T69" fmla="*/ 10 h 12"/>
                <a:gd name="T70" fmla="*/ 0 w 7"/>
                <a:gd name="T71" fmla="*/ 9 h 12"/>
                <a:gd name="T72" fmla="*/ 1 w 7"/>
                <a:gd name="T73" fmla="*/ 9 h 12"/>
                <a:gd name="T74" fmla="*/ 1 w 7"/>
                <a:gd name="T75" fmla="*/ 7 h 12"/>
                <a:gd name="T76" fmla="*/ 1 w 7"/>
                <a:gd name="T77" fmla="*/ 6 h 12"/>
                <a:gd name="T78" fmla="*/ 1 w 7"/>
                <a:gd name="T79" fmla="*/ 5 h 12"/>
                <a:gd name="T80" fmla="*/ 3 w 7"/>
                <a:gd name="T81" fmla="*/ 5 h 12"/>
                <a:gd name="T82" fmla="*/ 3 w 7"/>
                <a:gd name="T83" fmla="*/ 4 h 12"/>
                <a:gd name="T84" fmla="*/ 1 w 7"/>
                <a:gd name="T85" fmla="*/ 4 h 12"/>
                <a:gd name="T86" fmla="*/ 1 w 7"/>
                <a:gd name="T87" fmla="*/ 3 h 12"/>
                <a:gd name="T88" fmla="*/ 3 w 7"/>
                <a:gd name="T89" fmla="*/ 3 h 12"/>
                <a:gd name="T90" fmla="*/ 3 w 7"/>
                <a:gd name="T91" fmla="*/ 4 h 12"/>
                <a:gd name="T92" fmla="*/ 3 w 7"/>
                <a:gd name="T93" fmla="*/ 3 h 12"/>
                <a:gd name="T94" fmla="*/ 3 w 7"/>
                <a:gd name="T95" fmla="*/ 1 h 12"/>
                <a:gd name="T96" fmla="*/ 3 w 7"/>
                <a:gd name="T97" fmla="*/ 0 h 12"/>
                <a:gd name="T98" fmla="*/ 4 w 7"/>
                <a:gd name="T99" fmla="*/ 0 h 12"/>
                <a:gd name="T100" fmla="*/ 4 w 7"/>
                <a:gd name="T101" fmla="*/ 1 h 12"/>
                <a:gd name="T102" fmla="*/ 5 w 7"/>
                <a:gd name="T103" fmla="*/ 1 h 12"/>
                <a:gd name="T104" fmla="*/ 5 w 7"/>
                <a:gd name="T105" fmla="*/ 3 h 12"/>
                <a:gd name="T106" fmla="*/ 6 w 7"/>
                <a:gd name="T107" fmla="*/ 4 h 12"/>
                <a:gd name="T108" fmla="*/ 7 w 7"/>
                <a:gd name="T109" fmla="*/ 5 h 12"/>
                <a:gd name="T110" fmla="*/ 7 w 7"/>
                <a:gd name="T111" fmla="*/ 6 h 1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"/>
                <a:gd name="T169" fmla="*/ 0 h 12"/>
                <a:gd name="T170" fmla="*/ 7 w 7"/>
                <a:gd name="T171" fmla="*/ 12 h 1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" h="12">
                  <a:moveTo>
                    <a:pt x="7" y="6"/>
                  </a:moveTo>
                  <a:lnTo>
                    <a:pt x="6" y="6"/>
                  </a:lnTo>
                  <a:lnTo>
                    <a:pt x="6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6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3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09" name="Freeform 783"/>
            <p:cNvSpPr>
              <a:spLocks noChangeAspect="1"/>
            </p:cNvSpPr>
            <p:nvPr/>
          </p:nvSpPr>
          <p:spPr bwMode="gray">
            <a:xfrm>
              <a:off x="5332" y="2398"/>
              <a:ext cx="15" cy="23"/>
            </a:xfrm>
            <a:custGeom>
              <a:avLst/>
              <a:gdLst>
                <a:gd name="T0" fmla="*/ 11 w 14"/>
                <a:gd name="T1" fmla="*/ 18 h 22"/>
                <a:gd name="T2" fmla="*/ 10 w 14"/>
                <a:gd name="T3" fmla="*/ 19 h 22"/>
                <a:gd name="T4" fmla="*/ 9 w 14"/>
                <a:gd name="T5" fmla="*/ 18 h 22"/>
                <a:gd name="T6" fmla="*/ 8 w 14"/>
                <a:gd name="T7" fmla="*/ 18 h 22"/>
                <a:gd name="T8" fmla="*/ 6 w 14"/>
                <a:gd name="T9" fmla="*/ 19 h 22"/>
                <a:gd name="T10" fmla="*/ 5 w 14"/>
                <a:gd name="T11" fmla="*/ 21 h 22"/>
                <a:gd name="T12" fmla="*/ 4 w 14"/>
                <a:gd name="T13" fmla="*/ 22 h 22"/>
                <a:gd name="T14" fmla="*/ 4 w 14"/>
                <a:gd name="T15" fmla="*/ 22 h 22"/>
                <a:gd name="T16" fmla="*/ 2 w 14"/>
                <a:gd name="T17" fmla="*/ 22 h 22"/>
                <a:gd name="T18" fmla="*/ 0 w 14"/>
                <a:gd name="T19" fmla="*/ 21 h 22"/>
                <a:gd name="T20" fmla="*/ 2 w 14"/>
                <a:gd name="T21" fmla="*/ 19 h 22"/>
                <a:gd name="T22" fmla="*/ 3 w 14"/>
                <a:gd name="T23" fmla="*/ 18 h 22"/>
                <a:gd name="T24" fmla="*/ 3 w 14"/>
                <a:gd name="T25" fmla="*/ 21 h 22"/>
                <a:gd name="T26" fmla="*/ 4 w 14"/>
                <a:gd name="T27" fmla="*/ 19 h 22"/>
                <a:gd name="T28" fmla="*/ 4 w 14"/>
                <a:gd name="T29" fmla="*/ 19 h 22"/>
                <a:gd name="T30" fmla="*/ 5 w 14"/>
                <a:gd name="T31" fmla="*/ 18 h 22"/>
                <a:gd name="T32" fmla="*/ 5 w 14"/>
                <a:gd name="T33" fmla="*/ 18 h 22"/>
                <a:gd name="T34" fmla="*/ 5 w 14"/>
                <a:gd name="T35" fmla="*/ 18 h 22"/>
                <a:gd name="T36" fmla="*/ 5 w 14"/>
                <a:gd name="T37" fmla="*/ 18 h 22"/>
                <a:gd name="T38" fmla="*/ 5 w 14"/>
                <a:gd name="T39" fmla="*/ 18 h 22"/>
                <a:gd name="T40" fmla="*/ 4 w 14"/>
                <a:gd name="T41" fmla="*/ 17 h 22"/>
                <a:gd name="T42" fmla="*/ 4 w 14"/>
                <a:gd name="T43" fmla="*/ 15 h 22"/>
                <a:gd name="T44" fmla="*/ 5 w 14"/>
                <a:gd name="T45" fmla="*/ 13 h 22"/>
                <a:gd name="T46" fmla="*/ 5 w 14"/>
                <a:gd name="T47" fmla="*/ 13 h 22"/>
                <a:gd name="T48" fmla="*/ 5 w 14"/>
                <a:gd name="T49" fmla="*/ 13 h 22"/>
                <a:gd name="T50" fmla="*/ 5 w 14"/>
                <a:gd name="T51" fmla="*/ 11 h 22"/>
                <a:gd name="T52" fmla="*/ 6 w 14"/>
                <a:gd name="T53" fmla="*/ 10 h 22"/>
                <a:gd name="T54" fmla="*/ 8 w 14"/>
                <a:gd name="T55" fmla="*/ 8 h 22"/>
                <a:gd name="T56" fmla="*/ 8 w 14"/>
                <a:gd name="T57" fmla="*/ 6 h 22"/>
                <a:gd name="T58" fmla="*/ 9 w 14"/>
                <a:gd name="T59" fmla="*/ 5 h 22"/>
                <a:gd name="T60" fmla="*/ 9 w 14"/>
                <a:gd name="T61" fmla="*/ 5 h 22"/>
                <a:gd name="T62" fmla="*/ 8 w 14"/>
                <a:gd name="T63" fmla="*/ 4 h 22"/>
                <a:gd name="T64" fmla="*/ 10 w 14"/>
                <a:gd name="T65" fmla="*/ 4 h 22"/>
                <a:gd name="T66" fmla="*/ 11 w 14"/>
                <a:gd name="T67" fmla="*/ 2 h 22"/>
                <a:gd name="T68" fmla="*/ 12 w 14"/>
                <a:gd name="T69" fmla="*/ 1 h 22"/>
                <a:gd name="T70" fmla="*/ 12 w 14"/>
                <a:gd name="T71" fmla="*/ 1 h 22"/>
                <a:gd name="T72" fmla="*/ 14 w 14"/>
                <a:gd name="T73" fmla="*/ 2 h 22"/>
                <a:gd name="T74" fmla="*/ 12 w 14"/>
                <a:gd name="T75" fmla="*/ 4 h 22"/>
                <a:gd name="T76" fmla="*/ 11 w 14"/>
                <a:gd name="T77" fmla="*/ 5 h 22"/>
                <a:gd name="T78" fmla="*/ 10 w 14"/>
                <a:gd name="T79" fmla="*/ 6 h 22"/>
                <a:gd name="T80" fmla="*/ 11 w 14"/>
                <a:gd name="T81" fmla="*/ 7 h 22"/>
                <a:gd name="T82" fmla="*/ 11 w 14"/>
                <a:gd name="T83" fmla="*/ 7 h 22"/>
                <a:gd name="T84" fmla="*/ 11 w 14"/>
                <a:gd name="T85" fmla="*/ 10 h 22"/>
                <a:gd name="T86" fmla="*/ 11 w 14"/>
                <a:gd name="T87" fmla="*/ 12 h 22"/>
                <a:gd name="T88" fmla="*/ 12 w 14"/>
                <a:gd name="T89" fmla="*/ 13 h 22"/>
                <a:gd name="T90" fmla="*/ 12 w 14"/>
                <a:gd name="T91" fmla="*/ 13 h 22"/>
                <a:gd name="T92" fmla="*/ 11 w 14"/>
                <a:gd name="T93" fmla="*/ 15 h 22"/>
                <a:gd name="T94" fmla="*/ 11 w 14"/>
                <a:gd name="T95" fmla="*/ 17 h 22"/>
                <a:gd name="T96" fmla="*/ 10 w 14"/>
                <a:gd name="T97" fmla="*/ 18 h 2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"/>
                <a:gd name="T148" fmla="*/ 0 h 22"/>
                <a:gd name="T149" fmla="*/ 14 w 14"/>
                <a:gd name="T150" fmla="*/ 22 h 2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" h="22">
                  <a:moveTo>
                    <a:pt x="10" y="18"/>
                  </a:moveTo>
                  <a:lnTo>
                    <a:pt x="11" y="18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10" y="18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10" name="Freeform 784"/>
            <p:cNvSpPr>
              <a:spLocks noChangeAspect="1"/>
            </p:cNvSpPr>
            <p:nvPr/>
          </p:nvSpPr>
          <p:spPr bwMode="gray">
            <a:xfrm>
              <a:off x="5334" y="2397"/>
              <a:ext cx="3" cy="9"/>
            </a:xfrm>
            <a:custGeom>
              <a:avLst/>
              <a:gdLst>
                <a:gd name="T0" fmla="*/ 2 w 3"/>
                <a:gd name="T1" fmla="*/ 6 h 9"/>
                <a:gd name="T2" fmla="*/ 2 w 3"/>
                <a:gd name="T3" fmla="*/ 5 h 9"/>
                <a:gd name="T4" fmla="*/ 1 w 3"/>
                <a:gd name="T5" fmla="*/ 5 h 9"/>
                <a:gd name="T6" fmla="*/ 1 w 3"/>
                <a:gd name="T7" fmla="*/ 3 h 9"/>
                <a:gd name="T8" fmla="*/ 0 w 3"/>
                <a:gd name="T9" fmla="*/ 3 h 9"/>
                <a:gd name="T10" fmla="*/ 0 w 3"/>
                <a:gd name="T11" fmla="*/ 2 h 9"/>
                <a:gd name="T12" fmla="*/ 0 w 3"/>
                <a:gd name="T13" fmla="*/ 1 h 9"/>
                <a:gd name="T14" fmla="*/ 1 w 3"/>
                <a:gd name="T15" fmla="*/ 1 h 9"/>
                <a:gd name="T16" fmla="*/ 0 w 3"/>
                <a:gd name="T17" fmla="*/ 1 h 9"/>
                <a:gd name="T18" fmla="*/ 0 w 3"/>
                <a:gd name="T19" fmla="*/ 2 h 9"/>
                <a:gd name="T20" fmla="*/ 1 w 3"/>
                <a:gd name="T21" fmla="*/ 2 h 9"/>
                <a:gd name="T22" fmla="*/ 0 w 3"/>
                <a:gd name="T23" fmla="*/ 2 h 9"/>
                <a:gd name="T24" fmla="*/ 1 w 3"/>
                <a:gd name="T25" fmla="*/ 2 h 9"/>
                <a:gd name="T26" fmla="*/ 1 w 3"/>
                <a:gd name="T27" fmla="*/ 1 h 9"/>
                <a:gd name="T28" fmla="*/ 0 w 3"/>
                <a:gd name="T29" fmla="*/ 1 h 9"/>
                <a:gd name="T30" fmla="*/ 0 w 3"/>
                <a:gd name="T31" fmla="*/ 0 h 9"/>
                <a:gd name="T32" fmla="*/ 1 w 3"/>
                <a:gd name="T33" fmla="*/ 0 h 9"/>
                <a:gd name="T34" fmla="*/ 1 w 3"/>
                <a:gd name="T35" fmla="*/ 1 h 9"/>
                <a:gd name="T36" fmla="*/ 1 w 3"/>
                <a:gd name="T37" fmla="*/ 2 h 9"/>
                <a:gd name="T38" fmla="*/ 1 w 3"/>
                <a:gd name="T39" fmla="*/ 3 h 9"/>
                <a:gd name="T40" fmla="*/ 2 w 3"/>
                <a:gd name="T41" fmla="*/ 3 h 9"/>
                <a:gd name="T42" fmla="*/ 3 w 3"/>
                <a:gd name="T43" fmla="*/ 3 h 9"/>
                <a:gd name="T44" fmla="*/ 3 w 3"/>
                <a:gd name="T45" fmla="*/ 5 h 9"/>
                <a:gd name="T46" fmla="*/ 3 w 3"/>
                <a:gd name="T47" fmla="*/ 6 h 9"/>
                <a:gd name="T48" fmla="*/ 3 w 3"/>
                <a:gd name="T49" fmla="*/ 7 h 9"/>
                <a:gd name="T50" fmla="*/ 3 w 3"/>
                <a:gd name="T51" fmla="*/ 8 h 9"/>
                <a:gd name="T52" fmla="*/ 3 w 3"/>
                <a:gd name="T53" fmla="*/ 9 h 9"/>
                <a:gd name="T54" fmla="*/ 2 w 3"/>
                <a:gd name="T55" fmla="*/ 9 h 9"/>
                <a:gd name="T56" fmla="*/ 1 w 3"/>
                <a:gd name="T57" fmla="*/ 9 h 9"/>
                <a:gd name="T58" fmla="*/ 1 w 3"/>
                <a:gd name="T59" fmla="*/ 8 h 9"/>
                <a:gd name="T60" fmla="*/ 1 w 3"/>
                <a:gd name="T61" fmla="*/ 7 h 9"/>
                <a:gd name="T62" fmla="*/ 1 w 3"/>
                <a:gd name="T63" fmla="*/ 6 h 9"/>
                <a:gd name="T64" fmla="*/ 2 w 3"/>
                <a:gd name="T65" fmla="*/ 6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"/>
                <a:gd name="T100" fmla="*/ 0 h 9"/>
                <a:gd name="T101" fmla="*/ 3 w 3"/>
                <a:gd name="T102" fmla="*/ 9 h 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" h="9">
                  <a:moveTo>
                    <a:pt x="2" y="6"/>
                  </a:moveTo>
                  <a:lnTo>
                    <a:pt x="2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11" name="Freeform 785"/>
            <p:cNvSpPr>
              <a:spLocks noChangeAspect="1"/>
            </p:cNvSpPr>
            <p:nvPr/>
          </p:nvSpPr>
          <p:spPr bwMode="gray">
            <a:xfrm>
              <a:off x="5336" y="2414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12" name="Freeform 786"/>
            <p:cNvSpPr>
              <a:spLocks noChangeAspect="1"/>
            </p:cNvSpPr>
            <p:nvPr/>
          </p:nvSpPr>
          <p:spPr bwMode="gray">
            <a:xfrm>
              <a:off x="5336" y="241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1"/>
                  </a:move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  <p:sp>
          <p:nvSpPr>
            <p:cNvPr id="1113" name="Freeform 787"/>
            <p:cNvSpPr>
              <a:spLocks noChangeAspect="1"/>
            </p:cNvSpPr>
            <p:nvPr/>
          </p:nvSpPr>
          <p:spPr bwMode="gray">
            <a:xfrm>
              <a:off x="5152" y="2024"/>
              <a:ext cx="172" cy="256"/>
            </a:xfrm>
            <a:custGeom>
              <a:avLst/>
              <a:gdLst>
                <a:gd name="T0" fmla="*/ 122 w 163"/>
                <a:gd name="T1" fmla="*/ 72 h 243"/>
                <a:gd name="T2" fmla="*/ 114 w 163"/>
                <a:gd name="T3" fmla="*/ 80 h 243"/>
                <a:gd name="T4" fmla="*/ 114 w 163"/>
                <a:gd name="T5" fmla="*/ 88 h 243"/>
                <a:gd name="T6" fmla="*/ 116 w 163"/>
                <a:gd name="T7" fmla="*/ 96 h 243"/>
                <a:gd name="T8" fmla="*/ 110 w 163"/>
                <a:gd name="T9" fmla="*/ 106 h 243"/>
                <a:gd name="T10" fmla="*/ 110 w 163"/>
                <a:gd name="T11" fmla="*/ 115 h 243"/>
                <a:gd name="T12" fmla="*/ 104 w 163"/>
                <a:gd name="T13" fmla="*/ 124 h 243"/>
                <a:gd name="T14" fmla="*/ 100 w 163"/>
                <a:gd name="T15" fmla="*/ 134 h 243"/>
                <a:gd name="T16" fmla="*/ 94 w 163"/>
                <a:gd name="T17" fmla="*/ 142 h 243"/>
                <a:gd name="T18" fmla="*/ 88 w 163"/>
                <a:gd name="T19" fmla="*/ 153 h 243"/>
                <a:gd name="T20" fmla="*/ 87 w 163"/>
                <a:gd name="T21" fmla="*/ 159 h 243"/>
                <a:gd name="T22" fmla="*/ 86 w 163"/>
                <a:gd name="T23" fmla="*/ 173 h 243"/>
                <a:gd name="T24" fmla="*/ 87 w 163"/>
                <a:gd name="T25" fmla="*/ 180 h 243"/>
                <a:gd name="T26" fmla="*/ 82 w 163"/>
                <a:gd name="T27" fmla="*/ 191 h 243"/>
                <a:gd name="T28" fmla="*/ 83 w 163"/>
                <a:gd name="T29" fmla="*/ 200 h 243"/>
                <a:gd name="T30" fmla="*/ 81 w 163"/>
                <a:gd name="T31" fmla="*/ 211 h 243"/>
                <a:gd name="T32" fmla="*/ 75 w 163"/>
                <a:gd name="T33" fmla="*/ 218 h 243"/>
                <a:gd name="T34" fmla="*/ 74 w 163"/>
                <a:gd name="T35" fmla="*/ 227 h 243"/>
                <a:gd name="T36" fmla="*/ 76 w 163"/>
                <a:gd name="T37" fmla="*/ 235 h 243"/>
                <a:gd name="T38" fmla="*/ 80 w 163"/>
                <a:gd name="T39" fmla="*/ 241 h 243"/>
                <a:gd name="T40" fmla="*/ 62 w 163"/>
                <a:gd name="T41" fmla="*/ 241 h 243"/>
                <a:gd name="T42" fmla="*/ 46 w 163"/>
                <a:gd name="T43" fmla="*/ 241 h 243"/>
                <a:gd name="T44" fmla="*/ 30 w 163"/>
                <a:gd name="T45" fmla="*/ 240 h 243"/>
                <a:gd name="T46" fmla="*/ 13 w 163"/>
                <a:gd name="T47" fmla="*/ 240 h 243"/>
                <a:gd name="T48" fmla="*/ 13 w 163"/>
                <a:gd name="T49" fmla="*/ 217 h 243"/>
                <a:gd name="T50" fmla="*/ 15 w 163"/>
                <a:gd name="T51" fmla="*/ 188 h 243"/>
                <a:gd name="T52" fmla="*/ 16 w 163"/>
                <a:gd name="T53" fmla="*/ 171 h 243"/>
                <a:gd name="T54" fmla="*/ 16 w 163"/>
                <a:gd name="T55" fmla="*/ 154 h 243"/>
                <a:gd name="T56" fmla="*/ 7 w 163"/>
                <a:gd name="T57" fmla="*/ 147 h 243"/>
                <a:gd name="T58" fmla="*/ 4 w 163"/>
                <a:gd name="T59" fmla="*/ 152 h 243"/>
                <a:gd name="T60" fmla="*/ 3 w 163"/>
                <a:gd name="T61" fmla="*/ 145 h 243"/>
                <a:gd name="T62" fmla="*/ 7 w 163"/>
                <a:gd name="T63" fmla="*/ 133 h 243"/>
                <a:gd name="T64" fmla="*/ 5 w 163"/>
                <a:gd name="T65" fmla="*/ 124 h 243"/>
                <a:gd name="T66" fmla="*/ 3 w 163"/>
                <a:gd name="T67" fmla="*/ 109 h 243"/>
                <a:gd name="T68" fmla="*/ 3 w 163"/>
                <a:gd name="T69" fmla="*/ 94 h 243"/>
                <a:gd name="T70" fmla="*/ 7 w 163"/>
                <a:gd name="T71" fmla="*/ 83 h 243"/>
                <a:gd name="T72" fmla="*/ 10 w 163"/>
                <a:gd name="T73" fmla="*/ 71 h 243"/>
                <a:gd name="T74" fmla="*/ 11 w 163"/>
                <a:gd name="T75" fmla="*/ 60 h 243"/>
                <a:gd name="T76" fmla="*/ 9 w 163"/>
                <a:gd name="T77" fmla="*/ 49 h 243"/>
                <a:gd name="T78" fmla="*/ 5 w 163"/>
                <a:gd name="T79" fmla="*/ 38 h 243"/>
                <a:gd name="T80" fmla="*/ 7 w 163"/>
                <a:gd name="T81" fmla="*/ 25 h 243"/>
                <a:gd name="T82" fmla="*/ 6 w 163"/>
                <a:gd name="T83" fmla="*/ 15 h 243"/>
                <a:gd name="T84" fmla="*/ 7 w 163"/>
                <a:gd name="T85" fmla="*/ 3 h 243"/>
                <a:gd name="T86" fmla="*/ 23 w 163"/>
                <a:gd name="T87" fmla="*/ 0 h 243"/>
                <a:gd name="T88" fmla="*/ 40 w 163"/>
                <a:gd name="T89" fmla="*/ 0 h 243"/>
                <a:gd name="T90" fmla="*/ 57 w 163"/>
                <a:gd name="T91" fmla="*/ 0 h 243"/>
                <a:gd name="T92" fmla="*/ 74 w 163"/>
                <a:gd name="T93" fmla="*/ 1 h 243"/>
                <a:gd name="T94" fmla="*/ 91 w 163"/>
                <a:gd name="T95" fmla="*/ 1 h 243"/>
                <a:gd name="T96" fmla="*/ 106 w 163"/>
                <a:gd name="T97" fmla="*/ 1 h 243"/>
                <a:gd name="T98" fmla="*/ 122 w 163"/>
                <a:gd name="T99" fmla="*/ 1 h 243"/>
                <a:gd name="T100" fmla="*/ 139 w 163"/>
                <a:gd name="T101" fmla="*/ 1 h 243"/>
                <a:gd name="T102" fmla="*/ 154 w 163"/>
                <a:gd name="T103" fmla="*/ 1 h 243"/>
                <a:gd name="T104" fmla="*/ 161 w 163"/>
                <a:gd name="T105" fmla="*/ 1 h 243"/>
                <a:gd name="T106" fmla="*/ 159 w 163"/>
                <a:gd name="T107" fmla="*/ 8 h 243"/>
                <a:gd name="T108" fmla="*/ 157 w 163"/>
                <a:gd name="T109" fmla="*/ 17 h 243"/>
                <a:gd name="T110" fmla="*/ 151 w 163"/>
                <a:gd name="T111" fmla="*/ 26 h 243"/>
                <a:gd name="T112" fmla="*/ 153 w 163"/>
                <a:gd name="T113" fmla="*/ 36 h 243"/>
                <a:gd name="T114" fmla="*/ 156 w 163"/>
                <a:gd name="T115" fmla="*/ 41 h 243"/>
                <a:gd name="T116" fmla="*/ 153 w 163"/>
                <a:gd name="T117" fmla="*/ 48 h 243"/>
                <a:gd name="T118" fmla="*/ 153 w 163"/>
                <a:gd name="T119" fmla="*/ 54 h 243"/>
                <a:gd name="T120" fmla="*/ 147 w 163"/>
                <a:gd name="T121" fmla="*/ 60 h 243"/>
                <a:gd name="T122" fmla="*/ 135 w 163"/>
                <a:gd name="T123" fmla="*/ 66 h 24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63"/>
                <a:gd name="T187" fmla="*/ 0 h 243"/>
                <a:gd name="T188" fmla="*/ 163 w 163"/>
                <a:gd name="T189" fmla="*/ 243 h 24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63" h="243">
                  <a:moveTo>
                    <a:pt x="133" y="71"/>
                  </a:moveTo>
                  <a:lnTo>
                    <a:pt x="132" y="71"/>
                  </a:lnTo>
                  <a:lnTo>
                    <a:pt x="130" y="71"/>
                  </a:lnTo>
                  <a:lnTo>
                    <a:pt x="130" y="72"/>
                  </a:lnTo>
                  <a:lnTo>
                    <a:pt x="129" y="72"/>
                  </a:lnTo>
                  <a:lnTo>
                    <a:pt x="129" y="71"/>
                  </a:lnTo>
                  <a:lnTo>
                    <a:pt x="128" y="71"/>
                  </a:lnTo>
                  <a:lnTo>
                    <a:pt x="127" y="71"/>
                  </a:lnTo>
                  <a:lnTo>
                    <a:pt x="126" y="71"/>
                  </a:lnTo>
                  <a:lnTo>
                    <a:pt x="126" y="72"/>
                  </a:lnTo>
                  <a:lnTo>
                    <a:pt x="124" y="72"/>
                  </a:lnTo>
                  <a:lnTo>
                    <a:pt x="123" y="72"/>
                  </a:lnTo>
                  <a:lnTo>
                    <a:pt x="122" y="72"/>
                  </a:lnTo>
                  <a:lnTo>
                    <a:pt x="121" y="72"/>
                  </a:lnTo>
                  <a:lnTo>
                    <a:pt x="120" y="72"/>
                  </a:lnTo>
                  <a:lnTo>
                    <a:pt x="120" y="73"/>
                  </a:lnTo>
                  <a:lnTo>
                    <a:pt x="118" y="73"/>
                  </a:lnTo>
                  <a:lnTo>
                    <a:pt x="117" y="73"/>
                  </a:lnTo>
                  <a:lnTo>
                    <a:pt x="116" y="73"/>
                  </a:lnTo>
                  <a:lnTo>
                    <a:pt x="116" y="75"/>
                  </a:lnTo>
                  <a:lnTo>
                    <a:pt x="116" y="76"/>
                  </a:lnTo>
                  <a:lnTo>
                    <a:pt x="116" y="77"/>
                  </a:lnTo>
                  <a:lnTo>
                    <a:pt x="115" y="77"/>
                  </a:lnTo>
                  <a:lnTo>
                    <a:pt x="114" y="77"/>
                  </a:lnTo>
                  <a:lnTo>
                    <a:pt x="114" y="78"/>
                  </a:lnTo>
                  <a:lnTo>
                    <a:pt x="114" y="80"/>
                  </a:lnTo>
                  <a:lnTo>
                    <a:pt x="115" y="80"/>
                  </a:lnTo>
                  <a:lnTo>
                    <a:pt x="114" y="80"/>
                  </a:lnTo>
                  <a:lnTo>
                    <a:pt x="115" y="80"/>
                  </a:lnTo>
                  <a:lnTo>
                    <a:pt x="114" y="80"/>
                  </a:lnTo>
                  <a:lnTo>
                    <a:pt x="114" y="81"/>
                  </a:lnTo>
                  <a:lnTo>
                    <a:pt x="115" y="81"/>
                  </a:lnTo>
                  <a:lnTo>
                    <a:pt x="115" y="82"/>
                  </a:lnTo>
                  <a:lnTo>
                    <a:pt x="115" y="83"/>
                  </a:lnTo>
                  <a:lnTo>
                    <a:pt x="115" y="84"/>
                  </a:lnTo>
                  <a:lnTo>
                    <a:pt x="115" y="86"/>
                  </a:lnTo>
                  <a:lnTo>
                    <a:pt x="115" y="87"/>
                  </a:lnTo>
                  <a:lnTo>
                    <a:pt x="114" y="87"/>
                  </a:lnTo>
                  <a:lnTo>
                    <a:pt x="114" y="88"/>
                  </a:lnTo>
                  <a:lnTo>
                    <a:pt x="115" y="88"/>
                  </a:lnTo>
                  <a:lnTo>
                    <a:pt x="115" y="89"/>
                  </a:lnTo>
                  <a:lnTo>
                    <a:pt x="115" y="90"/>
                  </a:lnTo>
                  <a:lnTo>
                    <a:pt x="116" y="90"/>
                  </a:lnTo>
                  <a:lnTo>
                    <a:pt x="116" y="92"/>
                  </a:lnTo>
                  <a:lnTo>
                    <a:pt x="116" y="93"/>
                  </a:lnTo>
                  <a:lnTo>
                    <a:pt x="116" y="94"/>
                  </a:lnTo>
                  <a:lnTo>
                    <a:pt x="115" y="94"/>
                  </a:lnTo>
                  <a:lnTo>
                    <a:pt x="115" y="95"/>
                  </a:lnTo>
                  <a:lnTo>
                    <a:pt x="115" y="96"/>
                  </a:lnTo>
                  <a:lnTo>
                    <a:pt x="115" y="98"/>
                  </a:lnTo>
                  <a:lnTo>
                    <a:pt x="116" y="98"/>
                  </a:lnTo>
                  <a:lnTo>
                    <a:pt x="116" y="96"/>
                  </a:lnTo>
                  <a:lnTo>
                    <a:pt x="116" y="98"/>
                  </a:lnTo>
                  <a:lnTo>
                    <a:pt x="116" y="99"/>
                  </a:lnTo>
                  <a:lnTo>
                    <a:pt x="115" y="99"/>
                  </a:lnTo>
                  <a:lnTo>
                    <a:pt x="115" y="100"/>
                  </a:lnTo>
                  <a:lnTo>
                    <a:pt x="115" y="101"/>
                  </a:lnTo>
                  <a:lnTo>
                    <a:pt x="114" y="101"/>
                  </a:lnTo>
                  <a:lnTo>
                    <a:pt x="114" y="102"/>
                  </a:lnTo>
                  <a:lnTo>
                    <a:pt x="112" y="102"/>
                  </a:lnTo>
                  <a:lnTo>
                    <a:pt x="112" y="104"/>
                  </a:lnTo>
                  <a:lnTo>
                    <a:pt x="112" y="105"/>
                  </a:lnTo>
                  <a:lnTo>
                    <a:pt x="111" y="105"/>
                  </a:lnTo>
                  <a:lnTo>
                    <a:pt x="111" y="106"/>
                  </a:lnTo>
                  <a:lnTo>
                    <a:pt x="110" y="106"/>
                  </a:lnTo>
                  <a:lnTo>
                    <a:pt x="110" y="107"/>
                  </a:lnTo>
                  <a:lnTo>
                    <a:pt x="111" y="107"/>
                  </a:lnTo>
                  <a:lnTo>
                    <a:pt x="110" y="107"/>
                  </a:lnTo>
                  <a:lnTo>
                    <a:pt x="110" y="109"/>
                  </a:lnTo>
                  <a:lnTo>
                    <a:pt x="110" y="110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1" y="112"/>
                  </a:lnTo>
                  <a:lnTo>
                    <a:pt x="110" y="112"/>
                  </a:lnTo>
                  <a:lnTo>
                    <a:pt x="110" y="113"/>
                  </a:lnTo>
                  <a:lnTo>
                    <a:pt x="109" y="113"/>
                  </a:lnTo>
                  <a:lnTo>
                    <a:pt x="110" y="113"/>
                  </a:lnTo>
                  <a:lnTo>
                    <a:pt x="110" y="115"/>
                  </a:lnTo>
                  <a:lnTo>
                    <a:pt x="110" y="116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07" y="117"/>
                  </a:lnTo>
                  <a:lnTo>
                    <a:pt x="107" y="118"/>
                  </a:lnTo>
                  <a:lnTo>
                    <a:pt x="106" y="118"/>
                  </a:lnTo>
                  <a:lnTo>
                    <a:pt x="106" y="119"/>
                  </a:lnTo>
                  <a:lnTo>
                    <a:pt x="105" y="119"/>
                  </a:lnTo>
                  <a:lnTo>
                    <a:pt x="105" y="121"/>
                  </a:lnTo>
                  <a:lnTo>
                    <a:pt x="105" y="122"/>
                  </a:lnTo>
                  <a:lnTo>
                    <a:pt x="104" y="122"/>
                  </a:lnTo>
                  <a:lnTo>
                    <a:pt x="104" y="123"/>
                  </a:lnTo>
                  <a:lnTo>
                    <a:pt x="104" y="124"/>
                  </a:lnTo>
                  <a:lnTo>
                    <a:pt x="104" y="125"/>
                  </a:lnTo>
                  <a:lnTo>
                    <a:pt x="104" y="127"/>
                  </a:lnTo>
                  <a:lnTo>
                    <a:pt x="104" y="128"/>
                  </a:lnTo>
                  <a:lnTo>
                    <a:pt x="104" y="129"/>
                  </a:lnTo>
                  <a:lnTo>
                    <a:pt x="103" y="129"/>
                  </a:lnTo>
                  <a:lnTo>
                    <a:pt x="103" y="130"/>
                  </a:lnTo>
                  <a:lnTo>
                    <a:pt x="103" y="131"/>
                  </a:lnTo>
                  <a:lnTo>
                    <a:pt x="101" y="131"/>
                  </a:lnTo>
                  <a:lnTo>
                    <a:pt x="101" y="133"/>
                  </a:lnTo>
                  <a:lnTo>
                    <a:pt x="100" y="133"/>
                  </a:lnTo>
                  <a:lnTo>
                    <a:pt x="100" y="134"/>
                  </a:lnTo>
                  <a:lnTo>
                    <a:pt x="99" y="134"/>
                  </a:lnTo>
                  <a:lnTo>
                    <a:pt x="100" y="134"/>
                  </a:lnTo>
                  <a:lnTo>
                    <a:pt x="99" y="134"/>
                  </a:lnTo>
                  <a:lnTo>
                    <a:pt x="99" y="135"/>
                  </a:lnTo>
                  <a:lnTo>
                    <a:pt x="99" y="134"/>
                  </a:lnTo>
                  <a:lnTo>
                    <a:pt x="99" y="135"/>
                  </a:lnTo>
                  <a:lnTo>
                    <a:pt x="98" y="135"/>
                  </a:lnTo>
                  <a:lnTo>
                    <a:pt x="97" y="135"/>
                  </a:lnTo>
                  <a:lnTo>
                    <a:pt x="97" y="136"/>
                  </a:lnTo>
                  <a:lnTo>
                    <a:pt x="95" y="136"/>
                  </a:lnTo>
                  <a:lnTo>
                    <a:pt x="95" y="138"/>
                  </a:lnTo>
                  <a:lnTo>
                    <a:pt x="94" y="139"/>
                  </a:lnTo>
                  <a:lnTo>
                    <a:pt x="94" y="140"/>
                  </a:lnTo>
                  <a:lnTo>
                    <a:pt x="94" y="141"/>
                  </a:lnTo>
                  <a:lnTo>
                    <a:pt x="94" y="142"/>
                  </a:lnTo>
                  <a:lnTo>
                    <a:pt x="94" y="144"/>
                  </a:lnTo>
                  <a:lnTo>
                    <a:pt x="93" y="144"/>
                  </a:lnTo>
                  <a:lnTo>
                    <a:pt x="93" y="145"/>
                  </a:lnTo>
                  <a:lnTo>
                    <a:pt x="93" y="146"/>
                  </a:lnTo>
                  <a:lnTo>
                    <a:pt x="92" y="146"/>
                  </a:lnTo>
                  <a:lnTo>
                    <a:pt x="92" y="147"/>
                  </a:lnTo>
                  <a:lnTo>
                    <a:pt x="92" y="148"/>
                  </a:lnTo>
                  <a:lnTo>
                    <a:pt x="92" y="150"/>
                  </a:lnTo>
                  <a:lnTo>
                    <a:pt x="91" y="151"/>
                  </a:lnTo>
                  <a:lnTo>
                    <a:pt x="89" y="151"/>
                  </a:lnTo>
                  <a:lnTo>
                    <a:pt x="89" y="152"/>
                  </a:lnTo>
                  <a:lnTo>
                    <a:pt x="88" y="152"/>
                  </a:lnTo>
                  <a:lnTo>
                    <a:pt x="88" y="153"/>
                  </a:lnTo>
                  <a:lnTo>
                    <a:pt x="87" y="153"/>
                  </a:lnTo>
                  <a:lnTo>
                    <a:pt x="87" y="154"/>
                  </a:lnTo>
                  <a:lnTo>
                    <a:pt x="88" y="154"/>
                  </a:lnTo>
                  <a:lnTo>
                    <a:pt x="88" y="156"/>
                  </a:lnTo>
                  <a:lnTo>
                    <a:pt x="87" y="156"/>
                  </a:lnTo>
                  <a:lnTo>
                    <a:pt x="88" y="156"/>
                  </a:lnTo>
                  <a:lnTo>
                    <a:pt x="87" y="157"/>
                  </a:lnTo>
                  <a:lnTo>
                    <a:pt x="87" y="158"/>
                  </a:lnTo>
                  <a:lnTo>
                    <a:pt x="87" y="157"/>
                  </a:lnTo>
                  <a:lnTo>
                    <a:pt x="87" y="158"/>
                  </a:lnTo>
                  <a:lnTo>
                    <a:pt x="86" y="158"/>
                  </a:lnTo>
                  <a:lnTo>
                    <a:pt x="86" y="159"/>
                  </a:lnTo>
                  <a:lnTo>
                    <a:pt x="87" y="159"/>
                  </a:lnTo>
                  <a:lnTo>
                    <a:pt x="87" y="160"/>
                  </a:lnTo>
                  <a:lnTo>
                    <a:pt x="88" y="162"/>
                  </a:lnTo>
                  <a:lnTo>
                    <a:pt x="87" y="162"/>
                  </a:lnTo>
                  <a:lnTo>
                    <a:pt x="87" y="163"/>
                  </a:lnTo>
                  <a:lnTo>
                    <a:pt x="87" y="164"/>
                  </a:lnTo>
                  <a:lnTo>
                    <a:pt x="87" y="165"/>
                  </a:lnTo>
                  <a:lnTo>
                    <a:pt x="87" y="167"/>
                  </a:lnTo>
                  <a:lnTo>
                    <a:pt x="86" y="167"/>
                  </a:lnTo>
                  <a:lnTo>
                    <a:pt x="86" y="168"/>
                  </a:lnTo>
                  <a:lnTo>
                    <a:pt x="86" y="169"/>
                  </a:lnTo>
                  <a:lnTo>
                    <a:pt x="86" y="170"/>
                  </a:lnTo>
                  <a:lnTo>
                    <a:pt x="86" y="171"/>
                  </a:lnTo>
                  <a:lnTo>
                    <a:pt x="86" y="173"/>
                  </a:lnTo>
                  <a:lnTo>
                    <a:pt x="85" y="173"/>
                  </a:lnTo>
                  <a:lnTo>
                    <a:pt x="85" y="174"/>
                  </a:lnTo>
                  <a:lnTo>
                    <a:pt x="85" y="175"/>
                  </a:lnTo>
                  <a:lnTo>
                    <a:pt x="86" y="175"/>
                  </a:lnTo>
                  <a:lnTo>
                    <a:pt x="87" y="175"/>
                  </a:lnTo>
                  <a:lnTo>
                    <a:pt x="87" y="176"/>
                  </a:lnTo>
                  <a:lnTo>
                    <a:pt x="86" y="176"/>
                  </a:lnTo>
                  <a:lnTo>
                    <a:pt x="86" y="177"/>
                  </a:lnTo>
                  <a:lnTo>
                    <a:pt x="86" y="179"/>
                  </a:lnTo>
                  <a:lnTo>
                    <a:pt x="85" y="179"/>
                  </a:lnTo>
                  <a:lnTo>
                    <a:pt x="86" y="179"/>
                  </a:lnTo>
                  <a:lnTo>
                    <a:pt x="86" y="180"/>
                  </a:lnTo>
                  <a:lnTo>
                    <a:pt x="87" y="180"/>
                  </a:lnTo>
                  <a:lnTo>
                    <a:pt x="86" y="180"/>
                  </a:lnTo>
                  <a:lnTo>
                    <a:pt x="86" y="181"/>
                  </a:lnTo>
                  <a:lnTo>
                    <a:pt x="86" y="182"/>
                  </a:lnTo>
                  <a:lnTo>
                    <a:pt x="86" y="183"/>
                  </a:lnTo>
                  <a:lnTo>
                    <a:pt x="85" y="183"/>
                  </a:lnTo>
                  <a:lnTo>
                    <a:pt x="85" y="185"/>
                  </a:lnTo>
                  <a:lnTo>
                    <a:pt x="85" y="186"/>
                  </a:lnTo>
                  <a:lnTo>
                    <a:pt x="83" y="186"/>
                  </a:lnTo>
                  <a:lnTo>
                    <a:pt x="83" y="187"/>
                  </a:lnTo>
                  <a:lnTo>
                    <a:pt x="83" y="188"/>
                  </a:lnTo>
                  <a:lnTo>
                    <a:pt x="83" y="189"/>
                  </a:lnTo>
                  <a:lnTo>
                    <a:pt x="82" y="189"/>
                  </a:lnTo>
                  <a:lnTo>
                    <a:pt x="82" y="191"/>
                  </a:lnTo>
                  <a:lnTo>
                    <a:pt x="83" y="191"/>
                  </a:lnTo>
                  <a:lnTo>
                    <a:pt x="83" y="192"/>
                  </a:lnTo>
                  <a:lnTo>
                    <a:pt x="82" y="192"/>
                  </a:lnTo>
                  <a:lnTo>
                    <a:pt x="82" y="193"/>
                  </a:lnTo>
                  <a:lnTo>
                    <a:pt x="82" y="194"/>
                  </a:lnTo>
                  <a:lnTo>
                    <a:pt x="82" y="196"/>
                  </a:lnTo>
                  <a:lnTo>
                    <a:pt x="82" y="197"/>
                  </a:lnTo>
                  <a:lnTo>
                    <a:pt x="81" y="197"/>
                  </a:lnTo>
                  <a:lnTo>
                    <a:pt x="81" y="198"/>
                  </a:lnTo>
                  <a:lnTo>
                    <a:pt x="82" y="198"/>
                  </a:lnTo>
                  <a:lnTo>
                    <a:pt x="82" y="199"/>
                  </a:lnTo>
                  <a:lnTo>
                    <a:pt x="82" y="200"/>
                  </a:lnTo>
                  <a:lnTo>
                    <a:pt x="83" y="200"/>
                  </a:lnTo>
                  <a:lnTo>
                    <a:pt x="83" y="202"/>
                  </a:lnTo>
                  <a:lnTo>
                    <a:pt x="82" y="202"/>
                  </a:lnTo>
                  <a:lnTo>
                    <a:pt x="82" y="203"/>
                  </a:lnTo>
                  <a:lnTo>
                    <a:pt x="83" y="203"/>
                  </a:lnTo>
                  <a:lnTo>
                    <a:pt x="83" y="204"/>
                  </a:lnTo>
                  <a:lnTo>
                    <a:pt x="83" y="205"/>
                  </a:lnTo>
                  <a:lnTo>
                    <a:pt x="82" y="205"/>
                  </a:lnTo>
                  <a:lnTo>
                    <a:pt x="82" y="206"/>
                  </a:lnTo>
                  <a:lnTo>
                    <a:pt x="81" y="206"/>
                  </a:lnTo>
                  <a:lnTo>
                    <a:pt x="81" y="208"/>
                  </a:lnTo>
                  <a:lnTo>
                    <a:pt x="81" y="209"/>
                  </a:lnTo>
                  <a:lnTo>
                    <a:pt x="81" y="210"/>
                  </a:lnTo>
                  <a:lnTo>
                    <a:pt x="81" y="211"/>
                  </a:lnTo>
                  <a:lnTo>
                    <a:pt x="82" y="211"/>
                  </a:lnTo>
                  <a:lnTo>
                    <a:pt x="82" y="212"/>
                  </a:lnTo>
                  <a:lnTo>
                    <a:pt x="82" y="214"/>
                  </a:lnTo>
                  <a:lnTo>
                    <a:pt x="81" y="214"/>
                  </a:lnTo>
                  <a:lnTo>
                    <a:pt x="81" y="215"/>
                  </a:lnTo>
                  <a:lnTo>
                    <a:pt x="81" y="216"/>
                  </a:lnTo>
                  <a:lnTo>
                    <a:pt x="80" y="216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7" y="217"/>
                  </a:lnTo>
                  <a:lnTo>
                    <a:pt x="76" y="217"/>
                  </a:lnTo>
                  <a:lnTo>
                    <a:pt x="75" y="217"/>
                  </a:lnTo>
                  <a:lnTo>
                    <a:pt x="75" y="218"/>
                  </a:lnTo>
                  <a:lnTo>
                    <a:pt x="75" y="220"/>
                  </a:lnTo>
                  <a:lnTo>
                    <a:pt x="76" y="220"/>
                  </a:lnTo>
                  <a:lnTo>
                    <a:pt x="75" y="220"/>
                  </a:lnTo>
                  <a:lnTo>
                    <a:pt x="76" y="220"/>
                  </a:lnTo>
                  <a:lnTo>
                    <a:pt x="76" y="221"/>
                  </a:lnTo>
                  <a:lnTo>
                    <a:pt x="75" y="221"/>
                  </a:lnTo>
                  <a:lnTo>
                    <a:pt x="76" y="221"/>
                  </a:lnTo>
                  <a:lnTo>
                    <a:pt x="76" y="222"/>
                  </a:lnTo>
                  <a:lnTo>
                    <a:pt x="75" y="222"/>
                  </a:lnTo>
                  <a:lnTo>
                    <a:pt x="75" y="223"/>
                  </a:lnTo>
                  <a:lnTo>
                    <a:pt x="75" y="225"/>
                  </a:lnTo>
                  <a:lnTo>
                    <a:pt x="74" y="226"/>
                  </a:lnTo>
                  <a:lnTo>
                    <a:pt x="74" y="227"/>
                  </a:lnTo>
                  <a:lnTo>
                    <a:pt x="73" y="227"/>
                  </a:lnTo>
                  <a:lnTo>
                    <a:pt x="74" y="227"/>
                  </a:lnTo>
                  <a:lnTo>
                    <a:pt x="74" y="228"/>
                  </a:lnTo>
                  <a:lnTo>
                    <a:pt x="73" y="228"/>
                  </a:lnTo>
                  <a:lnTo>
                    <a:pt x="73" y="229"/>
                  </a:lnTo>
                  <a:lnTo>
                    <a:pt x="74" y="229"/>
                  </a:lnTo>
                  <a:lnTo>
                    <a:pt x="74" y="231"/>
                  </a:lnTo>
                  <a:lnTo>
                    <a:pt x="74" y="232"/>
                  </a:lnTo>
                  <a:lnTo>
                    <a:pt x="74" y="233"/>
                  </a:lnTo>
                  <a:lnTo>
                    <a:pt x="74" y="234"/>
                  </a:lnTo>
                  <a:lnTo>
                    <a:pt x="75" y="234"/>
                  </a:lnTo>
                  <a:lnTo>
                    <a:pt x="76" y="234"/>
                  </a:lnTo>
                  <a:lnTo>
                    <a:pt x="76" y="235"/>
                  </a:lnTo>
                  <a:lnTo>
                    <a:pt x="77" y="237"/>
                  </a:lnTo>
                  <a:lnTo>
                    <a:pt x="77" y="238"/>
                  </a:lnTo>
                  <a:lnTo>
                    <a:pt x="76" y="238"/>
                  </a:lnTo>
                  <a:lnTo>
                    <a:pt x="77" y="238"/>
                  </a:lnTo>
                  <a:lnTo>
                    <a:pt x="79" y="237"/>
                  </a:lnTo>
                  <a:lnTo>
                    <a:pt x="79" y="238"/>
                  </a:lnTo>
                  <a:lnTo>
                    <a:pt x="80" y="238"/>
                  </a:lnTo>
                  <a:lnTo>
                    <a:pt x="80" y="239"/>
                  </a:lnTo>
                  <a:lnTo>
                    <a:pt x="80" y="240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3"/>
                  </a:lnTo>
                  <a:lnTo>
                    <a:pt x="80" y="241"/>
                  </a:lnTo>
                  <a:lnTo>
                    <a:pt x="77" y="241"/>
                  </a:lnTo>
                  <a:lnTo>
                    <a:pt x="76" y="241"/>
                  </a:lnTo>
                  <a:lnTo>
                    <a:pt x="75" y="241"/>
                  </a:lnTo>
                  <a:lnTo>
                    <a:pt x="74" y="241"/>
                  </a:lnTo>
                  <a:lnTo>
                    <a:pt x="73" y="241"/>
                  </a:lnTo>
                  <a:lnTo>
                    <a:pt x="71" y="241"/>
                  </a:lnTo>
                  <a:lnTo>
                    <a:pt x="70" y="241"/>
                  </a:lnTo>
                  <a:lnTo>
                    <a:pt x="69" y="241"/>
                  </a:lnTo>
                  <a:lnTo>
                    <a:pt x="68" y="241"/>
                  </a:lnTo>
                  <a:lnTo>
                    <a:pt x="66" y="241"/>
                  </a:lnTo>
                  <a:lnTo>
                    <a:pt x="64" y="241"/>
                  </a:lnTo>
                  <a:lnTo>
                    <a:pt x="63" y="241"/>
                  </a:lnTo>
                  <a:lnTo>
                    <a:pt x="62" y="241"/>
                  </a:lnTo>
                  <a:lnTo>
                    <a:pt x="60" y="241"/>
                  </a:lnTo>
                  <a:lnTo>
                    <a:pt x="59" y="241"/>
                  </a:lnTo>
                  <a:lnTo>
                    <a:pt x="58" y="241"/>
                  </a:lnTo>
                  <a:lnTo>
                    <a:pt x="57" y="241"/>
                  </a:lnTo>
                  <a:lnTo>
                    <a:pt x="56" y="241"/>
                  </a:lnTo>
                  <a:lnTo>
                    <a:pt x="54" y="241"/>
                  </a:lnTo>
                  <a:lnTo>
                    <a:pt x="53" y="241"/>
                  </a:lnTo>
                  <a:lnTo>
                    <a:pt x="52" y="241"/>
                  </a:lnTo>
                  <a:lnTo>
                    <a:pt x="51" y="241"/>
                  </a:lnTo>
                  <a:lnTo>
                    <a:pt x="50" y="241"/>
                  </a:lnTo>
                  <a:lnTo>
                    <a:pt x="48" y="241"/>
                  </a:lnTo>
                  <a:lnTo>
                    <a:pt x="47" y="241"/>
                  </a:lnTo>
                  <a:lnTo>
                    <a:pt x="46" y="241"/>
                  </a:lnTo>
                  <a:lnTo>
                    <a:pt x="45" y="241"/>
                  </a:lnTo>
                  <a:lnTo>
                    <a:pt x="44" y="240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39" y="240"/>
                  </a:lnTo>
                  <a:lnTo>
                    <a:pt x="38" y="240"/>
                  </a:lnTo>
                  <a:lnTo>
                    <a:pt x="36" y="240"/>
                  </a:lnTo>
                  <a:lnTo>
                    <a:pt x="35" y="240"/>
                  </a:lnTo>
                  <a:lnTo>
                    <a:pt x="34" y="240"/>
                  </a:lnTo>
                  <a:lnTo>
                    <a:pt x="33" y="240"/>
                  </a:lnTo>
                  <a:lnTo>
                    <a:pt x="32" y="240"/>
                  </a:lnTo>
                  <a:lnTo>
                    <a:pt x="30" y="240"/>
                  </a:lnTo>
                  <a:lnTo>
                    <a:pt x="29" y="240"/>
                  </a:lnTo>
                  <a:lnTo>
                    <a:pt x="28" y="240"/>
                  </a:lnTo>
                  <a:lnTo>
                    <a:pt x="27" y="240"/>
                  </a:lnTo>
                  <a:lnTo>
                    <a:pt x="24" y="240"/>
                  </a:lnTo>
                  <a:lnTo>
                    <a:pt x="23" y="240"/>
                  </a:lnTo>
                  <a:lnTo>
                    <a:pt x="22" y="240"/>
                  </a:lnTo>
                  <a:lnTo>
                    <a:pt x="21" y="240"/>
                  </a:lnTo>
                  <a:lnTo>
                    <a:pt x="19" y="240"/>
                  </a:lnTo>
                  <a:lnTo>
                    <a:pt x="18" y="240"/>
                  </a:lnTo>
                  <a:lnTo>
                    <a:pt x="17" y="240"/>
                  </a:lnTo>
                  <a:lnTo>
                    <a:pt x="16" y="240"/>
                  </a:lnTo>
                  <a:lnTo>
                    <a:pt x="15" y="240"/>
                  </a:lnTo>
                  <a:lnTo>
                    <a:pt x="13" y="240"/>
                  </a:lnTo>
                  <a:lnTo>
                    <a:pt x="12" y="234"/>
                  </a:lnTo>
                  <a:lnTo>
                    <a:pt x="12" y="233"/>
                  </a:lnTo>
                  <a:lnTo>
                    <a:pt x="13" y="233"/>
                  </a:lnTo>
                  <a:lnTo>
                    <a:pt x="12" y="233"/>
                  </a:lnTo>
                  <a:lnTo>
                    <a:pt x="12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3" y="227"/>
                  </a:lnTo>
                  <a:lnTo>
                    <a:pt x="13" y="225"/>
                  </a:lnTo>
                  <a:lnTo>
                    <a:pt x="13" y="223"/>
                  </a:lnTo>
                  <a:lnTo>
                    <a:pt x="13" y="220"/>
                  </a:lnTo>
                  <a:lnTo>
                    <a:pt x="13" y="218"/>
                  </a:lnTo>
                  <a:lnTo>
                    <a:pt x="13" y="217"/>
                  </a:lnTo>
                  <a:lnTo>
                    <a:pt x="13" y="216"/>
                  </a:lnTo>
                  <a:lnTo>
                    <a:pt x="13" y="215"/>
                  </a:lnTo>
                  <a:lnTo>
                    <a:pt x="13" y="214"/>
                  </a:lnTo>
                  <a:lnTo>
                    <a:pt x="13" y="211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5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5" y="193"/>
                  </a:lnTo>
                  <a:lnTo>
                    <a:pt x="15" y="191"/>
                  </a:lnTo>
                  <a:lnTo>
                    <a:pt x="15" y="188"/>
                  </a:lnTo>
                  <a:lnTo>
                    <a:pt x="15" y="187"/>
                  </a:lnTo>
                  <a:lnTo>
                    <a:pt x="15" y="186"/>
                  </a:lnTo>
                  <a:lnTo>
                    <a:pt x="15" y="185"/>
                  </a:lnTo>
                  <a:lnTo>
                    <a:pt x="15" y="183"/>
                  </a:lnTo>
                  <a:lnTo>
                    <a:pt x="16" y="182"/>
                  </a:lnTo>
                  <a:lnTo>
                    <a:pt x="16" y="181"/>
                  </a:lnTo>
                  <a:lnTo>
                    <a:pt x="16" y="180"/>
                  </a:lnTo>
                  <a:lnTo>
                    <a:pt x="16" y="179"/>
                  </a:lnTo>
                  <a:lnTo>
                    <a:pt x="16" y="177"/>
                  </a:lnTo>
                  <a:lnTo>
                    <a:pt x="16" y="176"/>
                  </a:lnTo>
                  <a:lnTo>
                    <a:pt x="16" y="175"/>
                  </a:lnTo>
                  <a:lnTo>
                    <a:pt x="16" y="174"/>
                  </a:lnTo>
                  <a:lnTo>
                    <a:pt x="16" y="171"/>
                  </a:lnTo>
                  <a:lnTo>
                    <a:pt x="16" y="170"/>
                  </a:lnTo>
                  <a:lnTo>
                    <a:pt x="16" y="169"/>
                  </a:lnTo>
                  <a:lnTo>
                    <a:pt x="16" y="167"/>
                  </a:lnTo>
                  <a:lnTo>
                    <a:pt x="16" y="165"/>
                  </a:lnTo>
                  <a:lnTo>
                    <a:pt x="16" y="164"/>
                  </a:lnTo>
                  <a:lnTo>
                    <a:pt x="16" y="163"/>
                  </a:lnTo>
                  <a:lnTo>
                    <a:pt x="16" y="162"/>
                  </a:lnTo>
                  <a:lnTo>
                    <a:pt x="16" y="160"/>
                  </a:lnTo>
                  <a:lnTo>
                    <a:pt x="16" y="159"/>
                  </a:lnTo>
                  <a:lnTo>
                    <a:pt x="16" y="158"/>
                  </a:lnTo>
                  <a:lnTo>
                    <a:pt x="16" y="157"/>
                  </a:lnTo>
                  <a:lnTo>
                    <a:pt x="16" y="156"/>
                  </a:lnTo>
                  <a:lnTo>
                    <a:pt x="16" y="154"/>
                  </a:lnTo>
                  <a:lnTo>
                    <a:pt x="15" y="154"/>
                  </a:lnTo>
                  <a:lnTo>
                    <a:pt x="15" y="153"/>
                  </a:lnTo>
                  <a:lnTo>
                    <a:pt x="13" y="153"/>
                  </a:lnTo>
                  <a:lnTo>
                    <a:pt x="13" y="152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2" y="148"/>
                  </a:lnTo>
                  <a:lnTo>
                    <a:pt x="11" y="148"/>
                  </a:lnTo>
                  <a:lnTo>
                    <a:pt x="11" y="147"/>
                  </a:lnTo>
                  <a:lnTo>
                    <a:pt x="10" y="147"/>
                  </a:lnTo>
                  <a:lnTo>
                    <a:pt x="9" y="147"/>
                  </a:lnTo>
                  <a:lnTo>
                    <a:pt x="7" y="147"/>
                  </a:lnTo>
                  <a:lnTo>
                    <a:pt x="6" y="147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6" y="148"/>
                  </a:lnTo>
                  <a:lnTo>
                    <a:pt x="5" y="148"/>
                  </a:lnTo>
                  <a:lnTo>
                    <a:pt x="5" y="150"/>
                  </a:lnTo>
                  <a:lnTo>
                    <a:pt x="6" y="150"/>
                  </a:lnTo>
                  <a:lnTo>
                    <a:pt x="5" y="150"/>
                  </a:lnTo>
                  <a:lnTo>
                    <a:pt x="5" y="151"/>
                  </a:lnTo>
                  <a:lnTo>
                    <a:pt x="4" y="151"/>
                  </a:lnTo>
                  <a:lnTo>
                    <a:pt x="5" y="151"/>
                  </a:lnTo>
                  <a:lnTo>
                    <a:pt x="5" y="152"/>
                  </a:lnTo>
                  <a:lnTo>
                    <a:pt x="4" y="152"/>
                  </a:lnTo>
                  <a:lnTo>
                    <a:pt x="4" y="153"/>
                  </a:lnTo>
                  <a:lnTo>
                    <a:pt x="3" y="153"/>
                  </a:lnTo>
                  <a:lnTo>
                    <a:pt x="3" y="152"/>
                  </a:lnTo>
                  <a:lnTo>
                    <a:pt x="1" y="152"/>
                  </a:lnTo>
                  <a:lnTo>
                    <a:pt x="1" y="151"/>
                  </a:lnTo>
                  <a:lnTo>
                    <a:pt x="0" y="151"/>
                  </a:lnTo>
                  <a:lnTo>
                    <a:pt x="1" y="151"/>
                  </a:lnTo>
                  <a:lnTo>
                    <a:pt x="1" y="150"/>
                  </a:lnTo>
                  <a:lnTo>
                    <a:pt x="1" y="148"/>
                  </a:lnTo>
                  <a:lnTo>
                    <a:pt x="1" y="147"/>
                  </a:lnTo>
                  <a:lnTo>
                    <a:pt x="1" y="146"/>
                  </a:lnTo>
                  <a:lnTo>
                    <a:pt x="1" y="145"/>
                  </a:lnTo>
                  <a:lnTo>
                    <a:pt x="3" y="145"/>
                  </a:lnTo>
                  <a:lnTo>
                    <a:pt x="3" y="144"/>
                  </a:lnTo>
                  <a:lnTo>
                    <a:pt x="3" y="142"/>
                  </a:lnTo>
                  <a:lnTo>
                    <a:pt x="3" y="141"/>
                  </a:lnTo>
                  <a:lnTo>
                    <a:pt x="3" y="140"/>
                  </a:lnTo>
                  <a:lnTo>
                    <a:pt x="4" y="140"/>
                  </a:lnTo>
                  <a:lnTo>
                    <a:pt x="4" y="139"/>
                  </a:lnTo>
                  <a:lnTo>
                    <a:pt x="5" y="138"/>
                  </a:lnTo>
                  <a:lnTo>
                    <a:pt x="5" y="136"/>
                  </a:lnTo>
                  <a:lnTo>
                    <a:pt x="6" y="136"/>
                  </a:lnTo>
                  <a:lnTo>
                    <a:pt x="6" y="135"/>
                  </a:lnTo>
                  <a:lnTo>
                    <a:pt x="6" y="134"/>
                  </a:lnTo>
                  <a:lnTo>
                    <a:pt x="6" y="133"/>
                  </a:lnTo>
                  <a:lnTo>
                    <a:pt x="7" y="133"/>
                  </a:lnTo>
                  <a:lnTo>
                    <a:pt x="7" y="131"/>
                  </a:lnTo>
                  <a:lnTo>
                    <a:pt x="7" y="130"/>
                  </a:lnTo>
                  <a:lnTo>
                    <a:pt x="6" y="130"/>
                  </a:lnTo>
                  <a:lnTo>
                    <a:pt x="6" y="129"/>
                  </a:lnTo>
                  <a:lnTo>
                    <a:pt x="5" y="129"/>
                  </a:lnTo>
                  <a:lnTo>
                    <a:pt x="5" y="128"/>
                  </a:lnTo>
                  <a:lnTo>
                    <a:pt x="5" y="127"/>
                  </a:lnTo>
                  <a:lnTo>
                    <a:pt x="4" y="127"/>
                  </a:lnTo>
                  <a:lnTo>
                    <a:pt x="4" y="125"/>
                  </a:lnTo>
                  <a:lnTo>
                    <a:pt x="5" y="125"/>
                  </a:lnTo>
                  <a:lnTo>
                    <a:pt x="5" y="124"/>
                  </a:lnTo>
                  <a:lnTo>
                    <a:pt x="6" y="124"/>
                  </a:lnTo>
                  <a:lnTo>
                    <a:pt x="5" y="124"/>
                  </a:lnTo>
                  <a:lnTo>
                    <a:pt x="5" y="123"/>
                  </a:lnTo>
                  <a:lnTo>
                    <a:pt x="5" y="122"/>
                  </a:lnTo>
                  <a:lnTo>
                    <a:pt x="5" y="121"/>
                  </a:lnTo>
                  <a:lnTo>
                    <a:pt x="5" y="119"/>
                  </a:lnTo>
                  <a:lnTo>
                    <a:pt x="4" y="118"/>
                  </a:lnTo>
                  <a:lnTo>
                    <a:pt x="4" y="117"/>
                  </a:lnTo>
                  <a:lnTo>
                    <a:pt x="4" y="116"/>
                  </a:lnTo>
                  <a:lnTo>
                    <a:pt x="3" y="116"/>
                  </a:lnTo>
                  <a:lnTo>
                    <a:pt x="3" y="115"/>
                  </a:lnTo>
                  <a:lnTo>
                    <a:pt x="3" y="113"/>
                  </a:lnTo>
                  <a:lnTo>
                    <a:pt x="3" y="111"/>
                  </a:lnTo>
                  <a:lnTo>
                    <a:pt x="3" y="110"/>
                  </a:lnTo>
                  <a:lnTo>
                    <a:pt x="3" y="109"/>
                  </a:lnTo>
                  <a:lnTo>
                    <a:pt x="3" y="107"/>
                  </a:lnTo>
                  <a:lnTo>
                    <a:pt x="3" y="106"/>
                  </a:lnTo>
                  <a:lnTo>
                    <a:pt x="3" y="105"/>
                  </a:lnTo>
                  <a:lnTo>
                    <a:pt x="1" y="104"/>
                  </a:lnTo>
                  <a:lnTo>
                    <a:pt x="0" y="104"/>
                  </a:lnTo>
                  <a:lnTo>
                    <a:pt x="0" y="102"/>
                  </a:lnTo>
                  <a:lnTo>
                    <a:pt x="0" y="101"/>
                  </a:lnTo>
                  <a:lnTo>
                    <a:pt x="1" y="100"/>
                  </a:lnTo>
                  <a:lnTo>
                    <a:pt x="1" y="99"/>
                  </a:lnTo>
                  <a:lnTo>
                    <a:pt x="1" y="96"/>
                  </a:lnTo>
                  <a:lnTo>
                    <a:pt x="3" y="96"/>
                  </a:lnTo>
                  <a:lnTo>
                    <a:pt x="3" y="95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3" y="92"/>
                  </a:lnTo>
                  <a:lnTo>
                    <a:pt x="4" y="92"/>
                  </a:lnTo>
                  <a:lnTo>
                    <a:pt x="4" y="90"/>
                  </a:lnTo>
                  <a:lnTo>
                    <a:pt x="4" y="89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5" y="87"/>
                  </a:lnTo>
                  <a:lnTo>
                    <a:pt x="5" y="86"/>
                  </a:lnTo>
                  <a:lnTo>
                    <a:pt x="6" y="86"/>
                  </a:lnTo>
                  <a:lnTo>
                    <a:pt x="6" y="84"/>
                  </a:lnTo>
                  <a:lnTo>
                    <a:pt x="7" y="84"/>
                  </a:lnTo>
                  <a:lnTo>
                    <a:pt x="7" y="83"/>
                  </a:lnTo>
                  <a:lnTo>
                    <a:pt x="9" y="83"/>
                  </a:lnTo>
                  <a:lnTo>
                    <a:pt x="7" y="82"/>
                  </a:lnTo>
                  <a:lnTo>
                    <a:pt x="9" y="82"/>
                  </a:lnTo>
                  <a:lnTo>
                    <a:pt x="10" y="82"/>
                  </a:lnTo>
                  <a:lnTo>
                    <a:pt x="10" y="81"/>
                  </a:lnTo>
                  <a:lnTo>
                    <a:pt x="11" y="80"/>
                  </a:lnTo>
                  <a:lnTo>
                    <a:pt x="11" y="78"/>
                  </a:lnTo>
                  <a:lnTo>
                    <a:pt x="10" y="77"/>
                  </a:lnTo>
                  <a:lnTo>
                    <a:pt x="10" y="76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10" y="72"/>
                  </a:lnTo>
                  <a:lnTo>
                    <a:pt x="10" y="71"/>
                  </a:lnTo>
                  <a:lnTo>
                    <a:pt x="9" y="71"/>
                  </a:lnTo>
                  <a:lnTo>
                    <a:pt x="9" y="70"/>
                  </a:lnTo>
                  <a:lnTo>
                    <a:pt x="9" y="69"/>
                  </a:lnTo>
                  <a:lnTo>
                    <a:pt x="9" y="67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1" y="66"/>
                  </a:lnTo>
                  <a:lnTo>
                    <a:pt x="11" y="65"/>
                  </a:lnTo>
                  <a:lnTo>
                    <a:pt x="11" y="63"/>
                  </a:lnTo>
                  <a:lnTo>
                    <a:pt x="12" y="63"/>
                  </a:lnTo>
                  <a:lnTo>
                    <a:pt x="12" y="61"/>
                  </a:lnTo>
                  <a:lnTo>
                    <a:pt x="12" y="60"/>
                  </a:lnTo>
                  <a:lnTo>
                    <a:pt x="11" y="60"/>
                  </a:lnTo>
                  <a:lnTo>
                    <a:pt x="11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1" y="58"/>
                  </a:lnTo>
                  <a:lnTo>
                    <a:pt x="11" y="57"/>
                  </a:lnTo>
                  <a:lnTo>
                    <a:pt x="11" y="55"/>
                  </a:lnTo>
                  <a:lnTo>
                    <a:pt x="11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2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9" y="49"/>
                  </a:lnTo>
                  <a:lnTo>
                    <a:pt x="7" y="49"/>
                  </a:lnTo>
                  <a:lnTo>
                    <a:pt x="7" y="48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5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5" y="37"/>
                  </a:lnTo>
                  <a:lnTo>
                    <a:pt x="6" y="36"/>
                  </a:lnTo>
                  <a:lnTo>
                    <a:pt x="6" y="35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1"/>
                  </a:lnTo>
                  <a:lnTo>
                    <a:pt x="6" y="30"/>
                  </a:lnTo>
                  <a:lnTo>
                    <a:pt x="6" y="29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7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7" y="0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3" y="0"/>
                  </a:lnTo>
                  <a:lnTo>
                    <a:pt x="64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69" y="1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3" y="1"/>
                  </a:lnTo>
                  <a:lnTo>
                    <a:pt x="74" y="1"/>
                  </a:lnTo>
                  <a:lnTo>
                    <a:pt x="75" y="1"/>
                  </a:lnTo>
                  <a:lnTo>
                    <a:pt x="76" y="1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8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5" y="1"/>
                  </a:lnTo>
                  <a:lnTo>
                    <a:pt x="97" y="1"/>
                  </a:lnTo>
                  <a:lnTo>
                    <a:pt x="98" y="1"/>
                  </a:lnTo>
                  <a:lnTo>
                    <a:pt x="99" y="1"/>
                  </a:lnTo>
                  <a:lnTo>
                    <a:pt x="100" y="1"/>
                  </a:lnTo>
                  <a:lnTo>
                    <a:pt x="101" y="1"/>
                  </a:lnTo>
                  <a:lnTo>
                    <a:pt x="103" y="1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1"/>
                  </a:lnTo>
                  <a:lnTo>
                    <a:pt x="117" y="1"/>
                  </a:lnTo>
                  <a:lnTo>
                    <a:pt x="118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6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0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1"/>
                  </a:lnTo>
                  <a:lnTo>
                    <a:pt x="136" y="1"/>
                  </a:lnTo>
                  <a:lnTo>
                    <a:pt x="138" y="1"/>
                  </a:ln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2" y="1"/>
                  </a:lnTo>
                  <a:lnTo>
                    <a:pt x="144" y="1"/>
                  </a:lnTo>
                  <a:lnTo>
                    <a:pt x="145" y="1"/>
                  </a:lnTo>
                  <a:lnTo>
                    <a:pt x="146" y="1"/>
                  </a:lnTo>
                  <a:lnTo>
                    <a:pt x="147" y="1"/>
                  </a:lnTo>
                  <a:lnTo>
                    <a:pt x="148" y="1"/>
                  </a:lnTo>
                  <a:lnTo>
                    <a:pt x="150" y="1"/>
                  </a:lnTo>
                  <a:lnTo>
                    <a:pt x="151" y="1"/>
                  </a:lnTo>
                  <a:lnTo>
                    <a:pt x="152" y="1"/>
                  </a:lnTo>
                  <a:lnTo>
                    <a:pt x="153" y="1"/>
                  </a:lnTo>
                  <a:lnTo>
                    <a:pt x="154" y="1"/>
                  </a:lnTo>
                  <a:lnTo>
                    <a:pt x="156" y="1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1" y="1"/>
                  </a:lnTo>
                  <a:lnTo>
                    <a:pt x="162" y="0"/>
                  </a:lnTo>
                  <a:lnTo>
                    <a:pt x="163" y="0"/>
                  </a:lnTo>
                  <a:lnTo>
                    <a:pt x="163" y="1"/>
                  </a:lnTo>
                  <a:lnTo>
                    <a:pt x="162" y="1"/>
                  </a:lnTo>
                  <a:lnTo>
                    <a:pt x="162" y="2"/>
                  </a:lnTo>
                  <a:lnTo>
                    <a:pt x="162" y="1"/>
                  </a:lnTo>
                  <a:lnTo>
                    <a:pt x="162" y="2"/>
                  </a:lnTo>
                  <a:lnTo>
                    <a:pt x="162" y="1"/>
                  </a:lnTo>
                  <a:lnTo>
                    <a:pt x="161" y="1"/>
                  </a:lnTo>
                  <a:lnTo>
                    <a:pt x="159" y="1"/>
                  </a:lnTo>
                  <a:lnTo>
                    <a:pt x="158" y="2"/>
                  </a:lnTo>
                  <a:lnTo>
                    <a:pt x="157" y="2"/>
                  </a:lnTo>
                  <a:lnTo>
                    <a:pt x="158" y="2"/>
                  </a:lnTo>
                  <a:lnTo>
                    <a:pt x="157" y="3"/>
                  </a:lnTo>
                  <a:lnTo>
                    <a:pt x="158" y="3"/>
                  </a:lnTo>
                  <a:lnTo>
                    <a:pt x="158" y="5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59" y="7"/>
                  </a:lnTo>
                  <a:lnTo>
                    <a:pt x="159" y="8"/>
                  </a:lnTo>
                  <a:lnTo>
                    <a:pt x="158" y="8"/>
                  </a:lnTo>
                  <a:lnTo>
                    <a:pt x="159" y="8"/>
                  </a:lnTo>
                  <a:lnTo>
                    <a:pt x="159" y="9"/>
                  </a:lnTo>
                  <a:lnTo>
                    <a:pt x="159" y="11"/>
                  </a:lnTo>
                  <a:lnTo>
                    <a:pt x="161" y="11"/>
                  </a:lnTo>
                  <a:lnTo>
                    <a:pt x="161" y="12"/>
                  </a:lnTo>
                  <a:lnTo>
                    <a:pt x="159" y="12"/>
                  </a:lnTo>
                  <a:lnTo>
                    <a:pt x="159" y="13"/>
                  </a:lnTo>
                  <a:lnTo>
                    <a:pt x="159" y="14"/>
                  </a:lnTo>
                  <a:lnTo>
                    <a:pt x="158" y="14"/>
                  </a:lnTo>
                  <a:lnTo>
                    <a:pt x="158" y="15"/>
                  </a:lnTo>
                  <a:lnTo>
                    <a:pt x="157" y="15"/>
                  </a:lnTo>
                  <a:lnTo>
                    <a:pt x="157" y="17"/>
                  </a:lnTo>
                  <a:lnTo>
                    <a:pt x="156" y="17"/>
                  </a:lnTo>
                  <a:lnTo>
                    <a:pt x="157" y="17"/>
                  </a:lnTo>
                  <a:lnTo>
                    <a:pt x="156" y="17"/>
                  </a:lnTo>
                  <a:lnTo>
                    <a:pt x="156" y="18"/>
                  </a:lnTo>
                  <a:lnTo>
                    <a:pt x="156" y="19"/>
                  </a:lnTo>
                  <a:lnTo>
                    <a:pt x="156" y="20"/>
                  </a:lnTo>
                  <a:lnTo>
                    <a:pt x="154" y="20"/>
                  </a:lnTo>
                  <a:lnTo>
                    <a:pt x="154" y="22"/>
                  </a:lnTo>
                  <a:lnTo>
                    <a:pt x="154" y="23"/>
                  </a:lnTo>
                  <a:lnTo>
                    <a:pt x="154" y="24"/>
                  </a:lnTo>
                  <a:lnTo>
                    <a:pt x="153" y="24"/>
                  </a:lnTo>
                  <a:lnTo>
                    <a:pt x="153" y="25"/>
                  </a:lnTo>
                  <a:lnTo>
                    <a:pt x="152" y="25"/>
                  </a:lnTo>
                  <a:lnTo>
                    <a:pt x="152" y="26"/>
                  </a:lnTo>
                  <a:lnTo>
                    <a:pt x="151" y="26"/>
                  </a:lnTo>
                  <a:lnTo>
                    <a:pt x="151" y="28"/>
                  </a:lnTo>
                  <a:lnTo>
                    <a:pt x="150" y="28"/>
                  </a:lnTo>
                  <a:lnTo>
                    <a:pt x="150" y="29"/>
                  </a:lnTo>
                  <a:lnTo>
                    <a:pt x="150" y="30"/>
                  </a:lnTo>
                  <a:lnTo>
                    <a:pt x="151" y="31"/>
                  </a:lnTo>
                  <a:lnTo>
                    <a:pt x="151" y="30"/>
                  </a:lnTo>
                  <a:lnTo>
                    <a:pt x="151" y="31"/>
                  </a:lnTo>
                  <a:lnTo>
                    <a:pt x="151" y="32"/>
                  </a:lnTo>
                  <a:lnTo>
                    <a:pt x="152" y="32"/>
                  </a:lnTo>
                  <a:lnTo>
                    <a:pt x="152" y="34"/>
                  </a:lnTo>
                  <a:lnTo>
                    <a:pt x="152" y="35"/>
                  </a:lnTo>
                  <a:lnTo>
                    <a:pt x="152" y="36"/>
                  </a:lnTo>
                  <a:lnTo>
                    <a:pt x="153" y="36"/>
                  </a:lnTo>
                  <a:lnTo>
                    <a:pt x="153" y="37"/>
                  </a:lnTo>
                  <a:lnTo>
                    <a:pt x="153" y="38"/>
                  </a:lnTo>
                  <a:lnTo>
                    <a:pt x="154" y="38"/>
                  </a:lnTo>
                  <a:lnTo>
                    <a:pt x="153" y="38"/>
                  </a:lnTo>
                  <a:lnTo>
                    <a:pt x="154" y="38"/>
                  </a:lnTo>
                  <a:lnTo>
                    <a:pt x="156" y="38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7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6" y="42"/>
                  </a:lnTo>
                  <a:lnTo>
                    <a:pt x="156" y="41"/>
                  </a:lnTo>
                  <a:lnTo>
                    <a:pt x="156" y="42"/>
                  </a:lnTo>
                  <a:lnTo>
                    <a:pt x="156" y="43"/>
                  </a:lnTo>
                  <a:lnTo>
                    <a:pt x="156" y="44"/>
                  </a:lnTo>
                  <a:lnTo>
                    <a:pt x="157" y="44"/>
                  </a:lnTo>
                  <a:lnTo>
                    <a:pt x="157" y="46"/>
                  </a:lnTo>
                  <a:lnTo>
                    <a:pt x="157" y="47"/>
                  </a:lnTo>
                  <a:lnTo>
                    <a:pt x="156" y="46"/>
                  </a:lnTo>
                  <a:lnTo>
                    <a:pt x="156" y="47"/>
                  </a:lnTo>
                  <a:lnTo>
                    <a:pt x="157" y="47"/>
                  </a:lnTo>
                  <a:lnTo>
                    <a:pt x="156" y="47"/>
                  </a:lnTo>
                  <a:lnTo>
                    <a:pt x="156" y="48"/>
                  </a:lnTo>
                  <a:lnTo>
                    <a:pt x="154" y="48"/>
                  </a:lnTo>
                  <a:lnTo>
                    <a:pt x="153" y="48"/>
                  </a:lnTo>
                  <a:lnTo>
                    <a:pt x="152" y="48"/>
                  </a:lnTo>
                  <a:lnTo>
                    <a:pt x="152" y="49"/>
                  </a:lnTo>
                  <a:lnTo>
                    <a:pt x="153" y="49"/>
                  </a:lnTo>
                  <a:lnTo>
                    <a:pt x="153" y="51"/>
                  </a:lnTo>
                  <a:lnTo>
                    <a:pt x="154" y="51"/>
                  </a:lnTo>
                  <a:lnTo>
                    <a:pt x="154" y="52"/>
                  </a:lnTo>
                  <a:lnTo>
                    <a:pt x="153" y="52"/>
                  </a:lnTo>
                  <a:lnTo>
                    <a:pt x="152" y="52"/>
                  </a:lnTo>
                  <a:lnTo>
                    <a:pt x="152" y="53"/>
                  </a:lnTo>
                  <a:lnTo>
                    <a:pt x="153" y="53"/>
                  </a:lnTo>
                  <a:lnTo>
                    <a:pt x="153" y="54"/>
                  </a:lnTo>
                  <a:lnTo>
                    <a:pt x="154" y="54"/>
                  </a:lnTo>
                  <a:lnTo>
                    <a:pt x="153" y="54"/>
                  </a:lnTo>
                  <a:lnTo>
                    <a:pt x="153" y="55"/>
                  </a:lnTo>
                  <a:lnTo>
                    <a:pt x="153" y="54"/>
                  </a:lnTo>
                  <a:lnTo>
                    <a:pt x="152" y="54"/>
                  </a:lnTo>
                  <a:lnTo>
                    <a:pt x="152" y="55"/>
                  </a:lnTo>
                  <a:lnTo>
                    <a:pt x="152" y="57"/>
                  </a:lnTo>
                  <a:lnTo>
                    <a:pt x="151" y="57"/>
                  </a:lnTo>
                  <a:lnTo>
                    <a:pt x="150" y="58"/>
                  </a:lnTo>
                  <a:lnTo>
                    <a:pt x="150" y="57"/>
                  </a:lnTo>
                  <a:lnTo>
                    <a:pt x="148" y="57"/>
                  </a:lnTo>
                  <a:lnTo>
                    <a:pt x="148" y="58"/>
                  </a:lnTo>
                  <a:lnTo>
                    <a:pt x="148" y="59"/>
                  </a:lnTo>
                  <a:lnTo>
                    <a:pt x="147" y="59"/>
                  </a:lnTo>
                  <a:lnTo>
                    <a:pt x="147" y="60"/>
                  </a:lnTo>
                  <a:lnTo>
                    <a:pt x="147" y="61"/>
                  </a:lnTo>
                  <a:lnTo>
                    <a:pt x="146" y="61"/>
                  </a:lnTo>
                  <a:lnTo>
                    <a:pt x="146" y="63"/>
                  </a:lnTo>
                  <a:lnTo>
                    <a:pt x="145" y="63"/>
                  </a:lnTo>
                  <a:lnTo>
                    <a:pt x="144" y="64"/>
                  </a:lnTo>
                  <a:lnTo>
                    <a:pt x="142" y="64"/>
                  </a:lnTo>
                  <a:lnTo>
                    <a:pt x="141" y="64"/>
                  </a:lnTo>
                  <a:lnTo>
                    <a:pt x="140" y="65"/>
                  </a:lnTo>
                  <a:lnTo>
                    <a:pt x="139" y="65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5" y="65"/>
                  </a:lnTo>
                  <a:lnTo>
                    <a:pt x="135" y="66"/>
                  </a:lnTo>
                  <a:lnTo>
                    <a:pt x="135" y="67"/>
                  </a:lnTo>
                  <a:lnTo>
                    <a:pt x="134" y="67"/>
                  </a:lnTo>
                  <a:lnTo>
                    <a:pt x="134" y="69"/>
                  </a:lnTo>
                  <a:lnTo>
                    <a:pt x="135" y="69"/>
                  </a:lnTo>
                  <a:lnTo>
                    <a:pt x="134" y="69"/>
                  </a:lnTo>
                  <a:lnTo>
                    <a:pt x="134" y="70"/>
                  </a:lnTo>
                  <a:lnTo>
                    <a:pt x="135" y="70"/>
                  </a:lnTo>
                  <a:lnTo>
                    <a:pt x="134" y="70"/>
                  </a:lnTo>
                  <a:lnTo>
                    <a:pt x="133" y="70"/>
                  </a:lnTo>
                  <a:lnTo>
                    <a:pt x="133" y="71"/>
                  </a:lnTo>
                  <a:close/>
                </a:path>
              </a:pathLst>
            </a:custGeom>
            <a:solidFill>
              <a:srgbClr val="EAEAEA"/>
            </a:solidFill>
            <a:ln w="6350">
              <a:solidFill>
                <a:srgbClr val="B2B2B2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>
                <a:solidFill>
                  <a:srgbClr val="000000"/>
                </a:solidFill>
                <a:latin typeface="Arial Narrow" pitchFamily="34" charset="0"/>
              </a:endParaRPr>
            </a:p>
          </p:txBody>
        </p:sp>
      </p:grpSp>
      <p:sp>
        <p:nvSpPr>
          <p:cNvPr id="1119" name="Rectangle 1381"/>
          <p:cNvSpPr>
            <a:spLocks noChangeArrowheads="1"/>
          </p:cNvSpPr>
          <p:nvPr/>
        </p:nvSpPr>
        <p:spPr bwMode="auto">
          <a:xfrm>
            <a:off x="5291537" y="2766799"/>
            <a:ext cx="1025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/>
          <a:p>
            <a:pPr defTabSz="911809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86868"/>
              </a:buClr>
              <a:buSzPct val="90000"/>
            </a:pPr>
            <a:r>
              <a:rPr lang="pt-BR" sz="800" b="1" dirty="0">
                <a:solidFill>
                  <a:srgbClr val="005388"/>
                </a:solidFill>
                <a:latin typeface="Arial" pitchFamily="34" charset="0"/>
                <a:cs typeface="Arial" pitchFamily="34" charset="0"/>
              </a:rPr>
              <a:t>IA</a:t>
            </a:r>
          </a:p>
        </p:txBody>
      </p:sp>
      <p:sp>
        <p:nvSpPr>
          <p:cNvPr id="1123" name="Rectangle 1381"/>
          <p:cNvSpPr>
            <a:spLocks noChangeArrowheads="1"/>
          </p:cNvSpPr>
          <p:nvPr/>
        </p:nvSpPr>
        <p:spPr bwMode="auto">
          <a:xfrm>
            <a:off x="6325341" y="3478999"/>
            <a:ext cx="14266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/>
          <a:p>
            <a:pPr defTabSz="911809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86868"/>
              </a:buClr>
              <a:buSzPct val="90000"/>
            </a:pPr>
            <a:r>
              <a:rPr lang="pt-BR" sz="800" b="1" dirty="0">
                <a:solidFill>
                  <a:srgbClr val="005388"/>
                </a:solidFill>
                <a:latin typeface="Arial" pitchFamily="34" charset="0"/>
                <a:cs typeface="Arial" pitchFamily="34" charset="0"/>
              </a:rPr>
              <a:t>KY</a:t>
            </a:r>
          </a:p>
        </p:txBody>
      </p:sp>
      <p:sp>
        <p:nvSpPr>
          <p:cNvPr id="1161" name="Rectangle 1381"/>
          <p:cNvSpPr>
            <a:spLocks noChangeArrowheads="1"/>
          </p:cNvSpPr>
          <p:nvPr/>
        </p:nvSpPr>
        <p:spPr bwMode="auto">
          <a:xfrm>
            <a:off x="5430770" y="3164755"/>
            <a:ext cx="165110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/>
          <a:p>
            <a:pPr defTabSz="911809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86868"/>
              </a:buClr>
              <a:buSzPct val="90000"/>
            </a:pPr>
            <a:r>
              <a:rPr lang="pt-BR" sz="800" b="1" dirty="0">
                <a:solidFill>
                  <a:srgbClr val="005388"/>
                </a:solidFill>
                <a:latin typeface="Arial" pitchFamily="34" charset="0"/>
                <a:cs typeface="Arial" pitchFamily="34" charset="0"/>
              </a:rPr>
              <a:t>MO</a:t>
            </a:r>
          </a:p>
        </p:txBody>
      </p:sp>
      <p:sp>
        <p:nvSpPr>
          <p:cNvPr id="1165" name="Rectangle 1381"/>
          <p:cNvSpPr>
            <a:spLocks noChangeArrowheads="1"/>
          </p:cNvSpPr>
          <p:nvPr/>
        </p:nvSpPr>
        <p:spPr bwMode="auto">
          <a:xfrm>
            <a:off x="5565799" y="3748792"/>
            <a:ext cx="14747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/>
          <a:p>
            <a:pPr defTabSz="911809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86868"/>
              </a:buClr>
              <a:buSzPct val="90000"/>
            </a:pPr>
            <a:r>
              <a:rPr lang="pt-BR" sz="800" b="1" dirty="0">
                <a:solidFill>
                  <a:srgbClr val="005388"/>
                </a:solidFill>
                <a:latin typeface="Arial" pitchFamily="34" charset="0"/>
                <a:cs typeface="Arial" pitchFamily="34" charset="0"/>
              </a:rPr>
              <a:t>AR</a:t>
            </a:r>
          </a:p>
        </p:txBody>
      </p:sp>
      <p:grpSp>
        <p:nvGrpSpPr>
          <p:cNvPr id="1166" name="Grupo 1117"/>
          <p:cNvGrpSpPr/>
          <p:nvPr/>
        </p:nvGrpSpPr>
        <p:grpSpPr>
          <a:xfrm>
            <a:off x="5538536" y="2946151"/>
            <a:ext cx="1871987" cy="1586071"/>
            <a:chOff x="1631780" y="2135132"/>
            <a:chExt cx="1839981" cy="1272453"/>
          </a:xfrm>
        </p:grpSpPr>
        <p:sp>
          <p:nvSpPr>
            <p:cNvPr id="1167" name="Rectangle 5"/>
            <p:cNvSpPr>
              <a:spLocks noChangeArrowheads="1"/>
            </p:cNvSpPr>
            <p:nvPr/>
          </p:nvSpPr>
          <p:spPr bwMode="auto">
            <a:xfrm>
              <a:off x="1631780" y="2135132"/>
              <a:ext cx="185049" cy="105132"/>
            </a:xfrm>
            <a:custGeom>
              <a:avLst/>
              <a:gdLst/>
              <a:ahLst/>
              <a:cxnLst/>
              <a:rect l="l" t="t" r="r" b="b"/>
              <a:pathLst>
                <a:path w="293429" h="187106">
                  <a:moveTo>
                    <a:pt x="224604" y="133446"/>
                  </a:moveTo>
                  <a:lnTo>
                    <a:pt x="224604" y="152649"/>
                  </a:lnTo>
                  <a:lnTo>
                    <a:pt x="264747" y="152649"/>
                  </a:lnTo>
                  <a:lnTo>
                    <a:pt x="264747" y="133446"/>
                  </a:lnTo>
                  <a:close/>
                  <a:moveTo>
                    <a:pt x="178727" y="133446"/>
                  </a:moveTo>
                  <a:lnTo>
                    <a:pt x="178727" y="152649"/>
                  </a:lnTo>
                  <a:lnTo>
                    <a:pt x="218870" y="152649"/>
                  </a:lnTo>
                  <a:lnTo>
                    <a:pt x="218870" y="133446"/>
                  </a:lnTo>
                  <a:close/>
                  <a:moveTo>
                    <a:pt x="132849" y="133446"/>
                  </a:moveTo>
                  <a:lnTo>
                    <a:pt x="132849" y="152649"/>
                  </a:lnTo>
                  <a:lnTo>
                    <a:pt x="172992" y="152649"/>
                  </a:lnTo>
                  <a:lnTo>
                    <a:pt x="172992" y="133446"/>
                  </a:lnTo>
                  <a:close/>
                  <a:moveTo>
                    <a:pt x="58775" y="133446"/>
                  </a:moveTo>
                  <a:lnTo>
                    <a:pt x="58775" y="175300"/>
                  </a:lnTo>
                  <a:lnTo>
                    <a:pt x="90316" y="175300"/>
                  </a:lnTo>
                  <a:lnTo>
                    <a:pt x="90316" y="133446"/>
                  </a:lnTo>
                  <a:close/>
                  <a:moveTo>
                    <a:pt x="17204" y="33482"/>
                  </a:moveTo>
                  <a:lnTo>
                    <a:pt x="61649" y="33482"/>
                  </a:lnTo>
                  <a:lnTo>
                    <a:pt x="61649" y="99462"/>
                  </a:lnTo>
                  <a:lnTo>
                    <a:pt x="73596" y="99462"/>
                  </a:lnTo>
                  <a:lnTo>
                    <a:pt x="73596" y="76320"/>
                  </a:lnTo>
                  <a:lnTo>
                    <a:pt x="117563" y="76320"/>
                  </a:lnTo>
                  <a:lnTo>
                    <a:pt x="117563" y="99462"/>
                  </a:lnTo>
                  <a:lnTo>
                    <a:pt x="128554" y="99462"/>
                  </a:lnTo>
                  <a:lnTo>
                    <a:pt x="178256" y="63518"/>
                  </a:lnTo>
                  <a:lnTo>
                    <a:pt x="178256" y="98969"/>
                  </a:lnTo>
                  <a:lnTo>
                    <a:pt x="227001" y="63518"/>
                  </a:lnTo>
                  <a:lnTo>
                    <a:pt x="227001" y="98969"/>
                  </a:lnTo>
                  <a:lnTo>
                    <a:pt x="275747" y="63518"/>
                  </a:lnTo>
                  <a:lnTo>
                    <a:pt x="275747" y="99462"/>
                  </a:lnTo>
                  <a:lnTo>
                    <a:pt x="275747" y="177751"/>
                  </a:lnTo>
                  <a:lnTo>
                    <a:pt x="293429" y="177751"/>
                  </a:lnTo>
                  <a:lnTo>
                    <a:pt x="293429" y="187106"/>
                  </a:lnTo>
                  <a:lnTo>
                    <a:pt x="0" y="187106"/>
                  </a:lnTo>
                  <a:lnTo>
                    <a:pt x="0" y="177751"/>
                  </a:lnTo>
                  <a:lnTo>
                    <a:pt x="17204" y="177751"/>
                  </a:lnTo>
                  <a:close/>
                  <a:moveTo>
                    <a:pt x="17204" y="16741"/>
                  </a:moveTo>
                  <a:lnTo>
                    <a:pt x="61648" y="16741"/>
                  </a:lnTo>
                  <a:lnTo>
                    <a:pt x="61648" y="28066"/>
                  </a:lnTo>
                  <a:lnTo>
                    <a:pt x="17204" y="28066"/>
                  </a:lnTo>
                  <a:close/>
                  <a:moveTo>
                    <a:pt x="21027" y="0"/>
                  </a:moveTo>
                  <a:lnTo>
                    <a:pt x="57825" y="0"/>
                  </a:lnTo>
                  <a:lnTo>
                    <a:pt x="57825" y="11325"/>
                  </a:lnTo>
                  <a:lnTo>
                    <a:pt x="21027" y="11325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82027" tIns="41014" rIns="82027" bIns="41014" numCol="1" anchor="ctr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pt-BR">
                <a:solidFill>
                  <a:srgbClr val="E2060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68" name="Rectangle 1381"/>
            <p:cNvSpPr>
              <a:spLocks noChangeArrowheads="1"/>
            </p:cNvSpPr>
            <p:nvPr/>
          </p:nvSpPr>
          <p:spPr bwMode="auto">
            <a:xfrm>
              <a:off x="3471698" y="3333509"/>
              <a:ext cx="63" cy="740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11809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686868"/>
                </a:buClr>
                <a:buSzPct val="90000"/>
              </a:pPr>
              <a:endParaRPr lang="pt-BR" sz="600" dirty="0">
                <a:solidFill>
                  <a:srgbClr val="005388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1169" name="Grupo 1117"/>
          <p:cNvGrpSpPr/>
          <p:nvPr/>
        </p:nvGrpSpPr>
        <p:grpSpPr>
          <a:xfrm>
            <a:off x="4951812" y="3688042"/>
            <a:ext cx="291056" cy="150268"/>
            <a:chOff x="4242109" y="2774423"/>
            <a:chExt cx="172478" cy="89048"/>
          </a:xfrm>
        </p:grpSpPr>
        <p:sp>
          <p:nvSpPr>
            <p:cNvPr id="1170" name="Rectangle 1381"/>
            <p:cNvSpPr>
              <a:spLocks noChangeArrowheads="1"/>
            </p:cNvSpPr>
            <p:nvPr/>
          </p:nvSpPr>
          <p:spPr bwMode="auto">
            <a:xfrm>
              <a:off x="4414549" y="2808755"/>
              <a:ext cx="38" cy="54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11809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686868"/>
                </a:buClr>
                <a:buSzPct val="90000"/>
              </a:pPr>
              <a:endParaRPr lang="pt-BR" sz="600" dirty="0">
                <a:solidFill>
                  <a:srgbClr val="00538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1" name="Freeform 5"/>
            <p:cNvSpPr>
              <a:spLocks/>
            </p:cNvSpPr>
            <p:nvPr/>
          </p:nvSpPr>
          <p:spPr bwMode="auto">
            <a:xfrm flipH="1">
              <a:off x="4242109" y="2774423"/>
              <a:ext cx="113788" cy="76323"/>
            </a:xfrm>
            <a:custGeom>
              <a:avLst/>
              <a:gdLst>
                <a:gd name="T0" fmla="*/ 1666 w 1687"/>
                <a:gd name="T1" fmla="*/ 377 h 1196"/>
                <a:gd name="T2" fmla="*/ 1613 w 1687"/>
                <a:gd name="T3" fmla="*/ 249 h 1196"/>
                <a:gd name="T4" fmla="*/ 1618 w 1687"/>
                <a:gd name="T5" fmla="*/ 236 h 1196"/>
                <a:gd name="T6" fmla="*/ 1654 w 1687"/>
                <a:gd name="T7" fmla="*/ 215 h 1196"/>
                <a:gd name="T8" fmla="*/ 1654 w 1687"/>
                <a:gd name="T9" fmla="*/ 172 h 1196"/>
                <a:gd name="T10" fmla="*/ 1620 w 1687"/>
                <a:gd name="T11" fmla="*/ 121 h 1196"/>
                <a:gd name="T12" fmla="*/ 1572 w 1687"/>
                <a:gd name="T13" fmla="*/ 109 h 1196"/>
                <a:gd name="T14" fmla="*/ 1605 w 1687"/>
                <a:gd name="T15" fmla="*/ 142 h 1196"/>
                <a:gd name="T16" fmla="*/ 1622 w 1687"/>
                <a:gd name="T17" fmla="*/ 174 h 1196"/>
                <a:gd name="T18" fmla="*/ 1605 w 1687"/>
                <a:gd name="T19" fmla="*/ 196 h 1196"/>
                <a:gd name="T20" fmla="*/ 1570 w 1687"/>
                <a:gd name="T21" fmla="*/ 196 h 1196"/>
                <a:gd name="T22" fmla="*/ 1466 w 1687"/>
                <a:gd name="T23" fmla="*/ 102 h 1196"/>
                <a:gd name="T24" fmla="*/ 1350 w 1687"/>
                <a:gd name="T25" fmla="*/ 49 h 1196"/>
                <a:gd name="T26" fmla="*/ 1112 w 1687"/>
                <a:gd name="T27" fmla="*/ 3 h 1196"/>
                <a:gd name="T28" fmla="*/ 928 w 1687"/>
                <a:gd name="T29" fmla="*/ 8 h 1196"/>
                <a:gd name="T30" fmla="*/ 760 w 1687"/>
                <a:gd name="T31" fmla="*/ 49 h 1196"/>
                <a:gd name="T32" fmla="*/ 586 w 1687"/>
                <a:gd name="T33" fmla="*/ 133 h 1196"/>
                <a:gd name="T34" fmla="*/ 470 w 1687"/>
                <a:gd name="T35" fmla="*/ 131 h 1196"/>
                <a:gd name="T36" fmla="*/ 372 w 1687"/>
                <a:gd name="T37" fmla="*/ 63 h 1196"/>
                <a:gd name="T38" fmla="*/ 319 w 1687"/>
                <a:gd name="T39" fmla="*/ 60 h 1196"/>
                <a:gd name="T40" fmla="*/ 342 w 1687"/>
                <a:gd name="T41" fmla="*/ 171 h 1196"/>
                <a:gd name="T42" fmla="*/ 350 w 1687"/>
                <a:gd name="T43" fmla="*/ 232 h 1196"/>
                <a:gd name="T44" fmla="*/ 268 w 1687"/>
                <a:gd name="T45" fmla="*/ 282 h 1196"/>
                <a:gd name="T46" fmla="*/ 207 w 1687"/>
                <a:gd name="T47" fmla="*/ 374 h 1196"/>
                <a:gd name="T48" fmla="*/ 145 w 1687"/>
                <a:gd name="T49" fmla="*/ 442 h 1196"/>
                <a:gd name="T50" fmla="*/ 41 w 1687"/>
                <a:gd name="T51" fmla="*/ 458 h 1196"/>
                <a:gd name="T52" fmla="*/ 5 w 1687"/>
                <a:gd name="T53" fmla="*/ 550 h 1196"/>
                <a:gd name="T54" fmla="*/ 37 w 1687"/>
                <a:gd name="T55" fmla="*/ 644 h 1196"/>
                <a:gd name="T56" fmla="*/ 107 w 1687"/>
                <a:gd name="T57" fmla="*/ 716 h 1196"/>
                <a:gd name="T58" fmla="*/ 237 w 1687"/>
                <a:gd name="T59" fmla="*/ 794 h 1196"/>
                <a:gd name="T60" fmla="*/ 442 w 1687"/>
                <a:gd name="T61" fmla="*/ 863 h 1196"/>
                <a:gd name="T62" fmla="*/ 507 w 1687"/>
                <a:gd name="T63" fmla="*/ 883 h 1196"/>
                <a:gd name="T64" fmla="*/ 548 w 1687"/>
                <a:gd name="T65" fmla="*/ 928 h 1196"/>
                <a:gd name="T66" fmla="*/ 550 w 1687"/>
                <a:gd name="T67" fmla="*/ 1025 h 1196"/>
                <a:gd name="T68" fmla="*/ 564 w 1687"/>
                <a:gd name="T69" fmla="*/ 1186 h 1196"/>
                <a:gd name="T70" fmla="*/ 665 w 1687"/>
                <a:gd name="T71" fmla="*/ 1184 h 1196"/>
                <a:gd name="T72" fmla="*/ 747 w 1687"/>
                <a:gd name="T73" fmla="*/ 1131 h 1196"/>
                <a:gd name="T74" fmla="*/ 789 w 1687"/>
                <a:gd name="T75" fmla="*/ 1030 h 1196"/>
                <a:gd name="T76" fmla="*/ 868 w 1687"/>
                <a:gd name="T77" fmla="*/ 962 h 1196"/>
                <a:gd name="T78" fmla="*/ 1097 w 1687"/>
                <a:gd name="T79" fmla="*/ 958 h 1196"/>
                <a:gd name="T80" fmla="*/ 1150 w 1687"/>
                <a:gd name="T81" fmla="*/ 919 h 1196"/>
                <a:gd name="T82" fmla="*/ 1092 w 1687"/>
                <a:gd name="T83" fmla="*/ 830 h 1196"/>
                <a:gd name="T84" fmla="*/ 1070 w 1687"/>
                <a:gd name="T85" fmla="*/ 700 h 1196"/>
                <a:gd name="T86" fmla="*/ 1106 w 1687"/>
                <a:gd name="T87" fmla="*/ 562 h 1196"/>
                <a:gd name="T88" fmla="*/ 1090 w 1687"/>
                <a:gd name="T89" fmla="*/ 671 h 1196"/>
                <a:gd name="T90" fmla="*/ 1121 w 1687"/>
                <a:gd name="T91" fmla="*/ 805 h 1196"/>
                <a:gd name="T92" fmla="*/ 1177 w 1687"/>
                <a:gd name="T93" fmla="*/ 876 h 1196"/>
                <a:gd name="T94" fmla="*/ 1251 w 1687"/>
                <a:gd name="T95" fmla="*/ 928 h 1196"/>
                <a:gd name="T96" fmla="*/ 1266 w 1687"/>
                <a:gd name="T97" fmla="*/ 948 h 1196"/>
                <a:gd name="T98" fmla="*/ 1294 w 1687"/>
                <a:gd name="T99" fmla="*/ 1063 h 1196"/>
                <a:gd name="T100" fmla="*/ 1299 w 1687"/>
                <a:gd name="T101" fmla="*/ 1150 h 1196"/>
                <a:gd name="T102" fmla="*/ 1358 w 1687"/>
                <a:gd name="T103" fmla="*/ 1196 h 1196"/>
                <a:gd name="T104" fmla="*/ 1425 w 1687"/>
                <a:gd name="T105" fmla="*/ 1186 h 1196"/>
                <a:gd name="T106" fmla="*/ 1483 w 1687"/>
                <a:gd name="T107" fmla="*/ 1092 h 1196"/>
                <a:gd name="T108" fmla="*/ 1548 w 1687"/>
                <a:gd name="T109" fmla="*/ 870 h 1196"/>
                <a:gd name="T110" fmla="*/ 1596 w 1687"/>
                <a:gd name="T111" fmla="*/ 757 h 1196"/>
                <a:gd name="T112" fmla="*/ 1654 w 1687"/>
                <a:gd name="T113" fmla="*/ 649 h 1196"/>
                <a:gd name="T114" fmla="*/ 1687 w 1687"/>
                <a:gd name="T115" fmla="*/ 492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7" h="1196">
                  <a:moveTo>
                    <a:pt x="1687" y="478"/>
                  </a:moveTo>
                  <a:lnTo>
                    <a:pt x="1687" y="478"/>
                  </a:lnTo>
                  <a:lnTo>
                    <a:pt x="1682" y="446"/>
                  </a:lnTo>
                  <a:lnTo>
                    <a:pt x="1675" y="412"/>
                  </a:lnTo>
                  <a:lnTo>
                    <a:pt x="1666" y="377"/>
                  </a:lnTo>
                  <a:lnTo>
                    <a:pt x="1654" y="342"/>
                  </a:lnTo>
                  <a:lnTo>
                    <a:pt x="1642" y="309"/>
                  </a:lnTo>
                  <a:lnTo>
                    <a:pt x="1630" y="280"/>
                  </a:lnTo>
                  <a:lnTo>
                    <a:pt x="1618" y="258"/>
                  </a:lnTo>
                  <a:lnTo>
                    <a:pt x="1613" y="249"/>
                  </a:lnTo>
                  <a:lnTo>
                    <a:pt x="1608" y="242"/>
                  </a:lnTo>
                  <a:lnTo>
                    <a:pt x="1608" y="242"/>
                  </a:lnTo>
                  <a:lnTo>
                    <a:pt x="1603" y="237"/>
                  </a:lnTo>
                  <a:lnTo>
                    <a:pt x="1603" y="237"/>
                  </a:lnTo>
                  <a:lnTo>
                    <a:pt x="1618" y="236"/>
                  </a:lnTo>
                  <a:lnTo>
                    <a:pt x="1627" y="234"/>
                  </a:lnTo>
                  <a:lnTo>
                    <a:pt x="1635" y="230"/>
                  </a:lnTo>
                  <a:lnTo>
                    <a:pt x="1644" y="227"/>
                  </a:lnTo>
                  <a:lnTo>
                    <a:pt x="1649" y="222"/>
                  </a:lnTo>
                  <a:lnTo>
                    <a:pt x="1654" y="215"/>
                  </a:lnTo>
                  <a:lnTo>
                    <a:pt x="1658" y="205"/>
                  </a:lnTo>
                  <a:lnTo>
                    <a:pt x="1658" y="205"/>
                  </a:lnTo>
                  <a:lnTo>
                    <a:pt x="1658" y="198"/>
                  </a:lnTo>
                  <a:lnTo>
                    <a:pt x="1658" y="189"/>
                  </a:lnTo>
                  <a:lnTo>
                    <a:pt x="1654" y="172"/>
                  </a:lnTo>
                  <a:lnTo>
                    <a:pt x="1646" y="154"/>
                  </a:lnTo>
                  <a:lnTo>
                    <a:pt x="1640" y="145"/>
                  </a:lnTo>
                  <a:lnTo>
                    <a:pt x="1635" y="136"/>
                  </a:lnTo>
                  <a:lnTo>
                    <a:pt x="1629" y="128"/>
                  </a:lnTo>
                  <a:lnTo>
                    <a:pt x="1620" y="121"/>
                  </a:lnTo>
                  <a:lnTo>
                    <a:pt x="1611" y="116"/>
                  </a:lnTo>
                  <a:lnTo>
                    <a:pt x="1603" y="113"/>
                  </a:lnTo>
                  <a:lnTo>
                    <a:pt x="1593" y="109"/>
                  </a:lnTo>
                  <a:lnTo>
                    <a:pt x="1582" y="109"/>
                  </a:lnTo>
                  <a:lnTo>
                    <a:pt x="1572" y="109"/>
                  </a:lnTo>
                  <a:lnTo>
                    <a:pt x="1560" y="113"/>
                  </a:lnTo>
                  <a:lnTo>
                    <a:pt x="1560" y="113"/>
                  </a:lnTo>
                  <a:lnTo>
                    <a:pt x="1570" y="118"/>
                  </a:lnTo>
                  <a:lnTo>
                    <a:pt x="1593" y="131"/>
                  </a:lnTo>
                  <a:lnTo>
                    <a:pt x="1605" y="142"/>
                  </a:lnTo>
                  <a:lnTo>
                    <a:pt x="1615" y="152"/>
                  </a:lnTo>
                  <a:lnTo>
                    <a:pt x="1618" y="157"/>
                  </a:lnTo>
                  <a:lnTo>
                    <a:pt x="1620" y="162"/>
                  </a:lnTo>
                  <a:lnTo>
                    <a:pt x="1622" y="169"/>
                  </a:lnTo>
                  <a:lnTo>
                    <a:pt x="1622" y="174"/>
                  </a:lnTo>
                  <a:lnTo>
                    <a:pt x="1622" y="174"/>
                  </a:lnTo>
                  <a:lnTo>
                    <a:pt x="1620" y="183"/>
                  </a:lnTo>
                  <a:lnTo>
                    <a:pt x="1615" y="188"/>
                  </a:lnTo>
                  <a:lnTo>
                    <a:pt x="1610" y="193"/>
                  </a:lnTo>
                  <a:lnTo>
                    <a:pt x="1605" y="196"/>
                  </a:lnTo>
                  <a:lnTo>
                    <a:pt x="1596" y="198"/>
                  </a:lnTo>
                  <a:lnTo>
                    <a:pt x="1588" y="198"/>
                  </a:lnTo>
                  <a:lnTo>
                    <a:pt x="1579" y="198"/>
                  </a:lnTo>
                  <a:lnTo>
                    <a:pt x="1570" y="196"/>
                  </a:lnTo>
                  <a:lnTo>
                    <a:pt x="1570" y="196"/>
                  </a:lnTo>
                  <a:lnTo>
                    <a:pt x="1545" y="166"/>
                  </a:lnTo>
                  <a:lnTo>
                    <a:pt x="1529" y="150"/>
                  </a:lnTo>
                  <a:lnTo>
                    <a:pt x="1511" y="135"/>
                  </a:lnTo>
                  <a:lnTo>
                    <a:pt x="1490" y="118"/>
                  </a:lnTo>
                  <a:lnTo>
                    <a:pt x="1466" y="102"/>
                  </a:lnTo>
                  <a:lnTo>
                    <a:pt x="1441" y="87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382" y="61"/>
                  </a:lnTo>
                  <a:lnTo>
                    <a:pt x="1350" y="49"/>
                  </a:lnTo>
                  <a:lnTo>
                    <a:pt x="1312" y="37"/>
                  </a:lnTo>
                  <a:lnTo>
                    <a:pt x="1268" y="25"/>
                  </a:lnTo>
                  <a:lnTo>
                    <a:pt x="1220" y="17"/>
                  </a:lnTo>
                  <a:lnTo>
                    <a:pt x="1169" y="8"/>
                  </a:lnTo>
                  <a:lnTo>
                    <a:pt x="1112" y="3"/>
                  </a:lnTo>
                  <a:lnTo>
                    <a:pt x="1054" y="0"/>
                  </a:lnTo>
                  <a:lnTo>
                    <a:pt x="1024" y="0"/>
                  </a:lnTo>
                  <a:lnTo>
                    <a:pt x="993" y="1"/>
                  </a:lnTo>
                  <a:lnTo>
                    <a:pt x="960" y="5"/>
                  </a:lnTo>
                  <a:lnTo>
                    <a:pt x="928" y="8"/>
                  </a:lnTo>
                  <a:lnTo>
                    <a:pt x="895" y="13"/>
                  </a:lnTo>
                  <a:lnTo>
                    <a:pt x="861" y="20"/>
                  </a:lnTo>
                  <a:lnTo>
                    <a:pt x="829" y="27"/>
                  </a:lnTo>
                  <a:lnTo>
                    <a:pt x="794" y="37"/>
                  </a:lnTo>
                  <a:lnTo>
                    <a:pt x="760" y="49"/>
                  </a:lnTo>
                  <a:lnTo>
                    <a:pt x="724" y="61"/>
                  </a:lnTo>
                  <a:lnTo>
                    <a:pt x="690" y="77"/>
                  </a:lnTo>
                  <a:lnTo>
                    <a:pt x="656" y="94"/>
                  </a:lnTo>
                  <a:lnTo>
                    <a:pt x="620" y="113"/>
                  </a:lnTo>
                  <a:lnTo>
                    <a:pt x="586" y="133"/>
                  </a:lnTo>
                  <a:lnTo>
                    <a:pt x="552" y="155"/>
                  </a:lnTo>
                  <a:lnTo>
                    <a:pt x="516" y="181"/>
                  </a:lnTo>
                  <a:lnTo>
                    <a:pt x="516" y="181"/>
                  </a:lnTo>
                  <a:lnTo>
                    <a:pt x="494" y="155"/>
                  </a:lnTo>
                  <a:lnTo>
                    <a:pt x="470" y="131"/>
                  </a:lnTo>
                  <a:lnTo>
                    <a:pt x="441" y="106"/>
                  </a:lnTo>
                  <a:lnTo>
                    <a:pt x="424" y="92"/>
                  </a:lnTo>
                  <a:lnTo>
                    <a:pt x="407" y="80"/>
                  </a:lnTo>
                  <a:lnTo>
                    <a:pt x="389" y="72"/>
                  </a:lnTo>
                  <a:lnTo>
                    <a:pt x="372" y="63"/>
                  </a:lnTo>
                  <a:lnTo>
                    <a:pt x="357" y="58"/>
                  </a:lnTo>
                  <a:lnTo>
                    <a:pt x="340" y="54"/>
                  </a:lnTo>
                  <a:lnTo>
                    <a:pt x="333" y="56"/>
                  </a:lnTo>
                  <a:lnTo>
                    <a:pt x="326" y="56"/>
                  </a:lnTo>
                  <a:lnTo>
                    <a:pt x="319" y="60"/>
                  </a:lnTo>
                  <a:lnTo>
                    <a:pt x="313" y="63"/>
                  </a:lnTo>
                  <a:lnTo>
                    <a:pt x="313" y="63"/>
                  </a:lnTo>
                  <a:lnTo>
                    <a:pt x="319" y="87"/>
                  </a:lnTo>
                  <a:lnTo>
                    <a:pt x="335" y="140"/>
                  </a:lnTo>
                  <a:lnTo>
                    <a:pt x="342" y="171"/>
                  </a:lnTo>
                  <a:lnTo>
                    <a:pt x="347" y="198"/>
                  </a:lnTo>
                  <a:lnTo>
                    <a:pt x="350" y="220"/>
                  </a:lnTo>
                  <a:lnTo>
                    <a:pt x="350" y="227"/>
                  </a:lnTo>
                  <a:lnTo>
                    <a:pt x="350" y="232"/>
                  </a:lnTo>
                  <a:lnTo>
                    <a:pt x="350" y="232"/>
                  </a:lnTo>
                  <a:lnTo>
                    <a:pt x="336" y="237"/>
                  </a:lnTo>
                  <a:lnTo>
                    <a:pt x="323" y="244"/>
                  </a:lnTo>
                  <a:lnTo>
                    <a:pt x="306" y="253"/>
                  </a:lnTo>
                  <a:lnTo>
                    <a:pt x="287" y="266"/>
                  </a:lnTo>
                  <a:lnTo>
                    <a:pt x="268" y="282"/>
                  </a:lnTo>
                  <a:lnTo>
                    <a:pt x="249" y="302"/>
                  </a:lnTo>
                  <a:lnTo>
                    <a:pt x="242" y="312"/>
                  </a:lnTo>
                  <a:lnTo>
                    <a:pt x="234" y="326"/>
                  </a:lnTo>
                  <a:lnTo>
                    <a:pt x="234" y="326"/>
                  </a:lnTo>
                  <a:lnTo>
                    <a:pt x="207" y="374"/>
                  </a:lnTo>
                  <a:lnTo>
                    <a:pt x="195" y="394"/>
                  </a:lnTo>
                  <a:lnTo>
                    <a:pt x="181" y="412"/>
                  </a:lnTo>
                  <a:lnTo>
                    <a:pt x="167" y="427"/>
                  </a:lnTo>
                  <a:lnTo>
                    <a:pt x="154" y="439"/>
                  </a:lnTo>
                  <a:lnTo>
                    <a:pt x="145" y="442"/>
                  </a:lnTo>
                  <a:lnTo>
                    <a:pt x="136" y="446"/>
                  </a:lnTo>
                  <a:lnTo>
                    <a:pt x="128" y="449"/>
                  </a:lnTo>
                  <a:lnTo>
                    <a:pt x="119" y="449"/>
                  </a:lnTo>
                  <a:lnTo>
                    <a:pt x="119" y="449"/>
                  </a:lnTo>
                  <a:lnTo>
                    <a:pt x="41" y="458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88"/>
                  </a:lnTo>
                  <a:lnTo>
                    <a:pt x="1" y="516"/>
                  </a:lnTo>
                  <a:lnTo>
                    <a:pt x="5" y="550"/>
                  </a:lnTo>
                  <a:lnTo>
                    <a:pt x="10" y="569"/>
                  </a:lnTo>
                  <a:lnTo>
                    <a:pt x="13" y="588"/>
                  </a:lnTo>
                  <a:lnTo>
                    <a:pt x="20" y="606"/>
                  </a:lnTo>
                  <a:lnTo>
                    <a:pt x="27" y="625"/>
                  </a:lnTo>
                  <a:lnTo>
                    <a:pt x="37" y="644"/>
                  </a:lnTo>
                  <a:lnTo>
                    <a:pt x="48" y="661"/>
                  </a:lnTo>
                  <a:lnTo>
                    <a:pt x="61" y="676"/>
                  </a:lnTo>
                  <a:lnTo>
                    <a:pt x="77" y="690"/>
                  </a:lnTo>
                  <a:lnTo>
                    <a:pt x="77" y="690"/>
                  </a:lnTo>
                  <a:lnTo>
                    <a:pt x="107" y="716"/>
                  </a:lnTo>
                  <a:lnTo>
                    <a:pt x="138" y="736"/>
                  </a:lnTo>
                  <a:lnTo>
                    <a:pt x="166" y="755"/>
                  </a:lnTo>
                  <a:lnTo>
                    <a:pt x="191" y="770"/>
                  </a:lnTo>
                  <a:lnTo>
                    <a:pt x="215" y="784"/>
                  </a:lnTo>
                  <a:lnTo>
                    <a:pt x="237" y="794"/>
                  </a:lnTo>
                  <a:lnTo>
                    <a:pt x="277" y="810"/>
                  </a:lnTo>
                  <a:lnTo>
                    <a:pt x="277" y="810"/>
                  </a:lnTo>
                  <a:lnTo>
                    <a:pt x="321" y="825"/>
                  </a:lnTo>
                  <a:lnTo>
                    <a:pt x="377" y="844"/>
                  </a:lnTo>
                  <a:lnTo>
                    <a:pt x="442" y="863"/>
                  </a:lnTo>
                  <a:lnTo>
                    <a:pt x="442" y="863"/>
                  </a:lnTo>
                  <a:lnTo>
                    <a:pt x="459" y="866"/>
                  </a:lnTo>
                  <a:lnTo>
                    <a:pt x="478" y="871"/>
                  </a:lnTo>
                  <a:lnTo>
                    <a:pt x="497" y="878"/>
                  </a:lnTo>
                  <a:lnTo>
                    <a:pt x="507" y="883"/>
                  </a:lnTo>
                  <a:lnTo>
                    <a:pt x="518" y="890"/>
                  </a:lnTo>
                  <a:lnTo>
                    <a:pt x="526" y="897"/>
                  </a:lnTo>
                  <a:lnTo>
                    <a:pt x="535" y="905"/>
                  </a:lnTo>
                  <a:lnTo>
                    <a:pt x="542" y="916"/>
                  </a:lnTo>
                  <a:lnTo>
                    <a:pt x="548" y="928"/>
                  </a:lnTo>
                  <a:lnTo>
                    <a:pt x="552" y="940"/>
                  </a:lnTo>
                  <a:lnTo>
                    <a:pt x="552" y="955"/>
                  </a:lnTo>
                  <a:lnTo>
                    <a:pt x="552" y="955"/>
                  </a:lnTo>
                  <a:lnTo>
                    <a:pt x="552" y="989"/>
                  </a:lnTo>
                  <a:lnTo>
                    <a:pt x="550" y="1025"/>
                  </a:lnTo>
                  <a:lnTo>
                    <a:pt x="545" y="1098"/>
                  </a:lnTo>
                  <a:lnTo>
                    <a:pt x="536" y="1180"/>
                  </a:lnTo>
                  <a:lnTo>
                    <a:pt x="536" y="1180"/>
                  </a:lnTo>
                  <a:lnTo>
                    <a:pt x="543" y="1182"/>
                  </a:lnTo>
                  <a:lnTo>
                    <a:pt x="564" y="1186"/>
                  </a:lnTo>
                  <a:lnTo>
                    <a:pt x="593" y="1189"/>
                  </a:lnTo>
                  <a:lnTo>
                    <a:pt x="610" y="1189"/>
                  </a:lnTo>
                  <a:lnTo>
                    <a:pt x="629" y="1189"/>
                  </a:lnTo>
                  <a:lnTo>
                    <a:pt x="646" y="1187"/>
                  </a:lnTo>
                  <a:lnTo>
                    <a:pt x="665" y="1184"/>
                  </a:lnTo>
                  <a:lnTo>
                    <a:pt x="683" y="1179"/>
                  </a:lnTo>
                  <a:lnTo>
                    <a:pt x="702" y="1170"/>
                  </a:lnTo>
                  <a:lnTo>
                    <a:pt x="718" y="1160"/>
                  </a:lnTo>
                  <a:lnTo>
                    <a:pt x="733" y="1148"/>
                  </a:lnTo>
                  <a:lnTo>
                    <a:pt x="747" y="1131"/>
                  </a:lnTo>
                  <a:lnTo>
                    <a:pt x="752" y="1122"/>
                  </a:lnTo>
                  <a:lnTo>
                    <a:pt x="757" y="1112"/>
                  </a:lnTo>
                  <a:lnTo>
                    <a:pt x="757" y="1112"/>
                  </a:lnTo>
                  <a:lnTo>
                    <a:pt x="776" y="1066"/>
                  </a:lnTo>
                  <a:lnTo>
                    <a:pt x="789" y="1030"/>
                  </a:lnTo>
                  <a:lnTo>
                    <a:pt x="789" y="1030"/>
                  </a:lnTo>
                  <a:lnTo>
                    <a:pt x="849" y="876"/>
                  </a:lnTo>
                  <a:lnTo>
                    <a:pt x="846" y="963"/>
                  </a:lnTo>
                  <a:lnTo>
                    <a:pt x="846" y="963"/>
                  </a:lnTo>
                  <a:lnTo>
                    <a:pt x="868" y="962"/>
                  </a:lnTo>
                  <a:lnTo>
                    <a:pt x="868" y="962"/>
                  </a:lnTo>
                  <a:lnTo>
                    <a:pt x="930" y="963"/>
                  </a:lnTo>
                  <a:lnTo>
                    <a:pt x="1010" y="963"/>
                  </a:lnTo>
                  <a:lnTo>
                    <a:pt x="1054" y="962"/>
                  </a:lnTo>
                  <a:lnTo>
                    <a:pt x="1097" y="958"/>
                  </a:lnTo>
                  <a:lnTo>
                    <a:pt x="1138" y="952"/>
                  </a:lnTo>
                  <a:lnTo>
                    <a:pt x="1157" y="948"/>
                  </a:lnTo>
                  <a:lnTo>
                    <a:pt x="1176" y="943"/>
                  </a:lnTo>
                  <a:lnTo>
                    <a:pt x="1176" y="943"/>
                  </a:lnTo>
                  <a:lnTo>
                    <a:pt x="1150" y="919"/>
                  </a:lnTo>
                  <a:lnTo>
                    <a:pt x="1136" y="905"/>
                  </a:lnTo>
                  <a:lnTo>
                    <a:pt x="1124" y="888"/>
                  </a:lnTo>
                  <a:lnTo>
                    <a:pt x="1112" y="871"/>
                  </a:lnTo>
                  <a:lnTo>
                    <a:pt x="1100" y="852"/>
                  </a:lnTo>
                  <a:lnTo>
                    <a:pt x="1092" y="830"/>
                  </a:lnTo>
                  <a:lnTo>
                    <a:pt x="1083" y="808"/>
                  </a:lnTo>
                  <a:lnTo>
                    <a:pt x="1076" y="784"/>
                  </a:lnTo>
                  <a:lnTo>
                    <a:pt x="1071" y="757"/>
                  </a:lnTo>
                  <a:lnTo>
                    <a:pt x="1070" y="729"/>
                  </a:lnTo>
                  <a:lnTo>
                    <a:pt x="1070" y="700"/>
                  </a:lnTo>
                  <a:lnTo>
                    <a:pt x="1073" y="668"/>
                  </a:lnTo>
                  <a:lnTo>
                    <a:pt x="1080" y="635"/>
                  </a:lnTo>
                  <a:lnTo>
                    <a:pt x="1092" y="600"/>
                  </a:lnTo>
                  <a:lnTo>
                    <a:pt x="1106" y="562"/>
                  </a:lnTo>
                  <a:lnTo>
                    <a:pt x="1106" y="562"/>
                  </a:lnTo>
                  <a:lnTo>
                    <a:pt x="1102" y="574"/>
                  </a:lnTo>
                  <a:lnTo>
                    <a:pt x="1095" y="603"/>
                  </a:lnTo>
                  <a:lnTo>
                    <a:pt x="1092" y="623"/>
                  </a:lnTo>
                  <a:lnTo>
                    <a:pt x="1090" y="646"/>
                  </a:lnTo>
                  <a:lnTo>
                    <a:pt x="1090" y="671"/>
                  </a:lnTo>
                  <a:lnTo>
                    <a:pt x="1092" y="699"/>
                  </a:lnTo>
                  <a:lnTo>
                    <a:pt x="1095" y="728"/>
                  </a:lnTo>
                  <a:lnTo>
                    <a:pt x="1102" y="758"/>
                  </a:lnTo>
                  <a:lnTo>
                    <a:pt x="1114" y="789"/>
                  </a:lnTo>
                  <a:lnTo>
                    <a:pt x="1121" y="805"/>
                  </a:lnTo>
                  <a:lnTo>
                    <a:pt x="1129" y="820"/>
                  </a:lnTo>
                  <a:lnTo>
                    <a:pt x="1140" y="834"/>
                  </a:lnTo>
                  <a:lnTo>
                    <a:pt x="1152" y="849"/>
                  </a:lnTo>
                  <a:lnTo>
                    <a:pt x="1164" y="863"/>
                  </a:lnTo>
                  <a:lnTo>
                    <a:pt x="1177" y="876"/>
                  </a:lnTo>
                  <a:lnTo>
                    <a:pt x="1194" y="890"/>
                  </a:lnTo>
                  <a:lnTo>
                    <a:pt x="1212" y="904"/>
                  </a:lnTo>
                  <a:lnTo>
                    <a:pt x="1230" y="916"/>
                  </a:lnTo>
                  <a:lnTo>
                    <a:pt x="1251" y="928"/>
                  </a:lnTo>
                  <a:lnTo>
                    <a:pt x="1251" y="928"/>
                  </a:lnTo>
                  <a:lnTo>
                    <a:pt x="1251" y="928"/>
                  </a:lnTo>
                  <a:lnTo>
                    <a:pt x="1256" y="931"/>
                  </a:lnTo>
                  <a:lnTo>
                    <a:pt x="1259" y="936"/>
                  </a:lnTo>
                  <a:lnTo>
                    <a:pt x="1259" y="936"/>
                  </a:lnTo>
                  <a:lnTo>
                    <a:pt x="1266" y="948"/>
                  </a:lnTo>
                  <a:lnTo>
                    <a:pt x="1273" y="965"/>
                  </a:lnTo>
                  <a:lnTo>
                    <a:pt x="1280" y="987"/>
                  </a:lnTo>
                  <a:lnTo>
                    <a:pt x="1285" y="1011"/>
                  </a:lnTo>
                  <a:lnTo>
                    <a:pt x="1290" y="1037"/>
                  </a:lnTo>
                  <a:lnTo>
                    <a:pt x="1294" y="1063"/>
                  </a:lnTo>
                  <a:lnTo>
                    <a:pt x="1295" y="1088"/>
                  </a:lnTo>
                  <a:lnTo>
                    <a:pt x="1295" y="1112"/>
                  </a:lnTo>
                  <a:lnTo>
                    <a:pt x="1295" y="1112"/>
                  </a:lnTo>
                  <a:lnTo>
                    <a:pt x="1295" y="1131"/>
                  </a:lnTo>
                  <a:lnTo>
                    <a:pt x="1299" y="1150"/>
                  </a:lnTo>
                  <a:lnTo>
                    <a:pt x="1306" y="1163"/>
                  </a:lnTo>
                  <a:lnTo>
                    <a:pt x="1316" y="1175"/>
                  </a:lnTo>
                  <a:lnTo>
                    <a:pt x="1328" y="1186"/>
                  </a:lnTo>
                  <a:lnTo>
                    <a:pt x="1341" y="1191"/>
                  </a:lnTo>
                  <a:lnTo>
                    <a:pt x="1358" y="1196"/>
                  </a:lnTo>
                  <a:lnTo>
                    <a:pt x="1377" y="1196"/>
                  </a:lnTo>
                  <a:lnTo>
                    <a:pt x="1377" y="1196"/>
                  </a:lnTo>
                  <a:lnTo>
                    <a:pt x="1396" y="1196"/>
                  </a:lnTo>
                  <a:lnTo>
                    <a:pt x="1411" y="1192"/>
                  </a:lnTo>
                  <a:lnTo>
                    <a:pt x="1425" y="1186"/>
                  </a:lnTo>
                  <a:lnTo>
                    <a:pt x="1439" y="1175"/>
                  </a:lnTo>
                  <a:lnTo>
                    <a:pt x="1449" y="1162"/>
                  </a:lnTo>
                  <a:lnTo>
                    <a:pt x="1461" y="1143"/>
                  </a:lnTo>
                  <a:lnTo>
                    <a:pt x="1471" y="1119"/>
                  </a:lnTo>
                  <a:lnTo>
                    <a:pt x="1483" y="1092"/>
                  </a:lnTo>
                  <a:lnTo>
                    <a:pt x="1483" y="1092"/>
                  </a:lnTo>
                  <a:lnTo>
                    <a:pt x="1495" y="1061"/>
                  </a:lnTo>
                  <a:lnTo>
                    <a:pt x="1505" y="1028"/>
                  </a:lnTo>
                  <a:lnTo>
                    <a:pt x="1524" y="969"/>
                  </a:lnTo>
                  <a:lnTo>
                    <a:pt x="1548" y="870"/>
                  </a:lnTo>
                  <a:lnTo>
                    <a:pt x="1548" y="870"/>
                  </a:lnTo>
                  <a:lnTo>
                    <a:pt x="1553" y="851"/>
                  </a:lnTo>
                  <a:lnTo>
                    <a:pt x="1560" y="832"/>
                  </a:lnTo>
                  <a:lnTo>
                    <a:pt x="1577" y="793"/>
                  </a:lnTo>
                  <a:lnTo>
                    <a:pt x="1596" y="757"/>
                  </a:lnTo>
                  <a:lnTo>
                    <a:pt x="1618" y="724"/>
                  </a:lnTo>
                  <a:lnTo>
                    <a:pt x="1618" y="724"/>
                  </a:lnTo>
                  <a:lnTo>
                    <a:pt x="1630" y="705"/>
                  </a:lnTo>
                  <a:lnTo>
                    <a:pt x="1642" y="680"/>
                  </a:lnTo>
                  <a:lnTo>
                    <a:pt x="1654" y="649"/>
                  </a:lnTo>
                  <a:lnTo>
                    <a:pt x="1666" y="615"/>
                  </a:lnTo>
                  <a:lnTo>
                    <a:pt x="1676" y="579"/>
                  </a:lnTo>
                  <a:lnTo>
                    <a:pt x="1683" y="543"/>
                  </a:lnTo>
                  <a:lnTo>
                    <a:pt x="1687" y="509"/>
                  </a:lnTo>
                  <a:lnTo>
                    <a:pt x="1687" y="492"/>
                  </a:lnTo>
                  <a:lnTo>
                    <a:pt x="1687" y="478"/>
                  </a:lnTo>
                  <a:lnTo>
                    <a:pt x="1687" y="4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prstClr val="black"/>
                </a:solidFill>
                <a:latin typeface="Arial"/>
              </a:endParaRPr>
            </a:p>
          </p:txBody>
        </p:sp>
      </p:grpSp>
      <p:grpSp>
        <p:nvGrpSpPr>
          <p:cNvPr id="1172" name="Grupo 1117"/>
          <p:cNvGrpSpPr/>
          <p:nvPr/>
        </p:nvGrpSpPr>
        <p:grpSpPr>
          <a:xfrm>
            <a:off x="5267192" y="3996903"/>
            <a:ext cx="221822" cy="119296"/>
            <a:chOff x="4255011" y="2800227"/>
            <a:chExt cx="159581" cy="76323"/>
          </a:xfrm>
        </p:grpSpPr>
        <p:sp>
          <p:nvSpPr>
            <p:cNvPr id="1173" name="Rectangle 1381"/>
            <p:cNvSpPr>
              <a:spLocks noChangeArrowheads="1"/>
            </p:cNvSpPr>
            <p:nvPr/>
          </p:nvSpPr>
          <p:spPr bwMode="auto">
            <a:xfrm>
              <a:off x="4414545" y="2806577"/>
              <a:ext cx="47" cy="590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11809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686868"/>
                </a:buClr>
                <a:buSzPct val="90000"/>
              </a:pPr>
              <a:endParaRPr lang="pt-BR" sz="600" dirty="0">
                <a:solidFill>
                  <a:srgbClr val="00538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74" name="Freeform 5"/>
            <p:cNvSpPr>
              <a:spLocks/>
            </p:cNvSpPr>
            <p:nvPr/>
          </p:nvSpPr>
          <p:spPr bwMode="auto">
            <a:xfrm flipH="1">
              <a:off x="4255011" y="2800227"/>
              <a:ext cx="113788" cy="76323"/>
            </a:xfrm>
            <a:custGeom>
              <a:avLst/>
              <a:gdLst>
                <a:gd name="T0" fmla="*/ 1666 w 1687"/>
                <a:gd name="T1" fmla="*/ 377 h 1196"/>
                <a:gd name="T2" fmla="*/ 1613 w 1687"/>
                <a:gd name="T3" fmla="*/ 249 h 1196"/>
                <a:gd name="T4" fmla="*/ 1618 w 1687"/>
                <a:gd name="T5" fmla="*/ 236 h 1196"/>
                <a:gd name="T6" fmla="*/ 1654 w 1687"/>
                <a:gd name="T7" fmla="*/ 215 h 1196"/>
                <a:gd name="T8" fmla="*/ 1654 w 1687"/>
                <a:gd name="T9" fmla="*/ 172 h 1196"/>
                <a:gd name="T10" fmla="*/ 1620 w 1687"/>
                <a:gd name="T11" fmla="*/ 121 h 1196"/>
                <a:gd name="T12" fmla="*/ 1572 w 1687"/>
                <a:gd name="T13" fmla="*/ 109 h 1196"/>
                <a:gd name="T14" fmla="*/ 1605 w 1687"/>
                <a:gd name="T15" fmla="*/ 142 h 1196"/>
                <a:gd name="T16" fmla="*/ 1622 w 1687"/>
                <a:gd name="T17" fmla="*/ 174 h 1196"/>
                <a:gd name="T18" fmla="*/ 1605 w 1687"/>
                <a:gd name="T19" fmla="*/ 196 h 1196"/>
                <a:gd name="T20" fmla="*/ 1570 w 1687"/>
                <a:gd name="T21" fmla="*/ 196 h 1196"/>
                <a:gd name="T22" fmla="*/ 1466 w 1687"/>
                <a:gd name="T23" fmla="*/ 102 h 1196"/>
                <a:gd name="T24" fmla="*/ 1350 w 1687"/>
                <a:gd name="T25" fmla="*/ 49 h 1196"/>
                <a:gd name="T26" fmla="*/ 1112 w 1687"/>
                <a:gd name="T27" fmla="*/ 3 h 1196"/>
                <a:gd name="T28" fmla="*/ 928 w 1687"/>
                <a:gd name="T29" fmla="*/ 8 h 1196"/>
                <a:gd name="T30" fmla="*/ 760 w 1687"/>
                <a:gd name="T31" fmla="*/ 49 h 1196"/>
                <a:gd name="T32" fmla="*/ 586 w 1687"/>
                <a:gd name="T33" fmla="*/ 133 h 1196"/>
                <a:gd name="T34" fmla="*/ 470 w 1687"/>
                <a:gd name="T35" fmla="*/ 131 h 1196"/>
                <a:gd name="T36" fmla="*/ 372 w 1687"/>
                <a:gd name="T37" fmla="*/ 63 h 1196"/>
                <a:gd name="T38" fmla="*/ 319 w 1687"/>
                <a:gd name="T39" fmla="*/ 60 h 1196"/>
                <a:gd name="T40" fmla="*/ 342 w 1687"/>
                <a:gd name="T41" fmla="*/ 171 h 1196"/>
                <a:gd name="T42" fmla="*/ 350 w 1687"/>
                <a:gd name="T43" fmla="*/ 232 h 1196"/>
                <a:gd name="T44" fmla="*/ 268 w 1687"/>
                <a:gd name="T45" fmla="*/ 282 h 1196"/>
                <a:gd name="T46" fmla="*/ 207 w 1687"/>
                <a:gd name="T47" fmla="*/ 374 h 1196"/>
                <a:gd name="T48" fmla="*/ 145 w 1687"/>
                <a:gd name="T49" fmla="*/ 442 h 1196"/>
                <a:gd name="T50" fmla="*/ 41 w 1687"/>
                <a:gd name="T51" fmla="*/ 458 h 1196"/>
                <a:gd name="T52" fmla="*/ 5 w 1687"/>
                <a:gd name="T53" fmla="*/ 550 h 1196"/>
                <a:gd name="T54" fmla="*/ 37 w 1687"/>
                <a:gd name="T55" fmla="*/ 644 h 1196"/>
                <a:gd name="T56" fmla="*/ 107 w 1687"/>
                <a:gd name="T57" fmla="*/ 716 h 1196"/>
                <a:gd name="T58" fmla="*/ 237 w 1687"/>
                <a:gd name="T59" fmla="*/ 794 h 1196"/>
                <a:gd name="T60" fmla="*/ 442 w 1687"/>
                <a:gd name="T61" fmla="*/ 863 h 1196"/>
                <a:gd name="T62" fmla="*/ 507 w 1687"/>
                <a:gd name="T63" fmla="*/ 883 h 1196"/>
                <a:gd name="T64" fmla="*/ 548 w 1687"/>
                <a:gd name="T65" fmla="*/ 928 h 1196"/>
                <a:gd name="T66" fmla="*/ 550 w 1687"/>
                <a:gd name="T67" fmla="*/ 1025 h 1196"/>
                <a:gd name="T68" fmla="*/ 564 w 1687"/>
                <a:gd name="T69" fmla="*/ 1186 h 1196"/>
                <a:gd name="T70" fmla="*/ 665 w 1687"/>
                <a:gd name="T71" fmla="*/ 1184 h 1196"/>
                <a:gd name="T72" fmla="*/ 747 w 1687"/>
                <a:gd name="T73" fmla="*/ 1131 h 1196"/>
                <a:gd name="T74" fmla="*/ 789 w 1687"/>
                <a:gd name="T75" fmla="*/ 1030 h 1196"/>
                <a:gd name="T76" fmla="*/ 868 w 1687"/>
                <a:gd name="T77" fmla="*/ 962 h 1196"/>
                <a:gd name="T78" fmla="*/ 1097 w 1687"/>
                <a:gd name="T79" fmla="*/ 958 h 1196"/>
                <a:gd name="T80" fmla="*/ 1150 w 1687"/>
                <a:gd name="T81" fmla="*/ 919 h 1196"/>
                <a:gd name="T82" fmla="*/ 1092 w 1687"/>
                <a:gd name="T83" fmla="*/ 830 h 1196"/>
                <a:gd name="T84" fmla="*/ 1070 w 1687"/>
                <a:gd name="T85" fmla="*/ 700 h 1196"/>
                <a:gd name="T86" fmla="*/ 1106 w 1687"/>
                <a:gd name="T87" fmla="*/ 562 h 1196"/>
                <a:gd name="T88" fmla="*/ 1090 w 1687"/>
                <a:gd name="T89" fmla="*/ 671 h 1196"/>
                <a:gd name="T90" fmla="*/ 1121 w 1687"/>
                <a:gd name="T91" fmla="*/ 805 h 1196"/>
                <a:gd name="T92" fmla="*/ 1177 w 1687"/>
                <a:gd name="T93" fmla="*/ 876 h 1196"/>
                <a:gd name="T94" fmla="*/ 1251 w 1687"/>
                <a:gd name="T95" fmla="*/ 928 h 1196"/>
                <a:gd name="T96" fmla="*/ 1266 w 1687"/>
                <a:gd name="T97" fmla="*/ 948 h 1196"/>
                <a:gd name="T98" fmla="*/ 1294 w 1687"/>
                <a:gd name="T99" fmla="*/ 1063 h 1196"/>
                <a:gd name="T100" fmla="*/ 1299 w 1687"/>
                <a:gd name="T101" fmla="*/ 1150 h 1196"/>
                <a:gd name="T102" fmla="*/ 1358 w 1687"/>
                <a:gd name="T103" fmla="*/ 1196 h 1196"/>
                <a:gd name="T104" fmla="*/ 1425 w 1687"/>
                <a:gd name="T105" fmla="*/ 1186 h 1196"/>
                <a:gd name="T106" fmla="*/ 1483 w 1687"/>
                <a:gd name="T107" fmla="*/ 1092 h 1196"/>
                <a:gd name="T108" fmla="*/ 1548 w 1687"/>
                <a:gd name="T109" fmla="*/ 870 h 1196"/>
                <a:gd name="T110" fmla="*/ 1596 w 1687"/>
                <a:gd name="T111" fmla="*/ 757 h 1196"/>
                <a:gd name="T112" fmla="*/ 1654 w 1687"/>
                <a:gd name="T113" fmla="*/ 649 h 1196"/>
                <a:gd name="T114" fmla="*/ 1687 w 1687"/>
                <a:gd name="T115" fmla="*/ 492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7" h="1196">
                  <a:moveTo>
                    <a:pt x="1687" y="478"/>
                  </a:moveTo>
                  <a:lnTo>
                    <a:pt x="1687" y="478"/>
                  </a:lnTo>
                  <a:lnTo>
                    <a:pt x="1682" y="446"/>
                  </a:lnTo>
                  <a:lnTo>
                    <a:pt x="1675" y="412"/>
                  </a:lnTo>
                  <a:lnTo>
                    <a:pt x="1666" y="377"/>
                  </a:lnTo>
                  <a:lnTo>
                    <a:pt x="1654" y="342"/>
                  </a:lnTo>
                  <a:lnTo>
                    <a:pt x="1642" y="309"/>
                  </a:lnTo>
                  <a:lnTo>
                    <a:pt x="1630" y="280"/>
                  </a:lnTo>
                  <a:lnTo>
                    <a:pt x="1618" y="258"/>
                  </a:lnTo>
                  <a:lnTo>
                    <a:pt x="1613" y="249"/>
                  </a:lnTo>
                  <a:lnTo>
                    <a:pt x="1608" y="242"/>
                  </a:lnTo>
                  <a:lnTo>
                    <a:pt x="1608" y="242"/>
                  </a:lnTo>
                  <a:lnTo>
                    <a:pt x="1603" y="237"/>
                  </a:lnTo>
                  <a:lnTo>
                    <a:pt x="1603" y="237"/>
                  </a:lnTo>
                  <a:lnTo>
                    <a:pt x="1618" y="236"/>
                  </a:lnTo>
                  <a:lnTo>
                    <a:pt x="1627" y="234"/>
                  </a:lnTo>
                  <a:lnTo>
                    <a:pt x="1635" y="230"/>
                  </a:lnTo>
                  <a:lnTo>
                    <a:pt x="1644" y="227"/>
                  </a:lnTo>
                  <a:lnTo>
                    <a:pt x="1649" y="222"/>
                  </a:lnTo>
                  <a:lnTo>
                    <a:pt x="1654" y="215"/>
                  </a:lnTo>
                  <a:lnTo>
                    <a:pt x="1658" y="205"/>
                  </a:lnTo>
                  <a:lnTo>
                    <a:pt x="1658" y="205"/>
                  </a:lnTo>
                  <a:lnTo>
                    <a:pt x="1658" y="198"/>
                  </a:lnTo>
                  <a:lnTo>
                    <a:pt x="1658" y="189"/>
                  </a:lnTo>
                  <a:lnTo>
                    <a:pt x="1654" y="172"/>
                  </a:lnTo>
                  <a:lnTo>
                    <a:pt x="1646" y="154"/>
                  </a:lnTo>
                  <a:lnTo>
                    <a:pt x="1640" y="145"/>
                  </a:lnTo>
                  <a:lnTo>
                    <a:pt x="1635" y="136"/>
                  </a:lnTo>
                  <a:lnTo>
                    <a:pt x="1629" y="128"/>
                  </a:lnTo>
                  <a:lnTo>
                    <a:pt x="1620" y="121"/>
                  </a:lnTo>
                  <a:lnTo>
                    <a:pt x="1611" y="116"/>
                  </a:lnTo>
                  <a:lnTo>
                    <a:pt x="1603" y="113"/>
                  </a:lnTo>
                  <a:lnTo>
                    <a:pt x="1593" y="109"/>
                  </a:lnTo>
                  <a:lnTo>
                    <a:pt x="1582" y="109"/>
                  </a:lnTo>
                  <a:lnTo>
                    <a:pt x="1572" y="109"/>
                  </a:lnTo>
                  <a:lnTo>
                    <a:pt x="1560" y="113"/>
                  </a:lnTo>
                  <a:lnTo>
                    <a:pt x="1560" y="113"/>
                  </a:lnTo>
                  <a:lnTo>
                    <a:pt x="1570" y="118"/>
                  </a:lnTo>
                  <a:lnTo>
                    <a:pt x="1593" y="131"/>
                  </a:lnTo>
                  <a:lnTo>
                    <a:pt x="1605" y="142"/>
                  </a:lnTo>
                  <a:lnTo>
                    <a:pt x="1615" y="152"/>
                  </a:lnTo>
                  <a:lnTo>
                    <a:pt x="1618" y="157"/>
                  </a:lnTo>
                  <a:lnTo>
                    <a:pt x="1620" y="162"/>
                  </a:lnTo>
                  <a:lnTo>
                    <a:pt x="1622" y="169"/>
                  </a:lnTo>
                  <a:lnTo>
                    <a:pt x="1622" y="174"/>
                  </a:lnTo>
                  <a:lnTo>
                    <a:pt x="1622" y="174"/>
                  </a:lnTo>
                  <a:lnTo>
                    <a:pt x="1620" y="183"/>
                  </a:lnTo>
                  <a:lnTo>
                    <a:pt x="1615" y="188"/>
                  </a:lnTo>
                  <a:lnTo>
                    <a:pt x="1610" y="193"/>
                  </a:lnTo>
                  <a:lnTo>
                    <a:pt x="1605" y="196"/>
                  </a:lnTo>
                  <a:lnTo>
                    <a:pt x="1596" y="198"/>
                  </a:lnTo>
                  <a:lnTo>
                    <a:pt x="1588" y="198"/>
                  </a:lnTo>
                  <a:lnTo>
                    <a:pt x="1579" y="198"/>
                  </a:lnTo>
                  <a:lnTo>
                    <a:pt x="1570" y="196"/>
                  </a:lnTo>
                  <a:lnTo>
                    <a:pt x="1570" y="196"/>
                  </a:lnTo>
                  <a:lnTo>
                    <a:pt x="1545" y="166"/>
                  </a:lnTo>
                  <a:lnTo>
                    <a:pt x="1529" y="150"/>
                  </a:lnTo>
                  <a:lnTo>
                    <a:pt x="1511" y="135"/>
                  </a:lnTo>
                  <a:lnTo>
                    <a:pt x="1490" y="118"/>
                  </a:lnTo>
                  <a:lnTo>
                    <a:pt x="1466" y="102"/>
                  </a:lnTo>
                  <a:lnTo>
                    <a:pt x="1441" y="87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382" y="61"/>
                  </a:lnTo>
                  <a:lnTo>
                    <a:pt x="1350" y="49"/>
                  </a:lnTo>
                  <a:lnTo>
                    <a:pt x="1312" y="37"/>
                  </a:lnTo>
                  <a:lnTo>
                    <a:pt x="1268" y="25"/>
                  </a:lnTo>
                  <a:lnTo>
                    <a:pt x="1220" y="17"/>
                  </a:lnTo>
                  <a:lnTo>
                    <a:pt x="1169" y="8"/>
                  </a:lnTo>
                  <a:lnTo>
                    <a:pt x="1112" y="3"/>
                  </a:lnTo>
                  <a:lnTo>
                    <a:pt x="1054" y="0"/>
                  </a:lnTo>
                  <a:lnTo>
                    <a:pt x="1024" y="0"/>
                  </a:lnTo>
                  <a:lnTo>
                    <a:pt x="993" y="1"/>
                  </a:lnTo>
                  <a:lnTo>
                    <a:pt x="960" y="5"/>
                  </a:lnTo>
                  <a:lnTo>
                    <a:pt x="928" y="8"/>
                  </a:lnTo>
                  <a:lnTo>
                    <a:pt x="895" y="13"/>
                  </a:lnTo>
                  <a:lnTo>
                    <a:pt x="861" y="20"/>
                  </a:lnTo>
                  <a:lnTo>
                    <a:pt x="829" y="27"/>
                  </a:lnTo>
                  <a:lnTo>
                    <a:pt x="794" y="37"/>
                  </a:lnTo>
                  <a:lnTo>
                    <a:pt x="760" y="49"/>
                  </a:lnTo>
                  <a:lnTo>
                    <a:pt x="724" y="61"/>
                  </a:lnTo>
                  <a:lnTo>
                    <a:pt x="690" y="77"/>
                  </a:lnTo>
                  <a:lnTo>
                    <a:pt x="656" y="94"/>
                  </a:lnTo>
                  <a:lnTo>
                    <a:pt x="620" y="113"/>
                  </a:lnTo>
                  <a:lnTo>
                    <a:pt x="586" y="133"/>
                  </a:lnTo>
                  <a:lnTo>
                    <a:pt x="552" y="155"/>
                  </a:lnTo>
                  <a:lnTo>
                    <a:pt x="516" y="181"/>
                  </a:lnTo>
                  <a:lnTo>
                    <a:pt x="516" y="181"/>
                  </a:lnTo>
                  <a:lnTo>
                    <a:pt x="494" y="155"/>
                  </a:lnTo>
                  <a:lnTo>
                    <a:pt x="470" y="131"/>
                  </a:lnTo>
                  <a:lnTo>
                    <a:pt x="441" y="106"/>
                  </a:lnTo>
                  <a:lnTo>
                    <a:pt x="424" y="92"/>
                  </a:lnTo>
                  <a:lnTo>
                    <a:pt x="407" y="80"/>
                  </a:lnTo>
                  <a:lnTo>
                    <a:pt x="389" y="72"/>
                  </a:lnTo>
                  <a:lnTo>
                    <a:pt x="372" y="63"/>
                  </a:lnTo>
                  <a:lnTo>
                    <a:pt x="357" y="58"/>
                  </a:lnTo>
                  <a:lnTo>
                    <a:pt x="340" y="54"/>
                  </a:lnTo>
                  <a:lnTo>
                    <a:pt x="333" y="56"/>
                  </a:lnTo>
                  <a:lnTo>
                    <a:pt x="326" y="56"/>
                  </a:lnTo>
                  <a:lnTo>
                    <a:pt x="319" y="60"/>
                  </a:lnTo>
                  <a:lnTo>
                    <a:pt x="313" y="63"/>
                  </a:lnTo>
                  <a:lnTo>
                    <a:pt x="313" y="63"/>
                  </a:lnTo>
                  <a:lnTo>
                    <a:pt x="319" y="87"/>
                  </a:lnTo>
                  <a:lnTo>
                    <a:pt x="335" y="140"/>
                  </a:lnTo>
                  <a:lnTo>
                    <a:pt x="342" y="171"/>
                  </a:lnTo>
                  <a:lnTo>
                    <a:pt x="347" y="198"/>
                  </a:lnTo>
                  <a:lnTo>
                    <a:pt x="350" y="220"/>
                  </a:lnTo>
                  <a:lnTo>
                    <a:pt x="350" y="227"/>
                  </a:lnTo>
                  <a:lnTo>
                    <a:pt x="350" y="232"/>
                  </a:lnTo>
                  <a:lnTo>
                    <a:pt x="350" y="232"/>
                  </a:lnTo>
                  <a:lnTo>
                    <a:pt x="336" y="237"/>
                  </a:lnTo>
                  <a:lnTo>
                    <a:pt x="323" y="244"/>
                  </a:lnTo>
                  <a:lnTo>
                    <a:pt x="306" y="253"/>
                  </a:lnTo>
                  <a:lnTo>
                    <a:pt x="287" y="266"/>
                  </a:lnTo>
                  <a:lnTo>
                    <a:pt x="268" y="282"/>
                  </a:lnTo>
                  <a:lnTo>
                    <a:pt x="249" y="302"/>
                  </a:lnTo>
                  <a:lnTo>
                    <a:pt x="242" y="312"/>
                  </a:lnTo>
                  <a:lnTo>
                    <a:pt x="234" y="326"/>
                  </a:lnTo>
                  <a:lnTo>
                    <a:pt x="234" y="326"/>
                  </a:lnTo>
                  <a:lnTo>
                    <a:pt x="207" y="374"/>
                  </a:lnTo>
                  <a:lnTo>
                    <a:pt x="195" y="394"/>
                  </a:lnTo>
                  <a:lnTo>
                    <a:pt x="181" y="412"/>
                  </a:lnTo>
                  <a:lnTo>
                    <a:pt x="167" y="427"/>
                  </a:lnTo>
                  <a:lnTo>
                    <a:pt x="154" y="439"/>
                  </a:lnTo>
                  <a:lnTo>
                    <a:pt x="145" y="442"/>
                  </a:lnTo>
                  <a:lnTo>
                    <a:pt x="136" y="446"/>
                  </a:lnTo>
                  <a:lnTo>
                    <a:pt x="128" y="449"/>
                  </a:lnTo>
                  <a:lnTo>
                    <a:pt x="119" y="449"/>
                  </a:lnTo>
                  <a:lnTo>
                    <a:pt x="119" y="449"/>
                  </a:lnTo>
                  <a:lnTo>
                    <a:pt x="41" y="458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88"/>
                  </a:lnTo>
                  <a:lnTo>
                    <a:pt x="1" y="516"/>
                  </a:lnTo>
                  <a:lnTo>
                    <a:pt x="5" y="550"/>
                  </a:lnTo>
                  <a:lnTo>
                    <a:pt x="10" y="569"/>
                  </a:lnTo>
                  <a:lnTo>
                    <a:pt x="13" y="588"/>
                  </a:lnTo>
                  <a:lnTo>
                    <a:pt x="20" y="606"/>
                  </a:lnTo>
                  <a:lnTo>
                    <a:pt x="27" y="625"/>
                  </a:lnTo>
                  <a:lnTo>
                    <a:pt x="37" y="644"/>
                  </a:lnTo>
                  <a:lnTo>
                    <a:pt x="48" y="661"/>
                  </a:lnTo>
                  <a:lnTo>
                    <a:pt x="61" y="676"/>
                  </a:lnTo>
                  <a:lnTo>
                    <a:pt x="77" y="690"/>
                  </a:lnTo>
                  <a:lnTo>
                    <a:pt x="77" y="690"/>
                  </a:lnTo>
                  <a:lnTo>
                    <a:pt x="107" y="716"/>
                  </a:lnTo>
                  <a:lnTo>
                    <a:pt x="138" y="736"/>
                  </a:lnTo>
                  <a:lnTo>
                    <a:pt x="166" y="755"/>
                  </a:lnTo>
                  <a:lnTo>
                    <a:pt x="191" y="770"/>
                  </a:lnTo>
                  <a:lnTo>
                    <a:pt x="215" y="784"/>
                  </a:lnTo>
                  <a:lnTo>
                    <a:pt x="237" y="794"/>
                  </a:lnTo>
                  <a:lnTo>
                    <a:pt x="277" y="810"/>
                  </a:lnTo>
                  <a:lnTo>
                    <a:pt x="277" y="810"/>
                  </a:lnTo>
                  <a:lnTo>
                    <a:pt x="321" y="825"/>
                  </a:lnTo>
                  <a:lnTo>
                    <a:pt x="377" y="844"/>
                  </a:lnTo>
                  <a:lnTo>
                    <a:pt x="442" y="863"/>
                  </a:lnTo>
                  <a:lnTo>
                    <a:pt x="442" y="863"/>
                  </a:lnTo>
                  <a:lnTo>
                    <a:pt x="459" y="866"/>
                  </a:lnTo>
                  <a:lnTo>
                    <a:pt x="478" y="871"/>
                  </a:lnTo>
                  <a:lnTo>
                    <a:pt x="497" y="878"/>
                  </a:lnTo>
                  <a:lnTo>
                    <a:pt x="507" y="883"/>
                  </a:lnTo>
                  <a:lnTo>
                    <a:pt x="518" y="890"/>
                  </a:lnTo>
                  <a:lnTo>
                    <a:pt x="526" y="897"/>
                  </a:lnTo>
                  <a:lnTo>
                    <a:pt x="535" y="905"/>
                  </a:lnTo>
                  <a:lnTo>
                    <a:pt x="542" y="916"/>
                  </a:lnTo>
                  <a:lnTo>
                    <a:pt x="548" y="928"/>
                  </a:lnTo>
                  <a:lnTo>
                    <a:pt x="552" y="940"/>
                  </a:lnTo>
                  <a:lnTo>
                    <a:pt x="552" y="955"/>
                  </a:lnTo>
                  <a:lnTo>
                    <a:pt x="552" y="955"/>
                  </a:lnTo>
                  <a:lnTo>
                    <a:pt x="552" y="989"/>
                  </a:lnTo>
                  <a:lnTo>
                    <a:pt x="550" y="1025"/>
                  </a:lnTo>
                  <a:lnTo>
                    <a:pt x="545" y="1098"/>
                  </a:lnTo>
                  <a:lnTo>
                    <a:pt x="536" y="1180"/>
                  </a:lnTo>
                  <a:lnTo>
                    <a:pt x="536" y="1180"/>
                  </a:lnTo>
                  <a:lnTo>
                    <a:pt x="543" y="1182"/>
                  </a:lnTo>
                  <a:lnTo>
                    <a:pt x="564" y="1186"/>
                  </a:lnTo>
                  <a:lnTo>
                    <a:pt x="593" y="1189"/>
                  </a:lnTo>
                  <a:lnTo>
                    <a:pt x="610" y="1189"/>
                  </a:lnTo>
                  <a:lnTo>
                    <a:pt x="629" y="1189"/>
                  </a:lnTo>
                  <a:lnTo>
                    <a:pt x="646" y="1187"/>
                  </a:lnTo>
                  <a:lnTo>
                    <a:pt x="665" y="1184"/>
                  </a:lnTo>
                  <a:lnTo>
                    <a:pt x="683" y="1179"/>
                  </a:lnTo>
                  <a:lnTo>
                    <a:pt x="702" y="1170"/>
                  </a:lnTo>
                  <a:lnTo>
                    <a:pt x="718" y="1160"/>
                  </a:lnTo>
                  <a:lnTo>
                    <a:pt x="733" y="1148"/>
                  </a:lnTo>
                  <a:lnTo>
                    <a:pt x="747" y="1131"/>
                  </a:lnTo>
                  <a:lnTo>
                    <a:pt x="752" y="1122"/>
                  </a:lnTo>
                  <a:lnTo>
                    <a:pt x="757" y="1112"/>
                  </a:lnTo>
                  <a:lnTo>
                    <a:pt x="757" y="1112"/>
                  </a:lnTo>
                  <a:lnTo>
                    <a:pt x="776" y="1066"/>
                  </a:lnTo>
                  <a:lnTo>
                    <a:pt x="789" y="1030"/>
                  </a:lnTo>
                  <a:lnTo>
                    <a:pt x="789" y="1030"/>
                  </a:lnTo>
                  <a:lnTo>
                    <a:pt x="849" y="876"/>
                  </a:lnTo>
                  <a:lnTo>
                    <a:pt x="846" y="963"/>
                  </a:lnTo>
                  <a:lnTo>
                    <a:pt x="846" y="963"/>
                  </a:lnTo>
                  <a:lnTo>
                    <a:pt x="868" y="962"/>
                  </a:lnTo>
                  <a:lnTo>
                    <a:pt x="868" y="962"/>
                  </a:lnTo>
                  <a:lnTo>
                    <a:pt x="930" y="963"/>
                  </a:lnTo>
                  <a:lnTo>
                    <a:pt x="1010" y="963"/>
                  </a:lnTo>
                  <a:lnTo>
                    <a:pt x="1054" y="962"/>
                  </a:lnTo>
                  <a:lnTo>
                    <a:pt x="1097" y="958"/>
                  </a:lnTo>
                  <a:lnTo>
                    <a:pt x="1138" y="952"/>
                  </a:lnTo>
                  <a:lnTo>
                    <a:pt x="1157" y="948"/>
                  </a:lnTo>
                  <a:lnTo>
                    <a:pt x="1176" y="943"/>
                  </a:lnTo>
                  <a:lnTo>
                    <a:pt x="1176" y="943"/>
                  </a:lnTo>
                  <a:lnTo>
                    <a:pt x="1150" y="919"/>
                  </a:lnTo>
                  <a:lnTo>
                    <a:pt x="1136" y="905"/>
                  </a:lnTo>
                  <a:lnTo>
                    <a:pt x="1124" y="888"/>
                  </a:lnTo>
                  <a:lnTo>
                    <a:pt x="1112" y="871"/>
                  </a:lnTo>
                  <a:lnTo>
                    <a:pt x="1100" y="852"/>
                  </a:lnTo>
                  <a:lnTo>
                    <a:pt x="1092" y="830"/>
                  </a:lnTo>
                  <a:lnTo>
                    <a:pt x="1083" y="808"/>
                  </a:lnTo>
                  <a:lnTo>
                    <a:pt x="1076" y="784"/>
                  </a:lnTo>
                  <a:lnTo>
                    <a:pt x="1071" y="757"/>
                  </a:lnTo>
                  <a:lnTo>
                    <a:pt x="1070" y="729"/>
                  </a:lnTo>
                  <a:lnTo>
                    <a:pt x="1070" y="700"/>
                  </a:lnTo>
                  <a:lnTo>
                    <a:pt x="1073" y="668"/>
                  </a:lnTo>
                  <a:lnTo>
                    <a:pt x="1080" y="635"/>
                  </a:lnTo>
                  <a:lnTo>
                    <a:pt x="1092" y="600"/>
                  </a:lnTo>
                  <a:lnTo>
                    <a:pt x="1106" y="562"/>
                  </a:lnTo>
                  <a:lnTo>
                    <a:pt x="1106" y="562"/>
                  </a:lnTo>
                  <a:lnTo>
                    <a:pt x="1102" y="574"/>
                  </a:lnTo>
                  <a:lnTo>
                    <a:pt x="1095" y="603"/>
                  </a:lnTo>
                  <a:lnTo>
                    <a:pt x="1092" y="623"/>
                  </a:lnTo>
                  <a:lnTo>
                    <a:pt x="1090" y="646"/>
                  </a:lnTo>
                  <a:lnTo>
                    <a:pt x="1090" y="671"/>
                  </a:lnTo>
                  <a:lnTo>
                    <a:pt x="1092" y="699"/>
                  </a:lnTo>
                  <a:lnTo>
                    <a:pt x="1095" y="728"/>
                  </a:lnTo>
                  <a:lnTo>
                    <a:pt x="1102" y="758"/>
                  </a:lnTo>
                  <a:lnTo>
                    <a:pt x="1114" y="789"/>
                  </a:lnTo>
                  <a:lnTo>
                    <a:pt x="1121" y="805"/>
                  </a:lnTo>
                  <a:lnTo>
                    <a:pt x="1129" y="820"/>
                  </a:lnTo>
                  <a:lnTo>
                    <a:pt x="1140" y="834"/>
                  </a:lnTo>
                  <a:lnTo>
                    <a:pt x="1152" y="849"/>
                  </a:lnTo>
                  <a:lnTo>
                    <a:pt x="1164" y="863"/>
                  </a:lnTo>
                  <a:lnTo>
                    <a:pt x="1177" y="876"/>
                  </a:lnTo>
                  <a:lnTo>
                    <a:pt x="1194" y="890"/>
                  </a:lnTo>
                  <a:lnTo>
                    <a:pt x="1212" y="904"/>
                  </a:lnTo>
                  <a:lnTo>
                    <a:pt x="1230" y="916"/>
                  </a:lnTo>
                  <a:lnTo>
                    <a:pt x="1251" y="928"/>
                  </a:lnTo>
                  <a:lnTo>
                    <a:pt x="1251" y="928"/>
                  </a:lnTo>
                  <a:lnTo>
                    <a:pt x="1251" y="928"/>
                  </a:lnTo>
                  <a:lnTo>
                    <a:pt x="1256" y="931"/>
                  </a:lnTo>
                  <a:lnTo>
                    <a:pt x="1259" y="936"/>
                  </a:lnTo>
                  <a:lnTo>
                    <a:pt x="1259" y="936"/>
                  </a:lnTo>
                  <a:lnTo>
                    <a:pt x="1266" y="948"/>
                  </a:lnTo>
                  <a:lnTo>
                    <a:pt x="1273" y="965"/>
                  </a:lnTo>
                  <a:lnTo>
                    <a:pt x="1280" y="987"/>
                  </a:lnTo>
                  <a:lnTo>
                    <a:pt x="1285" y="1011"/>
                  </a:lnTo>
                  <a:lnTo>
                    <a:pt x="1290" y="1037"/>
                  </a:lnTo>
                  <a:lnTo>
                    <a:pt x="1294" y="1063"/>
                  </a:lnTo>
                  <a:lnTo>
                    <a:pt x="1295" y="1088"/>
                  </a:lnTo>
                  <a:lnTo>
                    <a:pt x="1295" y="1112"/>
                  </a:lnTo>
                  <a:lnTo>
                    <a:pt x="1295" y="1112"/>
                  </a:lnTo>
                  <a:lnTo>
                    <a:pt x="1295" y="1131"/>
                  </a:lnTo>
                  <a:lnTo>
                    <a:pt x="1299" y="1150"/>
                  </a:lnTo>
                  <a:lnTo>
                    <a:pt x="1306" y="1163"/>
                  </a:lnTo>
                  <a:lnTo>
                    <a:pt x="1316" y="1175"/>
                  </a:lnTo>
                  <a:lnTo>
                    <a:pt x="1328" y="1186"/>
                  </a:lnTo>
                  <a:lnTo>
                    <a:pt x="1341" y="1191"/>
                  </a:lnTo>
                  <a:lnTo>
                    <a:pt x="1358" y="1196"/>
                  </a:lnTo>
                  <a:lnTo>
                    <a:pt x="1377" y="1196"/>
                  </a:lnTo>
                  <a:lnTo>
                    <a:pt x="1377" y="1196"/>
                  </a:lnTo>
                  <a:lnTo>
                    <a:pt x="1396" y="1196"/>
                  </a:lnTo>
                  <a:lnTo>
                    <a:pt x="1411" y="1192"/>
                  </a:lnTo>
                  <a:lnTo>
                    <a:pt x="1425" y="1186"/>
                  </a:lnTo>
                  <a:lnTo>
                    <a:pt x="1439" y="1175"/>
                  </a:lnTo>
                  <a:lnTo>
                    <a:pt x="1449" y="1162"/>
                  </a:lnTo>
                  <a:lnTo>
                    <a:pt x="1461" y="1143"/>
                  </a:lnTo>
                  <a:lnTo>
                    <a:pt x="1471" y="1119"/>
                  </a:lnTo>
                  <a:lnTo>
                    <a:pt x="1483" y="1092"/>
                  </a:lnTo>
                  <a:lnTo>
                    <a:pt x="1483" y="1092"/>
                  </a:lnTo>
                  <a:lnTo>
                    <a:pt x="1495" y="1061"/>
                  </a:lnTo>
                  <a:lnTo>
                    <a:pt x="1505" y="1028"/>
                  </a:lnTo>
                  <a:lnTo>
                    <a:pt x="1524" y="969"/>
                  </a:lnTo>
                  <a:lnTo>
                    <a:pt x="1548" y="870"/>
                  </a:lnTo>
                  <a:lnTo>
                    <a:pt x="1548" y="870"/>
                  </a:lnTo>
                  <a:lnTo>
                    <a:pt x="1553" y="851"/>
                  </a:lnTo>
                  <a:lnTo>
                    <a:pt x="1560" y="832"/>
                  </a:lnTo>
                  <a:lnTo>
                    <a:pt x="1577" y="793"/>
                  </a:lnTo>
                  <a:lnTo>
                    <a:pt x="1596" y="757"/>
                  </a:lnTo>
                  <a:lnTo>
                    <a:pt x="1618" y="724"/>
                  </a:lnTo>
                  <a:lnTo>
                    <a:pt x="1618" y="724"/>
                  </a:lnTo>
                  <a:lnTo>
                    <a:pt x="1630" y="705"/>
                  </a:lnTo>
                  <a:lnTo>
                    <a:pt x="1642" y="680"/>
                  </a:lnTo>
                  <a:lnTo>
                    <a:pt x="1654" y="649"/>
                  </a:lnTo>
                  <a:lnTo>
                    <a:pt x="1666" y="615"/>
                  </a:lnTo>
                  <a:lnTo>
                    <a:pt x="1676" y="579"/>
                  </a:lnTo>
                  <a:lnTo>
                    <a:pt x="1683" y="543"/>
                  </a:lnTo>
                  <a:lnTo>
                    <a:pt x="1687" y="509"/>
                  </a:lnTo>
                  <a:lnTo>
                    <a:pt x="1687" y="492"/>
                  </a:lnTo>
                  <a:lnTo>
                    <a:pt x="1687" y="478"/>
                  </a:lnTo>
                  <a:lnTo>
                    <a:pt x="1687" y="478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prstClr val="black"/>
                </a:solidFill>
                <a:latin typeface="Arial"/>
              </a:endParaRPr>
            </a:p>
          </p:txBody>
        </p:sp>
      </p:grpSp>
      <p:sp>
        <p:nvSpPr>
          <p:cNvPr id="1175" name="Rectangle 1381"/>
          <p:cNvSpPr>
            <a:spLocks noChangeArrowheads="1"/>
          </p:cNvSpPr>
          <p:nvPr/>
        </p:nvSpPr>
        <p:spPr bwMode="auto">
          <a:xfrm>
            <a:off x="4690347" y="4114329"/>
            <a:ext cx="13144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/>
          <a:p>
            <a:pPr defTabSz="911809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86868"/>
              </a:buClr>
              <a:buSzPct val="90000"/>
            </a:pPr>
            <a:r>
              <a:rPr lang="pt-BR" sz="800" b="1" dirty="0">
                <a:solidFill>
                  <a:srgbClr val="005388"/>
                </a:solidFill>
                <a:latin typeface="Arial" pitchFamily="34" charset="0"/>
                <a:cs typeface="Arial" pitchFamily="34" charset="0"/>
              </a:rPr>
              <a:t>TX</a:t>
            </a:r>
          </a:p>
        </p:txBody>
      </p:sp>
      <p:grpSp>
        <p:nvGrpSpPr>
          <p:cNvPr id="1179" name="Grupo 1117"/>
          <p:cNvGrpSpPr/>
          <p:nvPr/>
        </p:nvGrpSpPr>
        <p:grpSpPr>
          <a:xfrm>
            <a:off x="4129988" y="3417905"/>
            <a:ext cx="420207" cy="164747"/>
            <a:chOff x="4165575" y="2765843"/>
            <a:chExt cx="249012" cy="97628"/>
          </a:xfrm>
        </p:grpSpPr>
        <p:sp>
          <p:nvSpPr>
            <p:cNvPr id="1180" name="Rectangle 1381"/>
            <p:cNvSpPr>
              <a:spLocks noChangeArrowheads="1"/>
            </p:cNvSpPr>
            <p:nvPr/>
          </p:nvSpPr>
          <p:spPr bwMode="auto">
            <a:xfrm>
              <a:off x="4414549" y="2808755"/>
              <a:ext cx="38" cy="54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 anchor="ctr" anchorCtr="0">
              <a:spAutoFit/>
            </a:bodyPr>
            <a:lstStyle/>
            <a:p>
              <a:pPr algn="ctr" defTabSz="911809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686868"/>
                </a:buClr>
                <a:buSzPct val="90000"/>
              </a:pPr>
              <a:endParaRPr lang="pt-BR" sz="600" dirty="0">
                <a:solidFill>
                  <a:srgbClr val="00538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81" name="Freeform 5"/>
            <p:cNvSpPr>
              <a:spLocks/>
            </p:cNvSpPr>
            <p:nvPr/>
          </p:nvSpPr>
          <p:spPr bwMode="auto">
            <a:xfrm flipH="1">
              <a:off x="4165575" y="2765843"/>
              <a:ext cx="91371" cy="66176"/>
            </a:xfrm>
            <a:custGeom>
              <a:avLst/>
              <a:gdLst>
                <a:gd name="T0" fmla="*/ 1666 w 1687"/>
                <a:gd name="T1" fmla="*/ 377 h 1196"/>
                <a:gd name="T2" fmla="*/ 1613 w 1687"/>
                <a:gd name="T3" fmla="*/ 249 h 1196"/>
                <a:gd name="T4" fmla="*/ 1618 w 1687"/>
                <a:gd name="T5" fmla="*/ 236 h 1196"/>
                <a:gd name="T6" fmla="*/ 1654 w 1687"/>
                <a:gd name="T7" fmla="*/ 215 h 1196"/>
                <a:gd name="T8" fmla="*/ 1654 w 1687"/>
                <a:gd name="T9" fmla="*/ 172 h 1196"/>
                <a:gd name="T10" fmla="*/ 1620 w 1687"/>
                <a:gd name="T11" fmla="*/ 121 h 1196"/>
                <a:gd name="T12" fmla="*/ 1572 w 1687"/>
                <a:gd name="T13" fmla="*/ 109 h 1196"/>
                <a:gd name="T14" fmla="*/ 1605 w 1687"/>
                <a:gd name="T15" fmla="*/ 142 h 1196"/>
                <a:gd name="T16" fmla="*/ 1622 w 1687"/>
                <a:gd name="T17" fmla="*/ 174 h 1196"/>
                <a:gd name="T18" fmla="*/ 1605 w 1687"/>
                <a:gd name="T19" fmla="*/ 196 h 1196"/>
                <a:gd name="T20" fmla="*/ 1570 w 1687"/>
                <a:gd name="T21" fmla="*/ 196 h 1196"/>
                <a:gd name="T22" fmla="*/ 1466 w 1687"/>
                <a:gd name="T23" fmla="*/ 102 h 1196"/>
                <a:gd name="T24" fmla="*/ 1350 w 1687"/>
                <a:gd name="T25" fmla="*/ 49 h 1196"/>
                <a:gd name="T26" fmla="*/ 1112 w 1687"/>
                <a:gd name="T27" fmla="*/ 3 h 1196"/>
                <a:gd name="T28" fmla="*/ 928 w 1687"/>
                <a:gd name="T29" fmla="*/ 8 h 1196"/>
                <a:gd name="T30" fmla="*/ 760 w 1687"/>
                <a:gd name="T31" fmla="*/ 49 h 1196"/>
                <a:gd name="T32" fmla="*/ 586 w 1687"/>
                <a:gd name="T33" fmla="*/ 133 h 1196"/>
                <a:gd name="T34" fmla="*/ 470 w 1687"/>
                <a:gd name="T35" fmla="*/ 131 h 1196"/>
                <a:gd name="T36" fmla="*/ 372 w 1687"/>
                <a:gd name="T37" fmla="*/ 63 h 1196"/>
                <a:gd name="T38" fmla="*/ 319 w 1687"/>
                <a:gd name="T39" fmla="*/ 60 h 1196"/>
                <a:gd name="T40" fmla="*/ 342 w 1687"/>
                <a:gd name="T41" fmla="*/ 171 h 1196"/>
                <a:gd name="T42" fmla="*/ 350 w 1687"/>
                <a:gd name="T43" fmla="*/ 232 h 1196"/>
                <a:gd name="T44" fmla="*/ 268 w 1687"/>
                <a:gd name="T45" fmla="*/ 282 h 1196"/>
                <a:gd name="T46" fmla="*/ 207 w 1687"/>
                <a:gd name="T47" fmla="*/ 374 h 1196"/>
                <a:gd name="T48" fmla="*/ 145 w 1687"/>
                <a:gd name="T49" fmla="*/ 442 h 1196"/>
                <a:gd name="T50" fmla="*/ 41 w 1687"/>
                <a:gd name="T51" fmla="*/ 458 h 1196"/>
                <a:gd name="T52" fmla="*/ 5 w 1687"/>
                <a:gd name="T53" fmla="*/ 550 h 1196"/>
                <a:gd name="T54" fmla="*/ 37 w 1687"/>
                <a:gd name="T55" fmla="*/ 644 h 1196"/>
                <a:gd name="T56" fmla="*/ 107 w 1687"/>
                <a:gd name="T57" fmla="*/ 716 h 1196"/>
                <a:gd name="T58" fmla="*/ 237 w 1687"/>
                <a:gd name="T59" fmla="*/ 794 h 1196"/>
                <a:gd name="T60" fmla="*/ 442 w 1687"/>
                <a:gd name="T61" fmla="*/ 863 h 1196"/>
                <a:gd name="T62" fmla="*/ 507 w 1687"/>
                <a:gd name="T63" fmla="*/ 883 h 1196"/>
                <a:gd name="T64" fmla="*/ 548 w 1687"/>
                <a:gd name="T65" fmla="*/ 928 h 1196"/>
                <a:gd name="T66" fmla="*/ 550 w 1687"/>
                <a:gd name="T67" fmla="*/ 1025 h 1196"/>
                <a:gd name="T68" fmla="*/ 564 w 1687"/>
                <a:gd name="T69" fmla="*/ 1186 h 1196"/>
                <a:gd name="T70" fmla="*/ 665 w 1687"/>
                <a:gd name="T71" fmla="*/ 1184 h 1196"/>
                <a:gd name="T72" fmla="*/ 747 w 1687"/>
                <a:gd name="T73" fmla="*/ 1131 h 1196"/>
                <a:gd name="T74" fmla="*/ 789 w 1687"/>
                <a:gd name="T75" fmla="*/ 1030 h 1196"/>
                <a:gd name="T76" fmla="*/ 868 w 1687"/>
                <a:gd name="T77" fmla="*/ 962 h 1196"/>
                <a:gd name="T78" fmla="*/ 1097 w 1687"/>
                <a:gd name="T79" fmla="*/ 958 h 1196"/>
                <a:gd name="T80" fmla="*/ 1150 w 1687"/>
                <a:gd name="T81" fmla="*/ 919 h 1196"/>
                <a:gd name="T82" fmla="*/ 1092 w 1687"/>
                <a:gd name="T83" fmla="*/ 830 h 1196"/>
                <a:gd name="T84" fmla="*/ 1070 w 1687"/>
                <a:gd name="T85" fmla="*/ 700 h 1196"/>
                <a:gd name="T86" fmla="*/ 1106 w 1687"/>
                <a:gd name="T87" fmla="*/ 562 h 1196"/>
                <a:gd name="T88" fmla="*/ 1090 w 1687"/>
                <a:gd name="T89" fmla="*/ 671 h 1196"/>
                <a:gd name="T90" fmla="*/ 1121 w 1687"/>
                <a:gd name="T91" fmla="*/ 805 h 1196"/>
                <a:gd name="T92" fmla="*/ 1177 w 1687"/>
                <a:gd name="T93" fmla="*/ 876 h 1196"/>
                <a:gd name="T94" fmla="*/ 1251 w 1687"/>
                <a:gd name="T95" fmla="*/ 928 h 1196"/>
                <a:gd name="T96" fmla="*/ 1266 w 1687"/>
                <a:gd name="T97" fmla="*/ 948 h 1196"/>
                <a:gd name="T98" fmla="*/ 1294 w 1687"/>
                <a:gd name="T99" fmla="*/ 1063 h 1196"/>
                <a:gd name="T100" fmla="*/ 1299 w 1687"/>
                <a:gd name="T101" fmla="*/ 1150 h 1196"/>
                <a:gd name="T102" fmla="*/ 1358 w 1687"/>
                <a:gd name="T103" fmla="*/ 1196 h 1196"/>
                <a:gd name="T104" fmla="*/ 1425 w 1687"/>
                <a:gd name="T105" fmla="*/ 1186 h 1196"/>
                <a:gd name="T106" fmla="*/ 1483 w 1687"/>
                <a:gd name="T107" fmla="*/ 1092 h 1196"/>
                <a:gd name="T108" fmla="*/ 1548 w 1687"/>
                <a:gd name="T109" fmla="*/ 870 h 1196"/>
                <a:gd name="T110" fmla="*/ 1596 w 1687"/>
                <a:gd name="T111" fmla="*/ 757 h 1196"/>
                <a:gd name="T112" fmla="*/ 1654 w 1687"/>
                <a:gd name="T113" fmla="*/ 649 h 1196"/>
                <a:gd name="T114" fmla="*/ 1687 w 1687"/>
                <a:gd name="T115" fmla="*/ 492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7" h="1196">
                  <a:moveTo>
                    <a:pt x="1687" y="478"/>
                  </a:moveTo>
                  <a:lnTo>
                    <a:pt x="1687" y="478"/>
                  </a:lnTo>
                  <a:lnTo>
                    <a:pt x="1682" y="446"/>
                  </a:lnTo>
                  <a:lnTo>
                    <a:pt x="1675" y="412"/>
                  </a:lnTo>
                  <a:lnTo>
                    <a:pt x="1666" y="377"/>
                  </a:lnTo>
                  <a:lnTo>
                    <a:pt x="1654" y="342"/>
                  </a:lnTo>
                  <a:lnTo>
                    <a:pt x="1642" y="309"/>
                  </a:lnTo>
                  <a:lnTo>
                    <a:pt x="1630" y="280"/>
                  </a:lnTo>
                  <a:lnTo>
                    <a:pt x="1618" y="258"/>
                  </a:lnTo>
                  <a:lnTo>
                    <a:pt x="1613" y="249"/>
                  </a:lnTo>
                  <a:lnTo>
                    <a:pt x="1608" y="242"/>
                  </a:lnTo>
                  <a:lnTo>
                    <a:pt x="1608" y="242"/>
                  </a:lnTo>
                  <a:lnTo>
                    <a:pt x="1603" y="237"/>
                  </a:lnTo>
                  <a:lnTo>
                    <a:pt x="1603" y="237"/>
                  </a:lnTo>
                  <a:lnTo>
                    <a:pt x="1618" y="236"/>
                  </a:lnTo>
                  <a:lnTo>
                    <a:pt x="1627" y="234"/>
                  </a:lnTo>
                  <a:lnTo>
                    <a:pt x="1635" y="230"/>
                  </a:lnTo>
                  <a:lnTo>
                    <a:pt x="1644" y="227"/>
                  </a:lnTo>
                  <a:lnTo>
                    <a:pt x="1649" y="222"/>
                  </a:lnTo>
                  <a:lnTo>
                    <a:pt x="1654" y="215"/>
                  </a:lnTo>
                  <a:lnTo>
                    <a:pt x="1658" y="205"/>
                  </a:lnTo>
                  <a:lnTo>
                    <a:pt x="1658" y="205"/>
                  </a:lnTo>
                  <a:lnTo>
                    <a:pt x="1658" y="198"/>
                  </a:lnTo>
                  <a:lnTo>
                    <a:pt x="1658" y="189"/>
                  </a:lnTo>
                  <a:lnTo>
                    <a:pt x="1654" y="172"/>
                  </a:lnTo>
                  <a:lnTo>
                    <a:pt x="1646" y="154"/>
                  </a:lnTo>
                  <a:lnTo>
                    <a:pt x="1640" y="145"/>
                  </a:lnTo>
                  <a:lnTo>
                    <a:pt x="1635" y="136"/>
                  </a:lnTo>
                  <a:lnTo>
                    <a:pt x="1629" y="128"/>
                  </a:lnTo>
                  <a:lnTo>
                    <a:pt x="1620" y="121"/>
                  </a:lnTo>
                  <a:lnTo>
                    <a:pt x="1611" y="116"/>
                  </a:lnTo>
                  <a:lnTo>
                    <a:pt x="1603" y="113"/>
                  </a:lnTo>
                  <a:lnTo>
                    <a:pt x="1593" y="109"/>
                  </a:lnTo>
                  <a:lnTo>
                    <a:pt x="1582" y="109"/>
                  </a:lnTo>
                  <a:lnTo>
                    <a:pt x="1572" y="109"/>
                  </a:lnTo>
                  <a:lnTo>
                    <a:pt x="1560" y="113"/>
                  </a:lnTo>
                  <a:lnTo>
                    <a:pt x="1560" y="113"/>
                  </a:lnTo>
                  <a:lnTo>
                    <a:pt x="1570" y="118"/>
                  </a:lnTo>
                  <a:lnTo>
                    <a:pt x="1593" y="131"/>
                  </a:lnTo>
                  <a:lnTo>
                    <a:pt x="1605" y="142"/>
                  </a:lnTo>
                  <a:lnTo>
                    <a:pt x="1615" y="152"/>
                  </a:lnTo>
                  <a:lnTo>
                    <a:pt x="1618" y="157"/>
                  </a:lnTo>
                  <a:lnTo>
                    <a:pt x="1620" y="162"/>
                  </a:lnTo>
                  <a:lnTo>
                    <a:pt x="1622" y="169"/>
                  </a:lnTo>
                  <a:lnTo>
                    <a:pt x="1622" y="174"/>
                  </a:lnTo>
                  <a:lnTo>
                    <a:pt x="1622" y="174"/>
                  </a:lnTo>
                  <a:lnTo>
                    <a:pt x="1620" y="183"/>
                  </a:lnTo>
                  <a:lnTo>
                    <a:pt x="1615" y="188"/>
                  </a:lnTo>
                  <a:lnTo>
                    <a:pt x="1610" y="193"/>
                  </a:lnTo>
                  <a:lnTo>
                    <a:pt x="1605" y="196"/>
                  </a:lnTo>
                  <a:lnTo>
                    <a:pt x="1596" y="198"/>
                  </a:lnTo>
                  <a:lnTo>
                    <a:pt x="1588" y="198"/>
                  </a:lnTo>
                  <a:lnTo>
                    <a:pt x="1579" y="198"/>
                  </a:lnTo>
                  <a:lnTo>
                    <a:pt x="1570" y="196"/>
                  </a:lnTo>
                  <a:lnTo>
                    <a:pt x="1570" y="196"/>
                  </a:lnTo>
                  <a:lnTo>
                    <a:pt x="1545" y="166"/>
                  </a:lnTo>
                  <a:lnTo>
                    <a:pt x="1529" y="150"/>
                  </a:lnTo>
                  <a:lnTo>
                    <a:pt x="1511" y="135"/>
                  </a:lnTo>
                  <a:lnTo>
                    <a:pt x="1490" y="118"/>
                  </a:lnTo>
                  <a:lnTo>
                    <a:pt x="1466" y="102"/>
                  </a:lnTo>
                  <a:lnTo>
                    <a:pt x="1441" y="87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382" y="61"/>
                  </a:lnTo>
                  <a:lnTo>
                    <a:pt x="1350" y="49"/>
                  </a:lnTo>
                  <a:lnTo>
                    <a:pt x="1312" y="37"/>
                  </a:lnTo>
                  <a:lnTo>
                    <a:pt x="1268" y="25"/>
                  </a:lnTo>
                  <a:lnTo>
                    <a:pt x="1220" y="17"/>
                  </a:lnTo>
                  <a:lnTo>
                    <a:pt x="1169" y="8"/>
                  </a:lnTo>
                  <a:lnTo>
                    <a:pt x="1112" y="3"/>
                  </a:lnTo>
                  <a:lnTo>
                    <a:pt x="1054" y="0"/>
                  </a:lnTo>
                  <a:lnTo>
                    <a:pt x="1024" y="0"/>
                  </a:lnTo>
                  <a:lnTo>
                    <a:pt x="993" y="1"/>
                  </a:lnTo>
                  <a:lnTo>
                    <a:pt x="960" y="5"/>
                  </a:lnTo>
                  <a:lnTo>
                    <a:pt x="928" y="8"/>
                  </a:lnTo>
                  <a:lnTo>
                    <a:pt x="895" y="13"/>
                  </a:lnTo>
                  <a:lnTo>
                    <a:pt x="861" y="20"/>
                  </a:lnTo>
                  <a:lnTo>
                    <a:pt x="829" y="27"/>
                  </a:lnTo>
                  <a:lnTo>
                    <a:pt x="794" y="37"/>
                  </a:lnTo>
                  <a:lnTo>
                    <a:pt x="760" y="49"/>
                  </a:lnTo>
                  <a:lnTo>
                    <a:pt x="724" y="61"/>
                  </a:lnTo>
                  <a:lnTo>
                    <a:pt x="690" y="77"/>
                  </a:lnTo>
                  <a:lnTo>
                    <a:pt x="656" y="94"/>
                  </a:lnTo>
                  <a:lnTo>
                    <a:pt x="620" y="113"/>
                  </a:lnTo>
                  <a:lnTo>
                    <a:pt x="586" y="133"/>
                  </a:lnTo>
                  <a:lnTo>
                    <a:pt x="552" y="155"/>
                  </a:lnTo>
                  <a:lnTo>
                    <a:pt x="516" y="181"/>
                  </a:lnTo>
                  <a:lnTo>
                    <a:pt x="516" y="181"/>
                  </a:lnTo>
                  <a:lnTo>
                    <a:pt x="494" y="155"/>
                  </a:lnTo>
                  <a:lnTo>
                    <a:pt x="470" y="131"/>
                  </a:lnTo>
                  <a:lnTo>
                    <a:pt x="441" y="106"/>
                  </a:lnTo>
                  <a:lnTo>
                    <a:pt x="424" y="92"/>
                  </a:lnTo>
                  <a:lnTo>
                    <a:pt x="407" y="80"/>
                  </a:lnTo>
                  <a:lnTo>
                    <a:pt x="389" y="72"/>
                  </a:lnTo>
                  <a:lnTo>
                    <a:pt x="372" y="63"/>
                  </a:lnTo>
                  <a:lnTo>
                    <a:pt x="357" y="58"/>
                  </a:lnTo>
                  <a:lnTo>
                    <a:pt x="340" y="54"/>
                  </a:lnTo>
                  <a:lnTo>
                    <a:pt x="333" y="56"/>
                  </a:lnTo>
                  <a:lnTo>
                    <a:pt x="326" y="56"/>
                  </a:lnTo>
                  <a:lnTo>
                    <a:pt x="319" y="60"/>
                  </a:lnTo>
                  <a:lnTo>
                    <a:pt x="313" y="63"/>
                  </a:lnTo>
                  <a:lnTo>
                    <a:pt x="313" y="63"/>
                  </a:lnTo>
                  <a:lnTo>
                    <a:pt x="319" y="87"/>
                  </a:lnTo>
                  <a:lnTo>
                    <a:pt x="335" y="140"/>
                  </a:lnTo>
                  <a:lnTo>
                    <a:pt x="342" y="171"/>
                  </a:lnTo>
                  <a:lnTo>
                    <a:pt x="347" y="198"/>
                  </a:lnTo>
                  <a:lnTo>
                    <a:pt x="350" y="220"/>
                  </a:lnTo>
                  <a:lnTo>
                    <a:pt x="350" y="227"/>
                  </a:lnTo>
                  <a:lnTo>
                    <a:pt x="350" y="232"/>
                  </a:lnTo>
                  <a:lnTo>
                    <a:pt x="350" y="232"/>
                  </a:lnTo>
                  <a:lnTo>
                    <a:pt x="336" y="237"/>
                  </a:lnTo>
                  <a:lnTo>
                    <a:pt x="323" y="244"/>
                  </a:lnTo>
                  <a:lnTo>
                    <a:pt x="306" y="253"/>
                  </a:lnTo>
                  <a:lnTo>
                    <a:pt x="287" y="266"/>
                  </a:lnTo>
                  <a:lnTo>
                    <a:pt x="268" y="282"/>
                  </a:lnTo>
                  <a:lnTo>
                    <a:pt x="249" y="302"/>
                  </a:lnTo>
                  <a:lnTo>
                    <a:pt x="242" y="312"/>
                  </a:lnTo>
                  <a:lnTo>
                    <a:pt x="234" y="326"/>
                  </a:lnTo>
                  <a:lnTo>
                    <a:pt x="234" y="326"/>
                  </a:lnTo>
                  <a:lnTo>
                    <a:pt x="207" y="374"/>
                  </a:lnTo>
                  <a:lnTo>
                    <a:pt x="195" y="394"/>
                  </a:lnTo>
                  <a:lnTo>
                    <a:pt x="181" y="412"/>
                  </a:lnTo>
                  <a:lnTo>
                    <a:pt x="167" y="427"/>
                  </a:lnTo>
                  <a:lnTo>
                    <a:pt x="154" y="439"/>
                  </a:lnTo>
                  <a:lnTo>
                    <a:pt x="145" y="442"/>
                  </a:lnTo>
                  <a:lnTo>
                    <a:pt x="136" y="446"/>
                  </a:lnTo>
                  <a:lnTo>
                    <a:pt x="128" y="449"/>
                  </a:lnTo>
                  <a:lnTo>
                    <a:pt x="119" y="449"/>
                  </a:lnTo>
                  <a:lnTo>
                    <a:pt x="119" y="449"/>
                  </a:lnTo>
                  <a:lnTo>
                    <a:pt x="41" y="458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88"/>
                  </a:lnTo>
                  <a:lnTo>
                    <a:pt x="1" y="516"/>
                  </a:lnTo>
                  <a:lnTo>
                    <a:pt x="5" y="550"/>
                  </a:lnTo>
                  <a:lnTo>
                    <a:pt x="10" y="569"/>
                  </a:lnTo>
                  <a:lnTo>
                    <a:pt x="13" y="588"/>
                  </a:lnTo>
                  <a:lnTo>
                    <a:pt x="20" y="606"/>
                  </a:lnTo>
                  <a:lnTo>
                    <a:pt x="27" y="625"/>
                  </a:lnTo>
                  <a:lnTo>
                    <a:pt x="37" y="644"/>
                  </a:lnTo>
                  <a:lnTo>
                    <a:pt x="48" y="661"/>
                  </a:lnTo>
                  <a:lnTo>
                    <a:pt x="61" y="676"/>
                  </a:lnTo>
                  <a:lnTo>
                    <a:pt x="77" y="690"/>
                  </a:lnTo>
                  <a:lnTo>
                    <a:pt x="77" y="690"/>
                  </a:lnTo>
                  <a:lnTo>
                    <a:pt x="107" y="716"/>
                  </a:lnTo>
                  <a:lnTo>
                    <a:pt x="138" y="736"/>
                  </a:lnTo>
                  <a:lnTo>
                    <a:pt x="166" y="755"/>
                  </a:lnTo>
                  <a:lnTo>
                    <a:pt x="191" y="770"/>
                  </a:lnTo>
                  <a:lnTo>
                    <a:pt x="215" y="784"/>
                  </a:lnTo>
                  <a:lnTo>
                    <a:pt x="237" y="794"/>
                  </a:lnTo>
                  <a:lnTo>
                    <a:pt x="277" y="810"/>
                  </a:lnTo>
                  <a:lnTo>
                    <a:pt x="277" y="810"/>
                  </a:lnTo>
                  <a:lnTo>
                    <a:pt x="321" y="825"/>
                  </a:lnTo>
                  <a:lnTo>
                    <a:pt x="377" y="844"/>
                  </a:lnTo>
                  <a:lnTo>
                    <a:pt x="442" y="863"/>
                  </a:lnTo>
                  <a:lnTo>
                    <a:pt x="442" y="863"/>
                  </a:lnTo>
                  <a:lnTo>
                    <a:pt x="459" y="866"/>
                  </a:lnTo>
                  <a:lnTo>
                    <a:pt x="478" y="871"/>
                  </a:lnTo>
                  <a:lnTo>
                    <a:pt x="497" y="878"/>
                  </a:lnTo>
                  <a:lnTo>
                    <a:pt x="507" y="883"/>
                  </a:lnTo>
                  <a:lnTo>
                    <a:pt x="518" y="890"/>
                  </a:lnTo>
                  <a:lnTo>
                    <a:pt x="526" y="897"/>
                  </a:lnTo>
                  <a:lnTo>
                    <a:pt x="535" y="905"/>
                  </a:lnTo>
                  <a:lnTo>
                    <a:pt x="542" y="916"/>
                  </a:lnTo>
                  <a:lnTo>
                    <a:pt x="548" y="928"/>
                  </a:lnTo>
                  <a:lnTo>
                    <a:pt x="552" y="940"/>
                  </a:lnTo>
                  <a:lnTo>
                    <a:pt x="552" y="955"/>
                  </a:lnTo>
                  <a:lnTo>
                    <a:pt x="552" y="955"/>
                  </a:lnTo>
                  <a:lnTo>
                    <a:pt x="552" y="989"/>
                  </a:lnTo>
                  <a:lnTo>
                    <a:pt x="550" y="1025"/>
                  </a:lnTo>
                  <a:lnTo>
                    <a:pt x="545" y="1098"/>
                  </a:lnTo>
                  <a:lnTo>
                    <a:pt x="536" y="1180"/>
                  </a:lnTo>
                  <a:lnTo>
                    <a:pt x="536" y="1180"/>
                  </a:lnTo>
                  <a:lnTo>
                    <a:pt x="543" y="1182"/>
                  </a:lnTo>
                  <a:lnTo>
                    <a:pt x="564" y="1186"/>
                  </a:lnTo>
                  <a:lnTo>
                    <a:pt x="593" y="1189"/>
                  </a:lnTo>
                  <a:lnTo>
                    <a:pt x="610" y="1189"/>
                  </a:lnTo>
                  <a:lnTo>
                    <a:pt x="629" y="1189"/>
                  </a:lnTo>
                  <a:lnTo>
                    <a:pt x="646" y="1187"/>
                  </a:lnTo>
                  <a:lnTo>
                    <a:pt x="665" y="1184"/>
                  </a:lnTo>
                  <a:lnTo>
                    <a:pt x="683" y="1179"/>
                  </a:lnTo>
                  <a:lnTo>
                    <a:pt x="702" y="1170"/>
                  </a:lnTo>
                  <a:lnTo>
                    <a:pt x="718" y="1160"/>
                  </a:lnTo>
                  <a:lnTo>
                    <a:pt x="733" y="1148"/>
                  </a:lnTo>
                  <a:lnTo>
                    <a:pt x="747" y="1131"/>
                  </a:lnTo>
                  <a:lnTo>
                    <a:pt x="752" y="1122"/>
                  </a:lnTo>
                  <a:lnTo>
                    <a:pt x="757" y="1112"/>
                  </a:lnTo>
                  <a:lnTo>
                    <a:pt x="757" y="1112"/>
                  </a:lnTo>
                  <a:lnTo>
                    <a:pt x="776" y="1066"/>
                  </a:lnTo>
                  <a:lnTo>
                    <a:pt x="789" y="1030"/>
                  </a:lnTo>
                  <a:lnTo>
                    <a:pt x="789" y="1030"/>
                  </a:lnTo>
                  <a:lnTo>
                    <a:pt x="849" y="876"/>
                  </a:lnTo>
                  <a:lnTo>
                    <a:pt x="846" y="963"/>
                  </a:lnTo>
                  <a:lnTo>
                    <a:pt x="846" y="963"/>
                  </a:lnTo>
                  <a:lnTo>
                    <a:pt x="868" y="962"/>
                  </a:lnTo>
                  <a:lnTo>
                    <a:pt x="868" y="962"/>
                  </a:lnTo>
                  <a:lnTo>
                    <a:pt x="930" y="963"/>
                  </a:lnTo>
                  <a:lnTo>
                    <a:pt x="1010" y="963"/>
                  </a:lnTo>
                  <a:lnTo>
                    <a:pt x="1054" y="962"/>
                  </a:lnTo>
                  <a:lnTo>
                    <a:pt x="1097" y="958"/>
                  </a:lnTo>
                  <a:lnTo>
                    <a:pt x="1138" y="952"/>
                  </a:lnTo>
                  <a:lnTo>
                    <a:pt x="1157" y="948"/>
                  </a:lnTo>
                  <a:lnTo>
                    <a:pt x="1176" y="943"/>
                  </a:lnTo>
                  <a:lnTo>
                    <a:pt x="1176" y="943"/>
                  </a:lnTo>
                  <a:lnTo>
                    <a:pt x="1150" y="919"/>
                  </a:lnTo>
                  <a:lnTo>
                    <a:pt x="1136" y="905"/>
                  </a:lnTo>
                  <a:lnTo>
                    <a:pt x="1124" y="888"/>
                  </a:lnTo>
                  <a:lnTo>
                    <a:pt x="1112" y="871"/>
                  </a:lnTo>
                  <a:lnTo>
                    <a:pt x="1100" y="852"/>
                  </a:lnTo>
                  <a:lnTo>
                    <a:pt x="1092" y="830"/>
                  </a:lnTo>
                  <a:lnTo>
                    <a:pt x="1083" y="808"/>
                  </a:lnTo>
                  <a:lnTo>
                    <a:pt x="1076" y="784"/>
                  </a:lnTo>
                  <a:lnTo>
                    <a:pt x="1071" y="757"/>
                  </a:lnTo>
                  <a:lnTo>
                    <a:pt x="1070" y="729"/>
                  </a:lnTo>
                  <a:lnTo>
                    <a:pt x="1070" y="700"/>
                  </a:lnTo>
                  <a:lnTo>
                    <a:pt x="1073" y="668"/>
                  </a:lnTo>
                  <a:lnTo>
                    <a:pt x="1080" y="635"/>
                  </a:lnTo>
                  <a:lnTo>
                    <a:pt x="1092" y="600"/>
                  </a:lnTo>
                  <a:lnTo>
                    <a:pt x="1106" y="562"/>
                  </a:lnTo>
                  <a:lnTo>
                    <a:pt x="1106" y="562"/>
                  </a:lnTo>
                  <a:lnTo>
                    <a:pt x="1102" y="574"/>
                  </a:lnTo>
                  <a:lnTo>
                    <a:pt x="1095" y="603"/>
                  </a:lnTo>
                  <a:lnTo>
                    <a:pt x="1092" y="623"/>
                  </a:lnTo>
                  <a:lnTo>
                    <a:pt x="1090" y="646"/>
                  </a:lnTo>
                  <a:lnTo>
                    <a:pt x="1090" y="671"/>
                  </a:lnTo>
                  <a:lnTo>
                    <a:pt x="1092" y="699"/>
                  </a:lnTo>
                  <a:lnTo>
                    <a:pt x="1095" y="728"/>
                  </a:lnTo>
                  <a:lnTo>
                    <a:pt x="1102" y="758"/>
                  </a:lnTo>
                  <a:lnTo>
                    <a:pt x="1114" y="789"/>
                  </a:lnTo>
                  <a:lnTo>
                    <a:pt x="1121" y="805"/>
                  </a:lnTo>
                  <a:lnTo>
                    <a:pt x="1129" y="820"/>
                  </a:lnTo>
                  <a:lnTo>
                    <a:pt x="1140" y="834"/>
                  </a:lnTo>
                  <a:lnTo>
                    <a:pt x="1152" y="849"/>
                  </a:lnTo>
                  <a:lnTo>
                    <a:pt x="1164" y="863"/>
                  </a:lnTo>
                  <a:lnTo>
                    <a:pt x="1177" y="876"/>
                  </a:lnTo>
                  <a:lnTo>
                    <a:pt x="1194" y="890"/>
                  </a:lnTo>
                  <a:lnTo>
                    <a:pt x="1212" y="904"/>
                  </a:lnTo>
                  <a:lnTo>
                    <a:pt x="1230" y="916"/>
                  </a:lnTo>
                  <a:lnTo>
                    <a:pt x="1251" y="928"/>
                  </a:lnTo>
                  <a:lnTo>
                    <a:pt x="1251" y="928"/>
                  </a:lnTo>
                  <a:lnTo>
                    <a:pt x="1251" y="928"/>
                  </a:lnTo>
                  <a:lnTo>
                    <a:pt x="1256" y="931"/>
                  </a:lnTo>
                  <a:lnTo>
                    <a:pt x="1259" y="936"/>
                  </a:lnTo>
                  <a:lnTo>
                    <a:pt x="1259" y="936"/>
                  </a:lnTo>
                  <a:lnTo>
                    <a:pt x="1266" y="948"/>
                  </a:lnTo>
                  <a:lnTo>
                    <a:pt x="1273" y="965"/>
                  </a:lnTo>
                  <a:lnTo>
                    <a:pt x="1280" y="987"/>
                  </a:lnTo>
                  <a:lnTo>
                    <a:pt x="1285" y="1011"/>
                  </a:lnTo>
                  <a:lnTo>
                    <a:pt x="1290" y="1037"/>
                  </a:lnTo>
                  <a:lnTo>
                    <a:pt x="1294" y="1063"/>
                  </a:lnTo>
                  <a:lnTo>
                    <a:pt x="1295" y="1088"/>
                  </a:lnTo>
                  <a:lnTo>
                    <a:pt x="1295" y="1112"/>
                  </a:lnTo>
                  <a:lnTo>
                    <a:pt x="1295" y="1112"/>
                  </a:lnTo>
                  <a:lnTo>
                    <a:pt x="1295" y="1131"/>
                  </a:lnTo>
                  <a:lnTo>
                    <a:pt x="1299" y="1150"/>
                  </a:lnTo>
                  <a:lnTo>
                    <a:pt x="1306" y="1163"/>
                  </a:lnTo>
                  <a:lnTo>
                    <a:pt x="1316" y="1175"/>
                  </a:lnTo>
                  <a:lnTo>
                    <a:pt x="1328" y="1186"/>
                  </a:lnTo>
                  <a:lnTo>
                    <a:pt x="1341" y="1191"/>
                  </a:lnTo>
                  <a:lnTo>
                    <a:pt x="1358" y="1196"/>
                  </a:lnTo>
                  <a:lnTo>
                    <a:pt x="1377" y="1196"/>
                  </a:lnTo>
                  <a:lnTo>
                    <a:pt x="1377" y="1196"/>
                  </a:lnTo>
                  <a:lnTo>
                    <a:pt x="1396" y="1196"/>
                  </a:lnTo>
                  <a:lnTo>
                    <a:pt x="1411" y="1192"/>
                  </a:lnTo>
                  <a:lnTo>
                    <a:pt x="1425" y="1186"/>
                  </a:lnTo>
                  <a:lnTo>
                    <a:pt x="1439" y="1175"/>
                  </a:lnTo>
                  <a:lnTo>
                    <a:pt x="1449" y="1162"/>
                  </a:lnTo>
                  <a:lnTo>
                    <a:pt x="1461" y="1143"/>
                  </a:lnTo>
                  <a:lnTo>
                    <a:pt x="1471" y="1119"/>
                  </a:lnTo>
                  <a:lnTo>
                    <a:pt x="1483" y="1092"/>
                  </a:lnTo>
                  <a:lnTo>
                    <a:pt x="1483" y="1092"/>
                  </a:lnTo>
                  <a:lnTo>
                    <a:pt x="1495" y="1061"/>
                  </a:lnTo>
                  <a:lnTo>
                    <a:pt x="1505" y="1028"/>
                  </a:lnTo>
                  <a:lnTo>
                    <a:pt x="1524" y="969"/>
                  </a:lnTo>
                  <a:lnTo>
                    <a:pt x="1548" y="870"/>
                  </a:lnTo>
                  <a:lnTo>
                    <a:pt x="1548" y="870"/>
                  </a:lnTo>
                  <a:lnTo>
                    <a:pt x="1553" y="851"/>
                  </a:lnTo>
                  <a:lnTo>
                    <a:pt x="1560" y="832"/>
                  </a:lnTo>
                  <a:lnTo>
                    <a:pt x="1577" y="793"/>
                  </a:lnTo>
                  <a:lnTo>
                    <a:pt x="1596" y="757"/>
                  </a:lnTo>
                  <a:lnTo>
                    <a:pt x="1618" y="724"/>
                  </a:lnTo>
                  <a:lnTo>
                    <a:pt x="1618" y="724"/>
                  </a:lnTo>
                  <a:lnTo>
                    <a:pt x="1630" y="705"/>
                  </a:lnTo>
                  <a:lnTo>
                    <a:pt x="1642" y="680"/>
                  </a:lnTo>
                  <a:lnTo>
                    <a:pt x="1654" y="649"/>
                  </a:lnTo>
                  <a:lnTo>
                    <a:pt x="1666" y="615"/>
                  </a:lnTo>
                  <a:lnTo>
                    <a:pt x="1676" y="579"/>
                  </a:lnTo>
                  <a:lnTo>
                    <a:pt x="1683" y="543"/>
                  </a:lnTo>
                  <a:lnTo>
                    <a:pt x="1687" y="509"/>
                  </a:lnTo>
                  <a:lnTo>
                    <a:pt x="1687" y="492"/>
                  </a:lnTo>
                  <a:lnTo>
                    <a:pt x="1687" y="478"/>
                  </a:lnTo>
                  <a:lnTo>
                    <a:pt x="1687" y="4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prstClr val="black"/>
                </a:solidFill>
                <a:latin typeface="Arial"/>
              </a:endParaRPr>
            </a:p>
          </p:txBody>
        </p:sp>
      </p:grpSp>
      <p:sp>
        <p:nvSpPr>
          <p:cNvPr id="1182" name="Rectangle 1381"/>
          <p:cNvSpPr>
            <a:spLocks noChangeArrowheads="1"/>
          </p:cNvSpPr>
          <p:nvPr/>
        </p:nvSpPr>
        <p:spPr bwMode="auto">
          <a:xfrm>
            <a:off x="5198651" y="3700915"/>
            <a:ext cx="1538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/>
          <a:p>
            <a:pPr defTabSz="911809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86868"/>
              </a:buClr>
              <a:buSzPct val="90000"/>
            </a:pPr>
            <a:r>
              <a:rPr lang="pt-BR" sz="800" b="1" dirty="0">
                <a:solidFill>
                  <a:srgbClr val="005388"/>
                </a:solidFill>
                <a:latin typeface="Arial" pitchFamily="34" charset="0"/>
                <a:cs typeface="Arial" pitchFamily="34" charset="0"/>
              </a:rPr>
              <a:t>OK</a:t>
            </a:r>
          </a:p>
        </p:txBody>
      </p:sp>
      <p:sp>
        <p:nvSpPr>
          <p:cNvPr id="1183" name="Rectangle 1381"/>
          <p:cNvSpPr>
            <a:spLocks noChangeArrowheads="1"/>
          </p:cNvSpPr>
          <p:nvPr/>
        </p:nvSpPr>
        <p:spPr bwMode="auto">
          <a:xfrm>
            <a:off x="5927364" y="2900901"/>
            <a:ext cx="9137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/>
          <a:p>
            <a:pPr defTabSz="911809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86868"/>
              </a:buClr>
              <a:buSzPct val="90000"/>
            </a:pPr>
            <a:r>
              <a:rPr lang="pt-BR" sz="800" b="1" dirty="0">
                <a:solidFill>
                  <a:srgbClr val="005388"/>
                </a:solidFill>
                <a:latin typeface="Arial" pitchFamily="34" charset="0"/>
                <a:cs typeface="Arial" pitchFamily="34" charset="0"/>
              </a:rPr>
              <a:t>IL</a:t>
            </a:r>
          </a:p>
        </p:txBody>
      </p:sp>
      <p:sp>
        <p:nvSpPr>
          <p:cNvPr id="1213" name="Rectangle 5"/>
          <p:cNvSpPr>
            <a:spLocks noChangeArrowheads="1"/>
          </p:cNvSpPr>
          <p:nvPr/>
        </p:nvSpPr>
        <p:spPr bwMode="auto">
          <a:xfrm>
            <a:off x="5750939" y="3141798"/>
            <a:ext cx="161116" cy="134614"/>
          </a:xfrm>
          <a:custGeom>
            <a:avLst/>
            <a:gdLst/>
            <a:ahLst/>
            <a:cxnLst/>
            <a:rect l="l" t="t" r="r" b="b"/>
            <a:pathLst>
              <a:path w="293429" h="187106">
                <a:moveTo>
                  <a:pt x="224604" y="133446"/>
                </a:moveTo>
                <a:lnTo>
                  <a:pt x="224604" y="152649"/>
                </a:lnTo>
                <a:lnTo>
                  <a:pt x="264747" y="152649"/>
                </a:lnTo>
                <a:lnTo>
                  <a:pt x="264747" y="133446"/>
                </a:lnTo>
                <a:close/>
                <a:moveTo>
                  <a:pt x="178727" y="133446"/>
                </a:moveTo>
                <a:lnTo>
                  <a:pt x="178727" y="152649"/>
                </a:lnTo>
                <a:lnTo>
                  <a:pt x="218870" y="152649"/>
                </a:lnTo>
                <a:lnTo>
                  <a:pt x="218870" y="133446"/>
                </a:lnTo>
                <a:close/>
                <a:moveTo>
                  <a:pt x="132849" y="133446"/>
                </a:moveTo>
                <a:lnTo>
                  <a:pt x="132849" y="152649"/>
                </a:lnTo>
                <a:lnTo>
                  <a:pt x="172992" y="152649"/>
                </a:lnTo>
                <a:lnTo>
                  <a:pt x="172992" y="133446"/>
                </a:lnTo>
                <a:close/>
                <a:moveTo>
                  <a:pt x="58775" y="133446"/>
                </a:moveTo>
                <a:lnTo>
                  <a:pt x="58775" y="175300"/>
                </a:lnTo>
                <a:lnTo>
                  <a:pt x="90316" y="175300"/>
                </a:lnTo>
                <a:lnTo>
                  <a:pt x="90316" y="133446"/>
                </a:lnTo>
                <a:close/>
                <a:moveTo>
                  <a:pt x="17204" y="33482"/>
                </a:moveTo>
                <a:lnTo>
                  <a:pt x="61649" y="33482"/>
                </a:lnTo>
                <a:lnTo>
                  <a:pt x="61649" y="99462"/>
                </a:lnTo>
                <a:lnTo>
                  <a:pt x="73596" y="99462"/>
                </a:lnTo>
                <a:lnTo>
                  <a:pt x="73596" y="76320"/>
                </a:lnTo>
                <a:lnTo>
                  <a:pt x="117563" y="76320"/>
                </a:lnTo>
                <a:lnTo>
                  <a:pt x="117563" y="99462"/>
                </a:lnTo>
                <a:lnTo>
                  <a:pt x="128554" y="99462"/>
                </a:lnTo>
                <a:lnTo>
                  <a:pt x="178256" y="63518"/>
                </a:lnTo>
                <a:lnTo>
                  <a:pt x="178256" y="98969"/>
                </a:lnTo>
                <a:lnTo>
                  <a:pt x="227001" y="63518"/>
                </a:lnTo>
                <a:lnTo>
                  <a:pt x="227001" y="98969"/>
                </a:lnTo>
                <a:lnTo>
                  <a:pt x="275747" y="63518"/>
                </a:lnTo>
                <a:lnTo>
                  <a:pt x="275747" y="99462"/>
                </a:lnTo>
                <a:lnTo>
                  <a:pt x="275747" y="177751"/>
                </a:lnTo>
                <a:lnTo>
                  <a:pt x="293429" y="177751"/>
                </a:lnTo>
                <a:lnTo>
                  <a:pt x="293429" y="187106"/>
                </a:lnTo>
                <a:lnTo>
                  <a:pt x="0" y="187106"/>
                </a:lnTo>
                <a:lnTo>
                  <a:pt x="0" y="177751"/>
                </a:lnTo>
                <a:lnTo>
                  <a:pt x="17204" y="177751"/>
                </a:lnTo>
                <a:close/>
                <a:moveTo>
                  <a:pt x="17204" y="16741"/>
                </a:moveTo>
                <a:lnTo>
                  <a:pt x="61648" y="16741"/>
                </a:lnTo>
                <a:lnTo>
                  <a:pt x="61648" y="28066"/>
                </a:lnTo>
                <a:lnTo>
                  <a:pt x="17204" y="28066"/>
                </a:lnTo>
                <a:close/>
                <a:moveTo>
                  <a:pt x="21027" y="0"/>
                </a:moveTo>
                <a:lnTo>
                  <a:pt x="57825" y="0"/>
                </a:lnTo>
                <a:lnTo>
                  <a:pt x="57825" y="11325"/>
                </a:lnTo>
                <a:lnTo>
                  <a:pt x="21027" y="1132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vert="horz" wrap="square" lIns="82027" tIns="41014" rIns="82027" bIns="41014" numCol="1" anchor="ctr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E20608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14" name="Rectangle 5"/>
          <p:cNvSpPr>
            <a:spLocks noChangeArrowheads="1"/>
          </p:cNvSpPr>
          <p:nvPr/>
        </p:nvSpPr>
        <p:spPr bwMode="auto">
          <a:xfrm>
            <a:off x="6065559" y="3523277"/>
            <a:ext cx="227812" cy="144066"/>
          </a:xfrm>
          <a:custGeom>
            <a:avLst/>
            <a:gdLst/>
            <a:ahLst/>
            <a:cxnLst/>
            <a:rect l="l" t="t" r="r" b="b"/>
            <a:pathLst>
              <a:path w="293429" h="187106">
                <a:moveTo>
                  <a:pt x="224604" y="133446"/>
                </a:moveTo>
                <a:lnTo>
                  <a:pt x="224604" y="152649"/>
                </a:lnTo>
                <a:lnTo>
                  <a:pt x="264747" y="152649"/>
                </a:lnTo>
                <a:lnTo>
                  <a:pt x="264747" y="133446"/>
                </a:lnTo>
                <a:close/>
                <a:moveTo>
                  <a:pt x="178727" y="133446"/>
                </a:moveTo>
                <a:lnTo>
                  <a:pt x="178727" y="152649"/>
                </a:lnTo>
                <a:lnTo>
                  <a:pt x="218870" y="152649"/>
                </a:lnTo>
                <a:lnTo>
                  <a:pt x="218870" y="133446"/>
                </a:lnTo>
                <a:close/>
                <a:moveTo>
                  <a:pt x="132849" y="133446"/>
                </a:moveTo>
                <a:lnTo>
                  <a:pt x="132849" y="152649"/>
                </a:lnTo>
                <a:lnTo>
                  <a:pt x="172992" y="152649"/>
                </a:lnTo>
                <a:lnTo>
                  <a:pt x="172992" y="133446"/>
                </a:lnTo>
                <a:close/>
                <a:moveTo>
                  <a:pt x="58775" y="133446"/>
                </a:moveTo>
                <a:lnTo>
                  <a:pt x="58775" y="175300"/>
                </a:lnTo>
                <a:lnTo>
                  <a:pt x="90316" y="175300"/>
                </a:lnTo>
                <a:lnTo>
                  <a:pt x="90316" y="133446"/>
                </a:lnTo>
                <a:close/>
                <a:moveTo>
                  <a:pt x="17204" y="33482"/>
                </a:moveTo>
                <a:lnTo>
                  <a:pt x="61649" y="33482"/>
                </a:lnTo>
                <a:lnTo>
                  <a:pt x="61649" y="99462"/>
                </a:lnTo>
                <a:lnTo>
                  <a:pt x="73596" y="99462"/>
                </a:lnTo>
                <a:lnTo>
                  <a:pt x="73596" y="76320"/>
                </a:lnTo>
                <a:lnTo>
                  <a:pt x="117563" y="76320"/>
                </a:lnTo>
                <a:lnTo>
                  <a:pt x="117563" y="99462"/>
                </a:lnTo>
                <a:lnTo>
                  <a:pt x="128554" y="99462"/>
                </a:lnTo>
                <a:lnTo>
                  <a:pt x="178256" y="63518"/>
                </a:lnTo>
                <a:lnTo>
                  <a:pt x="178256" y="98969"/>
                </a:lnTo>
                <a:lnTo>
                  <a:pt x="227001" y="63518"/>
                </a:lnTo>
                <a:lnTo>
                  <a:pt x="227001" y="98969"/>
                </a:lnTo>
                <a:lnTo>
                  <a:pt x="275747" y="63518"/>
                </a:lnTo>
                <a:lnTo>
                  <a:pt x="275747" y="99462"/>
                </a:lnTo>
                <a:lnTo>
                  <a:pt x="275747" y="177751"/>
                </a:lnTo>
                <a:lnTo>
                  <a:pt x="293429" y="177751"/>
                </a:lnTo>
                <a:lnTo>
                  <a:pt x="293429" y="187106"/>
                </a:lnTo>
                <a:lnTo>
                  <a:pt x="0" y="187106"/>
                </a:lnTo>
                <a:lnTo>
                  <a:pt x="0" y="177751"/>
                </a:lnTo>
                <a:lnTo>
                  <a:pt x="17204" y="177751"/>
                </a:lnTo>
                <a:close/>
                <a:moveTo>
                  <a:pt x="17204" y="16741"/>
                </a:moveTo>
                <a:lnTo>
                  <a:pt x="61648" y="16741"/>
                </a:lnTo>
                <a:lnTo>
                  <a:pt x="61648" y="28066"/>
                </a:lnTo>
                <a:lnTo>
                  <a:pt x="17204" y="28066"/>
                </a:lnTo>
                <a:close/>
                <a:moveTo>
                  <a:pt x="21027" y="0"/>
                </a:moveTo>
                <a:lnTo>
                  <a:pt x="57825" y="0"/>
                </a:lnTo>
                <a:lnTo>
                  <a:pt x="57825" y="11325"/>
                </a:lnTo>
                <a:lnTo>
                  <a:pt x="21027" y="11325"/>
                </a:lnTo>
                <a:close/>
              </a:path>
            </a:pathLst>
          </a:custGeom>
          <a:solidFill>
            <a:schemeClr val="accent4">
              <a:lumMod val="25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wrap="square" lIns="82027" tIns="41014" rIns="82027" bIns="41014" numCol="1" anchor="ctr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E20608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93370" y="5897715"/>
            <a:ext cx="1428750" cy="59055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525807" y="5883562"/>
            <a:ext cx="814284" cy="618856"/>
          </a:xfrm>
          <a:prstGeom prst="rect">
            <a:avLst/>
          </a:prstGeom>
        </p:spPr>
      </p:pic>
      <p:sp>
        <p:nvSpPr>
          <p:cNvPr id="1120" name="Freeform 5"/>
          <p:cNvSpPr>
            <a:spLocks/>
          </p:cNvSpPr>
          <p:nvPr/>
        </p:nvSpPr>
        <p:spPr bwMode="auto">
          <a:xfrm flipH="1">
            <a:off x="4591430" y="3880586"/>
            <a:ext cx="158017" cy="102264"/>
          </a:xfrm>
          <a:custGeom>
            <a:avLst/>
            <a:gdLst>
              <a:gd name="T0" fmla="*/ 1666 w 1687"/>
              <a:gd name="T1" fmla="*/ 377 h 1196"/>
              <a:gd name="T2" fmla="*/ 1613 w 1687"/>
              <a:gd name="T3" fmla="*/ 249 h 1196"/>
              <a:gd name="T4" fmla="*/ 1618 w 1687"/>
              <a:gd name="T5" fmla="*/ 236 h 1196"/>
              <a:gd name="T6" fmla="*/ 1654 w 1687"/>
              <a:gd name="T7" fmla="*/ 215 h 1196"/>
              <a:gd name="T8" fmla="*/ 1654 w 1687"/>
              <a:gd name="T9" fmla="*/ 172 h 1196"/>
              <a:gd name="T10" fmla="*/ 1620 w 1687"/>
              <a:gd name="T11" fmla="*/ 121 h 1196"/>
              <a:gd name="T12" fmla="*/ 1572 w 1687"/>
              <a:gd name="T13" fmla="*/ 109 h 1196"/>
              <a:gd name="T14" fmla="*/ 1605 w 1687"/>
              <a:gd name="T15" fmla="*/ 142 h 1196"/>
              <a:gd name="T16" fmla="*/ 1622 w 1687"/>
              <a:gd name="T17" fmla="*/ 174 h 1196"/>
              <a:gd name="T18" fmla="*/ 1605 w 1687"/>
              <a:gd name="T19" fmla="*/ 196 h 1196"/>
              <a:gd name="T20" fmla="*/ 1570 w 1687"/>
              <a:gd name="T21" fmla="*/ 196 h 1196"/>
              <a:gd name="T22" fmla="*/ 1466 w 1687"/>
              <a:gd name="T23" fmla="*/ 102 h 1196"/>
              <a:gd name="T24" fmla="*/ 1350 w 1687"/>
              <a:gd name="T25" fmla="*/ 49 h 1196"/>
              <a:gd name="T26" fmla="*/ 1112 w 1687"/>
              <a:gd name="T27" fmla="*/ 3 h 1196"/>
              <a:gd name="T28" fmla="*/ 928 w 1687"/>
              <a:gd name="T29" fmla="*/ 8 h 1196"/>
              <a:gd name="T30" fmla="*/ 760 w 1687"/>
              <a:gd name="T31" fmla="*/ 49 h 1196"/>
              <a:gd name="T32" fmla="*/ 586 w 1687"/>
              <a:gd name="T33" fmla="*/ 133 h 1196"/>
              <a:gd name="T34" fmla="*/ 470 w 1687"/>
              <a:gd name="T35" fmla="*/ 131 h 1196"/>
              <a:gd name="T36" fmla="*/ 372 w 1687"/>
              <a:gd name="T37" fmla="*/ 63 h 1196"/>
              <a:gd name="T38" fmla="*/ 319 w 1687"/>
              <a:gd name="T39" fmla="*/ 60 h 1196"/>
              <a:gd name="T40" fmla="*/ 342 w 1687"/>
              <a:gd name="T41" fmla="*/ 171 h 1196"/>
              <a:gd name="T42" fmla="*/ 350 w 1687"/>
              <a:gd name="T43" fmla="*/ 232 h 1196"/>
              <a:gd name="T44" fmla="*/ 268 w 1687"/>
              <a:gd name="T45" fmla="*/ 282 h 1196"/>
              <a:gd name="T46" fmla="*/ 207 w 1687"/>
              <a:gd name="T47" fmla="*/ 374 h 1196"/>
              <a:gd name="T48" fmla="*/ 145 w 1687"/>
              <a:gd name="T49" fmla="*/ 442 h 1196"/>
              <a:gd name="T50" fmla="*/ 41 w 1687"/>
              <a:gd name="T51" fmla="*/ 458 h 1196"/>
              <a:gd name="T52" fmla="*/ 5 w 1687"/>
              <a:gd name="T53" fmla="*/ 550 h 1196"/>
              <a:gd name="T54" fmla="*/ 37 w 1687"/>
              <a:gd name="T55" fmla="*/ 644 h 1196"/>
              <a:gd name="T56" fmla="*/ 107 w 1687"/>
              <a:gd name="T57" fmla="*/ 716 h 1196"/>
              <a:gd name="T58" fmla="*/ 237 w 1687"/>
              <a:gd name="T59" fmla="*/ 794 h 1196"/>
              <a:gd name="T60" fmla="*/ 442 w 1687"/>
              <a:gd name="T61" fmla="*/ 863 h 1196"/>
              <a:gd name="T62" fmla="*/ 507 w 1687"/>
              <a:gd name="T63" fmla="*/ 883 h 1196"/>
              <a:gd name="T64" fmla="*/ 548 w 1687"/>
              <a:gd name="T65" fmla="*/ 928 h 1196"/>
              <a:gd name="T66" fmla="*/ 550 w 1687"/>
              <a:gd name="T67" fmla="*/ 1025 h 1196"/>
              <a:gd name="T68" fmla="*/ 564 w 1687"/>
              <a:gd name="T69" fmla="*/ 1186 h 1196"/>
              <a:gd name="T70" fmla="*/ 665 w 1687"/>
              <a:gd name="T71" fmla="*/ 1184 h 1196"/>
              <a:gd name="T72" fmla="*/ 747 w 1687"/>
              <a:gd name="T73" fmla="*/ 1131 h 1196"/>
              <a:gd name="T74" fmla="*/ 789 w 1687"/>
              <a:gd name="T75" fmla="*/ 1030 h 1196"/>
              <a:gd name="T76" fmla="*/ 868 w 1687"/>
              <a:gd name="T77" fmla="*/ 962 h 1196"/>
              <a:gd name="T78" fmla="*/ 1097 w 1687"/>
              <a:gd name="T79" fmla="*/ 958 h 1196"/>
              <a:gd name="T80" fmla="*/ 1150 w 1687"/>
              <a:gd name="T81" fmla="*/ 919 h 1196"/>
              <a:gd name="T82" fmla="*/ 1092 w 1687"/>
              <a:gd name="T83" fmla="*/ 830 h 1196"/>
              <a:gd name="T84" fmla="*/ 1070 w 1687"/>
              <a:gd name="T85" fmla="*/ 700 h 1196"/>
              <a:gd name="T86" fmla="*/ 1106 w 1687"/>
              <a:gd name="T87" fmla="*/ 562 h 1196"/>
              <a:gd name="T88" fmla="*/ 1090 w 1687"/>
              <a:gd name="T89" fmla="*/ 671 h 1196"/>
              <a:gd name="T90" fmla="*/ 1121 w 1687"/>
              <a:gd name="T91" fmla="*/ 805 h 1196"/>
              <a:gd name="T92" fmla="*/ 1177 w 1687"/>
              <a:gd name="T93" fmla="*/ 876 h 1196"/>
              <a:gd name="T94" fmla="*/ 1251 w 1687"/>
              <a:gd name="T95" fmla="*/ 928 h 1196"/>
              <a:gd name="T96" fmla="*/ 1266 w 1687"/>
              <a:gd name="T97" fmla="*/ 948 h 1196"/>
              <a:gd name="T98" fmla="*/ 1294 w 1687"/>
              <a:gd name="T99" fmla="*/ 1063 h 1196"/>
              <a:gd name="T100" fmla="*/ 1299 w 1687"/>
              <a:gd name="T101" fmla="*/ 1150 h 1196"/>
              <a:gd name="T102" fmla="*/ 1358 w 1687"/>
              <a:gd name="T103" fmla="*/ 1196 h 1196"/>
              <a:gd name="T104" fmla="*/ 1425 w 1687"/>
              <a:gd name="T105" fmla="*/ 1186 h 1196"/>
              <a:gd name="T106" fmla="*/ 1483 w 1687"/>
              <a:gd name="T107" fmla="*/ 1092 h 1196"/>
              <a:gd name="T108" fmla="*/ 1548 w 1687"/>
              <a:gd name="T109" fmla="*/ 870 h 1196"/>
              <a:gd name="T110" fmla="*/ 1596 w 1687"/>
              <a:gd name="T111" fmla="*/ 757 h 1196"/>
              <a:gd name="T112" fmla="*/ 1654 w 1687"/>
              <a:gd name="T113" fmla="*/ 649 h 1196"/>
              <a:gd name="T114" fmla="*/ 1687 w 1687"/>
              <a:gd name="T115" fmla="*/ 49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7" h="1196">
                <a:moveTo>
                  <a:pt x="1687" y="478"/>
                </a:moveTo>
                <a:lnTo>
                  <a:pt x="1687" y="478"/>
                </a:lnTo>
                <a:lnTo>
                  <a:pt x="1682" y="446"/>
                </a:lnTo>
                <a:lnTo>
                  <a:pt x="1675" y="412"/>
                </a:lnTo>
                <a:lnTo>
                  <a:pt x="1666" y="377"/>
                </a:lnTo>
                <a:lnTo>
                  <a:pt x="1654" y="342"/>
                </a:lnTo>
                <a:lnTo>
                  <a:pt x="1642" y="309"/>
                </a:lnTo>
                <a:lnTo>
                  <a:pt x="1630" y="280"/>
                </a:lnTo>
                <a:lnTo>
                  <a:pt x="1618" y="258"/>
                </a:lnTo>
                <a:lnTo>
                  <a:pt x="1613" y="249"/>
                </a:lnTo>
                <a:lnTo>
                  <a:pt x="1608" y="242"/>
                </a:lnTo>
                <a:lnTo>
                  <a:pt x="1608" y="242"/>
                </a:lnTo>
                <a:lnTo>
                  <a:pt x="1603" y="237"/>
                </a:lnTo>
                <a:lnTo>
                  <a:pt x="1603" y="237"/>
                </a:lnTo>
                <a:lnTo>
                  <a:pt x="1618" y="236"/>
                </a:lnTo>
                <a:lnTo>
                  <a:pt x="1627" y="234"/>
                </a:lnTo>
                <a:lnTo>
                  <a:pt x="1635" y="230"/>
                </a:lnTo>
                <a:lnTo>
                  <a:pt x="1644" y="227"/>
                </a:lnTo>
                <a:lnTo>
                  <a:pt x="1649" y="222"/>
                </a:lnTo>
                <a:lnTo>
                  <a:pt x="1654" y="215"/>
                </a:lnTo>
                <a:lnTo>
                  <a:pt x="1658" y="205"/>
                </a:lnTo>
                <a:lnTo>
                  <a:pt x="1658" y="205"/>
                </a:lnTo>
                <a:lnTo>
                  <a:pt x="1658" y="198"/>
                </a:lnTo>
                <a:lnTo>
                  <a:pt x="1658" y="189"/>
                </a:lnTo>
                <a:lnTo>
                  <a:pt x="1654" y="172"/>
                </a:lnTo>
                <a:lnTo>
                  <a:pt x="1646" y="154"/>
                </a:lnTo>
                <a:lnTo>
                  <a:pt x="1640" y="145"/>
                </a:lnTo>
                <a:lnTo>
                  <a:pt x="1635" y="136"/>
                </a:lnTo>
                <a:lnTo>
                  <a:pt x="1629" y="128"/>
                </a:lnTo>
                <a:lnTo>
                  <a:pt x="1620" y="121"/>
                </a:lnTo>
                <a:lnTo>
                  <a:pt x="1611" y="116"/>
                </a:lnTo>
                <a:lnTo>
                  <a:pt x="1603" y="113"/>
                </a:lnTo>
                <a:lnTo>
                  <a:pt x="1593" y="109"/>
                </a:lnTo>
                <a:lnTo>
                  <a:pt x="1582" y="109"/>
                </a:lnTo>
                <a:lnTo>
                  <a:pt x="1572" y="109"/>
                </a:lnTo>
                <a:lnTo>
                  <a:pt x="1560" y="113"/>
                </a:lnTo>
                <a:lnTo>
                  <a:pt x="1560" y="113"/>
                </a:lnTo>
                <a:lnTo>
                  <a:pt x="1570" y="118"/>
                </a:lnTo>
                <a:lnTo>
                  <a:pt x="1593" y="131"/>
                </a:lnTo>
                <a:lnTo>
                  <a:pt x="1605" y="142"/>
                </a:lnTo>
                <a:lnTo>
                  <a:pt x="1615" y="152"/>
                </a:lnTo>
                <a:lnTo>
                  <a:pt x="1618" y="157"/>
                </a:lnTo>
                <a:lnTo>
                  <a:pt x="1620" y="162"/>
                </a:lnTo>
                <a:lnTo>
                  <a:pt x="1622" y="169"/>
                </a:lnTo>
                <a:lnTo>
                  <a:pt x="1622" y="174"/>
                </a:lnTo>
                <a:lnTo>
                  <a:pt x="1622" y="174"/>
                </a:lnTo>
                <a:lnTo>
                  <a:pt x="1620" y="183"/>
                </a:lnTo>
                <a:lnTo>
                  <a:pt x="1615" y="188"/>
                </a:lnTo>
                <a:lnTo>
                  <a:pt x="1610" y="193"/>
                </a:lnTo>
                <a:lnTo>
                  <a:pt x="1605" y="196"/>
                </a:lnTo>
                <a:lnTo>
                  <a:pt x="1596" y="198"/>
                </a:lnTo>
                <a:lnTo>
                  <a:pt x="1588" y="198"/>
                </a:lnTo>
                <a:lnTo>
                  <a:pt x="1579" y="198"/>
                </a:lnTo>
                <a:lnTo>
                  <a:pt x="1570" y="196"/>
                </a:lnTo>
                <a:lnTo>
                  <a:pt x="1570" y="196"/>
                </a:lnTo>
                <a:lnTo>
                  <a:pt x="1545" y="166"/>
                </a:lnTo>
                <a:lnTo>
                  <a:pt x="1529" y="150"/>
                </a:lnTo>
                <a:lnTo>
                  <a:pt x="1511" y="135"/>
                </a:lnTo>
                <a:lnTo>
                  <a:pt x="1490" y="118"/>
                </a:lnTo>
                <a:lnTo>
                  <a:pt x="1466" y="102"/>
                </a:lnTo>
                <a:lnTo>
                  <a:pt x="1441" y="87"/>
                </a:lnTo>
                <a:lnTo>
                  <a:pt x="1410" y="72"/>
                </a:lnTo>
                <a:lnTo>
                  <a:pt x="1410" y="72"/>
                </a:lnTo>
                <a:lnTo>
                  <a:pt x="1382" y="61"/>
                </a:lnTo>
                <a:lnTo>
                  <a:pt x="1350" y="49"/>
                </a:lnTo>
                <a:lnTo>
                  <a:pt x="1312" y="37"/>
                </a:lnTo>
                <a:lnTo>
                  <a:pt x="1268" y="25"/>
                </a:lnTo>
                <a:lnTo>
                  <a:pt x="1220" y="17"/>
                </a:lnTo>
                <a:lnTo>
                  <a:pt x="1169" y="8"/>
                </a:lnTo>
                <a:lnTo>
                  <a:pt x="1112" y="3"/>
                </a:lnTo>
                <a:lnTo>
                  <a:pt x="1054" y="0"/>
                </a:lnTo>
                <a:lnTo>
                  <a:pt x="1024" y="0"/>
                </a:lnTo>
                <a:lnTo>
                  <a:pt x="993" y="1"/>
                </a:lnTo>
                <a:lnTo>
                  <a:pt x="960" y="5"/>
                </a:lnTo>
                <a:lnTo>
                  <a:pt x="928" y="8"/>
                </a:lnTo>
                <a:lnTo>
                  <a:pt x="895" y="13"/>
                </a:lnTo>
                <a:lnTo>
                  <a:pt x="861" y="20"/>
                </a:lnTo>
                <a:lnTo>
                  <a:pt x="829" y="27"/>
                </a:lnTo>
                <a:lnTo>
                  <a:pt x="794" y="37"/>
                </a:lnTo>
                <a:lnTo>
                  <a:pt x="760" y="49"/>
                </a:lnTo>
                <a:lnTo>
                  <a:pt x="724" y="61"/>
                </a:lnTo>
                <a:lnTo>
                  <a:pt x="690" y="77"/>
                </a:lnTo>
                <a:lnTo>
                  <a:pt x="656" y="94"/>
                </a:lnTo>
                <a:lnTo>
                  <a:pt x="620" y="113"/>
                </a:lnTo>
                <a:lnTo>
                  <a:pt x="586" y="133"/>
                </a:lnTo>
                <a:lnTo>
                  <a:pt x="552" y="155"/>
                </a:lnTo>
                <a:lnTo>
                  <a:pt x="516" y="181"/>
                </a:lnTo>
                <a:lnTo>
                  <a:pt x="516" y="181"/>
                </a:lnTo>
                <a:lnTo>
                  <a:pt x="494" y="155"/>
                </a:lnTo>
                <a:lnTo>
                  <a:pt x="470" y="131"/>
                </a:lnTo>
                <a:lnTo>
                  <a:pt x="441" y="106"/>
                </a:lnTo>
                <a:lnTo>
                  <a:pt x="424" y="92"/>
                </a:lnTo>
                <a:lnTo>
                  <a:pt x="407" y="80"/>
                </a:lnTo>
                <a:lnTo>
                  <a:pt x="389" y="72"/>
                </a:lnTo>
                <a:lnTo>
                  <a:pt x="372" y="63"/>
                </a:lnTo>
                <a:lnTo>
                  <a:pt x="357" y="58"/>
                </a:lnTo>
                <a:lnTo>
                  <a:pt x="340" y="54"/>
                </a:lnTo>
                <a:lnTo>
                  <a:pt x="333" y="56"/>
                </a:lnTo>
                <a:lnTo>
                  <a:pt x="326" y="56"/>
                </a:lnTo>
                <a:lnTo>
                  <a:pt x="319" y="60"/>
                </a:lnTo>
                <a:lnTo>
                  <a:pt x="313" y="63"/>
                </a:lnTo>
                <a:lnTo>
                  <a:pt x="313" y="63"/>
                </a:lnTo>
                <a:lnTo>
                  <a:pt x="319" y="87"/>
                </a:lnTo>
                <a:lnTo>
                  <a:pt x="335" y="140"/>
                </a:lnTo>
                <a:lnTo>
                  <a:pt x="342" y="171"/>
                </a:lnTo>
                <a:lnTo>
                  <a:pt x="347" y="198"/>
                </a:lnTo>
                <a:lnTo>
                  <a:pt x="350" y="220"/>
                </a:lnTo>
                <a:lnTo>
                  <a:pt x="350" y="227"/>
                </a:lnTo>
                <a:lnTo>
                  <a:pt x="350" y="232"/>
                </a:lnTo>
                <a:lnTo>
                  <a:pt x="350" y="232"/>
                </a:lnTo>
                <a:lnTo>
                  <a:pt x="336" y="237"/>
                </a:lnTo>
                <a:lnTo>
                  <a:pt x="323" y="244"/>
                </a:lnTo>
                <a:lnTo>
                  <a:pt x="306" y="253"/>
                </a:lnTo>
                <a:lnTo>
                  <a:pt x="287" y="266"/>
                </a:lnTo>
                <a:lnTo>
                  <a:pt x="268" y="282"/>
                </a:lnTo>
                <a:lnTo>
                  <a:pt x="249" y="302"/>
                </a:lnTo>
                <a:lnTo>
                  <a:pt x="242" y="312"/>
                </a:lnTo>
                <a:lnTo>
                  <a:pt x="234" y="326"/>
                </a:lnTo>
                <a:lnTo>
                  <a:pt x="234" y="326"/>
                </a:lnTo>
                <a:lnTo>
                  <a:pt x="207" y="374"/>
                </a:lnTo>
                <a:lnTo>
                  <a:pt x="195" y="394"/>
                </a:lnTo>
                <a:lnTo>
                  <a:pt x="181" y="412"/>
                </a:lnTo>
                <a:lnTo>
                  <a:pt x="167" y="427"/>
                </a:lnTo>
                <a:lnTo>
                  <a:pt x="154" y="439"/>
                </a:lnTo>
                <a:lnTo>
                  <a:pt x="145" y="442"/>
                </a:lnTo>
                <a:lnTo>
                  <a:pt x="136" y="446"/>
                </a:lnTo>
                <a:lnTo>
                  <a:pt x="128" y="449"/>
                </a:lnTo>
                <a:lnTo>
                  <a:pt x="119" y="449"/>
                </a:lnTo>
                <a:lnTo>
                  <a:pt x="119" y="449"/>
                </a:lnTo>
                <a:lnTo>
                  <a:pt x="41" y="458"/>
                </a:lnTo>
                <a:lnTo>
                  <a:pt x="0" y="463"/>
                </a:lnTo>
                <a:lnTo>
                  <a:pt x="0" y="463"/>
                </a:lnTo>
                <a:lnTo>
                  <a:pt x="0" y="488"/>
                </a:lnTo>
                <a:lnTo>
                  <a:pt x="1" y="516"/>
                </a:lnTo>
                <a:lnTo>
                  <a:pt x="5" y="550"/>
                </a:lnTo>
                <a:lnTo>
                  <a:pt x="10" y="569"/>
                </a:lnTo>
                <a:lnTo>
                  <a:pt x="13" y="588"/>
                </a:lnTo>
                <a:lnTo>
                  <a:pt x="20" y="606"/>
                </a:lnTo>
                <a:lnTo>
                  <a:pt x="27" y="625"/>
                </a:lnTo>
                <a:lnTo>
                  <a:pt x="37" y="644"/>
                </a:lnTo>
                <a:lnTo>
                  <a:pt x="48" y="661"/>
                </a:lnTo>
                <a:lnTo>
                  <a:pt x="61" y="676"/>
                </a:lnTo>
                <a:lnTo>
                  <a:pt x="77" y="690"/>
                </a:lnTo>
                <a:lnTo>
                  <a:pt x="77" y="690"/>
                </a:lnTo>
                <a:lnTo>
                  <a:pt x="107" y="716"/>
                </a:lnTo>
                <a:lnTo>
                  <a:pt x="138" y="736"/>
                </a:lnTo>
                <a:lnTo>
                  <a:pt x="166" y="755"/>
                </a:lnTo>
                <a:lnTo>
                  <a:pt x="191" y="770"/>
                </a:lnTo>
                <a:lnTo>
                  <a:pt x="215" y="784"/>
                </a:lnTo>
                <a:lnTo>
                  <a:pt x="237" y="794"/>
                </a:lnTo>
                <a:lnTo>
                  <a:pt x="277" y="810"/>
                </a:lnTo>
                <a:lnTo>
                  <a:pt x="277" y="810"/>
                </a:lnTo>
                <a:lnTo>
                  <a:pt x="321" y="825"/>
                </a:lnTo>
                <a:lnTo>
                  <a:pt x="377" y="844"/>
                </a:lnTo>
                <a:lnTo>
                  <a:pt x="442" y="863"/>
                </a:lnTo>
                <a:lnTo>
                  <a:pt x="442" y="863"/>
                </a:lnTo>
                <a:lnTo>
                  <a:pt x="459" y="866"/>
                </a:lnTo>
                <a:lnTo>
                  <a:pt x="478" y="871"/>
                </a:lnTo>
                <a:lnTo>
                  <a:pt x="497" y="878"/>
                </a:lnTo>
                <a:lnTo>
                  <a:pt x="507" y="883"/>
                </a:lnTo>
                <a:lnTo>
                  <a:pt x="518" y="890"/>
                </a:lnTo>
                <a:lnTo>
                  <a:pt x="526" y="897"/>
                </a:lnTo>
                <a:lnTo>
                  <a:pt x="535" y="905"/>
                </a:lnTo>
                <a:lnTo>
                  <a:pt x="542" y="916"/>
                </a:lnTo>
                <a:lnTo>
                  <a:pt x="548" y="928"/>
                </a:lnTo>
                <a:lnTo>
                  <a:pt x="552" y="940"/>
                </a:lnTo>
                <a:lnTo>
                  <a:pt x="552" y="955"/>
                </a:lnTo>
                <a:lnTo>
                  <a:pt x="552" y="955"/>
                </a:lnTo>
                <a:lnTo>
                  <a:pt x="552" y="989"/>
                </a:lnTo>
                <a:lnTo>
                  <a:pt x="550" y="1025"/>
                </a:lnTo>
                <a:lnTo>
                  <a:pt x="545" y="1098"/>
                </a:lnTo>
                <a:lnTo>
                  <a:pt x="536" y="1180"/>
                </a:lnTo>
                <a:lnTo>
                  <a:pt x="536" y="1180"/>
                </a:lnTo>
                <a:lnTo>
                  <a:pt x="543" y="1182"/>
                </a:lnTo>
                <a:lnTo>
                  <a:pt x="564" y="1186"/>
                </a:lnTo>
                <a:lnTo>
                  <a:pt x="593" y="1189"/>
                </a:lnTo>
                <a:lnTo>
                  <a:pt x="610" y="1189"/>
                </a:lnTo>
                <a:lnTo>
                  <a:pt x="629" y="1189"/>
                </a:lnTo>
                <a:lnTo>
                  <a:pt x="646" y="1187"/>
                </a:lnTo>
                <a:lnTo>
                  <a:pt x="665" y="1184"/>
                </a:lnTo>
                <a:lnTo>
                  <a:pt x="683" y="1179"/>
                </a:lnTo>
                <a:lnTo>
                  <a:pt x="702" y="1170"/>
                </a:lnTo>
                <a:lnTo>
                  <a:pt x="718" y="1160"/>
                </a:lnTo>
                <a:lnTo>
                  <a:pt x="733" y="1148"/>
                </a:lnTo>
                <a:lnTo>
                  <a:pt x="747" y="1131"/>
                </a:lnTo>
                <a:lnTo>
                  <a:pt x="752" y="1122"/>
                </a:lnTo>
                <a:lnTo>
                  <a:pt x="757" y="1112"/>
                </a:lnTo>
                <a:lnTo>
                  <a:pt x="757" y="1112"/>
                </a:lnTo>
                <a:lnTo>
                  <a:pt x="776" y="1066"/>
                </a:lnTo>
                <a:lnTo>
                  <a:pt x="789" y="1030"/>
                </a:lnTo>
                <a:lnTo>
                  <a:pt x="789" y="1030"/>
                </a:lnTo>
                <a:lnTo>
                  <a:pt x="849" y="876"/>
                </a:lnTo>
                <a:lnTo>
                  <a:pt x="846" y="963"/>
                </a:lnTo>
                <a:lnTo>
                  <a:pt x="846" y="963"/>
                </a:lnTo>
                <a:lnTo>
                  <a:pt x="868" y="962"/>
                </a:lnTo>
                <a:lnTo>
                  <a:pt x="868" y="962"/>
                </a:lnTo>
                <a:lnTo>
                  <a:pt x="930" y="963"/>
                </a:lnTo>
                <a:lnTo>
                  <a:pt x="1010" y="963"/>
                </a:lnTo>
                <a:lnTo>
                  <a:pt x="1054" y="962"/>
                </a:lnTo>
                <a:lnTo>
                  <a:pt x="1097" y="958"/>
                </a:lnTo>
                <a:lnTo>
                  <a:pt x="1138" y="952"/>
                </a:lnTo>
                <a:lnTo>
                  <a:pt x="1157" y="948"/>
                </a:lnTo>
                <a:lnTo>
                  <a:pt x="1176" y="943"/>
                </a:lnTo>
                <a:lnTo>
                  <a:pt x="1176" y="943"/>
                </a:lnTo>
                <a:lnTo>
                  <a:pt x="1150" y="919"/>
                </a:lnTo>
                <a:lnTo>
                  <a:pt x="1136" y="905"/>
                </a:lnTo>
                <a:lnTo>
                  <a:pt x="1124" y="888"/>
                </a:lnTo>
                <a:lnTo>
                  <a:pt x="1112" y="871"/>
                </a:lnTo>
                <a:lnTo>
                  <a:pt x="1100" y="852"/>
                </a:lnTo>
                <a:lnTo>
                  <a:pt x="1092" y="830"/>
                </a:lnTo>
                <a:lnTo>
                  <a:pt x="1083" y="808"/>
                </a:lnTo>
                <a:lnTo>
                  <a:pt x="1076" y="784"/>
                </a:lnTo>
                <a:lnTo>
                  <a:pt x="1071" y="757"/>
                </a:lnTo>
                <a:lnTo>
                  <a:pt x="1070" y="729"/>
                </a:lnTo>
                <a:lnTo>
                  <a:pt x="1070" y="700"/>
                </a:lnTo>
                <a:lnTo>
                  <a:pt x="1073" y="668"/>
                </a:lnTo>
                <a:lnTo>
                  <a:pt x="1080" y="635"/>
                </a:lnTo>
                <a:lnTo>
                  <a:pt x="1092" y="600"/>
                </a:lnTo>
                <a:lnTo>
                  <a:pt x="1106" y="562"/>
                </a:lnTo>
                <a:lnTo>
                  <a:pt x="1106" y="562"/>
                </a:lnTo>
                <a:lnTo>
                  <a:pt x="1102" y="574"/>
                </a:lnTo>
                <a:lnTo>
                  <a:pt x="1095" y="603"/>
                </a:lnTo>
                <a:lnTo>
                  <a:pt x="1092" y="623"/>
                </a:lnTo>
                <a:lnTo>
                  <a:pt x="1090" y="646"/>
                </a:lnTo>
                <a:lnTo>
                  <a:pt x="1090" y="671"/>
                </a:lnTo>
                <a:lnTo>
                  <a:pt x="1092" y="699"/>
                </a:lnTo>
                <a:lnTo>
                  <a:pt x="1095" y="728"/>
                </a:lnTo>
                <a:lnTo>
                  <a:pt x="1102" y="758"/>
                </a:lnTo>
                <a:lnTo>
                  <a:pt x="1114" y="789"/>
                </a:lnTo>
                <a:lnTo>
                  <a:pt x="1121" y="805"/>
                </a:lnTo>
                <a:lnTo>
                  <a:pt x="1129" y="820"/>
                </a:lnTo>
                <a:lnTo>
                  <a:pt x="1140" y="834"/>
                </a:lnTo>
                <a:lnTo>
                  <a:pt x="1152" y="849"/>
                </a:lnTo>
                <a:lnTo>
                  <a:pt x="1164" y="863"/>
                </a:lnTo>
                <a:lnTo>
                  <a:pt x="1177" y="876"/>
                </a:lnTo>
                <a:lnTo>
                  <a:pt x="1194" y="890"/>
                </a:lnTo>
                <a:lnTo>
                  <a:pt x="1212" y="904"/>
                </a:lnTo>
                <a:lnTo>
                  <a:pt x="1230" y="916"/>
                </a:lnTo>
                <a:lnTo>
                  <a:pt x="1251" y="928"/>
                </a:lnTo>
                <a:lnTo>
                  <a:pt x="1251" y="928"/>
                </a:lnTo>
                <a:lnTo>
                  <a:pt x="1251" y="928"/>
                </a:lnTo>
                <a:lnTo>
                  <a:pt x="1256" y="931"/>
                </a:lnTo>
                <a:lnTo>
                  <a:pt x="1259" y="936"/>
                </a:lnTo>
                <a:lnTo>
                  <a:pt x="1259" y="936"/>
                </a:lnTo>
                <a:lnTo>
                  <a:pt x="1266" y="948"/>
                </a:lnTo>
                <a:lnTo>
                  <a:pt x="1273" y="965"/>
                </a:lnTo>
                <a:lnTo>
                  <a:pt x="1280" y="987"/>
                </a:lnTo>
                <a:lnTo>
                  <a:pt x="1285" y="1011"/>
                </a:lnTo>
                <a:lnTo>
                  <a:pt x="1290" y="1037"/>
                </a:lnTo>
                <a:lnTo>
                  <a:pt x="1294" y="1063"/>
                </a:lnTo>
                <a:lnTo>
                  <a:pt x="1295" y="1088"/>
                </a:lnTo>
                <a:lnTo>
                  <a:pt x="1295" y="1112"/>
                </a:lnTo>
                <a:lnTo>
                  <a:pt x="1295" y="1112"/>
                </a:lnTo>
                <a:lnTo>
                  <a:pt x="1295" y="1131"/>
                </a:lnTo>
                <a:lnTo>
                  <a:pt x="1299" y="1150"/>
                </a:lnTo>
                <a:lnTo>
                  <a:pt x="1306" y="1163"/>
                </a:lnTo>
                <a:lnTo>
                  <a:pt x="1316" y="1175"/>
                </a:lnTo>
                <a:lnTo>
                  <a:pt x="1328" y="1186"/>
                </a:lnTo>
                <a:lnTo>
                  <a:pt x="1341" y="1191"/>
                </a:lnTo>
                <a:lnTo>
                  <a:pt x="1358" y="1196"/>
                </a:lnTo>
                <a:lnTo>
                  <a:pt x="1377" y="1196"/>
                </a:lnTo>
                <a:lnTo>
                  <a:pt x="1377" y="1196"/>
                </a:lnTo>
                <a:lnTo>
                  <a:pt x="1396" y="1196"/>
                </a:lnTo>
                <a:lnTo>
                  <a:pt x="1411" y="1192"/>
                </a:lnTo>
                <a:lnTo>
                  <a:pt x="1425" y="1186"/>
                </a:lnTo>
                <a:lnTo>
                  <a:pt x="1439" y="1175"/>
                </a:lnTo>
                <a:lnTo>
                  <a:pt x="1449" y="1162"/>
                </a:lnTo>
                <a:lnTo>
                  <a:pt x="1461" y="1143"/>
                </a:lnTo>
                <a:lnTo>
                  <a:pt x="1471" y="1119"/>
                </a:lnTo>
                <a:lnTo>
                  <a:pt x="1483" y="1092"/>
                </a:lnTo>
                <a:lnTo>
                  <a:pt x="1483" y="1092"/>
                </a:lnTo>
                <a:lnTo>
                  <a:pt x="1495" y="1061"/>
                </a:lnTo>
                <a:lnTo>
                  <a:pt x="1505" y="1028"/>
                </a:lnTo>
                <a:lnTo>
                  <a:pt x="1524" y="969"/>
                </a:lnTo>
                <a:lnTo>
                  <a:pt x="1548" y="870"/>
                </a:lnTo>
                <a:lnTo>
                  <a:pt x="1548" y="870"/>
                </a:lnTo>
                <a:lnTo>
                  <a:pt x="1553" y="851"/>
                </a:lnTo>
                <a:lnTo>
                  <a:pt x="1560" y="832"/>
                </a:lnTo>
                <a:lnTo>
                  <a:pt x="1577" y="793"/>
                </a:lnTo>
                <a:lnTo>
                  <a:pt x="1596" y="757"/>
                </a:lnTo>
                <a:lnTo>
                  <a:pt x="1618" y="724"/>
                </a:lnTo>
                <a:lnTo>
                  <a:pt x="1618" y="724"/>
                </a:lnTo>
                <a:lnTo>
                  <a:pt x="1630" y="705"/>
                </a:lnTo>
                <a:lnTo>
                  <a:pt x="1642" y="680"/>
                </a:lnTo>
                <a:lnTo>
                  <a:pt x="1654" y="649"/>
                </a:lnTo>
                <a:lnTo>
                  <a:pt x="1666" y="615"/>
                </a:lnTo>
                <a:lnTo>
                  <a:pt x="1676" y="579"/>
                </a:lnTo>
                <a:lnTo>
                  <a:pt x="1683" y="543"/>
                </a:lnTo>
                <a:lnTo>
                  <a:pt x="1687" y="509"/>
                </a:lnTo>
                <a:lnTo>
                  <a:pt x="1687" y="492"/>
                </a:lnTo>
                <a:lnTo>
                  <a:pt x="1687" y="478"/>
                </a:lnTo>
                <a:lnTo>
                  <a:pt x="1687" y="478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prstClr val="black"/>
              </a:solidFill>
              <a:latin typeface="Arial"/>
            </a:endParaRPr>
          </a:p>
        </p:txBody>
      </p:sp>
      <p:sp>
        <p:nvSpPr>
          <p:cNvPr id="1127" name="Rectangle 5"/>
          <p:cNvSpPr>
            <a:spLocks noChangeArrowheads="1"/>
          </p:cNvSpPr>
          <p:nvPr/>
        </p:nvSpPr>
        <p:spPr bwMode="auto">
          <a:xfrm>
            <a:off x="5442528" y="2736362"/>
            <a:ext cx="192017" cy="126470"/>
          </a:xfrm>
          <a:custGeom>
            <a:avLst/>
            <a:gdLst/>
            <a:ahLst/>
            <a:cxnLst/>
            <a:rect l="l" t="t" r="r" b="b"/>
            <a:pathLst>
              <a:path w="293429" h="187106">
                <a:moveTo>
                  <a:pt x="224604" y="133446"/>
                </a:moveTo>
                <a:lnTo>
                  <a:pt x="224604" y="152649"/>
                </a:lnTo>
                <a:lnTo>
                  <a:pt x="264747" y="152649"/>
                </a:lnTo>
                <a:lnTo>
                  <a:pt x="264747" y="133446"/>
                </a:lnTo>
                <a:close/>
                <a:moveTo>
                  <a:pt x="178727" y="133446"/>
                </a:moveTo>
                <a:lnTo>
                  <a:pt x="178727" y="152649"/>
                </a:lnTo>
                <a:lnTo>
                  <a:pt x="218870" y="152649"/>
                </a:lnTo>
                <a:lnTo>
                  <a:pt x="218870" y="133446"/>
                </a:lnTo>
                <a:close/>
                <a:moveTo>
                  <a:pt x="132849" y="133446"/>
                </a:moveTo>
                <a:lnTo>
                  <a:pt x="132849" y="152649"/>
                </a:lnTo>
                <a:lnTo>
                  <a:pt x="172992" y="152649"/>
                </a:lnTo>
                <a:lnTo>
                  <a:pt x="172992" y="133446"/>
                </a:lnTo>
                <a:close/>
                <a:moveTo>
                  <a:pt x="58775" y="133446"/>
                </a:moveTo>
                <a:lnTo>
                  <a:pt x="58775" y="175300"/>
                </a:lnTo>
                <a:lnTo>
                  <a:pt x="90316" y="175300"/>
                </a:lnTo>
                <a:lnTo>
                  <a:pt x="90316" y="133446"/>
                </a:lnTo>
                <a:close/>
                <a:moveTo>
                  <a:pt x="17204" y="33482"/>
                </a:moveTo>
                <a:lnTo>
                  <a:pt x="61649" y="33482"/>
                </a:lnTo>
                <a:lnTo>
                  <a:pt x="61649" y="99462"/>
                </a:lnTo>
                <a:lnTo>
                  <a:pt x="73596" y="99462"/>
                </a:lnTo>
                <a:lnTo>
                  <a:pt x="73596" y="76320"/>
                </a:lnTo>
                <a:lnTo>
                  <a:pt x="117563" y="76320"/>
                </a:lnTo>
                <a:lnTo>
                  <a:pt x="117563" y="99462"/>
                </a:lnTo>
                <a:lnTo>
                  <a:pt x="128554" y="99462"/>
                </a:lnTo>
                <a:lnTo>
                  <a:pt x="178256" y="63518"/>
                </a:lnTo>
                <a:lnTo>
                  <a:pt x="178256" y="98969"/>
                </a:lnTo>
                <a:lnTo>
                  <a:pt x="227001" y="63518"/>
                </a:lnTo>
                <a:lnTo>
                  <a:pt x="227001" y="98969"/>
                </a:lnTo>
                <a:lnTo>
                  <a:pt x="275747" y="63518"/>
                </a:lnTo>
                <a:lnTo>
                  <a:pt x="275747" y="99462"/>
                </a:lnTo>
                <a:lnTo>
                  <a:pt x="275747" y="177751"/>
                </a:lnTo>
                <a:lnTo>
                  <a:pt x="293429" y="177751"/>
                </a:lnTo>
                <a:lnTo>
                  <a:pt x="293429" y="187106"/>
                </a:lnTo>
                <a:lnTo>
                  <a:pt x="0" y="187106"/>
                </a:lnTo>
                <a:lnTo>
                  <a:pt x="0" y="177751"/>
                </a:lnTo>
                <a:lnTo>
                  <a:pt x="17204" y="177751"/>
                </a:lnTo>
                <a:close/>
                <a:moveTo>
                  <a:pt x="17204" y="16741"/>
                </a:moveTo>
                <a:lnTo>
                  <a:pt x="61648" y="16741"/>
                </a:lnTo>
                <a:lnTo>
                  <a:pt x="61648" y="28066"/>
                </a:lnTo>
                <a:lnTo>
                  <a:pt x="17204" y="28066"/>
                </a:lnTo>
                <a:close/>
                <a:moveTo>
                  <a:pt x="21027" y="0"/>
                </a:moveTo>
                <a:lnTo>
                  <a:pt x="57825" y="0"/>
                </a:lnTo>
                <a:lnTo>
                  <a:pt x="57825" y="11325"/>
                </a:lnTo>
                <a:lnTo>
                  <a:pt x="21027" y="11325"/>
                </a:lnTo>
                <a:close/>
              </a:path>
            </a:pathLst>
          </a:cu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vert="horz" wrap="square" lIns="82027" tIns="41014" rIns="82027" bIns="41014" numCol="1" anchor="ctr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pt-BR">
              <a:solidFill>
                <a:srgbClr val="E20608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8933881" y="2588333"/>
            <a:ext cx="1978560" cy="3147015"/>
            <a:chOff x="6195532" y="2733144"/>
            <a:chExt cx="2321228" cy="3422999"/>
          </a:xfrm>
        </p:grpSpPr>
        <p:sp>
          <p:nvSpPr>
            <p:cNvPr id="74" name="Rectangle 1384"/>
            <p:cNvSpPr>
              <a:spLocks noChangeArrowheads="1"/>
            </p:cNvSpPr>
            <p:nvPr/>
          </p:nvSpPr>
          <p:spPr bwMode="auto">
            <a:xfrm>
              <a:off x="6531841" y="2733144"/>
              <a:ext cx="1984919" cy="3422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 defTabSz="911809" eaLnBrk="0" fontAlgn="base" hangingPunct="0">
                <a:spcBef>
                  <a:spcPct val="0"/>
                </a:spcBef>
                <a:spcAft>
                  <a:spcPts val="1077"/>
                </a:spcAft>
                <a:buClr>
                  <a:srgbClr val="686868"/>
                </a:buClr>
                <a:buSzPct val="90000"/>
              </a:pPr>
              <a:r>
                <a:rPr lang="pt-BR" sz="1300" b="1" u="sng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JBS USA </a:t>
              </a:r>
              <a:r>
                <a:rPr lang="pt-BR" sz="1300" b="1" u="sng" dirty="0" err="1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Pork</a:t>
              </a:r>
              <a:endParaRPr lang="pt-BR" sz="1300" b="1" u="sng" dirty="0">
                <a:solidFill>
                  <a:srgbClr val="000000">
                    <a:lumMod val="65000"/>
                    <a:lumOff val="35000"/>
                  </a:srgbClr>
                </a:solidFill>
                <a:latin typeface="Arial" pitchFamily="34" charset="0"/>
                <a:cs typeface="Arial" pitchFamily="34" charset="0"/>
              </a:endParaRPr>
            </a:p>
            <a:p>
              <a:pPr defTabSz="911809" eaLnBrk="0" fontAlgn="base" hangingPunct="0">
                <a:spcBef>
                  <a:spcPct val="0"/>
                </a:spcBef>
                <a:spcAft>
                  <a:spcPts val="1077"/>
                </a:spcAft>
                <a:buClr>
                  <a:srgbClr val="686868"/>
                </a:buClr>
                <a:buSzPct val="90000"/>
              </a:pPr>
              <a:r>
                <a:rPr lang="pt-BR" sz="1300" b="1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05 </a:t>
              </a:r>
              <a:r>
                <a:rPr lang="pt-BR" sz="900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hog processing facilities</a:t>
              </a:r>
            </a:p>
            <a:p>
              <a:pPr defTabSz="911809" eaLnBrk="0" fontAlgn="base" hangingPunct="0">
                <a:spcBef>
                  <a:spcPct val="0"/>
                </a:spcBef>
                <a:spcAft>
                  <a:spcPts val="1077"/>
                </a:spcAft>
                <a:buClr>
                  <a:srgbClr val="686868"/>
                </a:buClr>
                <a:buSzPct val="90000"/>
              </a:pPr>
              <a:r>
                <a:rPr lang="en-US" sz="1300" b="1" u="sng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JBS Live Pork</a:t>
              </a:r>
            </a:p>
            <a:p>
              <a:pPr defTabSz="911809" eaLnBrk="0" fontAlgn="base" hangingPunct="0">
                <a:spcBef>
                  <a:spcPct val="0"/>
                </a:spcBef>
                <a:spcAft>
                  <a:spcPts val="1077"/>
                </a:spcAft>
                <a:buClr>
                  <a:srgbClr val="686868"/>
                </a:buClr>
                <a:buSzPct val="90000"/>
              </a:pPr>
              <a:r>
                <a:rPr lang="en-US" sz="1300" b="1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3.7M </a:t>
              </a:r>
              <a:r>
                <a:rPr lang="en-US" sz="900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market hogs/</a:t>
              </a:r>
              <a:r>
                <a:rPr lang="en-US" sz="900" dirty="0" err="1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yr</a:t>
              </a:r>
              <a:endParaRPr lang="en-US" sz="900" dirty="0">
                <a:solidFill>
                  <a:srgbClr val="000000">
                    <a:lumMod val="65000"/>
                    <a:lumOff val="35000"/>
                  </a:srgbClr>
                </a:solidFill>
                <a:latin typeface="Arial" pitchFamily="34" charset="0"/>
                <a:cs typeface="Arial" pitchFamily="34" charset="0"/>
              </a:endParaRPr>
            </a:p>
            <a:p>
              <a:pPr defTabSz="911809" eaLnBrk="0" fontAlgn="base" hangingPunct="0">
                <a:spcBef>
                  <a:spcPct val="0"/>
                </a:spcBef>
                <a:spcAft>
                  <a:spcPts val="1077"/>
                </a:spcAft>
                <a:buClr>
                  <a:srgbClr val="686868"/>
                </a:buClr>
                <a:buSzPct val="90000"/>
              </a:pPr>
              <a:r>
                <a:rPr lang="en-US" sz="1300" b="1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05 </a:t>
              </a:r>
              <a:r>
                <a:rPr lang="en-US" sz="900" b="1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feed mills</a:t>
              </a:r>
            </a:p>
            <a:p>
              <a:pPr defTabSz="911809" eaLnBrk="0" fontAlgn="base" hangingPunct="0">
                <a:spcBef>
                  <a:spcPct val="0"/>
                </a:spcBef>
                <a:spcAft>
                  <a:spcPts val="1077"/>
                </a:spcAft>
                <a:buClr>
                  <a:srgbClr val="686868"/>
                </a:buClr>
                <a:buSzPct val="90000"/>
              </a:pPr>
              <a:r>
                <a:rPr lang="en-US" sz="1300" b="1" u="sng" dirty="0" err="1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TriOak</a:t>
              </a:r>
              <a:r>
                <a:rPr lang="en-US" sz="1300" b="1" u="sng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 Locations</a:t>
              </a:r>
            </a:p>
            <a:p>
              <a:pPr defTabSz="911809" eaLnBrk="0" fontAlgn="base" hangingPunct="0">
                <a:spcBef>
                  <a:spcPct val="0"/>
                </a:spcBef>
                <a:spcAft>
                  <a:spcPts val="1077"/>
                </a:spcAft>
                <a:buClr>
                  <a:srgbClr val="686868"/>
                </a:buClr>
                <a:buSzPct val="90000"/>
              </a:pPr>
              <a:r>
                <a:rPr lang="en-US" sz="1300" b="1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1.85M</a:t>
              </a:r>
              <a:r>
                <a:rPr lang="en-US" sz="1000" b="1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900" b="1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m</a:t>
              </a:r>
              <a:r>
                <a:rPr lang="en-US" sz="900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arket hogs/</a:t>
              </a:r>
              <a:r>
                <a:rPr lang="en-US" sz="900" dirty="0" err="1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yr</a:t>
              </a:r>
              <a:endParaRPr lang="en-US" sz="900" dirty="0">
                <a:solidFill>
                  <a:srgbClr val="000000">
                    <a:lumMod val="65000"/>
                    <a:lumOff val="35000"/>
                  </a:srgbClr>
                </a:solidFill>
                <a:latin typeface="Arial" pitchFamily="34" charset="0"/>
                <a:cs typeface="Arial" pitchFamily="34" charset="0"/>
              </a:endParaRPr>
            </a:p>
            <a:p>
              <a:pPr defTabSz="911809" eaLnBrk="0" fontAlgn="base" hangingPunct="0">
                <a:spcBef>
                  <a:spcPct val="0"/>
                </a:spcBef>
                <a:spcAft>
                  <a:spcPts val="1077"/>
                </a:spcAft>
                <a:buClr>
                  <a:srgbClr val="686868"/>
                </a:buClr>
                <a:buSzPct val="90000"/>
              </a:pPr>
              <a:r>
                <a:rPr lang="pt-BR" sz="1300" b="1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03</a:t>
              </a:r>
              <a:r>
                <a:rPr lang="pt-BR" sz="900" dirty="0">
                  <a:solidFill>
                    <a:srgbClr val="000000">
                      <a:lumMod val="65000"/>
                      <a:lumOff val="35000"/>
                    </a:srgbClr>
                  </a:solidFill>
                  <a:latin typeface="Arial" pitchFamily="34" charset="0"/>
                  <a:cs typeface="Arial" pitchFamily="34" charset="0"/>
                </a:rPr>
                <a:t> feed mills</a:t>
              </a:r>
            </a:p>
            <a:p>
              <a:pPr defTabSz="911809" eaLnBrk="0" fontAlgn="base" hangingPunct="0">
                <a:spcBef>
                  <a:spcPct val="0"/>
                </a:spcBef>
                <a:spcAft>
                  <a:spcPts val="1077"/>
                </a:spcAft>
                <a:buClr>
                  <a:srgbClr val="686868"/>
                </a:buClr>
                <a:buSzPct val="90000"/>
              </a:pPr>
              <a:endParaRPr lang="pt-BR" sz="900" dirty="0">
                <a:solidFill>
                  <a:srgbClr val="000000">
                    <a:lumMod val="65000"/>
                    <a:lumOff val="35000"/>
                  </a:srgbClr>
                </a:solidFill>
                <a:latin typeface="Arial" pitchFamily="34" charset="0"/>
                <a:cs typeface="Arial" pitchFamily="34" charset="0"/>
              </a:endParaRPr>
            </a:p>
            <a:p>
              <a:pPr defTabSz="911809" eaLnBrk="0" fontAlgn="base" hangingPunct="0">
                <a:spcBef>
                  <a:spcPct val="0"/>
                </a:spcBef>
                <a:spcAft>
                  <a:spcPts val="1077"/>
                </a:spcAft>
                <a:buClr>
                  <a:srgbClr val="686868"/>
                </a:buClr>
                <a:buSzPct val="90000"/>
              </a:pPr>
              <a:endParaRPr lang="pt-BR" sz="900" dirty="0">
                <a:solidFill>
                  <a:srgbClr val="000000">
                    <a:lumMod val="65000"/>
                    <a:lumOff val="35000"/>
                  </a:srgb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6" name="Freeform 5"/>
            <p:cNvSpPr>
              <a:spLocks/>
            </p:cNvSpPr>
            <p:nvPr/>
          </p:nvSpPr>
          <p:spPr bwMode="auto">
            <a:xfrm flipH="1">
              <a:off x="6200569" y="4961029"/>
              <a:ext cx="218047" cy="142125"/>
            </a:xfrm>
            <a:custGeom>
              <a:avLst/>
              <a:gdLst>
                <a:gd name="T0" fmla="*/ 1666 w 1687"/>
                <a:gd name="T1" fmla="*/ 377 h 1196"/>
                <a:gd name="T2" fmla="*/ 1613 w 1687"/>
                <a:gd name="T3" fmla="*/ 249 h 1196"/>
                <a:gd name="T4" fmla="*/ 1618 w 1687"/>
                <a:gd name="T5" fmla="*/ 236 h 1196"/>
                <a:gd name="T6" fmla="*/ 1654 w 1687"/>
                <a:gd name="T7" fmla="*/ 215 h 1196"/>
                <a:gd name="T8" fmla="*/ 1654 w 1687"/>
                <a:gd name="T9" fmla="*/ 172 h 1196"/>
                <a:gd name="T10" fmla="*/ 1620 w 1687"/>
                <a:gd name="T11" fmla="*/ 121 h 1196"/>
                <a:gd name="T12" fmla="*/ 1572 w 1687"/>
                <a:gd name="T13" fmla="*/ 109 h 1196"/>
                <a:gd name="T14" fmla="*/ 1605 w 1687"/>
                <a:gd name="T15" fmla="*/ 142 h 1196"/>
                <a:gd name="T16" fmla="*/ 1622 w 1687"/>
                <a:gd name="T17" fmla="*/ 174 h 1196"/>
                <a:gd name="T18" fmla="*/ 1605 w 1687"/>
                <a:gd name="T19" fmla="*/ 196 h 1196"/>
                <a:gd name="T20" fmla="*/ 1570 w 1687"/>
                <a:gd name="T21" fmla="*/ 196 h 1196"/>
                <a:gd name="T22" fmla="*/ 1466 w 1687"/>
                <a:gd name="T23" fmla="*/ 102 h 1196"/>
                <a:gd name="T24" fmla="*/ 1350 w 1687"/>
                <a:gd name="T25" fmla="*/ 49 h 1196"/>
                <a:gd name="T26" fmla="*/ 1112 w 1687"/>
                <a:gd name="T27" fmla="*/ 3 h 1196"/>
                <a:gd name="T28" fmla="*/ 928 w 1687"/>
                <a:gd name="T29" fmla="*/ 8 h 1196"/>
                <a:gd name="T30" fmla="*/ 760 w 1687"/>
                <a:gd name="T31" fmla="*/ 49 h 1196"/>
                <a:gd name="T32" fmla="*/ 586 w 1687"/>
                <a:gd name="T33" fmla="*/ 133 h 1196"/>
                <a:gd name="T34" fmla="*/ 470 w 1687"/>
                <a:gd name="T35" fmla="*/ 131 h 1196"/>
                <a:gd name="T36" fmla="*/ 372 w 1687"/>
                <a:gd name="T37" fmla="*/ 63 h 1196"/>
                <a:gd name="T38" fmla="*/ 319 w 1687"/>
                <a:gd name="T39" fmla="*/ 60 h 1196"/>
                <a:gd name="T40" fmla="*/ 342 w 1687"/>
                <a:gd name="T41" fmla="*/ 171 h 1196"/>
                <a:gd name="T42" fmla="*/ 350 w 1687"/>
                <a:gd name="T43" fmla="*/ 232 h 1196"/>
                <a:gd name="T44" fmla="*/ 268 w 1687"/>
                <a:gd name="T45" fmla="*/ 282 h 1196"/>
                <a:gd name="T46" fmla="*/ 207 w 1687"/>
                <a:gd name="T47" fmla="*/ 374 h 1196"/>
                <a:gd name="T48" fmla="*/ 145 w 1687"/>
                <a:gd name="T49" fmla="*/ 442 h 1196"/>
                <a:gd name="T50" fmla="*/ 41 w 1687"/>
                <a:gd name="T51" fmla="*/ 458 h 1196"/>
                <a:gd name="T52" fmla="*/ 5 w 1687"/>
                <a:gd name="T53" fmla="*/ 550 h 1196"/>
                <a:gd name="T54" fmla="*/ 37 w 1687"/>
                <a:gd name="T55" fmla="*/ 644 h 1196"/>
                <a:gd name="T56" fmla="*/ 107 w 1687"/>
                <a:gd name="T57" fmla="*/ 716 h 1196"/>
                <a:gd name="T58" fmla="*/ 237 w 1687"/>
                <a:gd name="T59" fmla="*/ 794 h 1196"/>
                <a:gd name="T60" fmla="*/ 442 w 1687"/>
                <a:gd name="T61" fmla="*/ 863 h 1196"/>
                <a:gd name="T62" fmla="*/ 507 w 1687"/>
                <a:gd name="T63" fmla="*/ 883 h 1196"/>
                <a:gd name="T64" fmla="*/ 548 w 1687"/>
                <a:gd name="T65" fmla="*/ 928 h 1196"/>
                <a:gd name="T66" fmla="*/ 550 w 1687"/>
                <a:gd name="T67" fmla="*/ 1025 h 1196"/>
                <a:gd name="T68" fmla="*/ 564 w 1687"/>
                <a:gd name="T69" fmla="*/ 1186 h 1196"/>
                <a:gd name="T70" fmla="*/ 665 w 1687"/>
                <a:gd name="T71" fmla="*/ 1184 h 1196"/>
                <a:gd name="T72" fmla="*/ 747 w 1687"/>
                <a:gd name="T73" fmla="*/ 1131 h 1196"/>
                <a:gd name="T74" fmla="*/ 789 w 1687"/>
                <a:gd name="T75" fmla="*/ 1030 h 1196"/>
                <a:gd name="T76" fmla="*/ 868 w 1687"/>
                <a:gd name="T77" fmla="*/ 962 h 1196"/>
                <a:gd name="T78" fmla="*/ 1097 w 1687"/>
                <a:gd name="T79" fmla="*/ 958 h 1196"/>
                <a:gd name="T80" fmla="*/ 1150 w 1687"/>
                <a:gd name="T81" fmla="*/ 919 h 1196"/>
                <a:gd name="T82" fmla="*/ 1092 w 1687"/>
                <a:gd name="T83" fmla="*/ 830 h 1196"/>
                <a:gd name="T84" fmla="*/ 1070 w 1687"/>
                <a:gd name="T85" fmla="*/ 700 h 1196"/>
                <a:gd name="T86" fmla="*/ 1106 w 1687"/>
                <a:gd name="T87" fmla="*/ 562 h 1196"/>
                <a:gd name="T88" fmla="*/ 1090 w 1687"/>
                <a:gd name="T89" fmla="*/ 671 h 1196"/>
                <a:gd name="T90" fmla="*/ 1121 w 1687"/>
                <a:gd name="T91" fmla="*/ 805 h 1196"/>
                <a:gd name="T92" fmla="*/ 1177 w 1687"/>
                <a:gd name="T93" fmla="*/ 876 h 1196"/>
                <a:gd name="T94" fmla="*/ 1251 w 1687"/>
                <a:gd name="T95" fmla="*/ 928 h 1196"/>
                <a:gd name="T96" fmla="*/ 1266 w 1687"/>
                <a:gd name="T97" fmla="*/ 948 h 1196"/>
                <a:gd name="T98" fmla="*/ 1294 w 1687"/>
                <a:gd name="T99" fmla="*/ 1063 h 1196"/>
                <a:gd name="T100" fmla="*/ 1299 w 1687"/>
                <a:gd name="T101" fmla="*/ 1150 h 1196"/>
                <a:gd name="T102" fmla="*/ 1358 w 1687"/>
                <a:gd name="T103" fmla="*/ 1196 h 1196"/>
                <a:gd name="T104" fmla="*/ 1425 w 1687"/>
                <a:gd name="T105" fmla="*/ 1186 h 1196"/>
                <a:gd name="T106" fmla="*/ 1483 w 1687"/>
                <a:gd name="T107" fmla="*/ 1092 h 1196"/>
                <a:gd name="T108" fmla="*/ 1548 w 1687"/>
                <a:gd name="T109" fmla="*/ 870 h 1196"/>
                <a:gd name="T110" fmla="*/ 1596 w 1687"/>
                <a:gd name="T111" fmla="*/ 757 h 1196"/>
                <a:gd name="T112" fmla="*/ 1654 w 1687"/>
                <a:gd name="T113" fmla="*/ 649 h 1196"/>
                <a:gd name="T114" fmla="*/ 1687 w 1687"/>
                <a:gd name="T115" fmla="*/ 492 h 1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7" h="1196">
                  <a:moveTo>
                    <a:pt x="1687" y="478"/>
                  </a:moveTo>
                  <a:lnTo>
                    <a:pt x="1687" y="478"/>
                  </a:lnTo>
                  <a:lnTo>
                    <a:pt x="1682" y="446"/>
                  </a:lnTo>
                  <a:lnTo>
                    <a:pt x="1675" y="412"/>
                  </a:lnTo>
                  <a:lnTo>
                    <a:pt x="1666" y="377"/>
                  </a:lnTo>
                  <a:lnTo>
                    <a:pt x="1654" y="342"/>
                  </a:lnTo>
                  <a:lnTo>
                    <a:pt x="1642" y="309"/>
                  </a:lnTo>
                  <a:lnTo>
                    <a:pt x="1630" y="280"/>
                  </a:lnTo>
                  <a:lnTo>
                    <a:pt x="1618" y="258"/>
                  </a:lnTo>
                  <a:lnTo>
                    <a:pt x="1613" y="249"/>
                  </a:lnTo>
                  <a:lnTo>
                    <a:pt x="1608" y="242"/>
                  </a:lnTo>
                  <a:lnTo>
                    <a:pt x="1608" y="242"/>
                  </a:lnTo>
                  <a:lnTo>
                    <a:pt x="1603" y="237"/>
                  </a:lnTo>
                  <a:lnTo>
                    <a:pt x="1603" y="237"/>
                  </a:lnTo>
                  <a:lnTo>
                    <a:pt x="1618" y="236"/>
                  </a:lnTo>
                  <a:lnTo>
                    <a:pt x="1627" y="234"/>
                  </a:lnTo>
                  <a:lnTo>
                    <a:pt x="1635" y="230"/>
                  </a:lnTo>
                  <a:lnTo>
                    <a:pt x="1644" y="227"/>
                  </a:lnTo>
                  <a:lnTo>
                    <a:pt x="1649" y="222"/>
                  </a:lnTo>
                  <a:lnTo>
                    <a:pt x="1654" y="215"/>
                  </a:lnTo>
                  <a:lnTo>
                    <a:pt x="1658" y="205"/>
                  </a:lnTo>
                  <a:lnTo>
                    <a:pt x="1658" y="205"/>
                  </a:lnTo>
                  <a:lnTo>
                    <a:pt x="1658" y="198"/>
                  </a:lnTo>
                  <a:lnTo>
                    <a:pt x="1658" y="189"/>
                  </a:lnTo>
                  <a:lnTo>
                    <a:pt x="1654" y="172"/>
                  </a:lnTo>
                  <a:lnTo>
                    <a:pt x="1646" y="154"/>
                  </a:lnTo>
                  <a:lnTo>
                    <a:pt x="1640" y="145"/>
                  </a:lnTo>
                  <a:lnTo>
                    <a:pt x="1635" y="136"/>
                  </a:lnTo>
                  <a:lnTo>
                    <a:pt x="1629" y="128"/>
                  </a:lnTo>
                  <a:lnTo>
                    <a:pt x="1620" y="121"/>
                  </a:lnTo>
                  <a:lnTo>
                    <a:pt x="1611" y="116"/>
                  </a:lnTo>
                  <a:lnTo>
                    <a:pt x="1603" y="113"/>
                  </a:lnTo>
                  <a:lnTo>
                    <a:pt x="1593" y="109"/>
                  </a:lnTo>
                  <a:lnTo>
                    <a:pt x="1582" y="109"/>
                  </a:lnTo>
                  <a:lnTo>
                    <a:pt x="1572" y="109"/>
                  </a:lnTo>
                  <a:lnTo>
                    <a:pt x="1560" y="113"/>
                  </a:lnTo>
                  <a:lnTo>
                    <a:pt x="1560" y="113"/>
                  </a:lnTo>
                  <a:lnTo>
                    <a:pt x="1570" y="118"/>
                  </a:lnTo>
                  <a:lnTo>
                    <a:pt x="1593" y="131"/>
                  </a:lnTo>
                  <a:lnTo>
                    <a:pt x="1605" y="142"/>
                  </a:lnTo>
                  <a:lnTo>
                    <a:pt x="1615" y="152"/>
                  </a:lnTo>
                  <a:lnTo>
                    <a:pt x="1618" y="157"/>
                  </a:lnTo>
                  <a:lnTo>
                    <a:pt x="1620" y="162"/>
                  </a:lnTo>
                  <a:lnTo>
                    <a:pt x="1622" y="169"/>
                  </a:lnTo>
                  <a:lnTo>
                    <a:pt x="1622" y="174"/>
                  </a:lnTo>
                  <a:lnTo>
                    <a:pt x="1622" y="174"/>
                  </a:lnTo>
                  <a:lnTo>
                    <a:pt x="1620" y="183"/>
                  </a:lnTo>
                  <a:lnTo>
                    <a:pt x="1615" y="188"/>
                  </a:lnTo>
                  <a:lnTo>
                    <a:pt x="1610" y="193"/>
                  </a:lnTo>
                  <a:lnTo>
                    <a:pt x="1605" y="196"/>
                  </a:lnTo>
                  <a:lnTo>
                    <a:pt x="1596" y="198"/>
                  </a:lnTo>
                  <a:lnTo>
                    <a:pt x="1588" y="198"/>
                  </a:lnTo>
                  <a:lnTo>
                    <a:pt x="1579" y="198"/>
                  </a:lnTo>
                  <a:lnTo>
                    <a:pt x="1570" y="196"/>
                  </a:lnTo>
                  <a:lnTo>
                    <a:pt x="1570" y="196"/>
                  </a:lnTo>
                  <a:lnTo>
                    <a:pt x="1545" y="166"/>
                  </a:lnTo>
                  <a:lnTo>
                    <a:pt x="1529" y="150"/>
                  </a:lnTo>
                  <a:lnTo>
                    <a:pt x="1511" y="135"/>
                  </a:lnTo>
                  <a:lnTo>
                    <a:pt x="1490" y="118"/>
                  </a:lnTo>
                  <a:lnTo>
                    <a:pt x="1466" y="102"/>
                  </a:lnTo>
                  <a:lnTo>
                    <a:pt x="1441" y="87"/>
                  </a:lnTo>
                  <a:lnTo>
                    <a:pt x="1410" y="72"/>
                  </a:lnTo>
                  <a:lnTo>
                    <a:pt x="1410" y="72"/>
                  </a:lnTo>
                  <a:lnTo>
                    <a:pt x="1382" y="61"/>
                  </a:lnTo>
                  <a:lnTo>
                    <a:pt x="1350" y="49"/>
                  </a:lnTo>
                  <a:lnTo>
                    <a:pt x="1312" y="37"/>
                  </a:lnTo>
                  <a:lnTo>
                    <a:pt x="1268" y="25"/>
                  </a:lnTo>
                  <a:lnTo>
                    <a:pt x="1220" y="17"/>
                  </a:lnTo>
                  <a:lnTo>
                    <a:pt x="1169" y="8"/>
                  </a:lnTo>
                  <a:lnTo>
                    <a:pt x="1112" y="3"/>
                  </a:lnTo>
                  <a:lnTo>
                    <a:pt x="1054" y="0"/>
                  </a:lnTo>
                  <a:lnTo>
                    <a:pt x="1024" y="0"/>
                  </a:lnTo>
                  <a:lnTo>
                    <a:pt x="993" y="1"/>
                  </a:lnTo>
                  <a:lnTo>
                    <a:pt x="960" y="5"/>
                  </a:lnTo>
                  <a:lnTo>
                    <a:pt x="928" y="8"/>
                  </a:lnTo>
                  <a:lnTo>
                    <a:pt x="895" y="13"/>
                  </a:lnTo>
                  <a:lnTo>
                    <a:pt x="861" y="20"/>
                  </a:lnTo>
                  <a:lnTo>
                    <a:pt x="829" y="27"/>
                  </a:lnTo>
                  <a:lnTo>
                    <a:pt x="794" y="37"/>
                  </a:lnTo>
                  <a:lnTo>
                    <a:pt x="760" y="49"/>
                  </a:lnTo>
                  <a:lnTo>
                    <a:pt x="724" y="61"/>
                  </a:lnTo>
                  <a:lnTo>
                    <a:pt x="690" y="77"/>
                  </a:lnTo>
                  <a:lnTo>
                    <a:pt x="656" y="94"/>
                  </a:lnTo>
                  <a:lnTo>
                    <a:pt x="620" y="113"/>
                  </a:lnTo>
                  <a:lnTo>
                    <a:pt x="586" y="133"/>
                  </a:lnTo>
                  <a:lnTo>
                    <a:pt x="552" y="155"/>
                  </a:lnTo>
                  <a:lnTo>
                    <a:pt x="516" y="181"/>
                  </a:lnTo>
                  <a:lnTo>
                    <a:pt x="516" y="181"/>
                  </a:lnTo>
                  <a:lnTo>
                    <a:pt x="494" y="155"/>
                  </a:lnTo>
                  <a:lnTo>
                    <a:pt x="470" y="131"/>
                  </a:lnTo>
                  <a:lnTo>
                    <a:pt x="441" y="106"/>
                  </a:lnTo>
                  <a:lnTo>
                    <a:pt x="424" y="92"/>
                  </a:lnTo>
                  <a:lnTo>
                    <a:pt x="407" y="80"/>
                  </a:lnTo>
                  <a:lnTo>
                    <a:pt x="389" y="72"/>
                  </a:lnTo>
                  <a:lnTo>
                    <a:pt x="372" y="63"/>
                  </a:lnTo>
                  <a:lnTo>
                    <a:pt x="357" y="58"/>
                  </a:lnTo>
                  <a:lnTo>
                    <a:pt x="340" y="54"/>
                  </a:lnTo>
                  <a:lnTo>
                    <a:pt x="333" y="56"/>
                  </a:lnTo>
                  <a:lnTo>
                    <a:pt x="326" y="56"/>
                  </a:lnTo>
                  <a:lnTo>
                    <a:pt x="319" y="60"/>
                  </a:lnTo>
                  <a:lnTo>
                    <a:pt x="313" y="63"/>
                  </a:lnTo>
                  <a:lnTo>
                    <a:pt x="313" y="63"/>
                  </a:lnTo>
                  <a:lnTo>
                    <a:pt x="319" y="87"/>
                  </a:lnTo>
                  <a:lnTo>
                    <a:pt x="335" y="140"/>
                  </a:lnTo>
                  <a:lnTo>
                    <a:pt x="342" y="171"/>
                  </a:lnTo>
                  <a:lnTo>
                    <a:pt x="347" y="198"/>
                  </a:lnTo>
                  <a:lnTo>
                    <a:pt x="350" y="220"/>
                  </a:lnTo>
                  <a:lnTo>
                    <a:pt x="350" y="227"/>
                  </a:lnTo>
                  <a:lnTo>
                    <a:pt x="350" y="232"/>
                  </a:lnTo>
                  <a:lnTo>
                    <a:pt x="350" y="232"/>
                  </a:lnTo>
                  <a:lnTo>
                    <a:pt x="336" y="237"/>
                  </a:lnTo>
                  <a:lnTo>
                    <a:pt x="323" y="244"/>
                  </a:lnTo>
                  <a:lnTo>
                    <a:pt x="306" y="253"/>
                  </a:lnTo>
                  <a:lnTo>
                    <a:pt x="287" y="266"/>
                  </a:lnTo>
                  <a:lnTo>
                    <a:pt x="268" y="282"/>
                  </a:lnTo>
                  <a:lnTo>
                    <a:pt x="249" y="302"/>
                  </a:lnTo>
                  <a:lnTo>
                    <a:pt x="242" y="312"/>
                  </a:lnTo>
                  <a:lnTo>
                    <a:pt x="234" y="326"/>
                  </a:lnTo>
                  <a:lnTo>
                    <a:pt x="234" y="326"/>
                  </a:lnTo>
                  <a:lnTo>
                    <a:pt x="207" y="374"/>
                  </a:lnTo>
                  <a:lnTo>
                    <a:pt x="195" y="394"/>
                  </a:lnTo>
                  <a:lnTo>
                    <a:pt x="181" y="412"/>
                  </a:lnTo>
                  <a:lnTo>
                    <a:pt x="167" y="427"/>
                  </a:lnTo>
                  <a:lnTo>
                    <a:pt x="154" y="439"/>
                  </a:lnTo>
                  <a:lnTo>
                    <a:pt x="145" y="442"/>
                  </a:lnTo>
                  <a:lnTo>
                    <a:pt x="136" y="446"/>
                  </a:lnTo>
                  <a:lnTo>
                    <a:pt x="128" y="449"/>
                  </a:lnTo>
                  <a:lnTo>
                    <a:pt x="119" y="449"/>
                  </a:lnTo>
                  <a:lnTo>
                    <a:pt x="119" y="449"/>
                  </a:lnTo>
                  <a:lnTo>
                    <a:pt x="41" y="458"/>
                  </a:lnTo>
                  <a:lnTo>
                    <a:pt x="0" y="463"/>
                  </a:lnTo>
                  <a:lnTo>
                    <a:pt x="0" y="463"/>
                  </a:lnTo>
                  <a:lnTo>
                    <a:pt x="0" y="488"/>
                  </a:lnTo>
                  <a:lnTo>
                    <a:pt x="1" y="516"/>
                  </a:lnTo>
                  <a:lnTo>
                    <a:pt x="5" y="550"/>
                  </a:lnTo>
                  <a:lnTo>
                    <a:pt x="10" y="569"/>
                  </a:lnTo>
                  <a:lnTo>
                    <a:pt x="13" y="588"/>
                  </a:lnTo>
                  <a:lnTo>
                    <a:pt x="20" y="606"/>
                  </a:lnTo>
                  <a:lnTo>
                    <a:pt x="27" y="625"/>
                  </a:lnTo>
                  <a:lnTo>
                    <a:pt x="37" y="644"/>
                  </a:lnTo>
                  <a:lnTo>
                    <a:pt x="48" y="661"/>
                  </a:lnTo>
                  <a:lnTo>
                    <a:pt x="61" y="676"/>
                  </a:lnTo>
                  <a:lnTo>
                    <a:pt x="77" y="690"/>
                  </a:lnTo>
                  <a:lnTo>
                    <a:pt x="77" y="690"/>
                  </a:lnTo>
                  <a:lnTo>
                    <a:pt x="107" y="716"/>
                  </a:lnTo>
                  <a:lnTo>
                    <a:pt x="138" y="736"/>
                  </a:lnTo>
                  <a:lnTo>
                    <a:pt x="166" y="755"/>
                  </a:lnTo>
                  <a:lnTo>
                    <a:pt x="191" y="770"/>
                  </a:lnTo>
                  <a:lnTo>
                    <a:pt x="215" y="784"/>
                  </a:lnTo>
                  <a:lnTo>
                    <a:pt x="237" y="794"/>
                  </a:lnTo>
                  <a:lnTo>
                    <a:pt x="277" y="810"/>
                  </a:lnTo>
                  <a:lnTo>
                    <a:pt x="277" y="810"/>
                  </a:lnTo>
                  <a:lnTo>
                    <a:pt x="321" y="825"/>
                  </a:lnTo>
                  <a:lnTo>
                    <a:pt x="377" y="844"/>
                  </a:lnTo>
                  <a:lnTo>
                    <a:pt x="442" y="863"/>
                  </a:lnTo>
                  <a:lnTo>
                    <a:pt x="442" y="863"/>
                  </a:lnTo>
                  <a:lnTo>
                    <a:pt x="459" y="866"/>
                  </a:lnTo>
                  <a:lnTo>
                    <a:pt x="478" y="871"/>
                  </a:lnTo>
                  <a:lnTo>
                    <a:pt x="497" y="878"/>
                  </a:lnTo>
                  <a:lnTo>
                    <a:pt x="507" y="883"/>
                  </a:lnTo>
                  <a:lnTo>
                    <a:pt x="518" y="890"/>
                  </a:lnTo>
                  <a:lnTo>
                    <a:pt x="526" y="897"/>
                  </a:lnTo>
                  <a:lnTo>
                    <a:pt x="535" y="905"/>
                  </a:lnTo>
                  <a:lnTo>
                    <a:pt x="542" y="916"/>
                  </a:lnTo>
                  <a:lnTo>
                    <a:pt x="548" y="928"/>
                  </a:lnTo>
                  <a:lnTo>
                    <a:pt x="552" y="940"/>
                  </a:lnTo>
                  <a:lnTo>
                    <a:pt x="552" y="955"/>
                  </a:lnTo>
                  <a:lnTo>
                    <a:pt x="552" y="955"/>
                  </a:lnTo>
                  <a:lnTo>
                    <a:pt x="552" y="989"/>
                  </a:lnTo>
                  <a:lnTo>
                    <a:pt x="550" y="1025"/>
                  </a:lnTo>
                  <a:lnTo>
                    <a:pt x="545" y="1098"/>
                  </a:lnTo>
                  <a:lnTo>
                    <a:pt x="536" y="1180"/>
                  </a:lnTo>
                  <a:lnTo>
                    <a:pt x="536" y="1180"/>
                  </a:lnTo>
                  <a:lnTo>
                    <a:pt x="543" y="1182"/>
                  </a:lnTo>
                  <a:lnTo>
                    <a:pt x="564" y="1186"/>
                  </a:lnTo>
                  <a:lnTo>
                    <a:pt x="593" y="1189"/>
                  </a:lnTo>
                  <a:lnTo>
                    <a:pt x="610" y="1189"/>
                  </a:lnTo>
                  <a:lnTo>
                    <a:pt x="629" y="1189"/>
                  </a:lnTo>
                  <a:lnTo>
                    <a:pt x="646" y="1187"/>
                  </a:lnTo>
                  <a:lnTo>
                    <a:pt x="665" y="1184"/>
                  </a:lnTo>
                  <a:lnTo>
                    <a:pt x="683" y="1179"/>
                  </a:lnTo>
                  <a:lnTo>
                    <a:pt x="702" y="1170"/>
                  </a:lnTo>
                  <a:lnTo>
                    <a:pt x="718" y="1160"/>
                  </a:lnTo>
                  <a:lnTo>
                    <a:pt x="733" y="1148"/>
                  </a:lnTo>
                  <a:lnTo>
                    <a:pt x="747" y="1131"/>
                  </a:lnTo>
                  <a:lnTo>
                    <a:pt x="752" y="1122"/>
                  </a:lnTo>
                  <a:lnTo>
                    <a:pt x="757" y="1112"/>
                  </a:lnTo>
                  <a:lnTo>
                    <a:pt x="757" y="1112"/>
                  </a:lnTo>
                  <a:lnTo>
                    <a:pt x="776" y="1066"/>
                  </a:lnTo>
                  <a:lnTo>
                    <a:pt x="789" y="1030"/>
                  </a:lnTo>
                  <a:lnTo>
                    <a:pt x="789" y="1030"/>
                  </a:lnTo>
                  <a:lnTo>
                    <a:pt x="849" y="876"/>
                  </a:lnTo>
                  <a:lnTo>
                    <a:pt x="846" y="963"/>
                  </a:lnTo>
                  <a:lnTo>
                    <a:pt x="846" y="963"/>
                  </a:lnTo>
                  <a:lnTo>
                    <a:pt x="868" y="962"/>
                  </a:lnTo>
                  <a:lnTo>
                    <a:pt x="868" y="962"/>
                  </a:lnTo>
                  <a:lnTo>
                    <a:pt x="930" y="963"/>
                  </a:lnTo>
                  <a:lnTo>
                    <a:pt x="1010" y="963"/>
                  </a:lnTo>
                  <a:lnTo>
                    <a:pt x="1054" y="962"/>
                  </a:lnTo>
                  <a:lnTo>
                    <a:pt x="1097" y="958"/>
                  </a:lnTo>
                  <a:lnTo>
                    <a:pt x="1138" y="952"/>
                  </a:lnTo>
                  <a:lnTo>
                    <a:pt x="1157" y="948"/>
                  </a:lnTo>
                  <a:lnTo>
                    <a:pt x="1176" y="943"/>
                  </a:lnTo>
                  <a:lnTo>
                    <a:pt x="1176" y="943"/>
                  </a:lnTo>
                  <a:lnTo>
                    <a:pt x="1150" y="919"/>
                  </a:lnTo>
                  <a:lnTo>
                    <a:pt x="1136" y="905"/>
                  </a:lnTo>
                  <a:lnTo>
                    <a:pt x="1124" y="888"/>
                  </a:lnTo>
                  <a:lnTo>
                    <a:pt x="1112" y="871"/>
                  </a:lnTo>
                  <a:lnTo>
                    <a:pt x="1100" y="852"/>
                  </a:lnTo>
                  <a:lnTo>
                    <a:pt x="1092" y="830"/>
                  </a:lnTo>
                  <a:lnTo>
                    <a:pt x="1083" y="808"/>
                  </a:lnTo>
                  <a:lnTo>
                    <a:pt x="1076" y="784"/>
                  </a:lnTo>
                  <a:lnTo>
                    <a:pt x="1071" y="757"/>
                  </a:lnTo>
                  <a:lnTo>
                    <a:pt x="1070" y="729"/>
                  </a:lnTo>
                  <a:lnTo>
                    <a:pt x="1070" y="700"/>
                  </a:lnTo>
                  <a:lnTo>
                    <a:pt x="1073" y="668"/>
                  </a:lnTo>
                  <a:lnTo>
                    <a:pt x="1080" y="635"/>
                  </a:lnTo>
                  <a:lnTo>
                    <a:pt x="1092" y="600"/>
                  </a:lnTo>
                  <a:lnTo>
                    <a:pt x="1106" y="562"/>
                  </a:lnTo>
                  <a:lnTo>
                    <a:pt x="1106" y="562"/>
                  </a:lnTo>
                  <a:lnTo>
                    <a:pt x="1102" y="574"/>
                  </a:lnTo>
                  <a:lnTo>
                    <a:pt x="1095" y="603"/>
                  </a:lnTo>
                  <a:lnTo>
                    <a:pt x="1092" y="623"/>
                  </a:lnTo>
                  <a:lnTo>
                    <a:pt x="1090" y="646"/>
                  </a:lnTo>
                  <a:lnTo>
                    <a:pt x="1090" y="671"/>
                  </a:lnTo>
                  <a:lnTo>
                    <a:pt x="1092" y="699"/>
                  </a:lnTo>
                  <a:lnTo>
                    <a:pt x="1095" y="728"/>
                  </a:lnTo>
                  <a:lnTo>
                    <a:pt x="1102" y="758"/>
                  </a:lnTo>
                  <a:lnTo>
                    <a:pt x="1114" y="789"/>
                  </a:lnTo>
                  <a:lnTo>
                    <a:pt x="1121" y="805"/>
                  </a:lnTo>
                  <a:lnTo>
                    <a:pt x="1129" y="820"/>
                  </a:lnTo>
                  <a:lnTo>
                    <a:pt x="1140" y="834"/>
                  </a:lnTo>
                  <a:lnTo>
                    <a:pt x="1152" y="849"/>
                  </a:lnTo>
                  <a:lnTo>
                    <a:pt x="1164" y="863"/>
                  </a:lnTo>
                  <a:lnTo>
                    <a:pt x="1177" y="876"/>
                  </a:lnTo>
                  <a:lnTo>
                    <a:pt x="1194" y="890"/>
                  </a:lnTo>
                  <a:lnTo>
                    <a:pt x="1212" y="904"/>
                  </a:lnTo>
                  <a:lnTo>
                    <a:pt x="1230" y="916"/>
                  </a:lnTo>
                  <a:lnTo>
                    <a:pt x="1251" y="928"/>
                  </a:lnTo>
                  <a:lnTo>
                    <a:pt x="1251" y="928"/>
                  </a:lnTo>
                  <a:lnTo>
                    <a:pt x="1251" y="928"/>
                  </a:lnTo>
                  <a:lnTo>
                    <a:pt x="1256" y="931"/>
                  </a:lnTo>
                  <a:lnTo>
                    <a:pt x="1259" y="936"/>
                  </a:lnTo>
                  <a:lnTo>
                    <a:pt x="1259" y="936"/>
                  </a:lnTo>
                  <a:lnTo>
                    <a:pt x="1266" y="948"/>
                  </a:lnTo>
                  <a:lnTo>
                    <a:pt x="1273" y="965"/>
                  </a:lnTo>
                  <a:lnTo>
                    <a:pt x="1280" y="987"/>
                  </a:lnTo>
                  <a:lnTo>
                    <a:pt x="1285" y="1011"/>
                  </a:lnTo>
                  <a:lnTo>
                    <a:pt x="1290" y="1037"/>
                  </a:lnTo>
                  <a:lnTo>
                    <a:pt x="1294" y="1063"/>
                  </a:lnTo>
                  <a:lnTo>
                    <a:pt x="1295" y="1088"/>
                  </a:lnTo>
                  <a:lnTo>
                    <a:pt x="1295" y="1112"/>
                  </a:lnTo>
                  <a:lnTo>
                    <a:pt x="1295" y="1112"/>
                  </a:lnTo>
                  <a:lnTo>
                    <a:pt x="1295" y="1131"/>
                  </a:lnTo>
                  <a:lnTo>
                    <a:pt x="1299" y="1150"/>
                  </a:lnTo>
                  <a:lnTo>
                    <a:pt x="1306" y="1163"/>
                  </a:lnTo>
                  <a:lnTo>
                    <a:pt x="1316" y="1175"/>
                  </a:lnTo>
                  <a:lnTo>
                    <a:pt x="1328" y="1186"/>
                  </a:lnTo>
                  <a:lnTo>
                    <a:pt x="1341" y="1191"/>
                  </a:lnTo>
                  <a:lnTo>
                    <a:pt x="1358" y="1196"/>
                  </a:lnTo>
                  <a:lnTo>
                    <a:pt x="1377" y="1196"/>
                  </a:lnTo>
                  <a:lnTo>
                    <a:pt x="1377" y="1196"/>
                  </a:lnTo>
                  <a:lnTo>
                    <a:pt x="1396" y="1196"/>
                  </a:lnTo>
                  <a:lnTo>
                    <a:pt x="1411" y="1192"/>
                  </a:lnTo>
                  <a:lnTo>
                    <a:pt x="1425" y="1186"/>
                  </a:lnTo>
                  <a:lnTo>
                    <a:pt x="1439" y="1175"/>
                  </a:lnTo>
                  <a:lnTo>
                    <a:pt x="1449" y="1162"/>
                  </a:lnTo>
                  <a:lnTo>
                    <a:pt x="1461" y="1143"/>
                  </a:lnTo>
                  <a:lnTo>
                    <a:pt x="1471" y="1119"/>
                  </a:lnTo>
                  <a:lnTo>
                    <a:pt x="1483" y="1092"/>
                  </a:lnTo>
                  <a:lnTo>
                    <a:pt x="1483" y="1092"/>
                  </a:lnTo>
                  <a:lnTo>
                    <a:pt x="1495" y="1061"/>
                  </a:lnTo>
                  <a:lnTo>
                    <a:pt x="1505" y="1028"/>
                  </a:lnTo>
                  <a:lnTo>
                    <a:pt x="1524" y="969"/>
                  </a:lnTo>
                  <a:lnTo>
                    <a:pt x="1548" y="870"/>
                  </a:lnTo>
                  <a:lnTo>
                    <a:pt x="1548" y="870"/>
                  </a:lnTo>
                  <a:lnTo>
                    <a:pt x="1553" y="851"/>
                  </a:lnTo>
                  <a:lnTo>
                    <a:pt x="1560" y="832"/>
                  </a:lnTo>
                  <a:lnTo>
                    <a:pt x="1577" y="793"/>
                  </a:lnTo>
                  <a:lnTo>
                    <a:pt x="1596" y="757"/>
                  </a:lnTo>
                  <a:lnTo>
                    <a:pt x="1618" y="724"/>
                  </a:lnTo>
                  <a:lnTo>
                    <a:pt x="1618" y="724"/>
                  </a:lnTo>
                  <a:lnTo>
                    <a:pt x="1630" y="705"/>
                  </a:lnTo>
                  <a:lnTo>
                    <a:pt x="1642" y="680"/>
                  </a:lnTo>
                  <a:lnTo>
                    <a:pt x="1654" y="649"/>
                  </a:lnTo>
                  <a:lnTo>
                    <a:pt x="1666" y="615"/>
                  </a:lnTo>
                  <a:lnTo>
                    <a:pt x="1676" y="579"/>
                  </a:lnTo>
                  <a:lnTo>
                    <a:pt x="1683" y="543"/>
                  </a:lnTo>
                  <a:lnTo>
                    <a:pt x="1687" y="509"/>
                  </a:lnTo>
                  <a:lnTo>
                    <a:pt x="1687" y="492"/>
                  </a:lnTo>
                  <a:lnTo>
                    <a:pt x="1687" y="478"/>
                  </a:lnTo>
                  <a:lnTo>
                    <a:pt x="1687" y="4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>
                <a:solidFill>
                  <a:prstClr val="black"/>
                </a:solidFill>
                <a:latin typeface="Arial"/>
              </a:endParaRPr>
            </a:p>
          </p:txBody>
        </p:sp>
        <p:sp>
          <p:nvSpPr>
            <p:cNvPr id="1187" name="Rectangle 5"/>
            <p:cNvSpPr>
              <a:spLocks noChangeArrowheads="1"/>
            </p:cNvSpPr>
            <p:nvPr/>
          </p:nvSpPr>
          <p:spPr bwMode="auto">
            <a:xfrm>
              <a:off x="6239266" y="3116891"/>
              <a:ext cx="170181" cy="124659"/>
            </a:xfrm>
            <a:custGeom>
              <a:avLst/>
              <a:gdLst/>
              <a:ahLst/>
              <a:cxnLst/>
              <a:rect l="l" t="t" r="r" b="b"/>
              <a:pathLst>
                <a:path w="293429" h="187106">
                  <a:moveTo>
                    <a:pt x="224604" y="133446"/>
                  </a:moveTo>
                  <a:lnTo>
                    <a:pt x="224604" y="152649"/>
                  </a:lnTo>
                  <a:lnTo>
                    <a:pt x="264747" y="152649"/>
                  </a:lnTo>
                  <a:lnTo>
                    <a:pt x="264747" y="133446"/>
                  </a:lnTo>
                  <a:close/>
                  <a:moveTo>
                    <a:pt x="178727" y="133446"/>
                  </a:moveTo>
                  <a:lnTo>
                    <a:pt x="178727" y="152649"/>
                  </a:lnTo>
                  <a:lnTo>
                    <a:pt x="218870" y="152649"/>
                  </a:lnTo>
                  <a:lnTo>
                    <a:pt x="218870" y="133446"/>
                  </a:lnTo>
                  <a:close/>
                  <a:moveTo>
                    <a:pt x="132849" y="133446"/>
                  </a:moveTo>
                  <a:lnTo>
                    <a:pt x="132849" y="152649"/>
                  </a:lnTo>
                  <a:lnTo>
                    <a:pt x="172992" y="152649"/>
                  </a:lnTo>
                  <a:lnTo>
                    <a:pt x="172992" y="133446"/>
                  </a:lnTo>
                  <a:close/>
                  <a:moveTo>
                    <a:pt x="58775" y="133446"/>
                  </a:moveTo>
                  <a:lnTo>
                    <a:pt x="58775" y="175300"/>
                  </a:lnTo>
                  <a:lnTo>
                    <a:pt x="90316" y="175300"/>
                  </a:lnTo>
                  <a:lnTo>
                    <a:pt x="90316" y="133446"/>
                  </a:lnTo>
                  <a:close/>
                  <a:moveTo>
                    <a:pt x="17204" y="33482"/>
                  </a:moveTo>
                  <a:lnTo>
                    <a:pt x="61649" y="33482"/>
                  </a:lnTo>
                  <a:lnTo>
                    <a:pt x="61649" y="99462"/>
                  </a:lnTo>
                  <a:lnTo>
                    <a:pt x="73596" y="99462"/>
                  </a:lnTo>
                  <a:lnTo>
                    <a:pt x="73596" y="76320"/>
                  </a:lnTo>
                  <a:lnTo>
                    <a:pt x="117563" y="76320"/>
                  </a:lnTo>
                  <a:lnTo>
                    <a:pt x="117563" y="99462"/>
                  </a:lnTo>
                  <a:lnTo>
                    <a:pt x="128554" y="99462"/>
                  </a:lnTo>
                  <a:lnTo>
                    <a:pt x="178256" y="63518"/>
                  </a:lnTo>
                  <a:lnTo>
                    <a:pt x="178256" y="98969"/>
                  </a:lnTo>
                  <a:lnTo>
                    <a:pt x="227001" y="63518"/>
                  </a:lnTo>
                  <a:lnTo>
                    <a:pt x="227001" y="98969"/>
                  </a:lnTo>
                  <a:lnTo>
                    <a:pt x="275747" y="63518"/>
                  </a:lnTo>
                  <a:lnTo>
                    <a:pt x="275747" y="99462"/>
                  </a:lnTo>
                  <a:lnTo>
                    <a:pt x="275747" y="177751"/>
                  </a:lnTo>
                  <a:lnTo>
                    <a:pt x="293429" y="177751"/>
                  </a:lnTo>
                  <a:lnTo>
                    <a:pt x="293429" y="187106"/>
                  </a:lnTo>
                  <a:lnTo>
                    <a:pt x="0" y="187106"/>
                  </a:lnTo>
                  <a:lnTo>
                    <a:pt x="0" y="177751"/>
                  </a:lnTo>
                  <a:lnTo>
                    <a:pt x="17204" y="177751"/>
                  </a:lnTo>
                  <a:close/>
                  <a:moveTo>
                    <a:pt x="17204" y="16741"/>
                  </a:moveTo>
                  <a:lnTo>
                    <a:pt x="61648" y="16741"/>
                  </a:lnTo>
                  <a:lnTo>
                    <a:pt x="61648" y="28066"/>
                  </a:lnTo>
                  <a:lnTo>
                    <a:pt x="17204" y="28066"/>
                  </a:lnTo>
                  <a:close/>
                  <a:moveTo>
                    <a:pt x="21027" y="0"/>
                  </a:moveTo>
                  <a:lnTo>
                    <a:pt x="57825" y="0"/>
                  </a:lnTo>
                  <a:lnTo>
                    <a:pt x="57825" y="11325"/>
                  </a:lnTo>
                  <a:lnTo>
                    <a:pt x="21027" y="11325"/>
                  </a:lnTo>
                  <a:close/>
                </a:path>
              </a:pathLst>
            </a:custGeom>
            <a:solidFill>
              <a:schemeClr val="accent4">
                <a:lumMod val="2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82027" tIns="41014" rIns="82027" bIns="41014" numCol="1" anchor="ctr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pt-BR">
                <a:solidFill>
                  <a:srgbClr val="E20608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94" name="Rectangle 5"/>
            <p:cNvSpPr>
              <a:spLocks noChangeArrowheads="1"/>
            </p:cNvSpPr>
            <p:nvPr/>
          </p:nvSpPr>
          <p:spPr bwMode="auto">
            <a:xfrm>
              <a:off x="6195532" y="5269268"/>
              <a:ext cx="183200" cy="196889"/>
            </a:xfrm>
            <a:custGeom>
              <a:avLst/>
              <a:gdLst/>
              <a:ahLst/>
              <a:cxnLst/>
              <a:rect l="l" t="t" r="r" b="b"/>
              <a:pathLst>
                <a:path w="219478" h="136702">
                  <a:moveTo>
                    <a:pt x="44593" y="58291"/>
                  </a:moveTo>
                  <a:lnTo>
                    <a:pt x="44593" y="119473"/>
                  </a:lnTo>
                  <a:lnTo>
                    <a:pt x="88145" y="119473"/>
                  </a:lnTo>
                  <a:lnTo>
                    <a:pt x="88145" y="58291"/>
                  </a:lnTo>
                  <a:close/>
                  <a:moveTo>
                    <a:pt x="127468" y="58290"/>
                  </a:moveTo>
                  <a:lnTo>
                    <a:pt x="127468" y="86362"/>
                  </a:lnTo>
                  <a:lnTo>
                    <a:pt x="182897" y="86362"/>
                  </a:lnTo>
                  <a:lnTo>
                    <a:pt x="182897" y="58290"/>
                  </a:lnTo>
                  <a:close/>
                  <a:moveTo>
                    <a:pt x="0" y="0"/>
                  </a:moveTo>
                  <a:lnTo>
                    <a:pt x="219478" y="0"/>
                  </a:lnTo>
                  <a:lnTo>
                    <a:pt x="219478" y="136702"/>
                  </a:lnTo>
                  <a:lnTo>
                    <a:pt x="0" y="13670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pt-BR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1128" name="Freeform 5">
            <a:extLst>
              <a:ext uri="{FF2B5EF4-FFF2-40B4-BE49-F238E27FC236}">
                <a16:creationId xmlns:a16="http://schemas.microsoft.com/office/drawing/2014/main" id="{9F2B06A8-AB9E-4DF9-B586-A5D64C8D8CEC}"/>
              </a:ext>
            </a:extLst>
          </p:cNvPr>
          <p:cNvSpPr>
            <a:spLocks/>
          </p:cNvSpPr>
          <p:nvPr/>
        </p:nvSpPr>
        <p:spPr bwMode="auto">
          <a:xfrm flipH="1">
            <a:off x="5515908" y="4053474"/>
            <a:ext cx="158018" cy="102264"/>
          </a:xfrm>
          <a:custGeom>
            <a:avLst/>
            <a:gdLst>
              <a:gd name="T0" fmla="*/ 1666 w 1687"/>
              <a:gd name="T1" fmla="*/ 377 h 1196"/>
              <a:gd name="T2" fmla="*/ 1613 w 1687"/>
              <a:gd name="T3" fmla="*/ 249 h 1196"/>
              <a:gd name="T4" fmla="*/ 1618 w 1687"/>
              <a:gd name="T5" fmla="*/ 236 h 1196"/>
              <a:gd name="T6" fmla="*/ 1654 w 1687"/>
              <a:gd name="T7" fmla="*/ 215 h 1196"/>
              <a:gd name="T8" fmla="*/ 1654 w 1687"/>
              <a:gd name="T9" fmla="*/ 172 h 1196"/>
              <a:gd name="T10" fmla="*/ 1620 w 1687"/>
              <a:gd name="T11" fmla="*/ 121 h 1196"/>
              <a:gd name="T12" fmla="*/ 1572 w 1687"/>
              <a:gd name="T13" fmla="*/ 109 h 1196"/>
              <a:gd name="T14" fmla="*/ 1605 w 1687"/>
              <a:gd name="T15" fmla="*/ 142 h 1196"/>
              <a:gd name="T16" fmla="*/ 1622 w 1687"/>
              <a:gd name="T17" fmla="*/ 174 h 1196"/>
              <a:gd name="T18" fmla="*/ 1605 w 1687"/>
              <a:gd name="T19" fmla="*/ 196 h 1196"/>
              <a:gd name="T20" fmla="*/ 1570 w 1687"/>
              <a:gd name="T21" fmla="*/ 196 h 1196"/>
              <a:gd name="T22" fmla="*/ 1466 w 1687"/>
              <a:gd name="T23" fmla="*/ 102 h 1196"/>
              <a:gd name="T24" fmla="*/ 1350 w 1687"/>
              <a:gd name="T25" fmla="*/ 49 h 1196"/>
              <a:gd name="T26" fmla="*/ 1112 w 1687"/>
              <a:gd name="T27" fmla="*/ 3 h 1196"/>
              <a:gd name="T28" fmla="*/ 928 w 1687"/>
              <a:gd name="T29" fmla="*/ 8 h 1196"/>
              <a:gd name="T30" fmla="*/ 760 w 1687"/>
              <a:gd name="T31" fmla="*/ 49 h 1196"/>
              <a:gd name="T32" fmla="*/ 586 w 1687"/>
              <a:gd name="T33" fmla="*/ 133 h 1196"/>
              <a:gd name="T34" fmla="*/ 470 w 1687"/>
              <a:gd name="T35" fmla="*/ 131 h 1196"/>
              <a:gd name="T36" fmla="*/ 372 w 1687"/>
              <a:gd name="T37" fmla="*/ 63 h 1196"/>
              <a:gd name="T38" fmla="*/ 319 w 1687"/>
              <a:gd name="T39" fmla="*/ 60 h 1196"/>
              <a:gd name="T40" fmla="*/ 342 w 1687"/>
              <a:gd name="T41" fmla="*/ 171 h 1196"/>
              <a:gd name="T42" fmla="*/ 350 w 1687"/>
              <a:gd name="T43" fmla="*/ 232 h 1196"/>
              <a:gd name="T44" fmla="*/ 268 w 1687"/>
              <a:gd name="T45" fmla="*/ 282 h 1196"/>
              <a:gd name="T46" fmla="*/ 207 w 1687"/>
              <a:gd name="T47" fmla="*/ 374 h 1196"/>
              <a:gd name="T48" fmla="*/ 145 w 1687"/>
              <a:gd name="T49" fmla="*/ 442 h 1196"/>
              <a:gd name="T50" fmla="*/ 41 w 1687"/>
              <a:gd name="T51" fmla="*/ 458 h 1196"/>
              <a:gd name="T52" fmla="*/ 5 w 1687"/>
              <a:gd name="T53" fmla="*/ 550 h 1196"/>
              <a:gd name="T54" fmla="*/ 37 w 1687"/>
              <a:gd name="T55" fmla="*/ 644 h 1196"/>
              <a:gd name="T56" fmla="*/ 107 w 1687"/>
              <a:gd name="T57" fmla="*/ 716 h 1196"/>
              <a:gd name="T58" fmla="*/ 237 w 1687"/>
              <a:gd name="T59" fmla="*/ 794 h 1196"/>
              <a:gd name="T60" fmla="*/ 442 w 1687"/>
              <a:gd name="T61" fmla="*/ 863 h 1196"/>
              <a:gd name="T62" fmla="*/ 507 w 1687"/>
              <a:gd name="T63" fmla="*/ 883 h 1196"/>
              <a:gd name="T64" fmla="*/ 548 w 1687"/>
              <a:gd name="T65" fmla="*/ 928 h 1196"/>
              <a:gd name="T66" fmla="*/ 550 w 1687"/>
              <a:gd name="T67" fmla="*/ 1025 h 1196"/>
              <a:gd name="T68" fmla="*/ 564 w 1687"/>
              <a:gd name="T69" fmla="*/ 1186 h 1196"/>
              <a:gd name="T70" fmla="*/ 665 w 1687"/>
              <a:gd name="T71" fmla="*/ 1184 h 1196"/>
              <a:gd name="T72" fmla="*/ 747 w 1687"/>
              <a:gd name="T73" fmla="*/ 1131 h 1196"/>
              <a:gd name="T74" fmla="*/ 789 w 1687"/>
              <a:gd name="T75" fmla="*/ 1030 h 1196"/>
              <a:gd name="T76" fmla="*/ 868 w 1687"/>
              <a:gd name="T77" fmla="*/ 962 h 1196"/>
              <a:gd name="T78" fmla="*/ 1097 w 1687"/>
              <a:gd name="T79" fmla="*/ 958 h 1196"/>
              <a:gd name="T80" fmla="*/ 1150 w 1687"/>
              <a:gd name="T81" fmla="*/ 919 h 1196"/>
              <a:gd name="T82" fmla="*/ 1092 w 1687"/>
              <a:gd name="T83" fmla="*/ 830 h 1196"/>
              <a:gd name="T84" fmla="*/ 1070 w 1687"/>
              <a:gd name="T85" fmla="*/ 700 h 1196"/>
              <a:gd name="T86" fmla="*/ 1106 w 1687"/>
              <a:gd name="T87" fmla="*/ 562 h 1196"/>
              <a:gd name="T88" fmla="*/ 1090 w 1687"/>
              <a:gd name="T89" fmla="*/ 671 h 1196"/>
              <a:gd name="T90" fmla="*/ 1121 w 1687"/>
              <a:gd name="T91" fmla="*/ 805 h 1196"/>
              <a:gd name="T92" fmla="*/ 1177 w 1687"/>
              <a:gd name="T93" fmla="*/ 876 h 1196"/>
              <a:gd name="T94" fmla="*/ 1251 w 1687"/>
              <a:gd name="T95" fmla="*/ 928 h 1196"/>
              <a:gd name="T96" fmla="*/ 1266 w 1687"/>
              <a:gd name="T97" fmla="*/ 948 h 1196"/>
              <a:gd name="T98" fmla="*/ 1294 w 1687"/>
              <a:gd name="T99" fmla="*/ 1063 h 1196"/>
              <a:gd name="T100" fmla="*/ 1299 w 1687"/>
              <a:gd name="T101" fmla="*/ 1150 h 1196"/>
              <a:gd name="T102" fmla="*/ 1358 w 1687"/>
              <a:gd name="T103" fmla="*/ 1196 h 1196"/>
              <a:gd name="T104" fmla="*/ 1425 w 1687"/>
              <a:gd name="T105" fmla="*/ 1186 h 1196"/>
              <a:gd name="T106" fmla="*/ 1483 w 1687"/>
              <a:gd name="T107" fmla="*/ 1092 h 1196"/>
              <a:gd name="T108" fmla="*/ 1548 w 1687"/>
              <a:gd name="T109" fmla="*/ 870 h 1196"/>
              <a:gd name="T110" fmla="*/ 1596 w 1687"/>
              <a:gd name="T111" fmla="*/ 757 h 1196"/>
              <a:gd name="T112" fmla="*/ 1654 w 1687"/>
              <a:gd name="T113" fmla="*/ 649 h 1196"/>
              <a:gd name="T114" fmla="*/ 1687 w 1687"/>
              <a:gd name="T115" fmla="*/ 49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7" h="1196">
                <a:moveTo>
                  <a:pt x="1687" y="478"/>
                </a:moveTo>
                <a:lnTo>
                  <a:pt x="1687" y="478"/>
                </a:lnTo>
                <a:lnTo>
                  <a:pt x="1682" y="446"/>
                </a:lnTo>
                <a:lnTo>
                  <a:pt x="1675" y="412"/>
                </a:lnTo>
                <a:lnTo>
                  <a:pt x="1666" y="377"/>
                </a:lnTo>
                <a:lnTo>
                  <a:pt x="1654" y="342"/>
                </a:lnTo>
                <a:lnTo>
                  <a:pt x="1642" y="309"/>
                </a:lnTo>
                <a:lnTo>
                  <a:pt x="1630" y="280"/>
                </a:lnTo>
                <a:lnTo>
                  <a:pt x="1618" y="258"/>
                </a:lnTo>
                <a:lnTo>
                  <a:pt x="1613" y="249"/>
                </a:lnTo>
                <a:lnTo>
                  <a:pt x="1608" y="242"/>
                </a:lnTo>
                <a:lnTo>
                  <a:pt x="1608" y="242"/>
                </a:lnTo>
                <a:lnTo>
                  <a:pt x="1603" y="237"/>
                </a:lnTo>
                <a:lnTo>
                  <a:pt x="1603" y="237"/>
                </a:lnTo>
                <a:lnTo>
                  <a:pt x="1618" y="236"/>
                </a:lnTo>
                <a:lnTo>
                  <a:pt x="1627" y="234"/>
                </a:lnTo>
                <a:lnTo>
                  <a:pt x="1635" y="230"/>
                </a:lnTo>
                <a:lnTo>
                  <a:pt x="1644" y="227"/>
                </a:lnTo>
                <a:lnTo>
                  <a:pt x="1649" y="222"/>
                </a:lnTo>
                <a:lnTo>
                  <a:pt x="1654" y="215"/>
                </a:lnTo>
                <a:lnTo>
                  <a:pt x="1658" y="205"/>
                </a:lnTo>
                <a:lnTo>
                  <a:pt x="1658" y="205"/>
                </a:lnTo>
                <a:lnTo>
                  <a:pt x="1658" y="198"/>
                </a:lnTo>
                <a:lnTo>
                  <a:pt x="1658" y="189"/>
                </a:lnTo>
                <a:lnTo>
                  <a:pt x="1654" y="172"/>
                </a:lnTo>
                <a:lnTo>
                  <a:pt x="1646" y="154"/>
                </a:lnTo>
                <a:lnTo>
                  <a:pt x="1640" y="145"/>
                </a:lnTo>
                <a:lnTo>
                  <a:pt x="1635" y="136"/>
                </a:lnTo>
                <a:lnTo>
                  <a:pt x="1629" y="128"/>
                </a:lnTo>
                <a:lnTo>
                  <a:pt x="1620" y="121"/>
                </a:lnTo>
                <a:lnTo>
                  <a:pt x="1611" y="116"/>
                </a:lnTo>
                <a:lnTo>
                  <a:pt x="1603" y="113"/>
                </a:lnTo>
                <a:lnTo>
                  <a:pt x="1593" y="109"/>
                </a:lnTo>
                <a:lnTo>
                  <a:pt x="1582" y="109"/>
                </a:lnTo>
                <a:lnTo>
                  <a:pt x="1572" y="109"/>
                </a:lnTo>
                <a:lnTo>
                  <a:pt x="1560" y="113"/>
                </a:lnTo>
                <a:lnTo>
                  <a:pt x="1560" y="113"/>
                </a:lnTo>
                <a:lnTo>
                  <a:pt x="1570" y="118"/>
                </a:lnTo>
                <a:lnTo>
                  <a:pt x="1593" y="131"/>
                </a:lnTo>
                <a:lnTo>
                  <a:pt x="1605" y="142"/>
                </a:lnTo>
                <a:lnTo>
                  <a:pt x="1615" y="152"/>
                </a:lnTo>
                <a:lnTo>
                  <a:pt x="1618" y="157"/>
                </a:lnTo>
                <a:lnTo>
                  <a:pt x="1620" y="162"/>
                </a:lnTo>
                <a:lnTo>
                  <a:pt x="1622" y="169"/>
                </a:lnTo>
                <a:lnTo>
                  <a:pt x="1622" y="174"/>
                </a:lnTo>
                <a:lnTo>
                  <a:pt x="1622" y="174"/>
                </a:lnTo>
                <a:lnTo>
                  <a:pt x="1620" y="183"/>
                </a:lnTo>
                <a:lnTo>
                  <a:pt x="1615" y="188"/>
                </a:lnTo>
                <a:lnTo>
                  <a:pt x="1610" y="193"/>
                </a:lnTo>
                <a:lnTo>
                  <a:pt x="1605" y="196"/>
                </a:lnTo>
                <a:lnTo>
                  <a:pt x="1596" y="198"/>
                </a:lnTo>
                <a:lnTo>
                  <a:pt x="1588" y="198"/>
                </a:lnTo>
                <a:lnTo>
                  <a:pt x="1579" y="198"/>
                </a:lnTo>
                <a:lnTo>
                  <a:pt x="1570" y="196"/>
                </a:lnTo>
                <a:lnTo>
                  <a:pt x="1570" y="196"/>
                </a:lnTo>
                <a:lnTo>
                  <a:pt x="1545" y="166"/>
                </a:lnTo>
                <a:lnTo>
                  <a:pt x="1529" y="150"/>
                </a:lnTo>
                <a:lnTo>
                  <a:pt x="1511" y="135"/>
                </a:lnTo>
                <a:lnTo>
                  <a:pt x="1490" y="118"/>
                </a:lnTo>
                <a:lnTo>
                  <a:pt x="1466" y="102"/>
                </a:lnTo>
                <a:lnTo>
                  <a:pt x="1441" y="87"/>
                </a:lnTo>
                <a:lnTo>
                  <a:pt x="1410" y="72"/>
                </a:lnTo>
                <a:lnTo>
                  <a:pt x="1410" y="72"/>
                </a:lnTo>
                <a:lnTo>
                  <a:pt x="1382" y="61"/>
                </a:lnTo>
                <a:lnTo>
                  <a:pt x="1350" y="49"/>
                </a:lnTo>
                <a:lnTo>
                  <a:pt x="1312" y="37"/>
                </a:lnTo>
                <a:lnTo>
                  <a:pt x="1268" y="25"/>
                </a:lnTo>
                <a:lnTo>
                  <a:pt x="1220" y="17"/>
                </a:lnTo>
                <a:lnTo>
                  <a:pt x="1169" y="8"/>
                </a:lnTo>
                <a:lnTo>
                  <a:pt x="1112" y="3"/>
                </a:lnTo>
                <a:lnTo>
                  <a:pt x="1054" y="0"/>
                </a:lnTo>
                <a:lnTo>
                  <a:pt x="1024" y="0"/>
                </a:lnTo>
                <a:lnTo>
                  <a:pt x="993" y="1"/>
                </a:lnTo>
                <a:lnTo>
                  <a:pt x="960" y="5"/>
                </a:lnTo>
                <a:lnTo>
                  <a:pt x="928" y="8"/>
                </a:lnTo>
                <a:lnTo>
                  <a:pt x="895" y="13"/>
                </a:lnTo>
                <a:lnTo>
                  <a:pt x="861" y="20"/>
                </a:lnTo>
                <a:lnTo>
                  <a:pt x="829" y="27"/>
                </a:lnTo>
                <a:lnTo>
                  <a:pt x="794" y="37"/>
                </a:lnTo>
                <a:lnTo>
                  <a:pt x="760" y="49"/>
                </a:lnTo>
                <a:lnTo>
                  <a:pt x="724" y="61"/>
                </a:lnTo>
                <a:lnTo>
                  <a:pt x="690" y="77"/>
                </a:lnTo>
                <a:lnTo>
                  <a:pt x="656" y="94"/>
                </a:lnTo>
                <a:lnTo>
                  <a:pt x="620" y="113"/>
                </a:lnTo>
                <a:lnTo>
                  <a:pt x="586" y="133"/>
                </a:lnTo>
                <a:lnTo>
                  <a:pt x="552" y="155"/>
                </a:lnTo>
                <a:lnTo>
                  <a:pt x="516" y="181"/>
                </a:lnTo>
                <a:lnTo>
                  <a:pt x="516" y="181"/>
                </a:lnTo>
                <a:lnTo>
                  <a:pt x="494" y="155"/>
                </a:lnTo>
                <a:lnTo>
                  <a:pt x="470" y="131"/>
                </a:lnTo>
                <a:lnTo>
                  <a:pt x="441" y="106"/>
                </a:lnTo>
                <a:lnTo>
                  <a:pt x="424" y="92"/>
                </a:lnTo>
                <a:lnTo>
                  <a:pt x="407" y="80"/>
                </a:lnTo>
                <a:lnTo>
                  <a:pt x="389" y="72"/>
                </a:lnTo>
                <a:lnTo>
                  <a:pt x="372" y="63"/>
                </a:lnTo>
                <a:lnTo>
                  <a:pt x="357" y="58"/>
                </a:lnTo>
                <a:lnTo>
                  <a:pt x="340" y="54"/>
                </a:lnTo>
                <a:lnTo>
                  <a:pt x="333" y="56"/>
                </a:lnTo>
                <a:lnTo>
                  <a:pt x="326" y="56"/>
                </a:lnTo>
                <a:lnTo>
                  <a:pt x="319" y="60"/>
                </a:lnTo>
                <a:lnTo>
                  <a:pt x="313" y="63"/>
                </a:lnTo>
                <a:lnTo>
                  <a:pt x="313" y="63"/>
                </a:lnTo>
                <a:lnTo>
                  <a:pt x="319" y="87"/>
                </a:lnTo>
                <a:lnTo>
                  <a:pt x="335" y="140"/>
                </a:lnTo>
                <a:lnTo>
                  <a:pt x="342" y="171"/>
                </a:lnTo>
                <a:lnTo>
                  <a:pt x="347" y="198"/>
                </a:lnTo>
                <a:lnTo>
                  <a:pt x="350" y="220"/>
                </a:lnTo>
                <a:lnTo>
                  <a:pt x="350" y="227"/>
                </a:lnTo>
                <a:lnTo>
                  <a:pt x="350" y="232"/>
                </a:lnTo>
                <a:lnTo>
                  <a:pt x="350" y="232"/>
                </a:lnTo>
                <a:lnTo>
                  <a:pt x="336" y="237"/>
                </a:lnTo>
                <a:lnTo>
                  <a:pt x="323" y="244"/>
                </a:lnTo>
                <a:lnTo>
                  <a:pt x="306" y="253"/>
                </a:lnTo>
                <a:lnTo>
                  <a:pt x="287" y="266"/>
                </a:lnTo>
                <a:lnTo>
                  <a:pt x="268" y="282"/>
                </a:lnTo>
                <a:lnTo>
                  <a:pt x="249" y="302"/>
                </a:lnTo>
                <a:lnTo>
                  <a:pt x="242" y="312"/>
                </a:lnTo>
                <a:lnTo>
                  <a:pt x="234" y="326"/>
                </a:lnTo>
                <a:lnTo>
                  <a:pt x="234" y="326"/>
                </a:lnTo>
                <a:lnTo>
                  <a:pt x="207" y="374"/>
                </a:lnTo>
                <a:lnTo>
                  <a:pt x="195" y="394"/>
                </a:lnTo>
                <a:lnTo>
                  <a:pt x="181" y="412"/>
                </a:lnTo>
                <a:lnTo>
                  <a:pt x="167" y="427"/>
                </a:lnTo>
                <a:lnTo>
                  <a:pt x="154" y="439"/>
                </a:lnTo>
                <a:lnTo>
                  <a:pt x="145" y="442"/>
                </a:lnTo>
                <a:lnTo>
                  <a:pt x="136" y="446"/>
                </a:lnTo>
                <a:lnTo>
                  <a:pt x="128" y="449"/>
                </a:lnTo>
                <a:lnTo>
                  <a:pt x="119" y="449"/>
                </a:lnTo>
                <a:lnTo>
                  <a:pt x="119" y="449"/>
                </a:lnTo>
                <a:lnTo>
                  <a:pt x="41" y="458"/>
                </a:lnTo>
                <a:lnTo>
                  <a:pt x="0" y="463"/>
                </a:lnTo>
                <a:lnTo>
                  <a:pt x="0" y="463"/>
                </a:lnTo>
                <a:lnTo>
                  <a:pt x="0" y="488"/>
                </a:lnTo>
                <a:lnTo>
                  <a:pt x="1" y="516"/>
                </a:lnTo>
                <a:lnTo>
                  <a:pt x="5" y="550"/>
                </a:lnTo>
                <a:lnTo>
                  <a:pt x="10" y="569"/>
                </a:lnTo>
                <a:lnTo>
                  <a:pt x="13" y="588"/>
                </a:lnTo>
                <a:lnTo>
                  <a:pt x="20" y="606"/>
                </a:lnTo>
                <a:lnTo>
                  <a:pt x="27" y="625"/>
                </a:lnTo>
                <a:lnTo>
                  <a:pt x="37" y="644"/>
                </a:lnTo>
                <a:lnTo>
                  <a:pt x="48" y="661"/>
                </a:lnTo>
                <a:lnTo>
                  <a:pt x="61" y="676"/>
                </a:lnTo>
                <a:lnTo>
                  <a:pt x="77" y="690"/>
                </a:lnTo>
                <a:lnTo>
                  <a:pt x="77" y="690"/>
                </a:lnTo>
                <a:lnTo>
                  <a:pt x="107" y="716"/>
                </a:lnTo>
                <a:lnTo>
                  <a:pt x="138" y="736"/>
                </a:lnTo>
                <a:lnTo>
                  <a:pt x="166" y="755"/>
                </a:lnTo>
                <a:lnTo>
                  <a:pt x="191" y="770"/>
                </a:lnTo>
                <a:lnTo>
                  <a:pt x="215" y="784"/>
                </a:lnTo>
                <a:lnTo>
                  <a:pt x="237" y="794"/>
                </a:lnTo>
                <a:lnTo>
                  <a:pt x="277" y="810"/>
                </a:lnTo>
                <a:lnTo>
                  <a:pt x="277" y="810"/>
                </a:lnTo>
                <a:lnTo>
                  <a:pt x="321" y="825"/>
                </a:lnTo>
                <a:lnTo>
                  <a:pt x="377" y="844"/>
                </a:lnTo>
                <a:lnTo>
                  <a:pt x="442" y="863"/>
                </a:lnTo>
                <a:lnTo>
                  <a:pt x="442" y="863"/>
                </a:lnTo>
                <a:lnTo>
                  <a:pt x="459" y="866"/>
                </a:lnTo>
                <a:lnTo>
                  <a:pt x="478" y="871"/>
                </a:lnTo>
                <a:lnTo>
                  <a:pt x="497" y="878"/>
                </a:lnTo>
                <a:lnTo>
                  <a:pt x="507" y="883"/>
                </a:lnTo>
                <a:lnTo>
                  <a:pt x="518" y="890"/>
                </a:lnTo>
                <a:lnTo>
                  <a:pt x="526" y="897"/>
                </a:lnTo>
                <a:lnTo>
                  <a:pt x="535" y="905"/>
                </a:lnTo>
                <a:lnTo>
                  <a:pt x="542" y="916"/>
                </a:lnTo>
                <a:lnTo>
                  <a:pt x="548" y="928"/>
                </a:lnTo>
                <a:lnTo>
                  <a:pt x="552" y="940"/>
                </a:lnTo>
                <a:lnTo>
                  <a:pt x="552" y="955"/>
                </a:lnTo>
                <a:lnTo>
                  <a:pt x="552" y="955"/>
                </a:lnTo>
                <a:lnTo>
                  <a:pt x="552" y="989"/>
                </a:lnTo>
                <a:lnTo>
                  <a:pt x="550" y="1025"/>
                </a:lnTo>
                <a:lnTo>
                  <a:pt x="545" y="1098"/>
                </a:lnTo>
                <a:lnTo>
                  <a:pt x="536" y="1180"/>
                </a:lnTo>
                <a:lnTo>
                  <a:pt x="536" y="1180"/>
                </a:lnTo>
                <a:lnTo>
                  <a:pt x="543" y="1182"/>
                </a:lnTo>
                <a:lnTo>
                  <a:pt x="564" y="1186"/>
                </a:lnTo>
                <a:lnTo>
                  <a:pt x="593" y="1189"/>
                </a:lnTo>
                <a:lnTo>
                  <a:pt x="610" y="1189"/>
                </a:lnTo>
                <a:lnTo>
                  <a:pt x="629" y="1189"/>
                </a:lnTo>
                <a:lnTo>
                  <a:pt x="646" y="1187"/>
                </a:lnTo>
                <a:lnTo>
                  <a:pt x="665" y="1184"/>
                </a:lnTo>
                <a:lnTo>
                  <a:pt x="683" y="1179"/>
                </a:lnTo>
                <a:lnTo>
                  <a:pt x="702" y="1170"/>
                </a:lnTo>
                <a:lnTo>
                  <a:pt x="718" y="1160"/>
                </a:lnTo>
                <a:lnTo>
                  <a:pt x="733" y="1148"/>
                </a:lnTo>
                <a:lnTo>
                  <a:pt x="747" y="1131"/>
                </a:lnTo>
                <a:lnTo>
                  <a:pt x="752" y="1122"/>
                </a:lnTo>
                <a:lnTo>
                  <a:pt x="757" y="1112"/>
                </a:lnTo>
                <a:lnTo>
                  <a:pt x="757" y="1112"/>
                </a:lnTo>
                <a:lnTo>
                  <a:pt x="776" y="1066"/>
                </a:lnTo>
                <a:lnTo>
                  <a:pt x="789" y="1030"/>
                </a:lnTo>
                <a:lnTo>
                  <a:pt x="789" y="1030"/>
                </a:lnTo>
                <a:lnTo>
                  <a:pt x="849" y="876"/>
                </a:lnTo>
                <a:lnTo>
                  <a:pt x="846" y="963"/>
                </a:lnTo>
                <a:lnTo>
                  <a:pt x="846" y="963"/>
                </a:lnTo>
                <a:lnTo>
                  <a:pt x="868" y="962"/>
                </a:lnTo>
                <a:lnTo>
                  <a:pt x="868" y="962"/>
                </a:lnTo>
                <a:lnTo>
                  <a:pt x="930" y="963"/>
                </a:lnTo>
                <a:lnTo>
                  <a:pt x="1010" y="963"/>
                </a:lnTo>
                <a:lnTo>
                  <a:pt x="1054" y="962"/>
                </a:lnTo>
                <a:lnTo>
                  <a:pt x="1097" y="958"/>
                </a:lnTo>
                <a:lnTo>
                  <a:pt x="1138" y="952"/>
                </a:lnTo>
                <a:lnTo>
                  <a:pt x="1157" y="948"/>
                </a:lnTo>
                <a:lnTo>
                  <a:pt x="1176" y="943"/>
                </a:lnTo>
                <a:lnTo>
                  <a:pt x="1176" y="943"/>
                </a:lnTo>
                <a:lnTo>
                  <a:pt x="1150" y="919"/>
                </a:lnTo>
                <a:lnTo>
                  <a:pt x="1136" y="905"/>
                </a:lnTo>
                <a:lnTo>
                  <a:pt x="1124" y="888"/>
                </a:lnTo>
                <a:lnTo>
                  <a:pt x="1112" y="871"/>
                </a:lnTo>
                <a:lnTo>
                  <a:pt x="1100" y="852"/>
                </a:lnTo>
                <a:lnTo>
                  <a:pt x="1092" y="830"/>
                </a:lnTo>
                <a:lnTo>
                  <a:pt x="1083" y="808"/>
                </a:lnTo>
                <a:lnTo>
                  <a:pt x="1076" y="784"/>
                </a:lnTo>
                <a:lnTo>
                  <a:pt x="1071" y="757"/>
                </a:lnTo>
                <a:lnTo>
                  <a:pt x="1070" y="729"/>
                </a:lnTo>
                <a:lnTo>
                  <a:pt x="1070" y="700"/>
                </a:lnTo>
                <a:lnTo>
                  <a:pt x="1073" y="668"/>
                </a:lnTo>
                <a:lnTo>
                  <a:pt x="1080" y="635"/>
                </a:lnTo>
                <a:lnTo>
                  <a:pt x="1092" y="600"/>
                </a:lnTo>
                <a:lnTo>
                  <a:pt x="1106" y="562"/>
                </a:lnTo>
                <a:lnTo>
                  <a:pt x="1106" y="562"/>
                </a:lnTo>
                <a:lnTo>
                  <a:pt x="1102" y="574"/>
                </a:lnTo>
                <a:lnTo>
                  <a:pt x="1095" y="603"/>
                </a:lnTo>
                <a:lnTo>
                  <a:pt x="1092" y="623"/>
                </a:lnTo>
                <a:lnTo>
                  <a:pt x="1090" y="646"/>
                </a:lnTo>
                <a:lnTo>
                  <a:pt x="1090" y="671"/>
                </a:lnTo>
                <a:lnTo>
                  <a:pt x="1092" y="699"/>
                </a:lnTo>
                <a:lnTo>
                  <a:pt x="1095" y="728"/>
                </a:lnTo>
                <a:lnTo>
                  <a:pt x="1102" y="758"/>
                </a:lnTo>
                <a:lnTo>
                  <a:pt x="1114" y="789"/>
                </a:lnTo>
                <a:lnTo>
                  <a:pt x="1121" y="805"/>
                </a:lnTo>
                <a:lnTo>
                  <a:pt x="1129" y="820"/>
                </a:lnTo>
                <a:lnTo>
                  <a:pt x="1140" y="834"/>
                </a:lnTo>
                <a:lnTo>
                  <a:pt x="1152" y="849"/>
                </a:lnTo>
                <a:lnTo>
                  <a:pt x="1164" y="863"/>
                </a:lnTo>
                <a:lnTo>
                  <a:pt x="1177" y="876"/>
                </a:lnTo>
                <a:lnTo>
                  <a:pt x="1194" y="890"/>
                </a:lnTo>
                <a:lnTo>
                  <a:pt x="1212" y="904"/>
                </a:lnTo>
                <a:lnTo>
                  <a:pt x="1230" y="916"/>
                </a:lnTo>
                <a:lnTo>
                  <a:pt x="1251" y="928"/>
                </a:lnTo>
                <a:lnTo>
                  <a:pt x="1251" y="928"/>
                </a:lnTo>
                <a:lnTo>
                  <a:pt x="1251" y="928"/>
                </a:lnTo>
                <a:lnTo>
                  <a:pt x="1256" y="931"/>
                </a:lnTo>
                <a:lnTo>
                  <a:pt x="1259" y="936"/>
                </a:lnTo>
                <a:lnTo>
                  <a:pt x="1259" y="936"/>
                </a:lnTo>
                <a:lnTo>
                  <a:pt x="1266" y="948"/>
                </a:lnTo>
                <a:lnTo>
                  <a:pt x="1273" y="965"/>
                </a:lnTo>
                <a:lnTo>
                  <a:pt x="1280" y="987"/>
                </a:lnTo>
                <a:lnTo>
                  <a:pt x="1285" y="1011"/>
                </a:lnTo>
                <a:lnTo>
                  <a:pt x="1290" y="1037"/>
                </a:lnTo>
                <a:lnTo>
                  <a:pt x="1294" y="1063"/>
                </a:lnTo>
                <a:lnTo>
                  <a:pt x="1295" y="1088"/>
                </a:lnTo>
                <a:lnTo>
                  <a:pt x="1295" y="1112"/>
                </a:lnTo>
                <a:lnTo>
                  <a:pt x="1295" y="1112"/>
                </a:lnTo>
                <a:lnTo>
                  <a:pt x="1295" y="1131"/>
                </a:lnTo>
                <a:lnTo>
                  <a:pt x="1299" y="1150"/>
                </a:lnTo>
                <a:lnTo>
                  <a:pt x="1306" y="1163"/>
                </a:lnTo>
                <a:lnTo>
                  <a:pt x="1316" y="1175"/>
                </a:lnTo>
                <a:lnTo>
                  <a:pt x="1328" y="1186"/>
                </a:lnTo>
                <a:lnTo>
                  <a:pt x="1341" y="1191"/>
                </a:lnTo>
                <a:lnTo>
                  <a:pt x="1358" y="1196"/>
                </a:lnTo>
                <a:lnTo>
                  <a:pt x="1377" y="1196"/>
                </a:lnTo>
                <a:lnTo>
                  <a:pt x="1377" y="1196"/>
                </a:lnTo>
                <a:lnTo>
                  <a:pt x="1396" y="1196"/>
                </a:lnTo>
                <a:lnTo>
                  <a:pt x="1411" y="1192"/>
                </a:lnTo>
                <a:lnTo>
                  <a:pt x="1425" y="1186"/>
                </a:lnTo>
                <a:lnTo>
                  <a:pt x="1439" y="1175"/>
                </a:lnTo>
                <a:lnTo>
                  <a:pt x="1449" y="1162"/>
                </a:lnTo>
                <a:lnTo>
                  <a:pt x="1461" y="1143"/>
                </a:lnTo>
                <a:lnTo>
                  <a:pt x="1471" y="1119"/>
                </a:lnTo>
                <a:lnTo>
                  <a:pt x="1483" y="1092"/>
                </a:lnTo>
                <a:lnTo>
                  <a:pt x="1483" y="1092"/>
                </a:lnTo>
                <a:lnTo>
                  <a:pt x="1495" y="1061"/>
                </a:lnTo>
                <a:lnTo>
                  <a:pt x="1505" y="1028"/>
                </a:lnTo>
                <a:lnTo>
                  <a:pt x="1524" y="969"/>
                </a:lnTo>
                <a:lnTo>
                  <a:pt x="1548" y="870"/>
                </a:lnTo>
                <a:lnTo>
                  <a:pt x="1548" y="870"/>
                </a:lnTo>
                <a:lnTo>
                  <a:pt x="1553" y="851"/>
                </a:lnTo>
                <a:lnTo>
                  <a:pt x="1560" y="832"/>
                </a:lnTo>
                <a:lnTo>
                  <a:pt x="1577" y="793"/>
                </a:lnTo>
                <a:lnTo>
                  <a:pt x="1596" y="757"/>
                </a:lnTo>
                <a:lnTo>
                  <a:pt x="1618" y="724"/>
                </a:lnTo>
                <a:lnTo>
                  <a:pt x="1618" y="724"/>
                </a:lnTo>
                <a:lnTo>
                  <a:pt x="1630" y="705"/>
                </a:lnTo>
                <a:lnTo>
                  <a:pt x="1642" y="680"/>
                </a:lnTo>
                <a:lnTo>
                  <a:pt x="1654" y="649"/>
                </a:lnTo>
                <a:lnTo>
                  <a:pt x="1666" y="615"/>
                </a:lnTo>
                <a:lnTo>
                  <a:pt x="1676" y="579"/>
                </a:lnTo>
                <a:lnTo>
                  <a:pt x="1683" y="543"/>
                </a:lnTo>
                <a:lnTo>
                  <a:pt x="1687" y="509"/>
                </a:lnTo>
                <a:lnTo>
                  <a:pt x="1687" y="492"/>
                </a:lnTo>
                <a:lnTo>
                  <a:pt x="1687" y="478"/>
                </a:lnTo>
                <a:lnTo>
                  <a:pt x="1687" y="478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prstClr val="black"/>
              </a:solidFill>
              <a:latin typeface="Arial"/>
            </a:endParaRPr>
          </a:p>
        </p:txBody>
      </p:sp>
      <p:sp>
        <p:nvSpPr>
          <p:cNvPr id="1129" name="Freeform 5">
            <a:extLst>
              <a:ext uri="{FF2B5EF4-FFF2-40B4-BE49-F238E27FC236}">
                <a16:creationId xmlns:a16="http://schemas.microsoft.com/office/drawing/2014/main" id="{4C098C75-8F16-4152-A5DD-DC84AEC8F467}"/>
              </a:ext>
            </a:extLst>
          </p:cNvPr>
          <p:cNvSpPr>
            <a:spLocks/>
          </p:cNvSpPr>
          <p:nvPr/>
        </p:nvSpPr>
        <p:spPr bwMode="auto">
          <a:xfrm flipH="1">
            <a:off x="5553239" y="3333191"/>
            <a:ext cx="123550" cy="100513"/>
          </a:xfrm>
          <a:custGeom>
            <a:avLst/>
            <a:gdLst>
              <a:gd name="T0" fmla="*/ 1666 w 1687"/>
              <a:gd name="T1" fmla="*/ 377 h 1196"/>
              <a:gd name="T2" fmla="*/ 1613 w 1687"/>
              <a:gd name="T3" fmla="*/ 249 h 1196"/>
              <a:gd name="T4" fmla="*/ 1618 w 1687"/>
              <a:gd name="T5" fmla="*/ 236 h 1196"/>
              <a:gd name="T6" fmla="*/ 1654 w 1687"/>
              <a:gd name="T7" fmla="*/ 215 h 1196"/>
              <a:gd name="T8" fmla="*/ 1654 w 1687"/>
              <a:gd name="T9" fmla="*/ 172 h 1196"/>
              <a:gd name="T10" fmla="*/ 1620 w 1687"/>
              <a:gd name="T11" fmla="*/ 121 h 1196"/>
              <a:gd name="T12" fmla="*/ 1572 w 1687"/>
              <a:gd name="T13" fmla="*/ 109 h 1196"/>
              <a:gd name="T14" fmla="*/ 1605 w 1687"/>
              <a:gd name="T15" fmla="*/ 142 h 1196"/>
              <a:gd name="T16" fmla="*/ 1622 w 1687"/>
              <a:gd name="T17" fmla="*/ 174 h 1196"/>
              <a:gd name="T18" fmla="*/ 1605 w 1687"/>
              <a:gd name="T19" fmla="*/ 196 h 1196"/>
              <a:gd name="T20" fmla="*/ 1570 w 1687"/>
              <a:gd name="T21" fmla="*/ 196 h 1196"/>
              <a:gd name="T22" fmla="*/ 1466 w 1687"/>
              <a:gd name="T23" fmla="*/ 102 h 1196"/>
              <a:gd name="T24" fmla="*/ 1350 w 1687"/>
              <a:gd name="T25" fmla="*/ 49 h 1196"/>
              <a:gd name="T26" fmla="*/ 1112 w 1687"/>
              <a:gd name="T27" fmla="*/ 3 h 1196"/>
              <a:gd name="T28" fmla="*/ 928 w 1687"/>
              <a:gd name="T29" fmla="*/ 8 h 1196"/>
              <a:gd name="T30" fmla="*/ 760 w 1687"/>
              <a:gd name="T31" fmla="*/ 49 h 1196"/>
              <a:gd name="T32" fmla="*/ 586 w 1687"/>
              <a:gd name="T33" fmla="*/ 133 h 1196"/>
              <a:gd name="T34" fmla="*/ 470 w 1687"/>
              <a:gd name="T35" fmla="*/ 131 h 1196"/>
              <a:gd name="T36" fmla="*/ 372 w 1687"/>
              <a:gd name="T37" fmla="*/ 63 h 1196"/>
              <a:gd name="T38" fmla="*/ 319 w 1687"/>
              <a:gd name="T39" fmla="*/ 60 h 1196"/>
              <a:gd name="T40" fmla="*/ 342 w 1687"/>
              <a:gd name="T41" fmla="*/ 171 h 1196"/>
              <a:gd name="T42" fmla="*/ 350 w 1687"/>
              <a:gd name="T43" fmla="*/ 232 h 1196"/>
              <a:gd name="T44" fmla="*/ 268 w 1687"/>
              <a:gd name="T45" fmla="*/ 282 h 1196"/>
              <a:gd name="T46" fmla="*/ 207 w 1687"/>
              <a:gd name="T47" fmla="*/ 374 h 1196"/>
              <a:gd name="T48" fmla="*/ 145 w 1687"/>
              <a:gd name="T49" fmla="*/ 442 h 1196"/>
              <a:gd name="T50" fmla="*/ 41 w 1687"/>
              <a:gd name="T51" fmla="*/ 458 h 1196"/>
              <a:gd name="T52" fmla="*/ 5 w 1687"/>
              <a:gd name="T53" fmla="*/ 550 h 1196"/>
              <a:gd name="T54" fmla="*/ 37 w 1687"/>
              <a:gd name="T55" fmla="*/ 644 h 1196"/>
              <a:gd name="T56" fmla="*/ 107 w 1687"/>
              <a:gd name="T57" fmla="*/ 716 h 1196"/>
              <a:gd name="T58" fmla="*/ 237 w 1687"/>
              <a:gd name="T59" fmla="*/ 794 h 1196"/>
              <a:gd name="T60" fmla="*/ 442 w 1687"/>
              <a:gd name="T61" fmla="*/ 863 h 1196"/>
              <a:gd name="T62" fmla="*/ 507 w 1687"/>
              <a:gd name="T63" fmla="*/ 883 h 1196"/>
              <a:gd name="T64" fmla="*/ 548 w 1687"/>
              <a:gd name="T65" fmla="*/ 928 h 1196"/>
              <a:gd name="T66" fmla="*/ 550 w 1687"/>
              <a:gd name="T67" fmla="*/ 1025 h 1196"/>
              <a:gd name="T68" fmla="*/ 564 w 1687"/>
              <a:gd name="T69" fmla="*/ 1186 h 1196"/>
              <a:gd name="T70" fmla="*/ 665 w 1687"/>
              <a:gd name="T71" fmla="*/ 1184 h 1196"/>
              <a:gd name="T72" fmla="*/ 747 w 1687"/>
              <a:gd name="T73" fmla="*/ 1131 h 1196"/>
              <a:gd name="T74" fmla="*/ 789 w 1687"/>
              <a:gd name="T75" fmla="*/ 1030 h 1196"/>
              <a:gd name="T76" fmla="*/ 868 w 1687"/>
              <a:gd name="T77" fmla="*/ 962 h 1196"/>
              <a:gd name="T78" fmla="*/ 1097 w 1687"/>
              <a:gd name="T79" fmla="*/ 958 h 1196"/>
              <a:gd name="T80" fmla="*/ 1150 w 1687"/>
              <a:gd name="T81" fmla="*/ 919 h 1196"/>
              <a:gd name="T82" fmla="*/ 1092 w 1687"/>
              <a:gd name="T83" fmla="*/ 830 h 1196"/>
              <a:gd name="T84" fmla="*/ 1070 w 1687"/>
              <a:gd name="T85" fmla="*/ 700 h 1196"/>
              <a:gd name="T86" fmla="*/ 1106 w 1687"/>
              <a:gd name="T87" fmla="*/ 562 h 1196"/>
              <a:gd name="T88" fmla="*/ 1090 w 1687"/>
              <a:gd name="T89" fmla="*/ 671 h 1196"/>
              <a:gd name="T90" fmla="*/ 1121 w 1687"/>
              <a:gd name="T91" fmla="*/ 805 h 1196"/>
              <a:gd name="T92" fmla="*/ 1177 w 1687"/>
              <a:gd name="T93" fmla="*/ 876 h 1196"/>
              <a:gd name="T94" fmla="*/ 1251 w 1687"/>
              <a:gd name="T95" fmla="*/ 928 h 1196"/>
              <a:gd name="T96" fmla="*/ 1266 w 1687"/>
              <a:gd name="T97" fmla="*/ 948 h 1196"/>
              <a:gd name="T98" fmla="*/ 1294 w 1687"/>
              <a:gd name="T99" fmla="*/ 1063 h 1196"/>
              <a:gd name="T100" fmla="*/ 1299 w 1687"/>
              <a:gd name="T101" fmla="*/ 1150 h 1196"/>
              <a:gd name="T102" fmla="*/ 1358 w 1687"/>
              <a:gd name="T103" fmla="*/ 1196 h 1196"/>
              <a:gd name="T104" fmla="*/ 1425 w 1687"/>
              <a:gd name="T105" fmla="*/ 1186 h 1196"/>
              <a:gd name="T106" fmla="*/ 1483 w 1687"/>
              <a:gd name="T107" fmla="*/ 1092 h 1196"/>
              <a:gd name="T108" fmla="*/ 1548 w 1687"/>
              <a:gd name="T109" fmla="*/ 870 h 1196"/>
              <a:gd name="T110" fmla="*/ 1596 w 1687"/>
              <a:gd name="T111" fmla="*/ 757 h 1196"/>
              <a:gd name="T112" fmla="*/ 1654 w 1687"/>
              <a:gd name="T113" fmla="*/ 649 h 1196"/>
              <a:gd name="T114" fmla="*/ 1687 w 1687"/>
              <a:gd name="T115" fmla="*/ 49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7" h="1196">
                <a:moveTo>
                  <a:pt x="1687" y="478"/>
                </a:moveTo>
                <a:lnTo>
                  <a:pt x="1687" y="478"/>
                </a:lnTo>
                <a:lnTo>
                  <a:pt x="1682" y="446"/>
                </a:lnTo>
                <a:lnTo>
                  <a:pt x="1675" y="412"/>
                </a:lnTo>
                <a:lnTo>
                  <a:pt x="1666" y="377"/>
                </a:lnTo>
                <a:lnTo>
                  <a:pt x="1654" y="342"/>
                </a:lnTo>
                <a:lnTo>
                  <a:pt x="1642" y="309"/>
                </a:lnTo>
                <a:lnTo>
                  <a:pt x="1630" y="280"/>
                </a:lnTo>
                <a:lnTo>
                  <a:pt x="1618" y="258"/>
                </a:lnTo>
                <a:lnTo>
                  <a:pt x="1613" y="249"/>
                </a:lnTo>
                <a:lnTo>
                  <a:pt x="1608" y="242"/>
                </a:lnTo>
                <a:lnTo>
                  <a:pt x="1608" y="242"/>
                </a:lnTo>
                <a:lnTo>
                  <a:pt x="1603" y="237"/>
                </a:lnTo>
                <a:lnTo>
                  <a:pt x="1603" y="237"/>
                </a:lnTo>
                <a:lnTo>
                  <a:pt x="1618" y="236"/>
                </a:lnTo>
                <a:lnTo>
                  <a:pt x="1627" y="234"/>
                </a:lnTo>
                <a:lnTo>
                  <a:pt x="1635" y="230"/>
                </a:lnTo>
                <a:lnTo>
                  <a:pt x="1644" y="227"/>
                </a:lnTo>
                <a:lnTo>
                  <a:pt x="1649" y="222"/>
                </a:lnTo>
                <a:lnTo>
                  <a:pt x="1654" y="215"/>
                </a:lnTo>
                <a:lnTo>
                  <a:pt x="1658" y="205"/>
                </a:lnTo>
                <a:lnTo>
                  <a:pt x="1658" y="205"/>
                </a:lnTo>
                <a:lnTo>
                  <a:pt x="1658" y="198"/>
                </a:lnTo>
                <a:lnTo>
                  <a:pt x="1658" y="189"/>
                </a:lnTo>
                <a:lnTo>
                  <a:pt x="1654" y="172"/>
                </a:lnTo>
                <a:lnTo>
                  <a:pt x="1646" y="154"/>
                </a:lnTo>
                <a:lnTo>
                  <a:pt x="1640" y="145"/>
                </a:lnTo>
                <a:lnTo>
                  <a:pt x="1635" y="136"/>
                </a:lnTo>
                <a:lnTo>
                  <a:pt x="1629" y="128"/>
                </a:lnTo>
                <a:lnTo>
                  <a:pt x="1620" y="121"/>
                </a:lnTo>
                <a:lnTo>
                  <a:pt x="1611" y="116"/>
                </a:lnTo>
                <a:lnTo>
                  <a:pt x="1603" y="113"/>
                </a:lnTo>
                <a:lnTo>
                  <a:pt x="1593" y="109"/>
                </a:lnTo>
                <a:lnTo>
                  <a:pt x="1582" y="109"/>
                </a:lnTo>
                <a:lnTo>
                  <a:pt x="1572" y="109"/>
                </a:lnTo>
                <a:lnTo>
                  <a:pt x="1560" y="113"/>
                </a:lnTo>
                <a:lnTo>
                  <a:pt x="1560" y="113"/>
                </a:lnTo>
                <a:lnTo>
                  <a:pt x="1570" y="118"/>
                </a:lnTo>
                <a:lnTo>
                  <a:pt x="1593" y="131"/>
                </a:lnTo>
                <a:lnTo>
                  <a:pt x="1605" y="142"/>
                </a:lnTo>
                <a:lnTo>
                  <a:pt x="1615" y="152"/>
                </a:lnTo>
                <a:lnTo>
                  <a:pt x="1618" y="157"/>
                </a:lnTo>
                <a:lnTo>
                  <a:pt x="1620" y="162"/>
                </a:lnTo>
                <a:lnTo>
                  <a:pt x="1622" y="169"/>
                </a:lnTo>
                <a:lnTo>
                  <a:pt x="1622" y="174"/>
                </a:lnTo>
                <a:lnTo>
                  <a:pt x="1622" y="174"/>
                </a:lnTo>
                <a:lnTo>
                  <a:pt x="1620" y="183"/>
                </a:lnTo>
                <a:lnTo>
                  <a:pt x="1615" y="188"/>
                </a:lnTo>
                <a:lnTo>
                  <a:pt x="1610" y="193"/>
                </a:lnTo>
                <a:lnTo>
                  <a:pt x="1605" y="196"/>
                </a:lnTo>
                <a:lnTo>
                  <a:pt x="1596" y="198"/>
                </a:lnTo>
                <a:lnTo>
                  <a:pt x="1588" y="198"/>
                </a:lnTo>
                <a:lnTo>
                  <a:pt x="1579" y="198"/>
                </a:lnTo>
                <a:lnTo>
                  <a:pt x="1570" y="196"/>
                </a:lnTo>
                <a:lnTo>
                  <a:pt x="1570" y="196"/>
                </a:lnTo>
                <a:lnTo>
                  <a:pt x="1545" y="166"/>
                </a:lnTo>
                <a:lnTo>
                  <a:pt x="1529" y="150"/>
                </a:lnTo>
                <a:lnTo>
                  <a:pt x="1511" y="135"/>
                </a:lnTo>
                <a:lnTo>
                  <a:pt x="1490" y="118"/>
                </a:lnTo>
                <a:lnTo>
                  <a:pt x="1466" y="102"/>
                </a:lnTo>
                <a:lnTo>
                  <a:pt x="1441" y="87"/>
                </a:lnTo>
                <a:lnTo>
                  <a:pt x="1410" y="72"/>
                </a:lnTo>
                <a:lnTo>
                  <a:pt x="1410" y="72"/>
                </a:lnTo>
                <a:lnTo>
                  <a:pt x="1382" y="61"/>
                </a:lnTo>
                <a:lnTo>
                  <a:pt x="1350" y="49"/>
                </a:lnTo>
                <a:lnTo>
                  <a:pt x="1312" y="37"/>
                </a:lnTo>
                <a:lnTo>
                  <a:pt x="1268" y="25"/>
                </a:lnTo>
                <a:lnTo>
                  <a:pt x="1220" y="17"/>
                </a:lnTo>
                <a:lnTo>
                  <a:pt x="1169" y="8"/>
                </a:lnTo>
                <a:lnTo>
                  <a:pt x="1112" y="3"/>
                </a:lnTo>
                <a:lnTo>
                  <a:pt x="1054" y="0"/>
                </a:lnTo>
                <a:lnTo>
                  <a:pt x="1024" y="0"/>
                </a:lnTo>
                <a:lnTo>
                  <a:pt x="993" y="1"/>
                </a:lnTo>
                <a:lnTo>
                  <a:pt x="960" y="5"/>
                </a:lnTo>
                <a:lnTo>
                  <a:pt x="928" y="8"/>
                </a:lnTo>
                <a:lnTo>
                  <a:pt x="895" y="13"/>
                </a:lnTo>
                <a:lnTo>
                  <a:pt x="861" y="20"/>
                </a:lnTo>
                <a:lnTo>
                  <a:pt x="829" y="27"/>
                </a:lnTo>
                <a:lnTo>
                  <a:pt x="794" y="37"/>
                </a:lnTo>
                <a:lnTo>
                  <a:pt x="760" y="49"/>
                </a:lnTo>
                <a:lnTo>
                  <a:pt x="724" y="61"/>
                </a:lnTo>
                <a:lnTo>
                  <a:pt x="690" y="77"/>
                </a:lnTo>
                <a:lnTo>
                  <a:pt x="656" y="94"/>
                </a:lnTo>
                <a:lnTo>
                  <a:pt x="620" y="113"/>
                </a:lnTo>
                <a:lnTo>
                  <a:pt x="586" y="133"/>
                </a:lnTo>
                <a:lnTo>
                  <a:pt x="552" y="155"/>
                </a:lnTo>
                <a:lnTo>
                  <a:pt x="516" y="181"/>
                </a:lnTo>
                <a:lnTo>
                  <a:pt x="516" y="181"/>
                </a:lnTo>
                <a:lnTo>
                  <a:pt x="494" y="155"/>
                </a:lnTo>
                <a:lnTo>
                  <a:pt x="470" y="131"/>
                </a:lnTo>
                <a:lnTo>
                  <a:pt x="441" y="106"/>
                </a:lnTo>
                <a:lnTo>
                  <a:pt x="424" y="92"/>
                </a:lnTo>
                <a:lnTo>
                  <a:pt x="407" y="80"/>
                </a:lnTo>
                <a:lnTo>
                  <a:pt x="389" y="72"/>
                </a:lnTo>
                <a:lnTo>
                  <a:pt x="372" y="63"/>
                </a:lnTo>
                <a:lnTo>
                  <a:pt x="357" y="58"/>
                </a:lnTo>
                <a:lnTo>
                  <a:pt x="340" y="54"/>
                </a:lnTo>
                <a:lnTo>
                  <a:pt x="333" y="56"/>
                </a:lnTo>
                <a:lnTo>
                  <a:pt x="326" y="56"/>
                </a:lnTo>
                <a:lnTo>
                  <a:pt x="319" y="60"/>
                </a:lnTo>
                <a:lnTo>
                  <a:pt x="313" y="63"/>
                </a:lnTo>
                <a:lnTo>
                  <a:pt x="313" y="63"/>
                </a:lnTo>
                <a:lnTo>
                  <a:pt x="319" y="87"/>
                </a:lnTo>
                <a:lnTo>
                  <a:pt x="335" y="140"/>
                </a:lnTo>
                <a:lnTo>
                  <a:pt x="342" y="171"/>
                </a:lnTo>
                <a:lnTo>
                  <a:pt x="347" y="198"/>
                </a:lnTo>
                <a:lnTo>
                  <a:pt x="350" y="220"/>
                </a:lnTo>
                <a:lnTo>
                  <a:pt x="350" y="227"/>
                </a:lnTo>
                <a:lnTo>
                  <a:pt x="350" y="232"/>
                </a:lnTo>
                <a:lnTo>
                  <a:pt x="350" y="232"/>
                </a:lnTo>
                <a:lnTo>
                  <a:pt x="336" y="237"/>
                </a:lnTo>
                <a:lnTo>
                  <a:pt x="323" y="244"/>
                </a:lnTo>
                <a:lnTo>
                  <a:pt x="306" y="253"/>
                </a:lnTo>
                <a:lnTo>
                  <a:pt x="287" y="266"/>
                </a:lnTo>
                <a:lnTo>
                  <a:pt x="268" y="282"/>
                </a:lnTo>
                <a:lnTo>
                  <a:pt x="249" y="302"/>
                </a:lnTo>
                <a:lnTo>
                  <a:pt x="242" y="312"/>
                </a:lnTo>
                <a:lnTo>
                  <a:pt x="234" y="326"/>
                </a:lnTo>
                <a:lnTo>
                  <a:pt x="234" y="326"/>
                </a:lnTo>
                <a:lnTo>
                  <a:pt x="207" y="374"/>
                </a:lnTo>
                <a:lnTo>
                  <a:pt x="195" y="394"/>
                </a:lnTo>
                <a:lnTo>
                  <a:pt x="181" y="412"/>
                </a:lnTo>
                <a:lnTo>
                  <a:pt x="167" y="427"/>
                </a:lnTo>
                <a:lnTo>
                  <a:pt x="154" y="439"/>
                </a:lnTo>
                <a:lnTo>
                  <a:pt x="145" y="442"/>
                </a:lnTo>
                <a:lnTo>
                  <a:pt x="136" y="446"/>
                </a:lnTo>
                <a:lnTo>
                  <a:pt x="128" y="449"/>
                </a:lnTo>
                <a:lnTo>
                  <a:pt x="119" y="449"/>
                </a:lnTo>
                <a:lnTo>
                  <a:pt x="119" y="449"/>
                </a:lnTo>
                <a:lnTo>
                  <a:pt x="41" y="458"/>
                </a:lnTo>
                <a:lnTo>
                  <a:pt x="0" y="463"/>
                </a:lnTo>
                <a:lnTo>
                  <a:pt x="0" y="463"/>
                </a:lnTo>
                <a:lnTo>
                  <a:pt x="0" y="488"/>
                </a:lnTo>
                <a:lnTo>
                  <a:pt x="1" y="516"/>
                </a:lnTo>
                <a:lnTo>
                  <a:pt x="5" y="550"/>
                </a:lnTo>
                <a:lnTo>
                  <a:pt x="10" y="569"/>
                </a:lnTo>
                <a:lnTo>
                  <a:pt x="13" y="588"/>
                </a:lnTo>
                <a:lnTo>
                  <a:pt x="20" y="606"/>
                </a:lnTo>
                <a:lnTo>
                  <a:pt x="27" y="625"/>
                </a:lnTo>
                <a:lnTo>
                  <a:pt x="37" y="644"/>
                </a:lnTo>
                <a:lnTo>
                  <a:pt x="48" y="661"/>
                </a:lnTo>
                <a:lnTo>
                  <a:pt x="61" y="676"/>
                </a:lnTo>
                <a:lnTo>
                  <a:pt x="77" y="690"/>
                </a:lnTo>
                <a:lnTo>
                  <a:pt x="77" y="690"/>
                </a:lnTo>
                <a:lnTo>
                  <a:pt x="107" y="716"/>
                </a:lnTo>
                <a:lnTo>
                  <a:pt x="138" y="736"/>
                </a:lnTo>
                <a:lnTo>
                  <a:pt x="166" y="755"/>
                </a:lnTo>
                <a:lnTo>
                  <a:pt x="191" y="770"/>
                </a:lnTo>
                <a:lnTo>
                  <a:pt x="215" y="784"/>
                </a:lnTo>
                <a:lnTo>
                  <a:pt x="237" y="794"/>
                </a:lnTo>
                <a:lnTo>
                  <a:pt x="277" y="810"/>
                </a:lnTo>
                <a:lnTo>
                  <a:pt x="277" y="810"/>
                </a:lnTo>
                <a:lnTo>
                  <a:pt x="321" y="825"/>
                </a:lnTo>
                <a:lnTo>
                  <a:pt x="377" y="844"/>
                </a:lnTo>
                <a:lnTo>
                  <a:pt x="442" y="863"/>
                </a:lnTo>
                <a:lnTo>
                  <a:pt x="442" y="863"/>
                </a:lnTo>
                <a:lnTo>
                  <a:pt x="459" y="866"/>
                </a:lnTo>
                <a:lnTo>
                  <a:pt x="478" y="871"/>
                </a:lnTo>
                <a:lnTo>
                  <a:pt x="497" y="878"/>
                </a:lnTo>
                <a:lnTo>
                  <a:pt x="507" y="883"/>
                </a:lnTo>
                <a:lnTo>
                  <a:pt x="518" y="890"/>
                </a:lnTo>
                <a:lnTo>
                  <a:pt x="526" y="897"/>
                </a:lnTo>
                <a:lnTo>
                  <a:pt x="535" y="905"/>
                </a:lnTo>
                <a:lnTo>
                  <a:pt x="542" y="916"/>
                </a:lnTo>
                <a:lnTo>
                  <a:pt x="548" y="928"/>
                </a:lnTo>
                <a:lnTo>
                  <a:pt x="552" y="940"/>
                </a:lnTo>
                <a:lnTo>
                  <a:pt x="552" y="955"/>
                </a:lnTo>
                <a:lnTo>
                  <a:pt x="552" y="955"/>
                </a:lnTo>
                <a:lnTo>
                  <a:pt x="552" y="989"/>
                </a:lnTo>
                <a:lnTo>
                  <a:pt x="550" y="1025"/>
                </a:lnTo>
                <a:lnTo>
                  <a:pt x="545" y="1098"/>
                </a:lnTo>
                <a:lnTo>
                  <a:pt x="536" y="1180"/>
                </a:lnTo>
                <a:lnTo>
                  <a:pt x="536" y="1180"/>
                </a:lnTo>
                <a:lnTo>
                  <a:pt x="543" y="1182"/>
                </a:lnTo>
                <a:lnTo>
                  <a:pt x="564" y="1186"/>
                </a:lnTo>
                <a:lnTo>
                  <a:pt x="593" y="1189"/>
                </a:lnTo>
                <a:lnTo>
                  <a:pt x="610" y="1189"/>
                </a:lnTo>
                <a:lnTo>
                  <a:pt x="629" y="1189"/>
                </a:lnTo>
                <a:lnTo>
                  <a:pt x="646" y="1187"/>
                </a:lnTo>
                <a:lnTo>
                  <a:pt x="665" y="1184"/>
                </a:lnTo>
                <a:lnTo>
                  <a:pt x="683" y="1179"/>
                </a:lnTo>
                <a:lnTo>
                  <a:pt x="702" y="1170"/>
                </a:lnTo>
                <a:lnTo>
                  <a:pt x="718" y="1160"/>
                </a:lnTo>
                <a:lnTo>
                  <a:pt x="733" y="1148"/>
                </a:lnTo>
                <a:lnTo>
                  <a:pt x="747" y="1131"/>
                </a:lnTo>
                <a:lnTo>
                  <a:pt x="752" y="1122"/>
                </a:lnTo>
                <a:lnTo>
                  <a:pt x="757" y="1112"/>
                </a:lnTo>
                <a:lnTo>
                  <a:pt x="757" y="1112"/>
                </a:lnTo>
                <a:lnTo>
                  <a:pt x="776" y="1066"/>
                </a:lnTo>
                <a:lnTo>
                  <a:pt x="789" y="1030"/>
                </a:lnTo>
                <a:lnTo>
                  <a:pt x="789" y="1030"/>
                </a:lnTo>
                <a:lnTo>
                  <a:pt x="849" y="876"/>
                </a:lnTo>
                <a:lnTo>
                  <a:pt x="846" y="963"/>
                </a:lnTo>
                <a:lnTo>
                  <a:pt x="846" y="963"/>
                </a:lnTo>
                <a:lnTo>
                  <a:pt x="868" y="962"/>
                </a:lnTo>
                <a:lnTo>
                  <a:pt x="868" y="962"/>
                </a:lnTo>
                <a:lnTo>
                  <a:pt x="930" y="963"/>
                </a:lnTo>
                <a:lnTo>
                  <a:pt x="1010" y="963"/>
                </a:lnTo>
                <a:lnTo>
                  <a:pt x="1054" y="962"/>
                </a:lnTo>
                <a:lnTo>
                  <a:pt x="1097" y="958"/>
                </a:lnTo>
                <a:lnTo>
                  <a:pt x="1138" y="952"/>
                </a:lnTo>
                <a:lnTo>
                  <a:pt x="1157" y="948"/>
                </a:lnTo>
                <a:lnTo>
                  <a:pt x="1176" y="943"/>
                </a:lnTo>
                <a:lnTo>
                  <a:pt x="1176" y="943"/>
                </a:lnTo>
                <a:lnTo>
                  <a:pt x="1150" y="919"/>
                </a:lnTo>
                <a:lnTo>
                  <a:pt x="1136" y="905"/>
                </a:lnTo>
                <a:lnTo>
                  <a:pt x="1124" y="888"/>
                </a:lnTo>
                <a:lnTo>
                  <a:pt x="1112" y="871"/>
                </a:lnTo>
                <a:lnTo>
                  <a:pt x="1100" y="852"/>
                </a:lnTo>
                <a:lnTo>
                  <a:pt x="1092" y="830"/>
                </a:lnTo>
                <a:lnTo>
                  <a:pt x="1083" y="808"/>
                </a:lnTo>
                <a:lnTo>
                  <a:pt x="1076" y="784"/>
                </a:lnTo>
                <a:lnTo>
                  <a:pt x="1071" y="757"/>
                </a:lnTo>
                <a:lnTo>
                  <a:pt x="1070" y="729"/>
                </a:lnTo>
                <a:lnTo>
                  <a:pt x="1070" y="700"/>
                </a:lnTo>
                <a:lnTo>
                  <a:pt x="1073" y="668"/>
                </a:lnTo>
                <a:lnTo>
                  <a:pt x="1080" y="635"/>
                </a:lnTo>
                <a:lnTo>
                  <a:pt x="1092" y="600"/>
                </a:lnTo>
                <a:lnTo>
                  <a:pt x="1106" y="562"/>
                </a:lnTo>
                <a:lnTo>
                  <a:pt x="1106" y="562"/>
                </a:lnTo>
                <a:lnTo>
                  <a:pt x="1102" y="574"/>
                </a:lnTo>
                <a:lnTo>
                  <a:pt x="1095" y="603"/>
                </a:lnTo>
                <a:lnTo>
                  <a:pt x="1092" y="623"/>
                </a:lnTo>
                <a:lnTo>
                  <a:pt x="1090" y="646"/>
                </a:lnTo>
                <a:lnTo>
                  <a:pt x="1090" y="671"/>
                </a:lnTo>
                <a:lnTo>
                  <a:pt x="1092" y="699"/>
                </a:lnTo>
                <a:lnTo>
                  <a:pt x="1095" y="728"/>
                </a:lnTo>
                <a:lnTo>
                  <a:pt x="1102" y="758"/>
                </a:lnTo>
                <a:lnTo>
                  <a:pt x="1114" y="789"/>
                </a:lnTo>
                <a:lnTo>
                  <a:pt x="1121" y="805"/>
                </a:lnTo>
                <a:lnTo>
                  <a:pt x="1129" y="820"/>
                </a:lnTo>
                <a:lnTo>
                  <a:pt x="1140" y="834"/>
                </a:lnTo>
                <a:lnTo>
                  <a:pt x="1152" y="849"/>
                </a:lnTo>
                <a:lnTo>
                  <a:pt x="1164" y="863"/>
                </a:lnTo>
                <a:lnTo>
                  <a:pt x="1177" y="876"/>
                </a:lnTo>
                <a:lnTo>
                  <a:pt x="1194" y="890"/>
                </a:lnTo>
                <a:lnTo>
                  <a:pt x="1212" y="904"/>
                </a:lnTo>
                <a:lnTo>
                  <a:pt x="1230" y="916"/>
                </a:lnTo>
                <a:lnTo>
                  <a:pt x="1251" y="928"/>
                </a:lnTo>
                <a:lnTo>
                  <a:pt x="1251" y="928"/>
                </a:lnTo>
                <a:lnTo>
                  <a:pt x="1251" y="928"/>
                </a:lnTo>
                <a:lnTo>
                  <a:pt x="1256" y="931"/>
                </a:lnTo>
                <a:lnTo>
                  <a:pt x="1259" y="936"/>
                </a:lnTo>
                <a:lnTo>
                  <a:pt x="1259" y="936"/>
                </a:lnTo>
                <a:lnTo>
                  <a:pt x="1266" y="948"/>
                </a:lnTo>
                <a:lnTo>
                  <a:pt x="1273" y="965"/>
                </a:lnTo>
                <a:lnTo>
                  <a:pt x="1280" y="987"/>
                </a:lnTo>
                <a:lnTo>
                  <a:pt x="1285" y="1011"/>
                </a:lnTo>
                <a:lnTo>
                  <a:pt x="1290" y="1037"/>
                </a:lnTo>
                <a:lnTo>
                  <a:pt x="1294" y="1063"/>
                </a:lnTo>
                <a:lnTo>
                  <a:pt x="1295" y="1088"/>
                </a:lnTo>
                <a:lnTo>
                  <a:pt x="1295" y="1112"/>
                </a:lnTo>
                <a:lnTo>
                  <a:pt x="1295" y="1112"/>
                </a:lnTo>
                <a:lnTo>
                  <a:pt x="1295" y="1131"/>
                </a:lnTo>
                <a:lnTo>
                  <a:pt x="1299" y="1150"/>
                </a:lnTo>
                <a:lnTo>
                  <a:pt x="1306" y="1163"/>
                </a:lnTo>
                <a:lnTo>
                  <a:pt x="1316" y="1175"/>
                </a:lnTo>
                <a:lnTo>
                  <a:pt x="1328" y="1186"/>
                </a:lnTo>
                <a:lnTo>
                  <a:pt x="1341" y="1191"/>
                </a:lnTo>
                <a:lnTo>
                  <a:pt x="1358" y="1196"/>
                </a:lnTo>
                <a:lnTo>
                  <a:pt x="1377" y="1196"/>
                </a:lnTo>
                <a:lnTo>
                  <a:pt x="1377" y="1196"/>
                </a:lnTo>
                <a:lnTo>
                  <a:pt x="1396" y="1196"/>
                </a:lnTo>
                <a:lnTo>
                  <a:pt x="1411" y="1192"/>
                </a:lnTo>
                <a:lnTo>
                  <a:pt x="1425" y="1186"/>
                </a:lnTo>
                <a:lnTo>
                  <a:pt x="1439" y="1175"/>
                </a:lnTo>
                <a:lnTo>
                  <a:pt x="1449" y="1162"/>
                </a:lnTo>
                <a:lnTo>
                  <a:pt x="1461" y="1143"/>
                </a:lnTo>
                <a:lnTo>
                  <a:pt x="1471" y="1119"/>
                </a:lnTo>
                <a:lnTo>
                  <a:pt x="1483" y="1092"/>
                </a:lnTo>
                <a:lnTo>
                  <a:pt x="1483" y="1092"/>
                </a:lnTo>
                <a:lnTo>
                  <a:pt x="1495" y="1061"/>
                </a:lnTo>
                <a:lnTo>
                  <a:pt x="1505" y="1028"/>
                </a:lnTo>
                <a:lnTo>
                  <a:pt x="1524" y="969"/>
                </a:lnTo>
                <a:lnTo>
                  <a:pt x="1548" y="870"/>
                </a:lnTo>
                <a:lnTo>
                  <a:pt x="1548" y="870"/>
                </a:lnTo>
                <a:lnTo>
                  <a:pt x="1553" y="851"/>
                </a:lnTo>
                <a:lnTo>
                  <a:pt x="1560" y="832"/>
                </a:lnTo>
                <a:lnTo>
                  <a:pt x="1577" y="793"/>
                </a:lnTo>
                <a:lnTo>
                  <a:pt x="1596" y="757"/>
                </a:lnTo>
                <a:lnTo>
                  <a:pt x="1618" y="724"/>
                </a:lnTo>
                <a:lnTo>
                  <a:pt x="1618" y="724"/>
                </a:lnTo>
                <a:lnTo>
                  <a:pt x="1630" y="705"/>
                </a:lnTo>
                <a:lnTo>
                  <a:pt x="1642" y="680"/>
                </a:lnTo>
                <a:lnTo>
                  <a:pt x="1654" y="649"/>
                </a:lnTo>
                <a:lnTo>
                  <a:pt x="1666" y="615"/>
                </a:lnTo>
                <a:lnTo>
                  <a:pt x="1676" y="579"/>
                </a:lnTo>
                <a:lnTo>
                  <a:pt x="1683" y="543"/>
                </a:lnTo>
                <a:lnTo>
                  <a:pt x="1687" y="509"/>
                </a:lnTo>
                <a:lnTo>
                  <a:pt x="1687" y="492"/>
                </a:lnTo>
                <a:lnTo>
                  <a:pt x="1687" y="478"/>
                </a:lnTo>
                <a:lnTo>
                  <a:pt x="1687" y="478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prstClr val="black"/>
              </a:solidFill>
              <a:latin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15A4664-4D30-4E26-91A6-195D890A82E4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53026" y="2517111"/>
            <a:ext cx="201617" cy="143254"/>
          </a:xfrm>
          <a:prstGeom prst="rect">
            <a:avLst/>
          </a:prstGeom>
        </p:spPr>
      </p:pic>
      <p:sp>
        <p:nvSpPr>
          <p:cNvPr id="1131" name="Rectangle 1381">
            <a:extLst>
              <a:ext uri="{FF2B5EF4-FFF2-40B4-BE49-F238E27FC236}">
                <a16:creationId xmlns:a16="http://schemas.microsoft.com/office/drawing/2014/main" id="{30FBD957-D8CF-4EBA-8E88-81AF037D3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6133" y="2122137"/>
            <a:ext cx="15869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/>
          <a:p>
            <a:pPr defTabSz="911809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86868"/>
              </a:buClr>
              <a:buSzPct val="90000"/>
            </a:pPr>
            <a:r>
              <a:rPr lang="pt-BR" sz="800" b="1" dirty="0">
                <a:solidFill>
                  <a:srgbClr val="005388"/>
                </a:solidFill>
                <a:latin typeface="Arial" pitchFamily="34" charset="0"/>
                <a:cs typeface="Arial" pitchFamily="34" charset="0"/>
              </a:rPr>
              <a:t>MN</a:t>
            </a:r>
          </a:p>
        </p:txBody>
      </p:sp>
      <p:sp>
        <p:nvSpPr>
          <p:cNvPr id="1132" name="Freeform 5">
            <a:extLst>
              <a:ext uri="{FF2B5EF4-FFF2-40B4-BE49-F238E27FC236}">
                <a16:creationId xmlns:a16="http://schemas.microsoft.com/office/drawing/2014/main" id="{E3293ACD-1FB3-4003-A829-AFC51D4AC0B8}"/>
              </a:ext>
            </a:extLst>
          </p:cNvPr>
          <p:cNvSpPr>
            <a:spLocks/>
          </p:cNvSpPr>
          <p:nvPr/>
        </p:nvSpPr>
        <p:spPr bwMode="auto">
          <a:xfrm flipH="1">
            <a:off x="8939913" y="3620929"/>
            <a:ext cx="158019" cy="139842"/>
          </a:xfrm>
          <a:custGeom>
            <a:avLst/>
            <a:gdLst>
              <a:gd name="T0" fmla="*/ 1666 w 1687"/>
              <a:gd name="T1" fmla="*/ 377 h 1196"/>
              <a:gd name="T2" fmla="*/ 1613 w 1687"/>
              <a:gd name="T3" fmla="*/ 249 h 1196"/>
              <a:gd name="T4" fmla="*/ 1618 w 1687"/>
              <a:gd name="T5" fmla="*/ 236 h 1196"/>
              <a:gd name="T6" fmla="*/ 1654 w 1687"/>
              <a:gd name="T7" fmla="*/ 215 h 1196"/>
              <a:gd name="T8" fmla="*/ 1654 w 1687"/>
              <a:gd name="T9" fmla="*/ 172 h 1196"/>
              <a:gd name="T10" fmla="*/ 1620 w 1687"/>
              <a:gd name="T11" fmla="*/ 121 h 1196"/>
              <a:gd name="T12" fmla="*/ 1572 w 1687"/>
              <a:gd name="T13" fmla="*/ 109 h 1196"/>
              <a:gd name="T14" fmla="*/ 1605 w 1687"/>
              <a:gd name="T15" fmla="*/ 142 h 1196"/>
              <a:gd name="T16" fmla="*/ 1622 w 1687"/>
              <a:gd name="T17" fmla="*/ 174 h 1196"/>
              <a:gd name="T18" fmla="*/ 1605 w 1687"/>
              <a:gd name="T19" fmla="*/ 196 h 1196"/>
              <a:gd name="T20" fmla="*/ 1570 w 1687"/>
              <a:gd name="T21" fmla="*/ 196 h 1196"/>
              <a:gd name="T22" fmla="*/ 1466 w 1687"/>
              <a:gd name="T23" fmla="*/ 102 h 1196"/>
              <a:gd name="T24" fmla="*/ 1350 w 1687"/>
              <a:gd name="T25" fmla="*/ 49 h 1196"/>
              <a:gd name="T26" fmla="*/ 1112 w 1687"/>
              <a:gd name="T27" fmla="*/ 3 h 1196"/>
              <a:gd name="T28" fmla="*/ 928 w 1687"/>
              <a:gd name="T29" fmla="*/ 8 h 1196"/>
              <a:gd name="T30" fmla="*/ 760 w 1687"/>
              <a:gd name="T31" fmla="*/ 49 h 1196"/>
              <a:gd name="T32" fmla="*/ 586 w 1687"/>
              <a:gd name="T33" fmla="*/ 133 h 1196"/>
              <a:gd name="T34" fmla="*/ 470 w 1687"/>
              <a:gd name="T35" fmla="*/ 131 h 1196"/>
              <a:gd name="T36" fmla="*/ 372 w 1687"/>
              <a:gd name="T37" fmla="*/ 63 h 1196"/>
              <a:gd name="T38" fmla="*/ 319 w 1687"/>
              <a:gd name="T39" fmla="*/ 60 h 1196"/>
              <a:gd name="T40" fmla="*/ 342 w 1687"/>
              <a:gd name="T41" fmla="*/ 171 h 1196"/>
              <a:gd name="T42" fmla="*/ 350 w 1687"/>
              <a:gd name="T43" fmla="*/ 232 h 1196"/>
              <a:gd name="T44" fmla="*/ 268 w 1687"/>
              <a:gd name="T45" fmla="*/ 282 h 1196"/>
              <a:gd name="T46" fmla="*/ 207 w 1687"/>
              <a:gd name="T47" fmla="*/ 374 h 1196"/>
              <a:gd name="T48" fmla="*/ 145 w 1687"/>
              <a:gd name="T49" fmla="*/ 442 h 1196"/>
              <a:gd name="T50" fmla="*/ 41 w 1687"/>
              <a:gd name="T51" fmla="*/ 458 h 1196"/>
              <a:gd name="T52" fmla="*/ 5 w 1687"/>
              <a:gd name="T53" fmla="*/ 550 h 1196"/>
              <a:gd name="T54" fmla="*/ 37 w 1687"/>
              <a:gd name="T55" fmla="*/ 644 h 1196"/>
              <a:gd name="T56" fmla="*/ 107 w 1687"/>
              <a:gd name="T57" fmla="*/ 716 h 1196"/>
              <a:gd name="T58" fmla="*/ 237 w 1687"/>
              <a:gd name="T59" fmla="*/ 794 h 1196"/>
              <a:gd name="T60" fmla="*/ 442 w 1687"/>
              <a:gd name="T61" fmla="*/ 863 h 1196"/>
              <a:gd name="T62" fmla="*/ 507 w 1687"/>
              <a:gd name="T63" fmla="*/ 883 h 1196"/>
              <a:gd name="T64" fmla="*/ 548 w 1687"/>
              <a:gd name="T65" fmla="*/ 928 h 1196"/>
              <a:gd name="T66" fmla="*/ 550 w 1687"/>
              <a:gd name="T67" fmla="*/ 1025 h 1196"/>
              <a:gd name="T68" fmla="*/ 564 w 1687"/>
              <a:gd name="T69" fmla="*/ 1186 h 1196"/>
              <a:gd name="T70" fmla="*/ 665 w 1687"/>
              <a:gd name="T71" fmla="*/ 1184 h 1196"/>
              <a:gd name="T72" fmla="*/ 747 w 1687"/>
              <a:gd name="T73" fmla="*/ 1131 h 1196"/>
              <a:gd name="T74" fmla="*/ 789 w 1687"/>
              <a:gd name="T75" fmla="*/ 1030 h 1196"/>
              <a:gd name="T76" fmla="*/ 868 w 1687"/>
              <a:gd name="T77" fmla="*/ 962 h 1196"/>
              <a:gd name="T78" fmla="*/ 1097 w 1687"/>
              <a:gd name="T79" fmla="*/ 958 h 1196"/>
              <a:gd name="T80" fmla="*/ 1150 w 1687"/>
              <a:gd name="T81" fmla="*/ 919 h 1196"/>
              <a:gd name="T82" fmla="*/ 1092 w 1687"/>
              <a:gd name="T83" fmla="*/ 830 h 1196"/>
              <a:gd name="T84" fmla="*/ 1070 w 1687"/>
              <a:gd name="T85" fmla="*/ 700 h 1196"/>
              <a:gd name="T86" fmla="*/ 1106 w 1687"/>
              <a:gd name="T87" fmla="*/ 562 h 1196"/>
              <a:gd name="T88" fmla="*/ 1090 w 1687"/>
              <a:gd name="T89" fmla="*/ 671 h 1196"/>
              <a:gd name="T90" fmla="*/ 1121 w 1687"/>
              <a:gd name="T91" fmla="*/ 805 h 1196"/>
              <a:gd name="T92" fmla="*/ 1177 w 1687"/>
              <a:gd name="T93" fmla="*/ 876 h 1196"/>
              <a:gd name="T94" fmla="*/ 1251 w 1687"/>
              <a:gd name="T95" fmla="*/ 928 h 1196"/>
              <a:gd name="T96" fmla="*/ 1266 w 1687"/>
              <a:gd name="T97" fmla="*/ 948 h 1196"/>
              <a:gd name="T98" fmla="*/ 1294 w 1687"/>
              <a:gd name="T99" fmla="*/ 1063 h 1196"/>
              <a:gd name="T100" fmla="*/ 1299 w 1687"/>
              <a:gd name="T101" fmla="*/ 1150 h 1196"/>
              <a:gd name="T102" fmla="*/ 1358 w 1687"/>
              <a:gd name="T103" fmla="*/ 1196 h 1196"/>
              <a:gd name="T104" fmla="*/ 1425 w 1687"/>
              <a:gd name="T105" fmla="*/ 1186 h 1196"/>
              <a:gd name="T106" fmla="*/ 1483 w 1687"/>
              <a:gd name="T107" fmla="*/ 1092 h 1196"/>
              <a:gd name="T108" fmla="*/ 1548 w 1687"/>
              <a:gd name="T109" fmla="*/ 870 h 1196"/>
              <a:gd name="T110" fmla="*/ 1596 w 1687"/>
              <a:gd name="T111" fmla="*/ 757 h 1196"/>
              <a:gd name="T112" fmla="*/ 1654 w 1687"/>
              <a:gd name="T113" fmla="*/ 649 h 1196"/>
              <a:gd name="T114" fmla="*/ 1687 w 1687"/>
              <a:gd name="T115" fmla="*/ 49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7" h="1196">
                <a:moveTo>
                  <a:pt x="1687" y="478"/>
                </a:moveTo>
                <a:lnTo>
                  <a:pt x="1687" y="478"/>
                </a:lnTo>
                <a:lnTo>
                  <a:pt x="1682" y="446"/>
                </a:lnTo>
                <a:lnTo>
                  <a:pt x="1675" y="412"/>
                </a:lnTo>
                <a:lnTo>
                  <a:pt x="1666" y="377"/>
                </a:lnTo>
                <a:lnTo>
                  <a:pt x="1654" y="342"/>
                </a:lnTo>
                <a:lnTo>
                  <a:pt x="1642" y="309"/>
                </a:lnTo>
                <a:lnTo>
                  <a:pt x="1630" y="280"/>
                </a:lnTo>
                <a:lnTo>
                  <a:pt x="1618" y="258"/>
                </a:lnTo>
                <a:lnTo>
                  <a:pt x="1613" y="249"/>
                </a:lnTo>
                <a:lnTo>
                  <a:pt x="1608" y="242"/>
                </a:lnTo>
                <a:lnTo>
                  <a:pt x="1608" y="242"/>
                </a:lnTo>
                <a:lnTo>
                  <a:pt x="1603" y="237"/>
                </a:lnTo>
                <a:lnTo>
                  <a:pt x="1603" y="237"/>
                </a:lnTo>
                <a:lnTo>
                  <a:pt x="1618" y="236"/>
                </a:lnTo>
                <a:lnTo>
                  <a:pt x="1627" y="234"/>
                </a:lnTo>
                <a:lnTo>
                  <a:pt x="1635" y="230"/>
                </a:lnTo>
                <a:lnTo>
                  <a:pt x="1644" y="227"/>
                </a:lnTo>
                <a:lnTo>
                  <a:pt x="1649" y="222"/>
                </a:lnTo>
                <a:lnTo>
                  <a:pt x="1654" y="215"/>
                </a:lnTo>
                <a:lnTo>
                  <a:pt x="1658" y="205"/>
                </a:lnTo>
                <a:lnTo>
                  <a:pt x="1658" y="205"/>
                </a:lnTo>
                <a:lnTo>
                  <a:pt x="1658" y="198"/>
                </a:lnTo>
                <a:lnTo>
                  <a:pt x="1658" y="189"/>
                </a:lnTo>
                <a:lnTo>
                  <a:pt x="1654" y="172"/>
                </a:lnTo>
                <a:lnTo>
                  <a:pt x="1646" y="154"/>
                </a:lnTo>
                <a:lnTo>
                  <a:pt x="1640" y="145"/>
                </a:lnTo>
                <a:lnTo>
                  <a:pt x="1635" y="136"/>
                </a:lnTo>
                <a:lnTo>
                  <a:pt x="1629" y="128"/>
                </a:lnTo>
                <a:lnTo>
                  <a:pt x="1620" y="121"/>
                </a:lnTo>
                <a:lnTo>
                  <a:pt x="1611" y="116"/>
                </a:lnTo>
                <a:lnTo>
                  <a:pt x="1603" y="113"/>
                </a:lnTo>
                <a:lnTo>
                  <a:pt x="1593" y="109"/>
                </a:lnTo>
                <a:lnTo>
                  <a:pt x="1582" y="109"/>
                </a:lnTo>
                <a:lnTo>
                  <a:pt x="1572" y="109"/>
                </a:lnTo>
                <a:lnTo>
                  <a:pt x="1560" y="113"/>
                </a:lnTo>
                <a:lnTo>
                  <a:pt x="1560" y="113"/>
                </a:lnTo>
                <a:lnTo>
                  <a:pt x="1570" y="118"/>
                </a:lnTo>
                <a:lnTo>
                  <a:pt x="1593" y="131"/>
                </a:lnTo>
                <a:lnTo>
                  <a:pt x="1605" y="142"/>
                </a:lnTo>
                <a:lnTo>
                  <a:pt x="1615" y="152"/>
                </a:lnTo>
                <a:lnTo>
                  <a:pt x="1618" y="157"/>
                </a:lnTo>
                <a:lnTo>
                  <a:pt x="1620" y="162"/>
                </a:lnTo>
                <a:lnTo>
                  <a:pt x="1622" y="169"/>
                </a:lnTo>
                <a:lnTo>
                  <a:pt x="1622" y="174"/>
                </a:lnTo>
                <a:lnTo>
                  <a:pt x="1622" y="174"/>
                </a:lnTo>
                <a:lnTo>
                  <a:pt x="1620" y="183"/>
                </a:lnTo>
                <a:lnTo>
                  <a:pt x="1615" y="188"/>
                </a:lnTo>
                <a:lnTo>
                  <a:pt x="1610" y="193"/>
                </a:lnTo>
                <a:lnTo>
                  <a:pt x="1605" y="196"/>
                </a:lnTo>
                <a:lnTo>
                  <a:pt x="1596" y="198"/>
                </a:lnTo>
                <a:lnTo>
                  <a:pt x="1588" y="198"/>
                </a:lnTo>
                <a:lnTo>
                  <a:pt x="1579" y="198"/>
                </a:lnTo>
                <a:lnTo>
                  <a:pt x="1570" y="196"/>
                </a:lnTo>
                <a:lnTo>
                  <a:pt x="1570" y="196"/>
                </a:lnTo>
                <a:lnTo>
                  <a:pt x="1545" y="166"/>
                </a:lnTo>
                <a:lnTo>
                  <a:pt x="1529" y="150"/>
                </a:lnTo>
                <a:lnTo>
                  <a:pt x="1511" y="135"/>
                </a:lnTo>
                <a:lnTo>
                  <a:pt x="1490" y="118"/>
                </a:lnTo>
                <a:lnTo>
                  <a:pt x="1466" y="102"/>
                </a:lnTo>
                <a:lnTo>
                  <a:pt x="1441" y="87"/>
                </a:lnTo>
                <a:lnTo>
                  <a:pt x="1410" y="72"/>
                </a:lnTo>
                <a:lnTo>
                  <a:pt x="1410" y="72"/>
                </a:lnTo>
                <a:lnTo>
                  <a:pt x="1382" y="61"/>
                </a:lnTo>
                <a:lnTo>
                  <a:pt x="1350" y="49"/>
                </a:lnTo>
                <a:lnTo>
                  <a:pt x="1312" y="37"/>
                </a:lnTo>
                <a:lnTo>
                  <a:pt x="1268" y="25"/>
                </a:lnTo>
                <a:lnTo>
                  <a:pt x="1220" y="17"/>
                </a:lnTo>
                <a:lnTo>
                  <a:pt x="1169" y="8"/>
                </a:lnTo>
                <a:lnTo>
                  <a:pt x="1112" y="3"/>
                </a:lnTo>
                <a:lnTo>
                  <a:pt x="1054" y="0"/>
                </a:lnTo>
                <a:lnTo>
                  <a:pt x="1024" y="0"/>
                </a:lnTo>
                <a:lnTo>
                  <a:pt x="993" y="1"/>
                </a:lnTo>
                <a:lnTo>
                  <a:pt x="960" y="5"/>
                </a:lnTo>
                <a:lnTo>
                  <a:pt x="928" y="8"/>
                </a:lnTo>
                <a:lnTo>
                  <a:pt x="895" y="13"/>
                </a:lnTo>
                <a:lnTo>
                  <a:pt x="861" y="20"/>
                </a:lnTo>
                <a:lnTo>
                  <a:pt x="829" y="27"/>
                </a:lnTo>
                <a:lnTo>
                  <a:pt x="794" y="37"/>
                </a:lnTo>
                <a:lnTo>
                  <a:pt x="760" y="49"/>
                </a:lnTo>
                <a:lnTo>
                  <a:pt x="724" y="61"/>
                </a:lnTo>
                <a:lnTo>
                  <a:pt x="690" y="77"/>
                </a:lnTo>
                <a:lnTo>
                  <a:pt x="656" y="94"/>
                </a:lnTo>
                <a:lnTo>
                  <a:pt x="620" y="113"/>
                </a:lnTo>
                <a:lnTo>
                  <a:pt x="586" y="133"/>
                </a:lnTo>
                <a:lnTo>
                  <a:pt x="552" y="155"/>
                </a:lnTo>
                <a:lnTo>
                  <a:pt x="516" y="181"/>
                </a:lnTo>
                <a:lnTo>
                  <a:pt x="516" y="181"/>
                </a:lnTo>
                <a:lnTo>
                  <a:pt x="494" y="155"/>
                </a:lnTo>
                <a:lnTo>
                  <a:pt x="470" y="131"/>
                </a:lnTo>
                <a:lnTo>
                  <a:pt x="441" y="106"/>
                </a:lnTo>
                <a:lnTo>
                  <a:pt x="424" y="92"/>
                </a:lnTo>
                <a:lnTo>
                  <a:pt x="407" y="80"/>
                </a:lnTo>
                <a:lnTo>
                  <a:pt x="389" y="72"/>
                </a:lnTo>
                <a:lnTo>
                  <a:pt x="372" y="63"/>
                </a:lnTo>
                <a:lnTo>
                  <a:pt x="357" y="58"/>
                </a:lnTo>
                <a:lnTo>
                  <a:pt x="340" y="54"/>
                </a:lnTo>
                <a:lnTo>
                  <a:pt x="333" y="56"/>
                </a:lnTo>
                <a:lnTo>
                  <a:pt x="326" y="56"/>
                </a:lnTo>
                <a:lnTo>
                  <a:pt x="319" y="60"/>
                </a:lnTo>
                <a:lnTo>
                  <a:pt x="313" y="63"/>
                </a:lnTo>
                <a:lnTo>
                  <a:pt x="313" y="63"/>
                </a:lnTo>
                <a:lnTo>
                  <a:pt x="319" y="87"/>
                </a:lnTo>
                <a:lnTo>
                  <a:pt x="335" y="140"/>
                </a:lnTo>
                <a:lnTo>
                  <a:pt x="342" y="171"/>
                </a:lnTo>
                <a:lnTo>
                  <a:pt x="347" y="198"/>
                </a:lnTo>
                <a:lnTo>
                  <a:pt x="350" y="220"/>
                </a:lnTo>
                <a:lnTo>
                  <a:pt x="350" y="227"/>
                </a:lnTo>
                <a:lnTo>
                  <a:pt x="350" y="232"/>
                </a:lnTo>
                <a:lnTo>
                  <a:pt x="350" y="232"/>
                </a:lnTo>
                <a:lnTo>
                  <a:pt x="336" y="237"/>
                </a:lnTo>
                <a:lnTo>
                  <a:pt x="323" y="244"/>
                </a:lnTo>
                <a:lnTo>
                  <a:pt x="306" y="253"/>
                </a:lnTo>
                <a:lnTo>
                  <a:pt x="287" y="266"/>
                </a:lnTo>
                <a:lnTo>
                  <a:pt x="268" y="282"/>
                </a:lnTo>
                <a:lnTo>
                  <a:pt x="249" y="302"/>
                </a:lnTo>
                <a:lnTo>
                  <a:pt x="242" y="312"/>
                </a:lnTo>
                <a:lnTo>
                  <a:pt x="234" y="326"/>
                </a:lnTo>
                <a:lnTo>
                  <a:pt x="234" y="326"/>
                </a:lnTo>
                <a:lnTo>
                  <a:pt x="207" y="374"/>
                </a:lnTo>
                <a:lnTo>
                  <a:pt x="195" y="394"/>
                </a:lnTo>
                <a:lnTo>
                  <a:pt x="181" y="412"/>
                </a:lnTo>
                <a:lnTo>
                  <a:pt x="167" y="427"/>
                </a:lnTo>
                <a:lnTo>
                  <a:pt x="154" y="439"/>
                </a:lnTo>
                <a:lnTo>
                  <a:pt x="145" y="442"/>
                </a:lnTo>
                <a:lnTo>
                  <a:pt x="136" y="446"/>
                </a:lnTo>
                <a:lnTo>
                  <a:pt x="128" y="449"/>
                </a:lnTo>
                <a:lnTo>
                  <a:pt x="119" y="449"/>
                </a:lnTo>
                <a:lnTo>
                  <a:pt x="119" y="449"/>
                </a:lnTo>
                <a:lnTo>
                  <a:pt x="41" y="458"/>
                </a:lnTo>
                <a:lnTo>
                  <a:pt x="0" y="463"/>
                </a:lnTo>
                <a:lnTo>
                  <a:pt x="0" y="463"/>
                </a:lnTo>
                <a:lnTo>
                  <a:pt x="0" y="488"/>
                </a:lnTo>
                <a:lnTo>
                  <a:pt x="1" y="516"/>
                </a:lnTo>
                <a:lnTo>
                  <a:pt x="5" y="550"/>
                </a:lnTo>
                <a:lnTo>
                  <a:pt x="10" y="569"/>
                </a:lnTo>
                <a:lnTo>
                  <a:pt x="13" y="588"/>
                </a:lnTo>
                <a:lnTo>
                  <a:pt x="20" y="606"/>
                </a:lnTo>
                <a:lnTo>
                  <a:pt x="27" y="625"/>
                </a:lnTo>
                <a:lnTo>
                  <a:pt x="37" y="644"/>
                </a:lnTo>
                <a:lnTo>
                  <a:pt x="48" y="661"/>
                </a:lnTo>
                <a:lnTo>
                  <a:pt x="61" y="676"/>
                </a:lnTo>
                <a:lnTo>
                  <a:pt x="77" y="690"/>
                </a:lnTo>
                <a:lnTo>
                  <a:pt x="77" y="690"/>
                </a:lnTo>
                <a:lnTo>
                  <a:pt x="107" y="716"/>
                </a:lnTo>
                <a:lnTo>
                  <a:pt x="138" y="736"/>
                </a:lnTo>
                <a:lnTo>
                  <a:pt x="166" y="755"/>
                </a:lnTo>
                <a:lnTo>
                  <a:pt x="191" y="770"/>
                </a:lnTo>
                <a:lnTo>
                  <a:pt x="215" y="784"/>
                </a:lnTo>
                <a:lnTo>
                  <a:pt x="237" y="794"/>
                </a:lnTo>
                <a:lnTo>
                  <a:pt x="277" y="810"/>
                </a:lnTo>
                <a:lnTo>
                  <a:pt x="277" y="810"/>
                </a:lnTo>
                <a:lnTo>
                  <a:pt x="321" y="825"/>
                </a:lnTo>
                <a:lnTo>
                  <a:pt x="377" y="844"/>
                </a:lnTo>
                <a:lnTo>
                  <a:pt x="442" y="863"/>
                </a:lnTo>
                <a:lnTo>
                  <a:pt x="442" y="863"/>
                </a:lnTo>
                <a:lnTo>
                  <a:pt x="459" y="866"/>
                </a:lnTo>
                <a:lnTo>
                  <a:pt x="478" y="871"/>
                </a:lnTo>
                <a:lnTo>
                  <a:pt x="497" y="878"/>
                </a:lnTo>
                <a:lnTo>
                  <a:pt x="507" y="883"/>
                </a:lnTo>
                <a:lnTo>
                  <a:pt x="518" y="890"/>
                </a:lnTo>
                <a:lnTo>
                  <a:pt x="526" y="897"/>
                </a:lnTo>
                <a:lnTo>
                  <a:pt x="535" y="905"/>
                </a:lnTo>
                <a:lnTo>
                  <a:pt x="542" y="916"/>
                </a:lnTo>
                <a:lnTo>
                  <a:pt x="548" y="928"/>
                </a:lnTo>
                <a:lnTo>
                  <a:pt x="552" y="940"/>
                </a:lnTo>
                <a:lnTo>
                  <a:pt x="552" y="955"/>
                </a:lnTo>
                <a:lnTo>
                  <a:pt x="552" y="955"/>
                </a:lnTo>
                <a:lnTo>
                  <a:pt x="552" y="989"/>
                </a:lnTo>
                <a:lnTo>
                  <a:pt x="550" y="1025"/>
                </a:lnTo>
                <a:lnTo>
                  <a:pt x="545" y="1098"/>
                </a:lnTo>
                <a:lnTo>
                  <a:pt x="536" y="1180"/>
                </a:lnTo>
                <a:lnTo>
                  <a:pt x="536" y="1180"/>
                </a:lnTo>
                <a:lnTo>
                  <a:pt x="543" y="1182"/>
                </a:lnTo>
                <a:lnTo>
                  <a:pt x="564" y="1186"/>
                </a:lnTo>
                <a:lnTo>
                  <a:pt x="593" y="1189"/>
                </a:lnTo>
                <a:lnTo>
                  <a:pt x="610" y="1189"/>
                </a:lnTo>
                <a:lnTo>
                  <a:pt x="629" y="1189"/>
                </a:lnTo>
                <a:lnTo>
                  <a:pt x="646" y="1187"/>
                </a:lnTo>
                <a:lnTo>
                  <a:pt x="665" y="1184"/>
                </a:lnTo>
                <a:lnTo>
                  <a:pt x="683" y="1179"/>
                </a:lnTo>
                <a:lnTo>
                  <a:pt x="702" y="1170"/>
                </a:lnTo>
                <a:lnTo>
                  <a:pt x="718" y="1160"/>
                </a:lnTo>
                <a:lnTo>
                  <a:pt x="733" y="1148"/>
                </a:lnTo>
                <a:lnTo>
                  <a:pt x="747" y="1131"/>
                </a:lnTo>
                <a:lnTo>
                  <a:pt x="752" y="1122"/>
                </a:lnTo>
                <a:lnTo>
                  <a:pt x="757" y="1112"/>
                </a:lnTo>
                <a:lnTo>
                  <a:pt x="757" y="1112"/>
                </a:lnTo>
                <a:lnTo>
                  <a:pt x="776" y="1066"/>
                </a:lnTo>
                <a:lnTo>
                  <a:pt x="789" y="1030"/>
                </a:lnTo>
                <a:lnTo>
                  <a:pt x="789" y="1030"/>
                </a:lnTo>
                <a:lnTo>
                  <a:pt x="849" y="876"/>
                </a:lnTo>
                <a:lnTo>
                  <a:pt x="846" y="963"/>
                </a:lnTo>
                <a:lnTo>
                  <a:pt x="846" y="963"/>
                </a:lnTo>
                <a:lnTo>
                  <a:pt x="868" y="962"/>
                </a:lnTo>
                <a:lnTo>
                  <a:pt x="868" y="962"/>
                </a:lnTo>
                <a:lnTo>
                  <a:pt x="930" y="963"/>
                </a:lnTo>
                <a:lnTo>
                  <a:pt x="1010" y="963"/>
                </a:lnTo>
                <a:lnTo>
                  <a:pt x="1054" y="962"/>
                </a:lnTo>
                <a:lnTo>
                  <a:pt x="1097" y="958"/>
                </a:lnTo>
                <a:lnTo>
                  <a:pt x="1138" y="952"/>
                </a:lnTo>
                <a:lnTo>
                  <a:pt x="1157" y="948"/>
                </a:lnTo>
                <a:lnTo>
                  <a:pt x="1176" y="943"/>
                </a:lnTo>
                <a:lnTo>
                  <a:pt x="1176" y="943"/>
                </a:lnTo>
                <a:lnTo>
                  <a:pt x="1150" y="919"/>
                </a:lnTo>
                <a:lnTo>
                  <a:pt x="1136" y="905"/>
                </a:lnTo>
                <a:lnTo>
                  <a:pt x="1124" y="888"/>
                </a:lnTo>
                <a:lnTo>
                  <a:pt x="1112" y="871"/>
                </a:lnTo>
                <a:lnTo>
                  <a:pt x="1100" y="852"/>
                </a:lnTo>
                <a:lnTo>
                  <a:pt x="1092" y="830"/>
                </a:lnTo>
                <a:lnTo>
                  <a:pt x="1083" y="808"/>
                </a:lnTo>
                <a:lnTo>
                  <a:pt x="1076" y="784"/>
                </a:lnTo>
                <a:lnTo>
                  <a:pt x="1071" y="757"/>
                </a:lnTo>
                <a:lnTo>
                  <a:pt x="1070" y="729"/>
                </a:lnTo>
                <a:lnTo>
                  <a:pt x="1070" y="700"/>
                </a:lnTo>
                <a:lnTo>
                  <a:pt x="1073" y="668"/>
                </a:lnTo>
                <a:lnTo>
                  <a:pt x="1080" y="635"/>
                </a:lnTo>
                <a:lnTo>
                  <a:pt x="1092" y="600"/>
                </a:lnTo>
                <a:lnTo>
                  <a:pt x="1106" y="562"/>
                </a:lnTo>
                <a:lnTo>
                  <a:pt x="1106" y="562"/>
                </a:lnTo>
                <a:lnTo>
                  <a:pt x="1102" y="574"/>
                </a:lnTo>
                <a:lnTo>
                  <a:pt x="1095" y="603"/>
                </a:lnTo>
                <a:lnTo>
                  <a:pt x="1092" y="623"/>
                </a:lnTo>
                <a:lnTo>
                  <a:pt x="1090" y="646"/>
                </a:lnTo>
                <a:lnTo>
                  <a:pt x="1090" y="671"/>
                </a:lnTo>
                <a:lnTo>
                  <a:pt x="1092" y="699"/>
                </a:lnTo>
                <a:lnTo>
                  <a:pt x="1095" y="728"/>
                </a:lnTo>
                <a:lnTo>
                  <a:pt x="1102" y="758"/>
                </a:lnTo>
                <a:lnTo>
                  <a:pt x="1114" y="789"/>
                </a:lnTo>
                <a:lnTo>
                  <a:pt x="1121" y="805"/>
                </a:lnTo>
                <a:lnTo>
                  <a:pt x="1129" y="820"/>
                </a:lnTo>
                <a:lnTo>
                  <a:pt x="1140" y="834"/>
                </a:lnTo>
                <a:lnTo>
                  <a:pt x="1152" y="849"/>
                </a:lnTo>
                <a:lnTo>
                  <a:pt x="1164" y="863"/>
                </a:lnTo>
                <a:lnTo>
                  <a:pt x="1177" y="876"/>
                </a:lnTo>
                <a:lnTo>
                  <a:pt x="1194" y="890"/>
                </a:lnTo>
                <a:lnTo>
                  <a:pt x="1212" y="904"/>
                </a:lnTo>
                <a:lnTo>
                  <a:pt x="1230" y="916"/>
                </a:lnTo>
                <a:lnTo>
                  <a:pt x="1251" y="928"/>
                </a:lnTo>
                <a:lnTo>
                  <a:pt x="1251" y="928"/>
                </a:lnTo>
                <a:lnTo>
                  <a:pt x="1251" y="928"/>
                </a:lnTo>
                <a:lnTo>
                  <a:pt x="1256" y="931"/>
                </a:lnTo>
                <a:lnTo>
                  <a:pt x="1259" y="936"/>
                </a:lnTo>
                <a:lnTo>
                  <a:pt x="1259" y="936"/>
                </a:lnTo>
                <a:lnTo>
                  <a:pt x="1266" y="948"/>
                </a:lnTo>
                <a:lnTo>
                  <a:pt x="1273" y="965"/>
                </a:lnTo>
                <a:lnTo>
                  <a:pt x="1280" y="987"/>
                </a:lnTo>
                <a:lnTo>
                  <a:pt x="1285" y="1011"/>
                </a:lnTo>
                <a:lnTo>
                  <a:pt x="1290" y="1037"/>
                </a:lnTo>
                <a:lnTo>
                  <a:pt x="1294" y="1063"/>
                </a:lnTo>
                <a:lnTo>
                  <a:pt x="1295" y="1088"/>
                </a:lnTo>
                <a:lnTo>
                  <a:pt x="1295" y="1112"/>
                </a:lnTo>
                <a:lnTo>
                  <a:pt x="1295" y="1112"/>
                </a:lnTo>
                <a:lnTo>
                  <a:pt x="1295" y="1131"/>
                </a:lnTo>
                <a:lnTo>
                  <a:pt x="1299" y="1150"/>
                </a:lnTo>
                <a:lnTo>
                  <a:pt x="1306" y="1163"/>
                </a:lnTo>
                <a:lnTo>
                  <a:pt x="1316" y="1175"/>
                </a:lnTo>
                <a:lnTo>
                  <a:pt x="1328" y="1186"/>
                </a:lnTo>
                <a:lnTo>
                  <a:pt x="1341" y="1191"/>
                </a:lnTo>
                <a:lnTo>
                  <a:pt x="1358" y="1196"/>
                </a:lnTo>
                <a:lnTo>
                  <a:pt x="1377" y="1196"/>
                </a:lnTo>
                <a:lnTo>
                  <a:pt x="1377" y="1196"/>
                </a:lnTo>
                <a:lnTo>
                  <a:pt x="1396" y="1196"/>
                </a:lnTo>
                <a:lnTo>
                  <a:pt x="1411" y="1192"/>
                </a:lnTo>
                <a:lnTo>
                  <a:pt x="1425" y="1186"/>
                </a:lnTo>
                <a:lnTo>
                  <a:pt x="1439" y="1175"/>
                </a:lnTo>
                <a:lnTo>
                  <a:pt x="1449" y="1162"/>
                </a:lnTo>
                <a:lnTo>
                  <a:pt x="1461" y="1143"/>
                </a:lnTo>
                <a:lnTo>
                  <a:pt x="1471" y="1119"/>
                </a:lnTo>
                <a:lnTo>
                  <a:pt x="1483" y="1092"/>
                </a:lnTo>
                <a:lnTo>
                  <a:pt x="1483" y="1092"/>
                </a:lnTo>
                <a:lnTo>
                  <a:pt x="1495" y="1061"/>
                </a:lnTo>
                <a:lnTo>
                  <a:pt x="1505" y="1028"/>
                </a:lnTo>
                <a:lnTo>
                  <a:pt x="1524" y="969"/>
                </a:lnTo>
                <a:lnTo>
                  <a:pt x="1548" y="870"/>
                </a:lnTo>
                <a:lnTo>
                  <a:pt x="1548" y="870"/>
                </a:lnTo>
                <a:lnTo>
                  <a:pt x="1553" y="851"/>
                </a:lnTo>
                <a:lnTo>
                  <a:pt x="1560" y="832"/>
                </a:lnTo>
                <a:lnTo>
                  <a:pt x="1577" y="793"/>
                </a:lnTo>
                <a:lnTo>
                  <a:pt x="1596" y="757"/>
                </a:lnTo>
                <a:lnTo>
                  <a:pt x="1618" y="724"/>
                </a:lnTo>
                <a:lnTo>
                  <a:pt x="1618" y="724"/>
                </a:lnTo>
                <a:lnTo>
                  <a:pt x="1630" y="705"/>
                </a:lnTo>
                <a:lnTo>
                  <a:pt x="1642" y="680"/>
                </a:lnTo>
                <a:lnTo>
                  <a:pt x="1654" y="649"/>
                </a:lnTo>
                <a:lnTo>
                  <a:pt x="1666" y="615"/>
                </a:lnTo>
                <a:lnTo>
                  <a:pt x="1676" y="579"/>
                </a:lnTo>
                <a:lnTo>
                  <a:pt x="1683" y="543"/>
                </a:lnTo>
                <a:lnTo>
                  <a:pt x="1687" y="509"/>
                </a:lnTo>
                <a:lnTo>
                  <a:pt x="1687" y="492"/>
                </a:lnTo>
                <a:lnTo>
                  <a:pt x="1687" y="478"/>
                </a:lnTo>
                <a:lnTo>
                  <a:pt x="1687" y="478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prstClr val="black"/>
              </a:solidFill>
              <a:latin typeface="Arial"/>
            </a:endParaRPr>
          </a:p>
        </p:txBody>
      </p:sp>
      <p:sp>
        <p:nvSpPr>
          <p:cNvPr id="1134" name="Rectangle 5">
            <a:extLst>
              <a:ext uri="{FF2B5EF4-FFF2-40B4-BE49-F238E27FC236}">
                <a16:creationId xmlns:a16="http://schemas.microsoft.com/office/drawing/2014/main" id="{57010A1F-54AD-4BBA-BA27-91DA4CDDC6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39913" y="3980979"/>
            <a:ext cx="158019" cy="144991"/>
          </a:xfrm>
          <a:custGeom>
            <a:avLst/>
            <a:gdLst/>
            <a:ahLst/>
            <a:cxnLst/>
            <a:rect l="l" t="t" r="r" b="b"/>
            <a:pathLst>
              <a:path w="219478" h="136702">
                <a:moveTo>
                  <a:pt x="44593" y="58291"/>
                </a:moveTo>
                <a:lnTo>
                  <a:pt x="44593" y="119473"/>
                </a:lnTo>
                <a:lnTo>
                  <a:pt x="88145" y="119473"/>
                </a:lnTo>
                <a:lnTo>
                  <a:pt x="88145" y="58291"/>
                </a:lnTo>
                <a:close/>
                <a:moveTo>
                  <a:pt x="127468" y="58290"/>
                </a:moveTo>
                <a:lnTo>
                  <a:pt x="127468" y="86362"/>
                </a:lnTo>
                <a:lnTo>
                  <a:pt x="182897" y="86362"/>
                </a:lnTo>
                <a:lnTo>
                  <a:pt x="182897" y="58290"/>
                </a:lnTo>
                <a:close/>
                <a:moveTo>
                  <a:pt x="0" y="0"/>
                </a:moveTo>
                <a:lnTo>
                  <a:pt x="219478" y="0"/>
                </a:lnTo>
                <a:lnTo>
                  <a:pt x="219478" y="136702"/>
                </a:lnTo>
                <a:lnTo>
                  <a:pt x="0" y="136702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36" name="Rectangle 5">
            <a:extLst>
              <a:ext uri="{FF2B5EF4-FFF2-40B4-BE49-F238E27FC236}">
                <a16:creationId xmlns:a16="http://schemas.microsoft.com/office/drawing/2014/main" id="{8423B88B-BC89-4E1A-B535-8B522CE10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04921" y="3073876"/>
            <a:ext cx="124322" cy="134615"/>
          </a:xfrm>
          <a:custGeom>
            <a:avLst/>
            <a:gdLst/>
            <a:ahLst/>
            <a:cxnLst/>
            <a:rect l="l" t="t" r="r" b="b"/>
            <a:pathLst>
              <a:path w="219478" h="136702">
                <a:moveTo>
                  <a:pt x="44593" y="58291"/>
                </a:moveTo>
                <a:lnTo>
                  <a:pt x="44593" y="119473"/>
                </a:lnTo>
                <a:lnTo>
                  <a:pt x="88145" y="119473"/>
                </a:lnTo>
                <a:lnTo>
                  <a:pt x="88145" y="58291"/>
                </a:lnTo>
                <a:close/>
                <a:moveTo>
                  <a:pt x="127468" y="58290"/>
                </a:moveTo>
                <a:lnTo>
                  <a:pt x="127468" y="86362"/>
                </a:lnTo>
                <a:lnTo>
                  <a:pt x="182897" y="86362"/>
                </a:lnTo>
                <a:lnTo>
                  <a:pt x="182897" y="58290"/>
                </a:lnTo>
                <a:close/>
                <a:moveTo>
                  <a:pt x="0" y="0"/>
                </a:moveTo>
                <a:lnTo>
                  <a:pt x="219478" y="0"/>
                </a:lnTo>
                <a:lnTo>
                  <a:pt x="219478" y="136702"/>
                </a:lnTo>
                <a:lnTo>
                  <a:pt x="0" y="13670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37" name="Rectangle 5">
            <a:extLst>
              <a:ext uri="{FF2B5EF4-FFF2-40B4-BE49-F238E27FC236}">
                <a16:creationId xmlns:a16="http://schemas.microsoft.com/office/drawing/2014/main" id="{9DA30BA8-D54E-4E4E-938D-F3AC147A1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1673" y="2920021"/>
            <a:ext cx="107914" cy="113616"/>
          </a:xfrm>
          <a:custGeom>
            <a:avLst/>
            <a:gdLst/>
            <a:ahLst/>
            <a:cxnLst/>
            <a:rect l="l" t="t" r="r" b="b"/>
            <a:pathLst>
              <a:path w="219478" h="136702">
                <a:moveTo>
                  <a:pt x="44593" y="58291"/>
                </a:moveTo>
                <a:lnTo>
                  <a:pt x="44593" y="119473"/>
                </a:lnTo>
                <a:lnTo>
                  <a:pt x="88145" y="119473"/>
                </a:lnTo>
                <a:lnTo>
                  <a:pt x="88145" y="58291"/>
                </a:lnTo>
                <a:close/>
                <a:moveTo>
                  <a:pt x="127468" y="58290"/>
                </a:moveTo>
                <a:lnTo>
                  <a:pt x="127468" y="86362"/>
                </a:lnTo>
                <a:lnTo>
                  <a:pt x="182897" y="86362"/>
                </a:lnTo>
                <a:lnTo>
                  <a:pt x="182897" y="58290"/>
                </a:lnTo>
                <a:close/>
                <a:moveTo>
                  <a:pt x="0" y="0"/>
                </a:moveTo>
                <a:lnTo>
                  <a:pt x="219478" y="0"/>
                </a:lnTo>
                <a:lnTo>
                  <a:pt x="219478" y="136702"/>
                </a:lnTo>
                <a:lnTo>
                  <a:pt x="0" y="13670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38" name="Rectangle 5">
            <a:extLst>
              <a:ext uri="{FF2B5EF4-FFF2-40B4-BE49-F238E27FC236}">
                <a16:creationId xmlns:a16="http://schemas.microsoft.com/office/drawing/2014/main" id="{F1698EF7-319E-4FB2-9DCC-1BBA4B1BC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1619" y="3518838"/>
            <a:ext cx="118473" cy="103668"/>
          </a:xfrm>
          <a:custGeom>
            <a:avLst/>
            <a:gdLst/>
            <a:ahLst/>
            <a:cxnLst/>
            <a:rect l="l" t="t" r="r" b="b"/>
            <a:pathLst>
              <a:path w="219478" h="136702">
                <a:moveTo>
                  <a:pt x="44593" y="58291"/>
                </a:moveTo>
                <a:lnTo>
                  <a:pt x="44593" y="119473"/>
                </a:lnTo>
                <a:lnTo>
                  <a:pt x="88145" y="119473"/>
                </a:lnTo>
                <a:lnTo>
                  <a:pt x="88145" y="58291"/>
                </a:lnTo>
                <a:close/>
                <a:moveTo>
                  <a:pt x="127468" y="58290"/>
                </a:moveTo>
                <a:lnTo>
                  <a:pt x="127468" y="86362"/>
                </a:lnTo>
                <a:lnTo>
                  <a:pt x="182897" y="86362"/>
                </a:lnTo>
                <a:lnTo>
                  <a:pt x="182897" y="58290"/>
                </a:lnTo>
                <a:close/>
                <a:moveTo>
                  <a:pt x="0" y="0"/>
                </a:moveTo>
                <a:lnTo>
                  <a:pt x="219478" y="0"/>
                </a:lnTo>
                <a:lnTo>
                  <a:pt x="219478" y="136702"/>
                </a:lnTo>
                <a:lnTo>
                  <a:pt x="0" y="13670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39" name="Rectangle 5">
            <a:extLst>
              <a:ext uri="{FF2B5EF4-FFF2-40B4-BE49-F238E27FC236}">
                <a16:creationId xmlns:a16="http://schemas.microsoft.com/office/drawing/2014/main" id="{1FAB025D-B644-4445-AF1E-1597BC60B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5176" y="3570672"/>
            <a:ext cx="102788" cy="100512"/>
          </a:xfrm>
          <a:custGeom>
            <a:avLst/>
            <a:gdLst/>
            <a:ahLst/>
            <a:cxnLst/>
            <a:rect l="l" t="t" r="r" b="b"/>
            <a:pathLst>
              <a:path w="219478" h="136702">
                <a:moveTo>
                  <a:pt x="44593" y="58291"/>
                </a:moveTo>
                <a:lnTo>
                  <a:pt x="44593" y="119473"/>
                </a:lnTo>
                <a:lnTo>
                  <a:pt x="88145" y="119473"/>
                </a:lnTo>
                <a:lnTo>
                  <a:pt x="88145" y="58291"/>
                </a:lnTo>
                <a:close/>
                <a:moveTo>
                  <a:pt x="127468" y="58290"/>
                </a:moveTo>
                <a:lnTo>
                  <a:pt x="127468" y="86362"/>
                </a:lnTo>
                <a:lnTo>
                  <a:pt x="182897" y="86362"/>
                </a:lnTo>
                <a:lnTo>
                  <a:pt x="182897" y="58290"/>
                </a:lnTo>
                <a:close/>
                <a:moveTo>
                  <a:pt x="0" y="0"/>
                </a:moveTo>
                <a:lnTo>
                  <a:pt x="219478" y="0"/>
                </a:lnTo>
                <a:lnTo>
                  <a:pt x="219478" y="136702"/>
                </a:lnTo>
                <a:lnTo>
                  <a:pt x="0" y="136702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40" name="Rectangle 5">
            <a:extLst>
              <a:ext uri="{FF2B5EF4-FFF2-40B4-BE49-F238E27FC236}">
                <a16:creationId xmlns:a16="http://schemas.microsoft.com/office/drawing/2014/main" id="{9A8D80B7-1062-4CC6-B382-646A7311D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3111" y="3415166"/>
            <a:ext cx="108453" cy="103673"/>
          </a:xfrm>
          <a:custGeom>
            <a:avLst/>
            <a:gdLst/>
            <a:ahLst/>
            <a:cxnLst/>
            <a:rect l="l" t="t" r="r" b="b"/>
            <a:pathLst>
              <a:path w="219478" h="136702">
                <a:moveTo>
                  <a:pt x="44593" y="58291"/>
                </a:moveTo>
                <a:lnTo>
                  <a:pt x="44593" y="119473"/>
                </a:lnTo>
                <a:lnTo>
                  <a:pt x="88145" y="119473"/>
                </a:lnTo>
                <a:lnTo>
                  <a:pt x="88145" y="58291"/>
                </a:lnTo>
                <a:close/>
                <a:moveTo>
                  <a:pt x="127468" y="58290"/>
                </a:moveTo>
                <a:lnTo>
                  <a:pt x="127468" y="86362"/>
                </a:lnTo>
                <a:lnTo>
                  <a:pt x="182897" y="86362"/>
                </a:lnTo>
                <a:lnTo>
                  <a:pt x="182897" y="58290"/>
                </a:lnTo>
                <a:close/>
                <a:moveTo>
                  <a:pt x="0" y="0"/>
                </a:moveTo>
                <a:lnTo>
                  <a:pt x="219478" y="0"/>
                </a:lnTo>
                <a:lnTo>
                  <a:pt x="219478" y="136702"/>
                </a:lnTo>
                <a:lnTo>
                  <a:pt x="0" y="136702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41" name="Rectangle 5">
            <a:extLst>
              <a:ext uri="{FF2B5EF4-FFF2-40B4-BE49-F238E27FC236}">
                <a16:creationId xmlns:a16="http://schemas.microsoft.com/office/drawing/2014/main" id="{B1B15C17-6010-41B8-B320-832378DAA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544" y="2906425"/>
            <a:ext cx="84490" cy="82660"/>
          </a:xfrm>
          <a:custGeom>
            <a:avLst/>
            <a:gdLst/>
            <a:ahLst/>
            <a:cxnLst/>
            <a:rect l="l" t="t" r="r" b="b"/>
            <a:pathLst>
              <a:path w="219478" h="136702">
                <a:moveTo>
                  <a:pt x="44593" y="58291"/>
                </a:moveTo>
                <a:lnTo>
                  <a:pt x="44593" y="119473"/>
                </a:lnTo>
                <a:lnTo>
                  <a:pt x="88145" y="119473"/>
                </a:lnTo>
                <a:lnTo>
                  <a:pt x="88145" y="58291"/>
                </a:lnTo>
                <a:close/>
                <a:moveTo>
                  <a:pt x="127468" y="58290"/>
                </a:moveTo>
                <a:lnTo>
                  <a:pt x="127468" y="86362"/>
                </a:lnTo>
                <a:lnTo>
                  <a:pt x="182897" y="86362"/>
                </a:lnTo>
                <a:lnTo>
                  <a:pt x="182897" y="58290"/>
                </a:lnTo>
                <a:close/>
                <a:moveTo>
                  <a:pt x="0" y="0"/>
                </a:moveTo>
                <a:lnTo>
                  <a:pt x="219478" y="0"/>
                </a:lnTo>
                <a:lnTo>
                  <a:pt x="219478" y="136702"/>
                </a:lnTo>
                <a:lnTo>
                  <a:pt x="0" y="136702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42" name="Rectangle 5">
            <a:extLst>
              <a:ext uri="{FF2B5EF4-FFF2-40B4-BE49-F238E27FC236}">
                <a16:creationId xmlns:a16="http://schemas.microsoft.com/office/drawing/2014/main" id="{88529610-C782-423D-944F-83714D9AB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8381" y="3924832"/>
            <a:ext cx="128669" cy="108893"/>
          </a:xfrm>
          <a:custGeom>
            <a:avLst/>
            <a:gdLst/>
            <a:ahLst/>
            <a:cxnLst/>
            <a:rect l="l" t="t" r="r" b="b"/>
            <a:pathLst>
              <a:path w="219478" h="136702">
                <a:moveTo>
                  <a:pt x="44593" y="58291"/>
                </a:moveTo>
                <a:lnTo>
                  <a:pt x="44593" y="119473"/>
                </a:lnTo>
                <a:lnTo>
                  <a:pt x="88145" y="119473"/>
                </a:lnTo>
                <a:lnTo>
                  <a:pt x="88145" y="58291"/>
                </a:lnTo>
                <a:close/>
                <a:moveTo>
                  <a:pt x="127468" y="58290"/>
                </a:moveTo>
                <a:lnTo>
                  <a:pt x="127468" y="86362"/>
                </a:lnTo>
                <a:lnTo>
                  <a:pt x="182897" y="86362"/>
                </a:lnTo>
                <a:lnTo>
                  <a:pt x="182897" y="58290"/>
                </a:lnTo>
                <a:close/>
                <a:moveTo>
                  <a:pt x="0" y="0"/>
                </a:moveTo>
                <a:lnTo>
                  <a:pt x="219478" y="0"/>
                </a:lnTo>
                <a:lnTo>
                  <a:pt x="219478" y="136702"/>
                </a:lnTo>
                <a:lnTo>
                  <a:pt x="0" y="136702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44" name="Rectangle 5">
            <a:extLst>
              <a:ext uri="{FF2B5EF4-FFF2-40B4-BE49-F238E27FC236}">
                <a16:creationId xmlns:a16="http://schemas.microsoft.com/office/drawing/2014/main" id="{3BD855E9-F27D-4D73-AC3C-7875B2C98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1429" y="3760770"/>
            <a:ext cx="98918" cy="102264"/>
          </a:xfrm>
          <a:custGeom>
            <a:avLst/>
            <a:gdLst/>
            <a:ahLst/>
            <a:cxnLst/>
            <a:rect l="l" t="t" r="r" b="b"/>
            <a:pathLst>
              <a:path w="219478" h="136702">
                <a:moveTo>
                  <a:pt x="44593" y="58291"/>
                </a:moveTo>
                <a:lnTo>
                  <a:pt x="44593" y="119473"/>
                </a:lnTo>
                <a:lnTo>
                  <a:pt x="88145" y="119473"/>
                </a:lnTo>
                <a:lnTo>
                  <a:pt x="88145" y="58291"/>
                </a:lnTo>
                <a:close/>
                <a:moveTo>
                  <a:pt x="127468" y="58290"/>
                </a:moveTo>
                <a:lnTo>
                  <a:pt x="127468" y="86362"/>
                </a:lnTo>
                <a:lnTo>
                  <a:pt x="182897" y="86362"/>
                </a:lnTo>
                <a:lnTo>
                  <a:pt x="182897" y="58290"/>
                </a:lnTo>
                <a:close/>
                <a:moveTo>
                  <a:pt x="0" y="0"/>
                </a:moveTo>
                <a:lnTo>
                  <a:pt x="219478" y="0"/>
                </a:lnTo>
                <a:lnTo>
                  <a:pt x="219478" y="136702"/>
                </a:lnTo>
                <a:lnTo>
                  <a:pt x="0" y="136702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48" name="Freeform 5">
            <a:extLst>
              <a:ext uri="{FF2B5EF4-FFF2-40B4-BE49-F238E27FC236}">
                <a16:creationId xmlns:a16="http://schemas.microsoft.com/office/drawing/2014/main" id="{4036B334-45BE-4016-B39D-D6222DBD1EE9}"/>
              </a:ext>
            </a:extLst>
          </p:cNvPr>
          <p:cNvSpPr>
            <a:spLocks/>
          </p:cNvSpPr>
          <p:nvPr/>
        </p:nvSpPr>
        <p:spPr bwMode="auto">
          <a:xfrm flipH="1">
            <a:off x="6160200" y="3351496"/>
            <a:ext cx="118472" cy="103667"/>
          </a:xfrm>
          <a:custGeom>
            <a:avLst/>
            <a:gdLst>
              <a:gd name="T0" fmla="*/ 1666 w 1687"/>
              <a:gd name="T1" fmla="*/ 377 h 1196"/>
              <a:gd name="T2" fmla="*/ 1613 w 1687"/>
              <a:gd name="T3" fmla="*/ 249 h 1196"/>
              <a:gd name="T4" fmla="*/ 1618 w 1687"/>
              <a:gd name="T5" fmla="*/ 236 h 1196"/>
              <a:gd name="T6" fmla="*/ 1654 w 1687"/>
              <a:gd name="T7" fmla="*/ 215 h 1196"/>
              <a:gd name="T8" fmla="*/ 1654 w 1687"/>
              <a:gd name="T9" fmla="*/ 172 h 1196"/>
              <a:gd name="T10" fmla="*/ 1620 w 1687"/>
              <a:gd name="T11" fmla="*/ 121 h 1196"/>
              <a:gd name="T12" fmla="*/ 1572 w 1687"/>
              <a:gd name="T13" fmla="*/ 109 h 1196"/>
              <a:gd name="T14" fmla="*/ 1605 w 1687"/>
              <a:gd name="T15" fmla="*/ 142 h 1196"/>
              <a:gd name="T16" fmla="*/ 1622 w 1687"/>
              <a:gd name="T17" fmla="*/ 174 h 1196"/>
              <a:gd name="T18" fmla="*/ 1605 w 1687"/>
              <a:gd name="T19" fmla="*/ 196 h 1196"/>
              <a:gd name="T20" fmla="*/ 1570 w 1687"/>
              <a:gd name="T21" fmla="*/ 196 h 1196"/>
              <a:gd name="T22" fmla="*/ 1466 w 1687"/>
              <a:gd name="T23" fmla="*/ 102 h 1196"/>
              <a:gd name="T24" fmla="*/ 1350 w 1687"/>
              <a:gd name="T25" fmla="*/ 49 h 1196"/>
              <a:gd name="T26" fmla="*/ 1112 w 1687"/>
              <a:gd name="T27" fmla="*/ 3 h 1196"/>
              <a:gd name="T28" fmla="*/ 928 w 1687"/>
              <a:gd name="T29" fmla="*/ 8 h 1196"/>
              <a:gd name="T30" fmla="*/ 760 w 1687"/>
              <a:gd name="T31" fmla="*/ 49 h 1196"/>
              <a:gd name="T32" fmla="*/ 586 w 1687"/>
              <a:gd name="T33" fmla="*/ 133 h 1196"/>
              <a:gd name="T34" fmla="*/ 470 w 1687"/>
              <a:gd name="T35" fmla="*/ 131 h 1196"/>
              <a:gd name="T36" fmla="*/ 372 w 1687"/>
              <a:gd name="T37" fmla="*/ 63 h 1196"/>
              <a:gd name="T38" fmla="*/ 319 w 1687"/>
              <a:gd name="T39" fmla="*/ 60 h 1196"/>
              <a:gd name="T40" fmla="*/ 342 w 1687"/>
              <a:gd name="T41" fmla="*/ 171 h 1196"/>
              <a:gd name="T42" fmla="*/ 350 w 1687"/>
              <a:gd name="T43" fmla="*/ 232 h 1196"/>
              <a:gd name="T44" fmla="*/ 268 w 1687"/>
              <a:gd name="T45" fmla="*/ 282 h 1196"/>
              <a:gd name="T46" fmla="*/ 207 w 1687"/>
              <a:gd name="T47" fmla="*/ 374 h 1196"/>
              <a:gd name="T48" fmla="*/ 145 w 1687"/>
              <a:gd name="T49" fmla="*/ 442 h 1196"/>
              <a:gd name="T50" fmla="*/ 41 w 1687"/>
              <a:gd name="T51" fmla="*/ 458 h 1196"/>
              <a:gd name="T52" fmla="*/ 5 w 1687"/>
              <a:gd name="T53" fmla="*/ 550 h 1196"/>
              <a:gd name="T54" fmla="*/ 37 w 1687"/>
              <a:gd name="T55" fmla="*/ 644 h 1196"/>
              <a:gd name="T56" fmla="*/ 107 w 1687"/>
              <a:gd name="T57" fmla="*/ 716 h 1196"/>
              <a:gd name="T58" fmla="*/ 237 w 1687"/>
              <a:gd name="T59" fmla="*/ 794 h 1196"/>
              <a:gd name="T60" fmla="*/ 442 w 1687"/>
              <a:gd name="T61" fmla="*/ 863 h 1196"/>
              <a:gd name="T62" fmla="*/ 507 w 1687"/>
              <a:gd name="T63" fmla="*/ 883 h 1196"/>
              <a:gd name="T64" fmla="*/ 548 w 1687"/>
              <a:gd name="T65" fmla="*/ 928 h 1196"/>
              <a:gd name="T66" fmla="*/ 550 w 1687"/>
              <a:gd name="T67" fmla="*/ 1025 h 1196"/>
              <a:gd name="T68" fmla="*/ 564 w 1687"/>
              <a:gd name="T69" fmla="*/ 1186 h 1196"/>
              <a:gd name="T70" fmla="*/ 665 w 1687"/>
              <a:gd name="T71" fmla="*/ 1184 h 1196"/>
              <a:gd name="T72" fmla="*/ 747 w 1687"/>
              <a:gd name="T73" fmla="*/ 1131 h 1196"/>
              <a:gd name="T74" fmla="*/ 789 w 1687"/>
              <a:gd name="T75" fmla="*/ 1030 h 1196"/>
              <a:gd name="T76" fmla="*/ 868 w 1687"/>
              <a:gd name="T77" fmla="*/ 962 h 1196"/>
              <a:gd name="T78" fmla="*/ 1097 w 1687"/>
              <a:gd name="T79" fmla="*/ 958 h 1196"/>
              <a:gd name="T80" fmla="*/ 1150 w 1687"/>
              <a:gd name="T81" fmla="*/ 919 h 1196"/>
              <a:gd name="T82" fmla="*/ 1092 w 1687"/>
              <a:gd name="T83" fmla="*/ 830 h 1196"/>
              <a:gd name="T84" fmla="*/ 1070 w 1687"/>
              <a:gd name="T85" fmla="*/ 700 h 1196"/>
              <a:gd name="T86" fmla="*/ 1106 w 1687"/>
              <a:gd name="T87" fmla="*/ 562 h 1196"/>
              <a:gd name="T88" fmla="*/ 1090 w 1687"/>
              <a:gd name="T89" fmla="*/ 671 h 1196"/>
              <a:gd name="T90" fmla="*/ 1121 w 1687"/>
              <a:gd name="T91" fmla="*/ 805 h 1196"/>
              <a:gd name="T92" fmla="*/ 1177 w 1687"/>
              <a:gd name="T93" fmla="*/ 876 h 1196"/>
              <a:gd name="T94" fmla="*/ 1251 w 1687"/>
              <a:gd name="T95" fmla="*/ 928 h 1196"/>
              <a:gd name="T96" fmla="*/ 1266 w 1687"/>
              <a:gd name="T97" fmla="*/ 948 h 1196"/>
              <a:gd name="T98" fmla="*/ 1294 w 1687"/>
              <a:gd name="T99" fmla="*/ 1063 h 1196"/>
              <a:gd name="T100" fmla="*/ 1299 w 1687"/>
              <a:gd name="T101" fmla="*/ 1150 h 1196"/>
              <a:gd name="T102" fmla="*/ 1358 w 1687"/>
              <a:gd name="T103" fmla="*/ 1196 h 1196"/>
              <a:gd name="T104" fmla="*/ 1425 w 1687"/>
              <a:gd name="T105" fmla="*/ 1186 h 1196"/>
              <a:gd name="T106" fmla="*/ 1483 w 1687"/>
              <a:gd name="T107" fmla="*/ 1092 h 1196"/>
              <a:gd name="T108" fmla="*/ 1548 w 1687"/>
              <a:gd name="T109" fmla="*/ 870 h 1196"/>
              <a:gd name="T110" fmla="*/ 1596 w 1687"/>
              <a:gd name="T111" fmla="*/ 757 h 1196"/>
              <a:gd name="T112" fmla="*/ 1654 w 1687"/>
              <a:gd name="T113" fmla="*/ 649 h 1196"/>
              <a:gd name="T114" fmla="*/ 1687 w 1687"/>
              <a:gd name="T115" fmla="*/ 49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7" h="1196">
                <a:moveTo>
                  <a:pt x="1687" y="478"/>
                </a:moveTo>
                <a:lnTo>
                  <a:pt x="1687" y="478"/>
                </a:lnTo>
                <a:lnTo>
                  <a:pt x="1682" y="446"/>
                </a:lnTo>
                <a:lnTo>
                  <a:pt x="1675" y="412"/>
                </a:lnTo>
                <a:lnTo>
                  <a:pt x="1666" y="377"/>
                </a:lnTo>
                <a:lnTo>
                  <a:pt x="1654" y="342"/>
                </a:lnTo>
                <a:lnTo>
                  <a:pt x="1642" y="309"/>
                </a:lnTo>
                <a:lnTo>
                  <a:pt x="1630" y="280"/>
                </a:lnTo>
                <a:lnTo>
                  <a:pt x="1618" y="258"/>
                </a:lnTo>
                <a:lnTo>
                  <a:pt x="1613" y="249"/>
                </a:lnTo>
                <a:lnTo>
                  <a:pt x="1608" y="242"/>
                </a:lnTo>
                <a:lnTo>
                  <a:pt x="1608" y="242"/>
                </a:lnTo>
                <a:lnTo>
                  <a:pt x="1603" y="237"/>
                </a:lnTo>
                <a:lnTo>
                  <a:pt x="1603" y="237"/>
                </a:lnTo>
                <a:lnTo>
                  <a:pt x="1618" y="236"/>
                </a:lnTo>
                <a:lnTo>
                  <a:pt x="1627" y="234"/>
                </a:lnTo>
                <a:lnTo>
                  <a:pt x="1635" y="230"/>
                </a:lnTo>
                <a:lnTo>
                  <a:pt x="1644" y="227"/>
                </a:lnTo>
                <a:lnTo>
                  <a:pt x="1649" y="222"/>
                </a:lnTo>
                <a:lnTo>
                  <a:pt x="1654" y="215"/>
                </a:lnTo>
                <a:lnTo>
                  <a:pt x="1658" y="205"/>
                </a:lnTo>
                <a:lnTo>
                  <a:pt x="1658" y="205"/>
                </a:lnTo>
                <a:lnTo>
                  <a:pt x="1658" y="198"/>
                </a:lnTo>
                <a:lnTo>
                  <a:pt x="1658" y="189"/>
                </a:lnTo>
                <a:lnTo>
                  <a:pt x="1654" y="172"/>
                </a:lnTo>
                <a:lnTo>
                  <a:pt x="1646" y="154"/>
                </a:lnTo>
                <a:lnTo>
                  <a:pt x="1640" y="145"/>
                </a:lnTo>
                <a:lnTo>
                  <a:pt x="1635" y="136"/>
                </a:lnTo>
                <a:lnTo>
                  <a:pt x="1629" y="128"/>
                </a:lnTo>
                <a:lnTo>
                  <a:pt x="1620" y="121"/>
                </a:lnTo>
                <a:lnTo>
                  <a:pt x="1611" y="116"/>
                </a:lnTo>
                <a:lnTo>
                  <a:pt x="1603" y="113"/>
                </a:lnTo>
                <a:lnTo>
                  <a:pt x="1593" y="109"/>
                </a:lnTo>
                <a:lnTo>
                  <a:pt x="1582" y="109"/>
                </a:lnTo>
                <a:lnTo>
                  <a:pt x="1572" y="109"/>
                </a:lnTo>
                <a:lnTo>
                  <a:pt x="1560" y="113"/>
                </a:lnTo>
                <a:lnTo>
                  <a:pt x="1560" y="113"/>
                </a:lnTo>
                <a:lnTo>
                  <a:pt x="1570" y="118"/>
                </a:lnTo>
                <a:lnTo>
                  <a:pt x="1593" y="131"/>
                </a:lnTo>
                <a:lnTo>
                  <a:pt x="1605" y="142"/>
                </a:lnTo>
                <a:lnTo>
                  <a:pt x="1615" y="152"/>
                </a:lnTo>
                <a:lnTo>
                  <a:pt x="1618" y="157"/>
                </a:lnTo>
                <a:lnTo>
                  <a:pt x="1620" y="162"/>
                </a:lnTo>
                <a:lnTo>
                  <a:pt x="1622" y="169"/>
                </a:lnTo>
                <a:lnTo>
                  <a:pt x="1622" y="174"/>
                </a:lnTo>
                <a:lnTo>
                  <a:pt x="1622" y="174"/>
                </a:lnTo>
                <a:lnTo>
                  <a:pt x="1620" y="183"/>
                </a:lnTo>
                <a:lnTo>
                  <a:pt x="1615" y="188"/>
                </a:lnTo>
                <a:lnTo>
                  <a:pt x="1610" y="193"/>
                </a:lnTo>
                <a:lnTo>
                  <a:pt x="1605" y="196"/>
                </a:lnTo>
                <a:lnTo>
                  <a:pt x="1596" y="198"/>
                </a:lnTo>
                <a:lnTo>
                  <a:pt x="1588" y="198"/>
                </a:lnTo>
                <a:lnTo>
                  <a:pt x="1579" y="198"/>
                </a:lnTo>
                <a:lnTo>
                  <a:pt x="1570" y="196"/>
                </a:lnTo>
                <a:lnTo>
                  <a:pt x="1570" y="196"/>
                </a:lnTo>
                <a:lnTo>
                  <a:pt x="1545" y="166"/>
                </a:lnTo>
                <a:lnTo>
                  <a:pt x="1529" y="150"/>
                </a:lnTo>
                <a:lnTo>
                  <a:pt x="1511" y="135"/>
                </a:lnTo>
                <a:lnTo>
                  <a:pt x="1490" y="118"/>
                </a:lnTo>
                <a:lnTo>
                  <a:pt x="1466" y="102"/>
                </a:lnTo>
                <a:lnTo>
                  <a:pt x="1441" y="87"/>
                </a:lnTo>
                <a:lnTo>
                  <a:pt x="1410" y="72"/>
                </a:lnTo>
                <a:lnTo>
                  <a:pt x="1410" y="72"/>
                </a:lnTo>
                <a:lnTo>
                  <a:pt x="1382" y="61"/>
                </a:lnTo>
                <a:lnTo>
                  <a:pt x="1350" y="49"/>
                </a:lnTo>
                <a:lnTo>
                  <a:pt x="1312" y="37"/>
                </a:lnTo>
                <a:lnTo>
                  <a:pt x="1268" y="25"/>
                </a:lnTo>
                <a:lnTo>
                  <a:pt x="1220" y="17"/>
                </a:lnTo>
                <a:lnTo>
                  <a:pt x="1169" y="8"/>
                </a:lnTo>
                <a:lnTo>
                  <a:pt x="1112" y="3"/>
                </a:lnTo>
                <a:lnTo>
                  <a:pt x="1054" y="0"/>
                </a:lnTo>
                <a:lnTo>
                  <a:pt x="1024" y="0"/>
                </a:lnTo>
                <a:lnTo>
                  <a:pt x="993" y="1"/>
                </a:lnTo>
                <a:lnTo>
                  <a:pt x="960" y="5"/>
                </a:lnTo>
                <a:lnTo>
                  <a:pt x="928" y="8"/>
                </a:lnTo>
                <a:lnTo>
                  <a:pt x="895" y="13"/>
                </a:lnTo>
                <a:lnTo>
                  <a:pt x="861" y="20"/>
                </a:lnTo>
                <a:lnTo>
                  <a:pt x="829" y="27"/>
                </a:lnTo>
                <a:lnTo>
                  <a:pt x="794" y="37"/>
                </a:lnTo>
                <a:lnTo>
                  <a:pt x="760" y="49"/>
                </a:lnTo>
                <a:lnTo>
                  <a:pt x="724" y="61"/>
                </a:lnTo>
                <a:lnTo>
                  <a:pt x="690" y="77"/>
                </a:lnTo>
                <a:lnTo>
                  <a:pt x="656" y="94"/>
                </a:lnTo>
                <a:lnTo>
                  <a:pt x="620" y="113"/>
                </a:lnTo>
                <a:lnTo>
                  <a:pt x="586" y="133"/>
                </a:lnTo>
                <a:lnTo>
                  <a:pt x="552" y="155"/>
                </a:lnTo>
                <a:lnTo>
                  <a:pt x="516" y="181"/>
                </a:lnTo>
                <a:lnTo>
                  <a:pt x="516" y="181"/>
                </a:lnTo>
                <a:lnTo>
                  <a:pt x="494" y="155"/>
                </a:lnTo>
                <a:lnTo>
                  <a:pt x="470" y="131"/>
                </a:lnTo>
                <a:lnTo>
                  <a:pt x="441" y="106"/>
                </a:lnTo>
                <a:lnTo>
                  <a:pt x="424" y="92"/>
                </a:lnTo>
                <a:lnTo>
                  <a:pt x="407" y="80"/>
                </a:lnTo>
                <a:lnTo>
                  <a:pt x="389" y="72"/>
                </a:lnTo>
                <a:lnTo>
                  <a:pt x="372" y="63"/>
                </a:lnTo>
                <a:lnTo>
                  <a:pt x="357" y="58"/>
                </a:lnTo>
                <a:lnTo>
                  <a:pt x="340" y="54"/>
                </a:lnTo>
                <a:lnTo>
                  <a:pt x="333" y="56"/>
                </a:lnTo>
                <a:lnTo>
                  <a:pt x="326" y="56"/>
                </a:lnTo>
                <a:lnTo>
                  <a:pt x="319" y="60"/>
                </a:lnTo>
                <a:lnTo>
                  <a:pt x="313" y="63"/>
                </a:lnTo>
                <a:lnTo>
                  <a:pt x="313" y="63"/>
                </a:lnTo>
                <a:lnTo>
                  <a:pt x="319" y="87"/>
                </a:lnTo>
                <a:lnTo>
                  <a:pt x="335" y="140"/>
                </a:lnTo>
                <a:lnTo>
                  <a:pt x="342" y="171"/>
                </a:lnTo>
                <a:lnTo>
                  <a:pt x="347" y="198"/>
                </a:lnTo>
                <a:lnTo>
                  <a:pt x="350" y="220"/>
                </a:lnTo>
                <a:lnTo>
                  <a:pt x="350" y="227"/>
                </a:lnTo>
                <a:lnTo>
                  <a:pt x="350" y="232"/>
                </a:lnTo>
                <a:lnTo>
                  <a:pt x="350" y="232"/>
                </a:lnTo>
                <a:lnTo>
                  <a:pt x="336" y="237"/>
                </a:lnTo>
                <a:lnTo>
                  <a:pt x="323" y="244"/>
                </a:lnTo>
                <a:lnTo>
                  <a:pt x="306" y="253"/>
                </a:lnTo>
                <a:lnTo>
                  <a:pt x="287" y="266"/>
                </a:lnTo>
                <a:lnTo>
                  <a:pt x="268" y="282"/>
                </a:lnTo>
                <a:lnTo>
                  <a:pt x="249" y="302"/>
                </a:lnTo>
                <a:lnTo>
                  <a:pt x="242" y="312"/>
                </a:lnTo>
                <a:lnTo>
                  <a:pt x="234" y="326"/>
                </a:lnTo>
                <a:lnTo>
                  <a:pt x="234" y="326"/>
                </a:lnTo>
                <a:lnTo>
                  <a:pt x="207" y="374"/>
                </a:lnTo>
                <a:lnTo>
                  <a:pt x="195" y="394"/>
                </a:lnTo>
                <a:lnTo>
                  <a:pt x="181" y="412"/>
                </a:lnTo>
                <a:lnTo>
                  <a:pt x="167" y="427"/>
                </a:lnTo>
                <a:lnTo>
                  <a:pt x="154" y="439"/>
                </a:lnTo>
                <a:lnTo>
                  <a:pt x="145" y="442"/>
                </a:lnTo>
                <a:lnTo>
                  <a:pt x="136" y="446"/>
                </a:lnTo>
                <a:lnTo>
                  <a:pt x="128" y="449"/>
                </a:lnTo>
                <a:lnTo>
                  <a:pt x="119" y="449"/>
                </a:lnTo>
                <a:lnTo>
                  <a:pt x="119" y="449"/>
                </a:lnTo>
                <a:lnTo>
                  <a:pt x="41" y="458"/>
                </a:lnTo>
                <a:lnTo>
                  <a:pt x="0" y="463"/>
                </a:lnTo>
                <a:lnTo>
                  <a:pt x="0" y="463"/>
                </a:lnTo>
                <a:lnTo>
                  <a:pt x="0" y="488"/>
                </a:lnTo>
                <a:lnTo>
                  <a:pt x="1" y="516"/>
                </a:lnTo>
                <a:lnTo>
                  <a:pt x="5" y="550"/>
                </a:lnTo>
                <a:lnTo>
                  <a:pt x="10" y="569"/>
                </a:lnTo>
                <a:lnTo>
                  <a:pt x="13" y="588"/>
                </a:lnTo>
                <a:lnTo>
                  <a:pt x="20" y="606"/>
                </a:lnTo>
                <a:lnTo>
                  <a:pt x="27" y="625"/>
                </a:lnTo>
                <a:lnTo>
                  <a:pt x="37" y="644"/>
                </a:lnTo>
                <a:lnTo>
                  <a:pt x="48" y="661"/>
                </a:lnTo>
                <a:lnTo>
                  <a:pt x="61" y="676"/>
                </a:lnTo>
                <a:lnTo>
                  <a:pt x="77" y="690"/>
                </a:lnTo>
                <a:lnTo>
                  <a:pt x="77" y="690"/>
                </a:lnTo>
                <a:lnTo>
                  <a:pt x="107" y="716"/>
                </a:lnTo>
                <a:lnTo>
                  <a:pt x="138" y="736"/>
                </a:lnTo>
                <a:lnTo>
                  <a:pt x="166" y="755"/>
                </a:lnTo>
                <a:lnTo>
                  <a:pt x="191" y="770"/>
                </a:lnTo>
                <a:lnTo>
                  <a:pt x="215" y="784"/>
                </a:lnTo>
                <a:lnTo>
                  <a:pt x="237" y="794"/>
                </a:lnTo>
                <a:lnTo>
                  <a:pt x="277" y="810"/>
                </a:lnTo>
                <a:lnTo>
                  <a:pt x="277" y="810"/>
                </a:lnTo>
                <a:lnTo>
                  <a:pt x="321" y="825"/>
                </a:lnTo>
                <a:lnTo>
                  <a:pt x="377" y="844"/>
                </a:lnTo>
                <a:lnTo>
                  <a:pt x="442" y="863"/>
                </a:lnTo>
                <a:lnTo>
                  <a:pt x="442" y="863"/>
                </a:lnTo>
                <a:lnTo>
                  <a:pt x="459" y="866"/>
                </a:lnTo>
                <a:lnTo>
                  <a:pt x="478" y="871"/>
                </a:lnTo>
                <a:lnTo>
                  <a:pt x="497" y="878"/>
                </a:lnTo>
                <a:lnTo>
                  <a:pt x="507" y="883"/>
                </a:lnTo>
                <a:lnTo>
                  <a:pt x="518" y="890"/>
                </a:lnTo>
                <a:lnTo>
                  <a:pt x="526" y="897"/>
                </a:lnTo>
                <a:lnTo>
                  <a:pt x="535" y="905"/>
                </a:lnTo>
                <a:lnTo>
                  <a:pt x="542" y="916"/>
                </a:lnTo>
                <a:lnTo>
                  <a:pt x="548" y="928"/>
                </a:lnTo>
                <a:lnTo>
                  <a:pt x="552" y="940"/>
                </a:lnTo>
                <a:lnTo>
                  <a:pt x="552" y="955"/>
                </a:lnTo>
                <a:lnTo>
                  <a:pt x="552" y="955"/>
                </a:lnTo>
                <a:lnTo>
                  <a:pt x="552" y="989"/>
                </a:lnTo>
                <a:lnTo>
                  <a:pt x="550" y="1025"/>
                </a:lnTo>
                <a:lnTo>
                  <a:pt x="545" y="1098"/>
                </a:lnTo>
                <a:lnTo>
                  <a:pt x="536" y="1180"/>
                </a:lnTo>
                <a:lnTo>
                  <a:pt x="536" y="1180"/>
                </a:lnTo>
                <a:lnTo>
                  <a:pt x="543" y="1182"/>
                </a:lnTo>
                <a:lnTo>
                  <a:pt x="564" y="1186"/>
                </a:lnTo>
                <a:lnTo>
                  <a:pt x="593" y="1189"/>
                </a:lnTo>
                <a:lnTo>
                  <a:pt x="610" y="1189"/>
                </a:lnTo>
                <a:lnTo>
                  <a:pt x="629" y="1189"/>
                </a:lnTo>
                <a:lnTo>
                  <a:pt x="646" y="1187"/>
                </a:lnTo>
                <a:lnTo>
                  <a:pt x="665" y="1184"/>
                </a:lnTo>
                <a:lnTo>
                  <a:pt x="683" y="1179"/>
                </a:lnTo>
                <a:lnTo>
                  <a:pt x="702" y="1170"/>
                </a:lnTo>
                <a:lnTo>
                  <a:pt x="718" y="1160"/>
                </a:lnTo>
                <a:lnTo>
                  <a:pt x="733" y="1148"/>
                </a:lnTo>
                <a:lnTo>
                  <a:pt x="747" y="1131"/>
                </a:lnTo>
                <a:lnTo>
                  <a:pt x="752" y="1122"/>
                </a:lnTo>
                <a:lnTo>
                  <a:pt x="757" y="1112"/>
                </a:lnTo>
                <a:lnTo>
                  <a:pt x="757" y="1112"/>
                </a:lnTo>
                <a:lnTo>
                  <a:pt x="776" y="1066"/>
                </a:lnTo>
                <a:lnTo>
                  <a:pt x="789" y="1030"/>
                </a:lnTo>
                <a:lnTo>
                  <a:pt x="789" y="1030"/>
                </a:lnTo>
                <a:lnTo>
                  <a:pt x="849" y="876"/>
                </a:lnTo>
                <a:lnTo>
                  <a:pt x="846" y="963"/>
                </a:lnTo>
                <a:lnTo>
                  <a:pt x="846" y="963"/>
                </a:lnTo>
                <a:lnTo>
                  <a:pt x="868" y="962"/>
                </a:lnTo>
                <a:lnTo>
                  <a:pt x="868" y="962"/>
                </a:lnTo>
                <a:lnTo>
                  <a:pt x="930" y="963"/>
                </a:lnTo>
                <a:lnTo>
                  <a:pt x="1010" y="963"/>
                </a:lnTo>
                <a:lnTo>
                  <a:pt x="1054" y="962"/>
                </a:lnTo>
                <a:lnTo>
                  <a:pt x="1097" y="958"/>
                </a:lnTo>
                <a:lnTo>
                  <a:pt x="1138" y="952"/>
                </a:lnTo>
                <a:lnTo>
                  <a:pt x="1157" y="948"/>
                </a:lnTo>
                <a:lnTo>
                  <a:pt x="1176" y="943"/>
                </a:lnTo>
                <a:lnTo>
                  <a:pt x="1176" y="943"/>
                </a:lnTo>
                <a:lnTo>
                  <a:pt x="1150" y="919"/>
                </a:lnTo>
                <a:lnTo>
                  <a:pt x="1136" y="905"/>
                </a:lnTo>
                <a:lnTo>
                  <a:pt x="1124" y="888"/>
                </a:lnTo>
                <a:lnTo>
                  <a:pt x="1112" y="871"/>
                </a:lnTo>
                <a:lnTo>
                  <a:pt x="1100" y="852"/>
                </a:lnTo>
                <a:lnTo>
                  <a:pt x="1092" y="830"/>
                </a:lnTo>
                <a:lnTo>
                  <a:pt x="1083" y="808"/>
                </a:lnTo>
                <a:lnTo>
                  <a:pt x="1076" y="784"/>
                </a:lnTo>
                <a:lnTo>
                  <a:pt x="1071" y="757"/>
                </a:lnTo>
                <a:lnTo>
                  <a:pt x="1070" y="729"/>
                </a:lnTo>
                <a:lnTo>
                  <a:pt x="1070" y="700"/>
                </a:lnTo>
                <a:lnTo>
                  <a:pt x="1073" y="668"/>
                </a:lnTo>
                <a:lnTo>
                  <a:pt x="1080" y="635"/>
                </a:lnTo>
                <a:lnTo>
                  <a:pt x="1092" y="600"/>
                </a:lnTo>
                <a:lnTo>
                  <a:pt x="1106" y="562"/>
                </a:lnTo>
                <a:lnTo>
                  <a:pt x="1106" y="562"/>
                </a:lnTo>
                <a:lnTo>
                  <a:pt x="1102" y="574"/>
                </a:lnTo>
                <a:lnTo>
                  <a:pt x="1095" y="603"/>
                </a:lnTo>
                <a:lnTo>
                  <a:pt x="1092" y="623"/>
                </a:lnTo>
                <a:lnTo>
                  <a:pt x="1090" y="646"/>
                </a:lnTo>
                <a:lnTo>
                  <a:pt x="1090" y="671"/>
                </a:lnTo>
                <a:lnTo>
                  <a:pt x="1092" y="699"/>
                </a:lnTo>
                <a:lnTo>
                  <a:pt x="1095" y="728"/>
                </a:lnTo>
                <a:lnTo>
                  <a:pt x="1102" y="758"/>
                </a:lnTo>
                <a:lnTo>
                  <a:pt x="1114" y="789"/>
                </a:lnTo>
                <a:lnTo>
                  <a:pt x="1121" y="805"/>
                </a:lnTo>
                <a:lnTo>
                  <a:pt x="1129" y="820"/>
                </a:lnTo>
                <a:lnTo>
                  <a:pt x="1140" y="834"/>
                </a:lnTo>
                <a:lnTo>
                  <a:pt x="1152" y="849"/>
                </a:lnTo>
                <a:lnTo>
                  <a:pt x="1164" y="863"/>
                </a:lnTo>
                <a:lnTo>
                  <a:pt x="1177" y="876"/>
                </a:lnTo>
                <a:lnTo>
                  <a:pt x="1194" y="890"/>
                </a:lnTo>
                <a:lnTo>
                  <a:pt x="1212" y="904"/>
                </a:lnTo>
                <a:lnTo>
                  <a:pt x="1230" y="916"/>
                </a:lnTo>
                <a:lnTo>
                  <a:pt x="1251" y="928"/>
                </a:lnTo>
                <a:lnTo>
                  <a:pt x="1251" y="928"/>
                </a:lnTo>
                <a:lnTo>
                  <a:pt x="1251" y="928"/>
                </a:lnTo>
                <a:lnTo>
                  <a:pt x="1256" y="931"/>
                </a:lnTo>
                <a:lnTo>
                  <a:pt x="1259" y="936"/>
                </a:lnTo>
                <a:lnTo>
                  <a:pt x="1259" y="936"/>
                </a:lnTo>
                <a:lnTo>
                  <a:pt x="1266" y="948"/>
                </a:lnTo>
                <a:lnTo>
                  <a:pt x="1273" y="965"/>
                </a:lnTo>
                <a:lnTo>
                  <a:pt x="1280" y="987"/>
                </a:lnTo>
                <a:lnTo>
                  <a:pt x="1285" y="1011"/>
                </a:lnTo>
                <a:lnTo>
                  <a:pt x="1290" y="1037"/>
                </a:lnTo>
                <a:lnTo>
                  <a:pt x="1294" y="1063"/>
                </a:lnTo>
                <a:lnTo>
                  <a:pt x="1295" y="1088"/>
                </a:lnTo>
                <a:lnTo>
                  <a:pt x="1295" y="1112"/>
                </a:lnTo>
                <a:lnTo>
                  <a:pt x="1295" y="1112"/>
                </a:lnTo>
                <a:lnTo>
                  <a:pt x="1295" y="1131"/>
                </a:lnTo>
                <a:lnTo>
                  <a:pt x="1299" y="1150"/>
                </a:lnTo>
                <a:lnTo>
                  <a:pt x="1306" y="1163"/>
                </a:lnTo>
                <a:lnTo>
                  <a:pt x="1316" y="1175"/>
                </a:lnTo>
                <a:lnTo>
                  <a:pt x="1328" y="1186"/>
                </a:lnTo>
                <a:lnTo>
                  <a:pt x="1341" y="1191"/>
                </a:lnTo>
                <a:lnTo>
                  <a:pt x="1358" y="1196"/>
                </a:lnTo>
                <a:lnTo>
                  <a:pt x="1377" y="1196"/>
                </a:lnTo>
                <a:lnTo>
                  <a:pt x="1377" y="1196"/>
                </a:lnTo>
                <a:lnTo>
                  <a:pt x="1396" y="1196"/>
                </a:lnTo>
                <a:lnTo>
                  <a:pt x="1411" y="1192"/>
                </a:lnTo>
                <a:lnTo>
                  <a:pt x="1425" y="1186"/>
                </a:lnTo>
                <a:lnTo>
                  <a:pt x="1439" y="1175"/>
                </a:lnTo>
                <a:lnTo>
                  <a:pt x="1449" y="1162"/>
                </a:lnTo>
                <a:lnTo>
                  <a:pt x="1461" y="1143"/>
                </a:lnTo>
                <a:lnTo>
                  <a:pt x="1471" y="1119"/>
                </a:lnTo>
                <a:lnTo>
                  <a:pt x="1483" y="1092"/>
                </a:lnTo>
                <a:lnTo>
                  <a:pt x="1483" y="1092"/>
                </a:lnTo>
                <a:lnTo>
                  <a:pt x="1495" y="1061"/>
                </a:lnTo>
                <a:lnTo>
                  <a:pt x="1505" y="1028"/>
                </a:lnTo>
                <a:lnTo>
                  <a:pt x="1524" y="969"/>
                </a:lnTo>
                <a:lnTo>
                  <a:pt x="1548" y="870"/>
                </a:lnTo>
                <a:lnTo>
                  <a:pt x="1548" y="870"/>
                </a:lnTo>
                <a:lnTo>
                  <a:pt x="1553" y="851"/>
                </a:lnTo>
                <a:lnTo>
                  <a:pt x="1560" y="832"/>
                </a:lnTo>
                <a:lnTo>
                  <a:pt x="1577" y="793"/>
                </a:lnTo>
                <a:lnTo>
                  <a:pt x="1596" y="757"/>
                </a:lnTo>
                <a:lnTo>
                  <a:pt x="1618" y="724"/>
                </a:lnTo>
                <a:lnTo>
                  <a:pt x="1618" y="724"/>
                </a:lnTo>
                <a:lnTo>
                  <a:pt x="1630" y="705"/>
                </a:lnTo>
                <a:lnTo>
                  <a:pt x="1642" y="680"/>
                </a:lnTo>
                <a:lnTo>
                  <a:pt x="1654" y="649"/>
                </a:lnTo>
                <a:lnTo>
                  <a:pt x="1666" y="615"/>
                </a:lnTo>
                <a:lnTo>
                  <a:pt x="1676" y="579"/>
                </a:lnTo>
                <a:lnTo>
                  <a:pt x="1683" y="543"/>
                </a:lnTo>
                <a:lnTo>
                  <a:pt x="1687" y="509"/>
                </a:lnTo>
                <a:lnTo>
                  <a:pt x="1687" y="492"/>
                </a:lnTo>
                <a:lnTo>
                  <a:pt x="1687" y="478"/>
                </a:lnTo>
                <a:lnTo>
                  <a:pt x="1687" y="478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prstClr val="black"/>
              </a:solidFill>
              <a:latin typeface="Arial"/>
            </a:endParaRPr>
          </a:p>
        </p:txBody>
      </p:sp>
      <p:sp>
        <p:nvSpPr>
          <p:cNvPr id="1151" name="Freeform 5">
            <a:extLst>
              <a:ext uri="{FF2B5EF4-FFF2-40B4-BE49-F238E27FC236}">
                <a16:creationId xmlns:a16="http://schemas.microsoft.com/office/drawing/2014/main" id="{D1BE5D53-A3F7-47C5-99D5-86DF8404DF4F}"/>
              </a:ext>
            </a:extLst>
          </p:cNvPr>
          <p:cNvSpPr>
            <a:spLocks/>
          </p:cNvSpPr>
          <p:nvPr/>
        </p:nvSpPr>
        <p:spPr bwMode="auto">
          <a:xfrm flipH="1">
            <a:off x="6445718" y="3169206"/>
            <a:ext cx="169419" cy="94893"/>
          </a:xfrm>
          <a:custGeom>
            <a:avLst/>
            <a:gdLst>
              <a:gd name="T0" fmla="*/ 1666 w 1687"/>
              <a:gd name="T1" fmla="*/ 377 h 1196"/>
              <a:gd name="T2" fmla="*/ 1613 w 1687"/>
              <a:gd name="T3" fmla="*/ 249 h 1196"/>
              <a:gd name="T4" fmla="*/ 1618 w 1687"/>
              <a:gd name="T5" fmla="*/ 236 h 1196"/>
              <a:gd name="T6" fmla="*/ 1654 w 1687"/>
              <a:gd name="T7" fmla="*/ 215 h 1196"/>
              <a:gd name="T8" fmla="*/ 1654 w 1687"/>
              <a:gd name="T9" fmla="*/ 172 h 1196"/>
              <a:gd name="T10" fmla="*/ 1620 w 1687"/>
              <a:gd name="T11" fmla="*/ 121 h 1196"/>
              <a:gd name="T12" fmla="*/ 1572 w 1687"/>
              <a:gd name="T13" fmla="*/ 109 h 1196"/>
              <a:gd name="T14" fmla="*/ 1605 w 1687"/>
              <a:gd name="T15" fmla="*/ 142 h 1196"/>
              <a:gd name="T16" fmla="*/ 1622 w 1687"/>
              <a:gd name="T17" fmla="*/ 174 h 1196"/>
              <a:gd name="T18" fmla="*/ 1605 w 1687"/>
              <a:gd name="T19" fmla="*/ 196 h 1196"/>
              <a:gd name="T20" fmla="*/ 1570 w 1687"/>
              <a:gd name="T21" fmla="*/ 196 h 1196"/>
              <a:gd name="T22" fmla="*/ 1466 w 1687"/>
              <a:gd name="T23" fmla="*/ 102 h 1196"/>
              <a:gd name="T24" fmla="*/ 1350 w 1687"/>
              <a:gd name="T25" fmla="*/ 49 h 1196"/>
              <a:gd name="T26" fmla="*/ 1112 w 1687"/>
              <a:gd name="T27" fmla="*/ 3 h 1196"/>
              <a:gd name="T28" fmla="*/ 928 w 1687"/>
              <a:gd name="T29" fmla="*/ 8 h 1196"/>
              <a:gd name="T30" fmla="*/ 760 w 1687"/>
              <a:gd name="T31" fmla="*/ 49 h 1196"/>
              <a:gd name="T32" fmla="*/ 586 w 1687"/>
              <a:gd name="T33" fmla="*/ 133 h 1196"/>
              <a:gd name="T34" fmla="*/ 470 w 1687"/>
              <a:gd name="T35" fmla="*/ 131 h 1196"/>
              <a:gd name="T36" fmla="*/ 372 w 1687"/>
              <a:gd name="T37" fmla="*/ 63 h 1196"/>
              <a:gd name="T38" fmla="*/ 319 w 1687"/>
              <a:gd name="T39" fmla="*/ 60 h 1196"/>
              <a:gd name="T40" fmla="*/ 342 w 1687"/>
              <a:gd name="T41" fmla="*/ 171 h 1196"/>
              <a:gd name="T42" fmla="*/ 350 w 1687"/>
              <a:gd name="T43" fmla="*/ 232 h 1196"/>
              <a:gd name="T44" fmla="*/ 268 w 1687"/>
              <a:gd name="T45" fmla="*/ 282 h 1196"/>
              <a:gd name="T46" fmla="*/ 207 w 1687"/>
              <a:gd name="T47" fmla="*/ 374 h 1196"/>
              <a:gd name="T48" fmla="*/ 145 w 1687"/>
              <a:gd name="T49" fmla="*/ 442 h 1196"/>
              <a:gd name="T50" fmla="*/ 41 w 1687"/>
              <a:gd name="T51" fmla="*/ 458 h 1196"/>
              <a:gd name="T52" fmla="*/ 5 w 1687"/>
              <a:gd name="T53" fmla="*/ 550 h 1196"/>
              <a:gd name="T54" fmla="*/ 37 w 1687"/>
              <a:gd name="T55" fmla="*/ 644 h 1196"/>
              <a:gd name="T56" fmla="*/ 107 w 1687"/>
              <a:gd name="T57" fmla="*/ 716 h 1196"/>
              <a:gd name="T58" fmla="*/ 237 w 1687"/>
              <a:gd name="T59" fmla="*/ 794 h 1196"/>
              <a:gd name="T60" fmla="*/ 442 w 1687"/>
              <a:gd name="T61" fmla="*/ 863 h 1196"/>
              <a:gd name="T62" fmla="*/ 507 w 1687"/>
              <a:gd name="T63" fmla="*/ 883 h 1196"/>
              <a:gd name="T64" fmla="*/ 548 w 1687"/>
              <a:gd name="T65" fmla="*/ 928 h 1196"/>
              <a:gd name="T66" fmla="*/ 550 w 1687"/>
              <a:gd name="T67" fmla="*/ 1025 h 1196"/>
              <a:gd name="T68" fmla="*/ 564 w 1687"/>
              <a:gd name="T69" fmla="*/ 1186 h 1196"/>
              <a:gd name="T70" fmla="*/ 665 w 1687"/>
              <a:gd name="T71" fmla="*/ 1184 h 1196"/>
              <a:gd name="T72" fmla="*/ 747 w 1687"/>
              <a:gd name="T73" fmla="*/ 1131 h 1196"/>
              <a:gd name="T74" fmla="*/ 789 w 1687"/>
              <a:gd name="T75" fmla="*/ 1030 h 1196"/>
              <a:gd name="T76" fmla="*/ 868 w 1687"/>
              <a:gd name="T77" fmla="*/ 962 h 1196"/>
              <a:gd name="T78" fmla="*/ 1097 w 1687"/>
              <a:gd name="T79" fmla="*/ 958 h 1196"/>
              <a:gd name="T80" fmla="*/ 1150 w 1687"/>
              <a:gd name="T81" fmla="*/ 919 h 1196"/>
              <a:gd name="T82" fmla="*/ 1092 w 1687"/>
              <a:gd name="T83" fmla="*/ 830 h 1196"/>
              <a:gd name="T84" fmla="*/ 1070 w 1687"/>
              <a:gd name="T85" fmla="*/ 700 h 1196"/>
              <a:gd name="T86" fmla="*/ 1106 w 1687"/>
              <a:gd name="T87" fmla="*/ 562 h 1196"/>
              <a:gd name="T88" fmla="*/ 1090 w 1687"/>
              <a:gd name="T89" fmla="*/ 671 h 1196"/>
              <a:gd name="T90" fmla="*/ 1121 w 1687"/>
              <a:gd name="T91" fmla="*/ 805 h 1196"/>
              <a:gd name="T92" fmla="*/ 1177 w 1687"/>
              <a:gd name="T93" fmla="*/ 876 h 1196"/>
              <a:gd name="T94" fmla="*/ 1251 w 1687"/>
              <a:gd name="T95" fmla="*/ 928 h 1196"/>
              <a:gd name="T96" fmla="*/ 1266 w 1687"/>
              <a:gd name="T97" fmla="*/ 948 h 1196"/>
              <a:gd name="T98" fmla="*/ 1294 w 1687"/>
              <a:gd name="T99" fmla="*/ 1063 h 1196"/>
              <a:gd name="T100" fmla="*/ 1299 w 1687"/>
              <a:gd name="T101" fmla="*/ 1150 h 1196"/>
              <a:gd name="T102" fmla="*/ 1358 w 1687"/>
              <a:gd name="T103" fmla="*/ 1196 h 1196"/>
              <a:gd name="T104" fmla="*/ 1425 w 1687"/>
              <a:gd name="T105" fmla="*/ 1186 h 1196"/>
              <a:gd name="T106" fmla="*/ 1483 w 1687"/>
              <a:gd name="T107" fmla="*/ 1092 h 1196"/>
              <a:gd name="T108" fmla="*/ 1548 w 1687"/>
              <a:gd name="T109" fmla="*/ 870 h 1196"/>
              <a:gd name="T110" fmla="*/ 1596 w 1687"/>
              <a:gd name="T111" fmla="*/ 757 h 1196"/>
              <a:gd name="T112" fmla="*/ 1654 w 1687"/>
              <a:gd name="T113" fmla="*/ 649 h 1196"/>
              <a:gd name="T114" fmla="*/ 1687 w 1687"/>
              <a:gd name="T115" fmla="*/ 49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7" h="1196">
                <a:moveTo>
                  <a:pt x="1687" y="478"/>
                </a:moveTo>
                <a:lnTo>
                  <a:pt x="1687" y="478"/>
                </a:lnTo>
                <a:lnTo>
                  <a:pt x="1682" y="446"/>
                </a:lnTo>
                <a:lnTo>
                  <a:pt x="1675" y="412"/>
                </a:lnTo>
                <a:lnTo>
                  <a:pt x="1666" y="377"/>
                </a:lnTo>
                <a:lnTo>
                  <a:pt x="1654" y="342"/>
                </a:lnTo>
                <a:lnTo>
                  <a:pt x="1642" y="309"/>
                </a:lnTo>
                <a:lnTo>
                  <a:pt x="1630" y="280"/>
                </a:lnTo>
                <a:lnTo>
                  <a:pt x="1618" y="258"/>
                </a:lnTo>
                <a:lnTo>
                  <a:pt x="1613" y="249"/>
                </a:lnTo>
                <a:lnTo>
                  <a:pt x="1608" y="242"/>
                </a:lnTo>
                <a:lnTo>
                  <a:pt x="1608" y="242"/>
                </a:lnTo>
                <a:lnTo>
                  <a:pt x="1603" y="237"/>
                </a:lnTo>
                <a:lnTo>
                  <a:pt x="1603" y="237"/>
                </a:lnTo>
                <a:lnTo>
                  <a:pt x="1618" y="236"/>
                </a:lnTo>
                <a:lnTo>
                  <a:pt x="1627" y="234"/>
                </a:lnTo>
                <a:lnTo>
                  <a:pt x="1635" y="230"/>
                </a:lnTo>
                <a:lnTo>
                  <a:pt x="1644" y="227"/>
                </a:lnTo>
                <a:lnTo>
                  <a:pt x="1649" y="222"/>
                </a:lnTo>
                <a:lnTo>
                  <a:pt x="1654" y="215"/>
                </a:lnTo>
                <a:lnTo>
                  <a:pt x="1658" y="205"/>
                </a:lnTo>
                <a:lnTo>
                  <a:pt x="1658" y="205"/>
                </a:lnTo>
                <a:lnTo>
                  <a:pt x="1658" y="198"/>
                </a:lnTo>
                <a:lnTo>
                  <a:pt x="1658" y="189"/>
                </a:lnTo>
                <a:lnTo>
                  <a:pt x="1654" y="172"/>
                </a:lnTo>
                <a:lnTo>
                  <a:pt x="1646" y="154"/>
                </a:lnTo>
                <a:lnTo>
                  <a:pt x="1640" y="145"/>
                </a:lnTo>
                <a:lnTo>
                  <a:pt x="1635" y="136"/>
                </a:lnTo>
                <a:lnTo>
                  <a:pt x="1629" y="128"/>
                </a:lnTo>
                <a:lnTo>
                  <a:pt x="1620" y="121"/>
                </a:lnTo>
                <a:lnTo>
                  <a:pt x="1611" y="116"/>
                </a:lnTo>
                <a:lnTo>
                  <a:pt x="1603" y="113"/>
                </a:lnTo>
                <a:lnTo>
                  <a:pt x="1593" y="109"/>
                </a:lnTo>
                <a:lnTo>
                  <a:pt x="1582" y="109"/>
                </a:lnTo>
                <a:lnTo>
                  <a:pt x="1572" y="109"/>
                </a:lnTo>
                <a:lnTo>
                  <a:pt x="1560" y="113"/>
                </a:lnTo>
                <a:lnTo>
                  <a:pt x="1560" y="113"/>
                </a:lnTo>
                <a:lnTo>
                  <a:pt x="1570" y="118"/>
                </a:lnTo>
                <a:lnTo>
                  <a:pt x="1593" y="131"/>
                </a:lnTo>
                <a:lnTo>
                  <a:pt x="1605" y="142"/>
                </a:lnTo>
                <a:lnTo>
                  <a:pt x="1615" y="152"/>
                </a:lnTo>
                <a:lnTo>
                  <a:pt x="1618" y="157"/>
                </a:lnTo>
                <a:lnTo>
                  <a:pt x="1620" y="162"/>
                </a:lnTo>
                <a:lnTo>
                  <a:pt x="1622" y="169"/>
                </a:lnTo>
                <a:lnTo>
                  <a:pt x="1622" y="174"/>
                </a:lnTo>
                <a:lnTo>
                  <a:pt x="1622" y="174"/>
                </a:lnTo>
                <a:lnTo>
                  <a:pt x="1620" y="183"/>
                </a:lnTo>
                <a:lnTo>
                  <a:pt x="1615" y="188"/>
                </a:lnTo>
                <a:lnTo>
                  <a:pt x="1610" y="193"/>
                </a:lnTo>
                <a:lnTo>
                  <a:pt x="1605" y="196"/>
                </a:lnTo>
                <a:lnTo>
                  <a:pt x="1596" y="198"/>
                </a:lnTo>
                <a:lnTo>
                  <a:pt x="1588" y="198"/>
                </a:lnTo>
                <a:lnTo>
                  <a:pt x="1579" y="198"/>
                </a:lnTo>
                <a:lnTo>
                  <a:pt x="1570" y="196"/>
                </a:lnTo>
                <a:lnTo>
                  <a:pt x="1570" y="196"/>
                </a:lnTo>
                <a:lnTo>
                  <a:pt x="1545" y="166"/>
                </a:lnTo>
                <a:lnTo>
                  <a:pt x="1529" y="150"/>
                </a:lnTo>
                <a:lnTo>
                  <a:pt x="1511" y="135"/>
                </a:lnTo>
                <a:lnTo>
                  <a:pt x="1490" y="118"/>
                </a:lnTo>
                <a:lnTo>
                  <a:pt x="1466" y="102"/>
                </a:lnTo>
                <a:lnTo>
                  <a:pt x="1441" y="87"/>
                </a:lnTo>
                <a:lnTo>
                  <a:pt x="1410" y="72"/>
                </a:lnTo>
                <a:lnTo>
                  <a:pt x="1410" y="72"/>
                </a:lnTo>
                <a:lnTo>
                  <a:pt x="1382" y="61"/>
                </a:lnTo>
                <a:lnTo>
                  <a:pt x="1350" y="49"/>
                </a:lnTo>
                <a:lnTo>
                  <a:pt x="1312" y="37"/>
                </a:lnTo>
                <a:lnTo>
                  <a:pt x="1268" y="25"/>
                </a:lnTo>
                <a:lnTo>
                  <a:pt x="1220" y="17"/>
                </a:lnTo>
                <a:lnTo>
                  <a:pt x="1169" y="8"/>
                </a:lnTo>
                <a:lnTo>
                  <a:pt x="1112" y="3"/>
                </a:lnTo>
                <a:lnTo>
                  <a:pt x="1054" y="0"/>
                </a:lnTo>
                <a:lnTo>
                  <a:pt x="1024" y="0"/>
                </a:lnTo>
                <a:lnTo>
                  <a:pt x="993" y="1"/>
                </a:lnTo>
                <a:lnTo>
                  <a:pt x="960" y="5"/>
                </a:lnTo>
                <a:lnTo>
                  <a:pt x="928" y="8"/>
                </a:lnTo>
                <a:lnTo>
                  <a:pt x="895" y="13"/>
                </a:lnTo>
                <a:lnTo>
                  <a:pt x="861" y="20"/>
                </a:lnTo>
                <a:lnTo>
                  <a:pt x="829" y="27"/>
                </a:lnTo>
                <a:lnTo>
                  <a:pt x="794" y="37"/>
                </a:lnTo>
                <a:lnTo>
                  <a:pt x="760" y="49"/>
                </a:lnTo>
                <a:lnTo>
                  <a:pt x="724" y="61"/>
                </a:lnTo>
                <a:lnTo>
                  <a:pt x="690" y="77"/>
                </a:lnTo>
                <a:lnTo>
                  <a:pt x="656" y="94"/>
                </a:lnTo>
                <a:lnTo>
                  <a:pt x="620" y="113"/>
                </a:lnTo>
                <a:lnTo>
                  <a:pt x="586" y="133"/>
                </a:lnTo>
                <a:lnTo>
                  <a:pt x="552" y="155"/>
                </a:lnTo>
                <a:lnTo>
                  <a:pt x="516" y="181"/>
                </a:lnTo>
                <a:lnTo>
                  <a:pt x="516" y="181"/>
                </a:lnTo>
                <a:lnTo>
                  <a:pt x="494" y="155"/>
                </a:lnTo>
                <a:lnTo>
                  <a:pt x="470" y="131"/>
                </a:lnTo>
                <a:lnTo>
                  <a:pt x="441" y="106"/>
                </a:lnTo>
                <a:lnTo>
                  <a:pt x="424" y="92"/>
                </a:lnTo>
                <a:lnTo>
                  <a:pt x="407" y="80"/>
                </a:lnTo>
                <a:lnTo>
                  <a:pt x="389" y="72"/>
                </a:lnTo>
                <a:lnTo>
                  <a:pt x="372" y="63"/>
                </a:lnTo>
                <a:lnTo>
                  <a:pt x="357" y="58"/>
                </a:lnTo>
                <a:lnTo>
                  <a:pt x="340" y="54"/>
                </a:lnTo>
                <a:lnTo>
                  <a:pt x="333" y="56"/>
                </a:lnTo>
                <a:lnTo>
                  <a:pt x="326" y="56"/>
                </a:lnTo>
                <a:lnTo>
                  <a:pt x="319" y="60"/>
                </a:lnTo>
                <a:lnTo>
                  <a:pt x="313" y="63"/>
                </a:lnTo>
                <a:lnTo>
                  <a:pt x="313" y="63"/>
                </a:lnTo>
                <a:lnTo>
                  <a:pt x="319" y="87"/>
                </a:lnTo>
                <a:lnTo>
                  <a:pt x="335" y="140"/>
                </a:lnTo>
                <a:lnTo>
                  <a:pt x="342" y="171"/>
                </a:lnTo>
                <a:lnTo>
                  <a:pt x="347" y="198"/>
                </a:lnTo>
                <a:lnTo>
                  <a:pt x="350" y="220"/>
                </a:lnTo>
                <a:lnTo>
                  <a:pt x="350" y="227"/>
                </a:lnTo>
                <a:lnTo>
                  <a:pt x="350" y="232"/>
                </a:lnTo>
                <a:lnTo>
                  <a:pt x="350" y="232"/>
                </a:lnTo>
                <a:lnTo>
                  <a:pt x="336" y="237"/>
                </a:lnTo>
                <a:lnTo>
                  <a:pt x="323" y="244"/>
                </a:lnTo>
                <a:lnTo>
                  <a:pt x="306" y="253"/>
                </a:lnTo>
                <a:lnTo>
                  <a:pt x="287" y="266"/>
                </a:lnTo>
                <a:lnTo>
                  <a:pt x="268" y="282"/>
                </a:lnTo>
                <a:lnTo>
                  <a:pt x="249" y="302"/>
                </a:lnTo>
                <a:lnTo>
                  <a:pt x="242" y="312"/>
                </a:lnTo>
                <a:lnTo>
                  <a:pt x="234" y="326"/>
                </a:lnTo>
                <a:lnTo>
                  <a:pt x="234" y="326"/>
                </a:lnTo>
                <a:lnTo>
                  <a:pt x="207" y="374"/>
                </a:lnTo>
                <a:lnTo>
                  <a:pt x="195" y="394"/>
                </a:lnTo>
                <a:lnTo>
                  <a:pt x="181" y="412"/>
                </a:lnTo>
                <a:lnTo>
                  <a:pt x="167" y="427"/>
                </a:lnTo>
                <a:lnTo>
                  <a:pt x="154" y="439"/>
                </a:lnTo>
                <a:lnTo>
                  <a:pt x="145" y="442"/>
                </a:lnTo>
                <a:lnTo>
                  <a:pt x="136" y="446"/>
                </a:lnTo>
                <a:lnTo>
                  <a:pt x="128" y="449"/>
                </a:lnTo>
                <a:lnTo>
                  <a:pt x="119" y="449"/>
                </a:lnTo>
                <a:lnTo>
                  <a:pt x="119" y="449"/>
                </a:lnTo>
                <a:lnTo>
                  <a:pt x="41" y="458"/>
                </a:lnTo>
                <a:lnTo>
                  <a:pt x="0" y="463"/>
                </a:lnTo>
                <a:lnTo>
                  <a:pt x="0" y="463"/>
                </a:lnTo>
                <a:lnTo>
                  <a:pt x="0" y="488"/>
                </a:lnTo>
                <a:lnTo>
                  <a:pt x="1" y="516"/>
                </a:lnTo>
                <a:lnTo>
                  <a:pt x="5" y="550"/>
                </a:lnTo>
                <a:lnTo>
                  <a:pt x="10" y="569"/>
                </a:lnTo>
                <a:lnTo>
                  <a:pt x="13" y="588"/>
                </a:lnTo>
                <a:lnTo>
                  <a:pt x="20" y="606"/>
                </a:lnTo>
                <a:lnTo>
                  <a:pt x="27" y="625"/>
                </a:lnTo>
                <a:lnTo>
                  <a:pt x="37" y="644"/>
                </a:lnTo>
                <a:lnTo>
                  <a:pt x="48" y="661"/>
                </a:lnTo>
                <a:lnTo>
                  <a:pt x="61" y="676"/>
                </a:lnTo>
                <a:lnTo>
                  <a:pt x="77" y="690"/>
                </a:lnTo>
                <a:lnTo>
                  <a:pt x="77" y="690"/>
                </a:lnTo>
                <a:lnTo>
                  <a:pt x="107" y="716"/>
                </a:lnTo>
                <a:lnTo>
                  <a:pt x="138" y="736"/>
                </a:lnTo>
                <a:lnTo>
                  <a:pt x="166" y="755"/>
                </a:lnTo>
                <a:lnTo>
                  <a:pt x="191" y="770"/>
                </a:lnTo>
                <a:lnTo>
                  <a:pt x="215" y="784"/>
                </a:lnTo>
                <a:lnTo>
                  <a:pt x="237" y="794"/>
                </a:lnTo>
                <a:lnTo>
                  <a:pt x="277" y="810"/>
                </a:lnTo>
                <a:lnTo>
                  <a:pt x="277" y="810"/>
                </a:lnTo>
                <a:lnTo>
                  <a:pt x="321" y="825"/>
                </a:lnTo>
                <a:lnTo>
                  <a:pt x="377" y="844"/>
                </a:lnTo>
                <a:lnTo>
                  <a:pt x="442" y="863"/>
                </a:lnTo>
                <a:lnTo>
                  <a:pt x="442" y="863"/>
                </a:lnTo>
                <a:lnTo>
                  <a:pt x="459" y="866"/>
                </a:lnTo>
                <a:lnTo>
                  <a:pt x="478" y="871"/>
                </a:lnTo>
                <a:lnTo>
                  <a:pt x="497" y="878"/>
                </a:lnTo>
                <a:lnTo>
                  <a:pt x="507" y="883"/>
                </a:lnTo>
                <a:lnTo>
                  <a:pt x="518" y="890"/>
                </a:lnTo>
                <a:lnTo>
                  <a:pt x="526" y="897"/>
                </a:lnTo>
                <a:lnTo>
                  <a:pt x="535" y="905"/>
                </a:lnTo>
                <a:lnTo>
                  <a:pt x="542" y="916"/>
                </a:lnTo>
                <a:lnTo>
                  <a:pt x="548" y="928"/>
                </a:lnTo>
                <a:lnTo>
                  <a:pt x="552" y="940"/>
                </a:lnTo>
                <a:lnTo>
                  <a:pt x="552" y="955"/>
                </a:lnTo>
                <a:lnTo>
                  <a:pt x="552" y="955"/>
                </a:lnTo>
                <a:lnTo>
                  <a:pt x="552" y="989"/>
                </a:lnTo>
                <a:lnTo>
                  <a:pt x="550" y="1025"/>
                </a:lnTo>
                <a:lnTo>
                  <a:pt x="545" y="1098"/>
                </a:lnTo>
                <a:lnTo>
                  <a:pt x="536" y="1180"/>
                </a:lnTo>
                <a:lnTo>
                  <a:pt x="536" y="1180"/>
                </a:lnTo>
                <a:lnTo>
                  <a:pt x="543" y="1182"/>
                </a:lnTo>
                <a:lnTo>
                  <a:pt x="564" y="1186"/>
                </a:lnTo>
                <a:lnTo>
                  <a:pt x="593" y="1189"/>
                </a:lnTo>
                <a:lnTo>
                  <a:pt x="610" y="1189"/>
                </a:lnTo>
                <a:lnTo>
                  <a:pt x="629" y="1189"/>
                </a:lnTo>
                <a:lnTo>
                  <a:pt x="646" y="1187"/>
                </a:lnTo>
                <a:lnTo>
                  <a:pt x="665" y="1184"/>
                </a:lnTo>
                <a:lnTo>
                  <a:pt x="683" y="1179"/>
                </a:lnTo>
                <a:lnTo>
                  <a:pt x="702" y="1170"/>
                </a:lnTo>
                <a:lnTo>
                  <a:pt x="718" y="1160"/>
                </a:lnTo>
                <a:lnTo>
                  <a:pt x="733" y="1148"/>
                </a:lnTo>
                <a:lnTo>
                  <a:pt x="747" y="1131"/>
                </a:lnTo>
                <a:lnTo>
                  <a:pt x="752" y="1122"/>
                </a:lnTo>
                <a:lnTo>
                  <a:pt x="757" y="1112"/>
                </a:lnTo>
                <a:lnTo>
                  <a:pt x="757" y="1112"/>
                </a:lnTo>
                <a:lnTo>
                  <a:pt x="776" y="1066"/>
                </a:lnTo>
                <a:lnTo>
                  <a:pt x="789" y="1030"/>
                </a:lnTo>
                <a:lnTo>
                  <a:pt x="789" y="1030"/>
                </a:lnTo>
                <a:lnTo>
                  <a:pt x="849" y="876"/>
                </a:lnTo>
                <a:lnTo>
                  <a:pt x="846" y="963"/>
                </a:lnTo>
                <a:lnTo>
                  <a:pt x="846" y="963"/>
                </a:lnTo>
                <a:lnTo>
                  <a:pt x="868" y="962"/>
                </a:lnTo>
                <a:lnTo>
                  <a:pt x="868" y="962"/>
                </a:lnTo>
                <a:lnTo>
                  <a:pt x="930" y="963"/>
                </a:lnTo>
                <a:lnTo>
                  <a:pt x="1010" y="963"/>
                </a:lnTo>
                <a:lnTo>
                  <a:pt x="1054" y="962"/>
                </a:lnTo>
                <a:lnTo>
                  <a:pt x="1097" y="958"/>
                </a:lnTo>
                <a:lnTo>
                  <a:pt x="1138" y="952"/>
                </a:lnTo>
                <a:lnTo>
                  <a:pt x="1157" y="948"/>
                </a:lnTo>
                <a:lnTo>
                  <a:pt x="1176" y="943"/>
                </a:lnTo>
                <a:lnTo>
                  <a:pt x="1176" y="943"/>
                </a:lnTo>
                <a:lnTo>
                  <a:pt x="1150" y="919"/>
                </a:lnTo>
                <a:lnTo>
                  <a:pt x="1136" y="905"/>
                </a:lnTo>
                <a:lnTo>
                  <a:pt x="1124" y="888"/>
                </a:lnTo>
                <a:lnTo>
                  <a:pt x="1112" y="871"/>
                </a:lnTo>
                <a:lnTo>
                  <a:pt x="1100" y="852"/>
                </a:lnTo>
                <a:lnTo>
                  <a:pt x="1092" y="830"/>
                </a:lnTo>
                <a:lnTo>
                  <a:pt x="1083" y="808"/>
                </a:lnTo>
                <a:lnTo>
                  <a:pt x="1076" y="784"/>
                </a:lnTo>
                <a:lnTo>
                  <a:pt x="1071" y="757"/>
                </a:lnTo>
                <a:lnTo>
                  <a:pt x="1070" y="729"/>
                </a:lnTo>
                <a:lnTo>
                  <a:pt x="1070" y="700"/>
                </a:lnTo>
                <a:lnTo>
                  <a:pt x="1073" y="668"/>
                </a:lnTo>
                <a:lnTo>
                  <a:pt x="1080" y="635"/>
                </a:lnTo>
                <a:lnTo>
                  <a:pt x="1092" y="600"/>
                </a:lnTo>
                <a:lnTo>
                  <a:pt x="1106" y="562"/>
                </a:lnTo>
                <a:lnTo>
                  <a:pt x="1106" y="562"/>
                </a:lnTo>
                <a:lnTo>
                  <a:pt x="1102" y="574"/>
                </a:lnTo>
                <a:lnTo>
                  <a:pt x="1095" y="603"/>
                </a:lnTo>
                <a:lnTo>
                  <a:pt x="1092" y="623"/>
                </a:lnTo>
                <a:lnTo>
                  <a:pt x="1090" y="646"/>
                </a:lnTo>
                <a:lnTo>
                  <a:pt x="1090" y="671"/>
                </a:lnTo>
                <a:lnTo>
                  <a:pt x="1092" y="699"/>
                </a:lnTo>
                <a:lnTo>
                  <a:pt x="1095" y="728"/>
                </a:lnTo>
                <a:lnTo>
                  <a:pt x="1102" y="758"/>
                </a:lnTo>
                <a:lnTo>
                  <a:pt x="1114" y="789"/>
                </a:lnTo>
                <a:lnTo>
                  <a:pt x="1121" y="805"/>
                </a:lnTo>
                <a:lnTo>
                  <a:pt x="1129" y="820"/>
                </a:lnTo>
                <a:lnTo>
                  <a:pt x="1140" y="834"/>
                </a:lnTo>
                <a:lnTo>
                  <a:pt x="1152" y="849"/>
                </a:lnTo>
                <a:lnTo>
                  <a:pt x="1164" y="863"/>
                </a:lnTo>
                <a:lnTo>
                  <a:pt x="1177" y="876"/>
                </a:lnTo>
                <a:lnTo>
                  <a:pt x="1194" y="890"/>
                </a:lnTo>
                <a:lnTo>
                  <a:pt x="1212" y="904"/>
                </a:lnTo>
                <a:lnTo>
                  <a:pt x="1230" y="916"/>
                </a:lnTo>
                <a:lnTo>
                  <a:pt x="1251" y="928"/>
                </a:lnTo>
                <a:lnTo>
                  <a:pt x="1251" y="928"/>
                </a:lnTo>
                <a:lnTo>
                  <a:pt x="1251" y="928"/>
                </a:lnTo>
                <a:lnTo>
                  <a:pt x="1256" y="931"/>
                </a:lnTo>
                <a:lnTo>
                  <a:pt x="1259" y="936"/>
                </a:lnTo>
                <a:lnTo>
                  <a:pt x="1259" y="936"/>
                </a:lnTo>
                <a:lnTo>
                  <a:pt x="1266" y="948"/>
                </a:lnTo>
                <a:lnTo>
                  <a:pt x="1273" y="965"/>
                </a:lnTo>
                <a:lnTo>
                  <a:pt x="1280" y="987"/>
                </a:lnTo>
                <a:lnTo>
                  <a:pt x="1285" y="1011"/>
                </a:lnTo>
                <a:lnTo>
                  <a:pt x="1290" y="1037"/>
                </a:lnTo>
                <a:lnTo>
                  <a:pt x="1294" y="1063"/>
                </a:lnTo>
                <a:lnTo>
                  <a:pt x="1295" y="1088"/>
                </a:lnTo>
                <a:lnTo>
                  <a:pt x="1295" y="1112"/>
                </a:lnTo>
                <a:lnTo>
                  <a:pt x="1295" y="1112"/>
                </a:lnTo>
                <a:lnTo>
                  <a:pt x="1295" y="1131"/>
                </a:lnTo>
                <a:lnTo>
                  <a:pt x="1299" y="1150"/>
                </a:lnTo>
                <a:lnTo>
                  <a:pt x="1306" y="1163"/>
                </a:lnTo>
                <a:lnTo>
                  <a:pt x="1316" y="1175"/>
                </a:lnTo>
                <a:lnTo>
                  <a:pt x="1328" y="1186"/>
                </a:lnTo>
                <a:lnTo>
                  <a:pt x="1341" y="1191"/>
                </a:lnTo>
                <a:lnTo>
                  <a:pt x="1358" y="1196"/>
                </a:lnTo>
                <a:lnTo>
                  <a:pt x="1377" y="1196"/>
                </a:lnTo>
                <a:lnTo>
                  <a:pt x="1377" y="1196"/>
                </a:lnTo>
                <a:lnTo>
                  <a:pt x="1396" y="1196"/>
                </a:lnTo>
                <a:lnTo>
                  <a:pt x="1411" y="1192"/>
                </a:lnTo>
                <a:lnTo>
                  <a:pt x="1425" y="1186"/>
                </a:lnTo>
                <a:lnTo>
                  <a:pt x="1439" y="1175"/>
                </a:lnTo>
                <a:lnTo>
                  <a:pt x="1449" y="1162"/>
                </a:lnTo>
                <a:lnTo>
                  <a:pt x="1461" y="1143"/>
                </a:lnTo>
                <a:lnTo>
                  <a:pt x="1471" y="1119"/>
                </a:lnTo>
                <a:lnTo>
                  <a:pt x="1483" y="1092"/>
                </a:lnTo>
                <a:lnTo>
                  <a:pt x="1483" y="1092"/>
                </a:lnTo>
                <a:lnTo>
                  <a:pt x="1495" y="1061"/>
                </a:lnTo>
                <a:lnTo>
                  <a:pt x="1505" y="1028"/>
                </a:lnTo>
                <a:lnTo>
                  <a:pt x="1524" y="969"/>
                </a:lnTo>
                <a:lnTo>
                  <a:pt x="1548" y="870"/>
                </a:lnTo>
                <a:lnTo>
                  <a:pt x="1548" y="870"/>
                </a:lnTo>
                <a:lnTo>
                  <a:pt x="1553" y="851"/>
                </a:lnTo>
                <a:lnTo>
                  <a:pt x="1560" y="832"/>
                </a:lnTo>
                <a:lnTo>
                  <a:pt x="1577" y="793"/>
                </a:lnTo>
                <a:lnTo>
                  <a:pt x="1596" y="757"/>
                </a:lnTo>
                <a:lnTo>
                  <a:pt x="1618" y="724"/>
                </a:lnTo>
                <a:lnTo>
                  <a:pt x="1618" y="724"/>
                </a:lnTo>
                <a:lnTo>
                  <a:pt x="1630" y="705"/>
                </a:lnTo>
                <a:lnTo>
                  <a:pt x="1642" y="680"/>
                </a:lnTo>
                <a:lnTo>
                  <a:pt x="1654" y="649"/>
                </a:lnTo>
                <a:lnTo>
                  <a:pt x="1666" y="615"/>
                </a:lnTo>
                <a:lnTo>
                  <a:pt x="1676" y="579"/>
                </a:lnTo>
                <a:lnTo>
                  <a:pt x="1683" y="543"/>
                </a:lnTo>
                <a:lnTo>
                  <a:pt x="1687" y="509"/>
                </a:lnTo>
                <a:lnTo>
                  <a:pt x="1687" y="492"/>
                </a:lnTo>
                <a:lnTo>
                  <a:pt x="1687" y="478"/>
                </a:lnTo>
                <a:lnTo>
                  <a:pt x="1687" y="4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prstClr val="black"/>
              </a:solidFill>
              <a:latin typeface="Arial"/>
            </a:endParaRPr>
          </a:p>
        </p:txBody>
      </p:sp>
      <p:sp>
        <p:nvSpPr>
          <p:cNvPr id="1152" name="Freeform 5">
            <a:extLst>
              <a:ext uri="{FF2B5EF4-FFF2-40B4-BE49-F238E27FC236}">
                <a16:creationId xmlns:a16="http://schemas.microsoft.com/office/drawing/2014/main" id="{2362A40F-8CB4-46F0-A668-4E10B2DB6C92}"/>
              </a:ext>
            </a:extLst>
          </p:cNvPr>
          <p:cNvSpPr>
            <a:spLocks/>
          </p:cNvSpPr>
          <p:nvPr/>
        </p:nvSpPr>
        <p:spPr bwMode="auto">
          <a:xfrm flipH="1">
            <a:off x="5937918" y="3319186"/>
            <a:ext cx="118473" cy="103667"/>
          </a:xfrm>
          <a:custGeom>
            <a:avLst/>
            <a:gdLst>
              <a:gd name="T0" fmla="*/ 1666 w 1687"/>
              <a:gd name="T1" fmla="*/ 377 h 1196"/>
              <a:gd name="T2" fmla="*/ 1613 w 1687"/>
              <a:gd name="T3" fmla="*/ 249 h 1196"/>
              <a:gd name="T4" fmla="*/ 1618 w 1687"/>
              <a:gd name="T5" fmla="*/ 236 h 1196"/>
              <a:gd name="T6" fmla="*/ 1654 w 1687"/>
              <a:gd name="T7" fmla="*/ 215 h 1196"/>
              <a:gd name="T8" fmla="*/ 1654 w 1687"/>
              <a:gd name="T9" fmla="*/ 172 h 1196"/>
              <a:gd name="T10" fmla="*/ 1620 w 1687"/>
              <a:gd name="T11" fmla="*/ 121 h 1196"/>
              <a:gd name="T12" fmla="*/ 1572 w 1687"/>
              <a:gd name="T13" fmla="*/ 109 h 1196"/>
              <a:gd name="T14" fmla="*/ 1605 w 1687"/>
              <a:gd name="T15" fmla="*/ 142 h 1196"/>
              <a:gd name="T16" fmla="*/ 1622 w 1687"/>
              <a:gd name="T17" fmla="*/ 174 h 1196"/>
              <a:gd name="T18" fmla="*/ 1605 w 1687"/>
              <a:gd name="T19" fmla="*/ 196 h 1196"/>
              <a:gd name="T20" fmla="*/ 1570 w 1687"/>
              <a:gd name="T21" fmla="*/ 196 h 1196"/>
              <a:gd name="T22" fmla="*/ 1466 w 1687"/>
              <a:gd name="T23" fmla="*/ 102 h 1196"/>
              <a:gd name="T24" fmla="*/ 1350 w 1687"/>
              <a:gd name="T25" fmla="*/ 49 h 1196"/>
              <a:gd name="T26" fmla="*/ 1112 w 1687"/>
              <a:gd name="T27" fmla="*/ 3 h 1196"/>
              <a:gd name="T28" fmla="*/ 928 w 1687"/>
              <a:gd name="T29" fmla="*/ 8 h 1196"/>
              <a:gd name="T30" fmla="*/ 760 w 1687"/>
              <a:gd name="T31" fmla="*/ 49 h 1196"/>
              <a:gd name="T32" fmla="*/ 586 w 1687"/>
              <a:gd name="T33" fmla="*/ 133 h 1196"/>
              <a:gd name="T34" fmla="*/ 470 w 1687"/>
              <a:gd name="T35" fmla="*/ 131 h 1196"/>
              <a:gd name="T36" fmla="*/ 372 w 1687"/>
              <a:gd name="T37" fmla="*/ 63 h 1196"/>
              <a:gd name="T38" fmla="*/ 319 w 1687"/>
              <a:gd name="T39" fmla="*/ 60 h 1196"/>
              <a:gd name="T40" fmla="*/ 342 w 1687"/>
              <a:gd name="T41" fmla="*/ 171 h 1196"/>
              <a:gd name="T42" fmla="*/ 350 w 1687"/>
              <a:gd name="T43" fmla="*/ 232 h 1196"/>
              <a:gd name="T44" fmla="*/ 268 w 1687"/>
              <a:gd name="T45" fmla="*/ 282 h 1196"/>
              <a:gd name="T46" fmla="*/ 207 w 1687"/>
              <a:gd name="T47" fmla="*/ 374 h 1196"/>
              <a:gd name="T48" fmla="*/ 145 w 1687"/>
              <a:gd name="T49" fmla="*/ 442 h 1196"/>
              <a:gd name="T50" fmla="*/ 41 w 1687"/>
              <a:gd name="T51" fmla="*/ 458 h 1196"/>
              <a:gd name="T52" fmla="*/ 5 w 1687"/>
              <a:gd name="T53" fmla="*/ 550 h 1196"/>
              <a:gd name="T54" fmla="*/ 37 w 1687"/>
              <a:gd name="T55" fmla="*/ 644 h 1196"/>
              <a:gd name="T56" fmla="*/ 107 w 1687"/>
              <a:gd name="T57" fmla="*/ 716 h 1196"/>
              <a:gd name="T58" fmla="*/ 237 w 1687"/>
              <a:gd name="T59" fmla="*/ 794 h 1196"/>
              <a:gd name="T60" fmla="*/ 442 w 1687"/>
              <a:gd name="T61" fmla="*/ 863 h 1196"/>
              <a:gd name="T62" fmla="*/ 507 w 1687"/>
              <a:gd name="T63" fmla="*/ 883 h 1196"/>
              <a:gd name="T64" fmla="*/ 548 w 1687"/>
              <a:gd name="T65" fmla="*/ 928 h 1196"/>
              <a:gd name="T66" fmla="*/ 550 w 1687"/>
              <a:gd name="T67" fmla="*/ 1025 h 1196"/>
              <a:gd name="T68" fmla="*/ 564 w 1687"/>
              <a:gd name="T69" fmla="*/ 1186 h 1196"/>
              <a:gd name="T70" fmla="*/ 665 w 1687"/>
              <a:gd name="T71" fmla="*/ 1184 h 1196"/>
              <a:gd name="T72" fmla="*/ 747 w 1687"/>
              <a:gd name="T73" fmla="*/ 1131 h 1196"/>
              <a:gd name="T74" fmla="*/ 789 w 1687"/>
              <a:gd name="T75" fmla="*/ 1030 h 1196"/>
              <a:gd name="T76" fmla="*/ 868 w 1687"/>
              <a:gd name="T77" fmla="*/ 962 h 1196"/>
              <a:gd name="T78" fmla="*/ 1097 w 1687"/>
              <a:gd name="T79" fmla="*/ 958 h 1196"/>
              <a:gd name="T80" fmla="*/ 1150 w 1687"/>
              <a:gd name="T81" fmla="*/ 919 h 1196"/>
              <a:gd name="T82" fmla="*/ 1092 w 1687"/>
              <a:gd name="T83" fmla="*/ 830 h 1196"/>
              <a:gd name="T84" fmla="*/ 1070 w 1687"/>
              <a:gd name="T85" fmla="*/ 700 h 1196"/>
              <a:gd name="T86" fmla="*/ 1106 w 1687"/>
              <a:gd name="T87" fmla="*/ 562 h 1196"/>
              <a:gd name="T88" fmla="*/ 1090 w 1687"/>
              <a:gd name="T89" fmla="*/ 671 h 1196"/>
              <a:gd name="T90" fmla="*/ 1121 w 1687"/>
              <a:gd name="T91" fmla="*/ 805 h 1196"/>
              <a:gd name="T92" fmla="*/ 1177 w 1687"/>
              <a:gd name="T93" fmla="*/ 876 h 1196"/>
              <a:gd name="T94" fmla="*/ 1251 w 1687"/>
              <a:gd name="T95" fmla="*/ 928 h 1196"/>
              <a:gd name="T96" fmla="*/ 1266 w 1687"/>
              <a:gd name="T97" fmla="*/ 948 h 1196"/>
              <a:gd name="T98" fmla="*/ 1294 w 1687"/>
              <a:gd name="T99" fmla="*/ 1063 h 1196"/>
              <a:gd name="T100" fmla="*/ 1299 w 1687"/>
              <a:gd name="T101" fmla="*/ 1150 h 1196"/>
              <a:gd name="T102" fmla="*/ 1358 w 1687"/>
              <a:gd name="T103" fmla="*/ 1196 h 1196"/>
              <a:gd name="T104" fmla="*/ 1425 w 1687"/>
              <a:gd name="T105" fmla="*/ 1186 h 1196"/>
              <a:gd name="T106" fmla="*/ 1483 w 1687"/>
              <a:gd name="T107" fmla="*/ 1092 h 1196"/>
              <a:gd name="T108" fmla="*/ 1548 w 1687"/>
              <a:gd name="T109" fmla="*/ 870 h 1196"/>
              <a:gd name="T110" fmla="*/ 1596 w 1687"/>
              <a:gd name="T111" fmla="*/ 757 h 1196"/>
              <a:gd name="T112" fmla="*/ 1654 w 1687"/>
              <a:gd name="T113" fmla="*/ 649 h 1196"/>
              <a:gd name="T114" fmla="*/ 1687 w 1687"/>
              <a:gd name="T115" fmla="*/ 49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7" h="1196">
                <a:moveTo>
                  <a:pt x="1687" y="478"/>
                </a:moveTo>
                <a:lnTo>
                  <a:pt x="1687" y="478"/>
                </a:lnTo>
                <a:lnTo>
                  <a:pt x="1682" y="446"/>
                </a:lnTo>
                <a:lnTo>
                  <a:pt x="1675" y="412"/>
                </a:lnTo>
                <a:lnTo>
                  <a:pt x="1666" y="377"/>
                </a:lnTo>
                <a:lnTo>
                  <a:pt x="1654" y="342"/>
                </a:lnTo>
                <a:lnTo>
                  <a:pt x="1642" y="309"/>
                </a:lnTo>
                <a:lnTo>
                  <a:pt x="1630" y="280"/>
                </a:lnTo>
                <a:lnTo>
                  <a:pt x="1618" y="258"/>
                </a:lnTo>
                <a:lnTo>
                  <a:pt x="1613" y="249"/>
                </a:lnTo>
                <a:lnTo>
                  <a:pt x="1608" y="242"/>
                </a:lnTo>
                <a:lnTo>
                  <a:pt x="1608" y="242"/>
                </a:lnTo>
                <a:lnTo>
                  <a:pt x="1603" y="237"/>
                </a:lnTo>
                <a:lnTo>
                  <a:pt x="1603" y="237"/>
                </a:lnTo>
                <a:lnTo>
                  <a:pt x="1618" y="236"/>
                </a:lnTo>
                <a:lnTo>
                  <a:pt x="1627" y="234"/>
                </a:lnTo>
                <a:lnTo>
                  <a:pt x="1635" y="230"/>
                </a:lnTo>
                <a:lnTo>
                  <a:pt x="1644" y="227"/>
                </a:lnTo>
                <a:lnTo>
                  <a:pt x="1649" y="222"/>
                </a:lnTo>
                <a:lnTo>
                  <a:pt x="1654" y="215"/>
                </a:lnTo>
                <a:lnTo>
                  <a:pt x="1658" y="205"/>
                </a:lnTo>
                <a:lnTo>
                  <a:pt x="1658" y="205"/>
                </a:lnTo>
                <a:lnTo>
                  <a:pt x="1658" y="198"/>
                </a:lnTo>
                <a:lnTo>
                  <a:pt x="1658" y="189"/>
                </a:lnTo>
                <a:lnTo>
                  <a:pt x="1654" y="172"/>
                </a:lnTo>
                <a:lnTo>
                  <a:pt x="1646" y="154"/>
                </a:lnTo>
                <a:lnTo>
                  <a:pt x="1640" y="145"/>
                </a:lnTo>
                <a:lnTo>
                  <a:pt x="1635" y="136"/>
                </a:lnTo>
                <a:lnTo>
                  <a:pt x="1629" y="128"/>
                </a:lnTo>
                <a:lnTo>
                  <a:pt x="1620" y="121"/>
                </a:lnTo>
                <a:lnTo>
                  <a:pt x="1611" y="116"/>
                </a:lnTo>
                <a:lnTo>
                  <a:pt x="1603" y="113"/>
                </a:lnTo>
                <a:lnTo>
                  <a:pt x="1593" y="109"/>
                </a:lnTo>
                <a:lnTo>
                  <a:pt x="1582" y="109"/>
                </a:lnTo>
                <a:lnTo>
                  <a:pt x="1572" y="109"/>
                </a:lnTo>
                <a:lnTo>
                  <a:pt x="1560" y="113"/>
                </a:lnTo>
                <a:lnTo>
                  <a:pt x="1560" y="113"/>
                </a:lnTo>
                <a:lnTo>
                  <a:pt x="1570" y="118"/>
                </a:lnTo>
                <a:lnTo>
                  <a:pt x="1593" y="131"/>
                </a:lnTo>
                <a:lnTo>
                  <a:pt x="1605" y="142"/>
                </a:lnTo>
                <a:lnTo>
                  <a:pt x="1615" y="152"/>
                </a:lnTo>
                <a:lnTo>
                  <a:pt x="1618" y="157"/>
                </a:lnTo>
                <a:lnTo>
                  <a:pt x="1620" y="162"/>
                </a:lnTo>
                <a:lnTo>
                  <a:pt x="1622" y="169"/>
                </a:lnTo>
                <a:lnTo>
                  <a:pt x="1622" y="174"/>
                </a:lnTo>
                <a:lnTo>
                  <a:pt x="1622" y="174"/>
                </a:lnTo>
                <a:lnTo>
                  <a:pt x="1620" y="183"/>
                </a:lnTo>
                <a:lnTo>
                  <a:pt x="1615" y="188"/>
                </a:lnTo>
                <a:lnTo>
                  <a:pt x="1610" y="193"/>
                </a:lnTo>
                <a:lnTo>
                  <a:pt x="1605" y="196"/>
                </a:lnTo>
                <a:lnTo>
                  <a:pt x="1596" y="198"/>
                </a:lnTo>
                <a:lnTo>
                  <a:pt x="1588" y="198"/>
                </a:lnTo>
                <a:lnTo>
                  <a:pt x="1579" y="198"/>
                </a:lnTo>
                <a:lnTo>
                  <a:pt x="1570" y="196"/>
                </a:lnTo>
                <a:lnTo>
                  <a:pt x="1570" y="196"/>
                </a:lnTo>
                <a:lnTo>
                  <a:pt x="1545" y="166"/>
                </a:lnTo>
                <a:lnTo>
                  <a:pt x="1529" y="150"/>
                </a:lnTo>
                <a:lnTo>
                  <a:pt x="1511" y="135"/>
                </a:lnTo>
                <a:lnTo>
                  <a:pt x="1490" y="118"/>
                </a:lnTo>
                <a:lnTo>
                  <a:pt x="1466" y="102"/>
                </a:lnTo>
                <a:lnTo>
                  <a:pt x="1441" y="87"/>
                </a:lnTo>
                <a:lnTo>
                  <a:pt x="1410" y="72"/>
                </a:lnTo>
                <a:lnTo>
                  <a:pt x="1410" y="72"/>
                </a:lnTo>
                <a:lnTo>
                  <a:pt x="1382" y="61"/>
                </a:lnTo>
                <a:lnTo>
                  <a:pt x="1350" y="49"/>
                </a:lnTo>
                <a:lnTo>
                  <a:pt x="1312" y="37"/>
                </a:lnTo>
                <a:lnTo>
                  <a:pt x="1268" y="25"/>
                </a:lnTo>
                <a:lnTo>
                  <a:pt x="1220" y="17"/>
                </a:lnTo>
                <a:lnTo>
                  <a:pt x="1169" y="8"/>
                </a:lnTo>
                <a:lnTo>
                  <a:pt x="1112" y="3"/>
                </a:lnTo>
                <a:lnTo>
                  <a:pt x="1054" y="0"/>
                </a:lnTo>
                <a:lnTo>
                  <a:pt x="1024" y="0"/>
                </a:lnTo>
                <a:lnTo>
                  <a:pt x="993" y="1"/>
                </a:lnTo>
                <a:lnTo>
                  <a:pt x="960" y="5"/>
                </a:lnTo>
                <a:lnTo>
                  <a:pt x="928" y="8"/>
                </a:lnTo>
                <a:lnTo>
                  <a:pt x="895" y="13"/>
                </a:lnTo>
                <a:lnTo>
                  <a:pt x="861" y="20"/>
                </a:lnTo>
                <a:lnTo>
                  <a:pt x="829" y="27"/>
                </a:lnTo>
                <a:lnTo>
                  <a:pt x="794" y="37"/>
                </a:lnTo>
                <a:lnTo>
                  <a:pt x="760" y="49"/>
                </a:lnTo>
                <a:lnTo>
                  <a:pt x="724" y="61"/>
                </a:lnTo>
                <a:lnTo>
                  <a:pt x="690" y="77"/>
                </a:lnTo>
                <a:lnTo>
                  <a:pt x="656" y="94"/>
                </a:lnTo>
                <a:lnTo>
                  <a:pt x="620" y="113"/>
                </a:lnTo>
                <a:lnTo>
                  <a:pt x="586" y="133"/>
                </a:lnTo>
                <a:lnTo>
                  <a:pt x="552" y="155"/>
                </a:lnTo>
                <a:lnTo>
                  <a:pt x="516" y="181"/>
                </a:lnTo>
                <a:lnTo>
                  <a:pt x="516" y="181"/>
                </a:lnTo>
                <a:lnTo>
                  <a:pt x="494" y="155"/>
                </a:lnTo>
                <a:lnTo>
                  <a:pt x="470" y="131"/>
                </a:lnTo>
                <a:lnTo>
                  <a:pt x="441" y="106"/>
                </a:lnTo>
                <a:lnTo>
                  <a:pt x="424" y="92"/>
                </a:lnTo>
                <a:lnTo>
                  <a:pt x="407" y="80"/>
                </a:lnTo>
                <a:lnTo>
                  <a:pt x="389" y="72"/>
                </a:lnTo>
                <a:lnTo>
                  <a:pt x="372" y="63"/>
                </a:lnTo>
                <a:lnTo>
                  <a:pt x="357" y="58"/>
                </a:lnTo>
                <a:lnTo>
                  <a:pt x="340" y="54"/>
                </a:lnTo>
                <a:lnTo>
                  <a:pt x="333" y="56"/>
                </a:lnTo>
                <a:lnTo>
                  <a:pt x="326" y="56"/>
                </a:lnTo>
                <a:lnTo>
                  <a:pt x="319" y="60"/>
                </a:lnTo>
                <a:lnTo>
                  <a:pt x="313" y="63"/>
                </a:lnTo>
                <a:lnTo>
                  <a:pt x="313" y="63"/>
                </a:lnTo>
                <a:lnTo>
                  <a:pt x="319" y="87"/>
                </a:lnTo>
                <a:lnTo>
                  <a:pt x="335" y="140"/>
                </a:lnTo>
                <a:lnTo>
                  <a:pt x="342" y="171"/>
                </a:lnTo>
                <a:lnTo>
                  <a:pt x="347" y="198"/>
                </a:lnTo>
                <a:lnTo>
                  <a:pt x="350" y="220"/>
                </a:lnTo>
                <a:lnTo>
                  <a:pt x="350" y="227"/>
                </a:lnTo>
                <a:lnTo>
                  <a:pt x="350" y="232"/>
                </a:lnTo>
                <a:lnTo>
                  <a:pt x="350" y="232"/>
                </a:lnTo>
                <a:lnTo>
                  <a:pt x="336" y="237"/>
                </a:lnTo>
                <a:lnTo>
                  <a:pt x="323" y="244"/>
                </a:lnTo>
                <a:lnTo>
                  <a:pt x="306" y="253"/>
                </a:lnTo>
                <a:lnTo>
                  <a:pt x="287" y="266"/>
                </a:lnTo>
                <a:lnTo>
                  <a:pt x="268" y="282"/>
                </a:lnTo>
                <a:lnTo>
                  <a:pt x="249" y="302"/>
                </a:lnTo>
                <a:lnTo>
                  <a:pt x="242" y="312"/>
                </a:lnTo>
                <a:lnTo>
                  <a:pt x="234" y="326"/>
                </a:lnTo>
                <a:lnTo>
                  <a:pt x="234" y="326"/>
                </a:lnTo>
                <a:lnTo>
                  <a:pt x="207" y="374"/>
                </a:lnTo>
                <a:lnTo>
                  <a:pt x="195" y="394"/>
                </a:lnTo>
                <a:lnTo>
                  <a:pt x="181" y="412"/>
                </a:lnTo>
                <a:lnTo>
                  <a:pt x="167" y="427"/>
                </a:lnTo>
                <a:lnTo>
                  <a:pt x="154" y="439"/>
                </a:lnTo>
                <a:lnTo>
                  <a:pt x="145" y="442"/>
                </a:lnTo>
                <a:lnTo>
                  <a:pt x="136" y="446"/>
                </a:lnTo>
                <a:lnTo>
                  <a:pt x="128" y="449"/>
                </a:lnTo>
                <a:lnTo>
                  <a:pt x="119" y="449"/>
                </a:lnTo>
                <a:lnTo>
                  <a:pt x="119" y="449"/>
                </a:lnTo>
                <a:lnTo>
                  <a:pt x="41" y="458"/>
                </a:lnTo>
                <a:lnTo>
                  <a:pt x="0" y="463"/>
                </a:lnTo>
                <a:lnTo>
                  <a:pt x="0" y="463"/>
                </a:lnTo>
                <a:lnTo>
                  <a:pt x="0" y="488"/>
                </a:lnTo>
                <a:lnTo>
                  <a:pt x="1" y="516"/>
                </a:lnTo>
                <a:lnTo>
                  <a:pt x="5" y="550"/>
                </a:lnTo>
                <a:lnTo>
                  <a:pt x="10" y="569"/>
                </a:lnTo>
                <a:lnTo>
                  <a:pt x="13" y="588"/>
                </a:lnTo>
                <a:lnTo>
                  <a:pt x="20" y="606"/>
                </a:lnTo>
                <a:lnTo>
                  <a:pt x="27" y="625"/>
                </a:lnTo>
                <a:lnTo>
                  <a:pt x="37" y="644"/>
                </a:lnTo>
                <a:lnTo>
                  <a:pt x="48" y="661"/>
                </a:lnTo>
                <a:lnTo>
                  <a:pt x="61" y="676"/>
                </a:lnTo>
                <a:lnTo>
                  <a:pt x="77" y="690"/>
                </a:lnTo>
                <a:lnTo>
                  <a:pt x="77" y="690"/>
                </a:lnTo>
                <a:lnTo>
                  <a:pt x="107" y="716"/>
                </a:lnTo>
                <a:lnTo>
                  <a:pt x="138" y="736"/>
                </a:lnTo>
                <a:lnTo>
                  <a:pt x="166" y="755"/>
                </a:lnTo>
                <a:lnTo>
                  <a:pt x="191" y="770"/>
                </a:lnTo>
                <a:lnTo>
                  <a:pt x="215" y="784"/>
                </a:lnTo>
                <a:lnTo>
                  <a:pt x="237" y="794"/>
                </a:lnTo>
                <a:lnTo>
                  <a:pt x="277" y="810"/>
                </a:lnTo>
                <a:lnTo>
                  <a:pt x="277" y="810"/>
                </a:lnTo>
                <a:lnTo>
                  <a:pt x="321" y="825"/>
                </a:lnTo>
                <a:lnTo>
                  <a:pt x="377" y="844"/>
                </a:lnTo>
                <a:lnTo>
                  <a:pt x="442" y="863"/>
                </a:lnTo>
                <a:lnTo>
                  <a:pt x="442" y="863"/>
                </a:lnTo>
                <a:lnTo>
                  <a:pt x="459" y="866"/>
                </a:lnTo>
                <a:lnTo>
                  <a:pt x="478" y="871"/>
                </a:lnTo>
                <a:lnTo>
                  <a:pt x="497" y="878"/>
                </a:lnTo>
                <a:lnTo>
                  <a:pt x="507" y="883"/>
                </a:lnTo>
                <a:lnTo>
                  <a:pt x="518" y="890"/>
                </a:lnTo>
                <a:lnTo>
                  <a:pt x="526" y="897"/>
                </a:lnTo>
                <a:lnTo>
                  <a:pt x="535" y="905"/>
                </a:lnTo>
                <a:lnTo>
                  <a:pt x="542" y="916"/>
                </a:lnTo>
                <a:lnTo>
                  <a:pt x="548" y="928"/>
                </a:lnTo>
                <a:lnTo>
                  <a:pt x="552" y="940"/>
                </a:lnTo>
                <a:lnTo>
                  <a:pt x="552" y="955"/>
                </a:lnTo>
                <a:lnTo>
                  <a:pt x="552" y="955"/>
                </a:lnTo>
                <a:lnTo>
                  <a:pt x="552" y="989"/>
                </a:lnTo>
                <a:lnTo>
                  <a:pt x="550" y="1025"/>
                </a:lnTo>
                <a:lnTo>
                  <a:pt x="545" y="1098"/>
                </a:lnTo>
                <a:lnTo>
                  <a:pt x="536" y="1180"/>
                </a:lnTo>
                <a:lnTo>
                  <a:pt x="536" y="1180"/>
                </a:lnTo>
                <a:lnTo>
                  <a:pt x="543" y="1182"/>
                </a:lnTo>
                <a:lnTo>
                  <a:pt x="564" y="1186"/>
                </a:lnTo>
                <a:lnTo>
                  <a:pt x="593" y="1189"/>
                </a:lnTo>
                <a:lnTo>
                  <a:pt x="610" y="1189"/>
                </a:lnTo>
                <a:lnTo>
                  <a:pt x="629" y="1189"/>
                </a:lnTo>
                <a:lnTo>
                  <a:pt x="646" y="1187"/>
                </a:lnTo>
                <a:lnTo>
                  <a:pt x="665" y="1184"/>
                </a:lnTo>
                <a:lnTo>
                  <a:pt x="683" y="1179"/>
                </a:lnTo>
                <a:lnTo>
                  <a:pt x="702" y="1170"/>
                </a:lnTo>
                <a:lnTo>
                  <a:pt x="718" y="1160"/>
                </a:lnTo>
                <a:lnTo>
                  <a:pt x="733" y="1148"/>
                </a:lnTo>
                <a:lnTo>
                  <a:pt x="747" y="1131"/>
                </a:lnTo>
                <a:lnTo>
                  <a:pt x="752" y="1122"/>
                </a:lnTo>
                <a:lnTo>
                  <a:pt x="757" y="1112"/>
                </a:lnTo>
                <a:lnTo>
                  <a:pt x="757" y="1112"/>
                </a:lnTo>
                <a:lnTo>
                  <a:pt x="776" y="1066"/>
                </a:lnTo>
                <a:lnTo>
                  <a:pt x="789" y="1030"/>
                </a:lnTo>
                <a:lnTo>
                  <a:pt x="789" y="1030"/>
                </a:lnTo>
                <a:lnTo>
                  <a:pt x="849" y="876"/>
                </a:lnTo>
                <a:lnTo>
                  <a:pt x="846" y="963"/>
                </a:lnTo>
                <a:lnTo>
                  <a:pt x="846" y="963"/>
                </a:lnTo>
                <a:lnTo>
                  <a:pt x="868" y="962"/>
                </a:lnTo>
                <a:lnTo>
                  <a:pt x="868" y="962"/>
                </a:lnTo>
                <a:lnTo>
                  <a:pt x="930" y="963"/>
                </a:lnTo>
                <a:lnTo>
                  <a:pt x="1010" y="963"/>
                </a:lnTo>
                <a:lnTo>
                  <a:pt x="1054" y="962"/>
                </a:lnTo>
                <a:lnTo>
                  <a:pt x="1097" y="958"/>
                </a:lnTo>
                <a:lnTo>
                  <a:pt x="1138" y="952"/>
                </a:lnTo>
                <a:lnTo>
                  <a:pt x="1157" y="948"/>
                </a:lnTo>
                <a:lnTo>
                  <a:pt x="1176" y="943"/>
                </a:lnTo>
                <a:lnTo>
                  <a:pt x="1176" y="943"/>
                </a:lnTo>
                <a:lnTo>
                  <a:pt x="1150" y="919"/>
                </a:lnTo>
                <a:lnTo>
                  <a:pt x="1136" y="905"/>
                </a:lnTo>
                <a:lnTo>
                  <a:pt x="1124" y="888"/>
                </a:lnTo>
                <a:lnTo>
                  <a:pt x="1112" y="871"/>
                </a:lnTo>
                <a:lnTo>
                  <a:pt x="1100" y="852"/>
                </a:lnTo>
                <a:lnTo>
                  <a:pt x="1092" y="830"/>
                </a:lnTo>
                <a:lnTo>
                  <a:pt x="1083" y="808"/>
                </a:lnTo>
                <a:lnTo>
                  <a:pt x="1076" y="784"/>
                </a:lnTo>
                <a:lnTo>
                  <a:pt x="1071" y="757"/>
                </a:lnTo>
                <a:lnTo>
                  <a:pt x="1070" y="729"/>
                </a:lnTo>
                <a:lnTo>
                  <a:pt x="1070" y="700"/>
                </a:lnTo>
                <a:lnTo>
                  <a:pt x="1073" y="668"/>
                </a:lnTo>
                <a:lnTo>
                  <a:pt x="1080" y="635"/>
                </a:lnTo>
                <a:lnTo>
                  <a:pt x="1092" y="600"/>
                </a:lnTo>
                <a:lnTo>
                  <a:pt x="1106" y="562"/>
                </a:lnTo>
                <a:lnTo>
                  <a:pt x="1106" y="562"/>
                </a:lnTo>
                <a:lnTo>
                  <a:pt x="1102" y="574"/>
                </a:lnTo>
                <a:lnTo>
                  <a:pt x="1095" y="603"/>
                </a:lnTo>
                <a:lnTo>
                  <a:pt x="1092" y="623"/>
                </a:lnTo>
                <a:lnTo>
                  <a:pt x="1090" y="646"/>
                </a:lnTo>
                <a:lnTo>
                  <a:pt x="1090" y="671"/>
                </a:lnTo>
                <a:lnTo>
                  <a:pt x="1092" y="699"/>
                </a:lnTo>
                <a:lnTo>
                  <a:pt x="1095" y="728"/>
                </a:lnTo>
                <a:lnTo>
                  <a:pt x="1102" y="758"/>
                </a:lnTo>
                <a:lnTo>
                  <a:pt x="1114" y="789"/>
                </a:lnTo>
                <a:lnTo>
                  <a:pt x="1121" y="805"/>
                </a:lnTo>
                <a:lnTo>
                  <a:pt x="1129" y="820"/>
                </a:lnTo>
                <a:lnTo>
                  <a:pt x="1140" y="834"/>
                </a:lnTo>
                <a:lnTo>
                  <a:pt x="1152" y="849"/>
                </a:lnTo>
                <a:lnTo>
                  <a:pt x="1164" y="863"/>
                </a:lnTo>
                <a:lnTo>
                  <a:pt x="1177" y="876"/>
                </a:lnTo>
                <a:lnTo>
                  <a:pt x="1194" y="890"/>
                </a:lnTo>
                <a:lnTo>
                  <a:pt x="1212" y="904"/>
                </a:lnTo>
                <a:lnTo>
                  <a:pt x="1230" y="916"/>
                </a:lnTo>
                <a:lnTo>
                  <a:pt x="1251" y="928"/>
                </a:lnTo>
                <a:lnTo>
                  <a:pt x="1251" y="928"/>
                </a:lnTo>
                <a:lnTo>
                  <a:pt x="1251" y="928"/>
                </a:lnTo>
                <a:lnTo>
                  <a:pt x="1256" y="931"/>
                </a:lnTo>
                <a:lnTo>
                  <a:pt x="1259" y="936"/>
                </a:lnTo>
                <a:lnTo>
                  <a:pt x="1259" y="936"/>
                </a:lnTo>
                <a:lnTo>
                  <a:pt x="1266" y="948"/>
                </a:lnTo>
                <a:lnTo>
                  <a:pt x="1273" y="965"/>
                </a:lnTo>
                <a:lnTo>
                  <a:pt x="1280" y="987"/>
                </a:lnTo>
                <a:lnTo>
                  <a:pt x="1285" y="1011"/>
                </a:lnTo>
                <a:lnTo>
                  <a:pt x="1290" y="1037"/>
                </a:lnTo>
                <a:lnTo>
                  <a:pt x="1294" y="1063"/>
                </a:lnTo>
                <a:lnTo>
                  <a:pt x="1295" y="1088"/>
                </a:lnTo>
                <a:lnTo>
                  <a:pt x="1295" y="1112"/>
                </a:lnTo>
                <a:lnTo>
                  <a:pt x="1295" y="1112"/>
                </a:lnTo>
                <a:lnTo>
                  <a:pt x="1295" y="1131"/>
                </a:lnTo>
                <a:lnTo>
                  <a:pt x="1299" y="1150"/>
                </a:lnTo>
                <a:lnTo>
                  <a:pt x="1306" y="1163"/>
                </a:lnTo>
                <a:lnTo>
                  <a:pt x="1316" y="1175"/>
                </a:lnTo>
                <a:lnTo>
                  <a:pt x="1328" y="1186"/>
                </a:lnTo>
                <a:lnTo>
                  <a:pt x="1341" y="1191"/>
                </a:lnTo>
                <a:lnTo>
                  <a:pt x="1358" y="1196"/>
                </a:lnTo>
                <a:lnTo>
                  <a:pt x="1377" y="1196"/>
                </a:lnTo>
                <a:lnTo>
                  <a:pt x="1377" y="1196"/>
                </a:lnTo>
                <a:lnTo>
                  <a:pt x="1396" y="1196"/>
                </a:lnTo>
                <a:lnTo>
                  <a:pt x="1411" y="1192"/>
                </a:lnTo>
                <a:lnTo>
                  <a:pt x="1425" y="1186"/>
                </a:lnTo>
                <a:lnTo>
                  <a:pt x="1439" y="1175"/>
                </a:lnTo>
                <a:lnTo>
                  <a:pt x="1449" y="1162"/>
                </a:lnTo>
                <a:lnTo>
                  <a:pt x="1461" y="1143"/>
                </a:lnTo>
                <a:lnTo>
                  <a:pt x="1471" y="1119"/>
                </a:lnTo>
                <a:lnTo>
                  <a:pt x="1483" y="1092"/>
                </a:lnTo>
                <a:lnTo>
                  <a:pt x="1483" y="1092"/>
                </a:lnTo>
                <a:lnTo>
                  <a:pt x="1495" y="1061"/>
                </a:lnTo>
                <a:lnTo>
                  <a:pt x="1505" y="1028"/>
                </a:lnTo>
                <a:lnTo>
                  <a:pt x="1524" y="969"/>
                </a:lnTo>
                <a:lnTo>
                  <a:pt x="1548" y="870"/>
                </a:lnTo>
                <a:lnTo>
                  <a:pt x="1548" y="870"/>
                </a:lnTo>
                <a:lnTo>
                  <a:pt x="1553" y="851"/>
                </a:lnTo>
                <a:lnTo>
                  <a:pt x="1560" y="832"/>
                </a:lnTo>
                <a:lnTo>
                  <a:pt x="1577" y="793"/>
                </a:lnTo>
                <a:lnTo>
                  <a:pt x="1596" y="757"/>
                </a:lnTo>
                <a:lnTo>
                  <a:pt x="1618" y="724"/>
                </a:lnTo>
                <a:lnTo>
                  <a:pt x="1618" y="724"/>
                </a:lnTo>
                <a:lnTo>
                  <a:pt x="1630" y="705"/>
                </a:lnTo>
                <a:lnTo>
                  <a:pt x="1642" y="680"/>
                </a:lnTo>
                <a:lnTo>
                  <a:pt x="1654" y="649"/>
                </a:lnTo>
                <a:lnTo>
                  <a:pt x="1666" y="615"/>
                </a:lnTo>
                <a:lnTo>
                  <a:pt x="1676" y="579"/>
                </a:lnTo>
                <a:lnTo>
                  <a:pt x="1683" y="543"/>
                </a:lnTo>
                <a:lnTo>
                  <a:pt x="1687" y="509"/>
                </a:lnTo>
                <a:lnTo>
                  <a:pt x="1687" y="492"/>
                </a:lnTo>
                <a:lnTo>
                  <a:pt x="1687" y="478"/>
                </a:lnTo>
                <a:lnTo>
                  <a:pt x="1687" y="478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prstClr val="black"/>
              </a:solidFill>
              <a:latin typeface="Arial"/>
            </a:endParaRPr>
          </a:p>
        </p:txBody>
      </p:sp>
      <p:sp>
        <p:nvSpPr>
          <p:cNvPr id="1153" name="Freeform 5">
            <a:extLst>
              <a:ext uri="{FF2B5EF4-FFF2-40B4-BE49-F238E27FC236}">
                <a16:creationId xmlns:a16="http://schemas.microsoft.com/office/drawing/2014/main" id="{9D1E438B-8340-4B75-9A0F-94DBC9E58A9E}"/>
              </a:ext>
            </a:extLst>
          </p:cNvPr>
          <p:cNvSpPr>
            <a:spLocks/>
          </p:cNvSpPr>
          <p:nvPr/>
        </p:nvSpPr>
        <p:spPr bwMode="auto">
          <a:xfrm flipH="1">
            <a:off x="5923434" y="3212488"/>
            <a:ext cx="147443" cy="127123"/>
          </a:xfrm>
          <a:custGeom>
            <a:avLst/>
            <a:gdLst>
              <a:gd name="T0" fmla="*/ 1666 w 1687"/>
              <a:gd name="T1" fmla="*/ 377 h 1196"/>
              <a:gd name="T2" fmla="*/ 1613 w 1687"/>
              <a:gd name="T3" fmla="*/ 249 h 1196"/>
              <a:gd name="T4" fmla="*/ 1618 w 1687"/>
              <a:gd name="T5" fmla="*/ 236 h 1196"/>
              <a:gd name="T6" fmla="*/ 1654 w 1687"/>
              <a:gd name="T7" fmla="*/ 215 h 1196"/>
              <a:gd name="T8" fmla="*/ 1654 w 1687"/>
              <a:gd name="T9" fmla="*/ 172 h 1196"/>
              <a:gd name="T10" fmla="*/ 1620 w 1687"/>
              <a:gd name="T11" fmla="*/ 121 h 1196"/>
              <a:gd name="T12" fmla="*/ 1572 w 1687"/>
              <a:gd name="T13" fmla="*/ 109 h 1196"/>
              <a:gd name="T14" fmla="*/ 1605 w 1687"/>
              <a:gd name="T15" fmla="*/ 142 h 1196"/>
              <a:gd name="T16" fmla="*/ 1622 w 1687"/>
              <a:gd name="T17" fmla="*/ 174 h 1196"/>
              <a:gd name="T18" fmla="*/ 1605 w 1687"/>
              <a:gd name="T19" fmla="*/ 196 h 1196"/>
              <a:gd name="T20" fmla="*/ 1570 w 1687"/>
              <a:gd name="T21" fmla="*/ 196 h 1196"/>
              <a:gd name="T22" fmla="*/ 1466 w 1687"/>
              <a:gd name="T23" fmla="*/ 102 h 1196"/>
              <a:gd name="T24" fmla="*/ 1350 w 1687"/>
              <a:gd name="T25" fmla="*/ 49 h 1196"/>
              <a:gd name="T26" fmla="*/ 1112 w 1687"/>
              <a:gd name="T27" fmla="*/ 3 h 1196"/>
              <a:gd name="T28" fmla="*/ 928 w 1687"/>
              <a:gd name="T29" fmla="*/ 8 h 1196"/>
              <a:gd name="T30" fmla="*/ 760 w 1687"/>
              <a:gd name="T31" fmla="*/ 49 h 1196"/>
              <a:gd name="T32" fmla="*/ 586 w 1687"/>
              <a:gd name="T33" fmla="*/ 133 h 1196"/>
              <a:gd name="T34" fmla="*/ 470 w 1687"/>
              <a:gd name="T35" fmla="*/ 131 h 1196"/>
              <a:gd name="T36" fmla="*/ 372 w 1687"/>
              <a:gd name="T37" fmla="*/ 63 h 1196"/>
              <a:gd name="T38" fmla="*/ 319 w 1687"/>
              <a:gd name="T39" fmla="*/ 60 h 1196"/>
              <a:gd name="T40" fmla="*/ 342 w 1687"/>
              <a:gd name="T41" fmla="*/ 171 h 1196"/>
              <a:gd name="T42" fmla="*/ 350 w 1687"/>
              <a:gd name="T43" fmla="*/ 232 h 1196"/>
              <a:gd name="T44" fmla="*/ 268 w 1687"/>
              <a:gd name="T45" fmla="*/ 282 h 1196"/>
              <a:gd name="T46" fmla="*/ 207 w 1687"/>
              <a:gd name="T47" fmla="*/ 374 h 1196"/>
              <a:gd name="T48" fmla="*/ 145 w 1687"/>
              <a:gd name="T49" fmla="*/ 442 h 1196"/>
              <a:gd name="T50" fmla="*/ 41 w 1687"/>
              <a:gd name="T51" fmla="*/ 458 h 1196"/>
              <a:gd name="T52" fmla="*/ 5 w 1687"/>
              <a:gd name="T53" fmla="*/ 550 h 1196"/>
              <a:gd name="T54" fmla="*/ 37 w 1687"/>
              <a:gd name="T55" fmla="*/ 644 h 1196"/>
              <a:gd name="T56" fmla="*/ 107 w 1687"/>
              <a:gd name="T57" fmla="*/ 716 h 1196"/>
              <a:gd name="T58" fmla="*/ 237 w 1687"/>
              <a:gd name="T59" fmla="*/ 794 h 1196"/>
              <a:gd name="T60" fmla="*/ 442 w 1687"/>
              <a:gd name="T61" fmla="*/ 863 h 1196"/>
              <a:gd name="T62" fmla="*/ 507 w 1687"/>
              <a:gd name="T63" fmla="*/ 883 h 1196"/>
              <a:gd name="T64" fmla="*/ 548 w 1687"/>
              <a:gd name="T65" fmla="*/ 928 h 1196"/>
              <a:gd name="T66" fmla="*/ 550 w 1687"/>
              <a:gd name="T67" fmla="*/ 1025 h 1196"/>
              <a:gd name="T68" fmla="*/ 564 w 1687"/>
              <a:gd name="T69" fmla="*/ 1186 h 1196"/>
              <a:gd name="T70" fmla="*/ 665 w 1687"/>
              <a:gd name="T71" fmla="*/ 1184 h 1196"/>
              <a:gd name="T72" fmla="*/ 747 w 1687"/>
              <a:gd name="T73" fmla="*/ 1131 h 1196"/>
              <a:gd name="T74" fmla="*/ 789 w 1687"/>
              <a:gd name="T75" fmla="*/ 1030 h 1196"/>
              <a:gd name="T76" fmla="*/ 868 w 1687"/>
              <a:gd name="T77" fmla="*/ 962 h 1196"/>
              <a:gd name="T78" fmla="*/ 1097 w 1687"/>
              <a:gd name="T79" fmla="*/ 958 h 1196"/>
              <a:gd name="T80" fmla="*/ 1150 w 1687"/>
              <a:gd name="T81" fmla="*/ 919 h 1196"/>
              <a:gd name="T82" fmla="*/ 1092 w 1687"/>
              <a:gd name="T83" fmla="*/ 830 h 1196"/>
              <a:gd name="T84" fmla="*/ 1070 w 1687"/>
              <a:gd name="T85" fmla="*/ 700 h 1196"/>
              <a:gd name="T86" fmla="*/ 1106 w 1687"/>
              <a:gd name="T87" fmla="*/ 562 h 1196"/>
              <a:gd name="T88" fmla="*/ 1090 w 1687"/>
              <a:gd name="T89" fmla="*/ 671 h 1196"/>
              <a:gd name="T90" fmla="*/ 1121 w 1687"/>
              <a:gd name="T91" fmla="*/ 805 h 1196"/>
              <a:gd name="T92" fmla="*/ 1177 w 1687"/>
              <a:gd name="T93" fmla="*/ 876 h 1196"/>
              <a:gd name="T94" fmla="*/ 1251 w 1687"/>
              <a:gd name="T95" fmla="*/ 928 h 1196"/>
              <a:gd name="T96" fmla="*/ 1266 w 1687"/>
              <a:gd name="T97" fmla="*/ 948 h 1196"/>
              <a:gd name="T98" fmla="*/ 1294 w 1687"/>
              <a:gd name="T99" fmla="*/ 1063 h 1196"/>
              <a:gd name="T100" fmla="*/ 1299 w 1687"/>
              <a:gd name="T101" fmla="*/ 1150 h 1196"/>
              <a:gd name="T102" fmla="*/ 1358 w 1687"/>
              <a:gd name="T103" fmla="*/ 1196 h 1196"/>
              <a:gd name="T104" fmla="*/ 1425 w 1687"/>
              <a:gd name="T105" fmla="*/ 1186 h 1196"/>
              <a:gd name="T106" fmla="*/ 1483 w 1687"/>
              <a:gd name="T107" fmla="*/ 1092 h 1196"/>
              <a:gd name="T108" fmla="*/ 1548 w 1687"/>
              <a:gd name="T109" fmla="*/ 870 h 1196"/>
              <a:gd name="T110" fmla="*/ 1596 w 1687"/>
              <a:gd name="T111" fmla="*/ 757 h 1196"/>
              <a:gd name="T112" fmla="*/ 1654 w 1687"/>
              <a:gd name="T113" fmla="*/ 649 h 1196"/>
              <a:gd name="T114" fmla="*/ 1687 w 1687"/>
              <a:gd name="T115" fmla="*/ 49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7" h="1196">
                <a:moveTo>
                  <a:pt x="1687" y="478"/>
                </a:moveTo>
                <a:lnTo>
                  <a:pt x="1687" y="478"/>
                </a:lnTo>
                <a:lnTo>
                  <a:pt x="1682" y="446"/>
                </a:lnTo>
                <a:lnTo>
                  <a:pt x="1675" y="412"/>
                </a:lnTo>
                <a:lnTo>
                  <a:pt x="1666" y="377"/>
                </a:lnTo>
                <a:lnTo>
                  <a:pt x="1654" y="342"/>
                </a:lnTo>
                <a:lnTo>
                  <a:pt x="1642" y="309"/>
                </a:lnTo>
                <a:lnTo>
                  <a:pt x="1630" y="280"/>
                </a:lnTo>
                <a:lnTo>
                  <a:pt x="1618" y="258"/>
                </a:lnTo>
                <a:lnTo>
                  <a:pt x="1613" y="249"/>
                </a:lnTo>
                <a:lnTo>
                  <a:pt x="1608" y="242"/>
                </a:lnTo>
                <a:lnTo>
                  <a:pt x="1608" y="242"/>
                </a:lnTo>
                <a:lnTo>
                  <a:pt x="1603" y="237"/>
                </a:lnTo>
                <a:lnTo>
                  <a:pt x="1603" y="237"/>
                </a:lnTo>
                <a:lnTo>
                  <a:pt x="1618" y="236"/>
                </a:lnTo>
                <a:lnTo>
                  <a:pt x="1627" y="234"/>
                </a:lnTo>
                <a:lnTo>
                  <a:pt x="1635" y="230"/>
                </a:lnTo>
                <a:lnTo>
                  <a:pt x="1644" y="227"/>
                </a:lnTo>
                <a:lnTo>
                  <a:pt x="1649" y="222"/>
                </a:lnTo>
                <a:lnTo>
                  <a:pt x="1654" y="215"/>
                </a:lnTo>
                <a:lnTo>
                  <a:pt x="1658" y="205"/>
                </a:lnTo>
                <a:lnTo>
                  <a:pt x="1658" y="205"/>
                </a:lnTo>
                <a:lnTo>
                  <a:pt x="1658" y="198"/>
                </a:lnTo>
                <a:lnTo>
                  <a:pt x="1658" y="189"/>
                </a:lnTo>
                <a:lnTo>
                  <a:pt x="1654" y="172"/>
                </a:lnTo>
                <a:lnTo>
                  <a:pt x="1646" y="154"/>
                </a:lnTo>
                <a:lnTo>
                  <a:pt x="1640" y="145"/>
                </a:lnTo>
                <a:lnTo>
                  <a:pt x="1635" y="136"/>
                </a:lnTo>
                <a:lnTo>
                  <a:pt x="1629" y="128"/>
                </a:lnTo>
                <a:lnTo>
                  <a:pt x="1620" y="121"/>
                </a:lnTo>
                <a:lnTo>
                  <a:pt x="1611" y="116"/>
                </a:lnTo>
                <a:lnTo>
                  <a:pt x="1603" y="113"/>
                </a:lnTo>
                <a:lnTo>
                  <a:pt x="1593" y="109"/>
                </a:lnTo>
                <a:lnTo>
                  <a:pt x="1582" y="109"/>
                </a:lnTo>
                <a:lnTo>
                  <a:pt x="1572" y="109"/>
                </a:lnTo>
                <a:lnTo>
                  <a:pt x="1560" y="113"/>
                </a:lnTo>
                <a:lnTo>
                  <a:pt x="1560" y="113"/>
                </a:lnTo>
                <a:lnTo>
                  <a:pt x="1570" y="118"/>
                </a:lnTo>
                <a:lnTo>
                  <a:pt x="1593" y="131"/>
                </a:lnTo>
                <a:lnTo>
                  <a:pt x="1605" y="142"/>
                </a:lnTo>
                <a:lnTo>
                  <a:pt x="1615" y="152"/>
                </a:lnTo>
                <a:lnTo>
                  <a:pt x="1618" y="157"/>
                </a:lnTo>
                <a:lnTo>
                  <a:pt x="1620" y="162"/>
                </a:lnTo>
                <a:lnTo>
                  <a:pt x="1622" y="169"/>
                </a:lnTo>
                <a:lnTo>
                  <a:pt x="1622" y="174"/>
                </a:lnTo>
                <a:lnTo>
                  <a:pt x="1622" y="174"/>
                </a:lnTo>
                <a:lnTo>
                  <a:pt x="1620" y="183"/>
                </a:lnTo>
                <a:lnTo>
                  <a:pt x="1615" y="188"/>
                </a:lnTo>
                <a:lnTo>
                  <a:pt x="1610" y="193"/>
                </a:lnTo>
                <a:lnTo>
                  <a:pt x="1605" y="196"/>
                </a:lnTo>
                <a:lnTo>
                  <a:pt x="1596" y="198"/>
                </a:lnTo>
                <a:lnTo>
                  <a:pt x="1588" y="198"/>
                </a:lnTo>
                <a:lnTo>
                  <a:pt x="1579" y="198"/>
                </a:lnTo>
                <a:lnTo>
                  <a:pt x="1570" y="196"/>
                </a:lnTo>
                <a:lnTo>
                  <a:pt x="1570" y="196"/>
                </a:lnTo>
                <a:lnTo>
                  <a:pt x="1545" y="166"/>
                </a:lnTo>
                <a:lnTo>
                  <a:pt x="1529" y="150"/>
                </a:lnTo>
                <a:lnTo>
                  <a:pt x="1511" y="135"/>
                </a:lnTo>
                <a:lnTo>
                  <a:pt x="1490" y="118"/>
                </a:lnTo>
                <a:lnTo>
                  <a:pt x="1466" y="102"/>
                </a:lnTo>
                <a:lnTo>
                  <a:pt x="1441" y="87"/>
                </a:lnTo>
                <a:lnTo>
                  <a:pt x="1410" y="72"/>
                </a:lnTo>
                <a:lnTo>
                  <a:pt x="1410" y="72"/>
                </a:lnTo>
                <a:lnTo>
                  <a:pt x="1382" y="61"/>
                </a:lnTo>
                <a:lnTo>
                  <a:pt x="1350" y="49"/>
                </a:lnTo>
                <a:lnTo>
                  <a:pt x="1312" y="37"/>
                </a:lnTo>
                <a:lnTo>
                  <a:pt x="1268" y="25"/>
                </a:lnTo>
                <a:lnTo>
                  <a:pt x="1220" y="17"/>
                </a:lnTo>
                <a:lnTo>
                  <a:pt x="1169" y="8"/>
                </a:lnTo>
                <a:lnTo>
                  <a:pt x="1112" y="3"/>
                </a:lnTo>
                <a:lnTo>
                  <a:pt x="1054" y="0"/>
                </a:lnTo>
                <a:lnTo>
                  <a:pt x="1024" y="0"/>
                </a:lnTo>
                <a:lnTo>
                  <a:pt x="993" y="1"/>
                </a:lnTo>
                <a:lnTo>
                  <a:pt x="960" y="5"/>
                </a:lnTo>
                <a:lnTo>
                  <a:pt x="928" y="8"/>
                </a:lnTo>
                <a:lnTo>
                  <a:pt x="895" y="13"/>
                </a:lnTo>
                <a:lnTo>
                  <a:pt x="861" y="20"/>
                </a:lnTo>
                <a:lnTo>
                  <a:pt x="829" y="27"/>
                </a:lnTo>
                <a:lnTo>
                  <a:pt x="794" y="37"/>
                </a:lnTo>
                <a:lnTo>
                  <a:pt x="760" y="49"/>
                </a:lnTo>
                <a:lnTo>
                  <a:pt x="724" y="61"/>
                </a:lnTo>
                <a:lnTo>
                  <a:pt x="690" y="77"/>
                </a:lnTo>
                <a:lnTo>
                  <a:pt x="656" y="94"/>
                </a:lnTo>
                <a:lnTo>
                  <a:pt x="620" y="113"/>
                </a:lnTo>
                <a:lnTo>
                  <a:pt x="586" y="133"/>
                </a:lnTo>
                <a:lnTo>
                  <a:pt x="552" y="155"/>
                </a:lnTo>
                <a:lnTo>
                  <a:pt x="516" y="181"/>
                </a:lnTo>
                <a:lnTo>
                  <a:pt x="516" y="181"/>
                </a:lnTo>
                <a:lnTo>
                  <a:pt x="494" y="155"/>
                </a:lnTo>
                <a:lnTo>
                  <a:pt x="470" y="131"/>
                </a:lnTo>
                <a:lnTo>
                  <a:pt x="441" y="106"/>
                </a:lnTo>
                <a:lnTo>
                  <a:pt x="424" y="92"/>
                </a:lnTo>
                <a:lnTo>
                  <a:pt x="407" y="80"/>
                </a:lnTo>
                <a:lnTo>
                  <a:pt x="389" y="72"/>
                </a:lnTo>
                <a:lnTo>
                  <a:pt x="372" y="63"/>
                </a:lnTo>
                <a:lnTo>
                  <a:pt x="357" y="58"/>
                </a:lnTo>
                <a:lnTo>
                  <a:pt x="340" y="54"/>
                </a:lnTo>
                <a:lnTo>
                  <a:pt x="333" y="56"/>
                </a:lnTo>
                <a:lnTo>
                  <a:pt x="326" y="56"/>
                </a:lnTo>
                <a:lnTo>
                  <a:pt x="319" y="60"/>
                </a:lnTo>
                <a:lnTo>
                  <a:pt x="313" y="63"/>
                </a:lnTo>
                <a:lnTo>
                  <a:pt x="313" y="63"/>
                </a:lnTo>
                <a:lnTo>
                  <a:pt x="319" y="87"/>
                </a:lnTo>
                <a:lnTo>
                  <a:pt x="335" y="140"/>
                </a:lnTo>
                <a:lnTo>
                  <a:pt x="342" y="171"/>
                </a:lnTo>
                <a:lnTo>
                  <a:pt x="347" y="198"/>
                </a:lnTo>
                <a:lnTo>
                  <a:pt x="350" y="220"/>
                </a:lnTo>
                <a:lnTo>
                  <a:pt x="350" y="227"/>
                </a:lnTo>
                <a:lnTo>
                  <a:pt x="350" y="232"/>
                </a:lnTo>
                <a:lnTo>
                  <a:pt x="350" y="232"/>
                </a:lnTo>
                <a:lnTo>
                  <a:pt x="336" y="237"/>
                </a:lnTo>
                <a:lnTo>
                  <a:pt x="323" y="244"/>
                </a:lnTo>
                <a:lnTo>
                  <a:pt x="306" y="253"/>
                </a:lnTo>
                <a:lnTo>
                  <a:pt x="287" y="266"/>
                </a:lnTo>
                <a:lnTo>
                  <a:pt x="268" y="282"/>
                </a:lnTo>
                <a:lnTo>
                  <a:pt x="249" y="302"/>
                </a:lnTo>
                <a:lnTo>
                  <a:pt x="242" y="312"/>
                </a:lnTo>
                <a:lnTo>
                  <a:pt x="234" y="326"/>
                </a:lnTo>
                <a:lnTo>
                  <a:pt x="234" y="326"/>
                </a:lnTo>
                <a:lnTo>
                  <a:pt x="207" y="374"/>
                </a:lnTo>
                <a:lnTo>
                  <a:pt x="195" y="394"/>
                </a:lnTo>
                <a:lnTo>
                  <a:pt x="181" y="412"/>
                </a:lnTo>
                <a:lnTo>
                  <a:pt x="167" y="427"/>
                </a:lnTo>
                <a:lnTo>
                  <a:pt x="154" y="439"/>
                </a:lnTo>
                <a:lnTo>
                  <a:pt x="145" y="442"/>
                </a:lnTo>
                <a:lnTo>
                  <a:pt x="136" y="446"/>
                </a:lnTo>
                <a:lnTo>
                  <a:pt x="128" y="449"/>
                </a:lnTo>
                <a:lnTo>
                  <a:pt x="119" y="449"/>
                </a:lnTo>
                <a:lnTo>
                  <a:pt x="119" y="449"/>
                </a:lnTo>
                <a:lnTo>
                  <a:pt x="41" y="458"/>
                </a:lnTo>
                <a:lnTo>
                  <a:pt x="0" y="463"/>
                </a:lnTo>
                <a:lnTo>
                  <a:pt x="0" y="463"/>
                </a:lnTo>
                <a:lnTo>
                  <a:pt x="0" y="488"/>
                </a:lnTo>
                <a:lnTo>
                  <a:pt x="1" y="516"/>
                </a:lnTo>
                <a:lnTo>
                  <a:pt x="5" y="550"/>
                </a:lnTo>
                <a:lnTo>
                  <a:pt x="10" y="569"/>
                </a:lnTo>
                <a:lnTo>
                  <a:pt x="13" y="588"/>
                </a:lnTo>
                <a:lnTo>
                  <a:pt x="20" y="606"/>
                </a:lnTo>
                <a:lnTo>
                  <a:pt x="27" y="625"/>
                </a:lnTo>
                <a:lnTo>
                  <a:pt x="37" y="644"/>
                </a:lnTo>
                <a:lnTo>
                  <a:pt x="48" y="661"/>
                </a:lnTo>
                <a:lnTo>
                  <a:pt x="61" y="676"/>
                </a:lnTo>
                <a:lnTo>
                  <a:pt x="77" y="690"/>
                </a:lnTo>
                <a:lnTo>
                  <a:pt x="77" y="690"/>
                </a:lnTo>
                <a:lnTo>
                  <a:pt x="107" y="716"/>
                </a:lnTo>
                <a:lnTo>
                  <a:pt x="138" y="736"/>
                </a:lnTo>
                <a:lnTo>
                  <a:pt x="166" y="755"/>
                </a:lnTo>
                <a:lnTo>
                  <a:pt x="191" y="770"/>
                </a:lnTo>
                <a:lnTo>
                  <a:pt x="215" y="784"/>
                </a:lnTo>
                <a:lnTo>
                  <a:pt x="237" y="794"/>
                </a:lnTo>
                <a:lnTo>
                  <a:pt x="277" y="810"/>
                </a:lnTo>
                <a:lnTo>
                  <a:pt x="277" y="810"/>
                </a:lnTo>
                <a:lnTo>
                  <a:pt x="321" y="825"/>
                </a:lnTo>
                <a:lnTo>
                  <a:pt x="377" y="844"/>
                </a:lnTo>
                <a:lnTo>
                  <a:pt x="442" y="863"/>
                </a:lnTo>
                <a:lnTo>
                  <a:pt x="442" y="863"/>
                </a:lnTo>
                <a:lnTo>
                  <a:pt x="459" y="866"/>
                </a:lnTo>
                <a:lnTo>
                  <a:pt x="478" y="871"/>
                </a:lnTo>
                <a:lnTo>
                  <a:pt x="497" y="878"/>
                </a:lnTo>
                <a:lnTo>
                  <a:pt x="507" y="883"/>
                </a:lnTo>
                <a:lnTo>
                  <a:pt x="518" y="890"/>
                </a:lnTo>
                <a:lnTo>
                  <a:pt x="526" y="897"/>
                </a:lnTo>
                <a:lnTo>
                  <a:pt x="535" y="905"/>
                </a:lnTo>
                <a:lnTo>
                  <a:pt x="542" y="916"/>
                </a:lnTo>
                <a:lnTo>
                  <a:pt x="548" y="928"/>
                </a:lnTo>
                <a:lnTo>
                  <a:pt x="552" y="940"/>
                </a:lnTo>
                <a:lnTo>
                  <a:pt x="552" y="955"/>
                </a:lnTo>
                <a:lnTo>
                  <a:pt x="552" y="955"/>
                </a:lnTo>
                <a:lnTo>
                  <a:pt x="552" y="989"/>
                </a:lnTo>
                <a:lnTo>
                  <a:pt x="550" y="1025"/>
                </a:lnTo>
                <a:lnTo>
                  <a:pt x="545" y="1098"/>
                </a:lnTo>
                <a:lnTo>
                  <a:pt x="536" y="1180"/>
                </a:lnTo>
                <a:lnTo>
                  <a:pt x="536" y="1180"/>
                </a:lnTo>
                <a:lnTo>
                  <a:pt x="543" y="1182"/>
                </a:lnTo>
                <a:lnTo>
                  <a:pt x="564" y="1186"/>
                </a:lnTo>
                <a:lnTo>
                  <a:pt x="593" y="1189"/>
                </a:lnTo>
                <a:lnTo>
                  <a:pt x="610" y="1189"/>
                </a:lnTo>
                <a:lnTo>
                  <a:pt x="629" y="1189"/>
                </a:lnTo>
                <a:lnTo>
                  <a:pt x="646" y="1187"/>
                </a:lnTo>
                <a:lnTo>
                  <a:pt x="665" y="1184"/>
                </a:lnTo>
                <a:lnTo>
                  <a:pt x="683" y="1179"/>
                </a:lnTo>
                <a:lnTo>
                  <a:pt x="702" y="1170"/>
                </a:lnTo>
                <a:lnTo>
                  <a:pt x="718" y="1160"/>
                </a:lnTo>
                <a:lnTo>
                  <a:pt x="733" y="1148"/>
                </a:lnTo>
                <a:lnTo>
                  <a:pt x="747" y="1131"/>
                </a:lnTo>
                <a:lnTo>
                  <a:pt x="752" y="1122"/>
                </a:lnTo>
                <a:lnTo>
                  <a:pt x="757" y="1112"/>
                </a:lnTo>
                <a:lnTo>
                  <a:pt x="757" y="1112"/>
                </a:lnTo>
                <a:lnTo>
                  <a:pt x="776" y="1066"/>
                </a:lnTo>
                <a:lnTo>
                  <a:pt x="789" y="1030"/>
                </a:lnTo>
                <a:lnTo>
                  <a:pt x="789" y="1030"/>
                </a:lnTo>
                <a:lnTo>
                  <a:pt x="849" y="876"/>
                </a:lnTo>
                <a:lnTo>
                  <a:pt x="846" y="963"/>
                </a:lnTo>
                <a:lnTo>
                  <a:pt x="846" y="963"/>
                </a:lnTo>
                <a:lnTo>
                  <a:pt x="868" y="962"/>
                </a:lnTo>
                <a:lnTo>
                  <a:pt x="868" y="962"/>
                </a:lnTo>
                <a:lnTo>
                  <a:pt x="930" y="963"/>
                </a:lnTo>
                <a:lnTo>
                  <a:pt x="1010" y="963"/>
                </a:lnTo>
                <a:lnTo>
                  <a:pt x="1054" y="962"/>
                </a:lnTo>
                <a:lnTo>
                  <a:pt x="1097" y="958"/>
                </a:lnTo>
                <a:lnTo>
                  <a:pt x="1138" y="952"/>
                </a:lnTo>
                <a:lnTo>
                  <a:pt x="1157" y="948"/>
                </a:lnTo>
                <a:lnTo>
                  <a:pt x="1176" y="943"/>
                </a:lnTo>
                <a:lnTo>
                  <a:pt x="1176" y="943"/>
                </a:lnTo>
                <a:lnTo>
                  <a:pt x="1150" y="919"/>
                </a:lnTo>
                <a:lnTo>
                  <a:pt x="1136" y="905"/>
                </a:lnTo>
                <a:lnTo>
                  <a:pt x="1124" y="888"/>
                </a:lnTo>
                <a:lnTo>
                  <a:pt x="1112" y="871"/>
                </a:lnTo>
                <a:lnTo>
                  <a:pt x="1100" y="852"/>
                </a:lnTo>
                <a:lnTo>
                  <a:pt x="1092" y="830"/>
                </a:lnTo>
                <a:lnTo>
                  <a:pt x="1083" y="808"/>
                </a:lnTo>
                <a:lnTo>
                  <a:pt x="1076" y="784"/>
                </a:lnTo>
                <a:lnTo>
                  <a:pt x="1071" y="757"/>
                </a:lnTo>
                <a:lnTo>
                  <a:pt x="1070" y="729"/>
                </a:lnTo>
                <a:lnTo>
                  <a:pt x="1070" y="700"/>
                </a:lnTo>
                <a:lnTo>
                  <a:pt x="1073" y="668"/>
                </a:lnTo>
                <a:lnTo>
                  <a:pt x="1080" y="635"/>
                </a:lnTo>
                <a:lnTo>
                  <a:pt x="1092" y="600"/>
                </a:lnTo>
                <a:lnTo>
                  <a:pt x="1106" y="562"/>
                </a:lnTo>
                <a:lnTo>
                  <a:pt x="1106" y="562"/>
                </a:lnTo>
                <a:lnTo>
                  <a:pt x="1102" y="574"/>
                </a:lnTo>
                <a:lnTo>
                  <a:pt x="1095" y="603"/>
                </a:lnTo>
                <a:lnTo>
                  <a:pt x="1092" y="623"/>
                </a:lnTo>
                <a:lnTo>
                  <a:pt x="1090" y="646"/>
                </a:lnTo>
                <a:lnTo>
                  <a:pt x="1090" y="671"/>
                </a:lnTo>
                <a:lnTo>
                  <a:pt x="1092" y="699"/>
                </a:lnTo>
                <a:lnTo>
                  <a:pt x="1095" y="728"/>
                </a:lnTo>
                <a:lnTo>
                  <a:pt x="1102" y="758"/>
                </a:lnTo>
                <a:lnTo>
                  <a:pt x="1114" y="789"/>
                </a:lnTo>
                <a:lnTo>
                  <a:pt x="1121" y="805"/>
                </a:lnTo>
                <a:lnTo>
                  <a:pt x="1129" y="820"/>
                </a:lnTo>
                <a:lnTo>
                  <a:pt x="1140" y="834"/>
                </a:lnTo>
                <a:lnTo>
                  <a:pt x="1152" y="849"/>
                </a:lnTo>
                <a:lnTo>
                  <a:pt x="1164" y="863"/>
                </a:lnTo>
                <a:lnTo>
                  <a:pt x="1177" y="876"/>
                </a:lnTo>
                <a:lnTo>
                  <a:pt x="1194" y="890"/>
                </a:lnTo>
                <a:lnTo>
                  <a:pt x="1212" y="904"/>
                </a:lnTo>
                <a:lnTo>
                  <a:pt x="1230" y="916"/>
                </a:lnTo>
                <a:lnTo>
                  <a:pt x="1251" y="928"/>
                </a:lnTo>
                <a:lnTo>
                  <a:pt x="1251" y="928"/>
                </a:lnTo>
                <a:lnTo>
                  <a:pt x="1251" y="928"/>
                </a:lnTo>
                <a:lnTo>
                  <a:pt x="1256" y="931"/>
                </a:lnTo>
                <a:lnTo>
                  <a:pt x="1259" y="936"/>
                </a:lnTo>
                <a:lnTo>
                  <a:pt x="1259" y="936"/>
                </a:lnTo>
                <a:lnTo>
                  <a:pt x="1266" y="948"/>
                </a:lnTo>
                <a:lnTo>
                  <a:pt x="1273" y="965"/>
                </a:lnTo>
                <a:lnTo>
                  <a:pt x="1280" y="987"/>
                </a:lnTo>
                <a:lnTo>
                  <a:pt x="1285" y="1011"/>
                </a:lnTo>
                <a:lnTo>
                  <a:pt x="1290" y="1037"/>
                </a:lnTo>
                <a:lnTo>
                  <a:pt x="1294" y="1063"/>
                </a:lnTo>
                <a:lnTo>
                  <a:pt x="1295" y="1088"/>
                </a:lnTo>
                <a:lnTo>
                  <a:pt x="1295" y="1112"/>
                </a:lnTo>
                <a:lnTo>
                  <a:pt x="1295" y="1112"/>
                </a:lnTo>
                <a:lnTo>
                  <a:pt x="1295" y="1131"/>
                </a:lnTo>
                <a:lnTo>
                  <a:pt x="1299" y="1150"/>
                </a:lnTo>
                <a:lnTo>
                  <a:pt x="1306" y="1163"/>
                </a:lnTo>
                <a:lnTo>
                  <a:pt x="1316" y="1175"/>
                </a:lnTo>
                <a:lnTo>
                  <a:pt x="1328" y="1186"/>
                </a:lnTo>
                <a:lnTo>
                  <a:pt x="1341" y="1191"/>
                </a:lnTo>
                <a:lnTo>
                  <a:pt x="1358" y="1196"/>
                </a:lnTo>
                <a:lnTo>
                  <a:pt x="1377" y="1196"/>
                </a:lnTo>
                <a:lnTo>
                  <a:pt x="1377" y="1196"/>
                </a:lnTo>
                <a:lnTo>
                  <a:pt x="1396" y="1196"/>
                </a:lnTo>
                <a:lnTo>
                  <a:pt x="1411" y="1192"/>
                </a:lnTo>
                <a:lnTo>
                  <a:pt x="1425" y="1186"/>
                </a:lnTo>
                <a:lnTo>
                  <a:pt x="1439" y="1175"/>
                </a:lnTo>
                <a:lnTo>
                  <a:pt x="1449" y="1162"/>
                </a:lnTo>
                <a:lnTo>
                  <a:pt x="1461" y="1143"/>
                </a:lnTo>
                <a:lnTo>
                  <a:pt x="1471" y="1119"/>
                </a:lnTo>
                <a:lnTo>
                  <a:pt x="1483" y="1092"/>
                </a:lnTo>
                <a:lnTo>
                  <a:pt x="1483" y="1092"/>
                </a:lnTo>
                <a:lnTo>
                  <a:pt x="1495" y="1061"/>
                </a:lnTo>
                <a:lnTo>
                  <a:pt x="1505" y="1028"/>
                </a:lnTo>
                <a:lnTo>
                  <a:pt x="1524" y="969"/>
                </a:lnTo>
                <a:lnTo>
                  <a:pt x="1548" y="870"/>
                </a:lnTo>
                <a:lnTo>
                  <a:pt x="1548" y="870"/>
                </a:lnTo>
                <a:lnTo>
                  <a:pt x="1553" y="851"/>
                </a:lnTo>
                <a:lnTo>
                  <a:pt x="1560" y="832"/>
                </a:lnTo>
                <a:lnTo>
                  <a:pt x="1577" y="793"/>
                </a:lnTo>
                <a:lnTo>
                  <a:pt x="1596" y="757"/>
                </a:lnTo>
                <a:lnTo>
                  <a:pt x="1618" y="724"/>
                </a:lnTo>
                <a:lnTo>
                  <a:pt x="1618" y="724"/>
                </a:lnTo>
                <a:lnTo>
                  <a:pt x="1630" y="705"/>
                </a:lnTo>
                <a:lnTo>
                  <a:pt x="1642" y="680"/>
                </a:lnTo>
                <a:lnTo>
                  <a:pt x="1654" y="649"/>
                </a:lnTo>
                <a:lnTo>
                  <a:pt x="1666" y="615"/>
                </a:lnTo>
                <a:lnTo>
                  <a:pt x="1676" y="579"/>
                </a:lnTo>
                <a:lnTo>
                  <a:pt x="1683" y="543"/>
                </a:lnTo>
                <a:lnTo>
                  <a:pt x="1687" y="509"/>
                </a:lnTo>
                <a:lnTo>
                  <a:pt x="1687" y="492"/>
                </a:lnTo>
                <a:lnTo>
                  <a:pt x="1687" y="478"/>
                </a:lnTo>
                <a:lnTo>
                  <a:pt x="1687" y="4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prstClr val="black"/>
              </a:solidFill>
              <a:latin typeface="Arial"/>
            </a:endParaRPr>
          </a:p>
        </p:txBody>
      </p:sp>
      <p:sp>
        <p:nvSpPr>
          <p:cNvPr id="1154" name="Freeform 5">
            <a:extLst>
              <a:ext uri="{FF2B5EF4-FFF2-40B4-BE49-F238E27FC236}">
                <a16:creationId xmlns:a16="http://schemas.microsoft.com/office/drawing/2014/main" id="{6DBF1DCE-15F4-40C3-B98B-2FB3D9823E94}"/>
              </a:ext>
            </a:extLst>
          </p:cNvPr>
          <p:cNvSpPr>
            <a:spLocks/>
          </p:cNvSpPr>
          <p:nvPr/>
        </p:nvSpPr>
        <p:spPr bwMode="auto">
          <a:xfrm flipH="1">
            <a:off x="5578402" y="3071223"/>
            <a:ext cx="118855" cy="90949"/>
          </a:xfrm>
          <a:custGeom>
            <a:avLst/>
            <a:gdLst>
              <a:gd name="T0" fmla="*/ 1666 w 1687"/>
              <a:gd name="T1" fmla="*/ 377 h 1196"/>
              <a:gd name="T2" fmla="*/ 1613 w 1687"/>
              <a:gd name="T3" fmla="*/ 249 h 1196"/>
              <a:gd name="T4" fmla="*/ 1618 w 1687"/>
              <a:gd name="T5" fmla="*/ 236 h 1196"/>
              <a:gd name="T6" fmla="*/ 1654 w 1687"/>
              <a:gd name="T7" fmla="*/ 215 h 1196"/>
              <a:gd name="T8" fmla="*/ 1654 w 1687"/>
              <a:gd name="T9" fmla="*/ 172 h 1196"/>
              <a:gd name="T10" fmla="*/ 1620 w 1687"/>
              <a:gd name="T11" fmla="*/ 121 h 1196"/>
              <a:gd name="T12" fmla="*/ 1572 w 1687"/>
              <a:gd name="T13" fmla="*/ 109 h 1196"/>
              <a:gd name="T14" fmla="*/ 1605 w 1687"/>
              <a:gd name="T15" fmla="*/ 142 h 1196"/>
              <a:gd name="T16" fmla="*/ 1622 w 1687"/>
              <a:gd name="T17" fmla="*/ 174 h 1196"/>
              <a:gd name="T18" fmla="*/ 1605 w 1687"/>
              <a:gd name="T19" fmla="*/ 196 h 1196"/>
              <a:gd name="T20" fmla="*/ 1570 w 1687"/>
              <a:gd name="T21" fmla="*/ 196 h 1196"/>
              <a:gd name="T22" fmla="*/ 1466 w 1687"/>
              <a:gd name="T23" fmla="*/ 102 h 1196"/>
              <a:gd name="T24" fmla="*/ 1350 w 1687"/>
              <a:gd name="T25" fmla="*/ 49 h 1196"/>
              <a:gd name="T26" fmla="*/ 1112 w 1687"/>
              <a:gd name="T27" fmla="*/ 3 h 1196"/>
              <a:gd name="T28" fmla="*/ 928 w 1687"/>
              <a:gd name="T29" fmla="*/ 8 h 1196"/>
              <a:gd name="T30" fmla="*/ 760 w 1687"/>
              <a:gd name="T31" fmla="*/ 49 h 1196"/>
              <a:gd name="T32" fmla="*/ 586 w 1687"/>
              <a:gd name="T33" fmla="*/ 133 h 1196"/>
              <a:gd name="T34" fmla="*/ 470 w 1687"/>
              <a:gd name="T35" fmla="*/ 131 h 1196"/>
              <a:gd name="T36" fmla="*/ 372 w 1687"/>
              <a:gd name="T37" fmla="*/ 63 h 1196"/>
              <a:gd name="T38" fmla="*/ 319 w 1687"/>
              <a:gd name="T39" fmla="*/ 60 h 1196"/>
              <a:gd name="T40" fmla="*/ 342 w 1687"/>
              <a:gd name="T41" fmla="*/ 171 h 1196"/>
              <a:gd name="T42" fmla="*/ 350 w 1687"/>
              <a:gd name="T43" fmla="*/ 232 h 1196"/>
              <a:gd name="T44" fmla="*/ 268 w 1687"/>
              <a:gd name="T45" fmla="*/ 282 h 1196"/>
              <a:gd name="T46" fmla="*/ 207 w 1687"/>
              <a:gd name="T47" fmla="*/ 374 h 1196"/>
              <a:gd name="T48" fmla="*/ 145 w 1687"/>
              <a:gd name="T49" fmla="*/ 442 h 1196"/>
              <a:gd name="T50" fmla="*/ 41 w 1687"/>
              <a:gd name="T51" fmla="*/ 458 h 1196"/>
              <a:gd name="T52" fmla="*/ 5 w 1687"/>
              <a:gd name="T53" fmla="*/ 550 h 1196"/>
              <a:gd name="T54" fmla="*/ 37 w 1687"/>
              <a:gd name="T55" fmla="*/ 644 h 1196"/>
              <a:gd name="T56" fmla="*/ 107 w 1687"/>
              <a:gd name="T57" fmla="*/ 716 h 1196"/>
              <a:gd name="T58" fmla="*/ 237 w 1687"/>
              <a:gd name="T59" fmla="*/ 794 h 1196"/>
              <a:gd name="T60" fmla="*/ 442 w 1687"/>
              <a:gd name="T61" fmla="*/ 863 h 1196"/>
              <a:gd name="T62" fmla="*/ 507 w 1687"/>
              <a:gd name="T63" fmla="*/ 883 h 1196"/>
              <a:gd name="T64" fmla="*/ 548 w 1687"/>
              <a:gd name="T65" fmla="*/ 928 h 1196"/>
              <a:gd name="T66" fmla="*/ 550 w 1687"/>
              <a:gd name="T67" fmla="*/ 1025 h 1196"/>
              <a:gd name="T68" fmla="*/ 564 w 1687"/>
              <a:gd name="T69" fmla="*/ 1186 h 1196"/>
              <a:gd name="T70" fmla="*/ 665 w 1687"/>
              <a:gd name="T71" fmla="*/ 1184 h 1196"/>
              <a:gd name="T72" fmla="*/ 747 w 1687"/>
              <a:gd name="T73" fmla="*/ 1131 h 1196"/>
              <a:gd name="T74" fmla="*/ 789 w 1687"/>
              <a:gd name="T75" fmla="*/ 1030 h 1196"/>
              <a:gd name="T76" fmla="*/ 868 w 1687"/>
              <a:gd name="T77" fmla="*/ 962 h 1196"/>
              <a:gd name="T78" fmla="*/ 1097 w 1687"/>
              <a:gd name="T79" fmla="*/ 958 h 1196"/>
              <a:gd name="T80" fmla="*/ 1150 w 1687"/>
              <a:gd name="T81" fmla="*/ 919 h 1196"/>
              <a:gd name="T82" fmla="*/ 1092 w 1687"/>
              <a:gd name="T83" fmla="*/ 830 h 1196"/>
              <a:gd name="T84" fmla="*/ 1070 w 1687"/>
              <a:gd name="T85" fmla="*/ 700 h 1196"/>
              <a:gd name="T86" fmla="*/ 1106 w 1687"/>
              <a:gd name="T87" fmla="*/ 562 h 1196"/>
              <a:gd name="T88" fmla="*/ 1090 w 1687"/>
              <a:gd name="T89" fmla="*/ 671 h 1196"/>
              <a:gd name="T90" fmla="*/ 1121 w 1687"/>
              <a:gd name="T91" fmla="*/ 805 h 1196"/>
              <a:gd name="T92" fmla="*/ 1177 w 1687"/>
              <a:gd name="T93" fmla="*/ 876 h 1196"/>
              <a:gd name="T94" fmla="*/ 1251 w 1687"/>
              <a:gd name="T95" fmla="*/ 928 h 1196"/>
              <a:gd name="T96" fmla="*/ 1266 w 1687"/>
              <a:gd name="T97" fmla="*/ 948 h 1196"/>
              <a:gd name="T98" fmla="*/ 1294 w 1687"/>
              <a:gd name="T99" fmla="*/ 1063 h 1196"/>
              <a:gd name="T100" fmla="*/ 1299 w 1687"/>
              <a:gd name="T101" fmla="*/ 1150 h 1196"/>
              <a:gd name="T102" fmla="*/ 1358 w 1687"/>
              <a:gd name="T103" fmla="*/ 1196 h 1196"/>
              <a:gd name="T104" fmla="*/ 1425 w 1687"/>
              <a:gd name="T105" fmla="*/ 1186 h 1196"/>
              <a:gd name="T106" fmla="*/ 1483 w 1687"/>
              <a:gd name="T107" fmla="*/ 1092 h 1196"/>
              <a:gd name="T108" fmla="*/ 1548 w 1687"/>
              <a:gd name="T109" fmla="*/ 870 h 1196"/>
              <a:gd name="T110" fmla="*/ 1596 w 1687"/>
              <a:gd name="T111" fmla="*/ 757 h 1196"/>
              <a:gd name="T112" fmla="*/ 1654 w 1687"/>
              <a:gd name="T113" fmla="*/ 649 h 1196"/>
              <a:gd name="T114" fmla="*/ 1687 w 1687"/>
              <a:gd name="T115" fmla="*/ 49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7" h="1196">
                <a:moveTo>
                  <a:pt x="1687" y="478"/>
                </a:moveTo>
                <a:lnTo>
                  <a:pt x="1687" y="478"/>
                </a:lnTo>
                <a:lnTo>
                  <a:pt x="1682" y="446"/>
                </a:lnTo>
                <a:lnTo>
                  <a:pt x="1675" y="412"/>
                </a:lnTo>
                <a:lnTo>
                  <a:pt x="1666" y="377"/>
                </a:lnTo>
                <a:lnTo>
                  <a:pt x="1654" y="342"/>
                </a:lnTo>
                <a:lnTo>
                  <a:pt x="1642" y="309"/>
                </a:lnTo>
                <a:lnTo>
                  <a:pt x="1630" y="280"/>
                </a:lnTo>
                <a:lnTo>
                  <a:pt x="1618" y="258"/>
                </a:lnTo>
                <a:lnTo>
                  <a:pt x="1613" y="249"/>
                </a:lnTo>
                <a:lnTo>
                  <a:pt x="1608" y="242"/>
                </a:lnTo>
                <a:lnTo>
                  <a:pt x="1608" y="242"/>
                </a:lnTo>
                <a:lnTo>
                  <a:pt x="1603" y="237"/>
                </a:lnTo>
                <a:lnTo>
                  <a:pt x="1603" y="237"/>
                </a:lnTo>
                <a:lnTo>
                  <a:pt x="1618" y="236"/>
                </a:lnTo>
                <a:lnTo>
                  <a:pt x="1627" y="234"/>
                </a:lnTo>
                <a:lnTo>
                  <a:pt x="1635" y="230"/>
                </a:lnTo>
                <a:lnTo>
                  <a:pt x="1644" y="227"/>
                </a:lnTo>
                <a:lnTo>
                  <a:pt x="1649" y="222"/>
                </a:lnTo>
                <a:lnTo>
                  <a:pt x="1654" y="215"/>
                </a:lnTo>
                <a:lnTo>
                  <a:pt x="1658" y="205"/>
                </a:lnTo>
                <a:lnTo>
                  <a:pt x="1658" y="205"/>
                </a:lnTo>
                <a:lnTo>
                  <a:pt x="1658" y="198"/>
                </a:lnTo>
                <a:lnTo>
                  <a:pt x="1658" y="189"/>
                </a:lnTo>
                <a:lnTo>
                  <a:pt x="1654" y="172"/>
                </a:lnTo>
                <a:lnTo>
                  <a:pt x="1646" y="154"/>
                </a:lnTo>
                <a:lnTo>
                  <a:pt x="1640" y="145"/>
                </a:lnTo>
                <a:lnTo>
                  <a:pt x="1635" y="136"/>
                </a:lnTo>
                <a:lnTo>
                  <a:pt x="1629" y="128"/>
                </a:lnTo>
                <a:lnTo>
                  <a:pt x="1620" y="121"/>
                </a:lnTo>
                <a:lnTo>
                  <a:pt x="1611" y="116"/>
                </a:lnTo>
                <a:lnTo>
                  <a:pt x="1603" y="113"/>
                </a:lnTo>
                <a:lnTo>
                  <a:pt x="1593" y="109"/>
                </a:lnTo>
                <a:lnTo>
                  <a:pt x="1582" y="109"/>
                </a:lnTo>
                <a:lnTo>
                  <a:pt x="1572" y="109"/>
                </a:lnTo>
                <a:lnTo>
                  <a:pt x="1560" y="113"/>
                </a:lnTo>
                <a:lnTo>
                  <a:pt x="1560" y="113"/>
                </a:lnTo>
                <a:lnTo>
                  <a:pt x="1570" y="118"/>
                </a:lnTo>
                <a:lnTo>
                  <a:pt x="1593" y="131"/>
                </a:lnTo>
                <a:lnTo>
                  <a:pt x="1605" y="142"/>
                </a:lnTo>
                <a:lnTo>
                  <a:pt x="1615" y="152"/>
                </a:lnTo>
                <a:lnTo>
                  <a:pt x="1618" y="157"/>
                </a:lnTo>
                <a:lnTo>
                  <a:pt x="1620" y="162"/>
                </a:lnTo>
                <a:lnTo>
                  <a:pt x="1622" y="169"/>
                </a:lnTo>
                <a:lnTo>
                  <a:pt x="1622" y="174"/>
                </a:lnTo>
                <a:lnTo>
                  <a:pt x="1622" y="174"/>
                </a:lnTo>
                <a:lnTo>
                  <a:pt x="1620" y="183"/>
                </a:lnTo>
                <a:lnTo>
                  <a:pt x="1615" y="188"/>
                </a:lnTo>
                <a:lnTo>
                  <a:pt x="1610" y="193"/>
                </a:lnTo>
                <a:lnTo>
                  <a:pt x="1605" y="196"/>
                </a:lnTo>
                <a:lnTo>
                  <a:pt x="1596" y="198"/>
                </a:lnTo>
                <a:lnTo>
                  <a:pt x="1588" y="198"/>
                </a:lnTo>
                <a:lnTo>
                  <a:pt x="1579" y="198"/>
                </a:lnTo>
                <a:lnTo>
                  <a:pt x="1570" y="196"/>
                </a:lnTo>
                <a:lnTo>
                  <a:pt x="1570" y="196"/>
                </a:lnTo>
                <a:lnTo>
                  <a:pt x="1545" y="166"/>
                </a:lnTo>
                <a:lnTo>
                  <a:pt x="1529" y="150"/>
                </a:lnTo>
                <a:lnTo>
                  <a:pt x="1511" y="135"/>
                </a:lnTo>
                <a:lnTo>
                  <a:pt x="1490" y="118"/>
                </a:lnTo>
                <a:lnTo>
                  <a:pt x="1466" y="102"/>
                </a:lnTo>
                <a:lnTo>
                  <a:pt x="1441" y="87"/>
                </a:lnTo>
                <a:lnTo>
                  <a:pt x="1410" y="72"/>
                </a:lnTo>
                <a:lnTo>
                  <a:pt x="1410" y="72"/>
                </a:lnTo>
                <a:lnTo>
                  <a:pt x="1382" y="61"/>
                </a:lnTo>
                <a:lnTo>
                  <a:pt x="1350" y="49"/>
                </a:lnTo>
                <a:lnTo>
                  <a:pt x="1312" y="37"/>
                </a:lnTo>
                <a:lnTo>
                  <a:pt x="1268" y="25"/>
                </a:lnTo>
                <a:lnTo>
                  <a:pt x="1220" y="17"/>
                </a:lnTo>
                <a:lnTo>
                  <a:pt x="1169" y="8"/>
                </a:lnTo>
                <a:lnTo>
                  <a:pt x="1112" y="3"/>
                </a:lnTo>
                <a:lnTo>
                  <a:pt x="1054" y="0"/>
                </a:lnTo>
                <a:lnTo>
                  <a:pt x="1024" y="0"/>
                </a:lnTo>
                <a:lnTo>
                  <a:pt x="993" y="1"/>
                </a:lnTo>
                <a:lnTo>
                  <a:pt x="960" y="5"/>
                </a:lnTo>
                <a:lnTo>
                  <a:pt x="928" y="8"/>
                </a:lnTo>
                <a:lnTo>
                  <a:pt x="895" y="13"/>
                </a:lnTo>
                <a:lnTo>
                  <a:pt x="861" y="20"/>
                </a:lnTo>
                <a:lnTo>
                  <a:pt x="829" y="27"/>
                </a:lnTo>
                <a:lnTo>
                  <a:pt x="794" y="37"/>
                </a:lnTo>
                <a:lnTo>
                  <a:pt x="760" y="49"/>
                </a:lnTo>
                <a:lnTo>
                  <a:pt x="724" y="61"/>
                </a:lnTo>
                <a:lnTo>
                  <a:pt x="690" y="77"/>
                </a:lnTo>
                <a:lnTo>
                  <a:pt x="656" y="94"/>
                </a:lnTo>
                <a:lnTo>
                  <a:pt x="620" y="113"/>
                </a:lnTo>
                <a:lnTo>
                  <a:pt x="586" y="133"/>
                </a:lnTo>
                <a:lnTo>
                  <a:pt x="552" y="155"/>
                </a:lnTo>
                <a:lnTo>
                  <a:pt x="516" y="181"/>
                </a:lnTo>
                <a:lnTo>
                  <a:pt x="516" y="181"/>
                </a:lnTo>
                <a:lnTo>
                  <a:pt x="494" y="155"/>
                </a:lnTo>
                <a:lnTo>
                  <a:pt x="470" y="131"/>
                </a:lnTo>
                <a:lnTo>
                  <a:pt x="441" y="106"/>
                </a:lnTo>
                <a:lnTo>
                  <a:pt x="424" y="92"/>
                </a:lnTo>
                <a:lnTo>
                  <a:pt x="407" y="80"/>
                </a:lnTo>
                <a:lnTo>
                  <a:pt x="389" y="72"/>
                </a:lnTo>
                <a:lnTo>
                  <a:pt x="372" y="63"/>
                </a:lnTo>
                <a:lnTo>
                  <a:pt x="357" y="58"/>
                </a:lnTo>
                <a:lnTo>
                  <a:pt x="340" y="54"/>
                </a:lnTo>
                <a:lnTo>
                  <a:pt x="333" y="56"/>
                </a:lnTo>
                <a:lnTo>
                  <a:pt x="326" y="56"/>
                </a:lnTo>
                <a:lnTo>
                  <a:pt x="319" y="60"/>
                </a:lnTo>
                <a:lnTo>
                  <a:pt x="313" y="63"/>
                </a:lnTo>
                <a:lnTo>
                  <a:pt x="313" y="63"/>
                </a:lnTo>
                <a:lnTo>
                  <a:pt x="319" y="87"/>
                </a:lnTo>
                <a:lnTo>
                  <a:pt x="335" y="140"/>
                </a:lnTo>
                <a:lnTo>
                  <a:pt x="342" y="171"/>
                </a:lnTo>
                <a:lnTo>
                  <a:pt x="347" y="198"/>
                </a:lnTo>
                <a:lnTo>
                  <a:pt x="350" y="220"/>
                </a:lnTo>
                <a:lnTo>
                  <a:pt x="350" y="227"/>
                </a:lnTo>
                <a:lnTo>
                  <a:pt x="350" y="232"/>
                </a:lnTo>
                <a:lnTo>
                  <a:pt x="350" y="232"/>
                </a:lnTo>
                <a:lnTo>
                  <a:pt x="336" y="237"/>
                </a:lnTo>
                <a:lnTo>
                  <a:pt x="323" y="244"/>
                </a:lnTo>
                <a:lnTo>
                  <a:pt x="306" y="253"/>
                </a:lnTo>
                <a:lnTo>
                  <a:pt x="287" y="266"/>
                </a:lnTo>
                <a:lnTo>
                  <a:pt x="268" y="282"/>
                </a:lnTo>
                <a:lnTo>
                  <a:pt x="249" y="302"/>
                </a:lnTo>
                <a:lnTo>
                  <a:pt x="242" y="312"/>
                </a:lnTo>
                <a:lnTo>
                  <a:pt x="234" y="326"/>
                </a:lnTo>
                <a:lnTo>
                  <a:pt x="234" y="326"/>
                </a:lnTo>
                <a:lnTo>
                  <a:pt x="207" y="374"/>
                </a:lnTo>
                <a:lnTo>
                  <a:pt x="195" y="394"/>
                </a:lnTo>
                <a:lnTo>
                  <a:pt x="181" y="412"/>
                </a:lnTo>
                <a:lnTo>
                  <a:pt x="167" y="427"/>
                </a:lnTo>
                <a:lnTo>
                  <a:pt x="154" y="439"/>
                </a:lnTo>
                <a:lnTo>
                  <a:pt x="145" y="442"/>
                </a:lnTo>
                <a:lnTo>
                  <a:pt x="136" y="446"/>
                </a:lnTo>
                <a:lnTo>
                  <a:pt x="128" y="449"/>
                </a:lnTo>
                <a:lnTo>
                  <a:pt x="119" y="449"/>
                </a:lnTo>
                <a:lnTo>
                  <a:pt x="119" y="449"/>
                </a:lnTo>
                <a:lnTo>
                  <a:pt x="41" y="458"/>
                </a:lnTo>
                <a:lnTo>
                  <a:pt x="0" y="463"/>
                </a:lnTo>
                <a:lnTo>
                  <a:pt x="0" y="463"/>
                </a:lnTo>
                <a:lnTo>
                  <a:pt x="0" y="488"/>
                </a:lnTo>
                <a:lnTo>
                  <a:pt x="1" y="516"/>
                </a:lnTo>
                <a:lnTo>
                  <a:pt x="5" y="550"/>
                </a:lnTo>
                <a:lnTo>
                  <a:pt x="10" y="569"/>
                </a:lnTo>
                <a:lnTo>
                  <a:pt x="13" y="588"/>
                </a:lnTo>
                <a:lnTo>
                  <a:pt x="20" y="606"/>
                </a:lnTo>
                <a:lnTo>
                  <a:pt x="27" y="625"/>
                </a:lnTo>
                <a:lnTo>
                  <a:pt x="37" y="644"/>
                </a:lnTo>
                <a:lnTo>
                  <a:pt x="48" y="661"/>
                </a:lnTo>
                <a:lnTo>
                  <a:pt x="61" y="676"/>
                </a:lnTo>
                <a:lnTo>
                  <a:pt x="77" y="690"/>
                </a:lnTo>
                <a:lnTo>
                  <a:pt x="77" y="690"/>
                </a:lnTo>
                <a:lnTo>
                  <a:pt x="107" y="716"/>
                </a:lnTo>
                <a:lnTo>
                  <a:pt x="138" y="736"/>
                </a:lnTo>
                <a:lnTo>
                  <a:pt x="166" y="755"/>
                </a:lnTo>
                <a:lnTo>
                  <a:pt x="191" y="770"/>
                </a:lnTo>
                <a:lnTo>
                  <a:pt x="215" y="784"/>
                </a:lnTo>
                <a:lnTo>
                  <a:pt x="237" y="794"/>
                </a:lnTo>
                <a:lnTo>
                  <a:pt x="277" y="810"/>
                </a:lnTo>
                <a:lnTo>
                  <a:pt x="277" y="810"/>
                </a:lnTo>
                <a:lnTo>
                  <a:pt x="321" y="825"/>
                </a:lnTo>
                <a:lnTo>
                  <a:pt x="377" y="844"/>
                </a:lnTo>
                <a:lnTo>
                  <a:pt x="442" y="863"/>
                </a:lnTo>
                <a:lnTo>
                  <a:pt x="442" y="863"/>
                </a:lnTo>
                <a:lnTo>
                  <a:pt x="459" y="866"/>
                </a:lnTo>
                <a:lnTo>
                  <a:pt x="478" y="871"/>
                </a:lnTo>
                <a:lnTo>
                  <a:pt x="497" y="878"/>
                </a:lnTo>
                <a:lnTo>
                  <a:pt x="507" y="883"/>
                </a:lnTo>
                <a:lnTo>
                  <a:pt x="518" y="890"/>
                </a:lnTo>
                <a:lnTo>
                  <a:pt x="526" y="897"/>
                </a:lnTo>
                <a:lnTo>
                  <a:pt x="535" y="905"/>
                </a:lnTo>
                <a:lnTo>
                  <a:pt x="542" y="916"/>
                </a:lnTo>
                <a:lnTo>
                  <a:pt x="548" y="928"/>
                </a:lnTo>
                <a:lnTo>
                  <a:pt x="552" y="940"/>
                </a:lnTo>
                <a:lnTo>
                  <a:pt x="552" y="955"/>
                </a:lnTo>
                <a:lnTo>
                  <a:pt x="552" y="955"/>
                </a:lnTo>
                <a:lnTo>
                  <a:pt x="552" y="989"/>
                </a:lnTo>
                <a:lnTo>
                  <a:pt x="550" y="1025"/>
                </a:lnTo>
                <a:lnTo>
                  <a:pt x="545" y="1098"/>
                </a:lnTo>
                <a:lnTo>
                  <a:pt x="536" y="1180"/>
                </a:lnTo>
                <a:lnTo>
                  <a:pt x="536" y="1180"/>
                </a:lnTo>
                <a:lnTo>
                  <a:pt x="543" y="1182"/>
                </a:lnTo>
                <a:lnTo>
                  <a:pt x="564" y="1186"/>
                </a:lnTo>
                <a:lnTo>
                  <a:pt x="593" y="1189"/>
                </a:lnTo>
                <a:lnTo>
                  <a:pt x="610" y="1189"/>
                </a:lnTo>
                <a:lnTo>
                  <a:pt x="629" y="1189"/>
                </a:lnTo>
                <a:lnTo>
                  <a:pt x="646" y="1187"/>
                </a:lnTo>
                <a:lnTo>
                  <a:pt x="665" y="1184"/>
                </a:lnTo>
                <a:lnTo>
                  <a:pt x="683" y="1179"/>
                </a:lnTo>
                <a:lnTo>
                  <a:pt x="702" y="1170"/>
                </a:lnTo>
                <a:lnTo>
                  <a:pt x="718" y="1160"/>
                </a:lnTo>
                <a:lnTo>
                  <a:pt x="733" y="1148"/>
                </a:lnTo>
                <a:lnTo>
                  <a:pt x="747" y="1131"/>
                </a:lnTo>
                <a:lnTo>
                  <a:pt x="752" y="1122"/>
                </a:lnTo>
                <a:lnTo>
                  <a:pt x="757" y="1112"/>
                </a:lnTo>
                <a:lnTo>
                  <a:pt x="757" y="1112"/>
                </a:lnTo>
                <a:lnTo>
                  <a:pt x="776" y="1066"/>
                </a:lnTo>
                <a:lnTo>
                  <a:pt x="789" y="1030"/>
                </a:lnTo>
                <a:lnTo>
                  <a:pt x="789" y="1030"/>
                </a:lnTo>
                <a:lnTo>
                  <a:pt x="849" y="876"/>
                </a:lnTo>
                <a:lnTo>
                  <a:pt x="846" y="963"/>
                </a:lnTo>
                <a:lnTo>
                  <a:pt x="846" y="963"/>
                </a:lnTo>
                <a:lnTo>
                  <a:pt x="868" y="962"/>
                </a:lnTo>
                <a:lnTo>
                  <a:pt x="868" y="962"/>
                </a:lnTo>
                <a:lnTo>
                  <a:pt x="930" y="963"/>
                </a:lnTo>
                <a:lnTo>
                  <a:pt x="1010" y="963"/>
                </a:lnTo>
                <a:lnTo>
                  <a:pt x="1054" y="962"/>
                </a:lnTo>
                <a:lnTo>
                  <a:pt x="1097" y="958"/>
                </a:lnTo>
                <a:lnTo>
                  <a:pt x="1138" y="952"/>
                </a:lnTo>
                <a:lnTo>
                  <a:pt x="1157" y="948"/>
                </a:lnTo>
                <a:lnTo>
                  <a:pt x="1176" y="943"/>
                </a:lnTo>
                <a:lnTo>
                  <a:pt x="1176" y="943"/>
                </a:lnTo>
                <a:lnTo>
                  <a:pt x="1150" y="919"/>
                </a:lnTo>
                <a:lnTo>
                  <a:pt x="1136" y="905"/>
                </a:lnTo>
                <a:lnTo>
                  <a:pt x="1124" y="888"/>
                </a:lnTo>
                <a:lnTo>
                  <a:pt x="1112" y="871"/>
                </a:lnTo>
                <a:lnTo>
                  <a:pt x="1100" y="852"/>
                </a:lnTo>
                <a:lnTo>
                  <a:pt x="1092" y="830"/>
                </a:lnTo>
                <a:lnTo>
                  <a:pt x="1083" y="808"/>
                </a:lnTo>
                <a:lnTo>
                  <a:pt x="1076" y="784"/>
                </a:lnTo>
                <a:lnTo>
                  <a:pt x="1071" y="757"/>
                </a:lnTo>
                <a:lnTo>
                  <a:pt x="1070" y="729"/>
                </a:lnTo>
                <a:lnTo>
                  <a:pt x="1070" y="700"/>
                </a:lnTo>
                <a:lnTo>
                  <a:pt x="1073" y="668"/>
                </a:lnTo>
                <a:lnTo>
                  <a:pt x="1080" y="635"/>
                </a:lnTo>
                <a:lnTo>
                  <a:pt x="1092" y="600"/>
                </a:lnTo>
                <a:lnTo>
                  <a:pt x="1106" y="562"/>
                </a:lnTo>
                <a:lnTo>
                  <a:pt x="1106" y="562"/>
                </a:lnTo>
                <a:lnTo>
                  <a:pt x="1102" y="574"/>
                </a:lnTo>
                <a:lnTo>
                  <a:pt x="1095" y="603"/>
                </a:lnTo>
                <a:lnTo>
                  <a:pt x="1092" y="623"/>
                </a:lnTo>
                <a:lnTo>
                  <a:pt x="1090" y="646"/>
                </a:lnTo>
                <a:lnTo>
                  <a:pt x="1090" y="671"/>
                </a:lnTo>
                <a:lnTo>
                  <a:pt x="1092" y="699"/>
                </a:lnTo>
                <a:lnTo>
                  <a:pt x="1095" y="728"/>
                </a:lnTo>
                <a:lnTo>
                  <a:pt x="1102" y="758"/>
                </a:lnTo>
                <a:lnTo>
                  <a:pt x="1114" y="789"/>
                </a:lnTo>
                <a:lnTo>
                  <a:pt x="1121" y="805"/>
                </a:lnTo>
                <a:lnTo>
                  <a:pt x="1129" y="820"/>
                </a:lnTo>
                <a:lnTo>
                  <a:pt x="1140" y="834"/>
                </a:lnTo>
                <a:lnTo>
                  <a:pt x="1152" y="849"/>
                </a:lnTo>
                <a:lnTo>
                  <a:pt x="1164" y="863"/>
                </a:lnTo>
                <a:lnTo>
                  <a:pt x="1177" y="876"/>
                </a:lnTo>
                <a:lnTo>
                  <a:pt x="1194" y="890"/>
                </a:lnTo>
                <a:lnTo>
                  <a:pt x="1212" y="904"/>
                </a:lnTo>
                <a:lnTo>
                  <a:pt x="1230" y="916"/>
                </a:lnTo>
                <a:lnTo>
                  <a:pt x="1251" y="928"/>
                </a:lnTo>
                <a:lnTo>
                  <a:pt x="1251" y="928"/>
                </a:lnTo>
                <a:lnTo>
                  <a:pt x="1251" y="928"/>
                </a:lnTo>
                <a:lnTo>
                  <a:pt x="1256" y="931"/>
                </a:lnTo>
                <a:lnTo>
                  <a:pt x="1259" y="936"/>
                </a:lnTo>
                <a:lnTo>
                  <a:pt x="1259" y="936"/>
                </a:lnTo>
                <a:lnTo>
                  <a:pt x="1266" y="948"/>
                </a:lnTo>
                <a:lnTo>
                  <a:pt x="1273" y="965"/>
                </a:lnTo>
                <a:lnTo>
                  <a:pt x="1280" y="987"/>
                </a:lnTo>
                <a:lnTo>
                  <a:pt x="1285" y="1011"/>
                </a:lnTo>
                <a:lnTo>
                  <a:pt x="1290" y="1037"/>
                </a:lnTo>
                <a:lnTo>
                  <a:pt x="1294" y="1063"/>
                </a:lnTo>
                <a:lnTo>
                  <a:pt x="1295" y="1088"/>
                </a:lnTo>
                <a:lnTo>
                  <a:pt x="1295" y="1112"/>
                </a:lnTo>
                <a:lnTo>
                  <a:pt x="1295" y="1112"/>
                </a:lnTo>
                <a:lnTo>
                  <a:pt x="1295" y="1131"/>
                </a:lnTo>
                <a:lnTo>
                  <a:pt x="1299" y="1150"/>
                </a:lnTo>
                <a:lnTo>
                  <a:pt x="1306" y="1163"/>
                </a:lnTo>
                <a:lnTo>
                  <a:pt x="1316" y="1175"/>
                </a:lnTo>
                <a:lnTo>
                  <a:pt x="1328" y="1186"/>
                </a:lnTo>
                <a:lnTo>
                  <a:pt x="1341" y="1191"/>
                </a:lnTo>
                <a:lnTo>
                  <a:pt x="1358" y="1196"/>
                </a:lnTo>
                <a:lnTo>
                  <a:pt x="1377" y="1196"/>
                </a:lnTo>
                <a:lnTo>
                  <a:pt x="1377" y="1196"/>
                </a:lnTo>
                <a:lnTo>
                  <a:pt x="1396" y="1196"/>
                </a:lnTo>
                <a:lnTo>
                  <a:pt x="1411" y="1192"/>
                </a:lnTo>
                <a:lnTo>
                  <a:pt x="1425" y="1186"/>
                </a:lnTo>
                <a:lnTo>
                  <a:pt x="1439" y="1175"/>
                </a:lnTo>
                <a:lnTo>
                  <a:pt x="1449" y="1162"/>
                </a:lnTo>
                <a:lnTo>
                  <a:pt x="1461" y="1143"/>
                </a:lnTo>
                <a:lnTo>
                  <a:pt x="1471" y="1119"/>
                </a:lnTo>
                <a:lnTo>
                  <a:pt x="1483" y="1092"/>
                </a:lnTo>
                <a:lnTo>
                  <a:pt x="1483" y="1092"/>
                </a:lnTo>
                <a:lnTo>
                  <a:pt x="1495" y="1061"/>
                </a:lnTo>
                <a:lnTo>
                  <a:pt x="1505" y="1028"/>
                </a:lnTo>
                <a:lnTo>
                  <a:pt x="1524" y="969"/>
                </a:lnTo>
                <a:lnTo>
                  <a:pt x="1548" y="870"/>
                </a:lnTo>
                <a:lnTo>
                  <a:pt x="1548" y="870"/>
                </a:lnTo>
                <a:lnTo>
                  <a:pt x="1553" y="851"/>
                </a:lnTo>
                <a:lnTo>
                  <a:pt x="1560" y="832"/>
                </a:lnTo>
                <a:lnTo>
                  <a:pt x="1577" y="793"/>
                </a:lnTo>
                <a:lnTo>
                  <a:pt x="1596" y="757"/>
                </a:lnTo>
                <a:lnTo>
                  <a:pt x="1618" y="724"/>
                </a:lnTo>
                <a:lnTo>
                  <a:pt x="1618" y="724"/>
                </a:lnTo>
                <a:lnTo>
                  <a:pt x="1630" y="705"/>
                </a:lnTo>
                <a:lnTo>
                  <a:pt x="1642" y="680"/>
                </a:lnTo>
                <a:lnTo>
                  <a:pt x="1654" y="649"/>
                </a:lnTo>
                <a:lnTo>
                  <a:pt x="1666" y="615"/>
                </a:lnTo>
                <a:lnTo>
                  <a:pt x="1676" y="579"/>
                </a:lnTo>
                <a:lnTo>
                  <a:pt x="1683" y="543"/>
                </a:lnTo>
                <a:lnTo>
                  <a:pt x="1687" y="509"/>
                </a:lnTo>
                <a:lnTo>
                  <a:pt x="1687" y="492"/>
                </a:lnTo>
                <a:lnTo>
                  <a:pt x="1687" y="478"/>
                </a:lnTo>
                <a:lnTo>
                  <a:pt x="1687" y="478"/>
                </a:lnTo>
                <a:close/>
              </a:path>
            </a:pathLst>
          </a:custGeom>
          <a:solidFill>
            <a:srgbClr val="C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prstClr val="black"/>
              </a:solidFill>
              <a:latin typeface="Arial"/>
            </a:endParaRPr>
          </a:p>
        </p:txBody>
      </p:sp>
      <p:sp>
        <p:nvSpPr>
          <p:cNvPr id="1155" name="Freeform 5">
            <a:extLst>
              <a:ext uri="{FF2B5EF4-FFF2-40B4-BE49-F238E27FC236}">
                <a16:creationId xmlns:a16="http://schemas.microsoft.com/office/drawing/2014/main" id="{BCA42AD6-CE0C-41C5-B871-BF75D8FB9189}"/>
              </a:ext>
            </a:extLst>
          </p:cNvPr>
          <p:cNvSpPr>
            <a:spLocks/>
          </p:cNvSpPr>
          <p:nvPr/>
        </p:nvSpPr>
        <p:spPr bwMode="auto">
          <a:xfrm flipH="1">
            <a:off x="5704934" y="3032679"/>
            <a:ext cx="137837" cy="110211"/>
          </a:xfrm>
          <a:custGeom>
            <a:avLst/>
            <a:gdLst>
              <a:gd name="T0" fmla="*/ 1666 w 1687"/>
              <a:gd name="T1" fmla="*/ 377 h 1196"/>
              <a:gd name="T2" fmla="*/ 1613 w 1687"/>
              <a:gd name="T3" fmla="*/ 249 h 1196"/>
              <a:gd name="T4" fmla="*/ 1618 w 1687"/>
              <a:gd name="T5" fmla="*/ 236 h 1196"/>
              <a:gd name="T6" fmla="*/ 1654 w 1687"/>
              <a:gd name="T7" fmla="*/ 215 h 1196"/>
              <a:gd name="T8" fmla="*/ 1654 w 1687"/>
              <a:gd name="T9" fmla="*/ 172 h 1196"/>
              <a:gd name="T10" fmla="*/ 1620 w 1687"/>
              <a:gd name="T11" fmla="*/ 121 h 1196"/>
              <a:gd name="T12" fmla="*/ 1572 w 1687"/>
              <a:gd name="T13" fmla="*/ 109 h 1196"/>
              <a:gd name="T14" fmla="*/ 1605 w 1687"/>
              <a:gd name="T15" fmla="*/ 142 h 1196"/>
              <a:gd name="T16" fmla="*/ 1622 w 1687"/>
              <a:gd name="T17" fmla="*/ 174 h 1196"/>
              <a:gd name="T18" fmla="*/ 1605 w 1687"/>
              <a:gd name="T19" fmla="*/ 196 h 1196"/>
              <a:gd name="T20" fmla="*/ 1570 w 1687"/>
              <a:gd name="T21" fmla="*/ 196 h 1196"/>
              <a:gd name="T22" fmla="*/ 1466 w 1687"/>
              <a:gd name="T23" fmla="*/ 102 h 1196"/>
              <a:gd name="T24" fmla="*/ 1350 w 1687"/>
              <a:gd name="T25" fmla="*/ 49 h 1196"/>
              <a:gd name="T26" fmla="*/ 1112 w 1687"/>
              <a:gd name="T27" fmla="*/ 3 h 1196"/>
              <a:gd name="T28" fmla="*/ 928 w 1687"/>
              <a:gd name="T29" fmla="*/ 8 h 1196"/>
              <a:gd name="T30" fmla="*/ 760 w 1687"/>
              <a:gd name="T31" fmla="*/ 49 h 1196"/>
              <a:gd name="T32" fmla="*/ 586 w 1687"/>
              <a:gd name="T33" fmla="*/ 133 h 1196"/>
              <a:gd name="T34" fmla="*/ 470 w 1687"/>
              <a:gd name="T35" fmla="*/ 131 h 1196"/>
              <a:gd name="T36" fmla="*/ 372 w 1687"/>
              <a:gd name="T37" fmla="*/ 63 h 1196"/>
              <a:gd name="T38" fmla="*/ 319 w 1687"/>
              <a:gd name="T39" fmla="*/ 60 h 1196"/>
              <a:gd name="T40" fmla="*/ 342 w 1687"/>
              <a:gd name="T41" fmla="*/ 171 h 1196"/>
              <a:gd name="T42" fmla="*/ 350 w 1687"/>
              <a:gd name="T43" fmla="*/ 232 h 1196"/>
              <a:gd name="T44" fmla="*/ 268 w 1687"/>
              <a:gd name="T45" fmla="*/ 282 h 1196"/>
              <a:gd name="T46" fmla="*/ 207 w 1687"/>
              <a:gd name="T47" fmla="*/ 374 h 1196"/>
              <a:gd name="T48" fmla="*/ 145 w 1687"/>
              <a:gd name="T49" fmla="*/ 442 h 1196"/>
              <a:gd name="T50" fmla="*/ 41 w 1687"/>
              <a:gd name="T51" fmla="*/ 458 h 1196"/>
              <a:gd name="T52" fmla="*/ 5 w 1687"/>
              <a:gd name="T53" fmla="*/ 550 h 1196"/>
              <a:gd name="T54" fmla="*/ 37 w 1687"/>
              <a:gd name="T55" fmla="*/ 644 h 1196"/>
              <a:gd name="T56" fmla="*/ 107 w 1687"/>
              <a:gd name="T57" fmla="*/ 716 h 1196"/>
              <a:gd name="T58" fmla="*/ 237 w 1687"/>
              <a:gd name="T59" fmla="*/ 794 h 1196"/>
              <a:gd name="T60" fmla="*/ 442 w 1687"/>
              <a:gd name="T61" fmla="*/ 863 h 1196"/>
              <a:gd name="T62" fmla="*/ 507 w 1687"/>
              <a:gd name="T63" fmla="*/ 883 h 1196"/>
              <a:gd name="T64" fmla="*/ 548 w 1687"/>
              <a:gd name="T65" fmla="*/ 928 h 1196"/>
              <a:gd name="T66" fmla="*/ 550 w 1687"/>
              <a:gd name="T67" fmla="*/ 1025 h 1196"/>
              <a:gd name="T68" fmla="*/ 564 w 1687"/>
              <a:gd name="T69" fmla="*/ 1186 h 1196"/>
              <a:gd name="T70" fmla="*/ 665 w 1687"/>
              <a:gd name="T71" fmla="*/ 1184 h 1196"/>
              <a:gd name="T72" fmla="*/ 747 w 1687"/>
              <a:gd name="T73" fmla="*/ 1131 h 1196"/>
              <a:gd name="T74" fmla="*/ 789 w 1687"/>
              <a:gd name="T75" fmla="*/ 1030 h 1196"/>
              <a:gd name="T76" fmla="*/ 868 w 1687"/>
              <a:gd name="T77" fmla="*/ 962 h 1196"/>
              <a:gd name="T78" fmla="*/ 1097 w 1687"/>
              <a:gd name="T79" fmla="*/ 958 h 1196"/>
              <a:gd name="T80" fmla="*/ 1150 w 1687"/>
              <a:gd name="T81" fmla="*/ 919 h 1196"/>
              <a:gd name="T82" fmla="*/ 1092 w 1687"/>
              <a:gd name="T83" fmla="*/ 830 h 1196"/>
              <a:gd name="T84" fmla="*/ 1070 w 1687"/>
              <a:gd name="T85" fmla="*/ 700 h 1196"/>
              <a:gd name="T86" fmla="*/ 1106 w 1687"/>
              <a:gd name="T87" fmla="*/ 562 h 1196"/>
              <a:gd name="T88" fmla="*/ 1090 w 1687"/>
              <a:gd name="T89" fmla="*/ 671 h 1196"/>
              <a:gd name="T90" fmla="*/ 1121 w 1687"/>
              <a:gd name="T91" fmla="*/ 805 h 1196"/>
              <a:gd name="T92" fmla="*/ 1177 w 1687"/>
              <a:gd name="T93" fmla="*/ 876 h 1196"/>
              <a:gd name="T94" fmla="*/ 1251 w 1687"/>
              <a:gd name="T95" fmla="*/ 928 h 1196"/>
              <a:gd name="T96" fmla="*/ 1266 w 1687"/>
              <a:gd name="T97" fmla="*/ 948 h 1196"/>
              <a:gd name="T98" fmla="*/ 1294 w 1687"/>
              <a:gd name="T99" fmla="*/ 1063 h 1196"/>
              <a:gd name="T100" fmla="*/ 1299 w 1687"/>
              <a:gd name="T101" fmla="*/ 1150 h 1196"/>
              <a:gd name="T102" fmla="*/ 1358 w 1687"/>
              <a:gd name="T103" fmla="*/ 1196 h 1196"/>
              <a:gd name="T104" fmla="*/ 1425 w 1687"/>
              <a:gd name="T105" fmla="*/ 1186 h 1196"/>
              <a:gd name="T106" fmla="*/ 1483 w 1687"/>
              <a:gd name="T107" fmla="*/ 1092 h 1196"/>
              <a:gd name="T108" fmla="*/ 1548 w 1687"/>
              <a:gd name="T109" fmla="*/ 870 h 1196"/>
              <a:gd name="T110" fmla="*/ 1596 w 1687"/>
              <a:gd name="T111" fmla="*/ 757 h 1196"/>
              <a:gd name="T112" fmla="*/ 1654 w 1687"/>
              <a:gd name="T113" fmla="*/ 649 h 1196"/>
              <a:gd name="T114" fmla="*/ 1687 w 1687"/>
              <a:gd name="T115" fmla="*/ 492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687" h="1196">
                <a:moveTo>
                  <a:pt x="1687" y="478"/>
                </a:moveTo>
                <a:lnTo>
                  <a:pt x="1687" y="478"/>
                </a:lnTo>
                <a:lnTo>
                  <a:pt x="1682" y="446"/>
                </a:lnTo>
                <a:lnTo>
                  <a:pt x="1675" y="412"/>
                </a:lnTo>
                <a:lnTo>
                  <a:pt x="1666" y="377"/>
                </a:lnTo>
                <a:lnTo>
                  <a:pt x="1654" y="342"/>
                </a:lnTo>
                <a:lnTo>
                  <a:pt x="1642" y="309"/>
                </a:lnTo>
                <a:lnTo>
                  <a:pt x="1630" y="280"/>
                </a:lnTo>
                <a:lnTo>
                  <a:pt x="1618" y="258"/>
                </a:lnTo>
                <a:lnTo>
                  <a:pt x="1613" y="249"/>
                </a:lnTo>
                <a:lnTo>
                  <a:pt x="1608" y="242"/>
                </a:lnTo>
                <a:lnTo>
                  <a:pt x="1608" y="242"/>
                </a:lnTo>
                <a:lnTo>
                  <a:pt x="1603" y="237"/>
                </a:lnTo>
                <a:lnTo>
                  <a:pt x="1603" y="237"/>
                </a:lnTo>
                <a:lnTo>
                  <a:pt x="1618" y="236"/>
                </a:lnTo>
                <a:lnTo>
                  <a:pt x="1627" y="234"/>
                </a:lnTo>
                <a:lnTo>
                  <a:pt x="1635" y="230"/>
                </a:lnTo>
                <a:lnTo>
                  <a:pt x="1644" y="227"/>
                </a:lnTo>
                <a:lnTo>
                  <a:pt x="1649" y="222"/>
                </a:lnTo>
                <a:lnTo>
                  <a:pt x="1654" y="215"/>
                </a:lnTo>
                <a:lnTo>
                  <a:pt x="1658" y="205"/>
                </a:lnTo>
                <a:lnTo>
                  <a:pt x="1658" y="205"/>
                </a:lnTo>
                <a:lnTo>
                  <a:pt x="1658" y="198"/>
                </a:lnTo>
                <a:lnTo>
                  <a:pt x="1658" y="189"/>
                </a:lnTo>
                <a:lnTo>
                  <a:pt x="1654" y="172"/>
                </a:lnTo>
                <a:lnTo>
                  <a:pt x="1646" y="154"/>
                </a:lnTo>
                <a:lnTo>
                  <a:pt x="1640" y="145"/>
                </a:lnTo>
                <a:lnTo>
                  <a:pt x="1635" y="136"/>
                </a:lnTo>
                <a:lnTo>
                  <a:pt x="1629" y="128"/>
                </a:lnTo>
                <a:lnTo>
                  <a:pt x="1620" y="121"/>
                </a:lnTo>
                <a:lnTo>
                  <a:pt x="1611" y="116"/>
                </a:lnTo>
                <a:lnTo>
                  <a:pt x="1603" y="113"/>
                </a:lnTo>
                <a:lnTo>
                  <a:pt x="1593" y="109"/>
                </a:lnTo>
                <a:lnTo>
                  <a:pt x="1582" y="109"/>
                </a:lnTo>
                <a:lnTo>
                  <a:pt x="1572" y="109"/>
                </a:lnTo>
                <a:lnTo>
                  <a:pt x="1560" y="113"/>
                </a:lnTo>
                <a:lnTo>
                  <a:pt x="1560" y="113"/>
                </a:lnTo>
                <a:lnTo>
                  <a:pt x="1570" y="118"/>
                </a:lnTo>
                <a:lnTo>
                  <a:pt x="1593" y="131"/>
                </a:lnTo>
                <a:lnTo>
                  <a:pt x="1605" y="142"/>
                </a:lnTo>
                <a:lnTo>
                  <a:pt x="1615" y="152"/>
                </a:lnTo>
                <a:lnTo>
                  <a:pt x="1618" y="157"/>
                </a:lnTo>
                <a:lnTo>
                  <a:pt x="1620" y="162"/>
                </a:lnTo>
                <a:lnTo>
                  <a:pt x="1622" y="169"/>
                </a:lnTo>
                <a:lnTo>
                  <a:pt x="1622" y="174"/>
                </a:lnTo>
                <a:lnTo>
                  <a:pt x="1622" y="174"/>
                </a:lnTo>
                <a:lnTo>
                  <a:pt x="1620" y="183"/>
                </a:lnTo>
                <a:lnTo>
                  <a:pt x="1615" y="188"/>
                </a:lnTo>
                <a:lnTo>
                  <a:pt x="1610" y="193"/>
                </a:lnTo>
                <a:lnTo>
                  <a:pt x="1605" y="196"/>
                </a:lnTo>
                <a:lnTo>
                  <a:pt x="1596" y="198"/>
                </a:lnTo>
                <a:lnTo>
                  <a:pt x="1588" y="198"/>
                </a:lnTo>
                <a:lnTo>
                  <a:pt x="1579" y="198"/>
                </a:lnTo>
                <a:lnTo>
                  <a:pt x="1570" y="196"/>
                </a:lnTo>
                <a:lnTo>
                  <a:pt x="1570" y="196"/>
                </a:lnTo>
                <a:lnTo>
                  <a:pt x="1545" y="166"/>
                </a:lnTo>
                <a:lnTo>
                  <a:pt x="1529" y="150"/>
                </a:lnTo>
                <a:lnTo>
                  <a:pt x="1511" y="135"/>
                </a:lnTo>
                <a:lnTo>
                  <a:pt x="1490" y="118"/>
                </a:lnTo>
                <a:lnTo>
                  <a:pt x="1466" y="102"/>
                </a:lnTo>
                <a:lnTo>
                  <a:pt x="1441" y="87"/>
                </a:lnTo>
                <a:lnTo>
                  <a:pt x="1410" y="72"/>
                </a:lnTo>
                <a:lnTo>
                  <a:pt x="1410" y="72"/>
                </a:lnTo>
                <a:lnTo>
                  <a:pt x="1382" y="61"/>
                </a:lnTo>
                <a:lnTo>
                  <a:pt x="1350" y="49"/>
                </a:lnTo>
                <a:lnTo>
                  <a:pt x="1312" y="37"/>
                </a:lnTo>
                <a:lnTo>
                  <a:pt x="1268" y="25"/>
                </a:lnTo>
                <a:lnTo>
                  <a:pt x="1220" y="17"/>
                </a:lnTo>
                <a:lnTo>
                  <a:pt x="1169" y="8"/>
                </a:lnTo>
                <a:lnTo>
                  <a:pt x="1112" y="3"/>
                </a:lnTo>
                <a:lnTo>
                  <a:pt x="1054" y="0"/>
                </a:lnTo>
                <a:lnTo>
                  <a:pt x="1024" y="0"/>
                </a:lnTo>
                <a:lnTo>
                  <a:pt x="993" y="1"/>
                </a:lnTo>
                <a:lnTo>
                  <a:pt x="960" y="5"/>
                </a:lnTo>
                <a:lnTo>
                  <a:pt x="928" y="8"/>
                </a:lnTo>
                <a:lnTo>
                  <a:pt x="895" y="13"/>
                </a:lnTo>
                <a:lnTo>
                  <a:pt x="861" y="20"/>
                </a:lnTo>
                <a:lnTo>
                  <a:pt x="829" y="27"/>
                </a:lnTo>
                <a:lnTo>
                  <a:pt x="794" y="37"/>
                </a:lnTo>
                <a:lnTo>
                  <a:pt x="760" y="49"/>
                </a:lnTo>
                <a:lnTo>
                  <a:pt x="724" y="61"/>
                </a:lnTo>
                <a:lnTo>
                  <a:pt x="690" y="77"/>
                </a:lnTo>
                <a:lnTo>
                  <a:pt x="656" y="94"/>
                </a:lnTo>
                <a:lnTo>
                  <a:pt x="620" y="113"/>
                </a:lnTo>
                <a:lnTo>
                  <a:pt x="586" y="133"/>
                </a:lnTo>
                <a:lnTo>
                  <a:pt x="552" y="155"/>
                </a:lnTo>
                <a:lnTo>
                  <a:pt x="516" y="181"/>
                </a:lnTo>
                <a:lnTo>
                  <a:pt x="516" y="181"/>
                </a:lnTo>
                <a:lnTo>
                  <a:pt x="494" y="155"/>
                </a:lnTo>
                <a:lnTo>
                  <a:pt x="470" y="131"/>
                </a:lnTo>
                <a:lnTo>
                  <a:pt x="441" y="106"/>
                </a:lnTo>
                <a:lnTo>
                  <a:pt x="424" y="92"/>
                </a:lnTo>
                <a:lnTo>
                  <a:pt x="407" y="80"/>
                </a:lnTo>
                <a:lnTo>
                  <a:pt x="389" y="72"/>
                </a:lnTo>
                <a:lnTo>
                  <a:pt x="372" y="63"/>
                </a:lnTo>
                <a:lnTo>
                  <a:pt x="357" y="58"/>
                </a:lnTo>
                <a:lnTo>
                  <a:pt x="340" y="54"/>
                </a:lnTo>
                <a:lnTo>
                  <a:pt x="333" y="56"/>
                </a:lnTo>
                <a:lnTo>
                  <a:pt x="326" y="56"/>
                </a:lnTo>
                <a:lnTo>
                  <a:pt x="319" y="60"/>
                </a:lnTo>
                <a:lnTo>
                  <a:pt x="313" y="63"/>
                </a:lnTo>
                <a:lnTo>
                  <a:pt x="313" y="63"/>
                </a:lnTo>
                <a:lnTo>
                  <a:pt x="319" y="87"/>
                </a:lnTo>
                <a:lnTo>
                  <a:pt x="335" y="140"/>
                </a:lnTo>
                <a:lnTo>
                  <a:pt x="342" y="171"/>
                </a:lnTo>
                <a:lnTo>
                  <a:pt x="347" y="198"/>
                </a:lnTo>
                <a:lnTo>
                  <a:pt x="350" y="220"/>
                </a:lnTo>
                <a:lnTo>
                  <a:pt x="350" y="227"/>
                </a:lnTo>
                <a:lnTo>
                  <a:pt x="350" y="232"/>
                </a:lnTo>
                <a:lnTo>
                  <a:pt x="350" y="232"/>
                </a:lnTo>
                <a:lnTo>
                  <a:pt x="336" y="237"/>
                </a:lnTo>
                <a:lnTo>
                  <a:pt x="323" y="244"/>
                </a:lnTo>
                <a:lnTo>
                  <a:pt x="306" y="253"/>
                </a:lnTo>
                <a:lnTo>
                  <a:pt x="287" y="266"/>
                </a:lnTo>
                <a:lnTo>
                  <a:pt x="268" y="282"/>
                </a:lnTo>
                <a:lnTo>
                  <a:pt x="249" y="302"/>
                </a:lnTo>
                <a:lnTo>
                  <a:pt x="242" y="312"/>
                </a:lnTo>
                <a:lnTo>
                  <a:pt x="234" y="326"/>
                </a:lnTo>
                <a:lnTo>
                  <a:pt x="234" y="326"/>
                </a:lnTo>
                <a:lnTo>
                  <a:pt x="207" y="374"/>
                </a:lnTo>
                <a:lnTo>
                  <a:pt x="195" y="394"/>
                </a:lnTo>
                <a:lnTo>
                  <a:pt x="181" y="412"/>
                </a:lnTo>
                <a:lnTo>
                  <a:pt x="167" y="427"/>
                </a:lnTo>
                <a:lnTo>
                  <a:pt x="154" y="439"/>
                </a:lnTo>
                <a:lnTo>
                  <a:pt x="145" y="442"/>
                </a:lnTo>
                <a:lnTo>
                  <a:pt x="136" y="446"/>
                </a:lnTo>
                <a:lnTo>
                  <a:pt x="128" y="449"/>
                </a:lnTo>
                <a:lnTo>
                  <a:pt x="119" y="449"/>
                </a:lnTo>
                <a:lnTo>
                  <a:pt x="119" y="449"/>
                </a:lnTo>
                <a:lnTo>
                  <a:pt x="41" y="458"/>
                </a:lnTo>
                <a:lnTo>
                  <a:pt x="0" y="463"/>
                </a:lnTo>
                <a:lnTo>
                  <a:pt x="0" y="463"/>
                </a:lnTo>
                <a:lnTo>
                  <a:pt x="0" y="488"/>
                </a:lnTo>
                <a:lnTo>
                  <a:pt x="1" y="516"/>
                </a:lnTo>
                <a:lnTo>
                  <a:pt x="5" y="550"/>
                </a:lnTo>
                <a:lnTo>
                  <a:pt x="10" y="569"/>
                </a:lnTo>
                <a:lnTo>
                  <a:pt x="13" y="588"/>
                </a:lnTo>
                <a:lnTo>
                  <a:pt x="20" y="606"/>
                </a:lnTo>
                <a:lnTo>
                  <a:pt x="27" y="625"/>
                </a:lnTo>
                <a:lnTo>
                  <a:pt x="37" y="644"/>
                </a:lnTo>
                <a:lnTo>
                  <a:pt x="48" y="661"/>
                </a:lnTo>
                <a:lnTo>
                  <a:pt x="61" y="676"/>
                </a:lnTo>
                <a:lnTo>
                  <a:pt x="77" y="690"/>
                </a:lnTo>
                <a:lnTo>
                  <a:pt x="77" y="690"/>
                </a:lnTo>
                <a:lnTo>
                  <a:pt x="107" y="716"/>
                </a:lnTo>
                <a:lnTo>
                  <a:pt x="138" y="736"/>
                </a:lnTo>
                <a:lnTo>
                  <a:pt x="166" y="755"/>
                </a:lnTo>
                <a:lnTo>
                  <a:pt x="191" y="770"/>
                </a:lnTo>
                <a:lnTo>
                  <a:pt x="215" y="784"/>
                </a:lnTo>
                <a:lnTo>
                  <a:pt x="237" y="794"/>
                </a:lnTo>
                <a:lnTo>
                  <a:pt x="277" y="810"/>
                </a:lnTo>
                <a:lnTo>
                  <a:pt x="277" y="810"/>
                </a:lnTo>
                <a:lnTo>
                  <a:pt x="321" y="825"/>
                </a:lnTo>
                <a:lnTo>
                  <a:pt x="377" y="844"/>
                </a:lnTo>
                <a:lnTo>
                  <a:pt x="442" y="863"/>
                </a:lnTo>
                <a:lnTo>
                  <a:pt x="442" y="863"/>
                </a:lnTo>
                <a:lnTo>
                  <a:pt x="459" y="866"/>
                </a:lnTo>
                <a:lnTo>
                  <a:pt x="478" y="871"/>
                </a:lnTo>
                <a:lnTo>
                  <a:pt x="497" y="878"/>
                </a:lnTo>
                <a:lnTo>
                  <a:pt x="507" y="883"/>
                </a:lnTo>
                <a:lnTo>
                  <a:pt x="518" y="890"/>
                </a:lnTo>
                <a:lnTo>
                  <a:pt x="526" y="897"/>
                </a:lnTo>
                <a:lnTo>
                  <a:pt x="535" y="905"/>
                </a:lnTo>
                <a:lnTo>
                  <a:pt x="542" y="916"/>
                </a:lnTo>
                <a:lnTo>
                  <a:pt x="548" y="928"/>
                </a:lnTo>
                <a:lnTo>
                  <a:pt x="552" y="940"/>
                </a:lnTo>
                <a:lnTo>
                  <a:pt x="552" y="955"/>
                </a:lnTo>
                <a:lnTo>
                  <a:pt x="552" y="955"/>
                </a:lnTo>
                <a:lnTo>
                  <a:pt x="552" y="989"/>
                </a:lnTo>
                <a:lnTo>
                  <a:pt x="550" y="1025"/>
                </a:lnTo>
                <a:lnTo>
                  <a:pt x="545" y="1098"/>
                </a:lnTo>
                <a:lnTo>
                  <a:pt x="536" y="1180"/>
                </a:lnTo>
                <a:lnTo>
                  <a:pt x="536" y="1180"/>
                </a:lnTo>
                <a:lnTo>
                  <a:pt x="543" y="1182"/>
                </a:lnTo>
                <a:lnTo>
                  <a:pt x="564" y="1186"/>
                </a:lnTo>
                <a:lnTo>
                  <a:pt x="593" y="1189"/>
                </a:lnTo>
                <a:lnTo>
                  <a:pt x="610" y="1189"/>
                </a:lnTo>
                <a:lnTo>
                  <a:pt x="629" y="1189"/>
                </a:lnTo>
                <a:lnTo>
                  <a:pt x="646" y="1187"/>
                </a:lnTo>
                <a:lnTo>
                  <a:pt x="665" y="1184"/>
                </a:lnTo>
                <a:lnTo>
                  <a:pt x="683" y="1179"/>
                </a:lnTo>
                <a:lnTo>
                  <a:pt x="702" y="1170"/>
                </a:lnTo>
                <a:lnTo>
                  <a:pt x="718" y="1160"/>
                </a:lnTo>
                <a:lnTo>
                  <a:pt x="733" y="1148"/>
                </a:lnTo>
                <a:lnTo>
                  <a:pt x="747" y="1131"/>
                </a:lnTo>
                <a:lnTo>
                  <a:pt x="752" y="1122"/>
                </a:lnTo>
                <a:lnTo>
                  <a:pt x="757" y="1112"/>
                </a:lnTo>
                <a:lnTo>
                  <a:pt x="757" y="1112"/>
                </a:lnTo>
                <a:lnTo>
                  <a:pt x="776" y="1066"/>
                </a:lnTo>
                <a:lnTo>
                  <a:pt x="789" y="1030"/>
                </a:lnTo>
                <a:lnTo>
                  <a:pt x="789" y="1030"/>
                </a:lnTo>
                <a:lnTo>
                  <a:pt x="849" y="876"/>
                </a:lnTo>
                <a:lnTo>
                  <a:pt x="846" y="963"/>
                </a:lnTo>
                <a:lnTo>
                  <a:pt x="846" y="963"/>
                </a:lnTo>
                <a:lnTo>
                  <a:pt x="868" y="962"/>
                </a:lnTo>
                <a:lnTo>
                  <a:pt x="868" y="962"/>
                </a:lnTo>
                <a:lnTo>
                  <a:pt x="930" y="963"/>
                </a:lnTo>
                <a:lnTo>
                  <a:pt x="1010" y="963"/>
                </a:lnTo>
                <a:lnTo>
                  <a:pt x="1054" y="962"/>
                </a:lnTo>
                <a:lnTo>
                  <a:pt x="1097" y="958"/>
                </a:lnTo>
                <a:lnTo>
                  <a:pt x="1138" y="952"/>
                </a:lnTo>
                <a:lnTo>
                  <a:pt x="1157" y="948"/>
                </a:lnTo>
                <a:lnTo>
                  <a:pt x="1176" y="943"/>
                </a:lnTo>
                <a:lnTo>
                  <a:pt x="1176" y="943"/>
                </a:lnTo>
                <a:lnTo>
                  <a:pt x="1150" y="919"/>
                </a:lnTo>
                <a:lnTo>
                  <a:pt x="1136" y="905"/>
                </a:lnTo>
                <a:lnTo>
                  <a:pt x="1124" y="888"/>
                </a:lnTo>
                <a:lnTo>
                  <a:pt x="1112" y="871"/>
                </a:lnTo>
                <a:lnTo>
                  <a:pt x="1100" y="852"/>
                </a:lnTo>
                <a:lnTo>
                  <a:pt x="1092" y="830"/>
                </a:lnTo>
                <a:lnTo>
                  <a:pt x="1083" y="808"/>
                </a:lnTo>
                <a:lnTo>
                  <a:pt x="1076" y="784"/>
                </a:lnTo>
                <a:lnTo>
                  <a:pt x="1071" y="757"/>
                </a:lnTo>
                <a:lnTo>
                  <a:pt x="1070" y="729"/>
                </a:lnTo>
                <a:lnTo>
                  <a:pt x="1070" y="700"/>
                </a:lnTo>
                <a:lnTo>
                  <a:pt x="1073" y="668"/>
                </a:lnTo>
                <a:lnTo>
                  <a:pt x="1080" y="635"/>
                </a:lnTo>
                <a:lnTo>
                  <a:pt x="1092" y="600"/>
                </a:lnTo>
                <a:lnTo>
                  <a:pt x="1106" y="562"/>
                </a:lnTo>
                <a:lnTo>
                  <a:pt x="1106" y="562"/>
                </a:lnTo>
                <a:lnTo>
                  <a:pt x="1102" y="574"/>
                </a:lnTo>
                <a:lnTo>
                  <a:pt x="1095" y="603"/>
                </a:lnTo>
                <a:lnTo>
                  <a:pt x="1092" y="623"/>
                </a:lnTo>
                <a:lnTo>
                  <a:pt x="1090" y="646"/>
                </a:lnTo>
                <a:lnTo>
                  <a:pt x="1090" y="671"/>
                </a:lnTo>
                <a:lnTo>
                  <a:pt x="1092" y="699"/>
                </a:lnTo>
                <a:lnTo>
                  <a:pt x="1095" y="728"/>
                </a:lnTo>
                <a:lnTo>
                  <a:pt x="1102" y="758"/>
                </a:lnTo>
                <a:lnTo>
                  <a:pt x="1114" y="789"/>
                </a:lnTo>
                <a:lnTo>
                  <a:pt x="1121" y="805"/>
                </a:lnTo>
                <a:lnTo>
                  <a:pt x="1129" y="820"/>
                </a:lnTo>
                <a:lnTo>
                  <a:pt x="1140" y="834"/>
                </a:lnTo>
                <a:lnTo>
                  <a:pt x="1152" y="849"/>
                </a:lnTo>
                <a:lnTo>
                  <a:pt x="1164" y="863"/>
                </a:lnTo>
                <a:lnTo>
                  <a:pt x="1177" y="876"/>
                </a:lnTo>
                <a:lnTo>
                  <a:pt x="1194" y="890"/>
                </a:lnTo>
                <a:lnTo>
                  <a:pt x="1212" y="904"/>
                </a:lnTo>
                <a:lnTo>
                  <a:pt x="1230" y="916"/>
                </a:lnTo>
                <a:lnTo>
                  <a:pt x="1251" y="928"/>
                </a:lnTo>
                <a:lnTo>
                  <a:pt x="1251" y="928"/>
                </a:lnTo>
                <a:lnTo>
                  <a:pt x="1251" y="928"/>
                </a:lnTo>
                <a:lnTo>
                  <a:pt x="1256" y="931"/>
                </a:lnTo>
                <a:lnTo>
                  <a:pt x="1259" y="936"/>
                </a:lnTo>
                <a:lnTo>
                  <a:pt x="1259" y="936"/>
                </a:lnTo>
                <a:lnTo>
                  <a:pt x="1266" y="948"/>
                </a:lnTo>
                <a:lnTo>
                  <a:pt x="1273" y="965"/>
                </a:lnTo>
                <a:lnTo>
                  <a:pt x="1280" y="987"/>
                </a:lnTo>
                <a:lnTo>
                  <a:pt x="1285" y="1011"/>
                </a:lnTo>
                <a:lnTo>
                  <a:pt x="1290" y="1037"/>
                </a:lnTo>
                <a:lnTo>
                  <a:pt x="1294" y="1063"/>
                </a:lnTo>
                <a:lnTo>
                  <a:pt x="1295" y="1088"/>
                </a:lnTo>
                <a:lnTo>
                  <a:pt x="1295" y="1112"/>
                </a:lnTo>
                <a:lnTo>
                  <a:pt x="1295" y="1112"/>
                </a:lnTo>
                <a:lnTo>
                  <a:pt x="1295" y="1131"/>
                </a:lnTo>
                <a:lnTo>
                  <a:pt x="1299" y="1150"/>
                </a:lnTo>
                <a:lnTo>
                  <a:pt x="1306" y="1163"/>
                </a:lnTo>
                <a:lnTo>
                  <a:pt x="1316" y="1175"/>
                </a:lnTo>
                <a:lnTo>
                  <a:pt x="1328" y="1186"/>
                </a:lnTo>
                <a:lnTo>
                  <a:pt x="1341" y="1191"/>
                </a:lnTo>
                <a:lnTo>
                  <a:pt x="1358" y="1196"/>
                </a:lnTo>
                <a:lnTo>
                  <a:pt x="1377" y="1196"/>
                </a:lnTo>
                <a:lnTo>
                  <a:pt x="1377" y="1196"/>
                </a:lnTo>
                <a:lnTo>
                  <a:pt x="1396" y="1196"/>
                </a:lnTo>
                <a:lnTo>
                  <a:pt x="1411" y="1192"/>
                </a:lnTo>
                <a:lnTo>
                  <a:pt x="1425" y="1186"/>
                </a:lnTo>
                <a:lnTo>
                  <a:pt x="1439" y="1175"/>
                </a:lnTo>
                <a:lnTo>
                  <a:pt x="1449" y="1162"/>
                </a:lnTo>
                <a:lnTo>
                  <a:pt x="1461" y="1143"/>
                </a:lnTo>
                <a:lnTo>
                  <a:pt x="1471" y="1119"/>
                </a:lnTo>
                <a:lnTo>
                  <a:pt x="1483" y="1092"/>
                </a:lnTo>
                <a:lnTo>
                  <a:pt x="1483" y="1092"/>
                </a:lnTo>
                <a:lnTo>
                  <a:pt x="1495" y="1061"/>
                </a:lnTo>
                <a:lnTo>
                  <a:pt x="1505" y="1028"/>
                </a:lnTo>
                <a:lnTo>
                  <a:pt x="1524" y="969"/>
                </a:lnTo>
                <a:lnTo>
                  <a:pt x="1548" y="870"/>
                </a:lnTo>
                <a:lnTo>
                  <a:pt x="1548" y="870"/>
                </a:lnTo>
                <a:lnTo>
                  <a:pt x="1553" y="851"/>
                </a:lnTo>
                <a:lnTo>
                  <a:pt x="1560" y="832"/>
                </a:lnTo>
                <a:lnTo>
                  <a:pt x="1577" y="793"/>
                </a:lnTo>
                <a:lnTo>
                  <a:pt x="1596" y="757"/>
                </a:lnTo>
                <a:lnTo>
                  <a:pt x="1618" y="724"/>
                </a:lnTo>
                <a:lnTo>
                  <a:pt x="1618" y="724"/>
                </a:lnTo>
                <a:lnTo>
                  <a:pt x="1630" y="705"/>
                </a:lnTo>
                <a:lnTo>
                  <a:pt x="1642" y="680"/>
                </a:lnTo>
                <a:lnTo>
                  <a:pt x="1654" y="649"/>
                </a:lnTo>
                <a:lnTo>
                  <a:pt x="1666" y="615"/>
                </a:lnTo>
                <a:lnTo>
                  <a:pt x="1676" y="579"/>
                </a:lnTo>
                <a:lnTo>
                  <a:pt x="1683" y="543"/>
                </a:lnTo>
                <a:lnTo>
                  <a:pt x="1687" y="509"/>
                </a:lnTo>
                <a:lnTo>
                  <a:pt x="1687" y="492"/>
                </a:lnTo>
                <a:lnTo>
                  <a:pt x="1687" y="478"/>
                </a:lnTo>
                <a:lnTo>
                  <a:pt x="1687" y="4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prstClr val="black"/>
              </a:solidFill>
              <a:latin typeface="Arial"/>
            </a:endParaRPr>
          </a:p>
        </p:txBody>
      </p:sp>
      <p:sp>
        <p:nvSpPr>
          <p:cNvPr id="1157" name="Rectangle 1381">
            <a:extLst>
              <a:ext uri="{FF2B5EF4-FFF2-40B4-BE49-F238E27FC236}">
                <a16:creationId xmlns:a16="http://schemas.microsoft.com/office/drawing/2014/main" id="{929BF8D6-202B-46CD-9232-B04A4CBA27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9443" y="2989086"/>
            <a:ext cx="102592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/>
          <a:p>
            <a:pPr defTabSz="911809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86868"/>
              </a:buClr>
              <a:buSzPct val="90000"/>
            </a:pPr>
            <a:r>
              <a:rPr lang="pt-BR" sz="800" b="1" dirty="0">
                <a:solidFill>
                  <a:srgbClr val="005388"/>
                </a:solidFill>
                <a:latin typeface="Arial" pitchFamily="34" charset="0"/>
                <a:cs typeface="Arial" pitchFamily="34" charset="0"/>
              </a:rPr>
              <a:t>IN</a:t>
            </a:r>
          </a:p>
        </p:txBody>
      </p:sp>
      <p:sp>
        <p:nvSpPr>
          <p:cNvPr id="1158" name="Rectangle 1381">
            <a:extLst>
              <a:ext uri="{FF2B5EF4-FFF2-40B4-BE49-F238E27FC236}">
                <a16:creationId xmlns:a16="http://schemas.microsoft.com/office/drawing/2014/main" id="{A702691F-7A75-44F6-8DFA-F31B46F64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0856" y="3039973"/>
            <a:ext cx="1538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 anchorCtr="0">
            <a:spAutoFit/>
          </a:bodyPr>
          <a:lstStyle/>
          <a:p>
            <a:pPr defTabSz="911809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86868"/>
              </a:buClr>
              <a:buSzPct val="90000"/>
            </a:pPr>
            <a:r>
              <a:rPr lang="pt-BR" sz="800" b="1" dirty="0">
                <a:solidFill>
                  <a:srgbClr val="005388"/>
                </a:solidFill>
                <a:latin typeface="Arial" pitchFamily="34" charset="0"/>
                <a:cs typeface="Arial" pitchFamily="34" charset="0"/>
              </a:rPr>
              <a:t>OH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3BB705D-AA35-4E78-A750-6808122AE74D}"/>
              </a:ext>
            </a:extLst>
          </p:cNvPr>
          <p:cNvSpPr/>
          <p:nvPr/>
        </p:nvSpPr>
        <p:spPr>
          <a:xfrm>
            <a:off x="311331" y="399709"/>
            <a:ext cx="1128482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4000" b="1" dirty="0">
                <a:solidFill>
                  <a:srgbClr val="E7E6E6">
                    <a:lumMod val="25000"/>
                  </a:srgbClr>
                </a:solidFill>
                <a:latin typeface="Zilla Slab SemiBold" pitchFamily="2" charset="0"/>
                <a:ea typeface="Zilla Slab SemiBold" pitchFamily="2" charset="0"/>
                <a:sym typeface="Gill Sans" pitchFamily="1" charset="0"/>
              </a:rPr>
              <a:t>Combined Business Footprint: </a:t>
            </a:r>
            <a:r>
              <a:rPr lang="en-US" sz="4000" b="1" dirty="0" err="1">
                <a:solidFill>
                  <a:srgbClr val="E7E6E6">
                    <a:lumMod val="25000"/>
                  </a:srgbClr>
                </a:solidFill>
                <a:latin typeface="Zilla Slab SemiBold" pitchFamily="2" charset="0"/>
                <a:ea typeface="Zilla Slab SemiBold" pitchFamily="2" charset="0"/>
                <a:sym typeface="Gill Sans" pitchFamily="1" charset="0"/>
              </a:rPr>
              <a:t>TriOak</a:t>
            </a:r>
            <a:r>
              <a:rPr lang="en-US" sz="4000" b="1" dirty="0">
                <a:solidFill>
                  <a:srgbClr val="E7E6E6">
                    <a:lumMod val="25000"/>
                  </a:srgbClr>
                </a:solidFill>
                <a:latin typeface="Zilla Slab SemiBold" pitchFamily="2" charset="0"/>
                <a:ea typeface="Zilla Slab SemiBold" pitchFamily="2" charset="0"/>
                <a:sym typeface="Gill Sans" pitchFamily="1" charset="0"/>
              </a:rPr>
              <a:t> + JBS Live Pork</a:t>
            </a:r>
          </a:p>
        </p:txBody>
      </p:sp>
    </p:spTree>
    <p:extLst>
      <p:ext uri="{BB962C8B-B14F-4D97-AF65-F5344CB8AC3E}">
        <p14:creationId xmlns:p14="http://schemas.microsoft.com/office/powerpoint/2010/main" val="22275521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6000">
        <p:fade/>
      </p:transition>
    </mc:Choice>
    <mc:Fallback xmlns="">
      <p:transition spd="med" advClick="0" advTm="600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4"/>
          <p:cNvSpPr txBox="1">
            <a:spLocks noChangeArrowheads="1"/>
          </p:cNvSpPr>
          <p:nvPr/>
        </p:nvSpPr>
        <p:spPr>
          <a:xfrm>
            <a:off x="237777" y="194212"/>
            <a:ext cx="7849129" cy="406400"/>
          </a:xfrm>
          <a:prstGeom prst="rect">
            <a:avLst/>
          </a:prstGeom>
        </p:spPr>
        <p:txBody>
          <a:bodyPr/>
          <a:lstStyle/>
          <a:p>
            <a:pPr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4000" b="1" dirty="0">
                <a:solidFill>
                  <a:srgbClr val="E7E6E6">
                    <a:lumMod val="25000"/>
                  </a:srgbClr>
                </a:solidFill>
                <a:latin typeface="Zilla Slab SemiBold" pitchFamily="2" charset="0"/>
                <a:ea typeface="Zilla Slab SemiBold" pitchFamily="2" charset="0"/>
                <a:sym typeface="Gill Sans" pitchFamily="1" charset="0"/>
              </a:rPr>
              <a:t>Key Takeaways</a:t>
            </a:r>
          </a:p>
        </p:txBody>
      </p:sp>
      <p:grpSp>
        <p:nvGrpSpPr>
          <p:cNvPr id="40" name="Grupo 39"/>
          <p:cNvGrpSpPr/>
          <p:nvPr/>
        </p:nvGrpSpPr>
        <p:grpSpPr>
          <a:xfrm>
            <a:off x="1318439" y="1535929"/>
            <a:ext cx="9424000" cy="864556"/>
            <a:chOff x="202600" y="879031"/>
            <a:chExt cx="9424000" cy="864556"/>
          </a:xfrm>
        </p:grpSpPr>
        <p:sp>
          <p:nvSpPr>
            <p:cNvPr id="41" name="Rectangle 116"/>
            <p:cNvSpPr/>
            <p:nvPr/>
          </p:nvSpPr>
          <p:spPr bwMode="auto">
            <a:xfrm>
              <a:off x="202600" y="1018064"/>
              <a:ext cx="9424000" cy="720000"/>
            </a:xfrm>
            <a:prstGeom prst="rect">
              <a:avLst/>
            </a:prstGeom>
            <a:solidFill>
              <a:schemeClr val="tx2">
                <a:lumMod val="40000"/>
                <a:lumOff val="60000"/>
              </a:schemeClr>
            </a:solidFill>
            <a:ln w="285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endParaRPr lang="pt-BR" dirty="0">
                <a:solidFill>
                  <a:srgbClr val="000000"/>
                </a:solidFill>
              </a:endParaRPr>
            </a:p>
          </p:txBody>
        </p:sp>
        <p:sp>
          <p:nvSpPr>
            <p:cNvPr id="42" name="Text Box 13"/>
            <p:cNvSpPr txBox="1">
              <a:spLocks noChangeArrowheads="1"/>
            </p:cNvSpPr>
            <p:nvPr/>
          </p:nvSpPr>
          <p:spPr bwMode="auto">
            <a:xfrm>
              <a:off x="1054700" y="1128870"/>
              <a:ext cx="8317900" cy="4983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lIns="365760" tIns="41675" rIns="41675" bIns="41675" anchor="ctr"/>
            <a:lstStyle>
              <a:lvl1pPr marL="201613" indent="-201613" eaLnBrk="0" hangingPunct="0">
                <a:defRPr sz="20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marL="2514600" indent="-228600" defTabSz="993775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marL="2971800" indent="-228600" defTabSz="993775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marL="3429000" indent="-228600" defTabSz="993775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marL="3886200" indent="-228600" defTabSz="993775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pPr indent="0" algn="just">
                <a:spcBef>
                  <a:spcPts val="25"/>
                </a:spcBef>
                <a:buClr>
                  <a:srgbClr val="D10404"/>
                </a:buClr>
                <a:buSzPct val="100000"/>
              </a:pPr>
              <a:r>
                <a:rPr lang="en-US" sz="30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Open Sans"/>
                </a:rPr>
                <a:t>What to Remember:</a:t>
              </a:r>
            </a:p>
          </p:txBody>
        </p:sp>
        <p:grpSp>
          <p:nvGrpSpPr>
            <p:cNvPr id="43" name="Grupo 42"/>
            <p:cNvGrpSpPr/>
            <p:nvPr/>
          </p:nvGrpSpPr>
          <p:grpSpPr>
            <a:xfrm>
              <a:off x="319016" y="879031"/>
              <a:ext cx="1108085" cy="864556"/>
              <a:chOff x="312666" y="746460"/>
              <a:chExt cx="1108085" cy="864556"/>
            </a:xfrm>
          </p:grpSpPr>
          <p:grpSp>
            <p:nvGrpSpPr>
              <p:cNvPr id="44" name="Group 5"/>
              <p:cNvGrpSpPr>
                <a:grpSpLocks noChangeAspect="1"/>
              </p:cNvGrpSpPr>
              <p:nvPr/>
            </p:nvGrpSpPr>
            <p:grpSpPr bwMode="auto">
              <a:xfrm>
                <a:off x="312666" y="990600"/>
                <a:ext cx="1057650" cy="482600"/>
                <a:chOff x="3133" y="3545"/>
                <a:chExt cx="713" cy="294"/>
              </a:xfrm>
            </p:grpSpPr>
            <p:sp>
              <p:nvSpPr>
                <p:cNvPr id="46" name="Freeform 12"/>
                <p:cNvSpPr>
                  <a:spLocks/>
                </p:cNvSpPr>
                <p:nvPr/>
              </p:nvSpPr>
              <p:spPr bwMode="auto">
                <a:xfrm>
                  <a:off x="3133" y="3561"/>
                  <a:ext cx="713" cy="278"/>
                </a:xfrm>
                <a:custGeom>
                  <a:avLst/>
                  <a:gdLst>
                    <a:gd name="T0" fmla="*/ 15642 w 15682"/>
                    <a:gd name="T1" fmla="*/ 3369 h 6111"/>
                    <a:gd name="T2" fmla="*/ 15435 w 15682"/>
                    <a:gd name="T3" fmla="*/ 3820 h 6111"/>
                    <a:gd name="T4" fmla="*/ 15065 w 15682"/>
                    <a:gd name="T5" fmla="*/ 4246 h 6111"/>
                    <a:gd name="T6" fmla="*/ 14547 w 15682"/>
                    <a:gd name="T7" fmla="*/ 4641 h 6111"/>
                    <a:gd name="T8" fmla="*/ 13891 w 15682"/>
                    <a:gd name="T9" fmla="*/ 4999 h 6111"/>
                    <a:gd name="T10" fmla="*/ 13112 w 15682"/>
                    <a:gd name="T11" fmla="*/ 5318 h 6111"/>
                    <a:gd name="T12" fmla="*/ 12224 w 15682"/>
                    <a:gd name="T13" fmla="*/ 5590 h 6111"/>
                    <a:gd name="T14" fmla="*/ 11241 w 15682"/>
                    <a:gd name="T15" fmla="*/ 5810 h 6111"/>
                    <a:gd name="T16" fmla="*/ 10172 w 15682"/>
                    <a:gd name="T17" fmla="*/ 5974 h 6111"/>
                    <a:gd name="T18" fmla="*/ 9035 w 15682"/>
                    <a:gd name="T19" fmla="*/ 6076 h 6111"/>
                    <a:gd name="T20" fmla="*/ 7842 w 15682"/>
                    <a:gd name="T21" fmla="*/ 6111 h 6111"/>
                    <a:gd name="T22" fmla="*/ 6647 w 15682"/>
                    <a:gd name="T23" fmla="*/ 6076 h 6111"/>
                    <a:gd name="T24" fmla="*/ 5510 w 15682"/>
                    <a:gd name="T25" fmla="*/ 5974 h 6111"/>
                    <a:gd name="T26" fmla="*/ 4443 w 15682"/>
                    <a:gd name="T27" fmla="*/ 5810 h 6111"/>
                    <a:gd name="T28" fmla="*/ 3458 w 15682"/>
                    <a:gd name="T29" fmla="*/ 5590 h 6111"/>
                    <a:gd name="T30" fmla="*/ 2570 w 15682"/>
                    <a:gd name="T31" fmla="*/ 5318 h 6111"/>
                    <a:gd name="T32" fmla="*/ 1791 w 15682"/>
                    <a:gd name="T33" fmla="*/ 4999 h 6111"/>
                    <a:gd name="T34" fmla="*/ 1136 w 15682"/>
                    <a:gd name="T35" fmla="*/ 4641 h 6111"/>
                    <a:gd name="T36" fmla="*/ 617 w 15682"/>
                    <a:gd name="T37" fmla="*/ 4246 h 6111"/>
                    <a:gd name="T38" fmla="*/ 247 w 15682"/>
                    <a:gd name="T39" fmla="*/ 3820 h 6111"/>
                    <a:gd name="T40" fmla="*/ 41 w 15682"/>
                    <a:gd name="T41" fmla="*/ 3369 h 6111"/>
                    <a:gd name="T42" fmla="*/ 0 w 15682"/>
                    <a:gd name="T43" fmla="*/ 3055 h 6111"/>
                    <a:gd name="T44" fmla="*/ 91 w 15682"/>
                    <a:gd name="T45" fmla="*/ 2589 h 6111"/>
                    <a:gd name="T46" fmla="*/ 353 w 15682"/>
                    <a:gd name="T47" fmla="*/ 2146 h 6111"/>
                    <a:gd name="T48" fmla="*/ 774 w 15682"/>
                    <a:gd name="T49" fmla="*/ 1730 h 6111"/>
                    <a:gd name="T50" fmla="*/ 1340 w 15682"/>
                    <a:gd name="T51" fmla="*/ 1346 h 6111"/>
                    <a:gd name="T52" fmla="*/ 2038 w 15682"/>
                    <a:gd name="T53" fmla="*/ 1000 h 6111"/>
                    <a:gd name="T54" fmla="*/ 2854 w 15682"/>
                    <a:gd name="T55" fmla="*/ 697 h 6111"/>
                    <a:gd name="T56" fmla="*/ 3776 w 15682"/>
                    <a:gd name="T57" fmla="*/ 442 h 6111"/>
                    <a:gd name="T58" fmla="*/ 4789 w 15682"/>
                    <a:gd name="T59" fmla="*/ 240 h 6111"/>
                    <a:gd name="T60" fmla="*/ 5882 w 15682"/>
                    <a:gd name="T61" fmla="*/ 95 h 6111"/>
                    <a:gd name="T62" fmla="*/ 7039 w 15682"/>
                    <a:gd name="T63" fmla="*/ 15 h 6111"/>
                    <a:gd name="T64" fmla="*/ 8245 w 15682"/>
                    <a:gd name="T65" fmla="*/ 4 h 6111"/>
                    <a:gd name="T66" fmla="*/ 9421 w 15682"/>
                    <a:gd name="T67" fmla="*/ 61 h 6111"/>
                    <a:gd name="T68" fmla="*/ 10537 w 15682"/>
                    <a:gd name="T69" fmla="*/ 185 h 6111"/>
                    <a:gd name="T70" fmla="*/ 11578 w 15682"/>
                    <a:gd name="T71" fmla="*/ 368 h 6111"/>
                    <a:gd name="T72" fmla="*/ 12532 w 15682"/>
                    <a:gd name="T73" fmla="*/ 606 h 6111"/>
                    <a:gd name="T74" fmla="*/ 13385 w 15682"/>
                    <a:gd name="T75" fmla="*/ 894 h 6111"/>
                    <a:gd name="T76" fmla="*/ 14124 w 15682"/>
                    <a:gd name="T77" fmla="*/ 1227 h 6111"/>
                    <a:gd name="T78" fmla="*/ 14735 w 15682"/>
                    <a:gd name="T79" fmla="*/ 1599 h 6111"/>
                    <a:gd name="T80" fmla="*/ 15206 w 15682"/>
                    <a:gd name="T81" fmla="*/ 2004 h 6111"/>
                    <a:gd name="T82" fmla="*/ 15522 w 15682"/>
                    <a:gd name="T83" fmla="*/ 2439 h 6111"/>
                    <a:gd name="T84" fmla="*/ 15672 w 15682"/>
                    <a:gd name="T85" fmla="*/ 2897 h 6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5682" h="6111">
                      <a:moveTo>
                        <a:pt x="15682" y="3057"/>
                      </a:moveTo>
                      <a:lnTo>
                        <a:pt x="15672" y="3214"/>
                      </a:lnTo>
                      <a:lnTo>
                        <a:pt x="15642" y="3369"/>
                      </a:lnTo>
                      <a:lnTo>
                        <a:pt x="15591" y="3522"/>
                      </a:lnTo>
                      <a:lnTo>
                        <a:pt x="15522" y="3672"/>
                      </a:lnTo>
                      <a:lnTo>
                        <a:pt x="15435" y="3820"/>
                      </a:lnTo>
                      <a:lnTo>
                        <a:pt x="15329" y="3965"/>
                      </a:lnTo>
                      <a:lnTo>
                        <a:pt x="15206" y="4107"/>
                      </a:lnTo>
                      <a:lnTo>
                        <a:pt x="15065" y="4246"/>
                      </a:lnTo>
                      <a:lnTo>
                        <a:pt x="14909" y="4381"/>
                      </a:lnTo>
                      <a:lnTo>
                        <a:pt x="14735" y="4513"/>
                      </a:lnTo>
                      <a:lnTo>
                        <a:pt x="14547" y="4641"/>
                      </a:lnTo>
                      <a:lnTo>
                        <a:pt x="14343" y="4764"/>
                      </a:lnTo>
                      <a:lnTo>
                        <a:pt x="14124" y="4884"/>
                      </a:lnTo>
                      <a:lnTo>
                        <a:pt x="13891" y="4999"/>
                      </a:lnTo>
                      <a:lnTo>
                        <a:pt x="13644" y="5111"/>
                      </a:lnTo>
                      <a:lnTo>
                        <a:pt x="13385" y="5217"/>
                      </a:lnTo>
                      <a:lnTo>
                        <a:pt x="13112" y="5318"/>
                      </a:lnTo>
                      <a:lnTo>
                        <a:pt x="12828" y="5414"/>
                      </a:lnTo>
                      <a:lnTo>
                        <a:pt x="12532" y="5504"/>
                      </a:lnTo>
                      <a:lnTo>
                        <a:pt x="12224" y="5590"/>
                      </a:lnTo>
                      <a:lnTo>
                        <a:pt x="11907" y="5669"/>
                      </a:lnTo>
                      <a:lnTo>
                        <a:pt x="11578" y="5742"/>
                      </a:lnTo>
                      <a:lnTo>
                        <a:pt x="11241" y="5810"/>
                      </a:lnTo>
                      <a:lnTo>
                        <a:pt x="10893" y="5871"/>
                      </a:lnTo>
                      <a:lnTo>
                        <a:pt x="10537" y="5926"/>
                      </a:lnTo>
                      <a:lnTo>
                        <a:pt x="10172" y="5974"/>
                      </a:lnTo>
                      <a:lnTo>
                        <a:pt x="9801" y="6015"/>
                      </a:lnTo>
                      <a:lnTo>
                        <a:pt x="9421" y="6049"/>
                      </a:lnTo>
                      <a:lnTo>
                        <a:pt x="9035" y="6076"/>
                      </a:lnTo>
                      <a:lnTo>
                        <a:pt x="8643" y="6096"/>
                      </a:lnTo>
                      <a:lnTo>
                        <a:pt x="8245" y="6107"/>
                      </a:lnTo>
                      <a:lnTo>
                        <a:pt x="7842" y="6111"/>
                      </a:lnTo>
                      <a:lnTo>
                        <a:pt x="7437" y="6107"/>
                      </a:lnTo>
                      <a:lnTo>
                        <a:pt x="7039" y="6096"/>
                      </a:lnTo>
                      <a:lnTo>
                        <a:pt x="6647" y="6076"/>
                      </a:lnTo>
                      <a:lnTo>
                        <a:pt x="6261" y="6049"/>
                      </a:lnTo>
                      <a:lnTo>
                        <a:pt x="5882" y="6015"/>
                      </a:lnTo>
                      <a:lnTo>
                        <a:pt x="5510" y="5974"/>
                      </a:lnTo>
                      <a:lnTo>
                        <a:pt x="5146" y="5926"/>
                      </a:lnTo>
                      <a:lnTo>
                        <a:pt x="4789" y="5871"/>
                      </a:lnTo>
                      <a:lnTo>
                        <a:pt x="4443" y="5810"/>
                      </a:lnTo>
                      <a:lnTo>
                        <a:pt x="4104" y="5742"/>
                      </a:lnTo>
                      <a:lnTo>
                        <a:pt x="3776" y="5669"/>
                      </a:lnTo>
                      <a:lnTo>
                        <a:pt x="3458" y="5590"/>
                      </a:lnTo>
                      <a:lnTo>
                        <a:pt x="3150" y="5504"/>
                      </a:lnTo>
                      <a:lnTo>
                        <a:pt x="2854" y="5414"/>
                      </a:lnTo>
                      <a:lnTo>
                        <a:pt x="2570" y="5318"/>
                      </a:lnTo>
                      <a:lnTo>
                        <a:pt x="2298" y="5217"/>
                      </a:lnTo>
                      <a:lnTo>
                        <a:pt x="2038" y="5111"/>
                      </a:lnTo>
                      <a:lnTo>
                        <a:pt x="1791" y="4999"/>
                      </a:lnTo>
                      <a:lnTo>
                        <a:pt x="1558" y="4884"/>
                      </a:lnTo>
                      <a:lnTo>
                        <a:pt x="1340" y="4764"/>
                      </a:lnTo>
                      <a:lnTo>
                        <a:pt x="1136" y="4641"/>
                      </a:lnTo>
                      <a:lnTo>
                        <a:pt x="947" y="4513"/>
                      </a:lnTo>
                      <a:lnTo>
                        <a:pt x="774" y="4381"/>
                      </a:lnTo>
                      <a:lnTo>
                        <a:pt x="617" y="4246"/>
                      </a:lnTo>
                      <a:lnTo>
                        <a:pt x="476" y="4107"/>
                      </a:lnTo>
                      <a:lnTo>
                        <a:pt x="353" y="3965"/>
                      </a:lnTo>
                      <a:lnTo>
                        <a:pt x="247" y="3820"/>
                      </a:lnTo>
                      <a:lnTo>
                        <a:pt x="160" y="3672"/>
                      </a:lnTo>
                      <a:lnTo>
                        <a:pt x="91" y="3522"/>
                      </a:lnTo>
                      <a:lnTo>
                        <a:pt x="41" y="3369"/>
                      </a:lnTo>
                      <a:lnTo>
                        <a:pt x="10" y="3214"/>
                      </a:lnTo>
                      <a:lnTo>
                        <a:pt x="0" y="3057"/>
                      </a:lnTo>
                      <a:lnTo>
                        <a:pt x="0" y="3055"/>
                      </a:lnTo>
                      <a:lnTo>
                        <a:pt x="10" y="2897"/>
                      </a:lnTo>
                      <a:lnTo>
                        <a:pt x="41" y="2743"/>
                      </a:lnTo>
                      <a:lnTo>
                        <a:pt x="91" y="2589"/>
                      </a:lnTo>
                      <a:lnTo>
                        <a:pt x="160" y="2439"/>
                      </a:lnTo>
                      <a:lnTo>
                        <a:pt x="247" y="2291"/>
                      </a:lnTo>
                      <a:lnTo>
                        <a:pt x="353" y="2146"/>
                      </a:lnTo>
                      <a:lnTo>
                        <a:pt x="476" y="2004"/>
                      </a:lnTo>
                      <a:lnTo>
                        <a:pt x="617" y="1866"/>
                      </a:lnTo>
                      <a:lnTo>
                        <a:pt x="774" y="1730"/>
                      </a:lnTo>
                      <a:lnTo>
                        <a:pt x="947" y="1599"/>
                      </a:lnTo>
                      <a:lnTo>
                        <a:pt x="1136" y="1470"/>
                      </a:lnTo>
                      <a:lnTo>
                        <a:pt x="1340" y="1346"/>
                      </a:lnTo>
                      <a:lnTo>
                        <a:pt x="1558" y="1227"/>
                      </a:lnTo>
                      <a:lnTo>
                        <a:pt x="1791" y="1111"/>
                      </a:lnTo>
                      <a:lnTo>
                        <a:pt x="2038" y="1000"/>
                      </a:lnTo>
                      <a:lnTo>
                        <a:pt x="2298" y="894"/>
                      </a:lnTo>
                      <a:lnTo>
                        <a:pt x="2570" y="793"/>
                      </a:lnTo>
                      <a:lnTo>
                        <a:pt x="2854" y="697"/>
                      </a:lnTo>
                      <a:lnTo>
                        <a:pt x="3150" y="606"/>
                      </a:lnTo>
                      <a:lnTo>
                        <a:pt x="3458" y="521"/>
                      </a:lnTo>
                      <a:lnTo>
                        <a:pt x="3776" y="442"/>
                      </a:lnTo>
                      <a:lnTo>
                        <a:pt x="4104" y="368"/>
                      </a:lnTo>
                      <a:lnTo>
                        <a:pt x="4443" y="300"/>
                      </a:lnTo>
                      <a:lnTo>
                        <a:pt x="4789" y="240"/>
                      </a:lnTo>
                      <a:lnTo>
                        <a:pt x="5146" y="185"/>
                      </a:lnTo>
                      <a:lnTo>
                        <a:pt x="5510" y="137"/>
                      </a:lnTo>
                      <a:lnTo>
                        <a:pt x="5882" y="95"/>
                      </a:lnTo>
                      <a:lnTo>
                        <a:pt x="6261" y="61"/>
                      </a:lnTo>
                      <a:lnTo>
                        <a:pt x="6647" y="35"/>
                      </a:lnTo>
                      <a:lnTo>
                        <a:pt x="7039" y="15"/>
                      </a:lnTo>
                      <a:lnTo>
                        <a:pt x="7437" y="4"/>
                      </a:lnTo>
                      <a:lnTo>
                        <a:pt x="7842" y="0"/>
                      </a:lnTo>
                      <a:lnTo>
                        <a:pt x="8245" y="4"/>
                      </a:lnTo>
                      <a:lnTo>
                        <a:pt x="8643" y="15"/>
                      </a:lnTo>
                      <a:lnTo>
                        <a:pt x="9035" y="35"/>
                      </a:lnTo>
                      <a:lnTo>
                        <a:pt x="9421" y="61"/>
                      </a:lnTo>
                      <a:lnTo>
                        <a:pt x="9801" y="95"/>
                      </a:lnTo>
                      <a:lnTo>
                        <a:pt x="10172" y="137"/>
                      </a:lnTo>
                      <a:lnTo>
                        <a:pt x="10537" y="185"/>
                      </a:lnTo>
                      <a:lnTo>
                        <a:pt x="10893" y="240"/>
                      </a:lnTo>
                      <a:lnTo>
                        <a:pt x="11241" y="300"/>
                      </a:lnTo>
                      <a:lnTo>
                        <a:pt x="11578" y="368"/>
                      </a:lnTo>
                      <a:lnTo>
                        <a:pt x="11907" y="442"/>
                      </a:lnTo>
                      <a:lnTo>
                        <a:pt x="12224" y="521"/>
                      </a:lnTo>
                      <a:lnTo>
                        <a:pt x="12532" y="606"/>
                      </a:lnTo>
                      <a:lnTo>
                        <a:pt x="12828" y="697"/>
                      </a:lnTo>
                      <a:lnTo>
                        <a:pt x="13112" y="793"/>
                      </a:lnTo>
                      <a:lnTo>
                        <a:pt x="13385" y="894"/>
                      </a:lnTo>
                      <a:lnTo>
                        <a:pt x="13644" y="1000"/>
                      </a:lnTo>
                      <a:lnTo>
                        <a:pt x="13891" y="1111"/>
                      </a:lnTo>
                      <a:lnTo>
                        <a:pt x="14124" y="1227"/>
                      </a:lnTo>
                      <a:lnTo>
                        <a:pt x="14343" y="1346"/>
                      </a:lnTo>
                      <a:lnTo>
                        <a:pt x="14547" y="1470"/>
                      </a:lnTo>
                      <a:lnTo>
                        <a:pt x="14735" y="1599"/>
                      </a:lnTo>
                      <a:lnTo>
                        <a:pt x="14909" y="1730"/>
                      </a:lnTo>
                      <a:lnTo>
                        <a:pt x="15065" y="1866"/>
                      </a:lnTo>
                      <a:lnTo>
                        <a:pt x="15206" y="2004"/>
                      </a:lnTo>
                      <a:lnTo>
                        <a:pt x="15329" y="2146"/>
                      </a:lnTo>
                      <a:lnTo>
                        <a:pt x="15435" y="2291"/>
                      </a:lnTo>
                      <a:lnTo>
                        <a:pt x="15522" y="2439"/>
                      </a:lnTo>
                      <a:lnTo>
                        <a:pt x="15591" y="2589"/>
                      </a:lnTo>
                      <a:lnTo>
                        <a:pt x="15642" y="2743"/>
                      </a:lnTo>
                      <a:lnTo>
                        <a:pt x="15672" y="2897"/>
                      </a:lnTo>
                      <a:lnTo>
                        <a:pt x="15682" y="3055"/>
                      </a:lnTo>
                      <a:lnTo>
                        <a:pt x="15682" y="3057"/>
                      </a:lnTo>
                      <a:close/>
                    </a:path>
                  </a:pathLst>
                </a:custGeom>
                <a:solidFill>
                  <a:srgbClr val="D2D3D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47" name="Freeform 13"/>
                <p:cNvSpPr>
                  <a:spLocks/>
                </p:cNvSpPr>
                <p:nvPr/>
              </p:nvSpPr>
              <p:spPr bwMode="auto">
                <a:xfrm>
                  <a:off x="3141" y="3563"/>
                  <a:ext cx="698" cy="259"/>
                </a:xfrm>
                <a:custGeom>
                  <a:avLst/>
                  <a:gdLst>
                    <a:gd name="T0" fmla="*/ 15334 w 15375"/>
                    <a:gd name="T1" fmla="*/ 3148 h 5713"/>
                    <a:gd name="T2" fmla="*/ 15132 w 15375"/>
                    <a:gd name="T3" fmla="*/ 3569 h 5713"/>
                    <a:gd name="T4" fmla="*/ 14770 w 15375"/>
                    <a:gd name="T5" fmla="*/ 3968 h 5713"/>
                    <a:gd name="T6" fmla="*/ 14261 w 15375"/>
                    <a:gd name="T7" fmla="*/ 4337 h 5713"/>
                    <a:gd name="T8" fmla="*/ 13618 w 15375"/>
                    <a:gd name="T9" fmla="*/ 4673 h 5713"/>
                    <a:gd name="T10" fmla="*/ 12855 w 15375"/>
                    <a:gd name="T11" fmla="*/ 4971 h 5713"/>
                    <a:gd name="T12" fmla="*/ 11985 w 15375"/>
                    <a:gd name="T13" fmla="*/ 5224 h 5713"/>
                    <a:gd name="T14" fmla="*/ 11020 w 15375"/>
                    <a:gd name="T15" fmla="*/ 5430 h 5713"/>
                    <a:gd name="T16" fmla="*/ 9973 w 15375"/>
                    <a:gd name="T17" fmla="*/ 5584 h 5713"/>
                    <a:gd name="T18" fmla="*/ 8857 w 15375"/>
                    <a:gd name="T19" fmla="*/ 5680 h 5713"/>
                    <a:gd name="T20" fmla="*/ 7687 w 15375"/>
                    <a:gd name="T21" fmla="*/ 5713 h 5713"/>
                    <a:gd name="T22" fmla="*/ 6516 w 15375"/>
                    <a:gd name="T23" fmla="*/ 5680 h 5713"/>
                    <a:gd name="T24" fmla="*/ 5400 w 15375"/>
                    <a:gd name="T25" fmla="*/ 5584 h 5713"/>
                    <a:gd name="T26" fmla="*/ 4354 w 15375"/>
                    <a:gd name="T27" fmla="*/ 5430 h 5713"/>
                    <a:gd name="T28" fmla="*/ 3388 w 15375"/>
                    <a:gd name="T29" fmla="*/ 5224 h 5713"/>
                    <a:gd name="T30" fmla="*/ 2518 w 15375"/>
                    <a:gd name="T31" fmla="*/ 4971 h 5713"/>
                    <a:gd name="T32" fmla="*/ 1755 w 15375"/>
                    <a:gd name="T33" fmla="*/ 4673 h 5713"/>
                    <a:gd name="T34" fmla="*/ 1112 w 15375"/>
                    <a:gd name="T35" fmla="*/ 4337 h 5713"/>
                    <a:gd name="T36" fmla="*/ 603 w 15375"/>
                    <a:gd name="T37" fmla="*/ 3968 h 5713"/>
                    <a:gd name="T38" fmla="*/ 241 w 15375"/>
                    <a:gd name="T39" fmla="*/ 3569 h 5713"/>
                    <a:gd name="T40" fmla="*/ 39 w 15375"/>
                    <a:gd name="T41" fmla="*/ 3148 h 5713"/>
                    <a:gd name="T42" fmla="*/ 9 w 15375"/>
                    <a:gd name="T43" fmla="*/ 2709 h 5713"/>
                    <a:gd name="T44" fmla="*/ 155 w 15375"/>
                    <a:gd name="T45" fmla="*/ 2280 h 5713"/>
                    <a:gd name="T46" fmla="*/ 466 w 15375"/>
                    <a:gd name="T47" fmla="*/ 1874 h 5713"/>
                    <a:gd name="T48" fmla="*/ 927 w 15375"/>
                    <a:gd name="T49" fmla="*/ 1494 h 5713"/>
                    <a:gd name="T50" fmla="*/ 1527 w 15375"/>
                    <a:gd name="T51" fmla="*/ 1147 h 5713"/>
                    <a:gd name="T52" fmla="*/ 2251 w 15375"/>
                    <a:gd name="T53" fmla="*/ 837 h 5713"/>
                    <a:gd name="T54" fmla="*/ 3087 w 15375"/>
                    <a:gd name="T55" fmla="*/ 567 h 5713"/>
                    <a:gd name="T56" fmla="*/ 4023 w 15375"/>
                    <a:gd name="T57" fmla="*/ 344 h 5713"/>
                    <a:gd name="T58" fmla="*/ 5044 w 15375"/>
                    <a:gd name="T59" fmla="*/ 173 h 5713"/>
                    <a:gd name="T60" fmla="*/ 6138 w 15375"/>
                    <a:gd name="T61" fmla="*/ 58 h 5713"/>
                    <a:gd name="T62" fmla="*/ 7292 w 15375"/>
                    <a:gd name="T63" fmla="*/ 3 h 5713"/>
                    <a:gd name="T64" fmla="*/ 8472 w 15375"/>
                    <a:gd name="T65" fmla="*/ 14 h 5713"/>
                    <a:gd name="T66" fmla="*/ 9608 w 15375"/>
                    <a:gd name="T67" fmla="*/ 89 h 5713"/>
                    <a:gd name="T68" fmla="*/ 10679 w 15375"/>
                    <a:gd name="T69" fmla="*/ 223 h 5713"/>
                    <a:gd name="T70" fmla="*/ 11673 w 15375"/>
                    <a:gd name="T71" fmla="*/ 413 h 5713"/>
                    <a:gd name="T72" fmla="*/ 12577 w 15375"/>
                    <a:gd name="T73" fmla="*/ 652 h 5713"/>
                    <a:gd name="T74" fmla="*/ 13377 w 15375"/>
                    <a:gd name="T75" fmla="*/ 935 h 5713"/>
                    <a:gd name="T76" fmla="*/ 14061 w 15375"/>
                    <a:gd name="T77" fmla="*/ 1259 h 5713"/>
                    <a:gd name="T78" fmla="*/ 14617 w 15375"/>
                    <a:gd name="T79" fmla="*/ 1618 h 5713"/>
                    <a:gd name="T80" fmla="*/ 15028 w 15375"/>
                    <a:gd name="T81" fmla="*/ 2006 h 5713"/>
                    <a:gd name="T82" fmla="*/ 15286 w 15375"/>
                    <a:gd name="T83" fmla="*/ 2420 h 5713"/>
                    <a:gd name="T84" fmla="*/ 15375 w 15375"/>
                    <a:gd name="T85" fmla="*/ 2856 h 57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5375" h="5713">
                      <a:moveTo>
                        <a:pt x="15375" y="2856"/>
                      </a:moveTo>
                      <a:lnTo>
                        <a:pt x="15364" y="3003"/>
                      </a:lnTo>
                      <a:lnTo>
                        <a:pt x="15334" y="3148"/>
                      </a:lnTo>
                      <a:lnTo>
                        <a:pt x="15286" y="3291"/>
                      </a:lnTo>
                      <a:lnTo>
                        <a:pt x="15218" y="3431"/>
                      </a:lnTo>
                      <a:lnTo>
                        <a:pt x="15132" y="3569"/>
                      </a:lnTo>
                      <a:lnTo>
                        <a:pt x="15028" y="3705"/>
                      </a:lnTo>
                      <a:lnTo>
                        <a:pt x="14907" y="3838"/>
                      </a:lnTo>
                      <a:lnTo>
                        <a:pt x="14770" y="3968"/>
                      </a:lnTo>
                      <a:lnTo>
                        <a:pt x="14617" y="4094"/>
                      </a:lnTo>
                      <a:lnTo>
                        <a:pt x="14447" y="4218"/>
                      </a:lnTo>
                      <a:lnTo>
                        <a:pt x="14261" y="4337"/>
                      </a:lnTo>
                      <a:lnTo>
                        <a:pt x="14061" y="4453"/>
                      </a:lnTo>
                      <a:lnTo>
                        <a:pt x="13847" y="4565"/>
                      </a:lnTo>
                      <a:lnTo>
                        <a:pt x="13618" y="4673"/>
                      </a:lnTo>
                      <a:lnTo>
                        <a:pt x="13377" y="4776"/>
                      </a:lnTo>
                      <a:lnTo>
                        <a:pt x="13122" y="4876"/>
                      </a:lnTo>
                      <a:lnTo>
                        <a:pt x="12855" y="4971"/>
                      </a:lnTo>
                      <a:lnTo>
                        <a:pt x="12577" y="5061"/>
                      </a:lnTo>
                      <a:lnTo>
                        <a:pt x="12286" y="5145"/>
                      </a:lnTo>
                      <a:lnTo>
                        <a:pt x="11985" y="5224"/>
                      </a:lnTo>
                      <a:lnTo>
                        <a:pt x="11673" y="5299"/>
                      </a:lnTo>
                      <a:lnTo>
                        <a:pt x="11351" y="5368"/>
                      </a:lnTo>
                      <a:lnTo>
                        <a:pt x="11020" y="5430"/>
                      </a:lnTo>
                      <a:lnTo>
                        <a:pt x="10679" y="5488"/>
                      </a:lnTo>
                      <a:lnTo>
                        <a:pt x="10330" y="5539"/>
                      </a:lnTo>
                      <a:lnTo>
                        <a:pt x="9973" y="5584"/>
                      </a:lnTo>
                      <a:lnTo>
                        <a:pt x="9608" y="5622"/>
                      </a:lnTo>
                      <a:lnTo>
                        <a:pt x="9236" y="5654"/>
                      </a:lnTo>
                      <a:lnTo>
                        <a:pt x="8857" y="5680"/>
                      </a:lnTo>
                      <a:lnTo>
                        <a:pt x="8472" y="5697"/>
                      </a:lnTo>
                      <a:lnTo>
                        <a:pt x="8083" y="5709"/>
                      </a:lnTo>
                      <a:lnTo>
                        <a:pt x="7687" y="5713"/>
                      </a:lnTo>
                      <a:lnTo>
                        <a:pt x="7292" y="5709"/>
                      </a:lnTo>
                      <a:lnTo>
                        <a:pt x="6901" y="5697"/>
                      </a:lnTo>
                      <a:lnTo>
                        <a:pt x="6516" y="5680"/>
                      </a:lnTo>
                      <a:lnTo>
                        <a:pt x="6138" y="5654"/>
                      </a:lnTo>
                      <a:lnTo>
                        <a:pt x="5765" y="5622"/>
                      </a:lnTo>
                      <a:lnTo>
                        <a:pt x="5400" y="5584"/>
                      </a:lnTo>
                      <a:lnTo>
                        <a:pt x="5044" y="5539"/>
                      </a:lnTo>
                      <a:lnTo>
                        <a:pt x="4694" y="5488"/>
                      </a:lnTo>
                      <a:lnTo>
                        <a:pt x="4354" y="5430"/>
                      </a:lnTo>
                      <a:lnTo>
                        <a:pt x="4023" y="5368"/>
                      </a:lnTo>
                      <a:lnTo>
                        <a:pt x="3701" y="5299"/>
                      </a:lnTo>
                      <a:lnTo>
                        <a:pt x="3388" y="5224"/>
                      </a:lnTo>
                      <a:lnTo>
                        <a:pt x="3087" y="5145"/>
                      </a:lnTo>
                      <a:lnTo>
                        <a:pt x="2796" y="5061"/>
                      </a:lnTo>
                      <a:lnTo>
                        <a:pt x="2518" y="4971"/>
                      </a:lnTo>
                      <a:lnTo>
                        <a:pt x="2251" y="4876"/>
                      </a:lnTo>
                      <a:lnTo>
                        <a:pt x="1996" y="4776"/>
                      </a:lnTo>
                      <a:lnTo>
                        <a:pt x="1755" y="4673"/>
                      </a:lnTo>
                      <a:lnTo>
                        <a:pt x="1527" y="4565"/>
                      </a:lnTo>
                      <a:lnTo>
                        <a:pt x="1313" y="4453"/>
                      </a:lnTo>
                      <a:lnTo>
                        <a:pt x="1112" y="4337"/>
                      </a:lnTo>
                      <a:lnTo>
                        <a:pt x="927" y="4218"/>
                      </a:lnTo>
                      <a:lnTo>
                        <a:pt x="758" y="4094"/>
                      </a:lnTo>
                      <a:lnTo>
                        <a:pt x="603" y="3968"/>
                      </a:lnTo>
                      <a:lnTo>
                        <a:pt x="466" y="3838"/>
                      </a:lnTo>
                      <a:lnTo>
                        <a:pt x="345" y="3705"/>
                      </a:lnTo>
                      <a:lnTo>
                        <a:pt x="241" y="3569"/>
                      </a:lnTo>
                      <a:lnTo>
                        <a:pt x="155" y="3431"/>
                      </a:lnTo>
                      <a:lnTo>
                        <a:pt x="88" y="3291"/>
                      </a:lnTo>
                      <a:lnTo>
                        <a:pt x="39" y="3148"/>
                      </a:lnTo>
                      <a:lnTo>
                        <a:pt x="9" y="3003"/>
                      </a:lnTo>
                      <a:lnTo>
                        <a:pt x="0" y="2856"/>
                      </a:lnTo>
                      <a:lnTo>
                        <a:pt x="9" y="2709"/>
                      </a:lnTo>
                      <a:lnTo>
                        <a:pt x="39" y="2564"/>
                      </a:lnTo>
                      <a:lnTo>
                        <a:pt x="88" y="2420"/>
                      </a:lnTo>
                      <a:lnTo>
                        <a:pt x="155" y="2280"/>
                      </a:lnTo>
                      <a:lnTo>
                        <a:pt x="241" y="2142"/>
                      </a:lnTo>
                      <a:lnTo>
                        <a:pt x="345" y="2006"/>
                      </a:lnTo>
                      <a:lnTo>
                        <a:pt x="466" y="1874"/>
                      </a:lnTo>
                      <a:lnTo>
                        <a:pt x="603" y="1744"/>
                      </a:lnTo>
                      <a:lnTo>
                        <a:pt x="758" y="1618"/>
                      </a:lnTo>
                      <a:lnTo>
                        <a:pt x="927" y="1494"/>
                      </a:lnTo>
                      <a:lnTo>
                        <a:pt x="1112" y="1374"/>
                      </a:lnTo>
                      <a:lnTo>
                        <a:pt x="1313" y="1259"/>
                      </a:lnTo>
                      <a:lnTo>
                        <a:pt x="1527" y="1147"/>
                      </a:lnTo>
                      <a:lnTo>
                        <a:pt x="1755" y="1039"/>
                      </a:lnTo>
                      <a:lnTo>
                        <a:pt x="1996" y="935"/>
                      </a:lnTo>
                      <a:lnTo>
                        <a:pt x="2251" y="837"/>
                      </a:lnTo>
                      <a:lnTo>
                        <a:pt x="2518" y="742"/>
                      </a:lnTo>
                      <a:lnTo>
                        <a:pt x="2796" y="652"/>
                      </a:lnTo>
                      <a:lnTo>
                        <a:pt x="3087" y="567"/>
                      </a:lnTo>
                      <a:lnTo>
                        <a:pt x="3388" y="487"/>
                      </a:lnTo>
                      <a:lnTo>
                        <a:pt x="3701" y="413"/>
                      </a:lnTo>
                      <a:lnTo>
                        <a:pt x="4023" y="344"/>
                      </a:lnTo>
                      <a:lnTo>
                        <a:pt x="4354" y="281"/>
                      </a:lnTo>
                      <a:lnTo>
                        <a:pt x="4694" y="223"/>
                      </a:lnTo>
                      <a:lnTo>
                        <a:pt x="5044" y="173"/>
                      </a:lnTo>
                      <a:lnTo>
                        <a:pt x="5400" y="128"/>
                      </a:lnTo>
                      <a:lnTo>
                        <a:pt x="5765" y="89"/>
                      </a:lnTo>
                      <a:lnTo>
                        <a:pt x="6138" y="58"/>
                      </a:lnTo>
                      <a:lnTo>
                        <a:pt x="6516" y="32"/>
                      </a:lnTo>
                      <a:lnTo>
                        <a:pt x="6901" y="14"/>
                      </a:lnTo>
                      <a:lnTo>
                        <a:pt x="7292" y="3"/>
                      </a:lnTo>
                      <a:lnTo>
                        <a:pt x="7687" y="0"/>
                      </a:lnTo>
                      <a:lnTo>
                        <a:pt x="8083" y="3"/>
                      </a:lnTo>
                      <a:lnTo>
                        <a:pt x="8472" y="14"/>
                      </a:lnTo>
                      <a:lnTo>
                        <a:pt x="8857" y="32"/>
                      </a:lnTo>
                      <a:lnTo>
                        <a:pt x="9236" y="58"/>
                      </a:lnTo>
                      <a:lnTo>
                        <a:pt x="9608" y="89"/>
                      </a:lnTo>
                      <a:lnTo>
                        <a:pt x="9973" y="128"/>
                      </a:lnTo>
                      <a:lnTo>
                        <a:pt x="10330" y="173"/>
                      </a:lnTo>
                      <a:lnTo>
                        <a:pt x="10679" y="223"/>
                      </a:lnTo>
                      <a:lnTo>
                        <a:pt x="11020" y="281"/>
                      </a:lnTo>
                      <a:lnTo>
                        <a:pt x="11351" y="344"/>
                      </a:lnTo>
                      <a:lnTo>
                        <a:pt x="11673" y="413"/>
                      </a:lnTo>
                      <a:lnTo>
                        <a:pt x="11985" y="487"/>
                      </a:lnTo>
                      <a:lnTo>
                        <a:pt x="12286" y="567"/>
                      </a:lnTo>
                      <a:lnTo>
                        <a:pt x="12577" y="652"/>
                      </a:lnTo>
                      <a:lnTo>
                        <a:pt x="12855" y="742"/>
                      </a:lnTo>
                      <a:lnTo>
                        <a:pt x="13122" y="837"/>
                      </a:lnTo>
                      <a:lnTo>
                        <a:pt x="13377" y="935"/>
                      </a:lnTo>
                      <a:lnTo>
                        <a:pt x="13618" y="1039"/>
                      </a:lnTo>
                      <a:lnTo>
                        <a:pt x="13847" y="1147"/>
                      </a:lnTo>
                      <a:lnTo>
                        <a:pt x="14061" y="1259"/>
                      </a:lnTo>
                      <a:lnTo>
                        <a:pt x="14261" y="1374"/>
                      </a:lnTo>
                      <a:lnTo>
                        <a:pt x="14447" y="1494"/>
                      </a:lnTo>
                      <a:lnTo>
                        <a:pt x="14617" y="1618"/>
                      </a:lnTo>
                      <a:lnTo>
                        <a:pt x="14770" y="1744"/>
                      </a:lnTo>
                      <a:lnTo>
                        <a:pt x="14907" y="1874"/>
                      </a:lnTo>
                      <a:lnTo>
                        <a:pt x="15028" y="2006"/>
                      </a:lnTo>
                      <a:lnTo>
                        <a:pt x="15132" y="2142"/>
                      </a:lnTo>
                      <a:lnTo>
                        <a:pt x="15218" y="2280"/>
                      </a:lnTo>
                      <a:lnTo>
                        <a:pt x="15286" y="2420"/>
                      </a:lnTo>
                      <a:lnTo>
                        <a:pt x="15334" y="2564"/>
                      </a:lnTo>
                      <a:lnTo>
                        <a:pt x="15364" y="2709"/>
                      </a:lnTo>
                      <a:lnTo>
                        <a:pt x="15375" y="2856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48" name="Freeform 14"/>
                <p:cNvSpPr>
                  <a:spLocks/>
                </p:cNvSpPr>
                <p:nvPr/>
              </p:nvSpPr>
              <p:spPr bwMode="auto">
                <a:xfrm>
                  <a:off x="3155" y="3550"/>
                  <a:ext cx="673" cy="263"/>
                </a:xfrm>
                <a:custGeom>
                  <a:avLst/>
                  <a:gdLst>
                    <a:gd name="T0" fmla="*/ 14758 w 14796"/>
                    <a:gd name="T1" fmla="*/ 3186 h 5782"/>
                    <a:gd name="T2" fmla="*/ 14563 w 14796"/>
                    <a:gd name="T3" fmla="*/ 3614 h 5782"/>
                    <a:gd name="T4" fmla="*/ 14214 w 14796"/>
                    <a:gd name="T5" fmla="*/ 4016 h 5782"/>
                    <a:gd name="T6" fmla="*/ 13724 w 14796"/>
                    <a:gd name="T7" fmla="*/ 4390 h 5782"/>
                    <a:gd name="T8" fmla="*/ 13107 w 14796"/>
                    <a:gd name="T9" fmla="*/ 4730 h 5782"/>
                    <a:gd name="T10" fmla="*/ 12371 w 14796"/>
                    <a:gd name="T11" fmla="*/ 5031 h 5782"/>
                    <a:gd name="T12" fmla="*/ 11534 w 14796"/>
                    <a:gd name="T13" fmla="*/ 5288 h 5782"/>
                    <a:gd name="T14" fmla="*/ 10605 w 14796"/>
                    <a:gd name="T15" fmla="*/ 5496 h 5782"/>
                    <a:gd name="T16" fmla="*/ 9597 w 14796"/>
                    <a:gd name="T17" fmla="*/ 5651 h 5782"/>
                    <a:gd name="T18" fmla="*/ 8525 w 14796"/>
                    <a:gd name="T19" fmla="*/ 5748 h 5782"/>
                    <a:gd name="T20" fmla="*/ 7398 w 14796"/>
                    <a:gd name="T21" fmla="*/ 5782 h 5782"/>
                    <a:gd name="T22" fmla="*/ 6272 w 14796"/>
                    <a:gd name="T23" fmla="*/ 5748 h 5782"/>
                    <a:gd name="T24" fmla="*/ 5198 w 14796"/>
                    <a:gd name="T25" fmla="*/ 5651 h 5782"/>
                    <a:gd name="T26" fmla="*/ 4190 w 14796"/>
                    <a:gd name="T27" fmla="*/ 5496 h 5782"/>
                    <a:gd name="T28" fmla="*/ 3262 w 14796"/>
                    <a:gd name="T29" fmla="*/ 5288 h 5782"/>
                    <a:gd name="T30" fmla="*/ 2424 w 14796"/>
                    <a:gd name="T31" fmla="*/ 5031 h 5782"/>
                    <a:gd name="T32" fmla="*/ 1690 w 14796"/>
                    <a:gd name="T33" fmla="*/ 4730 h 5782"/>
                    <a:gd name="T34" fmla="*/ 1072 w 14796"/>
                    <a:gd name="T35" fmla="*/ 4390 h 5782"/>
                    <a:gd name="T36" fmla="*/ 582 w 14796"/>
                    <a:gd name="T37" fmla="*/ 4016 h 5782"/>
                    <a:gd name="T38" fmla="*/ 234 w 14796"/>
                    <a:gd name="T39" fmla="*/ 3614 h 5782"/>
                    <a:gd name="T40" fmla="*/ 39 w 14796"/>
                    <a:gd name="T41" fmla="*/ 3186 h 5782"/>
                    <a:gd name="T42" fmla="*/ 10 w 14796"/>
                    <a:gd name="T43" fmla="*/ 2742 h 5782"/>
                    <a:gd name="T44" fmla="*/ 151 w 14796"/>
                    <a:gd name="T45" fmla="*/ 2308 h 5782"/>
                    <a:gd name="T46" fmla="*/ 449 w 14796"/>
                    <a:gd name="T47" fmla="*/ 1897 h 5782"/>
                    <a:gd name="T48" fmla="*/ 894 w 14796"/>
                    <a:gd name="T49" fmla="*/ 1512 h 5782"/>
                    <a:gd name="T50" fmla="*/ 1470 w 14796"/>
                    <a:gd name="T51" fmla="*/ 1161 h 5782"/>
                    <a:gd name="T52" fmla="*/ 2167 w 14796"/>
                    <a:gd name="T53" fmla="*/ 847 h 5782"/>
                    <a:gd name="T54" fmla="*/ 2972 w 14796"/>
                    <a:gd name="T55" fmla="*/ 575 h 5782"/>
                    <a:gd name="T56" fmla="*/ 3872 w 14796"/>
                    <a:gd name="T57" fmla="*/ 349 h 5782"/>
                    <a:gd name="T58" fmla="*/ 4855 w 14796"/>
                    <a:gd name="T59" fmla="*/ 176 h 5782"/>
                    <a:gd name="T60" fmla="*/ 5907 w 14796"/>
                    <a:gd name="T61" fmla="*/ 58 h 5782"/>
                    <a:gd name="T62" fmla="*/ 7017 w 14796"/>
                    <a:gd name="T63" fmla="*/ 4 h 5782"/>
                    <a:gd name="T64" fmla="*/ 8155 w 14796"/>
                    <a:gd name="T65" fmla="*/ 15 h 5782"/>
                    <a:gd name="T66" fmla="*/ 9247 w 14796"/>
                    <a:gd name="T67" fmla="*/ 91 h 5782"/>
                    <a:gd name="T68" fmla="*/ 10277 w 14796"/>
                    <a:gd name="T69" fmla="*/ 227 h 5782"/>
                    <a:gd name="T70" fmla="*/ 11234 w 14796"/>
                    <a:gd name="T71" fmla="*/ 419 h 5782"/>
                    <a:gd name="T72" fmla="*/ 12103 w 14796"/>
                    <a:gd name="T73" fmla="*/ 660 h 5782"/>
                    <a:gd name="T74" fmla="*/ 12874 w 14796"/>
                    <a:gd name="T75" fmla="*/ 947 h 5782"/>
                    <a:gd name="T76" fmla="*/ 13533 w 14796"/>
                    <a:gd name="T77" fmla="*/ 1274 h 5782"/>
                    <a:gd name="T78" fmla="*/ 14066 w 14796"/>
                    <a:gd name="T79" fmla="*/ 1637 h 5782"/>
                    <a:gd name="T80" fmla="*/ 14463 w 14796"/>
                    <a:gd name="T81" fmla="*/ 2031 h 5782"/>
                    <a:gd name="T82" fmla="*/ 14710 w 14796"/>
                    <a:gd name="T83" fmla="*/ 2450 h 5782"/>
                    <a:gd name="T84" fmla="*/ 14796 w 14796"/>
                    <a:gd name="T85" fmla="*/ 2891 h 57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796" h="5782">
                      <a:moveTo>
                        <a:pt x="14796" y="2891"/>
                      </a:moveTo>
                      <a:lnTo>
                        <a:pt x="14786" y="3040"/>
                      </a:lnTo>
                      <a:lnTo>
                        <a:pt x="14758" y="3186"/>
                      </a:lnTo>
                      <a:lnTo>
                        <a:pt x="14710" y="3331"/>
                      </a:lnTo>
                      <a:lnTo>
                        <a:pt x="14645" y="3473"/>
                      </a:lnTo>
                      <a:lnTo>
                        <a:pt x="14563" y="3614"/>
                      </a:lnTo>
                      <a:lnTo>
                        <a:pt x="14463" y="3751"/>
                      </a:lnTo>
                      <a:lnTo>
                        <a:pt x="14346" y="3885"/>
                      </a:lnTo>
                      <a:lnTo>
                        <a:pt x="14214" y="4016"/>
                      </a:lnTo>
                      <a:lnTo>
                        <a:pt x="14066" y="4144"/>
                      </a:lnTo>
                      <a:lnTo>
                        <a:pt x="13903" y="4269"/>
                      </a:lnTo>
                      <a:lnTo>
                        <a:pt x="13724" y="4390"/>
                      </a:lnTo>
                      <a:lnTo>
                        <a:pt x="13533" y="4507"/>
                      </a:lnTo>
                      <a:lnTo>
                        <a:pt x="13326" y="4620"/>
                      </a:lnTo>
                      <a:lnTo>
                        <a:pt x="13107" y="4730"/>
                      </a:lnTo>
                      <a:lnTo>
                        <a:pt x="12874" y="4835"/>
                      </a:lnTo>
                      <a:lnTo>
                        <a:pt x="12629" y="4935"/>
                      </a:lnTo>
                      <a:lnTo>
                        <a:pt x="12371" y="5031"/>
                      </a:lnTo>
                      <a:lnTo>
                        <a:pt x="12103" y="5121"/>
                      </a:lnTo>
                      <a:lnTo>
                        <a:pt x="11824" y="5207"/>
                      </a:lnTo>
                      <a:lnTo>
                        <a:pt x="11534" y="5288"/>
                      </a:lnTo>
                      <a:lnTo>
                        <a:pt x="11234" y="5362"/>
                      </a:lnTo>
                      <a:lnTo>
                        <a:pt x="10925" y="5432"/>
                      </a:lnTo>
                      <a:lnTo>
                        <a:pt x="10605" y="5496"/>
                      </a:lnTo>
                      <a:lnTo>
                        <a:pt x="10277" y="5554"/>
                      </a:lnTo>
                      <a:lnTo>
                        <a:pt x="9942" y="5606"/>
                      </a:lnTo>
                      <a:lnTo>
                        <a:pt x="9597" y="5651"/>
                      </a:lnTo>
                      <a:lnTo>
                        <a:pt x="9247" y="5690"/>
                      </a:lnTo>
                      <a:lnTo>
                        <a:pt x="8889" y="5723"/>
                      </a:lnTo>
                      <a:lnTo>
                        <a:pt x="8525" y="5748"/>
                      </a:lnTo>
                      <a:lnTo>
                        <a:pt x="8155" y="5766"/>
                      </a:lnTo>
                      <a:lnTo>
                        <a:pt x="7778" y="5778"/>
                      </a:lnTo>
                      <a:lnTo>
                        <a:pt x="7398" y="5782"/>
                      </a:lnTo>
                      <a:lnTo>
                        <a:pt x="7017" y="5778"/>
                      </a:lnTo>
                      <a:lnTo>
                        <a:pt x="6642" y="5766"/>
                      </a:lnTo>
                      <a:lnTo>
                        <a:pt x="6272" y="5748"/>
                      </a:lnTo>
                      <a:lnTo>
                        <a:pt x="5907" y="5723"/>
                      </a:lnTo>
                      <a:lnTo>
                        <a:pt x="5550" y="5690"/>
                      </a:lnTo>
                      <a:lnTo>
                        <a:pt x="5198" y="5651"/>
                      </a:lnTo>
                      <a:lnTo>
                        <a:pt x="4855" y="5606"/>
                      </a:lnTo>
                      <a:lnTo>
                        <a:pt x="4518" y="5554"/>
                      </a:lnTo>
                      <a:lnTo>
                        <a:pt x="4190" y="5496"/>
                      </a:lnTo>
                      <a:lnTo>
                        <a:pt x="3872" y="5432"/>
                      </a:lnTo>
                      <a:lnTo>
                        <a:pt x="3562" y="5362"/>
                      </a:lnTo>
                      <a:lnTo>
                        <a:pt x="3262" y="5288"/>
                      </a:lnTo>
                      <a:lnTo>
                        <a:pt x="2972" y="5207"/>
                      </a:lnTo>
                      <a:lnTo>
                        <a:pt x="2692" y="5121"/>
                      </a:lnTo>
                      <a:lnTo>
                        <a:pt x="2424" y="5031"/>
                      </a:lnTo>
                      <a:lnTo>
                        <a:pt x="2167" y="4935"/>
                      </a:lnTo>
                      <a:lnTo>
                        <a:pt x="1922" y="4835"/>
                      </a:lnTo>
                      <a:lnTo>
                        <a:pt x="1690" y="4730"/>
                      </a:lnTo>
                      <a:lnTo>
                        <a:pt x="1470" y="4620"/>
                      </a:lnTo>
                      <a:lnTo>
                        <a:pt x="1264" y="4507"/>
                      </a:lnTo>
                      <a:lnTo>
                        <a:pt x="1072" y="4390"/>
                      </a:lnTo>
                      <a:lnTo>
                        <a:pt x="894" y="4269"/>
                      </a:lnTo>
                      <a:lnTo>
                        <a:pt x="730" y="4144"/>
                      </a:lnTo>
                      <a:lnTo>
                        <a:pt x="582" y="4016"/>
                      </a:lnTo>
                      <a:lnTo>
                        <a:pt x="449" y="3885"/>
                      </a:lnTo>
                      <a:lnTo>
                        <a:pt x="333" y="3751"/>
                      </a:lnTo>
                      <a:lnTo>
                        <a:pt x="234" y="3614"/>
                      </a:lnTo>
                      <a:lnTo>
                        <a:pt x="151" y="3473"/>
                      </a:lnTo>
                      <a:lnTo>
                        <a:pt x="86" y="3331"/>
                      </a:lnTo>
                      <a:lnTo>
                        <a:pt x="39" y="3186"/>
                      </a:lnTo>
                      <a:lnTo>
                        <a:pt x="10" y="3040"/>
                      </a:lnTo>
                      <a:lnTo>
                        <a:pt x="0" y="2891"/>
                      </a:lnTo>
                      <a:lnTo>
                        <a:pt x="10" y="2742"/>
                      </a:lnTo>
                      <a:lnTo>
                        <a:pt x="39" y="2596"/>
                      </a:lnTo>
                      <a:lnTo>
                        <a:pt x="86" y="2450"/>
                      </a:lnTo>
                      <a:lnTo>
                        <a:pt x="151" y="2308"/>
                      </a:lnTo>
                      <a:lnTo>
                        <a:pt x="234" y="2168"/>
                      </a:lnTo>
                      <a:lnTo>
                        <a:pt x="333" y="2031"/>
                      </a:lnTo>
                      <a:lnTo>
                        <a:pt x="449" y="1897"/>
                      </a:lnTo>
                      <a:lnTo>
                        <a:pt x="582" y="1766"/>
                      </a:lnTo>
                      <a:lnTo>
                        <a:pt x="730" y="1637"/>
                      </a:lnTo>
                      <a:lnTo>
                        <a:pt x="894" y="1512"/>
                      </a:lnTo>
                      <a:lnTo>
                        <a:pt x="1072" y="1392"/>
                      </a:lnTo>
                      <a:lnTo>
                        <a:pt x="1264" y="1274"/>
                      </a:lnTo>
                      <a:lnTo>
                        <a:pt x="1470" y="1161"/>
                      </a:lnTo>
                      <a:lnTo>
                        <a:pt x="1690" y="1052"/>
                      </a:lnTo>
                      <a:lnTo>
                        <a:pt x="1922" y="947"/>
                      </a:lnTo>
                      <a:lnTo>
                        <a:pt x="2167" y="847"/>
                      </a:lnTo>
                      <a:lnTo>
                        <a:pt x="2424" y="751"/>
                      </a:lnTo>
                      <a:lnTo>
                        <a:pt x="2692" y="660"/>
                      </a:lnTo>
                      <a:lnTo>
                        <a:pt x="2972" y="575"/>
                      </a:lnTo>
                      <a:lnTo>
                        <a:pt x="3262" y="494"/>
                      </a:lnTo>
                      <a:lnTo>
                        <a:pt x="3562" y="419"/>
                      </a:lnTo>
                      <a:lnTo>
                        <a:pt x="3872" y="349"/>
                      </a:lnTo>
                      <a:lnTo>
                        <a:pt x="4190" y="285"/>
                      </a:lnTo>
                      <a:lnTo>
                        <a:pt x="4518" y="227"/>
                      </a:lnTo>
                      <a:lnTo>
                        <a:pt x="4855" y="176"/>
                      </a:lnTo>
                      <a:lnTo>
                        <a:pt x="5198" y="131"/>
                      </a:lnTo>
                      <a:lnTo>
                        <a:pt x="5550" y="91"/>
                      </a:lnTo>
                      <a:lnTo>
                        <a:pt x="5907" y="58"/>
                      </a:lnTo>
                      <a:lnTo>
                        <a:pt x="6272" y="34"/>
                      </a:lnTo>
                      <a:lnTo>
                        <a:pt x="6642" y="15"/>
                      </a:lnTo>
                      <a:lnTo>
                        <a:pt x="7017" y="4"/>
                      </a:lnTo>
                      <a:lnTo>
                        <a:pt x="7398" y="0"/>
                      </a:lnTo>
                      <a:lnTo>
                        <a:pt x="7778" y="4"/>
                      </a:lnTo>
                      <a:lnTo>
                        <a:pt x="8155" y="15"/>
                      </a:lnTo>
                      <a:lnTo>
                        <a:pt x="8525" y="34"/>
                      </a:lnTo>
                      <a:lnTo>
                        <a:pt x="8889" y="58"/>
                      </a:lnTo>
                      <a:lnTo>
                        <a:pt x="9247" y="91"/>
                      </a:lnTo>
                      <a:lnTo>
                        <a:pt x="9597" y="131"/>
                      </a:lnTo>
                      <a:lnTo>
                        <a:pt x="9942" y="176"/>
                      </a:lnTo>
                      <a:lnTo>
                        <a:pt x="10277" y="227"/>
                      </a:lnTo>
                      <a:lnTo>
                        <a:pt x="10605" y="285"/>
                      </a:lnTo>
                      <a:lnTo>
                        <a:pt x="10925" y="349"/>
                      </a:lnTo>
                      <a:lnTo>
                        <a:pt x="11234" y="419"/>
                      </a:lnTo>
                      <a:lnTo>
                        <a:pt x="11534" y="494"/>
                      </a:lnTo>
                      <a:lnTo>
                        <a:pt x="11824" y="575"/>
                      </a:lnTo>
                      <a:lnTo>
                        <a:pt x="12103" y="660"/>
                      </a:lnTo>
                      <a:lnTo>
                        <a:pt x="12371" y="751"/>
                      </a:lnTo>
                      <a:lnTo>
                        <a:pt x="12629" y="847"/>
                      </a:lnTo>
                      <a:lnTo>
                        <a:pt x="12874" y="947"/>
                      </a:lnTo>
                      <a:lnTo>
                        <a:pt x="13107" y="1052"/>
                      </a:lnTo>
                      <a:lnTo>
                        <a:pt x="13326" y="1161"/>
                      </a:lnTo>
                      <a:lnTo>
                        <a:pt x="13533" y="1274"/>
                      </a:lnTo>
                      <a:lnTo>
                        <a:pt x="13724" y="1392"/>
                      </a:lnTo>
                      <a:lnTo>
                        <a:pt x="13903" y="1512"/>
                      </a:lnTo>
                      <a:lnTo>
                        <a:pt x="14066" y="1637"/>
                      </a:lnTo>
                      <a:lnTo>
                        <a:pt x="14214" y="1766"/>
                      </a:lnTo>
                      <a:lnTo>
                        <a:pt x="14346" y="1897"/>
                      </a:lnTo>
                      <a:lnTo>
                        <a:pt x="14463" y="2031"/>
                      </a:lnTo>
                      <a:lnTo>
                        <a:pt x="14563" y="2168"/>
                      </a:lnTo>
                      <a:lnTo>
                        <a:pt x="14645" y="2308"/>
                      </a:lnTo>
                      <a:lnTo>
                        <a:pt x="14710" y="2450"/>
                      </a:lnTo>
                      <a:lnTo>
                        <a:pt x="14758" y="2596"/>
                      </a:lnTo>
                      <a:lnTo>
                        <a:pt x="14786" y="2742"/>
                      </a:lnTo>
                      <a:lnTo>
                        <a:pt x="14796" y="289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49" name="Freeform 15"/>
                <p:cNvSpPr>
                  <a:spLocks/>
                </p:cNvSpPr>
                <p:nvPr/>
              </p:nvSpPr>
              <p:spPr bwMode="auto">
                <a:xfrm>
                  <a:off x="3175" y="3545"/>
                  <a:ext cx="632" cy="270"/>
                </a:xfrm>
                <a:custGeom>
                  <a:avLst/>
                  <a:gdLst>
                    <a:gd name="T0" fmla="*/ 13874 w 13909"/>
                    <a:gd name="T1" fmla="*/ 3269 h 5932"/>
                    <a:gd name="T2" fmla="*/ 13690 w 13909"/>
                    <a:gd name="T3" fmla="*/ 3707 h 5932"/>
                    <a:gd name="T4" fmla="*/ 13363 w 13909"/>
                    <a:gd name="T5" fmla="*/ 4120 h 5932"/>
                    <a:gd name="T6" fmla="*/ 12902 w 13909"/>
                    <a:gd name="T7" fmla="*/ 4504 h 5932"/>
                    <a:gd name="T8" fmla="*/ 12322 w 13909"/>
                    <a:gd name="T9" fmla="*/ 4853 h 5932"/>
                    <a:gd name="T10" fmla="*/ 11631 w 13909"/>
                    <a:gd name="T11" fmla="*/ 5161 h 5932"/>
                    <a:gd name="T12" fmla="*/ 10843 w 13909"/>
                    <a:gd name="T13" fmla="*/ 5425 h 5932"/>
                    <a:gd name="T14" fmla="*/ 9971 w 13909"/>
                    <a:gd name="T15" fmla="*/ 5639 h 5932"/>
                    <a:gd name="T16" fmla="*/ 9023 w 13909"/>
                    <a:gd name="T17" fmla="*/ 5798 h 5932"/>
                    <a:gd name="T18" fmla="*/ 8014 w 13909"/>
                    <a:gd name="T19" fmla="*/ 5898 h 5932"/>
                    <a:gd name="T20" fmla="*/ 6955 w 13909"/>
                    <a:gd name="T21" fmla="*/ 5932 h 5932"/>
                    <a:gd name="T22" fmla="*/ 5896 w 13909"/>
                    <a:gd name="T23" fmla="*/ 5898 h 5932"/>
                    <a:gd name="T24" fmla="*/ 4887 w 13909"/>
                    <a:gd name="T25" fmla="*/ 5798 h 5932"/>
                    <a:gd name="T26" fmla="*/ 3940 w 13909"/>
                    <a:gd name="T27" fmla="*/ 5639 h 5932"/>
                    <a:gd name="T28" fmla="*/ 3067 w 13909"/>
                    <a:gd name="T29" fmla="*/ 5425 h 5932"/>
                    <a:gd name="T30" fmla="*/ 2279 w 13909"/>
                    <a:gd name="T31" fmla="*/ 5161 h 5932"/>
                    <a:gd name="T32" fmla="*/ 1589 w 13909"/>
                    <a:gd name="T33" fmla="*/ 4853 h 5932"/>
                    <a:gd name="T34" fmla="*/ 1008 w 13909"/>
                    <a:gd name="T35" fmla="*/ 4504 h 5932"/>
                    <a:gd name="T36" fmla="*/ 547 w 13909"/>
                    <a:gd name="T37" fmla="*/ 4120 h 5932"/>
                    <a:gd name="T38" fmla="*/ 220 w 13909"/>
                    <a:gd name="T39" fmla="*/ 3707 h 5932"/>
                    <a:gd name="T40" fmla="*/ 36 w 13909"/>
                    <a:gd name="T41" fmla="*/ 3269 h 5932"/>
                    <a:gd name="T42" fmla="*/ 10 w 13909"/>
                    <a:gd name="T43" fmla="*/ 2814 h 5932"/>
                    <a:gd name="T44" fmla="*/ 142 w 13909"/>
                    <a:gd name="T45" fmla="*/ 2368 h 5932"/>
                    <a:gd name="T46" fmla="*/ 423 w 13909"/>
                    <a:gd name="T47" fmla="*/ 1947 h 5932"/>
                    <a:gd name="T48" fmla="*/ 840 w 13909"/>
                    <a:gd name="T49" fmla="*/ 1552 h 5932"/>
                    <a:gd name="T50" fmla="*/ 1382 w 13909"/>
                    <a:gd name="T51" fmla="*/ 1192 h 5932"/>
                    <a:gd name="T52" fmla="*/ 2038 w 13909"/>
                    <a:gd name="T53" fmla="*/ 869 h 5932"/>
                    <a:gd name="T54" fmla="*/ 2794 w 13909"/>
                    <a:gd name="T55" fmla="*/ 590 h 5932"/>
                    <a:gd name="T56" fmla="*/ 3641 w 13909"/>
                    <a:gd name="T57" fmla="*/ 359 h 5932"/>
                    <a:gd name="T58" fmla="*/ 4564 w 13909"/>
                    <a:gd name="T59" fmla="*/ 181 h 5932"/>
                    <a:gd name="T60" fmla="*/ 5554 w 13909"/>
                    <a:gd name="T61" fmla="*/ 61 h 5932"/>
                    <a:gd name="T62" fmla="*/ 6597 w 13909"/>
                    <a:gd name="T63" fmla="*/ 5 h 5932"/>
                    <a:gd name="T64" fmla="*/ 7666 w 13909"/>
                    <a:gd name="T65" fmla="*/ 16 h 5932"/>
                    <a:gd name="T66" fmla="*/ 8693 w 13909"/>
                    <a:gd name="T67" fmla="*/ 94 h 5932"/>
                    <a:gd name="T68" fmla="*/ 9662 w 13909"/>
                    <a:gd name="T69" fmla="*/ 234 h 5932"/>
                    <a:gd name="T70" fmla="*/ 10561 w 13909"/>
                    <a:gd name="T71" fmla="*/ 430 h 5932"/>
                    <a:gd name="T72" fmla="*/ 11378 w 13909"/>
                    <a:gd name="T73" fmla="*/ 678 h 5932"/>
                    <a:gd name="T74" fmla="*/ 12103 w 13909"/>
                    <a:gd name="T75" fmla="*/ 972 h 5932"/>
                    <a:gd name="T76" fmla="*/ 12722 w 13909"/>
                    <a:gd name="T77" fmla="*/ 1308 h 5932"/>
                    <a:gd name="T78" fmla="*/ 13223 w 13909"/>
                    <a:gd name="T79" fmla="*/ 1681 h 5932"/>
                    <a:gd name="T80" fmla="*/ 13596 w 13909"/>
                    <a:gd name="T81" fmla="*/ 2084 h 5932"/>
                    <a:gd name="T82" fmla="*/ 13829 w 13909"/>
                    <a:gd name="T83" fmla="*/ 2515 h 5932"/>
                    <a:gd name="T84" fmla="*/ 13909 w 13909"/>
                    <a:gd name="T85" fmla="*/ 2966 h 59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909" h="5932">
                      <a:moveTo>
                        <a:pt x="13909" y="2966"/>
                      </a:moveTo>
                      <a:lnTo>
                        <a:pt x="13901" y="3119"/>
                      </a:lnTo>
                      <a:lnTo>
                        <a:pt x="13874" y="3269"/>
                      </a:lnTo>
                      <a:lnTo>
                        <a:pt x="13829" y="3417"/>
                      </a:lnTo>
                      <a:lnTo>
                        <a:pt x="13768" y="3564"/>
                      </a:lnTo>
                      <a:lnTo>
                        <a:pt x="13690" y="3707"/>
                      </a:lnTo>
                      <a:lnTo>
                        <a:pt x="13596" y="3848"/>
                      </a:lnTo>
                      <a:lnTo>
                        <a:pt x="13487" y="3986"/>
                      </a:lnTo>
                      <a:lnTo>
                        <a:pt x="13363" y="4120"/>
                      </a:lnTo>
                      <a:lnTo>
                        <a:pt x="13223" y="4252"/>
                      </a:lnTo>
                      <a:lnTo>
                        <a:pt x="13070" y="4380"/>
                      </a:lnTo>
                      <a:lnTo>
                        <a:pt x="12902" y="4504"/>
                      </a:lnTo>
                      <a:lnTo>
                        <a:pt x="12722" y="4624"/>
                      </a:lnTo>
                      <a:lnTo>
                        <a:pt x="12528" y="4741"/>
                      </a:lnTo>
                      <a:lnTo>
                        <a:pt x="12322" y="4853"/>
                      </a:lnTo>
                      <a:lnTo>
                        <a:pt x="12103" y="4960"/>
                      </a:lnTo>
                      <a:lnTo>
                        <a:pt x="11872" y="5063"/>
                      </a:lnTo>
                      <a:lnTo>
                        <a:pt x="11631" y="5161"/>
                      </a:lnTo>
                      <a:lnTo>
                        <a:pt x="11378" y="5255"/>
                      </a:lnTo>
                      <a:lnTo>
                        <a:pt x="11116" y="5342"/>
                      </a:lnTo>
                      <a:lnTo>
                        <a:pt x="10843" y="5425"/>
                      </a:lnTo>
                      <a:lnTo>
                        <a:pt x="10561" y="5502"/>
                      </a:lnTo>
                      <a:lnTo>
                        <a:pt x="10270" y="5573"/>
                      </a:lnTo>
                      <a:lnTo>
                        <a:pt x="9971" y="5639"/>
                      </a:lnTo>
                      <a:lnTo>
                        <a:pt x="9662" y="5699"/>
                      </a:lnTo>
                      <a:lnTo>
                        <a:pt x="9347" y="5752"/>
                      </a:lnTo>
                      <a:lnTo>
                        <a:pt x="9023" y="5798"/>
                      </a:lnTo>
                      <a:lnTo>
                        <a:pt x="8693" y="5838"/>
                      </a:lnTo>
                      <a:lnTo>
                        <a:pt x="8357" y="5871"/>
                      </a:lnTo>
                      <a:lnTo>
                        <a:pt x="8014" y="5898"/>
                      </a:lnTo>
                      <a:lnTo>
                        <a:pt x="7666" y="5916"/>
                      </a:lnTo>
                      <a:lnTo>
                        <a:pt x="7313" y="5928"/>
                      </a:lnTo>
                      <a:lnTo>
                        <a:pt x="6955" y="5932"/>
                      </a:lnTo>
                      <a:lnTo>
                        <a:pt x="6597" y="5928"/>
                      </a:lnTo>
                      <a:lnTo>
                        <a:pt x="6244" y="5916"/>
                      </a:lnTo>
                      <a:lnTo>
                        <a:pt x="5896" y="5898"/>
                      </a:lnTo>
                      <a:lnTo>
                        <a:pt x="5554" y="5871"/>
                      </a:lnTo>
                      <a:lnTo>
                        <a:pt x="5217" y="5838"/>
                      </a:lnTo>
                      <a:lnTo>
                        <a:pt x="4887" y="5798"/>
                      </a:lnTo>
                      <a:lnTo>
                        <a:pt x="4564" y="5752"/>
                      </a:lnTo>
                      <a:lnTo>
                        <a:pt x="4248" y="5699"/>
                      </a:lnTo>
                      <a:lnTo>
                        <a:pt x="3940" y="5639"/>
                      </a:lnTo>
                      <a:lnTo>
                        <a:pt x="3641" y="5573"/>
                      </a:lnTo>
                      <a:lnTo>
                        <a:pt x="3349" y="5502"/>
                      </a:lnTo>
                      <a:lnTo>
                        <a:pt x="3067" y="5425"/>
                      </a:lnTo>
                      <a:lnTo>
                        <a:pt x="2794" y="5342"/>
                      </a:lnTo>
                      <a:lnTo>
                        <a:pt x="2531" y="5255"/>
                      </a:lnTo>
                      <a:lnTo>
                        <a:pt x="2279" y="5161"/>
                      </a:lnTo>
                      <a:lnTo>
                        <a:pt x="2038" y="5063"/>
                      </a:lnTo>
                      <a:lnTo>
                        <a:pt x="1807" y="4960"/>
                      </a:lnTo>
                      <a:lnTo>
                        <a:pt x="1589" y="4853"/>
                      </a:lnTo>
                      <a:lnTo>
                        <a:pt x="1382" y="4741"/>
                      </a:lnTo>
                      <a:lnTo>
                        <a:pt x="1188" y="4624"/>
                      </a:lnTo>
                      <a:lnTo>
                        <a:pt x="1008" y="4504"/>
                      </a:lnTo>
                      <a:lnTo>
                        <a:pt x="840" y="4380"/>
                      </a:lnTo>
                      <a:lnTo>
                        <a:pt x="686" y="4252"/>
                      </a:lnTo>
                      <a:lnTo>
                        <a:pt x="547" y="4120"/>
                      </a:lnTo>
                      <a:lnTo>
                        <a:pt x="423" y="3986"/>
                      </a:lnTo>
                      <a:lnTo>
                        <a:pt x="314" y="3848"/>
                      </a:lnTo>
                      <a:lnTo>
                        <a:pt x="220" y="3707"/>
                      </a:lnTo>
                      <a:lnTo>
                        <a:pt x="142" y="3564"/>
                      </a:lnTo>
                      <a:lnTo>
                        <a:pt x="81" y="3417"/>
                      </a:lnTo>
                      <a:lnTo>
                        <a:pt x="36" y="3269"/>
                      </a:lnTo>
                      <a:lnTo>
                        <a:pt x="10" y="3119"/>
                      </a:lnTo>
                      <a:lnTo>
                        <a:pt x="0" y="2966"/>
                      </a:lnTo>
                      <a:lnTo>
                        <a:pt x="10" y="2814"/>
                      </a:lnTo>
                      <a:lnTo>
                        <a:pt x="36" y="2663"/>
                      </a:lnTo>
                      <a:lnTo>
                        <a:pt x="81" y="2515"/>
                      </a:lnTo>
                      <a:lnTo>
                        <a:pt x="142" y="2368"/>
                      </a:lnTo>
                      <a:lnTo>
                        <a:pt x="220" y="2225"/>
                      </a:lnTo>
                      <a:lnTo>
                        <a:pt x="314" y="2084"/>
                      </a:lnTo>
                      <a:lnTo>
                        <a:pt x="423" y="1947"/>
                      </a:lnTo>
                      <a:lnTo>
                        <a:pt x="547" y="1812"/>
                      </a:lnTo>
                      <a:lnTo>
                        <a:pt x="686" y="1681"/>
                      </a:lnTo>
                      <a:lnTo>
                        <a:pt x="840" y="1552"/>
                      </a:lnTo>
                      <a:lnTo>
                        <a:pt x="1008" y="1429"/>
                      </a:lnTo>
                      <a:lnTo>
                        <a:pt x="1188" y="1308"/>
                      </a:lnTo>
                      <a:lnTo>
                        <a:pt x="1382" y="1192"/>
                      </a:lnTo>
                      <a:lnTo>
                        <a:pt x="1589" y="1080"/>
                      </a:lnTo>
                      <a:lnTo>
                        <a:pt x="1807" y="972"/>
                      </a:lnTo>
                      <a:lnTo>
                        <a:pt x="2038" y="869"/>
                      </a:lnTo>
                      <a:lnTo>
                        <a:pt x="2279" y="771"/>
                      </a:lnTo>
                      <a:lnTo>
                        <a:pt x="2531" y="678"/>
                      </a:lnTo>
                      <a:lnTo>
                        <a:pt x="2794" y="590"/>
                      </a:lnTo>
                      <a:lnTo>
                        <a:pt x="3067" y="507"/>
                      </a:lnTo>
                      <a:lnTo>
                        <a:pt x="3349" y="430"/>
                      </a:lnTo>
                      <a:lnTo>
                        <a:pt x="3641" y="359"/>
                      </a:lnTo>
                      <a:lnTo>
                        <a:pt x="3940" y="293"/>
                      </a:lnTo>
                      <a:lnTo>
                        <a:pt x="4248" y="234"/>
                      </a:lnTo>
                      <a:lnTo>
                        <a:pt x="4564" y="181"/>
                      </a:lnTo>
                      <a:lnTo>
                        <a:pt x="4887" y="134"/>
                      </a:lnTo>
                      <a:lnTo>
                        <a:pt x="5217" y="94"/>
                      </a:lnTo>
                      <a:lnTo>
                        <a:pt x="5554" y="61"/>
                      </a:lnTo>
                      <a:lnTo>
                        <a:pt x="5896" y="35"/>
                      </a:lnTo>
                      <a:lnTo>
                        <a:pt x="6244" y="16"/>
                      </a:lnTo>
                      <a:lnTo>
                        <a:pt x="6597" y="5"/>
                      </a:lnTo>
                      <a:lnTo>
                        <a:pt x="6955" y="0"/>
                      </a:lnTo>
                      <a:lnTo>
                        <a:pt x="7313" y="5"/>
                      </a:lnTo>
                      <a:lnTo>
                        <a:pt x="7666" y="16"/>
                      </a:lnTo>
                      <a:lnTo>
                        <a:pt x="8014" y="35"/>
                      </a:lnTo>
                      <a:lnTo>
                        <a:pt x="8357" y="61"/>
                      </a:lnTo>
                      <a:lnTo>
                        <a:pt x="8693" y="94"/>
                      </a:lnTo>
                      <a:lnTo>
                        <a:pt x="9023" y="134"/>
                      </a:lnTo>
                      <a:lnTo>
                        <a:pt x="9347" y="181"/>
                      </a:lnTo>
                      <a:lnTo>
                        <a:pt x="9662" y="234"/>
                      </a:lnTo>
                      <a:lnTo>
                        <a:pt x="9971" y="293"/>
                      </a:lnTo>
                      <a:lnTo>
                        <a:pt x="10270" y="359"/>
                      </a:lnTo>
                      <a:lnTo>
                        <a:pt x="10561" y="430"/>
                      </a:lnTo>
                      <a:lnTo>
                        <a:pt x="10843" y="507"/>
                      </a:lnTo>
                      <a:lnTo>
                        <a:pt x="11116" y="590"/>
                      </a:lnTo>
                      <a:lnTo>
                        <a:pt x="11378" y="678"/>
                      </a:lnTo>
                      <a:lnTo>
                        <a:pt x="11631" y="771"/>
                      </a:lnTo>
                      <a:lnTo>
                        <a:pt x="11872" y="869"/>
                      </a:lnTo>
                      <a:lnTo>
                        <a:pt x="12103" y="972"/>
                      </a:lnTo>
                      <a:lnTo>
                        <a:pt x="12322" y="1080"/>
                      </a:lnTo>
                      <a:lnTo>
                        <a:pt x="12528" y="1192"/>
                      </a:lnTo>
                      <a:lnTo>
                        <a:pt x="12722" y="1308"/>
                      </a:lnTo>
                      <a:lnTo>
                        <a:pt x="12902" y="1429"/>
                      </a:lnTo>
                      <a:lnTo>
                        <a:pt x="13070" y="1552"/>
                      </a:lnTo>
                      <a:lnTo>
                        <a:pt x="13223" y="1681"/>
                      </a:lnTo>
                      <a:lnTo>
                        <a:pt x="13363" y="1812"/>
                      </a:lnTo>
                      <a:lnTo>
                        <a:pt x="13487" y="1947"/>
                      </a:lnTo>
                      <a:lnTo>
                        <a:pt x="13596" y="2084"/>
                      </a:lnTo>
                      <a:lnTo>
                        <a:pt x="13690" y="2225"/>
                      </a:lnTo>
                      <a:lnTo>
                        <a:pt x="13768" y="2368"/>
                      </a:lnTo>
                      <a:lnTo>
                        <a:pt x="13829" y="2515"/>
                      </a:lnTo>
                      <a:lnTo>
                        <a:pt x="13874" y="2663"/>
                      </a:lnTo>
                      <a:lnTo>
                        <a:pt x="13901" y="2814"/>
                      </a:lnTo>
                      <a:lnTo>
                        <a:pt x="13909" y="2966"/>
                      </a:lnTo>
                      <a:close/>
                    </a:path>
                  </a:pathLst>
                </a:custGeom>
                <a:solidFill>
                  <a:srgbClr val="FEFEF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pt-BR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45" name="Rectangle 4"/>
              <p:cNvSpPr>
                <a:spLocks noChangeArrowheads="1"/>
              </p:cNvSpPr>
              <p:nvPr/>
            </p:nvSpPr>
            <p:spPr bwMode="auto">
              <a:xfrm>
                <a:off x="485388" y="746460"/>
                <a:ext cx="935363" cy="864556"/>
              </a:xfrm>
              <a:prstGeom prst="rect">
                <a:avLst/>
              </a:prstGeom>
              <a:noFill/>
              <a:ln w="12700" algn="ctr">
                <a:noFill/>
                <a:miter lim="800000"/>
                <a:headEnd/>
                <a:tailEnd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/>
              <a:p>
                <a:r>
                  <a:rPr lang="en-US" sz="6600" dirty="0">
                    <a:solidFill>
                      <a:srgbClr val="D10404"/>
                    </a:solidFill>
                    <a:sym typeface="Wingdings" pitchFamily="2" charset="2"/>
                  </a:rPr>
                  <a:t></a:t>
                </a:r>
              </a:p>
            </p:txBody>
          </p:sp>
        </p:grpSp>
      </p:grpSp>
      <p:sp>
        <p:nvSpPr>
          <p:cNvPr id="101" name="CaixaDeTexto 100"/>
          <p:cNvSpPr txBox="1"/>
          <p:nvPr/>
        </p:nvSpPr>
        <p:spPr>
          <a:xfrm>
            <a:off x="2302355" y="2716754"/>
            <a:ext cx="8440084" cy="2804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spcBef>
                <a:spcPts val="1200"/>
              </a:spcBef>
              <a:buClr>
                <a:srgbClr val="FF0000"/>
              </a:buClr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/>
              </a:rPr>
              <a:t>We are excited to have you as part of the JBS Live Pork Team!</a:t>
            </a:r>
          </a:p>
          <a:p>
            <a:pPr>
              <a:lnSpc>
                <a:spcPct val="150000"/>
              </a:lnSpc>
              <a:spcBef>
                <a:spcPts val="1200"/>
              </a:spcBef>
              <a:buClr>
                <a:srgbClr val="FF0000"/>
              </a:buClr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/>
              </a:rPr>
              <a:t>Keep doing the job you are doing.</a:t>
            </a:r>
          </a:p>
          <a:p>
            <a:pPr>
              <a:lnSpc>
                <a:spcPct val="150000"/>
              </a:lnSpc>
              <a:spcBef>
                <a:spcPts val="1200"/>
              </a:spcBef>
              <a:buClr>
                <a:srgbClr val="FF0000"/>
              </a:buClr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/>
              </a:rPr>
              <a:t>Your pay and benefits stay the same through the integration process.</a:t>
            </a:r>
          </a:p>
          <a:p>
            <a:pPr>
              <a:lnSpc>
                <a:spcPct val="150000"/>
              </a:lnSpc>
              <a:spcBef>
                <a:spcPts val="1200"/>
              </a:spcBef>
              <a:buClr>
                <a:srgbClr val="FF0000"/>
              </a:buClr>
            </a:pPr>
            <a:r>
              <a:rPr lang="en-US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Open Sans"/>
              </a:rPr>
              <a:t>Integration will cover nearly all business areas and we will be communicating with you all along the way.</a:t>
            </a:r>
          </a:p>
        </p:txBody>
      </p:sp>
      <p:grpSp>
        <p:nvGrpSpPr>
          <p:cNvPr id="102" name="Grupo 283"/>
          <p:cNvGrpSpPr/>
          <p:nvPr/>
        </p:nvGrpSpPr>
        <p:grpSpPr>
          <a:xfrm>
            <a:off x="1621888" y="2775290"/>
            <a:ext cx="617140" cy="484227"/>
            <a:chOff x="5143485" y="1599998"/>
            <a:chExt cx="774380" cy="571500"/>
          </a:xfrm>
        </p:grpSpPr>
        <p:grpSp>
          <p:nvGrpSpPr>
            <p:cNvPr id="103" name="Group 1062"/>
            <p:cNvGrpSpPr/>
            <p:nvPr/>
          </p:nvGrpSpPr>
          <p:grpSpPr>
            <a:xfrm>
              <a:off x="5143485" y="1712447"/>
              <a:ext cx="772613" cy="375775"/>
              <a:chOff x="4424363" y="4951413"/>
              <a:chExt cx="1035050" cy="411163"/>
            </a:xfrm>
          </p:grpSpPr>
          <p:sp>
            <p:nvSpPr>
              <p:cNvPr id="105" name="Freeform 246"/>
              <p:cNvSpPr>
                <a:spLocks/>
              </p:cNvSpPr>
              <p:nvPr/>
            </p:nvSpPr>
            <p:spPr bwMode="auto">
              <a:xfrm>
                <a:off x="4424363" y="4976813"/>
                <a:ext cx="1035050" cy="385763"/>
              </a:xfrm>
              <a:custGeom>
                <a:avLst/>
                <a:gdLst>
                  <a:gd name="T0" fmla="*/ 14963 w 15002"/>
                  <a:gd name="T1" fmla="*/ 3079 h 5588"/>
                  <a:gd name="T2" fmla="*/ 14766 w 15002"/>
                  <a:gd name="T3" fmla="*/ 3491 h 5588"/>
                  <a:gd name="T4" fmla="*/ 14413 w 15002"/>
                  <a:gd name="T5" fmla="*/ 3881 h 5588"/>
                  <a:gd name="T6" fmla="*/ 13916 w 15002"/>
                  <a:gd name="T7" fmla="*/ 4242 h 5588"/>
                  <a:gd name="T8" fmla="*/ 13289 w 15002"/>
                  <a:gd name="T9" fmla="*/ 4571 h 5588"/>
                  <a:gd name="T10" fmla="*/ 12544 w 15002"/>
                  <a:gd name="T11" fmla="*/ 4862 h 5588"/>
                  <a:gd name="T12" fmla="*/ 11695 w 15002"/>
                  <a:gd name="T13" fmla="*/ 5110 h 5588"/>
                  <a:gd name="T14" fmla="*/ 10753 w 15002"/>
                  <a:gd name="T15" fmla="*/ 5311 h 5588"/>
                  <a:gd name="T16" fmla="*/ 9732 w 15002"/>
                  <a:gd name="T17" fmla="*/ 5462 h 5588"/>
                  <a:gd name="T18" fmla="*/ 8643 w 15002"/>
                  <a:gd name="T19" fmla="*/ 5555 h 5588"/>
                  <a:gd name="T20" fmla="*/ 7501 w 15002"/>
                  <a:gd name="T21" fmla="*/ 5588 h 5588"/>
                  <a:gd name="T22" fmla="*/ 6359 w 15002"/>
                  <a:gd name="T23" fmla="*/ 5555 h 5588"/>
                  <a:gd name="T24" fmla="*/ 5270 w 15002"/>
                  <a:gd name="T25" fmla="*/ 5462 h 5588"/>
                  <a:gd name="T26" fmla="*/ 4249 w 15002"/>
                  <a:gd name="T27" fmla="*/ 5311 h 5588"/>
                  <a:gd name="T28" fmla="*/ 3307 w 15002"/>
                  <a:gd name="T29" fmla="*/ 5110 h 5588"/>
                  <a:gd name="T30" fmla="*/ 2457 w 15002"/>
                  <a:gd name="T31" fmla="*/ 4862 h 5588"/>
                  <a:gd name="T32" fmla="*/ 1713 w 15002"/>
                  <a:gd name="T33" fmla="*/ 4571 h 5588"/>
                  <a:gd name="T34" fmla="*/ 1086 w 15002"/>
                  <a:gd name="T35" fmla="*/ 4242 h 5588"/>
                  <a:gd name="T36" fmla="*/ 589 w 15002"/>
                  <a:gd name="T37" fmla="*/ 3881 h 5588"/>
                  <a:gd name="T38" fmla="*/ 236 w 15002"/>
                  <a:gd name="T39" fmla="*/ 3491 h 5588"/>
                  <a:gd name="T40" fmla="*/ 38 w 15002"/>
                  <a:gd name="T41" fmla="*/ 3079 h 5588"/>
                  <a:gd name="T42" fmla="*/ 9 w 15002"/>
                  <a:gd name="T43" fmla="*/ 2650 h 5588"/>
                  <a:gd name="T44" fmla="*/ 152 w 15002"/>
                  <a:gd name="T45" fmla="*/ 2230 h 5588"/>
                  <a:gd name="T46" fmla="*/ 455 w 15002"/>
                  <a:gd name="T47" fmla="*/ 1833 h 5588"/>
                  <a:gd name="T48" fmla="*/ 905 w 15002"/>
                  <a:gd name="T49" fmla="*/ 1461 h 5588"/>
                  <a:gd name="T50" fmla="*/ 1490 w 15002"/>
                  <a:gd name="T51" fmla="*/ 1122 h 5588"/>
                  <a:gd name="T52" fmla="*/ 2197 w 15002"/>
                  <a:gd name="T53" fmla="*/ 818 h 5588"/>
                  <a:gd name="T54" fmla="*/ 3013 w 15002"/>
                  <a:gd name="T55" fmla="*/ 554 h 5588"/>
                  <a:gd name="T56" fmla="*/ 3926 w 15002"/>
                  <a:gd name="T57" fmla="*/ 336 h 5588"/>
                  <a:gd name="T58" fmla="*/ 4922 w 15002"/>
                  <a:gd name="T59" fmla="*/ 169 h 5588"/>
                  <a:gd name="T60" fmla="*/ 5989 w 15002"/>
                  <a:gd name="T61" fmla="*/ 56 h 5588"/>
                  <a:gd name="T62" fmla="*/ 7115 w 15002"/>
                  <a:gd name="T63" fmla="*/ 3 h 5588"/>
                  <a:gd name="T64" fmla="*/ 8267 w 15002"/>
                  <a:gd name="T65" fmla="*/ 14 h 5588"/>
                  <a:gd name="T66" fmla="*/ 9375 w 15002"/>
                  <a:gd name="T67" fmla="*/ 88 h 5588"/>
                  <a:gd name="T68" fmla="*/ 10421 w 15002"/>
                  <a:gd name="T69" fmla="*/ 219 h 5588"/>
                  <a:gd name="T70" fmla="*/ 11391 w 15002"/>
                  <a:gd name="T71" fmla="*/ 404 h 5588"/>
                  <a:gd name="T72" fmla="*/ 12272 w 15002"/>
                  <a:gd name="T73" fmla="*/ 638 h 5588"/>
                  <a:gd name="T74" fmla="*/ 13053 w 15002"/>
                  <a:gd name="T75" fmla="*/ 915 h 5588"/>
                  <a:gd name="T76" fmla="*/ 13720 w 15002"/>
                  <a:gd name="T77" fmla="*/ 1231 h 5588"/>
                  <a:gd name="T78" fmla="*/ 14263 w 15002"/>
                  <a:gd name="T79" fmla="*/ 1582 h 5588"/>
                  <a:gd name="T80" fmla="*/ 14664 w 15002"/>
                  <a:gd name="T81" fmla="*/ 1962 h 5588"/>
                  <a:gd name="T82" fmla="*/ 14916 w 15002"/>
                  <a:gd name="T83" fmla="*/ 2367 h 5588"/>
                  <a:gd name="T84" fmla="*/ 15002 w 15002"/>
                  <a:gd name="T85" fmla="*/ 2794 h 5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002" h="5588">
                    <a:moveTo>
                      <a:pt x="15002" y="2794"/>
                    </a:moveTo>
                    <a:lnTo>
                      <a:pt x="14992" y="2937"/>
                    </a:lnTo>
                    <a:lnTo>
                      <a:pt x="14963" y="3079"/>
                    </a:lnTo>
                    <a:lnTo>
                      <a:pt x="14916" y="3219"/>
                    </a:lnTo>
                    <a:lnTo>
                      <a:pt x="14849" y="3356"/>
                    </a:lnTo>
                    <a:lnTo>
                      <a:pt x="14766" y="3491"/>
                    </a:lnTo>
                    <a:lnTo>
                      <a:pt x="14664" y="3624"/>
                    </a:lnTo>
                    <a:lnTo>
                      <a:pt x="14546" y="3754"/>
                    </a:lnTo>
                    <a:lnTo>
                      <a:pt x="14413" y="3881"/>
                    </a:lnTo>
                    <a:lnTo>
                      <a:pt x="14263" y="4004"/>
                    </a:lnTo>
                    <a:lnTo>
                      <a:pt x="14097" y="4125"/>
                    </a:lnTo>
                    <a:lnTo>
                      <a:pt x="13916" y="4242"/>
                    </a:lnTo>
                    <a:lnTo>
                      <a:pt x="13720" y="4355"/>
                    </a:lnTo>
                    <a:lnTo>
                      <a:pt x="13512" y="4465"/>
                    </a:lnTo>
                    <a:lnTo>
                      <a:pt x="13289" y="4571"/>
                    </a:lnTo>
                    <a:lnTo>
                      <a:pt x="13053" y="4671"/>
                    </a:lnTo>
                    <a:lnTo>
                      <a:pt x="12805" y="4769"/>
                    </a:lnTo>
                    <a:lnTo>
                      <a:pt x="12544" y="4862"/>
                    </a:lnTo>
                    <a:lnTo>
                      <a:pt x="12272" y="4950"/>
                    </a:lnTo>
                    <a:lnTo>
                      <a:pt x="11989" y="5032"/>
                    </a:lnTo>
                    <a:lnTo>
                      <a:pt x="11695" y="5110"/>
                    </a:lnTo>
                    <a:lnTo>
                      <a:pt x="11391" y="5182"/>
                    </a:lnTo>
                    <a:lnTo>
                      <a:pt x="11076" y="5250"/>
                    </a:lnTo>
                    <a:lnTo>
                      <a:pt x="10753" y="5311"/>
                    </a:lnTo>
                    <a:lnTo>
                      <a:pt x="10421" y="5368"/>
                    </a:lnTo>
                    <a:lnTo>
                      <a:pt x="10080" y="5417"/>
                    </a:lnTo>
                    <a:lnTo>
                      <a:pt x="9732" y="5462"/>
                    </a:lnTo>
                    <a:lnTo>
                      <a:pt x="9375" y="5499"/>
                    </a:lnTo>
                    <a:lnTo>
                      <a:pt x="9012" y="5530"/>
                    </a:lnTo>
                    <a:lnTo>
                      <a:pt x="8643" y="5555"/>
                    </a:lnTo>
                    <a:lnTo>
                      <a:pt x="8267" y="5572"/>
                    </a:lnTo>
                    <a:lnTo>
                      <a:pt x="7887" y="5584"/>
                    </a:lnTo>
                    <a:lnTo>
                      <a:pt x="7501" y="5588"/>
                    </a:lnTo>
                    <a:lnTo>
                      <a:pt x="7115" y="5584"/>
                    </a:lnTo>
                    <a:lnTo>
                      <a:pt x="6734" y="5572"/>
                    </a:lnTo>
                    <a:lnTo>
                      <a:pt x="6359" y="5555"/>
                    </a:lnTo>
                    <a:lnTo>
                      <a:pt x="5989" y="5530"/>
                    </a:lnTo>
                    <a:lnTo>
                      <a:pt x="5626" y="5499"/>
                    </a:lnTo>
                    <a:lnTo>
                      <a:pt x="5270" y="5462"/>
                    </a:lnTo>
                    <a:lnTo>
                      <a:pt x="4922" y="5417"/>
                    </a:lnTo>
                    <a:lnTo>
                      <a:pt x="4581" y="5368"/>
                    </a:lnTo>
                    <a:lnTo>
                      <a:pt x="4249" y="5311"/>
                    </a:lnTo>
                    <a:lnTo>
                      <a:pt x="3926" y="5250"/>
                    </a:lnTo>
                    <a:lnTo>
                      <a:pt x="3612" y="5182"/>
                    </a:lnTo>
                    <a:lnTo>
                      <a:pt x="3307" y="5110"/>
                    </a:lnTo>
                    <a:lnTo>
                      <a:pt x="3013" y="5032"/>
                    </a:lnTo>
                    <a:lnTo>
                      <a:pt x="2729" y="4950"/>
                    </a:lnTo>
                    <a:lnTo>
                      <a:pt x="2457" y="4862"/>
                    </a:lnTo>
                    <a:lnTo>
                      <a:pt x="2197" y="4769"/>
                    </a:lnTo>
                    <a:lnTo>
                      <a:pt x="1948" y="4671"/>
                    </a:lnTo>
                    <a:lnTo>
                      <a:pt x="1713" y="4571"/>
                    </a:lnTo>
                    <a:lnTo>
                      <a:pt x="1490" y="4465"/>
                    </a:lnTo>
                    <a:lnTo>
                      <a:pt x="1281" y="4355"/>
                    </a:lnTo>
                    <a:lnTo>
                      <a:pt x="1086" y="4242"/>
                    </a:lnTo>
                    <a:lnTo>
                      <a:pt x="905" y="4125"/>
                    </a:lnTo>
                    <a:lnTo>
                      <a:pt x="740" y="4004"/>
                    </a:lnTo>
                    <a:lnTo>
                      <a:pt x="589" y="3881"/>
                    </a:lnTo>
                    <a:lnTo>
                      <a:pt x="455" y="3754"/>
                    </a:lnTo>
                    <a:lnTo>
                      <a:pt x="337" y="3624"/>
                    </a:lnTo>
                    <a:lnTo>
                      <a:pt x="236" y="3491"/>
                    </a:lnTo>
                    <a:lnTo>
                      <a:pt x="152" y="3356"/>
                    </a:lnTo>
                    <a:lnTo>
                      <a:pt x="87" y="3219"/>
                    </a:lnTo>
                    <a:lnTo>
                      <a:pt x="38" y="3079"/>
                    </a:lnTo>
                    <a:lnTo>
                      <a:pt x="9" y="2937"/>
                    </a:lnTo>
                    <a:lnTo>
                      <a:pt x="0" y="2794"/>
                    </a:lnTo>
                    <a:lnTo>
                      <a:pt x="9" y="2650"/>
                    </a:lnTo>
                    <a:lnTo>
                      <a:pt x="38" y="2507"/>
                    </a:lnTo>
                    <a:lnTo>
                      <a:pt x="87" y="2367"/>
                    </a:lnTo>
                    <a:lnTo>
                      <a:pt x="152" y="2230"/>
                    </a:lnTo>
                    <a:lnTo>
                      <a:pt x="236" y="2095"/>
                    </a:lnTo>
                    <a:lnTo>
                      <a:pt x="337" y="1962"/>
                    </a:lnTo>
                    <a:lnTo>
                      <a:pt x="455" y="1833"/>
                    </a:lnTo>
                    <a:lnTo>
                      <a:pt x="589" y="1706"/>
                    </a:lnTo>
                    <a:lnTo>
                      <a:pt x="740" y="1582"/>
                    </a:lnTo>
                    <a:lnTo>
                      <a:pt x="905" y="1461"/>
                    </a:lnTo>
                    <a:lnTo>
                      <a:pt x="1086" y="1344"/>
                    </a:lnTo>
                    <a:lnTo>
                      <a:pt x="1281" y="1231"/>
                    </a:lnTo>
                    <a:lnTo>
                      <a:pt x="1490" y="1122"/>
                    </a:lnTo>
                    <a:lnTo>
                      <a:pt x="1713" y="1016"/>
                    </a:lnTo>
                    <a:lnTo>
                      <a:pt x="1948" y="915"/>
                    </a:lnTo>
                    <a:lnTo>
                      <a:pt x="2197" y="818"/>
                    </a:lnTo>
                    <a:lnTo>
                      <a:pt x="2457" y="726"/>
                    </a:lnTo>
                    <a:lnTo>
                      <a:pt x="2729" y="638"/>
                    </a:lnTo>
                    <a:lnTo>
                      <a:pt x="3013" y="554"/>
                    </a:lnTo>
                    <a:lnTo>
                      <a:pt x="3307" y="477"/>
                    </a:lnTo>
                    <a:lnTo>
                      <a:pt x="3612" y="404"/>
                    </a:lnTo>
                    <a:lnTo>
                      <a:pt x="3926" y="336"/>
                    </a:lnTo>
                    <a:lnTo>
                      <a:pt x="4249" y="275"/>
                    </a:lnTo>
                    <a:lnTo>
                      <a:pt x="4581" y="219"/>
                    </a:lnTo>
                    <a:lnTo>
                      <a:pt x="4922" y="169"/>
                    </a:lnTo>
                    <a:lnTo>
                      <a:pt x="5270" y="125"/>
                    </a:lnTo>
                    <a:lnTo>
                      <a:pt x="5626" y="88"/>
                    </a:lnTo>
                    <a:lnTo>
                      <a:pt x="5989" y="56"/>
                    </a:lnTo>
                    <a:lnTo>
                      <a:pt x="6359" y="31"/>
                    </a:lnTo>
                    <a:lnTo>
                      <a:pt x="6734" y="14"/>
                    </a:lnTo>
                    <a:lnTo>
                      <a:pt x="7115" y="3"/>
                    </a:lnTo>
                    <a:lnTo>
                      <a:pt x="7501" y="0"/>
                    </a:lnTo>
                    <a:lnTo>
                      <a:pt x="7887" y="3"/>
                    </a:lnTo>
                    <a:lnTo>
                      <a:pt x="8267" y="14"/>
                    </a:lnTo>
                    <a:lnTo>
                      <a:pt x="8643" y="31"/>
                    </a:lnTo>
                    <a:lnTo>
                      <a:pt x="9012" y="56"/>
                    </a:lnTo>
                    <a:lnTo>
                      <a:pt x="9375" y="88"/>
                    </a:lnTo>
                    <a:lnTo>
                      <a:pt x="9732" y="125"/>
                    </a:lnTo>
                    <a:lnTo>
                      <a:pt x="10080" y="169"/>
                    </a:lnTo>
                    <a:lnTo>
                      <a:pt x="10421" y="219"/>
                    </a:lnTo>
                    <a:lnTo>
                      <a:pt x="10753" y="275"/>
                    </a:lnTo>
                    <a:lnTo>
                      <a:pt x="11076" y="336"/>
                    </a:lnTo>
                    <a:lnTo>
                      <a:pt x="11391" y="404"/>
                    </a:lnTo>
                    <a:lnTo>
                      <a:pt x="11695" y="477"/>
                    </a:lnTo>
                    <a:lnTo>
                      <a:pt x="11989" y="554"/>
                    </a:lnTo>
                    <a:lnTo>
                      <a:pt x="12272" y="638"/>
                    </a:lnTo>
                    <a:lnTo>
                      <a:pt x="12544" y="726"/>
                    </a:lnTo>
                    <a:lnTo>
                      <a:pt x="12805" y="818"/>
                    </a:lnTo>
                    <a:lnTo>
                      <a:pt x="13053" y="915"/>
                    </a:lnTo>
                    <a:lnTo>
                      <a:pt x="13289" y="1016"/>
                    </a:lnTo>
                    <a:lnTo>
                      <a:pt x="13512" y="1122"/>
                    </a:lnTo>
                    <a:lnTo>
                      <a:pt x="13720" y="1231"/>
                    </a:lnTo>
                    <a:lnTo>
                      <a:pt x="13916" y="1344"/>
                    </a:lnTo>
                    <a:lnTo>
                      <a:pt x="14097" y="1461"/>
                    </a:lnTo>
                    <a:lnTo>
                      <a:pt x="14263" y="1582"/>
                    </a:lnTo>
                    <a:lnTo>
                      <a:pt x="14413" y="1706"/>
                    </a:lnTo>
                    <a:lnTo>
                      <a:pt x="14546" y="1833"/>
                    </a:lnTo>
                    <a:lnTo>
                      <a:pt x="14664" y="1962"/>
                    </a:lnTo>
                    <a:lnTo>
                      <a:pt x="14766" y="2095"/>
                    </a:lnTo>
                    <a:lnTo>
                      <a:pt x="14849" y="2230"/>
                    </a:lnTo>
                    <a:lnTo>
                      <a:pt x="14916" y="2367"/>
                    </a:lnTo>
                    <a:lnTo>
                      <a:pt x="14963" y="2507"/>
                    </a:lnTo>
                    <a:lnTo>
                      <a:pt x="14992" y="2650"/>
                    </a:lnTo>
                    <a:lnTo>
                      <a:pt x="15002" y="279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ffectLst>
                <a:outerShdw blurRad="50800" dist="38100" dir="5400000" algn="t" rotWithShape="0">
                  <a:schemeClr val="bg2">
                    <a:alpha val="40000"/>
                  </a:schemeClr>
                </a:outerShdw>
              </a:effectLst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b="1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06" name="Freeform 247"/>
              <p:cNvSpPr>
                <a:spLocks/>
              </p:cNvSpPr>
              <p:nvPr/>
            </p:nvSpPr>
            <p:spPr bwMode="auto">
              <a:xfrm>
                <a:off x="4446588" y="4959350"/>
                <a:ext cx="995363" cy="390525"/>
              </a:xfrm>
              <a:custGeom>
                <a:avLst/>
                <a:gdLst>
                  <a:gd name="T0" fmla="*/ 14400 w 14437"/>
                  <a:gd name="T1" fmla="*/ 3116 h 5655"/>
                  <a:gd name="T2" fmla="*/ 14209 w 14437"/>
                  <a:gd name="T3" fmla="*/ 3534 h 5655"/>
                  <a:gd name="T4" fmla="*/ 13869 w 14437"/>
                  <a:gd name="T5" fmla="*/ 3927 h 5655"/>
                  <a:gd name="T6" fmla="*/ 13391 w 14437"/>
                  <a:gd name="T7" fmla="*/ 4293 h 5655"/>
                  <a:gd name="T8" fmla="*/ 12789 w 14437"/>
                  <a:gd name="T9" fmla="*/ 4626 h 5655"/>
                  <a:gd name="T10" fmla="*/ 12071 w 14437"/>
                  <a:gd name="T11" fmla="*/ 4920 h 5655"/>
                  <a:gd name="T12" fmla="*/ 11254 w 14437"/>
                  <a:gd name="T13" fmla="*/ 5172 h 5655"/>
                  <a:gd name="T14" fmla="*/ 10347 w 14437"/>
                  <a:gd name="T15" fmla="*/ 5376 h 5655"/>
                  <a:gd name="T16" fmla="*/ 9364 w 14437"/>
                  <a:gd name="T17" fmla="*/ 5527 h 5655"/>
                  <a:gd name="T18" fmla="*/ 8318 w 14437"/>
                  <a:gd name="T19" fmla="*/ 5622 h 5655"/>
                  <a:gd name="T20" fmla="*/ 7218 w 14437"/>
                  <a:gd name="T21" fmla="*/ 5655 h 5655"/>
                  <a:gd name="T22" fmla="*/ 6119 w 14437"/>
                  <a:gd name="T23" fmla="*/ 5622 h 5655"/>
                  <a:gd name="T24" fmla="*/ 5072 w 14437"/>
                  <a:gd name="T25" fmla="*/ 5527 h 5655"/>
                  <a:gd name="T26" fmla="*/ 4088 w 14437"/>
                  <a:gd name="T27" fmla="*/ 5376 h 5655"/>
                  <a:gd name="T28" fmla="*/ 3183 w 14437"/>
                  <a:gd name="T29" fmla="*/ 5172 h 5655"/>
                  <a:gd name="T30" fmla="*/ 2365 w 14437"/>
                  <a:gd name="T31" fmla="*/ 4920 h 5655"/>
                  <a:gd name="T32" fmla="*/ 1648 w 14437"/>
                  <a:gd name="T33" fmla="*/ 4626 h 5655"/>
                  <a:gd name="T34" fmla="*/ 1046 w 14437"/>
                  <a:gd name="T35" fmla="*/ 4293 h 5655"/>
                  <a:gd name="T36" fmla="*/ 568 w 14437"/>
                  <a:gd name="T37" fmla="*/ 3927 h 5655"/>
                  <a:gd name="T38" fmla="*/ 228 w 14437"/>
                  <a:gd name="T39" fmla="*/ 3534 h 5655"/>
                  <a:gd name="T40" fmla="*/ 37 w 14437"/>
                  <a:gd name="T41" fmla="*/ 3116 h 5655"/>
                  <a:gd name="T42" fmla="*/ 9 w 14437"/>
                  <a:gd name="T43" fmla="*/ 2682 h 5655"/>
                  <a:gd name="T44" fmla="*/ 147 w 14437"/>
                  <a:gd name="T45" fmla="*/ 2257 h 5655"/>
                  <a:gd name="T46" fmla="*/ 438 w 14437"/>
                  <a:gd name="T47" fmla="*/ 1855 h 5655"/>
                  <a:gd name="T48" fmla="*/ 872 w 14437"/>
                  <a:gd name="T49" fmla="*/ 1479 h 5655"/>
                  <a:gd name="T50" fmla="*/ 1434 w 14437"/>
                  <a:gd name="T51" fmla="*/ 1136 h 5655"/>
                  <a:gd name="T52" fmla="*/ 2114 w 14437"/>
                  <a:gd name="T53" fmla="*/ 828 h 5655"/>
                  <a:gd name="T54" fmla="*/ 2899 w 14437"/>
                  <a:gd name="T55" fmla="*/ 562 h 5655"/>
                  <a:gd name="T56" fmla="*/ 3778 w 14437"/>
                  <a:gd name="T57" fmla="*/ 341 h 5655"/>
                  <a:gd name="T58" fmla="*/ 4737 w 14437"/>
                  <a:gd name="T59" fmla="*/ 172 h 5655"/>
                  <a:gd name="T60" fmla="*/ 5764 w 14437"/>
                  <a:gd name="T61" fmla="*/ 57 h 5655"/>
                  <a:gd name="T62" fmla="*/ 6847 w 14437"/>
                  <a:gd name="T63" fmla="*/ 4 h 5655"/>
                  <a:gd name="T64" fmla="*/ 7957 w 14437"/>
                  <a:gd name="T65" fmla="*/ 15 h 5655"/>
                  <a:gd name="T66" fmla="*/ 9022 w 14437"/>
                  <a:gd name="T67" fmla="*/ 89 h 5655"/>
                  <a:gd name="T68" fmla="*/ 10027 w 14437"/>
                  <a:gd name="T69" fmla="*/ 222 h 5655"/>
                  <a:gd name="T70" fmla="*/ 10961 w 14437"/>
                  <a:gd name="T71" fmla="*/ 410 h 5655"/>
                  <a:gd name="T72" fmla="*/ 11809 w 14437"/>
                  <a:gd name="T73" fmla="*/ 646 h 5655"/>
                  <a:gd name="T74" fmla="*/ 12561 w 14437"/>
                  <a:gd name="T75" fmla="*/ 926 h 5655"/>
                  <a:gd name="T76" fmla="*/ 13204 w 14437"/>
                  <a:gd name="T77" fmla="*/ 1247 h 5655"/>
                  <a:gd name="T78" fmla="*/ 13724 w 14437"/>
                  <a:gd name="T79" fmla="*/ 1601 h 5655"/>
                  <a:gd name="T80" fmla="*/ 14112 w 14437"/>
                  <a:gd name="T81" fmla="*/ 1986 h 5655"/>
                  <a:gd name="T82" fmla="*/ 14353 w 14437"/>
                  <a:gd name="T83" fmla="*/ 2397 h 5655"/>
                  <a:gd name="T84" fmla="*/ 14437 w 14437"/>
                  <a:gd name="T85" fmla="*/ 2828 h 5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437" h="5655">
                    <a:moveTo>
                      <a:pt x="14437" y="2828"/>
                    </a:moveTo>
                    <a:lnTo>
                      <a:pt x="14427" y="2973"/>
                    </a:lnTo>
                    <a:lnTo>
                      <a:pt x="14400" y="3116"/>
                    </a:lnTo>
                    <a:lnTo>
                      <a:pt x="14353" y="3258"/>
                    </a:lnTo>
                    <a:lnTo>
                      <a:pt x="14290" y="3397"/>
                    </a:lnTo>
                    <a:lnTo>
                      <a:pt x="14209" y="3534"/>
                    </a:lnTo>
                    <a:lnTo>
                      <a:pt x="14112" y="3668"/>
                    </a:lnTo>
                    <a:lnTo>
                      <a:pt x="13998" y="3799"/>
                    </a:lnTo>
                    <a:lnTo>
                      <a:pt x="13869" y="3927"/>
                    </a:lnTo>
                    <a:lnTo>
                      <a:pt x="13724" y="4053"/>
                    </a:lnTo>
                    <a:lnTo>
                      <a:pt x="13565" y="4175"/>
                    </a:lnTo>
                    <a:lnTo>
                      <a:pt x="13391" y="4293"/>
                    </a:lnTo>
                    <a:lnTo>
                      <a:pt x="13204" y="4408"/>
                    </a:lnTo>
                    <a:lnTo>
                      <a:pt x="13003" y="4519"/>
                    </a:lnTo>
                    <a:lnTo>
                      <a:pt x="12789" y="4626"/>
                    </a:lnTo>
                    <a:lnTo>
                      <a:pt x="12561" y="4729"/>
                    </a:lnTo>
                    <a:lnTo>
                      <a:pt x="12323" y="4827"/>
                    </a:lnTo>
                    <a:lnTo>
                      <a:pt x="12071" y="4920"/>
                    </a:lnTo>
                    <a:lnTo>
                      <a:pt x="11809" y="5009"/>
                    </a:lnTo>
                    <a:lnTo>
                      <a:pt x="11537" y="5093"/>
                    </a:lnTo>
                    <a:lnTo>
                      <a:pt x="11254" y="5172"/>
                    </a:lnTo>
                    <a:lnTo>
                      <a:pt x="10961" y="5245"/>
                    </a:lnTo>
                    <a:lnTo>
                      <a:pt x="10659" y="5313"/>
                    </a:lnTo>
                    <a:lnTo>
                      <a:pt x="10347" y="5376"/>
                    </a:lnTo>
                    <a:lnTo>
                      <a:pt x="10027" y="5432"/>
                    </a:lnTo>
                    <a:lnTo>
                      <a:pt x="9700" y="5483"/>
                    </a:lnTo>
                    <a:lnTo>
                      <a:pt x="9364" y="5527"/>
                    </a:lnTo>
                    <a:lnTo>
                      <a:pt x="9022" y="5565"/>
                    </a:lnTo>
                    <a:lnTo>
                      <a:pt x="8673" y="5598"/>
                    </a:lnTo>
                    <a:lnTo>
                      <a:pt x="8318" y="5622"/>
                    </a:lnTo>
                    <a:lnTo>
                      <a:pt x="7957" y="5640"/>
                    </a:lnTo>
                    <a:lnTo>
                      <a:pt x="7589" y="5651"/>
                    </a:lnTo>
                    <a:lnTo>
                      <a:pt x="7218" y="5655"/>
                    </a:lnTo>
                    <a:lnTo>
                      <a:pt x="6847" y="5651"/>
                    </a:lnTo>
                    <a:lnTo>
                      <a:pt x="6480" y="5640"/>
                    </a:lnTo>
                    <a:lnTo>
                      <a:pt x="6119" y="5622"/>
                    </a:lnTo>
                    <a:lnTo>
                      <a:pt x="5764" y="5598"/>
                    </a:lnTo>
                    <a:lnTo>
                      <a:pt x="5415" y="5565"/>
                    </a:lnTo>
                    <a:lnTo>
                      <a:pt x="5072" y="5527"/>
                    </a:lnTo>
                    <a:lnTo>
                      <a:pt x="4737" y="5483"/>
                    </a:lnTo>
                    <a:lnTo>
                      <a:pt x="4408" y="5432"/>
                    </a:lnTo>
                    <a:lnTo>
                      <a:pt x="4088" y="5376"/>
                    </a:lnTo>
                    <a:lnTo>
                      <a:pt x="3778" y="5313"/>
                    </a:lnTo>
                    <a:lnTo>
                      <a:pt x="3476" y="5245"/>
                    </a:lnTo>
                    <a:lnTo>
                      <a:pt x="3183" y="5172"/>
                    </a:lnTo>
                    <a:lnTo>
                      <a:pt x="2899" y="5093"/>
                    </a:lnTo>
                    <a:lnTo>
                      <a:pt x="2626" y="5009"/>
                    </a:lnTo>
                    <a:lnTo>
                      <a:pt x="2365" y="4920"/>
                    </a:lnTo>
                    <a:lnTo>
                      <a:pt x="2114" y="4827"/>
                    </a:lnTo>
                    <a:lnTo>
                      <a:pt x="1875" y="4729"/>
                    </a:lnTo>
                    <a:lnTo>
                      <a:pt x="1648" y="4626"/>
                    </a:lnTo>
                    <a:lnTo>
                      <a:pt x="1434" y="4519"/>
                    </a:lnTo>
                    <a:lnTo>
                      <a:pt x="1233" y="4408"/>
                    </a:lnTo>
                    <a:lnTo>
                      <a:pt x="1046" y="4293"/>
                    </a:lnTo>
                    <a:lnTo>
                      <a:pt x="872" y="4175"/>
                    </a:lnTo>
                    <a:lnTo>
                      <a:pt x="712" y="4053"/>
                    </a:lnTo>
                    <a:lnTo>
                      <a:pt x="568" y="3927"/>
                    </a:lnTo>
                    <a:lnTo>
                      <a:pt x="438" y="3799"/>
                    </a:lnTo>
                    <a:lnTo>
                      <a:pt x="324" y="3668"/>
                    </a:lnTo>
                    <a:lnTo>
                      <a:pt x="228" y="3534"/>
                    </a:lnTo>
                    <a:lnTo>
                      <a:pt x="147" y="3397"/>
                    </a:lnTo>
                    <a:lnTo>
                      <a:pt x="84" y="3258"/>
                    </a:lnTo>
                    <a:lnTo>
                      <a:pt x="37" y="3116"/>
                    </a:lnTo>
                    <a:lnTo>
                      <a:pt x="9" y="2973"/>
                    </a:lnTo>
                    <a:lnTo>
                      <a:pt x="0" y="2828"/>
                    </a:lnTo>
                    <a:lnTo>
                      <a:pt x="9" y="2682"/>
                    </a:lnTo>
                    <a:lnTo>
                      <a:pt x="37" y="2539"/>
                    </a:lnTo>
                    <a:lnTo>
                      <a:pt x="84" y="2397"/>
                    </a:lnTo>
                    <a:lnTo>
                      <a:pt x="147" y="2257"/>
                    </a:lnTo>
                    <a:lnTo>
                      <a:pt x="228" y="2120"/>
                    </a:lnTo>
                    <a:lnTo>
                      <a:pt x="324" y="1986"/>
                    </a:lnTo>
                    <a:lnTo>
                      <a:pt x="438" y="1855"/>
                    </a:lnTo>
                    <a:lnTo>
                      <a:pt x="568" y="1727"/>
                    </a:lnTo>
                    <a:lnTo>
                      <a:pt x="712" y="1601"/>
                    </a:lnTo>
                    <a:lnTo>
                      <a:pt x="872" y="1479"/>
                    </a:lnTo>
                    <a:lnTo>
                      <a:pt x="1046" y="1361"/>
                    </a:lnTo>
                    <a:lnTo>
                      <a:pt x="1233" y="1247"/>
                    </a:lnTo>
                    <a:lnTo>
                      <a:pt x="1434" y="1136"/>
                    </a:lnTo>
                    <a:lnTo>
                      <a:pt x="1648" y="1029"/>
                    </a:lnTo>
                    <a:lnTo>
                      <a:pt x="1875" y="926"/>
                    </a:lnTo>
                    <a:lnTo>
                      <a:pt x="2114" y="828"/>
                    </a:lnTo>
                    <a:lnTo>
                      <a:pt x="2365" y="734"/>
                    </a:lnTo>
                    <a:lnTo>
                      <a:pt x="2626" y="646"/>
                    </a:lnTo>
                    <a:lnTo>
                      <a:pt x="2899" y="562"/>
                    </a:lnTo>
                    <a:lnTo>
                      <a:pt x="3183" y="484"/>
                    </a:lnTo>
                    <a:lnTo>
                      <a:pt x="3476" y="410"/>
                    </a:lnTo>
                    <a:lnTo>
                      <a:pt x="3778" y="341"/>
                    </a:lnTo>
                    <a:lnTo>
                      <a:pt x="4088" y="279"/>
                    </a:lnTo>
                    <a:lnTo>
                      <a:pt x="4408" y="222"/>
                    </a:lnTo>
                    <a:lnTo>
                      <a:pt x="4737" y="172"/>
                    </a:lnTo>
                    <a:lnTo>
                      <a:pt x="5072" y="128"/>
                    </a:lnTo>
                    <a:lnTo>
                      <a:pt x="5415" y="89"/>
                    </a:lnTo>
                    <a:lnTo>
                      <a:pt x="5764" y="57"/>
                    </a:lnTo>
                    <a:lnTo>
                      <a:pt x="6119" y="33"/>
                    </a:lnTo>
                    <a:lnTo>
                      <a:pt x="6480" y="15"/>
                    </a:lnTo>
                    <a:lnTo>
                      <a:pt x="6847" y="4"/>
                    </a:lnTo>
                    <a:lnTo>
                      <a:pt x="7218" y="0"/>
                    </a:lnTo>
                    <a:lnTo>
                      <a:pt x="7589" y="4"/>
                    </a:lnTo>
                    <a:lnTo>
                      <a:pt x="7957" y="15"/>
                    </a:lnTo>
                    <a:lnTo>
                      <a:pt x="8318" y="33"/>
                    </a:lnTo>
                    <a:lnTo>
                      <a:pt x="8673" y="57"/>
                    </a:lnTo>
                    <a:lnTo>
                      <a:pt x="9022" y="89"/>
                    </a:lnTo>
                    <a:lnTo>
                      <a:pt x="9364" y="128"/>
                    </a:lnTo>
                    <a:lnTo>
                      <a:pt x="9700" y="172"/>
                    </a:lnTo>
                    <a:lnTo>
                      <a:pt x="10027" y="222"/>
                    </a:lnTo>
                    <a:lnTo>
                      <a:pt x="10347" y="279"/>
                    </a:lnTo>
                    <a:lnTo>
                      <a:pt x="10659" y="341"/>
                    </a:lnTo>
                    <a:lnTo>
                      <a:pt x="10961" y="410"/>
                    </a:lnTo>
                    <a:lnTo>
                      <a:pt x="11254" y="484"/>
                    </a:lnTo>
                    <a:lnTo>
                      <a:pt x="11537" y="562"/>
                    </a:lnTo>
                    <a:lnTo>
                      <a:pt x="11809" y="646"/>
                    </a:lnTo>
                    <a:lnTo>
                      <a:pt x="12071" y="734"/>
                    </a:lnTo>
                    <a:lnTo>
                      <a:pt x="12323" y="828"/>
                    </a:lnTo>
                    <a:lnTo>
                      <a:pt x="12561" y="926"/>
                    </a:lnTo>
                    <a:lnTo>
                      <a:pt x="12789" y="1029"/>
                    </a:lnTo>
                    <a:lnTo>
                      <a:pt x="13003" y="1136"/>
                    </a:lnTo>
                    <a:lnTo>
                      <a:pt x="13204" y="1247"/>
                    </a:lnTo>
                    <a:lnTo>
                      <a:pt x="13391" y="1361"/>
                    </a:lnTo>
                    <a:lnTo>
                      <a:pt x="13565" y="1479"/>
                    </a:lnTo>
                    <a:lnTo>
                      <a:pt x="13724" y="1601"/>
                    </a:lnTo>
                    <a:lnTo>
                      <a:pt x="13869" y="1727"/>
                    </a:lnTo>
                    <a:lnTo>
                      <a:pt x="13998" y="1855"/>
                    </a:lnTo>
                    <a:lnTo>
                      <a:pt x="14112" y="1986"/>
                    </a:lnTo>
                    <a:lnTo>
                      <a:pt x="14209" y="2120"/>
                    </a:lnTo>
                    <a:lnTo>
                      <a:pt x="14290" y="2257"/>
                    </a:lnTo>
                    <a:lnTo>
                      <a:pt x="14353" y="2397"/>
                    </a:lnTo>
                    <a:lnTo>
                      <a:pt x="14400" y="2539"/>
                    </a:lnTo>
                    <a:lnTo>
                      <a:pt x="14427" y="2682"/>
                    </a:lnTo>
                    <a:lnTo>
                      <a:pt x="14437" y="2828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b="1" dirty="0">
                  <a:solidFill>
                    <a:srgbClr val="000000"/>
                  </a:solidFill>
                  <a:latin typeface="Arial"/>
                </a:endParaRPr>
              </a:p>
            </p:txBody>
          </p:sp>
          <p:sp>
            <p:nvSpPr>
              <p:cNvPr id="107" name="Freeform 248"/>
              <p:cNvSpPr>
                <a:spLocks/>
              </p:cNvSpPr>
              <p:nvPr/>
            </p:nvSpPr>
            <p:spPr bwMode="auto">
              <a:xfrm>
                <a:off x="4475163" y="4951413"/>
                <a:ext cx="936625" cy="400050"/>
              </a:xfrm>
              <a:custGeom>
                <a:avLst/>
                <a:gdLst>
                  <a:gd name="T0" fmla="*/ 13537 w 13571"/>
                  <a:gd name="T1" fmla="*/ 3197 h 5801"/>
                  <a:gd name="T2" fmla="*/ 13358 w 13571"/>
                  <a:gd name="T3" fmla="*/ 3625 h 5801"/>
                  <a:gd name="T4" fmla="*/ 13039 w 13571"/>
                  <a:gd name="T5" fmla="*/ 4029 h 5801"/>
                  <a:gd name="T6" fmla="*/ 12589 w 13571"/>
                  <a:gd name="T7" fmla="*/ 4404 h 5801"/>
                  <a:gd name="T8" fmla="*/ 12022 w 13571"/>
                  <a:gd name="T9" fmla="*/ 4746 h 5801"/>
                  <a:gd name="T10" fmla="*/ 11348 w 13571"/>
                  <a:gd name="T11" fmla="*/ 5047 h 5801"/>
                  <a:gd name="T12" fmla="*/ 10579 w 13571"/>
                  <a:gd name="T13" fmla="*/ 5305 h 5801"/>
                  <a:gd name="T14" fmla="*/ 9728 w 13571"/>
                  <a:gd name="T15" fmla="*/ 5515 h 5801"/>
                  <a:gd name="T16" fmla="*/ 8803 w 13571"/>
                  <a:gd name="T17" fmla="*/ 5670 h 5801"/>
                  <a:gd name="T18" fmla="*/ 7819 w 13571"/>
                  <a:gd name="T19" fmla="*/ 5768 h 5801"/>
                  <a:gd name="T20" fmla="*/ 6786 w 13571"/>
                  <a:gd name="T21" fmla="*/ 5801 h 5801"/>
                  <a:gd name="T22" fmla="*/ 5752 w 13571"/>
                  <a:gd name="T23" fmla="*/ 5768 h 5801"/>
                  <a:gd name="T24" fmla="*/ 4768 w 13571"/>
                  <a:gd name="T25" fmla="*/ 5670 h 5801"/>
                  <a:gd name="T26" fmla="*/ 3844 w 13571"/>
                  <a:gd name="T27" fmla="*/ 5515 h 5801"/>
                  <a:gd name="T28" fmla="*/ 2992 w 13571"/>
                  <a:gd name="T29" fmla="*/ 5305 h 5801"/>
                  <a:gd name="T30" fmla="*/ 2223 w 13571"/>
                  <a:gd name="T31" fmla="*/ 5047 h 5801"/>
                  <a:gd name="T32" fmla="*/ 1549 w 13571"/>
                  <a:gd name="T33" fmla="*/ 4746 h 5801"/>
                  <a:gd name="T34" fmla="*/ 983 w 13571"/>
                  <a:gd name="T35" fmla="*/ 4404 h 5801"/>
                  <a:gd name="T36" fmla="*/ 533 w 13571"/>
                  <a:gd name="T37" fmla="*/ 4029 h 5801"/>
                  <a:gd name="T38" fmla="*/ 214 w 13571"/>
                  <a:gd name="T39" fmla="*/ 3625 h 5801"/>
                  <a:gd name="T40" fmla="*/ 35 w 13571"/>
                  <a:gd name="T41" fmla="*/ 3197 h 5801"/>
                  <a:gd name="T42" fmla="*/ 9 w 13571"/>
                  <a:gd name="T43" fmla="*/ 2751 h 5801"/>
                  <a:gd name="T44" fmla="*/ 138 w 13571"/>
                  <a:gd name="T45" fmla="*/ 2316 h 5801"/>
                  <a:gd name="T46" fmla="*/ 412 w 13571"/>
                  <a:gd name="T47" fmla="*/ 1904 h 5801"/>
                  <a:gd name="T48" fmla="*/ 819 w 13571"/>
                  <a:gd name="T49" fmla="*/ 1518 h 5801"/>
                  <a:gd name="T50" fmla="*/ 1348 w 13571"/>
                  <a:gd name="T51" fmla="*/ 1165 h 5801"/>
                  <a:gd name="T52" fmla="*/ 1988 w 13571"/>
                  <a:gd name="T53" fmla="*/ 850 h 5801"/>
                  <a:gd name="T54" fmla="*/ 2726 w 13571"/>
                  <a:gd name="T55" fmla="*/ 576 h 5801"/>
                  <a:gd name="T56" fmla="*/ 3552 w 13571"/>
                  <a:gd name="T57" fmla="*/ 351 h 5801"/>
                  <a:gd name="T58" fmla="*/ 4452 w 13571"/>
                  <a:gd name="T59" fmla="*/ 176 h 5801"/>
                  <a:gd name="T60" fmla="*/ 5418 w 13571"/>
                  <a:gd name="T61" fmla="*/ 59 h 5801"/>
                  <a:gd name="T62" fmla="*/ 6437 w 13571"/>
                  <a:gd name="T63" fmla="*/ 4 h 5801"/>
                  <a:gd name="T64" fmla="*/ 7479 w 13571"/>
                  <a:gd name="T65" fmla="*/ 15 h 5801"/>
                  <a:gd name="T66" fmla="*/ 8481 w 13571"/>
                  <a:gd name="T67" fmla="*/ 92 h 5801"/>
                  <a:gd name="T68" fmla="*/ 9427 w 13571"/>
                  <a:gd name="T69" fmla="*/ 229 h 5801"/>
                  <a:gd name="T70" fmla="*/ 10305 w 13571"/>
                  <a:gd name="T71" fmla="*/ 420 h 5801"/>
                  <a:gd name="T72" fmla="*/ 11102 w 13571"/>
                  <a:gd name="T73" fmla="*/ 663 h 5801"/>
                  <a:gd name="T74" fmla="*/ 11809 w 13571"/>
                  <a:gd name="T75" fmla="*/ 950 h 5801"/>
                  <a:gd name="T76" fmla="*/ 12413 w 13571"/>
                  <a:gd name="T77" fmla="*/ 1279 h 5801"/>
                  <a:gd name="T78" fmla="*/ 12902 w 13571"/>
                  <a:gd name="T79" fmla="*/ 1644 h 5801"/>
                  <a:gd name="T80" fmla="*/ 13266 w 13571"/>
                  <a:gd name="T81" fmla="*/ 2038 h 5801"/>
                  <a:gd name="T82" fmla="*/ 13493 w 13571"/>
                  <a:gd name="T83" fmla="*/ 2459 h 5801"/>
                  <a:gd name="T84" fmla="*/ 13571 w 13571"/>
                  <a:gd name="T85" fmla="*/ 2901 h 5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71" h="5801">
                    <a:moveTo>
                      <a:pt x="13571" y="2901"/>
                    </a:moveTo>
                    <a:lnTo>
                      <a:pt x="13563" y="3050"/>
                    </a:lnTo>
                    <a:lnTo>
                      <a:pt x="13537" y="3197"/>
                    </a:lnTo>
                    <a:lnTo>
                      <a:pt x="13493" y="3342"/>
                    </a:lnTo>
                    <a:lnTo>
                      <a:pt x="13433" y="3485"/>
                    </a:lnTo>
                    <a:lnTo>
                      <a:pt x="13358" y="3625"/>
                    </a:lnTo>
                    <a:lnTo>
                      <a:pt x="13266" y="3763"/>
                    </a:lnTo>
                    <a:lnTo>
                      <a:pt x="13159" y="3898"/>
                    </a:lnTo>
                    <a:lnTo>
                      <a:pt x="13039" y="4029"/>
                    </a:lnTo>
                    <a:lnTo>
                      <a:pt x="12902" y="4158"/>
                    </a:lnTo>
                    <a:lnTo>
                      <a:pt x="12753" y="4283"/>
                    </a:lnTo>
                    <a:lnTo>
                      <a:pt x="12589" y="4404"/>
                    </a:lnTo>
                    <a:lnTo>
                      <a:pt x="12413" y="4522"/>
                    </a:lnTo>
                    <a:lnTo>
                      <a:pt x="12224" y="4636"/>
                    </a:lnTo>
                    <a:lnTo>
                      <a:pt x="12022" y="4746"/>
                    </a:lnTo>
                    <a:lnTo>
                      <a:pt x="11809" y="4851"/>
                    </a:lnTo>
                    <a:lnTo>
                      <a:pt x="11584" y="4952"/>
                    </a:lnTo>
                    <a:lnTo>
                      <a:pt x="11348" y="5047"/>
                    </a:lnTo>
                    <a:lnTo>
                      <a:pt x="11102" y="5139"/>
                    </a:lnTo>
                    <a:lnTo>
                      <a:pt x="10846" y="5225"/>
                    </a:lnTo>
                    <a:lnTo>
                      <a:pt x="10579" y="5305"/>
                    </a:lnTo>
                    <a:lnTo>
                      <a:pt x="10305" y="5381"/>
                    </a:lnTo>
                    <a:lnTo>
                      <a:pt x="10020" y="5451"/>
                    </a:lnTo>
                    <a:lnTo>
                      <a:pt x="9728" y="5515"/>
                    </a:lnTo>
                    <a:lnTo>
                      <a:pt x="9427" y="5574"/>
                    </a:lnTo>
                    <a:lnTo>
                      <a:pt x="9119" y="5625"/>
                    </a:lnTo>
                    <a:lnTo>
                      <a:pt x="8803" y="5670"/>
                    </a:lnTo>
                    <a:lnTo>
                      <a:pt x="8481" y="5710"/>
                    </a:lnTo>
                    <a:lnTo>
                      <a:pt x="8153" y="5742"/>
                    </a:lnTo>
                    <a:lnTo>
                      <a:pt x="7819" y="5768"/>
                    </a:lnTo>
                    <a:lnTo>
                      <a:pt x="7479" y="5786"/>
                    </a:lnTo>
                    <a:lnTo>
                      <a:pt x="7135" y="5797"/>
                    </a:lnTo>
                    <a:lnTo>
                      <a:pt x="6786" y="5801"/>
                    </a:lnTo>
                    <a:lnTo>
                      <a:pt x="6437" y="5797"/>
                    </a:lnTo>
                    <a:lnTo>
                      <a:pt x="6092" y="5786"/>
                    </a:lnTo>
                    <a:lnTo>
                      <a:pt x="5752" y="5768"/>
                    </a:lnTo>
                    <a:lnTo>
                      <a:pt x="5418" y="5742"/>
                    </a:lnTo>
                    <a:lnTo>
                      <a:pt x="5090" y="5710"/>
                    </a:lnTo>
                    <a:lnTo>
                      <a:pt x="4768" y="5670"/>
                    </a:lnTo>
                    <a:lnTo>
                      <a:pt x="4452" y="5625"/>
                    </a:lnTo>
                    <a:lnTo>
                      <a:pt x="4144" y="5574"/>
                    </a:lnTo>
                    <a:lnTo>
                      <a:pt x="3844" y="5515"/>
                    </a:lnTo>
                    <a:lnTo>
                      <a:pt x="3552" y="5451"/>
                    </a:lnTo>
                    <a:lnTo>
                      <a:pt x="3267" y="5381"/>
                    </a:lnTo>
                    <a:lnTo>
                      <a:pt x="2992" y="5305"/>
                    </a:lnTo>
                    <a:lnTo>
                      <a:pt x="2726" y="5225"/>
                    </a:lnTo>
                    <a:lnTo>
                      <a:pt x="2469" y="5139"/>
                    </a:lnTo>
                    <a:lnTo>
                      <a:pt x="2223" y="5047"/>
                    </a:lnTo>
                    <a:lnTo>
                      <a:pt x="1988" y="4952"/>
                    </a:lnTo>
                    <a:lnTo>
                      <a:pt x="1763" y="4851"/>
                    </a:lnTo>
                    <a:lnTo>
                      <a:pt x="1549" y="4746"/>
                    </a:lnTo>
                    <a:lnTo>
                      <a:pt x="1348" y="4636"/>
                    </a:lnTo>
                    <a:lnTo>
                      <a:pt x="1159" y="4522"/>
                    </a:lnTo>
                    <a:lnTo>
                      <a:pt x="983" y="4404"/>
                    </a:lnTo>
                    <a:lnTo>
                      <a:pt x="819" y="4283"/>
                    </a:lnTo>
                    <a:lnTo>
                      <a:pt x="669" y="4158"/>
                    </a:lnTo>
                    <a:lnTo>
                      <a:pt x="533" y="4029"/>
                    </a:lnTo>
                    <a:lnTo>
                      <a:pt x="412" y="3898"/>
                    </a:lnTo>
                    <a:lnTo>
                      <a:pt x="306" y="3763"/>
                    </a:lnTo>
                    <a:lnTo>
                      <a:pt x="214" y="3625"/>
                    </a:lnTo>
                    <a:lnTo>
                      <a:pt x="138" y="3485"/>
                    </a:lnTo>
                    <a:lnTo>
                      <a:pt x="78" y="3342"/>
                    </a:lnTo>
                    <a:lnTo>
                      <a:pt x="35" y="3197"/>
                    </a:lnTo>
                    <a:lnTo>
                      <a:pt x="9" y="3050"/>
                    </a:lnTo>
                    <a:lnTo>
                      <a:pt x="0" y="2901"/>
                    </a:lnTo>
                    <a:lnTo>
                      <a:pt x="9" y="2751"/>
                    </a:lnTo>
                    <a:lnTo>
                      <a:pt x="35" y="2604"/>
                    </a:lnTo>
                    <a:lnTo>
                      <a:pt x="78" y="2459"/>
                    </a:lnTo>
                    <a:lnTo>
                      <a:pt x="138" y="2316"/>
                    </a:lnTo>
                    <a:lnTo>
                      <a:pt x="214" y="2176"/>
                    </a:lnTo>
                    <a:lnTo>
                      <a:pt x="306" y="2038"/>
                    </a:lnTo>
                    <a:lnTo>
                      <a:pt x="412" y="1904"/>
                    </a:lnTo>
                    <a:lnTo>
                      <a:pt x="533" y="1772"/>
                    </a:lnTo>
                    <a:lnTo>
                      <a:pt x="669" y="1644"/>
                    </a:lnTo>
                    <a:lnTo>
                      <a:pt x="819" y="1518"/>
                    </a:lnTo>
                    <a:lnTo>
                      <a:pt x="983" y="1397"/>
                    </a:lnTo>
                    <a:lnTo>
                      <a:pt x="1159" y="1279"/>
                    </a:lnTo>
                    <a:lnTo>
                      <a:pt x="1348" y="1165"/>
                    </a:lnTo>
                    <a:lnTo>
                      <a:pt x="1549" y="1056"/>
                    </a:lnTo>
                    <a:lnTo>
                      <a:pt x="1763" y="950"/>
                    </a:lnTo>
                    <a:lnTo>
                      <a:pt x="1988" y="850"/>
                    </a:lnTo>
                    <a:lnTo>
                      <a:pt x="2223" y="754"/>
                    </a:lnTo>
                    <a:lnTo>
                      <a:pt x="2469" y="663"/>
                    </a:lnTo>
                    <a:lnTo>
                      <a:pt x="2726" y="576"/>
                    </a:lnTo>
                    <a:lnTo>
                      <a:pt x="2992" y="496"/>
                    </a:lnTo>
                    <a:lnTo>
                      <a:pt x="3267" y="420"/>
                    </a:lnTo>
                    <a:lnTo>
                      <a:pt x="3552" y="351"/>
                    </a:lnTo>
                    <a:lnTo>
                      <a:pt x="3844" y="286"/>
                    </a:lnTo>
                    <a:lnTo>
                      <a:pt x="4144" y="229"/>
                    </a:lnTo>
                    <a:lnTo>
                      <a:pt x="4452" y="176"/>
                    </a:lnTo>
                    <a:lnTo>
                      <a:pt x="4768" y="131"/>
                    </a:lnTo>
                    <a:lnTo>
                      <a:pt x="5090" y="92"/>
                    </a:lnTo>
                    <a:lnTo>
                      <a:pt x="5418" y="59"/>
                    </a:lnTo>
                    <a:lnTo>
                      <a:pt x="5752" y="34"/>
                    </a:lnTo>
                    <a:lnTo>
                      <a:pt x="6092" y="15"/>
                    </a:lnTo>
                    <a:lnTo>
                      <a:pt x="6437" y="4"/>
                    </a:lnTo>
                    <a:lnTo>
                      <a:pt x="6786" y="0"/>
                    </a:lnTo>
                    <a:lnTo>
                      <a:pt x="7135" y="4"/>
                    </a:lnTo>
                    <a:lnTo>
                      <a:pt x="7479" y="15"/>
                    </a:lnTo>
                    <a:lnTo>
                      <a:pt x="7819" y="34"/>
                    </a:lnTo>
                    <a:lnTo>
                      <a:pt x="8153" y="59"/>
                    </a:lnTo>
                    <a:lnTo>
                      <a:pt x="8481" y="92"/>
                    </a:lnTo>
                    <a:lnTo>
                      <a:pt x="8803" y="131"/>
                    </a:lnTo>
                    <a:lnTo>
                      <a:pt x="9119" y="176"/>
                    </a:lnTo>
                    <a:lnTo>
                      <a:pt x="9427" y="229"/>
                    </a:lnTo>
                    <a:lnTo>
                      <a:pt x="9728" y="286"/>
                    </a:lnTo>
                    <a:lnTo>
                      <a:pt x="10020" y="351"/>
                    </a:lnTo>
                    <a:lnTo>
                      <a:pt x="10305" y="420"/>
                    </a:lnTo>
                    <a:lnTo>
                      <a:pt x="10579" y="496"/>
                    </a:lnTo>
                    <a:lnTo>
                      <a:pt x="10846" y="576"/>
                    </a:lnTo>
                    <a:lnTo>
                      <a:pt x="11102" y="663"/>
                    </a:lnTo>
                    <a:lnTo>
                      <a:pt x="11348" y="754"/>
                    </a:lnTo>
                    <a:lnTo>
                      <a:pt x="11584" y="850"/>
                    </a:lnTo>
                    <a:lnTo>
                      <a:pt x="11809" y="950"/>
                    </a:lnTo>
                    <a:lnTo>
                      <a:pt x="12022" y="1056"/>
                    </a:lnTo>
                    <a:lnTo>
                      <a:pt x="12224" y="1165"/>
                    </a:lnTo>
                    <a:lnTo>
                      <a:pt x="12413" y="1279"/>
                    </a:lnTo>
                    <a:lnTo>
                      <a:pt x="12589" y="1397"/>
                    </a:lnTo>
                    <a:lnTo>
                      <a:pt x="12753" y="1518"/>
                    </a:lnTo>
                    <a:lnTo>
                      <a:pt x="12902" y="1644"/>
                    </a:lnTo>
                    <a:lnTo>
                      <a:pt x="13039" y="1772"/>
                    </a:lnTo>
                    <a:lnTo>
                      <a:pt x="13159" y="1904"/>
                    </a:lnTo>
                    <a:lnTo>
                      <a:pt x="13266" y="2038"/>
                    </a:lnTo>
                    <a:lnTo>
                      <a:pt x="13358" y="2176"/>
                    </a:lnTo>
                    <a:lnTo>
                      <a:pt x="13433" y="2316"/>
                    </a:lnTo>
                    <a:lnTo>
                      <a:pt x="13493" y="2459"/>
                    </a:lnTo>
                    <a:lnTo>
                      <a:pt x="13537" y="2604"/>
                    </a:lnTo>
                    <a:lnTo>
                      <a:pt x="13563" y="2751"/>
                    </a:lnTo>
                    <a:lnTo>
                      <a:pt x="13571" y="290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b="1" dirty="0">
                  <a:solidFill>
                    <a:srgbClr val="000000"/>
                  </a:solidFill>
                  <a:latin typeface="Arial"/>
                </a:endParaRPr>
              </a:p>
            </p:txBody>
          </p:sp>
        </p:grpSp>
        <p:sp>
          <p:nvSpPr>
            <p:cNvPr id="104" name="Rectangle 4"/>
            <p:cNvSpPr>
              <a:spLocks noChangeArrowheads="1"/>
            </p:cNvSpPr>
            <p:nvPr/>
          </p:nvSpPr>
          <p:spPr bwMode="auto">
            <a:xfrm>
              <a:off x="5233653" y="1599998"/>
              <a:ext cx="684212" cy="571500"/>
            </a:xfrm>
            <a:prstGeom prst="rect">
              <a:avLst/>
            </a:prstGeom>
            <a:noFill/>
            <a:ln w="12700" algn="ctr">
              <a:noFill/>
              <a:miter lim="800000"/>
              <a:headEnd/>
              <a:tailEnd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/>
            <a:p>
              <a:r>
                <a:rPr lang="en-US" sz="3500" b="1" dirty="0">
                  <a:solidFill>
                    <a:srgbClr val="D10404"/>
                  </a:solidFill>
                  <a:latin typeface="Arial"/>
                  <a:sym typeface="Wingdings" pitchFamily="2" charset="2"/>
                </a:rPr>
                <a:t></a:t>
              </a:r>
            </a:p>
          </p:txBody>
        </p:sp>
      </p:grpSp>
      <p:grpSp>
        <p:nvGrpSpPr>
          <p:cNvPr id="50" name="Group 1062"/>
          <p:cNvGrpSpPr/>
          <p:nvPr/>
        </p:nvGrpSpPr>
        <p:grpSpPr>
          <a:xfrm>
            <a:off x="1611496" y="3459686"/>
            <a:ext cx="615731" cy="318391"/>
            <a:chOff x="4424363" y="4951413"/>
            <a:chExt cx="1035050" cy="411163"/>
          </a:xfrm>
        </p:grpSpPr>
        <p:sp>
          <p:nvSpPr>
            <p:cNvPr id="52" name="Freeform 246"/>
            <p:cNvSpPr>
              <a:spLocks/>
            </p:cNvSpPr>
            <p:nvPr/>
          </p:nvSpPr>
          <p:spPr bwMode="auto">
            <a:xfrm>
              <a:off x="4424363" y="4976813"/>
              <a:ext cx="1035050" cy="385763"/>
            </a:xfrm>
            <a:custGeom>
              <a:avLst/>
              <a:gdLst>
                <a:gd name="T0" fmla="*/ 14963 w 15002"/>
                <a:gd name="T1" fmla="*/ 3079 h 5588"/>
                <a:gd name="T2" fmla="*/ 14766 w 15002"/>
                <a:gd name="T3" fmla="*/ 3491 h 5588"/>
                <a:gd name="T4" fmla="*/ 14413 w 15002"/>
                <a:gd name="T5" fmla="*/ 3881 h 5588"/>
                <a:gd name="T6" fmla="*/ 13916 w 15002"/>
                <a:gd name="T7" fmla="*/ 4242 h 5588"/>
                <a:gd name="T8" fmla="*/ 13289 w 15002"/>
                <a:gd name="T9" fmla="*/ 4571 h 5588"/>
                <a:gd name="T10" fmla="*/ 12544 w 15002"/>
                <a:gd name="T11" fmla="*/ 4862 h 5588"/>
                <a:gd name="T12" fmla="*/ 11695 w 15002"/>
                <a:gd name="T13" fmla="*/ 5110 h 5588"/>
                <a:gd name="T14" fmla="*/ 10753 w 15002"/>
                <a:gd name="T15" fmla="*/ 5311 h 5588"/>
                <a:gd name="T16" fmla="*/ 9732 w 15002"/>
                <a:gd name="T17" fmla="*/ 5462 h 5588"/>
                <a:gd name="T18" fmla="*/ 8643 w 15002"/>
                <a:gd name="T19" fmla="*/ 5555 h 5588"/>
                <a:gd name="T20" fmla="*/ 7501 w 15002"/>
                <a:gd name="T21" fmla="*/ 5588 h 5588"/>
                <a:gd name="T22" fmla="*/ 6359 w 15002"/>
                <a:gd name="T23" fmla="*/ 5555 h 5588"/>
                <a:gd name="T24" fmla="*/ 5270 w 15002"/>
                <a:gd name="T25" fmla="*/ 5462 h 5588"/>
                <a:gd name="T26" fmla="*/ 4249 w 15002"/>
                <a:gd name="T27" fmla="*/ 5311 h 5588"/>
                <a:gd name="T28" fmla="*/ 3307 w 15002"/>
                <a:gd name="T29" fmla="*/ 5110 h 5588"/>
                <a:gd name="T30" fmla="*/ 2457 w 15002"/>
                <a:gd name="T31" fmla="*/ 4862 h 5588"/>
                <a:gd name="T32" fmla="*/ 1713 w 15002"/>
                <a:gd name="T33" fmla="*/ 4571 h 5588"/>
                <a:gd name="T34" fmla="*/ 1086 w 15002"/>
                <a:gd name="T35" fmla="*/ 4242 h 5588"/>
                <a:gd name="T36" fmla="*/ 589 w 15002"/>
                <a:gd name="T37" fmla="*/ 3881 h 5588"/>
                <a:gd name="T38" fmla="*/ 236 w 15002"/>
                <a:gd name="T39" fmla="*/ 3491 h 5588"/>
                <a:gd name="T40" fmla="*/ 38 w 15002"/>
                <a:gd name="T41" fmla="*/ 3079 h 5588"/>
                <a:gd name="T42" fmla="*/ 9 w 15002"/>
                <a:gd name="T43" fmla="*/ 2650 h 5588"/>
                <a:gd name="T44" fmla="*/ 152 w 15002"/>
                <a:gd name="T45" fmla="*/ 2230 h 5588"/>
                <a:gd name="T46" fmla="*/ 455 w 15002"/>
                <a:gd name="T47" fmla="*/ 1833 h 5588"/>
                <a:gd name="T48" fmla="*/ 905 w 15002"/>
                <a:gd name="T49" fmla="*/ 1461 h 5588"/>
                <a:gd name="T50" fmla="*/ 1490 w 15002"/>
                <a:gd name="T51" fmla="*/ 1122 h 5588"/>
                <a:gd name="T52" fmla="*/ 2197 w 15002"/>
                <a:gd name="T53" fmla="*/ 818 h 5588"/>
                <a:gd name="T54" fmla="*/ 3013 w 15002"/>
                <a:gd name="T55" fmla="*/ 554 h 5588"/>
                <a:gd name="T56" fmla="*/ 3926 w 15002"/>
                <a:gd name="T57" fmla="*/ 336 h 5588"/>
                <a:gd name="T58" fmla="*/ 4922 w 15002"/>
                <a:gd name="T59" fmla="*/ 169 h 5588"/>
                <a:gd name="T60" fmla="*/ 5989 w 15002"/>
                <a:gd name="T61" fmla="*/ 56 h 5588"/>
                <a:gd name="T62" fmla="*/ 7115 w 15002"/>
                <a:gd name="T63" fmla="*/ 3 h 5588"/>
                <a:gd name="T64" fmla="*/ 8267 w 15002"/>
                <a:gd name="T65" fmla="*/ 14 h 5588"/>
                <a:gd name="T66" fmla="*/ 9375 w 15002"/>
                <a:gd name="T67" fmla="*/ 88 h 5588"/>
                <a:gd name="T68" fmla="*/ 10421 w 15002"/>
                <a:gd name="T69" fmla="*/ 219 h 5588"/>
                <a:gd name="T70" fmla="*/ 11391 w 15002"/>
                <a:gd name="T71" fmla="*/ 404 h 5588"/>
                <a:gd name="T72" fmla="*/ 12272 w 15002"/>
                <a:gd name="T73" fmla="*/ 638 h 5588"/>
                <a:gd name="T74" fmla="*/ 13053 w 15002"/>
                <a:gd name="T75" fmla="*/ 915 h 5588"/>
                <a:gd name="T76" fmla="*/ 13720 w 15002"/>
                <a:gd name="T77" fmla="*/ 1231 h 5588"/>
                <a:gd name="T78" fmla="*/ 14263 w 15002"/>
                <a:gd name="T79" fmla="*/ 1582 h 5588"/>
                <a:gd name="T80" fmla="*/ 14664 w 15002"/>
                <a:gd name="T81" fmla="*/ 1962 h 5588"/>
                <a:gd name="T82" fmla="*/ 14916 w 15002"/>
                <a:gd name="T83" fmla="*/ 2367 h 5588"/>
                <a:gd name="T84" fmla="*/ 15002 w 15002"/>
                <a:gd name="T85" fmla="*/ 2794 h 5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002" h="5588">
                  <a:moveTo>
                    <a:pt x="15002" y="2794"/>
                  </a:moveTo>
                  <a:lnTo>
                    <a:pt x="14992" y="2937"/>
                  </a:lnTo>
                  <a:lnTo>
                    <a:pt x="14963" y="3079"/>
                  </a:lnTo>
                  <a:lnTo>
                    <a:pt x="14916" y="3219"/>
                  </a:lnTo>
                  <a:lnTo>
                    <a:pt x="14849" y="3356"/>
                  </a:lnTo>
                  <a:lnTo>
                    <a:pt x="14766" y="3491"/>
                  </a:lnTo>
                  <a:lnTo>
                    <a:pt x="14664" y="3624"/>
                  </a:lnTo>
                  <a:lnTo>
                    <a:pt x="14546" y="3754"/>
                  </a:lnTo>
                  <a:lnTo>
                    <a:pt x="14413" y="3881"/>
                  </a:lnTo>
                  <a:lnTo>
                    <a:pt x="14263" y="4004"/>
                  </a:lnTo>
                  <a:lnTo>
                    <a:pt x="14097" y="4125"/>
                  </a:lnTo>
                  <a:lnTo>
                    <a:pt x="13916" y="4242"/>
                  </a:lnTo>
                  <a:lnTo>
                    <a:pt x="13720" y="4355"/>
                  </a:lnTo>
                  <a:lnTo>
                    <a:pt x="13512" y="4465"/>
                  </a:lnTo>
                  <a:lnTo>
                    <a:pt x="13289" y="4571"/>
                  </a:lnTo>
                  <a:lnTo>
                    <a:pt x="13053" y="4671"/>
                  </a:lnTo>
                  <a:lnTo>
                    <a:pt x="12805" y="4769"/>
                  </a:lnTo>
                  <a:lnTo>
                    <a:pt x="12544" y="4862"/>
                  </a:lnTo>
                  <a:lnTo>
                    <a:pt x="12272" y="4950"/>
                  </a:lnTo>
                  <a:lnTo>
                    <a:pt x="11989" y="5032"/>
                  </a:lnTo>
                  <a:lnTo>
                    <a:pt x="11695" y="5110"/>
                  </a:lnTo>
                  <a:lnTo>
                    <a:pt x="11391" y="5182"/>
                  </a:lnTo>
                  <a:lnTo>
                    <a:pt x="11076" y="5250"/>
                  </a:lnTo>
                  <a:lnTo>
                    <a:pt x="10753" y="5311"/>
                  </a:lnTo>
                  <a:lnTo>
                    <a:pt x="10421" y="5368"/>
                  </a:lnTo>
                  <a:lnTo>
                    <a:pt x="10080" y="5417"/>
                  </a:lnTo>
                  <a:lnTo>
                    <a:pt x="9732" y="5462"/>
                  </a:lnTo>
                  <a:lnTo>
                    <a:pt x="9375" y="5499"/>
                  </a:lnTo>
                  <a:lnTo>
                    <a:pt x="9012" y="5530"/>
                  </a:lnTo>
                  <a:lnTo>
                    <a:pt x="8643" y="5555"/>
                  </a:lnTo>
                  <a:lnTo>
                    <a:pt x="8267" y="5572"/>
                  </a:lnTo>
                  <a:lnTo>
                    <a:pt x="7887" y="5584"/>
                  </a:lnTo>
                  <a:lnTo>
                    <a:pt x="7501" y="5588"/>
                  </a:lnTo>
                  <a:lnTo>
                    <a:pt x="7115" y="5584"/>
                  </a:lnTo>
                  <a:lnTo>
                    <a:pt x="6734" y="5572"/>
                  </a:lnTo>
                  <a:lnTo>
                    <a:pt x="6359" y="5555"/>
                  </a:lnTo>
                  <a:lnTo>
                    <a:pt x="5989" y="5530"/>
                  </a:lnTo>
                  <a:lnTo>
                    <a:pt x="5626" y="5499"/>
                  </a:lnTo>
                  <a:lnTo>
                    <a:pt x="5270" y="5462"/>
                  </a:lnTo>
                  <a:lnTo>
                    <a:pt x="4922" y="5417"/>
                  </a:lnTo>
                  <a:lnTo>
                    <a:pt x="4581" y="5368"/>
                  </a:lnTo>
                  <a:lnTo>
                    <a:pt x="4249" y="5311"/>
                  </a:lnTo>
                  <a:lnTo>
                    <a:pt x="3926" y="5250"/>
                  </a:lnTo>
                  <a:lnTo>
                    <a:pt x="3612" y="5182"/>
                  </a:lnTo>
                  <a:lnTo>
                    <a:pt x="3307" y="5110"/>
                  </a:lnTo>
                  <a:lnTo>
                    <a:pt x="3013" y="5032"/>
                  </a:lnTo>
                  <a:lnTo>
                    <a:pt x="2729" y="4950"/>
                  </a:lnTo>
                  <a:lnTo>
                    <a:pt x="2457" y="4862"/>
                  </a:lnTo>
                  <a:lnTo>
                    <a:pt x="2197" y="4769"/>
                  </a:lnTo>
                  <a:lnTo>
                    <a:pt x="1948" y="4671"/>
                  </a:lnTo>
                  <a:lnTo>
                    <a:pt x="1713" y="4571"/>
                  </a:lnTo>
                  <a:lnTo>
                    <a:pt x="1490" y="4465"/>
                  </a:lnTo>
                  <a:lnTo>
                    <a:pt x="1281" y="4355"/>
                  </a:lnTo>
                  <a:lnTo>
                    <a:pt x="1086" y="4242"/>
                  </a:lnTo>
                  <a:lnTo>
                    <a:pt x="905" y="4125"/>
                  </a:lnTo>
                  <a:lnTo>
                    <a:pt x="740" y="4004"/>
                  </a:lnTo>
                  <a:lnTo>
                    <a:pt x="589" y="3881"/>
                  </a:lnTo>
                  <a:lnTo>
                    <a:pt x="455" y="3754"/>
                  </a:lnTo>
                  <a:lnTo>
                    <a:pt x="337" y="3624"/>
                  </a:lnTo>
                  <a:lnTo>
                    <a:pt x="236" y="3491"/>
                  </a:lnTo>
                  <a:lnTo>
                    <a:pt x="152" y="3356"/>
                  </a:lnTo>
                  <a:lnTo>
                    <a:pt x="87" y="3219"/>
                  </a:lnTo>
                  <a:lnTo>
                    <a:pt x="38" y="3079"/>
                  </a:lnTo>
                  <a:lnTo>
                    <a:pt x="9" y="2937"/>
                  </a:lnTo>
                  <a:lnTo>
                    <a:pt x="0" y="2794"/>
                  </a:lnTo>
                  <a:lnTo>
                    <a:pt x="9" y="2650"/>
                  </a:lnTo>
                  <a:lnTo>
                    <a:pt x="38" y="2507"/>
                  </a:lnTo>
                  <a:lnTo>
                    <a:pt x="87" y="2367"/>
                  </a:lnTo>
                  <a:lnTo>
                    <a:pt x="152" y="2230"/>
                  </a:lnTo>
                  <a:lnTo>
                    <a:pt x="236" y="2095"/>
                  </a:lnTo>
                  <a:lnTo>
                    <a:pt x="337" y="1962"/>
                  </a:lnTo>
                  <a:lnTo>
                    <a:pt x="455" y="1833"/>
                  </a:lnTo>
                  <a:lnTo>
                    <a:pt x="589" y="1706"/>
                  </a:lnTo>
                  <a:lnTo>
                    <a:pt x="740" y="1582"/>
                  </a:lnTo>
                  <a:lnTo>
                    <a:pt x="905" y="1461"/>
                  </a:lnTo>
                  <a:lnTo>
                    <a:pt x="1086" y="1344"/>
                  </a:lnTo>
                  <a:lnTo>
                    <a:pt x="1281" y="1231"/>
                  </a:lnTo>
                  <a:lnTo>
                    <a:pt x="1490" y="1122"/>
                  </a:lnTo>
                  <a:lnTo>
                    <a:pt x="1713" y="1016"/>
                  </a:lnTo>
                  <a:lnTo>
                    <a:pt x="1948" y="915"/>
                  </a:lnTo>
                  <a:lnTo>
                    <a:pt x="2197" y="818"/>
                  </a:lnTo>
                  <a:lnTo>
                    <a:pt x="2457" y="726"/>
                  </a:lnTo>
                  <a:lnTo>
                    <a:pt x="2729" y="638"/>
                  </a:lnTo>
                  <a:lnTo>
                    <a:pt x="3013" y="554"/>
                  </a:lnTo>
                  <a:lnTo>
                    <a:pt x="3307" y="477"/>
                  </a:lnTo>
                  <a:lnTo>
                    <a:pt x="3612" y="404"/>
                  </a:lnTo>
                  <a:lnTo>
                    <a:pt x="3926" y="336"/>
                  </a:lnTo>
                  <a:lnTo>
                    <a:pt x="4249" y="275"/>
                  </a:lnTo>
                  <a:lnTo>
                    <a:pt x="4581" y="219"/>
                  </a:lnTo>
                  <a:lnTo>
                    <a:pt x="4922" y="169"/>
                  </a:lnTo>
                  <a:lnTo>
                    <a:pt x="5270" y="125"/>
                  </a:lnTo>
                  <a:lnTo>
                    <a:pt x="5626" y="88"/>
                  </a:lnTo>
                  <a:lnTo>
                    <a:pt x="5989" y="56"/>
                  </a:lnTo>
                  <a:lnTo>
                    <a:pt x="6359" y="31"/>
                  </a:lnTo>
                  <a:lnTo>
                    <a:pt x="6734" y="14"/>
                  </a:lnTo>
                  <a:lnTo>
                    <a:pt x="7115" y="3"/>
                  </a:lnTo>
                  <a:lnTo>
                    <a:pt x="7501" y="0"/>
                  </a:lnTo>
                  <a:lnTo>
                    <a:pt x="7887" y="3"/>
                  </a:lnTo>
                  <a:lnTo>
                    <a:pt x="8267" y="14"/>
                  </a:lnTo>
                  <a:lnTo>
                    <a:pt x="8643" y="31"/>
                  </a:lnTo>
                  <a:lnTo>
                    <a:pt x="9012" y="56"/>
                  </a:lnTo>
                  <a:lnTo>
                    <a:pt x="9375" y="88"/>
                  </a:lnTo>
                  <a:lnTo>
                    <a:pt x="9732" y="125"/>
                  </a:lnTo>
                  <a:lnTo>
                    <a:pt x="10080" y="169"/>
                  </a:lnTo>
                  <a:lnTo>
                    <a:pt x="10421" y="219"/>
                  </a:lnTo>
                  <a:lnTo>
                    <a:pt x="10753" y="275"/>
                  </a:lnTo>
                  <a:lnTo>
                    <a:pt x="11076" y="336"/>
                  </a:lnTo>
                  <a:lnTo>
                    <a:pt x="11391" y="404"/>
                  </a:lnTo>
                  <a:lnTo>
                    <a:pt x="11695" y="477"/>
                  </a:lnTo>
                  <a:lnTo>
                    <a:pt x="11989" y="554"/>
                  </a:lnTo>
                  <a:lnTo>
                    <a:pt x="12272" y="638"/>
                  </a:lnTo>
                  <a:lnTo>
                    <a:pt x="12544" y="726"/>
                  </a:lnTo>
                  <a:lnTo>
                    <a:pt x="12805" y="818"/>
                  </a:lnTo>
                  <a:lnTo>
                    <a:pt x="13053" y="915"/>
                  </a:lnTo>
                  <a:lnTo>
                    <a:pt x="13289" y="1016"/>
                  </a:lnTo>
                  <a:lnTo>
                    <a:pt x="13512" y="1122"/>
                  </a:lnTo>
                  <a:lnTo>
                    <a:pt x="13720" y="1231"/>
                  </a:lnTo>
                  <a:lnTo>
                    <a:pt x="13916" y="1344"/>
                  </a:lnTo>
                  <a:lnTo>
                    <a:pt x="14097" y="1461"/>
                  </a:lnTo>
                  <a:lnTo>
                    <a:pt x="14263" y="1582"/>
                  </a:lnTo>
                  <a:lnTo>
                    <a:pt x="14413" y="1706"/>
                  </a:lnTo>
                  <a:lnTo>
                    <a:pt x="14546" y="1833"/>
                  </a:lnTo>
                  <a:lnTo>
                    <a:pt x="14664" y="1962"/>
                  </a:lnTo>
                  <a:lnTo>
                    <a:pt x="14766" y="2095"/>
                  </a:lnTo>
                  <a:lnTo>
                    <a:pt x="14849" y="2230"/>
                  </a:lnTo>
                  <a:lnTo>
                    <a:pt x="14916" y="2367"/>
                  </a:lnTo>
                  <a:lnTo>
                    <a:pt x="14963" y="2507"/>
                  </a:lnTo>
                  <a:lnTo>
                    <a:pt x="14992" y="2650"/>
                  </a:lnTo>
                  <a:lnTo>
                    <a:pt x="15002" y="27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ffectLst>
              <a:outerShdw blurRad="50800" dist="38100" dir="5400000" algn="t" rotWithShape="0">
                <a:schemeClr val="bg2">
                  <a:alpha val="4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53" name="Freeform 247"/>
            <p:cNvSpPr>
              <a:spLocks/>
            </p:cNvSpPr>
            <p:nvPr/>
          </p:nvSpPr>
          <p:spPr bwMode="auto">
            <a:xfrm>
              <a:off x="4446588" y="4959350"/>
              <a:ext cx="995363" cy="390525"/>
            </a:xfrm>
            <a:custGeom>
              <a:avLst/>
              <a:gdLst>
                <a:gd name="T0" fmla="*/ 14400 w 14437"/>
                <a:gd name="T1" fmla="*/ 3116 h 5655"/>
                <a:gd name="T2" fmla="*/ 14209 w 14437"/>
                <a:gd name="T3" fmla="*/ 3534 h 5655"/>
                <a:gd name="T4" fmla="*/ 13869 w 14437"/>
                <a:gd name="T5" fmla="*/ 3927 h 5655"/>
                <a:gd name="T6" fmla="*/ 13391 w 14437"/>
                <a:gd name="T7" fmla="*/ 4293 h 5655"/>
                <a:gd name="T8" fmla="*/ 12789 w 14437"/>
                <a:gd name="T9" fmla="*/ 4626 h 5655"/>
                <a:gd name="T10" fmla="*/ 12071 w 14437"/>
                <a:gd name="T11" fmla="*/ 4920 h 5655"/>
                <a:gd name="T12" fmla="*/ 11254 w 14437"/>
                <a:gd name="T13" fmla="*/ 5172 h 5655"/>
                <a:gd name="T14" fmla="*/ 10347 w 14437"/>
                <a:gd name="T15" fmla="*/ 5376 h 5655"/>
                <a:gd name="T16" fmla="*/ 9364 w 14437"/>
                <a:gd name="T17" fmla="*/ 5527 h 5655"/>
                <a:gd name="T18" fmla="*/ 8318 w 14437"/>
                <a:gd name="T19" fmla="*/ 5622 h 5655"/>
                <a:gd name="T20" fmla="*/ 7218 w 14437"/>
                <a:gd name="T21" fmla="*/ 5655 h 5655"/>
                <a:gd name="T22" fmla="*/ 6119 w 14437"/>
                <a:gd name="T23" fmla="*/ 5622 h 5655"/>
                <a:gd name="T24" fmla="*/ 5072 w 14437"/>
                <a:gd name="T25" fmla="*/ 5527 h 5655"/>
                <a:gd name="T26" fmla="*/ 4088 w 14437"/>
                <a:gd name="T27" fmla="*/ 5376 h 5655"/>
                <a:gd name="T28" fmla="*/ 3183 w 14437"/>
                <a:gd name="T29" fmla="*/ 5172 h 5655"/>
                <a:gd name="T30" fmla="*/ 2365 w 14437"/>
                <a:gd name="T31" fmla="*/ 4920 h 5655"/>
                <a:gd name="T32" fmla="*/ 1648 w 14437"/>
                <a:gd name="T33" fmla="*/ 4626 h 5655"/>
                <a:gd name="T34" fmla="*/ 1046 w 14437"/>
                <a:gd name="T35" fmla="*/ 4293 h 5655"/>
                <a:gd name="T36" fmla="*/ 568 w 14437"/>
                <a:gd name="T37" fmla="*/ 3927 h 5655"/>
                <a:gd name="T38" fmla="*/ 228 w 14437"/>
                <a:gd name="T39" fmla="*/ 3534 h 5655"/>
                <a:gd name="T40" fmla="*/ 37 w 14437"/>
                <a:gd name="T41" fmla="*/ 3116 h 5655"/>
                <a:gd name="T42" fmla="*/ 9 w 14437"/>
                <a:gd name="T43" fmla="*/ 2682 h 5655"/>
                <a:gd name="T44" fmla="*/ 147 w 14437"/>
                <a:gd name="T45" fmla="*/ 2257 h 5655"/>
                <a:gd name="T46" fmla="*/ 438 w 14437"/>
                <a:gd name="T47" fmla="*/ 1855 h 5655"/>
                <a:gd name="T48" fmla="*/ 872 w 14437"/>
                <a:gd name="T49" fmla="*/ 1479 h 5655"/>
                <a:gd name="T50" fmla="*/ 1434 w 14437"/>
                <a:gd name="T51" fmla="*/ 1136 h 5655"/>
                <a:gd name="T52" fmla="*/ 2114 w 14437"/>
                <a:gd name="T53" fmla="*/ 828 h 5655"/>
                <a:gd name="T54" fmla="*/ 2899 w 14437"/>
                <a:gd name="T55" fmla="*/ 562 h 5655"/>
                <a:gd name="T56" fmla="*/ 3778 w 14437"/>
                <a:gd name="T57" fmla="*/ 341 h 5655"/>
                <a:gd name="T58" fmla="*/ 4737 w 14437"/>
                <a:gd name="T59" fmla="*/ 172 h 5655"/>
                <a:gd name="T60" fmla="*/ 5764 w 14437"/>
                <a:gd name="T61" fmla="*/ 57 h 5655"/>
                <a:gd name="T62" fmla="*/ 6847 w 14437"/>
                <a:gd name="T63" fmla="*/ 4 h 5655"/>
                <a:gd name="T64" fmla="*/ 7957 w 14437"/>
                <a:gd name="T65" fmla="*/ 15 h 5655"/>
                <a:gd name="T66" fmla="*/ 9022 w 14437"/>
                <a:gd name="T67" fmla="*/ 89 h 5655"/>
                <a:gd name="T68" fmla="*/ 10027 w 14437"/>
                <a:gd name="T69" fmla="*/ 222 h 5655"/>
                <a:gd name="T70" fmla="*/ 10961 w 14437"/>
                <a:gd name="T71" fmla="*/ 410 h 5655"/>
                <a:gd name="T72" fmla="*/ 11809 w 14437"/>
                <a:gd name="T73" fmla="*/ 646 h 5655"/>
                <a:gd name="T74" fmla="*/ 12561 w 14437"/>
                <a:gd name="T75" fmla="*/ 926 h 5655"/>
                <a:gd name="T76" fmla="*/ 13204 w 14437"/>
                <a:gd name="T77" fmla="*/ 1247 h 5655"/>
                <a:gd name="T78" fmla="*/ 13724 w 14437"/>
                <a:gd name="T79" fmla="*/ 1601 h 5655"/>
                <a:gd name="T80" fmla="*/ 14112 w 14437"/>
                <a:gd name="T81" fmla="*/ 1986 h 5655"/>
                <a:gd name="T82" fmla="*/ 14353 w 14437"/>
                <a:gd name="T83" fmla="*/ 2397 h 5655"/>
                <a:gd name="T84" fmla="*/ 14437 w 14437"/>
                <a:gd name="T85" fmla="*/ 2828 h 5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37" h="5655">
                  <a:moveTo>
                    <a:pt x="14437" y="2828"/>
                  </a:moveTo>
                  <a:lnTo>
                    <a:pt x="14427" y="2973"/>
                  </a:lnTo>
                  <a:lnTo>
                    <a:pt x="14400" y="3116"/>
                  </a:lnTo>
                  <a:lnTo>
                    <a:pt x="14353" y="3258"/>
                  </a:lnTo>
                  <a:lnTo>
                    <a:pt x="14290" y="3397"/>
                  </a:lnTo>
                  <a:lnTo>
                    <a:pt x="14209" y="3534"/>
                  </a:lnTo>
                  <a:lnTo>
                    <a:pt x="14112" y="3668"/>
                  </a:lnTo>
                  <a:lnTo>
                    <a:pt x="13998" y="3799"/>
                  </a:lnTo>
                  <a:lnTo>
                    <a:pt x="13869" y="3927"/>
                  </a:lnTo>
                  <a:lnTo>
                    <a:pt x="13724" y="4053"/>
                  </a:lnTo>
                  <a:lnTo>
                    <a:pt x="13565" y="4175"/>
                  </a:lnTo>
                  <a:lnTo>
                    <a:pt x="13391" y="4293"/>
                  </a:lnTo>
                  <a:lnTo>
                    <a:pt x="13204" y="4408"/>
                  </a:lnTo>
                  <a:lnTo>
                    <a:pt x="13003" y="4519"/>
                  </a:lnTo>
                  <a:lnTo>
                    <a:pt x="12789" y="4626"/>
                  </a:lnTo>
                  <a:lnTo>
                    <a:pt x="12561" y="4729"/>
                  </a:lnTo>
                  <a:lnTo>
                    <a:pt x="12323" y="4827"/>
                  </a:lnTo>
                  <a:lnTo>
                    <a:pt x="12071" y="4920"/>
                  </a:lnTo>
                  <a:lnTo>
                    <a:pt x="11809" y="5009"/>
                  </a:lnTo>
                  <a:lnTo>
                    <a:pt x="11537" y="5093"/>
                  </a:lnTo>
                  <a:lnTo>
                    <a:pt x="11254" y="5172"/>
                  </a:lnTo>
                  <a:lnTo>
                    <a:pt x="10961" y="5245"/>
                  </a:lnTo>
                  <a:lnTo>
                    <a:pt x="10659" y="5313"/>
                  </a:lnTo>
                  <a:lnTo>
                    <a:pt x="10347" y="5376"/>
                  </a:lnTo>
                  <a:lnTo>
                    <a:pt x="10027" y="5432"/>
                  </a:lnTo>
                  <a:lnTo>
                    <a:pt x="9700" y="5483"/>
                  </a:lnTo>
                  <a:lnTo>
                    <a:pt x="9364" y="5527"/>
                  </a:lnTo>
                  <a:lnTo>
                    <a:pt x="9022" y="5565"/>
                  </a:lnTo>
                  <a:lnTo>
                    <a:pt x="8673" y="5598"/>
                  </a:lnTo>
                  <a:lnTo>
                    <a:pt x="8318" y="5622"/>
                  </a:lnTo>
                  <a:lnTo>
                    <a:pt x="7957" y="5640"/>
                  </a:lnTo>
                  <a:lnTo>
                    <a:pt x="7589" y="5651"/>
                  </a:lnTo>
                  <a:lnTo>
                    <a:pt x="7218" y="5655"/>
                  </a:lnTo>
                  <a:lnTo>
                    <a:pt x="6847" y="5651"/>
                  </a:lnTo>
                  <a:lnTo>
                    <a:pt x="6480" y="5640"/>
                  </a:lnTo>
                  <a:lnTo>
                    <a:pt x="6119" y="5622"/>
                  </a:lnTo>
                  <a:lnTo>
                    <a:pt x="5764" y="5598"/>
                  </a:lnTo>
                  <a:lnTo>
                    <a:pt x="5415" y="5565"/>
                  </a:lnTo>
                  <a:lnTo>
                    <a:pt x="5072" y="5527"/>
                  </a:lnTo>
                  <a:lnTo>
                    <a:pt x="4737" y="5483"/>
                  </a:lnTo>
                  <a:lnTo>
                    <a:pt x="4408" y="5432"/>
                  </a:lnTo>
                  <a:lnTo>
                    <a:pt x="4088" y="5376"/>
                  </a:lnTo>
                  <a:lnTo>
                    <a:pt x="3778" y="5313"/>
                  </a:lnTo>
                  <a:lnTo>
                    <a:pt x="3476" y="5245"/>
                  </a:lnTo>
                  <a:lnTo>
                    <a:pt x="3183" y="5172"/>
                  </a:lnTo>
                  <a:lnTo>
                    <a:pt x="2899" y="5093"/>
                  </a:lnTo>
                  <a:lnTo>
                    <a:pt x="2626" y="5009"/>
                  </a:lnTo>
                  <a:lnTo>
                    <a:pt x="2365" y="4920"/>
                  </a:lnTo>
                  <a:lnTo>
                    <a:pt x="2114" y="4827"/>
                  </a:lnTo>
                  <a:lnTo>
                    <a:pt x="1875" y="4729"/>
                  </a:lnTo>
                  <a:lnTo>
                    <a:pt x="1648" y="4626"/>
                  </a:lnTo>
                  <a:lnTo>
                    <a:pt x="1434" y="4519"/>
                  </a:lnTo>
                  <a:lnTo>
                    <a:pt x="1233" y="4408"/>
                  </a:lnTo>
                  <a:lnTo>
                    <a:pt x="1046" y="4293"/>
                  </a:lnTo>
                  <a:lnTo>
                    <a:pt x="872" y="4175"/>
                  </a:lnTo>
                  <a:lnTo>
                    <a:pt x="712" y="4053"/>
                  </a:lnTo>
                  <a:lnTo>
                    <a:pt x="568" y="3927"/>
                  </a:lnTo>
                  <a:lnTo>
                    <a:pt x="438" y="3799"/>
                  </a:lnTo>
                  <a:lnTo>
                    <a:pt x="324" y="3668"/>
                  </a:lnTo>
                  <a:lnTo>
                    <a:pt x="228" y="3534"/>
                  </a:lnTo>
                  <a:lnTo>
                    <a:pt x="147" y="3397"/>
                  </a:lnTo>
                  <a:lnTo>
                    <a:pt x="84" y="3258"/>
                  </a:lnTo>
                  <a:lnTo>
                    <a:pt x="37" y="3116"/>
                  </a:lnTo>
                  <a:lnTo>
                    <a:pt x="9" y="2973"/>
                  </a:lnTo>
                  <a:lnTo>
                    <a:pt x="0" y="2828"/>
                  </a:lnTo>
                  <a:lnTo>
                    <a:pt x="9" y="2682"/>
                  </a:lnTo>
                  <a:lnTo>
                    <a:pt x="37" y="2539"/>
                  </a:lnTo>
                  <a:lnTo>
                    <a:pt x="84" y="2397"/>
                  </a:lnTo>
                  <a:lnTo>
                    <a:pt x="147" y="2257"/>
                  </a:lnTo>
                  <a:lnTo>
                    <a:pt x="228" y="2120"/>
                  </a:lnTo>
                  <a:lnTo>
                    <a:pt x="324" y="1986"/>
                  </a:lnTo>
                  <a:lnTo>
                    <a:pt x="438" y="1855"/>
                  </a:lnTo>
                  <a:lnTo>
                    <a:pt x="568" y="1727"/>
                  </a:lnTo>
                  <a:lnTo>
                    <a:pt x="712" y="1601"/>
                  </a:lnTo>
                  <a:lnTo>
                    <a:pt x="872" y="1479"/>
                  </a:lnTo>
                  <a:lnTo>
                    <a:pt x="1046" y="1361"/>
                  </a:lnTo>
                  <a:lnTo>
                    <a:pt x="1233" y="1247"/>
                  </a:lnTo>
                  <a:lnTo>
                    <a:pt x="1434" y="1136"/>
                  </a:lnTo>
                  <a:lnTo>
                    <a:pt x="1648" y="1029"/>
                  </a:lnTo>
                  <a:lnTo>
                    <a:pt x="1875" y="926"/>
                  </a:lnTo>
                  <a:lnTo>
                    <a:pt x="2114" y="828"/>
                  </a:lnTo>
                  <a:lnTo>
                    <a:pt x="2365" y="734"/>
                  </a:lnTo>
                  <a:lnTo>
                    <a:pt x="2626" y="646"/>
                  </a:lnTo>
                  <a:lnTo>
                    <a:pt x="2899" y="562"/>
                  </a:lnTo>
                  <a:lnTo>
                    <a:pt x="3183" y="484"/>
                  </a:lnTo>
                  <a:lnTo>
                    <a:pt x="3476" y="410"/>
                  </a:lnTo>
                  <a:lnTo>
                    <a:pt x="3778" y="341"/>
                  </a:lnTo>
                  <a:lnTo>
                    <a:pt x="4088" y="279"/>
                  </a:lnTo>
                  <a:lnTo>
                    <a:pt x="4408" y="222"/>
                  </a:lnTo>
                  <a:lnTo>
                    <a:pt x="4737" y="172"/>
                  </a:lnTo>
                  <a:lnTo>
                    <a:pt x="5072" y="128"/>
                  </a:lnTo>
                  <a:lnTo>
                    <a:pt x="5415" y="89"/>
                  </a:lnTo>
                  <a:lnTo>
                    <a:pt x="5764" y="57"/>
                  </a:lnTo>
                  <a:lnTo>
                    <a:pt x="6119" y="33"/>
                  </a:lnTo>
                  <a:lnTo>
                    <a:pt x="6480" y="15"/>
                  </a:lnTo>
                  <a:lnTo>
                    <a:pt x="6847" y="4"/>
                  </a:lnTo>
                  <a:lnTo>
                    <a:pt x="7218" y="0"/>
                  </a:lnTo>
                  <a:lnTo>
                    <a:pt x="7589" y="4"/>
                  </a:lnTo>
                  <a:lnTo>
                    <a:pt x="7957" y="15"/>
                  </a:lnTo>
                  <a:lnTo>
                    <a:pt x="8318" y="33"/>
                  </a:lnTo>
                  <a:lnTo>
                    <a:pt x="8673" y="57"/>
                  </a:lnTo>
                  <a:lnTo>
                    <a:pt x="9022" y="89"/>
                  </a:lnTo>
                  <a:lnTo>
                    <a:pt x="9364" y="128"/>
                  </a:lnTo>
                  <a:lnTo>
                    <a:pt x="9700" y="172"/>
                  </a:lnTo>
                  <a:lnTo>
                    <a:pt x="10027" y="222"/>
                  </a:lnTo>
                  <a:lnTo>
                    <a:pt x="10347" y="279"/>
                  </a:lnTo>
                  <a:lnTo>
                    <a:pt x="10659" y="341"/>
                  </a:lnTo>
                  <a:lnTo>
                    <a:pt x="10961" y="410"/>
                  </a:lnTo>
                  <a:lnTo>
                    <a:pt x="11254" y="484"/>
                  </a:lnTo>
                  <a:lnTo>
                    <a:pt x="11537" y="562"/>
                  </a:lnTo>
                  <a:lnTo>
                    <a:pt x="11809" y="646"/>
                  </a:lnTo>
                  <a:lnTo>
                    <a:pt x="12071" y="734"/>
                  </a:lnTo>
                  <a:lnTo>
                    <a:pt x="12323" y="828"/>
                  </a:lnTo>
                  <a:lnTo>
                    <a:pt x="12561" y="926"/>
                  </a:lnTo>
                  <a:lnTo>
                    <a:pt x="12789" y="1029"/>
                  </a:lnTo>
                  <a:lnTo>
                    <a:pt x="13003" y="1136"/>
                  </a:lnTo>
                  <a:lnTo>
                    <a:pt x="13204" y="1247"/>
                  </a:lnTo>
                  <a:lnTo>
                    <a:pt x="13391" y="1361"/>
                  </a:lnTo>
                  <a:lnTo>
                    <a:pt x="13565" y="1479"/>
                  </a:lnTo>
                  <a:lnTo>
                    <a:pt x="13724" y="1601"/>
                  </a:lnTo>
                  <a:lnTo>
                    <a:pt x="13869" y="1727"/>
                  </a:lnTo>
                  <a:lnTo>
                    <a:pt x="13998" y="1855"/>
                  </a:lnTo>
                  <a:lnTo>
                    <a:pt x="14112" y="1986"/>
                  </a:lnTo>
                  <a:lnTo>
                    <a:pt x="14209" y="2120"/>
                  </a:lnTo>
                  <a:lnTo>
                    <a:pt x="14290" y="2257"/>
                  </a:lnTo>
                  <a:lnTo>
                    <a:pt x="14353" y="2397"/>
                  </a:lnTo>
                  <a:lnTo>
                    <a:pt x="14400" y="2539"/>
                  </a:lnTo>
                  <a:lnTo>
                    <a:pt x="14427" y="2682"/>
                  </a:lnTo>
                  <a:lnTo>
                    <a:pt x="14437" y="282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54" name="Freeform 248"/>
            <p:cNvSpPr>
              <a:spLocks/>
            </p:cNvSpPr>
            <p:nvPr/>
          </p:nvSpPr>
          <p:spPr bwMode="auto">
            <a:xfrm>
              <a:off x="4475163" y="4951413"/>
              <a:ext cx="936625" cy="400050"/>
            </a:xfrm>
            <a:custGeom>
              <a:avLst/>
              <a:gdLst>
                <a:gd name="T0" fmla="*/ 13537 w 13571"/>
                <a:gd name="T1" fmla="*/ 3197 h 5801"/>
                <a:gd name="T2" fmla="*/ 13358 w 13571"/>
                <a:gd name="T3" fmla="*/ 3625 h 5801"/>
                <a:gd name="T4" fmla="*/ 13039 w 13571"/>
                <a:gd name="T5" fmla="*/ 4029 h 5801"/>
                <a:gd name="T6" fmla="*/ 12589 w 13571"/>
                <a:gd name="T7" fmla="*/ 4404 h 5801"/>
                <a:gd name="T8" fmla="*/ 12022 w 13571"/>
                <a:gd name="T9" fmla="*/ 4746 h 5801"/>
                <a:gd name="T10" fmla="*/ 11348 w 13571"/>
                <a:gd name="T11" fmla="*/ 5047 h 5801"/>
                <a:gd name="T12" fmla="*/ 10579 w 13571"/>
                <a:gd name="T13" fmla="*/ 5305 h 5801"/>
                <a:gd name="T14" fmla="*/ 9728 w 13571"/>
                <a:gd name="T15" fmla="*/ 5515 h 5801"/>
                <a:gd name="T16" fmla="*/ 8803 w 13571"/>
                <a:gd name="T17" fmla="*/ 5670 h 5801"/>
                <a:gd name="T18" fmla="*/ 7819 w 13571"/>
                <a:gd name="T19" fmla="*/ 5768 h 5801"/>
                <a:gd name="T20" fmla="*/ 6786 w 13571"/>
                <a:gd name="T21" fmla="*/ 5801 h 5801"/>
                <a:gd name="T22" fmla="*/ 5752 w 13571"/>
                <a:gd name="T23" fmla="*/ 5768 h 5801"/>
                <a:gd name="T24" fmla="*/ 4768 w 13571"/>
                <a:gd name="T25" fmla="*/ 5670 h 5801"/>
                <a:gd name="T26" fmla="*/ 3844 w 13571"/>
                <a:gd name="T27" fmla="*/ 5515 h 5801"/>
                <a:gd name="T28" fmla="*/ 2992 w 13571"/>
                <a:gd name="T29" fmla="*/ 5305 h 5801"/>
                <a:gd name="T30" fmla="*/ 2223 w 13571"/>
                <a:gd name="T31" fmla="*/ 5047 h 5801"/>
                <a:gd name="T32" fmla="*/ 1549 w 13571"/>
                <a:gd name="T33" fmla="*/ 4746 h 5801"/>
                <a:gd name="T34" fmla="*/ 983 w 13571"/>
                <a:gd name="T35" fmla="*/ 4404 h 5801"/>
                <a:gd name="T36" fmla="*/ 533 w 13571"/>
                <a:gd name="T37" fmla="*/ 4029 h 5801"/>
                <a:gd name="T38" fmla="*/ 214 w 13571"/>
                <a:gd name="T39" fmla="*/ 3625 h 5801"/>
                <a:gd name="T40" fmla="*/ 35 w 13571"/>
                <a:gd name="T41" fmla="*/ 3197 h 5801"/>
                <a:gd name="T42" fmla="*/ 9 w 13571"/>
                <a:gd name="T43" fmla="*/ 2751 h 5801"/>
                <a:gd name="T44" fmla="*/ 138 w 13571"/>
                <a:gd name="T45" fmla="*/ 2316 h 5801"/>
                <a:gd name="T46" fmla="*/ 412 w 13571"/>
                <a:gd name="T47" fmla="*/ 1904 h 5801"/>
                <a:gd name="T48" fmla="*/ 819 w 13571"/>
                <a:gd name="T49" fmla="*/ 1518 h 5801"/>
                <a:gd name="T50" fmla="*/ 1348 w 13571"/>
                <a:gd name="T51" fmla="*/ 1165 h 5801"/>
                <a:gd name="T52" fmla="*/ 1988 w 13571"/>
                <a:gd name="T53" fmla="*/ 850 h 5801"/>
                <a:gd name="T54" fmla="*/ 2726 w 13571"/>
                <a:gd name="T55" fmla="*/ 576 h 5801"/>
                <a:gd name="T56" fmla="*/ 3552 w 13571"/>
                <a:gd name="T57" fmla="*/ 351 h 5801"/>
                <a:gd name="T58" fmla="*/ 4452 w 13571"/>
                <a:gd name="T59" fmla="*/ 176 h 5801"/>
                <a:gd name="T60" fmla="*/ 5418 w 13571"/>
                <a:gd name="T61" fmla="*/ 59 h 5801"/>
                <a:gd name="T62" fmla="*/ 6437 w 13571"/>
                <a:gd name="T63" fmla="*/ 4 h 5801"/>
                <a:gd name="T64" fmla="*/ 7479 w 13571"/>
                <a:gd name="T65" fmla="*/ 15 h 5801"/>
                <a:gd name="T66" fmla="*/ 8481 w 13571"/>
                <a:gd name="T67" fmla="*/ 92 h 5801"/>
                <a:gd name="T68" fmla="*/ 9427 w 13571"/>
                <a:gd name="T69" fmla="*/ 229 h 5801"/>
                <a:gd name="T70" fmla="*/ 10305 w 13571"/>
                <a:gd name="T71" fmla="*/ 420 h 5801"/>
                <a:gd name="T72" fmla="*/ 11102 w 13571"/>
                <a:gd name="T73" fmla="*/ 663 h 5801"/>
                <a:gd name="T74" fmla="*/ 11809 w 13571"/>
                <a:gd name="T75" fmla="*/ 950 h 5801"/>
                <a:gd name="T76" fmla="*/ 12413 w 13571"/>
                <a:gd name="T77" fmla="*/ 1279 h 5801"/>
                <a:gd name="T78" fmla="*/ 12902 w 13571"/>
                <a:gd name="T79" fmla="*/ 1644 h 5801"/>
                <a:gd name="T80" fmla="*/ 13266 w 13571"/>
                <a:gd name="T81" fmla="*/ 2038 h 5801"/>
                <a:gd name="T82" fmla="*/ 13493 w 13571"/>
                <a:gd name="T83" fmla="*/ 2459 h 5801"/>
                <a:gd name="T84" fmla="*/ 13571 w 13571"/>
                <a:gd name="T85" fmla="*/ 2901 h 5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71" h="5801">
                  <a:moveTo>
                    <a:pt x="13571" y="2901"/>
                  </a:moveTo>
                  <a:lnTo>
                    <a:pt x="13563" y="3050"/>
                  </a:lnTo>
                  <a:lnTo>
                    <a:pt x="13537" y="3197"/>
                  </a:lnTo>
                  <a:lnTo>
                    <a:pt x="13493" y="3342"/>
                  </a:lnTo>
                  <a:lnTo>
                    <a:pt x="13433" y="3485"/>
                  </a:lnTo>
                  <a:lnTo>
                    <a:pt x="13358" y="3625"/>
                  </a:lnTo>
                  <a:lnTo>
                    <a:pt x="13266" y="3763"/>
                  </a:lnTo>
                  <a:lnTo>
                    <a:pt x="13159" y="3898"/>
                  </a:lnTo>
                  <a:lnTo>
                    <a:pt x="13039" y="4029"/>
                  </a:lnTo>
                  <a:lnTo>
                    <a:pt x="12902" y="4158"/>
                  </a:lnTo>
                  <a:lnTo>
                    <a:pt x="12753" y="4283"/>
                  </a:lnTo>
                  <a:lnTo>
                    <a:pt x="12589" y="4404"/>
                  </a:lnTo>
                  <a:lnTo>
                    <a:pt x="12413" y="4522"/>
                  </a:lnTo>
                  <a:lnTo>
                    <a:pt x="12224" y="4636"/>
                  </a:lnTo>
                  <a:lnTo>
                    <a:pt x="12022" y="4746"/>
                  </a:lnTo>
                  <a:lnTo>
                    <a:pt x="11809" y="4851"/>
                  </a:lnTo>
                  <a:lnTo>
                    <a:pt x="11584" y="4952"/>
                  </a:lnTo>
                  <a:lnTo>
                    <a:pt x="11348" y="5047"/>
                  </a:lnTo>
                  <a:lnTo>
                    <a:pt x="11102" y="5139"/>
                  </a:lnTo>
                  <a:lnTo>
                    <a:pt x="10846" y="5225"/>
                  </a:lnTo>
                  <a:lnTo>
                    <a:pt x="10579" y="5305"/>
                  </a:lnTo>
                  <a:lnTo>
                    <a:pt x="10305" y="5381"/>
                  </a:lnTo>
                  <a:lnTo>
                    <a:pt x="10020" y="5451"/>
                  </a:lnTo>
                  <a:lnTo>
                    <a:pt x="9728" y="5515"/>
                  </a:lnTo>
                  <a:lnTo>
                    <a:pt x="9427" y="5574"/>
                  </a:lnTo>
                  <a:lnTo>
                    <a:pt x="9119" y="5625"/>
                  </a:lnTo>
                  <a:lnTo>
                    <a:pt x="8803" y="5670"/>
                  </a:lnTo>
                  <a:lnTo>
                    <a:pt x="8481" y="5710"/>
                  </a:lnTo>
                  <a:lnTo>
                    <a:pt x="8153" y="5742"/>
                  </a:lnTo>
                  <a:lnTo>
                    <a:pt x="7819" y="5768"/>
                  </a:lnTo>
                  <a:lnTo>
                    <a:pt x="7479" y="5786"/>
                  </a:lnTo>
                  <a:lnTo>
                    <a:pt x="7135" y="5797"/>
                  </a:lnTo>
                  <a:lnTo>
                    <a:pt x="6786" y="5801"/>
                  </a:lnTo>
                  <a:lnTo>
                    <a:pt x="6437" y="5797"/>
                  </a:lnTo>
                  <a:lnTo>
                    <a:pt x="6092" y="5786"/>
                  </a:lnTo>
                  <a:lnTo>
                    <a:pt x="5752" y="5768"/>
                  </a:lnTo>
                  <a:lnTo>
                    <a:pt x="5418" y="5742"/>
                  </a:lnTo>
                  <a:lnTo>
                    <a:pt x="5090" y="5710"/>
                  </a:lnTo>
                  <a:lnTo>
                    <a:pt x="4768" y="5670"/>
                  </a:lnTo>
                  <a:lnTo>
                    <a:pt x="4452" y="5625"/>
                  </a:lnTo>
                  <a:lnTo>
                    <a:pt x="4144" y="5574"/>
                  </a:lnTo>
                  <a:lnTo>
                    <a:pt x="3844" y="5515"/>
                  </a:lnTo>
                  <a:lnTo>
                    <a:pt x="3552" y="5451"/>
                  </a:lnTo>
                  <a:lnTo>
                    <a:pt x="3267" y="5381"/>
                  </a:lnTo>
                  <a:lnTo>
                    <a:pt x="2992" y="5305"/>
                  </a:lnTo>
                  <a:lnTo>
                    <a:pt x="2726" y="5225"/>
                  </a:lnTo>
                  <a:lnTo>
                    <a:pt x="2469" y="5139"/>
                  </a:lnTo>
                  <a:lnTo>
                    <a:pt x="2223" y="5047"/>
                  </a:lnTo>
                  <a:lnTo>
                    <a:pt x="1988" y="4952"/>
                  </a:lnTo>
                  <a:lnTo>
                    <a:pt x="1763" y="4851"/>
                  </a:lnTo>
                  <a:lnTo>
                    <a:pt x="1549" y="4746"/>
                  </a:lnTo>
                  <a:lnTo>
                    <a:pt x="1348" y="4636"/>
                  </a:lnTo>
                  <a:lnTo>
                    <a:pt x="1159" y="4522"/>
                  </a:lnTo>
                  <a:lnTo>
                    <a:pt x="983" y="4404"/>
                  </a:lnTo>
                  <a:lnTo>
                    <a:pt x="819" y="4283"/>
                  </a:lnTo>
                  <a:lnTo>
                    <a:pt x="669" y="4158"/>
                  </a:lnTo>
                  <a:lnTo>
                    <a:pt x="533" y="4029"/>
                  </a:lnTo>
                  <a:lnTo>
                    <a:pt x="412" y="3898"/>
                  </a:lnTo>
                  <a:lnTo>
                    <a:pt x="306" y="3763"/>
                  </a:lnTo>
                  <a:lnTo>
                    <a:pt x="214" y="3625"/>
                  </a:lnTo>
                  <a:lnTo>
                    <a:pt x="138" y="3485"/>
                  </a:lnTo>
                  <a:lnTo>
                    <a:pt x="78" y="3342"/>
                  </a:lnTo>
                  <a:lnTo>
                    <a:pt x="35" y="3197"/>
                  </a:lnTo>
                  <a:lnTo>
                    <a:pt x="9" y="3050"/>
                  </a:lnTo>
                  <a:lnTo>
                    <a:pt x="0" y="2901"/>
                  </a:lnTo>
                  <a:lnTo>
                    <a:pt x="9" y="2751"/>
                  </a:lnTo>
                  <a:lnTo>
                    <a:pt x="35" y="2604"/>
                  </a:lnTo>
                  <a:lnTo>
                    <a:pt x="78" y="2459"/>
                  </a:lnTo>
                  <a:lnTo>
                    <a:pt x="138" y="2316"/>
                  </a:lnTo>
                  <a:lnTo>
                    <a:pt x="214" y="2176"/>
                  </a:lnTo>
                  <a:lnTo>
                    <a:pt x="306" y="2038"/>
                  </a:lnTo>
                  <a:lnTo>
                    <a:pt x="412" y="1904"/>
                  </a:lnTo>
                  <a:lnTo>
                    <a:pt x="533" y="1772"/>
                  </a:lnTo>
                  <a:lnTo>
                    <a:pt x="669" y="1644"/>
                  </a:lnTo>
                  <a:lnTo>
                    <a:pt x="819" y="1518"/>
                  </a:lnTo>
                  <a:lnTo>
                    <a:pt x="983" y="1397"/>
                  </a:lnTo>
                  <a:lnTo>
                    <a:pt x="1159" y="1279"/>
                  </a:lnTo>
                  <a:lnTo>
                    <a:pt x="1348" y="1165"/>
                  </a:lnTo>
                  <a:lnTo>
                    <a:pt x="1549" y="1056"/>
                  </a:lnTo>
                  <a:lnTo>
                    <a:pt x="1763" y="950"/>
                  </a:lnTo>
                  <a:lnTo>
                    <a:pt x="1988" y="850"/>
                  </a:lnTo>
                  <a:lnTo>
                    <a:pt x="2223" y="754"/>
                  </a:lnTo>
                  <a:lnTo>
                    <a:pt x="2469" y="663"/>
                  </a:lnTo>
                  <a:lnTo>
                    <a:pt x="2726" y="576"/>
                  </a:lnTo>
                  <a:lnTo>
                    <a:pt x="2992" y="496"/>
                  </a:lnTo>
                  <a:lnTo>
                    <a:pt x="3267" y="420"/>
                  </a:lnTo>
                  <a:lnTo>
                    <a:pt x="3552" y="351"/>
                  </a:lnTo>
                  <a:lnTo>
                    <a:pt x="3844" y="286"/>
                  </a:lnTo>
                  <a:lnTo>
                    <a:pt x="4144" y="229"/>
                  </a:lnTo>
                  <a:lnTo>
                    <a:pt x="4452" y="176"/>
                  </a:lnTo>
                  <a:lnTo>
                    <a:pt x="4768" y="131"/>
                  </a:lnTo>
                  <a:lnTo>
                    <a:pt x="5090" y="92"/>
                  </a:lnTo>
                  <a:lnTo>
                    <a:pt x="5418" y="59"/>
                  </a:lnTo>
                  <a:lnTo>
                    <a:pt x="5752" y="34"/>
                  </a:lnTo>
                  <a:lnTo>
                    <a:pt x="6092" y="15"/>
                  </a:lnTo>
                  <a:lnTo>
                    <a:pt x="6437" y="4"/>
                  </a:lnTo>
                  <a:lnTo>
                    <a:pt x="6786" y="0"/>
                  </a:lnTo>
                  <a:lnTo>
                    <a:pt x="7135" y="4"/>
                  </a:lnTo>
                  <a:lnTo>
                    <a:pt x="7479" y="15"/>
                  </a:lnTo>
                  <a:lnTo>
                    <a:pt x="7819" y="34"/>
                  </a:lnTo>
                  <a:lnTo>
                    <a:pt x="8153" y="59"/>
                  </a:lnTo>
                  <a:lnTo>
                    <a:pt x="8481" y="92"/>
                  </a:lnTo>
                  <a:lnTo>
                    <a:pt x="8803" y="131"/>
                  </a:lnTo>
                  <a:lnTo>
                    <a:pt x="9119" y="176"/>
                  </a:lnTo>
                  <a:lnTo>
                    <a:pt x="9427" y="229"/>
                  </a:lnTo>
                  <a:lnTo>
                    <a:pt x="9728" y="286"/>
                  </a:lnTo>
                  <a:lnTo>
                    <a:pt x="10020" y="351"/>
                  </a:lnTo>
                  <a:lnTo>
                    <a:pt x="10305" y="420"/>
                  </a:lnTo>
                  <a:lnTo>
                    <a:pt x="10579" y="496"/>
                  </a:lnTo>
                  <a:lnTo>
                    <a:pt x="10846" y="576"/>
                  </a:lnTo>
                  <a:lnTo>
                    <a:pt x="11102" y="663"/>
                  </a:lnTo>
                  <a:lnTo>
                    <a:pt x="11348" y="754"/>
                  </a:lnTo>
                  <a:lnTo>
                    <a:pt x="11584" y="850"/>
                  </a:lnTo>
                  <a:lnTo>
                    <a:pt x="11809" y="950"/>
                  </a:lnTo>
                  <a:lnTo>
                    <a:pt x="12022" y="1056"/>
                  </a:lnTo>
                  <a:lnTo>
                    <a:pt x="12224" y="1165"/>
                  </a:lnTo>
                  <a:lnTo>
                    <a:pt x="12413" y="1279"/>
                  </a:lnTo>
                  <a:lnTo>
                    <a:pt x="12589" y="1397"/>
                  </a:lnTo>
                  <a:lnTo>
                    <a:pt x="12753" y="1518"/>
                  </a:lnTo>
                  <a:lnTo>
                    <a:pt x="12902" y="1644"/>
                  </a:lnTo>
                  <a:lnTo>
                    <a:pt x="13039" y="1772"/>
                  </a:lnTo>
                  <a:lnTo>
                    <a:pt x="13159" y="1904"/>
                  </a:lnTo>
                  <a:lnTo>
                    <a:pt x="13266" y="2038"/>
                  </a:lnTo>
                  <a:lnTo>
                    <a:pt x="13358" y="2176"/>
                  </a:lnTo>
                  <a:lnTo>
                    <a:pt x="13433" y="2316"/>
                  </a:lnTo>
                  <a:lnTo>
                    <a:pt x="13493" y="2459"/>
                  </a:lnTo>
                  <a:lnTo>
                    <a:pt x="13537" y="2604"/>
                  </a:lnTo>
                  <a:lnTo>
                    <a:pt x="13563" y="2751"/>
                  </a:lnTo>
                  <a:lnTo>
                    <a:pt x="13571" y="290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solidFill>
                  <a:srgbClr val="000000"/>
                </a:solidFill>
                <a:latin typeface="Arial"/>
              </a:endParaRPr>
            </a:p>
          </p:txBody>
        </p:sp>
      </p:grpSp>
      <p:pic>
        <p:nvPicPr>
          <p:cNvPr id="55" name="Picture 54">
            <a:extLst>
              <a:ext uri="{FF2B5EF4-FFF2-40B4-BE49-F238E27FC236}">
                <a16:creationId xmlns:a16="http://schemas.microsoft.com/office/drawing/2014/main" id="{76118C1E-39A0-4BED-AE7F-590D1777B34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16331" y="225164"/>
            <a:ext cx="2075693" cy="1306305"/>
          </a:xfrm>
          <a:prstGeom prst="rect">
            <a:avLst/>
          </a:prstGeom>
        </p:spPr>
      </p:pic>
      <p:grpSp>
        <p:nvGrpSpPr>
          <p:cNvPr id="60" name="Group 1062">
            <a:extLst>
              <a:ext uri="{FF2B5EF4-FFF2-40B4-BE49-F238E27FC236}">
                <a16:creationId xmlns:a16="http://schemas.microsoft.com/office/drawing/2014/main" id="{A851D536-049D-44A4-BA16-D277FAA6B4F3}"/>
              </a:ext>
            </a:extLst>
          </p:cNvPr>
          <p:cNvGrpSpPr/>
          <p:nvPr/>
        </p:nvGrpSpPr>
        <p:grpSpPr>
          <a:xfrm>
            <a:off x="1593553" y="4098797"/>
            <a:ext cx="615731" cy="318391"/>
            <a:chOff x="4424363" y="4951413"/>
            <a:chExt cx="1035050" cy="411163"/>
          </a:xfrm>
        </p:grpSpPr>
        <p:sp>
          <p:nvSpPr>
            <p:cNvPr id="61" name="Freeform 246">
              <a:extLst>
                <a:ext uri="{FF2B5EF4-FFF2-40B4-BE49-F238E27FC236}">
                  <a16:creationId xmlns:a16="http://schemas.microsoft.com/office/drawing/2014/main" id="{380E7DE8-733E-4A19-BC12-FA208394A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4976813"/>
              <a:ext cx="1035050" cy="385763"/>
            </a:xfrm>
            <a:custGeom>
              <a:avLst/>
              <a:gdLst>
                <a:gd name="T0" fmla="*/ 14963 w 15002"/>
                <a:gd name="T1" fmla="*/ 3079 h 5588"/>
                <a:gd name="T2" fmla="*/ 14766 w 15002"/>
                <a:gd name="T3" fmla="*/ 3491 h 5588"/>
                <a:gd name="T4" fmla="*/ 14413 w 15002"/>
                <a:gd name="T5" fmla="*/ 3881 h 5588"/>
                <a:gd name="T6" fmla="*/ 13916 w 15002"/>
                <a:gd name="T7" fmla="*/ 4242 h 5588"/>
                <a:gd name="T8" fmla="*/ 13289 w 15002"/>
                <a:gd name="T9" fmla="*/ 4571 h 5588"/>
                <a:gd name="T10" fmla="*/ 12544 w 15002"/>
                <a:gd name="T11" fmla="*/ 4862 h 5588"/>
                <a:gd name="T12" fmla="*/ 11695 w 15002"/>
                <a:gd name="T13" fmla="*/ 5110 h 5588"/>
                <a:gd name="T14" fmla="*/ 10753 w 15002"/>
                <a:gd name="T15" fmla="*/ 5311 h 5588"/>
                <a:gd name="T16" fmla="*/ 9732 w 15002"/>
                <a:gd name="T17" fmla="*/ 5462 h 5588"/>
                <a:gd name="T18" fmla="*/ 8643 w 15002"/>
                <a:gd name="T19" fmla="*/ 5555 h 5588"/>
                <a:gd name="T20" fmla="*/ 7501 w 15002"/>
                <a:gd name="T21" fmla="*/ 5588 h 5588"/>
                <a:gd name="T22" fmla="*/ 6359 w 15002"/>
                <a:gd name="T23" fmla="*/ 5555 h 5588"/>
                <a:gd name="T24" fmla="*/ 5270 w 15002"/>
                <a:gd name="T25" fmla="*/ 5462 h 5588"/>
                <a:gd name="T26" fmla="*/ 4249 w 15002"/>
                <a:gd name="T27" fmla="*/ 5311 h 5588"/>
                <a:gd name="T28" fmla="*/ 3307 w 15002"/>
                <a:gd name="T29" fmla="*/ 5110 h 5588"/>
                <a:gd name="T30" fmla="*/ 2457 w 15002"/>
                <a:gd name="T31" fmla="*/ 4862 h 5588"/>
                <a:gd name="T32" fmla="*/ 1713 w 15002"/>
                <a:gd name="T33" fmla="*/ 4571 h 5588"/>
                <a:gd name="T34" fmla="*/ 1086 w 15002"/>
                <a:gd name="T35" fmla="*/ 4242 h 5588"/>
                <a:gd name="T36" fmla="*/ 589 w 15002"/>
                <a:gd name="T37" fmla="*/ 3881 h 5588"/>
                <a:gd name="T38" fmla="*/ 236 w 15002"/>
                <a:gd name="T39" fmla="*/ 3491 h 5588"/>
                <a:gd name="T40" fmla="*/ 38 w 15002"/>
                <a:gd name="T41" fmla="*/ 3079 h 5588"/>
                <a:gd name="T42" fmla="*/ 9 w 15002"/>
                <a:gd name="T43" fmla="*/ 2650 h 5588"/>
                <a:gd name="T44" fmla="*/ 152 w 15002"/>
                <a:gd name="T45" fmla="*/ 2230 h 5588"/>
                <a:gd name="T46" fmla="*/ 455 w 15002"/>
                <a:gd name="T47" fmla="*/ 1833 h 5588"/>
                <a:gd name="T48" fmla="*/ 905 w 15002"/>
                <a:gd name="T49" fmla="*/ 1461 h 5588"/>
                <a:gd name="T50" fmla="*/ 1490 w 15002"/>
                <a:gd name="T51" fmla="*/ 1122 h 5588"/>
                <a:gd name="T52" fmla="*/ 2197 w 15002"/>
                <a:gd name="T53" fmla="*/ 818 h 5588"/>
                <a:gd name="T54" fmla="*/ 3013 w 15002"/>
                <a:gd name="T55" fmla="*/ 554 h 5588"/>
                <a:gd name="T56" fmla="*/ 3926 w 15002"/>
                <a:gd name="T57" fmla="*/ 336 h 5588"/>
                <a:gd name="T58" fmla="*/ 4922 w 15002"/>
                <a:gd name="T59" fmla="*/ 169 h 5588"/>
                <a:gd name="T60" fmla="*/ 5989 w 15002"/>
                <a:gd name="T61" fmla="*/ 56 h 5588"/>
                <a:gd name="T62" fmla="*/ 7115 w 15002"/>
                <a:gd name="T63" fmla="*/ 3 h 5588"/>
                <a:gd name="T64" fmla="*/ 8267 w 15002"/>
                <a:gd name="T65" fmla="*/ 14 h 5588"/>
                <a:gd name="T66" fmla="*/ 9375 w 15002"/>
                <a:gd name="T67" fmla="*/ 88 h 5588"/>
                <a:gd name="T68" fmla="*/ 10421 w 15002"/>
                <a:gd name="T69" fmla="*/ 219 h 5588"/>
                <a:gd name="T70" fmla="*/ 11391 w 15002"/>
                <a:gd name="T71" fmla="*/ 404 h 5588"/>
                <a:gd name="T72" fmla="*/ 12272 w 15002"/>
                <a:gd name="T73" fmla="*/ 638 h 5588"/>
                <a:gd name="T74" fmla="*/ 13053 w 15002"/>
                <a:gd name="T75" fmla="*/ 915 h 5588"/>
                <a:gd name="T76" fmla="*/ 13720 w 15002"/>
                <a:gd name="T77" fmla="*/ 1231 h 5588"/>
                <a:gd name="T78" fmla="*/ 14263 w 15002"/>
                <a:gd name="T79" fmla="*/ 1582 h 5588"/>
                <a:gd name="T80" fmla="*/ 14664 w 15002"/>
                <a:gd name="T81" fmla="*/ 1962 h 5588"/>
                <a:gd name="T82" fmla="*/ 14916 w 15002"/>
                <a:gd name="T83" fmla="*/ 2367 h 5588"/>
                <a:gd name="T84" fmla="*/ 15002 w 15002"/>
                <a:gd name="T85" fmla="*/ 2794 h 5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002" h="5588">
                  <a:moveTo>
                    <a:pt x="15002" y="2794"/>
                  </a:moveTo>
                  <a:lnTo>
                    <a:pt x="14992" y="2937"/>
                  </a:lnTo>
                  <a:lnTo>
                    <a:pt x="14963" y="3079"/>
                  </a:lnTo>
                  <a:lnTo>
                    <a:pt x="14916" y="3219"/>
                  </a:lnTo>
                  <a:lnTo>
                    <a:pt x="14849" y="3356"/>
                  </a:lnTo>
                  <a:lnTo>
                    <a:pt x="14766" y="3491"/>
                  </a:lnTo>
                  <a:lnTo>
                    <a:pt x="14664" y="3624"/>
                  </a:lnTo>
                  <a:lnTo>
                    <a:pt x="14546" y="3754"/>
                  </a:lnTo>
                  <a:lnTo>
                    <a:pt x="14413" y="3881"/>
                  </a:lnTo>
                  <a:lnTo>
                    <a:pt x="14263" y="4004"/>
                  </a:lnTo>
                  <a:lnTo>
                    <a:pt x="14097" y="4125"/>
                  </a:lnTo>
                  <a:lnTo>
                    <a:pt x="13916" y="4242"/>
                  </a:lnTo>
                  <a:lnTo>
                    <a:pt x="13720" y="4355"/>
                  </a:lnTo>
                  <a:lnTo>
                    <a:pt x="13512" y="4465"/>
                  </a:lnTo>
                  <a:lnTo>
                    <a:pt x="13289" y="4571"/>
                  </a:lnTo>
                  <a:lnTo>
                    <a:pt x="13053" y="4671"/>
                  </a:lnTo>
                  <a:lnTo>
                    <a:pt x="12805" y="4769"/>
                  </a:lnTo>
                  <a:lnTo>
                    <a:pt x="12544" y="4862"/>
                  </a:lnTo>
                  <a:lnTo>
                    <a:pt x="12272" y="4950"/>
                  </a:lnTo>
                  <a:lnTo>
                    <a:pt x="11989" y="5032"/>
                  </a:lnTo>
                  <a:lnTo>
                    <a:pt x="11695" y="5110"/>
                  </a:lnTo>
                  <a:lnTo>
                    <a:pt x="11391" y="5182"/>
                  </a:lnTo>
                  <a:lnTo>
                    <a:pt x="11076" y="5250"/>
                  </a:lnTo>
                  <a:lnTo>
                    <a:pt x="10753" y="5311"/>
                  </a:lnTo>
                  <a:lnTo>
                    <a:pt x="10421" y="5368"/>
                  </a:lnTo>
                  <a:lnTo>
                    <a:pt x="10080" y="5417"/>
                  </a:lnTo>
                  <a:lnTo>
                    <a:pt x="9732" y="5462"/>
                  </a:lnTo>
                  <a:lnTo>
                    <a:pt x="9375" y="5499"/>
                  </a:lnTo>
                  <a:lnTo>
                    <a:pt x="9012" y="5530"/>
                  </a:lnTo>
                  <a:lnTo>
                    <a:pt x="8643" y="5555"/>
                  </a:lnTo>
                  <a:lnTo>
                    <a:pt x="8267" y="5572"/>
                  </a:lnTo>
                  <a:lnTo>
                    <a:pt x="7887" y="5584"/>
                  </a:lnTo>
                  <a:lnTo>
                    <a:pt x="7501" y="5588"/>
                  </a:lnTo>
                  <a:lnTo>
                    <a:pt x="7115" y="5584"/>
                  </a:lnTo>
                  <a:lnTo>
                    <a:pt x="6734" y="5572"/>
                  </a:lnTo>
                  <a:lnTo>
                    <a:pt x="6359" y="5555"/>
                  </a:lnTo>
                  <a:lnTo>
                    <a:pt x="5989" y="5530"/>
                  </a:lnTo>
                  <a:lnTo>
                    <a:pt x="5626" y="5499"/>
                  </a:lnTo>
                  <a:lnTo>
                    <a:pt x="5270" y="5462"/>
                  </a:lnTo>
                  <a:lnTo>
                    <a:pt x="4922" y="5417"/>
                  </a:lnTo>
                  <a:lnTo>
                    <a:pt x="4581" y="5368"/>
                  </a:lnTo>
                  <a:lnTo>
                    <a:pt x="4249" y="5311"/>
                  </a:lnTo>
                  <a:lnTo>
                    <a:pt x="3926" y="5250"/>
                  </a:lnTo>
                  <a:lnTo>
                    <a:pt x="3612" y="5182"/>
                  </a:lnTo>
                  <a:lnTo>
                    <a:pt x="3307" y="5110"/>
                  </a:lnTo>
                  <a:lnTo>
                    <a:pt x="3013" y="5032"/>
                  </a:lnTo>
                  <a:lnTo>
                    <a:pt x="2729" y="4950"/>
                  </a:lnTo>
                  <a:lnTo>
                    <a:pt x="2457" y="4862"/>
                  </a:lnTo>
                  <a:lnTo>
                    <a:pt x="2197" y="4769"/>
                  </a:lnTo>
                  <a:lnTo>
                    <a:pt x="1948" y="4671"/>
                  </a:lnTo>
                  <a:lnTo>
                    <a:pt x="1713" y="4571"/>
                  </a:lnTo>
                  <a:lnTo>
                    <a:pt x="1490" y="4465"/>
                  </a:lnTo>
                  <a:lnTo>
                    <a:pt x="1281" y="4355"/>
                  </a:lnTo>
                  <a:lnTo>
                    <a:pt x="1086" y="4242"/>
                  </a:lnTo>
                  <a:lnTo>
                    <a:pt x="905" y="4125"/>
                  </a:lnTo>
                  <a:lnTo>
                    <a:pt x="740" y="4004"/>
                  </a:lnTo>
                  <a:lnTo>
                    <a:pt x="589" y="3881"/>
                  </a:lnTo>
                  <a:lnTo>
                    <a:pt x="455" y="3754"/>
                  </a:lnTo>
                  <a:lnTo>
                    <a:pt x="337" y="3624"/>
                  </a:lnTo>
                  <a:lnTo>
                    <a:pt x="236" y="3491"/>
                  </a:lnTo>
                  <a:lnTo>
                    <a:pt x="152" y="3356"/>
                  </a:lnTo>
                  <a:lnTo>
                    <a:pt x="87" y="3219"/>
                  </a:lnTo>
                  <a:lnTo>
                    <a:pt x="38" y="3079"/>
                  </a:lnTo>
                  <a:lnTo>
                    <a:pt x="9" y="2937"/>
                  </a:lnTo>
                  <a:lnTo>
                    <a:pt x="0" y="2794"/>
                  </a:lnTo>
                  <a:lnTo>
                    <a:pt x="9" y="2650"/>
                  </a:lnTo>
                  <a:lnTo>
                    <a:pt x="38" y="2507"/>
                  </a:lnTo>
                  <a:lnTo>
                    <a:pt x="87" y="2367"/>
                  </a:lnTo>
                  <a:lnTo>
                    <a:pt x="152" y="2230"/>
                  </a:lnTo>
                  <a:lnTo>
                    <a:pt x="236" y="2095"/>
                  </a:lnTo>
                  <a:lnTo>
                    <a:pt x="337" y="1962"/>
                  </a:lnTo>
                  <a:lnTo>
                    <a:pt x="455" y="1833"/>
                  </a:lnTo>
                  <a:lnTo>
                    <a:pt x="589" y="1706"/>
                  </a:lnTo>
                  <a:lnTo>
                    <a:pt x="740" y="1582"/>
                  </a:lnTo>
                  <a:lnTo>
                    <a:pt x="905" y="1461"/>
                  </a:lnTo>
                  <a:lnTo>
                    <a:pt x="1086" y="1344"/>
                  </a:lnTo>
                  <a:lnTo>
                    <a:pt x="1281" y="1231"/>
                  </a:lnTo>
                  <a:lnTo>
                    <a:pt x="1490" y="1122"/>
                  </a:lnTo>
                  <a:lnTo>
                    <a:pt x="1713" y="1016"/>
                  </a:lnTo>
                  <a:lnTo>
                    <a:pt x="1948" y="915"/>
                  </a:lnTo>
                  <a:lnTo>
                    <a:pt x="2197" y="818"/>
                  </a:lnTo>
                  <a:lnTo>
                    <a:pt x="2457" y="726"/>
                  </a:lnTo>
                  <a:lnTo>
                    <a:pt x="2729" y="638"/>
                  </a:lnTo>
                  <a:lnTo>
                    <a:pt x="3013" y="554"/>
                  </a:lnTo>
                  <a:lnTo>
                    <a:pt x="3307" y="477"/>
                  </a:lnTo>
                  <a:lnTo>
                    <a:pt x="3612" y="404"/>
                  </a:lnTo>
                  <a:lnTo>
                    <a:pt x="3926" y="336"/>
                  </a:lnTo>
                  <a:lnTo>
                    <a:pt x="4249" y="275"/>
                  </a:lnTo>
                  <a:lnTo>
                    <a:pt x="4581" y="219"/>
                  </a:lnTo>
                  <a:lnTo>
                    <a:pt x="4922" y="169"/>
                  </a:lnTo>
                  <a:lnTo>
                    <a:pt x="5270" y="125"/>
                  </a:lnTo>
                  <a:lnTo>
                    <a:pt x="5626" y="88"/>
                  </a:lnTo>
                  <a:lnTo>
                    <a:pt x="5989" y="56"/>
                  </a:lnTo>
                  <a:lnTo>
                    <a:pt x="6359" y="31"/>
                  </a:lnTo>
                  <a:lnTo>
                    <a:pt x="6734" y="14"/>
                  </a:lnTo>
                  <a:lnTo>
                    <a:pt x="7115" y="3"/>
                  </a:lnTo>
                  <a:lnTo>
                    <a:pt x="7501" y="0"/>
                  </a:lnTo>
                  <a:lnTo>
                    <a:pt x="7887" y="3"/>
                  </a:lnTo>
                  <a:lnTo>
                    <a:pt x="8267" y="14"/>
                  </a:lnTo>
                  <a:lnTo>
                    <a:pt x="8643" y="31"/>
                  </a:lnTo>
                  <a:lnTo>
                    <a:pt x="9012" y="56"/>
                  </a:lnTo>
                  <a:lnTo>
                    <a:pt x="9375" y="88"/>
                  </a:lnTo>
                  <a:lnTo>
                    <a:pt x="9732" y="125"/>
                  </a:lnTo>
                  <a:lnTo>
                    <a:pt x="10080" y="169"/>
                  </a:lnTo>
                  <a:lnTo>
                    <a:pt x="10421" y="219"/>
                  </a:lnTo>
                  <a:lnTo>
                    <a:pt x="10753" y="275"/>
                  </a:lnTo>
                  <a:lnTo>
                    <a:pt x="11076" y="336"/>
                  </a:lnTo>
                  <a:lnTo>
                    <a:pt x="11391" y="404"/>
                  </a:lnTo>
                  <a:lnTo>
                    <a:pt x="11695" y="477"/>
                  </a:lnTo>
                  <a:lnTo>
                    <a:pt x="11989" y="554"/>
                  </a:lnTo>
                  <a:lnTo>
                    <a:pt x="12272" y="638"/>
                  </a:lnTo>
                  <a:lnTo>
                    <a:pt x="12544" y="726"/>
                  </a:lnTo>
                  <a:lnTo>
                    <a:pt x="12805" y="818"/>
                  </a:lnTo>
                  <a:lnTo>
                    <a:pt x="13053" y="915"/>
                  </a:lnTo>
                  <a:lnTo>
                    <a:pt x="13289" y="1016"/>
                  </a:lnTo>
                  <a:lnTo>
                    <a:pt x="13512" y="1122"/>
                  </a:lnTo>
                  <a:lnTo>
                    <a:pt x="13720" y="1231"/>
                  </a:lnTo>
                  <a:lnTo>
                    <a:pt x="13916" y="1344"/>
                  </a:lnTo>
                  <a:lnTo>
                    <a:pt x="14097" y="1461"/>
                  </a:lnTo>
                  <a:lnTo>
                    <a:pt x="14263" y="1582"/>
                  </a:lnTo>
                  <a:lnTo>
                    <a:pt x="14413" y="1706"/>
                  </a:lnTo>
                  <a:lnTo>
                    <a:pt x="14546" y="1833"/>
                  </a:lnTo>
                  <a:lnTo>
                    <a:pt x="14664" y="1962"/>
                  </a:lnTo>
                  <a:lnTo>
                    <a:pt x="14766" y="2095"/>
                  </a:lnTo>
                  <a:lnTo>
                    <a:pt x="14849" y="2230"/>
                  </a:lnTo>
                  <a:lnTo>
                    <a:pt x="14916" y="2367"/>
                  </a:lnTo>
                  <a:lnTo>
                    <a:pt x="14963" y="2507"/>
                  </a:lnTo>
                  <a:lnTo>
                    <a:pt x="14992" y="2650"/>
                  </a:lnTo>
                  <a:lnTo>
                    <a:pt x="15002" y="27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ffectLst>
              <a:outerShdw blurRad="50800" dist="38100" dir="5400000" algn="t" rotWithShape="0">
                <a:schemeClr val="bg2">
                  <a:alpha val="4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2" name="Freeform 247">
              <a:extLst>
                <a:ext uri="{FF2B5EF4-FFF2-40B4-BE49-F238E27FC236}">
                  <a16:creationId xmlns:a16="http://schemas.microsoft.com/office/drawing/2014/main" id="{5F30C0AE-4DB9-4D6B-877D-95D81D92C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88" y="4959350"/>
              <a:ext cx="995363" cy="390525"/>
            </a:xfrm>
            <a:custGeom>
              <a:avLst/>
              <a:gdLst>
                <a:gd name="T0" fmla="*/ 14400 w 14437"/>
                <a:gd name="T1" fmla="*/ 3116 h 5655"/>
                <a:gd name="T2" fmla="*/ 14209 w 14437"/>
                <a:gd name="T3" fmla="*/ 3534 h 5655"/>
                <a:gd name="T4" fmla="*/ 13869 w 14437"/>
                <a:gd name="T5" fmla="*/ 3927 h 5655"/>
                <a:gd name="T6" fmla="*/ 13391 w 14437"/>
                <a:gd name="T7" fmla="*/ 4293 h 5655"/>
                <a:gd name="T8" fmla="*/ 12789 w 14437"/>
                <a:gd name="T9" fmla="*/ 4626 h 5655"/>
                <a:gd name="T10" fmla="*/ 12071 w 14437"/>
                <a:gd name="T11" fmla="*/ 4920 h 5655"/>
                <a:gd name="T12" fmla="*/ 11254 w 14437"/>
                <a:gd name="T13" fmla="*/ 5172 h 5655"/>
                <a:gd name="T14" fmla="*/ 10347 w 14437"/>
                <a:gd name="T15" fmla="*/ 5376 h 5655"/>
                <a:gd name="T16" fmla="*/ 9364 w 14437"/>
                <a:gd name="T17" fmla="*/ 5527 h 5655"/>
                <a:gd name="T18" fmla="*/ 8318 w 14437"/>
                <a:gd name="T19" fmla="*/ 5622 h 5655"/>
                <a:gd name="T20" fmla="*/ 7218 w 14437"/>
                <a:gd name="T21" fmla="*/ 5655 h 5655"/>
                <a:gd name="T22" fmla="*/ 6119 w 14437"/>
                <a:gd name="T23" fmla="*/ 5622 h 5655"/>
                <a:gd name="T24" fmla="*/ 5072 w 14437"/>
                <a:gd name="T25" fmla="*/ 5527 h 5655"/>
                <a:gd name="T26" fmla="*/ 4088 w 14437"/>
                <a:gd name="T27" fmla="*/ 5376 h 5655"/>
                <a:gd name="T28" fmla="*/ 3183 w 14437"/>
                <a:gd name="T29" fmla="*/ 5172 h 5655"/>
                <a:gd name="T30" fmla="*/ 2365 w 14437"/>
                <a:gd name="T31" fmla="*/ 4920 h 5655"/>
                <a:gd name="T32" fmla="*/ 1648 w 14437"/>
                <a:gd name="T33" fmla="*/ 4626 h 5655"/>
                <a:gd name="T34" fmla="*/ 1046 w 14437"/>
                <a:gd name="T35" fmla="*/ 4293 h 5655"/>
                <a:gd name="T36" fmla="*/ 568 w 14437"/>
                <a:gd name="T37" fmla="*/ 3927 h 5655"/>
                <a:gd name="T38" fmla="*/ 228 w 14437"/>
                <a:gd name="T39" fmla="*/ 3534 h 5655"/>
                <a:gd name="T40" fmla="*/ 37 w 14437"/>
                <a:gd name="T41" fmla="*/ 3116 h 5655"/>
                <a:gd name="T42" fmla="*/ 9 w 14437"/>
                <a:gd name="T43" fmla="*/ 2682 h 5655"/>
                <a:gd name="T44" fmla="*/ 147 w 14437"/>
                <a:gd name="T45" fmla="*/ 2257 h 5655"/>
                <a:gd name="T46" fmla="*/ 438 w 14437"/>
                <a:gd name="T47" fmla="*/ 1855 h 5655"/>
                <a:gd name="T48" fmla="*/ 872 w 14437"/>
                <a:gd name="T49" fmla="*/ 1479 h 5655"/>
                <a:gd name="T50" fmla="*/ 1434 w 14437"/>
                <a:gd name="T51" fmla="*/ 1136 h 5655"/>
                <a:gd name="T52" fmla="*/ 2114 w 14437"/>
                <a:gd name="T53" fmla="*/ 828 h 5655"/>
                <a:gd name="T54" fmla="*/ 2899 w 14437"/>
                <a:gd name="T55" fmla="*/ 562 h 5655"/>
                <a:gd name="T56" fmla="*/ 3778 w 14437"/>
                <a:gd name="T57" fmla="*/ 341 h 5655"/>
                <a:gd name="T58" fmla="*/ 4737 w 14437"/>
                <a:gd name="T59" fmla="*/ 172 h 5655"/>
                <a:gd name="T60" fmla="*/ 5764 w 14437"/>
                <a:gd name="T61" fmla="*/ 57 h 5655"/>
                <a:gd name="T62" fmla="*/ 6847 w 14437"/>
                <a:gd name="T63" fmla="*/ 4 h 5655"/>
                <a:gd name="T64" fmla="*/ 7957 w 14437"/>
                <a:gd name="T65" fmla="*/ 15 h 5655"/>
                <a:gd name="T66" fmla="*/ 9022 w 14437"/>
                <a:gd name="T67" fmla="*/ 89 h 5655"/>
                <a:gd name="T68" fmla="*/ 10027 w 14437"/>
                <a:gd name="T69" fmla="*/ 222 h 5655"/>
                <a:gd name="T70" fmla="*/ 10961 w 14437"/>
                <a:gd name="T71" fmla="*/ 410 h 5655"/>
                <a:gd name="T72" fmla="*/ 11809 w 14437"/>
                <a:gd name="T73" fmla="*/ 646 h 5655"/>
                <a:gd name="T74" fmla="*/ 12561 w 14437"/>
                <a:gd name="T75" fmla="*/ 926 h 5655"/>
                <a:gd name="T76" fmla="*/ 13204 w 14437"/>
                <a:gd name="T77" fmla="*/ 1247 h 5655"/>
                <a:gd name="T78" fmla="*/ 13724 w 14437"/>
                <a:gd name="T79" fmla="*/ 1601 h 5655"/>
                <a:gd name="T80" fmla="*/ 14112 w 14437"/>
                <a:gd name="T81" fmla="*/ 1986 h 5655"/>
                <a:gd name="T82" fmla="*/ 14353 w 14437"/>
                <a:gd name="T83" fmla="*/ 2397 h 5655"/>
                <a:gd name="T84" fmla="*/ 14437 w 14437"/>
                <a:gd name="T85" fmla="*/ 2828 h 5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37" h="5655">
                  <a:moveTo>
                    <a:pt x="14437" y="2828"/>
                  </a:moveTo>
                  <a:lnTo>
                    <a:pt x="14427" y="2973"/>
                  </a:lnTo>
                  <a:lnTo>
                    <a:pt x="14400" y="3116"/>
                  </a:lnTo>
                  <a:lnTo>
                    <a:pt x="14353" y="3258"/>
                  </a:lnTo>
                  <a:lnTo>
                    <a:pt x="14290" y="3397"/>
                  </a:lnTo>
                  <a:lnTo>
                    <a:pt x="14209" y="3534"/>
                  </a:lnTo>
                  <a:lnTo>
                    <a:pt x="14112" y="3668"/>
                  </a:lnTo>
                  <a:lnTo>
                    <a:pt x="13998" y="3799"/>
                  </a:lnTo>
                  <a:lnTo>
                    <a:pt x="13869" y="3927"/>
                  </a:lnTo>
                  <a:lnTo>
                    <a:pt x="13724" y="4053"/>
                  </a:lnTo>
                  <a:lnTo>
                    <a:pt x="13565" y="4175"/>
                  </a:lnTo>
                  <a:lnTo>
                    <a:pt x="13391" y="4293"/>
                  </a:lnTo>
                  <a:lnTo>
                    <a:pt x="13204" y="4408"/>
                  </a:lnTo>
                  <a:lnTo>
                    <a:pt x="13003" y="4519"/>
                  </a:lnTo>
                  <a:lnTo>
                    <a:pt x="12789" y="4626"/>
                  </a:lnTo>
                  <a:lnTo>
                    <a:pt x="12561" y="4729"/>
                  </a:lnTo>
                  <a:lnTo>
                    <a:pt x="12323" y="4827"/>
                  </a:lnTo>
                  <a:lnTo>
                    <a:pt x="12071" y="4920"/>
                  </a:lnTo>
                  <a:lnTo>
                    <a:pt x="11809" y="5009"/>
                  </a:lnTo>
                  <a:lnTo>
                    <a:pt x="11537" y="5093"/>
                  </a:lnTo>
                  <a:lnTo>
                    <a:pt x="11254" y="5172"/>
                  </a:lnTo>
                  <a:lnTo>
                    <a:pt x="10961" y="5245"/>
                  </a:lnTo>
                  <a:lnTo>
                    <a:pt x="10659" y="5313"/>
                  </a:lnTo>
                  <a:lnTo>
                    <a:pt x="10347" y="5376"/>
                  </a:lnTo>
                  <a:lnTo>
                    <a:pt x="10027" y="5432"/>
                  </a:lnTo>
                  <a:lnTo>
                    <a:pt x="9700" y="5483"/>
                  </a:lnTo>
                  <a:lnTo>
                    <a:pt x="9364" y="5527"/>
                  </a:lnTo>
                  <a:lnTo>
                    <a:pt x="9022" y="5565"/>
                  </a:lnTo>
                  <a:lnTo>
                    <a:pt x="8673" y="5598"/>
                  </a:lnTo>
                  <a:lnTo>
                    <a:pt x="8318" y="5622"/>
                  </a:lnTo>
                  <a:lnTo>
                    <a:pt x="7957" y="5640"/>
                  </a:lnTo>
                  <a:lnTo>
                    <a:pt x="7589" y="5651"/>
                  </a:lnTo>
                  <a:lnTo>
                    <a:pt x="7218" y="5655"/>
                  </a:lnTo>
                  <a:lnTo>
                    <a:pt x="6847" y="5651"/>
                  </a:lnTo>
                  <a:lnTo>
                    <a:pt x="6480" y="5640"/>
                  </a:lnTo>
                  <a:lnTo>
                    <a:pt x="6119" y="5622"/>
                  </a:lnTo>
                  <a:lnTo>
                    <a:pt x="5764" y="5598"/>
                  </a:lnTo>
                  <a:lnTo>
                    <a:pt x="5415" y="5565"/>
                  </a:lnTo>
                  <a:lnTo>
                    <a:pt x="5072" y="5527"/>
                  </a:lnTo>
                  <a:lnTo>
                    <a:pt x="4737" y="5483"/>
                  </a:lnTo>
                  <a:lnTo>
                    <a:pt x="4408" y="5432"/>
                  </a:lnTo>
                  <a:lnTo>
                    <a:pt x="4088" y="5376"/>
                  </a:lnTo>
                  <a:lnTo>
                    <a:pt x="3778" y="5313"/>
                  </a:lnTo>
                  <a:lnTo>
                    <a:pt x="3476" y="5245"/>
                  </a:lnTo>
                  <a:lnTo>
                    <a:pt x="3183" y="5172"/>
                  </a:lnTo>
                  <a:lnTo>
                    <a:pt x="2899" y="5093"/>
                  </a:lnTo>
                  <a:lnTo>
                    <a:pt x="2626" y="5009"/>
                  </a:lnTo>
                  <a:lnTo>
                    <a:pt x="2365" y="4920"/>
                  </a:lnTo>
                  <a:lnTo>
                    <a:pt x="2114" y="4827"/>
                  </a:lnTo>
                  <a:lnTo>
                    <a:pt x="1875" y="4729"/>
                  </a:lnTo>
                  <a:lnTo>
                    <a:pt x="1648" y="4626"/>
                  </a:lnTo>
                  <a:lnTo>
                    <a:pt x="1434" y="4519"/>
                  </a:lnTo>
                  <a:lnTo>
                    <a:pt x="1233" y="4408"/>
                  </a:lnTo>
                  <a:lnTo>
                    <a:pt x="1046" y="4293"/>
                  </a:lnTo>
                  <a:lnTo>
                    <a:pt x="872" y="4175"/>
                  </a:lnTo>
                  <a:lnTo>
                    <a:pt x="712" y="4053"/>
                  </a:lnTo>
                  <a:lnTo>
                    <a:pt x="568" y="3927"/>
                  </a:lnTo>
                  <a:lnTo>
                    <a:pt x="438" y="3799"/>
                  </a:lnTo>
                  <a:lnTo>
                    <a:pt x="324" y="3668"/>
                  </a:lnTo>
                  <a:lnTo>
                    <a:pt x="228" y="3534"/>
                  </a:lnTo>
                  <a:lnTo>
                    <a:pt x="147" y="3397"/>
                  </a:lnTo>
                  <a:lnTo>
                    <a:pt x="84" y="3258"/>
                  </a:lnTo>
                  <a:lnTo>
                    <a:pt x="37" y="3116"/>
                  </a:lnTo>
                  <a:lnTo>
                    <a:pt x="9" y="2973"/>
                  </a:lnTo>
                  <a:lnTo>
                    <a:pt x="0" y="2828"/>
                  </a:lnTo>
                  <a:lnTo>
                    <a:pt x="9" y="2682"/>
                  </a:lnTo>
                  <a:lnTo>
                    <a:pt x="37" y="2539"/>
                  </a:lnTo>
                  <a:lnTo>
                    <a:pt x="84" y="2397"/>
                  </a:lnTo>
                  <a:lnTo>
                    <a:pt x="147" y="2257"/>
                  </a:lnTo>
                  <a:lnTo>
                    <a:pt x="228" y="2120"/>
                  </a:lnTo>
                  <a:lnTo>
                    <a:pt x="324" y="1986"/>
                  </a:lnTo>
                  <a:lnTo>
                    <a:pt x="438" y="1855"/>
                  </a:lnTo>
                  <a:lnTo>
                    <a:pt x="568" y="1727"/>
                  </a:lnTo>
                  <a:lnTo>
                    <a:pt x="712" y="1601"/>
                  </a:lnTo>
                  <a:lnTo>
                    <a:pt x="872" y="1479"/>
                  </a:lnTo>
                  <a:lnTo>
                    <a:pt x="1046" y="1361"/>
                  </a:lnTo>
                  <a:lnTo>
                    <a:pt x="1233" y="1247"/>
                  </a:lnTo>
                  <a:lnTo>
                    <a:pt x="1434" y="1136"/>
                  </a:lnTo>
                  <a:lnTo>
                    <a:pt x="1648" y="1029"/>
                  </a:lnTo>
                  <a:lnTo>
                    <a:pt x="1875" y="926"/>
                  </a:lnTo>
                  <a:lnTo>
                    <a:pt x="2114" y="828"/>
                  </a:lnTo>
                  <a:lnTo>
                    <a:pt x="2365" y="734"/>
                  </a:lnTo>
                  <a:lnTo>
                    <a:pt x="2626" y="646"/>
                  </a:lnTo>
                  <a:lnTo>
                    <a:pt x="2899" y="562"/>
                  </a:lnTo>
                  <a:lnTo>
                    <a:pt x="3183" y="484"/>
                  </a:lnTo>
                  <a:lnTo>
                    <a:pt x="3476" y="410"/>
                  </a:lnTo>
                  <a:lnTo>
                    <a:pt x="3778" y="341"/>
                  </a:lnTo>
                  <a:lnTo>
                    <a:pt x="4088" y="279"/>
                  </a:lnTo>
                  <a:lnTo>
                    <a:pt x="4408" y="222"/>
                  </a:lnTo>
                  <a:lnTo>
                    <a:pt x="4737" y="172"/>
                  </a:lnTo>
                  <a:lnTo>
                    <a:pt x="5072" y="128"/>
                  </a:lnTo>
                  <a:lnTo>
                    <a:pt x="5415" y="89"/>
                  </a:lnTo>
                  <a:lnTo>
                    <a:pt x="5764" y="57"/>
                  </a:lnTo>
                  <a:lnTo>
                    <a:pt x="6119" y="33"/>
                  </a:lnTo>
                  <a:lnTo>
                    <a:pt x="6480" y="15"/>
                  </a:lnTo>
                  <a:lnTo>
                    <a:pt x="6847" y="4"/>
                  </a:lnTo>
                  <a:lnTo>
                    <a:pt x="7218" y="0"/>
                  </a:lnTo>
                  <a:lnTo>
                    <a:pt x="7589" y="4"/>
                  </a:lnTo>
                  <a:lnTo>
                    <a:pt x="7957" y="15"/>
                  </a:lnTo>
                  <a:lnTo>
                    <a:pt x="8318" y="33"/>
                  </a:lnTo>
                  <a:lnTo>
                    <a:pt x="8673" y="57"/>
                  </a:lnTo>
                  <a:lnTo>
                    <a:pt x="9022" y="89"/>
                  </a:lnTo>
                  <a:lnTo>
                    <a:pt x="9364" y="128"/>
                  </a:lnTo>
                  <a:lnTo>
                    <a:pt x="9700" y="172"/>
                  </a:lnTo>
                  <a:lnTo>
                    <a:pt x="10027" y="222"/>
                  </a:lnTo>
                  <a:lnTo>
                    <a:pt x="10347" y="279"/>
                  </a:lnTo>
                  <a:lnTo>
                    <a:pt x="10659" y="341"/>
                  </a:lnTo>
                  <a:lnTo>
                    <a:pt x="10961" y="410"/>
                  </a:lnTo>
                  <a:lnTo>
                    <a:pt x="11254" y="484"/>
                  </a:lnTo>
                  <a:lnTo>
                    <a:pt x="11537" y="562"/>
                  </a:lnTo>
                  <a:lnTo>
                    <a:pt x="11809" y="646"/>
                  </a:lnTo>
                  <a:lnTo>
                    <a:pt x="12071" y="734"/>
                  </a:lnTo>
                  <a:lnTo>
                    <a:pt x="12323" y="828"/>
                  </a:lnTo>
                  <a:lnTo>
                    <a:pt x="12561" y="926"/>
                  </a:lnTo>
                  <a:lnTo>
                    <a:pt x="12789" y="1029"/>
                  </a:lnTo>
                  <a:lnTo>
                    <a:pt x="13003" y="1136"/>
                  </a:lnTo>
                  <a:lnTo>
                    <a:pt x="13204" y="1247"/>
                  </a:lnTo>
                  <a:lnTo>
                    <a:pt x="13391" y="1361"/>
                  </a:lnTo>
                  <a:lnTo>
                    <a:pt x="13565" y="1479"/>
                  </a:lnTo>
                  <a:lnTo>
                    <a:pt x="13724" y="1601"/>
                  </a:lnTo>
                  <a:lnTo>
                    <a:pt x="13869" y="1727"/>
                  </a:lnTo>
                  <a:lnTo>
                    <a:pt x="13998" y="1855"/>
                  </a:lnTo>
                  <a:lnTo>
                    <a:pt x="14112" y="1986"/>
                  </a:lnTo>
                  <a:lnTo>
                    <a:pt x="14209" y="2120"/>
                  </a:lnTo>
                  <a:lnTo>
                    <a:pt x="14290" y="2257"/>
                  </a:lnTo>
                  <a:lnTo>
                    <a:pt x="14353" y="2397"/>
                  </a:lnTo>
                  <a:lnTo>
                    <a:pt x="14400" y="2539"/>
                  </a:lnTo>
                  <a:lnTo>
                    <a:pt x="14427" y="2682"/>
                  </a:lnTo>
                  <a:lnTo>
                    <a:pt x="14437" y="282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3" name="Freeform 248">
              <a:extLst>
                <a:ext uri="{FF2B5EF4-FFF2-40B4-BE49-F238E27FC236}">
                  <a16:creationId xmlns:a16="http://schemas.microsoft.com/office/drawing/2014/main" id="{DDA8520F-81F6-45FA-A6E9-A0D03ED49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163" y="4951413"/>
              <a:ext cx="936625" cy="400050"/>
            </a:xfrm>
            <a:custGeom>
              <a:avLst/>
              <a:gdLst>
                <a:gd name="T0" fmla="*/ 13537 w 13571"/>
                <a:gd name="T1" fmla="*/ 3197 h 5801"/>
                <a:gd name="T2" fmla="*/ 13358 w 13571"/>
                <a:gd name="T3" fmla="*/ 3625 h 5801"/>
                <a:gd name="T4" fmla="*/ 13039 w 13571"/>
                <a:gd name="T5" fmla="*/ 4029 h 5801"/>
                <a:gd name="T6" fmla="*/ 12589 w 13571"/>
                <a:gd name="T7" fmla="*/ 4404 h 5801"/>
                <a:gd name="T8" fmla="*/ 12022 w 13571"/>
                <a:gd name="T9" fmla="*/ 4746 h 5801"/>
                <a:gd name="T10" fmla="*/ 11348 w 13571"/>
                <a:gd name="T11" fmla="*/ 5047 h 5801"/>
                <a:gd name="T12" fmla="*/ 10579 w 13571"/>
                <a:gd name="T13" fmla="*/ 5305 h 5801"/>
                <a:gd name="T14" fmla="*/ 9728 w 13571"/>
                <a:gd name="T15" fmla="*/ 5515 h 5801"/>
                <a:gd name="T16" fmla="*/ 8803 w 13571"/>
                <a:gd name="T17" fmla="*/ 5670 h 5801"/>
                <a:gd name="T18" fmla="*/ 7819 w 13571"/>
                <a:gd name="T19" fmla="*/ 5768 h 5801"/>
                <a:gd name="T20" fmla="*/ 6786 w 13571"/>
                <a:gd name="T21" fmla="*/ 5801 h 5801"/>
                <a:gd name="T22" fmla="*/ 5752 w 13571"/>
                <a:gd name="T23" fmla="*/ 5768 h 5801"/>
                <a:gd name="T24" fmla="*/ 4768 w 13571"/>
                <a:gd name="T25" fmla="*/ 5670 h 5801"/>
                <a:gd name="T26" fmla="*/ 3844 w 13571"/>
                <a:gd name="T27" fmla="*/ 5515 h 5801"/>
                <a:gd name="T28" fmla="*/ 2992 w 13571"/>
                <a:gd name="T29" fmla="*/ 5305 h 5801"/>
                <a:gd name="T30" fmla="*/ 2223 w 13571"/>
                <a:gd name="T31" fmla="*/ 5047 h 5801"/>
                <a:gd name="T32" fmla="*/ 1549 w 13571"/>
                <a:gd name="T33" fmla="*/ 4746 h 5801"/>
                <a:gd name="T34" fmla="*/ 983 w 13571"/>
                <a:gd name="T35" fmla="*/ 4404 h 5801"/>
                <a:gd name="T36" fmla="*/ 533 w 13571"/>
                <a:gd name="T37" fmla="*/ 4029 h 5801"/>
                <a:gd name="T38" fmla="*/ 214 w 13571"/>
                <a:gd name="T39" fmla="*/ 3625 h 5801"/>
                <a:gd name="T40" fmla="*/ 35 w 13571"/>
                <a:gd name="T41" fmla="*/ 3197 h 5801"/>
                <a:gd name="T42" fmla="*/ 9 w 13571"/>
                <a:gd name="T43" fmla="*/ 2751 h 5801"/>
                <a:gd name="T44" fmla="*/ 138 w 13571"/>
                <a:gd name="T45" fmla="*/ 2316 h 5801"/>
                <a:gd name="T46" fmla="*/ 412 w 13571"/>
                <a:gd name="T47" fmla="*/ 1904 h 5801"/>
                <a:gd name="T48" fmla="*/ 819 w 13571"/>
                <a:gd name="T49" fmla="*/ 1518 h 5801"/>
                <a:gd name="T50" fmla="*/ 1348 w 13571"/>
                <a:gd name="T51" fmla="*/ 1165 h 5801"/>
                <a:gd name="T52" fmla="*/ 1988 w 13571"/>
                <a:gd name="T53" fmla="*/ 850 h 5801"/>
                <a:gd name="T54" fmla="*/ 2726 w 13571"/>
                <a:gd name="T55" fmla="*/ 576 h 5801"/>
                <a:gd name="T56" fmla="*/ 3552 w 13571"/>
                <a:gd name="T57" fmla="*/ 351 h 5801"/>
                <a:gd name="T58" fmla="*/ 4452 w 13571"/>
                <a:gd name="T59" fmla="*/ 176 h 5801"/>
                <a:gd name="T60" fmla="*/ 5418 w 13571"/>
                <a:gd name="T61" fmla="*/ 59 h 5801"/>
                <a:gd name="T62" fmla="*/ 6437 w 13571"/>
                <a:gd name="T63" fmla="*/ 4 h 5801"/>
                <a:gd name="T64" fmla="*/ 7479 w 13571"/>
                <a:gd name="T65" fmla="*/ 15 h 5801"/>
                <a:gd name="T66" fmla="*/ 8481 w 13571"/>
                <a:gd name="T67" fmla="*/ 92 h 5801"/>
                <a:gd name="T68" fmla="*/ 9427 w 13571"/>
                <a:gd name="T69" fmla="*/ 229 h 5801"/>
                <a:gd name="T70" fmla="*/ 10305 w 13571"/>
                <a:gd name="T71" fmla="*/ 420 h 5801"/>
                <a:gd name="T72" fmla="*/ 11102 w 13571"/>
                <a:gd name="T73" fmla="*/ 663 h 5801"/>
                <a:gd name="T74" fmla="*/ 11809 w 13571"/>
                <a:gd name="T75" fmla="*/ 950 h 5801"/>
                <a:gd name="T76" fmla="*/ 12413 w 13571"/>
                <a:gd name="T77" fmla="*/ 1279 h 5801"/>
                <a:gd name="T78" fmla="*/ 12902 w 13571"/>
                <a:gd name="T79" fmla="*/ 1644 h 5801"/>
                <a:gd name="T80" fmla="*/ 13266 w 13571"/>
                <a:gd name="T81" fmla="*/ 2038 h 5801"/>
                <a:gd name="T82" fmla="*/ 13493 w 13571"/>
                <a:gd name="T83" fmla="*/ 2459 h 5801"/>
                <a:gd name="T84" fmla="*/ 13571 w 13571"/>
                <a:gd name="T85" fmla="*/ 2901 h 5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71" h="5801">
                  <a:moveTo>
                    <a:pt x="13571" y="2901"/>
                  </a:moveTo>
                  <a:lnTo>
                    <a:pt x="13563" y="3050"/>
                  </a:lnTo>
                  <a:lnTo>
                    <a:pt x="13537" y="3197"/>
                  </a:lnTo>
                  <a:lnTo>
                    <a:pt x="13493" y="3342"/>
                  </a:lnTo>
                  <a:lnTo>
                    <a:pt x="13433" y="3485"/>
                  </a:lnTo>
                  <a:lnTo>
                    <a:pt x="13358" y="3625"/>
                  </a:lnTo>
                  <a:lnTo>
                    <a:pt x="13266" y="3763"/>
                  </a:lnTo>
                  <a:lnTo>
                    <a:pt x="13159" y="3898"/>
                  </a:lnTo>
                  <a:lnTo>
                    <a:pt x="13039" y="4029"/>
                  </a:lnTo>
                  <a:lnTo>
                    <a:pt x="12902" y="4158"/>
                  </a:lnTo>
                  <a:lnTo>
                    <a:pt x="12753" y="4283"/>
                  </a:lnTo>
                  <a:lnTo>
                    <a:pt x="12589" y="4404"/>
                  </a:lnTo>
                  <a:lnTo>
                    <a:pt x="12413" y="4522"/>
                  </a:lnTo>
                  <a:lnTo>
                    <a:pt x="12224" y="4636"/>
                  </a:lnTo>
                  <a:lnTo>
                    <a:pt x="12022" y="4746"/>
                  </a:lnTo>
                  <a:lnTo>
                    <a:pt x="11809" y="4851"/>
                  </a:lnTo>
                  <a:lnTo>
                    <a:pt x="11584" y="4952"/>
                  </a:lnTo>
                  <a:lnTo>
                    <a:pt x="11348" y="5047"/>
                  </a:lnTo>
                  <a:lnTo>
                    <a:pt x="11102" y="5139"/>
                  </a:lnTo>
                  <a:lnTo>
                    <a:pt x="10846" y="5225"/>
                  </a:lnTo>
                  <a:lnTo>
                    <a:pt x="10579" y="5305"/>
                  </a:lnTo>
                  <a:lnTo>
                    <a:pt x="10305" y="5381"/>
                  </a:lnTo>
                  <a:lnTo>
                    <a:pt x="10020" y="5451"/>
                  </a:lnTo>
                  <a:lnTo>
                    <a:pt x="9728" y="5515"/>
                  </a:lnTo>
                  <a:lnTo>
                    <a:pt x="9427" y="5574"/>
                  </a:lnTo>
                  <a:lnTo>
                    <a:pt x="9119" y="5625"/>
                  </a:lnTo>
                  <a:lnTo>
                    <a:pt x="8803" y="5670"/>
                  </a:lnTo>
                  <a:lnTo>
                    <a:pt x="8481" y="5710"/>
                  </a:lnTo>
                  <a:lnTo>
                    <a:pt x="8153" y="5742"/>
                  </a:lnTo>
                  <a:lnTo>
                    <a:pt x="7819" y="5768"/>
                  </a:lnTo>
                  <a:lnTo>
                    <a:pt x="7479" y="5786"/>
                  </a:lnTo>
                  <a:lnTo>
                    <a:pt x="7135" y="5797"/>
                  </a:lnTo>
                  <a:lnTo>
                    <a:pt x="6786" y="5801"/>
                  </a:lnTo>
                  <a:lnTo>
                    <a:pt x="6437" y="5797"/>
                  </a:lnTo>
                  <a:lnTo>
                    <a:pt x="6092" y="5786"/>
                  </a:lnTo>
                  <a:lnTo>
                    <a:pt x="5752" y="5768"/>
                  </a:lnTo>
                  <a:lnTo>
                    <a:pt x="5418" y="5742"/>
                  </a:lnTo>
                  <a:lnTo>
                    <a:pt x="5090" y="5710"/>
                  </a:lnTo>
                  <a:lnTo>
                    <a:pt x="4768" y="5670"/>
                  </a:lnTo>
                  <a:lnTo>
                    <a:pt x="4452" y="5625"/>
                  </a:lnTo>
                  <a:lnTo>
                    <a:pt x="4144" y="5574"/>
                  </a:lnTo>
                  <a:lnTo>
                    <a:pt x="3844" y="5515"/>
                  </a:lnTo>
                  <a:lnTo>
                    <a:pt x="3552" y="5451"/>
                  </a:lnTo>
                  <a:lnTo>
                    <a:pt x="3267" y="5381"/>
                  </a:lnTo>
                  <a:lnTo>
                    <a:pt x="2992" y="5305"/>
                  </a:lnTo>
                  <a:lnTo>
                    <a:pt x="2726" y="5225"/>
                  </a:lnTo>
                  <a:lnTo>
                    <a:pt x="2469" y="5139"/>
                  </a:lnTo>
                  <a:lnTo>
                    <a:pt x="2223" y="5047"/>
                  </a:lnTo>
                  <a:lnTo>
                    <a:pt x="1988" y="4952"/>
                  </a:lnTo>
                  <a:lnTo>
                    <a:pt x="1763" y="4851"/>
                  </a:lnTo>
                  <a:lnTo>
                    <a:pt x="1549" y="4746"/>
                  </a:lnTo>
                  <a:lnTo>
                    <a:pt x="1348" y="4636"/>
                  </a:lnTo>
                  <a:lnTo>
                    <a:pt x="1159" y="4522"/>
                  </a:lnTo>
                  <a:lnTo>
                    <a:pt x="983" y="4404"/>
                  </a:lnTo>
                  <a:lnTo>
                    <a:pt x="819" y="4283"/>
                  </a:lnTo>
                  <a:lnTo>
                    <a:pt x="669" y="4158"/>
                  </a:lnTo>
                  <a:lnTo>
                    <a:pt x="533" y="4029"/>
                  </a:lnTo>
                  <a:lnTo>
                    <a:pt x="412" y="3898"/>
                  </a:lnTo>
                  <a:lnTo>
                    <a:pt x="306" y="3763"/>
                  </a:lnTo>
                  <a:lnTo>
                    <a:pt x="214" y="3625"/>
                  </a:lnTo>
                  <a:lnTo>
                    <a:pt x="138" y="3485"/>
                  </a:lnTo>
                  <a:lnTo>
                    <a:pt x="78" y="3342"/>
                  </a:lnTo>
                  <a:lnTo>
                    <a:pt x="35" y="3197"/>
                  </a:lnTo>
                  <a:lnTo>
                    <a:pt x="9" y="3050"/>
                  </a:lnTo>
                  <a:lnTo>
                    <a:pt x="0" y="2901"/>
                  </a:lnTo>
                  <a:lnTo>
                    <a:pt x="9" y="2751"/>
                  </a:lnTo>
                  <a:lnTo>
                    <a:pt x="35" y="2604"/>
                  </a:lnTo>
                  <a:lnTo>
                    <a:pt x="78" y="2459"/>
                  </a:lnTo>
                  <a:lnTo>
                    <a:pt x="138" y="2316"/>
                  </a:lnTo>
                  <a:lnTo>
                    <a:pt x="214" y="2176"/>
                  </a:lnTo>
                  <a:lnTo>
                    <a:pt x="306" y="2038"/>
                  </a:lnTo>
                  <a:lnTo>
                    <a:pt x="412" y="1904"/>
                  </a:lnTo>
                  <a:lnTo>
                    <a:pt x="533" y="1772"/>
                  </a:lnTo>
                  <a:lnTo>
                    <a:pt x="669" y="1644"/>
                  </a:lnTo>
                  <a:lnTo>
                    <a:pt x="819" y="1518"/>
                  </a:lnTo>
                  <a:lnTo>
                    <a:pt x="983" y="1397"/>
                  </a:lnTo>
                  <a:lnTo>
                    <a:pt x="1159" y="1279"/>
                  </a:lnTo>
                  <a:lnTo>
                    <a:pt x="1348" y="1165"/>
                  </a:lnTo>
                  <a:lnTo>
                    <a:pt x="1549" y="1056"/>
                  </a:lnTo>
                  <a:lnTo>
                    <a:pt x="1763" y="950"/>
                  </a:lnTo>
                  <a:lnTo>
                    <a:pt x="1988" y="850"/>
                  </a:lnTo>
                  <a:lnTo>
                    <a:pt x="2223" y="754"/>
                  </a:lnTo>
                  <a:lnTo>
                    <a:pt x="2469" y="663"/>
                  </a:lnTo>
                  <a:lnTo>
                    <a:pt x="2726" y="576"/>
                  </a:lnTo>
                  <a:lnTo>
                    <a:pt x="2992" y="496"/>
                  </a:lnTo>
                  <a:lnTo>
                    <a:pt x="3267" y="420"/>
                  </a:lnTo>
                  <a:lnTo>
                    <a:pt x="3552" y="351"/>
                  </a:lnTo>
                  <a:lnTo>
                    <a:pt x="3844" y="286"/>
                  </a:lnTo>
                  <a:lnTo>
                    <a:pt x="4144" y="229"/>
                  </a:lnTo>
                  <a:lnTo>
                    <a:pt x="4452" y="176"/>
                  </a:lnTo>
                  <a:lnTo>
                    <a:pt x="4768" y="131"/>
                  </a:lnTo>
                  <a:lnTo>
                    <a:pt x="5090" y="92"/>
                  </a:lnTo>
                  <a:lnTo>
                    <a:pt x="5418" y="59"/>
                  </a:lnTo>
                  <a:lnTo>
                    <a:pt x="5752" y="34"/>
                  </a:lnTo>
                  <a:lnTo>
                    <a:pt x="6092" y="15"/>
                  </a:lnTo>
                  <a:lnTo>
                    <a:pt x="6437" y="4"/>
                  </a:lnTo>
                  <a:lnTo>
                    <a:pt x="6786" y="0"/>
                  </a:lnTo>
                  <a:lnTo>
                    <a:pt x="7135" y="4"/>
                  </a:lnTo>
                  <a:lnTo>
                    <a:pt x="7479" y="15"/>
                  </a:lnTo>
                  <a:lnTo>
                    <a:pt x="7819" y="34"/>
                  </a:lnTo>
                  <a:lnTo>
                    <a:pt x="8153" y="59"/>
                  </a:lnTo>
                  <a:lnTo>
                    <a:pt x="8481" y="92"/>
                  </a:lnTo>
                  <a:lnTo>
                    <a:pt x="8803" y="131"/>
                  </a:lnTo>
                  <a:lnTo>
                    <a:pt x="9119" y="176"/>
                  </a:lnTo>
                  <a:lnTo>
                    <a:pt x="9427" y="229"/>
                  </a:lnTo>
                  <a:lnTo>
                    <a:pt x="9728" y="286"/>
                  </a:lnTo>
                  <a:lnTo>
                    <a:pt x="10020" y="351"/>
                  </a:lnTo>
                  <a:lnTo>
                    <a:pt x="10305" y="420"/>
                  </a:lnTo>
                  <a:lnTo>
                    <a:pt x="10579" y="496"/>
                  </a:lnTo>
                  <a:lnTo>
                    <a:pt x="10846" y="576"/>
                  </a:lnTo>
                  <a:lnTo>
                    <a:pt x="11102" y="663"/>
                  </a:lnTo>
                  <a:lnTo>
                    <a:pt x="11348" y="754"/>
                  </a:lnTo>
                  <a:lnTo>
                    <a:pt x="11584" y="850"/>
                  </a:lnTo>
                  <a:lnTo>
                    <a:pt x="11809" y="950"/>
                  </a:lnTo>
                  <a:lnTo>
                    <a:pt x="12022" y="1056"/>
                  </a:lnTo>
                  <a:lnTo>
                    <a:pt x="12224" y="1165"/>
                  </a:lnTo>
                  <a:lnTo>
                    <a:pt x="12413" y="1279"/>
                  </a:lnTo>
                  <a:lnTo>
                    <a:pt x="12589" y="1397"/>
                  </a:lnTo>
                  <a:lnTo>
                    <a:pt x="12753" y="1518"/>
                  </a:lnTo>
                  <a:lnTo>
                    <a:pt x="12902" y="1644"/>
                  </a:lnTo>
                  <a:lnTo>
                    <a:pt x="13039" y="1772"/>
                  </a:lnTo>
                  <a:lnTo>
                    <a:pt x="13159" y="1904"/>
                  </a:lnTo>
                  <a:lnTo>
                    <a:pt x="13266" y="2038"/>
                  </a:lnTo>
                  <a:lnTo>
                    <a:pt x="13358" y="2176"/>
                  </a:lnTo>
                  <a:lnTo>
                    <a:pt x="13433" y="2316"/>
                  </a:lnTo>
                  <a:lnTo>
                    <a:pt x="13493" y="2459"/>
                  </a:lnTo>
                  <a:lnTo>
                    <a:pt x="13537" y="2604"/>
                  </a:lnTo>
                  <a:lnTo>
                    <a:pt x="13563" y="2751"/>
                  </a:lnTo>
                  <a:lnTo>
                    <a:pt x="13571" y="290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solidFill>
                  <a:srgbClr val="000000"/>
                </a:solidFill>
                <a:latin typeface="Arial"/>
              </a:endParaRPr>
            </a:p>
          </p:txBody>
        </p:sp>
      </p:grpSp>
      <p:grpSp>
        <p:nvGrpSpPr>
          <p:cNvPr id="64" name="Group 1062">
            <a:extLst>
              <a:ext uri="{FF2B5EF4-FFF2-40B4-BE49-F238E27FC236}">
                <a16:creationId xmlns:a16="http://schemas.microsoft.com/office/drawing/2014/main" id="{529D1F90-AE08-403C-A2D6-25D6F5C46005}"/>
              </a:ext>
            </a:extLst>
          </p:cNvPr>
          <p:cNvGrpSpPr/>
          <p:nvPr/>
        </p:nvGrpSpPr>
        <p:grpSpPr>
          <a:xfrm>
            <a:off x="1583165" y="4864647"/>
            <a:ext cx="615731" cy="318391"/>
            <a:chOff x="4424363" y="4951413"/>
            <a:chExt cx="1035050" cy="411163"/>
          </a:xfrm>
        </p:grpSpPr>
        <p:sp>
          <p:nvSpPr>
            <p:cNvPr id="65" name="Freeform 246">
              <a:extLst>
                <a:ext uri="{FF2B5EF4-FFF2-40B4-BE49-F238E27FC236}">
                  <a16:creationId xmlns:a16="http://schemas.microsoft.com/office/drawing/2014/main" id="{62D8FF2D-A9EB-4A51-A22C-5D829A373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4976813"/>
              <a:ext cx="1035050" cy="385763"/>
            </a:xfrm>
            <a:custGeom>
              <a:avLst/>
              <a:gdLst>
                <a:gd name="T0" fmla="*/ 14963 w 15002"/>
                <a:gd name="T1" fmla="*/ 3079 h 5588"/>
                <a:gd name="T2" fmla="*/ 14766 w 15002"/>
                <a:gd name="T3" fmla="*/ 3491 h 5588"/>
                <a:gd name="T4" fmla="*/ 14413 w 15002"/>
                <a:gd name="T5" fmla="*/ 3881 h 5588"/>
                <a:gd name="T6" fmla="*/ 13916 w 15002"/>
                <a:gd name="T7" fmla="*/ 4242 h 5588"/>
                <a:gd name="T8" fmla="*/ 13289 w 15002"/>
                <a:gd name="T9" fmla="*/ 4571 h 5588"/>
                <a:gd name="T10" fmla="*/ 12544 w 15002"/>
                <a:gd name="T11" fmla="*/ 4862 h 5588"/>
                <a:gd name="T12" fmla="*/ 11695 w 15002"/>
                <a:gd name="T13" fmla="*/ 5110 h 5588"/>
                <a:gd name="T14" fmla="*/ 10753 w 15002"/>
                <a:gd name="T15" fmla="*/ 5311 h 5588"/>
                <a:gd name="T16" fmla="*/ 9732 w 15002"/>
                <a:gd name="T17" fmla="*/ 5462 h 5588"/>
                <a:gd name="T18" fmla="*/ 8643 w 15002"/>
                <a:gd name="T19" fmla="*/ 5555 h 5588"/>
                <a:gd name="T20" fmla="*/ 7501 w 15002"/>
                <a:gd name="T21" fmla="*/ 5588 h 5588"/>
                <a:gd name="T22" fmla="*/ 6359 w 15002"/>
                <a:gd name="T23" fmla="*/ 5555 h 5588"/>
                <a:gd name="T24" fmla="*/ 5270 w 15002"/>
                <a:gd name="T25" fmla="*/ 5462 h 5588"/>
                <a:gd name="T26" fmla="*/ 4249 w 15002"/>
                <a:gd name="T27" fmla="*/ 5311 h 5588"/>
                <a:gd name="T28" fmla="*/ 3307 w 15002"/>
                <a:gd name="T29" fmla="*/ 5110 h 5588"/>
                <a:gd name="T30" fmla="*/ 2457 w 15002"/>
                <a:gd name="T31" fmla="*/ 4862 h 5588"/>
                <a:gd name="T32" fmla="*/ 1713 w 15002"/>
                <a:gd name="T33" fmla="*/ 4571 h 5588"/>
                <a:gd name="T34" fmla="*/ 1086 w 15002"/>
                <a:gd name="T35" fmla="*/ 4242 h 5588"/>
                <a:gd name="T36" fmla="*/ 589 w 15002"/>
                <a:gd name="T37" fmla="*/ 3881 h 5588"/>
                <a:gd name="T38" fmla="*/ 236 w 15002"/>
                <a:gd name="T39" fmla="*/ 3491 h 5588"/>
                <a:gd name="T40" fmla="*/ 38 w 15002"/>
                <a:gd name="T41" fmla="*/ 3079 h 5588"/>
                <a:gd name="T42" fmla="*/ 9 w 15002"/>
                <a:gd name="T43" fmla="*/ 2650 h 5588"/>
                <a:gd name="T44" fmla="*/ 152 w 15002"/>
                <a:gd name="T45" fmla="*/ 2230 h 5588"/>
                <a:gd name="T46" fmla="*/ 455 w 15002"/>
                <a:gd name="T47" fmla="*/ 1833 h 5588"/>
                <a:gd name="T48" fmla="*/ 905 w 15002"/>
                <a:gd name="T49" fmla="*/ 1461 h 5588"/>
                <a:gd name="T50" fmla="*/ 1490 w 15002"/>
                <a:gd name="T51" fmla="*/ 1122 h 5588"/>
                <a:gd name="T52" fmla="*/ 2197 w 15002"/>
                <a:gd name="T53" fmla="*/ 818 h 5588"/>
                <a:gd name="T54" fmla="*/ 3013 w 15002"/>
                <a:gd name="T55" fmla="*/ 554 h 5588"/>
                <a:gd name="T56" fmla="*/ 3926 w 15002"/>
                <a:gd name="T57" fmla="*/ 336 h 5588"/>
                <a:gd name="T58" fmla="*/ 4922 w 15002"/>
                <a:gd name="T59" fmla="*/ 169 h 5588"/>
                <a:gd name="T60" fmla="*/ 5989 w 15002"/>
                <a:gd name="T61" fmla="*/ 56 h 5588"/>
                <a:gd name="T62" fmla="*/ 7115 w 15002"/>
                <a:gd name="T63" fmla="*/ 3 h 5588"/>
                <a:gd name="T64" fmla="*/ 8267 w 15002"/>
                <a:gd name="T65" fmla="*/ 14 h 5588"/>
                <a:gd name="T66" fmla="*/ 9375 w 15002"/>
                <a:gd name="T67" fmla="*/ 88 h 5588"/>
                <a:gd name="T68" fmla="*/ 10421 w 15002"/>
                <a:gd name="T69" fmla="*/ 219 h 5588"/>
                <a:gd name="T70" fmla="*/ 11391 w 15002"/>
                <a:gd name="T71" fmla="*/ 404 h 5588"/>
                <a:gd name="T72" fmla="*/ 12272 w 15002"/>
                <a:gd name="T73" fmla="*/ 638 h 5588"/>
                <a:gd name="T74" fmla="*/ 13053 w 15002"/>
                <a:gd name="T75" fmla="*/ 915 h 5588"/>
                <a:gd name="T76" fmla="*/ 13720 w 15002"/>
                <a:gd name="T77" fmla="*/ 1231 h 5588"/>
                <a:gd name="T78" fmla="*/ 14263 w 15002"/>
                <a:gd name="T79" fmla="*/ 1582 h 5588"/>
                <a:gd name="T80" fmla="*/ 14664 w 15002"/>
                <a:gd name="T81" fmla="*/ 1962 h 5588"/>
                <a:gd name="T82" fmla="*/ 14916 w 15002"/>
                <a:gd name="T83" fmla="*/ 2367 h 5588"/>
                <a:gd name="T84" fmla="*/ 15002 w 15002"/>
                <a:gd name="T85" fmla="*/ 2794 h 5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002" h="5588">
                  <a:moveTo>
                    <a:pt x="15002" y="2794"/>
                  </a:moveTo>
                  <a:lnTo>
                    <a:pt x="14992" y="2937"/>
                  </a:lnTo>
                  <a:lnTo>
                    <a:pt x="14963" y="3079"/>
                  </a:lnTo>
                  <a:lnTo>
                    <a:pt x="14916" y="3219"/>
                  </a:lnTo>
                  <a:lnTo>
                    <a:pt x="14849" y="3356"/>
                  </a:lnTo>
                  <a:lnTo>
                    <a:pt x="14766" y="3491"/>
                  </a:lnTo>
                  <a:lnTo>
                    <a:pt x="14664" y="3624"/>
                  </a:lnTo>
                  <a:lnTo>
                    <a:pt x="14546" y="3754"/>
                  </a:lnTo>
                  <a:lnTo>
                    <a:pt x="14413" y="3881"/>
                  </a:lnTo>
                  <a:lnTo>
                    <a:pt x="14263" y="4004"/>
                  </a:lnTo>
                  <a:lnTo>
                    <a:pt x="14097" y="4125"/>
                  </a:lnTo>
                  <a:lnTo>
                    <a:pt x="13916" y="4242"/>
                  </a:lnTo>
                  <a:lnTo>
                    <a:pt x="13720" y="4355"/>
                  </a:lnTo>
                  <a:lnTo>
                    <a:pt x="13512" y="4465"/>
                  </a:lnTo>
                  <a:lnTo>
                    <a:pt x="13289" y="4571"/>
                  </a:lnTo>
                  <a:lnTo>
                    <a:pt x="13053" y="4671"/>
                  </a:lnTo>
                  <a:lnTo>
                    <a:pt x="12805" y="4769"/>
                  </a:lnTo>
                  <a:lnTo>
                    <a:pt x="12544" y="4862"/>
                  </a:lnTo>
                  <a:lnTo>
                    <a:pt x="12272" y="4950"/>
                  </a:lnTo>
                  <a:lnTo>
                    <a:pt x="11989" y="5032"/>
                  </a:lnTo>
                  <a:lnTo>
                    <a:pt x="11695" y="5110"/>
                  </a:lnTo>
                  <a:lnTo>
                    <a:pt x="11391" y="5182"/>
                  </a:lnTo>
                  <a:lnTo>
                    <a:pt x="11076" y="5250"/>
                  </a:lnTo>
                  <a:lnTo>
                    <a:pt x="10753" y="5311"/>
                  </a:lnTo>
                  <a:lnTo>
                    <a:pt x="10421" y="5368"/>
                  </a:lnTo>
                  <a:lnTo>
                    <a:pt x="10080" y="5417"/>
                  </a:lnTo>
                  <a:lnTo>
                    <a:pt x="9732" y="5462"/>
                  </a:lnTo>
                  <a:lnTo>
                    <a:pt x="9375" y="5499"/>
                  </a:lnTo>
                  <a:lnTo>
                    <a:pt x="9012" y="5530"/>
                  </a:lnTo>
                  <a:lnTo>
                    <a:pt x="8643" y="5555"/>
                  </a:lnTo>
                  <a:lnTo>
                    <a:pt x="8267" y="5572"/>
                  </a:lnTo>
                  <a:lnTo>
                    <a:pt x="7887" y="5584"/>
                  </a:lnTo>
                  <a:lnTo>
                    <a:pt x="7501" y="5588"/>
                  </a:lnTo>
                  <a:lnTo>
                    <a:pt x="7115" y="5584"/>
                  </a:lnTo>
                  <a:lnTo>
                    <a:pt x="6734" y="5572"/>
                  </a:lnTo>
                  <a:lnTo>
                    <a:pt x="6359" y="5555"/>
                  </a:lnTo>
                  <a:lnTo>
                    <a:pt x="5989" y="5530"/>
                  </a:lnTo>
                  <a:lnTo>
                    <a:pt x="5626" y="5499"/>
                  </a:lnTo>
                  <a:lnTo>
                    <a:pt x="5270" y="5462"/>
                  </a:lnTo>
                  <a:lnTo>
                    <a:pt x="4922" y="5417"/>
                  </a:lnTo>
                  <a:lnTo>
                    <a:pt x="4581" y="5368"/>
                  </a:lnTo>
                  <a:lnTo>
                    <a:pt x="4249" y="5311"/>
                  </a:lnTo>
                  <a:lnTo>
                    <a:pt x="3926" y="5250"/>
                  </a:lnTo>
                  <a:lnTo>
                    <a:pt x="3612" y="5182"/>
                  </a:lnTo>
                  <a:lnTo>
                    <a:pt x="3307" y="5110"/>
                  </a:lnTo>
                  <a:lnTo>
                    <a:pt x="3013" y="5032"/>
                  </a:lnTo>
                  <a:lnTo>
                    <a:pt x="2729" y="4950"/>
                  </a:lnTo>
                  <a:lnTo>
                    <a:pt x="2457" y="4862"/>
                  </a:lnTo>
                  <a:lnTo>
                    <a:pt x="2197" y="4769"/>
                  </a:lnTo>
                  <a:lnTo>
                    <a:pt x="1948" y="4671"/>
                  </a:lnTo>
                  <a:lnTo>
                    <a:pt x="1713" y="4571"/>
                  </a:lnTo>
                  <a:lnTo>
                    <a:pt x="1490" y="4465"/>
                  </a:lnTo>
                  <a:lnTo>
                    <a:pt x="1281" y="4355"/>
                  </a:lnTo>
                  <a:lnTo>
                    <a:pt x="1086" y="4242"/>
                  </a:lnTo>
                  <a:lnTo>
                    <a:pt x="905" y="4125"/>
                  </a:lnTo>
                  <a:lnTo>
                    <a:pt x="740" y="4004"/>
                  </a:lnTo>
                  <a:lnTo>
                    <a:pt x="589" y="3881"/>
                  </a:lnTo>
                  <a:lnTo>
                    <a:pt x="455" y="3754"/>
                  </a:lnTo>
                  <a:lnTo>
                    <a:pt x="337" y="3624"/>
                  </a:lnTo>
                  <a:lnTo>
                    <a:pt x="236" y="3491"/>
                  </a:lnTo>
                  <a:lnTo>
                    <a:pt x="152" y="3356"/>
                  </a:lnTo>
                  <a:lnTo>
                    <a:pt x="87" y="3219"/>
                  </a:lnTo>
                  <a:lnTo>
                    <a:pt x="38" y="3079"/>
                  </a:lnTo>
                  <a:lnTo>
                    <a:pt x="9" y="2937"/>
                  </a:lnTo>
                  <a:lnTo>
                    <a:pt x="0" y="2794"/>
                  </a:lnTo>
                  <a:lnTo>
                    <a:pt x="9" y="2650"/>
                  </a:lnTo>
                  <a:lnTo>
                    <a:pt x="38" y="2507"/>
                  </a:lnTo>
                  <a:lnTo>
                    <a:pt x="87" y="2367"/>
                  </a:lnTo>
                  <a:lnTo>
                    <a:pt x="152" y="2230"/>
                  </a:lnTo>
                  <a:lnTo>
                    <a:pt x="236" y="2095"/>
                  </a:lnTo>
                  <a:lnTo>
                    <a:pt x="337" y="1962"/>
                  </a:lnTo>
                  <a:lnTo>
                    <a:pt x="455" y="1833"/>
                  </a:lnTo>
                  <a:lnTo>
                    <a:pt x="589" y="1706"/>
                  </a:lnTo>
                  <a:lnTo>
                    <a:pt x="740" y="1582"/>
                  </a:lnTo>
                  <a:lnTo>
                    <a:pt x="905" y="1461"/>
                  </a:lnTo>
                  <a:lnTo>
                    <a:pt x="1086" y="1344"/>
                  </a:lnTo>
                  <a:lnTo>
                    <a:pt x="1281" y="1231"/>
                  </a:lnTo>
                  <a:lnTo>
                    <a:pt x="1490" y="1122"/>
                  </a:lnTo>
                  <a:lnTo>
                    <a:pt x="1713" y="1016"/>
                  </a:lnTo>
                  <a:lnTo>
                    <a:pt x="1948" y="915"/>
                  </a:lnTo>
                  <a:lnTo>
                    <a:pt x="2197" y="818"/>
                  </a:lnTo>
                  <a:lnTo>
                    <a:pt x="2457" y="726"/>
                  </a:lnTo>
                  <a:lnTo>
                    <a:pt x="2729" y="638"/>
                  </a:lnTo>
                  <a:lnTo>
                    <a:pt x="3013" y="554"/>
                  </a:lnTo>
                  <a:lnTo>
                    <a:pt x="3307" y="477"/>
                  </a:lnTo>
                  <a:lnTo>
                    <a:pt x="3612" y="404"/>
                  </a:lnTo>
                  <a:lnTo>
                    <a:pt x="3926" y="336"/>
                  </a:lnTo>
                  <a:lnTo>
                    <a:pt x="4249" y="275"/>
                  </a:lnTo>
                  <a:lnTo>
                    <a:pt x="4581" y="219"/>
                  </a:lnTo>
                  <a:lnTo>
                    <a:pt x="4922" y="169"/>
                  </a:lnTo>
                  <a:lnTo>
                    <a:pt x="5270" y="125"/>
                  </a:lnTo>
                  <a:lnTo>
                    <a:pt x="5626" y="88"/>
                  </a:lnTo>
                  <a:lnTo>
                    <a:pt x="5989" y="56"/>
                  </a:lnTo>
                  <a:lnTo>
                    <a:pt x="6359" y="31"/>
                  </a:lnTo>
                  <a:lnTo>
                    <a:pt x="6734" y="14"/>
                  </a:lnTo>
                  <a:lnTo>
                    <a:pt x="7115" y="3"/>
                  </a:lnTo>
                  <a:lnTo>
                    <a:pt x="7501" y="0"/>
                  </a:lnTo>
                  <a:lnTo>
                    <a:pt x="7887" y="3"/>
                  </a:lnTo>
                  <a:lnTo>
                    <a:pt x="8267" y="14"/>
                  </a:lnTo>
                  <a:lnTo>
                    <a:pt x="8643" y="31"/>
                  </a:lnTo>
                  <a:lnTo>
                    <a:pt x="9012" y="56"/>
                  </a:lnTo>
                  <a:lnTo>
                    <a:pt x="9375" y="88"/>
                  </a:lnTo>
                  <a:lnTo>
                    <a:pt x="9732" y="125"/>
                  </a:lnTo>
                  <a:lnTo>
                    <a:pt x="10080" y="169"/>
                  </a:lnTo>
                  <a:lnTo>
                    <a:pt x="10421" y="219"/>
                  </a:lnTo>
                  <a:lnTo>
                    <a:pt x="10753" y="275"/>
                  </a:lnTo>
                  <a:lnTo>
                    <a:pt x="11076" y="336"/>
                  </a:lnTo>
                  <a:lnTo>
                    <a:pt x="11391" y="404"/>
                  </a:lnTo>
                  <a:lnTo>
                    <a:pt x="11695" y="477"/>
                  </a:lnTo>
                  <a:lnTo>
                    <a:pt x="11989" y="554"/>
                  </a:lnTo>
                  <a:lnTo>
                    <a:pt x="12272" y="638"/>
                  </a:lnTo>
                  <a:lnTo>
                    <a:pt x="12544" y="726"/>
                  </a:lnTo>
                  <a:lnTo>
                    <a:pt x="12805" y="818"/>
                  </a:lnTo>
                  <a:lnTo>
                    <a:pt x="13053" y="915"/>
                  </a:lnTo>
                  <a:lnTo>
                    <a:pt x="13289" y="1016"/>
                  </a:lnTo>
                  <a:lnTo>
                    <a:pt x="13512" y="1122"/>
                  </a:lnTo>
                  <a:lnTo>
                    <a:pt x="13720" y="1231"/>
                  </a:lnTo>
                  <a:lnTo>
                    <a:pt x="13916" y="1344"/>
                  </a:lnTo>
                  <a:lnTo>
                    <a:pt x="14097" y="1461"/>
                  </a:lnTo>
                  <a:lnTo>
                    <a:pt x="14263" y="1582"/>
                  </a:lnTo>
                  <a:lnTo>
                    <a:pt x="14413" y="1706"/>
                  </a:lnTo>
                  <a:lnTo>
                    <a:pt x="14546" y="1833"/>
                  </a:lnTo>
                  <a:lnTo>
                    <a:pt x="14664" y="1962"/>
                  </a:lnTo>
                  <a:lnTo>
                    <a:pt x="14766" y="2095"/>
                  </a:lnTo>
                  <a:lnTo>
                    <a:pt x="14849" y="2230"/>
                  </a:lnTo>
                  <a:lnTo>
                    <a:pt x="14916" y="2367"/>
                  </a:lnTo>
                  <a:lnTo>
                    <a:pt x="14963" y="2507"/>
                  </a:lnTo>
                  <a:lnTo>
                    <a:pt x="14992" y="2650"/>
                  </a:lnTo>
                  <a:lnTo>
                    <a:pt x="15002" y="2794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ffectLst>
              <a:outerShdw blurRad="50800" dist="38100" dir="5400000" algn="t" rotWithShape="0">
                <a:schemeClr val="bg2">
                  <a:alpha val="4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6" name="Freeform 247">
              <a:extLst>
                <a:ext uri="{FF2B5EF4-FFF2-40B4-BE49-F238E27FC236}">
                  <a16:creationId xmlns:a16="http://schemas.microsoft.com/office/drawing/2014/main" id="{ADA336CC-DCC2-475A-82A7-EE1673BC9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588" y="4959350"/>
              <a:ext cx="995363" cy="390525"/>
            </a:xfrm>
            <a:custGeom>
              <a:avLst/>
              <a:gdLst>
                <a:gd name="T0" fmla="*/ 14400 w 14437"/>
                <a:gd name="T1" fmla="*/ 3116 h 5655"/>
                <a:gd name="T2" fmla="*/ 14209 w 14437"/>
                <a:gd name="T3" fmla="*/ 3534 h 5655"/>
                <a:gd name="T4" fmla="*/ 13869 w 14437"/>
                <a:gd name="T5" fmla="*/ 3927 h 5655"/>
                <a:gd name="T6" fmla="*/ 13391 w 14437"/>
                <a:gd name="T7" fmla="*/ 4293 h 5655"/>
                <a:gd name="T8" fmla="*/ 12789 w 14437"/>
                <a:gd name="T9" fmla="*/ 4626 h 5655"/>
                <a:gd name="T10" fmla="*/ 12071 w 14437"/>
                <a:gd name="T11" fmla="*/ 4920 h 5655"/>
                <a:gd name="T12" fmla="*/ 11254 w 14437"/>
                <a:gd name="T13" fmla="*/ 5172 h 5655"/>
                <a:gd name="T14" fmla="*/ 10347 w 14437"/>
                <a:gd name="T15" fmla="*/ 5376 h 5655"/>
                <a:gd name="T16" fmla="*/ 9364 w 14437"/>
                <a:gd name="T17" fmla="*/ 5527 h 5655"/>
                <a:gd name="T18" fmla="*/ 8318 w 14437"/>
                <a:gd name="T19" fmla="*/ 5622 h 5655"/>
                <a:gd name="T20" fmla="*/ 7218 w 14437"/>
                <a:gd name="T21" fmla="*/ 5655 h 5655"/>
                <a:gd name="T22" fmla="*/ 6119 w 14437"/>
                <a:gd name="T23" fmla="*/ 5622 h 5655"/>
                <a:gd name="T24" fmla="*/ 5072 w 14437"/>
                <a:gd name="T25" fmla="*/ 5527 h 5655"/>
                <a:gd name="T26" fmla="*/ 4088 w 14437"/>
                <a:gd name="T27" fmla="*/ 5376 h 5655"/>
                <a:gd name="T28" fmla="*/ 3183 w 14437"/>
                <a:gd name="T29" fmla="*/ 5172 h 5655"/>
                <a:gd name="T30" fmla="*/ 2365 w 14437"/>
                <a:gd name="T31" fmla="*/ 4920 h 5655"/>
                <a:gd name="T32" fmla="*/ 1648 w 14437"/>
                <a:gd name="T33" fmla="*/ 4626 h 5655"/>
                <a:gd name="T34" fmla="*/ 1046 w 14437"/>
                <a:gd name="T35" fmla="*/ 4293 h 5655"/>
                <a:gd name="T36" fmla="*/ 568 w 14437"/>
                <a:gd name="T37" fmla="*/ 3927 h 5655"/>
                <a:gd name="T38" fmla="*/ 228 w 14437"/>
                <a:gd name="T39" fmla="*/ 3534 h 5655"/>
                <a:gd name="T40" fmla="*/ 37 w 14437"/>
                <a:gd name="T41" fmla="*/ 3116 h 5655"/>
                <a:gd name="T42" fmla="*/ 9 w 14437"/>
                <a:gd name="T43" fmla="*/ 2682 h 5655"/>
                <a:gd name="T44" fmla="*/ 147 w 14437"/>
                <a:gd name="T45" fmla="*/ 2257 h 5655"/>
                <a:gd name="T46" fmla="*/ 438 w 14437"/>
                <a:gd name="T47" fmla="*/ 1855 h 5655"/>
                <a:gd name="T48" fmla="*/ 872 w 14437"/>
                <a:gd name="T49" fmla="*/ 1479 h 5655"/>
                <a:gd name="T50" fmla="*/ 1434 w 14437"/>
                <a:gd name="T51" fmla="*/ 1136 h 5655"/>
                <a:gd name="T52" fmla="*/ 2114 w 14437"/>
                <a:gd name="T53" fmla="*/ 828 h 5655"/>
                <a:gd name="T54" fmla="*/ 2899 w 14437"/>
                <a:gd name="T55" fmla="*/ 562 h 5655"/>
                <a:gd name="T56" fmla="*/ 3778 w 14437"/>
                <a:gd name="T57" fmla="*/ 341 h 5655"/>
                <a:gd name="T58" fmla="*/ 4737 w 14437"/>
                <a:gd name="T59" fmla="*/ 172 h 5655"/>
                <a:gd name="T60" fmla="*/ 5764 w 14437"/>
                <a:gd name="T61" fmla="*/ 57 h 5655"/>
                <a:gd name="T62" fmla="*/ 6847 w 14437"/>
                <a:gd name="T63" fmla="*/ 4 h 5655"/>
                <a:gd name="T64" fmla="*/ 7957 w 14437"/>
                <a:gd name="T65" fmla="*/ 15 h 5655"/>
                <a:gd name="T66" fmla="*/ 9022 w 14437"/>
                <a:gd name="T67" fmla="*/ 89 h 5655"/>
                <a:gd name="T68" fmla="*/ 10027 w 14437"/>
                <a:gd name="T69" fmla="*/ 222 h 5655"/>
                <a:gd name="T70" fmla="*/ 10961 w 14437"/>
                <a:gd name="T71" fmla="*/ 410 h 5655"/>
                <a:gd name="T72" fmla="*/ 11809 w 14437"/>
                <a:gd name="T73" fmla="*/ 646 h 5655"/>
                <a:gd name="T74" fmla="*/ 12561 w 14437"/>
                <a:gd name="T75" fmla="*/ 926 h 5655"/>
                <a:gd name="T76" fmla="*/ 13204 w 14437"/>
                <a:gd name="T77" fmla="*/ 1247 h 5655"/>
                <a:gd name="T78" fmla="*/ 13724 w 14437"/>
                <a:gd name="T79" fmla="*/ 1601 h 5655"/>
                <a:gd name="T80" fmla="*/ 14112 w 14437"/>
                <a:gd name="T81" fmla="*/ 1986 h 5655"/>
                <a:gd name="T82" fmla="*/ 14353 w 14437"/>
                <a:gd name="T83" fmla="*/ 2397 h 5655"/>
                <a:gd name="T84" fmla="*/ 14437 w 14437"/>
                <a:gd name="T85" fmla="*/ 2828 h 5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37" h="5655">
                  <a:moveTo>
                    <a:pt x="14437" y="2828"/>
                  </a:moveTo>
                  <a:lnTo>
                    <a:pt x="14427" y="2973"/>
                  </a:lnTo>
                  <a:lnTo>
                    <a:pt x="14400" y="3116"/>
                  </a:lnTo>
                  <a:lnTo>
                    <a:pt x="14353" y="3258"/>
                  </a:lnTo>
                  <a:lnTo>
                    <a:pt x="14290" y="3397"/>
                  </a:lnTo>
                  <a:lnTo>
                    <a:pt x="14209" y="3534"/>
                  </a:lnTo>
                  <a:lnTo>
                    <a:pt x="14112" y="3668"/>
                  </a:lnTo>
                  <a:lnTo>
                    <a:pt x="13998" y="3799"/>
                  </a:lnTo>
                  <a:lnTo>
                    <a:pt x="13869" y="3927"/>
                  </a:lnTo>
                  <a:lnTo>
                    <a:pt x="13724" y="4053"/>
                  </a:lnTo>
                  <a:lnTo>
                    <a:pt x="13565" y="4175"/>
                  </a:lnTo>
                  <a:lnTo>
                    <a:pt x="13391" y="4293"/>
                  </a:lnTo>
                  <a:lnTo>
                    <a:pt x="13204" y="4408"/>
                  </a:lnTo>
                  <a:lnTo>
                    <a:pt x="13003" y="4519"/>
                  </a:lnTo>
                  <a:lnTo>
                    <a:pt x="12789" y="4626"/>
                  </a:lnTo>
                  <a:lnTo>
                    <a:pt x="12561" y="4729"/>
                  </a:lnTo>
                  <a:lnTo>
                    <a:pt x="12323" y="4827"/>
                  </a:lnTo>
                  <a:lnTo>
                    <a:pt x="12071" y="4920"/>
                  </a:lnTo>
                  <a:lnTo>
                    <a:pt x="11809" y="5009"/>
                  </a:lnTo>
                  <a:lnTo>
                    <a:pt x="11537" y="5093"/>
                  </a:lnTo>
                  <a:lnTo>
                    <a:pt x="11254" y="5172"/>
                  </a:lnTo>
                  <a:lnTo>
                    <a:pt x="10961" y="5245"/>
                  </a:lnTo>
                  <a:lnTo>
                    <a:pt x="10659" y="5313"/>
                  </a:lnTo>
                  <a:lnTo>
                    <a:pt x="10347" y="5376"/>
                  </a:lnTo>
                  <a:lnTo>
                    <a:pt x="10027" y="5432"/>
                  </a:lnTo>
                  <a:lnTo>
                    <a:pt x="9700" y="5483"/>
                  </a:lnTo>
                  <a:lnTo>
                    <a:pt x="9364" y="5527"/>
                  </a:lnTo>
                  <a:lnTo>
                    <a:pt x="9022" y="5565"/>
                  </a:lnTo>
                  <a:lnTo>
                    <a:pt x="8673" y="5598"/>
                  </a:lnTo>
                  <a:lnTo>
                    <a:pt x="8318" y="5622"/>
                  </a:lnTo>
                  <a:lnTo>
                    <a:pt x="7957" y="5640"/>
                  </a:lnTo>
                  <a:lnTo>
                    <a:pt x="7589" y="5651"/>
                  </a:lnTo>
                  <a:lnTo>
                    <a:pt x="7218" y="5655"/>
                  </a:lnTo>
                  <a:lnTo>
                    <a:pt x="6847" y="5651"/>
                  </a:lnTo>
                  <a:lnTo>
                    <a:pt x="6480" y="5640"/>
                  </a:lnTo>
                  <a:lnTo>
                    <a:pt x="6119" y="5622"/>
                  </a:lnTo>
                  <a:lnTo>
                    <a:pt x="5764" y="5598"/>
                  </a:lnTo>
                  <a:lnTo>
                    <a:pt x="5415" y="5565"/>
                  </a:lnTo>
                  <a:lnTo>
                    <a:pt x="5072" y="5527"/>
                  </a:lnTo>
                  <a:lnTo>
                    <a:pt x="4737" y="5483"/>
                  </a:lnTo>
                  <a:lnTo>
                    <a:pt x="4408" y="5432"/>
                  </a:lnTo>
                  <a:lnTo>
                    <a:pt x="4088" y="5376"/>
                  </a:lnTo>
                  <a:lnTo>
                    <a:pt x="3778" y="5313"/>
                  </a:lnTo>
                  <a:lnTo>
                    <a:pt x="3476" y="5245"/>
                  </a:lnTo>
                  <a:lnTo>
                    <a:pt x="3183" y="5172"/>
                  </a:lnTo>
                  <a:lnTo>
                    <a:pt x="2899" y="5093"/>
                  </a:lnTo>
                  <a:lnTo>
                    <a:pt x="2626" y="5009"/>
                  </a:lnTo>
                  <a:lnTo>
                    <a:pt x="2365" y="4920"/>
                  </a:lnTo>
                  <a:lnTo>
                    <a:pt x="2114" y="4827"/>
                  </a:lnTo>
                  <a:lnTo>
                    <a:pt x="1875" y="4729"/>
                  </a:lnTo>
                  <a:lnTo>
                    <a:pt x="1648" y="4626"/>
                  </a:lnTo>
                  <a:lnTo>
                    <a:pt x="1434" y="4519"/>
                  </a:lnTo>
                  <a:lnTo>
                    <a:pt x="1233" y="4408"/>
                  </a:lnTo>
                  <a:lnTo>
                    <a:pt x="1046" y="4293"/>
                  </a:lnTo>
                  <a:lnTo>
                    <a:pt x="872" y="4175"/>
                  </a:lnTo>
                  <a:lnTo>
                    <a:pt x="712" y="4053"/>
                  </a:lnTo>
                  <a:lnTo>
                    <a:pt x="568" y="3927"/>
                  </a:lnTo>
                  <a:lnTo>
                    <a:pt x="438" y="3799"/>
                  </a:lnTo>
                  <a:lnTo>
                    <a:pt x="324" y="3668"/>
                  </a:lnTo>
                  <a:lnTo>
                    <a:pt x="228" y="3534"/>
                  </a:lnTo>
                  <a:lnTo>
                    <a:pt x="147" y="3397"/>
                  </a:lnTo>
                  <a:lnTo>
                    <a:pt x="84" y="3258"/>
                  </a:lnTo>
                  <a:lnTo>
                    <a:pt x="37" y="3116"/>
                  </a:lnTo>
                  <a:lnTo>
                    <a:pt x="9" y="2973"/>
                  </a:lnTo>
                  <a:lnTo>
                    <a:pt x="0" y="2828"/>
                  </a:lnTo>
                  <a:lnTo>
                    <a:pt x="9" y="2682"/>
                  </a:lnTo>
                  <a:lnTo>
                    <a:pt x="37" y="2539"/>
                  </a:lnTo>
                  <a:lnTo>
                    <a:pt x="84" y="2397"/>
                  </a:lnTo>
                  <a:lnTo>
                    <a:pt x="147" y="2257"/>
                  </a:lnTo>
                  <a:lnTo>
                    <a:pt x="228" y="2120"/>
                  </a:lnTo>
                  <a:lnTo>
                    <a:pt x="324" y="1986"/>
                  </a:lnTo>
                  <a:lnTo>
                    <a:pt x="438" y="1855"/>
                  </a:lnTo>
                  <a:lnTo>
                    <a:pt x="568" y="1727"/>
                  </a:lnTo>
                  <a:lnTo>
                    <a:pt x="712" y="1601"/>
                  </a:lnTo>
                  <a:lnTo>
                    <a:pt x="872" y="1479"/>
                  </a:lnTo>
                  <a:lnTo>
                    <a:pt x="1046" y="1361"/>
                  </a:lnTo>
                  <a:lnTo>
                    <a:pt x="1233" y="1247"/>
                  </a:lnTo>
                  <a:lnTo>
                    <a:pt x="1434" y="1136"/>
                  </a:lnTo>
                  <a:lnTo>
                    <a:pt x="1648" y="1029"/>
                  </a:lnTo>
                  <a:lnTo>
                    <a:pt x="1875" y="926"/>
                  </a:lnTo>
                  <a:lnTo>
                    <a:pt x="2114" y="828"/>
                  </a:lnTo>
                  <a:lnTo>
                    <a:pt x="2365" y="734"/>
                  </a:lnTo>
                  <a:lnTo>
                    <a:pt x="2626" y="646"/>
                  </a:lnTo>
                  <a:lnTo>
                    <a:pt x="2899" y="562"/>
                  </a:lnTo>
                  <a:lnTo>
                    <a:pt x="3183" y="484"/>
                  </a:lnTo>
                  <a:lnTo>
                    <a:pt x="3476" y="410"/>
                  </a:lnTo>
                  <a:lnTo>
                    <a:pt x="3778" y="341"/>
                  </a:lnTo>
                  <a:lnTo>
                    <a:pt x="4088" y="279"/>
                  </a:lnTo>
                  <a:lnTo>
                    <a:pt x="4408" y="222"/>
                  </a:lnTo>
                  <a:lnTo>
                    <a:pt x="4737" y="172"/>
                  </a:lnTo>
                  <a:lnTo>
                    <a:pt x="5072" y="128"/>
                  </a:lnTo>
                  <a:lnTo>
                    <a:pt x="5415" y="89"/>
                  </a:lnTo>
                  <a:lnTo>
                    <a:pt x="5764" y="57"/>
                  </a:lnTo>
                  <a:lnTo>
                    <a:pt x="6119" y="33"/>
                  </a:lnTo>
                  <a:lnTo>
                    <a:pt x="6480" y="15"/>
                  </a:lnTo>
                  <a:lnTo>
                    <a:pt x="6847" y="4"/>
                  </a:lnTo>
                  <a:lnTo>
                    <a:pt x="7218" y="0"/>
                  </a:lnTo>
                  <a:lnTo>
                    <a:pt x="7589" y="4"/>
                  </a:lnTo>
                  <a:lnTo>
                    <a:pt x="7957" y="15"/>
                  </a:lnTo>
                  <a:lnTo>
                    <a:pt x="8318" y="33"/>
                  </a:lnTo>
                  <a:lnTo>
                    <a:pt x="8673" y="57"/>
                  </a:lnTo>
                  <a:lnTo>
                    <a:pt x="9022" y="89"/>
                  </a:lnTo>
                  <a:lnTo>
                    <a:pt x="9364" y="128"/>
                  </a:lnTo>
                  <a:lnTo>
                    <a:pt x="9700" y="172"/>
                  </a:lnTo>
                  <a:lnTo>
                    <a:pt x="10027" y="222"/>
                  </a:lnTo>
                  <a:lnTo>
                    <a:pt x="10347" y="279"/>
                  </a:lnTo>
                  <a:lnTo>
                    <a:pt x="10659" y="341"/>
                  </a:lnTo>
                  <a:lnTo>
                    <a:pt x="10961" y="410"/>
                  </a:lnTo>
                  <a:lnTo>
                    <a:pt x="11254" y="484"/>
                  </a:lnTo>
                  <a:lnTo>
                    <a:pt x="11537" y="562"/>
                  </a:lnTo>
                  <a:lnTo>
                    <a:pt x="11809" y="646"/>
                  </a:lnTo>
                  <a:lnTo>
                    <a:pt x="12071" y="734"/>
                  </a:lnTo>
                  <a:lnTo>
                    <a:pt x="12323" y="828"/>
                  </a:lnTo>
                  <a:lnTo>
                    <a:pt x="12561" y="926"/>
                  </a:lnTo>
                  <a:lnTo>
                    <a:pt x="12789" y="1029"/>
                  </a:lnTo>
                  <a:lnTo>
                    <a:pt x="13003" y="1136"/>
                  </a:lnTo>
                  <a:lnTo>
                    <a:pt x="13204" y="1247"/>
                  </a:lnTo>
                  <a:lnTo>
                    <a:pt x="13391" y="1361"/>
                  </a:lnTo>
                  <a:lnTo>
                    <a:pt x="13565" y="1479"/>
                  </a:lnTo>
                  <a:lnTo>
                    <a:pt x="13724" y="1601"/>
                  </a:lnTo>
                  <a:lnTo>
                    <a:pt x="13869" y="1727"/>
                  </a:lnTo>
                  <a:lnTo>
                    <a:pt x="13998" y="1855"/>
                  </a:lnTo>
                  <a:lnTo>
                    <a:pt x="14112" y="1986"/>
                  </a:lnTo>
                  <a:lnTo>
                    <a:pt x="14209" y="2120"/>
                  </a:lnTo>
                  <a:lnTo>
                    <a:pt x="14290" y="2257"/>
                  </a:lnTo>
                  <a:lnTo>
                    <a:pt x="14353" y="2397"/>
                  </a:lnTo>
                  <a:lnTo>
                    <a:pt x="14400" y="2539"/>
                  </a:lnTo>
                  <a:lnTo>
                    <a:pt x="14427" y="2682"/>
                  </a:lnTo>
                  <a:lnTo>
                    <a:pt x="14437" y="2828"/>
                  </a:ln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solidFill>
                  <a:srgbClr val="000000"/>
                </a:solidFill>
                <a:latin typeface="Arial"/>
              </a:endParaRPr>
            </a:p>
          </p:txBody>
        </p:sp>
        <p:sp>
          <p:nvSpPr>
            <p:cNvPr id="67" name="Freeform 248">
              <a:extLst>
                <a:ext uri="{FF2B5EF4-FFF2-40B4-BE49-F238E27FC236}">
                  <a16:creationId xmlns:a16="http://schemas.microsoft.com/office/drawing/2014/main" id="{C5CAC2BD-C093-4400-BE2D-3E83D2595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163" y="4951413"/>
              <a:ext cx="936625" cy="400050"/>
            </a:xfrm>
            <a:custGeom>
              <a:avLst/>
              <a:gdLst>
                <a:gd name="T0" fmla="*/ 13537 w 13571"/>
                <a:gd name="T1" fmla="*/ 3197 h 5801"/>
                <a:gd name="T2" fmla="*/ 13358 w 13571"/>
                <a:gd name="T3" fmla="*/ 3625 h 5801"/>
                <a:gd name="T4" fmla="*/ 13039 w 13571"/>
                <a:gd name="T5" fmla="*/ 4029 h 5801"/>
                <a:gd name="T6" fmla="*/ 12589 w 13571"/>
                <a:gd name="T7" fmla="*/ 4404 h 5801"/>
                <a:gd name="T8" fmla="*/ 12022 w 13571"/>
                <a:gd name="T9" fmla="*/ 4746 h 5801"/>
                <a:gd name="T10" fmla="*/ 11348 w 13571"/>
                <a:gd name="T11" fmla="*/ 5047 h 5801"/>
                <a:gd name="T12" fmla="*/ 10579 w 13571"/>
                <a:gd name="T13" fmla="*/ 5305 h 5801"/>
                <a:gd name="T14" fmla="*/ 9728 w 13571"/>
                <a:gd name="T15" fmla="*/ 5515 h 5801"/>
                <a:gd name="T16" fmla="*/ 8803 w 13571"/>
                <a:gd name="T17" fmla="*/ 5670 h 5801"/>
                <a:gd name="T18" fmla="*/ 7819 w 13571"/>
                <a:gd name="T19" fmla="*/ 5768 h 5801"/>
                <a:gd name="T20" fmla="*/ 6786 w 13571"/>
                <a:gd name="T21" fmla="*/ 5801 h 5801"/>
                <a:gd name="T22" fmla="*/ 5752 w 13571"/>
                <a:gd name="T23" fmla="*/ 5768 h 5801"/>
                <a:gd name="T24" fmla="*/ 4768 w 13571"/>
                <a:gd name="T25" fmla="*/ 5670 h 5801"/>
                <a:gd name="T26" fmla="*/ 3844 w 13571"/>
                <a:gd name="T27" fmla="*/ 5515 h 5801"/>
                <a:gd name="T28" fmla="*/ 2992 w 13571"/>
                <a:gd name="T29" fmla="*/ 5305 h 5801"/>
                <a:gd name="T30" fmla="*/ 2223 w 13571"/>
                <a:gd name="T31" fmla="*/ 5047 h 5801"/>
                <a:gd name="T32" fmla="*/ 1549 w 13571"/>
                <a:gd name="T33" fmla="*/ 4746 h 5801"/>
                <a:gd name="T34" fmla="*/ 983 w 13571"/>
                <a:gd name="T35" fmla="*/ 4404 h 5801"/>
                <a:gd name="T36" fmla="*/ 533 w 13571"/>
                <a:gd name="T37" fmla="*/ 4029 h 5801"/>
                <a:gd name="T38" fmla="*/ 214 w 13571"/>
                <a:gd name="T39" fmla="*/ 3625 h 5801"/>
                <a:gd name="T40" fmla="*/ 35 w 13571"/>
                <a:gd name="T41" fmla="*/ 3197 h 5801"/>
                <a:gd name="T42" fmla="*/ 9 w 13571"/>
                <a:gd name="T43" fmla="*/ 2751 h 5801"/>
                <a:gd name="T44" fmla="*/ 138 w 13571"/>
                <a:gd name="T45" fmla="*/ 2316 h 5801"/>
                <a:gd name="T46" fmla="*/ 412 w 13571"/>
                <a:gd name="T47" fmla="*/ 1904 h 5801"/>
                <a:gd name="T48" fmla="*/ 819 w 13571"/>
                <a:gd name="T49" fmla="*/ 1518 h 5801"/>
                <a:gd name="T50" fmla="*/ 1348 w 13571"/>
                <a:gd name="T51" fmla="*/ 1165 h 5801"/>
                <a:gd name="T52" fmla="*/ 1988 w 13571"/>
                <a:gd name="T53" fmla="*/ 850 h 5801"/>
                <a:gd name="T54" fmla="*/ 2726 w 13571"/>
                <a:gd name="T55" fmla="*/ 576 h 5801"/>
                <a:gd name="T56" fmla="*/ 3552 w 13571"/>
                <a:gd name="T57" fmla="*/ 351 h 5801"/>
                <a:gd name="T58" fmla="*/ 4452 w 13571"/>
                <a:gd name="T59" fmla="*/ 176 h 5801"/>
                <a:gd name="T60" fmla="*/ 5418 w 13571"/>
                <a:gd name="T61" fmla="*/ 59 h 5801"/>
                <a:gd name="T62" fmla="*/ 6437 w 13571"/>
                <a:gd name="T63" fmla="*/ 4 h 5801"/>
                <a:gd name="T64" fmla="*/ 7479 w 13571"/>
                <a:gd name="T65" fmla="*/ 15 h 5801"/>
                <a:gd name="T66" fmla="*/ 8481 w 13571"/>
                <a:gd name="T67" fmla="*/ 92 h 5801"/>
                <a:gd name="T68" fmla="*/ 9427 w 13571"/>
                <a:gd name="T69" fmla="*/ 229 h 5801"/>
                <a:gd name="T70" fmla="*/ 10305 w 13571"/>
                <a:gd name="T71" fmla="*/ 420 h 5801"/>
                <a:gd name="T72" fmla="*/ 11102 w 13571"/>
                <a:gd name="T73" fmla="*/ 663 h 5801"/>
                <a:gd name="T74" fmla="*/ 11809 w 13571"/>
                <a:gd name="T75" fmla="*/ 950 h 5801"/>
                <a:gd name="T76" fmla="*/ 12413 w 13571"/>
                <a:gd name="T77" fmla="*/ 1279 h 5801"/>
                <a:gd name="T78" fmla="*/ 12902 w 13571"/>
                <a:gd name="T79" fmla="*/ 1644 h 5801"/>
                <a:gd name="T80" fmla="*/ 13266 w 13571"/>
                <a:gd name="T81" fmla="*/ 2038 h 5801"/>
                <a:gd name="T82" fmla="*/ 13493 w 13571"/>
                <a:gd name="T83" fmla="*/ 2459 h 5801"/>
                <a:gd name="T84" fmla="*/ 13571 w 13571"/>
                <a:gd name="T85" fmla="*/ 2901 h 5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71" h="5801">
                  <a:moveTo>
                    <a:pt x="13571" y="2901"/>
                  </a:moveTo>
                  <a:lnTo>
                    <a:pt x="13563" y="3050"/>
                  </a:lnTo>
                  <a:lnTo>
                    <a:pt x="13537" y="3197"/>
                  </a:lnTo>
                  <a:lnTo>
                    <a:pt x="13493" y="3342"/>
                  </a:lnTo>
                  <a:lnTo>
                    <a:pt x="13433" y="3485"/>
                  </a:lnTo>
                  <a:lnTo>
                    <a:pt x="13358" y="3625"/>
                  </a:lnTo>
                  <a:lnTo>
                    <a:pt x="13266" y="3763"/>
                  </a:lnTo>
                  <a:lnTo>
                    <a:pt x="13159" y="3898"/>
                  </a:lnTo>
                  <a:lnTo>
                    <a:pt x="13039" y="4029"/>
                  </a:lnTo>
                  <a:lnTo>
                    <a:pt x="12902" y="4158"/>
                  </a:lnTo>
                  <a:lnTo>
                    <a:pt x="12753" y="4283"/>
                  </a:lnTo>
                  <a:lnTo>
                    <a:pt x="12589" y="4404"/>
                  </a:lnTo>
                  <a:lnTo>
                    <a:pt x="12413" y="4522"/>
                  </a:lnTo>
                  <a:lnTo>
                    <a:pt x="12224" y="4636"/>
                  </a:lnTo>
                  <a:lnTo>
                    <a:pt x="12022" y="4746"/>
                  </a:lnTo>
                  <a:lnTo>
                    <a:pt x="11809" y="4851"/>
                  </a:lnTo>
                  <a:lnTo>
                    <a:pt x="11584" y="4952"/>
                  </a:lnTo>
                  <a:lnTo>
                    <a:pt x="11348" y="5047"/>
                  </a:lnTo>
                  <a:lnTo>
                    <a:pt x="11102" y="5139"/>
                  </a:lnTo>
                  <a:lnTo>
                    <a:pt x="10846" y="5225"/>
                  </a:lnTo>
                  <a:lnTo>
                    <a:pt x="10579" y="5305"/>
                  </a:lnTo>
                  <a:lnTo>
                    <a:pt x="10305" y="5381"/>
                  </a:lnTo>
                  <a:lnTo>
                    <a:pt x="10020" y="5451"/>
                  </a:lnTo>
                  <a:lnTo>
                    <a:pt x="9728" y="5515"/>
                  </a:lnTo>
                  <a:lnTo>
                    <a:pt x="9427" y="5574"/>
                  </a:lnTo>
                  <a:lnTo>
                    <a:pt x="9119" y="5625"/>
                  </a:lnTo>
                  <a:lnTo>
                    <a:pt x="8803" y="5670"/>
                  </a:lnTo>
                  <a:lnTo>
                    <a:pt x="8481" y="5710"/>
                  </a:lnTo>
                  <a:lnTo>
                    <a:pt x="8153" y="5742"/>
                  </a:lnTo>
                  <a:lnTo>
                    <a:pt x="7819" y="5768"/>
                  </a:lnTo>
                  <a:lnTo>
                    <a:pt x="7479" y="5786"/>
                  </a:lnTo>
                  <a:lnTo>
                    <a:pt x="7135" y="5797"/>
                  </a:lnTo>
                  <a:lnTo>
                    <a:pt x="6786" y="5801"/>
                  </a:lnTo>
                  <a:lnTo>
                    <a:pt x="6437" y="5797"/>
                  </a:lnTo>
                  <a:lnTo>
                    <a:pt x="6092" y="5786"/>
                  </a:lnTo>
                  <a:lnTo>
                    <a:pt x="5752" y="5768"/>
                  </a:lnTo>
                  <a:lnTo>
                    <a:pt x="5418" y="5742"/>
                  </a:lnTo>
                  <a:lnTo>
                    <a:pt x="5090" y="5710"/>
                  </a:lnTo>
                  <a:lnTo>
                    <a:pt x="4768" y="5670"/>
                  </a:lnTo>
                  <a:lnTo>
                    <a:pt x="4452" y="5625"/>
                  </a:lnTo>
                  <a:lnTo>
                    <a:pt x="4144" y="5574"/>
                  </a:lnTo>
                  <a:lnTo>
                    <a:pt x="3844" y="5515"/>
                  </a:lnTo>
                  <a:lnTo>
                    <a:pt x="3552" y="5451"/>
                  </a:lnTo>
                  <a:lnTo>
                    <a:pt x="3267" y="5381"/>
                  </a:lnTo>
                  <a:lnTo>
                    <a:pt x="2992" y="5305"/>
                  </a:lnTo>
                  <a:lnTo>
                    <a:pt x="2726" y="5225"/>
                  </a:lnTo>
                  <a:lnTo>
                    <a:pt x="2469" y="5139"/>
                  </a:lnTo>
                  <a:lnTo>
                    <a:pt x="2223" y="5047"/>
                  </a:lnTo>
                  <a:lnTo>
                    <a:pt x="1988" y="4952"/>
                  </a:lnTo>
                  <a:lnTo>
                    <a:pt x="1763" y="4851"/>
                  </a:lnTo>
                  <a:lnTo>
                    <a:pt x="1549" y="4746"/>
                  </a:lnTo>
                  <a:lnTo>
                    <a:pt x="1348" y="4636"/>
                  </a:lnTo>
                  <a:lnTo>
                    <a:pt x="1159" y="4522"/>
                  </a:lnTo>
                  <a:lnTo>
                    <a:pt x="983" y="4404"/>
                  </a:lnTo>
                  <a:lnTo>
                    <a:pt x="819" y="4283"/>
                  </a:lnTo>
                  <a:lnTo>
                    <a:pt x="669" y="4158"/>
                  </a:lnTo>
                  <a:lnTo>
                    <a:pt x="533" y="4029"/>
                  </a:lnTo>
                  <a:lnTo>
                    <a:pt x="412" y="3898"/>
                  </a:lnTo>
                  <a:lnTo>
                    <a:pt x="306" y="3763"/>
                  </a:lnTo>
                  <a:lnTo>
                    <a:pt x="214" y="3625"/>
                  </a:lnTo>
                  <a:lnTo>
                    <a:pt x="138" y="3485"/>
                  </a:lnTo>
                  <a:lnTo>
                    <a:pt x="78" y="3342"/>
                  </a:lnTo>
                  <a:lnTo>
                    <a:pt x="35" y="3197"/>
                  </a:lnTo>
                  <a:lnTo>
                    <a:pt x="9" y="3050"/>
                  </a:lnTo>
                  <a:lnTo>
                    <a:pt x="0" y="2901"/>
                  </a:lnTo>
                  <a:lnTo>
                    <a:pt x="9" y="2751"/>
                  </a:lnTo>
                  <a:lnTo>
                    <a:pt x="35" y="2604"/>
                  </a:lnTo>
                  <a:lnTo>
                    <a:pt x="78" y="2459"/>
                  </a:lnTo>
                  <a:lnTo>
                    <a:pt x="138" y="2316"/>
                  </a:lnTo>
                  <a:lnTo>
                    <a:pt x="214" y="2176"/>
                  </a:lnTo>
                  <a:lnTo>
                    <a:pt x="306" y="2038"/>
                  </a:lnTo>
                  <a:lnTo>
                    <a:pt x="412" y="1904"/>
                  </a:lnTo>
                  <a:lnTo>
                    <a:pt x="533" y="1772"/>
                  </a:lnTo>
                  <a:lnTo>
                    <a:pt x="669" y="1644"/>
                  </a:lnTo>
                  <a:lnTo>
                    <a:pt x="819" y="1518"/>
                  </a:lnTo>
                  <a:lnTo>
                    <a:pt x="983" y="1397"/>
                  </a:lnTo>
                  <a:lnTo>
                    <a:pt x="1159" y="1279"/>
                  </a:lnTo>
                  <a:lnTo>
                    <a:pt x="1348" y="1165"/>
                  </a:lnTo>
                  <a:lnTo>
                    <a:pt x="1549" y="1056"/>
                  </a:lnTo>
                  <a:lnTo>
                    <a:pt x="1763" y="950"/>
                  </a:lnTo>
                  <a:lnTo>
                    <a:pt x="1988" y="850"/>
                  </a:lnTo>
                  <a:lnTo>
                    <a:pt x="2223" y="754"/>
                  </a:lnTo>
                  <a:lnTo>
                    <a:pt x="2469" y="663"/>
                  </a:lnTo>
                  <a:lnTo>
                    <a:pt x="2726" y="576"/>
                  </a:lnTo>
                  <a:lnTo>
                    <a:pt x="2992" y="496"/>
                  </a:lnTo>
                  <a:lnTo>
                    <a:pt x="3267" y="420"/>
                  </a:lnTo>
                  <a:lnTo>
                    <a:pt x="3552" y="351"/>
                  </a:lnTo>
                  <a:lnTo>
                    <a:pt x="3844" y="286"/>
                  </a:lnTo>
                  <a:lnTo>
                    <a:pt x="4144" y="229"/>
                  </a:lnTo>
                  <a:lnTo>
                    <a:pt x="4452" y="176"/>
                  </a:lnTo>
                  <a:lnTo>
                    <a:pt x="4768" y="131"/>
                  </a:lnTo>
                  <a:lnTo>
                    <a:pt x="5090" y="92"/>
                  </a:lnTo>
                  <a:lnTo>
                    <a:pt x="5418" y="59"/>
                  </a:lnTo>
                  <a:lnTo>
                    <a:pt x="5752" y="34"/>
                  </a:lnTo>
                  <a:lnTo>
                    <a:pt x="6092" y="15"/>
                  </a:lnTo>
                  <a:lnTo>
                    <a:pt x="6437" y="4"/>
                  </a:lnTo>
                  <a:lnTo>
                    <a:pt x="6786" y="0"/>
                  </a:lnTo>
                  <a:lnTo>
                    <a:pt x="7135" y="4"/>
                  </a:lnTo>
                  <a:lnTo>
                    <a:pt x="7479" y="15"/>
                  </a:lnTo>
                  <a:lnTo>
                    <a:pt x="7819" y="34"/>
                  </a:lnTo>
                  <a:lnTo>
                    <a:pt x="8153" y="59"/>
                  </a:lnTo>
                  <a:lnTo>
                    <a:pt x="8481" y="92"/>
                  </a:lnTo>
                  <a:lnTo>
                    <a:pt x="8803" y="131"/>
                  </a:lnTo>
                  <a:lnTo>
                    <a:pt x="9119" y="176"/>
                  </a:lnTo>
                  <a:lnTo>
                    <a:pt x="9427" y="229"/>
                  </a:lnTo>
                  <a:lnTo>
                    <a:pt x="9728" y="286"/>
                  </a:lnTo>
                  <a:lnTo>
                    <a:pt x="10020" y="351"/>
                  </a:lnTo>
                  <a:lnTo>
                    <a:pt x="10305" y="420"/>
                  </a:lnTo>
                  <a:lnTo>
                    <a:pt x="10579" y="496"/>
                  </a:lnTo>
                  <a:lnTo>
                    <a:pt x="10846" y="576"/>
                  </a:lnTo>
                  <a:lnTo>
                    <a:pt x="11102" y="663"/>
                  </a:lnTo>
                  <a:lnTo>
                    <a:pt x="11348" y="754"/>
                  </a:lnTo>
                  <a:lnTo>
                    <a:pt x="11584" y="850"/>
                  </a:lnTo>
                  <a:lnTo>
                    <a:pt x="11809" y="950"/>
                  </a:lnTo>
                  <a:lnTo>
                    <a:pt x="12022" y="1056"/>
                  </a:lnTo>
                  <a:lnTo>
                    <a:pt x="12224" y="1165"/>
                  </a:lnTo>
                  <a:lnTo>
                    <a:pt x="12413" y="1279"/>
                  </a:lnTo>
                  <a:lnTo>
                    <a:pt x="12589" y="1397"/>
                  </a:lnTo>
                  <a:lnTo>
                    <a:pt x="12753" y="1518"/>
                  </a:lnTo>
                  <a:lnTo>
                    <a:pt x="12902" y="1644"/>
                  </a:lnTo>
                  <a:lnTo>
                    <a:pt x="13039" y="1772"/>
                  </a:lnTo>
                  <a:lnTo>
                    <a:pt x="13159" y="1904"/>
                  </a:lnTo>
                  <a:lnTo>
                    <a:pt x="13266" y="2038"/>
                  </a:lnTo>
                  <a:lnTo>
                    <a:pt x="13358" y="2176"/>
                  </a:lnTo>
                  <a:lnTo>
                    <a:pt x="13433" y="2316"/>
                  </a:lnTo>
                  <a:lnTo>
                    <a:pt x="13493" y="2459"/>
                  </a:lnTo>
                  <a:lnTo>
                    <a:pt x="13537" y="2604"/>
                  </a:lnTo>
                  <a:lnTo>
                    <a:pt x="13563" y="2751"/>
                  </a:lnTo>
                  <a:lnTo>
                    <a:pt x="13571" y="2901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b="1" dirty="0">
                <a:solidFill>
                  <a:srgbClr val="000000"/>
                </a:solidFill>
                <a:latin typeface="Arial"/>
              </a:endParaRPr>
            </a:p>
          </p:txBody>
        </p:sp>
      </p:grpSp>
      <p:sp>
        <p:nvSpPr>
          <p:cNvPr id="68" name="Rectangle 4">
            <a:extLst>
              <a:ext uri="{FF2B5EF4-FFF2-40B4-BE49-F238E27FC236}">
                <a16:creationId xmlns:a16="http://schemas.microsoft.com/office/drawing/2014/main" id="{3B6C84AC-5573-4004-A992-13E7227E4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3753" y="3372200"/>
            <a:ext cx="545281" cy="484227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r>
              <a:rPr lang="en-US" sz="3500" b="1" dirty="0">
                <a:solidFill>
                  <a:srgbClr val="D10404"/>
                </a:solidFill>
                <a:latin typeface="Arial"/>
                <a:sym typeface="Wingdings" pitchFamily="2" charset="2"/>
              </a:rPr>
              <a:t></a:t>
            </a:r>
          </a:p>
        </p:txBody>
      </p:sp>
      <p:sp>
        <p:nvSpPr>
          <p:cNvPr id="69" name="Rectangle 4">
            <a:extLst>
              <a:ext uri="{FF2B5EF4-FFF2-40B4-BE49-F238E27FC236}">
                <a16:creationId xmlns:a16="http://schemas.microsoft.com/office/drawing/2014/main" id="{D3063D95-C2F4-4A4A-AE07-7D88A5168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462" y="4003091"/>
            <a:ext cx="545281" cy="484227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r>
              <a:rPr lang="en-US" sz="3500" b="1" dirty="0">
                <a:solidFill>
                  <a:srgbClr val="D10404"/>
                </a:solidFill>
                <a:latin typeface="Arial"/>
                <a:sym typeface="Wingdings" pitchFamily="2" charset="2"/>
              </a:rPr>
              <a:t></a:t>
            </a:r>
          </a:p>
        </p:txBody>
      </p:sp>
      <p:sp>
        <p:nvSpPr>
          <p:cNvPr id="70" name="Rectangle 4">
            <a:extLst>
              <a:ext uri="{FF2B5EF4-FFF2-40B4-BE49-F238E27FC236}">
                <a16:creationId xmlns:a16="http://schemas.microsoft.com/office/drawing/2014/main" id="{94A57D26-2B72-4F72-8DD4-FB2DE9CFC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6720" y="4777425"/>
            <a:ext cx="545281" cy="484227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/>
          <a:p>
            <a:r>
              <a:rPr lang="en-US" sz="3500" b="1" dirty="0">
                <a:solidFill>
                  <a:srgbClr val="D10404"/>
                </a:solidFill>
                <a:latin typeface="Arial"/>
                <a:sym typeface="Wingdings" pitchFamily="2" charset="2"/>
              </a:rPr>
              <a:t></a:t>
            </a:r>
          </a:p>
        </p:txBody>
      </p:sp>
    </p:spTree>
    <p:extLst>
      <p:ext uri="{BB962C8B-B14F-4D97-AF65-F5344CB8AC3E}">
        <p14:creationId xmlns:p14="http://schemas.microsoft.com/office/powerpoint/2010/main" val="949207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6000">
        <p:fade/>
      </p:transition>
    </mc:Choice>
    <mc:Fallback xmlns="">
      <p:transition spd="med" advClick="0" advTm="6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796" y="-24949"/>
            <a:ext cx="12190408" cy="5180923"/>
          </a:xfrm>
          <a:prstGeom prst="rect">
            <a:avLst/>
          </a:prstGeom>
        </p:spPr>
      </p:pic>
      <p:sp>
        <p:nvSpPr>
          <p:cNvPr id="5" name="Retângulo 13"/>
          <p:cNvSpPr/>
          <p:nvPr/>
        </p:nvSpPr>
        <p:spPr>
          <a:xfrm>
            <a:off x="368392" y="5231471"/>
            <a:ext cx="11517396" cy="14388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010" fontAlgn="base">
              <a:lnSpc>
                <a:spcPts val="3499"/>
              </a:lnSpc>
              <a:spcBef>
                <a:spcPts val="300"/>
              </a:spcBef>
              <a:spcAft>
                <a:spcPct val="0"/>
              </a:spcAft>
            </a:pPr>
            <a:r>
              <a:rPr lang="en-US" sz="2133" dirty="0">
                <a:solidFill>
                  <a:srgbClr val="7C9CC6"/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To be the best </a:t>
            </a:r>
            <a:r>
              <a:rPr lang="en-US" sz="2133" dirty="0">
                <a:solidFill>
                  <a:srgbClr val="000000">
                    <a:lumMod val="75000"/>
                    <a:lumOff val="25000"/>
                  </a:srgbClr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in all that we do, completely </a:t>
            </a:r>
            <a:r>
              <a:rPr lang="en-US" sz="2133" dirty="0">
                <a:solidFill>
                  <a:srgbClr val="7C9CC6"/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focused</a:t>
            </a:r>
            <a:r>
              <a:rPr lang="en-US" sz="2133" dirty="0">
                <a:solidFill>
                  <a:srgbClr val="000000">
                    <a:lumMod val="75000"/>
                    <a:lumOff val="25000"/>
                  </a:srgbClr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 on our business, ensuring the </a:t>
            </a:r>
            <a:r>
              <a:rPr lang="en-US" sz="2133" dirty="0">
                <a:solidFill>
                  <a:srgbClr val="7C9CC6"/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best products </a:t>
            </a:r>
            <a:r>
              <a:rPr lang="en-US" sz="2133" dirty="0">
                <a:solidFill>
                  <a:srgbClr val="000000">
                    <a:lumMod val="75000"/>
                    <a:lumOff val="25000"/>
                  </a:srgbClr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and services to our </a:t>
            </a:r>
            <a:r>
              <a:rPr lang="en-US" sz="2133" dirty="0">
                <a:solidFill>
                  <a:srgbClr val="7C9CC6"/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customers</a:t>
            </a:r>
            <a:r>
              <a:rPr lang="en-US" sz="2133" dirty="0">
                <a:solidFill>
                  <a:srgbClr val="000000">
                    <a:lumMod val="75000"/>
                    <a:lumOff val="25000"/>
                  </a:srgbClr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, a relationship of </a:t>
            </a:r>
            <a:r>
              <a:rPr lang="en-US" sz="2133" dirty="0">
                <a:solidFill>
                  <a:srgbClr val="7C9CC6"/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trust</a:t>
            </a:r>
            <a:r>
              <a:rPr lang="en-US" sz="2133" dirty="0">
                <a:solidFill>
                  <a:srgbClr val="006991"/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 </a:t>
            </a:r>
            <a:r>
              <a:rPr lang="en-US" sz="2133" dirty="0">
                <a:solidFill>
                  <a:srgbClr val="000000">
                    <a:lumMod val="75000"/>
                    <a:lumOff val="25000"/>
                  </a:srgbClr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with our suppliers, </a:t>
            </a:r>
            <a:r>
              <a:rPr lang="en-US" sz="2133" dirty="0">
                <a:solidFill>
                  <a:srgbClr val="7C9CC6"/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profitability</a:t>
            </a:r>
            <a:r>
              <a:rPr lang="en-US" sz="2133" dirty="0">
                <a:solidFill>
                  <a:srgbClr val="006991"/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 </a:t>
            </a:r>
            <a:r>
              <a:rPr lang="en-US" sz="2133" dirty="0">
                <a:solidFill>
                  <a:srgbClr val="000000">
                    <a:lumMod val="75000"/>
                    <a:lumOff val="25000"/>
                  </a:srgbClr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for our shareholders and the opportunity of a </a:t>
            </a:r>
            <a:r>
              <a:rPr lang="en-US" sz="2133" dirty="0">
                <a:solidFill>
                  <a:srgbClr val="7C9CC6"/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better future </a:t>
            </a:r>
            <a:r>
              <a:rPr lang="en-US" sz="2133" dirty="0">
                <a:solidFill>
                  <a:srgbClr val="000000">
                    <a:lumMod val="75000"/>
                    <a:lumOff val="25000"/>
                  </a:srgbClr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for all of our </a:t>
            </a:r>
            <a:r>
              <a:rPr lang="en-US" sz="2133" dirty="0">
                <a:solidFill>
                  <a:srgbClr val="7C9CC6"/>
                </a:solidFill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  <a:sym typeface="Gill Sans" pitchFamily="1" charset="0"/>
              </a:rPr>
              <a:t>team members</a:t>
            </a:r>
            <a:endParaRPr lang="pt-BR" sz="2133" dirty="0">
              <a:solidFill>
                <a:srgbClr val="7C9CC6"/>
              </a:solidFill>
              <a:latin typeface="Nirmala UI" panose="020B0502040204020203" pitchFamily="34" charset="0"/>
              <a:ea typeface="Zilla Slab" pitchFamily="2" charset="0"/>
              <a:cs typeface="Nirmala UI" panose="020B0502040204020203" pitchFamily="34" charset="0"/>
              <a:sym typeface="Gill Sans" pitchFamily="1" charset="0"/>
            </a:endParaRPr>
          </a:p>
        </p:txBody>
      </p:sp>
      <p:sp>
        <p:nvSpPr>
          <p:cNvPr id="6" name="TextBox 2"/>
          <p:cNvSpPr txBox="1">
            <a:spLocks noChangeArrowheads="1"/>
          </p:cNvSpPr>
          <p:nvPr/>
        </p:nvSpPr>
        <p:spPr bwMode="auto">
          <a:xfrm>
            <a:off x="5715000" y="4046060"/>
            <a:ext cx="6182923" cy="1107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725" tIns="60853" rIns="121725" bIns="60853">
            <a:spAutoFit/>
          </a:bodyPr>
          <a:lstStyle>
            <a:lvl1pPr eaLnBrk="0" hangingPunct="0"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1pPr>
            <a:lvl2pPr marL="742950" indent="-285750" eaLnBrk="0" hangingPunct="0"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2pPr>
            <a:lvl3pPr marL="1143000" indent="-228600" eaLnBrk="0" hangingPunct="0"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3pPr>
            <a:lvl4pPr marL="1600200" indent="-228600" eaLnBrk="0" hangingPunct="0"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4pPr>
            <a:lvl5pPr marL="2057400" indent="-228600" eaLnBrk="0" hangingPunct="0"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9pPr>
          </a:lstStyle>
          <a:p>
            <a:pPr algn="ctr" defTabSz="1219010" eaLnBrk="1" fontAlgn="base" hangingPunct="1">
              <a:spcBef>
                <a:spcPct val="0"/>
              </a:spcBef>
              <a:spcAft>
                <a:spcPct val="0"/>
              </a:spcAft>
            </a:pPr>
            <a:r>
              <a:rPr lang="en-US" sz="6399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Zilla Slab SemiBold" pitchFamily="2" charset="0"/>
                <a:ea typeface="Zilla Slab SemiBold" pitchFamily="2" charset="0"/>
              </a:rPr>
              <a:t>OUR MISSION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4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79120" y="283255"/>
            <a:ext cx="1828561" cy="69074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172447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7000">
        <p:fade/>
      </p:transition>
    </mc:Choice>
    <mc:Fallback xmlns="">
      <p:transition spd="med" advClick="0" advTm="7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1" y="309771"/>
            <a:ext cx="7644849" cy="1182147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1600378" y="1882777"/>
            <a:ext cx="4444089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/>
            <a:r>
              <a:rPr lang="en-US" sz="3733" b="1" dirty="0">
                <a:latin typeface="Zilla Slab" pitchFamily="2" charset="0"/>
                <a:ea typeface="Zilla Slab" pitchFamily="2" charset="0"/>
                <a:cs typeface="Open Sans" panose="020B0606030504020204" pitchFamily="34" charset="0"/>
                <a:sym typeface="Gill Sans" pitchFamily="1" charset="0"/>
              </a:rPr>
              <a:t>DETERMINATION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98887" y="3054613"/>
            <a:ext cx="3676882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/>
            <a:r>
              <a:rPr lang="en-US" sz="3733" b="1" dirty="0">
                <a:latin typeface="Zilla Slab" pitchFamily="2" charset="0"/>
                <a:ea typeface="Zilla Slab" pitchFamily="2" charset="0"/>
                <a:cs typeface="Open Sans" panose="020B0606030504020204" pitchFamily="34" charset="0"/>
                <a:sym typeface="Gill Sans" pitchFamily="1" charset="0"/>
              </a:rPr>
              <a:t>SIMPLICITY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98886" y="4328231"/>
            <a:ext cx="3863848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/>
            <a:r>
              <a:rPr lang="en-US" sz="3733" b="1" dirty="0">
                <a:latin typeface="Zilla Slab" pitchFamily="2" charset="0"/>
                <a:ea typeface="Zilla Slab" pitchFamily="2" charset="0"/>
                <a:cs typeface="Open Sans" panose="020B0606030504020204" pitchFamily="34" charset="0"/>
                <a:sym typeface="Gill Sans" pitchFamily="1" charset="0"/>
              </a:rPr>
              <a:t>AVAILABILITY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98887" y="5601856"/>
            <a:ext cx="3676882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/>
            <a:r>
              <a:rPr lang="en-US" sz="3733" b="1" dirty="0">
                <a:latin typeface="Zilla Slab" pitchFamily="2" charset="0"/>
                <a:ea typeface="Zilla Slab" pitchFamily="2" charset="0"/>
                <a:cs typeface="Open Sans" panose="020B0606030504020204" pitchFamily="34" charset="0"/>
                <a:sym typeface="Gill Sans" pitchFamily="1" charset="0"/>
              </a:rPr>
              <a:t>HUMILITY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4162734" y="4305267"/>
            <a:ext cx="3676882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/>
            <a:r>
              <a:rPr lang="en-US" sz="3733" b="1" dirty="0">
                <a:latin typeface="Zilla Slab" pitchFamily="2" charset="0"/>
                <a:ea typeface="Zilla Slab" pitchFamily="2" charset="0"/>
                <a:cs typeface="Open Sans" panose="020B0606030504020204" pitchFamily="34" charset="0"/>
                <a:sym typeface="Gill Sans" pitchFamily="1" charset="0"/>
              </a:rPr>
              <a:t>SINCERITY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162734" y="5572259"/>
            <a:ext cx="3676882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/>
            <a:r>
              <a:rPr lang="en-US" sz="3733" b="1" dirty="0">
                <a:latin typeface="Zilla Slab" pitchFamily="2" charset="0"/>
                <a:ea typeface="Zilla Slab" pitchFamily="2" charset="0"/>
                <a:cs typeface="Open Sans" panose="020B0606030504020204" pitchFamily="34" charset="0"/>
                <a:sym typeface="Gill Sans" pitchFamily="1" charset="0"/>
              </a:rPr>
              <a:t>DISCIPLINE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155536" y="3048088"/>
            <a:ext cx="3676882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1219010"/>
            <a:r>
              <a:rPr lang="en-US" sz="3733" b="1" dirty="0">
                <a:latin typeface="Zilla Slab" pitchFamily="2" charset="0"/>
                <a:ea typeface="Zilla Slab" pitchFamily="2" charset="0"/>
                <a:cs typeface="Open Sans" panose="020B0606030504020204" pitchFamily="34" charset="0"/>
                <a:sym typeface="Gill Sans" pitchFamily="1" charset="0"/>
              </a:rPr>
              <a:t>OWNERSHIP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24087" y="369928"/>
            <a:ext cx="7199398" cy="107709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6399" b="1" dirty="0">
                <a:solidFill>
                  <a:schemeClr val="bg1"/>
                </a:solidFill>
                <a:latin typeface="Zilla Slab SemiBold" pitchFamily="2" charset="0"/>
                <a:ea typeface="Zilla Slab SemiBold" pitchFamily="2" charset="0"/>
                <a:sym typeface="Gill Sans" pitchFamily="1" charset="0"/>
              </a:rPr>
              <a:t>OUR VALUES</a:t>
            </a:r>
          </a:p>
        </p:txBody>
      </p:sp>
      <p:sp>
        <p:nvSpPr>
          <p:cNvPr id="8" name="Rectangle 7"/>
          <p:cNvSpPr/>
          <p:nvPr/>
        </p:nvSpPr>
        <p:spPr>
          <a:xfrm rot="278218">
            <a:off x="10168865" y="1080799"/>
            <a:ext cx="443928" cy="609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endParaRPr lang="en-US" sz="2799">
              <a:solidFill>
                <a:prstClr val="white"/>
              </a:solidFill>
              <a:sym typeface="Gill Sans" pitchFamily="1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644849" y="0"/>
            <a:ext cx="457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1288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5000">
        <p:fade/>
      </p:transition>
    </mc:Choice>
    <mc:Fallback xmlns="">
      <p:transition spd="med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75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20" grpId="0"/>
      <p:bldP spid="23" grpId="0"/>
      <p:bldP spid="2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email">
            <a:alphaModFix amt="36000"/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tangle 30">
            <a:extLst>
              <a:ext uri="{FF2B5EF4-FFF2-40B4-BE49-F238E27FC236}">
                <a16:creationId xmlns:a16="http://schemas.microsoft.com/office/drawing/2014/main" id="{8FEB2A6A-E88A-4C38-8B05-747B31333C0D}"/>
              </a:ext>
            </a:extLst>
          </p:cNvPr>
          <p:cNvSpPr/>
          <p:nvPr/>
        </p:nvSpPr>
        <p:spPr bwMode="auto">
          <a:xfrm>
            <a:off x="995082" y="2642607"/>
            <a:ext cx="9669900" cy="1144594"/>
          </a:xfrm>
          <a:prstGeom prst="rect">
            <a:avLst/>
          </a:prstGeom>
          <a:blipFill dpi="0" rotWithShape="0">
            <a:blip r:embed="rId4">
              <a:alphaModFix amt="64000"/>
            </a:blip>
            <a:srcRect/>
            <a:tile tx="0" ty="0" sx="100000" sy="100000" flip="none" algn="tl"/>
          </a:blip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15B2DCF-B4A7-4F4B-BD16-B956B7752CEB}"/>
              </a:ext>
            </a:extLst>
          </p:cNvPr>
          <p:cNvSpPr/>
          <p:nvPr/>
        </p:nvSpPr>
        <p:spPr bwMode="auto">
          <a:xfrm>
            <a:off x="995082" y="1403287"/>
            <a:ext cx="9669900" cy="1144594"/>
          </a:xfrm>
          <a:prstGeom prst="rect">
            <a:avLst/>
          </a:prstGeom>
          <a:blipFill dpi="0" rotWithShape="0">
            <a:blip r:embed="rId4">
              <a:alphaModFix amt="64000"/>
            </a:blip>
            <a:srcRect/>
            <a:tile tx="0" ty="0" sx="100000" sy="100000" flip="none" algn="tl"/>
          </a:blip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" charset="0"/>
              <a:ea typeface="ヒラギノ角ゴ ProN W3" charset="0"/>
              <a:cs typeface="ヒラギノ角ゴ ProN W3" charset="0"/>
              <a:sym typeface="Gill Sans" charset="0"/>
            </a:endParaRPr>
          </a:p>
        </p:txBody>
      </p:sp>
      <p:sp>
        <p:nvSpPr>
          <p:cNvPr id="5" name="Retângulo 13"/>
          <p:cNvSpPr/>
          <p:nvPr/>
        </p:nvSpPr>
        <p:spPr>
          <a:xfrm>
            <a:off x="1019842" y="1454014"/>
            <a:ext cx="9645140" cy="11336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010" rtl="0" eaLnBrk="1" fontAlgn="base" latinLnBrk="0" hangingPunct="1">
              <a:lnSpc>
                <a:spcPts val="3499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50800" dist="50800" dir="5400000" algn="ctr" rotWithShape="0">
                    <a:srgbClr val="1E3F5E">
                      <a:alpha val="85000"/>
                    </a:srgbClr>
                  </a:outerShdw>
                </a:effectLst>
                <a:uLnTx/>
                <a:uFillTx/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</a:rPr>
              <a:t>1953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50800" dist="50800" dir="5400000" algn="ctr" rotWithShape="0">
                  <a:srgbClr val="1E3F5E">
                    <a:alpha val="85000"/>
                  </a:srgbClr>
                </a:outerShdw>
              </a:effectLst>
              <a:uLnTx/>
              <a:uFillTx/>
              <a:latin typeface="Nirmala UI" panose="020B0502040204020203" pitchFamily="34" charset="0"/>
              <a:ea typeface="Zilla Slab" pitchFamily="2" charset="0"/>
              <a:cs typeface="Nirmala UI" panose="020B0502040204020203" pitchFamily="34" charset="0"/>
            </a:endParaRPr>
          </a:p>
          <a:p>
            <a:pPr marL="0" marR="0" lvl="0" indent="0" algn="just" defTabSz="121901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50800" dist="50800" dir="5400000" algn="ctr" rotWithShape="0">
                    <a:srgbClr val="000000">
                      <a:alpha val="85000"/>
                    </a:srgbClr>
                  </a:outerShdw>
                </a:effectLst>
                <a:uLnTx/>
                <a:uFillTx/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</a:rPr>
              <a:t>JBS was founded by José Batista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outerShdw blurRad="50800" dist="50800" dir="5400000" algn="ctr" rotWithShape="0">
                    <a:srgbClr val="000000">
                      <a:alpha val="85000"/>
                    </a:srgbClr>
                  </a:outerShdw>
                </a:effectLst>
                <a:uLnTx/>
                <a:uFillTx/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</a:rPr>
              <a:t>Sobrinho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50800" dist="50800" dir="5400000" algn="ctr" rotWithShape="0">
                    <a:srgbClr val="000000">
                      <a:alpha val="85000"/>
                    </a:srgbClr>
                  </a:outerShdw>
                </a:effectLst>
                <a:uLnTx/>
                <a:uFillTx/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</a:rPr>
              <a:t> at a small plant with capacity to process five head of livestock per day in the city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outerShdw blurRad="50800" dist="50800" dir="5400000" algn="ctr" rotWithShape="0">
                    <a:srgbClr val="000000">
                      <a:alpha val="85000"/>
                    </a:srgbClr>
                  </a:outerShdw>
                </a:effectLst>
                <a:uLnTx/>
                <a:uFillTx/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</a:rPr>
              <a:t>Anápolis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50800" dist="50800" dir="5400000" algn="ctr" rotWithShape="0">
                    <a:srgbClr val="000000">
                      <a:alpha val="85000"/>
                    </a:srgbClr>
                  </a:outerShdw>
                </a:effectLst>
                <a:uLnTx/>
                <a:uFillTx/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</a:rPr>
              <a:t>, in the State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>
                  <a:outerShdw blurRad="50800" dist="50800" dir="5400000" algn="ctr" rotWithShape="0">
                    <a:srgbClr val="000000">
                      <a:alpha val="85000"/>
                    </a:srgbClr>
                  </a:outerShdw>
                </a:effectLst>
                <a:uLnTx/>
                <a:uFillTx/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</a:rPr>
              <a:t>Goiás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50800" dist="50800" dir="5400000" algn="ctr" rotWithShape="0">
                    <a:srgbClr val="000000">
                      <a:alpha val="85000"/>
                    </a:srgbClr>
                  </a:outerShdw>
                </a:effectLst>
                <a:uLnTx/>
                <a:uFillTx/>
                <a:latin typeface="Nirmala UI" panose="020B0502040204020203" pitchFamily="34" charset="0"/>
                <a:ea typeface="Zilla Slab" pitchFamily="2" charset="0"/>
                <a:cs typeface="Nirmala UI" panose="020B0502040204020203" pitchFamily="34" charset="0"/>
              </a:rPr>
              <a:t> in West Central Brazil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50800" dist="50800" dir="5400000" algn="ctr" rotWithShape="0">
                    <a:srgbClr val="000000">
                      <a:alpha val="85000"/>
                    </a:srgbClr>
                  </a:outerShdw>
                </a:effectLst>
                <a:uLnTx/>
                <a:uFillTx/>
                <a:latin typeface="Gill Sans"/>
              </a:rPr>
              <a:t>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50800" dist="50800" dir="5400000" algn="ctr" rotWithShape="0">
                  <a:srgbClr val="000000">
                    <a:alpha val="85000"/>
                  </a:srgbClr>
                </a:outerShdw>
              </a:effectLst>
              <a:uLnTx/>
              <a:uFillTx/>
              <a:latin typeface="Nirmala UI" panose="020B0502040204020203" pitchFamily="34" charset="0"/>
              <a:ea typeface="Zilla Slab" pitchFamily="2" charset="0"/>
              <a:cs typeface="Nirmala UI" panose="020B0502040204020203" pitchFamily="34" charset="0"/>
              <a:sym typeface="Gill Sans" pitchFamily="1" charset="0"/>
            </a:endParaRPr>
          </a:p>
        </p:txBody>
      </p:sp>
      <p:sp>
        <p:nvSpPr>
          <p:cNvPr id="6" name="TextBox 2"/>
          <p:cNvSpPr txBox="1">
            <a:spLocks noChangeArrowheads="1"/>
          </p:cNvSpPr>
          <p:nvPr/>
        </p:nvSpPr>
        <p:spPr bwMode="auto">
          <a:xfrm>
            <a:off x="484319" y="175472"/>
            <a:ext cx="6182923" cy="1107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725" tIns="60853" rIns="121725" bIns="60853">
            <a:spAutoFit/>
          </a:bodyPr>
          <a:lstStyle>
            <a:lvl1pPr eaLnBrk="0" hangingPunct="0"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1pPr>
            <a:lvl2pPr marL="742950" indent="-285750" eaLnBrk="0" hangingPunct="0"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2pPr>
            <a:lvl3pPr marL="1143000" indent="-228600" eaLnBrk="0" hangingPunct="0"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3pPr>
            <a:lvl4pPr marL="1600200" indent="-228600" eaLnBrk="0" hangingPunct="0"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4pPr>
            <a:lvl5pPr marL="2057400" indent="-228600" eaLnBrk="0" hangingPunct="0"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rgbClr val="000000"/>
                </a:solidFill>
                <a:latin typeface="Gill Sans" pitchFamily="1" charset="0"/>
                <a:ea typeface="ヒラギノ角ゴ ProN W3" pitchFamily="1" charset="-128"/>
                <a:sym typeface="Gill Sans" pitchFamily="1" charset="0"/>
              </a:defRPr>
            </a:lvl9pPr>
          </a:lstStyle>
          <a:p>
            <a:pPr marL="0" marR="0" lvl="0" indent="0" algn="ctr" defTabSz="12190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399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>
                  <a:outerShdw blurRad="38100" dist="38100" dir="2700000" algn="tl">
                    <a:srgbClr val="FFFFFF">
                      <a:alpha val="43000"/>
                    </a:srgbClr>
                  </a:outerShdw>
                </a:effectLst>
                <a:uLnTx/>
                <a:uFillTx/>
                <a:latin typeface="Zilla Slab SemiBold" pitchFamily="2" charset="0"/>
                <a:ea typeface="Zilla Slab SemiBold" pitchFamily="2" charset="0"/>
                <a:sym typeface="Gill Sans" pitchFamily="1" charset="0"/>
              </a:rPr>
              <a:t>A Brief History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5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879120" y="283255"/>
            <a:ext cx="1828561" cy="690747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F320F9DA-B6C3-4636-9388-50E11C355FDE}"/>
              </a:ext>
            </a:extLst>
          </p:cNvPr>
          <p:cNvSpPr/>
          <p:nvPr/>
        </p:nvSpPr>
        <p:spPr>
          <a:xfrm>
            <a:off x="959718" y="2681997"/>
            <a:ext cx="9508644" cy="11336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1219010" rtl="0" eaLnBrk="1" fontAlgn="base" latinLnBrk="0" hangingPunct="1">
              <a:lnSpc>
                <a:spcPts val="3499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50800" dist="50800" dir="5400000" algn="ctr" rotWithShape="0">
                    <a:srgbClr val="1E3F5E">
                      <a:alpha val="85000"/>
                    </a:srgbClr>
                  </a:outerShdw>
                </a:effectLst>
                <a:uLnTx/>
                <a:uFillTx/>
                <a:latin typeface="Nirmala UI" panose="020B0502040204020203" pitchFamily="34" charset="0"/>
                <a:cs typeface="Nirmala UI" panose="020B0502040204020203" pitchFamily="34" charset="0"/>
                <a:sym typeface="Gill Sans" pitchFamily="1" charset="0"/>
              </a:rPr>
              <a:t>1970-2001</a:t>
            </a:r>
          </a:p>
          <a:p>
            <a:pPr marL="0" marR="0" lvl="0" indent="0" algn="just" defTabSz="1219010" rtl="0" eaLnBrk="1" fontAlgn="base" latinLnBrk="0" hangingPunct="1">
              <a:lnSpc>
                <a:spcPct val="100000"/>
              </a:lnSpc>
              <a:spcBef>
                <a:spcPts val="3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50800" dist="50800" dir="5400000" algn="ctr" rotWithShape="0">
                    <a:srgbClr val="000000">
                      <a:alpha val="85000"/>
                    </a:srgbClr>
                  </a:outerShdw>
                </a:effectLst>
                <a:uLnTx/>
                <a:uFillTx/>
                <a:latin typeface="Nirmala UI" panose="020B0502040204020203" pitchFamily="34" charset="0"/>
                <a:cs typeface="Nirmala UI" panose="020B0502040204020203" pitchFamily="34" charset="0"/>
              </a:rPr>
              <a:t>JBS significantly expands its operations in the beef sector in Brazil. Through acquisitions and investment in existing units, the company reached daily slaughter capacity of 5,800 head.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E3828329-EE6C-4D75-85CB-D391B400FC13}"/>
              </a:ext>
            </a:extLst>
          </p:cNvPr>
          <p:cNvCxnSpPr>
            <a:cxnSpLocks/>
          </p:cNvCxnSpPr>
          <p:nvPr/>
        </p:nvCxnSpPr>
        <p:spPr bwMode="auto">
          <a:xfrm flipV="1">
            <a:off x="412376" y="5267340"/>
            <a:ext cx="11367248" cy="35098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9AD74D53-2749-43CE-A25C-EA3F67D439E9}"/>
              </a:ext>
            </a:extLst>
          </p:cNvPr>
          <p:cNvCxnSpPr/>
          <p:nvPr/>
        </p:nvCxnSpPr>
        <p:spPr bwMode="auto">
          <a:xfrm>
            <a:off x="995082" y="4880708"/>
            <a:ext cx="0" cy="421730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17F2DF69-BFC8-4EE5-943C-70E245C35E35}"/>
              </a:ext>
            </a:extLst>
          </p:cNvPr>
          <p:cNvCxnSpPr/>
          <p:nvPr/>
        </p:nvCxnSpPr>
        <p:spPr bwMode="auto">
          <a:xfrm>
            <a:off x="1604682" y="5302438"/>
            <a:ext cx="0" cy="421730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63AE9DA6-C333-4AE1-B1D1-367DB6DC59DD}"/>
              </a:ext>
            </a:extLst>
          </p:cNvPr>
          <p:cNvCxnSpPr/>
          <p:nvPr/>
        </p:nvCxnSpPr>
        <p:spPr bwMode="auto">
          <a:xfrm>
            <a:off x="3155576" y="4880708"/>
            <a:ext cx="0" cy="421730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CE853D1-284E-4276-AD4A-426ADCBB892C}"/>
              </a:ext>
            </a:extLst>
          </p:cNvPr>
          <p:cNvCxnSpPr/>
          <p:nvPr/>
        </p:nvCxnSpPr>
        <p:spPr bwMode="auto">
          <a:xfrm>
            <a:off x="3558988" y="5302438"/>
            <a:ext cx="0" cy="421730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0BABCE01-CE4C-4EAE-8663-5BD8614A2477}"/>
              </a:ext>
            </a:extLst>
          </p:cNvPr>
          <p:cNvCxnSpPr/>
          <p:nvPr/>
        </p:nvCxnSpPr>
        <p:spPr bwMode="auto">
          <a:xfrm>
            <a:off x="5495365" y="4887339"/>
            <a:ext cx="0" cy="421730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5B6521E-B01E-42E2-B86F-3041459F9E72}"/>
              </a:ext>
            </a:extLst>
          </p:cNvPr>
          <p:cNvCxnSpPr/>
          <p:nvPr/>
        </p:nvCxnSpPr>
        <p:spPr bwMode="auto">
          <a:xfrm>
            <a:off x="5611905" y="5309069"/>
            <a:ext cx="0" cy="421730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53567349-0FD5-475B-8531-BAD6D65413AA}"/>
              </a:ext>
            </a:extLst>
          </p:cNvPr>
          <p:cNvCxnSpPr/>
          <p:nvPr/>
        </p:nvCxnSpPr>
        <p:spPr bwMode="auto">
          <a:xfrm>
            <a:off x="7010399" y="4880708"/>
            <a:ext cx="0" cy="421730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647D49AB-B7A8-4E13-8712-43A2E7460FC3}"/>
              </a:ext>
            </a:extLst>
          </p:cNvPr>
          <p:cNvCxnSpPr/>
          <p:nvPr/>
        </p:nvCxnSpPr>
        <p:spPr bwMode="auto">
          <a:xfrm>
            <a:off x="7602070" y="5302438"/>
            <a:ext cx="0" cy="421730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FBF071CA-AC16-4761-83A5-3F6D4E2B3C65}"/>
              </a:ext>
            </a:extLst>
          </p:cNvPr>
          <p:cNvCxnSpPr/>
          <p:nvPr/>
        </p:nvCxnSpPr>
        <p:spPr bwMode="auto">
          <a:xfrm>
            <a:off x="9224682" y="4880708"/>
            <a:ext cx="0" cy="421730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18D518DF-BD57-4022-8D83-DB21CE6667CF}"/>
              </a:ext>
            </a:extLst>
          </p:cNvPr>
          <p:cNvCxnSpPr/>
          <p:nvPr/>
        </p:nvCxnSpPr>
        <p:spPr bwMode="auto">
          <a:xfrm>
            <a:off x="9879120" y="5291632"/>
            <a:ext cx="0" cy="421730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FC3FCC18-2020-4420-9174-36DFEF9E35EF}"/>
              </a:ext>
            </a:extLst>
          </p:cNvPr>
          <p:cNvCxnSpPr/>
          <p:nvPr/>
        </p:nvCxnSpPr>
        <p:spPr bwMode="auto">
          <a:xfrm>
            <a:off x="11026588" y="4854575"/>
            <a:ext cx="0" cy="421730"/>
          </a:xfrm>
          <a:prstGeom prst="line">
            <a:avLst/>
          </a:prstGeom>
          <a:ln>
            <a:headEnd type="none" w="med" len="med"/>
            <a:tailEnd type="none" w="med" len="med"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pic>
        <p:nvPicPr>
          <p:cNvPr id="16" name="Picture 15">
            <a:extLst>
              <a:ext uri="{FF2B5EF4-FFF2-40B4-BE49-F238E27FC236}">
                <a16:creationId xmlns:a16="http://schemas.microsoft.com/office/drawing/2014/main" id="{BE3E02E0-8860-4AD2-8807-A8EFDC51305F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52552" y="3889527"/>
            <a:ext cx="2279531" cy="128973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B5E5CC94-D260-490E-A3AB-B2488D93FD86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466749" y="4167044"/>
            <a:ext cx="2060909" cy="1024860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56E3B05C-5F90-4149-89D5-9D00F59379BD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64090" y="4362813"/>
            <a:ext cx="1397889" cy="829091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F25AE4FC-E139-4D47-BAD5-BC70C9019302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6890" y="4043241"/>
            <a:ext cx="1732369" cy="1149620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B7F477BB-2D71-4A76-8F20-B187A3E7B341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213983" y="4077741"/>
            <a:ext cx="1970290" cy="1114163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3CF09588-DD9A-4AF1-A02F-8D9F42830FC2}"/>
              </a:ext>
            </a:extLst>
          </p:cNvPr>
          <p:cNvPicPr>
            <a:picLocks noChangeAspect="1"/>
          </p:cNvPicPr>
          <p:nvPr/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342362" y="3540298"/>
            <a:ext cx="1613743" cy="163896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0D10DD47-2DF3-4A43-A815-499C8EE19409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02320" y="5467270"/>
            <a:ext cx="1795215" cy="995096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B483AB43-01C8-48BC-B70F-DC724687E868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662569" y="5470668"/>
            <a:ext cx="1795215" cy="995822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782A5342-1AC3-4872-97C0-2B05F28E0964}"/>
              </a:ext>
            </a:extLst>
          </p:cNvPr>
          <p:cNvPicPr>
            <a:picLocks noChangeAspect="1"/>
          </p:cNvPicPr>
          <p:nvPr/>
        </p:nvPicPr>
        <p:blipFill rotWithShape="1"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68840" y="5455336"/>
            <a:ext cx="1764071" cy="1384733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31A81407-49FA-4FAA-89AF-8ED1F906656A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64090" y="5455336"/>
            <a:ext cx="1925962" cy="1162875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273FEC27-4F54-4FAD-B680-BC59A655575E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848665" y="5449089"/>
            <a:ext cx="2060909" cy="1130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50167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7000">
        <p:fade/>
      </p:transition>
    </mc:Choice>
    <mc:Fallback xmlns="">
      <p:transition spd="med" advClick="0" advTm="70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25105" y="-24063"/>
            <a:ext cx="6433017" cy="6894095"/>
          </a:xfrm>
          <a:prstGeom prst="rect">
            <a:avLst/>
          </a:prstGeom>
        </p:spPr>
      </p:pic>
      <p:cxnSp>
        <p:nvCxnSpPr>
          <p:cNvPr id="28" name="Straight Connector 27"/>
          <p:cNvCxnSpPr/>
          <p:nvPr/>
        </p:nvCxnSpPr>
        <p:spPr>
          <a:xfrm>
            <a:off x="7335462" y="1809857"/>
            <a:ext cx="305866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7335462" y="3249410"/>
            <a:ext cx="305866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7361334" y="4714872"/>
            <a:ext cx="305866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7322423" y="6152207"/>
            <a:ext cx="3058663" cy="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/>
          <p:cNvGrpSpPr/>
          <p:nvPr/>
        </p:nvGrpSpPr>
        <p:grpSpPr>
          <a:xfrm>
            <a:off x="7174682" y="462712"/>
            <a:ext cx="4215208" cy="1279934"/>
            <a:chOff x="10333224" y="665769"/>
            <a:chExt cx="6070887" cy="1843406"/>
          </a:xfrm>
        </p:grpSpPr>
        <p:sp>
          <p:nvSpPr>
            <p:cNvPr id="22" name="Retângulo 168"/>
            <p:cNvSpPr/>
            <p:nvPr/>
          </p:nvSpPr>
          <p:spPr>
            <a:xfrm>
              <a:off x="10333224" y="1255662"/>
              <a:ext cx="1451728" cy="799485"/>
            </a:xfrm>
            <a:prstGeom prst="rect">
              <a:avLst/>
            </a:prstGeom>
          </p:spPr>
          <p:txBody>
            <a:bodyPr wrap="square" lIns="0" tIns="0" rIns="0" bIns="0" anchor="b">
              <a:noAutofit/>
            </a:bodyPr>
            <a:lstStyle/>
            <a:p>
              <a:pPr defTabSz="1219010">
                <a:lnSpc>
                  <a:spcPts val="1600"/>
                </a:lnSpc>
              </a:pPr>
              <a:r>
                <a:rPr lang="en-US" sz="5865" b="1" dirty="0">
                  <a:solidFill>
                    <a:srgbClr val="556A84"/>
                  </a:solidFill>
                  <a:latin typeface="Gadugi" panose="020B0502040204020203" pitchFamily="34" charset="0"/>
                  <a:ea typeface="Gadugi" panose="020B0502040204020203" pitchFamily="34" charset="0"/>
                  <a:sym typeface="Gill Sans" pitchFamily="1" charset="0"/>
                </a:rPr>
                <a:t>1</a:t>
              </a:r>
            </a:p>
          </p:txBody>
        </p:sp>
        <p:sp>
          <p:nvSpPr>
            <p:cNvPr id="23" name="CaixaDeTexto 169"/>
            <p:cNvSpPr txBox="1"/>
            <p:nvPr/>
          </p:nvSpPr>
          <p:spPr>
            <a:xfrm>
              <a:off x="10757444" y="1039434"/>
              <a:ext cx="556858" cy="46543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010"/>
              <a:r>
                <a:rPr lang="en-US" sz="1500" b="1" dirty="0">
                  <a:solidFill>
                    <a:srgbClr val="556A84"/>
                  </a:solidFill>
                  <a:latin typeface="Arial Black" panose="020B0A04020102020204" pitchFamily="34" charset="0"/>
                  <a:sym typeface="Gill Sans" pitchFamily="1" charset="0"/>
                </a:rPr>
                <a:t>st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1266916" y="665769"/>
              <a:ext cx="3456137" cy="531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b="1" spc="600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Gill Sans" pitchFamily="1" charset="0"/>
                </a:rPr>
                <a:t>LARGEST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11232423" y="939398"/>
              <a:ext cx="3525126" cy="8420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sz="3199" spc="300" dirty="0">
                  <a:solidFill>
                    <a:srgbClr val="808080">
                      <a:lumMod val="75000"/>
                    </a:srgbClr>
                  </a:solidFill>
                  <a:latin typeface="Arial Black" panose="020B0A04020102020204" pitchFamily="34" charset="0"/>
                  <a:cs typeface="Aharoni" pitchFamily="2" charset="-79"/>
                  <a:sym typeface="Gill Sans" pitchFamily="1" charset="0"/>
                </a:rPr>
                <a:t>GLOBAL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1266916" y="1532592"/>
              <a:ext cx="3456137" cy="531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b="1" spc="300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Gill Sans" pitchFamily="1" charset="0"/>
                </a:rPr>
                <a:t>PRODUCER OF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1232423" y="1844269"/>
              <a:ext cx="3525126" cy="6649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sz="2400" spc="300" dirty="0">
                  <a:solidFill>
                    <a:srgbClr val="556A84"/>
                  </a:solidFill>
                  <a:latin typeface="Arial Black" panose="020B0A04020102020204" pitchFamily="34" charset="0"/>
                  <a:cs typeface="Aharoni" pitchFamily="2" charset="-79"/>
                  <a:sym typeface="Gill Sans" pitchFamily="1" charset="0"/>
                </a:rPr>
                <a:t>BEEF</a:t>
              </a:r>
              <a:endParaRPr lang="en-US" sz="2000" spc="300" dirty="0">
                <a:solidFill>
                  <a:srgbClr val="556A84"/>
                </a:solidFill>
                <a:latin typeface="Arial Black" panose="020B0A04020102020204" pitchFamily="34" charset="0"/>
                <a:cs typeface="Aharoni" pitchFamily="2" charset="-79"/>
                <a:sym typeface="Gill Sans" pitchFamily="1" charset="0"/>
              </a:endParaRPr>
            </a:p>
          </p:txBody>
        </p:sp>
        <p:pic>
          <p:nvPicPr>
            <p:cNvPr id="56" name="Picture 55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631744" y="1185420"/>
              <a:ext cx="1772367" cy="939354"/>
            </a:xfrm>
            <a:prstGeom prst="rect">
              <a:avLst/>
            </a:prstGeom>
          </p:spPr>
        </p:pic>
      </p:grpSp>
      <p:grpSp>
        <p:nvGrpSpPr>
          <p:cNvPr id="4" name="Group 3"/>
          <p:cNvGrpSpPr/>
          <p:nvPr/>
        </p:nvGrpSpPr>
        <p:grpSpPr>
          <a:xfrm>
            <a:off x="7174682" y="1873376"/>
            <a:ext cx="4070289" cy="1279935"/>
            <a:chOff x="10333224" y="2697455"/>
            <a:chExt cx="5862170" cy="1843407"/>
          </a:xfrm>
        </p:grpSpPr>
        <p:sp>
          <p:nvSpPr>
            <p:cNvPr id="31" name="Retângulo 168"/>
            <p:cNvSpPr/>
            <p:nvPr/>
          </p:nvSpPr>
          <p:spPr>
            <a:xfrm>
              <a:off x="10333224" y="3287348"/>
              <a:ext cx="1451728" cy="799485"/>
            </a:xfrm>
            <a:prstGeom prst="rect">
              <a:avLst/>
            </a:prstGeom>
          </p:spPr>
          <p:txBody>
            <a:bodyPr wrap="square" lIns="0" tIns="0" rIns="0" bIns="0" anchor="b">
              <a:noAutofit/>
            </a:bodyPr>
            <a:lstStyle/>
            <a:p>
              <a:pPr defTabSz="1219010">
                <a:lnSpc>
                  <a:spcPts val="1600"/>
                </a:lnSpc>
              </a:pPr>
              <a:r>
                <a:rPr lang="en-US" sz="5865" b="1" dirty="0">
                  <a:solidFill>
                    <a:srgbClr val="556A84"/>
                  </a:solidFill>
                  <a:latin typeface="Gadugi" panose="020B0502040204020203" pitchFamily="34" charset="0"/>
                  <a:ea typeface="Gadugi" panose="020B0502040204020203" pitchFamily="34" charset="0"/>
                  <a:sym typeface="Gill Sans" pitchFamily="1" charset="0"/>
                </a:rPr>
                <a:t>1</a:t>
              </a:r>
            </a:p>
          </p:txBody>
        </p:sp>
        <p:sp>
          <p:nvSpPr>
            <p:cNvPr id="32" name="CaixaDeTexto 169"/>
            <p:cNvSpPr txBox="1"/>
            <p:nvPr/>
          </p:nvSpPr>
          <p:spPr>
            <a:xfrm>
              <a:off x="10757444" y="3071120"/>
              <a:ext cx="556858" cy="4654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010"/>
              <a:r>
                <a:rPr lang="en-US" sz="1500" b="1" dirty="0">
                  <a:solidFill>
                    <a:srgbClr val="556A84"/>
                  </a:solidFill>
                  <a:latin typeface="Arial Black" panose="020B0A04020102020204" pitchFamily="34" charset="0"/>
                  <a:sym typeface="Gill Sans" pitchFamily="1" charset="0"/>
                </a:rPr>
                <a:t>st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1266916" y="2697455"/>
              <a:ext cx="3456138" cy="531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b="1" spc="600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Gill Sans" pitchFamily="1" charset="0"/>
                </a:rPr>
                <a:t>LARGEST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1232423" y="2971085"/>
              <a:ext cx="3525126" cy="8420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sz="3199" spc="300" dirty="0">
                  <a:solidFill>
                    <a:srgbClr val="808080">
                      <a:lumMod val="75000"/>
                    </a:srgbClr>
                  </a:solidFill>
                  <a:latin typeface="Arial Black" panose="020B0A04020102020204" pitchFamily="34" charset="0"/>
                  <a:cs typeface="Aharoni" pitchFamily="2" charset="-79"/>
                  <a:sym typeface="Gill Sans" pitchFamily="1" charset="0"/>
                </a:rPr>
                <a:t>GLOBAL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1266916" y="3564279"/>
              <a:ext cx="3456138" cy="531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b="1" spc="300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Gill Sans" pitchFamily="1" charset="0"/>
                </a:rPr>
                <a:t>PRODUCER OF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1232423" y="3875956"/>
              <a:ext cx="3525126" cy="6649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sz="2400" spc="300" dirty="0">
                  <a:solidFill>
                    <a:srgbClr val="556A84"/>
                  </a:solidFill>
                  <a:latin typeface="Arial Black" panose="020B0A04020102020204" pitchFamily="34" charset="0"/>
                  <a:cs typeface="Aharoni" pitchFamily="2" charset="-79"/>
                  <a:sym typeface="Gill Sans" pitchFamily="1" charset="0"/>
                </a:rPr>
                <a:t>CHICKEN</a:t>
              </a:r>
              <a:endParaRPr lang="en-US" sz="2000" spc="300" dirty="0">
                <a:solidFill>
                  <a:srgbClr val="556A84"/>
                </a:solidFill>
                <a:latin typeface="Arial Black" panose="020B0A04020102020204" pitchFamily="34" charset="0"/>
                <a:cs typeface="Aharoni" pitchFamily="2" charset="-79"/>
                <a:sym typeface="Gill Sans" pitchFamily="1" charset="0"/>
              </a:endParaRPr>
            </a:p>
          </p:txBody>
        </p:sp>
        <p:pic>
          <p:nvPicPr>
            <p:cNvPr id="57" name="Picture 56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944975" y="3171839"/>
              <a:ext cx="1250419" cy="941566"/>
            </a:xfrm>
            <a:prstGeom prst="rect">
              <a:avLst/>
            </a:prstGeom>
          </p:spPr>
        </p:pic>
      </p:grpSp>
      <p:grpSp>
        <p:nvGrpSpPr>
          <p:cNvPr id="6" name="Group 5"/>
          <p:cNvGrpSpPr/>
          <p:nvPr/>
        </p:nvGrpSpPr>
        <p:grpSpPr>
          <a:xfrm>
            <a:off x="7234862" y="4787579"/>
            <a:ext cx="4207328" cy="1582903"/>
            <a:chOff x="10419897" y="6894591"/>
            <a:chExt cx="6059538" cy="2279751"/>
          </a:xfrm>
        </p:grpSpPr>
        <p:sp>
          <p:nvSpPr>
            <p:cNvPr id="47" name="Retângulo 168"/>
            <p:cNvSpPr/>
            <p:nvPr/>
          </p:nvSpPr>
          <p:spPr>
            <a:xfrm>
              <a:off x="10419897" y="7437349"/>
              <a:ext cx="1451728" cy="799485"/>
            </a:xfrm>
            <a:prstGeom prst="rect">
              <a:avLst/>
            </a:prstGeom>
          </p:spPr>
          <p:txBody>
            <a:bodyPr wrap="square" lIns="0" tIns="0" rIns="0" bIns="0" anchor="b">
              <a:noAutofit/>
            </a:bodyPr>
            <a:lstStyle/>
            <a:p>
              <a:pPr defTabSz="1219010">
                <a:lnSpc>
                  <a:spcPts val="1600"/>
                </a:lnSpc>
              </a:pPr>
              <a:r>
                <a:rPr lang="en-US" sz="5332" b="1" dirty="0">
                  <a:solidFill>
                    <a:srgbClr val="556A84"/>
                  </a:solidFill>
                  <a:latin typeface="Gadugi" panose="020B0502040204020203" pitchFamily="34" charset="0"/>
                  <a:ea typeface="Gadugi" panose="020B0502040204020203" pitchFamily="34" charset="0"/>
                  <a:sym typeface="Gill Sans" pitchFamily="1" charset="0"/>
                </a:rPr>
                <a:t>2</a:t>
              </a:r>
            </a:p>
          </p:txBody>
        </p:sp>
        <p:sp>
          <p:nvSpPr>
            <p:cNvPr id="48" name="CaixaDeTexto 169"/>
            <p:cNvSpPr txBox="1"/>
            <p:nvPr/>
          </p:nvSpPr>
          <p:spPr>
            <a:xfrm>
              <a:off x="10856855" y="7292065"/>
              <a:ext cx="635354" cy="4654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010"/>
              <a:r>
                <a:rPr lang="en-US" sz="1500" b="1" dirty="0" err="1">
                  <a:solidFill>
                    <a:srgbClr val="556A84"/>
                  </a:solidFill>
                  <a:latin typeface="Arial Black" panose="020B0A04020102020204" pitchFamily="34" charset="0"/>
                  <a:sym typeface="Gill Sans" pitchFamily="1" charset="0"/>
                </a:rPr>
                <a:t>nd</a:t>
              </a:r>
              <a:endParaRPr lang="en-US" sz="1500" b="1" dirty="0">
                <a:solidFill>
                  <a:srgbClr val="556A84"/>
                </a:solidFill>
                <a:latin typeface="Arial Black" panose="020B0A04020102020204" pitchFamily="34" charset="0"/>
                <a:sym typeface="Gill Sans" pitchFamily="1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1248138" y="6894591"/>
              <a:ext cx="3456137" cy="531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b="1" spc="600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Gill Sans" pitchFamily="1" charset="0"/>
                </a:rPr>
                <a:t>LARGEST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1213645" y="7168220"/>
              <a:ext cx="3525126" cy="8420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sz="3199" spc="300" dirty="0">
                  <a:solidFill>
                    <a:srgbClr val="808080">
                      <a:lumMod val="75000"/>
                    </a:srgbClr>
                  </a:solidFill>
                  <a:latin typeface="Arial Black" panose="020B0A04020102020204" pitchFamily="34" charset="0"/>
                  <a:cs typeface="Aharoni" pitchFamily="2" charset="-79"/>
                  <a:sym typeface="Gill Sans" pitchFamily="1" charset="0"/>
                </a:rPr>
                <a:t>GLOBAL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1248138" y="7761415"/>
              <a:ext cx="3456137" cy="531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b="1" spc="300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Gill Sans" pitchFamily="1" charset="0"/>
                </a:rPr>
                <a:t>PRODUCER OF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1213645" y="8088492"/>
              <a:ext cx="3525126" cy="6057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sz="2133" dirty="0">
                  <a:solidFill>
                    <a:srgbClr val="556A84"/>
                  </a:solidFill>
                  <a:latin typeface="Arial Black" panose="020B0A04020102020204" pitchFamily="34" charset="0"/>
                  <a:cs typeface="Aharoni" pitchFamily="2" charset="-79"/>
                  <a:sym typeface="Gill Sans" pitchFamily="1" charset="0"/>
                </a:rPr>
                <a:t>PORK &amp; LAMB</a:t>
              </a:r>
              <a:endParaRPr lang="en-US" sz="1866" dirty="0">
                <a:solidFill>
                  <a:srgbClr val="556A84"/>
                </a:solidFill>
                <a:latin typeface="Arial Black" panose="020B0A04020102020204" pitchFamily="34" charset="0"/>
                <a:cs typeface="Aharoni" pitchFamily="2" charset="-79"/>
                <a:sym typeface="Gill Sans" pitchFamily="1" charset="0"/>
              </a:endParaRPr>
            </a:p>
          </p:txBody>
        </p:sp>
        <p:pic>
          <p:nvPicPr>
            <p:cNvPr id="58" name="Picture 57"/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0966526">
              <a:off x="14784788" y="7608307"/>
              <a:ext cx="1445570" cy="1566035"/>
            </a:xfrm>
            <a:prstGeom prst="rect">
              <a:avLst/>
            </a:prstGeom>
          </p:spPr>
        </p:pic>
        <p:pic>
          <p:nvPicPr>
            <p:cNvPr id="59" name="Picture 58"/>
            <p:cNvPicPr>
              <a:picLocks noChangeAspect="1"/>
            </p:cNvPicPr>
            <p:nvPr/>
          </p:nvPicPr>
          <p:blipFill>
            <a:blip r:embed="rId6" cstate="email">
              <a:grayscl/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artisticFilmGrain/>
                      </a14:imgEffect>
                      <a14:imgEffect>
                        <a14:sharpenSoften amount="2000"/>
                      </a14:imgEffect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0386394">
              <a:off x="14748330" y="7111841"/>
              <a:ext cx="1731105" cy="614593"/>
            </a:xfrm>
            <a:prstGeom prst="rect">
              <a:avLst/>
            </a:prstGeom>
            <a:effectLst>
              <a:outerShdw blurRad="50800" dist="12700" dir="5400000" algn="t" rotWithShape="0">
                <a:prstClr val="black">
                  <a:alpha val="92000"/>
                </a:prstClr>
              </a:outerShdw>
            </a:effectLst>
          </p:spPr>
        </p:pic>
      </p:grpSp>
      <p:grpSp>
        <p:nvGrpSpPr>
          <p:cNvPr id="5" name="Group 4"/>
          <p:cNvGrpSpPr/>
          <p:nvPr/>
        </p:nvGrpSpPr>
        <p:grpSpPr>
          <a:xfrm>
            <a:off x="7175519" y="3350187"/>
            <a:ext cx="4241574" cy="1309577"/>
            <a:chOff x="10334429" y="4824410"/>
            <a:chExt cx="6108861" cy="1886098"/>
          </a:xfrm>
        </p:grpSpPr>
        <p:sp>
          <p:nvSpPr>
            <p:cNvPr id="39" name="Retângulo 168"/>
            <p:cNvSpPr/>
            <p:nvPr/>
          </p:nvSpPr>
          <p:spPr>
            <a:xfrm>
              <a:off x="10334429" y="5414303"/>
              <a:ext cx="1451728" cy="799485"/>
            </a:xfrm>
            <a:prstGeom prst="rect">
              <a:avLst/>
            </a:prstGeom>
          </p:spPr>
          <p:txBody>
            <a:bodyPr wrap="square" lIns="0" tIns="0" rIns="0" bIns="0" anchor="b">
              <a:noAutofit/>
            </a:bodyPr>
            <a:lstStyle/>
            <a:p>
              <a:pPr defTabSz="1219010">
                <a:lnSpc>
                  <a:spcPts val="1600"/>
                </a:lnSpc>
              </a:pPr>
              <a:r>
                <a:rPr lang="en-US" sz="5865" b="1" dirty="0">
                  <a:solidFill>
                    <a:srgbClr val="556A84"/>
                  </a:solidFill>
                  <a:latin typeface="Gadugi" panose="020B0502040204020203" pitchFamily="34" charset="0"/>
                  <a:ea typeface="Gadugi" panose="020B0502040204020203" pitchFamily="34" charset="0"/>
                  <a:sym typeface="Gill Sans" pitchFamily="1" charset="0"/>
                </a:rPr>
                <a:t>1</a:t>
              </a:r>
            </a:p>
          </p:txBody>
        </p:sp>
        <p:sp>
          <p:nvSpPr>
            <p:cNvPr id="40" name="CaixaDeTexto 169"/>
            <p:cNvSpPr txBox="1"/>
            <p:nvPr/>
          </p:nvSpPr>
          <p:spPr>
            <a:xfrm>
              <a:off x="10758649" y="5198075"/>
              <a:ext cx="556858" cy="46543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1219010"/>
              <a:r>
                <a:rPr lang="en-US" sz="1500" b="1" dirty="0">
                  <a:solidFill>
                    <a:srgbClr val="556A84"/>
                  </a:solidFill>
                  <a:latin typeface="Arial Black" panose="020B0A04020102020204" pitchFamily="34" charset="0"/>
                  <a:sym typeface="Gill Sans" pitchFamily="1" charset="0"/>
                </a:rPr>
                <a:t>st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1266917" y="4824410"/>
              <a:ext cx="3456138" cy="531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b="1" spc="600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Gill Sans" pitchFamily="1" charset="0"/>
                </a:rPr>
                <a:t>LARGEST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1232422" y="5098039"/>
              <a:ext cx="3525126" cy="8420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sz="3199" spc="300" dirty="0">
                  <a:solidFill>
                    <a:srgbClr val="808080">
                      <a:lumMod val="75000"/>
                    </a:srgbClr>
                  </a:solidFill>
                  <a:latin typeface="Arial Black" panose="020B0A04020102020204" pitchFamily="34" charset="0"/>
                  <a:cs typeface="Aharoni" pitchFamily="2" charset="-79"/>
                  <a:sym typeface="Gill Sans" pitchFamily="1" charset="0"/>
                </a:rPr>
                <a:t>GLOBAL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1266917" y="5691232"/>
              <a:ext cx="3456138" cy="531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b="1" spc="300" dirty="0">
                  <a:solidFill>
                    <a:srgbClr val="000000">
                      <a:lumMod val="75000"/>
                      <a:lumOff val="25000"/>
                    </a:srgbClr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Gill Sans" pitchFamily="1" charset="0"/>
                </a:rPr>
                <a:t>PRODUCER OF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1232422" y="6002909"/>
              <a:ext cx="3525126" cy="6649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sz="2400" spc="300" dirty="0">
                  <a:solidFill>
                    <a:srgbClr val="556A84"/>
                  </a:solidFill>
                  <a:latin typeface="Arial Black" panose="020B0A04020102020204" pitchFamily="34" charset="0"/>
                  <a:cs typeface="Aharoni" pitchFamily="2" charset="-79"/>
                  <a:sym typeface="Gill Sans" pitchFamily="1" charset="0"/>
                </a:rPr>
                <a:t>LEATHER</a:t>
              </a:r>
              <a:endParaRPr lang="en-US" sz="2000" spc="300" dirty="0">
                <a:solidFill>
                  <a:srgbClr val="556A84"/>
                </a:solidFill>
                <a:latin typeface="Arial Black" panose="020B0A04020102020204" pitchFamily="34" charset="0"/>
                <a:cs typeface="Aharoni" pitchFamily="2" charset="-79"/>
                <a:sym typeface="Gill Sans" pitchFamily="1" charset="0"/>
              </a:endParaRPr>
            </a:p>
          </p:txBody>
        </p:sp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800136" y="4940958"/>
              <a:ext cx="1643154" cy="1769550"/>
            </a:xfrm>
            <a:prstGeom prst="rect">
              <a:avLst/>
            </a:prstGeom>
          </p:spPr>
        </p:pic>
      </p:grpSp>
      <p:pic>
        <p:nvPicPr>
          <p:cNvPr id="53" name="Picture 52"/>
          <p:cNvPicPr>
            <a:picLocks noChangeAspect="1"/>
          </p:cNvPicPr>
          <p:nvPr/>
        </p:nvPicPr>
        <p:blipFill rotWithShape="1">
          <a:blip r:embed="rId9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3313" y="299123"/>
            <a:ext cx="2821521" cy="106584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2915684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5000">
        <p:fade/>
      </p:transition>
    </mc:Choice>
    <mc:Fallback xmlns="">
      <p:transition spd="med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32" name="Picture 253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895"/>
            <a:ext cx="12192000" cy="6857247"/>
          </a:xfrm>
          <a:prstGeom prst="rect">
            <a:avLst/>
          </a:prstGeom>
        </p:spPr>
      </p:pic>
      <p:grpSp>
        <p:nvGrpSpPr>
          <p:cNvPr id="1192" name="Group 4">
            <a:extLst>
              <a:ext uri="{FF2B5EF4-FFF2-40B4-BE49-F238E27FC236}">
                <a16:creationId xmlns:a16="http://schemas.microsoft.com/office/drawing/2014/main" id="{0A0A7795-22DB-49C2-8351-48B59754575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07143" y="2006787"/>
            <a:ext cx="11229122" cy="4378741"/>
            <a:chOff x="380" y="2669"/>
            <a:chExt cx="3752" cy="1882"/>
          </a:xfrm>
          <a:solidFill>
            <a:schemeClr val="bg1">
              <a:alpha val="80000"/>
            </a:schemeClr>
          </a:solidFill>
        </p:grpSpPr>
        <p:grpSp>
          <p:nvGrpSpPr>
            <p:cNvPr id="1194" name="Group 205">
              <a:extLst>
                <a:ext uri="{FF2B5EF4-FFF2-40B4-BE49-F238E27FC236}">
                  <a16:creationId xmlns:a16="http://schemas.microsoft.com/office/drawing/2014/main" id="{099F5A06-2509-4FDA-9960-E1723CEF00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" y="2682"/>
              <a:ext cx="3732" cy="1869"/>
              <a:chOff x="380" y="2682"/>
              <a:chExt cx="3732" cy="1869"/>
            </a:xfrm>
            <a:grpFill/>
          </p:grpSpPr>
          <p:sp>
            <p:nvSpPr>
              <p:cNvPr id="2250" name="Freeform 5">
                <a:extLst>
                  <a:ext uri="{FF2B5EF4-FFF2-40B4-BE49-F238E27FC236}">
                    <a16:creationId xmlns:a16="http://schemas.microsoft.com/office/drawing/2014/main" id="{AB2DFCFA-4032-4CBD-A3D2-991E64CC9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3811"/>
                <a:ext cx="26" cy="28"/>
              </a:xfrm>
              <a:custGeom>
                <a:avLst/>
                <a:gdLst>
                  <a:gd name="T0" fmla="*/ 0 w 26"/>
                  <a:gd name="T1" fmla="*/ 2 h 28"/>
                  <a:gd name="T2" fmla="*/ 2 w 26"/>
                  <a:gd name="T3" fmla="*/ 2 h 28"/>
                  <a:gd name="T4" fmla="*/ 15 w 26"/>
                  <a:gd name="T5" fmla="*/ 11 h 28"/>
                  <a:gd name="T6" fmla="*/ 15 w 26"/>
                  <a:gd name="T7" fmla="*/ 13 h 28"/>
                  <a:gd name="T8" fmla="*/ 24 w 26"/>
                  <a:gd name="T9" fmla="*/ 28 h 28"/>
                  <a:gd name="T10" fmla="*/ 26 w 26"/>
                  <a:gd name="T11" fmla="*/ 22 h 28"/>
                  <a:gd name="T12" fmla="*/ 24 w 26"/>
                  <a:gd name="T13" fmla="*/ 17 h 28"/>
                  <a:gd name="T14" fmla="*/ 13 w 26"/>
                  <a:gd name="T15" fmla="*/ 9 h 28"/>
                  <a:gd name="T16" fmla="*/ 0 w 26"/>
                  <a:gd name="T17" fmla="*/ 0 h 28"/>
                  <a:gd name="T18" fmla="*/ 0 w 26"/>
                  <a:gd name="T19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8">
                    <a:moveTo>
                      <a:pt x="0" y="2"/>
                    </a:moveTo>
                    <a:lnTo>
                      <a:pt x="2" y="2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24" y="28"/>
                    </a:lnTo>
                    <a:lnTo>
                      <a:pt x="26" y="22"/>
                    </a:lnTo>
                    <a:lnTo>
                      <a:pt x="24" y="17"/>
                    </a:lnTo>
                    <a:lnTo>
                      <a:pt x="13" y="9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51" name="Freeform 6">
                <a:extLst>
                  <a:ext uri="{FF2B5EF4-FFF2-40B4-BE49-F238E27FC236}">
                    <a16:creationId xmlns:a16="http://schemas.microsoft.com/office/drawing/2014/main" id="{13646911-F6F8-498D-B9FD-2D42E0106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" y="3306"/>
                <a:ext cx="0" cy="17"/>
              </a:xfrm>
              <a:custGeom>
                <a:avLst/>
                <a:gdLst>
                  <a:gd name="T0" fmla="*/ 0 h 8"/>
                  <a:gd name="T1" fmla="*/ 8 h 8"/>
                  <a:gd name="T2" fmla="*/ 8 h 8"/>
                  <a:gd name="T3" fmla="*/ 8 h 8"/>
                  <a:gd name="T4" fmla="*/ 0 h 8"/>
                  <a:gd name="T5" fmla="*/ 0 h 8"/>
                  <a:gd name="T6" fmla="*/ 0 h 8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8">
                    <a:moveTo>
                      <a:pt x="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52" name="Freeform 7">
                <a:extLst>
                  <a:ext uri="{FF2B5EF4-FFF2-40B4-BE49-F238E27FC236}">
                    <a16:creationId xmlns:a16="http://schemas.microsoft.com/office/drawing/2014/main" id="{83E2C0B5-F8DC-4448-943C-AC92F9601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578"/>
                <a:ext cx="4" cy="49"/>
              </a:xfrm>
              <a:custGeom>
                <a:avLst/>
                <a:gdLst>
                  <a:gd name="T0" fmla="*/ 0 w 2"/>
                  <a:gd name="T1" fmla="*/ 0 h 23"/>
                  <a:gd name="T2" fmla="*/ 0 w 2"/>
                  <a:gd name="T3" fmla="*/ 0 h 23"/>
                  <a:gd name="T4" fmla="*/ 0 w 2"/>
                  <a:gd name="T5" fmla="*/ 17 h 23"/>
                  <a:gd name="T6" fmla="*/ 0 w 2"/>
                  <a:gd name="T7" fmla="*/ 16 h 23"/>
                  <a:gd name="T8" fmla="*/ 0 w 2"/>
                  <a:gd name="T9" fmla="*/ 16 h 23"/>
                  <a:gd name="T10" fmla="*/ 0 w 2"/>
                  <a:gd name="T11" fmla="*/ 17 h 23"/>
                  <a:gd name="T12" fmla="*/ 0 w 2"/>
                  <a:gd name="T13" fmla="*/ 17 h 23"/>
                  <a:gd name="T14" fmla="*/ 0 w 2"/>
                  <a:gd name="T15" fmla="*/ 17 h 23"/>
                  <a:gd name="T16" fmla="*/ 0 w 2"/>
                  <a:gd name="T17" fmla="*/ 23 h 23"/>
                  <a:gd name="T18" fmla="*/ 0 w 2"/>
                  <a:gd name="T19" fmla="*/ 23 h 23"/>
                  <a:gd name="T20" fmla="*/ 0 w 2"/>
                  <a:gd name="T21" fmla="*/ 23 h 23"/>
                  <a:gd name="T22" fmla="*/ 0 w 2"/>
                  <a:gd name="T23" fmla="*/ 17 h 23"/>
                  <a:gd name="T24" fmla="*/ 2 w 2"/>
                  <a:gd name="T25" fmla="*/ 18 h 23"/>
                  <a:gd name="T26" fmla="*/ 2 w 2"/>
                  <a:gd name="T27" fmla="*/ 18 h 23"/>
                  <a:gd name="T28" fmla="*/ 2 w 2"/>
                  <a:gd name="T29" fmla="*/ 18 h 23"/>
                  <a:gd name="T30" fmla="*/ 2 w 2"/>
                  <a:gd name="T31" fmla="*/ 18 h 23"/>
                  <a:gd name="T32" fmla="*/ 2 w 2"/>
                  <a:gd name="T33" fmla="*/ 18 h 23"/>
                  <a:gd name="T34" fmla="*/ 0 w 2"/>
                  <a:gd name="T35" fmla="*/ 17 h 23"/>
                  <a:gd name="T36" fmla="*/ 0 w 2"/>
                  <a:gd name="T37" fmla="*/ 0 h 23"/>
                  <a:gd name="T38" fmla="*/ 0 w 2"/>
                  <a:gd name="T3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53" name="Freeform 8">
                <a:extLst>
                  <a:ext uri="{FF2B5EF4-FFF2-40B4-BE49-F238E27FC236}">
                    <a16:creationId xmlns:a16="http://schemas.microsoft.com/office/drawing/2014/main" id="{D71CCD9B-FC7A-4CED-8B3D-606ACB0ED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3777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54" name="Freeform 9">
                <a:extLst>
                  <a:ext uri="{FF2B5EF4-FFF2-40B4-BE49-F238E27FC236}">
                    <a16:creationId xmlns:a16="http://schemas.microsoft.com/office/drawing/2014/main" id="{53550CEF-2B29-4F5C-85FF-4E6C6E100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2849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0 h 2"/>
                  <a:gd name="T4" fmla="*/ 0 w 3"/>
                  <a:gd name="T5" fmla="*/ 0 h 2"/>
                  <a:gd name="T6" fmla="*/ 0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55" name="Freeform 10">
                <a:extLst>
                  <a:ext uri="{FF2B5EF4-FFF2-40B4-BE49-F238E27FC236}">
                    <a16:creationId xmlns:a16="http://schemas.microsoft.com/office/drawing/2014/main" id="{E6C08FB2-92D5-493F-A675-2643A1E97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287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56" name="Freeform 11">
                <a:extLst>
                  <a:ext uri="{FF2B5EF4-FFF2-40B4-BE49-F238E27FC236}">
                    <a16:creationId xmlns:a16="http://schemas.microsoft.com/office/drawing/2014/main" id="{BB5076AE-EEBD-4407-9B71-47648C797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876"/>
                <a:ext cx="4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2 w 2"/>
                  <a:gd name="T4" fmla="*/ 0 w 2"/>
                  <a:gd name="T5" fmla="*/ 0 w 2"/>
                  <a:gd name="T6" fmla="*/ 0 w 2"/>
                  <a:gd name="T7" fmla="*/ 0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57" name="Freeform 12">
                <a:extLst>
                  <a:ext uri="{FF2B5EF4-FFF2-40B4-BE49-F238E27FC236}">
                    <a16:creationId xmlns:a16="http://schemas.microsoft.com/office/drawing/2014/main" id="{FA69B1A8-513E-4154-AD73-7394EB0EA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876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1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  <a:gd name="T20" fmla="*/ 2 w 2"/>
                  <a:gd name="T21" fmla="*/ 0 h 1"/>
                  <a:gd name="T22" fmla="*/ 1 w 2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58" name="Rectangle 13">
                <a:extLst>
                  <a:ext uri="{FF2B5EF4-FFF2-40B4-BE49-F238E27FC236}">
                    <a16:creationId xmlns:a16="http://schemas.microsoft.com/office/drawing/2014/main" id="{5C8929C1-A9D8-496F-B6DE-3148E6A46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79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59" name="Rectangle 14">
                <a:extLst>
                  <a:ext uri="{FF2B5EF4-FFF2-40B4-BE49-F238E27FC236}">
                    <a16:creationId xmlns:a16="http://schemas.microsoft.com/office/drawing/2014/main" id="{D2EB75D8-8A31-4B6A-B138-0521F259F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" y="2883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60" name="Freeform 15">
                <a:extLst>
                  <a:ext uri="{FF2B5EF4-FFF2-40B4-BE49-F238E27FC236}">
                    <a16:creationId xmlns:a16="http://schemas.microsoft.com/office/drawing/2014/main" id="{C2461A71-DAD2-4E5C-819D-F9C8762A7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887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61" name="Rectangle 16">
                <a:extLst>
                  <a:ext uri="{FF2B5EF4-FFF2-40B4-BE49-F238E27FC236}">
                    <a16:creationId xmlns:a16="http://schemas.microsoft.com/office/drawing/2014/main" id="{EC3B1E40-5C18-4136-A268-F19E238E5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" y="2904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62" name="Rectangle 17">
                <a:extLst>
                  <a:ext uri="{FF2B5EF4-FFF2-40B4-BE49-F238E27FC236}">
                    <a16:creationId xmlns:a16="http://schemas.microsoft.com/office/drawing/2014/main" id="{F60D5D1C-507D-4817-BD06-DCC83E204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" y="2958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63" name="Freeform 18">
                <a:extLst>
                  <a:ext uri="{FF2B5EF4-FFF2-40B4-BE49-F238E27FC236}">
                    <a16:creationId xmlns:a16="http://schemas.microsoft.com/office/drawing/2014/main" id="{1BE9AFB1-DF14-4FEE-B6D0-626669748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96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64" name="Freeform 19">
                <a:extLst>
                  <a:ext uri="{FF2B5EF4-FFF2-40B4-BE49-F238E27FC236}">
                    <a16:creationId xmlns:a16="http://schemas.microsoft.com/office/drawing/2014/main" id="{86ACC686-23AA-47EC-B18F-0784C7FB1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2981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1 h 2"/>
                  <a:gd name="T14" fmla="*/ 0 w 1"/>
                  <a:gd name="T15" fmla="*/ 0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65" name="Freeform 20">
                <a:extLst>
                  <a:ext uri="{FF2B5EF4-FFF2-40B4-BE49-F238E27FC236}">
                    <a16:creationId xmlns:a16="http://schemas.microsoft.com/office/drawing/2014/main" id="{52A6E1A4-1B8F-485E-B4EA-78A1FCB61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300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  <a:gd name="T13" fmla="*/ 0 h 1"/>
                  <a:gd name="T1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66" name="Freeform 21">
                <a:extLst>
                  <a:ext uri="{FF2B5EF4-FFF2-40B4-BE49-F238E27FC236}">
                    <a16:creationId xmlns:a16="http://schemas.microsoft.com/office/drawing/2014/main" id="{AAFA2CE3-D60E-4F8D-B4EA-B1CA8E291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3018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67" name="Rectangle 22">
                <a:extLst>
                  <a:ext uri="{FF2B5EF4-FFF2-40B4-BE49-F238E27FC236}">
                    <a16:creationId xmlns:a16="http://schemas.microsoft.com/office/drawing/2014/main" id="{18CE9569-410C-4944-9C98-F0C0CA1C8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" y="3028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68" name="Freeform 23">
                <a:extLst>
                  <a:ext uri="{FF2B5EF4-FFF2-40B4-BE49-F238E27FC236}">
                    <a16:creationId xmlns:a16="http://schemas.microsoft.com/office/drawing/2014/main" id="{E708FD8D-3A97-4883-875A-CB84DC783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304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69" name="Freeform 24">
                <a:extLst>
                  <a:ext uri="{FF2B5EF4-FFF2-40B4-BE49-F238E27FC236}">
                    <a16:creationId xmlns:a16="http://schemas.microsoft.com/office/drawing/2014/main" id="{2D2FF828-1512-4092-BEEC-83C494045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304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70" name="Rectangle 25">
                <a:extLst>
                  <a:ext uri="{FF2B5EF4-FFF2-40B4-BE49-F238E27FC236}">
                    <a16:creationId xmlns:a16="http://schemas.microsoft.com/office/drawing/2014/main" id="{FEE3E198-1BF9-4DF8-AE10-003B22F5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" y="3048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71" name="Freeform 26">
                <a:extLst>
                  <a:ext uri="{FF2B5EF4-FFF2-40B4-BE49-F238E27FC236}">
                    <a16:creationId xmlns:a16="http://schemas.microsoft.com/office/drawing/2014/main" id="{07C4D1B0-5516-4506-9545-10261C555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305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72" name="Freeform 27">
                <a:extLst>
                  <a:ext uri="{FF2B5EF4-FFF2-40B4-BE49-F238E27FC236}">
                    <a16:creationId xmlns:a16="http://schemas.microsoft.com/office/drawing/2014/main" id="{24BDA634-2417-45C3-9F23-6B2A05B1F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4" y="3069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2 w 2"/>
                  <a:gd name="T3" fmla="*/ 2 w 2"/>
                  <a:gd name="T4" fmla="*/ 1 w 2"/>
                  <a:gd name="T5" fmla="*/ 0 w 2"/>
                  <a:gd name="T6" fmla="*/ 1 w 2"/>
                  <a:gd name="T7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73" name="Freeform 28">
                <a:extLst>
                  <a:ext uri="{FF2B5EF4-FFF2-40B4-BE49-F238E27FC236}">
                    <a16:creationId xmlns:a16="http://schemas.microsoft.com/office/drawing/2014/main" id="{1AB4A2F4-2CE3-420F-B2E9-FA3966A7F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30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0 h 1"/>
                  <a:gd name="T22" fmla="*/ 1 w 1"/>
                  <a:gd name="T23" fmla="*/ 0 h 1"/>
                  <a:gd name="T24" fmla="*/ 0 w 1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74" name="Freeform 29">
                <a:extLst>
                  <a:ext uri="{FF2B5EF4-FFF2-40B4-BE49-F238E27FC236}">
                    <a16:creationId xmlns:a16="http://schemas.microsoft.com/office/drawing/2014/main" id="{CC2ADCE1-2F48-4253-B002-3C49C4431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316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75" name="Freeform 30">
                <a:extLst>
                  <a:ext uri="{FF2B5EF4-FFF2-40B4-BE49-F238E27FC236}">
                    <a16:creationId xmlns:a16="http://schemas.microsoft.com/office/drawing/2014/main" id="{DA2B3960-2A98-40A8-B16B-0F0DBD851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323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76" name="Freeform 31">
                <a:extLst>
                  <a:ext uri="{FF2B5EF4-FFF2-40B4-BE49-F238E27FC236}">
                    <a16:creationId xmlns:a16="http://schemas.microsoft.com/office/drawing/2014/main" id="{51C8A9EE-ACD1-468F-8EEE-0FF9985E9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3259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77" name="Freeform 32">
                <a:extLst>
                  <a:ext uri="{FF2B5EF4-FFF2-40B4-BE49-F238E27FC236}">
                    <a16:creationId xmlns:a16="http://schemas.microsoft.com/office/drawing/2014/main" id="{AD438942-A6B9-4825-9A73-25EC1568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327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  <a:gd name="T9" fmla="*/ 1 h 1"/>
                  <a:gd name="T10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78" name="Freeform 33">
                <a:extLst>
                  <a:ext uri="{FF2B5EF4-FFF2-40B4-BE49-F238E27FC236}">
                    <a16:creationId xmlns:a16="http://schemas.microsoft.com/office/drawing/2014/main" id="{DF64C763-C1B8-4271-BB32-685771477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32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79" name="Rectangle 34">
                <a:extLst>
                  <a:ext uri="{FF2B5EF4-FFF2-40B4-BE49-F238E27FC236}">
                    <a16:creationId xmlns:a16="http://schemas.microsoft.com/office/drawing/2014/main" id="{E808D3D6-59EC-4176-94DB-255702852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" y="3287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80" name="Freeform 35">
                <a:extLst>
                  <a:ext uri="{FF2B5EF4-FFF2-40B4-BE49-F238E27FC236}">
                    <a16:creationId xmlns:a16="http://schemas.microsoft.com/office/drawing/2014/main" id="{19FC60FD-4653-4B3E-A86F-5B994012B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329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81" name="Rectangle 36">
                <a:extLst>
                  <a:ext uri="{FF2B5EF4-FFF2-40B4-BE49-F238E27FC236}">
                    <a16:creationId xmlns:a16="http://schemas.microsoft.com/office/drawing/2014/main" id="{72502F30-76E2-4A82-B9B3-8B5F4D472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9" y="3296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82" name="Rectangle 37">
                <a:extLst>
                  <a:ext uri="{FF2B5EF4-FFF2-40B4-BE49-F238E27FC236}">
                    <a16:creationId xmlns:a16="http://schemas.microsoft.com/office/drawing/2014/main" id="{AE34502E-9823-4081-8D44-8CE49A481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8" y="3309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83" name="Rectangle 38">
                <a:extLst>
                  <a:ext uri="{FF2B5EF4-FFF2-40B4-BE49-F238E27FC236}">
                    <a16:creationId xmlns:a16="http://schemas.microsoft.com/office/drawing/2014/main" id="{9BC40348-870F-49EB-8ED3-AD74C7500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" y="3313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84" name="Freeform 39">
                <a:extLst>
                  <a:ext uri="{FF2B5EF4-FFF2-40B4-BE49-F238E27FC236}">
                    <a16:creationId xmlns:a16="http://schemas.microsoft.com/office/drawing/2014/main" id="{6BE8CA4F-6CB0-4218-BA4A-348DC5E01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333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0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85" name="Freeform 40">
                <a:extLst>
                  <a:ext uri="{FF2B5EF4-FFF2-40B4-BE49-F238E27FC236}">
                    <a16:creationId xmlns:a16="http://schemas.microsoft.com/office/drawing/2014/main" id="{0EF59C01-655E-4488-AEF1-2E3BC20D2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334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86" name="Freeform 41">
                <a:extLst>
                  <a:ext uri="{FF2B5EF4-FFF2-40B4-BE49-F238E27FC236}">
                    <a16:creationId xmlns:a16="http://schemas.microsoft.com/office/drawing/2014/main" id="{02AC1FAD-9D78-4D00-9FB2-BABE82E39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337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90" name="Rectangle 45">
                <a:extLst>
                  <a:ext uri="{FF2B5EF4-FFF2-40B4-BE49-F238E27FC236}">
                    <a16:creationId xmlns:a16="http://schemas.microsoft.com/office/drawing/2014/main" id="{AC1E5982-8CBE-4256-B593-6F4827614E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4" y="3435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91" name="Rectangle 46">
                <a:extLst>
                  <a:ext uri="{FF2B5EF4-FFF2-40B4-BE49-F238E27FC236}">
                    <a16:creationId xmlns:a16="http://schemas.microsoft.com/office/drawing/2014/main" id="{82756625-A5C3-4B89-ADDC-DE0C90D57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" y="3439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92" name="Rectangle 47">
                <a:extLst>
                  <a:ext uri="{FF2B5EF4-FFF2-40B4-BE49-F238E27FC236}">
                    <a16:creationId xmlns:a16="http://schemas.microsoft.com/office/drawing/2014/main" id="{2EBDB91A-FC08-4F7C-B256-8B36CF867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6" y="3441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93" name="Freeform 48">
                <a:extLst>
                  <a:ext uri="{FF2B5EF4-FFF2-40B4-BE49-F238E27FC236}">
                    <a16:creationId xmlns:a16="http://schemas.microsoft.com/office/drawing/2014/main" id="{5CFE1888-93A0-4901-8EA9-B40945430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3443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  <a:gd name="T18" fmla="*/ 0 w 1"/>
                  <a:gd name="T19" fmla="*/ 0 h 2"/>
                  <a:gd name="T20" fmla="*/ 0 w 1"/>
                  <a:gd name="T21" fmla="*/ 0 h 2"/>
                  <a:gd name="T22" fmla="*/ 0 w 1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94" name="Rectangle 49">
                <a:extLst>
                  <a:ext uri="{FF2B5EF4-FFF2-40B4-BE49-F238E27FC236}">
                    <a16:creationId xmlns:a16="http://schemas.microsoft.com/office/drawing/2014/main" id="{AC17A986-F268-46DA-BF13-DB5833265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" y="3445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95" name="Rectangle 50">
                <a:extLst>
                  <a:ext uri="{FF2B5EF4-FFF2-40B4-BE49-F238E27FC236}">
                    <a16:creationId xmlns:a16="http://schemas.microsoft.com/office/drawing/2014/main" id="{6817522E-2CE9-4DA7-B112-26C07D720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" y="3448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96" name="Freeform 51">
                <a:extLst>
                  <a:ext uri="{FF2B5EF4-FFF2-40B4-BE49-F238E27FC236}">
                    <a16:creationId xmlns:a16="http://schemas.microsoft.com/office/drawing/2014/main" id="{4848F0AA-8061-4248-BF1A-4E5C0F97D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345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97" name="Freeform 52">
                <a:extLst>
                  <a:ext uri="{FF2B5EF4-FFF2-40B4-BE49-F238E27FC236}">
                    <a16:creationId xmlns:a16="http://schemas.microsoft.com/office/drawing/2014/main" id="{05531343-B467-4B9A-855D-4EB14A38B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345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  <a:gd name="T10" fmla="*/ 2 w 2"/>
                  <a:gd name="T11" fmla="*/ 1 h 2"/>
                  <a:gd name="T12" fmla="*/ 1 w 2"/>
                  <a:gd name="T13" fmla="*/ 0 h 2"/>
                  <a:gd name="T14" fmla="*/ 0 w 2"/>
                  <a:gd name="T15" fmla="*/ 1 h 2"/>
                  <a:gd name="T16" fmla="*/ 0 w 2"/>
                  <a:gd name="T17" fmla="*/ 2 h 2"/>
                  <a:gd name="T18" fmla="*/ 0 w 2"/>
                  <a:gd name="T19" fmla="*/ 2 h 2"/>
                  <a:gd name="T20" fmla="*/ 0 w 2"/>
                  <a:gd name="T21" fmla="*/ 2 h 2"/>
                  <a:gd name="T22" fmla="*/ 0 w 2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98" name="Freeform 53">
                <a:extLst>
                  <a:ext uri="{FF2B5EF4-FFF2-40B4-BE49-F238E27FC236}">
                    <a16:creationId xmlns:a16="http://schemas.microsoft.com/office/drawing/2014/main" id="{E333DB2C-7E59-4D7F-A283-333D2CE50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345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  <a:gd name="T20" fmla="*/ 2 w 2"/>
                  <a:gd name="T21" fmla="*/ 0 h 1"/>
                  <a:gd name="T22" fmla="*/ 2 w 2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99" name="Freeform 54">
                <a:extLst>
                  <a:ext uri="{FF2B5EF4-FFF2-40B4-BE49-F238E27FC236}">
                    <a16:creationId xmlns:a16="http://schemas.microsoft.com/office/drawing/2014/main" id="{D6A0CC61-FDD2-4DD6-9FCC-61F4F24C5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345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0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00" name="Rectangle 55">
                <a:extLst>
                  <a:ext uri="{FF2B5EF4-FFF2-40B4-BE49-F238E27FC236}">
                    <a16:creationId xmlns:a16="http://schemas.microsoft.com/office/drawing/2014/main" id="{D69CC31B-FD70-49F0-BB1A-9119D9CAA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7" y="3477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01" name="Freeform 56">
                <a:extLst>
                  <a:ext uri="{FF2B5EF4-FFF2-40B4-BE49-F238E27FC236}">
                    <a16:creationId xmlns:a16="http://schemas.microsoft.com/office/drawing/2014/main" id="{3220F479-BF60-4581-BEF5-C6342D7E7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3480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02" name="Freeform 57">
                <a:extLst>
                  <a:ext uri="{FF2B5EF4-FFF2-40B4-BE49-F238E27FC236}">
                    <a16:creationId xmlns:a16="http://schemas.microsoft.com/office/drawing/2014/main" id="{F44E7BD4-1A91-44B4-A6B8-874AE2BFA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" y="348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  <a:gd name="T10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03" name="Rectangle 58">
                <a:extLst>
                  <a:ext uri="{FF2B5EF4-FFF2-40B4-BE49-F238E27FC236}">
                    <a16:creationId xmlns:a16="http://schemas.microsoft.com/office/drawing/2014/main" id="{254B7410-9E73-4CF6-A12D-563DA738A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" y="3488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04" name="Rectangle 59">
                <a:extLst>
                  <a:ext uri="{FF2B5EF4-FFF2-40B4-BE49-F238E27FC236}">
                    <a16:creationId xmlns:a16="http://schemas.microsoft.com/office/drawing/2014/main" id="{664571D2-D6A9-4058-ADA7-8AA9DDC40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3492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05" name="Freeform 60">
                <a:extLst>
                  <a:ext uri="{FF2B5EF4-FFF2-40B4-BE49-F238E27FC236}">
                    <a16:creationId xmlns:a16="http://schemas.microsoft.com/office/drawing/2014/main" id="{389421DC-0C71-4282-96C2-D60E2E888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49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06" name="Rectangle 61">
                <a:extLst>
                  <a:ext uri="{FF2B5EF4-FFF2-40B4-BE49-F238E27FC236}">
                    <a16:creationId xmlns:a16="http://schemas.microsoft.com/office/drawing/2014/main" id="{CBC235A9-CEE3-48FB-A6A0-A2DDFCAF1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" y="3529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07" name="Rectangle 62">
                <a:extLst>
                  <a:ext uri="{FF2B5EF4-FFF2-40B4-BE49-F238E27FC236}">
                    <a16:creationId xmlns:a16="http://schemas.microsoft.com/office/drawing/2014/main" id="{21FA0E9C-8A4D-4A30-8122-34E5B332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" y="3533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08" name="Rectangle 63">
                <a:extLst>
                  <a:ext uri="{FF2B5EF4-FFF2-40B4-BE49-F238E27FC236}">
                    <a16:creationId xmlns:a16="http://schemas.microsoft.com/office/drawing/2014/main" id="{7B1946B9-D9F7-4E9F-B996-205C918CA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3533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09" name="Freeform 64">
                <a:extLst>
                  <a:ext uri="{FF2B5EF4-FFF2-40B4-BE49-F238E27FC236}">
                    <a16:creationId xmlns:a16="http://schemas.microsoft.com/office/drawing/2014/main" id="{C182F34A-EC17-40EF-958A-2A3A5405E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3535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10" name="Rectangle 65">
                <a:extLst>
                  <a:ext uri="{FF2B5EF4-FFF2-40B4-BE49-F238E27FC236}">
                    <a16:creationId xmlns:a16="http://schemas.microsoft.com/office/drawing/2014/main" id="{EA9EF1B2-CE25-4149-960B-290ABC867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" y="3537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11" name="Rectangle 66">
                <a:extLst>
                  <a:ext uri="{FF2B5EF4-FFF2-40B4-BE49-F238E27FC236}">
                    <a16:creationId xmlns:a16="http://schemas.microsoft.com/office/drawing/2014/main" id="{EFABF3A7-94E8-415F-B062-8A2903D3C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" y="3537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12" name="Rectangle 67">
                <a:extLst>
                  <a:ext uri="{FF2B5EF4-FFF2-40B4-BE49-F238E27FC236}">
                    <a16:creationId xmlns:a16="http://schemas.microsoft.com/office/drawing/2014/main" id="{4D30CE17-4B61-41DD-A846-D5E4E5FA5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3542"/>
                <a:ext cx="3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13" name="Freeform 68">
                <a:extLst>
                  <a:ext uri="{FF2B5EF4-FFF2-40B4-BE49-F238E27FC236}">
                    <a16:creationId xmlns:a16="http://schemas.microsoft.com/office/drawing/2014/main" id="{B1871D86-A568-45D8-8F07-F85E9FC64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354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14" name="Rectangle 69">
                <a:extLst>
                  <a:ext uri="{FF2B5EF4-FFF2-40B4-BE49-F238E27FC236}">
                    <a16:creationId xmlns:a16="http://schemas.microsoft.com/office/drawing/2014/main" id="{9E85943E-0DF0-4D7B-A4F7-7C0B0F8DC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" y="3546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15" name="Rectangle 70">
                <a:extLst>
                  <a:ext uri="{FF2B5EF4-FFF2-40B4-BE49-F238E27FC236}">
                    <a16:creationId xmlns:a16="http://schemas.microsoft.com/office/drawing/2014/main" id="{9B125301-17B3-435E-9C1F-274973ED9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" y="3548"/>
                <a:ext cx="1" cy="2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16" name="Rectangle 71">
                <a:extLst>
                  <a:ext uri="{FF2B5EF4-FFF2-40B4-BE49-F238E27FC236}">
                    <a16:creationId xmlns:a16="http://schemas.microsoft.com/office/drawing/2014/main" id="{840C309E-B757-4B6B-B7E8-03087CF64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3554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18" name="Rectangle 73">
                <a:extLst>
                  <a:ext uri="{FF2B5EF4-FFF2-40B4-BE49-F238E27FC236}">
                    <a16:creationId xmlns:a16="http://schemas.microsoft.com/office/drawing/2014/main" id="{C6F93322-FC80-4885-AA6E-C9D100857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" y="3557"/>
                <a:ext cx="3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19" name="Freeform 74">
                <a:extLst>
                  <a:ext uri="{FF2B5EF4-FFF2-40B4-BE49-F238E27FC236}">
                    <a16:creationId xmlns:a16="http://schemas.microsoft.com/office/drawing/2014/main" id="{F351B062-DA1D-4FAB-A17D-2AC562B2D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3557"/>
                <a:ext cx="0" cy="4"/>
              </a:xfrm>
              <a:custGeom>
                <a:avLst/>
                <a:gdLst>
                  <a:gd name="T0" fmla="*/ 1 h 2"/>
                  <a:gd name="T1" fmla="*/ 2 h 2"/>
                  <a:gd name="T2" fmla="*/ 2 h 2"/>
                  <a:gd name="T3" fmla="*/ 2 h 2"/>
                  <a:gd name="T4" fmla="*/ 2 h 2"/>
                  <a:gd name="T5" fmla="*/ 2 h 2"/>
                  <a:gd name="T6" fmla="*/ 1 h 2"/>
                  <a:gd name="T7" fmla="*/ 0 h 2"/>
                  <a:gd name="T8" fmla="*/ 1 h 2"/>
                  <a:gd name="T9" fmla="*/ 1 h 2"/>
                  <a:gd name="T10" fmla="*/ 1 h 2"/>
                  <a:gd name="T11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20" name="Rectangle 75">
                <a:extLst>
                  <a:ext uri="{FF2B5EF4-FFF2-40B4-BE49-F238E27FC236}">
                    <a16:creationId xmlns:a16="http://schemas.microsoft.com/office/drawing/2014/main" id="{28849742-8684-4A6C-90D9-965B69B04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3563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21" name="Rectangle 76">
                <a:extLst>
                  <a:ext uri="{FF2B5EF4-FFF2-40B4-BE49-F238E27FC236}">
                    <a16:creationId xmlns:a16="http://schemas.microsoft.com/office/drawing/2014/main" id="{C275CD56-286D-43EE-B8CF-19C1C5D5D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3567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22" name="Rectangle 77">
                <a:extLst>
                  <a:ext uri="{FF2B5EF4-FFF2-40B4-BE49-F238E27FC236}">
                    <a16:creationId xmlns:a16="http://schemas.microsoft.com/office/drawing/2014/main" id="{F820B4A3-7DDE-4A4A-8BA1-D42F2EDA4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" y="3589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23" name="Rectangle 78">
                <a:extLst>
                  <a:ext uri="{FF2B5EF4-FFF2-40B4-BE49-F238E27FC236}">
                    <a16:creationId xmlns:a16="http://schemas.microsoft.com/office/drawing/2014/main" id="{52B4A644-9A83-471E-B192-700B137BE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0" y="3591"/>
                <a:ext cx="1" cy="2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24" name="Rectangle 79">
                <a:extLst>
                  <a:ext uri="{FF2B5EF4-FFF2-40B4-BE49-F238E27FC236}">
                    <a16:creationId xmlns:a16="http://schemas.microsoft.com/office/drawing/2014/main" id="{0B6A8A05-FFFB-4835-A406-4F10E017E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9" y="3595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25" name="Freeform 80">
                <a:extLst>
                  <a:ext uri="{FF2B5EF4-FFF2-40B4-BE49-F238E27FC236}">
                    <a16:creationId xmlns:a16="http://schemas.microsoft.com/office/drawing/2014/main" id="{36FDA2EA-CA57-46AB-A435-916A778F0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360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26" name="Freeform 81">
                <a:extLst>
                  <a:ext uri="{FF2B5EF4-FFF2-40B4-BE49-F238E27FC236}">
                    <a16:creationId xmlns:a16="http://schemas.microsoft.com/office/drawing/2014/main" id="{29221CC1-2762-40A3-9C08-B8220599D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3608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27" name="Rectangle 82">
                <a:extLst>
                  <a:ext uri="{FF2B5EF4-FFF2-40B4-BE49-F238E27FC236}">
                    <a16:creationId xmlns:a16="http://schemas.microsoft.com/office/drawing/2014/main" id="{A0A32517-0904-4372-8432-33CDA9874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7" y="3614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28" name="Rectangle 83">
                <a:extLst>
                  <a:ext uri="{FF2B5EF4-FFF2-40B4-BE49-F238E27FC236}">
                    <a16:creationId xmlns:a16="http://schemas.microsoft.com/office/drawing/2014/main" id="{5AA357E2-B94F-4824-9042-C0C467DA6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3" y="3614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29" name="Freeform 84">
                <a:extLst>
                  <a:ext uri="{FF2B5EF4-FFF2-40B4-BE49-F238E27FC236}">
                    <a16:creationId xmlns:a16="http://schemas.microsoft.com/office/drawing/2014/main" id="{65898516-E71D-46EC-8D00-A42F00927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361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31" name="Rectangle 86">
                <a:extLst>
                  <a:ext uri="{FF2B5EF4-FFF2-40B4-BE49-F238E27FC236}">
                    <a16:creationId xmlns:a16="http://schemas.microsoft.com/office/drawing/2014/main" id="{75F6EDDC-BB96-4351-B4F5-84CAB96BC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3" y="3625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34" name="Rectangle 89">
                <a:extLst>
                  <a:ext uri="{FF2B5EF4-FFF2-40B4-BE49-F238E27FC236}">
                    <a16:creationId xmlns:a16="http://schemas.microsoft.com/office/drawing/2014/main" id="{023BE2AF-1BAD-4A82-81E3-6F309FA76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4" y="3634"/>
                <a:ext cx="1" cy="2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36" name="Rectangle 91">
                <a:extLst>
                  <a:ext uri="{FF2B5EF4-FFF2-40B4-BE49-F238E27FC236}">
                    <a16:creationId xmlns:a16="http://schemas.microsoft.com/office/drawing/2014/main" id="{27AA33D2-D6EF-4D2B-9EA6-CDA5A0A4D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" y="3638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37" name="Rectangle 92">
                <a:extLst>
                  <a:ext uri="{FF2B5EF4-FFF2-40B4-BE49-F238E27FC236}">
                    <a16:creationId xmlns:a16="http://schemas.microsoft.com/office/drawing/2014/main" id="{29BB8004-4FDC-4005-87D7-5293A0F2A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0" y="3638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38" name="Rectangle 93">
                <a:extLst>
                  <a:ext uri="{FF2B5EF4-FFF2-40B4-BE49-F238E27FC236}">
                    <a16:creationId xmlns:a16="http://schemas.microsoft.com/office/drawing/2014/main" id="{13BEB3FC-E448-4425-8C82-20D98012E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" y="3640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40" name="Freeform 95">
                <a:extLst>
                  <a:ext uri="{FF2B5EF4-FFF2-40B4-BE49-F238E27FC236}">
                    <a16:creationId xmlns:a16="http://schemas.microsoft.com/office/drawing/2014/main" id="{7A99A0E8-B3EC-43A1-957D-B882BABE4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3651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41" name="Freeform 96">
                <a:extLst>
                  <a:ext uri="{FF2B5EF4-FFF2-40B4-BE49-F238E27FC236}">
                    <a16:creationId xmlns:a16="http://schemas.microsoft.com/office/drawing/2014/main" id="{339F3244-D28B-4AFE-9214-8247C09F2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365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43" name="Rectangle 98">
                <a:extLst>
                  <a:ext uri="{FF2B5EF4-FFF2-40B4-BE49-F238E27FC236}">
                    <a16:creationId xmlns:a16="http://schemas.microsoft.com/office/drawing/2014/main" id="{4617E321-A5ED-4D43-9C8D-B3E463073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2" y="3676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44" name="Freeform 99">
                <a:extLst>
                  <a:ext uri="{FF2B5EF4-FFF2-40B4-BE49-F238E27FC236}">
                    <a16:creationId xmlns:a16="http://schemas.microsoft.com/office/drawing/2014/main" id="{96BAF97E-32B9-4AD7-AFC5-19A89D586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368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59" name="Rectangle 114">
                <a:extLst>
                  <a:ext uri="{FF2B5EF4-FFF2-40B4-BE49-F238E27FC236}">
                    <a16:creationId xmlns:a16="http://schemas.microsoft.com/office/drawing/2014/main" id="{0424A554-D2A8-4C15-8019-D54975509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5" y="3753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62" name="Freeform 117">
                <a:extLst>
                  <a:ext uri="{FF2B5EF4-FFF2-40B4-BE49-F238E27FC236}">
                    <a16:creationId xmlns:a16="http://schemas.microsoft.com/office/drawing/2014/main" id="{0FBD987C-5D8A-4BDC-AA11-B9C2ECDE8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377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64" name="Rectangle 119">
                <a:extLst>
                  <a:ext uri="{FF2B5EF4-FFF2-40B4-BE49-F238E27FC236}">
                    <a16:creationId xmlns:a16="http://schemas.microsoft.com/office/drawing/2014/main" id="{5EC92665-1DF3-41CB-AC03-7385ED3AE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3783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65" name="Rectangle 120">
                <a:extLst>
                  <a:ext uri="{FF2B5EF4-FFF2-40B4-BE49-F238E27FC236}">
                    <a16:creationId xmlns:a16="http://schemas.microsoft.com/office/drawing/2014/main" id="{E0C66282-F276-4234-8A9B-BA009E985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" y="3794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66" name="Rectangle 121">
                <a:extLst>
                  <a:ext uri="{FF2B5EF4-FFF2-40B4-BE49-F238E27FC236}">
                    <a16:creationId xmlns:a16="http://schemas.microsoft.com/office/drawing/2014/main" id="{6B2A7FDC-52BC-4E10-9D88-A011F4236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7" y="3809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67" name="Rectangle 122">
                <a:extLst>
                  <a:ext uri="{FF2B5EF4-FFF2-40B4-BE49-F238E27FC236}">
                    <a16:creationId xmlns:a16="http://schemas.microsoft.com/office/drawing/2014/main" id="{4F155F2F-F817-4A53-B8BD-BCA3B2947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1" y="3818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68" name="Rectangle 123">
                <a:extLst>
                  <a:ext uri="{FF2B5EF4-FFF2-40B4-BE49-F238E27FC236}">
                    <a16:creationId xmlns:a16="http://schemas.microsoft.com/office/drawing/2014/main" id="{EE68B258-22A7-44BB-B66D-453664CD3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" y="3828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69" name="Rectangle 124">
                <a:extLst>
                  <a:ext uri="{FF2B5EF4-FFF2-40B4-BE49-F238E27FC236}">
                    <a16:creationId xmlns:a16="http://schemas.microsoft.com/office/drawing/2014/main" id="{50748AE0-DAFF-42E9-8D79-8FBF5909C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9" y="3835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70" name="Freeform 125">
                <a:extLst>
                  <a:ext uri="{FF2B5EF4-FFF2-40B4-BE49-F238E27FC236}">
                    <a16:creationId xmlns:a16="http://schemas.microsoft.com/office/drawing/2014/main" id="{7888137D-C080-4BF8-AA66-7CD5E4010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83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71" name="Rectangle 126">
                <a:extLst>
                  <a:ext uri="{FF2B5EF4-FFF2-40B4-BE49-F238E27FC236}">
                    <a16:creationId xmlns:a16="http://schemas.microsoft.com/office/drawing/2014/main" id="{FF66FD1B-D76B-4222-B26C-F210C1331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4" y="3845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72" name="Freeform 127">
                <a:extLst>
                  <a:ext uri="{FF2B5EF4-FFF2-40B4-BE49-F238E27FC236}">
                    <a16:creationId xmlns:a16="http://schemas.microsoft.com/office/drawing/2014/main" id="{D7270F1C-DD78-4CF6-84BE-9335C17D3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385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0 h 1"/>
                  <a:gd name="T9" fmla="*/ 0 h 1"/>
                  <a:gd name="T10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73" name="Freeform 128">
                <a:extLst>
                  <a:ext uri="{FF2B5EF4-FFF2-40B4-BE49-F238E27FC236}">
                    <a16:creationId xmlns:a16="http://schemas.microsoft.com/office/drawing/2014/main" id="{03306119-33E5-4D7D-971F-C97B7926C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38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74" name="Rectangle 129">
                <a:extLst>
                  <a:ext uri="{FF2B5EF4-FFF2-40B4-BE49-F238E27FC236}">
                    <a16:creationId xmlns:a16="http://schemas.microsoft.com/office/drawing/2014/main" id="{3DEC641A-1733-443B-8CB9-9DDE4B1AE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3871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75" name="Rectangle 130">
                <a:extLst>
                  <a:ext uri="{FF2B5EF4-FFF2-40B4-BE49-F238E27FC236}">
                    <a16:creationId xmlns:a16="http://schemas.microsoft.com/office/drawing/2014/main" id="{5C35D868-2117-40DB-8772-B1CBFECDE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4" y="3875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76" name="Rectangle 131">
                <a:extLst>
                  <a:ext uri="{FF2B5EF4-FFF2-40B4-BE49-F238E27FC236}">
                    <a16:creationId xmlns:a16="http://schemas.microsoft.com/office/drawing/2014/main" id="{17CEDC5D-8F8A-4BE0-ADFC-A5A2F7134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" y="3882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77" name="Rectangle 132">
                <a:extLst>
                  <a:ext uri="{FF2B5EF4-FFF2-40B4-BE49-F238E27FC236}">
                    <a16:creationId xmlns:a16="http://schemas.microsoft.com/office/drawing/2014/main" id="{999D0563-C86F-4CC0-94B2-F55E8251D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0" y="3882"/>
                <a:ext cx="1" cy="2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78" name="Freeform 133">
                <a:extLst>
                  <a:ext uri="{FF2B5EF4-FFF2-40B4-BE49-F238E27FC236}">
                    <a16:creationId xmlns:a16="http://schemas.microsoft.com/office/drawing/2014/main" id="{34B544F5-D56E-46D3-B9E9-60420C3B9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886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2 w 2"/>
                  <a:gd name="T21" fmla="*/ 1 h 1"/>
                  <a:gd name="T22" fmla="*/ 1 w 2"/>
                  <a:gd name="T23" fmla="*/ 0 h 1"/>
                  <a:gd name="T24" fmla="*/ 1 w 2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79" name="Rectangle 134">
                <a:extLst>
                  <a:ext uri="{FF2B5EF4-FFF2-40B4-BE49-F238E27FC236}">
                    <a16:creationId xmlns:a16="http://schemas.microsoft.com/office/drawing/2014/main" id="{E1F14052-14B5-4C1D-B64D-0FA2C8F16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" y="3892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80" name="Rectangle 135">
                <a:extLst>
                  <a:ext uri="{FF2B5EF4-FFF2-40B4-BE49-F238E27FC236}">
                    <a16:creationId xmlns:a16="http://schemas.microsoft.com/office/drawing/2014/main" id="{7AA4E757-F80D-45AE-8B3D-07E15F4B8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" y="3895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81" name="Freeform 136">
                <a:extLst>
                  <a:ext uri="{FF2B5EF4-FFF2-40B4-BE49-F238E27FC236}">
                    <a16:creationId xmlns:a16="http://schemas.microsoft.com/office/drawing/2014/main" id="{B9E587C4-5A37-4331-BEBF-E77FC81B5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" y="389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82" name="Rectangle 137">
                <a:extLst>
                  <a:ext uri="{FF2B5EF4-FFF2-40B4-BE49-F238E27FC236}">
                    <a16:creationId xmlns:a16="http://schemas.microsoft.com/office/drawing/2014/main" id="{48FEB694-8FB1-4960-A5DB-15E4D62E8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" y="3905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83" name="Rectangle 138">
                <a:extLst>
                  <a:ext uri="{FF2B5EF4-FFF2-40B4-BE49-F238E27FC236}">
                    <a16:creationId xmlns:a16="http://schemas.microsoft.com/office/drawing/2014/main" id="{E2D8456E-33DF-4BD7-9BC5-1FE6A522E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" y="3907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84" name="Rectangle 139">
                <a:extLst>
                  <a:ext uri="{FF2B5EF4-FFF2-40B4-BE49-F238E27FC236}">
                    <a16:creationId xmlns:a16="http://schemas.microsoft.com/office/drawing/2014/main" id="{ADCB7B69-E711-42A5-ADDA-6658D0136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" y="3907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86" name="Rectangle 141">
                <a:extLst>
                  <a:ext uri="{FF2B5EF4-FFF2-40B4-BE49-F238E27FC236}">
                    <a16:creationId xmlns:a16="http://schemas.microsoft.com/office/drawing/2014/main" id="{C534C086-7AE4-4AAC-A551-0415CF317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" y="3914"/>
                <a:ext cx="1" cy="2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87" name="Freeform 142">
                <a:extLst>
                  <a:ext uri="{FF2B5EF4-FFF2-40B4-BE49-F238E27FC236}">
                    <a16:creationId xmlns:a16="http://schemas.microsoft.com/office/drawing/2014/main" id="{0A959C66-4C9A-43AB-B163-1D347E0FC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393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0 h 2"/>
                  <a:gd name="T22" fmla="*/ 0 w 1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88" name="Rectangle 143">
                <a:extLst>
                  <a:ext uri="{FF2B5EF4-FFF2-40B4-BE49-F238E27FC236}">
                    <a16:creationId xmlns:a16="http://schemas.microsoft.com/office/drawing/2014/main" id="{12339B9F-1310-4AD4-841E-98EDBB270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0" y="3944"/>
                <a:ext cx="1" cy="2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89" name="Rectangle 144">
                <a:extLst>
                  <a:ext uri="{FF2B5EF4-FFF2-40B4-BE49-F238E27FC236}">
                    <a16:creationId xmlns:a16="http://schemas.microsoft.com/office/drawing/2014/main" id="{0C3F5FB0-1077-4422-A2EB-C7711DAA5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" y="3974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90" name="Rectangle 145">
                <a:extLst>
                  <a:ext uri="{FF2B5EF4-FFF2-40B4-BE49-F238E27FC236}">
                    <a16:creationId xmlns:a16="http://schemas.microsoft.com/office/drawing/2014/main" id="{79EEB2A6-EBFD-4B03-BD4B-03AA2DB02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3984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91" name="Rectangle 146">
                <a:extLst>
                  <a:ext uri="{FF2B5EF4-FFF2-40B4-BE49-F238E27FC236}">
                    <a16:creationId xmlns:a16="http://schemas.microsoft.com/office/drawing/2014/main" id="{042B2A2C-DDF2-45AE-8B59-24B34E0F0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" y="3997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92" name="Freeform 147">
                <a:extLst>
                  <a:ext uri="{FF2B5EF4-FFF2-40B4-BE49-F238E27FC236}">
                    <a16:creationId xmlns:a16="http://schemas.microsoft.com/office/drawing/2014/main" id="{876C88A9-E326-4F98-9004-4C1C12AB1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995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93" name="Freeform 148">
                <a:extLst>
                  <a:ext uri="{FF2B5EF4-FFF2-40B4-BE49-F238E27FC236}">
                    <a16:creationId xmlns:a16="http://schemas.microsoft.com/office/drawing/2014/main" id="{8042DA35-AB0C-4B10-8D5B-8204BD93A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4046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2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94" name="Rectangle 149">
                <a:extLst>
                  <a:ext uri="{FF2B5EF4-FFF2-40B4-BE49-F238E27FC236}">
                    <a16:creationId xmlns:a16="http://schemas.microsoft.com/office/drawing/2014/main" id="{3940D315-0413-48E0-86D5-A749E9B14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8" y="4057"/>
                <a:ext cx="1" cy="2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95" name="Freeform 150">
                <a:extLst>
                  <a:ext uri="{FF2B5EF4-FFF2-40B4-BE49-F238E27FC236}">
                    <a16:creationId xmlns:a16="http://schemas.microsoft.com/office/drawing/2014/main" id="{7645314D-3F53-4D98-8B68-9062F79F4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409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96" name="Freeform 151">
                <a:extLst>
                  <a:ext uri="{FF2B5EF4-FFF2-40B4-BE49-F238E27FC236}">
                    <a16:creationId xmlns:a16="http://schemas.microsoft.com/office/drawing/2014/main" id="{CEDD0493-BA16-47B6-9AE5-92B6F48DE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409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97" name="Rectangle 152">
                <a:extLst>
                  <a:ext uri="{FF2B5EF4-FFF2-40B4-BE49-F238E27FC236}">
                    <a16:creationId xmlns:a16="http://schemas.microsoft.com/office/drawing/2014/main" id="{21CABDCB-F98B-428B-89F7-ACEAA68D5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" y="4102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98" name="Rectangle 153">
                <a:extLst>
                  <a:ext uri="{FF2B5EF4-FFF2-40B4-BE49-F238E27FC236}">
                    <a16:creationId xmlns:a16="http://schemas.microsoft.com/office/drawing/2014/main" id="{75D0BCAC-F3F2-43CA-9871-940F45102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" y="4126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399" name="Rectangle 154">
                <a:extLst>
                  <a:ext uri="{FF2B5EF4-FFF2-40B4-BE49-F238E27FC236}">
                    <a16:creationId xmlns:a16="http://schemas.microsoft.com/office/drawing/2014/main" id="{8B4453C0-EA72-4537-9A71-58CC0E3F3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6" y="4299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00" name="Freeform 155">
                <a:extLst>
                  <a:ext uri="{FF2B5EF4-FFF2-40B4-BE49-F238E27FC236}">
                    <a16:creationId xmlns:a16="http://schemas.microsoft.com/office/drawing/2014/main" id="{A32C4BB9-A735-46A3-A75D-83FDBD9AA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434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01" name="Rectangle 156">
                <a:extLst>
                  <a:ext uri="{FF2B5EF4-FFF2-40B4-BE49-F238E27FC236}">
                    <a16:creationId xmlns:a16="http://schemas.microsoft.com/office/drawing/2014/main" id="{ED718730-C3E2-4323-9AE5-90DCEE7AA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4" y="4352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02" name="Freeform 157">
                <a:extLst>
                  <a:ext uri="{FF2B5EF4-FFF2-40B4-BE49-F238E27FC236}">
                    <a16:creationId xmlns:a16="http://schemas.microsoft.com/office/drawing/2014/main" id="{33FFB9B4-10A7-4997-B8FA-A8B3445AC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435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03" name="Rectangle 158">
                <a:extLst>
                  <a:ext uri="{FF2B5EF4-FFF2-40B4-BE49-F238E27FC236}">
                    <a16:creationId xmlns:a16="http://schemas.microsoft.com/office/drawing/2014/main" id="{471413A7-6779-4710-925C-EA9599AF2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4361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04" name="Rectangle 159">
                <a:extLst>
                  <a:ext uri="{FF2B5EF4-FFF2-40B4-BE49-F238E27FC236}">
                    <a16:creationId xmlns:a16="http://schemas.microsoft.com/office/drawing/2014/main" id="{E8508A1E-0C95-44BD-9DC4-043921501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" y="4384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05" name="Rectangle 160">
                <a:extLst>
                  <a:ext uri="{FF2B5EF4-FFF2-40B4-BE49-F238E27FC236}">
                    <a16:creationId xmlns:a16="http://schemas.microsoft.com/office/drawing/2014/main" id="{2246047A-2B0B-4B64-BAB0-9792A97EE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" y="4395"/>
                <a:ext cx="1" cy="1"/>
              </a:xfrm>
              <a:prstGeom prst="rect">
                <a:avLst/>
              </a:prstGeom>
              <a:grpFill/>
              <a:ln w="6350">
                <a:noFill/>
                <a:miter lim="800000"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06" name="Freeform 161">
                <a:extLst>
                  <a:ext uri="{FF2B5EF4-FFF2-40B4-BE49-F238E27FC236}">
                    <a16:creationId xmlns:a16="http://schemas.microsoft.com/office/drawing/2014/main" id="{192B63FF-2020-4321-B40A-EDD93E048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4491"/>
                <a:ext cx="0" cy="5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1 h 2"/>
                  <a:gd name="T4" fmla="*/ 2 h 2"/>
                  <a:gd name="T5" fmla="*/ 2 h 2"/>
                  <a:gd name="T6" fmla="*/ 2 h 2"/>
                  <a:gd name="T7" fmla="*/ 1 h 2"/>
                  <a:gd name="T8" fmla="*/ 1 h 2"/>
                  <a:gd name="T9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07" name="Freeform 162">
                <a:extLst>
                  <a:ext uri="{FF2B5EF4-FFF2-40B4-BE49-F238E27FC236}">
                    <a16:creationId xmlns:a16="http://schemas.microsoft.com/office/drawing/2014/main" id="{C1FB4784-33F6-4648-9540-980F267E8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454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08" name="Freeform 163">
                <a:extLst>
                  <a:ext uri="{FF2B5EF4-FFF2-40B4-BE49-F238E27FC236}">
                    <a16:creationId xmlns:a16="http://schemas.microsoft.com/office/drawing/2014/main" id="{48500A99-A39E-40EC-BAB8-DAE687226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3736"/>
                <a:ext cx="2" cy="13"/>
              </a:xfrm>
              <a:custGeom>
                <a:avLst/>
                <a:gdLst>
                  <a:gd name="T0" fmla="*/ 2 w 2"/>
                  <a:gd name="T1" fmla="*/ 0 h 13"/>
                  <a:gd name="T2" fmla="*/ 0 w 2"/>
                  <a:gd name="T3" fmla="*/ 13 h 13"/>
                  <a:gd name="T4" fmla="*/ 0 w 2"/>
                  <a:gd name="T5" fmla="*/ 13 h 13"/>
                  <a:gd name="T6" fmla="*/ 2 w 2"/>
                  <a:gd name="T7" fmla="*/ 0 h 13"/>
                  <a:gd name="T8" fmla="*/ 2 w 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3">
                    <a:moveTo>
                      <a:pt x="2" y="0"/>
                    </a:moveTo>
                    <a:lnTo>
                      <a:pt x="0" y="13"/>
                    </a:lnTo>
                    <a:lnTo>
                      <a:pt x="0" y="13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09" name="Freeform 164">
                <a:extLst>
                  <a:ext uri="{FF2B5EF4-FFF2-40B4-BE49-F238E27FC236}">
                    <a16:creationId xmlns:a16="http://schemas.microsoft.com/office/drawing/2014/main" id="{D29FA3C7-CBB4-4DBE-9B11-3DDC4E7CD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3634"/>
                <a:ext cx="22" cy="10"/>
              </a:xfrm>
              <a:custGeom>
                <a:avLst/>
                <a:gdLst>
                  <a:gd name="T0" fmla="*/ 10 w 10"/>
                  <a:gd name="T1" fmla="*/ 4 h 5"/>
                  <a:gd name="T2" fmla="*/ 3 w 10"/>
                  <a:gd name="T3" fmla="*/ 3 h 5"/>
                  <a:gd name="T4" fmla="*/ 2 w 10"/>
                  <a:gd name="T5" fmla="*/ 0 h 5"/>
                  <a:gd name="T6" fmla="*/ 2 w 10"/>
                  <a:gd name="T7" fmla="*/ 0 h 5"/>
                  <a:gd name="T8" fmla="*/ 2 w 10"/>
                  <a:gd name="T9" fmla="*/ 0 h 5"/>
                  <a:gd name="T10" fmla="*/ 0 w 10"/>
                  <a:gd name="T11" fmla="*/ 5 h 5"/>
                  <a:gd name="T12" fmla="*/ 0 w 10"/>
                  <a:gd name="T13" fmla="*/ 5 h 5"/>
                  <a:gd name="T14" fmla="*/ 1 w 10"/>
                  <a:gd name="T15" fmla="*/ 5 h 5"/>
                  <a:gd name="T16" fmla="*/ 1 w 10"/>
                  <a:gd name="T17" fmla="*/ 5 h 5"/>
                  <a:gd name="T18" fmla="*/ 3 w 10"/>
                  <a:gd name="T19" fmla="*/ 5 h 5"/>
                  <a:gd name="T20" fmla="*/ 3 w 10"/>
                  <a:gd name="T21" fmla="*/ 5 h 5"/>
                  <a:gd name="T22" fmla="*/ 4 w 10"/>
                  <a:gd name="T23" fmla="*/ 5 h 5"/>
                  <a:gd name="T24" fmla="*/ 4 w 10"/>
                  <a:gd name="T25" fmla="*/ 5 h 5"/>
                  <a:gd name="T26" fmla="*/ 3 w 10"/>
                  <a:gd name="T27" fmla="*/ 4 h 5"/>
                  <a:gd name="T28" fmla="*/ 10 w 10"/>
                  <a:gd name="T2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10" name="Freeform 165">
                <a:extLst>
                  <a:ext uri="{FF2B5EF4-FFF2-40B4-BE49-F238E27FC236}">
                    <a16:creationId xmlns:a16="http://schemas.microsoft.com/office/drawing/2014/main" id="{D861C17A-3708-423E-B542-A18AE6401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3172"/>
                <a:ext cx="7" cy="0"/>
              </a:xfrm>
              <a:custGeom>
                <a:avLst/>
                <a:gdLst>
                  <a:gd name="T0" fmla="*/ 0 w 3"/>
                  <a:gd name="T1" fmla="*/ 0 w 3"/>
                  <a:gd name="T2" fmla="*/ 2 w 3"/>
                  <a:gd name="T3" fmla="*/ 3 w 3"/>
                  <a:gd name="T4" fmla="*/ 2 w 3"/>
                  <a:gd name="T5" fmla="*/ 0 w 3"/>
                  <a:gd name="T6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11" name="Freeform 166">
                <a:extLst>
                  <a:ext uri="{FF2B5EF4-FFF2-40B4-BE49-F238E27FC236}">
                    <a16:creationId xmlns:a16="http://schemas.microsoft.com/office/drawing/2014/main" id="{E691FF1C-AF78-4678-B1A1-6CFBA32E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3193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1 h 3"/>
                  <a:gd name="T8" fmla="*/ 0 w 1"/>
                  <a:gd name="T9" fmla="*/ 1 h 3"/>
                  <a:gd name="T10" fmla="*/ 0 w 1"/>
                  <a:gd name="T11" fmla="*/ 2 h 3"/>
                  <a:gd name="T12" fmla="*/ 0 w 1"/>
                  <a:gd name="T13" fmla="*/ 2 h 3"/>
                  <a:gd name="T14" fmla="*/ 1 w 1"/>
                  <a:gd name="T15" fmla="*/ 3 h 3"/>
                  <a:gd name="T16" fmla="*/ 1 w 1"/>
                  <a:gd name="T17" fmla="*/ 3 h 3"/>
                  <a:gd name="T18" fmla="*/ 1 w 1"/>
                  <a:gd name="T19" fmla="*/ 3 h 3"/>
                  <a:gd name="T20" fmla="*/ 1 w 1"/>
                  <a:gd name="T21" fmla="*/ 2 h 3"/>
                  <a:gd name="T22" fmla="*/ 0 w 1"/>
                  <a:gd name="T23" fmla="*/ 2 h 3"/>
                  <a:gd name="T24" fmla="*/ 0 w 1"/>
                  <a:gd name="T25" fmla="*/ 1 h 3"/>
                  <a:gd name="T26" fmla="*/ 1 w 1"/>
                  <a:gd name="T2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12" name="Freeform 167">
                <a:extLst>
                  <a:ext uri="{FF2B5EF4-FFF2-40B4-BE49-F238E27FC236}">
                    <a16:creationId xmlns:a16="http://schemas.microsoft.com/office/drawing/2014/main" id="{B83AA643-2606-48E9-B077-73FD2E1C6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3242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  <a:gd name="T14" fmla="*/ 1 w 2"/>
                  <a:gd name="T15" fmla="*/ 0 h 1"/>
                  <a:gd name="T16" fmla="*/ 0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13" name="Freeform 168">
                <a:extLst>
                  <a:ext uri="{FF2B5EF4-FFF2-40B4-BE49-F238E27FC236}">
                    <a16:creationId xmlns:a16="http://schemas.microsoft.com/office/drawing/2014/main" id="{DC5DCABB-CD69-4E66-B726-121FA9D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324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14" name="Freeform 169">
                <a:extLst>
                  <a:ext uri="{FF2B5EF4-FFF2-40B4-BE49-F238E27FC236}">
                    <a16:creationId xmlns:a16="http://schemas.microsoft.com/office/drawing/2014/main" id="{13C9EDBB-495E-4105-926A-A935E15CD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3246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  <a:gd name="T20" fmla="*/ 1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15" name="Freeform 170">
                <a:extLst>
                  <a:ext uri="{FF2B5EF4-FFF2-40B4-BE49-F238E27FC236}">
                    <a16:creationId xmlns:a16="http://schemas.microsoft.com/office/drawing/2014/main" id="{CD621ECE-9884-4F62-B7ED-04ECFBEA7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326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0 h 2"/>
                  <a:gd name="T5" fmla="*/ 0 h 2"/>
                  <a:gd name="T6" fmla="*/ 2 h 2"/>
                  <a:gd name="T7" fmla="*/ 2 h 2"/>
                  <a:gd name="T8" fmla="*/ 2 h 2"/>
                  <a:gd name="T9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16" name="Freeform 171">
                <a:extLst>
                  <a:ext uri="{FF2B5EF4-FFF2-40B4-BE49-F238E27FC236}">
                    <a16:creationId xmlns:a16="http://schemas.microsoft.com/office/drawing/2014/main" id="{1D30DFB4-334D-470C-B3E1-3DFD0AC33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3272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  <a:gd name="T18" fmla="*/ 1 w 1"/>
                  <a:gd name="T19" fmla="*/ 2 h 2"/>
                  <a:gd name="T20" fmla="*/ 1 w 1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17" name="Freeform 172">
                <a:extLst>
                  <a:ext uri="{FF2B5EF4-FFF2-40B4-BE49-F238E27FC236}">
                    <a16:creationId xmlns:a16="http://schemas.microsoft.com/office/drawing/2014/main" id="{7B428CCC-64AB-4F5D-BFED-6256EC22D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327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18" name="Freeform 173">
                <a:extLst>
                  <a:ext uri="{FF2B5EF4-FFF2-40B4-BE49-F238E27FC236}">
                    <a16:creationId xmlns:a16="http://schemas.microsoft.com/office/drawing/2014/main" id="{89BF1B48-6462-4D1B-B944-A4C00614C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3279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1 w 1"/>
                  <a:gd name="T17" fmla="*/ 2 h 2"/>
                  <a:gd name="T18" fmla="*/ 1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19" name="Freeform 174">
                <a:extLst>
                  <a:ext uri="{FF2B5EF4-FFF2-40B4-BE49-F238E27FC236}">
                    <a16:creationId xmlns:a16="http://schemas.microsoft.com/office/drawing/2014/main" id="{DA6DD81F-A8C9-4432-8A95-F6DDC99F2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3289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1 h 2"/>
                  <a:gd name="T26" fmla="*/ 0 w 1"/>
                  <a:gd name="T27" fmla="*/ 1 h 2"/>
                  <a:gd name="T28" fmla="*/ 0 w 1"/>
                  <a:gd name="T29" fmla="*/ 1 h 2"/>
                  <a:gd name="T30" fmla="*/ 0 w 1"/>
                  <a:gd name="T31" fmla="*/ 2 h 2"/>
                  <a:gd name="T32" fmla="*/ 0 w 1"/>
                  <a:gd name="T33" fmla="*/ 2 h 2"/>
                  <a:gd name="T34" fmla="*/ 0 w 1"/>
                  <a:gd name="T35" fmla="*/ 2 h 2"/>
                  <a:gd name="T36" fmla="*/ 0 w 1"/>
                  <a:gd name="T37" fmla="*/ 2 h 2"/>
                  <a:gd name="T38" fmla="*/ 1 w 1"/>
                  <a:gd name="T39" fmla="*/ 1 h 2"/>
                  <a:gd name="T40" fmla="*/ 1 w 1"/>
                  <a:gd name="T41" fmla="*/ 1 h 2"/>
                  <a:gd name="T42" fmla="*/ 1 w 1"/>
                  <a:gd name="T43" fmla="*/ 1 h 2"/>
                  <a:gd name="T44" fmla="*/ 1 w 1"/>
                  <a:gd name="T45" fmla="*/ 1 h 2"/>
                  <a:gd name="T46" fmla="*/ 1 w 1"/>
                  <a:gd name="T4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20" name="Freeform 175">
                <a:extLst>
                  <a:ext uri="{FF2B5EF4-FFF2-40B4-BE49-F238E27FC236}">
                    <a16:creationId xmlns:a16="http://schemas.microsoft.com/office/drawing/2014/main" id="{03A2F737-6977-4FED-84F0-AF847B943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3291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0 h 1"/>
                  <a:gd name="T16" fmla="*/ 1 w 2"/>
                  <a:gd name="T17" fmla="*/ 0 h 1"/>
                  <a:gd name="T18" fmla="*/ 0 w 2"/>
                  <a:gd name="T19" fmla="*/ 1 h 1"/>
                  <a:gd name="T20" fmla="*/ 0 w 2"/>
                  <a:gd name="T21" fmla="*/ 1 h 1"/>
                  <a:gd name="T22" fmla="*/ 0 w 2"/>
                  <a:gd name="T23" fmla="*/ 1 h 1"/>
                  <a:gd name="T24" fmla="*/ 1 w 2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21" name="Freeform 176">
                <a:extLst>
                  <a:ext uri="{FF2B5EF4-FFF2-40B4-BE49-F238E27FC236}">
                    <a16:creationId xmlns:a16="http://schemas.microsoft.com/office/drawing/2014/main" id="{A3938A0A-E113-48D1-9DA2-C837D1029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330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0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22" name="Freeform 177">
                <a:extLst>
                  <a:ext uri="{FF2B5EF4-FFF2-40B4-BE49-F238E27FC236}">
                    <a16:creationId xmlns:a16="http://schemas.microsoft.com/office/drawing/2014/main" id="{60A14B7A-C0A7-4B85-B89A-714F02273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3422"/>
                <a:ext cx="12" cy="13"/>
              </a:xfrm>
              <a:custGeom>
                <a:avLst/>
                <a:gdLst>
                  <a:gd name="T0" fmla="*/ 2 w 6"/>
                  <a:gd name="T1" fmla="*/ 2 h 6"/>
                  <a:gd name="T2" fmla="*/ 3 w 6"/>
                  <a:gd name="T3" fmla="*/ 1 h 6"/>
                  <a:gd name="T4" fmla="*/ 5 w 6"/>
                  <a:gd name="T5" fmla="*/ 0 h 6"/>
                  <a:gd name="T6" fmla="*/ 5 w 6"/>
                  <a:gd name="T7" fmla="*/ 1 h 6"/>
                  <a:gd name="T8" fmla="*/ 5 w 6"/>
                  <a:gd name="T9" fmla="*/ 1 h 6"/>
                  <a:gd name="T10" fmla="*/ 5 w 6"/>
                  <a:gd name="T11" fmla="*/ 5 h 6"/>
                  <a:gd name="T12" fmla="*/ 5 w 6"/>
                  <a:gd name="T13" fmla="*/ 6 h 6"/>
                  <a:gd name="T14" fmla="*/ 5 w 6"/>
                  <a:gd name="T15" fmla="*/ 6 h 6"/>
                  <a:gd name="T16" fmla="*/ 6 w 6"/>
                  <a:gd name="T17" fmla="*/ 6 h 6"/>
                  <a:gd name="T18" fmla="*/ 5 w 6"/>
                  <a:gd name="T19" fmla="*/ 1 h 6"/>
                  <a:gd name="T20" fmla="*/ 5 w 6"/>
                  <a:gd name="T21" fmla="*/ 1 h 6"/>
                  <a:gd name="T22" fmla="*/ 5 w 6"/>
                  <a:gd name="T23" fmla="*/ 1 h 6"/>
                  <a:gd name="T24" fmla="*/ 5 w 6"/>
                  <a:gd name="T25" fmla="*/ 1 h 6"/>
                  <a:gd name="T26" fmla="*/ 5 w 6"/>
                  <a:gd name="T27" fmla="*/ 0 h 6"/>
                  <a:gd name="T28" fmla="*/ 5 w 6"/>
                  <a:gd name="T29" fmla="*/ 0 h 6"/>
                  <a:gd name="T30" fmla="*/ 3 w 6"/>
                  <a:gd name="T31" fmla="*/ 1 h 6"/>
                  <a:gd name="T32" fmla="*/ 2 w 6"/>
                  <a:gd name="T33" fmla="*/ 1 h 6"/>
                  <a:gd name="T34" fmla="*/ 2 w 6"/>
                  <a:gd name="T35" fmla="*/ 2 h 6"/>
                  <a:gd name="T36" fmla="*/ 0 w 6"/>
                  <a:gd name="T37" fmla="*/ 3 h 6"/>
                  <a:gd name="T38" fmla="*/ 0 w 6"/>
                  <a:gd name="T39" fmla="*/ 3 h 6"/>
                  <a:gd name="T40" fmla="*/ 0 w 6"/>
                  <a:gd name="T41" fmla="*/ 3 h 6"/>
                  <a:gd name="T42" fmla="*/ 2 w 6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6">
                    <a:moveTo>
                      <a:pt x="2" y="2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23" name="Freeform 178">
                <a:extLst>
                  <a:ext uri="{FF2B5EF4-FFF2-40B4-BE49-F238E27FC236}">
                    <a16:creationId xmlns:a16="http://schemas.microsoft.com/office/drawing/2014/main" id="{D5D1C33D-2A11-49B3-9B3D-1B14724BE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2" y="3435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0 w 3"/>
                  <a:gd name="T5" fmla="*/ 1 h 1"/>
                  <a:gd name="T6" fmla="*/ 2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3 w 3"/>
                  <a:gd name="T13" fmla="*/ 0 h 1"/>
                  <a:gd name="T14" fmla="*/ 3 w 3"/>
                  <a:gd name="T15" fmla="*/ 0 h 1"/>
                  <a:gd name="T16" fmla="*/ 2 w 3"/>
                  <a:gd name="T17" fmla="*/ 1 h 1"/>
                  <a:gd name="T18" fmla="*/ 0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24" name="Freeform 179">
                <a:extLst>
                  <a:ext uri="{FF2B5EF4-FFF2-40B4-BE49-F238E27FC236}">
                    <a16:creationId xmlns:a16="http://schemas.microsoft.com/office/drawing/2014/main" id="{787CED74-A7B3-4106-91B1-44123D9C0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3674"/>
                <a:ext cx="32" cy="47"/>
              </a:xfrm>
              <a:custGeom>
                <a:avLst/>
                <a:gdLst>
                  <a:gd name="T0" fmla="*/ 0 w 15"/>
                  <a:gd name="T1" fmla="*/ 0 h 22"/>
                  <a:gd name="T2" fmla="*/ 0 w 15"/>
                  <a:gd name="T3" fmla="*/ 0 h 22"/>
                  <a:gd name="T4" fmla="*/ 2 w 15"/>
                  <a:gd name="T5" fmla="*/ 2 h 22"/>
                  <a:gd name="T6" fmla="*/ 5 w 15"/>
                  <a:gd name="T7" fmla="*/ 5 h 22"/>
                  <a:gd name="T8" fmla="*/ 5 w 15"/>
                  <a:gd name="T9" fmla="*/ 9 h 22"/>
                  <a:gd name="T10" fmla="*/ 5 w 15"/>
                  <a:gd name="T11" fmla="*/ 9 h 22"/>
                  <a:gd name="T12" fmla="*/ 7 w 15"/>
                  <a:gd name="T13" fmla="*/ 11 h 22"/>
                  <a:gd name="T14" fmla="*/ 7 w 15"/>
                  <a:gd name="T15" fmla="*/ 11 h 22"/>
                  <a:gd name="T16" fmla="*/ 9 w 15"/>
                  <a:gd name="T17" fmla="*/ 11 h 22"/>
                  <a:gd name="T18" fmla="*/ 13 w 15"/>
                  <a:gd name="T19" fmla="*/ 15 h 22"/>
                  <a:gd name="T20" fmla="*/ 10 w 15"/>
                  <a:gd name="T21" fmla="*/ 19 h 22"/>
                  <a:gd name="T22" fmla="*/ 10 w 15"/>
                  <a:gd name="T23" fmla="*/ 19 h 22"/>
                  <a:gd name="T24" fmla="*/ 10 w 15"/>
                  <a:gd name="T25" fmla="*/ 22 h 22"/>
                  <a:gd name="T26" fmla="*/ 10 w 15"/>
                  <a:gd name="T27" fmla="*/ 22 h 22"/>
                  <a:gd name="T28" fmla="*/ 10 w 15"/>
                  <a:gd name="T29" fmla="*/ 22 h 22"/>
                  <a:gd name="T30" fmla="*/ 15 w 15"/>
                  <a:gd name="T31" fmla="*/ 22 h 22"/>
                  <a:gd name="T32" fmla="*/ 15 w 15"/>
                  <a:gd name="T33" fmla="*/ 22 h 22"/>
                  <a:gd name="T34" fmla="*/ 15 w 15"/>
                  <a:gd name="T35" fmla="*/ 18 h 22"/>
                  <a:gd name="T36" fmla="*/ 15 w 15"/>
                  <a:gd name="T37" fmla="*/ 18 h 22"/>
                  <a:gd name="T38" fmla="*/ 15 w 15"/>
                  <a:gd name="T39" fmla="*/ 18 h 22"/>
                  <a:gd name="T40" fmla="*/ 15 w 15"/>
                  <a:gd name="T41" fmla="*/ 22 h 22"/>
                  <a:gd name="T42" fmla="*/ 10 w 15"/>
                  <a:gd name="T43" fmla="*/ 22 h 22"/>
                  <a:gd name="T44" fmla="*/ 10 w 15"/>
                  <a:gd name="T45" fmla="*/ 19 h 22"/>
                  <a:gd name="T46" fmla="*/ 13 w 15"/>
                  <a:gd name="T47" fmla="*/ 15 h 22"/>
                  <a:gd name="T48" fmla="*/ 13 w 15"/>
                  <a:gd name="T49" fmla="*/ 15 h 22"/>
                  <a:gd name="T50" fmla="*/ 13 w 15"/>
                  <a:gd name="T51" fmla="*/ 15 h 22"/>
                  <a:gd name="T52" fmla="*/ 10 w 15"/>
                  <a:gd name="T53" fmla="*/ 11 h 22"/>
                  <a:gd name="T54" fmla="*/ 9 w 15"/>
                  <a:gd name="T55" fmla="*/ 10 h 22"/>
                  <a:gd name="T56" fmla="*/ 7 w 15"/>
                  <a:gd name="T57" fmla="*/ 10 h 22"/>
                  <a:gd name="T58" fmla="*/ 5 w 15"/>
                  <a:gd name="T59" fmla="*/ 9 h 22"/>
                  <a:gd name="T60" fmla="*/ 5 w 15"/>
                  <a:gd name="T61" fmla="*/ 5 h 22"/>
                  <a:gd name="T62" fmla="*/ 5 w 15"/>
                  <a:gd name="T63" fmla="*/ 5 h 22"/>
                  <a:gd name="T64" fmla="*/ 3 w 15"/>
                  <a:gd name="T65" fmla="*/ 2 h 22"/>
                  <a:gd name="T66" fmla="*/ 1 w 15"/>
                  <a:gd name="T67" fmla="*/ 0 h 22"/>
                  <a:gd name="T68" fmla="*/ 0 w 15"/>
                  <a:gd name="T6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" h="2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0"/>
                      <a:pt x="9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25" name="Freeform 180">
                <a:extLst>
                  <a:ext uri="{FF2B5EF4-FFF2-40B4-BE49-F238E27FC236}">
                    <a16:creationId xmlns:a16="http://schemas.microsoft.com/office/drawing/2014/main" id="{729335CB-B042-4E77-A2A6-A2EE07357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2682"/>
                <a:ext cx="27" cy="8"/>
              </a:xfrm>
              <a:custGeom>
                <a:avLst/>
                <a:gdLst>
                  <a:gd name="T0" fmla="*/ 4 w 13"/>
                  <a:gd name="T1" fmla="*/ 2 h 4"/>
                  <a:gd name="T2" fmla="*/ 11 w 13"/>
                  <a:gd name="T3" fmla="*/ 3 h 4"/>
                  <a:gd name="T4" fmla="*/ 12 w 13"/>
                  <a:gd name="T5" fmla="*/ 4 h 4"/>
                  <a:gd name="T6" fmla="*/ 13 w 13"/>
                  <a:gd name="T7" fmla="*/ 4 h 4"/>
                  <a:gd name="T8" fmla="*/ 13 w 13"/>
                  <a:gd name="T9" fmla="*/ 4 h 4"/>
                  <a:gd name="T10" fmla="*/ 13 w 13"/>
                  <a:gd name="T11" fmla="*/ 4 h 4"/>
                  <a:gd name="T12" fmla="*/ 13 w 13"/>
                  <a:gd name="T13" fmla="*/ 4 h 4"/>
                  <a:gd name="T14" fmla="*/ 8 w 13"/>
                  <a:gd name="T15" fmla="*/ 0 h 4"/>
                  <a:gd name="T16" fmla="*/ 8 w 13"/>
                  <a:gd name="T17" fmla="*/ 0 h 4"/>
                  <a:gd name="T18" fmla="*/ 8 w 13"/>
                  <a:gd name="T19" fmla="*/ 0 h 4"/>
                  <a:gd name="T20" fmla="*/ 1 w 13"/>
                  <a:gd name="T21" fmla="*/ 0 h 4"/>
                  <a:gd name="T22" fmla="*/ 0 w 13"/>
                  <a:gd name="T23" fmla="*/ 0 h 4"/>
                  <a:gd name="T24" fmla="*/ 0 w 13"/>
                  <a:gd name="T25" fmla="*/ 0 h 4"/>
                  <a:gd name="T26" fmla="*/ 0 w 13"/>
                  <a:gd name="T27" fmla="*/ 0 h 4"/>
                  <a:gd name="T28" fmla="*/ 4 w 13"/>
                  <a:gd name="T2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4">
                    <a:moveTo>
                      <a:pt x="4" y="2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26" name="Freeform 181">
                <a:extLst>
                  <a:ext uri="{FF2B5EF4-FFF2-40B4-BE49-F238E27FC236}">
                    <a16:creationId xmlns:a16="http://schemas.microsoft.com/office/drawing/2014/main" id="{8B466D21-9F3A-496C-8768-97A941115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686"/>
                <a:ext cx="19" cy="4"/>
              </a:xfrm>
              <a:custGeom>
                <a:avLst/>
                <a:gdLst>
                  <a:gd name="T0" fmla="*/ 7 w 9"/>
                  <a:gd name="T1" fmla="*/ 2 h 2"/>
                  <a:gd name="T2" fmla="*/ 7 w 9"/>
                  <a:gd name="T3" fmla="*/ 2 h 2"/>
                  <a:gd name="T4" fmla="*/ 9 w 9"/>
                  <a:gd name="T5" fmla="*/ 2 h 2"/>
                  <a:gd name="T6" fmla="*/ 9 w 9"/>
                  <a:gd name="T7" fmla="*/ 2 h 2"/>
                  <a:gd name="T8" fmla="*/ 9 w 9"/>
                  <a:gd name="T9" fmla="*/ 2 h 2"/>
                  <a:gd name="T10" fmla="*/ 3 w 9"/>
                  <a:gd name="T11" fmla="*/ 1 h 2"/>
                  <a:gd name="T12" fmla="*/ 3 w 9"/>
                  <a:gd name="T13" fmla="*/ 0 h 2"/>
                  <a:gd name="T14" fmla="*/ 3 w 9"/>
                  <a:gd name="T15" fmla="*/ 0 h 2"/>
                  <a:gd name="T16" fmla="*/ 1 w 9"/>
                  <a:gd name="T17" fmla="*/ 0 h 2"/>
                  <a:gd name="T18" fmla="*/ 1 w 9"/>
                  <a:gd name="T19" fmla="*/ 0 h 2"/>
                  <a:gd name="T20" fmla="*/ 0 w 9"/>
                  <a:gd name="T21" fmla="*/ 1 h 2"/>
                  <a:gd name="T22" fmla="*/ 0 w 9"/>
                  <a:gd name="T23" fmla="*/ 1 h 2"/>
                  <a:gd name="T24" fmla="*/ 0 w 9"/>
                  <a:gd name="T25" fmla="*/ 2 h 2"/>
                  <a:gd name="T26" fmla="*/ 7 w 9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2"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27" name="Freeform 182">
                <a:extLst>
                  <a:ext uri="{FF2B5EF4-FFF2-40B4-BE49-F238E27FC236}">
                    <a16:creationId xmlns:a16="http://schemas.microsoft.com/office/drawing/2014/main" id="{687AE8F1-D903-4305-A4BB-95B403EF0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693"/>
                <a:ext cx="15" cy="2"/>
              </a:xfrm>
              <a:custGeom>
                <a:avLst/>
                <a:gdLst>
                  <a:gd name="T0" fmla="*/ 7 w 7"/>
                  <a:gd name="T1" fmla="*/ 1 h 1"/>
                  <a:gd name="T2" fmla="*/ 7 w 7"/>
                  <a:gd name="T3" fmla="*/ 1 h 1"/>
                  <a:gd name="T4" fmla="*/ 7 w 7"/>
                  <a:gd name="T5" fmla="*/ 0 h 1"/>
                  <a:gd name="T6" fmla="*/ 7 w 7"/>
                  <a:gd name="T7" fmla="*/ 0 h 1"/>
                  <a:gd name="T8" fmla="*/ 7 w 7"/>
                  <a:gd name="T9" fmla="*/ 0 h 1"/>
                  <a:gd name="T10" fmla="*/ 1 w 7"/>
                  <a:gd name="T11" fmla="*/ 0 h 1"/>
                  <a:gd name="T12" fmla="*/ 0 w 7"/>
                  <a:gd name="T13" fmla="*/ 1 h 1"/>
                  <a:gd name="T14" fmla="*/ 0 w 7"/>
                  <a:gd name="T15" fmla="*/ 1 h 1"/>
                  <a:gd name="T16" fmla="*/ 0 w 7"/>
                  <a:gd name="T17" fmla="*/ 1 h 1"/>
                  <a:gd name="T18" fmla="*/ 7 w 7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28" name="Freeform 183">
                <a:extLst>
                  <a:ext uri="{FF2B5EF4-FFF2-40B4-BE49-F238E27FC236}">
                    <a16:creationId xmlns:a16="http://schemas.microsoft.com/office/drawing/2014/main" id="{9267F6D3-03D1-4080-AA12-FE0200F15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2695"/>
                <a:ext cx="15" cy="2"/>
              </a:xfrm>
              <a:custGeom>
                <a:avLst/>
                <a:gdLst>
                  <a:gd name="T0" fmla="*/ 6 w 7"/>
                  <a:gd name="T1" fmla="*/ 1 h 1"/>
                  <a:gd name="T2" fmla="*/ 6 w 7"/>
                  <a:gd name="T3" fmla="*/ 1 h 1"/>
                  <a:gd name="T4" fmla="*/ 7 w 7"/>
                  <a:gd name="T5" fmla="*/ 0 h 1"/>
                  <a:gd name="T6" fmla="*/ 7 w 7"/>
                  <a:gd name="T7" fmla="*/ 0 h 1"/>
                  <a:gd name="T8" fmla="*/ 7 w 7"/>
                  <a:gd name="T9" fmla="*/ 0 h 1"/>
                  <a:gd name="T10" fmla="*/ 2 w 7"/>
                  <a:gd name="T11" fmla="*/ 0 h 1"/>
                  <a:gd name="T12" fmla="*/ 0 w 7"/>
                  <a:gd name="T13" fmla="*/ 0 h 1"/>
                  <a:gd name="T14" fmla="*/ 0 w 7"/>
                  <a:gd name="T15" fmla="*/ 0 h 1"/>
                  <a:gd name="T16" fmla="*/ 0 w 7"/>
                  <a:gd name="T17" fmla="*/ 0 h 1"/>
                  <a:gd name="T18" fmla="*/ 6 w 7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"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6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29" name="Freeform 184">
                <a:extLst>
                  <a:ext uri="{FF2B5EF4-FFF2-40B4-BE49-F238E27FC236}">
                    <a16:creationId xmlns:a16="http://schemas.microsoft.com/office/drawing/2014/main" id="{8D524EE0-F485-4940-8B9F-CECD1D37A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697"/>
                <a:ext cx="4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0 w 2"/>
                  <a:gd name="T5" fmla="*/ 0 w 2"/>
                  <a:gd name="T6" fmla="*/ 0 w 2"/>
                  <a:gd name="T7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30" name="Freeform 185">
                <a:extLst>
                  <a:ext uri="{FF2B5EF4-FFF2-40B4-BE49-F238E27FC236}">
                    <a16:creationId xmlns:a16="http://schemas.microsoft.com/office/drawing/2014/main" id="{ED5C77A0-7CAA-46A5-A79A-419EA3F50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2697"/>
                <a:ext cx="11" cy="2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5 w 5"/>
                  <a:gd name="T5" fmla="*/ 0 h 1"/>
                  <a:gd name="T6" fmla="*/ 5 w 5"/>
                  <a:gd name="T7" fmla="*/ 0 h 1"/>
                  <a:gd name="T8" fmla="*/ 1 w 5"/>
                  <a:gd name="T9" fmla="*/ 0 h 1"/>
                  <a:gd name="T10" fmla="*/ 0 w 5"/>
                  <a:gd name="T11" fmla="*/ 0 h 1"/>
                  <a:gd name="T12" fmla="*/ 1 w 5"/>
                  <a:gd name="T13" fmla="*/ 1 h 1"/>
                  <a:gd name="T14" fmla="*/ 5 w 5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31" name="Freeform 186">
                <a:extLst>
                  <a:ext uri="{FF2B5EF4-FFF2-40B4-BE49-F238E27FC236}">
                    <a16:creationId xmlns:a16="http://schemas.microsoft.com/office/drawing/2014/main" id="{268D1E9B-9017-402A-8AC2-D82E3A7A4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699"/>
                <a:ext cx="26" cy="2"/>
              </a:xfrm>
              <a:custGeom>
                <a:avLst/>
                <a:gdLst>
                  <a:gd name="T0" fmla="*/ 0 w 12"/>
                  <a:gd name="T1" fmla="*/ 1 h 1"/>
                  <a:gd name="T2" fmla="*/ 5 w 12"/>
                  <a:gd name="T3" fmla="*/ 1 h 1"/>
                  <a:gd name="T4" fmla="*/ 12 w 12"/>
                  <a:gd name="T5" fmla="*/ 1 h 1"/>
                  <a:gd name="T6" fmla="*/ 12 w 12"/>
                  <a:gd name="T7" fmla="*/ 1 h 1"/>
                  <a:gd name="T8" fmla="*/ 12 w 12"/>
                  <a:gd name="T9" fmla="*/ 0 h 1"/>
                  <a:gd name="T10" fmla="*/ 5 w 12"/>
                  <a:gd name="T11" fmla="*/ 1 h 1"/>
                  <a:gd name="T12" fmla="*/ 0 w 12"/>
                  <a:gd name="T13" fmla="*/ 0 h 1"/>
                  <a:gd name="T14" fmla="*/ 0 w 12"/>
                  <a:gd name="T15" fmla="*/ 0 h 1"/>
                  <a:gd name="T16" fmla="*/ 0 w 12"/>
                  <a:gd name="T17" fmla="*/ 0 h 1"/>
                  <a:gd name="T18" fmla="*/ 0 w 12"/>
                  <a:gd name="T19" fmla="*/ 0 h 1"/>
                  <a:gd name="T20" fmla="*/ 0 w 12"/>
                  <a:gd name="T21" fmla="*/ 1 h 1"/>
                  <a:gd name="T22" fmla="*/ 0 w 12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">
                    <a:moveTo>
                      <a:pt x="0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32" name="Freeform 187">
                <a:extLst>
                  <a:ext uri="{FF2B5EF4-FFF2-40B4-BE49-F238E27FC236}">
                    <a16:creationId xmlns:a16="http://schemas.microsoft.com/office/drawing/2014/main" id="{EB591EF5-CA54-470E-B987-283CB6272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701"/>
                <a:ext cx="15" cy="2"/>
              </a:xfrm>
              <a:custGeom>
                <a:avLst/>
                <a:gdLst>
                  <a:gd name="T0" fmla="*/ 0 w 7"/>
                  <a:gd name="T1" fmla="*/ 1 h 1"/>
                  <a:gd name="T2" fmla="*/ 7 w 7"/>
                  <a:gd name="T3" fmla="*/ 1 h 1"/>
                  <a:gd name="T4" fmla="*/ 7 w 7"/>
                  <a:gd name="T5" fmla="*/ 1 h 1"/>
                  <a:gd name="T6" fmla="*/ 7 w 7"/>
                  <a:gd name="T7" fmla="*/ 1 h 1"/>
                  <a:gd name="T8" fmla="*/ 0 w 7"/>
                  <a:gd name="T9" fmla="*/ 1 h 1"/>
                  <a:gd name="T10" fmla="*/ 0 w 7"/>
                  <a:gd name="T11" fmla="*/ 1 h 1"/>
                  <a:gd name="T12" fmla="*/ 0 w 7"/>
                  <a:gd name="T13" fmla="*/ 1 h 1"/>
                  <a:gd name="T14" fmla="*/ 0 w 7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33" name="Freeform 188">
                <a:extLst>
                  <a:ext uri="{FF2B5EF4-FFF2-40B4-BE49-F238E27FC236}">
                    <a16:creationId xmlns:a16="http://schemas.microsoft.com/office/drawing/2014/main" id="{55DA1263-B82A-4C73-A025-F318AB40D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2701"/>
                <a:ext cx="32" cy="6"/>
              </a:xfrm>
              <a:custGeom>
                <a:avLst/>
                <a:gdLst>
                  <a:gd name="T0" fmla="*/ 1 w 15"/>
                  <a:gd name="T1" fmla="*/ 2 h 3"/>
                  <a:gd name="T2" fmla="*/ 0 w 15"/>
                  <a:gd name="T3" fmla="*/ 2 h 3"/>
                  <a:gd name="T4" fmla="*/ 0 w 15"/>
                  <a:gd name="T5" fmla="*/ 2 h 3"/>
                  <a:gd name="T6" fmla="*/ 0 w 15"/>
                  <a:gd name="T7" fmla="*/ 2 h 3"/>
                  <a:gd name="T8" fmla="*/ 0 w 15"/>
                  <a:gd name="T9" fmla="*/ 2 h 3"/>
                  <a:gd name="T10" fmla="*/ 0 w 15"/>
                  <a:gd name="T11" fmla="*/ 2 h 3"/>
                  <a:gd name="T12" fmla="*/ 0 w 15"/>
                  <a:gd name="T13" fmla="*/ 2 h 3"/>
                  <a:gd name="T14" fmla="*/ 0 w 15"/>
                  <a:gd name="T15" fmla="*/ 3 h 3"/>
                  <a:gd name="T16" fmla="*/ 1 w 15"/>
                  <a:gd name="T17" fmla="*/ 3 h 3"/>
                  <a:gd name="T18" fmla="*/ 4 w 15"/>
                  <a:gd name="T19" fmla="*/ 3 h 3"/>
                  <a:gd name="T20" fmla="*/ 4 w 15"/>
                  <a:gd name="T21" fmla="*/ 3 h 3"/>
                  <a:gd name="T22" fmla="*/ 10 w 15"/>
                  <a:gd name="T23" fmla="*/ 3 h 3"/>
                  <a:gd name="T24" fmla="*/ 13 w 15"/>
                  <a:gd name="T25" fmla="*/ 3 h 3"/>
                  <a:gd name="T26" fmla="*/ 15 w 15"/>
                  <a:gd name="T27" fmla="*/ 2 h 3"/>
                  <a:gd name="T28" fmla="*/ 15 w 15"/>
                  <a:gd name="T29" fmla="*/ 2 h 3"/>
                  <a:gd name="T30" fmla="*/ 15 w 15"/>
                  <a:gd name="T31" fmla="*/ 2 h 3"/>
                  <a:gd name="T32" fmla="*/ 15 w 15"/>
                  <a:gd name="T33" fmla="*/ 2 h 3"/>
                  <a:gd name="T34" fmla="*/ 15 w 15"/>
                  <a:gd name="T35" fmla="*/ 2 h 3"/>
                  <a:gd name="T36" fmla="*/ 15 w 15"/>
                  <a:gd name="T37" fmla="*/ 2 h 3"/>
                  <a:gd name="T38" fmla="*/ 15 w 15"/>
                  <a:gd name="T39" fmla="*/ 2 h 3"/>
                  <a:gd name="T40" fmla="*/ 10 w 15"/>
                  <a:gd name="T41" fmla="*/ 0 h 3"/>
                  <a:gd name="T42" fmla="*/ 10 w 15"/>
                  <a:gd name="T43" fmla="*/ 0 h 3"/>
                  <a:gd name="T44" fmla="*/ 8 w 15"/>
                  <a:gd name="T45" fmla="*/ 1 h 3"/>
                  <a:gd name="T46" fmla="*/ 3 w 15"/>
                  <a:gd name="T47" fmla="*/ 1 h 3"/>
                  <a:gd name="T48" fmla="*/ 1 w 15"/>
                  <a:gd name="T4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3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34" name="Freeform 189">
                <a:extLst>
                  <a:ext uri="{FF2B5EF4-FFF2-40B4-BE49-F238E27FC236}">
                    <a16:creationId xmlns:a16="http://schemas.microsoft.com/office/drawing/2014/main" id="{065FDFA5-00B7-4E8B-99AC-02D621256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705"/>
                <a:ext cx="11" cy="2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0 w 5"/>
                  <a:gd name="T5" fmla="*/ 0 h 1"/>
                  <a:gd name="T6" fmla="*/ 0 w 5"/>
                  <a:gd name="T7" fmla="*/ 0 h 1"/>
                  <a:gd name="T8" fmla="*/ 0 w 5"/>
                  <a:gd name="T9" fmla="*/ 1 h 1"/>
                  <a:gd name="T10" fmla="*/ 5 w 5"/>
                  <a:gd name="T11" fmla="*/ 1 h 1"/>
                  <a:gd name="T12" fmla="*/ 5 w 5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35" name="Freeform 190">
                <a:extLst>
                  <a:ext uri="{FF2B5EF4-FFF2-40B4-BE49-F238E27FC236}">
                    <a16:creationId xmlns:a16="http://schemas.microsoft.com/office/drawing/2014/main" id="{F684A1F8-6021-4D25-B8D0-ECF8E3391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" y="2703"/>
                <a:ext cx="47" cy="4"/>
              </a:xfrm>
              <a:custGeom>
                <a:avLst/>
                <a:gdLst>
                  <a:gd name="T0" fmla="*/ 5 w 22"/>
                  <a:gd name="T1" fmla="*/ 2 h 2"/>
                  <a:gd name="T2" fmla="*/ 5 w 22"/>
                  <a:gd name="T3" fmla="*/ 2 h 2"/>
                  <a:gd name="T4" fmla="*/ 10 w 22"/>
                  <a:gd name="T5" fmla="*/ 2 h 2"/>
                  <a:gd name="T6" fmla="*/ 10 w 22"/>
                  <a:gd name="T7" fmla="*/ 2 h 2"/>
                  <a:gd name="T8" fmla="*/ 10 w 22"/>
                  <a:gd name="T9" fmla="*/ 2 h 2"/>
                  <a:gd name="T10" fmla="*/ 10 w 22"/>
                  <a:gd name="T11" fmla="*/ 2 h 2"/>
                  <a:gd name="T12" fmla="*/ 13 w 22"/>
                  <a:gd name="T13" fmla="*/ 2 h 2"/>
                  <a:gd name="T14" fmla="*/ 16 w 22"/>
                  <a:gd name="T15" fmla="*/ 2 h 2"/>
                  <a:gd name="T16" fmla="*/ 16 w 22"/>
                  <a:gd name="T17" fmla="*/ 2 h 2"/>
                  <a:gd name="T18" fmla="*/ 19 w 22"/>
                  <a:gd name="T19" fmla="*/ 2 h 2"/>
                  <a:gd name="T20" fmla="*/ 19 w 22"/>
                  <a:gd name="T21" fmla="*/ 2 h 2"/>
                  <a:gd name="T22" fmla="*/ 19 w 22"/>
                  <a:gd name="T23" fmla="*/ 1 h 2"/>
                  <a:gd name="T24" fmla="*/ 17 w 22"/>
                  <a:gd name="T25" fmla="*/ 1 h 2"/>
                  <a:gd name="T26" fmla="*/ 19 w 22"/>
                  <a:gd name="T27" fmla="*/ 1 h 2"/>
                  <a:gd name="T28" fmla="*/ 19 w 22"/>
                  <a:gd name="T29" fmla="*/ 1 h 2"/>
                  <a:gd name="T30" fmla="*/ 22 w 22"/>
                  <a:gd name="T31" fmla="*/ 1 h 2"/>
                  <a:gd name="T32" fmla="*/ 22 w 22"/>
                  <a:gd name="T33" fmla="*/ 1 h 2"/>
                  <a:gd name="T34" fmla="*/ 22 w 22"/>
                  <a:gd name="T35" fmla="*/ 1 h 2"/>
                  <a:gd name="T36" fmla="*/ 14 w 22"/>
                  <a:gd name="T37" fmla="*/ 0 h 2"/>
                  <a:gd name="T38" fmla="*/ 11 w 22"/>
                  <a:gd name="T39" fmla="*/ 0 h 2"/>
                  <a:gd name="T40" fmla="*/ 11 w 22"/>
                  <a:gd name="T41" fmla="*/ 0 h 2"/>
                  <a:gd name="T42" fmla="*/ 11 w 22"/>
                  <a:gd name="T43" fmla="*/ 0 h 2"/>
                  <a:gd name="T44" fmla="*/ 15 w 22"/>
                  <a:gd name="T45" fmla="*/ 1 h 2"/>
                  <a:gd name="T46" fmla="*/ 12 w 22"/>
                  <a:gd name="T47" fmla="*/ 0 h 2"/>
                  <a:gd name="T48" fmla="*/ 8 w 22"/>
                  <a:gd name="T49" fmla="*/ 0 h 2"/>
                  <a:gd name="T50" fmla="*/ 4 w 22"/>
                  <a:gd name="T51" fmla="*/ 0 h 2"/>
                  <a:gd name="T52" fmla="*/ 4 w 22"/>
                  <a:gd name="T53" fmla="*/ 0 h 2"/>
                  <a:gd name="T54" fmla="*/ 3 w 22"/>
                  <a:gd name="T55" fmla="*/ 0 h 2"/>
                  <a:gd name="T56" fmla="*/ 3 w 22"/>
                  <a:gd name="T57" fmla="*/ 0 h 2"/>
                  <a:gd name="T58" fmla="*/ 3 w 22"/>
                  <a:gd name="T59" fmla="*/ 0 h 2"/>
                  <a:gd name="T60" fmla="*/ 8 w 22"/>
                  <a:gd name="T61" fmla="*/ 1 h 2"/>
                  <a:gd name="T62" fmla="*/ 10 w 22"/>
                  <a:gd name="T63" fmla="*/ 1 h 2"/>
                  <a:gd name="T64" fmla="*/ 4 w 22"/>
                  <a:gd name="T65" fmla="*/ 1 h 2"/>
                  <a:gd name="T66" fmla="*/ 1 w 22"/>
                  <a:gd name="T67" fmla="*/ 1 h 2"/>
                  <a:gd name="T68" fmla="*/ 1 w 22"/>
                  <a:gd name="T69" fmla="*/ 1 h 2"/>
                  <a:gd name="T70" fmla="*/ 0 w 22"/>
                  <a:gd name="T71" fmla="*/ 1 h 2"/>
                  <a:gd name="T72" fmla="*/ 1 w 22"/>
                  <a:gd name="T73" fmla="*/ 2 h 2"/>
                  <a:gd name="T74" fmla="*/ 5 w 22"/>
                  <a:gd name="T7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" h="2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lnTo>
                      <a:pt x="5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36" name="Freeform 191">
                <a:extLst>
                  <a:ext uri="{FF2B5EF4-FFF2-40B4-BE49-F238E27FC236}">
                    <a16:creationId xmlns:a16="http://schemas.microsoft.com/office/drawing/2014/main" id="{1BD3FBF1-AA02-45CA-B3D5-1C1611E1A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2707"/>
                <a:ext cx="15" cy="0"/>
              </a:xfrm>
              <a:custGeom>
                <a:avLst/>
                <a:gdLst>
                  <a:gd name="T0" fmla="*/ 7 w 7"/>
                  <a:gd name="T1" fmla="*/ 7 w 7"/>
                  <a:gd name="T2" fmla="*/ 0 w 7"/>
                  <a:gd name="T3" fmla="*/ 0 w 7"/>
                  <a:gd name="T4" fmla="*/ 0 w 7"/>
                  <a:gd name="T5" fmla="*/ 7 w 7"/>
                  <a:gd name="T6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37" name="Freeform 192">
                <a:extLst>
                  <a:ext uri="{FF2B5EF4-FFF2-40B4-BE49-F238E27FC236}">
                    <a16:creationId xmlns:a16="http://schemas.microsoft.com/office/drawing/2014/main" id="{DF89D0F0-449D-43E9-B9C8-FCE4152E8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699"/>
                <a:ext cx="85" cy="34"/>
              </a:xfrm>
              <a:custGeom>
                <a:avLst/>
                <a:gdLst>
                  <a:gd name="T0" fmla="*/ 8 w 40"/>
                  <a:gd name="T1" fmla="*/ 7 h 16"/>
                  <a:gd name="T2" fmla="*/ 3 w 40"/>
                  <a:gd name="T3" fmla="*/ 8 h 16"/>
                  <a:gd name="T4" fmla="*/ 6 w 40"/>
                  <a:gd name="T5" fmla="*/ 8 h 16"/>
                  <a:gd name="T6" fmla="*/ 11 w 40"/>
                  <a:gd name="T7" fmla="*/ 9 h 16"/>
                  <a:gd name="T8" fmla="*/ 16 w 40"/>
                  <a:gd name="T9" fmla="*/ 10 h 16"/>
                  <a:gd name="T10" fmla="*/ 7 w 40"/>
                  <a:gd name="T11" fmla="*/ 11 h 16"/>
                  <a:gd name="T12" fmla="*/ 7 w 40"/>
                  <a:gd name="T13" fmla="*/ 11 h 16"/>
                  <a:gd name="T14" fmla="*/ 17 w 40"/>
                  <a:gd name="T15" fmla="*/ 14 h 16"/>
                  <a:gd name="T16" fmla="*/ 24 w 40"/>
                  <a:gd name="T17" fmla="*/ 15 h 16"/>
                  <a:gd name="T18" fmla="*/ 29 w 40"/>
                  <a:gd name="T19" fmla="*/ 16 h 16"/>
                  <a:gd name="T20" fmla="*/ 40 w 40"/>
                  <a:gd name="T21" fmla="*/ 16 h 16"/>
                  <a:gd name="T22" fmla="*/ 40 w 40"/>
                  <a:gd name="T23" fmla="*/ 16 h 16"/>
                  <a:gd name="T24" fmla="*/ 40 w 40"/>
                  <a:gd name="T25" fmla="*/ 13 h 16"/>
                  <a:gd name="T26" fmla="*/ 35 w 40"/>
                  <a:gd name="T27" fmla="*/ 8 h 16"/>
                  <a:gd name="T28" fmla="*/ 30 w 40"/>
                  <a:gd name="T29" fmla="*/ 7 h 16"/>
                  <a:gd name="T30" fmla="*/ 23 w 40"/>
                  <a:gd name="T31" fmla="*/ 8 h 16"/>
                  <a:gd name="T32" fmla="*/ 20 w 40"/>
                  <a:gd name="T33" fmla="*/ 8 h 16"/>
                  <a:gd name="T34" fmla="*/ 19 w 40"/>
                  <a:gd name="T35" fmla="*/ 8 h 16"/>
                  <a:gd name="T36" fmla="*/ 18 w 40"/>
                  <a:gd name="T37" fmla="*/ 8 h 16"/>
                  <a:gd name="T38" fmla="*/ 28 w 40"/>
                  <a:gd name="T39" fmla="*/ 7 h 16"/>
                  <a:gd name="T40" fmla="*/ 30 w 40"/>
                  <a:gd name="T41" fmla="*/ 7 h 16"/>
                  <a:gd name="T42" fmla="*/ 32 w 40"/>
                  <a:gd name="T43" fmla="*/ 4 h 16"/>
                  <a:gd name="T44" fmla="*/ 32 w 40"/>
                  <a:gd name="T45" fmla="*/ 4 h 16"/>
                  <a:gd name="T46" fmla="*/ 23 w 40"/>
                  <a:gd name="T47" fmla="*/ 1 h 16"/>
                  <a:gd name="T48" fmla="*/ 23 w 40"/>
                  <a:gd name="T49" fmla="*/ 1 h 16"/>
                  <a:gd name="T50" fmla="*/ 23 w 40"/>
                  <a:gd name="T51" fmla="*/ 1 h 16"/>
                  <a:gd name="T52" fmla="*/ 21 w 40"/>
                  <a:gd name="T53" fmla="*/ 0 h 16"/>
                  <a:gd name="T54" fmla="*/ 11 w 40"/>
                  <a:gd name="T55" fmla="*/ 2 h 16"/>
                  <a:gd name="T56" fmla="*/ 11 w 40"/>
                  <a:gd name="T57" fmla="*/ 2 h 16"/>
                  <a:gd name="T58" fmla="*/ 8 w 40"/>
                  <a:gd name="T59" fmla="*/ 2 h 16"/>
                  <a:gd name="T60" fmla="*/ 9 w 40"/>
                  <a:gd name="T61" fmla="*/ 4 h 16"/>
                  <a:gd name="T62" fmla="*/ 2 w 40"/>
                  <a:gd name="T63" fmla="*/ 6 h 16"/>
                  <a:gd name="T64" fmla="*/ 2 w 40"/>
                  <a:gd name="T65" fmla="*/ 6 h 16"/>
                  <a:gd name="T66" fmla="*/ 0 w 40"/>
                  <a:gd name="T67" fmla="*/ 6 h 16"/>
                  <a:gd name="T68" fmla="*/ 0 w 40"/>
                  <a:gd name="T6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16">
                    <a:moveTo>
                      <a:pt x="7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7" y="7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38" name="Freeform 193">
                <a:extLst>
                  <a:ext uri="{FF2B5EF4-FFF2-40B4-BE49-F238E27FC236}">
                    <a16:creationId xmlns:a16="http://schemas.microsoft.com/office/drawing/2014/main" id="{DA2D459C-EF7A-4AC9-826D-1E92C8163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6" y="2705"/>
                <a:ext cx="40" cy="7"/>
              </a:xfrm>
              <a:custGeom>
                <a:avLst/>
                <a:gdLst>
                  <a:gd name="T0" fmla="*/ 6 w 19"/>
                  <a:gd name="T1" fmla="*/ 3 h 3"/>
                  <a:gd name="T2" fmla="*/ 6 w 19"/>
                  <a:gd name="T3" fmla="*/ 3 h 3"/>
                  <a:gd name="T4" fmla="*/ 13 w 19"/>
                  <a:gd name="T5" fmla="*/ 1 h 3"/>
                  <a:gd name="T6" fmla="*/ 13 w 19"/>
                  <a:gd name="T7" fmla="*/ 1 h 3"/>
                  <a:gd name="T8" fmla="*/ 13 w 19"/>
                  <a:gd name="T9" fmla="*/ 1 h 3"/>
                  <a:gd name="T10" fmla="*/ 14 w 19"/>
                  <a:gd name="T11" fmla="*/ 1 h 3"/>
                  <a:gd name="T12" fmla="*/ 19 w 19"/>
                  <a:gd name="T13" fmla="*/ 2 h 3"/>
                  <a:gd name="T14" fmla="*/ 19 w 19"/>
                  <a:gd name="T15" fmla="*/ 2 h 3"/>
                  <a:gd name="T16" fmla="*/ 19 w 19"/>
                  <a:gd name="T17" fmla="*/ 2 h 3"/>
                  <a:gd name="T18" fmla="*/ 13 w 19"/>
                  <a:gd name="T19" fmla="*/ 0 h 3"/>
                  <a:gd name="T20" fmla="*/ 13 w 19"/>
                  <a:gd name="T21" fmla="*/ 0 h 3"/>
                  <a:gd name="T22" fmla="*/ 7 w 19"/>
                  <a:gd name="T23" fmla="*/ 1 h 3"/>
                  <a:gd name="T24" fmla="*/ 0 w 19"/>
                  <a:gd name="T25" fmla="*/ 1 h 3"/>
                  <a:gd name="T26" fmla="*/ 0 w 19"/>
                  <a:gd name="T27" fmla="*/ 2 h 3"/>
                  <a:gd name="T28" fmla="*/ 0 w 19"/>
                  <a:gd name="T29" fmla="*/ 2 h 3"/>
                  <a:gd name="T30" fmla="*/ 6 w 19"/>
                  <a:gd name="T3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3"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6" y="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39" name="Freeform 194">
                <a:extLst>
                  <a:ext uri="{FF2B5EF4-FFF2-40B4-BE49-F238E27FC236}">
                    <a16:creationId xmlns:a16="http://schemas.microsoft.com/office/drawing/2014/main" id="{D95B3CC8-7297-4361-B64C-572F62B79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2705"/>
                <a:ext cx="8" cy="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1 w 4"/>
                  <a:gd name="T5" fmla="*/ 2 h 2"/>
                  <a:gd name="T6" fmla="*/ 1 w 4"/>
                  <a:gd name="T7" fmla="*/ 2 h 2"/>
                  <a:gd name="T8" fmla="*/ 4 w 4"/>
                  <a:gd name="T9" fmla="*/ 0 h 2"/>
                  <a:gd name="T10" fmla="*/ 4 w 4"/>
                  <a:gd name="T11" fmla="*/ 0 h 2"/>
                  <a:gd name="T12" fmla="*/ 4 w 4"/>
                  <a:gd name="T13" fmla="*/ 0 h 2"/>
                  <a:gd name="T14" fmla="*/ 4 w 4"/>
                  <a:gd name="T15" fmla="*/ 0 h 2"/>
                  <a:gd name="T16" fmla="*/ 1 w 4"/>
                  <a:gd name="T17" fmla="*/ 2 h 2"/>
                  <a:gd name="T18" fmla="*/ 0 w 4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40" name="Freeform 195">
                <a:extLst>
                  <a:ext uri="{FF2B5EF4-FFF2-40B4-BE49-F238E27FC236}">
                    <a16:creationId xmlns:a16="http://schemas.microsoft.com/office/drawing/2014/main" id="{AB33DF02-CE56-493E-8C7E-E7902DB7C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2714"/>
                <a:ext cx="10" cy="2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0 h 1"/>
                  <a:gd name="T4" fmla="*/ 0 w 5"/>
                  <a:gd name="T5" fmla="*/ 0 h 1"/>
                  <a:gd name="T6" fmla="*/ 5 w 5"/>
                  <a:gd name="T7" fmla="*/ 1 h 1"/>
                  <a:gd name="T8" fmla="*/ 5 w 5"/>
                  <a:gd name="T9" fmla="*/ 1 h 1"/>
                  <a:gd name="T10" fmla="*/ 5 w 5"/>
                  <a:gd name="T11" fmla="*/ 1 h 1"/>
                  <a:gd name="T12" fmla="*/ 5 w 5"/>
                  <a:gd name="T13" fmla="*/ 1 h 1"/>
                  <a:gd name="T14" fmla="*/ 5 w 5"/>
                  <a:gd name="T15" fmla="*/ 1 h 1"/>
                  <a:gd name="T16" fmla="*/ 0 w 5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41" name="Freeform 196">
                <a:extLst>
                  <a:ext uri="{FF2B5EF4-FFF2-40B4-BE49-F238E27FC236}">
                    <a16:creationId xmlns:a16="http://schemas.microsoft.com/office/drawing/2014/main" id="{1A77E3C4-8D99-4F97-84C4-08AEECFE6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2710"/>
                <a:ext cx="7" cy="6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0 w 3"/>
                  <a:gd name="T5" fmla="*/ 1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3 w 3"/>
                  <a:gd name="T13" fmla="*/ 3 h 3"/>
                  <a:gd name="T14" fmla="*/ 3 w 3"/>
                  <a:gd name="T15" fmla="*/ 3 h 3"/>
                  <a:gd name="T16" fmla="*/ 3 w 3"/>
                  <a:gd name="T17" fmla="*/ 3 h 3"/>
                  <a:gd name="T18" fmla="*/ 3 w 3"/>
                  <a:gd name="T19" fmla="*/ 3 h 3"/>
                  <a:gd name="T20" fmla="*/ 3 w 3"/>
                  <a:gd name="T21" fmla="*/ 3 h 3"/>
                  <a:gd name="T22" fmla="*/ 3 w 3"/>
                  <a:gd name="T23" fmla="*/ 3 h 3"/>
                  <a:gd name="T24" fmla="*/ 3 w 3"/>
                  <a:gd name="T25" fmla="*/ 3 h 3"/>
                  <a:gd name="T26" fmla="*/ 3 w 3"/>
                  <a:gd name="T27" fmla="*/ 1 h 3"/>
                  <a:gd name="T28" fmla="*/ 3 w 3"/>
                  <a:gd name="T29" fmla="*/ 1 h 3"/>
                  <a:gd name="T30" fmla="*/ 3 w 3"/>
                  <a:gd name="T31" fmla="*/ 1 h 3"/>
                  <a:gd name="T32" fmla="*/ 3 w 3"/>
                  <a:gd name="T33" fmla="*/ 1 h 3"/>
                  <a:gd name="T34" fmla="*/ 3 w 3"/>
                  <a:gd name="T35" fmla="*/ 3 h 3"/>
                  <a:gd name="T36" fmla="*/ 0 w 3"/>
                  <a:gd name="T37" fmla="*/ 0 h 3"/>
                  <a:gd name="T38" fmla="*/ 0 w 3"/>
                  <a:gd name="T3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42" name="Freeform 197">
                <a:extLst>
                  <a:ext uri="{FF2B5EF4-FFF2-40B4-BE49-F238E27FC236}">
                    <a16:creationId xmlns:a16="http://schemas.microsoft.com/office/drawing/2014/main" id="{5C4E1EA0-9920-4E0F-B31C-ACDB497C8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712"/>
                <a:ext cx="7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3 w 3"/>
                  <a:gd name="T11" fmla="*/ 0 h 1"/>
                  <a:gd name="T12" fmla="*/ 0 w 3"/>
                  <a:gd name="T13" fmla="*/ 1 h 1"/>
                  <a:gd name="T14" fmla="*/ 0 w 3"/>
                  <a:gd name="T15" fmla="*/ 1 h 1"/>
                  <a:gd name="T16" fmla="*/ 0 w 3"/>
                  <a:gd name="T17" fmla="*/ 1 h 1"/>
                  <a:gd name="T18" fmla="*/ 0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43" name="Freeform 198">
                <a:extLst>
                  <a:ext uri="{FF2B5EF4-FFF2-40B4-BE49-F238E27FC236}">
                    <a16:creationId xmlns:a16="http://schemas.microsoft.com/office/drawing/2014/main" id="{A42A1F18-F7AF-455A-A524-2962DF923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712"/>
                <a:ext cx="10" cy="4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5 w 5"/>
                  <a:gd name="T9" fmla="*/ 0 h 2"/>
                  <a:gd name="T10" fmla="*/ 5 w 5"/>
                  <a:gd name="T11" fmla="*/ 0 h 2"/>
                  <a:gd name="T12" fmla="*/ 5 w 5"/>
                  <a:gd name="T13" fmla="*/ 0 h 2"/>
                  <a:gd name="T14" fmla="*/ 5 w 5"/>
                  <a:gd name="T15" fmla="*/ 0 h 2"/>
                  <a:gd name="T16" fmla="*/ 0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44" name="Freeform 199">
                <a:extLst>
                  <a:ext uri="{FF2B5EF4-FFF2-40B4-BE49-F238E27FC236}">
                    <a16:creationId xmlns:a16="http://schemas.microsoft.com/office/drawing/2014/main" id="{083D4235-81BE-4B47-99E3-564E5D01F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71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45" name="Freeform 200">
                <a:extLst>
                  <a:ext uri="{FF2B5EF4-FFF2-40B4-BE49-F238E27FC236}">
                    <a16:creationId xmlns:a16="http://schemas.microsoft.com/office/drawing/2014/main" id="{A260F0E5-AE3A-4C73-858C-6704D440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714"/>
                <a:ext cx="8" cy="2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4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4 w 4"/>
                  <a:gd name="T11" fmla="*/ 0 h 1"/>
                  <a:gd name="T12" fmla="*/ 0 w 4"/>
                  <a:gd name="T13" fmla="*/ 1 h 1"/>
                  <a:gd name="T14" fmla="*/ 0 w 4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46" name="Freeform 201">
                <a:extLst>
                  <a:ext uri="{FF2B5EF4-FFF2-40B4-BE49-F238E27FC236}">
                    <a16:creationId xmlns:a16="http://schemas.microsoft.com/office/drawing/2014/main" id="{86FA9F64-42F2-4195-BD6A-3450A260B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716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0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3 w 3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47" name="Freeform 202">
                <a:extLst>
                  <a:ext uri="{FF2B5EF4-FFF2-40B4-BE49-F238E27FC236}">
                    <a16:creationId xmlns:a16="http://schemas.microsoft.com/office/drawing/2014/main" id="{70620E8B-E21F-4398-A0CF-D658EB590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2718"/>
                <a:ext cx="15" cy="0"/>
              </a:xfrm>
              <a:custGeom>
                <a:avLst/>
                <a:gdLst>
                  <a:gd name="T0" fmla="*/ 7 w 7"/>
                  <a:gd name="T1" fmla="*/ 7 w 7"/>
                  <a:gd name="T2" fmla="*/ 7 w 7"/>
                  <a:gd name="T3" fmla="*/ 0 w 7"/>
                  <a:gd name="T4" fmla="*/ 0 w 7"/>
                  <a:gd name="T5" fmla="*/ 0 w 7"/>
                  <a:gd name="T6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48" name="Freeform 203">
                <a:extLst>
                  <a:ext uri="{FF2B5EF4-FFF2-40B4-BE49-F238E27FC236}">
                    <a16:creationId xmlns:a16="http://schemas.microsoft.com/office/drawing/2014/main" id="{FAF83A12-39E0-438E-92A4-05BF598F4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2718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1 w 2"/>
                  <a:gd name="T5" fmla="*/ 2 w 2"/>
                  <a:gd name="T6" fmla="*/ 2 w 2"/>
                  <a:gd name="T7" fmla="*/ 1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449" name="Freeform 204">
                <a:extLst>
                  <a:ext uri="{FF2B5EF4-FFF2-40B4-BE49-F238E27FC236}">
                    <a16:creationId xmlns:a16="http://schemas.microsoft.com/office/drawing/2014/main" id="{8421F537-F753-4528-B49F-6D9C59245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714"/>
                <a:ext cx="9" cy="6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3 h 3"/>
                  <a:gd name="T4" fmla="*/ 4 w 4"/>
                  <a:gd name="T5" fmla="*/ 3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1 h 3"/>
                  <a:gd name="T12" fmla="*/ 0 w 4"/>
                  <a:gd name="T13" fmla="*/ 1 h 3"/>
                  <a:gd name="T14" fmla="*/ 0 w 4"/>
                  <a:gd name="T15" fmla="*/ 1 h 3"/>
                  <a:gd name="T16" fmla="*/ 0 w 4"/>
                  <a:gd name="T17" fmla="*/ 1 h 3"/>
                  <a:gd name="T18" fmla="*/ 4 w 4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</p:grpSp>
        <p:grpSp>
          <p:nvGrpSpPr>
            <p:cNvPr id="1196" name="Group 406">
              <a:extLst>
                <a:ext uri="{FF2B5EF4-FFF2-40B4-BE49-F238E27FC236}">
                  <a16:creationId xmlns:a16="http://schemas.microsoft.com/office/drawing/2014/main" id="{D858F605-0BD2-40DB-966C-73FA55B5CA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" y="2669"/>
              <a:ext cx="3733" cy="334"/>
              <a:chOff x="399" y="2669"/>
              <a:chExt cx="3733" cy="334"/>
            </a:xfrm>
            <a:grpFill/>
          </p:grpSpPr>
          <p:sp>
            <p:nvSpPr>
              <p:cNvPr id="2050" name="Freeform 206">
                <a:extLst>
                  <a:ext uri="{FF2B5EF4-FFF2-40B4-BE49-F238E27FC236}">
                    <a16:creationId xmlns:a16="http://schemas.microsoft.com/office/drawing/2014/main" id="{F54D96FC-39C7-41A6-A319-F26357CD6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716"/>
                <a:ext cx="30" cy="6"/>
              </a:xfrm>
              <a:custGeom>
                <a:avLst/>
                <a:gdLst>
                  <a:gd name="T0" fmla="*/ 1 w 14"/>
                  <a:gd name="T1" fmla="*/ 0 h 3"/>
                  <a:gd name="T2" fmla="*/ 6 w 14"/>
                  <a:gd name="T3" fmla="*/ 3 h 3"/>
                  <a:gd name="T4" fmla="*/ 6 w 14"/>
                  <a:gd name="T5" fmla="*/ 3 h 3"/>
                  <a:gd name="T6" fmla="*/ 8 w 14"/>
                  <a:gd name="T7" fmla="*/ 3 h 3"/>
                  <a:gd name="T8" fmla="*/ 14 w 14"/>
                  <a:gd name="T9" fmla="*/ 2 h 3"/>
                  <a:gd name="T10" fmla="*/ 14 w 14"/>
                  <a:gd name="T11" fmla="*/ 2 h 3"/>
                  <a:gd name="T12" fmla="*/ 14 w 14"/>
                  <a:gd name="T13" fmla="*/ 1 h 3"/>
                  <a:gd name="T14" fmla="*/ 14 w 14"/>
                  <a:gd name="T15" fmla="*/ 1 h 3"/>
                  <a:gd name="T16" fmla="*/ 14 w 14"/>
                  <a:gd name="T17" fmla="*/ 1 h 3"/>
                  <a:gd name="T18" fmla="*/ 10 w 14"/>
                  <a:gd name="T19" fmla="*/ 0 h 3"/>
                  <a:gd name="T20" fmla="*/ 1 w 14"/>
                  <a:gd name="T21" fmla="*/ 0 h 3"/>
                  <a:gd name="T22" fmla="*/ 1 w 14"/>
                  <a:gd name="T23" fmla="*/ 0 h 3"/>
                  <a:gd name="T24" fmla="*/ 0 w 14"/>
                  <a:gd name="T25" fmla="*/ 0 h 3"/>
                  <a:gd name="T26" fmla="*/ 0 w 14"/>
                  <a:gd name="T27" fmla="*/ 0 h 3"/>
                  <a:gd name="T28" fmla="*/ 0 w 14"/>
                  <a:gd name="T29" fmla="*/ 0 h 3"/>
                  <a:gd name="T30" fmla="*/ 1 w 14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3">
                    <a:moveTo>
                      <a:pt x="1" y="0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51" name="Freeform 207">
                <a:extLst>
                  <a:ext uri="{FF2B5EF4-FFF2-40B4-BE49-F238E27FC236}">
                    <a16:creationId xmlns:a16="http://schemas.microsoft.com/office/drawing/2014/main" id="{9D356F05-EA2E-43DA-AD82-BA6BAAF04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710"/>
                <a:ext cx="75" cy="19"/>
              </a:xfrm>
              <a:custGeom>
                <a:avLst/>
                <a:gdLst>
                  <a:gd name="T0" fmla="*/ 3 w 35"/>
                  <a:gd name="T1" fmla="*/ 5 h 9"/>
                  <a:gd name="T2" fmla="*/ 3 w 35"/>
                  <a:gd name="T3" fmla="*/ 5 h 9"/>
                  <a:gd name="T4" fmla="*/ 9 w 35"/>
                  <a:gd name="T5" fmla="*/ 5 h 9"/>
                  <a:gd name="T6" fmla="*/ 13 w 35"/>
                  <a:gd name="T7" fmla="*/ 5 h 9"/>
                  <a:gd name="T8" fmla="*/ 19 w 35"/>
                  <a:gd name="T9" fmla="*/ 5 h 9"/>
                  <a:gd name="T10" fmla="*/ 19 w 35"/>
                  <a:gd name="T11" fmla="*/ 5 h 9"/>
                  <a:gd name="T12" fmla="*/ 19 w 35"/>
                  <a:gd name="T13" fmla="*/ 5 h 9"/>
                  <a:gd name="T14" fmla="*/ 20 w 35"/>
                  <a:gd name="T15" fmla="*/ 5 h 9"/>
                  <a:gd name="T16" fmla="*/ 17 w 35"/>
                  <a:gd name="T17" fmla="*/ 5 h 9"/>
                  <a:gd name="T18" fmla="*/ 13 w 35"/>
                  <a:gd name="T19" fmla="*/ 5 h 9"/>
                  <a:gd name="T20" fmla="*/ 9 w 35"/>
                  <a:gd name="T21" fmla="*/ 6 h 9"/>
                  <a:gd name="T22" fmla="*/ 9 w 35"/>
                  <a:gd name="T23" fmla="*/ 6 h 9"/>
                  <a:gd name="T24" fmla="*/ 9 w 35"/>
                  <a:gd name="T25" fmla="*/ 6 h 9"/>
                  <a:gd name="T26" fmla="*/ 15 w 35"/>
                  <a:gd name="T27" fmla="*/ 7 h 9"/>
                  <a:gd name="T28" fmla="*/ 21 w 35"/>
                  <a:gd name="T29" fmla="*/ 7 h 9"/>
                  <a:gd name="T30" fmla="*/ 25 w 35"/>
                  <a:gd name="T31" fmla="*/ 7 h 9"/>
                  <a:gd name="T32" fmla="*/ 25 w 35"/>
                  <a:gd name="T33" fmla="*/ 8 h 9"/>
                  <a:gd name="T34" fmla="*/ 25 w 35"/>
                  <a:gd name="T35" fmla="*/ 8 h 9"/>
                  <a:gd name="T36" fmla="*/ 25 w 35"/>
                  <a:gd name="T37" fmla="*/ 8 h 9"/>
                  <a:gd name="T38" fmla="*/ 30 w 35"/>
                  <a:gd name="T39" fmla="*/ 9 h 9"/>
                  <a:gd name="T40" fmla="*/ 30 w 35"/>
                  <a:gd name="T41" fmla="*/ 9 h 9"/>
                  <a:gd name="T42" fmla="*/ 30 w 35"/>
                  <a:gd name="T43" fmla="*/ 9 h 9"/>
                  <a:gd name="T44" fmla="*/ 35 w 35"/>
                  <a:gd name="T45" fmla="*/ 1 h 9"/>
                  <a:gd name="T46" fmla="*/ 35 w 35"/>
                  <a:gd name="T47" fmla="*/ 1 h 9"/>
                  <a:gd name="T48" fmla="*/ 35 w 35"/>
                  <a:gd name="T49" fmla="*/ 1 h 9"/>
                  <a:gd name="T50" fmla="*/ 31 w 35"/>
                  <a:gd name="T51" fmla="*/ 1 h 9"/>
                  <a:gd name="T52" fmla="*/ 31 w 35"/>
                  <a:gd name="T53" fmla="*/ 1 h 9"/>
                  <a:gd name="T54" fmla="*/ 26 w 35"/>
                  <a:gd name="T55" fmla="*/ 3 h 9"/>
                  <a:gd name="T56" fmla="*/ 24 w 35"/>
                  <a:gd name="T57" fmla="*/ 0 h 9"/>
                  <a:gd name="T58" fmla="*/ 24 w 35"/>
                  <a:gd name="T59" fmla="*/ 0 h 9"/>
                  <a:gd name="T60" fmla="*/ 24 w 35"/>
                  <a:gd name="T61" fmla="*/ 0 h 9"/>
                  <a:gd name="T62" fmla="*/ 22 w 35"/>
                  <a:gd name="T63" fmla="*/ 4 h 9"/>
                  <a:gd name="T64" fmla="*/ 15 w 35"/>
                  <a:gd name="T65" fmla="*/ 2 h 9"/>
                  <a:gd name="T66" fmla="*/ 9 w 35"/>
                  <a:gd name="T67" fmla="*/ 0 h 9"/>
                  <a:gd name="T68" fmla="*/ 9 w 35"/>
                  <a:gd name="T69" fmla="*/ 0 h 9"/>
                  <a:gd name="T70" fmla="*/ 9 w 35"/>
                  <a:gd name="T71" fmla="*/ 3 h 9"/>
                  <a:gd name="T72" fmla="*/ 4 w 35"/>
                  <a:gd name="T73" fmla="*/ 2 h 9"/>
                  <a:gd name="T74" fmla="*/ 1 w 35"/>
                  <a:gd name="T75" fmla="*/ 2 h 9"/>
                  <a:gd name="T76" fmla="*/ 1 w 35"/>
                  <a:gd name="T77" fmla="*/ 2 h 9"/>
                  <a:gd name="T78" fmla="*/ 1 w 35"/>
                  <a:gd name="T79" fmla="*/ 2 h 9"/>
                  <a:gd name="T80" fmla="*/ 0 w 35"/>
                  <a:gd name="T81" fmla="*/ 3 h 9"/>
                  <a:gd name="T82" fmla="*/ 0 w 35"/>
                  <a:gd name="T83" fmla="*/ 3 h 9"/>
                  <a:gd name="T84" fmla="*/ 0 w 35"/>
                  <a:gd name="T85" fmla="*/ 3 h 9"/>
                  <a:gd name="T86" fmla="*/ 3 w 35"/>
                  <a:gd name="T8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" h="9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3" y="5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52" name="Freeform 208">
                <a:extLst>
                  <a:ext uri="{FF2B5EF4-FFF2-40B4-BE49-F238E27FC236}">
                    <a16:creationId xmlns:a16="http://schemas.microsoft.com/office/drawing/2014/main" id="{0C78AD6C-2548-4955-AD58-8E2A1A2F5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699"/>
                <a:ext cx="115" cy="43"/>
              </a:xfrm>
              <a:custGeom>
                <a:avLst/>
                <a:gdLst>
                  <a:gd name="T0" fmla="*/ 4 w 54"/>
                  <a:gd name="T1" fmla="*/ 13 h 20"/>
                  <a:gd name="T2" fmla="*/ 9 w 54"/>
                  <a:gd name="T3" fmla="*/ 13 h 20"/>
                  <a:gd name="T4" fmla="*/ 9 w 54"/>
                  <a:gd name="T5" fmla="*/ 13 h 20"/>
                  <a:gd name="T6" fmla="*/ 13 w 54"/>
                  <a:gd name="T7" fmla="*/ 12 h 20"/>
                  <a:gd name="T8" fmla="*/ 16 w 54"/>
                  <a:gd name="T9" fmla="*/ 13 h 20"/>
                  <a:gd name="T10" fmla="*/ 15 w 54"/>
                  <a:gd name="T11" fmla="*/ 13 h 20"/>
                  <a:gd name="T12" fmla="*/ 15 w 54"/>
                  <a:gd name="T13" fmla="*/ 13 h 20"/>
                  <a:gd name="T14" fmla="*/ 21 w 54"/>
                  <a:gd name="T15" fmla="*/ 14 h 20"/>
                  <a:gd name="T16" fmla="*/ 15 w 54"/>
                  <a:gd name="T17" fmla="*/ 14 h 20"/>
                  <a:gd name="T18" fmla="*/ 14 w 54"/>
                  <a:gd name="T19" fmla="*/ 14 h 20"/>
                  <a:gd name="T20" fmla="*/ 12 w 54"/>
                  <a:gd name="T21" fmla="*/ 14 h 20"/>
                  <a:gd name="T22" fmla="*/ 8 w 54"/>
                  <a:gd name="T23" fmla="*/ 15 h 20"/>
                  <a:gd name="T24" fmla="*/ 14 w 54"/>
                  <a:gd name="T25" fmla="*/ 18 h 20"/>
                  <a:gd name="T26" fmla="*/ 21 w 54"/>
                  <a:gd name="T27" fmla="*/ 20 h 20"/>
                  <a:gd name="T28" fmla="*/ 26 w 54"/>
                  <a:gd name="T29" fmla="*/ 20 h 20"/>
                  <a:gd name="T30" fmla="*/ 31 w 54"/>
                  <a:gd name="T31" fmla="*/ 20 h 20"/>
                  <a:gd name="T32" fmla="*/ 29 w 54"/>
                  <a:gd name="T33" fmla="*/ 17 h 20"/>
                  <a:gd name="T34" fmla="*/ 34 w 54"/>
                  <a:gd name="T35" fmla="*/ 20 h 20"/>
                  <a:gd name="T36" fmla="*/ 45 w 54"/>
                  <a:gd name="T37" fmla="*/ 15 h 20"/>
                  <a:gd name="T38" fmla="*/ 53 w 54"/>
                  <a:gd name="T39" fmla="*/ 13 h 20"/>
                  <a:gd name="T40" fmla="*/ 54 w 54"/>
                  <a:gd name="T41" fmla="*/ 13 h 20"/>
                  <a:gd name="T42" fmla="*/ 48 w 54"/>
                  <a:gd name="T43" fmla="*/ 12 h 20"/>
                  <a:gd name="T44" fmla="*/ 45 w 54"/>
                  <a:gd name="T45" fmla="*/ 11 h 20"/>
                  <a:gd name="T46" fmla="*/ 40 w 54"/>
                  <a:gd name="T47" fmla="*/ 6 h 20"/>
                  <a:gd name="T48" fmla="*/ 40 w 54"/>
                  <a:gd name="T49" fmla="*/ 6 h 20"/>
                  <a:gd name="T50" fmla="*/ 32 w 54"/>
                  <a:gd name="T51" fmla="*/ 5 h 20"/>
                  <a:gd name="T52" fmla="*/ 28 w 54"/>
                  <a:gd name="T53" fmla="*/ 5 h 20"/>
                  <a:gd name="T54" fmla="*/ 20 w 54"/>
                  <a:gd name="T55" fmla="*/ 2 h 20"/>
                  <a:gd name="T56" fmla="*/ 18 w 54"/>
                  <a:gd name="T57" fmla="*/ 1 h 20"/>
                  <a:gd name="T58" fmla="*/ 11 w 54"/>
                  <a:gd name="T59" fmla="*/ 0 h 20"/>
                  <a:gd name="T60" fmla="*/ 13 w 54"/>
                  <a:gd name="T61" fmla="*/ 2 h 20"/>
                  <a:gd name="T62" fmla="*/ 7 w 54"/>
                  <a:gd name="T63" fmla="*/ 2 h 20"/>
                  <a:gd name="T64" fmla="*/ 7 w 54"/>
                  <a:gd name="T65" fmla="*/ 10 h 20"/>
                  <a:gd name="T66" fmla="*/ 0 w 54"/>
                  <a:gd name="T67" fmla="*/ 12 h 20"/>
                  <a:gd name="T68" fmla="*/ 0 w 54"/>
                  <a:gd name="T69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" h="20"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54" y="13"/>
                      <a:pt x="54" y="13"/>
                      <a:pt x="53" y="13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lnTo>
                      <a:pt x="4" y="1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53" name="Freeform 209">
                <a:extLst>
                  <a:ext uri="{FF2B5EF4-FFF2-40B4-BE49-F238E27FC236}">
                    <a16:creationId xmlns:a16="http://schemas.microsoft.com/office/drawing/2014/main" id="{4C73EDF6-0C66-4C0A-970E-CBDFFF708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2675"/>
                <a:ext cx="322" cy="95"/>
              </a:xfrm>
              <a:custGeom>
                <a:avLst/>
                <a:gdLst>
                  <a:gd name="T0" fmla="*/ 9 w 151"/>
                  <a:gd name="T1" fmla="*/ 10 h 44"/>
                  <a:gd name="T2" fmla="*/ 13 w 151"/>
                  <a:gd name="T3" fmla="*/ 10 h 44"/>
                  <a:gd name="T4" fmla="*/ 9 w 151"/>
                  <a:gd name="T5" fmla="*/ 12 h 44"/>
                  <a:gd name="T6" fmla="*/ 22 w 151"/>
                  <a:gd name="T7" fmla="*/ 13 h 44"/>
                  <a:gd name="T8" fmla="*/ 30 w 151"/>
                  <a:gd name="T9" fmla="*/ 13 h 44"/>
                  <a:gd name="T10" fmla="*/ 25 w 151"/>
                  <a:gd name="T11" fmla="*/ 16 h 44"/>
                  <a:gd name="T12" fmla="*/ 49 w 151"/>
                  <a:gd name="T13" fmla="*/ 15 h 44"/>
                  <a:gd name="T14" fmla="*/ 61 w 151"/>
                  <a:gd name="T15" fmla="*/ 15 h 44"/>
                  <a:gd name="T16" fmla="*/ 74 w 151"/>
                  <a:gd name="T17" fmla="*/ 11 h 44"/>
                  <a:gd name="T18" fmla="*/ 59 w 151"/>
                  <a:gd name="T19" fmla="*/ 16 h 44"/>
                  <a:gd name="T20" fmla="*/ 57 w 151"/>
                  <a:gd name="T21" fmla="*/ 17 h 44"/>
                  <a:gd name="T22" fmla="*/ 48 w 151"/>
                  <a:gd name="T23" fmla="*/ 20 h 44"/>
                  <a:gd name="T24" fmla="*/ 58 w 151"/>
                  <a:gd name="T25" fmla="*/ 22 h 44"/>
                  <a:gd name="T26" fmla="*/ 48 w 151"/>
                  <a:gd name="T27" fmla="*/ 20 h 44"/>
                  <a:gd name="T28" fmla="*/ 27 w 151"/>
                  <a:gd name="T29" fmla="*/ 18 h 44"/>
                  <a:gd name="T30" fmla="*/ 37 w 151"/>
                  <a:gd name="T31" fmla="*/ 25 h 44"/>
                  <a:gd name="T32" fmla="*/ 44 w 151"/>
                  <a:gd name="T33" fmla="*/ 26 h 44"/>
                  <a:gd name="T34" fmla="*/ 43 w 151"/>
                  <a:gd name="T35" fmla="*/ 27 h 44"/>
                  <a:gd name="T36" fmla="*/ 34 w 151"/>
                  <a:gd name="T37" fmla="*/ 26 h 44"/>
                  <a:gd name="T38" fmla="*/ 32 w 151"/>
                  <a:gd name="T39" fmla="*/ 31 h 44"/>
                  <a:gd name="T40" fmla="*/ 47 w 151"/>
                  <a:gd name="T41" fmla="*/ 32 h 44"/>
                  <a:gd name="T42" fmla="*/ 23 w 151"/>
                  <a:gd name="T43" fmla="*/ 32 h 44"/>
                  <a:gd name="T44" fmla="*/ 11 w 151"/>
                  <a:gd name="T45" fmla="*/ 41 h 44"/>
                  <a:gd name="T46" fmla="*/ 22 w 151"/>
                  <a:gd name="T47" fmla="*/ 41 h 44"/>
                  <a:gd name="T48" fmla="*/ 34 w 151"/>
                  <a:gd name="T49" fmla="*/ 43 h 44"/>
                  <a:gd name="T50" fmla="*/ 42 w 151"/>
                  <a:gd name="T51" fmla="*/ 40 h 44"/>
                  <a:gd name="T52" fmla="*/ 49 w 151"/>
                  <a:gd name="T53" fmla="*/ 41 h 44"/>
                  <a:gd name="T54" fmla="*/ 60 w 151"/>
                  <a:gd name="T55" fmla="*/ 43 h 44"/>
                  <a:gd name="T56" fmla="*/ 63 w 151"/>
                  <a:gd name="T57" fmla="*/ 37 h 44"/>
                  <a:gd name="T58" fmla="*/ 55 w 151"/>
                  <a:gd name="T59" fmla="*/ 36 h 44"/>
                  <a:gd name="T60" fmla="*/ 64 w 151"/>
                  <a:gd name="T61" fmla="*/ 36 h 44"/>
                  <a:gd name="T62" fmla="*/ 72 w 151"/>
                  <a:gd name="T63" fmla="*/ 32 h 44"/>
                  <a:gd name="T64" fmla="*/ 75 w 151"/>
                  <a:gd name="T65" fmla="*/ 25 h 44"/>
                  <a:gd name="T66" fmla="*/ 70 w 151"/>
                  <a:gd name="T67" fmla="*/ 26 h 44"/>
                  <a:gd name="T68" fmla="*/ 80 w 151"/>
                  <a:gd name="T69" fmla="*/ 23 h 44"/>
                  <a:gd name="T70" fmla="*/ 92 w 151"/>
                  <a:gd name="T71" fmla="*/ 22 h 44"/>
                  <a:gd name="T72" fmla="*/ 104 w 151"/>
                  <a:gd name="T73" fmla="*/ 16 h 44"/>
                  <a:gd name="T74" fmla="*/ 119 w 151"/>
                  <a:gd name="T75" fmla="*/ 14 h 44"/>
                  <a:gd name="T76" fmla="*/ 135 w 151"/>
                  <a:gd name="T77" fmla="*/ 11 h 44"/>
                  <a:gd name="T78" fmla="*/ 144 w 151"/>
                  <a:gd name="T79" fmla="*/ 7 h 44"/>
                  <a:gd name="T80" fmla="*/ 149 w 151"/>
                  <a:gd name="T81" fmla="*/ 6 h 44"/>
                  <a:gd name="T82" fmla="*/ 146 w 151"/>
                  <a:gd name="T83" fmla="*/ 4 h 44"/>
                  <a:gd name="T84" fmla="*/ 140 w 151"/>
                  <a:gd name="T85" fmla="*/ 2 h 44"/>
                  <a:gd name="T86" fmla="*/ 120 w 151"/>
                  <a:gd name="T87" fmla="*/ 3 h 44"/>
                  <a:gd name="T88" fmla="*/ 126 w 151"/>
                  <a:gd name="T89" fmla="*/ 1 h 44"/>
                  <a:gd name="T90" fmla="*/ 115 w 151"/>
                  <a:gd name="T91" fmla="*/ 1 h 44"/>
                  <a:gd name="T92" fmla="*/ 108 w 151"/>
                  <a:gd name="T93" fmla="*/ 0 h 44"/>
                  <a:gd name="T94" fmla="*/ 94 w 151"/>
                  <a:gd name="T95" fmla="*/ 3 h 44"/>
                  <a:gd name="T96" fmla="*/ 77 w 151"/>
                  <a:gd name="T97" fmla="*/ 1 h 44"/>
                  <a:gd name="T98" fmla="*/ 73 w 151"/>
                  <a:gd name="T99" fmla="*/ 2 h 44"/>
                  <a:gd name="T100" fmla="*/ 61 w 151"/>
                  <a:gd name="T101" fmla="*/ 1 h 44"/>
                  <a:gd name="T102" fmla="*/ 51 w 151"/>
                  <a:gd name="T103" fmla="*/ 2 h 44"/>
                  <a:gd name="T104" fmla="*/ 45 w 151"/>
                  <a:gd name="T105" fmla="*/ 5 h 44"/>
                  <a:gd name="T106" fmla="*/ 54 w 151"/>
                  <a:gd name="T107" fmla="*/ 6 h 44"/>
                  <a:gd name="T108" fmla="*/ 59 w 151"/>
                  <a:gd name="T109" fmla="*/ 7 h 44"/>
                  <a:gd name="T110" fmla="*/ 44 w 151"/>
                  <a:gd name="T111" fmla="*/ 5 h 44"/>
                  <a:gd name="T112" fmla="*/ 36 w 151"/>
                  <a:gd name="T113" fmla="*/ 5 h 44"/>
                  <a:gd name="T114" fmla="*/ 34 w 151"/>
                  <a:gd name="T115" fmla="*/ 4 h 44"/>
                  <a:gd name="T116" fmla="*/ 13 w 151"/>
                  <a:gd name="T117" fmla="*/ 8 h 44"/>
                  <a:gd name="T118" fmla="*/ 0 w 151"/>
                  <a:gd name="T119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1" h="44">
                    <a:moveTo>
                      <a:pt x="6" y="9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60" y="15"/>
                      <a:pt x="61" y="15"/>
                      <a:pt x="61" y="15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4" y="11"/>
                      <a:pt x="74" y="11"/>
                      <a:pt x="74" y="11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6" y="22"/>
                      <a:pt x="56" y="22"/>
                      <a:pt x="56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43"/>
                      <a:pt x="53" y="43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60" y="43"/>
                      <a:pt x="60" y="43"/>
                      <a:pt x="60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60" y="36"/>
                      <a:pt x="60" y="36"/>
                      <a:pt x="60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6"/>
                      <a:pt x="65" y="36"/>
                      <a:pt x="65" y="36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80" y="23"/>
                      <a:pt x="80" y="23"/>
                      <a:pt x="80" y="23"/>
                    </a:cubicBezTo>
                    <a:cubicBezTo>
                      <a:pt x="80" y="23"/>
                      <a:pt x="80" y="23"/>
                      <a:pt x="80" y="23"/>
                    </a:cubicBezTo>
                    <a:cubicBezTo>
                      <a:pt x="80" y="23"/>
                      <a:pt x="80" y="23"/>
                      <a:pt x="80" y="23"/>
                    </a:cubicBezTo>
                    <a:cubicBezTo>
                      <a:pt x="80" y="23"/>
                      <a:pt x="80" y="23"/>
                      <a:pt x="80" y="23"/>
                    </a:cubicBezTo>
                    <a:cubicBezTo>
                      <a:pt x="83" y="24"/>
                      <a:pt x="83" y="24"/>
                      <a:pt x="83" y="24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97" y="22"/>
                      <a:pt x="97" y="22"/>
                      <a:pt x="97" y="22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10" y="17"/>
                      <a:pt x="110" y="17"/>
                      <a:pt x="110" y="17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9" y="14"/>
                      <a:pt x="119" y="14"/>
                      <a:pt x="119" y="14"/>
                    </a:cubicBezTo>
                    <a:cubicBezTo>
                      <a:pt x="119" y="14"/>
                      <a:pt x="119" y="14"/>
                      <a:pt x="119" y="14"/>
                    </a:cubicBezTo>
                    <a:cubicBezTo>
                      <a:pt x="119" y="14"/>
                      <a:pt x="119" y="14"/>
                      <a:pt x="119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27" y="12"/>
                      <a:pt x="127" y="12"/>
                      <a:pt x="127" y="12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5" y="9"/>
                      <a:pt x="135" y="9"/>
                      <a:pt x="135" y="9"/>
                    </a:cubicBezTo>
                    <a:cubicBezTo>
                      <a:pt x="138" y="8"/>
                      <a:pt x="138" y="8"/>
                      <a:pt x="138" y="8"/>
                    </a:cubicBezTo>
                    <a:cubicBezTo>
                      <a:pt x="144" y="7"/>
                      <a:pt x="144" y="7"/>
                      <a:pt x="144" y="7"/>
                    </a:cubicBezTo>
                    <a:cubicBezTo>
                      <a:pt x="144" y="7"/>
                      <a:pt x="144" y="7"/>
                      <a:pt x="144" y="7"/>
                    </a:cubicBezTo>
                    <a:cubicBezTo>
                      <a:pt x="144" y="7"/>
                      <a:pt x="144" y="7"/>
                      <a:pt x="144" y="7"/>
                    </a:cubicBezTo>
                    <a:cubicBezTo>
                      <a:pt x="146" y="7"/>
                      <a:pt x="146" y="7"/>
                      <a:pt x="146" y="7"/>
                    </a:cubicBezTo>
                    <a:cubicBezTo>
                      <a:pt x="147" y="7"/>
                      <a:pt x="147" y="7"/>
                      <a:pt x="147" y="7"/>
                    </a:cubicBezTo>
                    <a:cubicBezTo>
                      <a:pt x="148" y="7"/>
                      <a:pt x="148" y="7"/>
                      <a:pt x="148" y="7"/>
                    </a:cubicBezTo>
                    <a:cubicBezTo>
                      <a:pt x="148" y="6"/>
                      <a:pt x="148" y="6"/>
                      <a:pt x="147" y="6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9" y="6"/>
                      <a:pt x="149" y="6"/>
                      <a:pt x="149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2" y="4"/>
                      <a:pt x="142" y="3"/>
                      <a:pt x="142" y="3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40" y="2"/>
                      <a:pt x="140" y="2"/>
                      <a:pt x="140" y="2"/>
                    </a:cubicBezTo>
                    <a:cubicBezTo>
                      <a:pt x="135" y="2"/>
                      <a:pt x="135" y="2"/>
                      <a:pt x="135" y="2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28" y="2"/>
                      <a:pt x="128" y="2"/>
                      <a:pt x="128" y="2"/>
                    </a:cubicBezTo>
                    <a:cubicBezTo>
                      <a:pt x="120" y="3"/>
                      <a:pt x="120" y="3"/>
                      <a:pt x="120" y="3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26" y="1"/>
                      <a:pt x="126" y="1"/>
                      <a:pt x="126" y="1"/>
                    </a:cubicBezTo>
                    <a:cubicBezTo>
                      <a:pt x="119" y="1"/>
                      <a:pt x="119" y="1"/>
                      <a:pt x="119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7" y="1"/>
                      <a:pt x="117" y="1"/>
                      <a:pt x="117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2" y="1"/>
                      <a:pt x="112" y="1"/>
                      <a:pt x="112" y="1"/>
                    </a:cubicBezTo>
                    <a:cubicBezTo>
                      <a:pt x="112" y="1"/>
                      <a:pt x="112" y="1"/>
                      <a:pt x="112" y="1"/>
                    </a:cubicBezTo>
                    <a:cubicBezTo>
                      <a:pt x="109" y="1"/>
                      <a:pt x="109" y="1"/>
                      <a:pt x="109" y="1"/>
                    </a:cubicBezTo>
                    <a:cubicBezTo>
                      <a:pt x="109" y="0"/>
                      <a:pt x="109" y="0"/>
                      <a:pt x="109" y="0"/>
                    </a:cubicBezTo>
                    <a:cubicBezTo>
                      <a:pt x="109" y="0"/>
                      <a:pt x="108" y="0"/>
                      <a:pt x="108" y="0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0"/>
                      <a:pt x="93" y="0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8" y="2"/>
                      <a:pt x="68" y="2"/>
                      <a:pt x="68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4" y="7"/>
                      <a:pt x="54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59" y="7"/>
                      <a:pt x="59" y="7"/>
                      <a:pt x="59" y="7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lnTo>
                      <a:pt x="6" y="9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54" name="Freeform 210">
                <a:extLst>
                  <a:ext uri="{FF2B5EF4-FFF2-40B4-BE49-F238E27FC236}">
                    <a16:creationId xmlns:a16="http://schemas.microsoft.com/office/drawing/2014/main" id="{0BF50A3A-DCDB-41DF-9E73-474747021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2722"/>
                <a:ext cx="13" cy="3"/>
              </a:xfrm>
              <a:custGeom>
                <a:avLst/>
                <a:gdLst>
                  <a:gd name="T0" fmla="*/ 1 w 6"/>
                  <a:gd name="T1" fmla="*/ 0 h 1"/>
                  <a:gd name="T2" fmla="*/ 2 w 6"/>
                  <a:gd name="T3" fmla="*/ 1 h 1"/>
                  <a:gd name="T4" fmla="*/ 2 w 6"/>
                  <a:gd name="T5" fmla="*/ 1 h 1"/>
                  <a:gd name="T6" fmla="*/ 6 w 6"/>
                  <a:gd name="T7" fmla="*/ 1 h 1"/>
                  <a:gd name="T8" fmla="*/ 6 w 6"/>
                  <a:gd name="T9" fmla="*/ 1 h 1"/>
                  <a:gd name="T10" fmla="*/ 6 w 6"/>
                  <a:gd name="T11" fmla="*/ 1 h 1"/>
                  <a:gd name="T12" fmla="*/ 0 w 6"/>
                  <a:gd name="T13" fmla="*/ 0 h 1"/>
                  <a:gd name="T14" fmla="*/ 0 w 6"/>
                  <a:gd name="T15" fmla="*/ 0 h 1"/>
                  <a:gd name="T16" fmla="*/ 0 w 6"/>
                  <a:gd name="T17" fmla="*/ 0 h 1"/>
                  <a:gd name="T18" fmla="*/ 1 w 6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55" name="Freeform 211">
                <a:extLst>
                  <a:ext uri="{FF2B5EF4-FFF2-40B4-BE49-F238E27FC236}">
                    <a16:creationId xmlns:a16="http://schemas.microsoft.com/office/drawing/2014/main" id="{D19725E7-AE42-4D14-A2ED-5FE71748B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72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56" name="Freeform 212">
                <a:extLst>
                  <a:ext uri="{FF2B5EF4-FFF2-40B4-BE49-F238E27FC236}">
                    <a16:creationId xmlns:a16="http://schemas.microsoft.com/office/drawing/2014/main" id="{40DD5A1E-8A7D-4F76-B2E6-0DBC5D008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2731"/>
                <a:ext cx="11" cy="0"/>
              </a:xfrm>
              <a:custGeom>
                <a:avLst/>
                <a:gdLst>
                  <a:gd name="T0" fmla="*/ 5 w 5"/>
                  <a:gd name="T1" fmla="*/ 5 w 5"/>
                  <a:gd name="T2" fmla="*/ 5 w 5"/>
                  <a:gd name="T3" fmla="*/ 0 w 5"/>
                  <a:gd name="T4" fmla="*/ 0 w 5"/>
                  <a:gd name="T5" fmla="*/ 0 w 5"/>
                  <a:gd name="T6" fmla="*/ 0 w 5"/>
                  <a:gd name="T7" fmla="*/ 5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57" name="Freeform 213">
                <a:extLst>
                  <a:ext uri="{FF2B5EF4-FFF2-40B4-BE49-F238E27FC236}">
                    <a16:creationId xmlns:a16="http://schemas.microsoft.com/office/drawing/2014/main" id="{9EFDE49E-1F5C-476F-A77D-346D98979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73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58" name="Freeform 214">
                <a:extLst>
                  <a:ext uri="{FF2B5EF4-FFF2-40B4-BE49-F238E27FC236}">
                    <a16:creationId xmlns:a16="http://schemas.microsoft.com/office/drawing/2014/main" id="{3FF5A62C-C617-424C-AB35-30359394E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73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59" name="Freeform 215">
                <a:extLst>
                  <a:ext uri="{FF2B5EF4-FFF2-40B4-BE49-F238E27FC236}">
                    <a16:creationId xmlns:a16="http://schemas.microsoft.com/office/drawing/2014/main" id="{934F8FC6-A007-42E6-811B-BC8809B46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73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60" name="Freeform 216">
                <a:extLst>
                  <a:ext uri="{FF2B5EF4-FFF2-40B4-BE49-F238E27FC236}">
                    <a16:creationId xmlns:a16="http://schemas.microsoft.com/office/drawing/2014/main" id="{57FA4A06-F3BD-445E-9E08-7342AAD4D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2725"/>
                <a:ext cx="64" cy="19"/>
              </a:xfrm>
              <a:custGeom>
                <a:avLst/>
                <a:gdLst>
                  <a:gd name="T0" fmla="*/ 0 w 30"/>
                  <a:gd name="T1" fmla="*/ 9 h 9"/>
                  <a:gd name="T2" fmla="*/ 0 w 30"/>
                  <a:gd name="T3" fmla="*/ 9 h 9"/>
                  <a:gd name="T4" fmla="*/ 3 w 30"/>
                  <a:gd name="T5" fmla="*/ 9 h 9"/>
                  <a:gd name="T6" fmla="*/ 3 w 30"/>
                  <a:gd name="T7" fmla="*/ 9 h 9"/>
                  <a:gd name="T8" fmla="*/ 9 w 30"/>
                  <a:gd name="T9" fmla="*/ 8 h 9"/>
                  <a:gd name="T10" fmla="*/ 16 w 30"/>
                  <a:gd name="T11" fmla="*/ 8 h 9"/>
                  <a:gd name="T12" fmla="*/ 17 w 30"/>
                  <a:gd name="T13" fmla="*/ 8 h 9"/>
                  <a:gd name="T14" fmla="*/ 17 w 30"/>
                  <a:gd name="T15" fmla="*/ 8 h 9"/>
                  <a:gd name="T16" fmla="*/ 18 w 30"/>
                  <a:gd name="T17" fmla="*/ 7 h 9"/>
                  <a:gd name="T18" fmla="*/ 22 w 30"/>
                  <a:gd name="T19" fmla="*/ 7 h 9"/>
                  <a:gd name="T20" fmla="*/ 26 w 30"/>
                  <a:gd name="T21" fmla="*/ 7 h 9"/>
                  <a:gd name="T22" fmla="*/ 27 w 30"/>
                  <a:gd name="T23" fmla="*/ 7 h 9"/>
                  <a:gd name="T24" fmla="*/ 27 w 30"/>
                  <a:gd name="T25" fmla="*/ 7 h 9"/>
                  <a:gd name="T26" fmla="*/ 29 w 30"/>
                  <a:gd name="T27" fmla="*/ 6 h 9"/>
                  <a:gd name="T28" fmla="*/ 30 w 30"/>
                  <a:gd name="T29" fmla="*/ 6 h 9"/>
                  <a:gd name="T30" fmla="*/ 29 w 30"/>
                  <a:gd name="T31" fmla="*/ 6 h 9"/>
                  <a:gd name="T32" fmla="*/ 25 w 30"/>
                  <a:gd name="T33" fmla="*/ 4 h 9"/>
                  <a:gd name="T34" fmla="*/ 22 w 30"/>
                  <a:gd name="T35" fmla="*/ 2 h 9"/>
                  <a:gd name="T36" fmla="*/ 22 w 30"/>
                  <a:gd name="T37" fmla="*/ 2 h 9"/>
                  <a:gd name="T38" fmla="*/ 15 w 30"/>
                  <a:gd name="T39" fmla="*/ 4 h 9"/>
                  <a:gd name="T40" fmla="*/ 15 w 30"/>
                  <a:gd name="T41" fmla="*/ 0 h 9"/>
                  <a:gd name="T42" fmla="*/ 15 w 30"/>
                  <a:gd name="T43" fmla="*/ 0 h 9"/>
                  <a:gd name="T44" fmla="*/ 15 w 30"/>
                  <a:gd name="T45" fmla="*/ 0 h 9"/>
                  <a:gd name="T46" fmla="*/ 9 w 30"/>
                  <a:gd name="T47" fmla="*/ 4 h 9"/>
                  <a:gd name="T48" fmla="*/ 5 w 30"/>
                  <a:gd name="T49" fmla="*/ 4 h 9"/>
                  <a:gd name="T50" fmla="*/ 5 w 30"/>
                  <a:gd name="T51" fmla="*/ 4 h 9"/>
                  <a:gd name="T52" fmla="*/ 0 w 30"/>
                  <a:gd name="T53" fmla="*/ 9 h 9"/>
                  <a:gd name="T54" fmla="*/ 0 w 30"/>
                  <a:gd name="T5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29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61" name="Freeform 217">
                <a:extLst>
                  <a:ext uri="{FF2B5EF4-FFF2-40B4-BE49-F238E27FC236}">
                    <a16:creationId xmlns:a16="http://schemas.microsoft.com/office/drawing/2014/main" id="{93E65F95-2172-416C-B66C-05BB3D520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735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0 w 2"/>
                  <a:gd name="T5" fmla="*/ 2 w 2"/>
                  <a:gd name="T6" fmla="*/ 2 w 2"/>
                  <a:gd name="T7" fmla="*/ 2 w 2"/>
                  <a:gd name="T8" fmla="*/ 2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62" name="Freeform 218">
                <a:extLst>
                  <a:ext uri="{FF2B5EF4-FFF2-40B4-BE49-F238E27FC236}">
                    <a16:creationId xmlns:a16="http://schemas.microsoft.com/office/drawing/2014/main" id="{1F7B3364-FDC8-4A2A-AF08-0AE5E9A2C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2725"/>
                <a:ext cx="59" cy="21"/>
              </a:xfrm>
              <a:custGeom>
                <a:avLst/>
                <a:gdLst>
                  <a:gd name="T0" fmla="*/ 4 w 28"/>
                  <a:gd name="T1" fmla="*/ 8 h 10"/>
                  <a:gd name="T2" fmla="*/ 4 w 28"/>
                  <a:gd name="T3" fmla="*/ 8 h 10"/>
                  <a:gd name="T4" fmla="*/ 10 w 28"/>
                  <a:gd name="T5" fmla="*/ 7 h 10"/>
                  <a:gd name="T6" fmla="*/ 11 w 28"/>
                  <a:gd name="T7" fmla="*/ 8 h 10"/>
                  <a:gd name="T8" fmla="*/ 11 w 28"/>
                  <a:gd name="T9" fmla="*/ 8 h 10"/>
                  <a:gd name="T10" fmla="*/ 17 w 28"/>
                  <a:gd name="T11" fmla="*/ 8 h 10"/>
                  <a:gd name="T12" fmla="*/ 18 w 28"/>
                  <a:gd name="T13" fmla="*/ 8 h 10"/>
                  <a:gd name="T14" fmla="*/ 21 w 28"/>
                  <a:gd name="T15" fmla="*/ 10 h 10"/>
                  <a:gd name="T16" fmla="*/ 21 w 28"/>
                  <a:gd name="T17" fmla="*/ 10 h 10"/>
                  <a:gd name="T18" fmla="*/ 28 w 28"/>
                  <a:gd name="T19" fmla="*/ 10 h 10"/>
                  <a:gd name="T20" fmla="*/ 28 w 28"/>
                  <a:gd name="T21" fmla="*/ 10 h 10"/>
                  <a:gd name="T22" fmla="*/ 28 w 28"/>
                  <a:gd name="T23" fmla="*/ 10 h 10"/>
                  <a:gd name="T24" fmla="*/ 26 w 28"/>
                  <a:gd name="T25" fmla="*/ 5 h 10"/>
                  <a:gd name="T26" fmla="*/ 26 w 28"/>
                  <a:gd name="T27" fmla="*/ 5 h 10"/>
                  <a:gd name="T28" fmla="*/ 19 w 28"/>
                  <a:gd name="T29" fmla="*/ 3 h 10"/>
                  <a:gd name="T30" fmla="*/ 14 w 28"/>
                  <a:gd name="T31" fmla="*/ 2 h 10"/>
                  <a:gd name="T32" fmla="*/ 14 w 28"/>
                  <a:gd name="T33" fmla="*/ 2 h 10"/>
                  <a:gd name="T34" fmla="*/ 11 w 28"/>
                  <a:gd name="T35" fmla="*/ 3 h 10"/>
                  <a:gd name="T36" fmla="*/ 5 w 28"/>
                  <a:gd name="T37" fmla="*/ 0 h 10"/>
                  <a:gd name="T38" fmla="*/ 5 w 28"/>
                  <a:gd name="T39" fmla="*/ 0 h 10"/>
                  <a:gd name="T40" fmla="*/ 0 w 28"/>
                  <a:gd name="T41" fmla="*/ 7 h 10"/>
                  <a:gd name="T42" fmla="*/ 0 w 28"/>
                  <a:gd name="T43" fmla="*/ 7 h 10"/>
                  <a:gd name="T44" fmla="*/ 0 w 28"/>
                  <a:gd name="T45" fmla="*/ 7 h 10"/>
                  <a:gd name="T46" fmla="*/ 4 w 28"/>
                  <a:gd name="T4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" h="10">
                    <a:moveTo>
                      <a:pt x="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4" y="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63" name="Freeform 219">
                <a:extLst>
                  <a:ext uri="{FF2B5EF4-FFF2-40B4-BE49-F238E27FC236}">
                    <a16:creationId xmlns:a16="http://schemas.microsoft.com/office/drawing/2014/main" id="{CE26BC6F-81C4-455C-A2F8-E77199DA4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273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64" name="Freeform 220">
                <a:extLst>
                  <a:ext uri="{FF2B5EF4-FFF2-40B4-BE49-F238E27FC236}">
                    <a16:creationId xmlns:a16="http://schemas.microsoft.com/office/drawing/2014/main" id="{2922A0A8-EBDB-4BE1-A638-6B2186726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2733"/>
                <a:ext cx="43" cy="7"/>
              </a:xfrm>
              <a:custGeom>
                <a:avLst/>
                <a:gdLst>
                  <a:gd name="T0" fmla="*/ 2 w 20"/>
                  <a:gd name="T1" fmla="*/ 3 h 3"/>
                  <a:gd name="T2" fmla="*/ 2 w 20"/>
                  <a:gd name="T3" fmla="*/ 3 h 3"/>
                  <a:gd name="T4" fmla="*/ 2 w 20"/>
                  <a:gd name="T5" fmla="*/ 3 h 3"/>
                  <a:gd name="T6" fmla="*/ 5 w 20"/>
                  <a:gd name="T7" fmla="*/ 3 h 3"/>
                  <a:gd name="T8" fmla="*/ 11 w 20"/>
                  <a:gd name="T9" fmla="*/ 3 h 3"/>
                  <a:gd name="T10" fmla="*/ 13 w 20"/>
                  <a:gd name="T11" fmla="*/ 3 h 3"/>
                  <a:gd name="T12" fmla="*/ 19 w 20"/>
                  <a:gd name="T13" fmla="*/ 3 h 3"/>
                  <a:gd name="T14" fmla="*/ 20 w 20"/>
                  <a:gd name="T15" fmla="*/ 3 h 3"/>
                  <a:gd name="T16" fmla="*/ 19 w 20"/>
                  <a:gd name="T17" fmla="*/ 3 h 3"/>
                  <a:gd name="T18" fmla="*/ 15 w 20"/>
                  <a:gd name="T19" fmla="*/ 0 h 3"/>
                  <a:gd name="T20" fmla="*/ 14 w 20"/>
                  <a:gd name="T21" fmla="*/ 0 h 3"/>
                  <a:gd name="T22" fmla="*/ 9 w 20"/>
                  <a:gd name="T23" fmla="*/ 1 h 3"/>
                  <a:gd name="T24" fmla="*/ 5 w 20"/>
                  <a:gd name="T25" fmla="*/ 1 h 3"/>
                  <a:gd name="T26" fmla="*/ 1 w 20"/>
                  <a:gd name="T27" fmla="*/ 2 h 3"/>
                  <a:gd name="T28" fmla="*/ 0 w 20"/>
                  <a:gd name="T29" fmla="*/ 3 h 3"/>
                  <a:gd name="T30" fmla="*/ 0 w 20"/>
                  <a:gd name="T31" fmla="*/ 3 h 3"/>
                  <a:gd name="T32" fmla="*/ 0 w 20"/>
                  <a:gd name="T33" fmla="*/ 3 h 3"/>
                  <a:gd name="T34" fmla="*/ 2 w 20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2" y="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65" name="Freeform 221">
                <a:extLst>
                  <a:ext uri="{FF2B5EF4-FFF2-40B4-BE49-F238E27FC236}">
                    <a16:creationId xmlns:a16="http://schemas.microsoft.com/office/drawing/2014/main" id="{C0D509A8-DAC9-45F7-BB65-5FCDE12B6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735"/>
                <a:ext cx="15" cy="7"/>
              </a:xfrm>
              <a:custGeom>
                <a:avLst/>
                <a:gdLst>
                  <a:gd name="T0" fmla="*/ 7 w 7"/>
                  <a:gd name="T1" fmla="*/ 3 h 3"/>
                  <a:gd name="T2" fmla="*/ 7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7 w 7"/>
                  <a:gd name="T9" fmla="*/ 2 h 3"/>
                  <a:gd name="T10" fmla="*/ 7 w 7"/>
                  <a:gd name="T11" fmla="*/ 2 h 3"/>
                  <a:gd name="T12" fmla="*/ 7 w 7"/>
                  <a:gd name="T13" fmla="*/ 2 h 3"/>
                  <a:gd name="T14" fmla="*/ 7 w 7"/>
                  <a:gd name="T15" fmla="*/ 2 h 3"/>
                  <a:gd name="T16" fmla="*/ 3 w 7"/>
                  <a:gd name="T17" fmla="*/ 0 h 3"/>
                  <a:gd name="T18" fmla="*/ 3 w 7"/>
                  <a:gd name="T19" fmla="*/ 0 h 3"/>
                  <a:gd name="T20" fmla="*/ 3 w 7"/>
                  <a:gd name="T21" fmla="*/ 0 h 3"/>
                  <a:gd name="T22" fmla="*/ 3 w 7"/>
                  <a:gd name="T23" fmla="*/ 0 h 3"/>
                  <a:gd name="T24" fmla="*/ 6 w 7"/>
                  <a:gd name="T25" fmla="*/ 2 h 3"/>
                  <a:gd name="T26" fmla="*/ 0 w 7"/>
                  <a:gd name="T27" fmla="*/ 3 h 3"/>
                  <a:gd name="T28" fmla="*/ 0 w 7"/>
                  <a:gd name="T29" fmla="*/ 3 h 3"/>
                  <a:gd name="T30" fmla="*/ 0 w 7"/>
                  <a:gd name="T31" fmla="*/ 3 h 3"/>
                  <a:gd name="T32" fmla="*/ 6 w 7"/>
                  <a:gd name="T33" fmla="*/ 2 h 3"/>
                  <a:gd name="T34" fmla="*/ 7 w 7"/>
                  <a:gd name="T3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2"/>
                      <a:pt x="6" y="2"/>
                      <a:pt x="6" y="2"/>
                    </a:cubicBezTo>
                    <a:lnTo>
                      <a:pt x="7" y="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66" name="Freeform 222">
                <a:extLst>
                  <a:ext uri="{FF2B5EF4-FFF2-40B4-BE49-F238E27FC236}">
                    <a16:creationId xmlns:a16="http://schemas.microsoft.com/office/drawing/2014/main" id="{9FB313B3-4EA4-4372-B47A-C993884CB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716"/>
                <a:ext cx="116" cy="47"/>
              </a:xfrm>
              <a:custGeom>
                <a:avLst/>
                <a:gdLst>
                  <a:gd name="T0" fmla="*/ 6 w 54"/>
                  <a:gd name="T1" fmla="*/ 9 h 22"/>
                  <a:gd name="T2" fmla="*/ 12 w 54"/>
                  <a:gd name="T3" fmla="*/ 10 h 22"/>
                  <a:gd name="T4" fmla="*/ 11 w 54"/>
                  <a:gd name="T5" fmla="*/ 12 h 22"/>
                  <a:gd name="T6" fmla="*/ 19 w 54"/>
                  <a:gd name="T7" fmla="*/ 11 h 22"/>
                  <a:gd name="T8" fmla="*/ 20 w 54"/>
                  <a:gd name="T9" fmla="*/ 11 h 22"/>
                  <a:gd name="T10" fmla="*/ 23 w 54"/>
                  <a:gd name="T11" fmla="*/ 10 h 22"/>
                  <a:gd name="T12" fmla="*/ 23 w 54"/>
                  <a:gd name="T13" fmla="*/ 10 h 22"/>
                  <a:gd name="T14" fmla="*/ 32 w 54"/>
                  <a:gd name="T15" fmla="*/ 10 h 22"/>
                  <a:gd name="T16" fmla="*/ 25 w 54"/>
                  <a:gd name="T17" fmla="*/ 11 h 22"/>
                  <a:gd name="T18" fmla="*/ 18 w 54"/>
                  <a:gd name="T19" fmla="*/ 12 h 22"/>
                  <a:gd name="T20" fmla="*/ 18 w 54"/>
                  <a:gd name="T21" fmla="*/ 12 h 22"/>
                  <a:gd name="T22" fmla="*/ 14 w 54"/>
                  <a:gd name="T23" fmla="*/ 12 h 22"/>
                  <a:gd name="T24" fmla="*/ 14 w 54"/>
                  <a:gd name="T25" fmla="*/ 13 h 22"/>
                  <a:gd name="T26" fmla="*/ 19 w 54"/>
                  <a:gd name="T27" fmla="*/ 18 h 22"/>
                  <a:gd name="T28" fmla="*/ 27 w 54"/>
                  <a:gd name="T29" fmla="*/ 19 h 22"/>
                  <a:gd name="T30" fmla="*/ 24 w 54"/>
                  <a:gd name="T31" fmla="*/ 20 h 22"/>
                  <a:gd name="T32" fmla="*/ 28 w 54"/>
                  <a:gd name="T33" fmla="*/ 22 h 22"/>
                  <a:gd name="T34" fmla="*/ 28 w 54"/>
                  <a:gd name="T35" fmla="*/ 22 h 22"/>
                  <a:gd name="T36" fmla="*/ 35 w 54"/>
                  <a:gd name="T37" fmla="*/ 16 h 22"/>
                  <a:gd name="T38" fmla="*/ 38 w 54"/>
                  <a:gd name="T39" fmla="*/ 16 h 22"/>
                  <a:gd name="T40" fmla="*/ 41 w 54"/>
                  <a:gd name="T41" fmla="*/ 12 h 22"/>
                  <a:gd name="T42" fmla="*/ 42 w 54"/>
                  <a:gd name="T43" fmla="*/ 12 h 22"/>
                  <a:gd name="T44" fmla="*/ 45 w 54"/>
                  <a:gd name="T45" fmla="*/ 9 h 22"/>
                  <a:gd name="T46" fmla="*/ 52 w 54"/>
                  <a:gd name="T47" fmla="*/ 9 h 22"/>
                  <a:gd name="T48" fmla="*/ 53 w 54"/>
                  <a:gd name="T49" fmla="*/ 9 h 22"/>
                  <a:gd name="T50" fmla="*/ 53 w 54"/>
                  <a:gd name="T51" fmla="*/ 9 h 22"/>
                  <a:gd name="T52" fmla="*/ 54 w 54"/>
                  <a:gd name="T53" fmla="*/ 8 h 22"/>
                  <a:gd name="T54" fmla="*/ 47 w 54"/>
                  <a:gd name="T55" fmla="*/ 7 h 22"/>
                  <a:gd name="T56" fmla="*/ 45 w 54"/>
                  <a:gd name="T57" fmla="*/ 6 h 22"/>
                  <a:gd name="T58" fmla="*/ 41 w 54"/>
                  <a:gd name="T59" fmla="*/ 6 h 22"/>
                  <a:gd name="T60" fmla="*/ 38 w 54"/>
                  <a:gd name="T61" fmla="*/ 3 h 22"/>
                  <a:gd name="T62" fmla="*/ 37 w 54"/>
                  <a:gd name="T63" fmla="*/ 2 h 22"/>
                  <a:gd name="T64" fmla="*/ 37 w 54"/>
                  <a:gd name="T65" fmla="*/ 2 h 22"/>
                  <a:gd name="T66" fmla="*/ 28 w 54"/>
                  <a:gd name="T67" fmla="*/ 0 h 22"/>
                  <a:gd name="T68" fmla="*/ 28 w 54"/>
                  <a:gd name="T69" fmla="*/ 0 h 22"/>
                  <a:gd name="T70" fmla="*/ 23 w 54"/>
                  <a:gd name="T71" fmla="*/ 3 h 22"/>
                  <a:gd name="T72" fmla="*/ 21 w 54"/>
                  <a:gd name="T73" fmla="*/ 2 h 22"/>
                  <a:gd name="T74" fmla="*/ 19 w 54"/>
                  <a:gd name="T75" fmla="*/ 2 h 22"/>
                  <a:gd name="T76" fmla="*/ 14 w 54"/>
                  <a:gd name="T77" fmla="*/ 3 h 22"/>
                  <a:gd name="T78" fmla="*/ 10 w 54"/>
                  <a:gd name="T79" fmla="*/ 3 h 22"/>
                  <a:gd name="T80" fmla="*/ 16 w 54"/>
                  <a:gd name="T81" fmla="*/ 1 h 22"/>
                  <a:gd name="T82" fmla="*/ 16 w 54"/>
                  <a:gd name="T83" fmla="*/ 1 h 22"/>
                  <a:gd name="T84" fmla="*/ 8 w 54"/>
                  <a:gd name="T85" fmla="*/ 1 h 22"/>
                  <a:gd name="T86" fmla="*/ 8 w 54"/>
                  <a:gd name="T87" fmla="*/ 2 h 22"/>
                  <a:gd name="T88" fmla="*/ 5 w 54"/>
                  <a:gd name="T89" fmla="*/ 1 h 22"/>
                  <a:gd name="T90" fmla="*/ 0 w 54"/>
                  <a:gd name="T91" fmla="*/ 3 h 22"/>
                  <a:gd name="T92" fmla="*/ 0 w 54"/>
                  <a:gd name="T93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" h="22">
                    <a:moveTo>
                      <a:pt x="3" y="7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3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67" name="Freeform 223">
                <a:extLst>
                  <a:ext uri="{FF2B5EF4-FFF2-40B4-BE49-F238E27FC236}">
                    <a16:creationId xmlns:a16="http://schemas.microsoft.com/office/drawing/2014/main" id="{DE28DCA0-3217-47CA-B1C8-6646DF2F8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2733"/>
                <a:ext cx="34" cy="13"/>
              </a:xfrm>
              <a:custGeom>
                <a:avLst/>
                <a:gdLst>
                  <a:gd name="T0" fmla="*/ 6 w 16"/>
                  <a:gd name="T1" fmla="*/ 6 h 6"/>
                  <a:gd name="T2" fmla="*/ 6 w 16"/>
                  <a:gd name="T3" fmla="*/ 6 h 6"/>
                  <a:gd name="T4" fmla="*/ 6 w 16"/>
                  <a:gd name="T5" fmla="*/ 6 h 6"/>
                  <a:gd name="T6" fmla="*/ 13 w 16"/>
                  <a:gd name="T7" fmla="*/ 5 h 6"/>
                  <a:gd name="T8" fmla="*/ 15 w 16"/>
                  <a:gd name="T9" fmla="*/ 5 h 6"/>
                  <a:gd name="T10" fmla="*/ 15 w 16"/>
                  <a:gd name="T11" fmla="*/ 5 h 6"/>
                  <a:gd name="T12" fmla="*/ 16 w 16"/>
                  <a:gd name="T13" fmla="*/ 3 h 6"/>
                  <a:gd name="T14" fmla="*/ 16 w 16"/>
                  <a:gd name="T15" fmla="*/ 3 h 6"/>
                  <a:gd name="T16" fmla="*/ 16 w 16"/>
                  <a:gd name="T17" fmla="*/ 3 h 6"/>
                  <a:gd name="T18" fmla="*/ 9 w 16"/>
                  <a:gd name="T19" fmla="*/ 1 h 6"/>
                  <a:gd name="T20" fmla="*/ 3 w 16"/>
                  <a:gd name="T21" fmla="*/ 0 h 6"/>
                  <a:gd name="T22" fmla="*/ 1 w 16"/>
                  <a:gd name="T23" fmla="*/ 0 h 6"/>
                  <a:gd name="T24" fmla="*/ 0 w 16"/>
                  <a:gd name="T25" fmla="*/ 0 h 6"/>
                  <a:gd name="T26" fmla="*/ 0 w 16"/>
                  <a:gd name="T27" fmla="*/ 0 h 6"/>
                  <a:gd name="T28" fmla="*/ 6 w 16"/>
                  <a:gd name="T2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6">
                    <a:moveTo>
                      <a:pt x="6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68" name="Freeform 224">
                <a:extLst>
                  <a:ext uri="{FF2B5EF4-FFF2-40B4-BE49-F238E27FC236}">
                    <a16:creationId xmlns:a16="http://schemas.microsoft.com/office/drawing/2014/main" id="{A3F47710-5BEB-4F5A-A4DD-A983593D8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2740"/>
                <a:ext cx="9" cy="2"/>
              </a:xfrm>
              <a:custGeom>
                <a:avLst/>
                <a:gdLst>
                  <a:gd name="T0" fmla="*/ 4 w 4"/>
                  <a:gd name="T1" fmla="*/ 0 h 1"/>
                  <a:gd name="T2" fmla="*/ 4 w 4"/>
                  <a:gd name="T3" fmla="*/ 0 h 1"/>
                  <a:gd name="T4" fmla="*/ 4 w 4"/>
                  <a:gd name="T5" fmla="*/ 0 h 1"/>
                  <a:gd name="T6" fmla="*/ 2 w 4"/>
                  <a:gd name="T7" fmla="*/ 0 h 1"/>
                  <a:gd name="T8" fmla="*/ 1 w 4"/>
                  <a:gd name="T9" fmla="*/ 0 h 1"/>
                  <a:gd name="T10" fmla="*/ 0 w 4"/>
                  <a:gd name="T11" fmla="*/ 1 h 1"/>
                  <a:gd name="T12" fmla="*/ 1 w 4"/>
                  <a:gd name="T13" fmla="*/ 1 h 1"/>
                  <a:gd name="T14" fmla="*/ 4 w 4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69" name="Freeform 225">
                <a:extLst>
                  <a:ext uri="{FF2B5EF4-FFF2-40B4-BE49-F238E27FC236}">
                    <a16:creationId xmlns:a16="http://schemas.microsoft.com/office/drawing/2014/main" id="{F50035B8-EA79-4F8D-BBFF-3ECE6AE56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2742"/>
                <a:ext cx="13" cy="2"/>
              </a:xfrm>
              <a:custGeom>
                <a:avLst/>
                <a:gdLst>
                  <a:gd name="T0" fmla="*/ 0 w 6"/>
                  <a:gd name="T1" fmla="*/ 0 h 1"/>
                  <a:gd name="T2" fmla="*/ 0 w 6"/>
                  <a:gd name="T3" fmla="*/ 0 h 1"/>
                  <a:gd name="T4" fmla="*/ 5 w 6"/>
                  <a:gd name="T5" fmla="*/ 1 h 1"/>
                  <a:gd name="T6" fmla="*/ 5 w 6"/>
                  <a:gd name="T7" fmla="*/ 1 h 1"/>
                  <a:gd name="T8" fmla="*/ 5 w 6"/>
                  <a:gd name="T9" fmla="*/ 1 h 1"/>
                  <a:gd name="T10" fmla="*/ 6 w 6"/>
                  <a:gd name="T11" fmla="*/ 0 h 1"/>
                  <a:gd name="T12" fmla="*/ 6 w 6"/>
                  <a:gd name="T13" fmla="*/ 0 h 1"/>
                  <a:gd name="T14" fmla="*/ 6 w 6"/>
                  <a:gd name="T15" fmla="*/ 0 h 1"/>
                  <a:gd name="T16" fmla="*/ 5 w 6"/>
                  <a:gd name="T17" fmla="*/ 0 h 1"/>
                  <a:gd name="T18" fmla="*/ 5 w 6"/>
                  <a:gd name="T19" fmla="*/ 0 h 1"/>
                  <a:gd name="T20" fmla="*/ 0 w 6"/>
                  <a:gd name="T21" fmla="*/ 0 h 1"/>
                  <a:gd name="T22" fmla="*/ 0 w 6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70" name="Freeform 226">
                <a:extLst>
                  <a:ext uri="{FF2B5EF4-FFF2-40B4-BE49-F238E27FC236}">
                    <a16:creationId xmlns:a16="http://schemas.microsoft.com/office/drawing/2014/main" id="{1B27F18B-FA8A-420F-8907-FEE598A02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2742"/>
                <a:ext cx="13" cy="6"/>
              </a:xfrm>
              <a:custGeom>
                <a:avLst/>
                <a:gdLst>
                  <a:gd name="T0" fmla="*/ 1 w 6"/>
                  <a:gd name="T1" fmla="*/ 3 h 3"/>
                  <a:gd name="T2" fmla="*/ 1 w 6"/>
                  <a:gd name="T3" fmla="*/ 3 h 3"/>
                  <a:gd name="T4" fmla="*/ 3 w 6"/>
                  <a:gd name="T5" fmla="*/ 3 h 3"/>
                  <a:gd name="T6" fmla="*/ 3 w 6"/>
                  <a:gd name="T7" fmla="*/ 3 h 3"/>
                  <a:gd name="T8" fmla="*/ 4 w 6"/>
                  <a:gd name="T9" fmla="*/ 3 h 3"/>
                  <a:gd name="T10" fmla="*/ 6 w 6"/>
                  <a:gd name="T11" fmla="*/ 2 h 3"/>
                  <a:gd name="T12" fmla="*/ 6 w 6"/>
                  <a:gd name="T13" fmla="*/ 2 h 3"/>
                  <a:gd name="T14" fmla="*/ 6 w 6"/>
                  <a:gd name="T15" fmla="*/ 2 h 3"/>
                  <a:gd name="T16" fmla="*/ 2 w 6"/>
                  <a:gd name="T17" fmla="*/ 0 h 3"/>
                  <a:gd name="T18" fmla="*/ 2 w 6"/>
                  <a:gd name="T19" fmla="*/ 0 h 3"/>
                  <a:gd name="T20" fmla="*/ 2 w 6"/>
                  <a:gd name="T21" fmla="*/ 0 h 3"/>
                  <a:gd name="T22" fmla="*/ 0 w 6"/>
                  <a:gd name="T23" fmla="*/ 1 h 3"/>
                  <a:gd name="T24" fmla="*/ 0 w 6"/>
                  <a:gd name="T25" fmla="*/ 1 h 3"/>
                  <a:gd name="T26" fmla="*/ 0 w 6"/>
                  <a:gd name="T27" fmla="*/ 1 h 3"/>
                  <a:gd name="T28" fmla="*/ 1 w 6"/>
                  <a:gd name="T2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71" name="Freeform 227">
                <a:extLst>
                  <a:ext uri="{FF2B5EF4-FFF2-40B4-BE49-F238E27FC236}">
                    <a16:creationId xmlns:a16="http://schemas.microsoft.com/office/drawing/2014/main" id="{3032205A-03C6-447A-B233-5938D0020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744"/>
                <a:ext cx="15" cy="4"/>
              </a:xfrm>
              <a:custGeom>
                <a:avLst/>
                <a:gdLst>
                  <a:gd name="T0" fmla="*/ 2 w 7"/>
                  <a:gd name="T1" fmla="*/ 2 h 2"/>
                  <a:gd name="T2" fmla="*/ 7 w 7"/>
                  <a:gd name="T3" fmla="*/ 2 h 2"/>
                  <a:gd name="T4" fmla="*/ 7 w 7"/>
                  <a:gd name="T5" fmla="*/ 1 h 2"/>
                  <a:gd name="T6" fmla="*/ 7 w 7"/>
                  <a:gd name="T7" fmla="*/ 1 h 2"/>
                  <a:gd name="T8" fmla="*/ 6 w 7"/>
                  <a:gd name="T9" fmla="*/ 1 h 2"/>
                  <a:gd name="T10" fmla="*/ 3 w 7"/>
                  <a:gd name="T11" fmla="*/ 0 h 2"/>
                  <a:gd name="T12" fmla="*/ 3 w 7"/>
                  <a:gd name="T13" fmla="*/ 0 h 2"/>
                  <a:gd name="T14" fmla="*/ 0 w 7"/>
                  <a:gd name="T15" fmla="*/ 1 h 2"/>
                  <a:gd name="T16" fmla="*/ 0 w 7"/>
                  <a:gd name="T17" fmla="*/ 1 h 2"/>
                  <a:gd name="T18" fmla="*/ 0 w 7"/>
                  <a:gd name="T19" fmla="*/ 2 h 2"/>
                  <a:gd name="T20" fmla="*/ 2 w 7"/>
                  <a:gd name="T21" fmla="*/ 2 h 2"/>
                  <a:gd name="T22" fmla="*/ 2 w 7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72" name="Freeform 228">
                <a:extLst>
                  <a:ext uri="{FF2B5EF4-FFF2-40B4-BE49-F238E27FC236}">
                    <a16:creationId xmlns:a16="http://schemas.microsoft.com/office/drawing/2014/main" id="{A5C384E2-C715-4D88-8AAB-CAB665427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274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73" name="Freeform 229">
                <a:extLst>
                  <a:ext uri="{FF2B5EF4-FFF2-40B4-BE49-F238E27FC236}">
                    <a16:creationId xmlns:a16="http://schemas.microsoft.com/office/drawing/2014/main" id="{2B9BA192-8D5B-45DD-89AB-9AAF34A08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744"/>
                <a:ext cx="24" cy="11"/>
              </a:xfrm>
              <a:custGeom>
                <a:avLst/>
                <a:gdLst>
                  <a:gd name="T0" fmla="*/ 2 w 11"/>
                  <a:gd name="T1" fmla="*/ 0 h 5"/>
                  <a:gd name="T2" fmla="*/ 2 w 11"/>
                  <a:gd name="T3" fmla="*/ 0 h 5"/>
                  <a:gd name="T4" fmla="*/ 0 w 11"/>
                  <a:gd name="T5" fmla="*/ 4 h 5"/>
                  <a:gd name="T6" fmla="*/ 0 w 11"/>
                  <a:gd name="T7" fmla="*/ 5 h 5"/>
                  <a:gd name="T8" fmla="*/ 0 w 11"/>
                  <a:gd name="T9" fmla="*/ 5 h 5"/>
                  <a:gd name="T10" fmla="*/ 5 w 11"/>
                  <a:gd name="T11" fmla="*/ 3 h 5"/>
                  <a:gd name="T12" fmla="*/ 5 w 11"/>
                  <a:gd name="T13" fmla="*/ 3 h 5"/>
                  <a:gd name="T14" fmla="*/ 8 w 11"/>
                  <a:gd name="T15" fmla="*/ 2 h 5"/>
                  <a:gd name="T16" fmla="*/ 11 w 11"/>
                  <a:gd name="T17" fmla="*/ 2 h 5"/>
                  <a:gd name="T18" fmla="*/ 11 w 11"/>
                  <a:gd name="T19" fmla="*/ 1 h 5"/>
                  <a:gd name="T20" fmla="*/ 11 w 11"/>
                  <a:gd name="T21" fmla="*/ 1 h 5"/>
                  <a:gd name="T22" fmla="*/ 5 w 11"/>
                  <a:gd name="T23" fmla="*/ 1 h 5"/>
                  <a:gd name="T24" fmla="*/ 2 w 11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5" y="1"/>
                      <a:pt x="5" y="1"/>
                      <a:pt x="5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74" name="Freeform 230">
                <a:extLst>
                  <a:ext uri="{FF2B5EF4-FFF2-40B4-BE49-F238E27FC236}">
                    <a16:creationId xmlns:a16="http://schemas.microsoft.com/office/drawing/2014/main" id="{077853A6-4686-4581-89D6-DD2683E31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742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0 h 1"/>
                  <a:gd name="T12" fmla="*/ 1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75" name="Freeform 231">
                <a:extLst>
                  <a:ext uri="{FF2B5EF4-FFF2-40B4-BE49-F238E27FC236}">
                    <a16:creationId xmlns:a16="http://schemas.microsoft.com/office/drawing/2014/main" id="{09ACBC95-CF35-44D3-A18B-228169E46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2746"/>
                <a:ext cx="34" cy="6"/>
              </a:xfrm>
              <a:custGeom>
                <a:avLst/>
                <a:gdLst>
                  <a:gd name="T0" fmla="*/ 3 w 16"/>
                  <a:gd name="T1" fmla="*/ 2 h 3"/>
                  <a:gd name="T2" fmla="*/ 14 w 16"/>
                  <a:gd name="T3" fmla="*/ 3 h 3"/>
                  <a:gd name="T4" fmla="*/ 14 w 16"/>
                  <a:gd name="T5" fmla="*/ 3 h 3"/>
                  <a:gd name="T6" fmla="*/ 16 w 16"/>
                  <a:gd name="T7" fmla="*/ 1 h 3"/>
                  <a:gd name="T8" fmla="*/ 16 w 16"/>
                  <a:gd name="T9" fmla="*/ 1 h 3"/>
                  <a:gd name="T10" fmla="*/ 16 w 16"/>
                  <a:gd name="T11" fmla="*/ 1 h 3"/>
                  <a:gd name="T12" fmla="*/ 16 w 16"/>
                  <a:gd name="T13" fmla="*/ 1 h 3"/>
                  <a:gd name="T14" fmla="*/ 16 w 16"/>
                  <a:gd name="T15" fmla="*/ 1 h 3"/>
                  <a:gd name="T16" fmla="*/ 13 w 16"/>
                  <a:gd name="T17" fmla="*/ 0 h 3"/>
                  <a:gd name="T18" fmla="*/ 8 w 16"/>
                  <a:gd name="T19" fmla="*/ 0 h 3"/>
                  <a:gd name="T20" fmla="*/ 6 w 16"/>
                  <a:gd name="T21" fmla="*/ 0 h 3"/>
                  <a:gd name="T22" fmla="*/ 0 w 16"/>
                  <a:gd name="T23" fmla="*/ 1 h 3"/>
                  <a:gd name="T24" fmla="*/ 0 w 16"/>
                  <a:gd name="T25" fmla="*/ 1 h 3"/>
                  <a:gd name="T26" fmla="*/ 0 w 16"/>
                  <a:gd name="T27" fmla="*/ 1 h 3"/>
                  <a:gd name="T28" fmla="*/ 3 w 16"/>
                  <a:gd name="T29" fmla="*/ 2 h 3"/>
                  <a:gd name="T30" fmla="*/ 3 w 16"/>
                  <a:gd name="T3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3">
                    <a:moveTo>
                      <a:pt x="3" y="2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76" name="Freeform 232">
                <a:extLst>
                  <a:ext uri="{FF2B5EF4-FFF2-40B4-BE49-F238E27FC236}">
                    <a16:creationId xmlns:a16="http://schemas.microsoft.com/office/drawing/2014/main" id="{604A7751-63CA-450D-85EF-ABE588949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2746"/>
                <a:ext cx="9" cy="9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4 h 4"/>
                  <a:gd name="T8" fmla="*/ 4 w 4"/>
                  <a:gd name="T9" fmla="*/ 4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0 h 4"/>
                  <a:gd name="T16" fmla="*/ 0 w 4"/>
                  <a:gd name="T17" fmla="*/ 1 h 4"/>
                  <a:gd name="T18" fmla="*/ 4 w 4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4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77" name="Freeform 233">
                <a:extLst>
                  <a:ext uri="{FF2B5EF4-FFF2-40B4-BE49-F238E27FC236}">
                    <a16:creationId xmlns:a16="http://schemas.microsoft.com/office/drawing/2014/main" id="{D221E7B9-1C2D-48C5-8F0C-53A34239C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2748"/>
                <a:ext cx="8" cy="7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0 w 4"/>
                  <a:gd name="T5" fmla="*/ 0 h 3"/>
                  <a:gd name="T6" fmla="*/ 0 w 4"/>
                  <a:gd name="T7" fmla="*/ 0 h 3"/>
                  <a:gd name="T8" fmla="*/ 4 w 4"/>
                  <a:gd name="T9" fmla="*/ 3 h 3"/>
                  <a:gd name="T10" fmla="*/ 4 w 4"/>
                  <a:gd name="T11" fmla="*/ 3 h 3"/>
                  <a:gd name="T12" fmla="*/ 4 w 4"/>
                  <a:gd name="T13" fmla="*/ 3 h 3"/>
                  <a:gd name="T14" fmla="*/ 4 w 4"/>
                  <a:gd name="T15" fmla="*/ 3 h 3"/>
                  <a:gd name="T16" fmla="*/ 4 w 4"/>
                  <a:gd name="T17" fmla="*/ 3 h 3"/>
                  <a:gd name="T18" fmla="*/ 0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78" name="Freeform 234">
                <a:extLst>
                  <a:ext uri="{FF2B5EF4-FFF2-40B4-BE49-F238E27FC236}">
                    <a16:creationId xmlns:a16="http://schemas.microsoft.com/office/drawing/2014/main" id="{9D8398C9-125C-4E7D-9C9E-2F76CD43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2750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1 h 1"/>
                  <a:gd name="T12" fmla="*/ 0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79" name="Freeform 235">
                <a:extLst>
                  <a:ext uri="{FF2B5EF4-FFF2-40B4-BE49-F238E27FC236}">
                    <a16:creationId xmlns:a16="http://schemas.microsoft.com/office/drawing/2014/main" id="{4C8277D3-86A0-4E8F-9C41-59805F4DB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750"/>
                <a:ext cx="13" cy="2"/>
              </a:xfrm>
              <a:custGeom>
                <a:avLst/>
                <a:gdLst>
                  <a:gd name="T0" fmla="*/ 2 w 6"/>
                  <a:gd name="T1" fmla="*/ 1 h 1"/>
                  <a:gd name="T2" fmla="*/ 6 w 6"/>
                  <a:gd name="T3" fmla="*/ 1 h 1"/>
                  <a:gd name="T4" fmla="*/ 6 w 6"/>
                  <a:gd name="T5" fmla="*/ 1 h 1"/>
                  <a:gd name="T6" fmla="*/ 6 w 6"/>
                  <a:gd name="T7" fmla="*/ 0 h 1"/>
                  <a:gd name="T8" fmla="*/ 3 w 6"/>
                  <a:gd name="T9" fmla="*/ 0 h 1"/>
                  <a:gd name="T10" fmla="*/ 1 w 6"/>
                  <a:gd name="T11" fmla="*/ 0 h 1"/>
                  <a:gd name="T12" fmla="*/ 0 w 6"/>
                  <a:gd name="T13" fmla="*/ 0 h 1"/>
                  <a:gd name="T14" fmla="*/ 0 w 6"/>
                  <a:gd name="T15" fmla="*/ 0 h 1"/>
                  <a:gd name="T16" fmla="*/ 2 w 6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">
                    <a:moveTo>
                      <a:pt x="2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80" name="Freeform 236">
                <a:extLst>
                  <a:ext uri="{FF2B5EF4-FFF2-40B4-BE49-F238E27FC236}">
                    <a16:creationId xmlns:a16="http://schemas.microsoft.com/office/drawing/2014/main" id="{19E8ED5D-39A6-4580-A89F-53A064D00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2750"/>
                <a:ext cx="12" cy="2"/>
              </a:xfrm>
              <a:custGeom>
                <a:avLst/>
                <a:gdLst>
                  <a:gd name="T0" fmla="*/ 3 w 6"/>
                  <a:gd name="T1" fmla="*/ 1 h 1"/>
                  <a:gd name="T2" fmla="*/ 3 w 6"/>
                  <a:gd name="T3" fmla="*/ 1 h 1"/>
                  <a:gd name="T4" fmla="*/ 6 w 6"/>
                  <a:gd name="T5" fmla="*/ 1 h 1"/>
                  <a:gd name="T6" fmla="*/ 6 w 6"/>
                  <a:gd name="T7" fmla="*/ 1 h 1"/>
                  <a:gd name="T8" fmla="*/ 6 w 6"/>
                  <a:gd name="T9" fmla="*/ 1 h 1"/>
                  <a:gd name="T10" fmla="*/ 6 w 6"/>
                  <a:gd name="T11" fmla="*/ 1 h 1"/>
                  <a:gd name="T12" fmla="*/ 6 w 6"/>
                  <a:gd name="T13" fmla="*/ 1 h 1"/>
                  <a:gd name="T14" fmla="*/ 2 w 6"/>
                  <a:gd name="T15" fmla="*/ 0 h 1"/>
                  <a:gd name="T16" fmla="*/ 0 w 6"/>
                  <a:gd name="T17" fmla="*/ 1 h 1"/>
                  <a:gd name="T18" fmla="*/ 0 w 6"/>
                  <a:gd name="T19" fmla="*/ 1 h 1"/>
                  <a:gd name="T20" fmla="*/ 0 w 6"/>
                  <a:gd name="T21" fmla="*/ 1 h 1"/>
                  <a:gd name="T22" fmla="*/ 3 w 6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81" name="Freeform 237">
                <a:extLst>
                  <a:ext uri="{FF2B5EF4-FFF2-40B4-BE49-F238E27FC236}">
                    <a16:creationId xmlns:a16="http://schemas.microsoft.com/office/drawing/2014/main" id="{7B3BD28C-275C-459D-AB73-04DC7B93B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752"/>
                <a:ext cx="6" cy="3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1 h 1"/>
                  <a:gd name="T4" fmla="*/ 1 w 3"/>
                  <a:gd name="T5" fmla="*/ 1 h 1"/>
                  <a:gd name="T6" fmla="*/ 3 w 3"/>
                  <a:gd name="T7" fmla="*/ 0 h 1"/>
                  <a:gd name="T8" fmla="*/ 3 w 3"/>
                  <a:gd name="T9" fmla="*/ 0 h 1"/>
                  <a:gd name="T10" fmla="*/ 3 w 3"/>
                  <a:gd name="T11" fmla="*/ 0 h 1"/>
                  <a:gd name="T12" fmla="*/ 1 w 3"/>
                  <a:gd name="T13" fmla="*/ 1 h 1"/>
                  <a:gd name="T14" fmla="*/ 0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82" name="Freeform 238">
                <a:extLst>
                  <a:ext uri="{FF2B5EF4-FFF2-40B4-BE49-F238E27FC236}">
                    <a16:creationId xmlns:a16="http://schemas.microsoft.com/office/drawing/2014/main" id="{BA9EA77C-C1DC-4E2F-85AD-A69D0004F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75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83" name="Freeform 239">
                <a:extLst>
                  <a:ext uri="{FF2B5EF4-FFF2-40B4-BE49-F238E27FC236}">
                    <a16:creationId xmlns:a16="http://schemas.microsoft.com/office/drawing/2014/main" id="{A085B3F3-5CEB-46BE-AACA-0C5B8D92F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2759"/>
                <a:ext cx="13" cy="2"/>
              </a:xfrm>
              <a:custGeom>
                <a:avLst/>
                <a:gdLst>
                  <a:gd name="T0" fmla="*/ 6 w 6"/>
                  <a:gd name="T1" fmla="*/ 0 h 1"/>
                  <a:gd name="T2" fmla="*/ 6 w 6"/>
                  <a:gd name="T3" fmla="*/ 0 h 1"/>
                  <a:gd name="T4" fmla="*/ 6 w 6"/>
                  <a:gd name="T5" fmla="*/ 0 h 1"/>
                  <a:gd name="T6" fmla="*/ 5 w 6"/>
                  <a:gd name="T7" fmla="*/ 0 h 1"/>
                  <a:gd name="T8" fmla="*/ 3 w 6"/>
                  <a:gd name="T9" fmla="*/ 0 h 1"/>
                  <a:gd name="T10" fmla="*/ 1 w 6"/>
                  <a:gd name="T11" fmla="*/ 0 h 1"/>
                  <a:gd name="T12" fmla="*/ 1 w 6"/>
                  <a:gd name="T13" fmla="*/ 0 h 1"/>
                  <a:gd name="T14" fmla="*/ 0 w 6"/>
                  <a:gd name="T15" fmla="*/ 1 h 1"/>
                  <a:gd name="T16" fmla="*/ 0 w 6"/>
                  <a:gd name="T17" fmla="*/ 1 h 1"/>
                  <a:gd name="T18" fmla="*/ 0 w 6"/>
                  <a:gd name="T19" fmla="*/ 1 h 1"/>
                  <a:gd name="T20" fmla="*/ 6 w 6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84" name="Freeform 240">
                <a:extLst>
                  <a:ext uri="{FF2B5EF4-FFF2-40B4-BE49-F238E27FC236}">
                    <a16:creationId xmlns:a16="http://schemas.microsoft.com/office/drawing/2014/main" id="{BB6C2B6C-E94A-4581-ABE6-D88FCDE57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759"/>
                <a:ext cx="12" cy="2"/>
              </a:xfrm>
              <a:custGeom>
                <a:avLst/>
                <a:gdLst>
                  <a:gd name="T0" fmla="*/ 0 w 6"/>
                  <a:gd name="T1" fmla="*/ 1 h 1"/>
                  <a:gd name="T2" fmla="*/ 6 w 6"/>
                  <a:gd name="T3" fmla="*/ 1 h 1"/>
                  <a:gd name="T4" fmla="*/ 6 w 6"/>
                  <a:gd name="T5" fmla="*/ 0 h 1"/>
                  <a:gd name="T6" fmla="*/ 6 w 6"/>
                  <a:gd name="T7" fmla="*/ 0 h 1"/>
                  <a:gd name="T8" fmla="*/ 0 w 6"/>
                  <a:gd name="T9" fmla="*/ 1 h 1"/>
                  <a:gd name="T10" fmla="*/ 0 w 6"/>
                  <a:gd name="T11" fmla="*/ 1 h 1"/>
                  <a:gd name="T12" fmla="*/ 0 w 6"/>
                  <a:gd name="T13" fmla="*/ 1 h 1"/>
                  <a:gd name="T14" fmla="*/ 0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85" name="Freeform 241">
                <a:extLst>
                  <a:ext uri="{FF2B5EF4-FFF2-40B4-BE49-F238E27FC236}">
                    <a16:creationId xmlns:a16="http://schemas.microsoft.com/office/drawing/2014/main" id="{9E218A63-45EF-4BC5-ABF8-F515475FF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2750"/>
                <a:ext cx="77" cy="24"/>
              </a:xfrm>
              <a:custGeom>
                <a:avLst/>
                <a:gdLst>
                  <a:gd name="T0" fmla="*/ 2 w 36"/>
                  <a:gd name="T1" fmla="*/ 10 h 11"/>
                  <a:gd name="T2" fmla="*/ 2 w 36"/>
                  <a:gd name="T3" fmla="*/ 10 h 11"/>
                  <a:gd name="T4" fmla="*/ 9 w 36"/>
                  <a:gd name="T5" fmla="*/ 10 h 11"/>
                  <a:gd name="T6" fmla="*/ 9 w 36"/>
                  <a:gd name="T7" fmla="*/ 10 h 11"/>
                  <a:gd name="T8" fmla="*/ 11 w 36"/>
                  <a:gd name="T9" fmla="*/ 8 h 11"/>
                  <a:gd name="T10" fmla="*/ 14 w 36"/>
                  <a:gd name="T11" fmla="*/ 11 h 11"/>
                  <a:gd name="T12" fmla="*/ 14 w 36"/>
                  <a:gd name="T13" fmla="*/ 11 h 11"/>
                  <a:gd name="T14" fmla="*/ 14 w 36"/>
                  <a:gd name="T15" fmla="*/ 11 h 11"/>
                  <a:gd name="T16" fmla="*/ 18 w 36"/>
                  <a:gd name="T17" fmla="*/ 7 h 11"/>
                  <a:gd name="T18" fmla="*/ 23 w 36"/>
                  <a:gd name="T19" fmla="*/ 5 h 11"/>
                  <a:gd name="T20" fmla="*/ 26 w 36"/>
                  <a:gd name="T21" fmla="*/ 4 h 11"/>
                  <a:gd name="T22" fmla="*/ 28 w 36"/>
                  <a:gd name="T23" fmla="*/ 8 h 11"/>
                  <a:gd name="T24" fmla="*/ 28 w 36"/>
                  <a:gd name="T25" fmla="*/ 8 h 11"/>
                  <a:gd name="T26" fmla="*/ 28 w 36"/>
                  <a:gd name="T27" fmla="*/ 8 h 11"/>
                  <a:gd name="T28" fmla="*/ 30 w 36"/>
                  <a:gd name="T29" fmla="*/ 6 h 11"/>
                  <a:gd name="T30" fmla="*/ 36 w 36"/>
                  <a:gd name="T31" fmla="*/ 5 h 11"/>
                  <a:gd name="T32" fmla="*/ 36 w 36"/>
                  <a:gd name="T33" fmla="*/ 5 h 11"/>
                  <a:gd name="T34" fmla="*/ 36 w 36"/>
                  <a:gd name="T35" fmla="*/ 5 h 11"/>
                  <a:gd name="T36" fmla="*/ 33 w 36"/>
                  <a:gd name="T37" fmla="*/ 0 h 11"/>
                  <a:gd name="T38" fmla="*/ 33 w 36"/>
                  <a:gd name="T39" fmla="*/ 0 h 11"/>
                  <a:gd name="T40" fmla="*/ 33 w 36"/>
                  <a:gd name="T41" fmla="*/ 0 h 11"/>
                  <a:gd name="T42" fmla="*/ 31 w 36"/>
                  <a:gd name="T43" fmla="*/ 1 h 11"/>
                  <a:gd name="T44" fmla="*/ 26 w 36"/>
                  <a:gd name="T45" fmla="*/ 1 h 11"/>
                  <a:gd name="T46" fmla="*/ 22 w 36"/>
                  <a:gd name="T47" fmla="*/ 1 h 11"/>
                  <a:gd name="T48" fmla="*/ 15 w 36"/>
                  <a:gd name="T49" fmla="*/ 3 h 11"/>
                  <a:gd name="T50" fmla="*/ 15 w 36"/>
                  <a:gd name="T51" fmla="*/ 3 h 11"/>
                  <a:gd name="T52" fmla="*/ 14 w 36"/>
                  <a:gd name="T53" fmla="*/ 4 h 11"/>
                  <a:gd name="T54" fmla="*/ 13 w 36"/>
                  <a:gd name="T55" fmla="*/ 4 h 11"/>
                  <a:gd name="T56" fmla="*/ 13 w 36"/>
                  <a:gd name="T57" fmla="*/ 4 h 11"/>
                  <a:gd name="T58" fmla="*/ 13 w 36"/>
                  <a:gd name="T59" fmla="*/ 4 h 11"/>
                  <a:gd name="T60" fmla="*/ 13 w 36"/>
                  <a:gd name="T61" fmla="*/ 4 h 11"/>
                  <a:gd name="T62" fmla="*/ 13 w 36"/>
                  <a:gd name="T63" fmla="*/ 5 h 11"/>
                  <a:gd name="T64" fmla="*/ 11 w 36"/>
                  <a:gd name="T65" fmla="*/ 5 h 11"/>
                  <a:gd name="T66" fmla="*/ 11 w 36"/>
                  <a:gd name="T67" fmla="*/ 5 h 11"/>
                  <a:gd name="T68" fmla="*/ 11 w 36"/>
                  <a:gd name="T69" fmla="*/ 5 h 11"/>
                  <a:gd name="T70" fmla="*/ 10 w 36"/>
                  <a:gd name="T71" fmla="*/ 5 h 11"/>
                  <a:gd name="T72" fmla="*/ 10 w 36"/>
                  <a:gd name="T73" fmla="*/ 5 h 11"/>
                  <a:gd name="T74" fmla="*/ 8 w 36"/>
                  <a:gd name="T75" fmla="*/ 6 h 11"/>
                  <a:gd name="T76" fmla="*/ 8 w 36"/>
                  <a:gd name="T77" fmla="*/ 6 h 11"/>
                  <a:gd name="T78" fmla="*/ 8 w 36"/>
                  <a:gd name="T79" fmla="*/ 7 h 11"/>
                  <a:gd name="T80" fmla="*/ 7 w 36"/>
                  <a:gd name="T81" fmla="*/ 7 h 11"/>
                  <a:gd name="T82" fmla="*/ 6 w 36"/>
                  <a:gd name="T83" fmla="*/ 6 h 11"/>
                  <a:gd name="T84" fmla="*/ 6 w 36"/>
                  <a:gd name="T85" fmla="*/ 6 h 11"/>
                  <a:gd name="T86" fmla="*/ 4 w 36"/>
                  <a:gd name="T87" fmla="*/ 7 h 11"/>
                  <a:gd name="T88" fmla="*/ 4 w 36"/>
                  <a:gd name="T89" fmla="*/ 7 h 11"/>
                  <a:gd name="T90" fmla="*/ 1 w 36"/>
                  <a:gd name="T91" fmla="*/ 9 h 11"/>
                  <a:gd name="T92" fmla="*/ 0 w 36"/>
                  <a:gd name="T93" fmla="*/ 9 h 11"/>
                  <a:gd name="T94" fmla="*/ 1 w 36"/>
                  <a:gd name="T95" fmla="*/ 9 h 11"/>
                  <a:gd name="T96" fmla="*/ 2 w 36"/>
                  <a:gd name="T9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11">
                    <a:moveTo>
                      <a:pt x="2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lnTo>
                      <a:pt x="2" y="1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86" name="Freeform 242">
                <a:extLst>
                  <a:ext uri="{FF2B5EF4-FFF2-40B4-BE49-F238E27FC236}">
                    <a16:creationId xmlns:a16="http://schemas.microsoft.com/office/drawing/2014/main" id="{30A86CFE-2E34-4CA5-AABF-B87C94F89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761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2 w 3"/>
                  <a:gd name="T5" fmla="*/ 1 h 1"/>
                  <a:gd name="T6" fmla="*/ 2 w 3"/>
                  <a:gd name="T7" fmla="*/ 1 h 1"/>
                  <a:gd name="T8" fmla="*/ 3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0 w 3"/>
                  <a:gd name="T15" fmla="*/ 0 h 1"/>
                  <a:gd name="T16" fmla="*/ 0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87" name="Freeform 243">
                <a:extLst>
                  <a:ext uri="{FF2B5EF4-FFF2-40B4-BE49-F238E27FC236}">
                    <a16:creationId xmlns:a16="http://schemas.microsoft.com/office/drawing/2014/main" id="{9AC530B8-25F5-45A8-99BB-7CBCF863D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759"/>
                <a:ext cx="8" cy="4"/>
              </a:xfrm>
              <a:custGeom>
                <a:avLst/>
                <a:gdLst>
                  <a:gd name="T0" fmla="*/ 1 w 4"/>
                  <a:gd name="T1" fmla="*/ 0 h 2"/>
                  <a:gd name="T2" fmla="*/ 0 w 4"/>
                  <a:gd name="T3" fmla="*/ 1 h 2"/>
                  <a:gd name="T4" fmla="*/ 0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3 w 4"/>
                  <a:gd name="T13" fmla="*/ 2 h 2"/>
                  <a:gd name="T14" fmla="*/ 4 w 4"/>
                  <a:gd name="T15" fmla="*/ 2 h 2"/>
                  <a:gd name="T16" fmla="*/ 4 w 4"/>
                  <a:gd name="T17" fmla="*/ 1 h 2"/>
                  <a:gd name="T18" fmla="*/ 4 w 4"/>
                  <a:gd name="T19" fmla="*/ 1 h 2"/>
                  <a:gd name="T20" fmla="*/ 4 w 4"/>
                  <a:gd name="T21" fmla="*/ 1 h 2"/>
                  <a:gd name="T22" fmla="*/ 3 w 4"/>
                  <a:gd name="T23" fmla="*/ 0 h 2"/>
                  <a:gd name="T24" fmla="*/ 3 w 4"/>
                  <a:gd name="T25" fmla="*/ 0 h 2"/>
                  <a:gd name="T26" fmla="*/ 1 w 4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88" name="Freeform 244">
                <a:extLst>
                  <a:ext uri="{FF2B5EF4-FFF2-40B4-BE49-F238E27FC236}">
                    <a16:creationId xmlns:a16="http://schemas.microsoft.com/office/drawing/2014/main" id="{ADDA2BCD-8E90-4990-8E7E-D02963D0A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76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89" name="Freeform 245">
                <a:extLst>
                  <a:ext uri="{FF2B5EF4-FFF2-40B4-BE49-F238E27FC236}">
                    <a16:creationId xmlns:a16="http://schemas.microsoft.com/office/drawing/2014/main" id="{FEF24435-1963-4F65-8044-1C7668F10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761"/>
                <a:ext cx="6" cy="4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2 w 3"/>
                  <a:gd name="T15" fmla="*/ 0 h 2"/>
                  <a:gd name="T16" fmla="*/ 0 w 3"/>
                  <a:gd name="T17" fmla="*/ 1 h 2"/>
                  <a:gd name="T18" fmla="*/ 0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90" name="Freeform 246">
                <a:extLst>
                  <a:ext uri="{FF2B5EF4-FFF2-40B4-BE49-F238E27FC236}">
                    <a16:creationId xmlns:a16="http://schemas.microsoft.com/office/drawing/2014/main" id="{282B6B4B-A3FD-46DB-B23F-A8EAF525A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2761"/>
                <a:ext cx="15" cy="6"/>
              </a:xfrm>
              <a:custGeom>
                <a:avLst/>
                <a:gdLst>
                  <a:gd name="T0" fmla="*/ 7 w 7"/>
                  <a:gd name="T1" fmla="*/ 2 h 3"/>
                  <a:gd name="T2" fmla="*/ 7 w 7"/>
                  <a:gd name="T3" fmla="*/ 2 h 3"/>
                  <a:gd name="T4" fmla="*/ 1 w 7"/>
                  <a:gd name="T5" fmla="*/ 0 h 3"/>
                  <a:gd name="T6" fmla="*/ 1 w 7"/>
                  <a:gd name="T7" fmla="*/ 0 h 3"/>
                  <a:gd name="T8" fmla="*/ 0 w 7"/>
                  <a:gd name="T9" fmla="*/ 2 h 3"/>
                  <a:gd name="T10" fmla="*/ 0 w 7"/>
                  <a:gd name="T11" fmla="*/ 2 h 3"/>
                  <a:gd name="T12" fmla="*/ 0 w 7"/>
                  <a:gd name="T13" fmla="*/ 2 h 3"/>
                  <a:gd name="T14" fmla="*/ 3 w 7"/>
                  <a:gd name="T15" fmla="*/ 3 h 3"/>
                  <a:gd name="T16" fmla="*/ 3 w 7"/>
                  <a:gd name="T17" fmla="*/ 3 h 3"/>
                  <a:gd name="T18" fmla="*/ 7 w 7"/>
                  <a:gd name="T19" fmla="*/ 2 h 3"/>
                  <a:gd name="T20" fmla="*/ 7 w 7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3"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91" name="Freeform 247">
                <a:extLst>
                  <a:ext uri="{FF2B5EF4-FFF2-40B4-BE49-F238E27FC236}">
                    <a16:creationId xmlns:a16="http://schemas.microsoft.com/office/drawing/2014/main" id="{A0D818A5-00E3-421C-8470-B4C1BAAE3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761"/>
                <a:ext cx="5" cy="9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0 w 2"/>
                  <a:gd name="T17" fmla="*/ 0 h 4"/>
                  <a:gd name="T18" fmla="*/ 0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92" name="Freeform 248">
                <a:extLst>
                  <a:ext uri="{FF2B5EF4-FFF2-40B4-BE49-F238E27FC236}">
                    <a16:creationId xmlns:a16="http://schemas.microsoft.com/office/drawing/2014/main" id="{DD986E4D-EF99-4509-A181-F517F955B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7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93" name="Freeform 249">
                <a:extLst>
                  <a:ext uri="{FF2B5EF4-FFF2-40B4-BE49-F238E27FC236}">
                    <a16:creationId xmlns:a16="http://schemas.microsoft.com/office/drawing/2014/main" id="{63357B89-074B-4251-BD43-A04064010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276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94" name="Freeform 250">
                <a:extLst>
                  <a:ext uri="{FF2B5EF4-FFF2-40B4-BE49-F238E27FC236}">
                    <a16:creationId xmlns:a16="http://schemas.microsoft.com/office/drawing/2014/main" id="{E91148E0-6D7C-4700-830F-1D10400C1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767"/>
                <a:ext cx="6" cy="5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3 w 3"/>
                  <a:gd name="T15" fmla="*/ 2 h 2"/>
                  <a:gd name="T16" fmla="*/ 2 w 3"/>
                  <a:gd name="T17" fmla="*/ 2 h 2"/>
                  <a:gd name="T18" fmla="*/ 3 w 3"/>
                  <a:gd name="T19" fmla="*/ 1 h 2"/>
                  <a:gd name="T20" fmla="*/ 3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95" name="Freeform 251">
                <a:extLst>
                  <a:ext uri="{FF2B5EF4-FFF2-40B4-BE49-F238E27FC236}">
                    <a16:creationId xmlns:a16="http://schemas.microsoft.com/office/drawing/2014/main" id="{BA5F6B85-13C4-4657-806C-999FF97E1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2770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96" name="Freeform 252">
                <a:extLst>
                  <a:ext uri="{FF2B5EF4-FFF2-40B4-BE49-F238E27FC236}">
                    <a16:creationId xmlns:a16="http://schemas.microsoft.com/office/drawing/2014/main" id="{1735ED79-3690-478C-B22D-BFE6DBDCD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2772"/>
                <a:ext cx="7" cy="0"/>
              </a:xfrm>
              <a:custGeom>
                <a:avLst/>
                <a:gdLst>
                  <a:gd name="T0" fmla="*/ 3 w 3"/>
                  <a:gd name="T1" fmla="*/ 3 w 3"/>
                  <a:gd name="T2" fmla="*/ 3 w 3"/>
                  <a:gd name="T3" fmla="*/ 3 w 3"/>
                  <a:gd name="T4" fmla="*/ 0 w 3"/>
                  <a:gd name="T5" fmla="*/ 0 w 3"/>
                  <a:gd name="T6" fmla="*/ 0 w 3"/>
                  <a:gd name="T7" fmla="*/ 0 w 3"/>
                  <a:gd name="T8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97" name="Freeform 253">
                <a:extLst>
                  <a:ext uri="{FF2B5EF4-FFF2-40B4-BE49-F238E27FC236}">
                    <a16:creationId xmlns:a16="http://schemas.microsoft.com/office/drawing/2014/main" id="{B6F86777-AAB9-4F81-BDF8-701D8B14F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2761"/>
                <a:ext cx="59" cy="23"/>
              </a:xfrm>
              <a:custGeom>
                <a:avLst/>
                <a:gdLst>
                  <a:gd name="T0" fmla="*/ 15 w 28"/>
                  <a:gd name="T1" fmla="*/ 0 h 11"/>
                  <a:gd name="T2" fmla="*/ 11 w 28"/>
                  <a:gd name="T3" fmla="*/ 1 h 11"/>
                  <a:gd name="T4" fmla="*/ 15 w 28"/>
                  <a:gd name="T5" fmla="*/ 0 h 11"/>
                  <a:gd name="T6" fmla="*/ 15 w 28"/>
                  <a:gd name="T7" fmla="*/ 0 h 11"/>
                  <a:gd name="T8" fmla="*/ 15 w 28"/>
                  <a:gd name="T9" fmla="*/ 0 h 11"/>
                  <a:gd name="T10" fmla="*/ 13 w 28"/>
                  <a:gd name="T11" fmla="*/ 0 h 11"/>
                  <a:gd name="T12" fmla="*/ 13 w 28"/>
                  <a:gd name="T13" fmla="*/ 0 h 11"/>
                  <a:gd name="T14" fmla="*/ 10 w 28"/>
                  <a:gd name="T15" fmla="*/ 1 h 11"/>
                  <a:gd name="T16" fmla="*/ 10 w 28"/>
                  <a:gd name="T17" fmla="*/ 1 h 11"/>
                  <a:gd name="T18" fmla="*/ 10 w 28"/>
                  <a:gd name="T19" fmla="*/ 1 h 11"/>
                  <a:gd name="T20" fmla="*/ 10 w 28"/>
                  <a:gd name="T21" fmla="*/ 1 h 11"/>
                  <a:gd name="T22" fmla="*/ 7 w 28"/>
                  <a:gd name="T23" fmla="*/ 1 h 11"/>
                  <a:gd name="T24" fmla="*/ 7 w 28"/>
                  <a:gd name="T25" fmla="*/ 1 h 11"/>
                  <a:gd name="T26" fmla="*/ 5 w 28"/>
                  <a:gd name="T27" fmla="*/ 5 h 11"/>
                  <a:gd name="T28" fmla="*/ 2 w 28"/>
                  <a:gd name="T29" fmla="*/ 5 h 11"/>
                  <a:gd name="T30" fmla="*/ 2 w 28"/>
                  <a:gd name="T31" fmla="*/ 5 h 11"/>
                  <a:gd name="T32" fmla="*/ 1 w 28"/>
                  <a:gd name="T33" fmla="*/ 5 h 11"/>
                  <a:gd name="T34" fmla="*/ 0 w 28"/>
                  <a:gd name="T35" fmla="*/ 6 h 11"/>
                  <a:gd name="T36" fmla="*/ 1 w 28"/>
                  <a:gd name="T37" fmla="*/ 6 h 11"/>
                  <a:gd name="T38" fmla="*/ 2 w 28"/>
                  <a:gd name="T39" fmla="*/ 6 h 11"/>
                  <a:gd name="T40" fmla="*/ 2 w 28"/>
                  <a:gd name="T41" fmla="*/ 6 h 11"/>
                  <a:gd name="T42" fmla="*/ 4 w 28"/>
                  <a:gd name="T43" fmla="*/ 6 h 11"/>
                  <a:gd name="T44" fmla="*/ 3 w 28"/>
                  <a:gd name="T45" fmla="*/ 7 h 11"/>
                  <a:gd name="T46" fmla="*/ 3 w 28"/>
                  <a:gd name="T47" fmla="*/ 7 h 11"/>
                  <a:gd name="T48" fmla="*/ 3 w 28"/>
                  <a:gd name="T49" fmla="*/ 7 h 11"/>
                  <a:gd name="T50" fmla="*/ 10 w 28"/>
                  <a:gd name="T51" fmla="*/ 7 h 11"/>
                  <a:gd name="T52" fmla="*/ 14 w 28"/>
                  <a:gd name="T53" fmla="*/ 7 h 11"/>
                  <a:gd name="T54" fmla="*/ 18 w 28"/>
                  <a:gd name="T55" fmla="*/ 6 h 11"/>
                  <a:gd name="T56" fmla="*/ 17 w 28"/>
                  <a:gd name="T57" fmla="*/ 6 h 11"/>
                  <a:gd name="T58" fmla="*/ 13 w 28"/>
                  <a:gd name="T59" fmla="*/ 8 h 11"/>
                  <a:gd name="T60" fmla="*/ 13 w 28"/>
                  <a:gd name="T61" fmla="*/ 8 h 11"/>
                  <a:gd name="T62" fmla="*/ 13 w 28"/>
                  <a:gd name="T63" fmla="*/ 8 h 11"/>
                  <a:gd name="T64" fmla="*/ 15 w 28"/>
                  <a:gd name="T65" fmla="*/ 10 h 11"/>
                  <a:gd name="T66" fmla="*/ 15 w 28"/>
                  <a:gd name="T67" fmla="*/ 10 h 11"/>
                  <a:gd name="T68" fmla="*/ 20 w 28"/>
                  <a:gd name="T69" fmla="*/ 11 h 11"/>
                  <a:gd name="T70" fmla="*/ 20 w 28"/>
                  <a:gd name="T71" fmla="*/ 11 h 11"/>
                  <a:gd name="T72" fmla="*/ 26 w 28"/>
                  <a:gd name="T73" fmla="*/ 9 h 11"/>
                  <a:gd name="T74" fmla="*/ 28 w 28"/>
                  <a:gd name="T75" fmla="*/ 10 h 11"/>
                  <a:gd name="T76" fmla="*/ 28 w 28"/>
                  <a:gd name="T77" fmla="*/ 10 h 11"/>
                  <a:gd name="T78" fmla="*/ 28 w 28"/>
                  <a:gd name="T79" fmla="*/ 10 h 11"/>
                  <a:gd name="T80" fmla="*/ 28 w 28"/>
                  <a:gd name="T81" fmla="*/ 1 h 11"/>
                  <a:gd name="T82" fmla="*/ 28 w 28"/>
                  <a:gd name="T83" fmla="*/ 1 h 11"/>
                  <a:gd name="T84" fmla="*/ 23 w 28"/>
                  <a:gd name="T85" fmla="*/ 0 h 11"/>
                  <a:gd name="T86" fmla="*/ 23 w 28"/>
                  <a:gd name="T87" fmla="*/ 0 h 11"/>
                  <a:gd name="T88" fmla="*/ 19 w 28"/>
                  <a:gd name="T89" fmla="*/ 0 h 11"/>
                  <a:gd name="T90" fmla="*/ 15 w 28"/>
                  <a:gd name="T9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11">
                    <a:moveTo>
                      <a:pt x="15" y="0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98" name="Freeform 254">
                <a:extLst>
                  <a:ext uri="{FF2B5EF4-FFF2-40B4-BE49-F238E27FC236}">
                    <a16:creationId xmlns:a16="http://schemas.microsoft.com/office/drawing/2014/main" id="{AAC8A1B8-F8AB-4875-A654-4C212958B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2767"/>
                <a:ext cx="10" cy="11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1 h 5"/>
                  <a:gd name="T4" fmla="*/ 5 w 5"/>
                  <a:gd name="T5" fmla="*/ 0 h 5"/>
                  <a:gd name="T6" fmla="*/ 0 w 5"/>
                  <a:gd name="T7" fmla="*/ 4 h 5"/>
                  <a:gd name="T8" fmla="*/ 0 w 5"/>
                  <a:gd name="T9" fmla="*/ 4 h 5"/>
                  <a:gd name="T10" fmla="*/ 0 w 5"/>
                  <a:gd name="T11" fmla="*/ 4 h 5"/>
                  <a:gd name="T12" fmla="*/ 0 w 5"/>
                  <a:gd name="T13" fmla="*/ 5 h 5"/>
                  <a:gd name="T14" fmla="*/ 0 w 5"/>
                  <a:gd name="T15" fmla="*/ 4 h 5"/>
                  <a:gd name="T16" fmla="*/ 5 w 5"/>
                  <a:gd name="T17" fmla="*/ 1 h 5"/>
                  <a:gd name="T18" fmla="*/ 5 w 5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99" name="Freeform 255">
                <a:extLst>
                  <a:ext uri="{FF2B5EF4-FFF2-40B4-BE49-F238E27FC236}">
                    <a16:creationId xmlns:a16="http://schemas.microsoft.com/office/drawing/2014/main" id="{54E4CBF1-F92F-40B2-997D-19A838E0B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757"/>
                <a:ext cx="177" cy="34"/>
              </a:xfrm>
              <a:custGeom>
                <a:avLst/>
                <a:gdLst>
                  <a:gd name="T0" fmla="*/ 27 w 83"/>
                  <a:gd name="T1" fmla="*/ 15 h 16"/>
                  <a:gd name="T2" fmla="*/ 30 w 83"/>
                  <a:gd name="T3" fmla="*/ 14 h 16"/>
                  <a:gd name="T4" fmla="*/ 37 w 83"/>
                  <a:gd name="T5" fmla="*/ 15 h 16"/>
                  <a:gd name="T6" fmla="*/ 42 w 83"/>
                  <a:gd name="T7" fmla="*/ 13 h 16"/>
                  <a:gd name="T8" fmla="*/ 42 w 83"/>
                  <a:gd name="T9" fmla="*/ 16 h 16"/>
                  <a:gd name="T10" fmla="*/ 49 w 83"/>
                  <a:gd name="T11" fmla="*/ 16 h 16"/>
                  <a:gd name="T12" fmla="*/ 49 w 83"/>
                  <a:gd name="T13" fmla="*/ 16 h 16"/>
                  <a:gd name="T14" fmla="*/ 51 w 83"/>
                  <a:gd name="T15" fmla="*/ 16 h 16"/>
                  <a:gd name="T16" fmla="*/ 51 w 83"/>
                  <a:gd name="T17" fmla="*/ 16 h 16"/>
                  <a:gd name="T18" fmla="*/ 52 w 83"/>
                  <a:gd name="T19" fmla="*/ 16 h 16"/>
                  <a:gd name="T20" fmla="*/ 53 w 83"/>
                  <a:gd name="T21" fmla="*/ 15 h 16"/>
                  <a:gd name="T22" fmla="*/ 54 w 83"/>
                  <a:gd name="T23" fmla="*/ 16 h 16"/>
                  <a:gd name="T24" fmla="*/ 56 w 83"/>
                  <a:gd name="T25" fmla="*/ 16 h 16"/>
                  <a:gd name="T26" fmla="*/ 58 w 83"/>
                  <a:gd name="T27" fmla="*/ 16 h 16"/>
                  <a:gd name="T28" fmla="*/ 59 w 83"/>
                  <a:gd name="T29" fmla="*/ 14 h 16"/>
                  <a:gd name="T30" fmla="*/ 63 w 83"/>
                  <a:gd name="T31" fmla="*/ 16 h 16"/>
                  <a:gd name="T32" fmla="*/ 69 w 83"/>
                  <a:gd name="T33" fmla="*/ 15 h 16"/>
                  <a:gd name="T34" fmla="*/ 75 w 83"/>
                  <a:gd name="T35" fmla="*/ 16 h 16"/>
                  <a:gd name="T36" fmla="*/ 78 w 83"/>
                  <a:gd name="T37" fmla="*/ 15 h 16"/>
                  <a:gd name="T38" fmla="*/ 83 w 83"/>
                  <a:gd name="T39" fmla="*/ 15 h 16"/>
                  <a:gd name="T40" fmla="*/ 82 w 83"/>
                  <a:gd name="T41" fmla="*/ 9 h 16"/>
                  <a:gd name="T42" fmla="*/ 70 w 83"/>
                  <a:gd name="T43" fmla="*/ 7 h 16"/>
                  <a:gd name="T44" fmla="*/ 64 w 83"/>
                  <a:gd name="T45" fmla="*/ 7 h 16"/>
                  <a:gd name="T46" fmla="*/ 61 w 83"/>
                  <a:gd name="T47" fmla="*/ 8 h 16"/>
                  <a:gd name="T48" fmla="*/ 53 w 83"/>
                  <a:gd name="T49" fmla="*/ 9 h 16"/>
                  <a:gd name="T50" fmla="*/ 53 w 83"/>
                  <a:gd name="T51" fmla="*/ 10 h 16"/>
                  <a:gd name="T52" fmla="*/ 51 w 83"/>
                  <a:gd name="T53" fmla="*/ 10 h 16"/>
                  <a:gd name="T54" fmla="*/ 48 w 83"/>
                  <a:gd name="T55" fmla="*/ 9 h 16"/>
                  <a:gd name="T56" fmla="*/ 46 w 83"/>
                  <a:gd name="T57" fmla="*/ 9 h 16"/>
                  <a:gd name="T58" fmla="*/ 43 w 83"/>
                  <a:gd name="T59" fmla="*/ 9 h 16"/>
                  <a:gd name="T60" fmla="*/ 41 w 83"/>
                  <a:gd name="T61" fmla="*/ 8 h 16"/>
                  <a:gd name="T62" fmla="*/ 38 w 83"/>
                  <a:gd name="T63" fmla="*/ 5 h 16"/>
                  <a:gd name="T64" fmla="*/ 32 w 83"/>
                  <a:gd name="T65" fmla="*/ 4 h 16"/>
                  <a:gd name="T66" fmla="*/ 32 w 83"/>
                  <a:gd name="T67" fmla="*/ 4 h 16"/>
                  <a:gd name="T68" fmla="*/ 32 w 83"/>
                  <a:gd name="T69" fmla="*/ 3 h 16"/>
                  <a:gd name="T70" fmla="*/ 30 w 83"/>
                  <a:gd name="T71" fmla="*/ 2 h 16"/>
                  <a:gd name="T72" fmla="*/ 19 w 83"/>
                  <a:gd name="T73" fmla="*/ 2 h 16"/>
                  <a:gd name="T74" fmla="*/ 17 w 83"/>
                  <a:gd name="T75" fmla="*/ 4 h 16"/>
                  <a:gd name="T76" fmla="*/ 17 w 83"/>
                  <a:gd name="T77" fmla="*/ 1 h 16"/>
                  <a:gd name="T78" fmla="*/ 8 w 83"/>
                  <a:gd name="T79" fmla="*/ 0 h 16"/>
                  <a:gd name="T80" fmla="*/ 6 w 83"/>
                  <a:gd name="T81" fmla="*/ 0 h 16"/>
                  <a:gd name="T82" fmla="*/ 0 w 83"/>
                  <a:gd name="T83" fmla="*/ 2 h 16"/>
                  <a:gd name="T84" fmla="*/ 5 w 83"/>
                  <a:gd name="T85" fmla="*/ 3 h 16"/>
                  <a:gd name="T86" fmla="*/ 10 w 83"/>
                  <a:gd name="T87" fmla="*/ 5 h 16"/>
                  <a:gd name="T88" fmla="*/ 16 w 83"/>
                  <a:gd name="T89" fmla="*/ 5 h 16"/>
                  <a:gd name="T90" fmla="*/ 25 w 83"/>
                  <a:gd name="T9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3" h="16">
                    <a:moveTo>
                      <a:pt x="25" y="8"/>
                    </a:move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4" y="16"/>
                      <a:pt x="54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82" y="15"/>
                      <a:pt x="82" y="15"/>
                      <a:pt x="82" y="15"/>
                    </a:cubicBezTo>
                    <a:cubicBezTo>
                      <a:pt x="82" y="15"/>
                      <a:pt x="83" y="15"/>
                      <a:pt x="83" y="15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82" y="9"/>
                      <a:pt x="82" y="9"/>
                      <a:pt x="82" y="9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68" y="8"/>
                      <a:pt x="68" y="8"/>
                      <a:pt x="68" y="8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3" y="9"/>
                      <a:pt x="53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9" y="4"/>
                      <a:pt x="19" y="4"/>
                      <a:pt x="19" y="4"/>
                    </a:cubicBezTo>
                    <a:lnTo>
                      <a:pt x="25" y="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00" name="Freeform 256">
                <a:extLst>
                  <a:ext uri="{FF2B5EF4-FFF2-40B4-BE49-F238E27FC236}">
                    <a16:creationId xmlns:a16="http://schemas.microsoft.com/office/drawing/2014/main" id="{A2752D86-2454-413E-A984-00BBAF206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2759"/>
                <a:ext cx="128" cy="32"/>
              </a:xfrm>
              <a:custGeom>
                <a:avLst/>
                <a:gdLst>
                  <a:gd name="T0" fmla="*/ 11 w 60"/>
                  <a:gd name="T1" fmla="*/ 4 h 15"/>
                  <a:gd name="T2" fmla="*/ 6 w 60"/>
                  <a:gd name="T3" fmla="*/ 4 h 15"/>
                  <a:gd name="T4" fmla="*/ 4 w 60"/>
                  <a:gd name="T5" fmla="*/ 6 h 15"/>
                  <a:gd name="T6" fmla="*/ 11 w 60"/>
                  <a:gd name="T7" fmla="*/ 6 h 15"/>
                  <a:gd name="T8" fmla="*/ 4 w 60"/>
                  <a:gd name="T9" fmla="*/ 6 h 15"/>
                  <a:gd name="T10" fmla="*/ 2 w 60"/>
                  <a:gd name="T11" fmla="*/ 8 h 15"/>
                  <a:gd name="T12" fmla="*/ 2 w 60"/>
                  <a:gd name="T13" fmla="*/ 8 h 15"/>
                  <a:gd name="T14" fmla="*/ 10 w 60"/>
                  <a:gd name="T15" fmla="*/ 8 h 15"/>
                  <a:gd name="T16" fmla="*/ 8 w 60"/>
                  <a:gd name="T17" fmla="*/ 8 h 15"/>
                  <a:gd name="T18" fmla="*/ 2 w 60"/>
                  <a:gd name="T19" fmla="*/ 8 h 15"/>
                  <a:gd name="T20" fmla="*/ 0 w 60"/>
                  <a:gd name="T21" fmla="*/ 10 h 15"/>
                  <a:gd name="T22" fmla="*/ 7 w 60"/>
                  <a:gd name="T23" fmla="*/ 10 h 15"/>
                  <a:gd name="T24" fmla="*/ 10 w 60"/>
                  <a:gd name="T25" fmla="*/ 12 h 15"/>
                  <a:gd name="T26" fmla="*/ 13 w 60"/>
                  <a:gd name="T27" fmla="*/ 12 h 15"/>
                  <a:gd name="T28" fmla="*/ 16 w 60"/>
                  <a:gd name="T29" fmla="*/ 10 h 15"/>
                  <a:gd name="T30" fmla="*/ 21 w 60"/>
                  <a:gd name="T31" fmla="*/ 9 h 15"/>
                  <a:gd name="T32" fmla="*/ 18 w 60"/>
                  <a:gd name="T33" fmla="*/ 10 h 15"/>
                  <a:gd name="T34" fmla="*/ 19 w 60"/>
                  <a:gd name="T35" fmla="*/ 11 h 15"/>
                  <a:gd name="T36" fmla="*/ 26 w 60"/>
                  <a:gd name="T37" fmla="*/ 11 h 15"/>
                  <a:gd name="T38" fmla="*/ 30 w 60"/>
                  <a:gd name="T39" fmla="*/ 11 h 15"/>
                  <a:gd name="T40" fmla="*/ 18 w 60"/>
                  <a:gd name="T41" fmla="*/ 13 h 15"/>
                  <a:gd name="T42" fmla="*/ 16 w 60"/>
                  <a:gd name="T43" fmla="*/ 13 h 15"/>
                  <a:gd name="T44" fmla="*/ 20 w 60"/>
                  <a:gd name="T45" fmla="*/ 15 h 15"/>
                  <a:gd name="T46" fmla="*/ 26 w 60"/>
                  <a:gd name="T47" fmla="*/ 15 h 15"/>
                  <a:gd name="T48" fmla="*/ 35 w 60"/>
                  <a:gd name="T49" fmla="*/ 13 h 15"/>
                  <a:gd name="T50" fmla="*/ 35 w 60"/>
                  <a:gd name="T51" fmla="*/ 13 h 15"/>
                  <a:gd name="T52" fmla="*/ 36 w 60"/>
                  <a:gd name="T53" fmla="*/ 13 h 15"/>
                  <a:gd name="T54" fmla="*/ 36 w 60"/>
                  <a:gd name="T55" fmla="*/ 13 h 15"/>
                  <a:gd name="T56" fmla="*/ 36 w 60"/>
                  <a:gd name="T57" fmla="*/ 13 h 15"/>
                  <a:gd name="T58" fmla="*/ 49 w 60"/>
                  <a:gd name="T59" fmla="*/ 11 h 15"/>
                  <a:gd name="T60" fmla="*/ 51 w 60"/>
                  <a:gd name="T61" fmla="*/ 12 h 15"/>
                  <a:gd name="T62" fmla="*/ 57 w 60"/>
                  <a:gd name="T63" fmla="*/ 11 h 15"/>
                  <a:gd name="T64" fmla="*/ 60 w 60"/>
                  <a:gd name="T65" fmla="*/ 8 h 15"/>
                  <a:gd name="T66" fmla="*/ 54 w 60"/>
                  <a:gd name="T67" fmla="*/ 6 h 15"/>
                  <a:gd name="T68" fmla="*/ 45 w 60"/>
                  <a:gd name="T69" fmla="*/ 5 h 15"/>
                  <a:gd name="T70" fmla="*/ 43 w 60"/>
                  <a:gd name="T71" fmla="*/ 0 h 15"/>
                  <a:gd name="T72" fmla="*/ 43 w 60"/>
                  <a:gd name="T73" fmla="*/ 8 h 15"/>
                  <a:gd name="T74" fmla="*/ 35 w 60"/>
                  <a:gd name="T75" fmla="*/ 8 h 15"/>
                  <a:gd name="T76" fmla="*/ 31 w 60"/>
                  <a:gd name="T77" fmla="*/ 8 h 15"/>
                  <a:gd name="T78" fmla="*/ 26 w 60"/>
                  <a:gd name="T79" fmla="*/ 4 h 15"/>
                  <a:gd name="T80" fmla="*/ 18 w 60"/>
                  <a:gd name="T81" fmla="*/ 4 h 15"/>
                  <a:gd name="T82" fmla="*/ 17 w 60"/>
                  <a:gd name="T83" fmla="*/ 2 h 15"/>
                  <a:gd name="T84" fmla="*/ 10 w 60"/>
                  <a:gd name="T85" fmla="*/ 2 h 15"/>
                  <a:gd name="T86" fmla="*/ 9 w 60"/>
                  <a:gd name="T8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0" h="15">
                    <a:moveTo>
                      <a:pt x="9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4"/>
                      <a:pt x="16" y="14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02" name="Freeform 258">
                <a:extLst>
                  <a:ext uri="{FF2B5EF4-FFF2-40B4-BE49-F238E27FC236}">
                    <a16:creationId xmlns:a16="http://schemas.microsoft.com/office/drawing/2014/main" id="{E8AD94E8-4520-41E5-9E3C-12D68DE0F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767"/>
                <a:ext cx="90" cy="20"/>
              </a:xfrm>
              <a:custGeom>
                <a:avLst/>
                <a:gdLst>
                  <a:gd name="T0" fmla="*/ 6 w 42"/>
                  <a:gd name="T1" fmla="*/ 9 h 9"/>
                  <a:gd name="T2" fmla="*/ 6 w 42"/>
                  <a:gd name="T3" fmla="*/ 9 h 9"/>
                  <a:gd name="T4" fmla="*/ 13 w 42"/>
                  <a:gd name="T5" fmla="*/ 9 h 9"/>
                  <a:gd name="T6" fmla="*/ 13 w 42"/>
                  <a:gd name="T7" fmla="*/ 9 h 9"/>
                  <a:gd name="T8" fmla="*/ 15 w 42"/>
                  <a:gd name="T9" fmla="*/ 9 h 9"/>
                  <a:gd name="T10" fmla="*/ 20 w 42"/>
                  <a:gd name="T11" fmla="*/ 8 h 9"/>
                  <a:gd name="T12" fmla="*/ 23 w 42"/>
                  <a:gd name="T13" fmla="*/ 8 h 9"/>
                  <a:gd name="T14" fmla="*/ 25 w 42"/>
                  <a:gd name="T15" fmla="*/ 8 h 9"/>
                  <a:gd name="T16" fmla="*/ 25 w 42"/>
                  <a:gd name="T17" fmla="*/ 8 h 9"/>
                  <a:gd name="T18" fmla="*/ 25 w 42"/>
                  <a:gd name="T19" fmla="*/ 8 h 9"/>
                  <a:gd name="T20" fmla="*/ 27 w 42"/>
                  <a:gd name="T21" fmla="*/ 9 h 9"/>
                  <a:gd name="T22" fmla="*/ 27 w 42"/>
                  <a:gd name="T23" fmla="*/ 9 h 9"/>
                  <a:gd name="T24" fmla="*/ 33 w 42"/>
                  <a:gd name="T25" fmla="*/ 8 h 9"/>
                  <a:gd name="T26" fmla="*/ 33 w 42"/>
                  <a:gd name="T27" fmla="*/ 8 h 9"/>
                  <a:gd name="T28" fmla="*/ 35 w 42"/>
                  <a:gd name="T29" fmla="*/ 7 h 9"/>
                  <a:gd name="T30" fmla="*/ 39 w 42"/>
                  <a:gd name="T31" fmla="*/ 6 h 9"/>
                  <a:gd name="T32" fmla="*/ 40 w 42"/>
                  <a:gd name="T33" fmla="*/ 6 h 9"/>
                  <a:gd name="T34" fmla="*/ 42 w 42"/>
                  <a:gd name="T35" fmla="*/ 4 h 9"/>
                  <a:gd name="T36" fmla="*/ 42 w 42"/>
                  <a:gd name="T37" fmla="*/ 4 h 9"/>
                  <a:gd name="T38" fmla="*/ 42 w 42"/>
                  <a:gd name="T39" fmla="*/ 4 h 9"/>
                  <a:gd name="T40" fmla="*/ 37 w 42"/>
                  <a:gd name="T41" fmla="*/ 3 h 9"/>
                  <a:gd name="T42" fmla="*/ 34 w 42"/>
                  <a:gd name="T43" fmla="*/ 2 h 9"/>
                  <a:gd name="T44" fmla="*/ 28 w 42"/>
                  <a:gd name="T45" fmla="*/ 2 h 9"/>
                  <a:gd name="T46" fmla="*/ 22 w 42"/>
                  <a:gd name="T47" fmla="*/ 0 h 9"/>
                  <a:gd name="T48" fmla="*/ 22 w 42"/>
                  <a:gd name="T49" fmla="*/ 0 h 9"/>
                  <a:gd name="T50" fmla="*/ 19 w 42"/>
                  <a:gd name="T51" fmla="*/ 4 h 9"/>
                  <a:gd name="T52" fmla="*/ 14 w 42"/>
                  <a:gd name="T53" fmla="*/ 1 h 9"/>
                  <a:gd name="T54" fmla="*/ 10 w 42"/>
                  <a:gd name="T55" fmla="*/ 0 h 9"/>
                  <a:gd name="T56" fmla="*/ 10 w 42"/>
                  <a:gd name="T57" fmla="*/ 0 h 9"/>
                  <a:gd name="T58" fmla="*/ 11 w 42"/>
                  <a:gd name="T59" fmla="*/ 0 h 9"/>
                  <a:gd name="T60" fmla="*/ 11 w 42"/>
                  <a:gd name="T61" fmla="*/ 0 h 9"/>
                  <a:gd name="T62" fmla="*/ 11 w 42"/>
                  <a:gd name="T63" fmla="*/ 0 h 9"/>
                  <a:gd name="T64" fmla="*/ 9 w 42"/>
                  <a:gd name="T65" fmla="*/ 0 h 9"/>
                  <a:gd name="T66" fmla="*/ 3 w 42"/>
                  <a:gd name="T67" fmla="*/ 1 h 9"/>
                  <a:gd name="T68" fmla="*/ 3 w 42"/>
                  <a:gd name="T69" fmla="*/ 2 h 9"/>
                  <a:gd name="T70" fmla="*/ 0 w 42"/>
                  <a:gd name="T71" fmla="*/ 6 h 9"/>
                  <a:gd name="T72" fmla="*/ 0 w 42"/>
                  <a:gd name="T73" fmla="*/ 6 h 9"/>
                  <a:gd name="T74" fmla="*/ 0 w 42"/>
                  <a:gd name="T75" fmla="*/ 6 h 9"/>
                  <a:gd name="T76" fmla="*/ 6 w 42"/>
                  <a:gd name="T7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2" h="9"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6" y="9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03" name="Freeform 259">
                <a:extLst>
                  <a:ext uri="{FF2B5EF4-FFF2-40B4-BE49-F238E27FC236}">
                    <a16:creationId xmlns:a16="http://schemas.microsoft.com/office/drawing/2014/main" id="{8D397F2A-8D6A-4CAD-8E40-13E47BDF5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778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0 w 3"/>
                  <a:gd name="T11" fmla="*/ 0 h 2"/>
                  <a:gd name="T12" fmla="*/ 0 w 3"/>
                  <a:gd name="T13" fmla="*/ 2 h 2"/>
                  <a:gd name="T14" fmla="*/ 0 w 3"/>
                  <a:gd name="T15" fmla="*/ 2 h 2"/>
                  <a:gd name="T16" fmla="*/ 0 w 3"/>
                  <a:gd name="T17" fmla="*/ 2 h 2"/>
                  <a:gd name="T18" fmla="*/ 0 w 3"/>
                  <a:gd name="T19" fmla="*/ 2 h 2"/>
                  <a:gd name="T20" fmla="*/ 0 w 3"/>
                  <a:gd name="T21" fmla="*/ 0 h 2"/>
                  <a:gd name="T22" fmla="*/ 3 w 3"/>
                  <a:gd name="T23" fmla="*/ 2 h 2"/>
                  <a:gd name="T24" fmla="*/ 3 w 3"/>
                  <a:gd name="T25" fmla="*/ 2 h 2"/>
                  <a:gd name="T26" fmla="*/ 3 w 3"/>
                  <a:gd name="T27" fmla="*/ 1 h 2"/>
                  <a:gd name="T28" fmla="*/ 3 w 3"/>
                  <a:gd name="T29" fmla="*/ 1 h 2"/>
                  <a:gd name="T30" fmla="*/ 3 w 3"/>
                  <a:gd name="T31" fmla="*/ 1 h 2"/>
                  <a:gd name="T32" fmla="*/ 0 w 3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04" name="Freeform 260">
                <a:extLst>
                  <a:ext uri="{FF2B5EF4-FFF2-40B4-BE49-F238E27FC236}">
                    <a16:creationId xmlns:a16="http://schemas.microsoft.com/office/drawing/2014/main" id="{09D5F97D-9B49-47CD-A154-1741BCDAC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778"/>
                <a:ext cx="0" cy="4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0 h 2"/>
                  <a:gd name="T7" fmla="*/ 0 h 2"/>
                  <a:gd name="T8" fmla="*/ 0 h 2"/>
                  <a:gd name="T9" fmla="*/ 2 h 2"/>
                  <a:gd name="T10" fmla="*/ 2 h 2"/>
                  <a:gd name="T11" fmla="*/ 2 h 2"/>
                  <a:gd name="T12" fmla="*/ 2 h 2"/>
                  <a:gd name="T13" fmla="*/ 2 h 2"/>
                  <a:gd name="T14" fmla="*/ 2 h 2"/>
                  <a:gd name="T15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05" name="Freeform 261">
                <a:extLst>
                  <a:ext uri="{FF2B5EF4-FFF2-40B4-BE49-F238E27FC236}">
                    <a16:creationId xmlns:a16="http://schemas.microsoft.com/office/drawing/2014/main" id="{9F538D8B-C58C-4064-939D-C1A51B990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776"/>
                <a:ext cx="51" cy="11"/>
              </a:xfrm>
              <a:custGeom>
                <a:avLst/>
                <a:gdLst>
                  <a:gd name="T0" fmla="*/ 5 w 24"/>
                  <a:gd name="T1" fmla="*/ 4 h 5"/>
                  <a:gd name="T2" fmla="*/ 8 w 24"/>
                  <a:gd name="T3" fmla="*/ 4 h 5"/>
                  <a:gd name="T4" fmla="*/ 11 w 24"/>
                  <a:gd name="T5" fmla="*/ 5 h 5"/>
                  <a:gd name="T6" fmla="*/ 11 w 24"/>
                  <a:gd name="T7" fmla="*/ 5 h 5"/>
                  <a:gd name="T8" fmla="*/ 18 w 24"/>
                  <a:gd name="T9" fmla="*/ 5 h 5"/>
                  <a:gd name="T10" fmla="*/ 18 w 24"/>
                  <a:gd name="T11" fmla="*/ 5 h 5"/>
                  <a:gd name="T12" fmla="*/ 18 w 24"/>
                  <a:gd name="T13" fmla="*/ 5 h 5"/>
                  <a:gd name="T14" fmla="*/ 22 w 24"/>
                  <a:gd name="T15" fmla="*/ 4 h 5"/>
                  <a:gd name="T16" fmla="*/ 22 w 24"/>
                  <a:gd name="T17" fmla="*/ 4 h 5"/>
                  <a:gd name="T18" fmla="*/ 24 w 24"/>
                  <a:gd name="T19" fmla="*/ 3 h 5"/>
                  <a:gd name="T20" fmla="*/ 24 w 24"/>
                  <a:gd name="T21" fmla="*/ 3 h 5"/>
                  <a:gd name="T22" fmla="*/ 24 w 24"/>
                  <a:gd name="T23" fmla="*/ 3 h 5"/>
                  <a:gd name="T24" fmla="*/ 20 w 24"/>
                  <a:gd name="T25" fmla="*/ 2 h 5"/>
                  <a:gd name="T26" fmla="*/ 16 w 24"/>
                  <a:gd name="T27" fmla="*/ 2 h 5"/>
                  <a:gd name="T28" fmla="*/ 12 w 24"/>
                  <a:gd name="T29" fmla="*/ 2 h 5"/>
                  <a:gd name="T30" fmla="*/ 11 w 24"/>
                  <a:gd name="T31" fmla="*/ 1 h 5"/>
                  <a:gd name="T32" fmla="*/ 11 w 24"/>
                  <a:gd name="T33" fmla="*/ 1 h 5"/>
                  <a:gd name="T34" fmla="*/ 4 w 24"/>
                  <a:gd name="T35" fmla="*/ 1 h 5"/>
                  <a:gd name="T36" fmla="*/ 2 w 24"/>
                  <a:gd name="T37" fmla="*/ 0 h 5"/>
                  <a:gd name="T38" fmla="*/ 2 w 24"/>
                  <a:gd name="T39" fmla="*/ 0 h 5"/>
                  <a:gd name="T40" fmla="*/ 0 w 24"/>
                  <a:gd name="T41" fmla="*/ 2 h 5"/>
                  <a:gd name="T42" fmla="*/ 0 w 24"/>
                  <a:gd name="T43" fmla="*/ 2 h 5"/>
                  <a:gd name="T44" fmla="*/ 0 w 24"/>
                  <a:gd name="T45" fmla="*/ 2 h 5"/>
                  <a:gd name="T46" fmla="*/ 5 w 24"/>
                  <a:gd name="T4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5">
                    <a:moveTo>
                      <a:pt x="5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06" name="Freeform 262">
                <a:extLst>
                  <a:ext uri="{FF2B5EF4-FFF2-40B4-BE49-F238E27FC236}">
                    <a16:creationId xmlns:a16="http://schemas.microsoft.com/office/drawing/2014/main" id="{2869F09E-23AF-46C5-902C-FE4155CE3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2774"/>
                <a:ext cx="15" cy="6"/>
              </a:xfrm>
              <a:custGeom>
                <a:avLst/>
                <a:gdLst>
                  <a:gd name="T0" fmla="*/ 0 w 7"/>
                  <a:gd name="T1" fmla="*/ 1 h 3"/>
                  <a:gd name="T2" fmla="*/ 0 w 7"/>
                  <a:gd name="T3" fmla="*/ 1 h 3"/>
                  <a:gd name="T4" fmla="*/ 0 w 7"/>
                  <a:gd name="T5" fmla="*/ 1 h 3"/>
                  <a:gd name="T6" fmla="*/ 6 w 7"/>
                  <a:gd name="T7" fmla="*/ 3 h 3"/>
                  <a:gd name="T8" fmla="*/ 6 w 7"/>
                  <a:gd name="T9" fmla="*/ 3 h 3"/>
                  <a:gd name="T10" fmla="*/ 7 w 7"/>
                  <a:gd name="T11" fmla="*/ 3 h 3"/>
                  <a:gd name="T12" fmla="*/ 7 w 7"/>
                  <a:gd name="T13" fmla="*/ 3 h 3"/>
                  <a:gd name="T14" fmla="*/ 6 w 7"/>
                  <a:gd name="T15" fmla="*/ 3 h 3"/>
                  <a:gd name="T16" fmla="*/ 0 w 7"/>
                  <a:gd name="T17" fmla="*/ 0 h 3"/>
                  <a:gd name="T18" fmla="*/ 0 w 7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07" name="Freeform 263">
                <a:extLst>
                  <a:ext uri="{FF2B5EF4-FFF2-40B4-BE49-F238E27FC236}">
                    <a16:creationId xmlns:a16="http://schemas.microsoft.com/office/drawing/2014/main" id="{E1DDAA74-F392-4B91-8E58-6ED185FA7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782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  <a:gd name="T16" fmla="*/ 0 w 2"/>
                  <a:gd name="T17" fmla="*/ 0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08" name="Freeform 264">
                <a:extLst>
                  <a:ext uri="{FF2B5EF4-FFF2-40B4-BE49-F238E27FC236}">
                    <a16:creationId xmlns:a16="http://schemas.microsoft.com/office/drawing/2014/main" id="{373CE27B-01A3-47F0-9507-1678D7609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0" y="278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09" name="Freeform 265">
                <a:extLst>
                  <a:ext uri="{FF2B5EF4-FFF2-40B4-BE49-F238E27FC236}">
                    <a16:creationId xmlns:a16="http://schemas.microsoft.com/office/drawing/2014/main" id="{D8716692-5542-4AB6-BA96-871DE93CB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278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10" name="Freeform 266">
                <a:extLst>
                  <a:ext uri="{FF2B5EF4-FFF2-40B4-BE49-F238E27FC236}">
                    <a16:creationId xmlns:a16="http://schemas.microsoft.com/office/drawing/2014/main" id="{3615422D-AB53-4FCD-88C5-0F5A90E8C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278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11" name="Freeform 267">
                <a:extLst>
                  <a:ext uri="{FF2B5EF4-FFF2-40B4-BE49-F238E27FC236}">
                    <a16:creationId xmlns:a16="http://schemas.microsoft.com/office/drawing/2014/main" id="{6B87B47A-5CD3-429E-88E1-17508F5E6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791"/>
                <a:ext cx="17" cy="4"/>
              </a:xfrm>
              <a:custGeom>
                <a:avLst/>
                <a:gdLst>
                  <a:gd name="T0" fmla="*/ 7 w 8"/>
                  <a:gd name="T1" fmla="*/ 2 h 2"/>
                  <a:gd name="T2" fmla="*/ 7 w 8"/>
                  <a:gd name="T3" fmla="*/ 2 h 2"/>
                  <a:gd name="T4" fmla="*/ 7 w 8"/>
                  <a:gd name="T5" fmla="*/ 2 h 2"/>
                  <a:gd name="T6" fmla="*/ 7 w 8"/>
                  <a:gd name="T7" fmla="*/ 2 h 2"/>
                  <a:gd name="T8" fmla="*/ 7 w 8"/>
                  <a:gd name="T9" fmla="*/ 2 h 2"/>
                  <a:gd name="T10" fmla="*/ 8 w 8"/>
                  <a:gd name="T11" fmla="*/ 0 h 2"/>
                  <a:gd name="T12" fmla="*/ 8 w 8"/>
                  <a:gd name="T13" fmla="*/ 0 h 2"/>
                  <a:gd name="T14" fmla="*/ 8 w 8"/>
                  <a:gd name="T15" fmla="*/ 0 h 2"/>
                  <a:gd name="T16" fmla="*/ 8 w 8"/>
                  <a:gd name="T17" fmla="*/ 0 h 2"/>
                  <a:gd name="T18" fmla="*/ 7 w 8"/>
                  <a:gd name="T19" fmla="*/ 2 h 2"/>
                  <a:gd name="T20" fmla="*/ 0 w 8"/>
                  <a:gd name="T21" fmla="*/ 0 h 2"/>
                  <a:gd name="T22" fmla="*/ 0 w 8"/>
                  <a:gd name="T23" fmla="*/ 0 h 2"/>
                  <a:gd name="T24" fmla="*/ 0 w 8"/>
                  <a:gd name="T25" fmla="*/ 1 h 2"/>
                  <a:gd name="T26" fmla="*/ 0 w 8"/>
                  <a:gd name="T27" fmla="*/ 1 h 2"/>
                  <a:gd name="T28" fmla="*/ 7 w 8"/>
                  <a:gd name="T29" fmla="*/ 2 h 2"/>
                  <a:gd name="T30" fmla="*/ 7 w 8"/>
                  <a:gd name="T31" fmla="*/ 2 h 2"/>
                  <a:gd name="T32" fmla="*/ 7 w 8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2">
                    <a:moveTo>
                      <a:pt x="7" y="2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12" name="Freeform 268">
                <a:extLst>
                  <a:ext uri="{FF2B5EF4-FFF2-40B4-BE49-F238E27FC236}">
                    <a16:creationId xmlns:a16="http://schemas.microsoft.com/office/drawing/2014/main" id="{8939DDB0-D3F5-4F8C-B374-055BD399C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791"/>
                <a:ext cx="10" cy="4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5 w 5"/>
                  <a:gd name="T7" fmla="*/ 0 h 2"/>
                  <a:gd name="T8" fmla="*/ 5 w 5"/>
                  <a:gd name="T9" fmla="*/ 0 h 2"/>
                  <a:gd name="T10" fmla="*/ 5 w 5"/>
                  <a:gd name="T11" fmla="*/ 0 h 2"/>
                  <a:gd name="T12" fmla="*/ 5 w 5"/>
                  <a:gd name="T13" fmla="*/ 0 h 2"/>
                  <a:gd name="T14" fmla="*/ 0 w 5"/>
                  <a:gd name="T15" fmla="*/ 2 h 2"/>
                  <a:gd name="T16" fmla="*/ 0 w 5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13" name="Freeform 269">
                <a:extLst>
                  <a:ext uri="{FF2B5EF4-FFF2-40B4-BE49-F238E27FC236}">
                    <a16:creationId xmlns:a16="http://schemas.microsoft.com/office/drawing/2014/main" id="{10A5E45D-02CD-46C5-9EB1-9015318E1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279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14" name="Freeform 270">
                <a:extLst>
                  <a:ext uri="{FF2B5EF4-FFF2-40B4-BE49-F238E27FC236}">
                    <a16:creationId xmlns:a16="http://schemas.microsoft.com/office/drawing/2014/main" id="{25A37AA9-9DE5-4FD1-A01C-19B72F121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2795"/>
                <a:ext cx="9" cy="0"/>
              </a:xfrm>
              <a:custGeom>
                <a:avLst/>
                <a:gdLst>
                  <a:gd name="T0" fmla="*/ 0 w 4"/>
                  <a:gd name="T1" fmla="*/ 0 w 4"/>
                  <a:gd name="T2" fmla="*/ 4 w 4"/>
                  <a:gd name="T3" fmla="*/ 4 w 4"/>
                  <a:gd name="T4" fmla="*/ 4 w 4"/>
                  <a:gd name="T5" fmla="*/ 0 w 4"/>
                  <a:gd name="T6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16" name="Freeform 272">
                <a:extLst>
                  <a:ext uri="{FF2B5EF4-FFF2-40B4-BE49-F238E27FC236}">
                    <a16:creationId xmlns:a16="http://schemas.microsoft.com/office/drawing/2014/main" id="{4260DC35-00AC-407F-A21F-97E367380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793"/>
                <a:ext cx="5" cy="6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2 h 3"/>
                  <a:gd name="T10" fmla="*/ 2 w 2"/>
                  <a:gd name="T11" fmla="*/ 3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0 w 2"/>
                  <a:gd name="T19" fmla="*/ 0 h 3"/>
                  <a:gd name="T20" fmla="*/ 0 w 2"/>
                  <a:gd name="T21" fmla="*/ 0 h 3"/>
                  <a:gd name="T22" fmla="*/ 0 w 2"/>
                  <a:gd name="T23" fmla="*/ 1 h 3"/>
                  <a:gd name="T24" fmla="*/ 0 w 2"/>
                  <a:gd name="T25" fmla="*/ 1 h 3"/>
                  <a:gd name="T26" fmla="*/ 1 w 2"/>
                  <a:gd name="T27" fmla="*/ 2 h 3"/>
                  <a:gd name="T28" fmla="*/ 1 w 2"/>
                  <a:gd name="T29" fmla="*/ 2 h 3"/>
                  <a:gd name="T30" fmla="*/ 1 w 2"/>
                  <a:gd name="T3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17" name="Freeform 273">
                <a:extLst>
                  <a:ext uri="{FF2B5EF4-FFF2-40B4-BE49-F238E27FC236}">
                    <a16:creationId xmlns:a16="http://schemas.microsoft.com/office/drawing/2014/main" id="{C4F4D6ED-D42D-4AF5-89FE-4F50E001F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802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1 h 1"/>
                  <a:gd name="T12" fmla="*/ 1 w 2"/>
                  <a:gd name="T13" fmla="*/ 1 h 1"/>
                  <a:gd name="T14" fmla="*/ 2 w 2"/>
                  <a:gd name="T15" fmla="*/ 0 h 1"/>
                  <a:gd name="T16" fmla="*/ 2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18" name="Freeform 274">
                <a:extLst>
                  <a:ext uri="{FF2B5EF4-FFF2-40B4-BE49-F238E27FC236}">
                    <a16:creationId xmlns:a16="http://schemas.microsoft.com/office/drawing/2014/main" id="{B5CD37F3-AA4C-4E9F-949F-D8508E7E7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797"/>
                <a:ext cx="40" cy="11"/>
              </a:xfrm>
              <a:custGeom>
                <a:avLst/>
                <a:gdLst>
                  <a:gd name="T0" fmla="*/ 1 w 19"/>
                  <a:gd name="T1" fmla="*/ 3 h 5"/>
                  <a:gd name="T2" fmla="*/ 0 w 19"/>
                  <a:gd name="T3" fmla="*/ 3 h 5"/>
                  <a:gd name="T4" fmla="*/ 0 w 19"/>
                  <a:gd name="T5" fmla="*/ 3 h 5"/>
                  <a:gd name="T6" fmla="*/ 1 w 19"/>
                  <a:gd name="T7" fmla="*/ 3 h 5"/>
                  <a:gd name="T8" fmla="*/ 1 w 19"/>
                  <a:gd name="T9" fmla="*/ 4 h 5"/>
                  <a:gd name="T10" fmla="*/ 1 w 19"/>
                  <a:gd name="T11" fmla="*/ 4 h 5"/>
                  <a:gd name="T12" fmla="*/ 6 w 19"/>
                  <a:gd name="T13" fmla="*/ 3 h 5"/>
                  <a:gd name="T14" fmla="*/ 10 w 19"/>
                  <a:gd name="T15" fmla="*/ 4 h 5"/>
                  <a:gd name="T16" fmla="*/ 14 w 19"/>
                  <a:gd name="T17" fmla="*/ 5 h 5"/>
                  <a:gd name="T18" fmla="*/ 15 w 19"/>
                  <a:gd name="T19" fmla="*/ 4 h 5"/>
                  <a:gd name="T20" fmla="*/ 18 w 19"/>
                  <a:gd name="T21" fmla="*/ 5 h 5"/>
                  <a:gd name="T22" fmla="*/ 18 w 19"/>
                  <a:gd name="T23" fmla="*/ 5 h 5"/>
                  <a:gd name="T24" fmla="*/ 19 w 19"/>
                  <a:gd name="T25" fmla="*/ 4 h 5"/>
                  <a:gd name="T26" fmla="*/ 19 w 19"/>
                  <a:gd name="T27" fmla="*/ 4 h 5"/>
                  <a:gd name="T28" fmla="*/ 19 w 19"/>
                  <a:gd name="T29" fmla="*/ 4 h 5"/>
                  <a:gd name="T30" fmla="*/ 15 w 19"/>
                  <a:gd name="T31" fmla="*/ 1 h 5"/>
                  <a:gd name="T32" fmla="*/ 15 w 19"/>
                  <a:gd name="T33" fmla="*/ 1 h 5"/>
                  <a:gd name="T34" fmla="*/ 8 w 19"/>
                  <a:gd name="T35" fmla="*/ 0 h 5"/>
                  <a:gd name="T36" fmla="*/ 8 w 19"/>
                  <a:gd name="T37" fmla="*/ 0 h 5"/>
                  <a:gd name="T38" fmla="*/ 4 w 19"/>
                  <a:gd name="T39" fmla="*/ 3 h 5"/>
                  <a:gd name="T40" fmla="*/ 1 w 19"/>
                  <a:gd name="T41" fmla="*/ 3 h 5"/>
                  <a:gd name="T42" fmla="*/ 1 w 19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5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19" name="Freeform 275">
                <a:extLst>
                  <a:ext uri="{FF2B5EF4-FFF2-40B4-BE49-F238E27FC236}">
                    <a16:creationId xmlns:a16="http://schemas.microsoft.com/office/drawing/2014/main" id="{8223A0F5-B1CA-4394-B245-CA11AD65A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802"/>
                <a:ext cx="9" cy="2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1 h 1"/>
                  <a:gd name="T4" fmla="*/ 4 w 4"/>
                  <a:gd name="T5" fmla="*/ 0 h 1"/>
                  <a:gd name="T6" fmla="*/ 4 w 4"/>
                  <a:gd name="T7" fmla="*/ 0 h 1"/>
                  <a:gd name="T8" fmla="*/ 4 w 4"/>
                  <a:gd name="T9" fmla="*/ 0 h 1"/>
                  <a:gd name="T10" fmla="*/ 0 w 4"/>
                  <a:gd name="T11" fmla="*/ 1 h 1"/>
                  <a:gd name="T12" fmla="*/ 0 w 4"/>
                  <a:gd name="T13" fmla="*/ 1 h 1"/>
                  <a:gd name="T14" fmla="*/ 0 w 4"/>
                  <a:gd name="T15" fmla="*/ 1 h 1"/>
                  <a:gd name="T16" fmla="*/ 0 w 4"/>
                  <a:gd name="T17" fmla="*/ 1 h 1"/>
                  <a:gd name="T18" fmla="*/ 0 w 4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20" name="Freeform 276">
                <a:extLst>
                  <a:ext uri="{FF2B5EF4-FFF2-40B4-BE49-F238E27FC236}">
                    <a16:creationId xmlns:a16="http://schemas.microsoft.com/office/drawing/2014/main" id="{330FD922-DDD2-467E-A7BD-407B7471D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2804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3 w 4"/>
                  <a:gd name="T3" fmla="*/ 0 h 3"/>
                  <a:gd name="T4" fmla="*/ 4 w 4"/>
                  <a:gd name="T5" fmla="*/ 0 h 3"/>
                  <a:gd name="T6" fmla="*/ 3 w 4"/>
                  <a:gd name="T7" fmla="*/ 0 h 3"/>
                  <a:gd name="T8" fmla="*/ 3 w 4"/>
                  <a:gd name="T9" fmla="*/ 0 h 3"/>
                  <a:gd name="T10" fmla="*/ 0 w 4"/>
                  <a:gd name="T11" fmla="*/ 3 h 3"/>
                  <a:gd name="T12" fmla="*/ 0 w 4"/>
                  <a:gd name="T13" fmla="*/ 3 h 3"/>
                  <a:gd name="T14" fmla="*/ 0 w 4"/>
                  <a:gd name="T15" fmla="*/ 3 h 3"/>
                  <a:gd name="T16" fmla="*/ 0 w 4"/>
                  <a:gd name="T17" fmla="*/ 3 h 3"/>
                  <a:gd name="T18" fmla="*/ 0 w 4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21" name="Freeform 277">
                <a:extLst>
                  <a:ext uri="{FF2B5EF4-FFF2-40B4-BE49-F238E27FC236}">
                    <a16:creationId xmlns:a16="http://schemas.microsoft.com/office/drawing/2014/main" id="{75F61EB7-F955-435B-8F68-D0EFFE709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799"/>
                <a:ext cx="47" cy="13"/>
              </a:xfrm>
              <a:custGeom>
                <a:avLst/>
                <a:gdLst>
                  <a:gd name="T0" fmla="*/ 3 w 22"/>
                  <a:gd name="T1" fmla="*/ 0 h 6"/>
                  <a:gd name="T2" fmla="*/ 3 w 22"/>
                  <a:gd name="T3" fmla="*/ 0 h 6"/>
                  <a:gd name="T4" fmla="*/ 3 w 22"/>
                  <a:gd name="T5" fmla="*/ 0 h 6"/>
                  <a:gd name="T6" fmla="*/ 2 w 22"/>
                  <a:gd name="T7" fmla="*/ 0 h 6"/>
                  <a:gd name="T8" fmla="*/ 1 w 22"/>
                  <a:gd name="T9" fmla="*/ 0 h 6"/>
                  <a:gd name="T10" fmla="*/ 0 w 22"/>
                  <a:gd name="T11" fmla="*/ 0 h 6"/>
                  <a:gd name="T12" fmla="*/ 0 w 22"/>
                  <a:gd name="T13" fmla="*/ 0 h 6"/>
                  <a:gd name="T14" fmla="*/ 0 w 22"/>
                  <a:gd name="T15" fmla="*/ 0 h 6"/>
                  <a:gd name="T16" fmla="*/ 5 w 22"/>
                  <a:gd name="T17" fmla="*/ 6 h 6"/>
                  <a:gd name="T18" fmla="*/ 5 w 22"/>
                  <a:gd name="T19" fmla="*/ 6 h 6"/>
                  <a:gd name="T20" fmla="*/ 12 w 22"/>
                  <a:gd name="T21" fmla="*/ 6 h 6"/>
                  <a:gd name="T22" fmla="*/ 15 w 22"/>
                  <a:gd name="T23" fmla="*/ 6 h 6"/>
                  <a:gd name="T24" fmla="*/ 22 w 22"/>
                  <a:gd name="T25" fmla="*/ 6 h 6"/>
                  <a:gd name="T26" fmla="*/ 22 w 22"/>
                  <a:gd name="T27" fmla="*/ 6 h 6"/>
                  <a:gd name="T28" fmla="*/ 22 w 22"/>
                  <a:gd name="T29" fmla="*/ 6 h 6"/>
                  <a:gd name="T30" fmla="*/ 17 w 22"/>
                  <a:gd name="T31" fmla="*/ 2 h 6"/>
                  <a:gd name="T32" fmla="*/ 17 w 22"/>
                  <a:gd name="T33" fmla="*/ 2 h 6"/>
                  <a:gd name="T34" fmla="*/ 13 w 22"/>
                  <a:gd name="T35" fmla="*/ 1 h 6"/>
                  <a:gd name="T36" fmla="*/ 6 w 22"/>
                  <a:gd name="T37" fmla="*/ 1 h 6"/>
                  <a:gd name="T38" fmla="*/ 3 w 22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6" y="1"/>
                      <a:pt x="6" y="1"/>
                      <a:pt x="6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22" name="Freeform 278">
                <a:extLst>
                  <a:ext uri="{FF2B5EF4-FFF2-40B4-BE49-F238E27FC236}">
                    <a16:creationId xmlns:a16="http://schemas.microsoft.com/office/drawing/2014/main" id="{294B9FCB-E563-48A3-99B4-75EBB526A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2804"/>
                <a:ext cx="13" cy="4"/>
              </a:xfrm>
              <a:custGeom>
                <a:avLst/>
                <a:gdLst>
                  <a:gd name="T0" fmla="*/ 6 w 6"/>
                  <a:gd name="T1" fmla="*/ 2 h 2"/>
                  <a:gd name="T2" fmla="*/ 6 w 6"/>
                  <a:gd name="T3" fmla="*/ 2 h 2"/>
                  <a:gd name="T4" fmla="*/ 6 w 6"/>
                  <a:gd name="T5" fmla="*/ 1 h 2"/>
                  <a:gd name="T6" fmla="*/ 0 w 6"/>
                  <a:gd name="T7" fmla="*/ 0 h 2"/>
                  <a:gd name="T8" fmla="*/ 0 w 6"/>
                  <a:gd name="T9" fmla="*/ 0 h 2"/>
                  <a:gd name="T10" fmla="*/ 0 w 6"/>
                  <a:gd name="T11" fmla="*/ 0 h 2"/>
                  <a:gd name="T12" fmla="*/ 0 w 6"/>
                  <a:gd name="T13" fmla="*/ 0 h 2"/>
                  <a:gd name="T14" fmla="*/ 6 w 6"/>
                  <a:gd name="T15" fmla="*/ 2 h 2"/>
                  <a:gd name="T16" fmla="*/ 6 w 6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23" name="Freeform 279">
                <a:extLst>
                  <a:ext uri="{FF2B5EF4-FFF2-40B4-BE49-F238E27FC236}">
                    <a16:creationId xmlns:a16="http://schemas.microsoft.com/office/drawing/2014/main" id="{E27AB34D-C474-4523-B89F-17852FAB2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808"/>
                <a:ext cx="6" cy="0"/>
              </a:xfrm>
              <a:custGeom>
                <a:avLst/>
                <a:gdLst>
                  <a:gd name="T0" fmla="*/ 3 w 3"/>
                  <a:gd name="T1" fmla="*/ 3 w 3"/>
                  <a:gd name="T2" fmla="*/ 3 w 3"/>
                  <a:gd name="T3" fmla="*/ 0 w 3"/>
                  <a:gd name="T4" fmla="*/ 0 w 3"/>
                  <a:gd name="T5" fmla="*/ 0 w 3"/>
                  <a:gd name="T6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24" name="Freeform 280">
                <a:extLst>
                  <a:ext uri="{FF2B5EF4-FFF2-40B4-BE49-F238E27FC236}">
                    <a16:creationId xmlns:a16="http://schemas.microsoft.com/office/drawing/2014/main" id="{A14A42FD-3B97-4F98-A17A-B6261BBA6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2808"/>
                <a:ext cx="4" cy="0"/>
              </a:xfrm>
              <a:custGeom>
                <a:avLst/>
                <a:gdLst>
                  <a:gd name="T0" fmla="*/ 1 w 2"/>
                  <a:gd name="T1" fmla="*/ 1 w 2"/>
                  <a:gd name="T2" fmla="*/ 2 w 2"/>
                  <a:gd name="T3" fmla="*/ 2 w 2"/>
                  <a:gd name="T4" fmla="*/ 2 w 2"/>
                  <a:gd name="T5" fmla="*/ 2 w 2"/>
                  <a:gd name="T6" fmla="*/ 1 w 2"/>
                  <a:gd name="T7" fmla="*/ 0 w 2"/>
                  <a:gd name="T8" fmla="*/ 1 w 2"/>
                  <a:gd name="T9" fmla="*/ 1 w 2"/>
                  <a:gd name="T10" fmla="*/ 1 w 2"/>
                  <a:gd name="T11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25" name="Freeform 281">
                <a:extLst>
                  <a:ext uri="{FF2B5EF4-FFF2-40B4-BE49-F238E27FC236}">
                    <a16:creationId xmlns:a16="http://schemas.microsoft.com/office/drawing/2014/main" id="{7B7C5B54-A897-44C3-8509-5B78C465F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80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0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26" name="Freeform 282">
                <a:extLst>
                  <a:ext uri="{FF2B5EF4-FFF2-40B4-BE49-F238E27FC236}">
                    <a16:creationId xmlns:a16="http://schemas.microsoft.com/office/drawing/2014/main" id="{2E41BFF5-DAF0-4AD2-8D4A-4BB02C89C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2808"/>
                <a:ext cx="0" cy="4"/>
              </a:xfrm>
              <a:custGeom>
                <a:avLst/>
                <a:gdLst>
                  <a:gd name="T0" fmla="*/ 1 h 2"/>
                  <a:gd name="T1" fmla="*/ 0 h 2"/>
                  <a:gd name="T2" fmla="*/ 0 h 2"/>
                  <a:gd name="T3" fmla="*/ 0 h 2"/>
                  <a:gd name="T4" fmla="*/ 0 h 2"/>
                  <a:gd name="T5" fmla="*/ 1 h 2"/>
                  <a:gd name="T6" fmla="*/ 1 h 2"/>
                  <a:gd name="T7" fmla="*/ 1 h 2"/>
                  <a:gd name="T8" fmla="*/ 2 h 2"/>
                  <a:gd name="T9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27" name="Freeform 283">
                <a:extLst>
                  <a:ext uri="{FF2B5EF4-FFF2-40B4-BE49-F238E27FC236}">
                    <a16:creationId xmlns:a16="http://schemas.microsoft.com/office/drawing/2014/main" id="{BC7542F8-045C-4B2F-A9B2-9334DC48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2808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0 h 1"/>
                  <a:gd name="T4" fmla="*/ 4 w 4"/>
                  <a:gd name="T5" fmla="*/ 0 h 1"/>
                  <a:gd name="T6" fmla="*/ 0 w 4"/>
                  <a:gd name="T7" fmla="*/ 1 h 1"/>
                  <a:gd name="T8" fmla="*/ 0 w 4"/>
                  <a:gd name="T9" fmla="*/ 1 h 1"/>
                  <a:gd name="T10" fmla="*/ 0 w 4"/>
                  <a:gd name="T11" fmla="*/ 1 h 1"/>
                  <a:gd name="T12" fmla="*/ 4 w 4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28" name="Freeform 284">
                <a:extLst>
                  <a:ext uri="{FF2B5EF4-FFF2-40B4-BE49-F238E27FC236}">
                    <a16:creationId xmlns:a16="http://schemas.microsoft.com/office/drawing/2014/main" id="{4C6EC57A-4AF9-4E0B-9FF6-F0A5ADA29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802"/>
                <a:ext cx="28" cy="17"/>
              </a:xfrm>
              <a:custGeom>
                <a:avLst/>
                <a:gdLst>
                  <a:gd name="T0" fmla="*/ 0 w 13"/>
                  <a:gd name="T1" fmla="*/ 8 h 8"/>
                  <a:gd name="T2" fmla="*/ 0 w 13"/>
                  <a:gd name="T3" fmla="*/ 8 h 8"/>
                  <a:gd name="T4" fmla="*/ 0 w 13"/>
                  <a:gd name="T5" fmla="*/ 8 h 8"/>
                  <a:gd name="T6" fmla="*/ 0 w 13"/>
                  <a:gd name="T7" fmla="*/ 8 h 8"/>
                  <a:gd name="T8" fmla="*/ 1 w 13"/>
                  <a:gd name="T9" fmla="*/ 8 h 8"/>
                  <a:gd name="T10" fmla="*/ 4 w 13"/>
                  <a:gd name="T11" fmla="*/ 6 h 8"/>
                  <a:gd name="T12" fmla="*/ 8 w 13"/>
                  <a:gd name="T13" fmla="*/ 5 h 8"/>
                  <a:gd name="T14" fmla="*/ 4 w 13"/>
                  <a:gd name="T15" fmla="*/ 6 h 8"/>
                  <a:gd name="T16" fmla="*/ 4 w 13"/>
                  <a:gd name="T17" fmla="*/ 6 h 8"/>
                  <a:gd name="T18" fmla="*/ 4 w 13"/>
                  <a:gd name="T19" fmla="*/ 6 h 8"/>
                  <a:gd name="T20" fmla="*/ 9 w 13"/>
                  <a:gd name="T21" fmla="*/ 5 h 8"/>
                  <a:gd name="T22" fmla="*/ 9 w 13"/>
                  <a:gd name="T23" fmla="*/ 5 h 8"/>
                  <a:gd name="T24" fmla="*/ 9 w 13"/>
                  <a:gd name="T25" fmla="*/ 5 h 8"/>
                  <a:gd name="T26" fmla="*/ 9 w 13"/>
                  <a:gd name="T27" fmla="*/ 5 h 8"/>
                  <a:gd name="T28" fmla="*/ 8 w 13"/>
                  <a:gd name="T29" fmla="*/ 5 h 8"/>
                  <a:gd name="T30" fmla="*/ 12 w 13"/>
                  <a:gd name="T31" fmla="*/ 4 h 8"/>
                  <a:gd name="T32" fmla="*/ 13 w 13"/>
                  <a:gd name="T33" fmla="*/ 4 h 8"/>
                  <a:gd name="T34" fmla="*/ 13 w 13"/>
                  <a:gd name="T35" fmla="*/ 4 h 8"/>
                  <a:gd name="T36" fmla="*/ 13 w 13"/>
                  <a:gd name="T37" fmla="*/ 4 h 8"/>
                  <a:gd name="T38" fmla="*/ 7 w 13"/>
                  <a:gd name="T39" fmla="*/ 1 h 8"/>
                  <a:gd name="T40" fmla="*/ 7 w 13"/>
                  <a:gd name="T41" fmla="*/ 1 h 8"/>
                  <a:gd name="T42" fmla="*/ 4 w 13"/>
                  <a:gd name="T43" fmla="*/ 0 h 8"/>
                  <a:gd name="T44" fmla="*/ 4 w 13"/>
                  <a:gd name="T45" fmla="*/ 0 h 8"/>
                  <a:gd name="T46" fmla="*/ 4 w 13"/>
                  <a:gd name="T47" fmla="*/ 0 h 8"/>
                  <a:gd name="T48" fmla="*/ 0 w 13"/>
                  <a:gd name="T49" fmla="*/ 8 h 8"/>
                  <a:gd name="T50" fmla="*/ 0 w 13"/>
                  <a:gd name="T5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29" name="Freeform 285">
                <a:extLst>
                  <a:ext uri="{FF2B5EF4-FFF2-40B4-BE49-F238E27FC236}">
                    <a16:creationId xmlns:a16="http://schemas.microsoft.com/office/drawing/2014/main" id="{AF965E98-626E-4043-B04A-B4581F588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808"/>
                <a:ext cx="7" cy="4"/>
              </a:xfrm>
              <a:custGeom>
                <a:avLst/>
                <a:gdLst>
                  <a:gd name="T0" fmla="*/ 1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3 w 3"/>
                  <a:gd name="T7" fmla="*/ 0 h 2"/>
                  <a:gd name="T8" fmla="*/ 3 w 3"/>
                  <a:gd name="T9" fmla="*/ 0 h 2"/>
                  <a:gd name="T10" fmla="*/ 0 w 3"/>
                  <a:gd name="T11" fmla="*/ 1 h 2"/>
                  <a:gd name="T12" fmla="*/ 0 w 3"/>
                  <a:gd name="T13" fmla="*/ 1 h 2"/>
                  <a:gd name="T14" fmla="*/ 0 w 3"/>
                  <a:gd name="T15" fmla="*/ 2 h 2"/>
                  <a:gd name="T16" fmla="*/ 1 w 3"/>
                  <a:gd name="T17" fmla="*/ 2 h 2"/>
                  <a:gd name="T18" fmla="*/ 1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30" name="Freeform 286">
                <a:extLst>
                  <a:ext uri="{FF2B5EF4-FFF2-40B4-BE49-F238E27FC236}">
                    <a16:creationId xmlns:a16="http://schemas.microsoft.com/office/drawing/2014/main" id="{DBE6C1D1-B299-4D04-B9DE-6CAFC9220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2810"/>
                <a:ext cx="25" cy="4"/>
              </a:xfrm>
              <a:custGeom>
                <a:avLst/>
                <a:gdLst>
                  <a:gd name="T0" fmla="*/ 11 w 12"/>
                  <a:gd name="T1" fmla="*/ 2 h 2"/>
                  <a:gd name="T2" fmla="*/ 12 w 12"/>
                  <a:gd name="T3" fmla="*/ 0 h 2"/>
                  <a:gd name="T4" fmla="*/ 12 w 12"/>
                  <a:gd name="T5" fmla="*/ 0 h 2"/>
                  <a:gd name="T6" fmla="*/ 11 w 12"/>
                  <a:gd name="T7" fmla="*/ 0 h 2"/>
                  <a:gd name="T8" fmla="*/ 11 w 12"/>
                  <a:gd name="T9" fmla="*/ 0 h 2"/>
                  <a:gd name="T10" fmla="*/ 0 w 12"/>
                  <a:gd name="T11" fmla="*/ 0 h 2"/>
                  <a:gd name="T12" fmla="*/ 0 w 12"/>
                  <a:gd name="T13" fmla="*/ 0 h 2"/>
                  <a:gd name="T14" fmla="*/ 0 w 12"/>
                  <a:gd name="T15" fmla="*/ 1 h 2"/>
                  <a:gd name="T16" fmla="*/ 11 w 12"/>
                  <a:gd name="T17" fmla="*/ 1 h 2"/>
                  <a:gd name="T18" fmla="*/ 11 w 12"/>
                  <a:gd name="T19" fmla="*/ 2 h 2"/>
                  <a:gd name="T20" fmla="*/ 11 w 12"/>
                  <a:gd name="T21" fmla="*/ 2 h 2"/>
                  <a:gd name="T22" fmla="*/ 11 w 12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2">
                    <a:moveTo>
                      <a:pt x="11" y="2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31" name="Freeform 287">
                <a:extLst>
                  <a:ext uri="{FF2B5EF4-FFF2-40B4-BE49-F238E27FC236}">
                    <a16:creationId xmlns:a16="http://schemas.microsoft.com/office/drawing/2014/main" id="{C19AEFF4-046B-4657-9F36-C77864449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789"/>
                <a:ext cx="111" cy="47"/>
              </a:xfrm>
              <a:custGeom>
                <a:avLst/>
                <a:gdLst>
                  <a:gd name="T0" fmla="*/ 5 w 52"/>
                  <a:gd name="T1" fmla="*/ 16 h 22"/>
                  <a:gd name="T2" fmla="*/ 10 w 52"/>
                  <a:gd name="T3" fmla="*/ 18 h 22"/>
                  <a:gd name="T4" fmla="*/ 14 w 52"/>
                  <a:gd name="T5" fmla="*/ 22 h 22"/>
                  <a:gd name="T6" fmla="*/ 14 w 52"/>
                  <a:gd name="T7" fmla="*/ 22 h 22"/>
                  <a:gd name="T8" fmla="*/ 16 w 52"/>
                  <a:gd name="T9" fmla="*/ 22 h 22"/>
                  <a:gd name="T10" fmla="*/ 16 w 52"/>
                  <a:gd name="T11" fmla="*/ 22 h 22"/>
                  <a:gd name="T12" fmla="*/ 22 w 52"/>
                  <a:gd name="T13" fmla="*/ 20 h 22"/>
                  <a:gd name="T14" fmla="*/ 26 w 52"/>
                  <a:gd name="T15" fmla="*/ 19 h 22"/>
                  <a:gd name="T16" fmla="*/ 27 w 52"/>
                  <a:gd name="T17" fmla="*/ 19 h 22"/>
                  <a:gd name="T18" fmla="*/ 28 w 52"/>
                  <a:gd name="T19" fmla="*/ 15 h 22"/>
                  <a:gd name="T20" fmla="*/ 34 w 52"/>
                  <a:gd name="T21" fmla="*/ 12 h 22"/>
                  <a:gd name="T22" fmla="*/ 37 w 52"/>
                  <a:gd name="T23" fmla="*/ 11 h 22"/>
                  <a:gd name="T24" fmla="*/ 42 w 52"/>
                  <a:gd name="T25" fmla="*/ 10 h 22"/>
                  <a:gd name="T26" fmla="*/ 43 w 52"/>
                  <a:gd name="T27" fmla="*/ 10 h 22"/>
                  <a:gd name="T28" fmla="*/ 47 w 52"/>
                  <a:gd name="T29" fmla="*/ 8 h 22"/>
                  <a:gd name="T30" fmla="*/ 50 w 52"/>
                  <a:gd name="T31" fmla="*/ 8 h 22"/>
                  <a:gd name="T32" fmla="*/ 52 w 52"/>
                  <a:gd name="T33" fmla="*/ 7 h 22"/>
                  <a:gd name="T34" fmla="*/ 52 w 52"/>
                  <a:gd name="T35" fmla="*/ 7 h 22"/>
                  <a:gd name="T36" fmla="*/ 52 w 52"/>
                  <a:gd name="T37" fmla="*/ 7 h 22"/>
                  <a:gd name="T38" fmla="*/ 46 w 52"/>
                  <a:gd name="T39" fmla="*/ 4 h 22"/>
                  <a:gd name="T40" fmla="*/ 39 w 52"/>
                  <a:gd name="T41" fmla="*/ 2 h 22"/>
                  <a:gd name="T42" fmla="*/ 39 w 52"/>
                  <a:gd name="T43" fmla="*/ 2 h 22"/>
                  <a:gd name="T44" fmla="*/ 33 w 52"/>
                  <a:gd name="T45" fmla="*/ 4 h 22"/>
                  <a:gd name="T46" fmla="*/ 31 w 52"/>
                  <a:gd name="T47" fmla="*/ 3 h 22"/>
                  <a:gd name="T48" fmla="*/ 28 w 52"/>
                  <a:gd name="T49" fmla="*/ 2 h 22"/>
                  <a:gd name="T50" fmla="*/ 28 w 52"/>
                  <a:gd name="T51" fmla="*/ 2 h 22"/>
                  <a:gd name="T52" fmla="*/ 22 w 52"/>
                  <a:gd name="T53" fmla="*/ 0 h 22"/>
                  <a:gd name="T54" fmla="*/ 22 w 52"/>
                  <a:gd name="T55" fmla="*/ 0 h 22"/>
                  <a:gd name="T56" fmla="*/ 18 w 52"/>
                  <a:gd name="T57" fmla="*/ 1 h 22"/>
                  <a:gd name="T58" fmla="*/ 11 w 52"/>
                  <a:gd name="T59" fmla="*/ 1 h 22"/>
                  <a:gd name="T60" fmla="*/ 9 w 52"/>
                  <a:gd name="T61" fmla="*/ 1 h 22"/>
                  <a:gd name="T62" fmla="*/ 9 w 52"/>
                  <a:gd name="T63" fmla="*/ 1 h 22"/>
                  <a:gd name="T64" fmla="*/ 9 w 52"/>
                  <a:gd name="T65" fmla="*/ 1 h 22"/>
                  <a:gd name="T66" fmla="*/ 6 w 52"/>
                  <a:gd name="T67" fmla="*/ 1 h 22"/>
                  <a:gd name="T68" fmla="*/ 6 w 52"/>
                  <a:gd name="T69" fmla="*/ 2 h 22"/>
                  <a:gd name="T70" fmla="*/ 6 w 52"/>
                  <a:gd name="T71" fmla="*/ 2 h 22"/>
                  <a:gd name="T72" fmla="*/ 11 w 52"/>
                  <a:gd name="T73" fmla="*/ 5 h 22"/>
                  <a:gd name="T74" fmla="*/ 7 w 52"/>
                  <a:gd name="T75" fmla="*/ 10 h 22"/>
                  <a:gd name="T76" fmla="*/ 4 w 52"/>
                  <a:gd name="T77" fmla="*/ 11 h 22"/>
                  <a:gd name="T78" fmla="*/ 4 w 52"/>
                  <a:gd name="T79" fmla="*/ 11 h 22"/>
                  <a:gd name="T80" fmla="*/ 4 w 52"/>
                  <a:gd name="T81" fmla="*/ 11 h 22"/>
                  <a:gd name="T82" fmla="*/ 5 w 52"/>
                  <a:gd name="T83" fmla="*/ 12 h 22"/>
                  <a:gd name="T84" fmla="*/ 0 w 52"/>
                  <a:gd name="T85" fmla="*/ 16 h 22"/>
                  <a:gd name="T86" fmla="*/ 0 w 52"/>
                  <a:gd name="T87" fmla="*/ 16 h 22"/>
                  <a:gd name="T88" fmla="*/ 0 w 52"/>
                  <a:gd name="T89" fmla="*/ 16 h 22"/>
                  <a:gd name="T90" fmla="*/ 5 w 52"/>
                  <a:gd name="T91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2" h="22">
                    <a:moveTo>
                      <a:pt x="5" y="16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lnTo>
                      <a:pt x="5" y="1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32" name="Freeform 288">
                <a:extLst>
                  <a:ext uri="{FF2B5EF4-FFF2-40B4-BE49-F238E27FC236}">
                    <a16:creationId xmlns:a16="http://schemas.microsoft.com/office/drawing/2014/main" id="{A5053DCA-FC0A-41D4-B18D-3B50F5525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2795"/>
                <a:ext cx="64" cy="39"/>
              </a:xfrm>
              <a:custGeom>
                <a:avLst/>
                <a:gdLst>
                  <a:gd name="T0" fmla="*/ 30 w 30"/>
                  <a:gd name="T1" fmla="*/ 14 h 18"/>
                  <a:gd name="T2" fmla="*/ 30 w 30"/>
                  <a:gd name="T3" fmla="*/ 14 h 18"/>
                  <a:gd name="T4" fmla="*/ 27 w 30"/>
                  <a:gd name="T5" fmla="*/ 7 h 18"/>
                  <a:gd name="T6" fmla="*/ 27 w 30"/>
                  <a:gd name="T7" fmla="*/ 7 h 18"/>
                  <a:gd name="T8" fmla="*/ 21 w 30"/>
                  <a:gd name="T9" fmla="*/ 7 h 18"/>
                  <a:gd name="T10" fmla="*/ 25 w 30"/>
                  <a:gd name="T11" fmla="*/ 4 h 18"/>
                  <a:gd name="T12" fmla="*/ 28 w 30"/>
                  <a:gd name="T13" fmla="*/ 2 h 18"/>
                  <a:gd name="T14" fmla="*/ 28 w 30"/>
                  <a:gd name="T15" fmla="*/ 2 h 18"/>
                  <a:gd name="T16" fmla="*/ 28 w 30"/>
                  <a:gd name="T17" fmla="*/ 2 h 18"/>
                  <a:gd name="T18" fmla="*/ 24 w 30"/>
                  <a:gd name="T19" fmla="*/ 1 h 18"/>
                  <a:gd name="T20" fmla="*/ 24 w 30"/>
                  <a:gd name="T21" fmla="*/ 1 h 18"/>
                  <a:gd name="T22" fmla="*/ 22 w 30"/>
                  <a:gd name="T23" fmla="*/ 2 h 18"/>
                  <a:gd name="T24" fmla="*/ 25 w 30"/>
                  <a:gd name="T25" fmla="*/ 0 h 18"/>
                  <a:gd name="T26" fmla="*/ 25 w 30"/>
                  <a:gd name="T27" fmla="*/ 0 h 18"/>
                  <a:gd name="T28" fmla="*/ 25 w 30"/>
                  <a:gd name="T29" fmla="*/ 0 h 18"/>
                  <a:gd name="T30" fmla="*/ 25 w 30"/>
                  <a:gd name="T31" fmla="*/ 0 h 18"/>
                  <a:gd name="T32" fmla="*/ 25 w 30"/>
                  <a:gd name="T33" fmla="*/ 0 h 18"/>
                  <a:gd name="T34" fmla="*/ 17 w 30"/>
                  <a:gd name="T35" fmla="*/ 1 h 18"/>
                  <a:gd name="T36" fmla="*/ 17 w 30"/>
                  <a:gd name="T37" fmla="*/ 1 h 18"/>
                  <a:gd name="T38" fmla="*/ 17 w 30"/>
                  <a:gd name="T39" fmla="*/ 1 h 18"/>
                  <a:gd name="T40" fmla="*/ 22 w 30"/>
                  <a:gd name="T41" fmla="*/ 2 h 18"/>
                  <a:gd name="T42" fmla="*/ 18 w 30"/>
                  <a:gd name="T43" fmla="*/ 3 h 18"/>
                  <a:gd name="T44" fmla="*/ 14 w 30"/>
                  <a:gd name="T45" fmla="*/ 1 h 18"/>
                  <a:gd name="T46" fmla="*/ 13 w 30"/>
                  <a:gd name="T47" fmla="*/ 1 h 18"/>
                  <a:gd name="T48" fmla="*/ 12 w 30"/>
                  <a:gd name="T49" fmla="*/ 6 h 18"/>
                  <a:gd name="T50" fmla="*/ 8 w 30"/>
                  <a:gd name="T51" fmla="*/ 9 h 18"/>
                  <a:gd name="T52" fmla="*/ 2 w 30"/>
                  <a:gd name="T53" fmla="*/ 6 h 18"/>
                  <a:gd name="T54" fmla="*/ 2 w 30"/>
                  <a:gd name="T55" fmla="*/ 6 h 18"/>
                  <a:gd name="T56" fmla="*/ 0 w 30"/>
                  <a:gd name="T57" fmla="*/ 9 h 18"/>
                  <a:gd name="T58" fmla="*/ 0 w 30"/>
                  <a:gd name="T59" fmla="*/ 9 h 18"/>
                  <a:gd name="T60" fmla="*/ 0 w 30"/>
                  <a:gd name="T61" fmla="*/ 9 h 18"/>
                  <a:gd name="T62" fmla="*/ 5 w 30"/>
                  <a:gd name="T63" fmla="*/ 11 h 18"/>
                  <a:gd name="T64" fmla="*/ 5 w 30"/>
                  <a:gd name="T65" fmla="*/ 11 h 18"/>
                  <a:gd name="T66" fmla="*/ 10 w 30"/>
                  <a:gd name="T67" fmla="*/ 12 h 18"/>
                  <a:gd name="T68" fmla="*/ 15 w 30"/>
                  <a:gd name="T69" fmla="*/ 15 h 18"/>
                  <a:gd name="T70" fmla="*/ 20 w 30"/>
                  <a:gd name="T71" fmla="*/ 18 h 18"/>
                  <a:gd name="T72" fmla="*/ 20 w 30"/>
                  <a:gd name="T73" fmla="*/ 18 h 18"/>
                  <a:gd name="T74" fmla="*/ 20 w 30"/>
                  <a:gd name="T75" fmla="*/ 18 h 18"/>
                  <a:gd name="T76" fmla="*/ 23 w 30"/>
                  <a:gd name="T77" fmla="*/ 16 h 18"/>
                  <a:gd name="T78" fmla="*/ 23 w 30"/>
                  <a:gd name="T79" fmla="*/ 16 h 18"/>
                  <a:gd name="T80" fmla="*/ 23 w 30"/>
                  <a:gd name="T81" fmla="*/ 16 h 18"/>
                  <a:gd name="T82" fmla="*/ 22 w 30"/>
                  <a:gd name="T83" fmla="*/ 15 h 18"/>
                  <a:gd name="T84" fmla="*/ 26 w 30"/>
                  <a:gd name="T85" fmla="*/ 16 h 18"/>
                  <a:gd name="T86" fmla="*/ 26 w 30"/>
                  <a:gd name="T87" fmla="*/ 16 h 18"/>
                  <a:gd name="T88" fmla="*/ 30 w 30"/>
                  <a:gd name="T89" fmla="*/ 14 h 18"/>
                  <a:gd name="T90" fmla="*/ 30 w 30"/>
                  <a:gd name="T91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18">
                    <a:moveTo>
                      <a:pt x="30" y="14"/>
                    </a:moveTo>
                    <a:cubicBezTo>
                      <a:pt x="30" y="14"/>
                      <a:pt x="30" y="14"/>
                      <a:pt x="30" y="14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33" name="Freeform 289">
                <a:extLst>
                  <a:ext uri="{FF2B5EF4-FFF2-40B4-BE49-F238E27FC236}">
                    <a16:creationId xmlns:a16="http://schemas.microsoft.com/office/drawing/2014/main" id="{C2F38FF8-1D78-4D25-AA5A-121D0D04B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812"/>
                <a:ext cx="12" cy="5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6 w 6"/>
                  <a:gd name="T7" fmla="*/ 2 h 2"/>
                  <a:gd name="T8" fmla="*/ 6 w 6"/>
                  <a:gd name="T9" fmla="*/ 2 h 2"/>
                  <a:gd name="T10" fmla="*/ 6 w 6"/>
                  <a:gd name="T11" fmla="*/ 2 h 2"/>
                  <a:gd name="T12" fmla="*/ 6 w 6"/>
                  <a:gd name="T13" fmla="*/ 2 h 2"/>
                  <a:gd name="T14" fmla="*/ 6 w 6"/>
                  <a:gd name="T15" fmla="*/ 2 h 2"/>
                  <a:gd name="T16" fmla="*/ 0 w 6"/>
                  <a:gd name="T17" fmla="*/ 0 h 2"/>
                  <a:gd name="T18" fmla="*/ 0 w 6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34" name="Freeform 290">
                <a:extLst>
                  <a:ext uri="{FF2B5EF4-FFF2-40B4-BE49-F238E27FC236}">
                    <a16:creationId xmlns:a16="http://schemas.microsoft.com/office/drawing/2014/main" id="{BEAD3FB4-F50C-4142-B7DE-1C4C80310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814"/>
                <a:ext cx="7" cy="5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0 w 3"/>
                  <a:gd name="T5" fmla="*/ 2 h 2"/>
                  <a:gd name="T6" fmla="*/ 0 w 3"/>
                  <a:gd name="T7" fmla="*/ 2 h 2"/>
                  <a:gd name="T8" fmla="*/ 3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3 w 3"/>
                  <a:gd name="T15" fmla="*/ 0 h 2"/>
                  <a:gd name="T16" fmla="*/ 0 w 3"/>
                  <a:gd name="T17" fmla="*/ 2 h 2"/>
                  <a:gd name="T18" fmla="*/ 0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35" name="Freeform 291">
                <a:extLst>
                  <a:ext uri="{FF2B5EF4-FFF2-40B4-BE49-F238E27FC236}">
                    <a16:creationId xmlns:a16="http://schemas.microsoft.com/office/drawing/2014/main" id="{85A2BF2C-3DC1-4167-B784-C937B49BA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757"/>
                <a:ext cx="179" cy="85"/>
              </a:xfrm>
              <a:custGeom>
                <a:avLst/>
                <a:gdLst>
                  <a:gd name="T0" fmla="*/ 5 w 84"/>
                  <a:gd name="T1" fmla="*/ 33 h 40"/>
                  <a:gd name="T2" fmla="*/ 10 w 84"/>
                  <a:gd name="T3" fmla="*/ 36 h 40"/>
                  <a:gd name="T4" fmla="*/ 13 w 84"/>
                  <a:gd name="T5" fmla="*/ 36 h 40"/>
                  <a:gd name="T6" fmla="*/ 10 w 84"/>
                  <a:gd name="T7" fmla="*/ 38 h 40"/>
                  <a:gd name="T8" fmla="*/ 16 w 84"/>
                  <a:gd name="T9" fmla="*/ 40 h 40"/>
                  <a:gd name="T10" fmla="*/ 25 w 84"/>
                  <a:gd name="T11" fmla="*/ 40 h 40"/>
                  <a:gd name="T12" fmla="*/ 26 w 84"/>
                  <a:gd name="T13" fmla="*/ 39 h 40"/>
                  <a:gd name="T14" fmla="*/ 30 w 84"/>
                  <a:gd name="T15" fmla="*/ 39 h 40"/>
                  <a:gd name="T16" fmla="*/ 19 w 84"/>
                  <a:gd name="T17" fmla="*/ 32 h 40"/>
                  <a:gd name="T18" fmla="*/ 24 w 84"/>
                  <a:gd name="T19" fmla="*/ 26 h 40"/>
                  <a:gd name="T20" fmla="*/ 21 w 84"/>
                  <a:gd name="T21" fmla="*/ 25 h 40"/>
                  <a:gd name="T22" fmla="*/ 25 w 84"/>
                  <a:gd name="T23" fmla="*/ 24 h 40"/>
                  <a:gd name="T24" fmla="*/ 22 w 84"/>
                  <a:gd name="T25" fmla="*/ 23 h 40"/>
                  <a:gd name="T26" fmla="*/ 22 w 84"/>
                  <a:gd name="T27" fmla="*/ 23 h 40"/>
                  <a:gd name="T28" fmla="*/ 26 w 84"/>
                  <a:gd name="T29" fmla="*/ 23 h 40"/>
                  <a:gd name="T30" fmla="*/ 27 w 84"/>
                  <a:gd name="T31" fmla="*/ 23 h 40"/>
                  <a:gd name="T32" fmla="*/ 26 w 84"/>
                  <a:gd name="T33" fmla="*/ 21 h 40"/>
                  <a:gd name="T34" fmla="*/ 30 w 84"/>
                  <a:gd name="T35" fmla="*/ 20 h 40"/>
                  <a:gd name="T36" fmla="*/ 32 w 84"/>
                  <a:gd name="T37" fmla="*/ 20 h 40"/>
                  <a:gd name="T38" fmla="*/ 33 w 84"/>
                  <a:gd name="T39" fmla="*/ 19 h 40"/>
                  <a:gd name="T40" fmla="*/ 33 w 84"/>
                  <a:gd name="T41" fmla="*/ 15 h 40"/>
                  <a:gd name="T42" fmla="*/ 41 w 84"/>
                  <a:gd name="T43" fmla="*/ 15 h 40"/>
                  <a:gd name="T44" fmla="*/ 44 w 84"/>
                  <a:gd name="T45" fmla="*/ 14 h 40"/>
                  <a:gd name="T46" fmla="*/ 52 w 84"/>
                  <a:gd name="T47" fmla="*/ 10 h 40"/>
                  <a:gd name="T48" fmla="*/ 59 w 84"/>
                  <a:gd name="T49" fmla="*/ 9 h 40"/>
                  <a:gd name="T50" fmla="*/ 60 w 84"/>
                  <a:gd name="T51" fmla="*/ 9 h 40"/>
                  <a:gd name="T52" fmla="*/ 66 w 84"/>
                  <a:gd name="T53" fmla="*/ 8 h 40"/>
                  <a:gd name="T54" fmla="*/ 69 w 84"/>
                  <a:gd name="T55" fmla="*/ 7 h 40"/>
                  <a:gd name="T56" fmla="*/ 77 w 84"/>
                  <a:gd name="T57" fmla="*/ 6 h 40"/>
                  <a:gd name="T58" fmla="*/ 83 w 84"/>
                  <a:gd name="T59" fmla="*/ 5 h 40"/>
                  <a:gd name="T60" fmla="*/ 84 w 84"/>
                  <a:gd name="T61" fmla="*/ 0 h 40"/>
                  <a:gd name="T62" fmla="*/ 71 w 84"/>
                  <a:gd name="T63" fmla="*/ 3 h 40"/>
                  <a:gd name="T64" fmla="*/ 64 w 84"/>
                  <a:gd name="T65" fmla="*/ 4 h 40"/>
                  <a:gd name="T66" fmla="*/ 55 w 84"/>
                  <a:gd name="T67" fmla="*/ 5 h 40"/>
                  <a:gd name="T68" fmla="*/ 47 w 84"/>
                  <a:gd name="T69" fmla="*/ 5 h 40"/>
                  <a:gd name="T70" fmla="*/ 36 w 84"/>
                  <a:gd name="T71" fmla="*/ 7 h 40"/>
                  <a:gd name="T72" fmla="*/ 35 w 84"/>
                  <a:gd name="T73" fmla="*/ 8 h 40"/>
                  <a:gd name="T74" fmla="*/ 35 w 84"/>
                  <a:gd name="T75" fmla="*/ 8 h 40"/>
                  <a:gd name="T76" fmla="*/ 31 w 84"/>
                  <a:gd name="T77" fmla="*/ 10 h 40"/>
                  <a:gd name="T78" fmla="*/ 22 w 84"/>
                  <a:gd name="T79" fmla="*/ 11 h 40"/>
                  <a:gd name="T80" fmla="*/ 21 w 84"/>
                  <a:gd name="T81" fmla="*/ 14 h 40"/>
                  <a:gd name="T82" fmla="*/ 27 w 84"/>
                  <a:gd name="T83" fmla="*/ 15 h 40"/>
                  <a:gd name="T84" fmla="*/ 11 w 84"/>
                  <a:gd name="T85" fmla="*/ 20 h 40"/>
                  <a:gd name="T86" fmla="*/ 14 w 84"/>
                  <a:gd name="T87" fmla="*/ 21 h 40"/>
                  <a:gd name="T88" fmla="*/ 13 w 84"/>
                  <a:gd name="T89" fmla="*/ 22 h 40"/>
                  <a:gd name="T90" fmla="*/ 13 w 84"/>
                  <a:gd name="T91" fmla="*/ 23 h 40"/>
                  <a:gd name="T92" fmla="*/ 7 w 84"/>
                  <a:gd name="T93" fmla="*/ 29 h 40"/>
                  <a:gd name="T94" fmla="*/ 0 w 84"/>
                  <a:gd name="T95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4" h="40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5"/>
                      <a:pt x="24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1" y="3"/>
                      <a:pt x="71" y="3"/>
                      <a:pt x="71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55" y="5"/>
                      <a:pt x="55" y="5"/>
                      <a:pt x="55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36" name="Freeform 292">
                <a:extLst>
                  <a:ext uri="{FF2B5EF4-FFF2-40B4-BE49-F238E27FC236}">
                    <a16:creationId xmlns:a16="http://schemas.microsoft.com/office/drawing/2014/main" id="{351DD31B-7781-4DA5-A9B5-7AB9A8581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2669"/>
                <a:ext cx="636" cy="314"/>
              </a:xfrm>
              <a:custGeom>
                <a:avLst/>
                <a:gdLst>
                  <a:gd name="T0" fmla="*/ 234 w 298"/>
                  <a:gd name="T1" fmla="*/ 83 h 147"/>
                  <a:gd name="T2" fmla="*/ 228 w 298"/>
                  <a:gd name="T3" fmla="*/ 82 h 147"/>
                  <a:gd name="T4" fmla="*/ 232 w 298"/>
                  <a:gd name="T5" fmla="*/ 77 h 147"/>
                  <a:gd name="T6" fmla="*/ 247 w 298"/>
                  <a:gd name="T7" fmla="*/ 82 h 147"/>
                  <a:gd name="T8" fmla="*/ 248 w 298"/>
                  <a:gd name="T9" fmla="*/ 73 h 147"/>
                  <a:gd name="T10" fmla="*/ 237 w 298"/>
                  <a:gd name="T11" fmla="*/ 63 h 147"/>
                  <a:gd name="T12" fmla="*/ 257 w 298"/>
                  <a:gd name="T13" fmla="*/ 63 h 147"/>
                  <a:gd name="T14" fmla="*/ 257 w 298"/>
                  <a:gd name="T15" fmla="*/ 53 h 147"/>
                  <a:gd name="T16" fmla="*/ 261 w 298"/>
                  <a:gd name="T17" fmla="*/ 46 h 147"/>
                  <a:gd name="T18" fmla="*/ 269 w 298"/>
                  <a:gd name="T19" fmla="*/ 42 h 147"/>
                  <a:gd name="T20" fmla="*/ 250 w 298"/>
                  <a:gd name="T21" fmla="*/ 37 h 147"/>
                  <a:gd name="T22" fmla="*/ 263 w 298"/>
                  <a:gd name="T23" fmla="*/ 22 h 147"/>
                  <a:gd name="T24" fmla="*/ 266 w 298"/>
                  <a:gd name="T25" fmla="*/ 19 h 147"/>
                  <a:gd name="T26" fmla="*/ 284 w 298"/>
                  <a:gd name="T27" fmla="*/ 10 h 147"/>
                  <a:gd name="T28" fmla="*/ 259 w 298"/>
                  <a:gd name="T29" fmla="*/ 14 h 147"/>
                  <a:gd name="T30" fmla="*/ 241 w 298"/>
                  <a:gd name="T31" fmla="*/ 18 h 147"/>
                  <a:gd name="T32" fmla="*/ 248 w 298"/>
                  <a:gd name="T33" fmla="*/ 10 h 147"/>
                  <a:gd name="T34" fmla="*/ 234 w 298"/>
                  <a:gd name="T35" fmla="*/ 10 h 147"/>
                  <a:gd name="T36" fmla="*/ 230 w 298"/>
                  <a:gd name="T37" fmla="*/ 9 h 147"/>
                  <a:gd name="T38" fmla="*/ 240 w 298"/>
                  <a:gd name="T39" fmla="*/ 4 h 147"/>
                  <a:gd name="T40" fmla="*/ 226 w 298"/>
                  <a:gd name="T41" fmla="*/ 3 h 147"/>
                  <a:gd name="T42" fmla="*/ 196 w 298"/>
                  <a:gd name="T43" fmla="*/ 0 h 147"/>
                  <a:gd name="T44" fmla="*/ 168 w 298"/>
                  <a:gd name="T45" fmla="*/ 3 h 147"/>
                  <a:gd name="T46" fmla="*/ 153 w 298"/>
                  <a:gd name="T47" fmla="*/ 3 h 147"/>
                  <a:gd name="T48" fmla="*/ 135 w 298"/>
                  <a:gd name="T49" fmla="*/ 3 h 147"/>
                  <a:gd name="T50" fmla="*/ 157 w 298"/>
                  <a:gd name="T51" fmla="*/ 6 h 147"/>
                  <a:gd name="T52" fmla="*/ 133 w 298"/>
                  <a:gd name="T53" fmla="*/ 5 h 147"/>
                  <a:gd name="T54" fmla="*/ 107 w 298"/>
                  <a:gd name="T55" fmla="*/ 7 h 147"/>
                  <a:gd name="T56" fmla="*/ 95 w 298"/>
                  <a:gd name="T57" fmla="*/ 13 h 147"/>
                  <a:gd name="T58" fmla="*/ 58 w 298"/>
                  <a:gd name="T59" fmla="*/ 16 h 147"/>
                  <a:gd name="T60" fmla="*/ 34 w 298"/>
                  <a:gd name="T61" fmla="*/ 18 h 147"/>
                  <a:gd name="T62" fmla="*/ 40 w 298"/>
                  <a:gd name="T63" fmla="*/ 22 h 147"/>
                  <a:gd name="T64" fmla="*/ 11 w 298"/>
                  <a:gd name="T65" fmla="*/ 31 h 147"/>
                  <a:gd name="T66" fmla="*/ 11 w 298"/>
                  <a:gd name="T67" fmla="*/ 37 h 147"/>
                  <a:gd name="T68" fmla="*/ 14 w 298"/>
                  <a:gd name="T69" fmla="*/ 40 h 147"/>
                  <a:gd name="T70" fmla="*/ 32 w 298"/>
                  <a:gd name="T71" fmla="*/ 47 h 147"/>
                  <a:gd name="T72" fmla="*/ 72 w 298"/>
                  <a:gd name="T73" fmla="*/ 51 h 147"/>
                  <a:gd name="T74" fmla="*/ 87 w 298"/>
                  <a:gd name="T75" fmla="*/ 64 h 147"/>
                  <a:gd name="T76" fmla="*/ 85 w 298"/>
                  <a:gd name="T77" fmla="*/ 72 h 147"/>
                  <a:gd name="T78" fmla="*/ 96 w 298"/>
                  <a:gd name="T79" fmla="*/ 74 h 147"/>
                  <a:gd name="T80" fmla="*/ 101 w 298"/>
                  <a:gd name="T81" fmla="*/ 76 h 147"/>
                  <a:gd name="T82" fmla="*/ 103 w 298"/>
                  <a:gd name="T83" fmla="*/ 78 h 147"/>
                  <a:gd name="T84" fmla="*/ 92 w 298"/>
                  <a:gd name="T85" fmla="*/ 79 h 147"/>
                  <a:gd name="T86" fmla="*/ 96 w 298"/>
                  <a:gd name="T87" fmla="*/ 95 h 147"/>
                  <a:gd name="T88" fmla="*/ 94 w 298"/>
                  <a:gd name="T89" fmla="*/ 102 h 147"/>
                  <a:gd name="T90" fmla="*/ 96 w 298"/>
                  <a:gd name="T91" fmla="*/ 109 h 147"/>
                  <a:gd name="T92" fmla="*/ 100 w 298"/>
                  <a:gd name="T93" fmla="*/ 113 h 147"/>
                  <a:gd name="T94" fmla="*/ 111 w 298"/>
                  <a:gd name="T95" fmla="*/ 126 h 147"/>
                  <a:gd name="T96" fmla="*/ 116 w 298"/>
                  <a:gd name="T97" fmla="*/ 137 h 147"/>
                  <a:gd name="T98" fmla="*/ 122 w 298"/>
                  <a:gd name="T99" fmla="*/ 142 h 147"/>
                  <a:gd name="T100" fmla="*/ 128 w 298"/>
                  <a:gd name="T101" fmla="*/ 141 h 147"/>
                  <a:gd name="T102" fmla="*/ 141 w 298"/>
                  <a:gd name="T103" fmla="*/ 147 h 147"/>
                  <a:gd name="T104" fmla="*/ 151 w 298"/>
                  <a:gd name="T105" fmla="*/ 136 h 147"/>
                  <a:gd name="T106" fmla="*/ 155 w 298"/>
                  <a:gd name="T107" fmla="*/ 125 h 147"/>
                  <a:gd name="T108" fmla="*/ 158 w 298"/>
                  <a:gd name="T109" fmla="*/ 120 h 147"/>
                  <a:gd name="T110" fmla="*/ 159 w 298"/>
                  <a:gd name="T111" fmla="*/ 117 h 147"/>
                  <a:gd name="T112" fmla="*/ 172 w 298"/>
                  <a:gd name="T113" fmla="*/ 110 h 147"/>
                  <a:gd name="T114" fmla="*/ 174 w 298"/>
                  <a:gd name="T115" fmla="*/ 110 h 147"/>
                  <a:gd name="T116" fmla="*/ 200 w 298"/>
                  <a:gd name="T117" fmla="*/ 98 h 147"/>
                  <a:gd name="T118" fmla="*/ 214 w 298"/>
                  <a:gd name="T119" fmla="*/ 9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8" h="147">
                    <a:moveTo>
                      <a:pt x="240" y="88"/>
                    </a:moveTo>
                    <a:cubicBezTo>
                      <a:pt x="240" y="88"/>
                      <a:pt x="240" y="88"/>
                      <a:pt x="240" y="88"/>
                    </a:cubicBezTo>
                    <a:cubicBezTo>
                      <a:pt x="239" y="87"/>
                      <a:pt x="239" y="87"/>
                      <a:pt x="239" y="87"/>
                    </a:cubicBezTo>
                    <a:cubicBezTo>
                      <a:pt x="242" y="87"/>
                      <a:pt x="242" y="87"/>
                      <a:pt x="242" y="87"/>
                    </a:cubicBezTo>
                    <a:cubicBezTo>
                      <a:pt x="242" y="87"/>
                      <a:pt x="242" y="87"/>
                      <a:pt x="242" y="87"/>
                    </a:cubicBezTo>
                    <a:cubicBezTo>
                      <a:pt x="248" y="85"/>
                      <a:pt x="248" y="85"/>
                      <a:pt x="248" y="85"/>
                    </a:cubicBezTo>
                    <a:cubicBezTo>
                      <a:pt x="249" y="85"/>
                      <a:pt x="249" y="85"/>
                      <a:pt x="249" y="85"/>
                    </a:cubicBezTo>
                    <a:cubicBezTo>
                      <a:pt x="250" y="84"/>
                      <a:pt x="250" y="84"/>
                      <a:pt x="250" y="84"/>
                    </a:cubicBezTo>
                    <a:cubicBezTo>
                      <a:pt x="250" y="84"/>
                      <a:pt x="250" y="83"/>
                      <a:pt x="250" y="83"/>
                    </a:cubicBezTo>
                    <a:cubicBezTo>
                      <a:pt x="250" y="83"/>
                      <a:pt x="249" y="83"/>
                      <a:pt x="249" y="83"/>
                    </a:cubicBezTo>
                    <a:cubicBezTo>
                      <a:pt x="242" y="84"/>
                      <a:pt x="242" y="84"/>
                      <a:pt x="242" y="84"/>
                    </a:cubicBezTo>
                    <a:cubicBezTo>
                      <a:pt x="241" y="83"/>
                      <a:pt x="241" y="83"/>
                      <a:pt x="241" y="83"/>
                    </a:cubicBezTo>
                    <a:cubicBezTo>
                      <a:pt x="235" y="82"/>
                      <a:pt x="235" y="82"/>
                      <a:pt x="235" y="82"/>
                    </a:cubicBezTo>
                    <a:cubicBezTo>
                      <a:pt x="235" y="82"/>
                      <a:pt x="235" y="82"/>
                      <a:pt x="235" y="82"/>
                    </a:cubicBezTo>
                    <a:cubicBezTo>
                      <a:pt x="234" y="83"/>
                      <a:pt x="234" y="83"/>
                      <a:pt x="234" y="83"/>
                    </a:cubicBezTo>
                    <a:cubicBezTo>
                      <a:pt x="234" y="82"/>
                      <a:pt x="234" y="82"/>
                      <a:pt x="234" y="82"/>
                    </a:cubicBezTo>
                    <a:cubicBezTo>
                      <a:pt x="234" y="82"/>
                      <a:pt x="234" y="82"/>
                      <a:pt x="234" y="82"/>
                    </a:cubicBezTo>
                    <a:cubicBezTo>
                      <a:pt x="234" y="82"/>
                      <a:pt x="234" y="82"/>
                      <a:pt x="234" y="82"/>
                    </a:cubicBezTo>
                    <a:cubicBezTo>
                      <a:pt x="229" y="83"/>
                      <a:pt x="229" y="83"/>
                      <a:pt x="229" y="83"/>
                    </a:cubicBezTo>
                    <a:cubicBezTo>
                      <a:pt x="226" y="83"/>
                      <a:pt x="226" y="83"/>
                      <a:pt x="226" y="83"/>
                    </a:cubicBezTo>
                    <a:cubicBezTo>
                      <a:pt x="226" y="83"/>
                      <a:pt x="226" y="83"/>
                      <a:pt x="226" y="83"/>
                    </a:cubicBezTo>
                    <a:cubicBezTo>
                      <a:pt x="223" y="85"/>
                      <a:pt x="223" y="85"/>
                      <a:pt x="223" y="85"/>
                    </a:cubicBezTo>
                    <a:cubicBezTo>
                      <a:pt x="218" y="84"/>
                      <a:pt x="218" y="84"/>
                      <a:pt x="218" y="84"/>
                    </a:cubicBezTo>
                    <a:cubicBezTo>
                      <a:pt x="224" y="83"/>
                      <a:pt x="224" y="83"/>
                      <a:pt x="224" y="83"/>
                    </a:cubicBezTo>
                    <a:cubicBezTo>
                      <a:pt x="226" y="83"/>
                      <a:pt x="226" y="83"/>
                      <a:pt x="226" y="83"/>
                    </a:cubicBezTo>
                    <a:cubicBezTo>
                      <a:pt x="227" y="83"/>
                      <a:pt x="227" y="83"/>
                      <a:pt x="227" y="83"/>
                    </a:cubicBezTo>
                    <a:cubicBezTo>
                      <a:pt x="227" y="83"/>
                      <a:pt x="227" y="83"/>
                      <a:pt x="227" y="83"/>
                    </a:cubicBezTo>
                    <a:cubicBezTo>
                      <a:pt x="228" y="83"/>
                      <a:pt x="228" y="83"/>
                      <a:pt x="228" y="83"/>
                    </a:cubicBezTo>
                    <a:cubicBezTo>
                      <a:pt x="228" y="83"/>
                      <a:pt x="228" y="83"/>
                      <a:pt x="228" y="83"/>
                    </a:cubicBezTo>
                    <a:cubicBezTo>
                      <a:pt x="228" y="83"/>
                      <a:pt x="228" y="82"/>
                      <a:pt x="228" y="82"/>
                    </a:cubicBezTo>
                    <a:cubicBezTo>
                      <a:pt x="228" y="81"/>
                      <a:pt x="228" y="81"/>
                      <a:pt x="228" y="81"/>
                    </a:cubicBezTo>
                    <a:cubicBezTo>
                      <a:pt x="228" y="81"/>
                      <a:pt x="228" y="81"/>
                      <a:pt x="228" y="81"/>
                    </a:cubicBezTo>
                    <a:cubicBezTo>
                      <a:pt x="224" y="82"/>
                      <a:pt x="224" y="82"/>
                      <a:pt x="224" y="82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19" y="81"/>
                      <a:pt x="219" y="81"/>
                      <a:pt x="219" y="81"/>
                    </a:cubicBezTo>
                    <a:cubicBezTo>
                      <a:pt x="219" y="81"/>
                      <a:pt x="219" y="81"/>
                      <a:pt x="219" y="81"/>
                    </a:cubicBezTo>
                    <a:cubicBezTo>
                      <a:pt x="219" y="81"/>
                      <a:pt x="219" y="81"/>
                      <a:pt x="219" y="81"/>
                    </a:cubicBezTo>
                    <a:cubicBezTo>
                      <a:pt x="215" y="82"/>
                      <a:pt x="215" y="82"/>
                      <a:pt x="215" y="82"/>
                    </a:cubicBezTo>
                    <a:cubicBezTo>
                      <a:pt x="221" y="78"/>
                      <a:pt x="221" y="78"/>
                      <a:pt x="221" y="78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3" y="79"/>
                      <a:pt x="223" y="79"/>
                      <a:pt x="223" y="79"/>
                    </a:cubicBezTo>
                    <a:cubicBezTo>
                      <a:pt x="228" y="79"/>
                      <a:pt x="228" y="79"/>
                      <a:pt x="228" y="79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2" y="77"/>
                      <a:pt x="232" y="77"/>
                      <a:pt x="232" y="77"/>
                    </a:cubicBezTo>
                    <a:cubicBezTo>
                      <a:pt x="233" y="77"/>
                      <a:pt x="233" y="77"/>
                      <a:pt x="233" y="77"/>
                    </a:cubicBezTo>
                    <a:cubicBezTo>
                      <a:pt x="233" y="77"/>
                      <a:pt x="233" y="77"/>
                      <a:pt x="233" y="77"/>
                    </a:cubicBezTo>
                    <a:cubicBezTo>
                      <a:pt x="233" y="77"/>
                      <a:pt x="233" y="77"/>
                      <a:pt x="233" y="76"/>
                    </a:cubicBezTo>
                    <a:cubicBezTo>
                      <a:pt x="231" y="75"/>
                      <a:pt x="231" y="75"/>
                      <a:pt x="231" y="75"/>
                    </a:cubicBezTo>
                    <a:cubicBezTo>
                      <a:pt x="231" y="75"/>
                      <a:pt x="231" y="75"/>
                      <a:pt x="231" y="75"/>
                    </a:cubicBezTo>
                    <a:cubicBezTo>
                      <a:pt x="232" y="75"/>
                      <a:pt x="232" y="75"/>
                      <a:pt x="232" y="75"/>
                    </a:cubicBezTo>
                    <a:cubicBezTo>
                      <a:pt x="235" y="77"/>
                      <a:pt x="235" y="77"/>
                      <a:pt x="235" y="77"/>
                    </a:cubicBezTo>
                    <a:cubicBezTo>
                      <a:pt x="235" y="77"/>
                      <a:pt x="235" y="77"/>
                      <a:pt x="235" y="77"/>
                    </a:cubicBezTo>
                    <a:cubicBezTo>
                      <a:pt x="237" y="76"/>
                      <a:pt x="237" y="76"/>
                      <a:pt x="237" y="76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43" y="82"/>
                      <a:pt x="243" y="82"/>
                      <a:pt x="243" y="82"/>
                    </a:cubicBezTo>
                    <a:cubicBezTo>
                      <a:pt x="243" y="82"/>
                      <a:pt x="243" y="82"/>
                      <a:pt x="243" y="82"/>
                    </a:cubicBezTo>
                    <a:cubicBezTo>
                      <a:pt x="247" y="82"/>
                      <a:pt x="247" y="82"/>
                      <a:pt x="247" y="82"/>
                    </a:cubicBezTo>
                    <a:cubicBezTo>
                      <a:pt x="247" y="82"/>
                      <a:pt x="247" y="82"/>
                      <a:pt x="247" y="82"/>
                    </a:cubicBezTo>
                    <a:cubicBezTo>
                      <a:pt x="248" y="80"/>
                      <a:pt x="248" y="80"/>
                      <a:pt x="248" y="80"/>
                    </a:cubicBezTo>
                    <a:cubicBezTo>
                      <a:pt x="248" y="82"/>
                      <a:pt x="248" y="82"/>
                      <a:pt x="248" y="82"/>
                    </a:cubicBezTo>
                    <a:cubicBezTo>
                      <a:pt x="248" y="82"/>
                      <a:pt x="248" y="82"/>
                      <a:pt x="248" y="82"/>
                    </a:cubicBezTo>
                    <a:cubicBezTo>
                      <a:pt x="252" y="82"/>
                      <a:pt x="252" y="82"/>
                      <a:pt x="252" y="82"/>
                    </a:cubicBezTo>
                    <a:cubicBezTo>
                      <a:pt x="252" y="82"/>
                      <a:pt x="252" y="82"/>
                      <a:pt x="252" y="82"/>
                    </a:cubicBezTo>
                    <a:cubicBezTo>
                      <a:pt x="252" y="82"/>
                      <a:pt x="252" y="82"/>
                      <a:pt x="252" y="82"/>
                    </a:cubicBezTo>
                    <a:cubicBezTo>
                      <a:pt x="251" y="74"/>
                      <a:pt x="251" y="74"/>
                      <a:pt x="251" y="74"/>
                    </a:cubicBezTo>
                    <a:cubicBezTo>
                      <a:pt x="251" y="74"/>
                      <a:pt x="250" y="74"/>
                      <a:pt x="250" y="74"/>
                    </a:cubicBezTo>
                    <a:cubicBezTo>
                      <a:pt x="247" y="75"/>
                      <a:pt x="247" y="75"/>
                      <a:pt x="247" y="75"/>
                    </a:cubicBezTo>
                    <a:cubicBezTo>
                      <a:pt x="248" y="73"/>
                      <a:pt x="248" y="73"/>
                      <a:pt x="248" y="73"/>
                    </a:cubicBezTo>
                    <a:cubicBezTo>
                      <a:pt x="248" y="73"/>
                      <a:pt x="248" y="73"/>
                      <a:pt x="248" y="73"/>
                    </a:cubicBezTo>
                    <a:cubicBezTo>
                      <a:pt x="248" y="73"/>
                      <a:pt x="248" y="73"/>
                      <a:pt x="248" y="73"/>
                    </a:cubicBezTo>
                    <a:cubicBezTo>
                      <a:pt x="246" y="74"/>
                      <a:pt x="246" y="74"/>
                      <a:pt x="246" y="74"/>
                    </a:cubicBezTo>
                    <a:cubicBezTo>
                      <a:pt x="248" y="73"/>
                      <a:pt x="248" y="73"/>
                      <a:pt x="248" y="73"/>
                    </a:cubicBezTo>
                    <a:cubicBezTo>
                      <a:pt x="248" y="73"/>
                      <a:pt x="248" y="73"/>
                      <a:pt x="248" y="73"/>
                    </a:cubicBezTo>
                    <a:cubicBezTo>
                      <a:pt x="248" y="73"/>
                      <a:pt x="248" y="73"/>
                      <a:pt x="248" y="73"/>
                    </a:cubicBezTo>
                    <a:cubicBezTo>
                      <a:pt x="241" y="70"/>
                      <a:pt x="241" y="70"/>
                      <a:pt x="241" y="70"/>
                    </a:cubicBezTo>
                    <a:cubicBezTo>
                      <a:pt x="237" y="69"/>
                      <a:pt x="237" y="69"/>
                      <a:pt x="237" y="69"/>
                    </a:cubicBezTo>
                    <a:cubicBezTo>
                      <a:pt x="237" y="69"/>
                      <a:pt x="237" y="69"/>
                      <a:pt x="237" y="69"/>
                    </a:cubicBezTo>
                    <a:cubicBezTo>
                      <a:pt x="233" y="71"/>
                      <a:pt x="233" y="71"/>
                      <a:pt x="233" y="71"/>
                    </a:cubicBezTo>
                    <a:cubicBezTo>
                      <a:pt x="233" y="70"/>
                      <a:pt x="233" y="70"/>
                      <a:pt x="233" y="70"/>
                    </a:cubicBezTo>
                    <a:cubicBezTo>
                      <a:pt x="233" y="70"/>
                      <a:pt x="233" y="70"/>
                      <a:pt x="233" y="69"/>
                    </a:cubicBezTo>
                    <a:cubicBezTo>
                      <a:pt x="229" y="64"/>
                      <a:pt x="229" y="64"/>
                      <a:pt x="229" y="64"/>
                    </a:cubicBezTo>
                    <a:cubicBezTo>
                      <a:pt x="228" y="64"/>
                      <a:pt x="228" y="64"/>
                      <a:pt x="228" y="64"/>
                    </a:cubicBezTo>
                    <a:cubicBezTo>
                      <a:pt x="226" y="64"/>
                      <a:pt x="226" y="64"/>
                      <a:pt x="226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0" y="64"/>
                      <a:pt x="230" y="64"/>
                      <a:pt x="230" y="64"/>
                    </a:cubicBezTo>
                    <a:cubicBezTo>
                      <a:pt x="237" y="63"/>
                      <a:pt x="237" y="63"/>
                      <a:pt x="237" y="63"/>
                    </a:cubicBezTo>
                    <a:cubicBezTo>
                      <a:pt x="237" y="63"/>
                      <a:pt x="237" y="63"/>
                      <a:pt x="237" y="63"/>
                    </a:cubicBezTo>
                    <a:cubicBezTo>
                      <a:pt x="237" y="63"/>
                      <a:pt x="237" y="63"/>
                      <a:pt x="237" y="63"/>
                    </a:cubicBezTo>
                    <a:cubicBezTo>
                      <a:pt x="234" y="61"/>
                      <a:pt x="234" y="61"/>
                      <a:pt x="234" y="61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40" y="61"/>
                      <a:pt x="240" y="61"/>
                      <a:pt x="240" y="61"/>
                    </a:cubicBezTo>
                    <a:cubicBezTo>
                      <a:pt x="245" y="62"/>
                      <a:pt x="245" y="62"/>
                      <a:pt x="245" y="62"/>
                    </a:cubicBezTo>
                    <a:cubicBezTo>
                      <a:pt x="240" y="61"/>
                      <a:pt x="240" y="61"/>
                      <a:pt x="240" y="61"/>
                    </a:cubicBezTo>
                    <a:cubicBezTo>
                      <a:pt x="240" y="61"/>
                      <a:pt x="240" y="61"/>
                      <a:pt x="240" y="62"/>
                    </a:cubicBezTo>
                    <a:cubicBezTo>
                      <a:pt x="240" y="62"/>
                      <a:pt x="240" y="62"/>
                      <a:pt x="240" y="62"/>
                    </a:cubicBezTo>
                    <a:cubicBezTo>
                      <a:pt x="243" y="63"/>
                      <a:pt x="243" y="63"/>
                      <a:pt x="243" y="63"/>
                    </a:cubicBezTo>
                    <a:cubicBezTo>
                      <a:pt x="243" y="63"/>
                      <a:pt x="243" y="63"/>
                      <a:pt x="243" y="63"/>
                    </a:cubicBezTo>
                    <a:cubicBezTo>
                      <a:pt x="248" y="64"/>
                      <a:pt x="248" y="64"/>
                      <a:pt x="248" y="64"/>
                    </a:cubicBezTo>
                    <a:cubicBezTo>
                      <a:pt x="248" y="64"/>
                      <a:pt x="248" y="64"/>
                      <a:pt x="248" y="64"/>
                    </a:cubicBezTo>
                    <a:cubicBezTo>
                      <a:pt x="252" y="63"/>
                      <a:pt x="252" y="63"/>
                      <a:pt x="252" y="63"/>
                    </a:cubicBezTo>
                    <a:cubicBezTo>
                      <a:pt x="257" y="63"/>
                      <a:pt x="257" y="63"/>
                      <a:pt x="257" y="63"/>
                    </a:cubicBezTo>
                    <a:cubicBezTo>
                      <a:pt x="257" y="63"/>
                      <a:pt x="257" y="63"/>
                      <a:pt x="257" y="63"/>
                    </a:cubicBezTo>
                    <a:cubicBezTo>
                      <a:pt x="257" y="63"/>
                      <a:pt x="257" y="63"/>
                      <a:pt x="257" y="63"/>
                    </a:cubicBezTo>
                    <a:cubicBezTo>
                      <a:pt x="251" y="62"/>
                      <a:pt x="251" y="62"/>
                      <a:pt x="251" y="62"/>
                    </a:cubicBezTo>
                    <a:cubicBezTo>
                      <a:pt x="248" y="59"/>
                      <a:pt x="248" y="59"/>
                      <a:pt x="248" y="59"/>
                    </a:cubicBezTo>
                    <a:cubicBezTo>
                      <a:pt x="249" y="56"/>
                      <a:pt x="249" y="56"/>
                      <a:pt x="249" y="56"/>
                    </a:cubicBezTo>
                    <a:cubicBezTo>
                      <a:pt x="252" y="57"/>
                      <a:pt x="252" y="57"/>
                      <a:pt x="252" y="57"/>
                    </a:cubicBezTo>
                    <a:cubicBezTo>
                      <a:pt x="252" y="57"/>
                      <a:pt x="252" y="57"/>
                      <a:pt x="252" y="57"/>
                    </a:cubicBezTo>
                    <a:cubicBezTo>
                      <a:pt x="258" y="57"/>
                      <a:pt x="258" y="57"/>
                      <a:pt x="258" y="57"/>
                    </a:cubicBezTo>
                    <a:cubicBezTo>
                      <a:pt x="261" y="58"/>
                      <a:pt x="261" y="58"/>
                      <a:pt x="261" y="58"/>
                    </a:cubicBezTo>
                    <a:cubicBezTo>
                      <a:pt x="261" y="58"/>
                      <a:pt x="261" y="58"/>
                      <a:pt x="261" y="58"/>
                    </a:cubicBezTo>
                    <a:cubicBezTo>
                      <a:pt x="265" y="57"/>
                      <a:pt x="265" y="57"/>
                      <a:pt x="265" y="57"/>
                    </a:cubicBezTo>
                    <a:cubicBezTo>
                      <a:pt x="265" y="57"/>
                      <a:pt x="265" y="57"/>
                      <a:pt x="265" y="57"/>
                    </a:cubicBezTo>
                    <a:cubicBezTo>
                      <a:pt x="265" y="57"/>
                      <a:pt x="265" y="57"/>
                      <a:pt x="265" y="57"/>
                    </a:cubicBezTo>
                    <a:cubicBezTo>
                      <a:pt x="261" y="56"/>
                      <a:pt x="261" y="56"/>
                      <a:pt x="261" y="56"/>
                    </a:cubicBezTo>
                    <a:cubicBezTo>
                      <a:pt x="255" y="56"/>
                      <a:pt x="255" y="56"/>
                      <a:pt x="255" y="56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1" y="54"/>
                      <a:pt x="251" y="54"/>
                      <a:pt x="251" y="54"/>
                    </a:cubicBezTo>
                    <a:cubicBezTo>
                      <a:pt x="248" y="52"/>
                      <a:pt x="248" y="52"/>
                      <a:pt x="248" y="52"/>
                    </a:cubicBezTo>
                    <a:cubicBezTo>
                      <a:pt x="249" y="49"/>
                      <a:pt x="249" y="49"/>
                      <a:pt x="249" y="49"/>
                    </a:cubicBezTo>
                    <a:cubicBezTo>
                      <a:pt x="254" y="51"/>
                      <a:pt x="254" y="51"/>
                      <a:pt x="254" y="51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9" y="52"/>
                      <a:pt x="259" y="52"/>
                      <a:pt x="259" y="52"/>
                    </a:cubicBezTo>
                    <a:cubicBezTo>
                      <a:pt x="260" y="53"/>
                      <a:pt x="260" y="53"/>
                      <a:pt x="260" y="53"/>
                    </a:cubicBezTo>
                    <a:cubicBezTo>
                      <a:pt x="260" y="53"/>
                      <a:pt x="260" y="53"/>
                      <a:pt x="260" y="53"/>
                    </a:cubicBezTo>
                    <a:cubicBezTo>
                      <a:pt x="263" y="51"/>
                      <a:pt x="263" y="51"/>
                      <a:pt x="263" y="51"/>
                    </a:cubicBezTo>
                    <a:cubicBezTo>
                      <a:pt x="263" y="51"/>
                      <a:pt x="263" y="51"/>
                      <a:pt x="263" y="51"/>
                    </a:cubicBezTo>
                    <a:cubicBezTo>
                      <a:pt x="261" y="46"/>
                      <a:pt x="261" y="46"/>
                      <a:pt x="261" y="46"/>
                    </a:cubicBezTo>
                    <a:cubicBezTo>
                      <a:pt x="261" y="46"/>
                      <a:pt x="261" y="46"/>
                      <a:pt x="261" y="46"/>
                    </a:cubicBezTo>
                    <a:cubicBezTo>
                      <a:pt x="255" y="45"/>
                      <a:pt x="255" y="45"/>
                      <a:pt x="255" y="45"/>
                    </a:cubicBezTo>
                    <a:cubicBezTo>
                      <a:pt x="252" y="46"/>
                      <a:pt x="252" y="46"/>
                      <a:pt x="252" y="46"/>
                    </a:cubicBezTo>
                    <a:cubicBezTo>
                      <a:pt x="252" y="44"/>
                      <a:pt x="252" y="44"/>
                      <a:pt x="252" y="44"/>
                    </a:cubicBezTo>
                    <a:cubicBezTo>
                      <a:pt x="252" y="44"/>
                      <a:pt x="252" y="44"/>
                      <a:pt x="252" y="44"/>
                    </a:cubicBezTo>
                    <a:cubicBezTo>
                      <a:pt x="248" y="42"/>
                      <a:pt x="248" y="42"/>
                      <a:pt x="248" y="42"/>
                    </a:cubicBezTo>
                    <a:cubicBezTo>
                      <a:pt x="255" y="41"/>
                      <a:pt x="255" y="41"/>
                      <a:pt x="255" y="41"/>
                    </a:cubicBezTo>
                    <a:cubicBezTo>
                      <a:pt x="260" y="41"/>
                      <a:pt x="260" y="41"/>
                      <a:pt x="260" y="41"/>
                    </a:cubicBezTo>
                    <a:cubicBezTo>
                      <a:pt x="263" y="42"/>
                      <a:pt x="263" y="42"/>
                      <a:pt x="263" y="42"/>
                    </a:cubicBezTo>
                    <a:cubicBezTo>
                      <a:pt x="265" y="42"/>
                      <a:pt x="265" y="42"/>
                      <a:pt x="265" y="42"/>
                    </a:cubicBezTo>
                    <a:cubicBezTo>
                      <a:pt x="266" y="42"/>
                      <a:pt x="266" y="42"/>
                      <a:pt x="266" y="42"/>
                    </a:cubicBezTo>
                    <a:cubicBezTo>
                      <a:pt x="266" y="42"/>
                      <a:pt x="266" y="42"/>
                      <a:pt x="266" y="42"/>
                    </a:cubicBezTo>
                    <a:cubicBezTo>
                      <a:pt x="267" y="42"/>
                      <a:pt x="267" y="42"/>
                      <a:pt x="267" y="42"/>
                    </a:cubicBezTo>
                    <a:cubicBezTo>
                      <a:pt x="267" y="43"/>
                      <a:pt x="267" y="43"/>
                      <a:pt x="267" y="43"/>
                    </a:cubicBezTo>
                    <a:cubicBezTo>
                      <a:pt x="267" y="43"/>
                      <a:pt x="267" y="43"/>
                      <a:pt x="267" y="43"/>
                    </a:cubicBezTo>
                    <a:cubicBezTo>
                      <a:pt x="269" y="42"/>
                      <a:pt x="269" y="42"/>
                      <a:pt x="269" y="42"/>
                    </a:cubicBezTo>
                    <a:cubicBezTo>
                      <a:pt x="269" y="41"/>
                      <a:pt x="269" y="41"/>
                      <a:pt x="269" y="41"/>
                    </a:cubicBezTo>
                    <a:cubicBezTo>
                      <a:pt x="269" y="41"/>
                      <a:pt x="269" y="41"/>
                      <a:pt x="269" y="41"/>
                    </a:cubicBezTo>
                    <a:cubicBezTo>
                      <a:pt x="263" y="36"/>
                      <a:pt x="263" y="36"/>
                      <a:pt x="263" y="36"/>
                    </a:cubicBezTo>
                    <a:cubicBezTo>
                      <a:pt x="263" y="36"/>
                      <a:pt x="263" y="36"/>
                      <a:pt x="263" y="36"/>
                    </a:cubicBezTo>
                    <a:cubicBezTo>
                      <a:pt x="258" y="35"/>
                      <a:pt x="258" y="35"/>
                      <a:pt x="258" y="35"/>
                    </a:cubicBezTo>
                    <a:cubicBezTo>
                      <a:pt x="263" y="36"/>
                      <a:pt x="263" y="36"/>
                      <a:pt x="263" y="36"/>
                    </a:cubicBezTo>
                    <a:cubicBezTo>
                      <a:pt x="263" y="36"/>
                      <a:pt x="263" y="36"/>
                      <a:pt x="263" y="36"/>
                    </a:cubicBezTo>
                    <a:cubicBezTo>
                      <a:pt x="263" y="36"/>
                      <a:pt x="263" y="36"/>
                      <a:pt x="263" y="36"/>
                    </a:cubicBezTo>
                    <a:cubicBezTo>
                      <a:pt x="257" y="35"/>
                      <a:pt x="257" y="35"/>
                      <a:pt x="257" y="35"/>
                    </a:cubicBezTo>
                    <a:cubicBezTo>
                      <a:pt x="257" y="35"/>
                      <a:pt x="257" y="35"/>
                      <a:pt x="257" y="35"/>
                    </a:cubicBezTo>
                    <a:cubicBezTo>
                      <a:pt x="257" y="35"/>
                      <a:pt x="257" y="35"/>
                      <a:pt x="257" y="35"/>
                    </a:cubicBezTo>
                    <a:cubicBezTo>
                      <a:pt x="257" y="35"/>
                      <a:pt x="257" y="35"/>
                      <a:pt x="257" y="35"/>
                    </a:cubicBezTo>
                    <a:cubicBezTo>
                      <a:pt x="256" y="35"/>
                      <a:pt x="256" y="35"/>
                      <a:pt x="256" y="35"/>
                    </a:cubicBezTo>
                    <a:cubicBezTo>
                      <a:pt x="256" y="35"/>
                      <a:pt x="255" y="35"/>
                      <a:pt x="255" y="35"/>
                    </a:cubicBezTo>
                    <a:cubicBezTo>
                      <a:pt x="250" y="37"/>
                      <a:pt x="250" y="37"/>
                      <a:pt x="250" y="37"/>
                    </a:cubicBezTo>
                    <a:cubicBezTo>
                      <a:pt x="254" y="30"/>
                      <a:pt x="254" y="30"/>
                      <a:pt x="254" y="30"/>
                    </a:cubicBezTo>
                    <a:cubicBezTo>
                      <a:pt x="260" y="28"/>
                      <a:pt x="260" y="28"/>
                      <a:pt x="260" y="28"/>
                    </a:cubicBezTo>
                    <a:cubicBezTo>
                      <a:pt x="263" y="27"/>
                      <a:pt x="263" y="27"/>
                      <a:pt x="263" y="27"/>
                    </a:cubicBezTo>
                    <a:cubicBezTo>
                      <a:pt x="264" y="28"/>
                      <a:pt x="264" y="28"/>
                      <a:pt x="264" y="28"/>
                    </a:cubicBezTo>
                    <a:cubicBezTo>
                      <a:pt x="264" y="28"/>
                      <a:pt x="264" y="28"/>
                      <a:pt x="264" y="28"/>
                    </a:cubicBezTo>
                    <a:cubicBezTo>
                      <a:pt x="264" y="27"/>
                      <a:pt x="264" y="27"/>
                      <a:pt x="264" y="27"/>
                    </a:cubicBezTo>
                    <a:cubicBezTo>
                      <a:pt x="262" y="25"/>
                      <a:pt x="262" y="25"/>
                      <a:pt x="262" y="25"/>
                    </a:cubicBezTo>
                    <a:cubicBezTo>
                      <a:pt x="268" y="24"/>
                      <a:pt x="268" y="24"/>
                      <a:pt x="268" y="24"/>
                    </a:cubicBezTo>
                    <a:cubicBezTo>
                      <a:pt x="269" y="24"/>
                      <a:pt x="269" y="24"/>
                      <a:pt x="269" y="24"/>
                    </a:cubicBezTo>
                    <a:cubicBezTo>
                      <a:pt x="272" y="22"/>
                      <a:pt x="272" y="22"/>
                      <a:pt x="272" y="22"/>
                    </a:cubicBezTo>
                    <a:cubicBezTo>
                      <a:pt x="272" y="22"/>
                      <a:pt x="272" y="22"/>
                      <a:pt x="272" y="22"/>
                    </a:cubicBezTo>
                    <a:cubicBezTo>
                      <a:pt x="272" y="22"/>
                      <a:pt x="272" y="22"/>
                      <a:pt x="272" y="22"/>
                    </a:cubicBezTo>
                    <a:cubicBezTo>
                      <a:pt x="270" y="22"/>
                      <a:pt x="270" y="22"/>
                      <a:pt x="270" y="22"/>
                    </a:cubicBezTo>
                    <a:cubicBezTo>
                      <a:pt x="265" y="22"/>
                      <a:pt x="265" y="22"/>
                      <a:pt x="265" y="22"/>
                    </a:cubicBezTo>
                    <a:cubicBezTo>
                      <a:pt x="263" y="22"/>
                      <a:pt x="263" y="22"/>
                      <a:pt x="263" y="22"/>
                    </a:cubicBezTo>
                    <a:cubicBezTo>
                      <a:pt x="263" y="22"/>
                      <a:pt x="263" y="22"/>
                      <a:pt x="263" y="22"/>
                    </a:cubicBezTo>
                    <a:cubicBezTo>
                      <a:pt x="258" y="24"/>
                      <a:pt x="258" y="24"/>
                      <a:pt x="258" y="24"/>
                    </a:cubicBezTo>
                    <a:cubicBezTo>
                      <a:pt x="257" y="22"/>
                      <a:pt x="257" y="22"/>
                      <a:pt x="257" y="22"/>
                    </a:cubicBezTo>
                    <a:cubicBezTo>
                      <a:pt x="261" y="21"/>
                      <a:pt x="261" y="21"/>
                      <a:pt x="261" y="21"/>
                    </a:cubicBezTo>
                    <a:cubicBezTo>
                      <a:pt x="268" y="21"/>
                      <a:pt x="268" y="21"/>
                      <a:pt x="268" y="21"/>
                    </a:cubicBezTo>
                    <a:cubicBezTo>
                      <a:pt x="274" y="21"/>
                      <a:pt x="274" y="21"/>
                      <a:pt x="274" y="21"/>
                    </a:cubicBezTo>
                    <a:cubicBezTo>
                      <a:pt x="279" y="20"/>
                      <a:pt x="279" y="20"/>
                      <a:pt x="279" y="20"/>
                    </a:cubicBezTo>
                    <a:cubicBezTo>
                      <a:pt x="279" y="20"/>
                      <a:pt x="279" y="19"/>
                      <a:pt x="279" y="19"/>
                    </a:cubicBezTo>
                    <a:cubicBezTo>
                      <a:pt x="279" y="19"/>
                      <a:pt x="279" y="19"/>
                      <a:pt x="279" y="19"/>
                    </a:cubicBezTo>
                    <a:cubicBezTo>
                      <a:pt x="272" y="18"/>
                      <a:pt x="272" y="18"/>
                      <a:pt x="272" y="18"/>
                    </a:cubicBezTo>
                    <a:cubicBezTo>
                      <a:pt x="272" y="18"/>
                      <a:pt x="272" y="18"/>
                      <a:pt x="272" y="18"/>
                    </a:cubicBezTo>
                    <a:cubicBezTo>
                      <a:pt x="270" y="19"/>
                      <a:pt x="270" y="19"/>
                      <a:pt x="270" y="19"/>
                    </a:cubicBezTo>
                    <a:cubicBezTo>
                      <a:pt x="267" y="19"/>
                      <a:pt x="267" y="19"/>
                      <a:pt x="267" y="19"/>
                    </a:cubicBezTo>
                    <a:cubicBezTo>
                      <a:pt x="262" y="19"/>
                      <a:pt x="262" y="19"/>
                      <a:pt x="262" y="19"/>
                    </a:cubicBezTo>
                    <a:cubicBezTo>
                      <a:pt x="266" y="19"/>
                      <a:pt x="266" y="19"/>
                      <a:pt x="266" y="19"/>
                    </a:cubicBezTo>
                    <a:cubicBezTo>
                      <a:pt x="267" y="19"/>
                      <a:pt x="267" y="19"/>
                      <a:pt x="267" y="19"/>
                    </a:cubicBezTo>
                    <a:cubicBezTo>
                      <a:pt x="267" y="19"/>
                      <a:pt x="267" y="19"/>
                      <a:pt x="267" y="19"/>
                    </a:cubicBezTo>
                    <a:cubicBezTo>
                      <a:pt x="270" y="18"/>
                      <a:pt x="270" y="18"/>
                      <a:pt x="270" y="18"/>
                    </a:cubicBezTo>
                    <a:cubicBezTo>
                      <a:pt x="276" y="18"/>
                      <a:pt x="276" y="18"/>
                      <a:pt x="276" y="18"/>
                    </a:cubicBezTo>
                    <a:cubicBezTo>
                      <a:pt x="279" y="18"/>
                      <a:pt x="279" y="18"/>
                      <a:pt x="279" y="18"/>
                    </a:cubicBezTo>
                    <a:cubicBezTo>
                      <a:pt x="286" y="17"/>
                      <a:pt x="286" y="17"/>
                      <a:pt x="286" y="17"/>
                    </a:cubicBezTo>
                    <a:cubicBezTo>
                      <a:pt x="289" y="16"/>
                      <a:pt x="289" y="16"/>
                      <a:pt x="289" y="16"/>
                    </a:cubicBezTo>
                    <a:cubicBezTo>
                      <a:pt x="296" y="13"/>
                      <a:pt x="296" y="13"/>
                      <a:pt x="296" y="13"/>
                    </a:cubicBezTo>
                    <a:cubicBezTo>
                      <a:pt x="298" y="13"/>
                      <a:pt x="298" y="13"/>
                      <a:pt x="298" y="13"/>
                    </a:cubicBezTo>
                    <a:cubicBezTo>
                      <a:pt x="298" y="13"/>
                      <a:pt x="298" y="13"/>
                      <a:pt x="298" y="13"/>
                    </a:cubicBezTo>
                    <a:cubicBezTo>
                      <a:pt x="298" y="13"/>
                      <a:pt x="298" y="13"/>
                      <a:pt x="298" y="13"/>
                    </a:cubicBezTo>
                    <a:cubicBezTo>
                      <a:pt x="293" y="11"/>
                      <a:pt x="293" y="11"/>
                      <a:pt x="293" y="11"/>
                    </a:cubicBezTo>
                    <a:cubicBezTo>
                      <a:pt x="290" y="11"/>
                      <a:pt x="290" y="11"/>
                      <a:pt x="290" y="11"/>
                    </a:cubicBezTo>
                    <a:cubicBezTo>
                      <a:pt x="285" y="11"/>
                      <a:pt x="285" y="11"/>
                      <a:pt x="285" y="11"/>
                    </a:cubicBezTo>
                    <a:cubicBezTo>
                      <a:pt x="284" y="10"/>
                      <a:pt x="284" y="10"/>
                      <a:pt x="284" y="10"/>
                    </a:cubicBezTo>
                    <a:cubicBezTo>
                      <a:pt x="281" y="11"/>
                      <a:pt x="281" y="11"/>
                      <a:pt x="281" y="11"/>
                    </a:cubicBezTo>
                    <a:cubicBezTo>
                      <a:pt x="276" y="10"/>
                      <a:pt x="276" y="10"/>
                      <a:pt x="276" y="10"/>
                    </a:cubicBezTo>
                    <a:cubicBezTo>
                      <a:pt x="275" y="11"/>
                      <a:pt x="275" y="11"/>
                      <a:pt x="275" y="11"/>
                    </a:cubicBezTo>
                    <a:cubicBezTo>
                      <a:pt x="275" y="11"/>
                      <a:pt x="275" y="11"/>
                      <a:pt x="275" y="11"/>
                    </a:cubicBezTo>
                    <a:cubicBezTo>
                      <a:pt x="275" y="11"/>
                      <a:pt x="275" y="11"/>
                      <a:pt x="275" y="11"/>
                    </a:cubicBezTo>
                    <a:cubicBezTo>
                      <a:pt x="275" y="11"/>
                      <a:pt x="275" y="11"/>
                      <a:pt x="275" y="11"/>
                    </a:cubicBezTo>
                    <a:cubicBezTo>
                      <a:pt x="273" y="11"/>
                      <a:pt x="273" y="11"/>
                      <a:pt x="273" y="11"/>
                    </a:cubicBezTo>
                    <a:cubicBezTo>
                      <a:pt x="273" y="11"/>
                      <a:pt x="273" y="11"/>
                      <a:pt x="273" y="11"/>
                    </a:cubicBezTo>
                    <a:cubicBezTo>
                      <a:pt x="273" y="11"/>
                      <a:pt x="273" y="11"/>
                      <a:pt x="273" y="11"/>
                    </a:cubicBezTo>
                    <a:cubicBezTo>
                      <a:pt x="272" y="11"/>
                      <a:pt x="272" y="11"/>
                      <a:pt x="272" y="11"/>
                    </a:cubicBezTo>
                    <a:cubicBezTo>
                      <a:pt x="272" y="11"/>
                      <a:pt x="272" y="11"/>
                      <a:pt x="272" y="11"/>
                    </a:cubicBezTo>
                    <a:cubicBezTo>
                      <a:pt x="268" y="14"/>
                      <a:pt x="268" y="14"/>
                      <a:pt x="268" y="14"/>
                    </a:cubicBezTo>
                    <a:cubicBezTo>
                      <a:pt x="262" y="13"/>
                      <a:pt x="262" y="13"/>
                      <a:pt x="262" y="13"/>
                    </a:cubicBezTo>
                    <a:cubicBezTo>
                      <a:pt x="262" y="13"/>
                      <a:pt x="262" y="13"/>
                      <a:pt x="262" y="13"/>
                    </a:cubicBezTo>
                    <a:cubicBezTo>
                      <a:pt x="259" y="14"/>
                      <a:pt x="259" y="14"/>
                      <a:pt x="259" y="14"/>
                    </a:cubicBezTo>
                    <a:cubicBezTo>
                      <a:pt x="260" y="12"/>
                      <a:pt x="260" y="12"/>
                      <a:pt x="260" y="12"/>
                    </a:cubicBezTo>
                    <a:cubicBezTo>
                      <a:pt x="260" y="12"/>
                      <a:pt x="260" y="12"/>
                      <a:pt x="260" y="12"/>
                    </a:cubicBezTo>
                    <a:cubicBezTo>
                      <a:pt x="260" y="12"/>
                      <a:pt x="260" y="12"/>
                      <a:pt x="260" y="12"/>
                    </a:cubicBezTo>
                    <a:cubicBezTo>
                      <a:pt x="256" y="13"/>
                      <a:pt x="256" y="13"/>
                      <a:pt x="256" y="13"/>
                    </a:cubicBezTo>
                    <a:cubicBezTo>
                      <a:pt x="253" y="14"/>
                      <a:pt x="253" y="14"/>
                      <a:pt x="253" y="14"/>
                    </a:cubicBezTo>
                    <a:cubicBezTo>
                      <a:pt x="253" y="14"/>
                      <a:pt x="253" y="14"/>
                      <a:pt x="253" y="14"/>
                    </a:cubicBezTo>
                    <a:cubicBezTo>
                      <a:pt x="252" y="14"/>
                      <a:pt x="252" y="14"/>
                      <a:pt x="252" y="14"/>
                    </a:cubicBezTo>
                    <a:cubicBezTo>
                      <a:pt x="251" y="14"/>
                      <a:pt x="251" y="14"/>
                      <a:pt x="251" y="14"/>
                    </a:cubicBezTo>
                    <a:cubicBezTo>
                      <a:pt x="251" y="14"/>
                      <a:pt x="251" y="14"/>
                      <a:pt x="251" y="14"/>
                    </a:cubicBezTo>
                    <a:cubicBezTo>
                      <a:pt x="251" y="15"/>
                      <a:pt x="251" y="15"/>
                      <a:pt x="251" y="15"/>
                    </a:cubicBezTo>
                    <a:cubicBezTo>
                      <a:pt x="248" y="15"/>
                      <a:pt x="248" y="15"/>
                      <a:pt x="248" y="15"/>
                    </a:cubicBezTo>
                    <a:cubicBezTo>
                      <a:pt x="246" y="16"/>
                      <a:pt x="246" y="16"/>
                      <a:pt x="246" y="16"/>
                    </a:cubicBezTo>
                    <a:cubicBezTo>
                      <a:pt x="242" y="17"/>
                      <a:pt x="242" y="17"/>
                      <a:pt x="242" y="17"/>
                    </a:cubicBezTo>
                    <a:cubicBezTo>
                      <a:pt x="242" y="17"/>
                      <a:pt x="242" y="17"/>
                      <a:pt x="242" y="17"/>
                    </a:cubicBezTo>
                    <a:cubicBezTo>
                      <a:pt x="241" y="18"/>
                      <a:pt x="241" y="18"/>
                      <a:pt x="241" y="18"/>
                    </a:cubicBezTo>
                    <a:cubicBezTo>
                      <a:pt x="241" y="18"/>
                      <a:pt x="241" y="18"/>
                      <a:pt x="241" y="18"/>
                    </a:cubicBezTo>
                    <a:cubicBezTo>
                      <a:pt x="241" y="18"/>
                      <a:pt x="241" y="18"/>
                      <a:pt x="241" y="18"/>
                    </a:cubicBezTo>
                    <a:cubicBezTo>
                      <a:pt x="242" y="18"/>
                      <a:pt x="242" y="18"/>
                      <a:pt x="242" y="18"/>
                    </a:cubicBezTo>
                    <a:cubicBezTo>
                      <a:pt x="238" y="19"/>
                      <a:pt x="238" y="19"/>
                      <a:pt x="238" y="19"/>
                    </a:cubicBezTo>
                    <a:cubicBezTo>
                      <a:pt x="241" y="17"/>
                      <a:pt x="241" y="17"/>
                      <a:pt x="241" y="17"/>
                    </a:cubicBezTo>
                    <a:cubicBezTo>
                      <a:pt x="246" y="15"/>
                      <a:pt x="246" y="15"/>
                      <a:pt x="246" y="15"/>
                    </a:cubicBezTo>
                    <a:cubicBezTo>
                      <a:pt x="246" y="15"/>
                      <a:pt x="246" y="15"/>
                      <a:pt x="246" y="15"/>
                    </a:cubicBezTo>
                    <a:cubicBezTo>
                      <a:pt x="246" y="15"/>
                      <a:pt x="246" y="15"/>
                      <a:pt x="246" y="15"/>
                    </a:cubicBezTo>
                    <a:cubicBezTo>
                      <a:pt x="246" y="15"/>
                      <a:pt x="246" y="15"/>
                      <a:pt x="246" y="15"/>
                    </a:cubicBezTo>
                    <a:cubicBezTo>
                      <a:pt x="247" y="14"/>
                      <a:pt x="247" y="14"/>
                      <a:pt x="247" y="14"/>
                    </a:cubicBezTo>
                    <a:cubicBezTo>
                      <a:pt x="247" y="14"/>
                      <a:pt x="247" y="14"/>
                      <a:pt x="247" y="14"/>
                    </a:cubicBezTo>
                    <a:cubicBezTo>
                      <a:pt x="249" y="13"/>
                      <a:pt x="249" y="13"/>
                      <a:pt x="249" y="13"/>
                    </a:cubicBezTo>
                    <a:cubicBezTo>
                      <a:pt x="249" y="13"/>
                      <a:pt x="249" y="13"/>
                      <a:pt x="249" y="13"/>
                    </a:cubicBezTo>
                    <a:cubicBezTo>
                      <a:pt x="249" y="10"/>
                      <a:pt x="249" y="10"/>
                      <a:pt x="249" y="10"/>
                    </a:cubicBezTo>
                    <a:cubicBezTo>
                      <a:pt x="249" y="10"/>
                      <a:pt x="249" y="10"/>
                      <a:pt x="248" y="10"/>
                    </a:cubicBezTo>
                    <a:cubicBezTo>
                      <a:pt x="242" y="10"/>
                      <a:pt x="242" y="10"/>
                      <a:pt x="242" y="10"/>
                    </a:cubicBezTo>
                    <a:cubicBezTo>
                      <a:pt x="241" y="10"/>
                      <a:pt x="241" y="10"/>
                      <a:pt x="241" y="10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40" y="10"/>
                      <a:pt x="240" y="10"/>
                      <a:pt x="240" y="10"/>
                    </a:cubicBezTo>
                    <a:cubicBezTo>
                      <a:pt x="239" y="12"/>
                      <a:pt x="239" y="12"/>
                      <a:pt x="239" y="12"/>
                    </a:cubicBezTo>
                    <a:cubicBezTo>
                      <a:pt x="233" y="13"/>
                      <a:pt x="233" y="13"/>
                      <a:pt x="233" y="13"/>
                    </a:cubicBezTo>
                    <a:cubicBezTo>
                      <a:pt x="226" y="14"/>
                      <a:pt x="226" y="14"/>
                      <a:pt x="226" y="14"/>
                    </a:cubicBezTo>
                    <a:cubicBezTo>
                      <a:pt x="224" y="14"/>
                      <a:pt x="224" y="14"/>
                      <a:pt x="224" y="14"/>
                    </a:cubicBezTo>
                    <a:cubicBezTo>
                      <a:pt x="223" y="13"/>
                      <a:pt x="223" y="13"/>
                      <a:pt x="223" y="13"/>
                    </a:cubicBezTo>
                    <a:cubicBezTo>
                      <a:pt x="226" y="13"/>
                      <a:pt x="226" y="13"/>
                      <a:pt x="226" y="13"/>
                    </a:cubicBezTo>
                    <a:cubicBezTo>
                      <a:pt x="233" y="12"/>
                      <a:pt x="233" y="12"/>
                      <a:pt x="233" y="12"/>
                    </a:cubicBezTo>
                    <a:cubicBezTo>
                      <a:pt x="234" y="12"/>
                      <a:pt x="234" y="12"/>
                      <a:pt x="234" y="12"/>
                    </a:cubicBezTo>
                    <a:cubicBezTo>
                      <a:pt x="234" y="12"/>
                      <a:pt x="234" y="12"/>
                      <a:pt x="234" y="12"/>
                    </a:cubicBezTo>
                    <a:cubicBezTo>
                      <a:pt x="234" y="10"/>
                      <a:pt x="234" y="10"/>
                      <a:pt x="234" y="10"/>
                    </a:cubicBezTo>
                    <a:cubicBezTo>
                      <a:pt x="234" y="10"/>
                      <a:pt x="234" y="10"/>
                      <a:pt x="234" y="10"/>
                    </a:cubicBezTo>
                    <a:cubicBezTo>
                      <a:pt x="234" y="10"/>
                      <a:pt x="234" y="10"/>
                      <a:pt x="234" y="10"/>
                    </a:cubicBezTo>
                    <a:cubicBezTo>
                      <a:pt x="223" y="10"/>
                      <a:pt x="223" y="10"/>
                      <a:pt x="223" y="10"/>
                    </a:cubicBezTo>
                    <a:cubicBezTo>
                      <a:pt x="217" y="10"/>
                      <a:pt x="217" y="10"/>
                      <a:pt x="217" y="10"/>
                    </a:cubicBezTo>
                    <a:cubicBezTo>
                      <a:pt x="216" y="10"/>
                      <a:pt x="216" y="10"/>
                      <a:pt x="216" y="10"/>
                    </a:cubicBezTo>
                    <a:cubicBezTo>
                      <a:pt x="212" y="10"/>
                      <a:pt x="212" y="10"/>
                      <a:pt x="212" y="10"/>
                    </a:cubicBezTo>
                    <a:cubicBezTo>
                      <a:pt x="207" y="11"/>
                      <a:pt x="207" y="11"/>
                      <a:pt x="207" y="11"/>
                    </a:cubicBezTo>
                    <a:cubicBezTo>
                      <a:pt x="203" y="11"/>
                      <a:pt x="203" y="11"/>
                      <a:pt x="203" y="11"/>
                    </a:cubicBezTo>
                    <a:cubicBezTo>
                      <a:pt x="198" y="12"/>
                      <a:pt x="198" y="12"/>
                      <a:pt x="198" y="12"/>
                    </a:cubicBezTo>
                    <a:cubicBezTo>
                      <a:pt x="203" y="9"/>
                      <a:pt x="203" y="9"/>
                      <a:pt x="203" y="9"/>
                    </a:cubicBezTo>
                    <a:cubicBezTo>
                      <a:pt x="209" y="9"/>
                      <a:pt x="209" y="9"/>
                      <a:pt x="209" y="9"/>
                    </a:cubicBezTo>
                    <a:cubicBezTo>
                      <a:pt x="212" y="9"/>
                      <a:pt x="212" y="9"/>
                      <a:pt x="212" y="9"/>
                    </a:cubicBezTo>
                    <a:cubicBezTo>
                      <a:pt x="218" y="9"/>
                      <a:pt x="218" y="9"/>
                      <a:pt x="218" y="9"/>
                    </a:cubicBezTo>
                    <a:cubicBezTo>
                      <a:pt x="219" y="9"/>
                      <a:pt x="219" y="9"/>
                      <a:pt x="219" y="9"/>
                    </a:cubicBezTo>
                    <a:cubicBezTo>
                      <a:pt x="221" y="9"/>
                      <a:pt x="221" y="9"/>
                      <a:pt x="221" y="9"/>
                    </a:cubicBezTo>
                    <a:cubicBezTo>
                      <a:pt x="230" y="9"/>
                      <a:pt x="230" y="9"/>
                      <a:pt x="230" y="9"/>
                    </a:cubicBezTo>
                    <a:cubicBezTo>
                      <a:pt x="235" y="9"/>
                      <a:pt x="235" y="9"/>
                      <a:pt x="235" y="9"/>
                    </a:cubicBezTo>
                    <a:cubicBezTo>
                      <a:pt x="238" y="9"/>
                      <a:pt x="238" y="9"/>
                      <a:pt x="238" y="9"/>
                    </a:cubicBezTo>
                    <a:cubicBezTo>
                      <a:pt x="245" y="9"/>
                      <a:pt x="245" y="9"/>
                      <a:pt x="245" y="9"/>
                    </a:cubicBezTo>
                    <a:cubicBezTo>
                      <a:pt x="248" y="8"/>
                      <a:pt x="248" y="8"/>
                      <a:pt x="248" y="8"/>
                    </a:cubicBezTo>
                    <a:cubicBezTo>
                      <a:pt x="253" y="7"/>
                      <a:pt x="253" y="7"/>
                      <a:pt x="253" y="7"/>
                    </a:cubicBezTo>
                    <a:cubicBezTo>
                      <a:pt x="253" y="7"/>
                      <a:pt x="253" y="6"/>
                      <a:pt x="253" y="6"/>
                    </a:cubicBezTo>
                    <a:cubicBezTo>
                      <a:pt x="253" y="6"/>
                      <a:pt x="253" y="6"/>
                      <a:pt x="253" y="6"/>
                    </a:cubicBezTo>
                    <a:cubicBezTo>
                      <a:pt x="247" y="5"/>
                      <a:pt x="247" y="5"/>
                      <a:pt x="247" y="5"/>
                    </a:cubicBezTo>
                    <a:cubicBezTo>
                      <a:pt x="247" y="5"/>
                      <a:pt x="247" y="5"/>
                      <a:pt x="247" y="5"/>
                    </a:cubicBezTo>
                    <a:cubicBezTo>
                      <a:pt x="246" y="5"/>
                      <a:pt x="246" y="5"/>
                      <a:pt x="246" y="5"/>
                    </a:cubicBezTo>
                    <a:cubicBezTo>
                      <a:pt x="243" y="5"/>
                      <a:pt x="243" y="5"/>
                      <a:pt x="243" y="5"/>
                    </a:cubicBezTo>
                    <a:cubicBezTo>
                      <a:pt x="243" y="5"/>
                      <a:pt x="243" y="5"/>
                      <a:pt x="243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40" y="4"/>
                      <a:pt x="240" y="4"/>
                      <a:pt x="240" y="4"/>
                    </a:cubicBezTo>
                    <a:cubicBezTo>
                      <a:pt x="240" y="4"/>
                      <a:pt x="240" y="4"/>
                      <a:pt x="240" y="4"/>
                    </a:cubicBezTo>
                    <a:cubicBezTo>
                      <a:pt x="240" y="4"/>
                      <a:pt x="240" y="4"/>
                      <a:pt x="240" y="4"/>
                    </a:cubicBezTo>
                    <a:cubicBezTo>
                      <a:pt x="233" y="5"/>
                      <a:pt x="233" y="5"/>
                      <a:pt x="233" y="5"/>
                    </a:cubicBezTo>
                    <a:cubicBezTo>
                      <a:pt x="231" y="5"/>
                      <a:pt x="231" y="5"/>
                      <a:pt x="231" y="5"/>
                    </a:cubicBezTo>
                    <a:cubicBezTo>
                      <a:pt x="235" y="3"/>
                      <a:pt x="235" y="3"/>
                      <a:pt x="235" y="3"/>
                    </a:cubicBezTo>
                    <a:cubicBezTo>
                      <a:pt x="235" y="3"/>
                      <a:pt x="235" y="3"/>
                      <a:pt x="235" y="3"/>
                    </a:cubicBezTo>
                    <a:cubicBezTo>
                      <a:pt x="235" y="3"/>
                      <a:pt x="235" y="3"/>
                      <a:pt x="234" y="3"/>
                    </a:cubicBezTo>
                    <a:cubicBezTo>
                      <a:pt x="230" y="3"/>
                      <a:pt x="230" y="3"/>
                      <a:pt x="230" y="3"/>
                    </a:cubicBezTo>
                    <a:cubicBezTo>
                      <a:pt x="227" y="3"/>
                      <a:pt x="227" y="3"/>
                      <a:pt x="227" y="3"/>
                    </a:cubicBezTo>
                    <a:cubicBezTo>
                      <a:pt x="221" y="3"/>
                      <a:pt x="221" y="3"/>
                      <a:pt x="221" y="3"/>
                    </a:cubicBezTo>
                    <a:cubicBezTo>
                      <a:pt x="220" y="4"/>
                      <a:pt x="220" y="4"/>
                      <a:pt x="220" y="4"/>
                    </a:cubicBezTo>
                    <a:cubicBezTo>
                      <a:pt x="218" y="3"/>
                      <a:pt x="218" y="3"/>
                      <a:pt x="218" y="3"/>
                    </a:cubicBezTo>
                    <a:cubicBezTo>
                      <a:pt x="212" y="3"/>
                      <a:pt x="212" y="3"/>
                      <a:pt x="212" y="3"/>
                    </a:cubicBezTo>
                    <a:cubicBezTo>
                      <a:pt x="217" y="3"/>
                      <a:pt x="217" y="3"/>
                      <a:pt x="217" y="3"/>
                    </a:cubicBezTo>
                    <a:cubicBezTo>
                      <a:pt x="222" y="3"/>
                      <a:pt x="222" y="3"/>
                      <a:pt x="222" y="3"/>
                    </a:cubicBezTo>
                    <a:cubicBezTo>
                      <a:pt x="226" y="3"/>
                      <a:pt x="226" y="3"/>
                      <a:pt x="226" y="3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0" y="2"/>
                      <a:pt x="230" y="2"/>
                      <a:pt x="230" y="2"/>
                    </a:cubicBezTo>
                    <a:cubicBezTo>
                      <a:pt x="224" y="1"/>
                      <a:pt x="224" y="1"/>
                      <a:pt x="224" y="1"/>
                    </a:cubicBezTo>
                    <a:cubicBezTo>
                      <a:pt x="218" y="1"/>
                      <a:pt x="218" y="1"/>
                      <a:pt x="218" y="1"/>
                    </a:cubicBezTo>
                    <a:cubicBezTo>
                      <a:pt x="214" y="1"/>
                      <a:pt x="214" y="1"/>
                      <a:pt x="214" y="1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202" y="0"/>
                      <a:pt x="202" y="0"/>
                      <a:pt x="202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196" y="0"/>
                      <a:pt x="196" y="0"/>
                      <a:pt x="196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85" y="1"/>
                      <a:pt x="185" y="1"/>
                      <a:pt x="185" y="1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2"/>
                      <a:pt x="179" y="2"/>
                      <a:pt x="179" y="2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2" y="2"/>
                      <a:pt x="172" y="2"/>
                      <a:pt x="172" y="2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72" y="3"/>
                      <a:pt x="172" y="3"/>
                      <a:pt x="172" y="3"/>
                    </a:cubicBezTo>
                    <a:cubicBezTo>
                      <a:pt x="171" y="3"/>
                      <a:pt x="171" y="3"/>
                      <a:pt x="171" y="3"/>
                    </a:cubicBezTo>
                    <a:cubicBezTo>
                      <a:pt x="168" y="3"/>
                      <a:pt x="168" y="3"/>
                      <a:pt x="168" y="3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8" y="5"/>
                      <a:pt x="168" y="5"/>
                      <a:pt x="168" y="5"/>
                    </a:cubicBezTo>
                    <a:cubicBezTo>
                      <a:pt x="164" y="4"/>
                      <a:pt x="164" y="4"/>
                      <a:pt x="164" y="4"/>
                    </a:cubicBezTo>
                    <a:cubicBezTo>
                      <a:pt x="159" y="4"/>
                      <a:pt x="159" y="4"/>
                      <a:pt x="159" y="4"/>
                    </a:cubicBezTo>
                    <a:cubicBezTo>
                      <a:pt x="154" y="3"/>
                      <a:pt x="154" y="3"/>
                      <a:pt x="154" y="3"/>
                    </a:cubicBezTo>
                    <a:cubicBezTo>
                      <a:pt x="154" y="3"/>
                      <a:pt x="154" y="3"/>
                      <a:pt x="154" y="3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8" y="2"/>
                      <a:pt x="148" y="2"/>
                      <a:pt x="148" y="2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41" y="3"/>
                      <a:pt x="141" y="3"/>
                      <a:pt x="141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9" y="3"/>
                      <a:pt x="139" y="3"/>
                      <a:pt x="138" y="3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9" y="3"/>
                      <a:pt x="139" y="3"/>
                      <a:pt x="139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6" y="3"/>
                      <a:pt x="136" y="3"/>
                      <a:pt x="136" y="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5" y="3"/>
                      <a:pt x="135" y="3"/>
                      <a:pt x="135" y="3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32" y="3"/>
                      <a:pt x="132" y="3"/>
                      <a:pt x="132" y="3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29" y="4"/>
                      <a:pt x="129" y="4"/>
                      <a:pt x="129" y="4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2" y="5"/>
                      <a:pt x="132" y="5"/>
                      <a:pt x="132" y="5"/>
                    </a:cubicBezTo>
                    <a:cubicBezTo>
                      <a:pt x="139" y="5"/>
                      <a:pt x="139" y="5"/>
                      <a:pt x="139" y="5"/>
                    </a:cubicBezTo>
                    <a:cubicBezTo>
                      <a:pt x="143" y="5"/>
                      <a:pt x="143" y="5"/>
                      <a:pt x="143" y="5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61" y="6"/>
                      <a:pt x="161" y="6"/>
                      <a:pt x="161" y="6"/>
                    </a:cubicBezTo>
                    <a:cubicBezTo>
                      <a:pt x="162" y="6"/>
                      <a:pt x="162" y="6"/>
                      <a:pt x="162" y="6"/>
                    </a:cubicBezTo>
                    <a:cubicBezTo>
                      <a:pt x="162" y="8"/>
                      <a:pt x="162" y="8"/>
                      <a:pt x="162" y="8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4" y="5"/>
                      <a:pt x="154" y="5"/>
                      <a:pt x="154" y="5"/>
                    </a:cubicBezTo>
                    <a:cubicBezTo>
                      <a:pt x="154" y="5"/>
                      <a:pt x="154" y="6"/>
                      <a:pt x="154" y="6"/>
                    </a:cubicBezTo>
                    <a:cubicBezTo>
                      <a:pt x="153" y="7"/>
                      <a:pt x="153" y="7"/>
                      <a:pt x="153" y="7"/>
                    </a:cubicBezTo>
                    <a:cubicBezTo>
                      <a:pt x="152" y="5"/>
                      <a:pt x="152" y="5"/>
                      <a:pt x="152" y="5"/>
                    </a:cubicBezTo>
                    <a:cubicBezTo>
                      <a:pt x="152" y="5"/>
                      <a:pt x="152" y="5"/>
                      <a:pt x="151" y="5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145" y="5"/>
                      <a:pt x="145" y="5"/>
                      <a:pt x="145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7" y="5"/>
                      <a:pt x="137" y="5"/>
                      <a:pt x="137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33" y="5"/>
                      <a:pt x="133" y="5"/>
                      <a:pt x="133" y="6"/>
                    </a:cubicBezTo>
                    <a:cubicBezTo>
                      <a:pt x="139" y="8"/>
                      <a:pt x="139" y="8"/>
                      <a:pt x="139" y="8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32" y="10"/>
                      <a:pt x="132" y="10"/>
                      <a:pt x="132" y="10"/>
                    </a:cubicBezTo>
                    <a:cubicBezTo>
                      <a:pt x="130" y="9"/>
                      <a:pt x="130" y="9"/>
                      <a:pt x="130" y="9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123" y="8"/>
                      <a:pt x="123" y="8"/>
                      <a:pt x="123" y="8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4" y="7"/>
                      <a:pt x="114" y="7"/>
                      <a:pt x="114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4" y="11"/>
                      <a:pt x="114" y="11"/>
                      <a:pt x="114" y="11"/>
                    </a:cubicBezTo>
                    <a:cubicBezTo>
                      <a:pt x="107" y="10"/>
                      <a:pt x="107" y="10"/>
                      <a:pt x="107" y="10"/>
                    </a:cubicBezTo>
                    <a:cubicBezTo>
                      <a:pt x="107" y="10"/>
                      <a:pt x="107" y="11"/>
                      <a:pt x="107" y="11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06" y="11"/>
                      <a:pt x="106" y="11"/>
                      <a:pt x="106" y="11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8" y="10"/>
                      <a:pt x="98" y="10"/>
                      <a:pt x="98" y="10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91" y="8"/>
                      <a:pt x="91" y="8"/>
                      <a:pt x="91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7" y="15"/>
                      <a:pt x="47" y="15"/>
                      <a:pt x="47" y="16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5" y="18"/>
                      <a:pt x="35" y="18"/>
                    </a:cubicBezTo>
                    <a:cubicBezTo>
                      <a:pt x="35" y="18"/>
                      <a:pt x="36" y="18"/>
                      <a:pt x="36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63" y="47"/>
                      <a:pt x="63" y="47"/>
                      <a:pt x="63" y="47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8" y="56"/>
                      <a:pt x="78" y="56"/>
                      <a:pt x="78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5"/>
                      <a:pt x="85" y="65"/>
                      <a:pt x="85" y="65"/>
                    </a:cubicBezTo>
                    <a:cubicBezTo>
                      <a:pt x="85" y="66"/>
                      <a:pt x="85" y="66"/>
                      <a:pt x="85" y="66"/>
                    </a:cubicBezTo>
                    <a:cubicBezTo>
                      <a:pt x="89" y="66"/>
                      <a:pt x="89" y="66"/>
                      <a:pt x="89" y="66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9" y="69"/>
                      <a:pt x="89" y="69"/>
                      <a:pt x="89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9" y="70"/>
                      <a:pt x="89" y="70"/>
                      <a:pt x="89" y="70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85" y="72"/>
                      <a:pt x="85" y="72"/>
                      <a:pt x="85" y="72"/>
                    </a:cubicBezTo>
                    <a:cubicBezTo>
                      <a:pt x="91" y="71"/>
                      <a:pt x="91" y="71"/>
                      <a:pt x="91" y="71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87" y="76"/>
                      <a:pt x="87" y="76"/>
                      <a:pt x="87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6"/>
                      <a:pt x="94" y="76"/>
                      <a:pt x="94" y="76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7" y="74"/>
                      <a:pt x="97" y="74"/>
                      <a:pt x="97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97" y="75"/>
                      <a:pt x="97" y="75"/>
                      <a:pt x="97" y="75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101" y="76"/>
                      <a:pt x="101" y="76"/>
                      <a:pt x="101" y="76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04" y="75"/>
                      <a:pt x="104" y="75"/>
                      <a:pt x="104" y="75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100" y="77"/>
                      <a:pt x="100" y="77"/>
                      <a:pt x="100" y="77"/>
                    </a:cubicBezTo>
                    <a:cubicBezTo>
                      <a:pt x="103" y="76"/>
                      <a:pt x="103" y="76"/>
                      <a:pt x="103" y="76"/>
                    </a:cubicBezTo>
                    <a:cubicBezTo>
                      <a:pt x="102" y="77"/>
                      <a:pt x="102" y="77"/>
                      <a:pt x="102" y="77"/>
                    </a:cubicBezTo>
                    <a:cubicBezTo>
                      <a:pt x="102" y="77"/>
                      <a:pt x="102" y="77"/>
                      <a:pt x="102" y="78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9" y="80"/>
                      <a:pt x="109" y="80"/>
                      <a:pt x="109" y="80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9" y="81"/>
                      <a:pt x="109" y="81"/>
                      <a:pt x="109" y="81"/>
                    </a:cubicBezTo>
                    <a:cubicBezTo>
                      <a:pt x="108" y="82"/>
                      <a:pt x="108" y="82"/>
                      <a:pt x="108" y="82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7" y="82"/>
                      <a:pt x="108" y="82"/>
                      <a:pt x="108" y="82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5" y="82"/>
                      <a:pt x="105" y="82"/>
                      <a:pt x="105" y="82"/>
                    </a:cubicBezTo>
                    <a:cubicBezTo>
                      <a:pt x="101" y="80"/>
                      <a:pt x="101" y="80"/>
                      <a:pt x="101" y="80"/>
                    </a:cubicBezTo>
                    <a:cubicBezTo>
                      <a:pt x="98" y="79"/>
                      <a:pt x="98" y="79"/>
                      <a:pt x="98" y="79"/>
                    </a:cubicBezTo>
                    <a:cubicBezTo>
                      <a:pt x="92" y="79"/>
                      <a:pt x="92" y="79"/>
                      <a:pt x="92" y="79"/>
                    </a:cubicBezTo>
                    <a:cubicBezTo>
                      <a:pt x="92" y="79"/>
                      <a:pt x="92" y="79"/>
                      <a:pt x="92" y="79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80"/>
                      <a:pt x="90" y="81"/>
                      <a:pt x="90" y="81"/>
                    </a:cubicBezTo>
                    <a:cubicBezTo>
                      <a:pt x="97" y="82"/>
                      <a:pt x="97" y="82"/>
                      <a:pt x="97" y="82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6" y="85"/>
                      <a:pt x="106" y="85"/>
                      <a:pt x="106" y="85"/>
                    </a:cubicBezTo>
                    <a:cubicBezTo>
                      <a:pt x="111" y="84"/>
                      <a:pt x="111" y="84"/>
                      <a:pt x="111" y="84"/>
                    </a:cubicBezTo>
                    <a:cubicBezTo>
                      <a:pt x="109" y="92"/>
                      <a:pt x="109" y="92"/>
                      <a:pt x="109" y="92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7" y="93"/>
                      <a:pt x="107" y="93"/>
                      <a:pt x="107" y="93"/>
                    </a:cubicBezTo>
                    <a:cubicBezTo>
                      <a:pt x="100" y="93"/>
                      <a:pt x="100" y="93"/>
                      <a:pt x="100" y="93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101" y="97"/>
                      <a:pt x="101" y="97"/>
                      <a:pt x="101" y="97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4" y="101"/>
                      <a:pt x="94" y="101"/>
                      <a:pt x="94" y="101"/>
                    </a:cubicBezTo>
                    <a:cubicBezTo>
                      <a:pt x="94" y="101"/>
                      <a:pt x="94" y="102"/>
                      <a:pt x="94" y="102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7" y="101"/>
                      <a:pt x="97" y="101"/>
                      <a:pt x="97" y="101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96" y="102"/>
                      <a:pt x="96" y="102"/>
                      <a:pt x="96" y="102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4" y="102"/>
                      <a:pt x="94" y="102"/>
                      <a:pt x="94" y="102"/>
                    </a:cubicBezTo>
                    <a:cubicBezTo>
                      <a:pt x="93" y="102"/>
                      <a:pt x="93" y="102"/>
                      <a:pt x="93" y="102"/>
                    </a:cubicBezTo>
                    <a:cubicBezTo>
                      <a:pt x="93" y="102"/>
                      <a:pt x="93" y="102"/>
                      <a:pt x="93" y="102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95" y="109"/>
                      <a:pt x="95" y="109"/>
                      <a:pt x="95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9" y="107"/>
                      <a:pt x="99" y="107"/>
                      <a:pt x="99" y="107"/>
                    </a:cubicBezTo>
                    <a:cubicBezTo>
                      <a:pt x="99" y="108"/>
                      <a:pt x="99" y="108"/>
                      <a:pt x="99" y="108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6" y="109"/>
                      <a:pt x="96" y="109"/>
                      <a:pt x="96" y="109"/>
                    </a:cubicBezTo>
                    <a:cubicBezTo>
                      <a:pt x="98" y="111"/>
                      <a:pt x="98" y="111"/>
                      <a:pt x="98" y="111"/>
                    </a:cubicBezTo>
                    <a:cubicBezTo>
                      <a:pt x="97" y="112"/>
                      <a:pt x="97" y="112"/>
                      <a:pt x="97" y="112"/>
                    </a:cubicBezTo>
                    <a:cubicBezTo>
                      <a:pt x="97" y="112"/>
                      <a:pt x="97" y="112"/>
                      <a:pt x="97" y="112"/>
                    </a:cubicBezTo>
                    <a:cubicBezTo>
                      <a:pt x="97" y="112"/>
                      <a:pt x="97" y="112"/>
                      <a:pt x="97" y="112"/>
                    </a:cubicBezTo>
                    <a:cubicBezTo>
                      <a:pt x="97" y="112"/>
                      <a:pt x="97" y="112"/>
                      <a:pt x="97" y="112"/>
                    </a:cubicBezTo>
                    <a:cubicBezTo>
                      <a:pt x="97" y="112"/>
                      <a:pt x="97" y="112"/>
                      <a:pt x="97" y="112"/>
                    </a:cubicBezTo>
                    <a:cubicBezTo>
                      <a:pt x="98" y="112"/>
                      <a:pt x="98" y="112"/>
                      <a:pt x="98" y="112"/>
                    </a:cubicBezTo>
                    <a:cubicBezTo>
                      <a:pt x="100" y="113"/>
                      <a:pt x="100" y="113"/>
                      <a:pt x="100" y="113"/>
                    </a:cubicBezTo>
                    <a:cubicBezTo>
                      <a:pt x="100" y="113"/>
                      <a:pt x="100" y="113"/>
                      <a:pt x="100" y="113"/>
                    </a:cubicBezTo>
                    <a:cubicBezTo>
                      <a:pt x="100" y="113"/>
                      <a:pt x="100" y="113"/>
                      <a:pt x="100" y="113"/>
                    </a:cubicBezTo>
                    <a:cubicBezTo>
                      <a:pt x="100" y="113"/>
                      <a:pt x="100" y="113"/>
                      <a:pt x="100" y="113"/>
                    </a:cubicBezTo>
                    <a:cubicBezTo>
                      <a:pt x="100" y="113"/>
                      <a:pt x="100" y="113"/>
                      <a:pt x="100" y="113"/>
                    </a:cubicBezTo>
                    <a:cubicBezTo>
                      <a:pt x="103" y="120"/>
                      <a:pt x="103" y="120"/>
                      <a:pt x="103" y="120"/>
                    </a:cubicBezTo>
                    <a:cubicBezTo>
                      <a:pt x="103" y="120"/>
                      <a:pt x="103" y="120"/>
                      <a:pt x="103" y="120"/>
                    </a:cubicBezTo>
                    <a:cubicBezTo>
                      <a:pt x="103" y="120"/>
                      <a:pt x="103" y="120"/>
                      <a:pt x="103" y="120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0" y="117"/>
                      <a:pt x="110" y="117"/>
                      <a:pt x="110" y="117"/>
                    </a:cubicBezTo>
                    <a:cubicBezTo>
                      <a:pt x="113" y="116"/>
                      <a:pt x="113" y="116"/>
                      <a:pt x="113" y="116"/>
                    </a:cubicBezTo>
                    <a:cubicBezTo>
                      <a:pt x="110" y="124"/>
                      <a:pt x="110" y="124"/>
                      <a:pt x="110" y="124"/>
                    </a:cubicBezTo>
                    <a:cubicBezTo>
                      <a:pt x="109" y="124"/>
                      <a:pt x="109" y="124"/>
                      <a:pt x="109" y="124"/>
                    </a:cubicBezTo>
                    <a:cubicBezTo>
                      <a:pt x="107" y="125"/>
                      <a:pt x="107" y="125"/>
                      <a:pt x="107" y="125"/>
                    </a:cubicBezTo>
                    <a:cubicBezTo>
                      <a:pt x="107" y="125"/>
                      <a:pt x="107" y="125"/>
                      <a:pt x="107" y="125"/>
                    </a:cubicBezTo>
                    <a:cubicBezTo>
                      <a:pt x="107" y="125"/>
                      <a:pt x="107" y="125"/>
                      <a:pt x="107" y="125"/>
                    </a:cubicBezTo>
                    <a:cubicBezTo>
                      <a:pt x="110" y="125"/>
                      <a:pt x="110" y="125"/>
                      <a:pt x="110" y="125"/>
                    </a:cubicBezTo>
                    <a:cubicBezTo>
                      <a:pt x="111" y="126"/>
                      <a:pt x="111" y="126"/>
                      <a:pt x="111" y="126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7" y="133"/>
                      <a:pt x="117" y="133"/>
                      <a:pt x="117" y="133"/>
                    </a:cubicBezTo>
                    <a:cubicBezTo>
                      <a:pt x="116" y="136"/>
                      <a:pt x="116" y="136"/>
                      <a:pt x="116" y="136"/>
                    </a:cubicBezTo>
                    <a:cubicBezTo>
                      <a:pt x="116" y="136"/>
                      <a:pt x="116" y="136"/>
                      <a:pt x="116" y="136"/>
                    </a:cubicBezTo>
                    <a:cubicBezTo>
                      <a:pt x="116" y="136"/>
                      <a:pt x="116" y="136"/>
                      <a:pt x="116" y="136"/>
                    </a:cubicBezTo>
                    <a:cubicBezTo>
                      <a:pt x="117" y="135"/>
                      <a:pt x="117" y="135"/>
                      <a:pt x="117" y="135"/>
                    </a:cubicBezTo>
                    <a:cubicBezTo>
                      <a:pt x="117" y="136"/>
                      <a:pt x="117" y="136"/>
                      <a:pt x="117" y="136"/>
                    </a:cubicBezTo>
                    <a:cubicBezTo>
                      <a:pt x="117" y="136"/>
                      <a:pt x="117" y="136"/>
                      <a:pt x="117" y="136"/>
                    </a:cubicBezTo>
                    <a:cubicBezTo>
                      <a:pt x="117" y="136"/>
                      <a:pt x="117" y="136"/>
                      <a:pt x="117" y="136"/>
                    </a:cubicBezTo>
                    <a:cubicBezTo>
                      <a:pt x="117" y="136"/>
                      <a:pt x="117" y="136"/>
                      <a:pt x="117" y="136"/>
                    </a:cubicBezTo>
                    <a:cubicBezTo>
                      <a:pt x="117" y="136"/>
                      <a:pt x="117" y="136"/>
                      <a:pt x="117" y="136"/>
                    </a:cubicBezTo>
                    <a:cubicBezTo>
                      <a:pt x="116" y="137"/>
                      <a:pt x="116" y="137"/>
                      <a:pt x="116" y="137"/>
                    </a:cubicBezTo>
                    <a:cubicBezTo>
                      <a:pt x="116" y="137"/>
                      <a:pt x="116" y="137"/>
                      <a:pt x="116" y="137"/>
                    </a:cubicBezTo>
                    <a:cubicBezTo>
                      <a:pt x="116" y="137"/>
                      <a:pt x="116" y="137"/>
                      <a:pt x="116" y="137"/>
                    </a:cubicBezTo>
                    <a:cubicBezTo>
                      <a:pt x="116" y="137"/>
                      <a:pt x="116" y="137"/>
                      <a:pt x="116" y="137"/>
                    </a:cubicBezTo>
                    <a:cubicBezTo>
                      <a:pt x="120" y="137"/>
                      <a:pt x="120" y="137"/>
                      <a:pt x="120" y="137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17" y="138"/>
                      <a:pt x="117" y="138"/>
                      <a:pt x="117" y="138"/>
                    </a:cubicBezTo>
                    <a:cubicBezTo>
                      <a:pt x="121" y="138"/>
                      <a:pt x="121" y="138"/>
                      <a:pt x="121" y="138"/>
                    </a:cubicBezTo>
                    <a:cubicBezTo>
                      <a:pt x="122" y="140"/>
                      <a:pt x="122" y="140"/>
                      <a:pt x="122" y="140"/>
                    </a:cubicBezTo>
                    <a:cubicBezTo>
                      <a:pt x="122" y="140"/>
                      <a:pt x="122" y="140"/>
                      <a:pt x="122" y="140"/>
                    </a:cubicBezTo>
                    <a:cubicBezTo>
                      <a:pt x="124" y="139"/>
                      <a:pt x="124" y="139"/>
                      <a:pt x="124" y="139"/>
                    </a:cubicBezTo>
                    <a:cubicBezTo>
                      <a:pt x="124" y="140"/>
                      <a:pt x="124" y="140"/>
                      <a:pt x="124" y="140"/>
                    </a:cubicBezTo>
                    <a:cubicBezTo>
                      <a:pt x="121" y="141"/>
                      <a:pt x="121" y="141"/>
                      <a:pt x="121" y="141"/>
                    </a:cubicBezTo>
                    <a:cubicBezTo>
                      <a:pt x="121" y="141"/>
                      <a:pt x="121" y="141"/>
                      <a:pt x="121" y="141"/>
                    </a:cubicBezTo>
                    <a:cubicBezTo>
                      <a:pt x="121" y="141"/>
                      <a:pt x="121" y="141"/>
                      <a:pt x="121" y="141"/>
                    </a:cubicBezTo>
                    <a:cubicBezTo>
                      <a:pt x="123" y="141"/>
                      <a:pt x="123" y="141"/>
                      <a:pt x="123" y="141"/>
                    </a:cubicBezTo>
                    <a:cubicBezTo>
                      <a:pt x="122" y="142"/>
                      <a:pt x="122" y="142"/>
                      <a:pt x="122" y="142"/>
                    </a:cubicBezTo>
                    <a:cubicBezTo>
                      <a:pt x="122" y="142"/>
                      <a:pt x="122" y="142"/>
                      <a:pt x="122" y="142"/>
                    </a:cubicBezTo>
                    <a:cubicBezTo>
                      <a:pt x="122" y="142"/>
                      <a:pt x="122" y="142"/>
                      <a:pt x="122" y="142"/>
                    </a:cubicBezTo>
                    <a:cubicBezTo>
                      <a:pt x="122" y="142"/>
                      <a:pt x="122" y="142"/>
                      <a:pt x="122" y="142"/>
                    </a:cubicBezTo>
                    <a:cubicBezTo>
                      <a:pt x="122" y="142"/>
                      <a:pt x="122" y="142"/>
                      <a:pt x="122" y="142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4" y="141"/>
                      <a:pt x="124" y="141"/>
                      <a:pt x="124" y="141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31" y="141"/>
                      <a:pt x="131" y="141"/>
                      <a:pt x="131" y="141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33" y="138"/>
                      <a:pt x="133" y="138"/>
                      <a:pt x="133" y="138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2" y="141"/>
                      <a:pt x="132" y="141"/>
                      <a:pt x="132" y="141"/>
                    </a:cubicBezTo>
                    <a:cubicBezTo>
                      <a:pt x="136" y="139"/>
                      <a:pt x="136" y="139"/>
                      <a:pt x="136" y="139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41" y="145"/>
                      <a:pt x="141" y="145"/>
                      <a:pt x="141" y="145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1" y="146"/>
                      <a:pt x="141" y="147"/>
                      <a:pt x="141" y="147"/>
                    </a:cubicBezTo>
                    <a:cubicBezTo>
                      <a:pt x="141" y="147"/>
                      <a:pt x="141" y="147"/>
                      <a:pt x="141" y="147"/>
                    </a:cubicBezTo>
                    <a:cubicBezTo>
                      <a:pt x="141" y="147"/>
                      <a:pt x="141" y="147"/>
                      <a:pt x="141" y="147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1" y="146"/>
                      <a:pt x="141" y="146"/>
                      <a:pt x="141" y="146"/>
                    </a:cubicBezTo>
                    <a:cubicBezTo>
                      <a:pt x="141" y="145"/>
                      <a:pt x="141" y="145"/>
                      <a:pt x="141" y="145"/>
                    </a:cubicBezTo>
                    <a:cubicBezTo>
                      <a:pt x="141" y="145"/>
                      <a:pt x="141" y="145"/>
                      <a:pt x="141" y="145"/>
                    </a:cubicBezTo>
                    <a:cubicBezTo>
                      <a:pt x="146" y="146"/>
                      <a:pt x="146" y="146"/>
                      <a:pt x="146" y="146"/>
                    </a:cubicBezTo>
                    <a:cubicBezTo>
                      <a:pt x="147" y="146"/>
                      <a:pt x="147" y="146"/>
                      <a:pt x="147" y="146"/>
                    </a:cubicBezTo>
                    <a:cubicBezTo>
                      <a:pt x="149" y="138"/>
                      <a:pt x="149" y="138"/>
                      <a:pt x="149" y="138"/>
                    </a:cubicBezTo>
                    <a:cubicBezTo>
                      <a:pt x="149" y="137"/>
                      <a:pt x="149" y="137"/>
                      <a:pt x="149" y="137"/>
                    </a:cubicBezTo>
                    <a:cubicBezTo>
                      <a:pt x="149" y="137"/>
                      <a:pt x="149" y="137"/>
                      <a:pt x="149" y="137"/>
                    </a:cubicBezTo>
                    <a:cubicBezTo>
                      <a:pt x="150" y="137"/>
                      <a:pt x="150" y="137"/>
                      <a:pt x="150" y="137"/>
                    </a:cubicBezTo>
                    <a:cubicBezTo>
                      <a:pt x="150" y="137"/>
                      <a:pt x="150" y="137"/>
                      <a:pt x="150" y="137"/>
                    </a:cubicBezTo>
                    <a:cubicBezTo>
                      <a:pt x="151" y="136"/>
                      <a:pt x="151" y="136"/>
                      <a:pt x="151" y="136"/>
                    </a:cubicBezTo>
                    <a:cubicBezTo>
                      <a:pt x="151" y="136"/>
                      <a:pt x="151" y="136"/>
                      <a:pt x="151" y="136"/>
                    </a:cubicBezTo>
                    <a:cubicBezTo>
                      <a:pt x="151" y="136"/>
                      <a:pt x="151" y="136"/>
                      <a:pt x="151" y="136"/>
                    </a:cubicBezTo>
                    <a:cubicBezTo>
                      <a:pt x="150" y="135"/>
                      <a:pt x="150" y="135"/>
                      <a:pt x="150" y="135"/>
                    </a:cubicBezTo>
                    <a:cubicBezTo>
                      <a:pt x="146" y="129"/>
                      <a:pt x="146" y="129"/>
                      <a:pt x="146" y="129"/>
                    </a:cubicBezTo>
                    <a:cubicBezTo>
                      <a:pt x="152" y="125"/>
                      <a:pt x="152" y="125"/>
                      <a:pt x="152" y="125"/>
                    </a:cubicBezTo>
                    <a:cubicBezTo>
                      <a:pt x="154" y="125"/>
                      <a:pt x="154" y="125"/>
                      <a:pt x="154" y="125"/>
                    </a:cubicBezTo>
                    <a:cubicBezTo>
                      <a:pt x="154" y="126"/>
                      <a:pt x="154" y="126"/>
                      <a:pt x="154" y="126"/>
                    </a:cubicBezTo>
                    <a:cubicBezTo>
                      <a:pt x="154" y="126"/>
                      <a:pt x="154" y="126"/>
                      <a:pt x="154" y="126"/>
                    </a:cubicBezTo>
                    <a:cubicBezTo>
                      <a:pt x="155" y="126"/>
                      <a:pt x="155" y="126"/>
                      <a:pt x="155" y="126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6" y="126"/>
                      <a:pt x="156" y="126"/>
                      <a:pt x="156" y="126"/>
                    </a:cubicBezTo>
                    <a:cubicBezTo>
                      <a:pt x="155" y="125"/>
                      <a:pt x="155" y="125"/>
                      <a:pt x="155" y="125"/>
                    </a:cubicBezTo>
                    <a:cubicBezTo>
                      <a:pt x="156" y="125"/>
                      <a:pt x="156" y="125"/>
                      <a:pt x="156" y="125"/>
                    </a:cubicBezTo>
                    <a:cubicBezTo>
                      <a:pt x="156" y="125"/>
                      <a:pt x="156" y="125"/>
                      <a:pt x="156" y="125"/>
                    </a:cubicBezTo>
                    <a:cubicBezTo>
                      <a:pt x="156" y="125"/>
                      <a:pt x="156" y="125"/>
                      <a:pt x="156" y="125"/>
                    </a:cubicBezTo>
                    <a:cubicBezTo>
                      <a:pt x="156" y="124"/>
                      <a:pt x="156" y="124"/>
                      <a:pt x="156" y="124"/>
                    </a:cubicBezTo>
                    <a:cubicBezTo>
                      <a:pt x="158" y="125"/>
                      <a:pt x="158" y="125"/>
                      <a:pt x="158" y="125"/>
                    </a:cubicBezTo>
                    <a:cubicBezTo>
                      <a:pt x="158" y="125"/>
                      <a:pt x="158" y="125"/>
                      <a:pt x="158" y="125"/>
                    </a:cubicBezTo>
                    <a:cubicBezTo>
                      <a:pt x="158" y="125"/>
                      <a:pt x="158" y="125"/>
                      <a:pt x="158" y="124"/>
                    </a:cubicBezTo>
                    <a:cubicBezTo>
                      <a:pt x="155" y="123"/>
                      <a:pt x="155" y="123"/>
                      <a:pt x="155" y="123"/>
                    </a:cubicBezTo>
                    <a:cubicBezTo>
                      <a:pt x="159" y="124"/>
                      <a:pt x="159" y="124"/>
                      <a:pt x="159" y="124"/>
                    </a:cubicBezTo>
                    <a:cubicBezTo>
                      <a:pt x="159" y="124"/>
                      <a:pt x="159" y="124"/>
                      <a:pt x="159" y="124"/>
                    </a:cubicBezTo>
                    <a:cubicBezTo>
                      <a:pt x="159" y="123"/>
                      <a:pt x="159" y="123"/>
                      <a:pt x="159" y="123"/>
                    </a:cubicBezTo>
                    <a:cubicBezTo>
                      <a:pt x="159" y="121"/>
                      <a:pt x="159" y="121"/>
                      <a:pt x="159" y="121"/>
                    </a:cubicBezTo>
                    <a:cubicBezTo>
                      <a:pt x="159" y="121"/>
                      <a:pt x="159" y="121"/>
                      <a:pt x="159" y="121"/>
                    </a:cubicBezTo>
                    <a:cubicBezTo>
                      <a:pt x="157" y="120"/>
                      <a:pt x="157" y="120"/>
                      <a:pt x="157" y="12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58" y="120"/>
                      <a:pt x="158" y="120"/>
                      <a:pt x="158" y="120"/>
                    </a:cubicBezTo>
                    <a:cubicBezTo>
                      <a:pt x="160" y="120"/>
                      <a:pt x="160" y="120"/>
                      <a:pt x="160" y="120"/>
                    </a:cubicBezTo>
                    <a:cubicBezTo>
                      <a:pt x="160" y="120"/>
                      <a:pt x="160" y="119"/>
                      <a:pt x="160" y="119"/>
                    </a:cubicBezTo>
                    <a:cubicBezTo>
                      <a:pt x="160" y="119"/>
                      <a:pt x="160" y="119"/>
                      <a:pt x="160" y="119"/>
                    </a:cubicBezTo>
                    <a:cubicBezTo>
                      <a:pt x="159" y="119"/>
                      <a:pt x="159" y="119"/>
                      <a:pt x="159" y="119"/>
                    </a:cubicBezTo>
                    <a:cubicBezTo>
                      <a:pt x="159" y="119"/>
                      <a:pt x="159" y="119"/>
                      <a:pt x="159" y="119"/>
                    </a:cubicBezTo>
                    <a:cubicBezTo>
                      <a:pt x="159" y="119"/>
                      <a:pt x="159" y="119"/>
                      <a:pt x="160" y="119"/>
                    </a:cubicBezTo>
                    <a:cubicBezTo>
                      <a:pt x="160" y="119"/>
                      <a:pt x="160" y="119"/>
                      <a:pt x="160" y="119"/>
                    </a:cubicBezTo>
                    <a:cubicBezTo>
                      <a:pt x="160" y="118"/>
                      <a:pt x="160" y="118"/>
                      <a:pt x="160" y="118"/>
                    </a:cubicBezTo>
                    <a:cubicBezTo>
                      <a:pt x="160" y="118"/>
                      <a:pt x="160" y="118"/>
                      <a:pt x="160" y="118"/>
                    </a:cubicBezTo>
                    <a:cubicBezTo>
                      <a:pt x="159" y="117"/>
                      <a:pt x="159" y="117"/>
                      <a:pt x="159" y="117"/>
                    </a:cubicBezTo>
                    <a:cubicBezTo>
                      <a:pt x="159" y="117"/>
                      <a:pt x="159" y="117"/>
                      <a:pt x="159" y="117"/>
                    </a:cubicBezTo>
                    <a:cubicBezTo>
                      <a:pt x="159" y="117"/>
                      <a:pt x="159" y="117"/>
                      <a:pt x="159" y="117"/>
                    </a:cubicBezTo>
                    <a:cubicBezTo>
                      <a:pt x="157" y="116"/>
                      <a:pt x="157" y="116"/>
                      <a:pt x="157" y="116"/>
                    </a:cubicBezTo>
                    <a:cubicBezTo>
                      <a:pt x="157" y="116"/>
                      <a:pt x="157" y="116"/>
                      <a:pt x="157" y="116"/>
                    </a:cubicBezTo>
                    <a:cubicBezTo>
                      <a:pt x="157" y="116"/>
                      <a:pt x="157" y="116"/>
                      <a:pt x="157" y="116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161" y="112"/>
                      <a:pt x="161" y="112"/>
                      <a:pt x="161" y="112"/>
                    </a:cubicBezTo>
                    <a:cubicBezTo>
                      <a:pt x="165" y="112"/>
                      <a:pt x="165" y="112"/>
                      <a:pt x="165" y="112"/>
                    </a:cubicBezTo>
                    <a:cubicBezTo>
                      <a:pt x="165" y="112"/>
                      <a:pt x="165" y="112"/>
                      <a:pt x="165" y="112"/>
                    </a:cubicBezTo>
                    <a:cubicBezTo>
                      <a:pt x="165" y="112"/>
                      <a:pt x="165" y="112"/>
                      <a:pt x="165" y="112"/>
                    </a:cubicBezTo>
                    <a:cubicBezTo>
                      <a:pt x="165" y="111"/>
                      <a:pt x="165" y="111"/>
                      <a:pt x="165" y="111"/>
                    </a:cubicBezTo>
                    <a:cubicBezTo>
                      <a:pt x="170" y="112"/>
                      <a:pt x="170" y="112"/>
                      <a:pt x="170" y="112"/>
                    </a:cubicBezTo>
                    <a:cubicBezTo>
                      <a:pt x="170" y="112"/>
                      <a:pt x="170" y="112"/>
                      <a:pt x="170" y="112"/>
                    </a:cubicBezTo>
                    <a:cubicBezTo>
                      <a:pt x="170" y="111"/>
                      <a:pt x="170" y="111"/>
                      <a:pt x="170" y="111"/>
                    </a:cubicBezTo>
                    <a:cubicBezTo>
                      <a:pt x="169" y="109"/>
                      <a:pt x="169" y="109"/>
                      <a:pt x="169" y="109"/>
                    </a:cubicBezTo>
                    <a:cubicBezTo>
                      <a:pt x="171" y="110"/>
                      <a:pt x="171" y="110"/>
                      <a:pt x="171" y="110"/>
                    </a:cubicBezTo>
                    <a:cubicBezTo>
                      <a:pt x="172" y="110"/>
                      <a:pt x="172" y="110"/>
                      <a:pt x="172" y="110"/>
                    </a:cubicBezTo>
                    <a:cubicBezTo>
                      <a:pt x="173" y="108"/>
                      <a:pt x="173" y="108"/>
                      <a:pt x="173" y="108"/>
                    </a:cubicBezTo>
                    <a:cubicBezTo>
                      <a:pt x="173" y="108"/>
                      <a:pt x="173" y="108"/>
                      <a:pt x="173" y="107"/>
                    </a:cubicBezTo>
                    <a:cubicBezTo>
                      <a:pt x="172" y="107"/>
                      <a:pt x="172" y="107"/>
                      <a:pt x="172" y="107"/>
                    </a:cubicBezTo>
                    <a:cubicBezTo>
                      <a:pt x="175" y="107"/>
                      <a:pt x="175" y="107"/>
                      <a:pt x="175" y="107"/>
                    </a:cubicBezTo>
                    <a:cubicBezTo>
                      <a:pt x="172" y="110"/>
                      <a:pt x="172" y="110"/>
                      <a:pt x="172" y="110"/>
                    </a:cubicBezTo>
                    <a:cubicBezTo>
                      <a:pt x="172" y="110"/>
                      <a:pt x="172" y="110"/>
                      <a:pt x="172" y="110"/>
                    </a:cubicBezTo>
                    <a:cubicBezTo>
                      <a:pt x="172" y="110"/>
                      <a:pt x="172" y="110"/>
                      <a:pt x="172" y="110"/>
                    </a:cubicBezTo>
                    <a:cubicBezTo>
                      <a:pt x="173" y="110"/>
                      <a:pt x="173" y="110"/>
                      <a:pt x="173" y="110"/>
                    </a:cubicBezTo>
                    <a:cubicBezTo>
                      <a:pt x="172" y="111"/>
                      <a:pt x="172" y="111"/>
                      <a:pt x="172" y="111"/>
                    </a:cubicBezTo>
                    <a:cubicBezTo>
                      <a:pt x="171" y="111"/>
                      <a:pt x="171" y="111"/>
                      <a:pt x="171" y="111"/>
                    </a:cubicBezTo>
                    <a:cubicBezTo>
                      <a:pt x="171" y="111"/>
                      <a:pt x="172" y="111"/>
                      <a:pt x="172" y="111"/>
                    </a:cubicBezTo>
                    <a:cubicBezTo>
                      <a:pt x="173" y="111"/>
                      <a:pt x="173" y="111"/>
                      <a:pt x="173" y="111"/>
                    </a:cubicBezTo>
                    <a:cubicBezTo>
                      <a:pt x="173" y="111"/>
                      <a:pt x="173" y="111"/>
                      <a:pt x="173" y="111"/>
                    </a:cubicBezTo>
                    <a:cubicBezTo>
                      <a:pt x="174" y="111"/>
                      <a:pt x="174" y="111"/>
                      <a:pt x="174" y="111"/>
                    </a:cubicBezTo>
                    <a:cubicBezTo>
                      <a:pt x="174" y="111"/>
                      <a:pt x="174" y="110"/>
                      <a:pt x="174" y="110"/>
                    </a:cubicBezTo>
                    <a:cubicBezTo>
                      <a:pt x="175" y="111"/>
                      <a:pt x="175" y="111"/>
                      <a:pt x="175" y="111"/>
                    </a:cubicBezTo>
                    <a:cubicBezTo>
                      <a:pt x="175" y="111"/>
                      <a:pt x="175" y="111"/>
                      <a:pt x="175" y="111"/>
                    </a:cubicBezTo>
                    <a:cubicBezTo>
                      <a:pt x="176" y="109"/>
                      <a:pt x="176" y="109"/>
                      <a:pt x="176" y="109"/>
                    </a:cubicBezTo>
                    <a:cubicBezTo>
                      <a:pt x="176" y="110"/>
                      <a:pt x="176" y="110"/>
                      <a:pt x="176" y="110"/>
                    </a:cubicBezTo>
                    <a:cubicBezTo>
                      <a:pt x="176" y="110"/>
                      <a:pt x="176" y="110"/>
                      <a:pt x="176" y="110"/>
                    </a:cubicBezTo>
                    <a:cubicBezTo>
                      <a:pt x="176" y="110"/>
                      <a:pt x="176" y="110"/>
                      <a:pt x="177" y="110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82" y="108"/>
                      <a:pt x="182" y="108"/>
                      <a:pt x="182" y="108"/>
                    </a:cubicBezTo>
                    <a:cubicBezTo>
                      <a:pt x="188" y="107"/>
                      <a:pt x="188" y="107"/>
                      <a:pt x="188" y="107"/>
                    </a:cubicBezTo>
                    <a:cubicBezTo>
                      <a:pt x="188" y="107"/>
                      <a:pt x="188" y="107"/>
                      <a:pt x="188" y="107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99"/>
                      <a:pt x="195" y="99"/>
                      <a:pt x="195" y="99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199" y="93"/>
                      <a:pt x="199" y="93"/>
                      <a:pt x="199" y="93"/>
                    </a:cubicBezTo>
                    <a:cubicBezTo>
                      <a:pt x="202" y="96"/>
                      <a:pt x="202" y="96"/>
                      <a:pt x="202" y="96"/>
                    </a:cubicBezTo>
                    <a:cubicBezTo>
                      <a:pt x="202" y="96"/>
                      <a:pt x="202" y="96"/>
                      <a:pt x="202" y="96"/>
                    </a:cubicBezTo>
                    <a:cubicBezTo>
                      <a:pt x="206" y="97"/>
                      <a:pt x="206" y="97"/>
                      <a:pt x="206" y="97"/>
                    </a:cubicBezTo>
                    <a:cubicBezTo>
                      <a:pt x="209" y="97"/>
                      <a:pt x="209" y="97"/>
                      <a:pt x="209" y="97"/>
                    </a:cubicBezTo>
                    <a:cubicBezTo>
                      <a:pt x="209" y="97"/>
                      <a:pt x="209" y="96"/>
                      <a:pt x="209" y="96"/>
                    </a:cubicBezTo>
                    <a:cubicBezTo>
                      <a:pt x="209" y="96"/>
                      <a:pt x="209" y="96"/>
                      <a:pt x="209" y="96"/>
                    </a:cubicBezTo>
                    <a:cubicBezTo>
                      <a:pt x="208" y="95"/>
                      <a:pt x="208" y="95"/>
                      <a:pt x="208" y="95"/>
                    </a:cubicBezTo>
                    <a:cubicBezTo>
                      <a:pt x="211" y="96"/>
                      <a:pt x="211" y="96"/>
                      <a:pt x="211" y="96"/>
                    </a:cubicBezTo>
                    <a:cubicBezTo>
                      <a:pt x="211" y="96"/>
                      <a:pt x="211" y="96"/>
                      <a:pt x="211" y="96"/>
                    </a:cubicBezTo>
                    <a:cubicBezTo>
                      <a:pt x="211" y="94"/>
                      <a:pt x="211" y="94"/>
                      <a:pt x="211" y="94"/>
                    </a:cubicBezTo>
                    <a:cubicBezTo>
                      <a:pt x="214" y="96"/>
                      <a:pt x="214" y="96"/>
                      <a:pt x="214" y="96"/>
                    </a:cubicBezTo>
                    <a:cubicBezTo>
                      <a:pt x="214" y="96"/>
                      <a:pt x="214" y="96"/>
                      <a:pt x="214" y="96"/>
                    </a:cubicBezTo>
                    <a:cubicBezTo>
                      <a:pt x="220" y="94"/>
                      <a:pt x="220" y="94"/>
                      <a:pt x="220" y="94"/>
                    </a:cubicBezTo>
                    <a:cubicBezTo>
                      <a:pt x="222" y="94"/>
                      <a:pt x="222" y="94"/>
                      <a:pt x="222" y="94"/>
                    </a:cubicBezTo>
                    <a:cubicBezTo>
                      <a:pt x="224" y="94"/>
                      <a:pt x="224" y="94"/>
                      <a:pt x="224" y="94"/>
                    </a:cubicBezTo>
                    <a:cubicBezTo>
                      <a:pt x="231" y="91"/>
                      <a:pt x="231" y="91"/>
                      <a:pt x="231" y="91"/>
                    </a:cubicBezTo>
                    <a:cubicBezTo>
                      <a:pt x="232" y="92"/>
                      <a:pt x="232" y="92"/>
                      <a:pt x="232" y="92"/>
                    </a:cubicBezTo>
                    <a:cubicBezTo>
                      <a:pt x="232" y="92"/>
                      <a:pt x="232" y="92"/>
                      <a:pt x="232" y="92"/>
                    </a:cubicBezTo>
                    <a:cubicBezTo>
                      <a:pt x="237" y="88"/>
                      <a:pt x="237" y="88"/>
                      <a:pt x="237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37" name="Freeform 293">
                <a:extLst>
                  <a:ext uri="{FF2B5EF4-FFF2-40B4-BE49-F238E27FC236}">
                    <a16:creationId xmlns:a16="http://schemas.microsoft.com/office/drawing/2014/main" id="{7191748C-4870-48A7-A515-0486FBF6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829"/>
                <a:ext cx="39" cy="11"/>
              </a:xfrm>
              <a:custGeom>
                <a:avLst/>
                <a:gdLst>
                  <a:gd name="T0" fmla="*/ 6 w 18"/>
                  <a:gd name="T1" fmla="*/ 3 h 5"/>
                  <a:gd name="T2" fmla="*/ 8 w 18"/>
                  <a:gd name="T3" fmla="*/ 4 h 5"/>
                  <a:gd name="T4" fmla="*/ 9 w 18"/>
                  <a:gd name="T5" fmla="*/ 4 h 5"/>
                  <a:gd name="T6" fmla="*/ 10 w 18"/>
                  <a:gd name="T7" fmla="*/ 4 h 5"/>
                  <a:gd name="T8" fmla="*/ 17 w 18"/>
                  <a:gd name="T9" fmla="*/ 3 h 5"/>
                  <a:gd name="T10" fmla="*/ 18 w 18"/>
                  <a:gd name="T11" fmla="*/ 3 h 5"/>
                  <a:gd name="T12" fmla="*/ 18 w 18"/>
                  <a:gd name="T13" fmla="*/ 3 h 5"/>
                  <a:gd name="T14" fmla="*/ 18 w 18"/>
                  <a:gd name="T15" fmla="*/ 2 h 5"/>
                  <a:gd name="T16" fmla="*/ 13 w 18"/>
                  <a:gd name="T17" fmla="*/ 0 h 5"/>
                  <a:gd name="T18" fmla="*/ 13 w 18"/>
                  <a:gd name="T19" fmla="*/ 0 h 5"/>
                  <a:gd name="T20" fmla="*/ 7 w 18"/>
                  <a:gd name="T21" fmla="*/ 0 h 5"/>
                  <a:gd name="T22" fmla="*/ 6 w 18"/>
                  <a:gd name="T23" fmla="*/ 0 h 5"/>
                  <a:gd name="T24" fmla="*/ 6 w 18"/>
                  <a:gd name="T25" fmla="*/ 0 h 5"/>
                  <a:gd name="T26" fmla="*/ 6 w 18"/>
                  <a:gd name="T27" fmla="*/ 0 h 5"/>
                  <a:gd name="T28" fmla="*/ 5 w 18"/>
                  <a:gd name="T29" fmla="*/ 0 h 5"/>
                  <a:gd name="T30" fmla="*/ 4 w 18"/>
                  <a:gd name="T31" fmla="*/ 0 h 5"/>
                  <a:gd name="T32" fmla="*/ 4 w 18"/>
                  <a:gd name="T33" fmla="*/ 0 h 5"/>
                  <a:gd name="T34" fmla="*/ 0 w 18"/>
                  <a:gd name="T35" fmla="*/ 4 h 5"/>
                  <a:gd name="T36" fmla="*/ 0 w 18"/>
                  <a:gd name="T37" fmla="*/ 5 h 5"/>
                  <a:gd name="T38" fmla="*/ 0 w 18"/>
                  <a:gd name="T39" fmla="*/ 5 h 5"/>
                  <a:gd name="T40" fmla="*/ 6 w 18"/>
                  <a:gd name="T4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5">
                    <a:moveTo>
                      <a:pt x="6" y="3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" y="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38" name="Freeform 294">
                <a:extLst>
                  <a:ext uri="{FF2B5EF4-FFF2-40B4-BE49-F238E27FC236}">
                    <a16:creationId xmlns:a16="http://schemas.microsoft.com/office/drawing/2014/main" id="{DA9C191D-ADB8-48CE-9912-028B0A6FC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2" y="2832"/>
                <a:ext cx="9" cy="4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4 w 4"/>
                  <a:gd name="T13" fmla="*/ 2 h 2"/>
                  <a:gd name="T14" fmla="*/ 4 w 4"/>
                  <a:gd name="T15" fmla="*/ 2 h 2"/>
                  <a:gd name="T16" fmla="*/ 0 w 4"/>
                  <a:gd name="T17" fmla="*/ 0 h 2"/>
                  <a:gd name="T18" fmla="*/ 0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39" name="Freeform 295">
                <a:extLst>
                  <a:ext uri="{FF2B5EF4-FFF2-40B4-BE49-F238E27FC236}">
                    <a16:creationId xmlns:a16="http://schemas.microsoft.com/office/drawing/2014/main" id="{4CE15C0A-E592-48F2-8CCB-547CA1F2D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2832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1 h 2"/>
                  <a:gd name="T16" fmla="*/ 0 w 2"/>
                  <a:gd name="T17" fmla="*/ 2 h 2"/>
                  <a:gd name="T18" fmla="*/ 0 w 2"/>
                  <a:gd name="T19" fmla="*/ 2 h 2"/>
                  <a:gd name="T20" fmla="*/ 2 w 2"/>
                  <a:gd name="T21" fmla="*/ 2 h 2"/>
                  <a:gd name="T22" fmla="*/ 2 w 2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40" name="Freeform 296">
                <a:extLst>
                  <a:ext uri="{FF2B5EF4-FFF2-40B4-BE49-F238E27FC236}">
                    <a16:creationId xmlns:a16="http://schemas.microsoft.com/office/drawing/2014/main" id="{D15F873C-269B-4F04-B324-D5E4F157E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834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2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41" name="Freeform 297">
                <a:extLst>
                  <a:ext uri="{FF2B5EF4-FFF2-40B4-BE49-F238E27FC236}">
                    <a16:creationId xmlns:a16="http://schemas.microsoft.com/office/drawing/2014/main" id="{B79AD341-73CA-4A87-B648-A0E114F01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799"/>
                <a:ext cx="190" cy="71"/>
              </a:xfrm>
              <a:custGeom>
                <a:avLst/>
                <a:gdLst>
                  <a:gd name="T0" fmla="*/ 89 w 89"/>
                  <a:gd name="T1" fmla="*/ 22 h 33"/>
                  <a:gd name="T2" fmla="*/ 79 w 89"/>
                  <a:gd name="T3" fmla="*/ 19 h 33"/>
                  <a:gd name="T4" fmla="*/ 74 w 89"/>
                  <a:gd name="T5" fmla="*/ 19 h 33"/>
                  <a:gd name="T6" fmla="*/ 68 w 89"/>
                  <a:gd name="T7" fmla="*/ 9 h 33"/>
                  <a:gd name="T8" fmla="*/ 67 w 89"/>
                  <a:gd name="T9" fmla="*/ 5 h 33"/>
                  <a:gd name="T10" fmla="*/ 68 w 89"/>
                  <a:gd name="T11" fmla="*/ 6 h 33"/>
                  <a:gd name="T12" fmla="*/ 72 w 89"/>
                  <a:gd name="T13" fmla="*/ 1 h 33"/>
                  <a:gd name="T14" fmla="*/ 61 w 89"/>
                  <a:gd name="T15" fmla="*/ 0 h 33"/>
                  <a:gd name="T16" fmla="*/ 59 w 89"/>
                  <a:gd name="T17" fmla="*/ 2 h 33"/>
                  <a:gd name="T18" fmla="*/ 59 w 89"/>
                  <a:gd name="T19" fmla="*/ 4 h 33"/>
                  <a:gd name="T20" fmla="*/ 54 w 89"/>
                  <a:gd name="T21" fmla="*/ 3 h 33"/>
                  <a:gd name="T22" fmla="*/ 58 w 89"/>
                  <a:gd name="T23" fmla="*/ 12 h 33"/>
                  <a:gd name="T24" fmla="*/ 51 w 89"/>
                  <a:gd name="T25" fmla="*/ 8 h 33"/>
                  <a:gd name="T26" fmla="*/ 38 w 89"/>
                  <a:gd name="T27" fmla="*/ 8 h 33"/>
                  <a:gd name="T28" fmla="*/ 39 w 89"/>
                  <a:gd name="T29" fmla="*/ 7 h 33"/>
                  <a:gd name="T30" fmla="*/ 30 w 89"/>
                  <a:gd name="T31" fmla="*/ 5 h 33"/>
                  <a:gd name="T32" fmla="*/ 22 w 89"/>
                  <a:gd name="T33" fmla="*/ 7 h 33"/>
                  <a:gd name="T34" fmla="*/ 22 w 89"/>
                  <a:gd name="T35" fmla="*/ 2 h 33"/>
                  <a:gd name="T36" fmla="*/ 13 w 89"/>
                  <a:gd name="T37" fmla="*/ 4 h 33"/>
                  <a:gd name="T38" fmla="*/ 8 w 89"/>
                  <a:gd name="T39" fmla="*/ 5 h 33"/>
                  <a:gd name="T40" fmla="*/ 0 w 89"/>
                  <a:gd name="T41" fmla="*/ 13 h 33"/>
                  <a:gd name="T42" fmla="*/ 7 w 89"/>
                  <a:gd name="T43" fmla="*/ 13 h 33"/>
                  <a:gd name="T44" fmla="*/ 15 w 89"/>
                  <a:gd name="T45" fmla="*/ 14 h 33"/>
                  <a:gd name="T46" fmla="*/ 17 w 89"/>
                  <a:gd name="T47" fmla="*/ 14 h 33"/>
                  <a:gd name="T48" fmla="*/ 18 w 89"/>
                  <a:gd name="T49" fmla="*/ 14 h 33"/>
                  <a:gd name="T50" fmla="*/ 16 w 89"/>
                  <a:gd name="T51" fmla="*/ 15 h 33"/>
                  <a:gd name="T52" fmla="*/ 6 w 89"/>
                  <a:gd name="T53" fmla="*/ 16 h 33"/>
                  <a:gd name="T54" fmla="*/ 3 w 89"/>
                  <a:gd name="T55" fmla="*/ 17 h 33"/>
                  <a:gd name="T56" fmla="*/ 14 w 89"/>
                  <a:gd name="T57" fmla="*/ 20 h 33"/>
                  <a:gd name="T58" fmla="*/ 17 w 89"/>
                  <a:gd name="T59" fmla="*/ 20 h 33"/>
                  <a:gd name="T60" fmla="*/ 24 w 89"/>
                  <a:gd name="T61" fmla="*/ 19 h 33"/>
                  <a:gd name="T62" fmla="*/ 33 w 89"/>
                  <a:gd name="T63" fmla="*/ 20 h 33"/>
                  <a:gd name="T64" fmla="*/ 35 w 89"/>
                  <a:gd name="T65" fmla="*/ 21 h 33"/>
                  <a:gd name="T66" fmla="*/ 32 w 89"/>
                  <a:gd name="T67" fmla="*/ 22 h 33"/>
                  <a:gd name="T68" fmla="*/ 25 w 89"/>
                  <a:gd name="T69" fmla="*/ 22 h 33"/>
                  <a:gd name="T70" fmla="*/ 10 w 89"/>
                  <a:gd name="T71" fmla="*/ 23 h 33"/>
                  <a:gd name="T72" fmla="*/ 8 w 89"/>
                  <a:gd name="T73" fmla="*/ 24 h 33"/>
                  <a:gd name="T74" fmla="*/ 19 w 89"/>
                  <a:gd name="T75" fmla="*/ 28 h 33"/>
                  <a:gd name="T76" fmla="*/ 21 w 89"/>
                  <a:gd name="T77" fmla="*/ 28 h 33"/>
                  <a:gd name="T78" fmla="*/ 27 w 89"/>
                  <a:gd name="T79" fmla="*/ 29 h 33"/>
                  <a:gd name="T80" fmla="*/ 28 w 89"/>
                  <a:gd name="T81" fmla="*/ 33 h 33"/>
                  <a:gd name="T82" fmla="*/ 43 w 89"/>
                  <a:gd name="T83" fmla="*/ 32 h 33"/>
                  <a:gd name="T84" fmla="*/ 48 w 89"/>
                  <a:gd name="T85" fmla="*/ 32 h 33"/>
                  <a:gd name="T86" fmla="*/ 57 w 89"/>
                  <a:gd name="T87" fmla="*/ 30 h 33"/>
                  <a:gd name="T88" fmla="*/ 62 w 89"/>
                  <a:gd name="T89" fmla="*/ 29 h 33"/>
                  <a:gd name="T90" fmla="*/ 68 w 89"/>
                  <a:gd name="T91" fmla="*/ 30 h 33"/>
                  <a:gd name="T92" fmla="*/ 73 w 89"/>
                  <a:gd name="T93" fmla="*/ 31 h 33"/>
                  <a:gd name="T94" fmla="*/ 76 w 89"/>
                  <a:gd name="T95" fmla="*/ 31 h 33"/>
                  <a:gd name="T96" fmla="*/ 77 w 89"/>
                  <a:gd name="T97" fmla="*/ 31 h 33"/>
                  <a:gd name="T98" fmla="*/ 79 w 89"/>
                  <a:gd name="T99" fmla="*/ 31 h 33"/>
                  <a:gd name="T100" fmla="*/ 86 w 89"/>
                  <a:gd name="T101" fmla="*/ 2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9" h="33">
                    <a:moveTo>
                      <a:pt x="89" y="26"/>
                    </a:moveTo>
                    <a:cubicBezTo>
                      <a:pt x="89" y="26"/>
                      <a:pt x="89" y="26"/>
                      <a:pt x="89" y="26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8" y="20"/>
                      <a:pt x="78" y="20"/>
                      <a:pt x="78" y="20"/>
                    </a:cubicBezTo>
                    <a:cubicBezTo>
                      <a:pt x="74" y="19"/>
                      <a:pt x="74" y="19"/>
                      <a:pt x="74" y="19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5" y="13"/>
                      <a:pt x="55" y="13"/>
                      <a:pt x="55" y="13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30"/>
                      <a:pt x="58" y="30"/>
                      <a:pt x="58" y="30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9" y="31"/>
                      <a:pt x="79" y="31"/>
                      <a:pt x="79" y="31"/>
                    </a:cubicBezTo>
                    <a:cubicBezTo>
                      <a:pt x="79" y="31"/>
                      <a:pt x="79" y="31"/>
                      <a:pt x="79" y="31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9" y="26"/>
                      <a:pt x="89" y="26"/>
                      <a:pt x="89" y="26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42" name="Freeform 298">
                <a:extLst>
                  <a:ext uri="{FF2B5EF4-FFF2-40B4-BE49-F238E27FC236}">
                    <a16:creationId xmlns:a16="http://schemas.microsoft.com/office/drawing/2014/main" id="{2C1F2BE9-F825-4BDC-9E24-40DADAE55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838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  <a:gd name="T12" fmla="*/ 1 w 2"/>
                  <a:gd name="T13" fmla="*/ 0 h 1"/>
                  <a:gd name="T14" fmla="*/ 2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43" name="Freeform 299">
                <a:extLst>
                  <a:ext uri="{FF2B5EF4-FFF2-40B4-BE49-F238E27FC236}">
                    <a16:creationId xmlns:a16="http://schemas.microsoft.com/office/drawing/2014/main" id="{C073E239-68AB-4982-8080-68F3D744D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2836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3 h 3"/>
                  <a:gd name="T12" fmla="*/ 2 w 2"/>
                  <a:gd name="T13" fmla="*/ 2 h 3"/>
                  <a:gd name="T14" fmla="*/ 2 w 2"/>
                  <a:gd name="T15" fmla="*/ 2 h 3"/>
                  <a:gd name="T16" fmla="*/ 0 w 2"/>
                  <a:gd name="T17" fmla="*/ 0 h 3"/>
                  <a:gd name="T18" fmla="*/ 0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44" name="Freeform 300">
                <a:extLst>
                  <a:ext uri="{FF2B5EF4-FFF2-40B4-BE49-F238E27FC236}">
                    <a16:creationId xmlns:a16="http://schemas.microsoft.com/office/drawing/2014/main" id="{FA7821BC-6B35-42C9-B484-488BBA673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840"/>
                <a:ext cx="13" cy="4"/>
              </a:xfrm>
              <a:custGeom>
                <a:avLst/>
                <a:gdLst>
                  <a:gd name="T0" fmla="*/ 5 w 6"/>
                  <a:gd name="T1" fmla="*/ 1 h 2"/>
                  <a:gd name="T2" fmla="*/ 6 w 6"/>
                  <a:gd name="T3" fmla="*/ 0 h 2"/>
                  <a:gd name="T4" fmla="*/ 6 w 6"/>
                  <a:gd name="T5" fmla="*/ 0 h 2"/>
                  <a:gd name="T6" fmla="*/ 6 w 6"/>
                  <a:gd name="T7" fmla="*/ 0 h 2"/>
                  <a:gd name="T8" fmla="*/ 0 w 6"/>
                  <a:gd name="T9" fmla="*/ 1 h 2"/>
                  <a:gd name="T10" fmla="*/ 0 w 6"/>
                  <a:gd name="T11" fmla="*/ 1 h 2"/>
                  <a:gd name="T12" fmla="*/ 0 w 6"/>
                  <a:gd name="T13" fmla="*/ 2 h 2"/>
                  <a:gd name="T14" fmla="*/ 1 w 6"/>
                  <a:gd name="T15" fmla="*/ 2 h 2"/>
                  <a:gd name="T16" fmla="*/ 4 w 6"/>
                  <a:gd name="T17" fmla="*/ 1 h 2"/>
                  <a:gd name="T18" fmla="*/ 5 w 6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2">
                    <a:moveTo>
                      <a:pt x="5" y="1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45" name="Freeform 301">
                <a:extLst>
                  <a:ext uri="{FF2B5EF4-FFF2-40B4-BE49-F238E27FC236}">
                    <a16:creationId xmlns:a16="http://schemas.microsoft.com/office/drawing/2014/main" id="{C4A9758D-AECD-4F4F-9F8B-65FD72B97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84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46" name="Freeform 302">
                <a:extLst>
                  <a:ext uri="{FF2B5EF4-FFF2-40B4-BE49-F238E27FC236}">
                    <a16:creationId xmlns:a16="http://schemas.microsoft.com/office/drawing/2014/main" id="{CF768552-3F16-4821-AA29-C1CC31EFA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840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47" name="Freeform 303">
                <a:extLst>
                  <a:ext uri="{FF2B5EF4-FFF2-40B4-BE49-F238E27FC236}">
                    <a16:creationId xmlns:a16="http://schemas.microsoft.com/office/drawing/2014/main" id="{CDBA5FF0-BE8B-46DC-8289-3BC8E0A29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840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1 w 2"/>
                  <a:gd name="T17" fmla="*/ 2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48" name="Freeform 304">
                <a:extLst>
                  <a:ext uri="{FF2B5EF4-FFF2-40B4-BE49-F238E27FC236}">
                    <a16:creationId xmlns:a16="http://schemas.microsoft.com/office/drawing/2014/main" id="{0BB990B4-46E3-47EC-9B31-844469A55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842"/>
                <a:ext cx="7" cy="5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1 w 3"/>
                  <a:gd name="T15" fmla="*/ 0 h 2"/>
                  <a:gd name="T16" fmla="*/ 1 w 3"/>
                  <a:gd name="T17" fmla="*/ 0 h 2"/>
                  <a:gd name="T18" fmla="*/ 0 w 3"/>
                  <a:gd name="T19" fmla="*/ 1 h 2"/>
                  <a:gd name="T20" fmla="*/ 0 w 3"/>
                  <a:gd name="T21" fmla="*/ 1 h 2"/>
                  <a:gd name="T22" fmla="*/ 0 w 3"/>
                  <a:gd name="T23" fmla="*/ 1 h 2"/>
                  <a:gd name="T24" fmla="*/ 1 w 3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49" name="Freeform 305">
                <a:extLst>
                  <a:ext uri="{FF2B5EF4-FFF2-40B4-BE49-F238E27FC236}">
                    <a16:creationId xmlns:a16="http://schemas.microsoft.com/office/drawing/2014/main" id="{28632511-0630-4046-8EED-7450882ED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2842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50" name="Freeform 306">
                <a:extLst>
                  <a:ext uri="{FF2B5EF4-FFF2-40B4-BE49-F238E27FC236}">
                    <a16:creationId xmlns:a16="http://schemas.microsoft.com/office/drawing/2014/main" id="{7BE29436-35B4-4042-B93D-3D19F4D7D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2847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0 h 1"/>
                  <a:gd name="T20" fmla="*/ 2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51" name="Freeform 307">
                <a:extLst>
                  <a:ext uri="{FF2B5EF4-FFF2-40B4-BE49-F238E27FC236}">
                    <a16:creationId xmlns:a16="http://schemas.microsoft.com/office/drawing/2014/main" id="{4EAA0A33-2BB4-4318-86D6-0294AF2CA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847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  <a:gd name="T16" fmla="*/ 2 w 2"/>
                  <a:gd name="T17" fmla="*/ 0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52" name="Freeform 308">
                <a:extLst>
                  <a:ext uri="{FF2B5EF4-FFF2-40B4-BE49-F238E27FC236}">
                    <a16:creationId xmlns:a16="http://schemas.microsoft.com/office/drawing/2014/main" id="{64709788-F4B3-4BD4-9EB3-4219955F9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2847"/>
                <a:ext cx="7" cy="4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0 w 3"/>
                  <a:gd name="T15" fmla="*/ 0 h 2"/>
                  <a:gd name="T16" fmla="*/ 3 w 3"/>
                  <a:gd name="T17" fmla="*/ 2 h 2"/>
                  <a:gd name="T18" fmla="*/ 3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53" name="Freeform 309">
                <a:extLst>
                  <a:ext uri="{FF2B5EF4-FFF2-40B4-BE49-F238E27FC236}">
                    <a16:creationId xmlns:a16="http://schemas.microsoft.com/office/drawing/2014/main" id="{6545BA08-C34C-4602-890E-0E963EE8D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849"/>
                <a:ext cx="10" cy="4"/>
              </a:xfrm>
              <a:custGeom>
                <a:avLst/>
                <a:gdLst>
                  <a:gd name="T0" fmla="*/ 1 w 5"/>
                  <a:gd name="T1" fmla="*/ 1 h 2"/>
                  <a:gd name="T2" fmla="*/ 1 w 5"/>
                  <a:gd name="T3" fmla="*/ 1 h 2"/>
                  <a:gd name="T4" fmla="*/ 1 w 5"/>
                  <a:gd name="T5" fmla="*/ 1 h 2"/>
                  <a:gd name="T6" fmla="*/ 1 w 5"/>
                  <a:gd name="T7" fmla="*/ 1 h 2"/>
                  <a:gd name="T8" fmla="*/ 1 w 5"/>
                  <a:gd name="T9" fmla="*/ 1 h 2"/>
                  <a:gd name="T10" fmla="*/ 2 w 5"/>
                  <a:gd name="T11" fmla="*/ 1 h 2"/>
                  <a:gd name="T12" fmla="*/ 2 w 5"/>
                  <a:gd name="T13" fmla="*/ 2 h 2"/>
                  <a:gd name="T14" fmla="*/ 2 w 5"/>
                  <a:gd name="T15" fmla="*/ 2 h 2"/>
                  <a:gd name="T16" fmla="*/ 4 w 5"/>
                  <a:gd name="T17" fmla="*/ 2 h 2"/>
                  <a:gd name="T18" fmla="*/ 4 w 5"/>
                  <a:gd name="T19" fmla="*/ 2 h 2"/>
                  <a:gd name="T20" fmla="*/ 5 w 5"/>
                  <a:gd name="T21" fmla="*/ 1 h 2"/>
                  <a:gd name="T22" fmla="*/ 5 w 5"/>
                  <a:gd name="T23" fmla="*/ 1 h 2"/>
                  <a:gd name="T24" fmla="*/ 5 w 5"/>
                  <a:gd name="T25" fmla="*/ 0 h 2"/>
                  <a:gd name="T26" fmla="*/ 4 w 5"/>
                  <a:gd name="T27" fmla="*/ 0 h 2"/>
                  <a:gd name="T28" fmla="*/ 2 w 5"/>
                  <a:gd name="T29" fmla="*/ 0 h 2"/>
                  <a:gd name="T30" fmla="*/ 2 w 5"/>
                  <a:gd name="T31" fmla="*/ 0 h 2"/>
                  <a:gd name="T32" fmla="*/ 1 w 5"/>
                  <a:gd name="T3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54" name="Freeform 310">
                <a:extLst>
                  <a:ext uri="{FF2B5EF4-FFF2-40B4-BE49-F238E27FC236}">
                    <a16:creationId xmlns:a16="http://schemas.microsoft.com/office/drawing/2014/main" id="{D10B6535-6572-4090-98D3-D79327F2E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85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0 h 1"/>
                  <a:gd name="T6" fmla="*/ 0 h 1"/>
                  <a:gd name="T7" fmla="*/ 0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55" name="Freeform 311">
                <a:extLst>
                  <a:ext uri="{FF2B5EF4-FFF2-40B4-BE49-F238E27FC236}">
                    <a16:creationId xmlns:a16="http://schemas.microsoft.com/office/drawing/2014/main" id="{0B811B7E-7AAF-4D22-91CE-8F5A173D2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2853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2 w 3"/>
                  <a:gd name="T11" fmla="*/ 0 h 1"/>
                  <a:gd name="T12" fmla="*/ 0 w 3"/>
                  <a:gd name="T13" fmla="*/ 1 h 1"/>
                  <a:gd name="T14" fmla="*/ 0 w 3"/>
                  <a:gd name="T15" fmla="*/ 1 h 1"/>
                  <a:gd name="T16" fmla="*/ 0 w 3"/>
                  <a:gd name="T17" fmla="*/ 1 h 1"/>
                  <a:gd name="T18" fmla="*/ 0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56" name="Freeform 312">
                <a:extLst>
                  <a:ext uri="{FF2B5EF4-FFF2-40B4-BE49-F238E27FC236}">
                    <a16:creationId xmlns:a16="http://schemas.microsoft.com/office/drawing/2014/main" id="{3B312604-CB13-4FF6-B4AA-029D832A3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853"/>
                <a:ext cx="4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1 w 2"/>
                  <a:gd name="T4" fmla="*/ 1 w 2"/>
                  <a:gd name="T5" fmla="*/ 1 w 2"/>
                  <a:gd name="T6" fmla="*/ 2 w 2"/>
                  <a:gd name="T7" fmla="*/ 2 w 2"/>
                  <a:gd name="T8" fmla="*/ 2 w 2"/>
                  <a:gd name="T9" fmla="*/ 2 w 2"/>
                  <a:gd name="T10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57" name="Freeform 313">
                <a:extLst>
                  <a:ext uri="{FF2B5EF4-FFF2-40B4-BE49-F238E27FC236}">
                    <a16:creationId xmlns:a16="http://schemas.microsoft.com/office/drawing/2014/main" id="{0B20C81E-ABE2-49A3-82B8-776C44370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844"/>
                <a:ext cx="28" cy="15"/>
              </a:xfrm>
              <a:custGeom>
                <a:avLst/>
                <a:gdLst>
                  <a:gd name="T0" fmla="*/ 4 w 13"/>
                  <a:gd name="T1" fmla="*/ 7 h 7"/>
                  <a:gd name="T2" fmla="*/ 4 w 13"/>
                  <a:gd name="T3" fmla="*/ 7 h 7"/>
                  <a:gd name="T4" fmla="*/ 11 w 13"/>
                  <a:gd name="T5" fmla="*/ 6 h 7"/>
                  <a:gd name="T6" fmla="*/ 12 w 13"/>
                  <a:gd name="T7" fmla="*/ 6 h 7"/>
                  <a:gd name="T8" fmla="*/ 12 w 13"/>
                  <a:gd name="T9" fmla="*/ 6 h 7"/>
                  <a:gd name="T10" fmla="*/ 13 w 13"/>
                  <a:gd name="T11" fmla="*/ 5 h 7"/>
                  <a:gd name="T12" fmla="*/ 13 w 13"/>
                  <a:gd name="T13" fmla="*/ 5 h 7"/>
                  <a:gd name="T14" fmla="*/ 13 w 13"/>
                  <a:gd name="T15" fmla="*/ 5 h 7"/>
                  <a:gd name="T16" fmla="*/ 7 w 13"/>
                  <a:gd name="T17" fmla="*/ 2 h 7"/>
                  <a:gd name="T18" fmla="*/ 6 w 13"/>
                  <a:gd name="T19" fmla="*/ 1 h 7"/>
                  <a:gd name="T20" fmla="*/ 1 w 13"/>
                  <a:gd name="T21" fmla="*/ 0 h 7"/>
                  <a:gd name="T22" fmla="*/ 0 w 13"/>
                  <a:gd name="T23" fmla="*/ 0 h 7"/>
                  <a:gd name="T24" fmla="*/ 0 w 13"/>
                  <a:gd name="T25" fmla="*/ 1 h 7"/>
                  <a:gd name="T26" fmla="*/ 4 w 13"/>
                  <a:gd name="T27" fmla="*/ 7 h 7"/>
                  <a:gd name="T28" fmla="*/ 4 w 13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7"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58" name="Freeform 314">
                <a:extLst>
                  <a:ext uri="{FF2B5EF4-FFF2-40B4-BE49-F238E27FC236}">
                    <a16:creationId xmlns:a16="http://schemas.microsoft.com/office/drawing/2014/main" id="{A4752485-8E46-46A8-9AAA-95A2917FF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851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  <a:gd name="T14" fmla="*/ 0 w 2"/>
                  <a:gd name="T15" fmla="*/ 0 h 2"/>
                  <a:gd name="T16" fmla="*/ 0 w 2"/>
                  <a:gd name="T17" fmla="*/ 0 h 2"/>
                  <a:gd name="T18" fmla="*/ 0 w 2"/>
                  <a:gd name="T19" fmla="*/ 2 h 2"/>
                  <a:gd name="T20" fmla="*/ 0 w 2"/>
                  <a:gd name="T21" fmla="*/ 2 h 2"/>
                  <a:gd name="T22" fmla="*/ 0 w 2"/>
                  <a:gd name="T23" fmla="*/ 2 h 2"/>
                  <a:gd name="T24" fmla="*/ 0 w 2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59" name="Freeform 315">
                <a:extLst>
                  <a:ext uri="{FF2B5EF4-FFF2-40B4-BE49-F238E27FC236}">
                    <a16:creationId xmlns:a16="http://schemas.microsoft.com/office/drawing/2014/main" id="{88709060-103F-4FEF-8656-CBDE990F0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85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60" name="Freeform 316">
                <a:extLst>
                  <a:ext uri="{FF2B5EF4-FFF2-40B4-BE49-F238E27FC236}">
                    <a16:creationId xmlns:a16="http://schemas.microsoft.com/office/drawing/2014/main" id="{DB98D272-6169-4790-8457-EE6ACD4A7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853"/>
                <a:ext cx="13" cy="2"/>
              </a:xfrm>
              <a:custGeom>
                <a:avLst/>
                <a:gdLst>
                  <a:gd name="T0" fmla="*/ 1 w 6"/>
                  <a:gd name="T1" fmla="*/ 1 h 1"/>
                  <a:gd name="T2" fmla="*/ 2 w 6"/>
                  <a:gd name="T3" fmla="*/ 1 h 1"/>
                  <a:gd name="T4" fmla="*/ 3 w 6"/>
                  <a:gd name="T5" fmla="*/ 1 h 1"/>
                  <a:gd name="T6" fmla="*/ 3 w 6"/>
                  <a:gd name="T7" fmla="*/ 1 h 1"/>
                  <a:gd name="T8" fmla="*/ 4 w 6"/>
                  <a:gd name="T9" fmla="*/ 1 h 1"/>
                  <a:gd name="T10" fmla="*/ 4 w 6"/>
                  <a:gd name="T11" fmla="*/ 1 h 1"/>
                  <a:gd name="T12" fmla="*/ 6 w 6"/>
                  <a:gd name="T13" fmla="*/ 0 h 1"/>
                  <a:gd name="T14" fmla="*/ 6 w 6"/>
                  <a:gd name="T15" fmla="*/ 0 h 1"/>
                  <a:gd name="T16" fmla="*/ 6 w 6"/>
                  <a:gd name="T17" fmla="*/ 0 h 1"/>
                  <a:gd name="T18" fmla="*/ 4 w 6"/>
                  <a:gd name="T19" fmla="*/ 0 h 1"/>
                  <a:gd name="T20" fmla="*/ 3 w 6"/>
                  <a:gd name="T21" fmla="*/ 0 h 1"/>
                  <a:gd name="T22" fmla="*/ 3 w 6"/>
                  <a:gd name="T23" fmla="*/ 0 h 1"/>
                  <a:gd name="T24" fmla="*/ 1 w 6"/>
                  <a:gd name="T25" fmla="*/ 0 h 1"/>
                  <a:gd name="T26" fmla="*/ 1 w 6"/>
                  <a:gd name="T27" fmla="*/ 0 h 1"/>
                  <a:gd name="T28" fmla="*/ 1 w 6"/>
                  <a:gd name="T29" fmla="*/ 0 h 1"/>
                  <a:gd name="T30" fmla="*/ 1 w 6"/>
                  <a:gd name="T31" fmla="*/ 0 h 1"/>
                  <a:gd name="T32" fmla="*/ 0 w 6"/>
                  <a:gd name="T33" fmla="*/ 0 h 1"/>
                  <a:gd name="T34" fmla="*/ 0 w 6"/>
                  <a:gd name="T35" fmla="*/ 0 h 1"/>
                  <a:gd name="T36" fmla="*/ 0 w 6"/>
                  <a:gd name="T37" fmla="*/ 0 h 1"/>
                  <a:gd name="T38" fmla="*/ 1 w 6"/>
                  <a:gd name="T3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61" name="Freeform 317">
                <a:extLst>
                  <a:ext uri="{FF2B5EF4-FFF2-40B4-BE49-F238E27FC236}">
                    <a16:creationId xmlns:a16="http://schemas.microsoft.com/office/drawing/2014/main" id="{2095F571-3F52-4818-96A6-5C7301FBD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853"/>
                <a:ext cx="9" cy="4"/>
              </a:xfrm>
              <a:custGeom>
                <a:avLst/>
                <a:gdLst>
                  <a:gd name="T0" fmla="*/ 2 w 4"/>
                  <a:gd name="T1" fmla="*/ 1 h 2"/>
                  <a:gd name="T2" fmla="*/ 2 w 4"/>
                  <a:gd name="T3" fmla="*/ 1 h 2"/>
                  <a:gd name="T4" fmla="*/ 4 w 4"/>
                  <a:gd name="T5" fmla="*/ 0 h 2"/>
                  <a:gd name="T6" fmla="*/ 4 w 4"/>
                  <a:gd name="T7" fmla="*/ 0 h 2"/>
                  <a:gd name="T8" fmla="*/ 4 w 4"/>
                  <a:gd name="T9" fmla="*/ 0 h 2"/>
                  <a:gd name="T10" fmla="*/ 2 w 4"/>
                  <a:gd name="T11" fmla="*/ 1 h 2"/>
                  <a:gd name="T12" fmla="*/ 2 w 4"/>
                  <a:gd name="T13" fmla="*/ 1 h 2"/>
                  <a:gd name="T14" fmla="*/ 2 w 4"/>
                  <a:gd name="T15" fmla="*/ 1 h 2"/>
                  <a:gd name="T16" fmla="*/ 0 w 4"/>
                  <a:gd name="T17" fmla="*/ 2 h 2"/>
                  <a:gd name="T18" fmla="*/ 0 w 4"/>
                  <a:gd name="T19" fmla="*/ 2 h 2"/>
                  <a:gd name="T20" fmla="*/ 0 w 4"/>
                  <a:gd name="T21" fmla="*/ 2 h 2"/>
                  <a:gd name="T22" fmla="*/ 0 w 4"/>
                  <a:gd name="T23" fmla="*/ 2 h 2"/>
                  <a:gd name="T24" fmla="*/ 2 w 4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62" name="Freeform 318">
                <a:extLst>
                  <a:ext uri="{FF2B5EF4-FFF2-40B4-BE49-F238E27FC236}">
                    <a16:creationId xmlns:a16="http://schemas.microsoft.com/office/drawing/2014/main" id="{0AE74904-30B2-447A-8F98-99A8DDAAE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855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2 w 2"/>
                  <a:gd name="T4" fmla="*/ 2 w 2"/>
                  <a:gd name="T5" fmla="*/ 2 w 2"/>
                  <a:gd name="T6" fmla="*/ 0 w 2"/>
                  <a:gd name="T7" fmla="*/ 0 w 2"/>
                  <a:gd name="T8" fmla="*/ 0 w 2"/>
                  <a:gd name="T9" fmla="*/ 0 w 2"/>
                  <a:gd name="T10" fmla="*/ 0 w 2"/>
                  <a:gd name="T11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63" name="Freeform 319">
                <a:extLst>
                  <a:ext uri="{FF2B5EF4-FFF2-40B4-BE49-F238E27FC236}">
                    <a16:creationId xmlns:a16="http://schemas.microsoft.com/office/drawing/2014/main" id="{067529E0-2090-4E7B-A1CD-81BA93BF2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85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64" name="Freeform 320">
                <a:extLst>
                  <a:ext uri="{FF2B5EF4-FFF2-40B4-BE49-F238E27FC236}">
                    <a16:creationId xmlns:a16="http://schemas.microsoft.com/office/drawing/2014/main" id="{2574BB50-7CEB-40F3-809A-B83D97608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855"/>
                <a:ext cx="7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  <a:gd name="T10" fmla="*/ 3 w 3"/>
                  <a:gd name="T11" fmla="*/ 0 h 2"/>
                  <a:gd name="T12" fmla="*/ 3 w 3"/>
                  <a:gd name="T13" fmla="*/ 0 h 2"/>
                  <a:gd name="T14" fmla="*/ 1 w 3"/>
                  <a:gd name="T15" fmla="*/ 1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  <a:gd name="T22" fmla="*/ 0 w 3"/>
                  <a:gd name="T23" fmla="*/ 1 h 2"/>
                  <a:gd name="T24" fmla="*/ 0 w 3"/>
                  <a:gd name="T25" fmla="*/ 2 h 2"/>
                  <a:gd name="T26" fmla="*/ 0 w 3"/>
                  <a:gd name="T27" fmla="*/ 2 h 2"/>
                  <a:gd name="T28" fmla="*/ 1 w 3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65" name="Freeform 321">
                <a:extLst>
                  <a:ext uri="{FF2B5EF4-FFF2-40B4-BE49-F238E27FC236}">
                    <a16:creationId xmlns:a16="http://schemas.microsoft.com/office/drawing/2014/main" id="{7861EC19-D80C-40EC-A146-F25D26716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855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2 w 3"/>
                  <a:gd name="T7" fmla="*/ 1 h 1"/>
                  <a:gd name="T8" fmla="*/ 2 w 3"/>
                  <a:gd name="T9" fmla="*/ 1 h 1"/>
                  <a:gd name="T10" fmla="*/ 2 w 3"/>
                  <a:gd name="T11" fmla="*/ 1 h 1"/>
                  <a:gd name="T12" fmla="*/ 3 w 3"/>
                  <a:gd name="T13" fmla="*/ 0 h 1"/>
                  <a:gd name="T14" fmla="*/ 3 w 3"/>
                  <a:gd name="T15" fmla="*/ 0 h 1"/>
                  <a:gd name="T16" fmla="*/ 2 w 3"/>
                  <a:gd name="T17" fmla="*/ 0 h 1"/>
                  <a:gd name="T18" fmla="*/ 0 w 3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66" name="Freeform 322">
                <a:extLst>
                  <a:ext uri="{FF2B5EF4-FFF2-40B4-BE49-F238E27FC236}">
                    <a16:creationId xmlns:a16="http://schemas.microsoft.com/office/drawing/2014/main" id="{3035F1B9-2572-4BA6-B92E-F4DD900B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2855"/>
                <a:ext cx="8" cy="9"/>
              </a:xfrm>
              <a:custGeom>
                <a:avLst/>
                <a:gdLst>
                  <a:gd name="T0" fmla="*/ 0 w 4"/>
                  <a:gd name="T1" fmla="*/ 3 h 4"/>
                  <a:gd name="T2" fmla="*/ 0 w 4"/>
                  <a:gd name="T3" fmla="*/ 4 h 4"/>
                  <a:gd name="T4" fmla="*/ 0 w 4"/>
                  <a:gd name="T5" fmla="*/ 4 h 4"/>
                  <a:gd name="T6" fmla="*/ 0 w 4"/>
                  <a:gd name="T7" fmla="*/ 4 h 4"/>
                  <a:gd name="T8" fmla="*/ 0 w 4"/>
                  <a:gd name="T9" fmla="*/ 4 h 4"/>
                  <a:gd name="T10" fmla="*/ 4 w 4"/>
                  <a:gd name="T11" fmla="*/ 0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0 w 4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67" name="Freeform 323">
                <a:extLst>
                  <a:ext uri="{FF2B5EF4-FFF2-40B4-BE49-F238E27FC236}">
                    <a16:creationId xmlns:a16="http://schemas.microsoft.com/office/drawing/2014/main" id="{32ECE709-A4DB-4222-B16B-B79662AC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857"/>
                <a:ext cx="9" cy="4"/>
              </a:xfrm>
              <a:custGeom>
                <a:avLst/>
                <a:gdLst>
                  <a:gd name="T0" fmla="*/ 1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4 w 4"/>
                  <a:gd name="T7" fmla="*/ 0 h 2"/>
                  <a:gd name="T8" fmla="*/ 4 w 4"/>
                  <a:gd name="T9" fmla="*/ 0 h 2"/>
                  <a:gd name="T10" fmla="*/ 4 w 4"/>
                  <a:gd name="T11" fmla="*/ 0 h 2"/>
                  <a:gd name="T12" fmla="*/ 2 w 4"/>
                  <a:gd name="T13" fmla="*/ 0 h 2"/>
                  <a:gd name="T14" fmla="*/ 0 w 4"/>
                  <a:gd name="T15" fmla="*/ 0 h 2"/>
                  <a:gd name="T16" fmla="*/ 0 w 4"/>
                  <a:gd name="T17" fmla="*/ 0 h 2"/>
                  <a:gd name="T18" fmla="*/ 0 w 4"/>
                  <a:gd name="T19" fmla="*/ 0 h 2"/>
                  <a:gd name="T20" fmla="*/ 1 w 4"/>
                  <a:gd name="T21" fmla="*/ 2 h 2"/>
                  <a:gd name="T22" fmla="*/ 1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68" name="Freeform 324">
                <a:extLst>
                  <a:ext uri="{FF2B5EF4-FFF2-40B4-BE49-F238E27FC236}">
                    <a16:creationId xmlns:a16="http://schemas.microsoft.com/office/drawing/2014/main" id="{5C068A9A-F550-4C8D-B055-BA7A011DF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857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2 w 2"/>
                  <a:gd name="T9" fmla="*/ 1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1 h 2"/>
                  <a:gd name="T18" fmla="*/ 2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69" name="Freeform 325">
                <a:extLst>
                  <a:ext uri="{FF2B5EF4-FFF2-40B4-BE49-F238E27FC236}">
                    <a16:creationId xmlns:a16="http://schemas.microsoft.com/office/drawing/2014/main" id="{3E1307E2-68B5-4766-AC7D-28ABD3D8F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861"/>
                <a:ext cx="12" cy="3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1 h 1"/>
                  <a:gd name="T4" fmla="*/ 6 w 6"/>
                  <a:gd name="T5" fmla="*/ 1 h 1"/>
                  <a:gd name="T6" fmla="*/ 6 w 6"/>
                  <a:gd name="T7" fmla="*/ 1 h 1"/>
                  <a:gd name="T8" fmla="*/ 0 w 6"/>
                  <a:gd name="T9" fmla="*/ 0 h 1"/>
                  <a:gd name="T10" fmla="*/ 0 w 6"/>
                  <a:gd name="T11" fmla="*/ 0 h 1"/>
                  <a:gd name="T12" fmla="*/ 0 w 6"/>
                  <a:gd name="T13" fmla="*/ 0 h 1"/>
                  <a:gd name="T14" fmla="*/ 6 w 6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6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70" name="Freeform 326">
                <a:extLst>
                  <a:ext uri="{FF2B5EF4-FFF2-40B4-BE49-F238E27FC236}">
                    <a16:creationId xmlns:a16="http://schemas.microsoft.com/office/drawing/2014/main" id="{E8D62AEA-26A4-4592-B52C-AA1BE31BF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851"/>
                <a:ext cx="41" cy="19"/>
              </a:xfrm>
              <a:custGeom>
                <a:avLst/>
                <a:gdLst>
                  <a:gd name="T0" fmla="*/ 10 w 19"/>
                  <a:gd name="T1" fmla="*/ 2 h 9"/>
                  <a:gd name="T2" fmla="*/ 8 w 19"/>
                  <a:gd name="T3" fmla="*/ 0 h 9"/>
                  <a:gd name="T4" fmla="*/ 8 w 19"/>
                  <a:gd name="T5" fmla="*/ 0 h 9"/>
                  <a:gd name="T6" fmla="*/ 5 w 19"/>
                  <a:gd name="T7" fmla="*/ 4 h 9"/>
                  <a:gd name="T8" fmla="*/ 0 w 19"/>
                  <a:gd name="T9" fmla="*/ 5 h 9"/>
                  <a:gd name="T10" fmla="*/ 0 w 19"/>
                  <a:gd name="T11" fmla="*/ 5 h 9"/>
                  <a:gd name="T12" fmla="*/ 0 w 19"/>
                  <a:gd name="T13" fmla="*/ 6 h 9"/>
                  <a:gd name="T14" fmla="*/ 0 w 19"/>
                  <a:gd name="T15" fmla="*/ 6 h 9"/>
                  <a:gd name="T16" fmla="*/ 7 w 19"/>
                  <a:gd name="T17" fmla="*/ 8 h 9"/>
                  <a:gd name="T18" fmla="*/ 13 w 19"/>
                  <a:gd name="T19" fmla="*/ 9 h 9"/>
                  <a:gd name="T20" fmla="*/ 14 w 19"/>
                  <a:gd name="T21" fmla="*/ 9 h 9"/>
                  <a:gd name="T22" fmla="*/ 14 w 19"/>
                  <a:gd name="T23" fmla="*/ 9 h 9"/>
                  <a:gd name="T24" fmla="*/ 15 w 19"/>
                  <a:gd name="T25" fmla="*/ 9 h 9"/>
                  <a:gd name="T26" fmla="*/ 19 w 19"/>
                  <a:gd name="T27" fmla="*/ 8 h 9"/>
                  <a:gd name="T28" fmla="*/ 19 w 19"/>
                  <a:gd name="T29" fmla="*/ 8 h 9"/>
                  <a:gd name="T30" fmla="*/ 19 w 19"/>
                  <a:gd name="T31" fmla="*/ 8 h 9"/>
                  <a:gd name="T32" fmla="*/ 16 w 19"/>
                  <a:gd name="T33" fmla="*/ 5 h 9"/>
                  <a:gd name="T34" fmla="*/ 10 w 19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" h="9">
                    <a:moveTo>
                      <a:pt x="10" y="2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5" y="9"/>
                      <a:pt x="15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6" y="5"/>
                      <a:pt x="16" y="5"/>
                      <a:pt x="16" y="5"/>
                    </a:cubicBezTo>
                    <a:lnTo>
                      <a:pt x="1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71" name="Freeform 327">
                <a:extLst>
                  <a:ext uri="{FF2B5EF4-FFF2-40B4-BE49-F238E27FC236}">
                    <a16:creationId xmlns:a16="http://schemas.microsoft.com/office/drawing/2014/main" id="{11682A44-9343-4577-96BC-878A34A3A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85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72" name="Freeform 328">
                <a:extLst>
                  <a:ext uri="{FF2B5EF4-FFF2-40B4-BE49-F238E27FC236}">
                    <a16:creationId xmlns:a16="http://schemas.microsoft.com/office/drawing/2014/main" id="{18D34474-0DA3-47B9-B437-5E6DBF4B6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2855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1 h 3"/>
                  <a:gd name="T10" fmla="*/ 4 w 4"/>
                  <a:gd name="T11" fmla="*/ 0 h 3"/>
                  <a:gd name="T12" fmla="*/ 4 w 4"/>
                  <a:gd name="T13" fmla="*/ 0 h 3"/>
                  <a:gd name="T14" fmla="*/ 4 w 4"/>
                  <a:gd name="T15" fmla="*/ 0 h 3"/>
                  <a:gd name="T16" fmla="*/ 0 w 4"/>
                  <a:gd name="T17" fmla="*/ 3 h 3"/>
                  <a:gd name="T18" fmla="*/ 0 w 4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73" name="Freeform 329">
                <a:extLst>
                  <a:ext uri="{FF2B5EF4-FFF2-40B4-BE49-F238E27FC236}">
                    <a16:creationId xmlns:a16="http://schemas.microsoft.com/office/drawing/2014/main" id="{D6180BA6-4609-4023-91FD-ACCAC662F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285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74" name="Freeform 330">
                <a:extLst>
                  <a:ext uri="{FF2B5EF4-FFF2-40B4-BE49-F238E27FC236}">
                    <a16:creationId xmlns:a16="http://schemas.microsoft.com/office/drawing/2014/main" id="{3B30B1DA-8712-4B97-BFC7-34575D66A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86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75" name="Freeform 331">
                <a:extLst>
                  <a:ext uri="{FF2B5EF4-FFF2-40B4-BE49-F238E27FC236}">
                    <a16:creationId xmlns:a16="http://schemas.microsoft.com/office/drawing/2014/main" id="{9503EA63-5750-4972-8266-056E6B221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861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76" name="Freeform 332">
                <a:extLst>
                  <a:ext uri="{FF2B5EF4-FFF2-40B4-BE49-F238E27FC236}">
                    <a16:creationId xmlns:a16="http://schemas.microsoft.com/office/drawing/2014/main" id="{A46A2B50-AF63-4A24-9FEE-427AC6A1C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864"/>
                <a:ext cx="8" cy="4"/>
              </a:xfrm>
              <a:custGeom>
                <a:avLst/>
                <a:gdLst>
                  <a:gd name="T0" fmla="*/ 1 w 4"/>
                  <a:gd name="T1" fmla="*/ 2 h 2"/>
                  <a:gd name="T2" fmla="*/ 3 w 4"/>
                  <a:gd name="T3" fmla="*/ 2 h 2"/>
                  <a:gd name="T4" fmla="*/ 3 w 4"/>
                  <a:gd name="T5" fmla="*/ 2 h 2"/>
                  <a:gd name="T6" fmla="*/ 3 w 4"/>
                  <a:gd name="T7" fmla="*/ 2 h 2"/>
                  <a:gd name="T8" fmla="*/ 4 w 4"/>
                  <a:gd name="T9" fmla="*/ 1 h 2"/>
                  <a:gd name="T10" fmla="*/ 4 w 4"/>
                  <a:gd name="T11" fmla="*/ 1 h 2"/>
                  <a:gd name="T12" fmla="*/ 4 w 4"/>
                  <a:gd name="T13" fmla="*/ 1 h 2"/>
                  <a:gd name="T14" fmla="*/ 3 w 4"/>
                  <a:gd name="T15" fmla="*/ 0 h 2"/>
                  <a:gd name="T16" fmla="*/ 3 w 4"/>
                  <a:gd name="T17" fmla="*/ 0 h 2"/>
                  <a:gd name="T18" fmla="*/ 1 w 4"/>
                  <a:gd name="T19" fmla="*/ 1 h 2"/>
                  <a:gd name="T20" fmla="*/ 1 w 4"/>
                  <a:gd name="T21" fmla="*/ 1 h 2"/>
                  <a:gd name="T22" fmla="*/ 0 w 4"/>
                  <a:gd name="T23" fmla="*/ 2 h 2"/>
                  <a:gd name="T24" fmla="*/ 0 w 4"/>
                  <a:gd name="T25" fmla="*/ 2 h 2"/>
                  <a:gd name="T26" fmla="*/ 0 w 4"/>
                  <a:gd name="T27" fmla="*/ 2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77" name="Freeform 333">
                <a:extLst>
                  <a:ext uri="{FF2B5EF4-FFF2-40B4-BE49-F238E27FC236}">
                    <a16:creationId xmlns:a16="http://schemas.microsoft.com/office/drawing/2014/main" id="{95F939DA-8029-4711-8E68-53EE6A3D5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286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78" name="Freeform 334">
                <a:extLst>
                  <a:ext uri="{FF2B5EF4-FFF2-40B4-BE49-F238E27FC236}">
                    <a16:creationId xmlns:a16="http://schemas.microsoft.com/office/drawing/2014/main" id="{52885E56-8491-4603-AB08-B7E746691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2864"/>
                <a:ext cx="9" cy="8"/>
              </a:xfrm>
              <a:custGeom>
                <a:avLst/>
                <a:gdLst>
                  <a:gd name="T0" fmla="*/ 0 w 4"/>
                  <a:gd name="T1" fmla="*/ 4 h 4"/>
                  <a:gd name="T2" fmla="*/ 0 w 4"/>
                  <a:gd name="T3" fmla="*/ 4 h 4"/>
                  <a:gd name="T4" fmla="*/ 4 w 4"/>
                  <a:gd name="T5" fmla="*/ 0 h 4"/>
                  <a:gd name="T6" fmla="*/ 4 w 4"/>
                  <a:gd name="T7" fmla="*/ 0 h 4"/>
                  <a:gd name="T8" fmla="*/ 4 w 4"/>
                  <a:gd name="T9" fmla="*/ 0 h 4"/>
                  <a:gd name="T10" fmla="*/ 3 w 4"/>
                  <a:gd name="T11" fmla="*/ 0 h 4"/>
                  <a:gd name="T12" fmla="*/ 0 w 4"/>
                  <a:gd name="T13" fmla="*/ 4 h 4"/>
                  <a:gd name="T14" fmla="*/ 0 w 4"/>
                  <a:gd name="T15" fmla="*/ 4 h 4"/>
                  <a:gd name="T16" fmla="*/ 0 w 4"/>
                  <a:gd name="T17" fmla="*/ 4 h 4"/>
                  <a:gd name="T18" fmla="*/ 0 w 4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79" name="Freeform 335">
                <a:extLst>
                  <a:ext uri="{FF2B5EF4-FFF2-40B4-BE49-F238E27FC236}">
                    <a16:creationId xmlns:a16="http://schemas.microsoft.com/office/drawing/2014/main" id="{EDD6F00B-1556-4E91-88C1-576711D1A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866"/>
                <a:ext cx="4" cy="6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2 w 2"/>
                  <a:gd name="T5" fmla="*/ 2 h 3"/>
                  <a:gd name="T6" fmla="*/ 2 w 2"/>
                  <a:gd name="T7" fmla="*/ 1 h 3"/>
                  <a:gd name="T8" fmla="*/ 2 w 2"/>
                  <a:gd name="T9" fmla="*/ 1 h 3"/>
                  <a:gd name="T10" fmla="*/ 1 w 2"/>
                  <a:gd name="T11" fmla="*/ 0 h 3"/>
                  <a:gd name="T12" fmla="*/ 1 w 2"/>
                  <a:gd name="T13" fmla="*/ 0 h 3"/>
                  <a:gd name="T14" fmla="*/ 1 w 2"/>
                  <a:gd name="T15" fmla="*/ 0 h 3"/>
                  <a:gd name="T16" fmla="*/ 0 w 2"/>
                  <a:gd name="T17" fmla="*/ 1 h 3"/>
                  <a:gd name="T18" fmla="*/ 0 w 2"/>
                  <a:gd name="T19" fmla="*/ 1 h 3"/>
                  <a:gd name="T20" fmla="*/ 2 w 2"/>
                  <a:gd name="T21" fmla="*/ 3 h 3"/>
                  <a:gd name="T22" fmla="*/ 2 w 2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80" name="Freeform 336">
                <a:extLst>
                  <a:ext uri="{FF2B5EF4-FFF2-40B4-BE49-F238E27FC236}">
                    <a16:creationId xmlns:a16="http://schemas.microsoft.com/office/drawing/2014/main" id="{BA9668CF-9D65-4B72-9D44-9D5F73BC4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2870"/>
                <a:ext cx="4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0 w 2"/>
                  <a:gd name="T5" fmla="*/ 0 w 2"/>
                  <a:gd name="T6" fmla="*/ 0 w 2"/>
                  <a:gd name="T7" fmla="*/ 0 w 2"/>
                  <a:gd name="T8" fmla="*/ 2 w 2"/>
                  <a:gd name="T9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81" name="Freeform 337">
                <a:extLst>
                  <a:ext uri="{FF2B5EF4-FFF2-40B4-BE49-F238E27FC236}">
                    <a16:creationId xmlns:a16="http://schemas.microsoft.com/office/drawing/2014/main" id="{16474A90-5CBD-4CD1-804D-10EB7D6F0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868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  <a:gd name="T14" fmla="*/ 1 w 2"/>
                  <a:gd name="T15" fmla="*/ 0 h 1"/>
                  <a:gd name="T16" fmla="*/ 1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82" name="Freeform 338">
                <a:extLst>
                  <a:ext uri="{FF2B5EF4-FFF2-40B4-BE49-F238E27FC236}">
                    <a16:creationId xmlns:a16="http://schemas.microsoft.com/office/drawing/2014/main" id="{BA6F410A-0AC5-4FA7-AD6F-BA55AE7FB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87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83" name="Freeform 339">
                <a:extLst>
                  <a:ext uri="{FF2B5EF4-FFF2-40B4-BE49-F238E27FC236}">
                    <a16:creationId xmlns:a16="http://schemas.microsoft.com/office/drawing/2014/main" id="{1456F399-8B65-4961-81B8-804847339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287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84" name="Freeform 340">
                <a:extLst>
                  <a:ext uri="{FF2B5EF4-FFF2-40B4-BE49-F238E27FC236}">
                    <a16:creationId xmlns:a16="http://schemas.microsoft.com/office/drawing/2014/main" id="{A9D96F77-9CDF-40D2-9707-CC6037EFF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872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0 h 1"/>
                  <a:gd name="T16" fmla="*/ 2 w 2"/>
                  <a:gd name="T17" fmla="*/ 0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85" name="Freeform 341">
                <a:extLst>
                  <a:ext uri="{FF2B5EF4-FFF2-40B4-BE49-F238E27FC236}">
                    <a16:creationId xmlns:a16="http://schemas.microsoft.com/office/drawing/2014/main" id="{0F3C437D-0883-479A-960B-F5D4471CC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872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1 w 2"/>
                  <a:gd name="T19" fmla="*/ 0 h 2"/>
                  <a:gd name="T20" fmla="*/ 1 w 2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86" name="Freeform 342">
                <a:extLst>
                  <a:ext uri="{FF2B5EF4-FFF2-40B4-BE49-F238E27FC236}">
                    <a16:creationId xmlns:a16="http://schemas.microsoft.com/office/drawing/2014/main" id="{640E1E61-C9EA-43AF-8A99-F88391A95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2876"/>
                <a:ext cx="15" cy="0"/>
              </a:xfrm>
              <a:custGeom>
                <a:avLst/>
                <a:gdLst>
                  <a:gd name="T0" fmla="*/ 7 w 7"/>
                  <a:gd name="T1" fmla="*/ 7 w 7"/>
                  <a:gd name="T2" fmla="*/ 0 w 7"/>
                  <a:gd name="T3" fmla="*/ 0 w 7"/>
                  <a:gd name="T4" fmla="*/ 0 w 7"/>
                  <a:gd name="T5" fmla="*/ 0 w 7"/>
                  <a:gd name="T6" fmla="*/ 0 w 7"/>
                  <a:gd name="T7" fmla="*/ 7 w 7"/>
                  <a:gd name="T8" fmla="*/ 7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87" name="Freeform 343">
                <a:extLst>
                  <a:ext uri="{FF2B5EF4-FFF2-40B4-BE49-F238E27FC236}">
                    <a16:creationId xmlns:a16="http://schemas.microsoft.com/office/drawing/2014/main" id="{AE5F0D2B-34BA-4272-9C41-ADCD25967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874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88" name="Freeform 344">
                <a:extLst>
                  <a:ext uri="{FF2B5EF4-FFF2-40B4-BE49-F238E27FC236}">
                    <a16:creationId xmlns:a16="http://schemas.microsoft.com/office/drawing/2014/main" id="{56246746-4366-40F3-BEB2-24BA618F2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28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89" name="Freeform 345">
                <a:extLst>
                  <a:ext uri="{FF2B5EF4-FFF2-40B4-BE49-F238E27FC236}">
                    <a16:creationId xmlns:a16="http://schemas.microsoft.com/office/drawing/2014/main" id="{5D904B27-D80D-4ED4-B7AE-6069230EE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797"/>
                <a:ext cx="303" cy="161"/>
              </a:xfrm>
              <a:custGeom>
                <a:avLst/>
                <a:gdLst>
                  <a:gd name="T0" fmla="*/ 69 w 142"/>
                  <a:gd name="T1" fmla="*/ 9 h 75"/>
                  <a:gd name="T2" fmla="*/ 54 w 142"/>
                  <a:gd name="T3" fmla="*/ 12 h 75"/>
                  <a:gd name="T4" fmla="*/ 50 w 142"/>
                  <a:gd name="T5" fmla="*/ 9 h 75"/>
                  <a:gd name="T6" fmla="*/ 48 w 142"/>
                  <a:gd name="T7" fmla="*/ 10 h 75"/>
                  <a:gd name="T8" fmla="*/ 47 w 142"/>
                  <a:gd name="T9" fmla="*/ 5 h 75"/>
                  <a:gd name="T10" fmla="*/ 30 w 142"/>
                  <a:gd name="T11" fmla="*/ 3 h 75"/>
                  <a:gd name="T12" fmla="*/ 24 w 142"/>
                  <a:gd name="T13" fmla="*/ 4 h 75"/>
                  <a:gd name="T14" fmla="*/ 23 w 142"/>
                  <a:gd name="T15" fmla="*/ 5 h 75"/>
                  <a:gd name="T16" fmla="*/ 22 w 142"/>
                  <a:gd name="T17" fmla="*/ 6 h 75"/>
                  <a:gd name="T18" fmla="*/ 26 w 142"/>
                  <a:gd name="T19" fmla="*/ 18 h 75"/>
                  <a:gd name="T20" fmla="*/ 18 w 142"/>
                  <a:gd name="T21" fmla="*/ 12 h 75"/>
                  <a:gd name="T22" fmla="*/ 26 w 142"/>
                  <a:gd name="T23" fmla="*/ 1 h 75"/>
                  <a:gd name="T24" fmla="*/ 6 w 142"/>
                  <a:gd name="T25" fmla="*/ 4 h 75"/>
                  <a:gd name="T26" fmla="*/ 0 w 142"/>
                  <a:gd name="T27" fmla="*/ 13 h 75"/>
                  <a:gd name="T28" fmla="*/ 9 w 142"/>
                  <a:gd name="T29" fmla="*/ 22 h 75"/>
                  <a:gd name="T30" fmla="*/ 21 w 142"/>
                  <a:gd name="T31" fmla="*/ 25 h 75"/>
                  <a:gd name="T32" fmla="*/ 33 w 142"/>
                  <a:gd name="T33" fmla="*/ 25 h 75"/>
                  <a:gd name="T34" fmla="*/ 41 w 142"/>
                  <a:gd name="T35" fmla="*/ 25 h 75"/>
                  <a:gd name="T36" fmla="*/ 45 w 142"/>
                  <a:gd name="T37" fmla="*/ 26 h 75"/>
                  <a:gd name="T38" fmla="*/ 49 w 142"/>
                  <a:gd name="T39" fmla="*/ 25 h 75"/>
                  <a:gd name="T40" fmla="*/ 55 w 142"/>
                  <a:gd name="T41" fmla="*/ 25 h 75"/>
                  <a:gd name="T42" fmla="*/ 61 w 142"/>
                  <a:gd name="T43" fmla="*/ 26 h 75"/>
                  <a:gd name="T44" fmla="*/ 66 w 142"/>
                  <a:gd name="T45" fmla="*/ 27 h 75"/>
                  <a:gd name="T46" fmla="*/ 66 w 142"/>
                  <a:gd name="T47" fmla="*/ 32 h 75"/>
                  <a:gd name="T48" fmla="*/ 75 w 142"/>
                  <a:gd name="T49" fmla="*/ 30 h 75"/>
                  <a:gd name="T50" fmla="*/ 80 w 142"/>
                  <a:gd name="T51" fmla="*/ 35 h 75"/>
                  <a:gd name="T52" fmla="*/ 84 w 142"/>
                  <a:gd name="T53" fmla="*/ 45 h 75"/>
                  <a:gd name="T54" fmla="*/ 96 w 142"/>
                  <a:gd name="T55" fmla="*/ 45 h 75"/>
                  <a:gd name="T56" fmla="*/ 92 w 142"/>
                  <a:gd name="T57" fmla="*/ 46 h 75"/>
                  <a:gd name="T58" fmla="*/ 77 w 142"/>
                  <a:gd name="T59" fmla="*/ 48 h 75"/>
                  <a:gd name="T60" fmla="*/ 73 w 142"/>
                  <a:gd name="T61" fmla="*/ 55 h 75"/>
                  <a:gd name="T62" fmla="*/ 62 w 142"/>
                  <a:gd name="T63" fmla="*/ 52 h 75"/>
                  <a:gd name="T64" fmla="*/ 66 w 142"/>
                  <a:gd name="T65" fmla="*/ 61 h 75"/>
                  <a:gd name="T66" fmla="*/ 82 w 142"/>
                  <a:gd name="T67" fmla="*/ 60 h 75"/>
                  <a:gd name="T68" fmla="*/ 92 w 142"/>
                  <a:gd name="T69" fmla="*/ 64 h 75"/>
                  <a:gd name="T70" fmla="*/ 100 w 142"/>
                  <a:gd name="T71" fmla="*/ 70 h 75"/>
                  <a:gd name="T72" fmla="*/ 113 w 142"/>
                  <a:gd name="T73" fmla="*/ 74 h 75"/>
                  <a:gd name="T74" fmla="*/ 114 w 142"/>
                  <a:gd name="T75" fmla="*/ 74 h 75"/>
                  <a:gd name="T76" fmla="*/ 115 w 142"/>
                  <a:gd name="T77" fmla="*/ 75 h 75"/>
                  <a:gd name="T78" fmla="*/ 125 w 142"/>
                  <a:gd name="T79" fmla="*/ 68 h 75"/>
                  <a:gd name="T80" fmla="*/ 123 w 142"/>
                  <a:gd name="T81" fmla="*/ 59 h 75"/>
                  <a:gd name="T82" fmla="*/ 115 w 142"/>
                  <a:gd name="T83" fmla="*/ 55 h 75"/>
                  <a:gd name="T84" fmla="*/ 106 w 142"/>
                  <a:gd name="T85" fmla="*/ 47 h 75"/>
                  <a:gd name="T86" fmla="*/ 119 w 142"/>
                  <a:gd name="T87" fmla="*/ 49 h 75"/>
                  <a:gd name="T88" fmla="*/ 129 w 142"/>
                  <a:gd name="T89" fmla="*/ 54 h 75"/>
                  <a:gd name="T90" fmla="*/ 138 w 142"/>
                  <a:gd name="T91" fmla="*/ 49 h 75"/>
                  <a:gd name="T92" fmla="*/ 140 w 142"/>
                  <a:gd name="T93" fmla="*/ 47 h 75"/>
                  <a:gd name="T94" fmla="*/ 134 w 142"/>
                  <a:gd name="T95" fmla="*/ 43 h 75"/>
                  <a:gd name="T96" fmla="*/ 129 w 142"/>
                  <a:gd name="T97" fmla="*/ 44 h 75"/>
                  <a:gd name="T98" fmla="*/ 129 w 142"/>
                  <a:gd name="T99" fmla="*/ 41 h 75"/>
                  <a:gd name="T100" fmla="*/ 129 w 142"/>
                  <a:gd name="T101" fmla="*/ 41 h 75"/>
                  <a:gd name="T102" fmla="*/ 125 w 142"/>
                  <a:gd name="T103" fmla="*/ 38 h 75"/>
                  <a:gd name="T104" fmla="*/ 121 w 142"/>
                  <a:gd name="T105" fmla="*/ 37 h 75"/>
                  <a:gd name="T106" fmla="*/ 118 w 142"/>
                  <a:gd name="T107" fmla="*/ 39 h 75"/>
                  <a:gd name="T108" fmla="*/ 117 w 142"/>
                  <a:gd name="T109" fmla="*/ 36 h 75"/>
                  <a:gd name="T110" fmla="*/ 112 w 142"/>
                  <a:gd name="T111" fmla="*/ 35 h 75"/>
                  <a:gd name="T112" fmla="*/ 111 w 142"/>
                  <a:gd name="T113" fmla="*/ 30 h 75"/>
                  <a:gd name="T114" fmla="*/ 114 w 142"/>
                  <a:gd name="T115" fmla="*/ 30 h 75"/>
                  <a:gd name="T116" fmla="*/ 105 w 142"/>
                  <a:gd name="T117" fmla="*/ 27 h 75"/>
                  <a:gd name="T118" fmla="*/ 99 w 142"/>
                  <a:gd name="T119" fmla="*/ 27 h 75"/>
                  <a:gd name="T120" fmla="*/ 94 w 142"/>
                  <a:gd name="T121" fmla="*/ 20 h 75"/>
                  <a:gd name="T122" fmla="*/ 89 w 142"/>
                  <a:gd name="T123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2" h="75">
                    <a:moveTo>
                      <a:pt x="78" y="14"/>
                    </a:moveTo>
                    <a:cubicBezTo>
                      <a:pt x="78" y="14"/>
                      <a:pt x="78" y="14"/>
                      <a:pt x="78" y="14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1" y="9"/>
                      <a:pt x="50" y="9"/>
                      <a:pt x="50" y="9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8"/>
                      <a:pt x="48" y="7"/>
                      <a:pt x="48" y="7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5" y="25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4" y="20"/>
                      <a:pt x="54" y="20"/>
                      <a:pt x="54" y="20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1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8" y="41"/>
                      <a:pt x="88" y="41"/>
                      <a:pt x="88" y="41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4" y="44"/>
                      <a:pt x="84" y="45"/>
                      <a:pt x="84" y="45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6"/>
                      <a:pt x="92" y="45"/>
                      <a:pt x="92" y="45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102" y="46"/>
                      <a:pt x="102" y="46"/>
                      <a:pt x="102" y="46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86" y="45"/>
                      <a:pt x="86" y="45"/>
                      <a:pt x="86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4"/>
                      <a:pt x="69" y="54"/>
                    </a:cubicBezTo>
                    <a:cubicBezTo>
                      <a:pt x="73" y="55"/>
                      <a:pt x="73" y="55"/>
                      <a:pt x="73" y="55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87" y="63"/>
                      <a:pt x="87" y="63"/>
                      <a:pt x="87" y="63"/>
                    </a:cubicBezTo>
                    <a:cubicBezTo>
                      <a:pt x="87" y="63"/>
                      <a:pt x="87" y="64"/>
                      <a:pt x="87" y="64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8" y="65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3" y="68"/>
                      <a:pt x="93" y="68"/>
                      <a:pt x="93" y="68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2" y="69"/>
                      <a:pt x="102" y="69"/>
                      <a:pt x="102" y="69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12" y="73"/>
                      <a:pt x="112" y="73"/>
                      <a:pt x="112" y="73"/>
                    </a:cubicBezTo>
                    <a:cubicBezTo>
                      <a:pt x="113" y="74"/>
                      <a:pt x="113" y="74"/>
                      <a:pt x="113" y="74"/>
                    </a:cubicBezTo>
                    <a:cubicBezTo>
                      <a:pt x="113" y="74"/>
                      <a:pt x="113" y="74"/>
                      <a:pt x="113" y="74"/>
                    </a:cubicBezTo>
                    <a:cubicBezTo>
                      <a:pt x="113" y="74"/>
                      <a:pt x="113" y="74"/>
                      <a:pt x="113" y="74"/>
                    </a:cubicBezTo>
                    <a:cubicBezTo>
                      <a:pt x="113" y="74"/>
                      <a:pt x="113" y="74"/>
                      <a:pt x="113" y="74"/>
                    </a:cubicBezTo>
                    <a:cubicBezTo>
                      <a:pt x="113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4" y="74"/>
                      <a:pt x="114" y="74"/>
                      <a:pt x="114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5" y="75"/>
                      <a:pt x="115" y="75"/>
                      <a:pt x="115" y="75"/>
                    </a:cubicBezTo>
                    <a:cubicBezTo>
                      <a:pt x="116" y="75"/>
                      <a:pt x="116" y="75"/>
                      <a:pt x="116" y="75"/>
                    </a:cubicBezTo>
                    <a:cubicBezTo>
                      <a:pt x="118" y="75"/>
                      <a:pt x="118" y="75"/>
                      <a:pt x="118" y="75"/>
                    </a:cubicBezTo>
                    <a:cubicBezTo>
                      <a:pt x="118" y="75"/>
                      <a:pt x="118" y="75"/>
                      <a:pt x="118" y="75"/>
                    </a:cubicBezTo>
                    <a:cubicBezTo>
                      <a:pt x="122" y="68"/>
                      <a:pt x="122" y="68"/>
                      <a:pt x="122" y="68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5" y="68"/>
                      <a:pt x="125" y="68"/>
                      <a:pt x="125" y="68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3" y="59"/>
                      <a:pt x="123" y="58"/>
                      <a:pt x="123" y="58"/>
                    </a:cubicBezTo>
                    <a:cubicBezTo>
                      <a:pt x="120" y="56"/>
                      <a:pt x="120" y="56"/>
                      <a:pt x="120" y="56"/>
                    </a:cubicBezTo>
                    <a:cubicBezTo>
                      <a:pt x="120" y="56"/>
                      <a:pt x="120" y="56"/>
                      <a:pt x="120" y="56"/>
                    </a:cubicBezTo>
                    <a:cubicBezTo>
                      <a:pt x="117" y="57"/>
                      <a:pt x="117" y="57"/>
                      <a:pt x="117" y="57"/>
                    </a:cubicBezTo>
                    <a:cubicBezTo>
                      <a:pt x="115" y="55"/>
                      <a:pt x="115" y="55"/>
                      <a:pt x="115" y="55"/>
                    </a:cubicBezTo>
                    <a:cubicBezTo>
                      <a:pt x="115" y="55"/>
                      <a:pt x="115" y="55"/>
                      <a:pt x="115" y="55"/>
                    </a:cubicBezTo>
                    <a:cubicBezTo>
                      <a:pt x="115" y="55"/>
                      <a:pt x="115" y="55"/>
                      <a:pt x="115" y="55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3" y="55"/>
                      <a:pt x="113" y="55"/>
                      <a:pt x="113" y="55"/>
                    </a:cubicBezTo>
                    <a:cubicBezTo>
                      <a:pt x="111" y="52"/>
                      <a:pt x="111" y="52"/>
                      <a:pt x="111" y="52"/>
                    </a:cubicBezTo>
                    <a:cubicBezTo>
                      <a:pt x="111" y="52"/>
                      <a:pt x="111" y="52"/>
                      <a:pt x="111" y="52"/>
                    </a:cubicBezTo>
                    <a:cubicBezTo>
                      <a:pt x="106" y="47"/>
                      <a:pt x="106" y="47"/>
                      <a:pt x="106" y="47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3" y="45"/>
                      <a:pt x="113" y="45"/>
                      <a:pt x="113" y="45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18" y="49"/>
                      <a:pt x="118" y="49"/>
                      <a:pt x="118" y="49"/>
                    </a:cubicBezTo>
                    <a:cubicBezTo>
                      <a:pt x="120" y="47"/>
                      <a:pt x="120" y="47"/>
                      <a:pt x="120" y="47"/>
                    </a:cubicBezTo>
                    <a:cubicBezTo>
                      <a:pt x="119" y="49"/>
                      <a:pt x="119" y="49"/>
                      <a:pt x="119" y="49"/>
                    </a:cubicBezTo>
                    <a:cubicBezTo>
                      <a:pt x="119" y="49"/>
                      <a:pt x="119" y="49"/>
                      <a:pt x="119" y="50"/>
                    </a:cubicBezTo>
                    <a:cubicBezTo>
                      <a:pt x="119" y="50"/>
                      <a:pt x="119" y="50"/>
                      <a:pt x="119" y="50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3" y="49"/>
                      <a:pt x="123" y="49"/>
                      <a:pt x="123" y="49"/>
                    </a:cubicBezTo>
                    <a:cubicBezTo>
                      <a:pt x="126" y="47"/>
                      <a:pt x="126" y="47"/>
                      <a:pt x="126" y="47"/>
                    </a:cubicBezTo>
                    <a:cubicBezTo>
                      <a:pt x="129" y="54"/>
                      <a:pt x="129" y="54"/>
                      <a:pt x="129" y="54"/>
                    </a:cubicBezTo>
                    <a:cubicBezTo>
                      <a:pt x="129" y="54"/>
                      <a:pt x="129" y="54"/>
                      <a:pt x="129" y="54"/>
                    </a:cubicBezTo>
                    <a:cubicBezTo>
                      <a:pt x="130" y="56"/>
                      <a:pt x="130" y="56"/>
                      <a:pt x="130" y="56"/>
                    </a:cubicBezTo>
                    <a:cubicBezTo>
                      <a:pt x="130" y="56"/>
                      <a:pt x="130" y="56"/>
                      <a:pt x="130" y="56"/>
                    </a:cubicBezTo>
                    <a:cubicBezTo>
                      <a:pt x="130" y="56"/>
                      <a:pt x="130" y="56"/>
                      <a:pt x="130" y="56"/>
                    </a:cubicBezTo>
                    <a:cubicBezTo>
                      <a:pt x="133" y="49"/>
                      <a:pt x="133" y="49"/>
                      <a:pt x="133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8" y="49"/>
                      <a:pt x="138" y="49"/>
                      <a:pt x="138" y="49"/>
                    </a:cubicBezTo>
                    <a:cubicBezTo>
                      <a:pt x="134" y="47"/>
                      <a:pt x="134" y="47"/>
                      <a:pt x="134" y="47"/>
                    </a:cubicBezTo>
                    <a:cubicBezTo>
                      <a:pt x="140" y="47"/>
                      <a:pt x="140" y="47"/>
                      <a:pt x="140" y="47"/>
                    </a:cubicBezTo>
                    <a:cubicBezTo>
                      <a:pt x="140" y="47"/>
                      <a:pt x="140" y="47"/>
                      <a:pt x="140" y="47"/>
                    </a:cubicBezTo>
                    <a:cubicBezTo>
                      <a:pt x="140" y="47"/>
                      <a:pt x="140" y="47"/>
                      <a:pt x="140" y="47"/>
                    </a:cubicBezTo>
                    <a:cubicBezTo>
                      <a:pt x="137" y="45"/>
                      <a:pt x="137" y="45"/>
                      <a:pt x="137" y="45"/>
                    </a:cubicBezTo>
                    <a:cubicBezTo>
                      <a:pt x="141" y="45"/>
                      <a:pt x="141" y="45"/>
                      <a:pt x="141" y="45"/>
                    </a:cubicBezTo>
                    <a:cubicBezTo>
                      <a:pt x="141" y="45"/>
                      <a:pt x="141" y="45"/>
                      <a:pt x="141" y="45"/>
                    </a:cubicBezTo>
                    <a:cubicBezTo>
                      <a:pt x="142" y="45"/>
                      <a:pt x="141" y="45"/>
                      <a:pt x="141" y="45"/>
                    </a:cubicBezTo>
                    <a:cubicBezTo>
                      <a:pt x="136" y="45"/>
                      <a:pt x="136" y="45"/>
                      <a:pt x="136" y="45"/>
                    </a:cubicBezTo>
                    <a:cubicBezTo>
                      <a:pt x="134" y="43"/>
                      <a:pt x="134" y="43"/>
                      <a:pt x="134" y="43"/>
                    </a:cubicBezTo>
                    <a:cubicBezTo>
                      <a:pt x="134" y="43"/>
                      <a:pt x="134" y="43"/>
                      <a:pt x="134" y="43"/>
                    </a:cubicBezTo>
                    <a:cubicBezTo>
                      <a:pt x="134" y="45"/>
                      <a:pt x="134" y="45"/>
                      <a:pt x="134" y="45"/>
                    </a:cubicBezTo>
                    <a:cubicBezTo>
                      <a:pt x="134" y="43"/>
                      <a:pt x="134" y="43"/>
                      <a:pt x="134" y="43"/>
                    </a:cubicBezTo>
                    <a:cubicBezTo>
                      <a:pt x="134" y="43"/>
                      <a:pt x="134" y="43"/>
                      <a:pt x="134" y="43"/>
                    </a:cubicBezTo>
                    <a:cubicBezTo>
                      <a:pt x="134" y="43"/>
                      <a:pt x="134" y="43"/>
                      <a:pt x="134" y="43"/>
                    </a:cubicBezTo>
                    <a:cubicBezTo>
                      <a:pt x="129" y="44"/>
                      <a:pt x="129" y="44"/>
                      <a:pt x="129" y="44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32" y="41"/>
                      <a:pt x="132" y="41"/>
                      <a:pt x="132" y="41"/>
                    </a:cubicBezTo>
                    <a:cubicBezTo>
                      <a:pt x="129" y="43"/>
                      <a:pt x="129" y="43"/>
                      <a:pt x="129" y="43"/>
                    </a:cubicBezTo>
                    <a:cubicBezTo>
                      <a:pt x="129" y="42"/>
                      <a:pt x="129" y="42"/>
                      <a:pt x="129" y="42"/>
                    </a:cubicBezTo>
                    <a:cubicBezTo>
                      <a:pt x="129" y="42"/>
                      <a:pt x="129" y="41"/>
                      <a:pt x="129" y="41"/>
                    </a:cubicBezTo>
                    <a:cubicBezTo>
                      <a:pt x="129" y="41"/>
                      <a:pt x="129" y="41"/>
                      <a:pt x="129" y="41"/>
                    </a:cubicBezTo>
                    <a:cubicBezTo>
                      <a:pt x="126" y="42"/>
                      <a:pt x="126" y="42"/>
                      <a:pt x="126" y="42"/>
                    </a:cubicBezTo>
                    <a:cubicBezTo>
                      <a:pt x="128" y="41"/>
                      <a:pt x="128" y="41"/>
                      <a:pt x="128" y="41"/>
                    </a:cubicBezTo>
                    <a:cubicBezTo>
                      <a:pt x="128" y="41"/>
                      <a:pt x="128" y="41"/>
                      <a:pt x="128" y="41"/>
                    </a:cubicBezTo>
                    <a:cubicBezTo>
                      <a:pt x="128" y="41"/>
                      <a:pt x="128" y="41"/>
                      <a:pt x="128" y="41"/>
                    </a:cubicBezTo>
                    <a:cubicBezTo>
                      <a:pt x="129" y="41"/>
                      <a:pt x="129" y="41"/>
                      <a:pt x="129" y="41"/>
                    </a:cubicBezTo>
                    <a:cubicBezTo>
                      <a:pt x="129" y="41"/>
                      <a:pt x="129" y="41"/>
                      <a:pt x="129" y="41"/>
                    </a:cubicBezTo>
                    <a:cubicBezTo>
                      <a:pt x="129" y="41"/>
                      <a:pt x="129" y="41"/>
                      <a:pt x="129" y="41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8" y="39"/>
                      <a:pt x="128" y="39"/>
                      <a:pt x="128" y="39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3" y="39"/>
                      <a:pt x="123" y="39"/>
                      <a:pt x="123" y="39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25" y="37"/>
                      <a:pt x="125" y="37"/>
                      <a:pt x="124" y="37"/>
                    </a:cubicBezTo>
                    <a:cubicBezTo>
                      <a:pt x="121" y="37"/>
                      <a:pt x="121" y="37"/>
                      <a:pt x="121" y="37"/>
                    </a:cubicBezTo>
                    <a:cubicBezTo>
                      <a:pt x="121" y="37"/>
                      <a:pt x="121" y="37"/>
                      <a:pt x="121" y="37"/>
                    </a:cubicBezTo>
                    <a:cubicBezTo>
                      <a:pt x="121" y="37"/>
                      <a:pt x="121" y="37"/>
                      <a:pt x="121" y="37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18" y="39"/>
                      <a:pt x="118" y="39"/>
                      <a:pt x="118" y="39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9" y="36"/>
                      <a:pt x="119" y="36"/>
                      <a:pt x="119" y="36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7" y="36"/>
                      <a:pt x="117" y="36"/>
                      <a:pt x="117" y="36"/>
                    </a:cubicBezTo>
                    <a:cubicBezTo>
                      <a:pt x="117" y="36"/>
                      <a:pt x="117" y="36"/>
                      <a:pt x="117" y="36"/>
                    </a:cubicBezTo>
                    <a:cubicBezTo>
                      <a:pt x="117" y="36"/>
                      <a:pt x="117" y="36"/>
                      <a:pt x="117" y="36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6"/>
                      <a:pt x="111" y="36"/>
                      <a:pt x="111" y="36"/>
                    </a:cubicBezTo>
                    <a:cubicBezTo>
                      <a:pt x="112" y="35"/>
                      <a:pt x="112" y="35"/>
                      <a:pt x="112" y="35"/>
                    </a:cubicBezTo>
                    <a:cubicBezTo>
                      <a:pt x="112" y="35"/>
                      <a:pt x="112" y="35"/>
                      <a:pt x="112" y="35"/>
                    </a:cubicBezTo>
                    <a:cubicBezTo>
                      <a:pt x="112" y="35"/>
                      <a:pt x="112" y="35"/>
                      <a:pt x="112" y="35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102" y="31"/>
                      <a:pt x="102" y="31"/>
                      <a:pt x="102" y="31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10" y="30"/>
                      <a:pt x="110" y="30"/>
                      <a:pt x="110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3" y="30"/>
                      <a:pt x="113" y="30"/>
                      <a:pt x="113" y="30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5" y="30"/>
                      <a:pt x="115" y="30"/>
                      <a:pt x="115" y="30"/>
                    </a:cubicBezTo>
                    <a:cubicBezTo>
                      <a:pt x="115" y="29"/>
                      <a:pt x="115" y="29"/>
                      <a:pt x="115" y="29"/>
                    </a:cubicBezTo>
                    <a:cubicBezTo>
                      <a:pt x="115" y="29"/>
                      <a:pt x="114" y="28"/>
                      <a:pt x="114" y="28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05" y="27"/>
                      <a:pt x="105" y="27"/>
                      <a:pt x="105" y="27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100" y="27"/>
                      <a:pt x="100" y="27"/>
                      <a:pt x="100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4"/>
                      <a:pt x="104" y="2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2" y="18"/>
                      <a:pt x="82" y="18"/>
                      <a:pt x="82" y="18"/>
                    </a:cubicBezTo>
                    <a:lnTo>
                      <a:pt x="78" y="1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90" name="Freeform 346">
                <a:extLst>
                  <a:ext uri="{FF2B5EF4-FFF2-40B4-BE49-F238E27FC236}">
                    <a16:creationId xmlns:a16="http://schemas.microsoft.com/office/drawing/2014/main" id="{6C4EB8FD-253D-49EE-A801-BBF3C2B50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874"/>
                <a:ext cx="6" cy="11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5 h 5"/>
                  <a:gd name="T8" fmla="*/ 3 w 3"/>
                  <a:gd name="T9" fmla="*/ 0 h 5"/>
                  <a:gd name="T10" fmla="*/ 3 w 3"/>
                  <a:gd name="T11" fmla="*/ 0 h 5"/>
                  <a:gd name="T12" fmla="*/ 3 w 3"/>
                  <a:gd name="T13" fmla="*/ 0 h 5"/>
                  <a:gd name="T14" fmla="*/ 3 w 3"/>
                  <a:gd name="T15" fmla="*/ 0 h 5"/>
                  <a:gd name="T16" fmla="*/ 0 w 3"/>
                  <a:gd name="T17" fmla="*/ 5 h 5"/>
                  <a:gd name="T18" fmla="*/ 0 w 3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91" name="Freeform 347">
                <a:extLst>
                  <a:ext uri="{FF2B5EF4-FFF2-40B4-BE49-F238E27FC236}">
                    <a16:creationId xmlns:a16="http://schemas.microsoft.com/office/drawing/2014/main" id="{23F4936F-EDD4-43EE-A662-6B1BD90B2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88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92" name="Freeform 348">
                <a:extLst>
                  <a:ext uri="{FF2B5EF4-FFF2-40B4-BE49-F238E27FC236}">
                    <a16:creationId xmlns:a16="http://schemas.microsoft.com/office/drawing/2014/main" id="{83575579-A012-4FB6-8DA5-5968F5752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891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93" name="Freeform 349">
                <a:extLst>
                  <a:ext uri="{FF2B5EF4-FFF2-40B4-BE49-F238E27FC236}">
                    <a16:creationId xmlns:a16="http://schemas.microsoft.com/office/drawing/2014/main" id="{554CE00A-A368-4A07-B40A-AE7683399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2900"/>
                <a:ext cx="4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0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94" name="Freeform 350">
                <a:extLst>
                  <a:ext uri="{FF2B5EF4-FFF2-40B4-BE49-F238E27FC236}">
                    <a16:creationId xmlns:a16="http://schemas.microsoft.com/office/drawing/2014/main" id="{25E36821-16D6-4B42-8061-46B672111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902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1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95" name="Freeform 351">
                <a:extLst>
                  <a:ext uri="{FF2B5EF4-FFF2-40B4-BE49-F238E27FC236}">
                    <a16:creationId xmlns:a16="http://schemas.microsoft.com/office/drawing/2014/main" id="{565D4F90-BE3B-45AC-BBD4-91AE0B2D8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90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96" name="Freeform 352">
                <a:extLst>
                  <a:ext uri="{FF2B5EF4-FFF2-40B4-BE49-F238E27FC236}">
                    <a16:creationId xmlns:a16="http://schemas.microsoft.com/office/drawing/2014/main" id="{D7755DEA-2193-4665-9404-7FFDA4015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290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1 h 1"/>
                  <a:gd name="T7" fmla="*/ 1 h 1"/>
                  <a:gd name="T8" fmla="*/ 1 h 1"/>
                  <a:gd name="T9" fmla="*/ 1 h 1"/>
                  <a:gd name="T10" fmla="*/ 1 h 1"/>
                  <a:gd name="T11" fmla="*/ 1 h 1"/>
                  <a:gd name="T12" fmla="*/ 0 h 1"/>
                  <a:gd name="T13" fmla="*/ 0 h 1"/>
                  <a:gd name="T14" fmla="*/ 0 h 1"/>
                  <a:gd name="T1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97" name="Freeform 353">
                <a:extLst>
                  <a:ext uri="{FF2B5EF4-FFF2-40B4-BE49-F238E27FC236}">
                    <a16:creationId xmlns:a16="http://schemas.microsoft.com/office/drawing/2014/main" id="{B684ED62-1138-4C8C-BE37-3E5AB3016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2902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3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2 w 3"/>
                  <a:gd name="T11" fmla="*/ 0 h 2"/>
                  <a:gd name="T12" fmla="*/ 1 w 3"/>
                  <a:gd name="T13" fmla="*/ 0 h 2"/>
                  <a:gd name="T14" fmla="*/ 0 w 3"/>
                  <a:gd name="T15" fmla="*/ 0 h 2"/>
                  <a:gd name="T16" fmla="*/ 0 w 3"/>
                  <a:gd name="T17" fmla="*/ 0 h 2"/>
                  <a:gd name="T18" fmla="*/ 0 w 3"/>
                  <a:gd name="T19" fmla="*/ 0 h 2"/>
                  <a:gd name="T20" fmla="*/ 2 w 3"/>
                  <a:gd name="T21" fmla="*/ 2 h 2"/>
                  <a:gd name="T22" fmla="*/ 2 w 3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98" name="Freeform 354">
                <a:extLst>
                  <a:ext uri="{FF2B5EF4-FFF2-40B4-BE49-F238E27FC236}">
                    <a16:creationId xmlns:a16="http://schemas.microsoft.com/office/drawing/2014/main" id="{82E1DAD8-C991-4303-9082-11A806580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906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199" name="Freeform 355">
                <a:extLst>
                  <a:ext uri="{FF2B5EF4-FFF2-40B4-BE49-F238E27FC236}">
                    <a16:creationId xmlns:a16="http://schemas.microsoft.com/office/drawing/2014/main" id="{EBB0CA02-BBB8-45DF-881E-CE36A4591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909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1 w 2"/>
                  <a:gd name="T19" fmla="*/ 0 h 2"/>
                  <a:gd name="T20" fmla="*/ 1 w 2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00" name="Freeform 356">
                <a:extLst>
                  <a:ext uri="{FF2B5EF4-FFF2-40B4-BE49-F238E27FC236}">
                    <a16:creationId xmlns:a16="http://schemas.microsoft.com/office/drawing/2014/main" id="{10A7F948-B660-4CAA-9141-072E481B4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91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01" name="Freeform 357">
                <a:extLst>
                  <a:ext uri="{FF2B5EF4-FFF2-40B4-BE49-F238E27FC236}">
                    <a16:creationId xmlns:a16="http://schemas.microsoft.com/office/drawing/2014/main" id="{0A39B468-3B83-46A1-875D-585EC7D81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915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0 w 3"/>
                  <a:gd name="T5" fmla="*/ 0 h 1"/>
                  <a:gd name="T6" fmla="*/ 0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  <a:gd name="T12" fmla="*/ 3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02" name="Freeform 358">
                <a:extLst>
                  <a:ext uri="{FF2B5EF4-FFF2-40B4-BE49-F238E27FC236}">
                    <a16:creationId xmlns:a16="http://schemas.microsoft.com/office/drawing/2014/main" id="{E7C66713-484C-4AFE-B4BC-D92641AD9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896"/>
                <a:ext cx="117" cy="40"/>
              </a:xfrm>
              <a:custGeom>
                <a:avLst/>
                <a:gdLst>
                  <a:gd name="T0" fmla="*/ 40 w 55"/>
                  <a:gd name="T1" fmla="*/ 16 h 19"/>
                  <a:gd name="T2" fmla="*/ 45 w 55"/>
                  <a:gd name="T3" fmla="*/ 14 h 19"/>
                  <a:gd name="T4" fmla="*/ 45 w 55"/>
                  <a:gd name="T5" fmla="*/ 13 h 19"/>
                  <a:gd name="T6" fmla="*/ 50 w 55"/>
                  <a:gd name="T7" fmla="*/ 13 h 19"/>
                  <a:gd name="T8" fmla="*/ 54 w 55"/>
                  <a:gd name="T9" fmla="*/ 10 h 19"/>
                  <a:gd name="T10" fmla="*/ 54 w 55"/>
                  <a:gd name="T11" fmla="*/ 10 h 19"/>
                  <a:gd name="T12" fmla="*/ 55 w 55"/>
                  <a:gd name="T13" fmla="*/ 9 h 19"/>
                  <a:gd name="T14" fmla="*/ 55 w 55"/>
                  <a:gd name="T15" fmla="*/ 9 h 19"/>
                  <a:gd name="T16" fmla="*/ 52 w 55"/>
                  <a:gd name="T17" fmla="*/ 8 h 19"/>
                  <a:gd name="T18" fmla="*/ 54 w 55"/>
                  <a:gd name="T19" fmla="*/ 6 h 19"/>
                  <a:gd name="T20" fmla="*/ 50 w 55"/>
                  <a:gd name="T21" fmla="*/ 1 h 19"/>
                  <a:gd name="T22" fmla="*/ 45 w 55"/>
                  <a:gd name="T23" fmla="*/ 2 h 19"/>
                  <a:gd name="T24" fmla="*/ 42 w 55"/>
                  <a:gd name="T25" fmla="*/ 0 h 19"/>
                  <a:gd name="T26" fmla="*/ 37 w 55"/>
                  <a:gd name="T27" fmla="*/ 2 h 19"/>
                  <a:gd name="T28" fmla="*/ 31 w 55"/>
                  <a:gd name="T29" fmla="*/ 2 h 19"/>
                  <a:gd name="T30" fmla="*/ 31 w 55"/>
                  <a:gd name="T31" fmla="*/ 2 h 19"/>
                  <a:gd name="T32" fmla="*/ 30 w 55"/>
                  <a:gd name="T33" fmla="*/ 3 h 19"/>
                  <a:gd name="T34" fmla="*/ 25 w 55"/>
                  <a:gd name="T35" fmla="*/ 3 h 19"/>
                  <a:gd name="T36" fmla="*/ 25 w 55"/>
                  <a:gd name="T37" fmla="*/ 5 h 19"/>
                  <a:gd name="T38" fmla="*/ 21 w 55"/>
                  <a:gd name="T39" fmla="*/ 3 h 19"/>
                  <a:gd name="T40" fmla="*/ 21 w 55"/>
                  <a:gd name="T41" fmla="*/ 5 h 19"/>
                  <a:gd name="T42" fmla="*/ 18 w 55"/>
                  <a:gd name="T43" fmla="*/ 6 h 19"/>
                  <a:gd name="T44" fmla="*/ 17 w 55"/>
                  <a:gd name="T45" fmla="*/ 8 h 19"/>
                  <a:gd name="T46" fmla="*/ 16 w 55"/>
                  <a:gd name="T47" fmla="*/ 3 h 19"/>
                  <a:gd name="T48" fmla="*/ 11 w 55"/>
                  <a:gd name="T49" fmla="*/ 0 h 19"/>
                  <a:gd name="T50" fmla="*/ 7 w 55"/>
                  <a:gd name="T51" fmla="*/ 0 h 19"/>
                  <a:gd name="T52" fmla="*/ 1 w 55"/>
                  <a:gd name="T53" fmla="*/ 6 h 19"/>
                  <a:gd name="T54" fmla="*/ 0 w 55"/>
                  <a:gd name="T55" fmla="*/ 6 h 19"/>
                  <a:gd name="T56" fmla="*/ 4 w 55"/>
                  <a:gd name="T57" fmla="*/ 7 h 19"/>
                  <a:gd name="T58" fmla="*/ 9 w 55"/>
                  <a:gd name="T59" fmla="*/ 6 h 19"/>
                  <a:gd name="T60" fmla="*/ 10 w 55"/>
                  <a:gd name="T61" fmla="*/ 6 h 19"/>
                  <a:gd name="T62" fmla="*/ 10 w 55"/>
                  <a:gd name="T63" fmla="*/ 6 h 19"/>
                  <a:gd name="T64" fmla="*/ 11 w 55"/>
                  <a:gd name="T65" fmla="*/ 6 h 19"/>
                  <a:gd name="T66" fmla="*/ 11 w 55"/>
                  <a:gd name="T67" fmla="*/ 7 h 19"/>
                  <a:gd name="T68" fmla="*/ 14 w 55"/>
                  <a:gd name="T69" fmla="*/ 9 h 19"/>
                  <a:gd name="T70" fmla="*/ 3 w 55"/>
                  <a:gd name="T71" fmla="*/ 10 h 19"/>
                  <a:gd name="T72" fmla="*/ 3 w 55"/>
                  <a:gd name="T73" fmla="*/ 10 h 19"/>
                  <a:gd name="T74" fmla="*/ 3 w 55"/>
                  <a:gd name="T75" fmla="*/ 11 h 19"/>
                  <a:gd name="T76" fmla="*/ 11 w 55"/>
                  <a:gd name="T77" fmla="*/ 11 h 19"/>
                  <a:gd name="T78" fmla="*/ 12 w 55"/>
                  <a:gd name="T79" fmla="*/ 14 h 19"/>
                  <a:gd name="T80" fmla="*/ 12 w 55"/>
                  <a:gd name="T81" fmla="*/ 14 h 19"/>
                  <a:gd name="T82" fmla="*/ 9 w 55"/>
                  <a:gd name="T83" fmla="*/ 15 h 19"/>
                  <a:gd name="T84" fmla="*/ 9 w 55"/>
                  <a:gd name="T85" fmla="*/ 17 h 19"/>
                  <a:gd name="T86" fmla="*/ 9 w 55"/>
                  <a:gd name="T87" fmla="*/ 17 h 19"/>
                  <a:gd name="T88" fmla="*/ 22 w 55"/>
                  <a:gd name="T89" fmla="*/ 19 h 19"/>
                  <a:gd name="T90" fmla="*/ 29 w 55"/>
                  <a:gd name="T91" fmla="*/ 19 h 19"/>
                  <a:gd name="T92" fmla="*/ 38 w 55"/>
                  <a:gd name="T9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5" h="19">
                    <a:moveTo>
                      <a:pt x="40" y="16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6" y="14"/>
                      <a:pt x="46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49" y="1"/>
                      <a:pt x="49" y="1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8" y="16"/>
                      <a:pt x="38" y="16"/>
                      <a:pt x="38" y="16"/>
                    </a:cubicBezTo>
                    <a:lnTo>
                      <a:pt x="40" y="16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03" name="Freeform 359">
                <a:extLst>
                  <a:ext uri="{FF2B5EF4-FFF2-40B4-BE49-F238E27FC236}">
                    <a16:creationId xmlns:a16="http://schemas.microsoft.com/office/drawing/2014/main" id="{EEFDAB92-995C-4B27-9C6D-C5A6589DE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915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04" name="Freeform 360">
                <a:extLst>
                  <a:ext uri="{FF2B5EF4-FFF2-40B4-BE49-F238E27FC236}">
                    <a16:creationId xmlns:a16="http://schemas.microsoft.com/office/drawing/2014/main" id="{542ACA53-E288-4CE3-9353-D7E2BACFC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2904"/>
                <a:ext cx="66" cy="37"/>
              </a:xfrm>
              <a:custGeom>
                <a:avLst/>
                <a:gdLst>
                  <a:gd name="T0" fmla="*/ 31 w 31"/>
                  <a:gd name="T1" fmla="*/ 15 h 17"/>
                  <a:gd name="T2" fmla="*/ 31 w 31"/>
                  <a:gd name="T3" fmla="*/ 15 h 17"/>
                  <a:gd name="T4" fmla="*/ 31 w 31"/>
                  <a:gd name="T5" fmla="*/ 15 h 17"/>
                  <a:gd name="T6" fmla="*/ 27 w 31"/>
                  <a:gd name="T7" fmla="*/ 8 h 17"/>
                  <a:gd name="T8" fmla="*/ 27 w 31"/>
                  <a:gd name="T9" fmla="*/ 8 h 17"/>
                  <a:gd name="T10" fmla="*/ 21 w 31"/>
                  <a:gd name="T11" fmla="*/ 6 h 17"/>
                  <a:gd name="T12" fmla="*/ 19 w 31"/>
                  <a:gd name="T13" fmla="*/ 4 h 17"/>
                  <a:gd name="T14" fmla="*/ 13 w 31"/>
                  <a:gd name="T15" fmla="*/ 2 h 17"/>
                  <a:gd name="T16" fmla="*/ 13 w 31"/>
                  <a:gd name="T17" fmla="*/ 2 h 17"/>
                  <a:gd name="T18" fmla="*/ 11 w 31"/>
                  <a:gd name="T19" fmla="*/ 4 h 17"/>
                  <a:gd name="T20" fmla="*/ 8 w 31"/>
                  <a:gd name="T21" fmla="*/ 0 h 17"/>
                  <a:gd name="T22" fmla="*/ 8 w 31"/>
                  <a:gd name="T23" fmla="*/ 0 h 17"/>
                  <a:gd name="T24" fmla="*/ 6 w 31"/>
                  <a:gd name="T25" fmla="*/ 1 h 17"/>
                  <a:gd name="T26" fmla="*/ 6 w 31"/>
                  <a:gd name="T27" fmla="*/ 1 h 17"/>
                  <a:gd name="T28" fmla="*/ 4 w 31"/>
                  <a:gd name="T29" fmla="*/ 8 h 17"/>
                  <a:gd name="T30" fmla="*/ 4 w 31"/>
                  <a:gd name="T31" fmla="*/ 8 h 17"/>
                  <a:gd name="T32" fmla="*/ 5 w 31"/>
                  <a:gd name="T33" fmla="*/ 11 h 17"/>
                  <a:gd name="T34" fmla="*/ 0 w 31"/>
                  <a:gd name="T35" fmla="*/ 14 h 17"/>
                  <a:gd name="T36" fmla="*/ 0 w 31"/>
                  <a:gd name="T37" fmla="*/ 14 h 17"/>
                  <a:gd name="T38" fmla="*/ 0 w 31"/>
                  <a:gd name="T39" fmla="*/ 14 h 17"/>
                  <a:gd name="T40" fmla="*/ 7 w 31"/>
                  <a:gd name="T41" fmla="*/ 13 h 17"/>
                  <a:gd name="T42" fmla="*/ 10 w 31"/>
                  <a:gd name="T43" fmla="*/ 17 h 17"/>
                  <a:gd name="T44" fmla="*/ 10 w 31"/>
                  <a:gd name="T45" fmla="*/ 17 h 17"/>
                  <a:gd name="T46" fmla="*/ 10 w 31"/>
                  <a:gd name="T47" fmla="*/ 17 h 17"/>
                  <a:gd name="T48" fmla="*/ 15 w 31"/>
                  <a:gd name="T49" fmla="*/ 14 h 17"/>
                  <a:gd name="T50" fmla="*/ 18 w 31"/>
                  <a:gd name="T51" fmla="*/ 13 h 17"/>
                  <a:gd name="T52" fmla="*/ 18 w 31"/>
                  <a:gd name="T53" fmla="*/ 13 h 17"/>
                  <a:gd name="T54" fmla="*/ 21 w 31"/>
                  <a:gd name="T55" fmla="*/ 11 h 17"/>
                  <a:gd name="T56" fmla="*/ 20 w 31"/>
                  <a:gd name="T57" fmla="*/ 12 h 17"/>
                  <a:gd name="T58" fmla="*/ 20 w 31"/>
                  <a:gd name="T59" fmla="*/ 12 h 17"/>
                  <a:gd name="T60" fmla="*/ 23 w 31"/>
                  <a:gd name="T61" fmla="*/ 14 h 17"/>
                  <a:gd name="T62" fmla="*/ 23 w 31"/>
                  <a:gd name="T63" fmla="*/ 14 h 17"/>
                  <a:gd name="T64" fmla="*/ 30 w 31"/>
                  <a:gd name="T65" fmla="*/ 15 h 17"/>
                  <a:gd name="T66" fmla="*/ 31 w 31"/>
                  <a:gd name="T6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17"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30" y="15"/>
                      <a:pt x="30" y="15"/>
                      <a:pt x="30" y="15"/>
                    </a:cubicBezTo>
                    <a:lnTo>
                      <a:pt x="31" y="15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05" name="Freeform 361">
                <a:extLst>
                  <a:ext uri="{FF2B5EF4-FFF2-40B4-BE49-F238E27FC236}">
                    <a16:creationId xmlns:a16="http://schemas.microsoft.com/office/drawing/2014/main" id="{7125F20C-BBF9-4763-96C8-0CFA604DC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92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06" name="Freeform 362">
                <a:extLst>
                  <a:ext uri="{FF2B5EF4-FFF2-40B4-BE49-F238E27FC236}">
                    <a16:creationId xmlns:a16="http://schemas.microsoft.com/office/drawing/2014/main" id="{FFC87056-0A1F-4A58-97BA-3F45CDEA2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2932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07" name="Freeform 363">
                <a:extLst>
                  <a:ext uri="{FF2B5EF4-FFF2-40B4-BE49-F238E27FC236}">
                    <a16:creationId xmlns:a16="http://schemas.microsoft.com/office/drawing/2014/main" id="{66584AF1-CC49-42C9-BB6C-305D176D9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934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08" name="Freeform 364">
                <a:extLst>
                  <a:ext uri="{FF2B5EF4-FFF2-40B4-BE49-F238E27FC236}">
                    <a16:creationId xmlns:a16="http://schemas.microsoft.com/office/drawing/2014/main" id="{B041A936-37ED-4D62-BA8F-05D43C774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934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09" name="Freeform 365">
                <a:extLst>
                  <a:ext uri="{FF2B5EF4-FFF2-40B4-BE49-F238E27FC236}">
                    <a16:creationId xmlns:a16="http://schemas.microsoft.com/office/drawing/2014/main" id="{98274A48-AA87-4043-8D0B-4C14300D4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2932"/>
                <a:ext cx="9" cy="4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0 h 2"/>
                  <a:gd name="T4" fmla="*/ 1 w 4"/>
                  <a:gd name="T5" fmla="*/ 0 h 2"/>
                  <a:gd name="T6" fmla="*/ 0 w 4"/>
                  <a:gd name="T7" fmla="*/ 1 h 2"/>
                  <a:gd name="T8" fmla="*/ 0 w 4"/>
                  <a:gd name="T9" fmla="*/ 1 h 2"/>
                  <a:gd name="T10" fmla="*/ 0 w 4"/>
                  <a:gd name="T11" fmla="*/ 1 h 2"/>
                  <a:gd name="T12" fmla="*/ 1 w 4"/>
                  <a:gd name="T13" fmla="*/ 2 h 2"/>
                  <a:gd name="T14" fmla="*/ 3 w 4"/>
                  <a:gd name="T15" fmla="*/ 2 h 2"/>
                  <a:gd name="T16" fmla="*/ 3 w 4"/>
                  <a:gd name="T17" fmla="*/ 2 h 2"/>
                  <a:gd name="T18" fmla="*/ 4 w 4"/>
                  <a:gd name="T19" fmla="*/ 2 h 2"/>
                  <a:gd name="T20" fmla="*/ 4 w 4"/>
                  <a:gd name="T21" fmla="*/ 2 h 2"/>
                  <a:gd name="T22" fmla="*/ 4 w 4"/>
                  <a:gd name="T23" fmla="*/ 2 h 2"/>
                  <a:gd name="T24" fmla="*/ 4 w 4"/>
                  <a:gd name="T25" fmla="*/ 1 h 2"/>
                  <a:gd name="T26" fmla="*/ 4 w 4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10" name="Freeform 366">
                <a:extLst>
                  <a:ext uri="{FF2B5EF4-FFF2-40B4-BE49-F238E27FC236}">
                    <a16:creationId xmlns:a16="http://schemas.microsoft.com/office/drawing/2014/main" id="{140318E8-E7D9-4536-9D9A-1F2FA9EFF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9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12" name="Freeform 368">
                <a:extLst>
                  <a:ext uri="{FF2B5EF4-FFF2-40B4-BE49-F238E27FC236}">
                    <a16:creationId xmlns:a16="http://schemas.microsoft.com/office/drawing/2014/main" id="{B1AADF64-10AB-4CED-BF56-4F5ECCA9B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936"/>
                <a:ext cx="12" cy="5"/>
              </a:xfrm>
              <a:custGeom>
                <a:avLst/>
                <a:gdLst>
                  <a:gd name="T0" fmla="*/ 3 w 6"/>
                  <a:gd name="T1" fmla="*/ 2 h 2"/>
                  <a:gd name="T2" fmla="*/ 4 w 6"/>
                  <a:gd name="T3" fmla="*/ 2 h 2"/>
                  <a:gd name="T4" fmla="*/ 4 w 6"/>
                  <a:gd name="T5" fmla="*/ 2 h 2"/>
                  <a:gd name="T6" fmla="*/ 6 w 6"/>
                  <a:gd name="T7" fmla="*/ 1 h 2"/>
                  <a:gd name="T8" fmla="*/ 6 w 6"/>
                  <a:gd name="T9" fmla="*/ 1 h 2"/>
                  <a:gd name="T10" fmla="*/ 6 w 6"/>
                  <a:gd name="T11" fmla="*/ 1 h 2"/>
                  <a:gd name="T12" fmla="*/ 5 w 6"/>
                  <a:gd name="T13" fmla="*/ 0 h 2"/>
                  <a:gd name="T14" fmla="*/ 5 w 6"/>
                  <a:gd name="T15" fmla="*/ 0 h 2"/>
                  <a:gd name="T16" fmla="*/ 2 w 6"/>
                  <a:gd name="T17" fmla="*/ 0 h 2"/>
                  <a:gd name="T18" fmla="*/ 2 w 6"/>
                  <a:gd name="T19" fmla="*/ 0 h 2"/>
                  <a:gd name="T20" fmla="*/ 1 w 6"/>
                  <a:gd name="T21" fmla="*/ 0 h 2"/>
                  <a:gd name="T22" fmla="*/ 0 w 6"/>
                  <a:gd name="T23" fmla="*/ 0 h 2"/>
                  <a:gd name="T24" fmla="*/ 1 w 6"/>
                  <a:gd name="T25" fmla="*/ 0 h 2"/>
                  <a:gd name="T26" fmla="*/ 3 w 6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13" name="Freeform 369">
                <a:extLst>
                  <a:ext uri="{FF2B5EF4-FFF2-40B4-BE49-F238E27FC236}">
                    <a16:creationId xmlns:a16="http://schemas.microsoft.com/office/drawing/2014/main" id="{689055A5-52DE-4B5D-ABE4-768D57B56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293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14" name="Freeform 370">
                <a:extLst>
                  <a:ext uri="{FF2B5EF4-FFF2-40B4-BE49-F238E27FC236}">
                    <a16:creationId xmlns:a16="http://schemas.microsoft.com/office/drawing/2014/main" id="{00825199-745D-4BA4-9738-CCD199895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947"/>
                <a:ext cx="4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0 w 2"/>
                  <a:gd name="T4" fmla="*/ 0 w 2"/>
                  <a:gd name="T5" fmla="*/ 2 w 2"/>
                  <a:gd name="T6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15" name="Freeform 371">
                <a:extLst>
                  <a:ext uri="{FF2B5EF4-FFF2-40B4-BE49-F238E27FC236}">
                    <a16:creationId xmlns:a16="http://schemas.microsoft.com/office/drawing/2014/main" id="{74610547-C8E7-4ABD-AF3F-65430301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945"/>
                <a:ext cx="9" cy="4"/>
              </a:xfrm>
              <a:custGeom>
                <a:avLst/>
                <a:gdLst>
                  <a:gd name="T0" fmla="*/ 1 w 4"/>
                  <a:gd name="T1" fmla="*/ 1 h 2"/>
                  <a:gd name="T2" fmla="*/ 2 w 4"/>
                  <a:gd name="T3" fmla="*/ 2 h 2"/>
                  <a:gd name="T4" fmla="*/ 2 w 4"/>
                  <a:gd name="T5" fmla="*/ 2 h 2"/>
                  <a:gd name="T6" fmla="*/ 4 w 4"/>
                  <a:gd name="T7" fmla="*/ 1 h 2"/>
                  <a:gd name="T8" fmla="*/ 4 w 4"/>
                  <a:gd name="T9" fmla="*/ 1 h 2"/>
                  <a:gd name="T10" fmla="*/ 4 w 4"/>
                  <a:gd name="T11" fmla="*/ 1 h 2"/>
                  <a:gd name="T12" fmla="*/ 3 w 4"/>
                  <a:gd name="T13" fmla="*/ 0 h 2"/>
                  <a:gd name="T14" fmla="*/ 3 w 4"/>
                  <a:gd name="T15" fmla="*/ 0 h 2"/>
                  <a:gd name="T16" fmla="*/ 0 w 4"/>
                  <a:gd name="T17" fmla="*/ 0 h 2"/>
                  <a:gd name="T18" fmla="*/ 0 w 4"/>
                  <a:gd name="T19" fmla="*/ 0 h 2"/>
                  <a:gd name="T20" fmla="*/ 0 w 4"/>
                  <a:gd name="T21" fmla="*/ 0 h 2"/>
                  <a:gd name="T22" fmla="*/ 1 w 4"/>
                  <a:gd name="T23" fmla="*/ 0 h 2"/>
                  <a:gd name="T24" fmla="*/ 1 w 4"/>
                  <a:gd name="T25" fmla="*/ 0 h 2"/>
                  <a:gd name="T26" fmla="*/ 1 w 4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16" name="Freeform 372">
                <a:extLst>
                  <a:ext uri="{FF2B5EF4-FFF2-40B4-BE49-F238E27FC236}">
                    <a16:creationId xmlns:a16="http://schemas.microsoft.com/office/drawing/2014/main" id="{2A379A66-6E2D-4985-9900-624F39AAB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294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17" name="Freeform 373">
                <a:extLst>
                  <a:ext uri="{FF2B5EF4-FFF2-40B4-BE49-F238E27FC236}">
                    <a16:creationId xmlns:a16="http://schemas.microsoft.com/office/drawing/2014/main" id="{0E5285BA-668B-456E-93BD-FC10530FE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943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0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18" name="Freeform 374">
                <a:extLst>
                  <a:ext uri="{FF2B5EF4-FFF2-40B4-BE49-F238E27FC236}">
                    <a16:creationId xmlns:a16="http://schemas.microsoft.com/office/drawing/2014/main" id="{821ADFEF-CB78-4A3A-AAAC-1E7C84CD6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2949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3 w 3"/>
                  <a:gd name="T11" fmla="*/ 0 h 1"/>
                  <a:gd name="T12" fmla="*/ 2 w 3"/>
                  <a:gd name="T13" fmla="*/ 0 h 1"/>
                  <a:gd name="T14" fmla="*/ 2 w 3"/>
                  <a:gd name="T15" fmla="*/ 0 h 1"/>
                  <a:gd name="T16" fmla="*/ 0 w 3"/>
                  <a:gd name="T17" fmla="*/ 0 h 1"/>
                  <a:gd name="T18" fmla="*/ 0 w 3"/>
                  <a:gd name="T19" fmla="*/ 0 h 1"/>
                  <a:gd name="T20" fmla="*/ 0 w 3"/>
                  <a:gd name="T21" fmla="*/ 0 h 1"/>
                  <a:gd name="T22" fmla="*/ 2 w 3"/>
                  <a:gd name="T23" fmla="*/ 1 h 1"/>
                  <a:gd name="T24" fmla="*/ 2 w 3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19" name="Freeform 375">
                <a:extLst>
                  <a:ext uri="{FF2B5EF4-FFF2-40B4-BE49-F238E27FC236}">
                    <a16:creationId xmlns:a16="http://schemas.microsoft.com/office/drawing/2014/main" id="{69B8FE13-A6B1-4445-9613-5437A6D4E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29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  <a:gd name="T10" fmla="*/ 0 w 1"/>
                  <a:gd name="T11" fmla="*/ 0 w 1"/>
                  <a:gd name="T12" fmla="*/ 0 w 1"/>
                  <a:gd name="T1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20" name="Freeform 376">
                <a:extLst>
                  <a:ext uri="{FF2B5EF4-FFF2-40B4-BE49-F238E27FC236}">
                    <a16:creationId xmlns:a16="http://schemas.microsoft.com/office/drawing/2014/main" id="{1E1F8419-FE62-4EAD-9B2B-D1215D02D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9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21" name="Freeform 377">
                <a:extLst>
                  <a:ext uri="{FF2B5EF4-FFF2-40B4-BE49-F238E27FC236}">
                    <a16:creationId xmlns:a16="http://schemas.microsoft.com/office/drawing/2014/main" id="{2B7A2097-BC0C-42B6-8D19-9A160D28A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951"/>
                <a:ext cx="6" cy="7"/>
              </a:xfrm>
              <a:custGeom>
                <a:avLst/>
                <a:gdLst>
                  <a:gd name="T0" fmla="*/ 1 w 3"/>
                  <a:gd name="T1" fmla="*/ 1 h 3"/>
                  <a:gd name="T2" fmla="*/ 2 w 3"/>
                  <a:gd name="T3" fmla="*/ 1 h 3"/>
                  <a:gd name="T4" fmla="*/ 3 w 3"/>
                  <a:gd name="T5" fmla="*/ 2 h 3"/>
                  <a:gd name="T6" fmla="*/ 3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2 h 3"/>
                  <a:gd name="T14" fmla="*/ 2 w 3"/>
                  <a:gd name="T15" fmla="*/ 1 h 3"/>
                  <a:gd name="T16" fmla="*/ 2 w 3"/>
                  <a:gd name="T17" fmla="*/ 1 h 3"/>
                  <a:gd name="T18" fmla="*/ 2 w 3"/>
                  <a:gd name="T19" fmla="*/ 1 h 3"/>
                  <a:gd name="T20" fmla="*/ 2 w 3"/>
                  <a:gd name="T21" fmla="*/ 1 h 3"/>
                  <a:gd name="T22" fmla="*/ 1 w 3"/>
                  <a:gd name="T23" fmla="*/ 0 h 3"/>
                  <a:gd name="T24" fmla="*/ 1 w 3"/>
                  <a:gd name="T25" fmla="*/ 0 h 3"/>
                  <a:gd name="T26" fmla="*/ 1 w 3"/>
                  <a:gd name="T27" fmla="*/ 0 h 3"/>
                  <a:gd name="T28" fmla="*/ 1 w 3"/>
                  <a:gd name="T29" fmla="*/ 0 h 3"/>
                  <a:gd name="T30" fmla="*/ 1 w 3"/>
                  <a:gd name="T31" fmla="*/ 0 h 3"/>
                  <a:gd name="T32" fmla="*/ 1 w 3"/>
                  <a:gd name="T33" fmla="*/ 0 h 3"/>
                  <a:gd name="T34" fmla="*/ 0 w 3"/>
                  <a:gd name="T35" fmla="*/ 1 h 3"/>
                  <a:gd name="T36" fmla="*/ 0 w 3"/>
                  <a:gd name="T37" fmla="*/ 1 h 3"/>
                  <a:gd name="T38" fmla="*/ 1 w 3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22" name="Freeform 378">
                <a:extLst>
                  <a:ext uri="{FF2B5EF4-FFF2-40B4-BE49-F238E27FC236}">
                    <a16:creationId xmlns:a16="http://schemas.microsoft.com/office/drawing/2014/main" id="{0399C76E-B338-41BF-91CF-4279E98F5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295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1 w 1"/>
                  <a:gd name="T17" fmla="*/ 2 h 2"/>
                  <a:gd name="T18" fmla="*/ 1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23" name="Freeform 379">
                <a:extLst>
                  <a:ext uri="{FF2B5EF4-FFF2-40B4-BE49-F238E27FC236}">
                    <a16:creationId xmlns:a16="http://schemas.microsoft.com/office/drawing/2014/main" id="{44A00775-FEE1-4813-8368-F843BF587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949"/>
                <a:ext cx="2" cy="13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1 w 1"/>
                  <a:gd name="T5" fmla="*/ 0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6 h 6"/>
                  <a:gd name="T12" fmla="*/ 0 w 1"/>
                  <a:gd name="T13" fmla="*/ 6 h 6"/>
                  <a:gd name="T14" fmla="*/ 0 w 1"/>
                  <a:gd name="T15" fmla="*/ 6 h 6"/>
                  <a:gd name="T16" fmla="*/ 1 w 1"/>
                  <a:gd name="T17" fmla="*/ 0 h 6"/>
                  <a:gd name="T18" fmla="*/ 1 w 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24" name="Freeform 380">
                <a:extLst>
                  <a:ext uri="{FF2B5EF4-FFF2-40B4-BE49-F238E27FC236}">
                    <a16:creationId xmlns:a16="http://schemas.microsoft.com/office/drawing/2014/main" id="{B97E6D32-416A-4FBC-AA38-5424C362A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295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25" name="Freeform 381">
                <a:extLst>
                  <a:ext uri="{FF2B5EF4-FFF2-40B4-BE49-F238E27FC236}">
                    <a16:creationId xmlns:a16="http://schemas.microsoft.com/office/drawing/2014/main" id="{A7F2670C-E80C-4D9F-8428-1B3E48E52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95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26" name="Freeform 382">
                <a:extLst>
                  <a:ext uri="{FF2B5EF4-FFF2-40B4-BE49-F238E27FC236}">
                    <a16:creationId xmlns:a16="http://schemas.microsoft.com/office/drawing/2014/main" id="{289817B8-76FD-4B77-9E97-006CC0E3C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2960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  <a:gd name="T16" fmla="*/ 1 w 1"/>
                  <a:gd name="T17" fmla="*/ 0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27" name="Freeform 383">
                <a:extLst>
                  <a:ext uri="{FF2B5EF4-FFF2-40B4-BE49-F238E27FC236}">
                    <a16:creationId xmlns:a16="http://schemas.microsoft.com/office/drawing/2014/main" id="{7E16ACE0-B0D0-4D95-AE2E-67CAFD13F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297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1 w 2"/>
                  <a:gd name="T15" fmla="*/ 1 h 1"/>
                  <a:gd name="T16" fmla="*/ 2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28" name="Freeform 384">
                <a:extLst>
                  <a:ext uri="{FF2B5EF4-FFF2-40B4-BE49-F238E27FC236}">
                    <a16:creationId xmlns:a16="http://schemas.microsoft.com/office/drawing/2014/main" id="{3943F595-03B1-4F44-BE43-B5359B4C8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29" name="Freeform 385">
                <a:extLst>
                  <a:ext uri="{FF2B5EF4-FFF2-40B4-BE49-F238E27FC236}">
                    <a16:creationId xmlns:a16="http://schemas.microsoft.com/office/drawing/2014/main" id="{9B71A6A1-8D80-446F-80DB-4BE1B03D3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297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30" name="Freeform 386">
                <a:extLst>
                  <a:ext uri="{FF2B5EF4-FFF2-40B4-BE49-F238E27FC236}">
                    <a16:creationId xmlns:a16="http://schemas.microsoft.com/office/drawing/2014/main" id="{2B64B364-D4AD-444B-99BF-6D16A96C8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97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31" name="Freeform 387">
                <a:extLst>
                  <a:ext uri="{FF2B5EF4-FFF2-40B4-BE49-F238E27FC236}">
                    <a16:creationId xmlns:a16="http://schemas.microsoft.com/office/drawing/2014/main" id="{E41AABE7-E3EB-4F19-9AE8-5D7EF69A6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297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32" name="Freeform 388">
                <a:extLst>
                  <a:ext uri="{FF2B5EF4-FFF2-40B4-BE49-F238E27FC236}">
                    <a16:creationId xmlns:a16="http://schemas.microsoft.com/office/drawing/2014/main" id="{86B66169-DA23-4135-96F5-2618BA93F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977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0 w 3"/>
                  <a:gd name="T5" fmla="*/ 1 h 1"/>
                  <a:gd name="T6" fmla="*/ 0 w 3"/>
                  <a:gd name="T7" fmla="*/ 1 h 1"/>
                  <a:gd name="T8" fmla="*/ 0 w 3"/>
                  <a:gd name="T9" fmla="*/ 1 h 1"/>
                  <a:gd name="T10" fmla="*/ 2 w 3"/>
                  <a:gd name="T11" fmla="*/ 0 h 1"/>
                  <a:gd name="T12" fmla="*/ 3 w 3"/>
                  <a:gd name="T13" fmla="*/ 0 h 1"/>
                  <a:gd name="T14" fmla="*/ 3 w 3"/>
                  <a:gd name="T15" fmla="*/ 0 h 1"/>
                  <a:gd name="T16" fmla="*/ 2 w 3"/>
                  <a:gd name="T17" fmla="*/ 0 h 1"/>
                  <a:gd name="T18" fmla="*/ 0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33" name="Freeform 389">
                <a:extLst>
                  <a:ext uri="{FF2B5EF4-FFF2-40B4-BE49-F238E27FC236}">
                    <a16:creationId xmlns:a16="http://schemas.microsoft.com/office/drawing/2014/main" id="{05C8A20B-F112-4F56-93DD-D59D12553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975"/>
                <a:ext cx="2" cy="8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1 w 1"/>
                  <a:gd name="T9" fmla="*/ 0 h 4"/>
                  <a:gd name="T10" fmla="*/ 1 w 1"/>
                  <a:gd name="T11" fmla="*/ 0 h 4"/>
                  <a:gd name="T12" fmla="*/ 0 w 1"/>
                  <a:gd name="T13" fmla="*/ 4 h 4"/>
                  <a:gd name="T14" fmla="*/ 0 w 1"/>
                  <a:gd name="T15" fmla="*/ 4 h 4"/>
                  <a:gd name="T16" fmla="*/ 0 w 1"/>
                  <a:gd name="T17" fmla="*/ 4 h 4"/>
                  <a:gd name="T18" fmla="*/ 0 w 1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34" name="Freeform 390">
                <a:extLst>
                  <a:ext uri="{FF2B5EF4-FFF2-40B4-BE49-F238E27FC236}">
                    <a16:creationId xmlns:a16="http://schemas.microsoft.com/office/drawing/2014/main" id="{46B8CADF-5F24-4702-8A4A-AFD0B8EE5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2977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  <a:gd name="T20" fmla="*/ 0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35" name="Freeform 391">
                <a:extLst>
                  <a:ext uri="{FF2B5EF4-FFF2-40B4-BE49-F238E27FC236}">
                    <a16:creationId xmlns:a16="http://schemas.microsoft.com/office/drawing/2014/main" id="{4CCFA958-626E-458F-933A-E67DE40F6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3" y="297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36" name="Freeform 392">
                <a:extLst>
                  <a:ext uri="{FF2B5EF4-FFF2-40B4-BE49-F238E27FC236}">
                    <a16:creationId xmlns:a16="http://schemas.microsoft.com/office/drawing/2014/main" id="{63ECB084-8543-4253-ADCB-540A7210F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" y="2977"/>
                <a:ext cx="6" cy="6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0 w 3"/>
                  <a:gd name="T9" fmla="*/ 0 h 3"/>
                  <a:gd name="T10" fmla="*/ 0 w 3"/>
                  <a:gd name="T11" fmla="*/ 0 h 3"/>
                  <a:gd name="T12" fmla="*/ 0 w 3"/>
                  <a:gd name="T13" fmla="*/ 0 h 3"/>
                  <a:gd name="T14" fmla="*/ 0 w 3"/>
                  <a:gd name="T15" fmla="*/ 0 h 3"/>
                  <a:gd name="T16" fmla="*/ 3 w 3"/>
                  <a:gd name="T17" fmla="*/ 3 h 3"/>
                  <a:gd name="T18" fmla="*/ 3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37" name="Freeform 393">
                <a:extLst>
                  <a:ext uri="{FF2B5EF4-FFF2-40B4-BE49-F238E27FC236}">
                    <a16:creationId xmlns:a16="http://schemas.microsoft.com/office/drawing/2014/main" id="{4A1607B0-EDCC-41B5-BAA6-CCBD02E71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977"/>
                <a:ext cx="4" cy="6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0 w 2"/>
                  <a:gd name="T9" fmla="*/ 3 h 3"/>
                  <a:gd name="T10" fmla="*/ 2 w 2"/>
                  <a:gd name="T11" fmla="*/ 1 h 3"/>
                  <a:gd name="T12" fmla="*/ 2 w 2"/>
                  <a:gd name="T13" fmla="*/ 1 h 3"/>
                  <a:gd name="T14" fmla="*/ 2 w 2"/>
                  <a:gd name="T15" fmla="*/ 0 h 3"/>
                  <a:gd name="T16" fmla="*/ 0 w 2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38" name="Freeform 394">
                <a:extLst>
                  <a:ext uri="{FF2B5EF4-FFF2-40B4-BE49-F238E27FC236}">
                    <a16:creationId xmlns:a16="http://schemas.microsoft.com/office/drawing/2014/main" id="{2093D36F-CFEC-4537-B306-5143BC5C3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98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39" name="Freeform 395">
                <a:extLst>
                  <a:ext uri="{FF2B5EF4-FFF2-40B4-BE49-F238E27FC236}">
                    <a16:creationId xmlns:a16="http://schemas.microsoft.com/office/drawing/2014/main" id="{AE209DAB-A717-43FD-ABCD-6AC624C00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298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40" name="Freeform 396">
                <a:extLst>
                  <a:ext uri="{FF2B5EF4-FFF2-40B4-BE49-F238E27FC236}">
                    <a16:creationId xmlns:a16="http://schemas.microsoft.com/office/drawing/2014/main" id="{988DE265-BEAD-4E2C-AB3C-76CA7DE3B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98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41" name="Freeform 397">
                <a:extLst>
                  <a:ext uri="{FF2B5EF4-FFF2-40B4-BE49-F238E27FC236}">
                    <a16:creationId xmlns:a16="http://schemas.microsoft.com/office/drawing/2014/main" id="{3F5410C1-7904-4190-8CEE-2E6F3EF7D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299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  <a:gd name="T16" fmla="*/ 2 w 2"/>
                  <a:gd name="T17" fmla="*/ 0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42" name="Freeform 398">
                <a:extLst>
                  <a:ext uri="{FF2B5EF4-FFF2-40B4-BE49-F238E27FC236}">
                    <a16:creationId xmlns:a16="http://schemas.microsoft.com/office/drawing/2014/main" id="{17AD3F54-8904-46A8-82C3-F9D129897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2996"/>
                <a:ext cx="7" cy="0"/>
              </a:xfrm>
              <a:custGeom>
                <a:avLst/>
                <a:gdLst>
                  <a:gd name="T0" fmla="*/ 3 w 3"/>
                  <a:gd name="T1" fmla="*/ 3 w 3"/>
                  <a:gd name="T2" fmla="*/ 3 w 3"/>
                  <a:gd name="T3" fmla="*/ 0 w 3"/>
                  <a:gd name="T4" fmla="*/ 0 w 3"/>
                  <a:gd name="T5" fmla="*/ 0 w 3"/>
                  <a:gd name="T6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43" name="Freeform 399">
                <a:extLst>
                  <a:ext uri="{FF2B5EF4-FFF2-40B4-BE49-F238E27FC236}">
                    <a16:creationId xmlns:a16="http://schemas.microsoft.com/office/drawing/2014/main" id="{B99B40F1-800A-42E1-857E-A82FB4028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2994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44" name="Freeform 400">
                <a:extLst>
                  <a:ext uri="{FF2B5EF4-FFF2-40B4-BE49-F238E27FC236}">
                    <a16:creationId xmlns:a16="http://schemas.microsoft.com/office/drawing/2014/main" id="{5BC3A1CC-4BDC-4C3F-9A93-DF21163CB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99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1 h 2"/>
                  <a:gd name="T16" fmla="*/ 2 w 2"/>
                  <a:gd name="T17" fmla="*/ 1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45" name="Freeform 401">
                <a:extLst>
                  <a:ext uri="{FF2B5EF4-FFF2-40B4-BE49-F238E27FC236}">
                    <a16:creationId xmlns:a16="http://schemas.microsoft.com/office/drawing/2014/main" id="{43A1AB87-7F1E-4E18-8A1B-8B0A98998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99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46" name="Freeform 402">
                <a:extLst>
                  <a:ext uri="{FF2B5EF4-FFF2-40B4-BE49-F238E27FC236}">
                    <a16:creationId xmlns:a16="http://schemas.microsoft.com/office/drawing/2014/main" id="{EAF4B783-D474-4417-94B7-2AEA08461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994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3 h 3"/>
                  <a:gd name="T10" fmla="*/ 0 w 1"/>
                  <a:gd name="T11" fmla="*/ 3 h 3"/>
                  <a:gd name="T12" fmla="*/ 1 w 1"/>
                  <a:gd name="T13" fmla="*/ 1 h 3"/>
                  <a:gd name="T14" fmla="*/ 1 w 1"/>
                  <a:gd name="T15" fmla="*/ 1 h 3"/>
                  <a:gd name="T16" fmla="*/ 1 w 1"/>
                  <a:gd name="T17" fmla="*/ 0 h 3"/>
                  <a:gd name="T18" fmla="*/ 1 w 1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47" name="Freeform 403">
                <a:extLst>
                  <a:ext uri="{FF2B5EF4-FFF2-40B4-BE49-F238E27FC236}">
                    <a16:creationId xmlns:a16="http://schemas.microsoft.com/office/drawing/2014/main" id="{520A1E22-621F-44BB-86DF-60795D0DA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2998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48" name="Freeform 404">
                <a:extLst>
                  <a:ext uri="{FF2B5EF4-FFF2-40B4-BE49-F238E27FC236}">
                    <a16:creationId xmlns:a16="http://schemas.microsoft.com/office/drawing/2014/main" id="{95284548-AAEC-4E49-A321-B9D5F35A7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99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249" name="Freeform 405">
                <a:extLst>
                  <a:ext uri="{FF2B5EF4-FFF2-40B4-BE49-F238E27FC236}">
                    <a16:creationId xmlns:a16="http://schemas.microsoft.com/office/drawing/2014/main" id="{E4EEEEEB-1FEE-4345-B744-0235D895D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00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2 w 2"/>
                  <a:gd name="T15" fmla="*/ 0 h 1"/>
                  <a:gd name="T16" fmla="*/ 2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</p:grpSp>
        <p:grpSp>
          <p:nvGrpSpPr>
            <p:cNvPr id="1197" name="Group 607">
              <a:extLst>
                <a:ext uri="{FF2B5EF4-FFF2-40B4-BE49-F238E27FC236}">
                  <a16:creationId xmlns:a16="http://schemas.microsoft.com/office/drawing/2014/main" id="{ED2B6DA2-5FD7-4A17-B91E-C2ECE6B1EF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" y="3001"/>
              <a:ext cx="3752" cy="329"/>
              <a:chOff x="380" y="3001"/>
              <a:chExt cx="3752" cy="329"/>
            </a:xfrm>
            <a:grpFill/>
          </p:grpSpPr>
          <p:sp>
            <p:nvSpPr>
              <p:cNvPr id="1850" name="Freeform 407">
                <a:extLst>
                  <a:ext uri="{FF2B5EF4-FFF2-40B4-BE49-F238E27FC236}">
                    <a16:creationId xmlns:a16="http://schemas.microsoft.com/office/drawing/2014/main" id="{89D1AE4A-837F-432D-A5CF-384B1A24A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3001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1 w 2"/>
                  <a:gd name="T17" fmla="*/ 0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51" name="Freeform 408">
                <a:extLst>
                  <a:ext uri="{FF2B5EF4-FFF2-40B4-BE49-F238E27FC236}">
                    <a16:creationId xmlns:a16="http://schemas.microsoft.com/office/drawing/2014/main" id="{54EAAAF9-1717-48B8-8EEC-D8FA7C0AA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003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0 w 4"/>
                  <a:gd name="T5" fmla="*/ 3 h 3"/>
                  <a:gd name="T6" fmla="*/ 0 w 4"/>
                  <a:gd name="T7" fmla="*/ 3 h 3"/>
                  <a:gd name="T8" fmla="*/ 0 w 4"/>
                  <a:gd name="T9" fmla="*/ 3 h 3"/>
                  <a:gd name="T10" fmla="*/ 4 w 4"/>
                  <a:gd name="T11" fmla="*/ 1 h 3"/>
                  <a:gd name="T12" fmla="*/ 4 w 4"/>
                  <a:gd name="T13" fmla="*/ 0 h 3"/>
                  <a:gd name="T14" fmla="*/ 4 w 4"/>
                  <a:gd name="T15" fmla="*/ 0 h 3"/>
                  <a:gd name="T16" fmla="*/ 4 w 4"/>
                  <a:gd name="T17" fmla="*/ 0 h 3"/>
                  <a:gd name="T18" fmla="*/ 0 w 4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52" name="Freeform 409">
                <a:extLst>
                  <a:ext uri="{FF2B5EF4-FFF2-40B4-BE49-F238E27FC236}">
                    <a16:creationId xmlns:a16="http://schemas.microsoft.com/office/drawing/2014/main" id="{CFB7D20F-CDFE-4426-8C45-ACA588F53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3003"/>
                <a:ext cx="5" cy="6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0 h 3"/>
                  <a:gd name="T12" fmla="*/ 0 w 2"/>
                  <a:gd name="T13" fmla="*/ 3 h 3"/>
                  <a:gd name="T14" fmla="*/ 0 w 2"/>
                  <a:gd name="T15" fmla="*/ 3 h 3"/>
                  <a:gd name="T16" fmla="*/ 0 w 2"/>
                  <a:gd name="T17" fmla="*/ 3 h 3"/>
                  <a:gd name="T18" fmla="*/ 0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53" name="Freeform 410">
                <a:extLst>
                  <a:ext uri="{FF2B5EF4-FFF2-40B4-BE49-F238E27FC236}">
                    <a16:creationId xmlns:a16="http://schemas.microsoft.com/office/drawing/2014/main" id="{36E4AFAE-6447-43EC-89B8-2B9057D1B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3009"/>
                <a:ext cx="6" cy="9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0 h 4"/>
                  <a:gd name="T4" fmla="*/ 1 w 3"/>
                  <a:gd name="T5" fmla="*/ 0 h 4"/>
                  <a:gd name="T6" fmla="*/ 3 w 3"/>
                  <a:gd name="T7" fmla="*/ 0 h 4"/>
                  <a:gd name="T8" fmla="*/ 3 w 3"/>
                  <a:gd name="T9" fmla="*/ 0 h 4"/>
                  <a:gd name="T10" fmla="*/ 3 w 3"/>
                  <a:gd name="T11" fmla="*/ 0 h 4"/>
                  <a:gd name="T12" fmla="*/ 1 w 3"/>
                  <a:gd name="T13" fmla="*/ 0 h 4"/>
                  <a:gd name="T14" fmla="*/ 1 w 3"/>
                  <a:gd name="T15" fmla="*/ 0 h 4"/>
                  <a:gd name="T16" fmla="*/ 1 w 3"/>
                  <a:gd name="T17" fmla="*/ 0 h 4"/>
                  <a:gd name="T18" fmla="*/ 1 w 3"/>
                  <a:gd name="T19" fmla="*/ 0 h 4"/>
                  <a:gd name="T20" fmla="*/ 0 w 3"/>
                  <a:gd name="T21" fmla="*/ 3 h 4"/>
                  <a:gd name="T22" fmla="*/ 0 w 3"/>
                  <a:gd name="T23" fmla="*/ 3 h 4"/>
                  <a:gd name="T24" fmla="*/ 1 w 3"/>
                  <a:gd name="T25" fmla="*/ 4 h 4"/>
                  <a:gd name="T26" fmla="*/ 1 w 3"/>
                  <a:gd name="T27" fmla="*/ 3 h 4"/>
                  <a:gd name="T28" fmla="*/ 1 w 3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54" name="Freeform 411">
                <a:extLst>
                  <a:ext uri="{FF2B5EF4-FFF2-40B4-BE49-F238E27FC236}">
                    <a16:creationId xmlns:a16="http://schemas.microsoft.com/office/drawing/2014/main" id="{36905F0C-F01F-438E-8EC4-E03F4472F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3005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0 h 2"/>
                  <a:gd name="T5" fmla="*/ 2 h 2"/>
                  <a:gd name="T6" fmla="*/ 2 h 2"/>
                  <a:gd name="T7" fmla="*/ 2 h 2"/>
                  <a:gd name="T8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55" name="Freeform 412">
                <a:extLst>
                  <a:ext uri="{FF2B5EF4-FFF2-40B4-BE49-F238E27FC236}">
                    <a16:creationId xmlns:a16="http://schemas.microsoft.com/office/drawing/2014/main" id="{AB59BAFC-5E9D-487A-BAD2-4B87DC867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3013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1 w 2"/>
                  <a:gd name="T17" fmla="*/ 1 h 1"/>
                  <a:gd name="T18" fmla="*/ 2 w 2"/>
                  <a:gd name="T19" fmla="*/ 0 h 1"/>
                  <a:gd name="T20" fmla="*/ 2 w 2"/>
                  <a:gd name="T21" fmla="*/ 0 h 1"/>
                  <a:gd name="T22" fmla="*/ 2 w 2"/>
                  <a:gd name="T23" fmla="*/ 0 h 1"/>
                  <a:gd name="T24" fmla="*/ 2 w 2"/>
                  <a:gd name="T25" fmla="*/ 0 h 1"/>
                  <a:gd name="T26" fmla="*/ 2 w 2"/>
                  <a:gd name="T27" fmla="*/ 0 h 1"/>
                  <a:gd name="T28" fmla="*/ 2 w 2"/>
                  <a:gd name="T29" fmla="*/ 0 h 1"/>
                  <a:gd name="T30" fmla="*/ 0 w 2"/>
                  <a:gd name="T31" fmla="*/ 0 h 1"/>
                  <a:gd name="T32" fmla="*/ 0 w 2"/>
                  <a:gd name="T33" fmla="*/ 0 h 1"/>
                  <a:gd name="T34" fmla="*/ 0 w 2"/>
                  <a:gd name="T35" fmla="*/ 0 h 1"/>
                  <a:gd name="T36" fmla="*/ 1 w 2"/>
                  <a:gd name="T3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56" name="Freeform 413">
                <a:extLst>
                  <a:ext uri="{FF2B5EF4-FFF2-40B4-BE49-F238E27FC236}">
                    <a16:creationId xmlns:a16="http://schemas.microsoft.com/office/drawing/2014/main" id="{A0C447E6-7853-466B-9502-49BC7D591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" y="3009"/>
                <a:ext cx="26" cy="11"/>
              </a:xfrm>
              <a:custGeom>
                <a:avLst/>
                <a:gdLst>
                  <a:gd name="T0" fmla="*/ 7 w 12"/>
                  <a:gd name="T1" fmla="*/ 0 h 5"/>
                  <a:gd name="T2" fmla="*/ 7 w 12"/>
                  <a:gd name="T3" fmla="*/ 0 h 5"/>
                  <a:gd name="T4" fmla="*/ 7 w 12"/>
                  <a:gd name="T5" fmla="*/ 0 h 5"/>
                  <a:gd name="T6" fmla="*/ 6 w 12"/>
                  <a:gd name="T7" fmla="*/ 0 h 5"/>
                  <a:gd name="T8" fmla="*/ 6 w 12"/>
                  <a:gd name="T9" fmla="*/ 0 h 5"/>
                  <a:gd name="T10" fmla="*/ 6 w 12"/>
                  <a:gd name="T11" fmla="*/ 0 h 5"/>
                  <a:gd name="T12" fmla="*/ 6 w 12"/>
                  <a:gd name="T13" fmla="*/ 0 h 5"/>
                  <a:gd name="T14" fmla="*/ 3 w 12"/>
                  <a:gd name="T15" fmla="*/ 2 h 5"/>
                  <a:gd name="T16" fmla="*/ 0 w 12"/>
                  <a:gd name="T17" fmla="*/ 4 h 5"/>
                  <a:gd name="T18" fmla="*/ 0 w 12"/>
                  <a:gd name="T19" fmla="*/ 4 h 5"/>
                  <a:gd name="T20" fmla="*/ 0 w 12"/>
                  <a:gd name="T21" fmla="*/ 4 h 5"/>
                  <a:gd name="T22" fmla="*/ 6 w 12"/>
                  <a:gd name="T23" fmla="*/ 5 h 5"/>
                  <a:gd name="T24" fmla="*/ 6 w 12"/>
                  <a:gd name="T25" fmla="*/ 5 h 5"/>
                  <a:gd name="T26" fmla="*/ 10 w 12"/>
                  <a:gd name="T27" fmla="*/ 4 h 5"/>
                  <a:gd name="T28" fmla="*/ 10 w 12"/>
                  <a:gd name="T29" fmla="*/ 4 h 5"/>
                  <a:gd name="T30" fmla="*/ 10 w 12"/>
                  <a:gd name="T31" fmla="*/ 4 h 5"/>
                  <a:gd name="T32" fmla="*/ 9 w 12"/>
                  <a:gd name="T33" fmla="*/ 3 h 5"/>
                  <a:gd name="T34" fmla="*/ 12 w 12"/>
                  <a:gd name="T35" fmla="*/ 3 h 5"/>
                  <a:gd name="T36" fmla="*/ 12 w 12"/>
                  <a:gd name="T37" fmla="*/ 3 h 5"/>
                  <a:gd name="T38" fmla="*/ 12 w 12"/>
                  <a:gd name="T39" fmla="*/ 3 h 5"/>
                  <a:gd name="T40" fmla="*/ 7 w 12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5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lnTo>
                      <a:pt x="7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57" name="Freeform 414">
                <a:extLst>
                  <a:ext uri="{FF2B5EF4-FFF2-40B4-BE49-F238E27FC236}">
                    <a16:creationId xmlns:a16="http://schemas.microsoft.com/office/drawing/2014/main" id="{6EC2AF7F-B99E-47F7-BEDD-58738E441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301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58" name="Freeform 415">
                <a:extLst>
                  <a:ext uri="{FF2B5EF4-FFF2-40B4-BE49-F238E27FC236}">
                    <a16:creationId xmlns:a16="http://schemas.microsoft.com/office/drawing/2014/main" id="{18037CB3-1707-4EC0-BC3F-231A5C6B9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301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59" name="Freeform 416">
                <a:extLst>
                  <a:ext uri="{FF2B5EF4-FFF2-40B4-BE49-F238E27FC236}">
                    <a16:creationId xmlns:a16="http://schemas.microsoft.com/office/drawing/2014/main" id="{AB316231-DAAC-44D7-906F-3DB3B82D1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3018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1 h 2"/>
                  <a:gd name="T8" fmla="*/ 0 w 1"/>
                  <a:gd name="T9" fmla="*/ 1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60" name="Freeform 417">
                <a:extLst>
                  <a:ext uri="{FF2B5EF4-FFF2-40B4-BE49-F238E27FC236}">
                    <a16:creationId xmlns:a16="http://schemas.microsoft.com/office/drawing/2014/main" id="{A717812B-7C50-4CD9-B0D8-EBEF1F241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" y="3020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61" name="Freeform 418">
                <a:extLst>
                  <a:ext uri="{FF2B5EF4-FFF2-40B4-BE49-F238E27FC236}">
                    <a16:creationId xmlns:a16="http://schemas.microsoft.com/office/drawing/2014/main" id="{DF43C351-8EC6-491E-858C-A2921340D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302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62" name="Freeform 419">
                <a:extLst>
                  <a:ext uri="{FF2B5EF4-FFF2-40B4-BE49-F238E27FC236}">
                    <a16:creationId xmlns:a16="http://schemas.microsoft.com/office/drawing/2014/main" id="{52405420-DC9C-4ADB-A077-386FE3084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302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63" name="Freeform 420">
                <a:extLst>
                  <a:ext uri="{FF2B5EF4-FFF2-40B4-BE49-F238E27FC236}">
                    <a16:creationId xmlns:a16="http://schemas.microsoft.com/office/drawing/2014/main" id="{D97E115D-9508-4CBA-92DC-4A8B125C4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3015"/>
                <a:ext cx="6" cy="18"/>
              </a:xfrm>
              <a:custGeom>
                <a:avLst/>
                <a:gdLst>
                  <a:gd name="T0" fmla="*/ 0 w 3"/>
                  <a:gd name="T1" fmla="*/ 0 h 8"/>
                  <a:gd name="T2" fmla="*/ 0 w 3"/>
                  <a:gd name="T3" fmla="*/ 0 h 8"/>
                  <a:gd name="T4" fmla="*/ 0 w 3"/>
                  <a:gd name="T5" fmla="*/ 0 h 8"/>
                  <a:gd name="T6" fmla="*/ 3 w 3"/>
                  <a:gd name="T7" fmla="*/ 8 h 8"/>
                  <a:gd name="T8" fmla="*/ 3 w 3"/>
                  <a:gd name="T9" fmla="*/ 8 h 8"/>
                  <a:gd name="T10" fmla="*/ 3 w 3"/>
                  <a:gd name="T11" fmla="*/ 8 h 8"/>
                  <a:gd name="T12" fmla="*/ 3 w 3"/>
                  <a:gd name="T13" fmla="*/ 8 h 8"/>
                  <a:gd name="T14" fmla="*/ 3 w 3"/>
                  <a:gd name="T15" fmla="*/ 8 h 8"/>
                  <a:gd name="T16" fmla="*/ 0 w 3"/>
                  <a:gd name="T17" fmla="*/ 0 h 8"/>
                  <a:gd name="T18" fmla="*/ 0 w 3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64" name="Freeform 421">
                <a:extLst>
                  <a:ext uri="{FF2B5EF4-FFF2-40B4-BE49-F238E27FC236}">
                    <a16:creationId xmlns:a16="http://schemas.microsoft.com/office/drawing/2014/main" id="{89C37A5F-DF80-4CB4-B2B1-87108F78F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3018"/>
                <a:ext cx="7" cy="15"/>
              </a:xfrm>
              <a:custGeom>
                <a:avLst/>
                <a:gdLst>
                  <a:gd name="T0" fmla="*/ 0 w 3"/>
                  <a:gd name="T1" fmla="*/ 7 h 7"/>
                  <a:gd name="T2" fmla="*/ 3 w 3"/>
                  <a:gd name="T3" fmla="*/ 0 h 7"/>
                  <a:gd name="T4" fmla="*/ 3 w 3"/>
                  <a:gd name="T5" fmla="*/ 0 h 7"/>
                  <a:gd name="T6" fmla="*/ 3 w 3"/>
                  <a:gd name="T7" fmla="*/ 0 h 7"/>
                  <a:gd name="T8" fmla="*/ 3 w 3"/>
                  <a:gd name="T9" fmla="*/ 0 h 7"/>
                  <a:gd name="T10" fmla="*/ 0 w 3"/>
                  <a:gd name="T11" fmla="*/ 7 h 7"/>
                  <a:gd name="T12" fmla="*/ 0 w 3"/>
                  <a:gd name="T13" fmla="*/ 7 h 7"/>
                  <a:gd name="T14" fmla="*/ 0 w 3"/>
                  <a:gd name="T15" fmla="*/ 7 h 7"/>
                  <a:gd name="T16" fmla="*/ 0 w 3"/>
                  <a:gd name="T17" fmla="*/ 7 h 7"/>
                  <a:gd name="T18" fmla="*/ 0 w 3"/>
                  <a:gd name="T1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65" name="Freeform 422">
                <a:extLst>
                  <a:ext uri="{FF2B5EF4-FFF2-40B4-BE49-F238E27FC236}">
                    <a16:creationId xmlns:a16="http://schemas.microsoft.com/office/drawing/2014/main" id="{0723D165-C5B0-49D0-B454-B02F2453D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3022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2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  <a:gd name="T16" fmla="*/ 2 w 2"/>
                  <a:gd name="T17" fmla="*/ 0 h 2"/>
                  <a:gd name="T18" fmla="*/ 2 w 2"/>
                  <a:gd name="T19" fmla="*/ 0 h 2"/>
                  <a:gd name="T20" fmla="*/ 0 w 2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66" name="Freeform 423">
                <a:extLst>
                  <a:ext uri="{FF2B5EF4-FFF2-40B4-BE49-F238E27FC236}">
                    <a16:creationId xmlns:a16="http://schemas.microsoft.com/office/drawing/2014/main" id="{1139B32B-23B7-4E54-9CBA-746EFCB5C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302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67" name="Freeform 424">
                <a:extLst>
                  <a:ext uri="{FF2B5EF4-FFF2-40B4-BE49-F238E27FC236}">
                    <a16:creationId xmlns:a16="http://schemas.microsoft.com/office/drawing/2014/main" id="{A7108E48-D845-47DF-9D2E-32D176914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68" name="Freeform 425">
                <a:extLst>
                  <a:ext uri="{FF2B5EF4-FFF2-40B4-BE49-F238E27FC236}">
                    <a16:creationId xmlns:a16="http://schemas.microsoft.com/office/drawing/2014/main" id="{C17CD281-6C32-480A-950B-EAAB7D09C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30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69" name="Freeform 426">
                <a:extLst>
                  <a:ext uri="{FF2B5EF4-FFF2-40B4-BE49-F238E27FC236}">
                    <a16:creationId xmlns:a16="http://schemas.microsoft.com/office/drawing/2014/main" id="{555931DC-FFC4-488C-9051-2F64C0B9A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302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2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70" name="Freeform 427">
                <a:extLst>
                  <a:ext uri="{FF2B5EF4-FFF2-40B4-BE49-F238E27FC236}">
                    <a16:creationId xmlns:a16="http://schemas.microsoft.com/office/drawing/2014/main" id="{9A6B33F1-E795-4DBA-8776-94BC8DF86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302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71" name="Freeform 428">
                <a:extLst>
                  <a:ext uri="{FF2B5EF4-FFF2-40B4-BE49-F238E27FC236}">
                    <a16:creationId xmlns:a16="http://schemas.microsoft.com/office/drawing/2014/main" id="{3D27D2DC-83D8-4606-9C56-083DFE83E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3028"/>
                <a:ext cx="6" cy="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2 w 3"/>
                  <a:gd name="T9" fmla="*/ 1 h 2"/>
                  <a:gd name="T10" fmla="*/ 2 w 3"/>
                  <a:gd name="T11" fmla="*/ 1 h 2"/>
                  <a:gd name="T12" fmla="*/ 3 w 3"/>
                  <a:gd name="T13" fmla="*/ 0 h 2"/>
                  <a:gd name="T14" fmla="*/ 3 w 3"/>
                  <a:gd name="T15" fmla="*/ 0 h 2"/>
                  <a:gd name="T16" fmla="*/ 3 w 3"/>
                  <a:gd name="T17" fmla="*/ 0 h 2"/>
                  <a:gd name="T18" fmla="*/ 1 w 3"/>
                  <a:gd name="T19" fmla="*/ 1 h 2"/>
                  <a:gd name="T20" fmla="*/ 0 w 3"/>
                  <a:gd name="T21" fmla="*/ 2 h 2"/>
                  <a:gd name="T22" fmla="*/ 0 w 3"/>
                  <a:gd name="T23" fmla="*/ 2 h 2"/>
                  <a:gd name="T24" fmla="*/ 0 w 3"/>
                  <a:gd name="T25" fmla="*/ 2 h 2"/>
                  <a:gd name="T26" fmla="*/ 0 w 3"/>
                  <a:gd name="T2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72" name="Freeform 429">
                <a:extLst>
                  <a:ext uri="{FF2B5EF4-FFF2-40B4-BE49-F238E27FC236}">
                    <a16:creationId xmlns:a16="http://schemas.microsoft.com/office/drawing/2014/main" id="{72D4423F-9F47-4995-8ECE-186F2099E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028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73" name="Freeform 430">
                <a:extLst>
                  <a:ext uri="{FF2B5EF4-FFF2-40B4-BE49-F238E27FC236}">
                    <a16:creationId xmlns:a16="http://schemas.microsoft.com/office/drawing/2014/main" id="{F972C76C-86B5-4F21-9302-C1CF81497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3028"/>
                <a:ext cx="2" cy="9"/>
              </a:xfrm>
              <a:custGeom>
                <a:avLst/>
                <a:gdLst>
                  <a:gd name="T0" fmla="*/ 0 w 1"/>
                  <a:gd name="T1" fmla="*/ 4 h 4"/>
                  <a:gd name="T2" fmla="*/ 0 w 1"/>
                  <a:gd name="T3" fmla="*/ 4 h 4"/>
                  <a:gd name="T4" fmla="*/ 0 w 1"/>
                  <a:gd name="T5" fmla="*/ 4 h 4"/>
                  <a:gd name="T6" fmla="*/ 1 w 1"/>
                  <a:gd name="T7" fmla="*/ 4 h 4"/>
                  <a:gd name="T8" fmla="*/ 1 w 1"/>
                  <a:gd name="T9" fmla="*/ 0 h 4"/>
                  <a:gd name="T10" fmla="*/ 1 w 1"/>
                  <a:gd name="T11" fmla="*/ 0 h 4"/>
                  <a:gd name="T12" fmla="*/ 1 w 1"/>
                  <a:gd name="T13" fmla="*/ 0 h 4"/>
                  <a:gd name="T14" fmla="*/ 1 w 1"/>
                  <a:gd name="T15" fmla="*/ 0 h 4"/>
                  <a:gd name="T16" fmla="*/ 0 w 1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74" name="Freeform 431">
                <a:extLst>
                  <a:ext uri="{FF2B5EF4-FFF2-40B4-BE49-F238E27FC236}">
                    <a16:creationId xmlns:a16="http://schemas.microsoft.com/office/drawing/2014/main" id="{BC5DB0C8-446B-4ABC-AA12-04A3375DD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3028"/>
                <a:ext cx="8" cy="9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4 h 4"/>
                  <a:gd name="T4" fmla="*/ 2 w 4"/>
                  <a:gd name="T5" fmla="*/ 4 h 4"/>
                  <a:gd name="T6" fmla="*/ 2 w 4"/>
                  <a:gd name="T7" fmla="*/ 4 h 4"/>
                  <a:gd name="T8" fmla="*/ 2 w 4"/>
                  <a:gd name="T9" fmla="*/ 4 h 4"/>
                  <a:gd name="T10" fmla="*/ 2 w 4"/>
                  <a:gd name="T11" fmla="*/ 2 h 4"/>
                  <a:gd name="T12" fmla="*/ 2 w 4"/>
                  <a:gd name="T13" fmla="*/ 2 h 4"/>
                  <a:gd name="T14" fmla="*/ 4 w 4"/>
                  <a:gd name="T15" fmla="*/ 1 h 4"/>
                  <a:gd name="T16" fmla="*/ 4 w 4"/>
                  <a:gd name="T17" fmla="*/ 1 h 4"/>
                  <a:gd name="T18" fmla="*/ 4 w 4"/>
                  <a:gd name="T19" fmla="*/ 1 h 4"/>
                  <a:gd name="T20" fmla="*/ 2 w 4"/>
                  <a:gd name="T21" fmla="*/ 0 h 4"/>
                  <a:gd name="T22" fmla="*/ 2 w 4"/>
                  <a:gd name="T23" fmla="*/ 0 h 4"/>
                  <a:gd name="T24" fmla="*/ 2 w 4"/>
                  <a:gd name="T25" fmla="*/ 0 h 4"/>
                  <a:gd name="T26" fmla="*/ 2 w 4"/>
                  <a:gd name="T27" fmla="*/ 1 h 4"/>
                  <a:gd name="T28" fmla="*/ 2 w 4"/>
                  <a:gd name="T29" fmla="*/ 1 h 4"/>
                  <a:gd name="T30" fmla="*/ 2 w 4"/>
                  <a:gd name="T31" fmla="*/ 1 h 4"/>
                  <a:gd name="T32" fmla="*/ 2 w 4"/>
                  <a:gd name="T33" fmla="*/ 1 h 4"/>
                  <a:gd name="T34" fmla="*/ 0 w 4"/>
                  <a:gd name="T35" fmla="*/ 2 h 4"/>
                  <a:gd name="T36" fmla="*/ 0 w 4"/>
                  <a:gd name="T37" fmla="*/ 2 h 4"/>
                  <a:gd name="T38" fmla="*/ 0 w 4"/>
                  <a:gd name="T3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75" name="Freeform 432">
                <a:extLst>
                  <a:ext uri="{FF2B5EF4-FFF2-40B4-BE49-F238E27FC236}">
                    <a16:creationId xmlns:a16="http://schemas.microsoft.com/office/drawing/2014/main" id="{00F02494-37CE-4661-A960-BC85E9DB9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303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76" name="Freeform 433">
                <a:extLst>
                  <a:ext uri="{FF2B5EF4-FFF2-40B4-BE49-F238E27FC236}">
                    <a16:creationId xmlns:a16="http://schemas.microsoft.com/office/drawing/2014/main" id="{16CE4CEA-1866-43F7-B777-4413D16EF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3033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2 h 2"/>
                  <a:gd name="T12" fmla="*/ 0 w 1"/>
                  <a:gd name="T13" fmla="*/ 2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77" name="Freeform 434">
                <a:extLst>
                  <a:ext uri="{FF2B5EF4-FFF2-40B4-BE49-F238E27FC236}">
                    <a16:creationId xmlns:a16="http://schemas.microsoft.com/office/drawing/2014/main" id="{FC6A07D5-5EDB-4F98-AA12-08539D41E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3035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78" name="Freeform 435">
                <a:extLst>
                  <a:ext uri="{FF2B5EF4-FFF2-40B4-BE49-F238E27FC236}">
                    <a16:creationId xmlns:a16="http://schemas.microsoft.com/office/drawing/2014/main" id="{44432FC3-A559-4A5B-89BB-FB9918F69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3035"/>
                <a:ext cx="0" cy="4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  <a:gd name="T3" fmla="*/ 1 h 2"/>
                  <a:gd name="T4" fmla="*/ 2 h 2"/>
                  <a:gd name="T5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79" name="Freeform 436">
                <a:extLst>
                  <a:ext uri="{FF2B5EF4-FFF2-40B4-BE49-F238E27FC236}">
                    <a16:creationId xmlns:a16="http://schemas.microsoft.com/office/drawing/2014/main" id="{81BB096C-21ED-4B64-A979-9D9912855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303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80" name="Freeform 437">
                <a:extLst>
                  <a:ext uri="{FF2B5EF4-FFF2-40B4-BE49-F238E27FC236}">
                    <a16:creationId xmlns:a16="http://schemas.microsoft.com/office/drawing/2014/main" id="{0EA74A72-6069-4990-94B2-BD86D9AF4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3035"/>
                <a:ext cx="2" cy="10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0 w 1"/>
                  <a:gd name="T7" fmla="*/ 0 h 5"/>
                  <a:gd name="T8" fmla="*/ 0 w 1"/>
                  <a:gd name="T9" fmla="*/ 5 h 5"/>
                  <a:gd name="T10" fmla="*/ 1 w 1"/>
                  <a:gd name="T11" fmla="*/ 5 h 5"/>
                  <a:gd name="T12" fmla="*/ 1 w 1"/>
                  <a:gd name="T13" fmla="*/ 5 h 5"/>
                  <a:gd name="T14" fmla="*/ 1 w 1"/>
                  <a:gd name="T15" fmla="*/ 2 h 5"/>
                  <a:gd name="T16" fmla="*/ 1 w 1"/>
                  <a:gd name="T17" fmla="*/ 5 h 5"/>
                  <a:gd name="T18" fmla="*/ 1 w 1"/>
                  <a:gd name="T19" fmla="*/ 5 h 5"/>
                  <a:gd name="T20" fmla="*/ 1 w 1"/>
                  <a:gd name="T21" fmla="*/ 5 h 5"/>
                  <a:gd name="T22" fmla="*/ 1 w 1"/>
                  <a:gd name="T23" fmla="*/ 5 h 5"/>
                  <a:gd name="T24" fmla="*/ 1 w 1"/>
                  <a:gd name="T25" fmla="*/ 0 h 5"/>
                  <a:gd name="T26" fmla="*/ 0 w 1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81" name="Freeform 438">
                <a:extLst>
                  <a:ext uri="{FF2B5EF4-FFF2-40B4-BE49-F238E27FC236}">
                    <a16:creationId xmlns:a16="http://schemas.microsoft.com/office/drawing/2014/main" id="{E1AFAB26-EBB3-4B03-B84F-E3B18BC83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3035"/>
                <a:ext cx="5" cy="13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2 w 2"/>
                  <a:gd name="T5" fmla="*/ 0 h 6"/>
                  <a:gd name="T6" fmla="*/ 0 w 2"/>
                  <a:gd name="T7" fmla="*/ 6 h 6"/>
                  <a:gd name="T8" fmla="*/ 0 w 2"/>
                  <a:gd name="T9" fmla="*/ 6 h 6"/>
                  <a:gd name="T10" fmla="*/ 0 w 2"/>
                  <a:gd name="T11" fmla="*/ 6 h 6"/>
                  <a:gd name="T12" fmla="*/ 0 w 2"/>
                  <a:gd name="T13" fmla="*/ 6 h 6"/>
                  <a:gd name="T14" fmla="*/ 0 w 2"/>
                  <a:gd name="T15" fmla="*/ 6 h 6"/>
                  <a:gd name="T16" fmla="*/ 2 w 2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82" name="Freeform 439">
                <a:extLst>
                  <a:ext uri="{FF2B5EF4-FFF2-40B4-BE49-F238E27FC236}">
                    <a16:creationId xmlns:a16="http://schemas.microsoft.com/office/drawing/2014/main" id="{6AE2E48C-A1A6-49DF-8AC9-5FC89C395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3030"/>
                <a:ext cx="15" cy="13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5 h 6"/>
                  <a:gd name="T6" fmla="*/ 7 w 7"/>
                  <a:gd name="T7" fmla="*/ 5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0 h 6"/>
                  <a:gd name="T16" fmla="*/ 0 w 7"/>
                  <a:gd name="T17" fmla="*/ 0 h 6"/>
                  <a:gd name="T18" fmla="*/ 0 w 7"/>
                  <a:gd name="T19" fmla="*/ 0 h 6"/>
                  <a:gd name="T20" fmla="*/ 1 w 7"/>
                  <a:gd name="T21" fmla="*/ 1 h 6"/>
                  <a:gd name="T22" fmla="*/ 0 w 7"/>
                  <a:gd name="T23" fmla="*/ 2 h 6"/>
                  <a:gd name="T24" fmla="*/ 0 w 7"/>
                  <a:gd name="T25" fmla="*/ 2 h 6"/>
                  <a:gd name="T26" fmla="*/ 0 w 7"/>
                  <a:gd name="T27" fmla="*/ 2 h 6"/>
                  <a:gd name="T28" fmla="*/ 0 w 7"/>
                  <a:gd name="T29" fmla="*/ 3 h 6"/>
                  <a:gd name="T30" fmla="*/ 0 w 7"/>
                  <a:gd name="T31" fmla="*/ 3 h 6"/>
                  <a:gd name="T32" fmla="*/ 1 w 7"/>
                  <a:gd name="T33" fmla="*/ 2 h 6"/>
                  <a:gd name="T34" fmla="*/ 4 w 7"/>
                  <a:gd name="T35" fmla="*/ 6 h 6"/>
                  <a:gd name="T36" fmla="*/ 4 w 7"/>
                  <a:gd name="T3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83" name="Freeform 440">
                <a:extLst>
                  <a:ext uri="{FF2B5EF4-FFF2-40B4-BE49-F238E27FC236}">
                    <a16:creationId xmlns:a16="http://schemas.microsoft.com/office/drawing/2014/main" id="{A8E2142A-2DC1-4151-958C-C70AD2FB3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3041"/>
                <a:ext cx="3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0 h 3"/>
                  <a:gd name="T12" fmla="*/ 0 w 1"/>
                  <a:gd name="T13" fmla="*/ 3 h 3"/>
                  <a:gd name="T14" fmla="*/ 0 w 1"/>
                  <a:gd name="T15" fmla="*/ 3 h 3"/>
                  <a:gd name="T16" fmla="*/ 0 w 1"/>
                  <a:gd name="T17" fmla="*/ 3 h 3"/>
                  <a:gd name="T18" fmla="*/ 0 w 1"/>
                  <a:gd name="T19" fmla="*/ 1 h 3"/>
                  <a:gd name="T20" fmla="*/ 0 w 1"/>
                  <a:gd name="T21" fmla="*/ 3 h 3"/>
                  <a:gd name="T22" fmla="*/ 0 w 1"/>
                  <a:gd name="T2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84" name="Freeform 441">
                <a:extLst>
                  <a:ext uri="{FF2B5EF4-FFF2-40B4-BE49-F238E27FC236}">
                    <a16:creationId xmlns:a16="http://schemas.microsoft.com/office/drawing/2014/main" id="{07D51D2A-258A-4B87-9FA3-E0DA38583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304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85" name="Freeform 442">
                <a:extLst>
                  <a:ext uri="{FF2B5EF4-FFF2-40B4-BE49-F238E27FC236}">
                    <a16:creationId xmlns:a16="http://schemas.microsoft.com/office/drawing/2014/main" id="{822353A3-7B62-4623-BDB4-C8EE79E06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304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1 w 2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86" name="Freeform 443">
                <a:extLst>
                  <a:ext uri="{FF2B5EF4-FFF2-40B4-BE49-F238E27FC236}">
                    <a16:creationId xmlns:a16="http://schemas.microsoft.com/office/drawing/2014/main" id="{FED8C59E-0B03-4871-B862-3A36334B2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3043"/>
                <a:ext cx="4" cy="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1 h 2"/>
                  <a:gd name="T16" fmla="*/ 2 w 2"/>
                  <a:gd name="T17" fmla="*/ 2 h 2"/>
                  <a:gd name="T18" fmla="*/ 2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87" name="Freeform 444">
                <a:extLst>
                  <a:ext uri="{FF2B5EF4-FFF2-40B4-BE49-F238E27FC236}">
                    <a16:creationId xmlns:a16="http://schemas.microsoft.com/office/drawing/2014/main" id="{B3E09810-9F77-4084-AE9C-D7E1F4CF8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3045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0 w 1"/>
                  <a:gd name="T23" fmla="*/ 0 h 1"/>
                  <a:gd name="T24" fmla="*/ 0 w 1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88" name="Freeform 445">
                <a:extLst>
                  <a:ext uri="{FF2B5EF4-FFF2-40B4-BE49-F238E27FC236}">
                    <a16:creationId xmlns:a16="http://schemas.microsoft.com/office/drawing/2014/main" id="{98BC01D6-0FF4-48D5-A483-5B0742D5C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3043"/>
                <a:ext cx="4" cy="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4 h 4"/>
                  <a:gd name="T6" fmla="*/ 2 w 2"/>
                  <a:gd name="T7" fmla="*/ 4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0 h 4"/>
                  <a:gd name="T14" fmla="*/ 0 w 2"/>
                  <a:gd name="T15" fmla="*/ 0 h 4"/>
                  <a:gd name="T16" fmla="*/ 2 w 2"/>
                  <a:gd name="T17" fmla="*/ 4 h 4"/>
                  <a:gd name="T18" fmla="*/ 2 w 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89" name="Freeform 446">
                <a:extLst>
                  <a:ext uri="{FF2B5EF4-FFF2-40B4-BE49-F238E27FC236}">
                    <a16:creationId xmlns:a16="http://schemas.microsoft.com/office/drawing/2014/main" id="{BB645E93-0B02-42CF-B426-CF0D67DCF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3050"/>
                <a:ext cx="4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2 w 2"/>
                  <a:gd name="T6" fmla="*/ 0 w 2"/>
                  <a:gd name="T7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90" name="Freeform 447">
                <a:extLst>
                  <a:ext uri="{FF2B5EF4-FFF2-40B4-BE49-F238E27FC236}">
                    <a16:creationId xmlns:a16="http://schemas.microsoft.com/office/drawing/2014/main" id="{5FD94073-4688-4CE2-9D65-03B600CD6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4" y="304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91" name="Freeform 448">
                <a:extLst>
                  <a:ext uri="{FF2B5EF4-FFF2-40B4-BE49-F238E27FC236}">
                    <a16:creationId xmlns:a16="http://schemas.microsoft.com/office/drawing/2014/main" id="{9487CE65-7AD8-45B9-AFE9-65BD53551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304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92" name="Freeform 449">
                <a:extLst>
                  <a:ext uri="{FF2B5EF4-FFF2-40B4-BE49-F238E27FC236}">
                    <a16:creationId xmlns:a16="http://schemas.microsoft.com/office/drawing/2014/main" id="{28575CBB-1774-48AC-AC1A-BFD1EB4C0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3045"/>
                <a:ext cx="5" cy="7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2 w 2"/>
                  <a:gd name="T17" fmla="*/ 3 h 3"/>
                  <a:gd name="T18" fmla="*/ 2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93" name="Freeform 450">
                <a:extLst>
                  <a:ext uri="{FF2B5EF4-FFF2-40B4-BE49-F238E27FC236}">
                    <a16:creationId xmlns:a16="http://schemas.microsoft.com/office/drawing/2014/main" id="{D911A07B-FA62-47D7-B43E-ED92BC74F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3045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1 w 2"/>
                  <a:gd name="T5" fmla="*/ 1 h 3"/>
                  <a:gd name="T6" fmla="*/ 2 w 2"/>
                  <a:gd name="T7" fmla="*/ 0 h 3"/>
                  <a:gd name="T8" fmla="*/ 1 w 2"/>
                  <a:gd name="T9" fmla="*/ 0 h 3"/>
                  <a:gd name="T10" fmla="*/ 1 w 2"/>
                  <a:gd name="T11" fmla="*/ 0 h 3"/>
                  <a:gd name="T12" fmla="*/ 0 w 2"/>
                  <a:gd name="T13" fmla="*/ 3 h 3"/>
                  <a:gd name="T14" fmla="*/ 0 w 2"/>
                  <a:gd name="T15" fmla="*/ 3 h 3"/>
                  <a:gd name="T16" fmla="*/ 0 w 2"/>
                  <a:gd name="T17" fmla="*/ 3 h 3"/>
                  <a:gd name="T18" fmla="*/ 0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94" name="Freeform 451">
                <a:extLst>
                  <a:ext uri="{FF2B5EF4-FFF2-40B4-BE49-F238E27FC236}">
                    <a16:creationId xmlns:a16="http://schemas.microsoft.com/office/drawing/2014/main" id="{02B3E32B-D3DC-4D7F-8B17-C60354DCE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3048"/>
                <a:ext cx="9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2 h 2"/>
                  <a:gd name="T8" fmla="*/ 0 w 4"/>
                  <a:gd name="T9" fmla="*/ 2 h 2"/>
                  <a:gd name="T10" fmla="*/ 4 w 4"/>
                  <a:gd name="T11" fmla="*/ 0 h 2"/>
                  <a:gd name="T12" fmla="*/ 4 w 4"/>
                  <a:gd name="T13" fmla="*/ 0 h 2"/>
                  <a:gd name="T14" fmla="*/ 4 w 4"/>
                  <a:gd name="T15" fmla="*/ 0 h 2"/>
                  <a:gd name="T16" fmla="*/ 0 w 4"/>
                  <a:gd name="T17" fmla="*/ 2 h 2"/>
                  <a:gd name="T18" fmla="*/ 0 w 4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95" name="Freeform 452">
                <a:extLst>
                  <a:ext uri="{FF2B5EF4-FFF2-40B4-BE49-F238E27FC236}">
                    <a16:creationId xmlns:a16="http://schemas.microsoft.com/office/drawing/2014/main" id="{C9C6FF5B-E566-4A25-8380-0B77474C9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" y="304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1 h 1"/>
                  <a:gd name="T22" fmla="*/ 0 w 1"/>
                  <a:gd name="T23" fmla="*/ 1 h 1"/>
                  <a:gd name="T24" fmla="*/ 0 w 1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96" name="Freeform 453">
                <a:extLst>
                  <a:ext uri="{FF2B5EF4-FFF2-40B4-BE49-F238E27FC236}">
                    <a16:creationId xmlns:a16="http://schemas.microsoft.com/office/drawing/2014/main" id="{AE92B6B1-778A-4A1B-8096-2B5EFC2C7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3048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1 h 2"/>
                  <a:gd name="T4" fmla="*/ 0 w 3"/>
                  <a:gd name="T5" fmla="*/ 1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3 w 3"/>
                  <a:gd name="T15" fmla="*/ 2 h 2"/>
                  <a:gd name="T16" fmla="*/ 0 w 3"/>
                  <a:gd name="T17" fmla="*/ 0 h 2"/>
                  <a:gd name="T18" fmla="*/ 0 w 3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97" name="Freeform 454">
                <a:extLst>
                  <a:ext uri="{FF2B5EF4-FFF2-40B4-BE49-F238E27FC236}">
                    <a16:creationId xmlns:a16="http://schemas.microsoft.com/office/drawing/2014/main" id="{5D0BCB17-4684-4A59-9BEE-99ECE66EE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04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98" name="Freeform 455">
                <a:extLst>
                  <a:ext uri="{FF2B5EF4-FFF2-40B4-BE49-F238E27FC236}">
                    <a16:creationId xmlns:a16="http://schemas.microsoft.com/office/drawing/2014/main" id="{CC578613-5EE0-4878-A87F-E0336724B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" y="3048"/>
                <a:ext cx="13" cy="8"/>
              </a:xfrm>
              <a:custGeom>
                <a:avLst/>
                <a:gdLst>
                  <a:gd name="T0" fmla="*/ 0 w 6"/>
                  <a:gd name="T1" fmla="*/ 4 h 4"/>
                  <a:gd name="T2" fmla="*/ 0 w 6"/>
                  <a:gd name="T3" fmla="*/ 4 h 4"/>
                  <a:gd name="T4" fmla="*/ 0 w 6"/>
                  <a:gd name="T5" fmla="*/ 4 h 4"/>
                  <a:gd name="T6" fmla="*/ 1 w 6"/>
                  <a:gd name="T7" fmla="*/ 4 h 4"/>
                  <a:gd name="T8" fmla="*/ 1 w 6"/>
                  <a:gd name="T9" fmla="*/ 4 h 4"/>
                  <a:gd name="T10" fmla="*/ 6 w 6"/>
                  <a:gd name="T11" fmla="*/ 0 h 4"/>
                  <a:gd name="T12" fmla="*/ 6 w 6"/>
                  <a:gd name="T13" fmla="*/ 0 h 4"/>
                  <a:gd name="T14" fmla="*/ 6 w 6"/>
                  <a:gd name="T15" fmla="*/ 0 h 4"/>
                  <a:gd name="T16" fmla="*/ 6 w 6"/>
                  <a:gd name="T17" fmla="*/ 0 h 4"/>
                  <a:gd name="T18" fmla="*/ 0 w 6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99" name="Freeform 456">
                <a:extLst>
                  <a:ext uri="{FF2B5EF4-FFF2-40B4-BE49-F238E27FC236}">
                    <a16:creationId xmlns:a16="http://schemas.microsoft.com/office/drawing/2014/main" id="{050B518C-5C1D-4D76-BA15-6C63354E3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3050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0 w 3"/>
                  <a:gd name="T7" fmla="*/ 0 h 2"/>
                  <a:gd name="T8" fmla="*/ 3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3 w 3"/>
                  <a:gd name="T15" fmla="*/ 2 h 2"/>
                  <a:gd name="T16" fmla="*/ 3 w 3"/>
                  <a:gd name="T17" fmla="*/ 2 h 2"/>
                  <a:gd name="T18" fmla="*/ 0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00" name="Freeform 457">
                <a:extLst>
                  <a:ext uri="{FF2B5EF4-FFF2-40B4-BE49-F238E27FC236}">
                    <a16:creationId xmlns:a16="http://schemas.microsoft.com/office/drawing/2014/main" id="{925E8B3E-8D6C-43C7-9BBF-D9E088790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305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01" name="Freeform 458">
                <a:extLst>
                  <a:ext uri="{FF2B5EF4-FFF2-40B4-BE49-F238E27FC236}">
                    <a16:creationId xmlns:a16="http://schemas.microsoft.com/office/drawing/2014/main" id="{36747684-BC7E-46D0-8759-65E5C8FB1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305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1 h 1"/>
                  <a:gd name="T30" fmla="*/ 0 w 1"/>
                  <a:gd name="T3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02" name="Freeform 459">
                <a:extLst>
                  <a:ext uri="{FF2B5EF4-FFF2-40B4-BE49-F238E27FC236}">
                    <a16:creationId xmlns:a16="http://schemas.microsoft.com/office/drawing/2014/main" id="{3504CD7B-B038-4182-B393-22F63C6AC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3001"/>
                <a:ext cx="86" cy="106"/>
              </a:xfrm>
              <a:custGeom>
                <a:avLst/>
                <a:gdLst>
                  <a:gd name="T0" fmla="*/ 0 w 40"/>
                  <a:gd name="T1" fmla="*/ 12 h 50"/>
                  <a:gd name="T2" fmla="*/ 1 w 40"/>
                  <a:gd name="T3" fmla="*/ 12 h 50"/>
                  <a:gd name="T4" fmla="*/ 1 w 40"/>
                  <a:gd name="T5" fmla="*/ 12 h 50"/>
                  <a:gd name="T6" fmla="*/ 0 w 40"/>
                  <a:gd name="T7" fmla="*/ 13 h 50"/>
                  <a:gd name="T8" fmla="*/ 0 w 40"/>
                  <a:gd name="T9" fmla="*/ 15 h 50"/>
                  <a:gd name="T10" fmla="*/ 2 w 40"/>
                  <a:gd name="T11" fmla="*/ 14 h 50"/>
                  <a:gd name="T12" fmla="*/ 3 w 40"/>
                  <a:gd name="T13" fmla="*/ 13 h 50"/>
                  <a:gd name="T14" fmla="*/ 4 w 40"/>
                  <a:gd name="T15" fmla="*/ 17 h 50"/>
                  <a:gd name="T16" fmla="*/ 2 w 40"/>
                  <a:gd name="T17" fmla="*/ 21 h 50"/>
                  <a:gd name="T18" fmla="*/ 5 w 40"/>
                  <a:gd name="T19" fmla="*/ 18 h 50"/>
                  <a:gd name="T20" fmla="*/ 5 w 40"/>
                  <a:gd name="T21" fmla="*/ 19 h 50"/>
                  <a:gd name="T22" fmla="*/ 6 w 40"/>
                  <a:gd name="T23" fmla="*/ 20 h 50"/>
                  <a:gd name="T24" fmla="*/ 6 w 40"/>
                  <a:gd name="T25" fmla="*/ 23 h 50"/>
                  <a:gd name="T26" fmla="*/ 11 w 40"/>
                  <a:gd name="T27" fmla="*/ 24 h 50"/>
                  <a:gd name="T28" fmla="*/ 16 w 40"/>
                  <a:gd name="T29" fmla="*/ 31 h 50"/>
                  <a:gd name="T30" fmla="*/ 12 w 40"/>
                  <a:gd name="T31" fmla="*/ 33 h 50"/>
                  <a:gd name="T32" fmla="*/ 11 w 40"/>
                  <a:gd name="T33" fmla="*/ 33 h 50"/>
                  <a:gd name="T34" fmla="*/ 8 w 40"/>
                  <a:gd name="T35" fmla="*/ 32 h 50"/>
                  <a:gd name="T36" fmla="*/ 9 w 40"/>
                  <a:gd name="T37" fmla="*/ 34 h 50"/>
                  <a:gd name="T38" fmla="*/ 11 w 40"/>
                  <a:gd name="T39" fmla="*/ 33 h 50"/>
                  <a:gd name="T40" fmla="*/ 10 w 40"/>
                  <a:gd name="T41" fmla="*/ 43 h 50"/>
                  <a:gd name="T42" fmla="*/ 15 w 40"/>
                  <a:gd name="T43" fmla="*/ 45 h 50"/>
                  <a:gd name="T44" fmla="*/ 10 w 40"/>
                  <a:gd name="T45" fmla="*/ 46 h 50"/>
                  <a:gd name="T46" fmla="*/ 7 w 40"/>
                  <a:gd name="T47" fmla="*/ 50 h 50"/>
                  <a:gd name="T48" fmla="*/ 19 w 40"/>
                  <a:gd name="T49" fmla="*/ 50 h 50"/>
                  <a:gd name="T50" fmla="*/ 21 w 40"/>
                  <a:gd name="T51" fmla="*/ 49 h 50"/>
                  <a:gd name="T52" fmla="*/ 32 w 40"/>
                  <a:gd name="T53" fmla="*/ 49 h 50"/>
                  <a:gd name="T54" fmla="*/ 33 w 40"/>
                  <a:gd name="T55" fmla="*/ 44 h 50"/>
                  <a:gd name="T56" fmla="*/ 40 w 40"/>
                  <a:gd name="T57" fmla="*/ 38 h 50"/>
                  <a:gd name="T58" fmla="*/ 34 w 40"/>
                  <a:gd name="T59" fmla="*/ 35 h 50"/>
                  <a:gd name="T60" fmla="*/ 33 w 40"/>
                  <a:gd name="T61" fmla="*/ 34 h 50"/>
                  <a:gd name="T62" fmla="*/ 31 w 40"/>
                  <a:gd name="T63" fmla="*/ 31 h 50"/>
                  <a:gd name="T64" fmla="*/ 32 w 40"/>
                  <a:gd name="T65" fmla="*/ 31 h 50"/>
                  <a:gd name="T66" fmla="*/ 25 w 40"/>
                  <a:gd name="T67" fmla="*/ 25 h 50"/>
                  <a:gd name="T68" fmla="*/ 20 w 40"/>
                  <a:gd name="T69" fmla="*/ 17 h 50"/>
                  <a:gd name="T70" fmla="*/ 13 w 40"/>
                  <a:gd name="T71" fmla="*/ 16 h 50"/>
                  <a:gd name="T72" fmla="*/ 22 w 40"/>
                  <a:gd name="T73" fmla="*/ 6 h 50"/>
                  <a:gd name="T74" fmla="*/ 16 w 40"/>
                  <a:gd name="T75" fmla="*/ 6 h 50"/>
                  <a:gd name="T76" fmla="*/ 10 w 40"/>
                  <a:gd name="T77" fmla="*/ 7 h 50"/>
                  <a:gd name="T78" fmla="*/ 16 w 40"/>
                  <a:gd name="T79" fmla="*/ 0 h 50"/>
                  <a:gd name="T80" fmla="*/ 8 w 40"/>
                  <a:gd name="T81" fmla="*/ 0 h 50"/>
                  <a:gd name="T82" fmla="*/ 6 w 40"/>
                  <a:gd name="T83" fmla="*/ 0 h 50"/>
                  <a:gd name="T84" fmla="*/ 4 w 40"/>
                  <a:gd name="T85" fmla="*/ 7 h 50"/>
                  <a:gd name="T86" fmla="*/ 0 w 40"/>
                  <a:gd name="T87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" h="50">
                    <a:moveTo>
                      <a:pt x="0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3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lnTo>
                      <a:pt x="0" y="1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03" name="Freeform 460">
                <a:extLst>
                  <a:ext uri="{FF2B5EF4-FFF2-40B4-BE49-F238E27FC236}">
                    <a16:creationId xmlns:a16="http://schemas.microsoft.com/office/drawing/2014/main" id="{EA9A2185-49E2-4F54-8B76-32CDAE4D6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3056"/>
                <a:ext cx="7" cy="4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2 h 2"/>
                  <a:gd name="T16" fmla="*/ 0 w 3"/>
                  <a:gd name="T17" fmla="*/ 2 h 2"/>
                  <a:gd name="T18" fmla="*/ 3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04" name="Freeform 461">
                <a:extLst>
                  <a:ext uri="{FF2B5EF4-FFF2-40B4-BE49-F238E27FC236}">
                    <a16:creationId xmlns:a16="http://schemas.microsoft.com/office/drawing/2014/main" id="{44DC4DBE-C44B-46D8-8D48-905B9A372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305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05" name="Freeform 462">
                <a:extLst>
                  <a:ext uri="{FF2B5EF4-FFF2-40B4-BE49-F238E27FC236}">
                    <a16:creationId xmlns:a16="http://schemas.microsoft.com/office/drawing/2014/main" id="{88FD416A-F8F6-4915-BB3B-5798E804E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" y="3060"/>
                <a:ext cx="6" cy="0"/>
              </a:xfrm>
              <a:custGeom>
                <a:avLst/>
                <a:gdLst>
                  <a:gd name="T0" fmla="*/ 3 w 3"/>
                  <a:gd name="T1" fmla="*/ 0 w 3"/>
                  <a:gd name="T2" fmla="*/ 0 w 3"/>
                  <a:gd name="T3" fmla="*/ 0 w 3"/>
                  <a:gd name="T4" fmla="*/ 2 w 3"/>
                  <a:gd name="T5" fmla="*/ 2 w 3"/>
                  <a:gd name="T6" fmla="*/ 2 w 3"/>
                  <a:gd name="T7" fmla="*/ 2 w 3"/>
                  <a:gd name="T8" fmla="*/ 2 w 3"/>
                  <a:gd name="T9" fmla="*/ 2 w 3"/>
                  <a:gd name="T10" fmla="*/ 3 w 3"/>
                  <a:gd name="T11" fmla="*/ 3 w 3"/>
                  <a:gd name="T12" fmla="*/ 3 w 3"/>
                  <a:gd name="T13" fmla="*/ 3 w 3"/>
                  <a:gd name="T14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06" name="Freeform 463">
                <a:extLst>
                  <a:ext uri="{FF2B5EF4-FFF2-40B4-BE49-F238E27FC236}">
                    <a16:creationId xmlns:a16="http://schemas.microsoft.com/office/drawing/2014/main" id="{4F8D89B6-D284-4C4E-B007-114FCF14F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" y="30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07" name="Freeform 464">
                <a:extLst>
                  <a:ext uri="{FF2B5EF4-FFF2-40B4-BE49-F238E27FC236}">
                    <a16:creationId xmlns:a16="http://schemas.microsoft.com/office/drawing/2014/main" id="{B24553B5-6857-4EF4-80C1-D1A8DE581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3060"/>
                <a:ext cx="4" cy="5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1 h 2"/>
                  <a:gd name="T18" fmla="*/ 2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08" name="Freeform 465">
                <a:extLst>
                  <a:ext uri="{FF2B5EF4-FFF2-40B4-BE49-F238E27FC236}">
                    <a16:creationId xmlns:a16="http://schemas.microsoft.com/office/drawing/2014/main" id="{068ECCF8-2738-415F-B1FD-D362D9C03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3" y="306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09" name="Freeform 466">
                <a:extLst>
                  <a:ext uri="{FF2B5EF4-FFF2-40B4-BE49-F238E27FC236}">
                    <a16:creationId xmlns:a16="http://schemas.microsoft.com/office/drawing/2014/main" id="{3271ACFB-C7D0-4F19-AD90-23B408B01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306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10" name="Freeform 467">
                <a:extLst>
                  <a:ext uri="{FF2B5EF4-FFF2-40B4-BE49-F238E27FC236}">
                    <a16:creationId xmlns:a16="http://schemas.microsoft.com/office/drawing/2014/main" id="{8EA686F5-0229-4E54-97E7-CE5561550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3060"/>
                <a:ext cx="10" cy="11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0 h 5"/>
                  <a:gd name="T4" fmla="*/ 5 w 5"/>
                  <a:gd name="T5" fmla="*/ 0 h 5"/>
                  <a:gd name="T6" fmla="*/ 0 w 5"/>
                  <a:gd name="T7" fmla="*/ 5 h 5"/>
                  <a:gd name="T8" fmla="*/ 0 w 5"/>
                  <a:gd name="T9" fmla="*/ 5 h 5"/>
                  <a:gd name="T10" fmla="*/ 0 w 5"/>
                  <a:gd name="T11" fmla="*/ 5 h 5"/>
                  <a:gd name="T12" fmla="*/ 0 w 5"/>
                  <a:gd name="T13" fmla="*/ 5 h 5"/>
                  <a:gd name="T14" fmla="*/ 0 w 5"/>
                  <a:gd name="T15" fmla="*/ 5 h 5"/>
                  <a:gd name="T16" fmla="*/ 5 w 5"/>
                  <a:gd name="T17" fmla="*/ 0 h 5"/>
                  <a:gd name="T18" fmla="*/ 5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11" name="Freeform 468">
                <a:extLst>
                  <a:ext uri="{FF2B5EF4-FFF2-40B4-BE49-F238E27FC236}">
                    <a16:creationId xmlns:a16="http://schemas.microsoft.com/office/drawing/2014/main" id="{556BB42D-077E-49C8-9DD0-71A02397C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" y="306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2 w 2"/>
                  <a:gd name="T13" fmla="*/ 0 h 1"/>
                  <a:gd name="T14" fmla="*/ 2 w 2"/>
                  <a:gd name="T15" fmla="*/ 0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12" name="Freeform 469">
                <a:extLst>
                  <a:ext uri="{FF2B5EF4-FFF2-40B4-BE49-F238E27FC236}">
                    <a16:creationId xmlns:a16="http://schemas.microsoft.com/office/drawing/2014/main" id="{745659A0-BE84-4904-856C-7AFBDD7B1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3063"/>
                <a:ext cx="7" cy="4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0 w 3"/>
                  <a:gd name="T7" fmla="*/ 0 h 2"/>
                  <a:gd name="T8" fmla="*/ 3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3 w 3"/>
                  <a:gd name="T15" fmla="*/ 2 h 2"/>
                  <a:gd name="T16" fmla="*/ 3 w 3"/>
                  <a:gd name="T17" fmla="*/ 1 h 2"/>
                  <a:gd name="T18" fmla="*/ 1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13" name="Freeform 470">
                <a:extLst>
                  <a:ext uri="{FF2B5EF4-FFF2-40B4-BE49-F238E27FC236}">
                    <a16:creationId xmlns:a16="http://schemas.microsoft.com/office/drawing/2014/main" id="{EFE5FF56-2BD5-4F44-9485-C2CD05F7F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306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14" name="Freeform 471">
                <a:extLst>
                  <a:ext uri="{FF2B5EF4-FFF2-40B4-BE49-F238E27FC236}">
                    <a16:creationId xmlns:a16="http://schemas.microsoft.com/office/drawing/2014/main" id="{54C4ECC6-C51D-4DF3-A153-850DAE916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3048"/>
                <a:ext cx="47" cy="47"/>
              </a:xfrm>
              <a:custGeom>
                <a:avLst/>
                <a:gdLst>
                  <a:gd name="T0" fmla="*/ 4 w 22"/>
                  <a:gd name="T1" fmla="*/ 22 h 22"/>
                  <a:gd name="T2" fmla="*/ 4 w 22"/>
                  <a:gd name="T3" fmla="*/ 22 h 22"/>
                  <a:gd name="T4" fmla="*/ 10 w 22"/>
                  <a:gd name="T5" fmla="*/ 21 h 22"/>
                  <a:gd name="T6" fmla="*/ 10 w 22"/>
                  <a:gd name="T7" fmla="*/ 21 h 22"/>
                  <a:gd name="T8" fmla="*/ 15 w 22"/>
                  <a:gd name="T9" fmla="*/ 18 h 22"/>
                  <a:gd name="T10" fmla="*/ 18 w 22"/>
                  <a:gd name="T11" fmla="*/ 18 h 22"/>
                  <a:gd name="T12" fmla="*/ 18 w 22"/>
                  <a:gd name="T13" fmla="*/ 18 h 22"/>
                  <a:gd name="T14" fmla="*/ 18 w 22"/>
                  <a:gd name="T15" fmla="*/ 18 h 22"/>
                  <a:gd name="T16" fmla="*/ 21 w 22"/>
                  <a:gd name="T17" fmla="*/ 18 h 22"/>
                  <a:gd name="T18" fmla="*/ 21 w 22"/>
                  <a:gd name="T19" fmla="*/ 18 h 22"/>
                  <a:gd name="T20" fmla="*/ 22 w 22"/>
                  <a:gd name="T21" fmla="*/ 13 h 22"/>
                  <a:gd name="T22" fmla="*/ 22 w 22"/>
                  <a:gd name="T23" fmla="*/ 13 h 22"/>
                  <a:gd name="T24" fmla="*/ 21 w 22"/>
                  <a:gd name="T25" fmla="*/ 6 h 22"/>
                  <a:gd name="T26" fmla="*/ 21 w 22"/>
                  <a:gd name="T27" fmla="*/ 6 h 22"/>
                  <a:gd name="T28" fmla="*/ 16 w 22"/>
                  <a:gd name="T29" fmla="*/ 0 h 22"/>
                  <a:gd name="T30" fmla="*/ 16 w 22"/>
                  <a:gd name="T31" fmla="*/ 0 h 22"/>
                  <a:gd name="T32" fmla="*/ 16 w 22"/>
                  <a:gd name="T33" fmla="*/ 0 h 22"/>
                  <a:gd name="T34" fmla="*/ 16 w 22"/>
                  <a:gd name="T35" fmla="*/ 0 h 22"/>
                  <a:gd name="T36" fmla="*/ 16 w 22"/>
                  <a:gd name="T37" fmla="*/ 0 h 22"/>
                  <a:gd name="T38" fmla="*/ 15 w 22"/>
                  <a:gd name="T39" fmla="*/ 0 h 22"/>
                  <a:gd name="T40" fmla="*/ 12 w 22"/>
                  <a:gd name="T41" fmla="*/ 3 h 22"/>
                  <a:gd name="T42" fmla="*/ 12 w 22"/>
                  <a:gd name="T43" fmla="*/ 3 h 22"/>
                  <a:gd name="T44" fmla="*/ 10 w 22"/>
                  <a:gd name="T45" fmla="*/ 5 h 22"/>
                  <a:gd name="T46" fmla="*/ 4 w 22"/>
                  <a:gd name="T47" fmla="*/ 4 h 22"/>
                  <a:gd name="T48" fmla="*/ 4 w 22"/>
                  <a:gd name="T49" fmla="*/ 4 h 22"/>
                  <a:gd name="T50" fmla="*/ 2 w 22"/>
                  <a:gd name="T51" fmla="*/ 6 h 22"/>
                  <a:gd name="T52" fmla="*/ 2 w 22"/>
                  <a:gd name="T53" fmla="*/ 6 h 22"/>
                  <a:gd name="T54" fmla="*/ 2 w 22"/>
                  <a:gd name="T55" fmla="*/ 6 h 22"/>
                  <a:gd name="T56" fmla="*/ 1 w 22"/>
                  <a:gd name="T57" fmla="*/ 7 h 22"/>
                  <a:gd name="T58" fmla="*/ 1 w 22"/>
                  <a:gd name="T59" fmla="*/ 7 h 22"/>
                  <a:gd name="T60" fmla="*/ 1 w 22"/>
                  <a:gd name="T61" fmla="*/ 7 h 22"/>
                  <a:gd name="T62" fmla="*/ 2 w 22"/>
                  <a:gd name="T63" fmla="*/ 7 h 22"/>
                  <a:gd name="T64" fmla="*/ 2 w 22"/>
                  <a:gd name="T65" fmla="*/ 7 h 22"/>
                  <a:gd name="T66" fmla="*/ 2 w 22"/>
                  <a:gd name="T67" fmla="*/ 10 h 22"/>
                  <a:gd name="T68" fmla="*/ 2 w 22"/>
                  <a:gd name="T69" fmla="*/ 10 h 22"/>
                  <a:gd name="T70" fmla="*/ 8 w 22"/>
                  <a:gd name="T71" fmla="*/ 11 h 22"/>
                  <a:gd name="T72" fmla="*/ 3 w 22"/>
                  <a:gd name="T73" fmla="*/ 15 h 22"/>
                  <a:gd name="T74" fmla="*/ 3 w 22"/>
                  <a:gd name="T75" fmla="*/ 15 h 22"/>
                  <a:gd name="T76" fmla="*/ 3 w 22"/>
                  <a:gd name="T77" fmla="*/ 15 h 22"/>
                  <a:gd name="T78" fmla="*/ 8 w 22"/>
                  <a:gd name="T79" fmla="*/ 15 h 22"/>
                  <a:gd name="T80" fmla="*/ 4 w 22"/>
                  <a:gd name="T81" fmla="*/ 17 h 22"/>
                  <a:gd name="T82" fmla="*/ 0 w 22"/>
                  <a:gd name="T83" fmla="*/ 18 h 22"/>
                  <a:gd name="T84" fmla="*/ 0 w 22"/>
                  <a:gd name="T85" fmla="*/ 18 h 22"/>
                  <a:gd name="T86" fmla="*/ 0 w 22"/>
                  <a:gd name="T87" fmla="*/ 18 h 22"/>
                  <a:gd name="T88" fmla="*/ 4 w 22"/>
                  <a:gd name="T8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" h="22">
                    <a:moveTo>
                      <a:pt x="4" y="22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lnTo>
                      <a:pt x="4" y="2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15" name="Freeform 472">
                <a:extLst>
                  <a:ext uri="{FF2B5EF4-FFF2-40B4-BE49-F238E27FC236}">
                    <a16:creationId xmlns:a16="http://schemas.microsoft.com/office/drawing/2014/main" id="{4DA21182-B041-4779-904D-624CF33F8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306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2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16" name="Freeform 473">
                <a:extLst>
                  <a:ext uri="{FF2B5EF4-FFF2-40B4-BE49-F238E27FC236}">
                    <a16:creationId xmlns:a16="http://schemas.microsoft.com/office/drawing/2014/main" id="{EBF72294-EC38-40FE-A168-250848063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3065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1 h 2"/>
                  <a:gd name="T4" fmla="*/ 2 w 3"/>
                  <a:gd name="T5" fmla="*/ 1 h 2"/>
                  <a:gd name="T6" fmla="*/ 2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  <a:gd name="T12" fmla="*/ 1 w 3"/>
                  <a:gd name="T13" fmla="*/ 0 h 2"/>
                  <a:gd name="T14" fmla="*/ 1 w 3"/>
                  <a:gd name="T15" fmla="*/ 1 h 2"/>
                  <a:gd name="T16" fmla="*/ 1 w 3"/>
                  <a:gd name="T17" fmla="*/ 1 h 2"/>
                  <a:gd name="T18" fmla="*/ 0 w 3"/>
                  <a:gd name="T19" fmla="*/ 1 h 2"/>
                  <a:gd name="T20" fmla="*/ 0 w 3"/>
                  <a:gd name="T21" fmla="*/ 1 h 2"/>
                  <a:gd name="T22" fmla="*/ 0 w 3"/>
                  <a:gd name="T23" fmla="*/ 1 h 2"/>
                  <a:gd name="T24" fmla="*/ 3 w 3"/>
                  <a:gd name="T25" fmla="*/ 2 h 2"/>
                  <a:gd name="T26" fmla="*/ 3 w 3"/>
                  <a:gd name="T27" fmla="*/ 2 h 2"/>
                  <a:gd name="T28" fmla="*/ 3 w 3"/>
                  <a:gd name="T29" fmla="*/ 2 h 2"/>
                  <a:gd name="T30" fmla="*/ 3 w 3"/>
                  <a:gd name="T31" fmla="*/ 2 h 2"/>
                  <a:gd name="T32" fmla="*/ 3 w 3"/>
                  <a:gd name="T33" fmla="*/ 2 h 2"/>
                  <a:gd name="T34" fmla="*/ 1 w 3"/>
                  <a:gd name="T3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17" name="Freeform 474">
                <a:extLst>
                  <a:ext uri="{FF2B5EF4-FFF2-40B4-BE49-F238E27FC236}">
                    <a16:creationId xmlns:a16="http://schemas.microsoft.com/office/drawing/2014/main" id="{74EFA6E4-5B70-4AB6-978C-EFD9E135B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" y="306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1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1 h 2"/>
                  <a:gd name="T22" fmla="*/ 0 w 1"/>
                  <a:gd name="T23" fmla="*/ 2 h 2"/>
                  <a:gd name="T24" fmla="*/ 0 w 1"/>
                  <a:gd name="T25" fmla="*/ 2 h 2"/>
                  <a:gd name="T26" fmla="*/ 0 w 1"/>
                  <a:gd name="T27" fmla="*/ 2 h 2"/>
                  <a:gd name="T28" fmla="*/ 0 w 1"/>
                  <a:gd name="T29" fmla="*/ 2 h 2"/>
                  <a:gd name="T30" fmla="*/ 1 w 1"/>
                  <a:gd name="T31" fmla="*/ 1 h 2"/>
                  <a:gd name="T32" fmla="*/ 1 w 1"/>
                  <a:gd name="T33" fmla="*/ 1 h 2"/>
                  <a:gd name="T34" fmla="*/ 1 w 1"/>
                  <a:gd name="T35" fmla="*/ 1 h 2"/>
                  <a:gd name="T36" fmla="*/ 1 w 1"/>
                  <a:gd name="T37" fmla="*/ 1 h 2"/>
                  <a:gd name="T38" fmla="*/ 1 w 1"/>
                  <a:gd name="T39" fmla="*/ 1 h 2"/>
                  <a:gd name="T40" fmla="*/ 1 w 1"/>
                  <a:gd name="T41" fmla="*/ 1 h 2"/>
                  <a:gd name="T42" fmla="*/ 1 w 1"/>
                  <a:gd name="T43" fmla="*/ 1 h 2"/>
                  <a:gd name="T44" fmla="*/ 1 w 1"/>
                  <a:gd name="T4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18" name="Freeform 475">
                <a:extLst>
                  <a:ext uri="{FF2B5EF4-FFF2-40B4-BE49-F238E27FC236}">
                    <a16:creationId xmlns:a16="http://schemas.microsoft.com/office/drawing/2014/main" id="{2C4C7F6C-E552-45CB-AE16-725C19D52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3075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  <a:gd name="T10" fmla="*/ 1 h 1"/>
                  <a:gd name="T11" fmla="*/ 1 h 1"/>
                  <a:gd name="T12" fmla="*/ 1 h 1"/>
                  <a:gd name="T13" fmla="*/ 1 h 1"/>
                  <a:gd name="T14" fmla="*/ 1 h 1"/>
                  <a:gd name="T15" fmla="*/ 0 h 1"/>
                  <a:gd name="T1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19" name="Freeform 476">
                <a:extLst>
                  <a:ext uri="{FF2B5EF4-FFF2-40B4-BE49-F238E27FC236}">
                    <a16:creationId xmlns:a16="http://schemas.microsoft.com/office/drawing/2014/main" id="{D0D8A2FF-2E3C-4B35-B04A-52513394C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07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20" name="Freeform 477">
                <a:extLst>
                  <a:ext uri="{FF2B5EF4-FFF2-40B4-BE49-F238E27FC236}">
                    <a16:creationId xmlns:a16="http://schemas.microsoft.com/office/drawing/2014/main" id="{DEBE058A-E52D-45D9-A512-23D0A063B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3071"/>
                <a:ext cx="4" cy="9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4 h 4"/>
                  <a:gd name="T6" fmla="*/ 2 w 2"/>
                  <a:gd name="T7" fmla="*/ 3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1 h 4"/>
                  <a:gd name="T14" fmla="*/ 0 w 2"/>
                  <a:gd name="T15" fmla="*/ 1 h 4"/>
                  <a:gd name="T16" fmla="*/ 2 w 2"/>
                  <a:gd name="T17" fmla="*/ 4 h 4"/>
                  <a:gd name="T18" fmla="*/ 2 w 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21" name="Freeform 478">
                <a:extLst>
                  <a:ext uri="{FF2B5EF4-FFF2-40B4-BE49-F238E27FC236}">
                    <a16:creationId xmlns:a16="http://schemas.microsoft.com/office/drawing/2014/main" id="{71A6B85D-6628-4C60-A64B-47BA48168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3071"/>
                <a:ext cx="4" cy="9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0 h 4"/>
                  <a:gd name="T4" fmla="*/ 0 w 2"/>
                  <a:gd name="T5" fmla="*/ 3 h 4"/>
                  <a:gd name="T6" fmla="*/ 0 w 2"/>
                  <a:gd name="T7" fmla="*/ 3 h 4"/>
                  <a:gd name="T8" fmla="*/ 1 w 2"/>
                  <a:gd name="T9" fmla="*/ 4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1 w 2"/>
                  <a:gd name="T17" fmla="*/ 0 h 4"/>
                  <a:gd name="T18" fmla="*/ 1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22" name="Freeform 479">
                <a:extLst>
                  <a:ext uri="{FF2B5EF4-FFF2-40B4-BE49-F238E27FC236}">
                    <a16:creationId xmlns:a16="http://schemas.microsoft.com/office/drawing/2014/main" id="{854400E8-62C4-4669-83B5-D28DB8BD3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3075"/>
                <a:ext cx="9" cy="3"/>
              </a:xfrm>
              <a:custGeom>
                <a:avLst/>
                <a:gdLst>
                  <a:gd name="T0" fmla="*/ 4 w 4"/>
                  <a:gd name="T1" fmla="*/ 0 h 1"/>
                  <a:gd name="T2" fmla="*/ 3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1 w 4"/>
                  <a:gd name="T11" fmla="*/ 0 h 1"/>
                  <a:gd name="T12" fmla="*/ 1 w 4"/>
                  <a:gd name="T13" fmla="*/ 1 h 1"/>
                  <a:gd name="T14" fmla="*/ 1 w 4"/>
                  <a:gd name="T15" fmla="*/ 1 h 1"/>
                  <a:gd name="T16" fmla="*/ 2 w 4"/>
                  <a:gd name="T17" fmla="*/ 1 h 1"/>
                  <a:gd name="T18" fmla="*/ 2 w 4"/>
                  <a:gd name="T19" fmla="*/ 1 h 1"/>
                  <a:gd name="T20" fmla="*/ 2 w 4"/>
                  <a:gd name="T21" fmla="*/ 1 h 1"/>
                  <a:gd name="T22" fmla="*/ 4 w 4"/>
                  <a:gd name="T23" fmla="*/ 0 h 1"/>
                  <a:gd name="T24" fmla="*/ 4 w 4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24" name="Freeform 481">
                <a:extLst>
                  <a:ext uri="{FF2B5EF4-FFF2-40B4-BE49-F238E27FC236}">
                    <a16:creationId xmlns:a16="http://schemas.microsoft.com/office/drawing/2014/main" id="{746CDE4B-EE03-4997-8B8F-903880C0D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3071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25" name="Freeform 482">
                <a:extLst>
                  <a:ext uri="{FF2B5EF4-FFF2-40B4-BE49-F238E27FC236}">
                    <a16:creationId xmlns:a16="http://schemas.microsoft.com/office/drawing/2014/main" id="{D2E37626-737A-46B3-BD8E-AA8CB0D9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3078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27" name="Freeform 484">
                <a:extLst>
                  <a:ext uri="{FF2B5EF4-FFF2-40B4-BE49-F238E27FC236}">
                    <a16:creationId xmlns:a16="http://schemas.microsoft.com/office/drawing/2014/main" id="{C9633EAC-61D1-41BF-AEBF-16538A826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" y="308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1 h 1"/>
                  <a:gd name="T7" fmla="*/ 1 h 1"/>
                  <a:gd name="T8" fmla="*/ 1 h 1"/>
                  <a:gd name="T9" fmla="*/ 1 h 1"/>
                  <a:gd name="T10" fmla="*/ 1 h 1"/>
                  <a:gd name="T11" fmla="*/ 0 h 1"/>
                  <a:gd name="T1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28" name="Freeform 485">
                <a:extLst>
                  <a:ext uri="{FF2B5EF4-FFF2-40B4-BE49-F238E27FC236}">
                    <a16:creationId xmlns:a16="http://schemas.microsoft.com/office/drawing/2014/main" id="{E09863F6-372C-476F-8A67-E4592EDC6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3082"/>
                <a:ext cx="4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0 w 2"/>
                  <a:gd name="T5" fmla="*/ 0 w 2"/>
                  <a:gd name="T6" fmla="*/ 0 w 2"/>
                  <a:gd name="T7" fmla="*/ 2 w 2"/>
                  <a:gd name="T8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29" name="Freeform 486">
                <a:extLst>
                  <a:ext uri="{FF2B5EF4-FFF2-40B4-BE49-F238E27FC236}">
                    <a16:creationId xmlns:a16="http://schemas.microsoft.com/office/drawing/2014/main" id="{D2EEC0AD-8856-4377-BDCE-D83FEF454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30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30" name="Freeform 487">
                <a:extLst>
                  <a:ext uri="{FF2B5EF4-FFF2-40B4-BE49-F238E27FC236}">
                    <a16:creationId xmlns:a16="http://schemas.microsoft.com/office/drawing/2014/main" id="{A9B3E2ED-D2A4-4D03-8AF1-7A7B45781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3082"/>
                <a:ext cx="0" cy="4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2 h 2"/>
                  <a:gd name="T6" fmla="*/ 2 h 2"/>
                  <a:gd name="T7" fmla="*/ 0 h 2"/>
                  <a:gd name="T8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31" name="Freeform 488">
                <a:extLst>
                  <a:ext uri="{FF2B5EF4-FFF2-40B4-BE49-F238E27FC236}">
                    <a16:creationId xmlns:a16="http://schemas.microsoft.com/office/drawing/2014/main" id="{8D35ADBC-2FC7-48A1-AC2D-25A99B79E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308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34" name="Freeform 491">
                <a:extLst>
                  <a:ext uri="{FF2B5EF4-FFF2-40B4-BE49-F238E27FC236}">
                    <a16:creationId xmlns:a16="http://schemas.microsoft.com/office/drawing/2014/main" id="{9F58CCF8-ECD4-4D70-8EBA-0227498AF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308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35" name="Freeform 492">
                <a:extLst>
                  <a:ext uri="{FF2B5EF4-FFF2-40B4-BE49-F238E27FC236}">
                    <a16:creationId xmlns:a16="http://schemas.microsoft.com/office/drawing/2014/main" id="{114201B5-1174-44F6-AC78-25F764219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308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36" name="Freeform 493">
                <a:extLst>
                  <a:ext uri="{FF2B5EF4-FFF2-40B4-BE49-F238E27FC236}">
                    <a16:creationId xmlns:a16="http://schemas.microsoft.com/office/drawing/2014/main" id="{4BB36FAB-1632-40A0-A183-5501EEF3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3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37" name="Freeform 494">
                <a:extLst>
                  <a:ext uri="{FF2B5EF4-FFF2-40B4-BE49-F238E27FC236}">
                    <a16:creationId xmlns:a16="http://schemas.microsoft.com/office/drawing/2014/main" id="{ED088EA9-AB1E-4E62-83BD-5C7D8B966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3086"/>
                <a:ext cx="4" cy="6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2 h 3"/>
                  <a:gd name="T10" fmla="*/ 0 w 2"/>
                  <a:gd name="T11" fmla="*/ 2 h 3"/>
                  <a:gd name="T12" fmla="*/ 1 w 2"/>
                  <a:gd name="T13" fmla="*/ 3 h 3"/>
                  <a:gd name="T14" fmla="*/ 1 w 2"/>
                  <a:gd name="T15" fmla="*/ 3 h 3"/>
                  <a:gd name="T16" fmla="*/ 1 w 2"/>
                  <a:gd name="T17" fmla="*/ 2 h 3"/>
                  <a:gd name="T18" fmla="*/ 1 w 2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38" name="Freeform 495">
                <a:extLst>
                  <a:ext uri="{FF2B5EF4-FFF2-40B4-BE49-F238E27FC236}">
                    <a16:creationId xmlns:a16="http://schemas.microsoft.com/office/drawing/2014/main" id="{C634B2ED-81BC-44EA-9712-2C4FC343E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08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45" name="Freeform 502">
                <a:extLst>
                  <a:ext uri="{FF2B5EF4-FFF2-40B4-BE49-F238E27FC236}">
                    <a16:creationId xmlns:a16="http://schemas.microsoft.com/office/drawing/2014/main" id="{AC287B18-32EF-41A7-90E8-3885DF630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30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  <a:gd name="T5" fmla="*/ 0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46" name="Freeform 503">
                <a:extLst>
                  <a:ext uri="{FF2B5EF4-FFF2-40B4-BE49-F238E27FC236}">
                    <a16:creationId xmlns:a16="http://schemas.microsoft.com/office/drawing/2014/main" id="{9D99579C-4A61-477E-AC95-D0D1BB4EE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10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47" name="Freeform 504">
                <a:extLst>
                  <a:ext uri="{FF2B5EF4-FFF2-40B4-BE49-F238E27FC236}">
                    <a16:creationId xmlns:a16="http://schemas.microsoft.com/office/drawing/2014/main" id="{F35AD630-1A40-4A1E-8118-86ACE1ED1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310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48" name="Freeform 505">
                <a:extLst>
                  <a:ext uri="{FF2B5EF4-FFF2-40B4-BE49-F238E27FC236}">
                    <a16:creationId xmlns:a16="http://schemas.microsoft.com/office/drawing/2014/main" id="{FB2982F2-8F88-4BEF-B2FD-CB5E9E684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3105"/>
                <a:ext cx="4" cy="0"/>
              </a:xfrm>
              <a:custGeom>
                <a:avLst/>
                <a:gdLst>
                  <a:gd name="T0" fmla="*/ 1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2 w 2"/>
                  <a:gd name="T7" fmla="*/ 2 w 2"/>
                  <a:gd name="T8" fmla="*/ 2 w 2"/>
                  <a:gd name="T9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49" name="Freeform 506">
                <a:extLst>
                  <a:ext uri="{FF2B5EF4-FFF2-40B4-BE49-F238E27FC236}">
                    <a16:creationId xmlns:a16="http://schemas.microsoft.com/office/drawing/2014/main" id="{2CF61E6C-9A88-4077-B7DE-1A41E38D4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310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50" name="Freeform 507">
                <a:extLst>
                  <a:ext uri="{FF2B5EF4-FFF2-40B4-BE49-F238E27FC236}">
                    <a16:creationId xmlns:a16="http://schemas.microsoft.com/office/drawing/2014/main" id="{E56D5BA5-24C7-42FF-8716-EA4C76AA4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103"/>
                <a:ext cx="9" cy="11"/>
              </a:xfrm>
              <a:custGeom>
                <a:avLst/>
                <a:gdLst>
                  <a:gd name="T0" fmla="*/ 0 w 4"/>
                  <a:gd name="T1" fmla="*/ 5 h 5"/>
                  <a:gd name="T2" fmla="*/ 0 w 4"/>
                  <a:gd name="T3" fmla="*/ 5 h 5"/>
                  <a:gd name="T4" fmla="*/ 0 w 4"/>
                  <a:gd name="T5" fmla="*/ 5 h 5"/>
                  <a:gd name="T6" fmla="*/ 0 w 4"/>
                  <a:gd name="T7" fmla="*/ 5 h 5"/>
                  <a:gd name="T8" fmla="*/ 0 w 4"/>
                  <a:gd name="T9" fmla="*/ 5 h 5"/>
                  <a:gd name="T10" fmla="*/ 4 w 4"/>
                  <a:gd name="T11" fmla="*/ 0 h 5"/>
                  <a:gd name="T12" fmla="*/ 4 w 4"/>
                  <a:gd name="T13" fmla="*/ 0 h 5"/>
                  <a:gd name="T14" fmla="*/ 4 w 4"/>
                  <a:gd name="T15" fmla="*/ 0 h 5"/>
                  <a:gd name="T16" fmla="*/ 4 w 4"/>
                  <a:gd name="T17" fmla="*/ 0 h 5"/>
                  <a:gd name="T18" fmla="*/ 0 w 4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51" name="Freeform 508">
                <a:extLst>
                  <a:ext uri="{FF2B5EF4-FFF2-40B4-BE49-F238E27FC236}">
                    <a16:creationId xmlns:a16="http://schemas.microsoft.com/office/drawing/2014/main" id="{2612F27E-196F-465F-B2B0-A894D4F4F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3060"/>
                <a:ext cx="34" cy="109"/>
              </a:xfrm>
              <a:custGeom>
                <a:avLst/>
                <a:gdLst>
                  <a:gd name="T0" fmla="*/ 0 w 16"/>
                  <a:gd name="T1" fmla="*/ 14 h 51"/>
                  <a:gd name="T2" fmla="*/ 3 w 16"/>
                  <a:gd name="T3" fmla="*/ 18 h 51"/>
                  <a:gd name="T4" fmla="*/ 2 w 16"/>
                  <a:gd name="T5" fmla="*/ 22 h 51"/>
                  <a:gd name="T6" fmla="*/ 2 w 16"/>
                  <a:gd name="T7" fmla="*/ 22 h 51"/>
                  <a:gd name="T8" fmla="*/ 3 w 16"/>
                  <a:gd name="T9" fmla="*/ 28 h 51"/>
                  <a:gd name="T10" fmla="*/ 1 w 16"/>
                  <a:gd name="T11" fmla="*/ 33 h 51"/>
                  <a:gd name="T12" fmla="*/ 1 w 16"/>
                  <a:gd name="T13" fmla="*/ 33 h 51"/>
                  <a:gd name="T14" fmla="*/ 3 w 16"/>
                  <a:gd name="T15" fmla="*/ 38 h 51"/>
                  <a:gd name="T16" fmla="*/ 1 w 16"/>
                  <a:gd name="T17" fmla="*/ 46 h 51"/>
                  <a:gd name="T18" fmla="*/ 1 w 16"/>
                  <a:gd name="T19" fmla="*/ 46 h 51"/>
                  <a:gd name="T20" fmla="*/ 2 w 16"/>
                  <a:gd name="T21" fmla="*/ 51 h 51"/>
                  <a:gd name="T22" fmla="*/ 2 w 16"/>
                  <a:gd name="T23" fmla="*/ 51 h 51"/>
                  <a:gd name="T24" fmla="*/ 9 w 16"/>
                  <a:gd name="T25" fmla="*/ 50 h 51"/>
                  <a:gd name="T26" fmla="*/ 9 w 16"/>
                  <a:gd name="T27" fmla="*/ 50 h 51"/>
                  <a:gd name="T28" fmla="*/ 10 w 16"/>
                  <a:gd name="T29" fmla="*/ 48 h 51"/>
                  <a:gd name="T30" fmla="*/ 10 w 16"/>
                  <a:gd name="T31" fmla="*/ 48 h 51"/>
                  <a:gd name="T32" fmla="*/ 8 w 16"/>
                  <a:gd name="T33" fmla="*/ 45 h 51"/>
                  <a:gd name="T34" fmla="*/ 5 w 16"/>
                  <a:gd name="T35" fmla="*/ 39 h 51"/>
                  <a:gd name="T36" fmla="*/ 7 w 16"/>
                  <a:gd name="T37" fmla="*/ 31 h 51"/>
                  <a:gd name="T38" fmla="*/ 10 w 16"/>
                  <a:gd name="T39" fmla="*/ 30 h 51"/>
                  <a:gd name="T40" fmla="*/ 10 w 16"/>
                  <a:gd name="T41" fmla="*/ 30 h 51"/>
                  <a:gd name="T42" fmla="*/ 12 w 16"/>
                  <a:gd name="T43" fmla="*/ 30 h 51"/>
                  <a:gd name="T44" fmla="*/ 16 w 16"/>
                  <a:gd name="T45" fmla="*/ 34 h 51"/>
                  <a:gd name="T46" fmla="*/ 16 w 16"/>
                  <a:gd name="T47" fmla="*/ 34 h 51"/>
                  <a:gd name="T48" fmla="*/ 16 w 16"/>
                  <a:gd name="T49" fmla="*/ 34 h 51"/>
                  <a:gd name="T50" fmla="*/ 13 w 16"/>
                  <a:gd name="T51" fmla="*/ 27 h 51"/>
                  <a:gd name="T52" fmla="*/ 12 w 16"/>
                  <a:gd name="T53" fmla="*/ 25 h 51"/>
                  <a:gd name="T54" fmla="*/ 11 w 16"/>
                  <a:gd name="T55" fmla="*/ 23 h 51"/>
                  <a:gd name="T56" fmla="*/ 10 w 16"/>
                  <a:gd name="T57" fmla="*/ 18 h 51"/>
                  <a:gd name="T58" fmla="*/ 9 w 16"/>
                  <a:gd name="T59" fmla="*/ 15 h 51"/>
                  <a:gd name="T60" fmla="*/ 9 w 16"/>
                  <a:gd name="T61" fmla="*/ 15 h 51"/>
                  <a:gd name="T62" fmla="*/ 9 w 16"/>
                  <a:gd name="T63" fmla="*/ 15 h 51"/>
                  <a:gd name="T64" fmla="*/ 8 w 16"/>
                  <a:gd name="T65" fmla="*/ 16 h 51"/>
                  <a:gd name="T66" fmla="*/ 9 w 16"/>
                  <a:gd name="T67" fmla="*/ 8 h 51"/>
                  <a:gd name="T68" fmla="*/ 9 w 16"/>
                  <a:gd name="T69" fmla="*/ 8 h 51"/>
                  <a:gd name="T70" fmla="*/ 6 w 16"/>
                  <a:gd name="T71" fmla="*/ 1 h 51"/>
                  <a:gd name="T72" fmla="*/ 7 w 16"/>
                  <a:gd name="T73" fmla="*/ 0 h 51"/>
                  <a:gd name="T74" fmla="*/ 7 w 16"/>
                  <a:gd name="T75" fmla="*/ 0 h 51"/>
                  <a:gd name="T76" fmla="*/ 7 w 16"/>
                  <a:gd name="T77" fmla="*/ 0 h 51"/>
                  <a:gd name="T78" fmla="*/ 1 w 16"/>
                  <a:gd name="T79" fmla="*/ 4 h 51"/>
                  <a:gd name="T80" fmla="*/ 1 w 16"/>
                  <a:gd name="T81" fmla="*/ 4 h 51"/>
                  <a:gd name="T82" fmla="*/ 1 w 16"/>
                  <a:gd name="T83" fmla="*/ 6 h 51"/>
                  <a:gd name="T84" fmla="*/ 0 w 16"/>
                  <a:gd name="T85" fmla="*/ 14 h 51"/>
                  <a:gd name="T86" fmla="*/ 0 w 16"/>
                  <a:gd name="T87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" h="51">
                    <a:moveTo>
                      <a:pt x="0" y="14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52" name="Freeform 509">
                <a:extLst>
                  <a:ext uri="{FF2B5EF4-FFF2-40B4-BE49-F238E27FC236}">
                    <a16:creationId xmlns:a16="http://schemas.microsoft.com/office/drawing/2014/main" id="{C1614486-EAF7-4771-85F7-C8D4A2BBD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311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1 h 1"/>
                  <a:gd name="T10" fmla="*/ 1 h 1"/>
                  <a:gd name="T11" fmla="*/ 1 h 1"/>
                  <a:gd name="T12" fmla="*/ 0 h 1"/>
                  <a:gd name="T13" fmla="*/ 1 h 1"/>
                  <a:gd name="T14" fmla="*/ 1 h 1"/>
                  <a:gd name="T15" fmla="*/ 1 h 1"/>
                  <a:gd name="T16" fmla="*/ 1 h 1"/>
                  <a:gd name="T17" fmla="*/ 1 h 1"/>
                  <a:gd name="T18" fmla="*/ 0 h 1"/>
                  <a:gd name="T19" fmla="*/ 0 h 1"/>
                  <a:gd name="T20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  <a:cxn ang="0">
                    <a:pos x="0" y="T17"/>
                  </a:cxn>
                  <a:cxn ang="0">
                    <a:pos x="0" y="T18"/>
                  </a:cxn>
                  <a:cxn ang="0">
                    <a:pos x="0" y="T19"/>
                  </a:cxn>
                  <a:cxn ang="0">
                    <a:pos x="0" y="T2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53" name="Freeform 510">
                <a:extLst>
                  <a:ext uri="{FF2B5EF4-FFF2-40B4-BE49-F238E27FC236}">
                    <a16:creationId xmlns:a16="http://schemas.microsoft.com/office/drawing/2014/main" id="{E47D7BFB-7652-40EF-8620-A105B28AB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3116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54" name="Freeform 511">
                <a:extLst>
                  <a:ext uri="{FF2B5EF4-FFF2-40B4-BE49-F238E27FC236}">
                    <a16:creationId xmlns:a16="http://schemas.microsoft.com/office/drawing/2014/main" id="{E11F8A32-2A4C-471D-BBB9-D88C8B07C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311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55" name="Freeform 512">
                <a:extLst>
                  <a:ext uri="{FF2B5EF4-FFF2-40B4-BE49-F238E27FC236}">
                    <a16:creationId xmlns:a16="http://schemas.microsoft.com/office/drawing/2014/main" id="{10A7A20D-65E3-4AC5-9A3E-9721CE25D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311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56" name="Freeform 513">
                <a:extLst>
                  <a:ext uri="{FF2B5EF4-FFF2-40B4-BE49-F238E27FC236}">
                    <a16:creationId xmlns:a16="http://schemas.microsoft.com/office/drawing/2014/main" id="{5F88966D-7B70-4248-8B1B-E17EFBBAB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3118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  <a:gd name="T14" fmla="*/ 1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57" name="Freeform 514">
                <a:extLst>
                  <a:ext uri="{FF2B5EF4-FFF2-40B4-BE49-F238E27FC236}">
                    <a16:creationId xmlns:a16="http://schemas.microsoft.com/office/drawing/2014/main" id="{271E3490-6481-45A5-BE30-04BA491F3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1" y="3116"/>
                <a:ext cx="20" cy="11"/>
              </a:xfrm>
              <a:custGeom>
                <a:avLst/>
                <a:gdLst>
                  <a:gd name="T0" fmla="*/ 8 w 9"/>
                  <a:gd name="T1" fmla="*/ 3 h 5"/>
                  <a:gd name="T2" fmla="*/ 2 w 9"/>
                  <a:gd name="T3" fmla="*/ 0 h 5"/>
                  <a:gd name="T4" fmla="*/ 0 w 9"/>
                  <a:gd name="T5" fmla="*/ 0 h 5"/>
                  <a:gd name="T6" fmla="*/ 0 w 9"/>
                  <a:gd name="T7" fmla="*/ 0 h 5"/>
                  <a:gd name="T8" fmla="*/ 0 w 9"/>
                  <a:gd name="T9" fmla="*/ 3 h 5"/>
                  <a:gd name="T10" fmla="*/ 0 w 9"/>
                  <a:gd name="T11" fmla="*/ 3 h 5"/>
                  <a:gd name="T12" fmla="*/ 6 w 9"/>
                  <a:gd name="T13" fmla="*/ 5 h 5"/>
                  <a:gd name="T14" fmla="*/ 9 w 9"/>
                  <a:gd name="T15" fmla="*/ 5 h 5"/>
                  <a:gd name="T16" fmla="*/ 9 w 9"/>
                  <a:gd name="T17" fmla="*/ 5 h 5"/>
                  <a:gd name="T18" fmla="*/ 9 w 9"/>
                  <a:gd name="T19" fmla="*/ 5 h 5"/>
                  <a:gd name="T20" fmla="*/ 8 w 9"/>
                  <a:gd name="T21" fmla="*/ 3 h 5"/>
                  <a:gd name="T22" fmla="*/ 8 w 9"/>
                  <a:gd name="T2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">
                    <a:moveTo>
                      <a:pt x="8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58" name="Freeform 515">
                <a:extLst>
                  <a:ext uri="{FF2B5EF4-FFF2-40B4-BE49-F238E27FC236}">
                    <a16:creationId xmlns:a16="http://schemas.microsoft.com/office/drawing/2014/main" id="{C4A967A6-3CD0-4D1B-BEE9-85A5AFEC1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31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59" name="Freeform 516">
                <a:extLst>
                  <a:ext uri="{FF2B5EF4-FFF2-40B4-BE49-F238E27FC236}">
                    <a16:creationId xmlns:a16="http://schemas.microsoft.com/office/drawing/2014/main" id="{01AA3298-0402-4396-A553-7B00FC51C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31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60" name="Freeform 517">
                <a:extLst>
                  <a:ext uri="{FF2B5EF4-FFF2-40B4-BE49-F238E27FC236}">
                    <a16:creationId xmlns:a16="http://schemas.microsoft.com/office/drawing/2014/main" id="{C6950947-8BA0-4EED-8FC1-4E03D426D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3092"/>
                <a:ext cx="68" cy="67"/>
              </a:xfrm>
              <a:custGeom>
                <a:avLst/>
                <a:gdLst>
                  <a:gd name="T0" fmla="*/ 18 w 32"/>
                  <a:gd name="T1" fmla="*/ 0 h 31"/>
                  <a:gd name="T2" fmla="*/ 18 w 32"/>
                  <a:gd name="T3" fmla="*/ 0 h 31"/>
                  <a:gd name="T4" fmla="*/ 13 w 32"/>
                  <a:gd name="T5" fmla="*/ 2 h 31"/>
                  <a:gd name="T6" fmla="*/ 13 w 32"/>
                  <a:gd name="T7" fmla="*/ 2 h 31"/>
                  <a:gd name="T8" fmla="*/ 11 w 32"/>
                  <a:gd name="T9" fmla="*/ 6 h 31"/>
                  <a:gd name="T10" fmla="*/ 7 w 32"/>
                  <a:gd name="T11" fmla="*/ 11 h 31"/>
                  <a:gd name="T12" fmla="*/ 7 w 32"/>
                  <a:gd name="T13" fmla="*/ 11 h 31"/>
                  <a:gd name="T14" fmla="*/ 5 w 32"/>
                  <a:gd name="T15" fmla="*/ 19 h 31"/>
                  <a:gd name="T16" fmla="*/ 0 w 32"/>
                  <a:gd name="T17" fmla="*/ 23 h 31"/>
                  <a:gd name="T18" fmla="*/ 0 w 32"/>
                  <a:gd name="T19" fmla="*/ 23 h 31"/>
                  <a:gd name="T20" fmla="*/ 0 w 32"/>
                  <a:gd name="T21" fmla="*/ 25 h 31"/>
                  <a:gd name="T22" fmla="*/ 0 w 32"/>
                  <a:gd name="T23" fmla="*/ 25 h 31"/>
                  <a:gd name="T24" fmla="*/ 5 w 32"/>
                  <a:gd name="T25" fmla="*/ 24 h 31"/>
                  <a:gd name="T26" fmla="*/ 12 w 32"/>
                  <a:gd name="T27" fmla="*/ 26 h 31"/>
                  <a:gd name="T28" fmla="*/ 12 w 32"/>
                  <a:gd name="T29" fmla="*/ 26 h 31"/>
                  <a:gd name="T30" fmla="*/ 17 w 32"/>
                  <a:gd name="T31" fmla="*/ 23 h 31"/>
                  <a:gd name="T32" fmla="*/ 19 w 32"/>
                  <a:gd name="T33" fmla="*/ 30 h 31"/>
                  <a:gd name="T34" fmla="*/ 19 w 32"/>
                  <a:gd name="T35" fmla="*/ 30 h 31"/>
                  <a:gd name="T36" fmla="*/ 19 w 32"/>
                  <a:gd name="T37" fmla="*/ 30 h 31"/>
                  <a:gd name="T38" fmla="*/ 24 w 32"/>
                  <a:gd name="T39" fmla="*/ 26 h 31"/>
                  <a:gd name="T40" fmla="*/ 24 w 32"/>
                  <a:gd name="T41" fmla="*/ 26 h 31"/>
                  <a:gd name="T42" fmla="*/ 25 w 32"/>
                  <a:gd name="T43" fmla="*/ 24 h 31"/>
                  <a:gd name="T44" fmla="*/ 25 w 32"/>
                  <a:gd name="T45" fmla="*/ 25 h 31"/>
                  <a:gd name="T46" fmla="*/ 25 w 32"/>
                  <a:gd name="T47" fmla="*/ 25 h 31"/>
                  <a:gd name="T48" fmla="*/ 25 w 32"/>
                  <a:gd name="T49" fmla="*/ 26 h 31"/>
                  <a:gd name="T50" fmla="*/ 25 w 32"/>
                  <a:gd name="T51" fmla="*/ 26 h 31"/>
                  <a:gd name="T52" fmla="*/ 25 w 32"/>
                  <a:gd name="T53" fmla="*/ 27 h 31"/>
                  <a:gd name="T54" fmla="*/ 25 w 32"/>
                  <a:gd name="T55" fmla="*/ 27 h 31"/>
                  <a:gd name="T56" fmla="*/ 25 w 32"/>
                  <a:gd name="T57" fmla="*/ 26 h 31"/>
                  <a:gd name="T58" fmla="*/ 25 w 32"/>
                  <a:gd name="T59" fmla="*/ 25 h 31"/>
                  <a:gd name="T60" fmla="*/ 28 w 32"/>
                  <a:gd name="T61" fmla="*/ 31 h 31"/>
                  <a:gd name="T62" fmla="*/ 28 w 32"/>
                  <a:gd name="T63" fmla="*/ 31 h 31"/>
                  <a:gd name="T64" fmla="*/ 31 w 32"/>
                  <a:gd name="T65" fmla="*/ 31 h 31"/>
                  <a:gd name="T66" fmla="*/ 31 w 32"/>
                  <a:gd name="T67" fmla="*/ 31 h 31"/>
                  <a:gd name="T68" fmla="*/ 32 w 32"/>
                  <a:gd name="T69" fmla="*/ 22 h 31"/>
                  <a:gd name="T70" fmla="*/ 32 w 32"/>
                  <a:gd name="T71" fmla="*/ 22 h 31"/>
                  <a:gd name="T72" fmla="*/ 32 w 32"/>
                  <a:gd name="T73" fmla="*/ 22 h 31"/>
                  <a:gd name="T74" fmla="*/ 28 w 32"/>
                  <a:gd name="T75" fmla="*/ 25 h 31"/>
                  <a:gd name="T76" fmla="*/ 25 w 32"/>
                  <a:gd name="T77" fmla="*/ 18 h 31"/>
                  <a:gd name="T78" fmla="*/ 29 w 32"/>
                  <a:gd name="T79" fmla="*/ 15 h 31"/>
                  <a:gd name="T80" fmla="*/ 29 w 32"/>
                  <a:gd name="T81" fmla="*/ 15 h 31"/>
                  <a:gd name="T82" fmla="*/ 29 w 32"/>
                  <a:gd name="T83" fmla="*/ 15 h 31"/>
                  <a:gd name="T84" fmla="*/ 23 w 32"/>
                  <a:gd name="T85" fmla="*/ 13 h 31"/>
                  <a:gd name="T86" fmla="*/ 23 w 32"/>
                  <a:gd name="T87" fmla="*/ 13 h 31"/>
                  <a:gd name="T88" fmla="*/ 19 w 32"/>
                  <a:gd name="T89" fmla="*/ 16 h 31"/>
                  <a:gd name="T90" fmla="*/ 16 w 32"/>
                  <a:gd name="T91" fmla="*/ 9 h 31"/>
                  <a:gd name="T92" fmla="*/ 16 w 32"/>
                  <a:gd name="T93" fmla="*/ 9 h 31"/>
                  <a:gd name="T94" fmla="*/ 16 w 32"/>
                  <a:gd name="T95" fmla="*/ 9 h 31"/>
                  <a:gd name="T96" fmla="*/ 13 w 32"/>
                  <a:gd name="T97" fmla="*/ 12 h 31"/>
                  <a:gd name="T98" fmla="*/ 16 w 32"/>
                  <a:gd name="T99" fmla="*/ 6 h 31"/>
                  <a:gd name="T100" fmla="*/ 18 w 32"/>
                  <a:gd name="T101" fmla="*/ 4 h 31"/>
                  <a:gd name="T102" fmla="*/ 18 w 32"/>
                  <a:gd name="T103" fmla="*/ 4 h 31"/>
                  <a:gd name="T104" fmla="*/ 18 w 32"/>
                  <a:gd name="T105" fmla="*/ 3 h 31"/>
                  <a:gd name="T106" fmla="*/ 16 w 32"/>
                  <a:gd name="T107" fmla="*/ 2 h 31"/>
                  <a:gd name="T108" fmla="*/ 18 w 32"/>
                  <a:gd name="T109" fmla="*/ 2 h 31"/>
                  <a:gd name="T110" fmla="*/ 18 w 32"/>
                  <a:gd name="T111" fmla="*/ 2 h 31"/>
                  <a:gd name="T112" fmla="*/ 18 w 32"/>
                  <a:gd name="T113" fmla="*/ 2 h 31"/>
                  <a:gd name="T114" fmla="*/ 18 w 32"/>
                  <a:gd name="T115" fmla="*/ 0 h 31"/>
                  <a:gd name="T116" fmla="*/ 18 w 32"/>
                  <a:gd name="T1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" h="31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61" name="Freeform 518">
                <a:extLst>
                  <a:ext uri="{FF2B5EF4-FFF2-40B4-BE49-F238E27FC236}">
                    <a16:creationId xmlns:a16="http://schemas.microsoft.com/office/drawing/2014/main" id="{2C15863A-6E33-4202-8966-486B97BF4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312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62" name="Freeform 519">
                <a:extLst>
                  <a:ext uri="{FF2B5EF4-FFF2-40B4-BE49-F238E27FC236}">
                    <a16:creationId xmlns:a16="http://schemas.microsoft.com/office/drawing/2014/main" id="{0570C970-D72F-4038-8009-052B5E6F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127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1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  <a:gd name="T28" fmla="*/ 2 w 2"/>
                  <a:gd name="T29" fmla="*/ 1 h 1"/>
                  <a:gd name="T30" fmla="*/ 0 w 2"/>
                  <a:gd name="T31" fmla="*/ 0 h 1"/>
                  <a:gd name="T32" fmla="*/ 0 w 2"/>
                  <a:gd name="T33" fmla="*/ 0 h 1"/>
                  <a:gd name="T34" fmla="*/ 0 w 2"/>
                  <a:gd name="T35" fmla="*/ 0 h 1"/>
                  <a:gd name="T36" fmla="*/ 0 w 2"/>
                  <a:gd name="T37" fmla="*/ 0 h 1"/>
                  <a:gd name="T38" fmla="*/ 0 w 2"/>
                  <a:gd name="T39" fmla="*/ 0 h 1"/>
                  <a:gd name="T40" fmla="*/ 0 w 2"/>
                  <a:gd name="T41" fmla="*/ 0 h 1"/>
                  <a:gd name="T42" fmla="*/ 0 w 2"/>
                  <a:gd name="T43" fmla="*/ 0 h 1"/>
                  <a:gd name="T44" fmla="*/ 1 w 2"/>
                  <a:gd name="T45" fmla="*/ 1 h 1"/>
                  <a:gd name="T46" fmla="*/ 1 w 2"/>
                  <a:gd name="T4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63" name="Freeform 520">
                <a:extLst>
                  <a:ext uri="{FF2B5EF4-FFF2-40B4-BE49-F238E27FC236}">
                    <a16:creationId xmlns:a16="http://schemas.microsoft.com/office/drawing/2014/main" id="{19699E4F-EB83-4B04-B839-518BAE520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312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64" name="Freeform 521">
                <a:extLst>
                  <a:ext uri="{FF2B5EF4-FFF2-40B4-BE49-F238E27FC236}">
                    <a16:creationId xmlns:a16="http://schemas.microsoft.com/office/drawing/2014/main" id="{F3E274AB-D052-4C3F-9504-918720847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313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65" name="Freeform 522">
                <a:extLst>
                  <a:ext uri="{FF2B5EF4-FFF2-40B4-BE49-F238E27FC236}">
                    <a16:creationId xmlns:a16="http://schemas.microsoft.com/office/drawing/2014/main" id="{C811090A-69A5-4398-9668-F35DAAA90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313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66" name="Freeform 523">
                <a:extLst>
                  <a:ext uri="{FF2B5EF4-FFF2-40B4-BE49-F238E27FC236}">
                    <a16:creationId xmlns:a16="http://schemas.microsoft.com/office/drawing/2014/main" id="{C853B15A-6759-4BE4-863A-69A19722B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3135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67" name="Freeform 524">
                <a:extLst>
                  <a:ext uri="{FF2B5EF4-FFF2-40B4-BE49-F238E27FC236}">
                    <a16:creationId xmlns:a16="http://schemas.microsoft.com/office/drawing/2014/main" id="{205B83D4-4301-471A-9C25-5E1A3A43E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3137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68" name="Freeform 525">
                <a:extLst>
                  <a:ext uri="{FF2B5EF4-FFF2-40B4-BE49-F238E27FC236}">
                    <a16:creationId xmlns:a16="http://schemas.microsoft.com/office/drawing/2014/main" id="{3BEAAE59-BDE1-460B-8BDF-2074FA155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314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69" name="Freeform 526">
                <a:extLst>
                  <a:ext uri="{FF2B5EF4-FFF2-40B4-BE49-F238E27FC236}">
                    <a16:creationId xmlns:a16="http://schemas.microsoft.com/office/drawing/2014/main" id="{D8B5D7D2-C209-4352-B250-A939AF408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314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70" name="Freeform 527">
                <a:extLst>
                  <a:ext uri="{FF2B5EF4-FFF2-40B4-BE49-F238E27FC236}">
                    <a16:creationId xmlns:a16="http://schemas.microsoft.com/office/drawing/2014/main" id="{71210E0C-9B49-49BD-9C3E-1A94BCC97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31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71" name="Freeform 528">
                <a:extLst>
                  <a:ext uri="{FF2B5EF4-FFF2-40B4-BE49-F238E27FC236}">
                    <a16:creationId xmlns:a16="http://schemas.microsoft.com/office/drawing/2014/main" id="{C835E56E-82C2-4C73-AA1D-AB6D5160D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314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72" name="Freeform 529">
                <a:extLst>
                  <a:ext uri="{FF2B5EF4-FFF2-40B4-BE49-F238E27FC236}">
                    <a16:creationId xmlns:a16="http://schemas.microsoft.com/office/drawing/2014/main" id="{2CD51CAE-9D02-48F6-B5BF-0854CF29A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3152"/>
                <a:ext cx="4" cy="5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2 h 2"/>
                  <a:gd name="T16" fmla="*/ 2 w 2"/>
                  <a:gd name="T17" fmla="*/ 0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73" name="Freeform 530">
                <a:extLst>
                  <a:ext uri="{FF2B5EF4-FFF2-40B4-BE49-F238E27FC236}">
                    <a16:creationId xmlns:a16="http://schemas.microsoft.com/office/drawing/2014/main" id="{4789EB12-7E60-412C-9565-A3C3FDE1E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3152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74" name="Freeform 531">
                <a:extLst>
                  <a:ext uri="{FF2B5EF4-FFF2-40B4-BE49-F238E27FC236}">
                    <a16:creationId xmlns:a16="http://schemas.microsoft.com/office/drawing/2014/main" id="{5FE858C6-529D-4CD6-8DA6-AEBCE64A5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3152"/>
                <a:ext cx="0" cy="9"/>
              </a:xfrm>
              <a:custGeom>
                <a:avLst/>
                <a:gdLst>
                  <a:gd name="T0" fmla="*/ 1 h 4"/>
                  <a:gd name="T1" fmla="*/ 4 h 4"/>
                  <a:gd name="T2" fmla="*/ 4 h 4"/>
                  <a:gd name="T3" fmla="*/ 4 h 4"/>
                  <a:gd name="T4" fmla="*/ 1 h 4"/>
                  <a:gd name="T5" fmla="*/ 0 h 4"/>
                  <a:gd name="T6" fmla="*/ 1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4">
                    <a:moveTo>
                      <a:pt x="0" y="1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75" name="Freeform 532">
                <a:extLst>
                  <a:ext uri="{FF2B5EF4-FFF2-40B4-BE49-F238E27FC236}">
                    <a16:creationId xmlns:a16="http://schemas.microsoft.com/office/drawing/2014/main" id="{2DFF51E7-2268-457D-9739-6648CF130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3155"/>
                <a:ext cx="19" cy="19"/>
              </a:xfrm>
              <a:custGeom>
                <a:avLst/>
                <a:gdLst>
                  <a:gd name="T0" fmla="*/ 9 w 9"/>
                  <a:gd name="T1" fmla="*/ 6 h 9"/>
                  <a:gd name="T2" fmla="*/ 9 w 9"/>
                  <a:gd name="T3" fmla="*/ 6 h 9"/>
                  <a:gd name="T4" fmla="*/ 2 w 9"/>
                  <a:gd name="T5" fmla="*/ 8 h 9"/>
                  <a:gd name="T6" fmla="*/ 6 w 9"/>
                  <a:gd name="T7" fmla="*/ 1 h 9"/>
                  <a:gd name="T8" fmla="*/ 6 w 9"/>
                  <a:gd name="T9" fmla="*/ 1 h 9"/>
                  <a:gd name="T10" fmla="*/ 6 w 9"/>
                  <a:gd name="T11" fmla="*/ 1 h 9"/>
                  <a:gd name="T12" fmla="*/ 5 w 9"/>
                  <a:gd name="T13" fmla="*/ 0 h 9"/>
                  <a:gd name="T14" fmla="*/ 5 w 9"/>
                  <a:gd name="T15" fmla="*/ 0 h 9"/>
                  <a:gd name="T16" fmla="*/ 0 w 9"/>
                  <a:gd name="T17" fmla="*/ 6 h 9"/>
                  <a:gd name="T18" fmla="*/ 0 w 9"/>
                  <a:gd name="T19" fmla="*/ 6 h 9"/>
                  <a:gd name="T20" fmla="*/ 1 w 9"/>
                  <a:gd name="T21" fmla="*/ 9 h 9"/>
                  <a:gd name="T22" fmla="*/ 1 w 9"/>
                  <a:gd name="T23" fmla="*/ 9 h 9"/>
                  <a:gd name="T24" fmla="*/ 6 w 9"/>
                  <a:gd name="T25" fmla="*/ 8 h 9"/>
                  <a:gd name="T26" fmla="*/ 7 w 9"/>
                  <a:gd name="T27" fmla="*/ 8 h 9"/>
                  <a:gd name="T28" fmla="*/ 9 w 9"/>
                  <a:gd name="T29" fmla="*/ 6 h 9"/>
                  <a:gd name="T30" fmla="*/ 9 w 9"/>
                  <a:gd name="T31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9">
                    <a:moveTo>
                      <a:pt x="9" y="6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76" name="Freeform 533">
                <a:extLst>
                  <a:ext uri="{FF2B5EF4-FFF2-40B4-BE49-F238E27FC236}">
                    <a16:creationId xmlns:a16="http://schemas.microsoft.com/office/drawing/2014/main" id="{F11C0B39-00C9-47EB-BC89-93F2CBE42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316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77" name="Freeform 534">
                <a:extLst>
                  <a:ext uri="{FF2B5EF4-FFF2-40B4-BE49-F238E27FC236}">
                    <a16:creationId xmlns:a16="http://schemas.microsoft.com/office/drawing/2014/main" id="{307EBABA-08F6-49DF-B9E1-287087F7F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3165"/>
                <a:ext cx="9" cy="9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3 h 4"/>
                  <a:gd name="T4" fmla="*/ 0 w 4"/>
                  <a:gd name="T5" fmla="*/ 3 h 4"/>
                  <a:gd name="T6" fmla="*/ 0 w 4"/>
                  <a:gd name="T7" fmla="*/ 4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4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78" name="Freeform 535">
                <a:extLst>
                  <a:ext uri="{FF2B5EF4-FFF2-40B4-BE49-F238E27FC236}">
                    <a16:creationId xmlns:a16="http://schemas.microsoft.com/office/drawing/2014/main" id="{DC0CF9A4-EEAF-4D7A-8F64-65F48F73D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3174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2 h 2"/>
                  <a:gd name="T16" fmla="*/ 0 w 1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79" name="Freeform 536">
                <a:extLst>
                  <a:ext uri="{FF2B5EF4-FFF2-40B4-BE49-F238E27FC236}">
                    <a16:creationId xmlns:a16="http://schemas.microsoft.com/office/drawing/2014/main" id="{F86F6434-6950-4DD8-AC0E-4873D9D3C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174"/>
                <a:ext cx="13" cy="8"/>
              </a:xfrm>
              <a:custGeom>
                <a:avLst/>
                <a:gdLst>
                  <a:gd name="T0" fmla="*/ 0 w 6"/>
                  <a:gd name="T1" fmla="*/ 3 h 4"/>
                  <a:gd name="T2" fmla="*/ 0 w 6"/>
                  <a:gd name="T3" fmla="*/ 3 h 4"/>
                  <a:gd name="T4" fmla="*/ 0 w 6"/>
                  <a:gd name="T5" fmla="*/ 3 h 4"/>
                  <a:gd name="T6" fmla="*/ 0 w 6"/>
                  <a:gd name="T7" fmla="*/ 4 h 4"/>
                  <a:gd name="T8" fmla="*/ 0 w 6"/>
                  <a:gd name="T9" fmla="*/ 4 h 4"/>
                  <a:gd name="T10" fmla="*/ 5 w 6"/>
                  <a:gd name="T11" fmla="*/ 0 h 4"/>
                  <a:gd name="T12" fmla="*/ 6 w 6"/>
                  <a:gd name="T13" fmla="*/ 0 h 4"/>
                  <a:gd name="T14" fmla="*/ 6 w 6"/>
                  <a:gd name="T15" fmla="*/ 0 h 4"/>
                  <a:gd name="T16" fmla="*/ 5 w 6"/>
                  <a:gd name="T17" fmla="*/ 0 h 4"/>
                  <a:gd name="T18" fmla="*/ 0 w 6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80" name="Freeform 537">
                <a:extLst>
                  <a:ext uri="{FF2B5EF4-FFF2-40B4-BE49-F238E27FC236}">
                    <a16:creationId xmlns:a16="http://schemas.microsoft.com/office/drawing/2014/main" id="{8662CDDC-3085-4C63-801B-ED30C9D5E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317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81" name="Freeform 538">
                <a:extLst>
                  <a:ext uri="{FF2B5EF4-FFF2-40B4-BE49-F238E27FC236}">
                    <a16:creationId xmlns:a16="http://schemas.microsoft.com/office/drawing/2014/main" id="{3E74BE15-C016-4BA3-99D5-9323C4CC7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318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82" name="Freeform 539">
                <a:extLst>
                  <a:ext uri="{FF2B5EF4-FFF2-40B4-BE49-F238E27FC236}">
                    <a16:creationId xmlns:a16="http://schemas.microsoft.com/office/drawing/2014/main" id="{FC811B35-ADFE-43BB-AB42-DB30229F1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3187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83" name="Freeform 540">
                <a:extLst>
                  <a:ext uri="{FF2B5EF4-FFF2-40B4-BE49-F238E27FC236}">
                    <a16:creationId xmlns:a16="http://schemas.microsoft.com/office/drawing/2014/main" id="{99EAAFD3-4CA1-4998-82E5-BBC3C9738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191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0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84" name="Freeform 541">
                <a:extLst>
                  <a:ext uri="{FF2B5EF4-FFF2-40B4-BE49-F238E27FC236}">
                    <a16:creationId xmlns:a16="http://schemas.microsoft.com/office/drawing/2014/main" id="{4A98B22D-41A9-4CBB-AFB7-64A8372BB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3193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2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85" name="Freeform 542">
                <a:extLst>
                  <a:ext uri="{FF2B5EF4-FFF2-40B4-BE49-F238E27FC236}">
                    <a16:creationId xmlns:a16="http://schemas.microsoft.com/office/drawing/2014/main" id="{7C849963-F9A7-4983-9DA2-DC8385A11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319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86" name="Freeform 543">
                <a:extLst>
                  <a:ext uri="{FF2B5EF4-FFF2-40B4-BE49-F238E27FC236}">
                    <a16:creationId xmlns:a16="http://schemas.microsoft.com/office/drawing/2014/main" id="{559641AC-0030-4F56-AA62-FD6A59A3E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174"/>
                <a:ext cx="64" cy="53"/>
              </a:xfrm>
              <a:custGeom>
                <a:avLst/>
                <a:gdLst>
                  <a:gd name="T0" fmla="*/ 0 w 30"/>
                  <a:gd name="T1" fmla="*/ 18 h 25"/>
                  <a:gd name="T2" fmla="*/ 0 w 30"/>
                  <a:gd name="T3" fmla="*/ 18 h 25"/>
                  <a:gd name="T4" fmla="*/ 1 w 30"/>
                  <a:gd name="T5" fmla="*/ 25 h 25"/>
                  <a:gd name="T6" fmla="*/ 1 w 30"/>
                  <a:gd name="T7" fmla="*/ 25 h 25"/>
                  <a:gd name="T8" fmla="*/ 2 w 30"/>
                  <a:gd name="T9" fmla="*/ 25 h 25"/>
                  <a:gd name="T10" fmla="*/ 4 w 30"/>
                  <a:gd name="T11" fmla="*/ 18 h 25"/>
                  <a:gd name="T12" fmla="*/ 10 w 30"/>
                  <a:gd name="T13" fmla="*/ 18 h 25"/>
                  <a:gd name="T14" fmla="*/ 16 w 30"/>
                  <a:gd name="T15" fmla="*/ 22 h 25"/>
                  <a:gd name="T16" fmla="*/ 17 w 30"/>
                  <a:gd name="T17" fmla="*/ 22 h 25"/>
                  <a:gd name="T18" fmla="*/ 17 w 30"/>
                  <a:gd name="T19" fmla="*/ 22 h 25"/>
                  <a:gd name="T20" fmla="*/ 17 w 30"/>
                  <a:gd name="T21" fmla="*/ 22 h 25"/>
                  <a:gd name="T22" fmla="*/ 21 w 30"/>
                  <a:gd name="T23" fmla="*/ 16 h 25"/>
                  <a:gd name="T24" fmla="*/ 26 w 30"/>
                  <a:gd name="T25" fmla="*/ 16 h 25"/>
                  <a:gd name="T26" fmla="*/ 26 w 30"/>
                  <a:gd name="T27" fmla="*/ 16 h 25"/>
                  <a:gd name="T28" fmla="*/ 30 w 30"/>
                  <a:gd name="T29" fmla="*/ 13 h 25"/>
                  <a:gd name="T30" fmla="*/ 30 w 30"/>
                  <a:gd name="T31" fmla="*/ 14 h 25"/>
                  <a:gd name="T32" fmla="*/ 30 w 30"/>
                  <a:gd name="T33" fmla="*/ 14 h 25"/>
                  <a:gd name="T34" fmla="*/ 30 w 30"/>
                  <a:gd name="T35" fmla="*/ 14 h 25"/>
                  <a:gd name="T36" fmla="*/ 30 w 30"/>
                  <a:gd name="T37" fmla="*/ 14 h 25"/>
                  <a:gd name="T38" fmla="*/ 30 w 30"/>
                  <a:gd name="T39" fmla="*/ 13 h 25"/>
                  <a:gd name="T40" fmla="*/ 30 w 30"/>
                  <a:gd name="T41" fmla="*/ 13 h 25"/>
                  <a:gd name="T42" fmla="*/ 29 w 30"/>
                  <a:gd name="T43" fmla="*/ 13 h 25"/>
                  <a:gd name="T44" fmla="*/ 29 w 30"/>
                  <a:gd name="T45" fmla="*/ 13 h 25"/>
                  <a:gd name="T46" fmla="*/ 29 w 30"/>
                  <a:gd name="T47" fmla="*/ 13 h 25"/>
                  <a:gd name="T48" fmla="*/ 29 w 30"/>
                  <a:gd name="T49" fmla="*/ 13 h 25"/>
                  <a:gd name="T50" fmla="*/ 24 w 30"/>
                  <a:gd name="T51" fmla="*/ 10 h 25"/>
                  <a:gd name="T52" fmla="*/ 24 w 30"/>
                  <a:gd name="T53" fmla="*/ 10 h 25"/>
                  <a:gd name="T54" fmla="*/ 20 w 30"/>
                  <a:gd name="T55" fmla="*/ 9 h 25"/>
                  <a:gd name="T56" fmla="*/ 15 w 30"/>
                  <a:gd name="T57" fmla="*/ 5 h 25"/>
                  <a:gd name="T58" fmla="*/ 11 w 30"/>
                  <a:gd name="T59" fmla="*/ 0 h 25"/>
                  <a:gd name="T60" fmla="*/ 11 w 30"/>
                  <a:gd name="T61" fmla="*/ 0 h 25"/>
                  <a:gd name="T62" fmla="*/ 11 w 30"/>
                  <a:gd name="T63" fmla="*/ 0 h 25"/>
                  <a:gd name="T64" fmla="*/ 10 w 30"/>
                  <a:gd name="T65" fmla="*/ 6 h 25"/>
                  <a:gd name="T66" fmla="*/ 8 w 30"/>
                  <a:gd name="T67" fmla="*/ 14 h 25"/>
                  <a:gd name="T68" fmla="*/ 4 w 30"/>
                  <a:gd name="T69" fmla="*/ 15 h 25"/>
                  <a:gd name="T70" fmla="*/ 0 w 30"/>
                  <a:gd name="T71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" h="25"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5"/>
                      <a:pt x="4" y="15"/>
                      <a:pt x="4" y="15"/>
                    </a:cubicBezTo>
                    <a:lnTo>
                      <a:pt x="0" y="1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87" name="Freeform 544">
                <a:extLst>
                  <a:ext uri="{FF2B5EF4-FFF2-40B4-BE49-F238E27FC236}">
                    <a16:creationId xmlns:a16="http://schemas.microsoft.com/office/drawing/2014/main" id="{3DC47A64-2446-48FA-B032-87B7A834C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3202"/>
                <a:ext cx="7" cy="2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1 w 3"/>
                  <a:gd name="T15" fmla="*/ 1 h 1"/>
                  <a:gd name="T16" fmla="*/ 1 w 3"/>
                  <a:gd name="T17" fmla="*/ 1 h 1"/>
                  <a:gd name="T18" fmla="*/ 2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88" name="Freeform 545">
                <a:extLst>
                  <a:ext uri="{FF2B5EF4-FFF2-40B4-BE49-F238E27FC236}">
                    <a16:creationId xmlns:a16="http://schemas.microsoft.com/office/drawing/2014/main" id="{B9FC1569-423F-4737-8BB4-959530B1E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3204"/>
                <a:ext cx="9" cy="2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1 w 4"/>
                  <a:gd name="T13" fmla="*/ 1 h 1"/>
                  <a:gd name="T14" fmla="*/ 1 w 4"/>
                  <a:gd name="T15" fmla="*/ 1 h 1"/>
                  <a:gd name="T16" fmla="*/ 4 w 4"/>
                  <a:gd name="T17" fmla="*/ 1 h 1"/>
                  <a:gd name="T18" fmla="*/ 4 w 4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89" name="Freeform 546">
                <a:extLst>
                  <a:ext uri="{FF2B5EF4-FFF2-40B4-BE49-F238E27FC236}">
                    <a16:creationId xmlns:a16="http://schemas.microsoft.com/office/drawing/2014/main" id="{889F9CEC-E14F-44C4-8C04-E8ADFF5DF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320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  <a:gd name="T5" fmla="*/ 0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90" name="Freeform 547">
                <a:extLst>
                  <a:ext uri="{FF2B5EF4-FFF2-40B4-BE49-F238E27FC236}">
                    <a16:creationId xmlns:a16="http://schemas.microsoft.com/office/drawing/2014/main" id="{4D943891-1FE8-4A3D-8C31-C10F0440F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3208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91" name="Freeform 548">
                <a:extLst>
                  <a:ext uri="{FF2B5EF4-FFF2-40B4-BE49-F238E27FC236}">
                    <a16:creationId xmlns:a16="http://schemas.microsoft.com/office/drawing/2014/main" id="{69E4C48A-8596-4525-8545-E1A9963E2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321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1 h 1"/>
                  <a:gd name="T12" fmla="*/ 0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92" name="Freeform 549">
                <a:extLst>
                  <a:ext uri="{FF2B5EF4-FFF2-40B4-BE49-F238E27FC236}">
                    <a16:creationId xmlns:a16="http://schemas.microsoft.com/office/drawing/2014/main" id="{08D88764-BF6B-4161-9035-E5148C188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321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93" name="Freeform 550">
                <a:extLst>
                  <a:ext uri="{FF2B5EF4-FFF2-40B4-BE49-F238E27FC236}">
                    <a16:creationId xmlns:a16="http://schemas.microsoft.com/office/drawing/2014/main" id="{652D82A3-5BFE-436A-ADE9-9DABD980B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227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94" name="Freeform 551">
                <a:extLst>
                  <a:ext uri="{FF2B5EF4-FFF2-40B4-BE49-F238E27FC236}">
                    <a16:creationId xmlns:a16="http://schemas.microsoft.com/office/drawing/2014/main" id="{43E2DDCC-9B14-449D-BF89-BC36ACFF7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3227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  <a:gd name="T14" fmla="*/ 0 w 1"/>
                  <a:gd name="T15" fmla="*/ 0 h 2"/>
                  <a:gd name="T16" fmla="*/ 0 w 1"/>
                  <a:gd name="T17" fmla="*/ 1 h 2"/>
                  <a:gd name="T18" fmla="*/ 0 w 1"/>
                  <a:gd name="T19" fmla="*/ 1 h 2"/>
                  <a:gd name="T20" fmla="*/ 1 w 1"/>
                  <a:gd name="T21" fmla="*/ 1 h 2"/>
                  <a:gd name="T22" fmla="*/ 1 w 1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95" name="Freeform 552">
                <a:extLst>
                  <a:ext uri="{FF2B5EF4-FFF2-40B4-BE49-F238E27FC236}">
                    <a16:creationId xmlns:a16="http://schemas.microsoft.com/office/drawing/2014/main" id="{69BACF15-3C71-44D3-A406-D32975130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3234"/>
                <a:ext cx="21" cy="6"/>
              </a:xfrm>
              <a:custGeom>
                <a:avLst/>
                <a:gdLst>
                  <a:gd name="T0" fmla="*/ 7 w 10"/>
                  <a:gd name="T1" fmla="*/ 0 h 3"/>
                  <a:gd name="T2" fmla="*/ 2 w 10"/>
                  <a:gd name="T3" fmla="*/ 0 h 3"/>
                  <a:gd name="T4" fmla="*/ 2 w 10"/>
                  <a:gd name="T5" fmla="*/ 0 h 3"/>
                  <a:gd name="T6" fmla="*/ 0 w 10"/>
                  <a:gd name="T7" fmla="*/ 2 h 3"/>
                  <a:gd name="T8" fmla="*/ 0 w 10"/>
                  <a:gd name="T9" fmla="*/ 3 h 3"/>
                  <a:gd name="T10" fmla="*/ 0 w 10"/>
                  <a:gd name="T11" fmla="*/ 3 h 3"/>
                  <a:gd name="T12" fmla="*/ 0 w 10"/>
                  <a:gd name="T13" fmla="*/ 3 h 3"/>
                  <a:gd name="T14" fmla="*/ 6 w 10"/>
                  <a:gd name="T15" fmla="*/ 1 h 3"/>
                  <a:gd name="T16" fmla="*/ 10 w 10"/>
                  <a:gd name="T17" fmla="*/ 0 h 3"/>
                  <a:gd name="T18" fmla="*/ 10 w 10"/>
                  <a:gd name="T19" fmla="*/ 0 h 3"/>
                  <a:gd name="T20" fmla="*/ 10 w 10"/>
                  <a:gd name="T21" fmla="*/ 0 h 3"/>
                  <a:gd name="T22" fmla="*/ 7 w 10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3">
                    <a:moveTo>
                      <a:pt x="7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96" name="Freeform 553">
                <a:extLst>
                  <a:ext uri="{FF2B5EF4-FFF2-40B4-BE49-F238E27FC236}">
                    <a16:creationId xmlns:a16="http://schemas.microsoft.com/office/drawing/2014/main" id="{03085B7C-1E7A-4246-8292-3F2CA118E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324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97" name="Freeform 554">
                <a:extLst>
                  <a:ext uri="{FF2B5EF4-FFF2-40B4-BE49-F238E27FC236}">
                    <a16:creationId xmlns:a16="http://schemas.microsoft.com/office/drawing/2014/main" id="{3D772661-E320-41D7-8506-5B19C5232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32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98" name="Freeform 555">
                <a:extLst>
                  <a:ext uri="{FF2B5EF4-FFF2-40B4-BE49-F238E27FC236}">
                    <a16:creationId xmlns:a16="http://schemas.microsoft.com/office/drawing/2014/main" id="{47EE99F4-8BFE-4F72-9ADE-90B1CBCB9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3229"/>
                <a:ext cx="17" cy="32"/>
              </a:xfrm>
              <a:custGeom>
                <a:avLst/>
                <a:gdLst>
                  <a:gd name="T0" fmla="*/ 0 w 8"/>
                  <a:gd name="T1" fmla="*/ 4 h 15"/>
                  <a:gd name="T2" fmla="*/ 0 w 8"/>
                  <a:gd name="T3" fmla="*/ 4 h 15"/>
                  <a:gd name="T4" fmla="*/ 2 w 8"/>
                  <a:gd name="T5" fmla="*/ 9 h 15"/>
                  <a:gd name="T6" fmla="*/ 1 w 8"/>
                  <a:gd name="T7" fmla="*/ 14 h 15"/>
                  <a:gd name="T8" fmla="*/ 1 w 8"/>
                  <a:gd name="T9" fmla="*/ 14 h 15"/>
                  <a:gd name="T10" fmla="*/ 3 w 8"/>
                  <a:gd name="T11" fmla="*/ 15 h 15"/>
                  <a:gd name="T12" fmla="*/ 3 w 8"/>
                  <a:gd name="T13" fmla="*/ 15 h 15"/>
                  <a:gd name="T14" fmla="*/ 3 w 8"/>
                  <a:gd name="T15" fmla="*/ 15 h 15"/>
                  <a:gd name="T16" fmla="*/ 7 w 8"/>
                  <a:gd name="T17" fmla="*/ 13 h 15"/>
                  <a:gd name="T18" fmla="*/ 7 w 8"/>
                  <a:gd name="T19" fmla="*/ 12 h 15"/>
                  <a:gd name="T20" fmla="*/ 8 w 8"/>
                  <a:gd name="T21" fmla="*/ 5 h 15"/>
                  <a:gd name="T22" fmla="*/ 8 w 8"/>
                  <a:gd name="T23" fmla="*/ 5 h 15"/>
                  <a:gd name="T24" fmla="*/ 5 w 8"/>
                  <a:gd name="T25" fmla="*/ 0 h 15"/>
                  <a:gd name="T26" fmla="*/ 5 w 8"/>
                  <a:gd name="T27" fmla="*/ 0 h 15"/>
                  <a:gd name="T28" fmla="*/ 0 w 8"/>
                  <a:gd name="T29" fmla="*/ 4 h 15"/>
                  <a:gd name="T30" fmla="*/ 0 w 8"/>
                  <a:gd name="T3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5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999" name="Freeform 556">
                <a:extLst>
                  <a:ext uri="{FF2B5EF4-FFF2-40B4-BE49-F238E27FC236}">
                    <a16:creationId xmlns:a16="http://schemas.microsoft.com/office/drawing/2014/main" id="{B09746B8-E04C-4A26-9C7A-A85E16689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3246"/>
                <a:ext cx="4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0 w 2"/>
                  <a:gd name="T21" fmla="*/ 0 h 1"/>
                  <a:gd name="T22" fmla="*/ 0 w 2"/>
                  <a:gd name="T23" fmla="*/ 1 h 1"/>
                  <a:gd name="T24" fmla="*/ 0 w 2"/>
                  <a:gd name="T25" fmla="*/ 1 h 1"/>
                  <a:gd name="T26" fmla="*/ 0 w 2"/>
                  <a:gd name="T27" fmla="*/ 1 h 1"/>
                  <a:gd name="T28" fmla="*/ 1 w 2"/>
                  <a:gd name="T2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00" name="Freeform 557">
                <a:extLst>
                  <a:ext uri="{FF2B5EF4-FFF2-40B4-BE49-F238E27FC236}">
                    <a16:creationId xmlns:a16="http://schemas.microsoft.com/office/drawing/2014/main" id="{83253CE6-EECF-463C-AE81-8351676E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3246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01" name="Freeform 558">
                <a:extLst>
                  <a:ext uri="{FF2B5EF4-FFF2-40B4-BE49-F238E27FC236}">
                    <a16:creationId xmlns:a16="http://schemas.microsoft.com/office/drawing/2014/main" id="{5F86BFD3-636E-42B8-82F0-0050C31AD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3246"/>
                <a:ext cx="4" cy="11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0 w 2"/>
                  <a:gd name="T5" fmla="*/ 5 h 5"/>
                  <a:gd name="T6" fmla="*/ 1 w 2"/>
                  <a:gd name="T7" fmla="*/ 1 h 5"/>
                  <a:gd name="T8" fmla="*/ 2 w 2"/>
                  <a:gd name="T9" fmla="*/ 2 h 5"/>
                  <a:gd name="T10" fmla="*/ 2 w 2"/>
                  <a:gd name="T11" fmla="*/ 2 h 5"/>
                  <a:gd name="T12" fmla="*/ 2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0 h 5"/>
                  <a:gd name="T20" fmla="*/ 0 w 2"/>
                  <a:gd name="T21" fmla="*/ 0 h 5"/>
                  <a:gd name="T22" fmla="*/ 0 w 2"/>
                  <a:gd name="T23" fmla="*/ 0 h 5"/>
                  <a:gd name="T24" fmla="*/ 0 w 2"/>
                  <a:gd name="T25" fmla="*/ 0 h 5"/>
                  <a:gd name="T26" fmla="*/ 0 w 2"/>
                  <a:gd name="T27" fmla="*/ 5 h 5"/>
                  <a:gd name="T28" fmla="*/ 0 w 2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02" name="Freeform 559">
                <a:extLst>
                  <a:ext uri="{FF2B5EF4-FFF2-40B4-BE49-F238E27FC236}">
                    <a16:creationId xmlns:a16="http://schemas.microsoft.com/office/drawing/2014/main" id="{6FEA85C6-8E7B-4926-B28B-E7AA57D29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325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03" name="Freeform 560">
                <a:extLst>
                  <a:ext uri="{FF2B5EF4-FFF2-40B4-BE49-F238E27FC236}">
                    <a16:creationId xmlns:a16="http://schemas.microsoft.com/office/drawing/2014/main" id="{164C5842-8DE9-4F11-B1AA-F2A3C88DB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325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04" name="Freeform 561">
                <a:extLst>
                  <a:ext uri="{FF2B5EF4-FFF2-40B4-BE49-F238E27FC236}">
                    <a16:creationId xmlns:a16="http://schemas.microsoft.com/office/drawing/2014/main" id="{99B97AC0-CEA6-4D92-9B0C-6831B7739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3257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0 h 2"/>
                  <a:gd name="T22" fmla="*/ 0 w 1"/>
                  <a:gd name="T23" fmla="*/ 1 h 2"/>
                  <a:gd name="T24" fmla="*/ 0 w 1"/>
                  <a:gd name="T25" fmla="*/ 1 h 2"/>
                  <a:gd name="T26" fmla="*/ 0 w 1"/>
                  <a:gd name="T27" fmla="*/ 2 h 2"/>
                  <a:gd name="T28" fmla="*/ 0 w 1"/>
                  <a:gd name="T29" fmla="*/ 2 h 2"/>
                  <a:gd name="T30" fmla="*/ 0 w 1"/>
                  <a:gd name="T31" fmla="*/ 2 h 2"/>
                  <a:gd name="T32" fmla="*/ 0 w 1"/>
                  <a:gd name="T33" fmla="*/ 2 h 2"/>
                  <a:gd name="T34" fmla="*/ 0 w 1"/>
                  <a:gd name="T3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05" name="Freeform 562">
                <a:extLst>
                  <a:ext uri="{FF2B5EF4-FFF2-40B4-BE49-F238E27FC236}">
                    <a16:creationId xmlns:a16="http://schemas.microsoft.com/office/drawing/2014/main" id="{73F8123B-5AD2-4937-8F81-1332551DE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3264"/>
                <a:ext cx="4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  <a:gd name="T7" fmla="*/ 2 w 2"/>
                  <a:gd name="T8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06" name="Freeform 563">
                <a:extLst>
                  <a:ext uri="{FF2B5EF4-FFF2-40B4-BE49-F238E27FC236}">
                    <a16:creationId xmlns:a16="http://schemas.microsoft.com/office/drawing/2014/main" id="{0F137416-5716-4AC7-8B18-E2DCA4E17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326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07" name="Freeform 564">
                <a:extLst>
                  <a:ext uri="{FF2B5EF4-FFF2-40B4-BE49-F238E27FC236}">
                    <a16:creationId xmlns:a16="http://schemas.microsoft.com/office/drawing/2014/main" id="{D30BA6AB-21AB-43C7-AA49-7470496D8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3259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0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08" name="Freeform 565">
                <a:extLst>
                  <a:ext uri="{FF2B5EF4-FFF2-40B4-BE49-F238E27FC236}">
                    <a16:creationId xmlns:a16="http://schemas.microsoft.com/office/drawing/2014/main" id="{57900EC3-419B-41B0-A601-36D8E76AB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3266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09" name="Freeform 566">
                <a:extLst>
                  <a:ext uri="{FF2B5EF4-FFF2-40B4-BE49-F238E27FC236}">
                    <a16:creationId xmlns:a16="http://schemas.microsoft.com/office/drawing/2014/main" id="{24FA3EAA-BEE6-4CBF-9E37-8CA57622D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3266"/>
                <a:ext cx="0" cy="4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2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10" name="Freeform 567">
                <a:extLst>
                  <a:ext uri="{FF2B5EF4-FFF2-40B4-BE49-F238E27FC236}">
                    <a16:creationId xmlns:a16="http://schemas.microsoft.com/office/drawing/2014/main" id="{0253C149-6BEE-4147-97C9-42D97FA9B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3266"/>
                <a:ext cx="0" cy="4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0 h 2"/>
                  <a:gd name="T4" fmla="*/ 2 h 2"/>
                  <a:gd name="T5" fmla="*/ 2 h 2"/>
                  <a:gd name="T6" fmla="*/ 2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11" name="Freeform 568">
                <a:extLst>
                  <a:ext uri="{FF2B5EF4-FFF2-40B4-BE49-F238E27FC236}">
                    <a16:creationId xmlns:a16="http://schemas.microsoft.com/office/drawing/2014/main" id="{27768416-F338-413A-B315-03B6D7C84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266"/>
                <a:ext cx="0" cy="6"/>
              </a:xfrm>
              <a:custGeom>
                <a:avLst/>
                <a:gdLst>
                  <a:gd name="T0" fmla="*/ 1 h 3"/>
                  <a:gd name="T1" fmla="*/ 1 h 3"/>
                  <a:gd name="T2" fmla="*/ 1 h 3"/>
                  <a:gd name="T3" fmla="*/ 3 h 3"/>
                  <a:gd name="T4" fmla="*/ 3 h 3"/>
                  <a:gd name="T5" fmla="*/ 3 h 3"/>
                  <a:gd name="T6" fmla="*/ 3 h 3"/>
                  <a:gd name="T7" fmla="*/ 3 h 3"/>
                  <a:gd name="T8" fmla="*/ 1 h 3"/>
                  <a:gd name="T9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12" name="Freeform 569">
                <a:extLst>
                  <a:ext uri="{FF2B5EF4-FFF2-40B4-BE49-F238E27FC236}">
                    <a16:creationId xmlns:a16="http://schemas.microsoft.com/office/drawing/2014/main" id="{014CBF6E-843F-4598-9528-E40AA13CE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3270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2 h 2"/>
                  <a:gd name="T16" fmla="*/ 1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13" name="Freeform 570">
                <a:extLst>
                  <a:ext uri="{FF2B5EF4-FFF2-40B4-BE49-F238E27FC236}">
                    <a16:creationId xmlns:a16="http://schemas.microsoft.com/office/drawing/2014/main" id="{6A983C15-9D5E-4061-9DC1-69A497E41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3270"/>
                <a:ext cx="0" cy="4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2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14" name="Freeform 571">
                <a:extLst>
                  <a:ext uri="{FF2B5EF4-FFF2-40B4-BE49-F238E27FC236}">
                    <a16:creationId xmlns:a16="http://schemas.microsoft.com/office/drawing/2014/main" id="{CE074920-7CF1-45C5-8F4D-94386FC67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3272"/>
                <a:ext cx="2" cy="7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1 h 3"/>
                  <a:gd name="T8" fmla="*/ 0 w 1"/>
                  <a:gd name="T9" fmla="*/ 1 h 3"/>
                  <a:gd name="T10" fmla="*/ 0 w 1"/>
                  <a:gd name="T11" fmla="*/ 1 h 3"/>
                  <a:gd name="T12" fmla="*/ 0 w 1"/>
                  <a:gd name="T13" fmla="*/ 1 h 3"/>
                  <a:gd name="T14" fmla="*/ 0 w 1"/>
                  <a:gd name="T15" fmla="*/ 1 h 3"/>
                  <a:gd name="T16" fmla="*/ 1 w 1"/>
                  <a:gd name="T17" fmla="*/ 3 h 3"/>
                  <a:gd name="T18" fmla="*/ 1 w 1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15" name="Freeform 572">
                <a:extLst>
                  <a:ext uri="{FF2B5EF4-FFF2-40B4-BE49-F238E27FC236}">
                    <a16:creationId xmlns:a16="http://schemas.microsoft.com/office/drawing/2014/main" id="{B6E0AB0D-9419-4F1E-8E26-CCD9C59E8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3274"/>
                <a:ext cx="8" cy="2"/>
              </a:xfrm>
              <a:custGeom>
                <a:avLst/>
                <a:gdLst>
                  <a:gd name="T0" fmla="*/ 4 w 4"/>
                  <a:gd name="T1" fmla="*/ 0 h 1"/>
                  <a:gd name="T2" fmla="*/ 4 w 4"/>
                  <a:gd name="T3" fmla="*/ 0 h 1"/>
                  <a:gd name="T4" fmla="*/ 4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3 w 4"/>
                  <a:gd name="T13" fmla="*/ 1 h 1"/>
                  <a:gd name="T14" fmla="*/ 4 w 4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16" name="Freeform 573">
                <a:extLst>
                  <a:ext uri="{FF2B5EF4-FFF2-40B4-BE49-F238E27FC236}">
                    <a16:creationId xmlns:a16="http://schemas.microsoft.com/office/drawing/2014/main" id="{4588D93A-819A-4665-9AB5-D5FF6A2C6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27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  <a:gd name="T20" fmla="*/ 0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17" name="Freeform 574">
                <a:extLst>
                  <a:ext uri="{FF2B5EF4-FFF2-40B4-BE49-F238E27FC236}">
                    <a16:creationId xmlns:a16="http://schemas.microsoft.com/office/drawing/2014/main" id="{932386FE-73AC-49AB-A395-4A947397B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32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18" name="Freeform 575">
                <a:extLst>
                  <a:ext uri="{FF2B5EF4-FFF2-40B4-BE49-F238E27FC236}">
                    <a16:creationId xmlns:a16="http://schemas.microsoft.com/office/drawing/2014/main" id="{BF378944-94AA-4B12-93AB-7EF78621E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3276"/>
                <a:ext cx="0" cy="5"/>
              </a:xfrm>
              <a:custGeom>
                <a:avLst/>
                <a:gdLst>
                  <a:gd name="T0" fmla="*/ 0 h 2"/>
                  <a:gd name="T1" fmla="*/ 1 h 2"/>
                  <a:gd name="T2" fmla="*/ 1 h 2"/>
                  <a:gd name="T3" fmla="*/ 2 h 2"/>
                  <a:gd name="T4" fmla="*/ 2 h 2"/>
                  <a:gd name="T5" fmla="*/ 1 h 2"/>
                  <a:gd name="T6" fmla="*/ 1 h 2"/>
                  <a:gd name="T7" fmla="*/ 0 h 2"/>
                  <a:gd name="T8" fmla="*/ 0 h 2"/>
                  <a:gd name="T9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19" name="Freeform 576">
                <a:extLst>
                  <a:ext uri="{FF2B5EF4-FFF2-40B4-BE49-F238E27FC236}">
                    <a16:creationId xmlns:a16="http://schemas.microsoft.com/office/drawing/2014/main" id="{4F43D3E4-BDC4-4D8C-8E4C-7CFCDB48F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3276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  <a:gd name="T12" fmla="*/ 2 w 2"/>
                  <a:gd name="T13" fmla="*/ 0 h 2"/>
                  <a:gd name="T14" fmla="*/ 2 w 2"/>
                  <a:gd name="T15" fmla="*/ 0 h 2"/>
                  <a:gd name="T16" fmla="*/ 0 w 2"/>
                  <a:gd name="T17" fmla="*/ 2 h 2"/>
                  <a:gd name="T18" fmla="*/ 0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20" name="Freeform 577">
                <a:extLst>
                  <a:ext uri="{FF2B5EF4-FFF2-40B4-BE49-F238E27FC236}">
                    <a16:creationId xmlns:a16="http://schemas.microsoft.com/office/drawing/2014/main" id="{4287B2ED-8A36-4399-BA58-644ED7874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327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21" name="Freeform 578">
                <a:extLst>
                  <a:ext uri="{FF2B5EF4-FFF2-40B4-BE49-F238E27FC236}">
                    <a16:creationId xmlns:a16="http://schemas.microsoft.com/office/drawing/2014/main" id="{5FE918A9-0879-4651-9CB2-DB7F6EF3D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3270"/>
                <a:ext cx="32" cy="21"/>
              </a:xfrm>
              <a:custGeom>
                <a:avLst/>
                <a:gdLst>
                  <a:gd name="T0" fmla="*/ 13 w 15"/>
                  <a:gd name="T1" fmla="*/ 10 h 10"/>
                  <a:gd name="T2" fmla="*/ 13 w 15"/>
                  <a:gd name="T3" fmla="*/ 10 h 10"/>
                  <a:gd name="T4" fmla="*/ 13 w 15"/>
                  <a:gd name="T5" fmla="*/ 10 h 10"/>
                  <a:gd name="T6" fmla="*/ 13 w 15"/>
                  <a:gd name="T7" fmla="*/ 5 h 10"/>
                  <a:gd name="T8" fmla="*/ 15 w 15"/>
                  <a:gd name="T9" fmla="*/ 0 h 10"/>
                  <a:gd name="T10" fmla="*/ 15 w 15"/>
                  <a:gd name="T11" fmla="*/ 0 h 10"/>
                  <a:gd name="T12" fmla="*/ 15 w 15"/>
                  <a:gd name="T13" fmla="*/ 0 h 10"/>
                  <a:gd name="T14" fmla="*/ 12 w 15"/>
                  <a:gd name="T15" fmla="*/ 0 h 10"/>
                  <a:gd name="T16" fmla="*/ 6 w 15"/>
                  <a:gd name="T17" fmla="*/ 2 h 10"/>
                  <a:gd name="T18" fmla="*/ 4 w 15"/>
                  <a:gd name="T19" fmla="*/ 0 h 10"/>
                  <a:gd name="T20" fmla="*/ 4 w 15"/>
                  <a:gd name="T21" fmla="*/ 0 h 10"/>
                  <a:gd name="T22" fmla="*/ 4 w 15"/>
                  <a:gd name="T23" fmla="*/ 0 h 10"/>
                  <a:gd name="T24" fmla="*/ 1 w 15"/>
                  <a:gd name="T25" fmla="*/ 0 h 10"/>
                  <a:gd name="T26" fmla="*/ 1 w 15"/>
                  <a:gd name="T27" fmla="*/ 0 h 10"/>
                  <a:gd name="T28" fmla="*/ 0 w 15"/>
                  <a:gd name="T29" fmla="*/ 3 h 10"/>
                  <a:gd name="T30" fmla="*/ 0 w 15"/>
                  <a:gd name="T31" fmla="*/ 3 h 10"/>
                  <a:gd name="T32" fmla="*/ 0 w 15"/>
                  <a:gd name="T33" fmla="*/ 3 h 10"/>
                  <a:gd name="T34" fmla="*/ 6 w 15"/>
                  <a:gd name="T35" fmla="*/ 7 h 10"/>
                  <a:gd name="T36" fmla="*/ 6 w 15"/>
                  <a:gd name="T37" fmla="*/ 7 h 10"/>
                  <a:gd name="T38" fmla="*/ 9 w 15"/>
                  <a:gd name="T39" fmla="*/ 7 h 10"/>
                  <a:gd name="T40" fmla="*/ 10 w 15"/>
                  <a:gd name="T41" fmla="*/ 9 h 10"/>
                  <a:gd name="T42" fmla="*/ 10 w 15"/>
                  <a:gd name="T43" fmla="*/ 9 h 10"/>
                  <a:gd name="T44" fmla="*/ 13 w 15"/>
                  <a:gd name="T45" fmla="*/ 10 h 10"/>
                  <a:gd name="T46" fmla="*/ 13 w 15"/>
                  <a:gd name="T4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0">
                    <a:moveTo>
                      <a:pt x="13" y="10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22" name="Freeform 579">
                <a:extLst>
                  <a:ext uri="{FF2B5EF4-FFF2-40B4-BE49-F238E27FC236}">
                    <a16:creationId xmlns:a16="http://schemas.microsoft.com/office/drawing/2014/main" id="{F3684DA6-5D9B-47BF-A066-20CB57E33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327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23" name="Freeform 580">
                <a:extLst>
                  <a:ext uri="{FF2B5EF4-FFF2-40B4-BE49-F238E27FC236}">
                    <a16:creationId xmlns:a16="http://schemas.microsoft.com/office/drawing/2014/main" id="{77B06917-9A7D-4BD5-AFB5-68A656A5D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328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24" name="Freeform 581">
                <a:extLst>
                  <a:ext uri="{FF2B5EF4-FFF2-40B4-BE49-F238E27FC236}">
                    <a16:creationId xmlns:a16="http://schemas.microsoft.com/office/drawing/2014/main" id="{5FE9D795-731F-44AA-B533-96B00F8E3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328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25" name="Freeform 582">
                <a:extLst>
                  <a:ext uri="{FF2B5EF4-FFF2-40B4-BE49-F238E27FC236}">
                    <a16:creationId xmlns:a16="http://schemas.microsoft.com/office/drawing/2014/main" id="{4E026AA5-7953-4BB1-B6F2-1C1CC443C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328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26" name="Freeform 583">
                <a:extLst>
                  <a:ext uri="{FF2B5EF4-FFF2-40B4-BE49-F238E27FC236}">
                    <a16:creationId xmlns:a16="http://schemas.microsoft.com/office/drawing/2014/main" id="{901E76AE-A5D9-44FB-A2DB-444397A01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3285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27" name="Freeform 584">
                <a:extLst>
                  <a:ext uri="{FF2B5EF4-FFF2-40B4-BE49-F238E27FC236}">
                    <a16:creationId xmlns:a16="http://schemas.microsoft.com/office/drawing/2014/main" id="{1B6E99F1-869B-4528-877A-97C4D1840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3287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28" name="Freeform 585">
                <a:extLst>
                  <a:ext uri="{FF2B5EF4-FFF2-40B4-BE49-F238E27FC236}">
                    <a16:creationId xmlns:a16="http://schemas.microsoft.com/office/drawing/2014/main" id="{0F3B35DA-1F71-413C-B12A-AA30AD866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328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29" name="Freeform 586">
                <a:extLst>
                  <a:ext uri="{FF2B5EF4-FFF2-40B4-BE49-F238E27FC236}">
                    <a16:creationId xmlns:a16="http://schemas.microsoft.com/office/drawing/2014/main" id="{6735B32D-ADC4-409A-A11D-3FCAFFBEC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328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1 h 1"/>
                  <a:gd name="T24" fmla="*/ 0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30" name="Freeform 587">
                <a:extLst>
                  <a:ext uri="{FF2B5EF4-FFF2-40B4-BE49-F238E27FC236}">
                    <a16:creationId xmlns:a16="http://schemas.microsoft.com/office/drawing/2014/main" id="{742DC220-F7B7-4852-ACD6-71566604A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329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31" name="Freeform 588">
                <a:extLst>
                  <a:ext uri="{FF2B5EF4-FFF2-40B4-BE49-F238E27FC236}">
                    <a16:creationId xmlns:a16="http://schemas.microsoft.com/office/drawing/2014/main" id="{24CF4995-226C-4186-BC3B-D75798213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29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32" name="Freeform 589">
                <a:extLst>
                  <a:ext uri="{FF2B5EF4-FFF2-40B4-BE49-F238E27FC236}">
                    <a16:creationId xmlns:a16="http://schemas.microsoft.com/office/drawing/2014/main" id="{F0734D6F-7D2C-43D3-958E-01DD4B7DC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330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33" name="Freeform 590">
                <a:extLst>
                  <a:ext uri="{FF2B5EF4-FFF2-40B4-BE49-F238E27FC236}">
                    <a16:creationId xmlns:a16="http://schemas.microsoft.com/office/drawing/2014/main" id="{13564388-E94B-40E4-8E3B-F964AD0F3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3302"/>
                <a:ext cx="0" cy="4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34" name="Freeform 591">
                <a:extLst>
                  <a:ext uri="{FF2B5EF4-FFF2-40B4-BE49-F238E27FC236}">
                    <a16:creationId xmlns:a16="http://schemas.microsoft.com/office/drawing/2014/main" id="{D0F2E347-AEFE-408E-AC55-330D76624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330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35" name="Freeform 592">
                <a:extLst>
                  <a:ext uri="{FF2B5EF4-FFF2-40B4-BE49-F238E27FC236}">
                    <a16:creationId xmlns:a16="http://schemas.microsoft.com/office/drawing/2014/main" id="{7C60F62C-EB2A-4E36-9E7E-F57138A3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3" y="3302"/>
                <a:ext cx="5" cy="9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1 h 4"/>
                  <a:gd name="T4" fmla="*/ 0 w 2"/>
                  <a:gd name="T5" fmla="*/ 4 h 4"/>
                  <a:gd name="T6" fmla="*/ 1 w 2"/>
                  <a:gd name="T7" fmla="*/ 4 h 4"/>
                  <a:gd name="T8" fmla="*/ 1 w 2"/>
                  <a:gd name="T9" fmla="*/ 4 h 4"/>
                  <a:gd name="T10" fmla="*/ 1 w 2"/>
                  <a:gd name="T11" fmla="*/ 4 h 4"/>
                  <a:gd name="T12" fmla="*/ 2 w 2"/>
                  <a:gd name="T13" fmla="*/ 2 h 4"/>
                  <a:gd name="T14" fmla="*/ 2 w 2"/>
                  <a:gd name="T15" fmla="*/ 2 h 4"/>
                  <a:gd name="T16" fmla="*/ 2 w 2"/>
                  <a:gd name="T17" fmla="*/ 1 h 4"/>
                  <a:gd name="T18" fmla="*/ 2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36" name="Freeform 593">
                <a:extLst>
                  <a:ext uri="{FF2B5EF4-FFF2-40B4-BE49-F238E27FC236}">
                    <a16:creationId xmlns:a16="http://schemas.microsoft.com/office/drawing/2014/main" id="{19F9C542-E30B-498C-BFA7-A3D453041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3309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37" name="Freeform 594">
                <a:extLst>
                  <a:ext uri="{FF2B5EF4-FFF2-40B4-BE49-F238E27FC236}">
                    <a16:creationId xmlns:a16="http://schemas.microsoft.com/office/drawing/2014/main" id="{09CA2747-6D56-4EFF-9651-52060120B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331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38" name="Freeform 595">
                <a:extLst>
                  <a:ext uri="{FF2B5EF4-FFF2-40B4-BE49-F238E27FC236}">
                    <a16:creationId xmlns:a16="http://schemas.microsoft.com/office/drawing/2014/main" id="{8CCEB5BE-4525-4604-87C6-B078E43C0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3" y="3304"/>
                <a:ext cx="24" cy="15"/>
              </a:xfrm>
              <a:custGeom>
                <a:avLst/>
                <a:gdLst>
                  <a:gd name="T0" fmla="*/ 4 w 11"/>
                  <a:gd name="T1" fmla="*/ 7 h 7"/>
                  <a:gd name="T2" fmla="*/ 4 w 11"/>
                  <a:gd name="T3" fmla="*/ 7 h 7"/>
                  <a:gd name="T4" fmla="*/ 8 w 11"/>
                  <a:gd name="T5" fmla="*/ 3 h 7"/>
                  <a:gd name="T6" fmla="*/ 11 w 11"/>
                  <a:gd name="T7" fmla="*/ 0 h 7"/>
                  <a:gd name="T8" fmla="*/ 11 w 11"/>
                  <a:gd name="T9" fmla="*/ 0 h 7"/>
                  <a:gd name="T10" fmla="*/ 11 w 11"/>
                  <a:gd name="T11" fmla="*/ 0 h 7"/>
                  <a:gd name="T12" fmla="*/ 8 w 11"/>
                  <a:gd name="T13" fmla="*/ 1 h 7"/>
                  <a:gd name="T14" fmla="*/ 3 w 11"/>
                  <a:gd name="T15" fmla="*/ 1 h 7"/>
                  <a:gd name="T16" fmla="*/ 3 w 11"/>
                  <a:gd name="T17" fmla="*/ 2 h 7"/>
                  <a:gd name="T18" fmla="*/ 3 w 11"/>
                  <a:gd name="T19" fmla="*/ 3 h 7"/>
                  <a:gd name="T20" fmla="*/ 0 w 11"/>
                  <a:gd name="T21" fmla="*/ 4 h 7"/>
                  <a:gd name="T22" fmla="*/ 0 w 11"/>
                  <a:gd name="T23" fmla="*/ 4 h 7"/>
                  <a:gd name="T24" fmla="*/ 0 w 11"/>
                  <a:gd name="T25" fmla="*/ 4 h 7"/>
                  <a:gd name="T26" fmla="*/ 4 w 11"/>
                  <a:gd name="T27" fmla="*/ 7 h 7"/>
                  <a:gd name="T28" fmla="*/ 4 w 11"/>
                  <a:gd name="T2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7">
                    <a:moveTo>
                      <a:pt x="4" y="7"/>
                    </a:moveTo>
                    <a:cubicBezTo>
                      <a:pt x="4" y="7"/>
                      <a:pt x="4" y="7"/>
                      <a:pt x="4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39" name="Freeform 596">
                <a:extLst>
                  <a:ext uri="{FF2B5EF4-FFF2-40B4-BE49-F238E27FC236}">
                    <a16:creationId xmlns:a16="http://schemas.microsoft.com/office/drawing/2014/main" id="{A9C9B338-F410-44EB-BDFE-1BFFE3373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3313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40" name="Freeform 597">
                <a:extLst>
                  <a:ext uri="{FF2B5EF4-FFF2-40B4-BE49-F238E27FC236}">
                    <a16:creationId xmlns:a16="http://schemas.microsoft.com/office/drawing/2014/main" id="{24340ABD-2D45-4E82-9332-62EF37F3B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33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41" name="Freeform 598">
                <a:extLst>
                  <a:ext uri="{FF2B5EF4-FFF2-40B4-BE49-F238E27FC236}">
                    <a16:creationId xmlns:a16="http://schemas.microsoft.com/office/drawing/2014/main" id="{58D3C9A8-C288-4BA8-AAE4-AD9E686FA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3313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42" name="Freeform 599">
                <a:extLst>
                  <a:ext uri="{FF2B5EF4-FFF2-40B4-BE49-F238E27FC236}">
                    <a16:creationId xmlns:a16="http://schemas.microsoft.com/office/drawing/2014/main" id="{F2C38B97-10DE-488E-A566-2DF4EDD24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331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43" name="Freeform 600">
                <a:extLst>
                  <a:ext uri="{FF2B5EF4-FFF2-40B4-BE49-F238E27FC236}">
                    <a16:creationId xmlns:a16="http://schemas.microsoft.com/office/drawing/2014/main" id="{7D37F68E-AD39-463F-8DFB-8B4E04212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3317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0 w 1"/>
                  <a:gd name="T5" fmla="*/ 2 h 3"/>
                  <a:gd name="T6" fmla="*/ 0 w 1"/>
                  <a:gd name="T7" fmla="*/ 3 h 3"/>
                  <a:gd name="T8" fmla="*/ 0 w 1"/>
                  <a:gd name="T9" fmla="*/ 3 h 3"/>
                  <a:gd name="T10" fmla="*/ 0 w 1"/>
                  <a:gd name="T11" fmla="*/ 2 h 3"/>
                  <a:gd name="T12" fmla="*/ 1 w 1"/>
                  <a:gd name="T13" fmla="*/ 0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44" name="Freeform 601">
                <a:extLst>
                  <a:ext uri="{FF2B5EF4-FFF2-40B4-BE49-F238E27FC236}">
                    <a16:creationId xmlns:a16="http://schemas.microsoft.com/office/drawing/2014/main" id="{82C5BFF5-BA68-4848-940D-1C1DE569B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3319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45" name="Freeform 602">
                <a:extLst>
                  <a:ext uri="{FF2B5EF4-FFF2-40B4-BE49-F238E27FC236}">
                    <a16:creationId xmlns:a16="http://schemas.microsoft.com/office/drawing/2014/main" id="{59DAD664-F4FF-4982-AC5C-A99C816C9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3323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46" name="Freeform 603">
                <a:extLst>
                  <a:ext uri="{FF2B5EF4-FFF2-40B4-BE49-F238E27FC236}">
                    <a16:creationId xmlns:a16="http://schemas.microsoft.com/office/drawing/2014/main" id="{D00AF489-CFD5-4D8D-B564-F850BCA4F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332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47" name="Freeform 604">
                <a:extLst>
                  <a:ext uri="{FF2B5EF4-FFF2-40B4-BE49-F238E27FC236}">
                    <a16:creationId xmlns:a16="http://schemas.microsoft.com/office/drawing/2014/main" id="{D6B5BB1B-1B68-408D-8C16-42B63DDC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3326"/>
                <a:ext cx="4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0 w 2"/>
                  <a:gd name="T5" fmla="*/ 0 w 2"/>
                  <a:gd name="T6" fmla="*/ 2 w 2"/>
                  <a:gd name="T7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48" name="Freeform 605">
                <a:extLst>
                  <a:ext uri="{FF2B5EF4-FFF2-40B4-BE49-F238E27FC236}">
                    <a16:creationId xmlns:a16="http://schemas.microsoft.com/office/drawing/2014/main" id="{4716C781-6800-4BC1-B146-9284194C0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332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2049" name="Freeform 606">
                <a:extLst>
                  <a:ext uri="{FF2B5EF4-FFF2-40B4-BE49-F238E27FC236}">
                    <a16:creationId xmlns:a16="http://schemas.microsoft.com/office/drawing/2014/main" id="{25C7062A-286C-48A9-BC02-57104B54B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3328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  <a:gd name="T14" fmla="*/ 2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</p:grpSp>
        <p:grpSp>
          <p:nvGrpSpPr>
            <p:cNvPr id="1200" name="Group 808">
              <a:extLst>
                <a:ext uri="{FF2B5EF4-FFF2-40B4-BE49-F238E27FC236}">
                  <a16:creationId xmlns:a16="http://schemas.microsoft.com/office/drawing/2014/main" id="{4AEA4F58-4C86-4EE1-81D9-72F4752711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" y="2746"/>
              <a:ext cx="3657" cy="1491"/>
              <a:chOff x="469" y="2746"/>
              <a:chExt cx="3657" cy="1491"/>
            </a:xfrm>
            <a:grpFill/>
          </p:grpSpPr>
          <p:sp>
            <p:nvSpPr>
              <p:cNvPr id="1650" name="Freeform 608">
                <a:extLst>
                  <a:ext uri="{FF2B5EF4-FFF2-40B4-BE49-F238E27FC236}">
                    <a16:creationId xmlns:a16="http://schemas.microsoft.com/office/drawing/2014/main" id="{1C273F2C-5890-4DF6-8EF0-F5CA10482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3323"/>
                <a:ext cx="30" cy="20"/>
              </a:xfrm>
              <a:custGeom>
                <a:avLst/>
                <a:gdLst>
                  <a:gd name="T0" fmla="*/ 14 w 14"/>
                  <a:gd name="T1" fmla="*/ 2 h 9"/>
                  <a:gd name="T2" fmla="*/ 13 w 14"/>
                  <a:gd name="T3" fmla="*/ 1 h 9"/>
                  <a:gd name="T4" fmla="*/ 13 w 14"/>
                  <a:gd name="T5" fmla="*/ 1 h 9"/>
                  <a:gd name="T6" fmla="*/ 8 w 14"/>
                  <a:gd name="T7" fmla="*/ 1 h 9"/>
                  <a:gd name="T8" fmla="*/ 5 w 14"/>
                  <a:gd name="T9" fmla="*/ 0 h 9"/>
                  <a:gd name="T10" fmla="*/ 5 w 14"/>
                  <a:gd name="T11" fmla="*/ 0 h 9"/>
                  <a:gd name="T12" fmla="*/ 0 w 14"/>
                  <a:gd name="T13" fmla="*/ 5 h 9"/>
                  <a:gd name="T14" fmla="*/ 0 w 14"/>
                  <a:gd name="T15" fmla="*/ 5 h 9"/>
                  <a:gd name="T16" fmla="*/ 0 w 14"/>
                  <a:gd name="T17" fmla="*/ 6 h 9"/>
                  <a:gd name="T18" fmla="*/ 5 w 14"/>
                  <a:gd name="T19" fmla="*/ 9 h 9"/>
                  <a:gd name="T20" fmla="*/ 5 w 14"/>
                  <a:gd name="T21" fmla="*/ 9 h 9"/>
                  <a:gd name="T22" fmla="*/ 5 w 14"/>
                  <a:gd name="T23" fmla="*/ 9 h 9"/>
                  <a:gd name="T24" fmla="*/ 11 w 14"/>
                  <a:gd name="T25" fmla="*/ 6 h 9"/>
                  <a:gd name="T26" fmla="*/ 11 w 14"/>
                  <a:gd name="T27" fmla="*/ 6 h 9"/>
                  <a:gd name="T28" fmla="*/ 14 w 14"/>
                  <a:gd name="T29" fmla="*/ 3 h 9"/>
                  <a:gd name="T30" fmla="*/ 14 w 14"/>
                  <a:gd name="T3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9">
                    <a:moveTo>
                      <a:pt x="14" y="2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51" name="Freeform 609">
                <a:extLst>
                  <a:ext uri="{FF2B5EF4-FFF2-40B4-BE49-F238E27FC236}">
                    <a16:creationId xmlns:a16="http://schemas.microsoft.com/office/drawing/2014/main" id="{57A34155-A368-45C7-A688-2D6101357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3332"/>
                <a:ext cx="0" cy="4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2 h 2"/>
                  <a:gd name="T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52" name="Freeform 610">
                <a:extLst>
                  <a:ext uri="{FF2B5EF4-FFF2-40B4-BE49-F238E27FC236}">
                    <a16:creationId xmlns:a16="http://schemas.microsoft.com/office/drawing/2014/main" id="{330BC09C-17EC-46F4-BC20-CA4F1AE55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33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53" name="Freeform 611">
                <a:extLst>
                  <a:ext uri="{FF2B5EF4-FFF2-40B4-BE49-F238E27FC236}">
                    <a16:creationId xmlns:a16="http://schemas.microsoft.com/office/drawing/2014/main" id="{3B6ABAA0-1E4B-4630-B267-6864C51A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33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54" name="Freeform 612">
                <a:extLst>
                  <a:ext uri="{FF2B5EF4-FFF2-40B4-BE49-F238E27FC236}">
                    <a16:creationId xmlns:a16="http://schemas.microsoft.com/office/drawing/2014/main" id="{07AD4B7B-6D5F-40D2-BEFD-24B8227BD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333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55" name="Freeform 613">
                <a:extLst>
                  <a:ext uri="{FF2B5EF4-FFF2-40B4-BE49-F238E27FC236}">
                    <a16:creationId xmlns:a16="http://schemas.microsoft.com/office/drawing/2014/main" id="{13579772-F8FB-4DA6-B248-116DA9E99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333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1 h 2"/>
                  <a:gd name="T16" fmla="*/ 0 w 1"/>
                  <a:gd name="T17" fmla="*/ 2 h 2"/>
                  <a:gd name="T18" fmla="*/ 1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56" name="Freeform 614">
                <a:extLst>
                  <a:ext uri="{FF2B5EF4-FFF2-40B4-BE49-F238E27FC236}">
                    <a16:creationId xmlns:a16="http://schemas.microsoft.com/office/drawing/2014/main" id="{04FEA9C1-5A3E-4481-8E86-31420A445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334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57" name="Freeform 615">
                <a:extLst>
                  <a:ext uri="{FF2B5EF4-FFF2-40B4-BE49-F238E27FC236}">
                    <a16:creationId xmlns:a16="http://schemas.microsoft.com/office/drawing/2014/main" id="{71DF0FDB-8313-4283-A359-FD8861209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3227"/>
                <a:ext cx="133" cy="139"/>
              </a:xfrm>
              <a:custGeom>
                <a:avLst/>
                <a:gdLst>
                  <a:gd name="T0" fmla="*/ 0 w 62"/>
                  <a:gd name="T1" fmla="*/ 50 h 65"/>
                  <a:gd name="T2" fmla="*/ 5 w 62"/>
                  <a:gd name="T3" fmla="*/ 55 h 65"/>
                  <a:gd name="T4" fmla="*/ 3 w 62"/>
                  <a:gd name="T5" fmla="*/ 62 h 65"/>
                  <a:gd name="T6" fmla="*/ 3 w 62"/>
                  <a:gd name="T7" fmla="*/ 62 h 65"/>
                  <a:gd name="T8" fmla="*/ 5 w 62"/>
                  <a:gd name="T9" fmla="*/ 64 h 65"/>
                  <a:gd name="T10" fmla="*/ 5 w 62"/>
                  <a:gd name="T11" fmla="*/ 62 h 65"/>
                  <a:gd name="T12" fmla="*/ 6 w 62"/>
                  <a:gd name="T13" fmla="*/ 62 h 65"/>
                  <a:gd name="T14" fmla="*/ 5 w 62"/>
                  <a:gd name="T15" fmla="*/ 65 h 65"/>
                  <a:gd name="T16" fmla="*/ 6 w 62"/>
                  <a:gd name="T17" fmla="*/ 65 h 65"/>
                  <a:gd name="T18" fmla="*/ 9 w 62"/>
                  <a:gd name="T19" fmla="*/ 63 h 65"/>
                  <a:gd name="T20" fmla="*/ 10 w 62"/>
                  <a:gd name="T21" fmla="*/ 56 h 65"/>
                  <a:gd name="T22" fmla="*/ 7 w 62"/>
                  <a:gd name="T23" fmla="*/ 47 h 65"/>
                  <a:gd name="T24" fmla="*/ 12 w 62"/>
                  <a:gd name="T25" fmla="*/ 48 h 65"/>
                  <a:gd name="T26" fmla="*/ 15 w 62"/>
                  <a:gd name="T27" fmla="*/ 45 h 65"/>
                  <a:gd name="T28" fmla="*/ 17 w 62"/>
                  <a:gd name="T29" fmla="*/ 45 h 65"/>
                  <a:gd name="T30" fmla="*/ 28 w 62"/>
                  <a:gd name="T31" fmla="*/ 42 h 65"/>
                  <a:gd name="T32" fmla="*/ 30 w 62"/>
                  <a:gd name="T33" fmla="*/ 50 h 65"/>
                  <a:gd name="T34" fmla="*/ 31 w 62"/>
                  <a:gd name="T35" fmla="*/ 50 h 65"/>
                  <a:gd name="T36" fmla="*/ 36 w 62"/>
                  <a:gd name="T37" fmla="*/ 40 h 65"/>
                  <a:gd name="T38" fmla="*/ 43 w 62"/>
                  <a:gd name="T39" fmla="*/ 43 h 65"/>
                  <a:gd name="T40" fmla="*/ 46 w 62"/>
                  <a:gd name="T41" fmla="*/ 43 h 65"/>
                  <a:gd name="T42" fmla="*/ 46 w 62"/>
                  <a:gd name="T43" fmla="*/ 43 h 65"/>
                  <a:gd name="T44" fmla="*/ 48 w 62"/>
                  <a:gd name="T45" fmla="*/ 42 h 65"/>
                  <a:gd name="T46" fmla="*/ 48 w 62"/>
                  <a:gd name="T47" fmla="*/ 42 h 65"/>
                  <a:gd name="T48" fmla="*/ 48 w 62"/>
                  <a:gd name="T49" fmla="*/ 42 h 65"/>
                  <a:gd name="T50" fmla="*/ 53 w 62"/>
                  <a:gd name="T51" fmla="*/ 39 h 65"/>
                  <a:gd name="T52" fmla="*/ 54 w 62"/>
                  <a:gd name="T53" fmla="*/ 32 h 65"/>
                  <a:gd name="T54" fmla="*/ 56 w 62"/>
                  <a:gd name="T55" fmla="*/ 27 h 65"/>
                  <a:gd name="T56" fmla="*/ 59 w 62"/>
                  <a:gd name="T57" fmla="*/ 20 h 65"/>
                  <a:gd name="T58" fmla="*/ 59 w 62"/>
                  <a:gd name="T59" fmla="*/ 18 h 65"/>
                  <a:gd name="T60" fmla="*/ 61 w 62"/>
                  <a:gd name="T61" fmla="*/ 12 h 65"/>
                  <a:gd name="T62" fmla="*/ 59 w 62"/>
                  <a:gd name="T63" fmla="*/ 0 h 65"/>
                  <a:gd name="T64" fmla="*/ 57 w 62"/>
                  <a:gd name="T65" fmla="*/ 0 h 65"/>
                  <a:gd name="T66" fmla="*/ 53 w 62"/>
                  <a:gd name="T67" fmla="*/ 4 h 65"/>
                  <a:gd name="T68" fmla="*/ 50 w 62"/>
                  <a:gd name="T69" fmla="*/ 5 h 65"/>
                  <a:gd name="T70" fmla="*/ 50 w 62"/>
                  <a:gd name="T71" fmla="*/ 9 h 65"/>
                  <a:gd name="T72" fmla="*/ 50 w 62"/>
                  <a:gd name="T73" fmla="*/ 10 h 65"/>
                  <a:gd name="T74" fmla="*/ 51 w 62"/>
                  <a:gd name="T75" fmla="*/ 13 h 65"/>
                  <a:gd name="T76" fmla="*/ 44 w 62"/>
                  <a:gd name="T77" fmla="*/ 25 h 65"/>
                  <a:gd name="T78" fmla="*/ 35 w 62"/>
                  <a:gd name="T79" fmla="*/ 25 h 65"/>
                  <a:gd name="T80" fmla="*/ 35 w 62"/>
                  <a:gd name="T81" fmla="*/ 29 h 65"/>
                  <a:gd name="T82" fmla="*/ 31 w 62"/>
                  <a:gd name="T83" fmla="*/ 34 h 65"/>
                  <a:gd name="T84" fmla="*/ 28 w 62"/>
                  <a:gd name="T85" fmla="*/ 37 h 65"/>
                  <a:gd name="T86" fmla="*/ 23 w 62"/>
                  <a:gd name="T87" fmla="*/ 36 h 65"/>
                  <a:gd name="T88" fmla="*/ 17 w 62"/>
                  <a:gd name="T89" fmla="*/ 36 h 65"/>
                  <a:gd name="T90" fmla="*/ 15 w 62"/>
                  <a:gd name="T91" fmla="*/ 38 h 65"/>
                  <a:gd name="T92" fmla="*/ 9 w 62"/>
                  <a:gd name="T93" fmla="*/ 43 h 65"/>
                  <a:gd name="T94" fmla="*/ 9 w 62"/>
                  <a:gd name="T95" fmla="*/ 44 h 65"/>
                  <a:gd name="T96" fmla="*/ 7 w 62"/>
                  <a:gd name="T97" fmla="*/ 44 h 65"/>
                  <a:gd name="T98" fmla="*/ 7 w 62"/>
                  <a:gd name="T99" fmla="*/ 47 h 65"/>
                  <a:gd name="T100" fmla="*/ 1 w 62"/>
                  <a:gd name="T101" fmla="*/ 5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2" h="65">
                    <a:moveTo>
                      <a:pt x="0" y="50"/>
                    </a:move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6" y="65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1"/>
                      <a:pt x="56" y="21"/>
                      <a:pt x="56" y="21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2" y="12"/>
                      <a:pt x="62" y="12"/>
                      <a:pt x="61" y="12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0" y="9"/>
                      <a:pt x="50" y="9"/>
                      <a:pt x="50" y="9"/>
                    </a:cubicBezTo>
                    <a:cubicBezTo>
                      <a:pt x="50" y="9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1" y="10"/>
                      <a:pt x="51" y="10"/>
                      <a:pt x="51" y="10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6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3"/>
                      <a:pt x="9" y="43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7" y="47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1" y="51"/>
                      <a:pt x="1" y="51"/>
                      <a:pt x="1" y="51"/>
                    </a:cubicBezTo>
                    <a:lnTo>
                      <a:pt x="0" y="5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58" name="Freeform 616">
                <a:extLst>
                  <a:ext uri="{FF2B5EF4-FFF2-40B4-BE49-F238E27FC236}">
                    <a16:creationId xmlns:a16="http://schemas.microsoft.com/office/drawing/2014/main" id="{5DAE652F-7DFB-4FBA-9191-38590E23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3345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59" name="Freeform 617">
                <a:extLst>
                  <a:ext uri="{FF2B5EF4-FFF2-40B4-BE49-F238E27FC236}">
                    <a16:creationId xmlns:a16="http://schemas.microsoft.com/office/drawing/2014/main" id="{6CA1F3F3-16A4-47EE-BBD2-129A0A687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334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60" name="Freeform 618">
                <a:extLst>
                  <a:ext uri="{FF2B5EF4-FFF2-40B4-BE49-F238E27FC236}">
                    <a16:creationId xmlns:a16="http://schemas.microsoft.com/office/drawing/2014/main" id="{71EEA76D-E66B-4B3E-86E6-69D234A0B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33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61" name="Freeform 619">
                <a:extLst>
                  <a:ext uri="{FF2B5EF4-FFF2-40B4-BE49-F238E27FC236}">
                    <a16:creationId xmlns:a16="http://schemas.microsoft.com/office/drawing/2014/main" id="{8A385203-6CD8-4230-B999-50E647B57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335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62" name="Freeform 620">
                <a:extLst>
                  <a:ext uri="{FF2B5EF4-FFF2-40B4-BE49-F238E27FC236}">
                    <a16:creationId xmlns:a16="http://schemas.microsoft.com/office/drawing/2014/main" id="{CA14CC34-3A10-46BF-94E9-C80620231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3368"/>
                <a:ext cx="2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1 w 1"/>
                  <a:gd name="T5" fmla="*/ 0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w 1"/>
                  <a:gd name="T13" fmla="*/ 3 h 3"/>
                  <a:gd name="T14" fmla="*/ 0 w 1"/>
                  <a:gd name="T15" fmla="*/ 3 h 3"/>
                  <a:gd name="T16" fmla="*/ 0 w 1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63" name="Freeform 621">
                <a:extLst>
                  <a:ext uri="{FF2B5EF4-FFF2-40B4-BE49-F238E27FC236}">
                    <a16:creationId xmlns:a16="http://schemas.microsoft.com/office/drawing/2014/main" id="{F64AFA7F-1605-4957-AD05-EE3ED18BC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337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64" name="Freeform 622">
                <a:extLst>
                  <a:ext uri="{FF2B5EF4-FFF2-40B4-BE49-F238E27FC236}">
                    <a16:creationId xmlns:a16="http://schemas.microsoft.com/office/drawing/2014/main" id="{3407C40C-DCB6-4C49-839E-521119B5D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337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65" name="Freeform 623">
                <a:extLst>
                  <a:ext uri="{FF2B5EF4-FFF2-40B4-BE49-F238E27FC236}">
                    <a16:creationId xmlns:a16="http://schemas.microsoft.com/office/drawing/2014/main" id="{FBA93F45-F7E1-4903-AB38-886C821C3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37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0 h 1"/>
                  <a:gd name="T6" fmla="*/ 0 h 1"/>
                  <a:gd name="T7" fmla="*/ 0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66" name="Freeform 624">
                <a:extLst>
                  <a:ext uri="{FF2B5EF4-FFF2-40B4-BE49-F238E27FC236}">
                    <a16:creationId xmlns:a16="http://schemas.microsoft.com/office/drawing/2014/main" id="{E4B1656D-4025-4DCC-8FAC-FCC5027DB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3379"/>
                <a:ext cx="0" cy="4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2 h 2"/>
                  <a:gd name="T6" fmla="*/ 2 h 2"/>
                  <a:gd name="T7" fmla="*/ 0 h 2"/>
                  <a:gd name="T8" fmla="*/ 0 h 2"/>
                  <a:gd name="T9" fmla="*/ 0 h 2"/>
                  <a:gd name="T10" fmla="*/ 0 h 2"/>
                  <a:gd name="T11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67" name="Freeform 625">
                <a:extLst>
                  <a:ext uri="{FF2B5EF4-FFF2-40B4-BE49-F238E27FC236}">
                    <a16:creationId xmlns:a16="http://schemas.microsoft.com/office/drawing/2014/main" id="{56057656-C20A-4721-8F28-711B1860F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3381"/>
                <a:ext cx="4" cy="5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2 h 2"/>
                  <a:gd name="T16" fmla="*/ 1 w 2"/>
                  <a:gd name="T17" fmla="*/ 1 h 2"/>
                  <a:gd name="T18" fmla="*/ 2 w 2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68" name="Freeform 626">
                <a:extLst>
                  <a:ext uri="{FF2B5EF4-FFF2-40B4-BE49-F238E27FC236}">
                    <a16:creationId xmlns:a16="http://schemas.microsoft.com/office/drawing/2014/main" id="{CD20A1E8-0224-4A9F-8EC6-5B068F659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386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2 h 2"/>
                  <a:gd name="T18" fmla="*/ 1 w 2"/>
                  <a:gd name="T19" fmla="*/ 1 h 2"/>
                  <a:gd name="T20" fmla="*/ 0 w 2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69" name="Freeform 627">
                <a:extLst>
                  <a:ext uri="{FF2B5EF4-FFF2-40B4-BE49-F238E27FC236}">
                    <a16:creationId xmlns:a16="http://schemas.microsoft.com/office/drawing/2014/main" id="{B23B6552-36A2-4F7D-807C-640AEEE4A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339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2 w 2"/>
                  <a:gd name="T15" fmla="*/ 0 h 2"/>
                  <a:gd name="T16" fmla="*/ 2 w 2"/>
                  <a:gd name="T17" fmla="*/ 0 h 2"/>
                  <a:gd name="T18" fmla="*/ 0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70" name="Freeform 628">
                <a:extLst>
                  <a:ext uri="{FF2B5EF4-FFF2-40B4-BE49-F238E27FC236}">
                    <a16:creationId xmlns:a16="http://schemas.microsoft.com/office/drawing/2014/main" id="{941A4F15-15CB-4742-886C-8D29488A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339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0 h 2"/>
                  <a:gd name="T20" fmla="*/ 0 w 1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71" name="Freeform 629">
                <a:extLst>
                  <a:ext uri="{FF2B5EF4-FFF2-40B4-BE49-F238E27FC236}">
                    <a16:creationId xmlns:a16="http://schemas.microsoft.com/office/drawing/2014/main" id="{7721EECC-145C-4036-B011-F56254B7E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3394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3 h 3"/>
                  <a:gd name="T10" fmla="*/ 1 w 1"/>
                  <a:gd name="T11" fmla="*/ 2 h 3"/>
                  <a:gd name="T12" fmla="*/ 1 w 1"/>
                  <a:gd name="T13" fmla="*/ 2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72" name="Freeform 630">
                <a:extLst>
                  <a:ext uri="{FF2B5EF4-FFF2-40B4-BE49-F238E27FC236}">
                    <a16:creationId xmlns:a16="http://schemas.microsoft.com/office/drawing/2014/main" id="{17032B97-D1BA-4D52-8D55-5CF8673B1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3396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74" name="Freeform 632">
                <a:extLst>
                  <a:ext uri="{FF2B5EF4-FFF2-40B4-BE49-F238E27FC236}">
                    <a16:creationId xmlns:a16="http://schemas.microsoft.com/office/drawing/2014/main" id="{4D7B96B4-A3BD-49F7-93D7-1CAE13E96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3398"/>
                <a:ext cx="5" cy="7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3 h 3"/>
                  <a:gd name="T6" fmla="*/ 0 w 2"/>
                  <a:gd name="T7" fmla="*/ 3 h 3"/>
                  <a:gd name="T8" fmla="*/ 2 w 2"/>
                  <a:gd name="T9" fmla="*/ 0 h 3"/>
                  <a:gd name="T10" fmla="*/ 2 w 2"/>
                  <a:gd name="T11" fmla="*/ 0 h 3"/>
                  <a:gd name="T12" fmla="*/ 2 w 2"/>
                  <a:gd name="T13" fmla="*/ 0 h 3"/>
                  <a:gd name="T14" fmla="*/ 2 w 2"/>
                  <a:gd name="T15" fmla="*/ 0 h 3"/>
                  <a:gd name="T16" fmla="*/ 0 w 2"/>
                  <a:gd name="T17" fmla="*/ 3 h 3"/>
                  <a:gd name="T18" fmla="*/ 0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75" name="Freeform 633">
                <a:extLst>
                  <a:ext uri="{FF2B5EF4-FFF2-40B4-BE49-F238E27FC236}">
                    <a16:creationId xmlns:a16="http://schemas.microsoft.com/office/drawing/2014/main" id="{B6138AFD-50EF-482F-905B-131A6E737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3398"/>
                <a:ext cx="4" cy="9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2 w 2"/>
                  <a:gd name="T9" fmla="*/ 0 h 4"/>
                  <a:gd name="T10" fmla="*/ 2 w 2"/>
                  <a:gd name="T11" fmla="*/ 0 h 4"/>
                  <a:gd name="T12" fmla="*/ 0 w 2"/>
                  <a:gd name="T13" fmla="*/ 3 h 4"/>
                  <a:gd name="T14" fmla="*/ 0 w 2"/>
                  <a:gd name="T15" fmla="*/ 4 h 4"/>
                  <a:gd name="T16" fmla="*/ 0 w 2"/>
                  <a:gd name="T17" fmla="*/ 4 h 4"/>
                  <a:gd name="T18" fmla="*/ 0 w 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76" name="Freeform 634">
                <a:extLst>
                  <a:ext uri="{FF2B5EF4-FFF2-40B4-BE49-F238E27FC236}">
                    <a16:creationId xmlns:a16="http://schemas.microsoft.com/office/drawing/2014/main" id="{B95967C6-0508-41FD-89E7-B0A09CB7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40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77" name="Freeform 635">
                <a:extLst>
                  <a:ext uri="{FF2B5EF4-FFF2-40B4-BE49-F238E27FC236}">
                    <a16:creationId xmlns:a16="http://schemas.microsoft.com/office/drawing/2014/main" id="{8DD57DC0-C1D0-4DF7-9AA7-4AD6E00A0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34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78" name="Freeform 636">
                <a:extLst>
                  <a:ext uri="{FF2B5EF4-FFF2-40B4-BE49-F238E27FC236}">
                    <a16:creationId xmlns:a16="http://schemas.microsoft.com/office/drawing/2014/main" id="{DD997C66-35A6-440D-88EF-9D99248F4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3403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2 w 2"/>
                  <a:gd name="T15" fmla="*/ 0 h 2"/>
                  <a:gd name="T16" fmla="*/ 0 w 2"/>
                  <a:gd name="T17" fmla="*/ 2 h 2"/>
                  <a:gd name="T18" fmla="*/ 0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79" name="Freeform 637">
                <a:extLst>
                  <a:ext uri="{FF2B5EF4-FFF2-40B4-BE49-F238E27FC236}">
                    <a16:creationId xmlns:a16="http://schemas.microsoft.com/office/drawing/2014/main" id="{5DD24C92-7A1E-464B-AF88-16D80EF5B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3407"/>
                <a:ext cx="0" cy="4"/>
              </a:xfrm>
              <a:custGeom>
                <a:avLst/>
                <a:gdLst>
                  <a:gd name="T0" fmla="*/ 0 h 2"/>
                  <a:gd name="T1" fmla="*/ 0 h 2"/>
                  <a:gd name="T2" fmla="*/ 1 h 2"/>
                  <a:gd name="T3" fmla="*/ 2 h 2"/>
                  <a:gd name="T4" fmla="*/ 1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80" name="Freeform 638">
                <a:extLst>
                  <a:ext uri="{FF2B5EF4-FFF2-40B4-BE49-F238E27FC236}">
                    <a16:creationId xmlns:a16="http://schemas.microsoft.com/office/drawing/2014/main" id="{8E47EE8A-E032-47F7-B7B9-7DFC8D2CF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40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81" name="Freeform 639">
                <a:extLst>
                  <a:ext uri="{FF2B5EF4-FFF2-40B4-BE49-F238E27FC236}">
                    <a16:creationId xmlns:a16="http://schemas.microsoft.com/office/drawing/2014/main" id="{A0585B6E-44D2-4E64-A981-8FA04BB5E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341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82" name="Freeform 640">
                <a:extLst>
                  <a:ext uri="{FF2B5EF4-FFF2-40B4-BE49-F238E27FC236}">
                    <a16:creationId xmlns:a16="http://schemas.microsoft.com/office/drawing/2014/main" id="{88312576-AC57-496F-BA5C-CEF8E25F3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3420"/>
                <a:ext cx="11" cy="6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5 w 5"/>
                  <a:gd name="T5" fmla="*/ 0 h 3"/>
                  <a:gd name="T6" fmla="*/ 0 w 5"/>
                  <a:gd name="T7" fmla="*/ 2 h 3"/>
                  <a:gd name="T8" fmla="*/ 0 w 5"/>
                  <a:gd name="T9" fmla="*/ 2 h 3"/>
                  <a:gd name="T10" fmla="*/ 0 w 5"/>
                  <a:gd name="T11" fmla="*/ 2 h 3"/>
                  <a:gd name="T12" fmla="*/ 0 w 5"/>
                  <a:gd name="T13" fmla="*/ 3 h 3"/>
                  <a:gd name="T14" fmla="*/ 0 w 5"/>
                  <a:gd name="T15" fmla="*/ 3 h 3"/>
                  <a:gd name="T16" fmla="*/ 5 w 5"/>
                  <a:gd name="T17" fmla="*/ 0 h 3"/>
                  <a:gd name="T18" fmla="*/ 5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83" name="Freeform 641">
                <a:extLst>
                  <a:ext uri="{FF2B5EF4-FFF2-40B4-BE49-F238E27FC236}">
                    <a16:creationId xmlns:a16="http://schemas.microsoft.com/office/drawing/2014/main" id="{CC4BD0A7-1A11-4EB3-9AB8-4E6F669B2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342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84" name="Freeform 642">
                <a:extLst>
                  <a:ext uri="{FF2B5EF4-FFF2-40B4-BE49-F238E27FC236}">
                    <a16:creationId xmlns:a16="http://schemas.microsoft.com/office/drawing/2014/main" id="{A0A71DA1-7825-4D21-BABB-BAD461583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422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85" name="Freeform 643">
                <a:extLst>
                  <a:ext uri="{FF2B5EF4-FFF2-40B4-BE49-F238E27FC236}">
                    <a16:creationId xmlns:a16="http://schemas.microsoft.com/office/drawing/2014/main" id="{4B970194-34DB-4F4B-B1B9-ACA2FFA1A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3420"/>
                <a:ext cx="7" cy="10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5 h 5"/>
                  <a:gd name="T8" fmla="*/ 3 w 3"/>
                  <a:gd name="T9" fmla="*/ 1 h 5"/>
                  <a:gd name="T10" fmla="*/ 3 w 3"/>
                  <a:gd name="T11" fmla="*/ 1 h 5"/>
                  <a:gd name="T12" fmla="*/ 3 w 3"/>
                  <a:gd name="T13" fmla="*/ 0 h 5"/>
                  <a:gd name="T14" fmla="*/ 3 w 3"/>
                  <a:gd name="T15" fmla="*/ 0 h 5"/>
                  <a:gd name="T16" fmla="*/ 0 w 3"/>
                  <a:gd name="T17" fmla="*/ 5 h 5"/>
                  <a:gd name="T18" fmla="*/ 0 w 3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86" name="Freeform 644">
                <a:extLst>
                  <a:ext uri="{FF2B5EF4-FFF2-40B4-BE49-F238E27FC236}">
                    <a16:creationId xmlns:a16="http://schemas.microsoft.com/office/drawing/2014/main" id="{2DC69671-4D1F-4DF2-B0E4-1876A8B2A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3420"/>
                <a:ext cx="9" cy="6"/>
              </a:xfrm>
              <a:custGeom>
                <a:avLst/>
                <a:gdLst>
                  <a:gd name="T0" fmla="*/ 4 w 4"/>
                  <a:gd name="T1" fmla="*/ 3 h 3"/>
                  <a:gd name="T2" fmla="*/ 4 w 4"/>
                  <a:gd name="T3" fmla="*/ 3 h 3"/>
                  <a:gd name="T4" fmla="*/ 4 w 4"/>
                  <a:gd name="T5" fmla="*/ 3 h 3"/>
                  <a:gd name="T6" fmla="*/ 4 w 4"/>
                  <a:gd name="T7" fmla="*/ 3 h 3"/>
                  <a:gd name="T8" fmla="*/ 0 w 4"/>
                  <a:gd name="T9" fmla="*/ 0 h 3"/>
                  <a:gd name="T10" fmla="*/ 0 w 4"/>
                  <a:gd name="T11" fmla="*/ 0 h 3"/>
                  <a:gd name="T12" fmla="*/ 0 w 4"/>
                  <a:gd name="T13" fmla="*/ 0 h 3"/>
                  <a:gd name="T14" fmla="*/ 0 w 4"/>
                  <a:gd name="T15" fmla="*/ 0 h 3"/>
                  <a:gd name="T16" fmla="*/ 4 w 4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87" name="Freeform 645">
                <a:extLst>
                  <a:ext uri="{FF2B5EF4-FFF2-40B4-BE49-F238E27FC236}">
                    <a16:creationId xmlns:a16="http://schemas.microsoft.com/office/drawing/2014/main" id="{BACB292B-A5BB-4137-9D2B-8E60B6057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342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88" name="Freeform 646">
                <a:extLst>
                  <a:ext uri="{FF2B5EF4-FFF2-40B4-BE49-F238E27FC236}">
                    <a16:creationId xmlns:a16="http://schemas.microsoft.com/office/drawing/2014/main" id="{BB8CA976-4C3C-45B1-9C36-E98C21686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3430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  <a:gd name="T20" fmla="*/ 1 w 1"/>
                  <a:gd name="T21" fmla="*/ 0 h 2"/>
                  <a:gd name="T22" fmla="*/ 1 w 1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89" name="Freeform 647">
                <a:extLst>
                  <a:ext uri="{FF2B5EF4-FFF2-40B4-BE49-F238E27FC236}">
                    <a16:creationId xmlns:a16="http://schemas.microsoft.com/office/drawing/2014/main" id="{B75FED1B-2EB0-4795-A0DC-4E3561A19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437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2 h 2"/>
                  <a:gd name="T4" fmla="*/ 1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90" name="Freeform 648">
                <a:extLst>
                  <a:ext uri="{FF2B5EF4-FFF2-40B4-BE49-F238E27FC236}">
                    <a16:creationId xmlns:a16="http://schemas.microsoft.com/office/drawing/2014/main" id="{78350856-D4E7-456E-8FCB-BA0061B6C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3437"/>
                <a:ext cx="8" cy="6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0 h 3"/>
                  <a:gd name="T4" fmla="*/ 1 w 4"/>
                  <a:gd name="T5" fmla="*/ 1 h 3"/>
                  <a:gd name="T6" fmla="*/ 4 w 4"/>
                  <a:gd name="T7" fmla="*/ 3 h 3"/>
                  <a:gd name="T8" fmla="*/ 4 w 4"/>
                  <a:gd name="T9" fmla="*/ 3 h 3"/>
                  <a:gd name="T10" fmla="*/ 4 w 4"/>
                  <a:gd name="T11" fmla="*/ 3 h 3"/>
                  <a:gd name="T12" fmla="*/ 4 w 4"/>
                  <a:gd name="T13" fmla="*/ 3 h 3"/>
                  <a:gd name="T14" fmla="*/ 4 w 4"/>
                  <a:gd name="T15" fmla="*/ 3 h 3"/>
                  <a:gd name="T16" fmla="*/ 1 w 4"/>
                  <a:gd name="T17" fmla="*/ 0 h 3"/>
                  <a:gd name="T18" fmla="*/ 1 w 4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91" name="Freeform 649">
                <a:extLst>
                  <a:ext uri="{FF2B5EF4-FFF2-40B4-BE49-F238E27FC236}">
                    <a16:creationId xmlns:a16="http://schemas.microsoft.com/office/drawing/2014/main" id="{53F2227A-456B-4B78-AAC0-933B052E1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344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92" name="Freeform 650">
                <a:extLst>
                  <a:ext uri="{FF2B5EF4-FFF2-40B4-BE49-F238E27FC236}">
                    <a16:creationId xmlns:a16="http://schemas.microsoft.com/office/drawing/2014/main" id="{B7980431-E074-4C9D-BB0F-1A4A8BBBC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441"/>
                <a:ext cx="0" cy="9"/>
              </a:xfrm>
              <a:custGeom>
                <a:avLst/>
                <a:gdLst>
                  <a:gd name="T0" fmla="*/ 0 h 4"/>
                  <a:gd name="T1" fmla="*/ 0 h 4"/>
                  <a:gd name="T2" fmla="*/ 2 h 4"/>
                  <a:gd name="T3" fmla="*/ 2 h 4"/>
                  <a:gd name="T4" fmla="*/ 4 h 4"/>
                  <a:gd name="T5" fmla="*/ 4 h 4"/>
                  <a:gd name="T6" fmla="*/ 4 h 4"/>
                  <a:gd name="T7" fmla="*/ 0 h 4"/>
                  <a:gd name="T8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93" name="Freeform 651">
                <a:extLst>
                  <a:ext uri="{FF2B5EF4-FFF2-40B4-BE49-F238E27FC236}">
                    <a16:creationId xmlns:a16="http://schemas.microsoft.com/office/drawing/2014/main" id="{9973740D-6C43-4345-AB3A-DDD37B223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344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94" name="Freeform 652">
                <a:extLst>
                  <a:ext uri="{FF2B5EF4-FFF2-40B4-BE49-F238E27FC236}">
                    <a16:creationId xmlns:a16="http://schemas.microsoft.com/office/drawing/2014/main" id="{387D75AB-6B7B-4901-9F74-46D9287A6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3443"/>
                <a:ext cx="6" cy="7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3 w 3"/>
                  <a:gd name="T13" fmla="*/ 3 h 3"/>
                  <a:gd name="T14" fmla="*/ 3 w 3"/>
                  <a:gd name="T15" fmla="*/ 3 h 3"/>
                  <a:gd name="T16" fmla="*/ 0 w 3"/>
                  <a:gd name="T17" fmla="*/ 0 h 3"/>
                  <a:gd name="T18" fmla="*/ 0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95" name="Freeform 653">
                <a:extLst>
                  <a:ext uri="{FF2B5EF4-FFF2-40B4-BE49-F238E27FC236}">
                    <a16:creationId xmlns:a16="http://schemas.microsoft.com/office/drawing/2014/main" id="{240F27E3-4686-4419-97F5-C23095BA2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3450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0 w 1"/>
                  <a:gd name="T17" fmla="*/ 0 h 2"/>
                  <a:gd name="T18" fmla="*/ 0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96" name="Freeform 654">
                <a:extLst>
                  <a:ext uri="{FF2B5EF4-FFF2-40B4-BE49-F238E27FC236}">
                    <a16:creationId xmlns:a16="http://schemas.microsoft.com/office/drawing/2014/main" id="{0934C50A-A070-4805-ADE7-42D75715C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" y="3452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97" name="Freeform 655">
                <a:extLst>
                  <a:ext uri="{FF2B5EF4-FFF2-40B4-BE49-F238E27FC236}">
                    <a16:creationId xmlns:a16="http://schemas.microsoft.com/office/drawing/2014/main" id="{704FF4DB-8000-4522-B93F-F4576CC4D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450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3 h 3"/>
                  <a:gd name="T16" fmla="*/ 0 w 2"/>
                  <a:gd name="T17" fmla="*/ 0 h 3"/>
                  <a:gd name="T18" fmla="*/ 0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98" name="Freeform 656">
                <a:extLst>
                  <a:ext uri="{FF2B5EF4-FFF2-40B4-BE49-F238E27FC236}">
                    <a16:creationId xmlns:a16="http://schemas.microsoft.com/office/drawing/2014/main" id="{EA3483BC-A78D-4E83-9AE1-A7ED607B1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345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99" name="Freeform 657">
                <a:extLst>
                  <a:ext uri="{FF2B5EF4-FFF2-40B4-BE49-F238E27FC236}">
                    <a16:creationId xmlns:a16="http://schemas.microsoft.com/office/drawing/2014/main" id="{FAA2F42E-8419-46DA-9B28-694C71564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3458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00" name="Freeform 658">
                <a:extLst>
                  <a:ext uri="{FF2B5EF4-FFF2-40B4-BE49-F238E27FC236}">
                    <a16:creationId xmlns:a16="http://schemas.microsoft.com/office/drawing/2014/main" id="{57BECAEF-5029-4BE3-BE76-8837F6D47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345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01" name="Freeform 659">
                <a:extLst>
                  <a:ext uri="{FF2B5EF4-FFF2-40B4-BE49-F238E27FC236}">
                    <a16:creationId xmlns:a16="http://schemas.microsoft.com/office/drawing/2014/main" id="{9E03A1F0-3405-406F-822F-401750EF4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346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02" name="Freeform 660">
                <a:extLst>
                  <a:ext uri="{FF2B5EF4-FFF2-40B4-BE49-F238E27FC236}">
                    <a16:creationId xmlns:a16="http://schemas.microsoft.com/office/drawing/2014/main" id="{F87B3161-5608-4094-B9F7-C276988AB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443"/>
                <a:ext cx="22" cy="43"/>
              </a:xfrm>
              <a:custGeom>
                <a:avLst/>
                <a:gdLst>
                  <a:gd name="T0" fmla="*/ 10 w 10"/>
                  <a:gd name="T1" fmla="*/ 1 h 20"/>
                  <a:gd name="T2" fmla="*/ 10 w 10"/>
                  <a:gd name="T3" fmla="*/ 1 h 20"/>
                  <a:gd name="T4" fmla="*/ 7 w 10"/>
                  <a:gd name="T5" fmla="*/ 0 h 20"/>
                  <a:gd name="T6" fmla="*/ 6 w 10"/>
                  <a:gd name="T7" fmla="*/ 0 h 20"/>
                  <a:gd name="T8" fmla="*/ 5 w 10"/>
                  <a:gd name="T9" fmla="*/ 1 h 20"/>
                  <a:gd name="T10" fmla="*/ 5 w 10"/>
                  <a:gd name="T11" fmla="*/ 1 h 20"/>
                  <a:gd name="T12" fmla="*/ 2 w 10"/>
                  <a:gd name="T13" fmla="*/ 7 h 20"/>
                  <a:gd name="T14" fmla="*/ 1 w 10"/>
                  <a:gd name="T15" fmla="*/ 10 h 20"/>
                  <a:gd name="T16" fmla="*/ 1 w 10"/>
                  <a:gd name="T17" fmla="*/ 10 h 20"/>
                  <a:gd name="T18" fmla="*/ 0 w 10"/>
                  <a:gd name="T19" fmla="*/ 13 h 20"/>
                  <a:gd name="T20" fmla="*/ 0 w 10"/>
                  <a:gd name="T21" fmla="*/ 13 h 20"/>
                  <a:gd name="T22" fmla="*/ 4 w 10"/>
                  <a:gd name="T23" fmla="*/ 20 h 20"/>
                  <a:gd name="T24" fmla="*/ 4 w 10"/>
                  <a:gd name="T25" fmla="*/ 20 h 20"/>
                  <a:gd name="T26" fmla="*/ 4 w 10"/>
                  <a:gd name="T27" fmla="*/ 20 h 20"/>
                  <a:gd name="T28" fmla="*/ 7 w 10"/>
                  <a:gd name="T29" fmla="*/ 13 h 20"/>
                  <a:gd name="T30" fmla="*/ 7 w 10"/>
                  <a:gd name="T31" fmla="*/ 13 h 20"/>
                  <a:gd name="T32" fmla="*/ 8 w 10"/>
                  <a:gd name="T33" fmla="*/ 7 h 20"/>
                  <a:gd name="T34" fmla="*/ 10 w 10"/>
                  <a:gd name="T35" fmla="*/ 4 h 20"/>
                  <a:gd name="T36" fmla="*/ 10 w 10"/>
                  <a:gd name="T37" fmla="*/ 3 h 20"/>
                  <a:gd name="T38" fmla="*/ 9 w 10"/>
                  <a:gd name="T39" fmla="*/ 2 h 20"/>
                  <a:gd name="T40" fmla="*/ 10 w 10"/>
                  <a:gd name="T41" fmla="*/ 1 h 20"/>
                  <a:gd name="T42" fmla="*/ 10 w 10"/>
                  <a:gd name="T43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20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03" name="Freeform 661">
                <a:extLst>
                  <a:ext uri="{FF2B5EF4-FFF2-40B4-BE49-F238E27FC236}">
                    <a16:creationId xmlns:a16="http://schemas.microsoft.com/office/drawing/2014/main" id="{1830734C-CE9A-4B9D-ABD5-D21B24A5E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3463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0 w 2"/>
                  <a:gd name="T17" fmla="*/ 0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04" name="Freeform 662">
                <a:extLst>
                  <a:ext uri="{FF2B5EF4-FFF2-40B4-BE49-F238E27FC236}">
                    <a16:creationId xmlns:a16="http://schemas.microsoft.com/office/drawing/2014/main" id="{05253ABB-5F8C-4889-8102-3793A4437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46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05" name="Freeform 663">
                <a:extLst>
                  <a:ext uri="{FF2B5EF4-FFF2-40B4-BE49-F238E27FC236}">
                    <a16:creationId xmlns:a16="http://schemas.microsoft.com/office/drawing/2014/main" id="{108A3D61-E422-43C7-A9C6-E55BD805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4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1 h 1"/>
                  <a:gd name="T16" fmla="*/ 0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06" name="Freeform 664">
                <a:extLst>
                  <a:ext uri="{FF2B5EF4-FFF2-40B4-BE49-F238E27FC236}">
                    <a16:creationId xmlns:a16="http://schemas.microsoft.com/office/drawing/2014/main" id="{57AA3586-8475-4DB6-BB11-1FF5B29AE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3463"/>
                <a:ext cx="4" cy="10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0 w 2"/>
                  <a:gd name="T5" fmla="*/ 0 h 5"/>
                  <a:gd name="T6" fmla="*/ 2 w 2"/>
                  <a:gd name="T7" fmla="*/ 5 h 5"/>
                  <a:gd name="T8" fmla="*/ 2 w 2"/>
                  <a:gd name="T9" fmla="*/ 5 h 5"/>
                  <a:gd name="T10" fmla="*/ 2 w 2"/>
                  <a:gd name="T11" fmla="*/ 5 h 5"/>
                  <a:gd name="T12" fmla="*/ 2 w 2"/>
                  <a:gd name="T13" fmla="*/ 5 h 5"/>
                  <a:gd name="T14" fmla="*/ 2 w 2"/>
                  <a:gd name="T15" fmla="*/ 5 h 5"/>
                  <a:gd name="T16" fmla="*/ 0 w 2"/>
                  <a:gd name="T17" fmla="*/ 0 h 5"/>
                  <a:gd name="T18" fmla="*/ 0 w 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07" name="Freeform 665">
                <a:extLst>
                  <a:ext uri="{FF2B5EF4-FFF2-40B4-BE49-F238E27FC236}">
                    <a16:creationId xmlns:a16="http://schemas.microsoft.com/office/drawing/2014/main" id="{33A3D52C-F05E-47F8-B427-EFD1FAD9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347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08" name="Freeform 666">
                <a:extLst>
                  <a:ext uri="{FF2B5EF4-FFF2-40B4-BE49-F238E27FC236}">
                    <a16:creationId xmlns:a16="http://schemas.microsoft.com/office/drawing/2014/main" id="{E7D20756-920D-4CC5-A5ED-FAA93877E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3473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  <a:gd name="T10" fmla="*/ 0 w 2"/>
                  <a:gd name="T11" fmla="*/ 1 h 1"/>
                  <a:gd name="T12" fmla="*/ 0 w 2"/>
                  <a:gd name="T13" fmla="*/ 1 h 1"/>
                  <a:gd name="T14" fmla="*/ 0 w 2"/>
                  <a:gd name="T15" fmla="*/ 1 h 1"/>
                  <a:gd name="T16" fmla="*/ 1 w 2"/>
                  <a:gd name="T17" fmla="*/ 1 h 1"/>
                  <a:gd name="T18" fmla="*/ 1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09" name="Freeform 667">
                <a:extLst>
                  <a:ext uri="{FF2B5EF4-FFF2-40B4-BE49-F238E27FC236}">
                    <a16:creationId xmlns:a16="http://schemas.microsoft.com/office/drawing/2014/main" id="{62C60557-E0A5-41A5-845E-364826AB3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473"/>
                <a:ext cx="5" cy="4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0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2 w 2"/>
                  <a:gd name="T17" fmla="*/ 2 h 2"/>
                  <a:gd name="T18" fmla="*/ 2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10" name="Freeform 668">
                <a:extLst>
                  <a:ext uri="{FF2B5EF4-FFF2-40B4-BE49-F238E27FC236}">
                    <a16:creationId xmlns:a16="http://schemas.microsoft.com/office/drawing/2014/main" id="{441BBF2D-15AD-4DA0-BEE7-DF9D0B748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347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11" name="Freeform 669">
                <a:extLst>
                  <a:ext uri="{FF2B5EF4-FFF2-40B4-BE49-F238E27FC236}">
                    <a16:creationId xmlns:a16="http://schemas.microsoft.com/office/drawing/2014/main" id="{388EA941-7743-4BF7-8DE0-23E813534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475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12" name="Freeform 670">
                <a:extLst>
                  <a:ext uri="{FF2B5EF4-FFF2-40B4-BE49-F238E27FC236}">
                    <a16:creationId xmlns:a16="http://schemas.microsoft.com/office/drawing/2014/main" id="{60734BD0-379B-4E51-BC62-D3B433246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347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0 w 1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13" name="Freeform 671">
                <a:extLst>
                  <a:ext uri="{FF2B5EF4-FFF2-40B4-BE49-F238E27FC236}">
                    <a16:creationId xmlns:a16="http://schemas.microsoft.com/office/drawing/2014/main" id="{906C42F9-2700-4598-BC2B-12A80EE92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347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0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14" name="Freeform 672">
                <a:extLst>
                  <a:ext uri="{FF2B5EF4-FFF2-40B4-BE49-F238E27FC236}">
                    <a16:creationId xmlns:a16="http://schemas.microsoft.com/office/drawing/2014/main" id="{83729E3C-443D-452C-9C2A-8540BCA16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348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1 w 2"/>
                  <a:gd name="T23" fmla="*/ 0 h 1"/>
                  <a:gd name="T24" fmla="*/ 2 w 2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15" name="Freeform 673">
                <a:extLst>
                  <a:ext uri="{FF2B5EF4-FFF2-40B4-BE49-F238E27FC236}">
                    <a16:creationId xmlns:a16="http://schemas.microsoft.com/office/drawing/2014/main" id="{27097655-B1FD-4A4D-993F-956AB1E37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348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16" name="Freeform 674">
                <a:extLst>
                  <a:ext uri="{FF2B5EF4-FFF2-40B4-BE49-F238E27FC236}">
                    <a16:creationId xmlns:a16="http://schemas.microsoft.com/office/drawing/2014/main" id="{6E8F95FA-0076-41CA-86EA-D37A0CC45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3477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3 h 3"/>
                  <a:gd name="T10" fmla="*/ 1 w 1"/>
                  <a:gd name="T11" fmla="*/ 0 h 3"/>
                  <a:gd name="T12" fmla="*/ 0 w 1"/>
                  <a:gd name="T13" fmla="*/ 0 h 3"/>
                  <a:gd name="T14" fmla="*/ 0 w 1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17" name="Freeform 675">
                <a:extLst>
                  <a:ext uri="{FF2B5EF4-FFF2-40B4-BE49-F238E27FC236}">
                    <a16:creationId xmlns:a16="http://schemas.microsoft.com/office/drawing/2014/main" id="{DB0711AC-26BF-42AA-A015-87621E155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348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18" name="Freeform 676">
                <a:extLst>
                  <a:ext uri="{FF2B5EF4-FFF2-40B4-BE49-F238E27FC236}">
                    <a16:creationId xmlns:a16="http://schemas.microsoft.com/office/drawing/2014/main" id="{3099551E-C368-47B5-B770-F77B51544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482"/>
                <a:ext cx="0" cy="4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2 h 2"/>
                  <a:gd name="T5" fmla="*/ 2 h 2"/>
                  <a:gd name="T6" fmla="*/ 1 h 2"/>
                  <a:gd name="T7" fmla="*/ 1 h 2"/>
                  <a:gd name="T8" fmla="*/ 0 h 2"/>
                  <a:gd name="T9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19" name="Freeform 677">
                <a:extLst>
                  <a:ext uri="{FF2B5EF4-FFF2-40B4-BE49-F238E27FC236}">
                    <a16:creationId xmlns:a16="http://schemas.microsoft.com/office/drawing/2014/main" id="{B09E3245-BDC0-444C-BE2F-72FAD58CC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" y="3482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20" name="Freeform 678">
                <a:extLst>
                  <a:ext uri="{FF2B5EF4-FFF2-40B4-BE49-F238E27FC236}">
                    <a16:creationId xmlns:a16="http://schemas.microsoft.com/office/drawing/2014/main" id="{219A3BD8-31F5-463F-925D-F3DC91D56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348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21" name="Freeform 679">
                <a:extLst>
                  <a:ext uri="{FF2B5EF4-FFF2-40B4-BE49-F238E27FC236}">
                    <a16:creationId xmlns:a16="http://schemas.microsoft.com/office/drawing/2014/main" id="{4EB1DCF2-9ED2-4AA7-9B7D-0ABE41C2A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4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22" name="Freeform 680">
                <a:extLst>
                  <a:ext uri="{FF2B5EF4-FFF2-40B4-BE49-F238E27FC236}">
                    <a16:creationId xmlns:a16="http://schemas.microsoft.com/office/drawing/2014/main" id="{B07AC545-FA1E-4CB6-B4A1-D4BFB6AE5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3486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1 w 2"/>
                  <a:gd name="T21" fmla="*/ 1 h 1"/>
                  <a:gd name="T22" fmla="*/ 1 w 2"/>
                  <a:gd name="T23" fmla="*/ 0 h 1"/>
                  <a:gd name="T24" fmla="*/ 0 w 2"/>
                  <a:gd name="T25" fmla="*/ 0 h 1"/>
                  <a:gd name="T26" fmla="*/ 0 w 2"/>
                  <a:gd name="T27" fmla="*/ 0 h 1"/>
                  <a:gd name="T28" fmla="*/ 0 w 2"/>
                  <a:gd name="T2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23" name="Freeform 681">
                <a:extLst>
                  <a:ext uri="{FF2B5EF4-FFF2-40B4-BE49-F238E27FC236}">
                    <a16:creationId xmlns:a16="http://schemas.microsoft.com/office/drawing/2014/main" id="{DBD854C9-3B46-4B16-AF09-065F7B71B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348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24" name="Freeform 682">
                <a:extLst>
                  <a:ext uri="{FF2B5EF4-FFF2-40B4-BE49-F238E27FC236}">
                    <a16:creationId xmlns:a16="http://schemas.microsoft.com/office/drawing/2014/main" id="{C6C988FC-FDF0-4C1F-A41D-795992C30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348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25" name="Freeform 683">
                <a:extLst>
                  <a:ext uri="{FF2B5EF4-FFF2-40B4-BE49-F238E27FC236}">
                    <a16:creationId xmlns:a16="http://schemas.microsoft.com/office/drawing/2014/main" id="{25817FE5-3612-4F0F-9CBE-35E0D57CB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3486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26" name="Freeform 684">
                <a:extLst>
                  <a:ext uri="{FF2B5EF4-FFF2-40B4-BE49-F238E27FC236}">
                    <a16:creationId xmlns:a16="http://schemas.microsoft.com/office/drawing/2014/main" id="{57BA70B2-D95D-40DD-B0E8-B46F34A7B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34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27" name="Freeform 685">
                <a:extLst>
                  <a:ext uri="{FF2B5EF4-FFF2-40B4-BE49-F238E27FC236}">
                    <a16:creationId xmlns:a16="http://schemas.microsoft.com/office/drawing/2014/main" id="{6B33DFBD-1FAB-4005-89BE-B984C0005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3486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1 h 2"/>
                  <a:gd name="T4" fmla="*/ 0 w 3"/>
                  <a:gd name="T5" fmla="*/ 1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3 w 3"/>
                  <a:gd name="T15" fmla="*/ 2 h 2"/>
                  <a:gd name="T16" fmla="*/ 1 w 3"/>
                  <a:gd name="T17" fmla="*/ 0 h 2"/>
                  <a:gd name="T18" fmla="*/ 0 w 3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28" name="Freeform 686">
                <a:extLst>
                  <a:ext uri="{FF2B5EF4-FFF2-40B4-BE49-F238E27FC236}">
                    <a16:creationId xmlns:a16="http://schemas.microsoft.com/office/drawing/2014/main" id="{E3558880-27B9-4E6F-83E2-3246606A6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34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29" name="Freeform 687">
                <a:extLst>
                  <a:ext uri="{FF2B5EF4-FFF2-40B4-BE49-F238E27FC236}">
                    <a16:creationId xmlns:a16="http://schemas.microsoft.com/office/drawing/2014/main" id="{3C6C2395-E725-4768-8604-7C6F5AA5B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348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30" name="Freeform 688">
                <a:extLst>
                  <a:ext uri="{FF2B5EF4-FFF2-40B4-BE49-F238E27FC236}">
                    <a16:creationId xmlns:a16="http://schemas.microsoft.com/office/drawing/2014/main" id="{036E2E79-5B5B-453A-86F6-C7825D731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3469"/>
                <a:ext cx="113" cy="45"/>
              </a:xfrm>
              <a:custGeom>
                <a:avLst/>
                <a:gdLst>
                  <a:gd name="T0" fmla="*/ 49 w 53"/>
                  <a:gd name="T1" fmla="*/ 21 h 21"/>
                  <a:gd name="T2" fmla="*/ 53 w 53"/>
                  <a:gd name="T3" fmla="*/ 19 h 21"/>
                  <a:gd name="T4" fmla="*/ 49 w 53"/>
                  <a:gd name="T5" fmla="*/ 16 h 21"/>
                  <a:gd name="T6" fmla="*/ 46 w 53"/>
                  <a:gd name="T7" fmla="*/ 15 h 21"/>
                  <a:gd name="T8" fmla="*/ 46 w 53"/>
                  <a:gd name="T9" fmla="*/ 13 h 21"/>
                  <a:gd name="T10" fmla="*/ 40 w 53"/>
                  <a:gd name="T11" fmla="*/ 12 h 21"/>
                  <a:gd name="T12" fmla="*/ 38 w 53"/>
                  <a:gd name="T13" fmla="*/ 9 h 21"/>
                  <a:gd name="T14" fmla="*/ 31 w 53"/>
                  <a:gd name="T15" fmla="*/ 5 h 21"/>
                  <a:gd name="T16" fmla="*/ 28 w 53"/>
                  <a:gd name="T17" fmla="*/ 5 h 21"/>
                  <a:gd name="T18" fmla="*/ 26 w 53"/>
                  <a:gd name="T19" fmla="*/ 2 h 21"/>
                  <a:gd name="T20" fmla="*/ 19 w 53"/>
                  <a:gd name="T21" fmla="*/ 0 h 21"/>
                  <a:gd name="T22" fmla="*/ 19 w 53"/>
                  <a:gd name="T23" fmla="*/ 0 h 21"/>
                  <a:gd name="T24" fmla="*/ 9 w 53"/>
                  <a:gd name="T25" fmla="*/ 1 h 21"/>
                  <a:gd name="T26" fmla="*/ 4 w 53"/>
                  <a:gd name="T27" fmla="*/ 4 h 21"/>
                  <a:gd name="T28" fmla="*/ 3 w 53"/>
                  <a:gd name="T29" fmla="*/ 6 h 21"/>
                  <a:gd name="T30" fmla="*/ 0 w 53"/>
                  <a:gd name="T31" fmla="*/ 8 h 21"/>
                  <a:gd name="T32" fmla="*/ 0 w 53"/>
                  <a:gd name="T33" fmla="*/ 8 h 21"/>
                  <a:gd name="T34" fmla="*/ 4 w 53"/>
                  <a:gd name="T35" fmla="*/ 8 h 21"/>
                  <a:gd name="T36" fmla="*/ 4 w 53"/>
                  <a:gd name="T37" fmla="*/ 7 h 21"/>
                  <a:gd name="T38" fmla="*/ 11 w 53"/>
                  <a:gd name="T39" fmla="*/ 3 h 21"/>
                  <a:gd name="T40" fmla="*/ 22 w 53"/>
                  <a:gd name="T41" fmla="*/ 7 h 21"/>
                  <a:gd name="T42" fmla="*/ 25 w 53"/>
                  <a:gd name="T43" fmla="*/ 10 h 21"/>
                  <a:gd name="T44" fmla="*/ 34 w 53"/>
                  <a:gd name="T45" fmla="*/ 15 h 21"/>
                  <a:gd name="T46" fmla="*/ 38 w 53"/>
                  <a:gd name="T47" fmla="*/ 16 h 21"/>
                  <a:gd name="T48" fmla="*/ 37 w 53"/>
                  <a:gd name="T49" fmla="*/ 19 h 21"/>
                  <a:gd name="T50" fmla="*/ 36 w 53"/>
                  <a:gd name="T51" fmla="*/ 21 h 21"/>
                  <a:gd name="T52" fmla="*/ 36 w 53"/>
                  <a:gd name="T53" fmla="*/ 21 h 21"/>
                  <a:gd name="T54" fmla="*/ 42 w 53"/>
                  <a:gd name="T55" fmla="*/ 20 h 21"/>
                  <a:gd name="T56" fmla="*/ 47 w 53"/>
                  <a:gd name="T57" fmla="*/ 21 h 21"/>
                  <a:gd name="T58" fmla="*/ 48 w 53"/>
                  <a:gd name="T59" fmla="*/ 20 h 21"/>
                  <a:gd name="T60" fmla="*/ 48 w 53"/>
                  <a:gd name="T61" fmla="*/ 21 h 21"/>
                  <a:gd name="T62" fmla="*/ 48 w 53"/>
                  <a:gd name="T63" fmla="*/ 21 h 21"/>
                  <a:gd name="T64" fmla="*/ 48 w 53"/>
                  <a:gd name="T65" fmla="*/ 20 h 21"/>
                  <a:gd name="T66" fmla="*/ 48 w 53"/>
                  <a:gd name="T67" fmla="*/ 20 h 21"/>
                  <a:gd name="T68" fmla="*/ 48 w 53"/>
                  <a:gd name="T6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3" h="21">
                    <a:moveTo>
                      <a:pt x="48" y="21"/>
                    </a:moveTo>
                    <a:cubicBezTo>
                      <a:pt x="48" y="21"/>
                      <a:pt x="49" y="21"/>
                      <a:pt x="49" y="21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31" name="Freeform 689">
                <a:extLst>
                  <a:ext uri="{FF2B5EF4-FFF2-40B4-BE49-F238E27FC236}">
                    <a16:creationId xmlns:a16="http://schemas.microsoft.com/office/drawing/2014/main" id="{3CB60763-43C5-41B0-B23F-5DDB7273B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349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32" name="Freeform 690">
                <a:extLst>
                  <a:ext uri="{FF2B5EF4-FFF2-40B4-BE49-F238E27FC236}">
                    <a16:creationId xmlns:a16="http://schemas.microsoft.com/office/drawing/2014/main" id="{7E270C53-98EB-4E40-9B14-B0C084E1B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3488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0 h 3"/>
                  <a:gd name="T8" fmla="*/ 2 w 2"/>
                  <a:gd name="T9" fmla="*/ 3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3 h 3"/>
                  <a:gd name="T16" fmla="*/ 2 w 2"/>
                  <a:gd name="T17" fmla="*/ 3 h 3"/>
                  <a:gd name="T18" fmla="*/ 0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33" name="Freeform 691">
                <a:extLst>
                  <a:ext uri="{FF2B5EF4-FFF2-40B4-BE49-F238E27FC236}">
                    <a16:creationId xmlns:a16="http://schemas.microsoft.com/office/drawing/2014/main" id="{28794C26-730B-4031-B675-82239D292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349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1 h 1"/>
                  <a:gd name="T16" fmla="*/ 0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34" name="Freeform 692">
                <a:extLst>
                  <a:ext uri="{FF2B5EF4-FFF2-40B4-BE49-F238E27FC236}">
                    <a16:creationId xmlns:a16="http://schemas.microsoft.com/office/drawing/2014/main" id="{9C164E9A-540E-4535-A862-E36CAACA2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746"/>
                <a:ext cx="2173" cy="1491"/>
              </a:xfrm>
              <a:custGeom>
                <a:avLst/>
                <a:gdLst>
                  <a:gd name="T0" fmla="*/ 936 w 1019"/>
                  <a:gd name="T1" fmla="*/ 49 h 697"/>
                  <a:gd name="T2" fmla="*/ 825 w 1019"/>
                  <a:gd name="T3" fmla="*/ 39 h 697"/>
                  <a:gd name="T4" fmla="*/ 721 w 1019"/>
                  <a:gd name="T5" fmla="*/ 38 h 697"/>
                  <a:gd name="T6" fmla="*/ 641 w 1019"/>
                  <a:gd name="T7" fmla="*/ 24 h 697"/>
                  <a:gd name="T8" fmla="*/ 615 w 1019"/>
                  <a:gd name="T9" fmla="*/ 7 h 697"/>
                  <a:gd name="T10" fmla="*/ 546 w 1019"/>
                  <a:gd name="T11" fmla="*/ 11 h 697"/>
                  <a:gd name="T12" fmla="*/ 484 w 1019"/>
                  <a:gd name="T13" fmla="*/ 34 h 697"/>
                  <a:gd name="T14" fmla="*/ 467 w 1019"/>
                  <a:gd name="T15" fmla="*/ 63 h 697"/>
                  <a:gd name="T16" fmla="*/ 413 w 1019"/>
                  <a:gd name="T17" fmla="*/ 51 h 697"/>
                  <a:gd name="T18" fmla="*/ 331 w 1019"/>
                  <a:gd name="T19" fmla="*/ 60 h 697"/>
                  <a:gd name="T20" fmla="*/ 260 w 1019"/>
                  <a:gd name="T21" fmla="*/ 83 h 697"/>
                  <a:gd name="T22" fmla="*/ 247 w 1019"/>
                  <a:gd name="T23" fmla="*/ 51 h 697"/>
                  <a:gd name="T24" fmla="*/ 194 w 1019"/>
                  <a:gd name="T25" fmla="*/ 46 h 697"/>
                  <a:gd name="T26" fmla="*/ 141 w 1019"/>
                  <a:gd name="T27" fmla="*/ 80 h 697"/>
                  <a:gd name="T28" fmla="*/ 111 w 1019"/>
                  <a:gd name="T29" fmla="*/ 104 h 697"/>
                  <a:gd name="T30" fmla="*/ 138 w 1019"/>
                  <a:gd name="T31" fmla="*/ 111 h 697"/>
                  <a:gd name="T32" fmla="*/ 169 w 1019"/>
                  <a:gd name="T33" fmla="*/ 120 h 697"/>
                  <a:gd name="T34" fmla="*/ 204 w 1019"/>
                  <a:gd name="T35" fmla="*/ 76 h 697"/>
                  <a:gd name="T36" fmla="*/ 206 w 1019"/>
                  <a:gd name="T37" fmla="*/ 110 h 697"/>
                  <a:gd name="T38" fmla="*/ 206 w 1019"/>
                  <a:gd name="T39" fmla="*/ 123 h 697"/>
                  <a:gd name="T40" fmla="*/ 135 w 1019"/>
                  <a:gd name="T41" fmla="*/ 143 h 697"/>
                  <a:gd name="T42" fmla="*/ 126 w 1019"/>
                  <a:gd name="T43" fmla="*/ 143 h 697"/>
                  <a:gd name="T44" fmla="*/ 102 w 1019"/>
                  <a:gd name="T45" fmla="*/ 164 h 697"/>
                  <a:gd name="T46" fmla="*/ 68 w 1019"/>
                  <a:gd name="T47" fmla="*/ 212 h 697"/>
                  <a:gd name="T48" fmla="*/ 116 w 1019"/>
                  <a:gd name="T49" fmla="*/ 215 h 697"/>
                  <a:gd name="T50" fmla="*/ 146 w 1019"/>
                  <a:gd name="T51" fmla="*/ 201 h 697"/>
                  <a:gd name="T52" fmla="*/ 176 w 1019"/>
                  <a:gd name="T53" fmla="*/ 219 h 697"/>
                  <a:gd name="T54" fmla="*/ 204 w 1019"/>
                  <a:gd name="T55" fmla="*/ 245 h 697"/>
                  <a:gd name="T56" fmla="*/ 218 w 1019"/>
                  <a:gd name="T57" fmla="*/ 248 h 697"/>
                  <a:gd name="T58" fmla="*/ 230 w 1019"/>
                  <a:gd name="T59" fmla="*/ 258 h 697"/>
                  <a:gd name="T60" fmla="*/ 233 w 1019"/>
                  <a:gd name="T61" fmla="*/ 288 h 697"/>
                  <a:gd name="T62" fmla="*/ 116 w 1019"/>
                  <a:gd name="T63" fmla="*/ 253 h 697"/>
                  <a:gd name="T64" fmla="*/ 5 w 1019"/>
                  <a:gd name="T65" fmla="*/ 342 h 697"/>
                  <a:gd name="T66" fmla="*/ 12 w 1019"/>
                  <a:gd name="T67" fmla="*/ 408 h 697"/>
                  <a:gd name="T68" fmla="*/ 99 w 1019"/>
                  <a:gd name="T69" fmla="*/ 442 h 697"/>
                  <a:gd name="T70" fmla="*/ 133 w 1019"/>
                  <a:gd name="T71" fmla="*/ 497 h 697"/>
                  <a:gd name="T72" fmla="*/ 151 w 1019"/>
                  <a:gd name="T73" fmla="*/ 611 h 697"/>
                  <a:gd name="T74" fmla="*/ 233 w 1019"/>
                  <a:gd name="T75" fmla="*/ 675 h 697"/>
                  <a:gd name="T76" fmla="*/ 285 w 1019"/>
                  <a:gd name="T77" fmla="*/ 569 h 697"/>
                  <a:gd name="T78" fmla="*/ 332 w 1019"/>
                  <a:gd name="T79" fmla="*/ 431 h 697"/>
                  <a:gd name="T80" fmla="*/ 267 w 1019"/>
                  <a:gd name="T81" fmla="*/ 345 h 697"/>
                  <a:gd name="T82" fmla="*/ 296 w 1019"/>
                  <a:gd name="T83" fmla="*/ 380 h 697"/>
                  <a:gd name="T84" fmla="*/ 357 w 1019"/>
                  <a:gd name="T85" fmla="*/ 326 h 697"/>
                  <a:gd name="T86" fmla="*/ 322 w 1019"/>
                  <a:gd name="T87" fmla="*/ 298 h 697"/>
                  <a:gd name="T88" fmla="*/ 410 w 1019"/>
                  <a:gd name="T89" fmla="*/ 324 h 697"/>
                  <a:gd name="T90" fmla="*/ 451 w 1019"/>
                  <a:gd name="T91" fmla="*/ 392 h 697"/>
                  <a:gd name="T92" fmla="*/ 510 w 1019"/>
                  <a:gd name="T93" fmla="*/ 358 h 697"/>
                  <a:gd name="T94" fmla="*/ 530 w 1019"/>
                  <a:gd name="T95" fmla="*/ 340 h 697"/>
                  <a:gd name="T96" fmla="*/ 548 w 1019"/>
                  <a:gd name="T97" fmla="*/ 383 h 697"/>
                  <a:gd name="T98" fmla="*/ 572 w 1019"/>
                  <a:gd name="T99" fmla="*/ 435 h 697"/>
                  <a:gd name="T100" fmla="*/ 596 w 1019"/>
                  <a:gd name="T101" fmla="*/ 474 h 697"/>
                  <a:gd name="T102" fmla="*/ 595 w 1019"/>
                  <a:gd name="T103" fmla="*/ 417 h 697"/>
                  <a:gd name="T104" fmla="*/ 615 w 1019"/>
                  <a:gd name="T105" fmla="*/ 381 h 697"/>
                  <a:gd name="T106" fmla="*/ 644 w 1019"/>
                  <a:gd name="T107" fmla="*/ 344 h 697"/>
                  <a:gd name="T108" fmla="*/ 682 w 1019"/>
                  <a:gd name="T109" fmla="*/ 307 h 697"/>
                  <a:gd name="T110" fmla="*/ 679 w 1019"/>
                  <a:gd name="T111" fmla="*/ 255 h 697"/>
                  <a:gd name="T112" fmla="*/ 706 w 1019"/>
                  <a:gd name="T113" fmla="*/ 249 h 697"/>
                  <a:gd name="T114" fmla="*/ 711 w 1019"/>
                  <a:gd name="T115" fmla="*/ 236 h 697"/>
                  <a:gd name="T116" fmla="*/ 759 w 1019"/>
                  <a:gd name="T117" fmla="*/ 150 h 697"/>
                  <a:gd name="T118" fmla="*/ 826 w 1019"/>
                  <a:gd name="T119" fmla="*/ 116 h 697"/>
                  <a:gd name="T120" fmla="*/ 862 w 1019"/>
                  <a:gd name="T121" fmla="*/ 123 h 697"/>
                  <a:gd name="T122" fmla="*/ 886 w 1019"/>
                  <a:gd name="T123" fmla="*/ 116 h 697"/>
                  <a:gd name="T124" fmla="*/ 969 w 1019"/>
                  <a:gd name="T125" fmla="*/ 74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" h="697">
                    <a:moveTo>
                      <a:pt x="1015" y="75"/>
                    </a:moveTo>
                    <a:cubicBezTo>
                      <a:pt x="1019" y="72"/>
                      <a:pt x="1019" y="72"/>
                      <a:pt x="1019" y="72"/>
                    </a:cubicBezTo>
                    <a:cubicBezTo>
                      <a:pt x="1019" y="72"/>
                      <a:pt x="1019" y="72"/>
                      <a:pt x="1019" y="72"/>
                    </a:cubicBezTo>
                    <a:cubicBezTo>
                      <a:pt x="1019" y="72"/>
                      <a:pt x="1019" y="72"/>
                      <a:pt x="1019" y="72"/>
                    </a:cubicBezTo>
                    <a:cubicBezTo>
                      <a:pt x="1014" y="72"/>
                      <a:pt x="1014" y="72"/>
                      <a:pt x="1014" y="72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9" y="67"/>
                      <a:pt x="1009" y="67"/>
                      <a:pt x="1009" y="67"/>
                    </a:cubicBezTo>
                    <a:cubicBezTo>
                      <a:pt x="1006" y="67"/>
                      <a:pt x="1006" y="67"/>
                      <a:pt x="1006" y="67"/>
                    </a:cubicBezTo>
                    <a:cubicBezTo>
                      <a:pt x="999" y="66"/>
                      <a:pt x="999" y="66"/>
                      <a:pt x="999" y="66"/>
                    </a:cubicBezTo>
                    <a:cubicBezTo>
                      <a:pt x="999" y="66"/>
                      <a:pt x="999" y="66"/>
                      <a:pt x="999" y="66"/>
                    </a:cubicBezTo>
                    <a:cubicBezTo>
                      <a:pt x="996" y="71"/>
                      <a:pt x="996" y="71"/>
                      <a:pt x="996" y="71"/>
                    </a:cubicBezTo>
                    <a:cubicBezTo>
                      <a:pt x="991" y="65"/>
                      <a:pt x="991" y="65"/>
                      <a:pt x="991" y="65"/>
                    </a:cubicBezTo>
                    <a:cubicBezTo>
                      <a:pt x="992" y="63"/>
                      <a:pt x="992" y="63"/>
                      <a:pt x="992" y="63"/>
                    </a:cubicBezTo>
                    <a:cubicBezTo>
                      <a:pt x="992" y="63"/>
                      <a:pt x="992" y="63"/>
                      <a:pt x="991" y="63"/>
                    </a:cubicBezTo>
                    <a:cubicBezTo>
                      <a:pt x="987" y="61"/>
                      <a:pt x="987" y="61"/>
                      <a:pt x="987" y="61"/>
                    </a:cubicBezTo>
                    <a:cubicBezTo>
                      <a:pt x="983" y="60"/>
                      <a:pt x="983" y="60"/>
                      <a:pt x="983" y="60"/>
                    </a:cubicBezTo>
                    <a:cubicBezTo>
                      <a:pt x="983" y="60"/>
                      <a:pt x="983" y="60"/>
                      <a:pt x="983" y="60"/>
                    </a:cubicBezTo>
                    <a:cubicBezTo>
                      <a:pt x="982" y="60"/>
                      <a:pt x="982" y="60"/>
                      <a:pt x="982" y="60"/>
                    </a:cubicBezTo>
                    <a:cubicBezTo>
                      <a:pt x="982" y="60"/>
                      <a:pt x="982" y="60"/>
                      <a:pt x="982" y="60"/>
                    </a:cubicBezTo>
                    <a:cubicBezTo>
                      <a:pt x="982" y="60"/>
                      <a:pt x="982" y="60"/>
                      <a:pt x="982" y="60"/>
                    </a:cubicBezTo>
                    <a:cubicBezTo>
                      <a:pt x="982" y="60"/>
                      <a:pt x="982" y="60"/>
                      <a:pt x="982" y="60"/>
                    </a:cubicBezTo>
                    <a:cubicBezTo>
                      <a:pt x="982" y="60"/>
                      <a:pt x="982" y="59"/>
                      <a:pt x="982" y="59"/>
                    </a:cubicBezTo>
                    <a:cubicBezTo>
                      <a:pt x="981" y="59"/>
                      <a:pt x="981" y="59"/>
                      <a:pt x="981" y="59"/>
                    </a:cubicBezTo>
                    <a:cubicBezTo>
                      <a:pt x="981" y="59"/>
                      <a:pt x="981" y="59"/>
                      <a:pt x="981" y="59"/>
                    </a:cubicBezTo>
                    <a:cubicBezTo>
                      <a:pt x="981" y="59"/>
                      <a:pt x="981" y="59"/>
                      <a:pt x="981" y="59"/>
                    </a:cubicBezTo>
                    <a:cubicBezTo>
                      <a:pt x="981" y="59"/>
                      <a:pt x="981" y="59"/>
                      <a:pt x="981" y="59"/>
                    </a:cubicBezTo>
                    <a:cubicBezTo>
                      <a:pt x="981" y="59"/>
                      <a:pt x="981" y="59"/>
                      <a:pt x="981" y="59"/>
                    </a:cubicBezTo>
                    <a:cubicBezTo>
                      <a:pt x="981" y="59"/>
                      <a:pt x="981" y="59"/>
                      <a:pt x="981" y="59"/>
                    </a:cubicBezTo>
                    <a:cubicBezTo>
                      <a:pt x="976" y="57"/>
                      <a:pt x="976" y="57"/>
                      <a:pt x="976" y="57"/>
                    </a:cubicBezTo>
                    <a:cubicBezTo>
                      <a:pt x="976" y="57"/>
                      <a:pt x="976" y="57"/>
                      <a:pt x="976" y="57"/>
                    </a:cubicBezTo>
                    <a:cubicBezTo>
                      <a:pt x="976" y="57"/>
                      <a:pt x="976" y="57"/>
                      <a:pt x="976" y="57"/>
                    </a:cubicBezTo>
                    <a:cubicBezTo>
                      <a:pt x="976" y="57"/>
                      <a:pt x="976" y="57"/>
                      <a:pt x="976" y="57"/>
                    </a:cubicBezTo>
                    <a:cubicBezTo>
                      <a:pt x="976" y="57"/>
                      <a:pt x="976" y="57"/>
                      <a:pt x="976" y="57"/>
                    </a:cubicBezTo>
                    <a:cubicBezTo>
                      <a:pt x="971" y="55"/>
                      <a:pt x="971" y="55"/>
                      <a:pt x="971" y="55"/>
                    </a:cubicBezTo>
                    <a:cubicBezTo>
                      <a:pt x="965" y="53"/>
                      <a:pt x="965" y="53"/>
                      <a:pt x="965" y="53"/>
                    </a:cubicBezTo>
                    <a:cubicBezTo>
                      <a:pt x="963" y="53"/>
                      <a:pt x="963" y="53"/>
                      <a:pt x="963" y="53"/>
                    </a:cubicBezTo>
                    <a:cubicBezTo>
                      <a:pt x="964" y="53"/>
                      <a:pt x="964" y="53"/>
                      <a:pt x="964" y="53"/>
                    </a:cubicBezTo>
                    <a:cubicBezTo>
                      <a:pt x="964" y="53"/>
                      <a:pt x="964" y="53"/>
                      <a:pt x="964" y="52"/>
                    </a:cubicBezTo>
                    <a:cubicBezTo>
                      <a:pt x="964" y="52"/>
                      <a:pt x="964" y="52"/>
                      <a:pt x="964" y="52"/>
                    </a:cubicBezTo>
                    <a:cubicBezTo>
                      <a:pt x="957" y="51"/>
                      <a:pt x="957" y="51"/>
                      <a:pt x="957" y="51"/>
                    </a:cubicBezTo>
                    <a:cubicBezTo>
                      <a:pt x="956" y="51"/>
                      <a:pt x="956" y="51"/>
                      <a:pt x="956" y="51"/>
                    </a:cubicBezTo>
                    <a:cubicBezTo>
                      <a:pt x="952" y="50"/>
                      <a:pt x="952" y="50"/>
                      <a:pt x="952" y="50"/>
                    </a:cubicBezTo>
                    <a:cubicBezTo>
                      <a:pt x="949" y="49"/>
                      <a:pt x="949" y="49"/>
                      <a:pt x="949" y="49"/>
                    </a:cubicBezTo>
                    <a:cubicBezTo>
                      <a:pt x="949" y="49"/>
                      <a:pt x="949" y="49"/>
                      <a:pt x="949" y="49"/>
                    </a:cubicBezTo>
                    <a:cubicBezTo>
                      <a:pt x="944" y="49"/>
                      <a:pt x="944" y="49"/>
                      <a:pt x="944" y="49"/>
                    </a:cubicBezTo>
                    <a:cubicBezTo>
                      <a:pt x="941" y="49"/>
                      <a:pt x="941" y="49"/>
                      <a:pt x="941" y="49"/>
                    </a:cubicBezTo>
                    <a:cubicBezTo>
                      <a:pt x="941" y="49"/>
                      <a:pt x="941" y="49"/>
                      <a:pt x="941" y="49"/>
                    </a:cubicBezTo>
                    <a:cubicBezTo>
                      <a:pt x="939" y="49"/>
                      <a:pt x="939" y="49"/>
                      <a:pt x="939" y="49"/>
                    </a:cubicBezTo>
                    <a:cubicBezTo>
                      <a:pt x="938" y="49"/>
                      <a:pt x="938" y="49"/>
                      <a:pt x="938" y="49"/>
                    </a:cubicBezTo>
                    <a:cubicBezTo>
                      <a:pt x="938" y="49"/>
                      <a:pt x="938" y="49"/>
                      <a:pt x="938" y="49"/>
                    </a:cubicBezTo>
                    <a:cubicBezTo>
                      <a:pt x="938" y="49"/>
                      <a:pt x="938" y="49"/>
                      <a:pt x="938" y="49"/>
                    </a:cubicBezTo>
                    <a:cubicBezTo>
                      <a:pt x="938" y="49"/>
                      <a:pt x="938" y="49"/>
                      <a:pt x="938" y="49"/>
                    </a:cubicBezTo>
                    <a:cubicBezTo>
                      <a:pt x="937" y="49"/>
                      <a:pt x="937" y="49"/>
                      <a:pt x="937" y="49"/>
                    </a:cubicBezTo>
                    <a:cubicBezTo>
                      <a:pt x="936" y="49"/>
                      <a:pt x="936" y="49"/>
                      <a:pt x="936" y="49"/>
                    </a:cubicBezTo>
                    <a:cubicBezTo>
                      <a:pt x="936" y="49"/>
                      <a:pt x="936" y="49"/>
                      <a:pt x="936" y="49"/>
                    </a:cubicBezTo>
                    <a:cubicBezTo>
                      <a:pt x="935" y="49"/>
                      <a:pt x="935" y="49"/>
                      <a:pt x="935" y="49"/>
                    </a:cubicBezTo>
                    <a:cubicBezTo>
                      <a:pt x="935" y="49"/>
                      <a:pt x="935" y="49"/>
                      <a:pt x="935" y="49"/>
                    </a:cubicBezTo>
                    <a:cubicBezTo>
                      <a:pt x="935" y="49"/>
                      <a:pt x="935" y="49"/>
                      <a:pt x="935" y="49"/>
                    </a:cubicBezTo>
                    <a:cubicBezTo>
                      <a:pt x="935" y="50"/>
                      <a:pt x="935" y="50"/>
                      <a:pt x="935" y="50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34" y="49"/>
                      <a:pt x="934" y="49"/>
                      <a:pt x="934" y="49"/>
                    </a:cubicBezTo>
                    <a:cubicBezTo>
                      <a:pt x="929" y="48"/>
                      <a:pt x="929" y="48"/>
                      <a:pt x="929" y="48"/>
                    </a:cubicBezTo>
                    <a:cubicBezTo>
                      <a:pt x="922" y="47"/>
                      <a:pt x="922" y="47"/>
                      <a:pt x="922" y="47"/>
                    </a:cubicBezTo>
                    <a:cubicBezTo>
                      <a:pt x="922" y="47"/>
                      <a:pt x="922" y="47"/>
                      <a:pt x="922" y="48"/>
                    </a:cubicBezTo>
                    <a:cubicBezTo>
                      <a:pt x="922" y="48"/>
                      <a:pt x="922" y="48"/>
                      <a:pt x="922" y="48"/>
                    </a:cubicBezTo>
                    <a:cubicBezTo>
                      <a:pt x="922" y="50"/>
                      <a:pt x="922" y="50"/>
                      <a:pt x="922" y="50"/>
                    </a:cubicBezTo>
                    <a:cubicBezTo>
                      <a:pt x="922" y="56"/>
                      <a:pt x="922" y="56"/>
                      <a:pt x="922" y="56"/>
                    </a:cubicBezTo>
                    <a:cubicBezTo>
                      <a:pt x="917" y="56"/>
                      <a:pt x="917" y="56"/>
                      <a:pt x="917" y="56"/>
                    </a:cubicBezTo>
                    <a:cubicBezTo>
                      <a:pt x="911" y="53"/>
                      <a:pt x="911" y="53"/>
                      <a:pt x="911" y="53"/>
                    </a:cubicBezTo>
                    <a:cubicBezTo>
                      <a:pt x="909" y="50"/>
                      <a:pt x="909" y="50"/>
                      <a:pt x="909" y="50"/>
                    </a:cubicBezTo>
                    <a:cubicBezTo>
                      <a:pt x="909" y="50"/>
                      <a:pt x="909" y="50"/>
                      <a:pt x="908" y="50"/>
                    </a:cubicBezTo>
                    <a:cubicBezTo>
                      <a:pt x="904" y="52"/>
                      <a:pt x="904" y="52"/>
                      <a:pt x="904" y="52"/>
                    </a:cubicBezTo>
                    <a:cubicBezTo>
                      <a:pt x="898" y="51"/>
                      <a:pt x="898" y="51"/>
                      <a:pt x="898" y="51"/>
                    </a:cubicBezTo>
                    <a:cubicBezTo>
                      <a:pt x="893" y="51"/>
                      <a:pt x="893" y="51"/>
                      <a:pt x="893" y="51"/>
                    </a:cubicBezTo>
                    <a:cubicBezTo>
                      <a:pt x="890" y="50"/>
                      <a:pt x="890" y="50"/>
                      <a:pt x="890" y="50"/>
                    </a:cubicBezTo>
                    <a:cubicBezTo>
                      <a:pt x="890" y="50"/>
                      <a:pt x="890" y="50"/>
                      <a:pt x="890" y="50"/>
                    </a:cubicBezTo>
                    <a:cubicBezTo>
                      <a:pt x="884" y="50"/>
                      <a:pt x="884" y="50"/>
                      <a:pt x="884" y="50"/>
                    </a:cubicBezTo>
                    <a:cubicBezTo>
                      <a:pt x="882" y="50"/>
                      <a:pt x="882" y="50"/>
                      <a:pt x="882" y="50"/>
                    </a:cubicBezTo>
                    <a:cubicBezTo>
                      <a:pt x="882" y="50"/>
                      <a:pt x="882" y="50"/>
                      <a:pt x="882" y="50"/>
                    </a:cubicBezTo>
                    <a:cubicBezTo>
                      <a:pt x="877" y="52"/>
                      <a:pt x="877" y="52"/>
                      <a:pt x="877" y="52"/>
                    </a:cubicBezTo>
                    <a:cubicBezTo>
                      <a:pt x="877" y="52"/>
                      <a:pt x="877" y="52"/>
                      <a:pt x="877" y="52"/>
                    </a:cubicBezTo>
                    <a:cubicBezTo>
                      <a:pt x="876" y="57"/>
                      <a:pt x="876" y="57"/>
                      <a:pt x="876" y="57"/>
                    </a:cubicBezTo>
                    <a:cubicBezTo>
                      <a:pt x="875" y="51"/>
                      <a:pt x="875" y="51"/>
                      <a:pt x="875" y="51"/>
                    </a:cubicBezTo>
                    <a:cubicBezTo>
                      <a:pt x="875" y="51"/>
                      <a:pt x="875" y="51"/>
                      <a:pt x="875" y="51"/>
                    </a:cubicBezTo>
                    <a:cubicBezTo>
                      <a:pt x="869" y="50"/>
                      <a:pt x="869" y="50"/>
                      <a:pt x="869" y="50"/>
                    </a:cubicBezTo>
                    <a:cubicBezTo>
                      <a:pt x="871" y="47"/>
                      <a:pt x="871" y="47"/>
                      <a:pt x="871" y="47"/>
                    </a:cubicBezTo>
                    <a:cubicBezTo>
                      <a:pt x="871" y="47"/>
                      <a:pt x="871" y="47"/>
                      <a:pt x="871" y="47"/>
                    </a:cubicBezTo>
                    <a:cubicBezTo>
                      <a:pt x="871" y="47"/>
                      <a:pt x="871" y="47"/>
                      <a:pt x="871" y="47"/>
                    </a:cubicBezTo>
                    <a:cubicBezTo>
                      <a:pt x="867" y="43"/>
                      <a:pt x="867" y="43"/>
                      <a:pt x="867" y="43"/>
                    </a:cubicBezTo>
                    <a:cubicBezTo>
                      <a:pt x="867" y="43"/>
                      <a:pt x="867" y="43"/>
                      <a:pt x="867" y="43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55" y="41"/>
                      <a:pt x="855" y="41"/>
                      <a:pt x="855" y="41"/>
                    </a:cubicBezTo>
                    <a:cubicBezTo>
                      <a:pt x="850" y="41"/>
                      <a:pt x="850" y="41"/>
                      <a:pt x="850" y="41"/>
                    </a:cubicBezTo>
                    <a:cubicBezTo>
                      <a:pt x="850" y="41"/>
                      <a:pt x="850" y="41"/>
                      <a:pt x="850" y="41"/>
                    </a:cubicBezTo>
                    <a:cubicBezTo>
                      <a:pt x="848" y="42"/>
                      <a:pt x="848" y="42"/>
                      <a:pt x="848" y="42"/>
                    </a:cubicBezTo>
                    <a:cubicBezTo>
                      <a:pt x="842" y="42"/>
                      <a:pt x="842" y="42"/>
                      <a:pt x="842" y="42"/>
                    </a:cubicBezTo>
                    <a:cubicBezTo>
                      <a:pt x="839" y="43"/>
                      <a:pt x="839" y="43"/>
                      <a:pt x="839" y="43"/>
                    </a:cubicBezTo>
                    <a:cubicBezTo>
                      <a:pt x="839" y="43"/>
                      <a:pt x="839" y="43"/>
                      <a:pt x="839" y="43"/>
                    </a:cubicBezTo>
                    <a:cubicBezTo>
                      <a:pt x="839" y="43"/>
                      <a:pt x="839" y="43"/>
                      <a:pt x="839" y="43"/>
                    </a:cubicBezTo>
                    <a:cubicBezTo>
                      <a:pt x="838" y="43"/>
                      <a:pt x="838" y="43"/>
                      <a:pt x="838" y="43"/>
                    </a:cubicBezTo>
                    <a:cubicBezTo>
                      <a:pt x="836" y="43"/>
                      <a:pt x="836" y="43"/>
                      <a:pt x="836" y="43"/>
                    </a:cubicBezTo>
                    <a:cubicBezTo>
                      <a:pt x="834" y="43"/>
                      <a:pt x="834" y="43"/>
                      <a:pt x="834" y="43"/>
                    </a:cubicBezTo>
                    <a:cubicBezTo>
                      <a:pt x="834" y="43"/>
                      <a:pt x="834" y="43"/>
                      <a:pt x="834" y="43"/>
                    </a:cubicBezTo>
                    <a:cubicBezTo>
                      <a:pt x="834" y="43"/>
                      <a:pt x="834" y="43"/>
                      <a:pt x="834" y="43"/>
                    </a:cubicBezTo>
                    <a:cubicBezTo>
                      <a:pt x="828" y="40"/>
                      <a:pt x="828" y="40"/>
                      <a:pt x="828" y="40"/>
                    </a:cubicBezTo>
                    <a:cubicBezTo>
                      <a:pt x="828" y="40"/>
                      <a:pt x="828" y="40"/>
                      <a:pt x="828" y="40"/>
                    </a:cubicBezTo>
                    <a:cubicBezTo>
                      <a:pt x="822" y="41"/>
                      <a:pt x="822" y="41"/>
                      <a:pt x="822" y="41"/>
                    </a:cubicBezTo>
                    <a:cubicBezTo>
                      <a:pt x="825" y="39"/>
                      <a:pt x="825" y="39"/>
                      <a:pt x="825" y="39"/>
                    </a:cubicBezTo>
                    <a:cubicBezTo>
                      <a:pt x="825" y="39"/>
                      <a:pt x="825" y="39"/>
                      <a:pt x="825" y="39"/>
                    </a:cubicBezTo>
                    <a:cubicBezTo>
                      <a:pt x="825" y="39"/>
                      <a:pt x="825" y="39"/>
                      <a:pt x="824" y="39"/>
                    </a:cubicBezTo>
                    <a:cubicBezTo>
                      <a:pt x="821" y="38"/>
                      <a:pt x="821" y="38"/>
                      <a:pt x="821" y="38"/>
                    </a:cubicBezTo>
                    <a:cubicBezTo>
                      <a:pt x="816" y="38"/>
                      <a:pt x="816" y="38"/>
                      <a:pt x="816" y="38"/>
                    </a:cubicBezTo>
                    <a:cubicBezTo>
                      <a:pt x="821" y="36"/>
                      <a:pt x="821" y="36"/>
                      <a:pt x="821" y="36"/>
                    </a:cubicBezTo>
                    <a:cubicBezTo>
                      <a:pt x="821" y="36"/>
                      <a:pt x="821" y="36"/>
                      <a:pt x="821" y="36"/>
                    </a:cubicBezTo>
                    <a:cubicBezTo>
                      <a:pt x="821" y="36"/>
                      <a:pt x="821" y="36"/>
                      <a:pt x="821" y="36"/>
                    </a:cubicBezTo>
                    <a:cubicBezTo>
                      <a:pt x="819" y="35"/>
                      <a:pt x="819" y="35"/>
                      <a:pt x="819" y="35"/>
                    </a:cubicBezTo>
                    <a:cubicBezTo>
                      <a:pt x="819" y="35"/>
                      <a:pt x="819" y="35"/>
                      <a:pt x="819" y="35"/>
                    </a:cubicBezTo>
                    <a:cubicBezTo>
                      <a:pt x="813" y="34"/>
                      <a:pt x="813" y="34"/>
                      <a:pt x="813" y="34"/>
                    </a:cubicBezTo>
                    <a:cubicBezTo>
                      <a:pt x="807" y="34"/>
                      <a:pt x="807" y="34"/>
                      <a:pt x="807" y="34"/>
                    </a:cubicBezTo>
                    <a:cubicBezTo>
                      <a:pt x="807" y="34"/>
                      <a:pt x="807" y="34"/>
                      <a:pt x="807" y="34"/>
                    </a:cubicBezTo>
                    <a:cubicBezTo>
                      <a:pt x="802" y="37"/>
                      <a:pt x="802" y="37"/>
                      <a:pt x="802" y="37"/>
                    </a:cubicBezTo>
                    <a:cubicBezTo>
                      <a:pt x="799" y="38"/>
                      <a:pt x="799" y="38"/>
                      <a:pt x="799" y="38"/>
                    </a:cubicBezTo>
                    <a:cubicBezTo>
                      <a:pt x="801" y="37"/>
                      <a:pt x="801" y="37"/>
                      <a:pt x="801" y="37"/>
                    </a:cubicBezTo>
                    <a:cubicBezTo>
                      <a:pt x="801" y="37"/>
                      <a:pt x="801" y="37"/>
                      <a:pt x="801" y="37"/>
                    </a:cubicBezTo>
                    <a:cubicBezTo>
                      <a:pt x="806" y="34"/>
                      <a:pt x="806" y="34"/>
                      <a:pt x="806" y="34"/>
                    </a:cubicBezTo>
                    <a:cubicBezTo>
                      <a:pt x="806" y="34"/>
                      <a:pt x="806" y="34"/>
                      <a:pt x="806" y="34"/>
                    </a:cubicBezTo>
                    <a:cubicBezTo>
                      <a:pt x="806" y="34"/>
                      <a:pt x="806" y="34"/>
                      <a:pt x="806" y="34"/>
                    </a:cubicBezTo>
                    <a:cubicBezTo>
                      <a:pt x="806" y="34"/>
                      <a:pt x="806" y="34"/>
                      <a:pt x="806" y="34"/>
                    </a:cubicBezTo>
                    <a:cubicBezTo>
                      <a:pt x="799" y="32"/>
                      <a:pt x="799" y="32"/>
                      <a:pt x="799" y="32"/>
                    </a:cubicBezTo>
                    <a:cubicBezTo>
                      <a:pt x="793" y="32"/>
                      <a:pt x="793" y="32"/>
                      <a:pt x="793" y="32"/>
                    </a:cubicBezTo>
                    <a:cubicBezTo>
                      <a:pt x="791" y="32"/>
                      <a:pt x="791" y="32"/>
                      <a:pt x="791" y="32"/>
                    </a:cubicBezTo>
                    <a:cubicBezTo>
                      <a:pt x="790" y="32"/>
                      <a:pt x="790" y="32"/>
                      <a:pt x="790" y="32"/>
                    </a:cubicBezTo>
                    <a:cubicBezTo>
                      <a:pt x="784" y="32"/>
                      <a:pt x="784" y="32"/>
                      <a:pt x="784" y="32"/>
                    </a:cubicBezTo>
                    <a:cubicBezTo>
                      <a:pt x="781" y="31"/>
                      <a:pt x="781" y="31"/>
                      <a:pt x="781" y="31"/>
                    </a:cubicBezTo>
                    <a:cubicBezTo>
                      <a:pt x="780" y="31"/>
                      <a:pt x="780" y="31"/>
                      <a:pt x="780" y="31"/>
                    </a:cubicBezTo>
                    <a:cubicBezTo>
                      <a:pt x="779" y="31"/>
                      <a:pt x="779" y="31"/>
                      <a:pt x="779" y="31"/>
                    </a:cubicBezTo>
                    <a:cubicBezTo>
                      <a:pt x="779" y="31"/>
                      <a:pt x="779" y="31"/>
                      <a:pt x="779" y="31"/>
                    </a:cubicBezTo>
                    <a:cubicBezTo>
                      <a:pt x="775" y="30"/>
                      <a:pt x="775" y="30"/>
                      <a:pt x="775" y="30"/>
                    </a:cubicBezTo>
                    <a:cubicBezTo>
                      <a:pt x="775" y="30"/>
                      <a:pt x="775" y="30"/>
                      <a:pt x="775" y="30"/>
                    </a:cubicBezTo>
                    <a:cubicBezTo>
                      <a:pt x="773" y="35"/>
                      <a:pt x="773" y="35"/>
                      <a:pt x="773" y="35"/>
                    </a:cubicBezTo>
                    <a:cubicBezTo>
                      <a:pt x="769" y="36"/>
                      <a:pt x="769" y="36"/>
                      <a:pt x="769" y="36"/>
                    </a:cubicBezTo>
                    <a:cubicBezTo>
                      <a:pt x="769" y="36"/>
                      <a:pt x="769" y="36"/>
                      <a:pt x="769" y="36"/>
                    </a:cubicBezTo>
                    <a:cubicBezTo>
                      <a:pt x="769" y="36"/>
                      <a:pt x="769" y="36"/>
                      <a:pt x="769" y="36"/>
                    </a:cubicBezTo>
                    <a:cubicBezTo>
                      <a:pt x="772" y="39"/>
                      <a:pt x="772" y="39"/>
                      <a:pt x="772" y="39"/>
                    </a:cubicBezTo>
                    <a:cubicBezTo>
                      <a:pt x="766" y="38"/>
                      <a:pt x="766" y="38"/>
                      <a:pt x="766" y="38"/>
                    </a:cubicBezTo>
                    <a:cubicBezTo>
                      <a:pt x="766" y="38"/>
                      <a:pt x="766" y="38"/>
                      <a:pt x="766" y="38"/>
                    </a:cubicBezTo>
                    <a:cubicBezTo>
                      <a:pt x="762" y="39"/>
                      <a:pt x="762" y="39"/>
                      <a:pt x="762" y="39"/>
                    </a:cubicBezTo>
                    <a:cubicBezTo>
                      <a:pt x="762" y="39"/>
                      <a:pt x="762" y="39"/>
                      <a:pt x="762" y="39"/>
                    </a:cubicBezTo>
                    <a:cubicBezTo>
                      <a:pt x="762" y="41"/>
                      <a:pt x="762" y="41"/>
                      <a:pt x="762" y="41"/>
                    </a:cubicBezTo>
                    <a:cubicBezTo>
                      <a:pt x="760" y="40"/>
                      <a:pt x="760" y="40"/>
                      <a:pt x="760" y="40"/>
                    </a:cubicBezTo>
                    <a:cubicBezTo>
                      <a:pt x="755" y="39"/>
                      <a:pt x="755" y="39"/>
                      <a:pt x="755" y="39"/>
                    </a:cubicBezTo>
                    <a:cubicBezTo>
                      <a:pt x="752" y="38"/>
                      <a:pt x="752" y="38"/>
                      <a:pt x="752" y="38"/>
                    </a:cubicBezTo>
                    <a:cubicBezTo>
                      <a:pt x="752" y="38"/>
                      <a:pt x="752" y="38"/>
                      <a:pt x="752" y="38"/>
                    </a:cubicBezTo>
                    <a:cubicBezTo>
                      <a:pt x="746" y="40"/>
                      <a:pt x="746" y="40"/>
                      <a:pt x="746" y="40"/>
                    </a:cubicBezTo>
                    <a:cubicBezTo>
                      <a:pt x="743" y="40"/>
                      <a:pt x="743" y="40"/>
                      <a:pt x="743" y="40"/>
                    </a:cubicBezTo>
                    <a:cubicBezTo>
                      <a:pt x="737" y="36"/>
                      <a:pt x="737" y="36"/>
                      <a:pt x="737" y="36"/>
                    </a:cubicBezTo>
                    <a:cubicBezTo>
                      <a:pt x="737" y="36"/>
                      <a:pt x="737" y="36"/>
                      <a:pt x="737" y="36"/>
                    </a:cubicBezTo>
                    <a:cubicBezTo>
                      <a:pt x="733" y="40"/>
                      <a:pt x="733" y="40"/>
                      <a:pt x="733" y="40"/>
                    </a:cubicBezTo>
                    <a:cubicBezTo>
                      <a:pt x="728" y="44"/>
                      <a:pt x="728" y="44"/>
                      <a:pt x="728" y="44"/>
                    </a:cubicBezTo>
                    <a:cubicBezTo>
                      <a:pt x="722" y="42"/>
                      <a:pt x="722" y="42"/>
                      <a:pt x="722" y="42"/>
                    </a:cubicBezTo>
                    <a:cubicBezTo>
                      <a:pt x="721" y="38"/>
                      <a:pt x="721" y="38"/>
                      <a:pt x="721" y="38"/>
                    </a:cubicBezTo>
                    <a:cubicBezTo>
                      <a:pt x="721" y="38"/>
                      <a:pt x="721" y="38"/>
                      <a:pt x="721" y="38"/>
                    </a:cubicBezTo>
                    <a:cubicBezTo>
                      <a:pt x="719" y="36"/>
                      <a:pt x="719" y="36"/>
                      <a:pt x="719" y="36"/>
                    </a:cubicBezTo>
                    <a:cubicBezTo>
                      <a:pt x="719" y="36"/>
                      <a:pt x="719" y="36"/>
                      <a:pt x="719" y="36"/>
                    </a:cubicBezTo>
                    <a:cubicBezTo>
                      <a:pt x="719" y="36"/>
                      <a:pt x="719" y="36"/>
                      <a:pt x="719" y="36"/>
                    </a:cubicBezTo>
                    <a:cubicBezTo>
                      <a:pt x="718" y="38"/>
                      <a:pt x="718" y="38"/>
                      <a:pt x="718" y="38"/>
                    </a:cubicBezTo>
                    <a:cubicBezTo>
                      <a:pt x="712" y="34"/>
                      <a:pt x="712" y="34"/>
                      <a:pt x="712" y="34"/>
                    </a:cubicBezTo>
                    <a:cubicBezTo>
                      <a:pt x="712" y="34"/>
                      <a:pt x="712" y="34"/>
                      <a:pt x="712" y="34"/>
                    </a:cubicBezTo>
                    <a:cubicBezTo>
                      <a:pt x="708" y="33"/>
                      <a:pt x="708" y="33"/>
                      <a:pt x="708" y="33"/>
                    </a:cubicBezTo>
                    <a:cubicBezTo>
                      <a:pt x="708" y="33"/>
                      <a:pt x="708" y="33"/>
                      <a:pt x="708" y="34"/>
                    </a:cubicBezTo>
                    <a:cubicBezTo>
                      <a:pt x="708" y="34"/>
                      <a:pt x="708" y="34"/>
                      <a:pt x="708" y="34"/>
                    </a:cubicBezTo>
                    <a:cubicBezTo>
                      <a:pt x="709" y="36"/>
                      <a:pt x="709" y="36"/>
                      <a:pt x="709" y="36"/>
                    </a:cubicBezTo>
                    <a:cubicBezTo>
                      <a:pt x="710" y="39"/>
                      <a:pt x="710" y="39"/>
                      <a:pt x="710" y="39"/>
                    </a:cubicBezTo>
                    <a:cubicBezTo>
                      <a:pt x="705" y="34"/>
                      <a:pt x="705" y="34"/>
                      <a:pt x="705" y="34"/>
                    </a:cubicBezTo>
                    <a:cubicBezTo>
                      <a:pt x="705" y="34"/>
                      <a:pt x="705" y="34"/>
                      <a:pt x="705" y="34"/>
                    </a:cubicBezTo>
                    <a:cubicBezTo>
                      <a:pt x="705" y="34"/>
                      <a:pt x="705" y="34"/>
                      <a:pt x="705" y="34"/>
                    </a:cubicBezTo>
                    <a:cubicBezTo>
                      <a:pt x="706" y="28"/>
                      <a:pt x="706" y="28"/>
                      <a:pt x="706" y="28"/>
                    </a:cubicBezTo>
                    <a:cubicBezTo>
                      <a:pt x="706" y="28"/>
                      <a:pt x="706" y="28"/>
                      <a:pt x="706" y="28"/>
                    </a:cubicBezTo>
                    <a:cubicBezTo>
                      <a:pt x="706" y="28"/>
                      <a:pt x="706" y="28"/>
                      <a:pt x="706" y="28"/>
                    </a:cubicBezTo>
                    <a:cubicBezTo>
                      <a:pt x="699" y="26"/>
                      <a:pt x="699" y="26"/>
                      <a:pt x="699" y="26"/>
                    </a:cubicBezTo>
                    <a:cubicBezTo>
                      <a:pt x="696" y="25"/>
                      <a:pt x="696" y="25"/>
                      <a:pt x="696" y="25"/>
                    </a:cubicBezTo>
                    <a:cubicBezTo>
                      <a:pt x="696" y="25"/>
                      <a:pt x="696" y="25"/>
                      <a:pt x="696" y="25"/>
                    </a:cubicBezTo>
                    <a:cubicBezTo>
                      <a:pt x="691" y="30"/>
                      <a:pt x="691" y="30"/>
                      <a:pt x="691" y="30"/>
                    </a:cubicBezTo>
                    <a:cubicBezTo>
                      <a:pt x="686" y="30"/>
                      <a:pt x="686" y="30"/>
                      <a:pt x="686" y="30"/>
                    </a:cubicBezTo>
                    <a:cubicBezTo>
                      <a:pt x="686" y="30"/>
                      <a:pt x="686" y="30"/>
                      <a:pt x="686" y="30"/>
                    </a:cubicBezTo>
                    <a:cubicBezTo>
                      <a:pt x="686" y="30"/>
                      <a:pt x="686" y="30"/>
                      <a:pt x="686" y="30"/>
                    </a:cubicBezTo>
                    <a:cubicBezTo>
                      <a:pt x="687" y="30"/>
                      <a:pt x="687" y="30"/>
                      <a:pt x="687" y="30"/>
                    </a:cubicBezTo>
                    <a:cubicBezTo>
                      <a:pt x="694" y="31"/>
                      <a:pt x="694" y="31"/>
                      <a:pt x="694" y="31"/>
                    </a:cubicBezTo>
                    <a:cubicBezTo>
                      <a:pt x="695" y="32"/>
                      <a:pt x="695" y="32"/>
                      <a:pt x="695" y="32"/>
                    </a:cubicBezTo>
                    <a:cubicBezTo>
                      <a:pt x="691" y="31"/>
                      <a:pt x="691" y="31"/>
                      <a:pt x="691" y="31"/>
                    </a:cubicBezTo>
                    <a:cubicBezTo>
                      <a:pt x="687" y="31"/>
                      <a:pt x="687" y="31"/>
                      <a:pt x="687" y="31"/>
                    </a:cubicBezTo>
                    <a:cubicBezTo>
                      <a:pt x="686" y="31"/>
                      <a:pt x="686" y="31"/>
                      <a:pt x="686" y="31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4" y="30"/>
                      <a:pt x="684" y="30"/>
                      <a:pt x="684" y="30"/>
                    </a:cubicBezTo>
                    <a:cubicBezTo>
                      <a:pt x="683" y="30"/>
                      <a:pt x="683" y="30"/>
                      <a:pt x="683" y="30"/>
                    </a:cubicBezTo>
                    <a:cubicBezTo>
                      <a:pt x="683" y="30"/>
                      <a:pt x="683" y="30"/>
                      <a:pt x="683" y="30"/>
                    </a:cubicBezTo>
                    <a:cubicBezTo>
                      <a:pt x="678" y="30"/>
                      <a:pt x="678" y="30"/>
                      <a:pt x="678" y="30"/>
                    </a:cubicBezTo>
                    <a:cubicBezTo>
                      <a:pt x="673" y="30"/>
                      <a:pt x="673" y="30"/>
                      <a:pt x="673" y="30"/>
                    </a:cubicBezTo>
                    <a:cubicBezTo>
                      <a:pt x="673" y="30"/>
                      <a:pt x="673" y="30"/>
                      <a:pt x="673" y="30"/>
                    </a:cubicBezTo>
                    <a:cubicBezTo>
                      <a:pt x="673" y="30"/>
                      <a:pt x="673" y="30"/>
                      <a:pt x="673" y="30"/>
                    </a:cubicBezTo>
                    <a:cubicBezTo>
                      <a:pt x="673" y="30"/>
                      <a:pt x="673" y="30"/>
                      <a:pt x="673" y="30"/>
                    </a:cubicBezTo>
                    <a:cubicBezTo>
                      <a:pt x="673" y="30"/>
                      <a:pt x="673" y="30"/>
                      <a:pt x="673" y="30"/>
                    </a:cubicBezTo>
                    <a:cubicBezTo>
                      <a:pt x="673" y="30"/>
                      <a:pt x="673" y="30"/>
                      <a:pt x="673" y="30"/>
                    </a:cubicBezTo>
                    <a:cubicBezTo>
                      <a:pt x="667" y="28"/>
                      <a:pt x="667" y="28"/>
                      <a:pt x="667" y="28"/>
                    </a:cubicBezTo>
                    <a:cubicBezTo>
                      <a:pt x="668" y="26"/>
                      <a:pt x="668" y="26"/>
                      <a:pt x="668" y="26"/>
                    </a:cubicBezTo>
                    <a:cubicBezTo>
                      <a:pt x="668" y="26"/>
                      <a:pt x="668" y="26"/>
                      <a:pt x="668" y="26"/>
                    </a:cubicBezTo>
                    <a:cubicBezTo>
                      <a:pt x="668" y="26"/>
                      <a:pt x="668" y="26"/>
                      <a:pt x="668" y="26"/>
                    </a:cubicBezTo>
                    <a:cubicBezTo>
                      <a:pt x="661" y="26"/>
                      <a:pt x="661" y="26"/>
                      <a:pt x="661" y="26"/>
                    </a:cubicBezTo>
                    <a:cubicBezTo>
                      <a:pt x="657" y="26"/>
                      <a:pt x="657" y="26"/>
                      <a:pt x="657" y="26"/>
                    </a:cubicBezTo>
                    <a:cubicBezTo>
                      <a:pt x="652" y="25"/>
                      <a:pt x="652" y="25"/>
                      <a:pt x="652" y="25"/>
                    </a:cubicBezTo>
                    <a:cubicBezTo>
                      <a:pt x="645" y="26"/>
                      <a:pt x="645" y="26"/>
                      <a:pt x="645" y="26"/>
                    </a:cubicBezTo>
                    <a:cubicBezTo>
                      <a:pt x="642" y="27"/>
                      <a:pt x="642" y="27"/>
                      <a:pt x="642" y="27"/>
                    </a:cubicBezTo>
                    <a:cubicBezTo>
                      <a:pt x="642" y="27"/>
                      <a:pt x="642" y="27"/>
                      <a:pt x="642" y="27"/>
                    </a:cubicBezTo>
                    <a:cubicBezTo>
                      <a:pt x="642" y="27"/>
                      <a:pt x="642" y="27"/>
                      <a:pt x="642" y="27"/>
                    </a:cubicBezTo>
                    <a:cubicBezTo>
                      <a:pt x="643" y="31"/>
                      <a:pt x="643" y="31"/>
                      <a:pt x="643" y="31"/>
                    </a:cubicBezTo>
                    <a:cubicBezTo>
                      <a:pt x="641" y="24"/>
                      <a:pt x="641" y="24"/>
                      <a:pt x="641" y="24"/>
                    </a:cubicBezTo>
                    <a:cubicBezTo>
                      <a:pt x="641" y="24"/>
                      <a:pt x="641" y="24"/>
                      <a:pt x="641" y="24"/>
                    </a:cubicBezTo>
                    <a:cubicBezTo>
                      <a:pt x="636" y="25"/>
                      <a:pt x="636" y="25"/>
                      <a:pt x="636" y="25"/>
                    </a:cubicBezTo>
                    <a:cubicBezTo>
                      <a:pt x="632" y="24"/>
                      <a:pt x="632" y="24"/>
                      <a:pt x="632" y="24"/>
                    </a:cubicBezTo>
                    <a:cubicBezTo>
                      <a:pt x="632" y="24"/>
                      <a:pt x="632" y="24"/>
                      <a:pt x="632" y="24"/>
                    </a:cubicBezTo>
                    <a:cubicBezTo>
                      <a:pt x="626" y="27"/>
                      <a:pt x="626" y="27"/>
                      <a:pt x="626" y="27"/>
                    </a:cubicBezTo>
                    <a:cubicBezTo>
                      <a:pt x="622" y="27"/>
                      <a:pt x="622" y="27"/>
                      <a:pt x="622" y="27"/>
                    </a:cubicBezTo>
                    <a:cubicBezTo>
                      <a:pt x="617" y="28"/>
                      <a:pt x="617" y="28"/>
                      <a:pt x="617" y="28"/>
                    </a:cubicBezTo>
                    <a:cubicBezTo>
                      <a:pt x="611" y="29"/>
                      <a:pt x="611" y="29"/>
                      <a:pt x="611" y="29"/>
                    </a:cubicBezTo>
                    <a:cubicBezTo>
                      <a:pt x="609" y="29"/>
                      <a:pt x="609" y="29"/>
                      <a:pt x="609" y="29"/>
                    </a:cubicBezTo>
                    <a:cubicBezTo>
                      <a:pt x="607" y="29"/>
                      <a:pt x="607" y="29"/>
                      <a:pt x="607" y="29"/>
                    </a:cubicBezTo>
                    <a:cubicBezTo>
                      <a:pt x="607" y="29"/>
                      <a:pt x="607" y="29"/>
                      <a:pt x="607" y="29"/>
                    </a:cubicBezTo>
                    <a:cubicBezTo>
                      <a:pt x="602" y="31"/>
                      <a:pt x="602" y="31"/>
                      <a:pt x="602" y="31"/>
                    </a:cubicBezTo>
                    <a:cubicBezTo>
                      <a:pt x="606" y="28"/>
                      <a:pt x="606" y="28"/>
                      <a:pt x="606" y="28"/>
                    </a:cubicBezTo>
                    <a:cubicBezTo>
                      <a:pt x="609" y="28"/>
                      <a:pt x="609" y="28"/>
                      <a:pt x="609" y="28"/>
                    </a:cubicBezTo>
                    <a:cubicBezTo>
                      <a:pt x="610" y="28"/>
                      <a:pt x="610" y="28"/>
                      <a:pt x="610" y="28"/>
                    </a:cubicBezTo>
                    <a:cubicBezTo>
                      <a:pt x="611" y="26"/>
                      <a:pt x="611" y="26"/>
                      <a:pt x="611" y="26"/>
                    </a:cubicBezTo>
                    <a:cubicBezTo>
                      <a:pt x="616" y="26"/>
                      <a:pt x="616" y="26"/>
                      <a:pt x="616" y="26"/>
                    </a:cubicBezTo>
                    <a:cubicBezTo>
                      <a:pt x="616" y="26"/>
                      <a:pt x="616" y="26"/>
                      <a:pt x="616" y="26"/>
                    </a:cubicBezTo>
                    <a:cubicBezTo>
                      <a:pt x="621" y="24"/>
                      <a:pt x="621" y="24"/>
                      <a:pt x="621" y="24"/>
                    </a:cubicBezTo>
                    <a:cubicBezTo>
                      <a:pt x="623" y="23"/>
                      <a:pt x="623" y="23"/>
                      <a:pt x="623" y="23"/>
                    </a:cubicBezTo>
                    <a:cubicBezTo>
                      <a:pt x="624" y="23"/>
                      <a:pt x="624" y="23"/>
                      <a:pt x="624" y="23"/>
                    </a:cubicBezTo>
                    <a:cubicBezTo>
                      <a:pt x="624" y="23"/>
                      <a:pt x="624" y="23"/>
                      <a:pt x="625" y="23"/>
                    </a:cubicBezTo>
                    <a:cubicBezTo>
                      <a:pt x="625" y="22"/>
                      <a:pt x="625" y="22"/>
                      <a:pt x="625" y="22"/>
                    </a:cubicBezTo>
                    <a:cubicBezTo>
                      <a:pt x="625" y="22"/>
                      <a:pt x="625" y="22"/>
                      <a:pt x="625" y="22"/>
                    </a:cubicBezTo>
                    <a:cubicBezTo>
                      <a:pt x="625" y="22"/>
                      <a:pt x="625" y="22"/>
                      <a:pt x="625" y="22"/>
                    </a:cubicBezTo>
                    <a:cubicBezTo>
                      <a:pt x="624" y="22"/>
                      <a:pt x="624" y="22"/>
                      <a:pt x="624" y="22"/>
                    </a:cubicBezTo>
                    <a:cubicBezTo>
                      <a:pt x="630" y="20"/>
                      <a:pt x="630" y="20"/>
                      <a:pt x="630" y="20"/>
                    </a:cubicBezTo>
                    <a:cubicBezTo>
                      <a:pt x="631" y="20"/>
                      <a:pt x="631" y="20"/>
                      <a:pt x="631" y="20"/>
                    </a:cubicBezTo>
                    <a:cubicBezTo>
                      <a:pt x="631" y="20"/>
                      <a:pt x="631" y="20"/>
                      <a:pt x="631" y="20"/>
                    </a:cubicBezTo>
                    <a:cubicBezTo>
                      <a:pt x="632" y="20"/>
                      <a:pt x="632" y="20"/>
                      <a:pt x="632" y="20"/>
                    </a:cubicBezTo>
                    <a:cubicBezTo>
                      <a:pt x="634" y="20"/>
                      <a:pt x="634" y="20"/>
                      <a:pt x="634" y="20"/>
                    </a:cubicBezTo>
                    <a:cubicBezTo>
                      <a:pt x="634" y="20"/>
                      <a:pt x="634" y="20"/>
                      <a:pt x="634" y="20"/>
                    </a:cubicBezTo>
                    <a:cubicBezTo>
                      <a:pt x="639" y="18"/>
                      <a:pt x="639" y="18"/>
                      <a:pt x="639" y="18"/>
                    </a:cubicBezTo>
                    <a:cubicBezTo>
                      <a:pt x="643" y="16"/>
                      <a:pt x="643" y="16"/>
                      <a:pt x="643" y="16"/>
                    </a:cubicBezTo>
                    <a:cubicBezTo>
                      <a:pt x="643" y="16"/>
                      <a:pt x="643" y="16"/>
                      <a:pt x="643" y="16"/>
                    </a:cubicBezTo>
                    <a:cubicBezTo>
                      <a:pt x="643" y="15"/>
                      <a:pt x="643" y="15"/>
                      <a:pt x="643" y="15"/>
                    </a:cubicBezTo>
                    <a:cubicBezTo>
                      <a:pt x="643" y="15"/>
                      <a:pt x="643" y="15"/>
                      <a:pt x="643" y="15"/>
                    </a:cubicBezTo>
                    <a:cubicBezTo>
                      <a:pt x="643" y="15"/>
                      <a:pt x="643" y="15"/>
                      <a:pt x="643" y="15"/>
                    </a:cubicBezTo>
                    <a:cubicBezTo>
                      <a:pt x="643" y="15"/>
                      <a:pt x="643" y="15"/>
                      <a:pt x="643" y="15"/>
                    </a:cubicBezTo>
                    <a:cubicBezTo>
                      <a:pt x="643" y="15"/>
                      <a:pt x="643" y="15"/>
                      <a:pt x="643" y="15"/>
                    </a:cubicBezTo>
                    <a:cubicBezTo>
                      <a:pt x="644" y="15"/>
                      <a:pt x="643" y="15"/>
                      <a:pt x="643" y="15"/>
                    </a:cubicBezTo>
                    <a:cubicBezTo>
                      <a:pt x="640" y="11"/>
                      <a:pt x="640" y="11"/>
                      <a:pt x="640" y="11"/>
                    </a:cubicBezTo>
                    <a:cubicBezTo>
                      <a:pt x="640" y="11"/>
                      <a:pt x="640" y="11"/>
                      <a:pt x="640" y="11"/>
                    </a:cubicBezTo>
                    <a:cubicBezTo>
                      <a:pt x="634" y="9"/>
                      <a:pt x="634" y="9"/>
                      <a:pt x="634" y="9"/>
                    </a:cubicBezTo>
                    <a:cubicBezTo>
                      <a:pt x="631" y="7"/>
                      <a:pt x="631" y="7"/>
                      <a:pt x="631" y="7"/>
                    </a:cubicBezTo>
                    <a:cubicBezTo>
                      <a:pt x="631" y="7"/>
                      <a:pt x="631" y="7"/>
                      <a:pt x="631" y="7"/>
                    </a:cubicBezTo>
                    <a:cubicBezTo>
                      <a:pt x="625" y="7"/>
                      <a:pt x="625" y="7"/>
                      <a:pt x="625" y="7"/>
                    </a:cubicBezTo>
                    <a:cubicBezTo>
                      <a:pt x="622" y="7"/>
                      <a:pt x="622" y="7"/>
                      <a:pt x="622" y="7"/>
                    </a:cubicBezTo>
                    <a:cubicBezTo>
                      <a:pt x="622" y="7"/>
                      <a:pt x="622" y="7"/>
                      <a:pt x="622" y="7"/>
                    </a:cubicBezTo>
                    <a:cubicBezTo>
                      <a:pt x="621" y="7"/>
                      <a:pt x="621" y="7"/>
                      <a:pt x="621" y="7"/>
                    </a:cubicBezTo>
                    <a:cubicBezTo>
                      <a:pt x="617" y="7"/>
                      <a:pt x="617" y="7"/>
                      <a:pt x="617" y="7"/>
                    </a:cubicBezTo>
                    <a:cubicBezTo>
                      <a:pt x="617" y="7"/>
                      <a:pt x="617" y="7"/>
                      <a:pt x="617" y="7"/>
                    </a:cubicBezTo>
                    <a:cubicBezTo>
                      <a:pt x="617" y="7"/>
                      <a:pt x="617" y="7"/>
                      <a:pt x="617" y="7"/>
                    </a:cubicBezTo>
                    <a:cubicBezTo>
                      <a:pt x="615" y="7"/>
                      <a:pt x="615" y="7"/>
                      <a:pt x="615" y="7"/>
                    </a:cubicBezTo>
                    <a:cubicBezTo>
                      <a:pt x="615" y="7"/>
                      <a:pt x="615" y="7"/>
                      <a:pt x="615" y="7"/>
                    </a:cubicBezTo>
                    <a:cubicBezTo>
                      <a:pt x="615" y="8"/>
                      <a:pt x="615" y="8"/>
                      <a:pt x="615" y="8"/>
                    </a:cubicBezTo>
                    <a:cubicBezTo>
                      <a:pt x="608" y="8"/>
                      <a:pt x="608" y="8"/>
                      <a:pt x="608" y="8"/>
                    </a:cubicBezTo>
                    <a:cubicBezTo>
                      <a:pt x="613" y="6"/>
                      <a:pt x="613" y="6"/>
                      <a:pt x="613" y="6"/>
                    </a:cubicBezTo>
                    <a:cubicBezTo>
                      <a:pt x="613" y="6"/>
                      <a:pt x="613" y="6"/>
                      <a:pt x="613" y="6"/>
                    </a:cubicBezTo>
                    <a:cubicBezTo>
                      <a:pt x="613" y="5"/>
                      <a:pt x="613" y="5"/>
                      <a:pt x="613" y="5"/>
                    </a:cubicBezTo>
                    <a:cubicBezTo>
                      <a:pt x="610" y="5"/>
                      <a:pt x="610" y="5"/>
                      <a:pt x="610" y="5"/>
                    </a:cubicBezTo>
                    <a:cubicBezTo>
                      <a:pt x="603" y="5"/>
                      <a:pt x="603" y="5"/>
                      <a:pt x="603" y="5"/>
                    </a:cubicBezTo>
                    <a:cubicBezTo>
                      <a:pt x="597" y="5"/>
                      <a:pt x="597" y="5"/>
                      <a:pt x="597" y="5"/>
                    </a:cubicBezTo>
                    <a:cubicBezTo>
                      <a:pt x="603" y="3"/>
                      <a:pt x="603" y="3"/>
                      <a:pt x="603" y="3"/>
                    </a:cubicBezTo>
                    <a:cubicBezTo>
                      <a:pt x="604" y="3"/>
                      <a:pt x="604" y="3"/>
                      <a:pt x="604" y="3"/>
                    </a:cubicBezTo>
                    <a:cubicBezTo>
                      <a:pt x="607" y="3"/>
                      <a:pt x="607" y="3"/>
                      <a:pt x="607" y="3"/>
                    </a:cubicBezTo>
                    <a:cubicBezTo>
                      <a:pt x="607" y="3"/>
                      <a:pt x="607" y="3"/>
                      <a:pt x="607" y="3"/>
                    </a:cubicBezTo>
                    <a:cubicBezTo>
                      <a:pt x="607" y="3"/>
                      <a:pt x="607" y="3"/>
                      <a:pt x="607" y="3"/>
                    </a:cubicBezTo>
                    <a:cubicBezTo>
                      <a:pt x="605" y="1"/>
                      <a:pt x="605" y="1"/>
                      <a:pt x="605" y="1"/>
                    </a:cubicBezTo>
                    <a:cubicBezTo>
                      <a:pt x="605" y="1"/>
                      <a:pt x="605" y="1"/>
                      <a:pt x="605" y="1"/>
                    </a:cubicBezTo>
                    <a:cubicBezTo>
                      <a:pt x="599" y="1"/>
                      <a:pt x="599" y="1"/>
                      <a:pt x="599" y="1"/>
                    </a:cubicBezTo>
                    <a:cubicBezTo>
                      <a:pt x="598" y="1"/>
                      <a:pt x="598" y="1"/>
                      <a:pt x="598" y="1"/>
                    </a:cubicBezTo>
                    <a:cubicBezTo>
                      <a:pt x="597" y="1"/>
                      <a:pt x="597" y="1"/>
                      <a:pt x="597" y="1"/>
                    </a:cubicBezTo>
                    <a:cubicBezTo>
                      <a:pt x="597" y="1"/>
                      <a:pt x="597" y="1"/>
                      <a:pt x="597" y="1"/>
                    </a:cubicBezTo>
                    <a:cubicBezTo>
                      <a:pt x="597" y="1"/>
                      <a:pt x="597" y="1"/>
                      <a:pt x="597" y="1"/>
                    </a:cubicBezTo>
                    <a:cubicBezTo>
                      <a:pt x="597" y="0"/>
                      <a:pt x="597" y="0"/>
                      <a:pt x="597" y="0"/>
                    </a:cubicBezTo>
                    <a:cubicBezTo>
                      <a:pt x="596" y="0"/>
                      <a:pt x="596" y="0"/>
                      <a:pt x="596" y="0"/>
                    </a:cubicBezTo>
                    <a:cubicBezTo>
                      <a:pt x="591" y="1"/>
                      <a:pt x="591" y="1"/>
                      <a:pt x="591" y="1"/>
                    </a:cubicBezTo>
                    <a:cubicBezTo>
                      <a:pt x="585" y="3"/>
                      <a:pt x="585" y="3"/>
                      <a:pt x="585" y="3"/>
                    </a:cubicBezTo>
                    <a:cubicBezTo>
                      <a:pt x="582" y="4"/>
                      <a:pt x="582" y="4"/>
                      <a:pt x="582" y="4"/>
                    </a:cubicBezTo>
                    <a:cubicBezTo>
                      <a:pt x="582" y="4"/>
                      <a:pt x="582" y="4"/>
                      <a:pt x="582" y="4"/>
                    </a:cubicBezTo>
                    <a:cubicBezTo>
                      <a:pt x="582" y="5"/>
                      <a:pt x="582" y="5"/>
                      <a:pt x="582" y="5"/>
                    </a:cubicBezTo>
                    <a:cubicBezTo>
                      <a:pt x="581" y="5"/>
                      <a:pt x="581" y="5"/>
                      <a:pt x="581" y="5"/>
                    </a:cubicBezTo>
                    <a:cubicBezTo>
                      <a:pt x="581" y="5"/>
                      <a:pt x="581" y="5"/>
                      <a:pt x="581" y="5"/>
                    </a:cubicBezTo>
                    <a:cubicBezTo>
                      <a:pt x="580" y="8"/>
                      <a:pt x="580" y="8"/>
                      <a:pt x="580" y="8"/>
                    </a:cubicBezTo>
                    <a:cubicBezTo>
                      <a:pt x="580" y="8"/>
                      <a:pt x="580" y="8"/>
                      <a:pt x="580" y="8"/>
                    </a:cubicBezTo>
                    <a:cubicBezTo>
                      <a:pt x="573" y="8"/>
                      <a:pt x="573" y="8"/>
                      <a:pt x="573" y="8"/>
                    </a:cubicBezTo>
                    <a:cubicBezTo>
                      <a:pt x="571" y="8"/>
                      <a:pt x="571" y="8"/>
                      <a:pt x="571" y="8"/>
                    </a:cubicBezTo>
                    <a:cubicBezTo>
                      <a:pt x="571" y="8"/>
                      <a:pt x="571" y="8"/>
                      <a:pt x="571" y="8"/>
                    </a:cubicBezTo>
                    <a:cubicBezTo>
                      <a:pt x="570" y="8"/>
                      <a:pt x="570" y="8"/>
                      <a:pt x="570" y="8"/>
                    </a:cubicBezTo>
                    <a:cubicBezTo>
                      <a:pt x="570" y="8"/>
                      <a:pt x="570" y="8"/>
                      <a:pt x="570" y="8"/>
                    </a:cubicBezTo>
                    <a:cubicBezTo>
                      <a:pt x="570" y="8"/>
                      <a:pt x="570" y="8"/>
                      <a:pt x="570" y="8"/>
                    </a:cubicBezTo>
                    <a:cubicBezTo>
                      <a:pt x="575" y="11"/>
                      <a:pt x="575" y="11"/>
                      <a:pt x="575" y="11"/>
                    </a:cubicBezTo>
                    <a:cubicBezTo>
                      <a:pt x="577" y="16"/>
                      <a:pt x="577" y="16"/>
                      <a:pt x="577" y="16"/>
                    </a:cubicBezTo>
                    <a:cubicBezTo>
                      <a:pt x="572" y="14"/>
                      <a:pt x="572" y="14"/>
                      <a:pt x="572" y="14"/>
                    </a:cubicBezTo>
                    <a:cubicBezTo>
                      <a:pt x="570" y="10"/>
                      <a:pt x="570" y="10"/>
                      <a:pt x="570" y="10"/>
                    </a:cubicBezTo>
                    <a:cubicBezTo>
                      <a:pt x="570" y="10"/>
                      <a:pt x="570" y="9"/>
                      <a:pt x="570" y="10"/>
                    </a:cubicBezTo>
                    <a:cubicBezTo>
                      <a:pt x="565" y="11"/>
                      <a:pt x="565" y="11"/>
                      <a:pt x="565" y="11"/>
                    </a:cubicBezTo>
                    <a:cubicBezTo>
                      <a:pt x="559" y="12"/>
                      <a:pt x="559" y="12"/>
                      <a:pt x="559" y="12"/>
                    </a:cubicBezTo>
                    <a:cubicBezTo>
                      <a:pt x="555" y="12"/>
                      <a:pt x="555" y="12"/>
                      <a:pt x="555" y="12"/>
                    </a:cubicBezTo>
                    <a:cubicBezTo>
                      <a:pt x="556" y="11"/>
                      <a:pt x="556" y="11"/>
                      <a:pt x="556" y="11"/>
                    </a:cubicBezTo>
                    <a:cubicBezTo>
                      <a:pt x="556" y="11"/>
                      <a:pt x="556" y="10"/>
                      <a:pt x="556" y="10"/>
                    </a:cubicBezTo>
                    <a:cubicBezTo>
                      <a:pt x="556" y="10"/>
                      <a:pt x="556" y="10"/>
                      <a:pt x="556" y="10"/>
                    </a:cubicBezTo>
                    <a:cubicBezTo>
                      <a:pt x="549" y="11"/>
                      <a:pt x="549" y="11"/>
                      <a:pt x="549" y="11"/>
                    </a:cubicBezTo>
                    <a:cubicBezTo>
                      <a:pt x="545" y="10"/>
                      <a:pt x="545" y="10"/>
                      <a:pt x="545" y="10"/>
                    </a:cubicBezTo>
                    <a:cubicBezTo>
                      <a:pt x="545" y="10"/>
                      <a:pt x="545" y="10"/>
                      <a:pt x="545" y="11"/>
                    </a:cubicBezTo>
                    <a:cubicBezTo>
                      <a:pt x="545" y="11"/>
                      <a:pt x="545" y="11"/>
                      <a:pt x="545" y="11"/>
                    </a:cubicBezTo>
                    <a:cubicBezTo>
                      <a:pt x="546" y="11"/>
                      <a:pt x="546" y="11"/>
                      <a:pt x="546" y="11"/>
                    </a:cubicBezTo>
                    <a:cubicBezTo>
                      <a:pt x="544" y="11"/>
                      <a:pt x="544" y="11"/>
                      <a:pt x="544" y="11"/>
                    </a:cubicBezTo>
                    <a:cubicBezTo>
                      <a:pt x="543" y="11"/>
                      <a:pt x="543" y="11"/>
                      <a:pt x="543" y="11"/>
                    </a:cubicBezTo>
                    <a:cubicBezTo>
                      <a:pt x="543" y="11"/>
                      <a:pt x="543" y="11"/>
                      <a:pt x="542" y="11"/>
                    </a:cubicBezTo>
                    <a:cubicBezTo>
                      <a:pt x="541" y="12"/>
                      <a:pt x="541" y="12"/>
                      <a:pt x="541" y="12"/>
                    </a:cubicBezTo>
                    <a:cubicBezTo>
                      <a:pt x="541" y="12"/>
                      <a:pt x="541" y="12"/>
                      <a:pt x="541" y="12"/>
                    </a:cubicBezTo>
                    <a:cubicBezTo>
                      <a:pt x="541" y="12"/>
                      <a:pt x="541" y="12"/>
                      <a:pt x="541" y="12"/>
                    </a:cubicBezTo>
                    <a:cubicBezTo>
                      <a:pt x="545" y="12"/>
                      <a:pt x="545" y="12"/>
                      <a:pt x="545" y="12"/>
                    </a:cubicBezTo>
                    <a:cubicBezTo>
                      <a:pt x="544" y="12"/>
                      <a:pt x="544" y="12"/>
                      <a:pt x="544" y="12"/>
                    </a:cubicBezTo>
                    <a:cubicBezTo>
                      <a:pt x="537" y="13"/>
                      <a:pt x="537" y="13"/>
                      <a:pt x="537" y="13"/>
                    </a:cubicBezTo>
                    <a:cubicBezTo>
                      <a:pt x="536" y="13"/>
                      <a:pt x="536" y="13"/>
                      <a:pt x="536" y="13"/>
                    </a:cubicBezTo>
                    <a:cubicBezTo>
                      <a:pt x="536" y="13"/>
                      <a:pt x="535" y="13"/>
                      <a:pt x="535" y="13"/>
                    </a:cubicBezTo>
                    <a:cubicBezTo>
                      <a:pt x="535" y="13"/>
                      <a:pt x="535" y="13"/>
                      <a:pt x="535" y="13"/>
                    </a:cubicBezTo>
                    <a:cubicBezTo>
                      <a:pt x="533" y="13"/>
                      <a:pt x="533" y="13"/>
                      <a:pt x="533" y="13"/>
                    </a:cubicBezTo>
                    <a:cubicBezTo>
                      <a:pt x="533" y="13"/>
                      <a:pt x="533" y="13"/>
                      <a:pt x="533" y="13"/>
                    </a:cubicBezTo>
                    <a:cubicBezTo>
                      <a:pt x="533" y="13"/>
                      <a:pt x="533" y="13"/>
                      <a:pt x="533" y="13"/>
                    </a:cubicBezTo>
                    <a:cubicBezTo>
                      <a:pt x="532" y="14"/>
                      <a:pt x="532" y="14"/>
                      <a:pt x="532" y="14"/>
                    </a:cubicBezTo>
                    <a:cubicBezTo>
                      <a:pt x="532" y="13"/>
                      <a:pt x="532" y="13"/>
                      <a:pt x="532" y="13"/>
                    </a:cubicBezTo>
                    <a:cubicBezTo>
                      <a:pt x="532" y="13"/>
                      <a:pt x="532" y="13"/>
                      <a:pt x="532" y="13"/>
                    </a:cubicBezTo>
                    <a:cubicBezTo>
                      <a:pt x="532" y="13"/>
                      <a:pt x="532" y="13"/>
                      <a:pt x="532" y="13"/>
                    </a:cubicBezTo>
                    <a:cubicBezTo>
                      <a:pt x="530" y="13"/>
                      <a:pt x="530" y="13"/>
                      <a:pt x="530" y="13"/>
                    </a:cubicBezTo>
                    <a:cubicBezTo>
                      <a:pt x="527" y="14"/>
                      <a:pt x="527" y="14"/>
                      <a:pt x="527" y="14"/>
                    </a:cubicBezTo>
                    <a:cubicBezTo>
                      <a:pt x="527" y="14"/>
                      <a:pt x="527" y="14"/>
                      <a:pt x="527" y="14"/>
                    </a:cubicBezTo>
                    <a:cubicBezTo>
                      <a:pt x="526" y="15"/>
                      <a:pt x="526" y="15"/>
                      <a:pt x="526" y="15"/>
                    </a:cubicBezTo>
                    <a:cubicBezTo>
                      <a:pt x="523" y="14"/>
                      <a:pt x="523" y="14"/>
                      <a:pt x="523" y="14"/>
                    </a:cubicBezTo>
                    <a:cubicBezTo>
                      <a:pt x="523" y="14"/>
                      <a:pt x="523" y="14"/>
                      <a:pt x="523" y="14"/>
                    </a:cubicBezTo>
                    <a:cubicBezTo>
                      <a:pt x="517" y="17"/>
                      <a:pt x="517" y="17"/>
                      <a:pt x="517" y="17"/>
                    </a:cubicBezTo>
                    <a:cubicBezTo>
                      <a:pt x="512" y="16"/>
                      <a:pt x="512" y="16"/>
                      <a:pt x="512" y="16"/>
                    </a:cubicBezTo>
                    <a:cubicBezTo>
                      <a:pt x="512" y="16"/>
                      <a:pt x="512" y="16"/>
                      <a:pt x="512" y="16"/>
                    </a:cubicBezTo>
                    <a:cubicBezTo>
                      <a:pt x="512" y="16"/>
                      <a:pt x="512" y="16"/>
                      <a:pt x="512" y="17"/>
                    </a:cubicBezTo>
                    <a:cubicBezTo>
                      <a:pt x="512" y="17"/>
                      <a:pt x="512" y="17"/>
                      <a:pt x="512" y="17"/>
                    </a:cubicBezTo>
                    <a:cubicBezTo>
                      <a:pt x="516" y="17"/>
                      <a:pt x="516" y="17"/>
                      <a:pt x="516" y="17"/>
                    </a:cubicBezTo>
                    <a:cubicBezTo>
                      <a:pt x="512" y="20"/>
                      <a:pt x="512" y="20"/>
                      <a:pt x="512" y="20"/>
                    </a:cubicBezTo>
                    <a:cubicBezTo>
                      <a:pt x="507" y="19"/>
                      <a:pt x="507" y="19"/>
                      <a:pt x="507" y="19"/>
                    </a:cubicBezTo>
                    <a:cubicBezTo>
                      <a:pt x="507" y="19"/>
                      <a:pt x="507" y="19"/>
                      <a:pt x="507" y="19"/>
                    </a:cubicBezTo>
                    <a:cubicBezTo>
                      <a:pt x="507" y="19"/>
                      <a:pt x="507" y="19"/>
                      <a:pt x="507" y="19"/>
                    </a:cubicBezTo>
                    <a:cubicBezTo>
                      <a:pt x="507" y="21"/>
                      <a:pt x="507" y="21"/>
                      <a:pt x="507" y="21"/>
                    </a:cubicBezTo>
                    <a:cubicBezTo>
                      <a:pt x="506" y="21"/>
                      <a:pt x="506" y="21"/>
                      <a:pt x="506" y="21"/>
                    </a:cubicBezTo>
                    <a:cubicBezTo>
                      <a:pt x="506" y="21"/>
                      <a:pt x="506" y="21"/>
                      <a:pt x="506" y="21"/>
                    </a:cubicBezTo>
                    <a:cubicBezTo>
                      <a:pt x="506" y="21"/>
                      <a:pt x="506" y="21"/>
                      <a:pt x="506" y="21"/>
                    </a:cubicBezTo>
                    <a:cubicBezTo>
                      <a:pt x="507" y="21"/>
                      <a:pt x="507" y="21"/>
                      <a:pt x="507" y="21"/>
                    </a:cubicBezTo>
                    <a:cubicBezTo>
                      <a:pt x="507" y="25"/>
                      <a:pt x="507" y="25"/>
                      <a:pt x="507" y="25"/>
                    </a:cubicBezTo>
                    <a:cubicBezTo>
                      <a:pt x="505" y="25"/>
                      <a:pt x="505" y="25"/>
                      <a:pt x="505" y="25"/>
                    </a:cubicBezTo>
                    <a:cubicBezTo>
                      <a:pt x="504" y="25"/>
                      <a:pt x="504" y="25"/>
                      <a:pt x="504" y="25"/>
                    </a:cubicBezTo>
                    <a:cubicBezTo>
                      <a:pt x="496" y="25"/>
                      <a:pt x="496" y="25"/>
                      <a:pt x="496" y="25"/>
                    </a:cubicBezTo>
                    <a:cubicBezTo>
                      <a:pt x="495" y="26"/>
                      <a:pt x="495" y="26"/>
                      <a:pt x="495" y="26"/>
                    </a:cubicBezTo>
                    <a:cubicBezTo>
                      <a:pt x="486" y="26"/>
                      <a:pt x="486" y="26"/>
                      <a:pt x="486" y="26"/>
                    </a:cubicBezTo>
                    <a:cubicBezTo>
                      <a:pt x="484" y="26"/>
                      <a:pt x="484" y="26"/>
                      <a:pt x="484" y="26"/>
                    </a:cubicBezTo>
                    <a:cubicBezTo>
                      <a:pt x="482" y="26"/>
                      <a:pt x="482" y="26"/>
                      <a:pt x="482" y="26"/>
                    </a:cubicBezTo>
                    <a:cubicBezTo>
                      <a:pt x="481" y="26"/>
                      <a:pt x="481" y="26"/>
                      <a:pt x="481" y="26"/>
                    </a:cubicBezTo>
                    <a:cubicBezTo>
                      <a:pt x="481" y="26"/>
                      <a:pt x="481" y="26"/>
                      <a:pt x="481" y="26"/>
                    </a:cubicBezTo>
                    <a:cubicBezTo>
                      <a:pt x="481" y="26"/>
                      <a:pt x="481" y="26"/>
                      <a:pt x="481" y="26"/>
                    </a:cubicBezTo>
                    <a:cubicBezTo>
                      <a:pt x="482" y="33"/>
                      <a:pt x="482" y="33"/>
                      <a:pt x="482" y="33"/>
                    </a:cubicBezTo>
                    <a:cubicBezTo>
                      <a:pt x="482" y="33"/>
                      <a:pt x="482" y="33"/>
                      <a:pt x="482" y="33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9" y="34"/>
                      <a:pt x="489" y="34"/>
                      <a:pt x="489" y="34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91" y="37"/>
                      <a:pt x="491" y="37"/>
                      <a:pt x="491" y="37"/>
                    </a:cubicBezTo>
                    <a:cubicBezTo>
                      <a:pt x="493" y="38"/>
                      <a:pt x="493" y="38"/>
                      <a:pt x="493" y="38"/>
                    </a:cubicBezTo>
                    <a:cubicBezTo>
                      <a:pt x="489" y="38"/>
                      <a:pt x="489" y="38"/>
                      <a:pt x="489" y="38"/>
                    </a:cubicBezTo>
                    <a:cubicBezTo>
                      <a:pt x="486" y="38"/>
                      <a:pt x="486" y="38"/>
                      <a:pt x="486" y="38"/>
                    </a:cubicBezTo>
                    <a:cubicBezTo>
                      <a:pt x="482" y="35"/>
                      <a:pt x="482" y="35"/>
                      <a:pt x="482" y="35"/>
                    </a:cubicBezTo>
                    <a:cubicBezTo>
                      <a:pt x="476" y="34"/>
                      <a:pt x="476" y="34"/>
                      <a:pt x="476" y="34"/>
                    </a:cubicBezTo>
                    <a:cubicBezTo>
                      <a:pt x="471" y="33"/>
                      <a:pt x="471" y="33"/>
                      <a:pt x="471" y="33"/>
                    </a:cubicBezTo>
                    <a:cubicBezTo>
                      <a:pt x="471" y="33"/>
                      <a:pt x="471" y="33"/>
                      <a:pt x="471" y="34"/>
                    </a:cubicBezTo>
                    <a:cubicBezTo>
                      <a:pt x="469" y="37"/>
                      <a:pt x="469" y="37"/>
                      <a:pt x="469" y="37"/>
                    </a:cubicBezTo>
                    <a:cubicBezTo>
                      <a:pt x="463" y="36"/>
                      <a:pt x="463" y="36"/>
                      <a:pt x="463" y="36"/>
                    </a:cubicBezTo>
                    <a:cubicBezTo>
                      <a:pt x="463" y="36"/>
                      <a:pt x="463" y="36"/>
                      <a:pt x="463" y="36"/>
                    </a:cubicBezTo>
                    <a:cubicBezTo>
                      <a:pt x="458" y="36"/>
                      <a:pt x="458" y="36"/>
                      <a:pt x="458" y="36"/>
                    </a:cubicBezTo>
                    <a:cubicBezTo>
                      <a:pt x="458" y="36"/>
                      <a:pt x="458" y="36"/>
                      <a:pt x="458" y="37"/>
                    </a:cubicBezTo>
                    <a:cubicBezTo>
                      <a:pt x="458" y="37"/>
                      <a:pt x="458" y="37"/>
                      <a:pt x="458" y="37"/>
                    </a:cubicBezTo>
                    <a:cubicBezTo>
                      <a:pt x="460" y="39"/>
                      <a:pt x="460" y="39"/>
                      <a:pt x="460" y="39"/>
                    </a:cubicBezTo>
                    <a:cubicBezTo>
                      <a:pt x="460" y="39"/>
                      <a:pt x="460" y="39"/>
                      <a:pt x="460" y="39"/>
                    </a:cubicBezTo>
                    <a:cubicBezTo>
                      <a:pt x="466" y="41"/>
                      <a:pt x="466" y="41"/>
                      <a:pt x="466" y="41"/>
                    </a:cubicBezTo>
                    <a:cubicBezTo>
                      <a:pt x="466" y="41"/>
                      <a:pt x="466" y="41"/>
                      <a:pt x="466" y="41"/>
                    </a:cubicBezTo>
                    <a:cubicBezTo>
                      <a:pt x="468" y="40"/>
                      <a:pt x="468" y="40"/>
                      <a:pt x="468" y="40"/>
                    </a:cubicBezTo>
                    <a:cubicBezTo>
                      <a:pt x="470" y="43"/>
                      <a:pt x="470" y="43"/>
                      <a:pt x="470" y="43"/>
                    </a:cubicBezTo>
                    <a:cubicBezTo>
                      <a:pt x="467" y="41"/>
                      <a:pt x="467" y="41"/>
                      <a:pt x="467" y="41"/>
                    </a:cubicBezTo>
                    <a:cubicBezTo>
                      <a:pt x="467" y="41"/>
                      <a:pt x="467" y="41"/>
                      <a:pt x="467" y="41"/>
                    </a:cubicBezTo>
                    <a:cubicBezTo>
                      <a:pt x="463" y="41"/>
                      <a:pt x="463" y="41"/>
                      <a:pt x="463" y="41"/>
                    </a:cubicBezTo>
                    <a:cubicBezTo>
                      <a:pt x="456" y="40"/>
                      <a:pt x="456" y="40"/>
                      <a:pt x="456" y="40"/>
                    </a:cubicBezTo>
                    <a:cubicBezTo>
                      <a:pt x="456" y="39"/>
                      <a:pt x="456" y="39"/>
                      <a:pt x="456" y="39"/>
                    </a:cubicBezTo>
                    <a:cubicBezTo>
                      <a:pt x="456" y="39"/>
                      <a:pt x="456" y="39"/>
                      <a:pt x="456" y="39"/>
                    </a:cubicBezTo>
                    <a:cubicBezTo>
                      <a:pt x="454" y="31"/>
                      <a:pt x="454" y="31"/>
                      <a:pt x="454" y="31"/>
                    </a:cubicBezTo>
                    <a:cubicBezTo>
                      <a:pt x="454" y="30"/>
                      <a:pt x="454" y="30"/>
                      <a:pt x="454" y="30"/>
                    </a:cubicBezTo>
                    <a:cubicBezTo>
                      <a:pt x="453" y="30"/>
                      <a:pt x="453" y="31"/>
                      <a:pt x="453" y="31"/>
                    </a:cubicBezTo>
                    <a:cubicBezTo>
                      <a:pt x="453" y="35"/>
                      <a:pt x="453" y="35"/>
                      <a:pt x="453" y="35"/>
                    </a:cubicBezTo>
                    <a:cubicBezTo>
                      <a:pt x="446" y="37"/>
                      <a:pt x="446" y="37"/>
                      <a:pt x="446" y="37"/>
                    </a:cubicBezTo>
                    <a:cubicBezTo>
                      <a:pt x="446" y="37"/>
                      <a:pt x="446" y="37"/>
                      <a:pt x="446" y="37"/>
                    </a:cubicBezTo>
                    <a:cubicBezTo>
                      <a:pt x="444" y="40"/>
                      <a:pt x="444" y="40"/>
                      <a:pt x="444" y="40"/>
                    </a:cubicBezTo>
                    <a:cubicBezTo>
                      <a:pt x="444" y="40"/>
                      <a:pt x="444" y="40"/>
                      <a:pt x="444" y="40"/>
                    </a:cubicBezTo>
                    <a:cubicBezTo>
                      <a:pt x="444" y="40"/>
                      <a:pt x="444" y="40"/>
                      <a:pt x="444" y="40"/>
                    </a:cubicBezTo>
                    <a:cubicBezTo>
                      <a:pt x="450" y="44"/>
                      <a:pt x="450" y="44"/>
                      <a:pt x="450" y="44"/>
                    </a:cubicBezTo>
                    <a:cubicBezTo>
                      <a:pt x="449" y="46"/>
                      <a:pt x="449" y="46"/>
                      <a:pt x="449" y="46"/>
                    </a:cubicBezTo>
                    <a:cubicBezTo>
                      <a:pt x="448" y="54"/>
                      <a:pt x="448" y="54"/>
                      <a:pt x="448" y="54"/>
                    </a:cubicBezTo>
                    <a:cubicBezTo>
                      <a:pt x="448" y="54"/>
                      <a:pt x="448" y="54"/>
                      <a:pt x="448" y="54"/>
                    </a:cubicBezTo>
                    <a:cubicBezTo>
                      <a:pt x="448" y="54"/>
                      <a:pt x="448" y="54"/>
                      <a:pt x="448" y="54"/>
                    </a:cubicBezTo>
                    <a:cubicBezTo>
                      <a:pt x="455" y="54"/>
                      <a:pt x="455" y="54"/>
                      <a:pt x="455" y="54"/>
                    </a:cubicBezTo>
                    <a:cubicBezTo>
                      <a:pt x="456" y="53"/>
                      <a:pt x="456" y="53"/>
                      <a:pt x="456" y="53"/>
                    </a:cubicBezTo>
                    <a:cubicBezTo>
                      <a:pt x="462" y="54"/>
                      <a:pt x="462" y="54"/>
                      <a:pt x="462" y="54"/>
                    </a:cubicBezTo>
                    <a:cubicBezTo>
                      <a:pt x="466" y="55"/>
                      <a:pt x="466" y="55"/>
                      <a:pt x="466" y="55"/>
                    </a:cubicBezTo>
                    <a:cubicBezTo>
                      <a:pt x="466" y="62"/>
                      <a:pt x="466" y="62"/>
                      <a:pt x="466" y="62"/>
                    </a:cubicBezTo>
                    <a:cubicBezTo>
                      <a:pt x="466" y="62"/>
                      <a:pt x="466" y="62"/>
                      <a:pt x="466" y="62"/>
                    </a:cubicBezTo>
                    <a:cubicBezTo>
                      <a:pt x="466" y="62"/>
                      <a:pt x="466" y="62"/>
                      <a:pt x="466" y="62"/>
                    </a:cubicBezTo>
                    <a:cubicBezTo>
                      <a:pt x="472" y="63"/>
                      <a:pt x="472" y="63"/>
                      <a:pt x="472" y="63"/>
                    </a:cubicBezTo>
                    <a:cubicBezTo>
                      <a:pt x="473" y="63"/>
                      <a:pt x="473" y="63"/>
                      <a:pt x="473" y="63"/>
                    </a:cubicBezTo>
                    <a:cubicBezTo>
                      <a:pt x="467" y="63"/>
                      <a:pt x="467" y="63"/>
                      <a:pt x="467" y="63"/>
                    </a:cubicBezTo>
                    <a:cubicBezTo>
                      <a:pt x="464" y="62"/>
                      <a:pt x="464" y="62"/>
                      <a:pt x="464" y="62"/>
                    </a:cubicBezTo>
                    <a:cubicBezTo>
                      <a:pt x="465" y="58"/>
                      <a:pt x="465" y="58"/>
                      <a:pt x="465" y="58"/>
                    </a:cubicBezTo>
                    <a:cubicBezTo>
                      <a:pt x="465" y="58"/>
                      <a:pt x="465" y="58"/>
                      <a:pt x="465" y="58"/>
                    </a:cubicBezTo>
                    <a:cubicBezTo>
                      <a:pt x="461" y="55"/>
                      <a:pt x="461" y="55"/>
                      <a:pt x="461" y="55"/>
                    </a:cubicBezTo>
                    <a:cubicBezTo>
                      <a:pt x="461" y="55"/>
                      <a:pt x="461" y="55"/>
                      <a:pt x="461" y="55"/>
                    </a:cubicBezTo>
                    <a:cubicBezTo>
                      <a:pt x="456" y="55"/>
                      <a:pt x="456" y="55"/>
                      <a:pt x="456" y="55"/>
                    </a:cubicBezTo>
                    <a:cubicBezTo>
                      <a:pt x="452" y="56"/>
                      <a:pt x="452" y="56"/>
                      <a:pt x="452" y="56"/>
                    </a:cubicBezTo>
                    <a:cubicBezTo>
                      <a:pt x="451" y="56"/>
                      <a:pt x="451" y="56"/>
                      <a:pt x="451" y="56"/>
                    </a:cubicBezTo>
                    <a:cubicBezTo>
                      <a:pt x="451" y="56"/>
                      <a:pt x="451" y="56"/>
                      <a:pt x="451" y="56"/>
                    </a:cubicBezTo>
                    <a:cubicBezTo>
                      <a:pt x="452" y="63"/>
                      <a:pt x="452" y="63"/>
                      <a:pt x="452" y="63"/>
                    </a:cubicBezTo>
                    <a:cubicBezTo>
                      <a:pt x="448" y="67"/>
                      <a:pt x="448" y="67"/>
                      <a:pt x="448" y="67"/>
                    </a:cubicBezTo>
                    <a:cubicBezTo>
                      <a:pt x="441" y="69"/>
                      <a:pt x="441" y="69"/>
                      <a:pt x="441" y="69"/>
                    </a:cubicBezTo>
                    <a:cubicBezTo>
                      <a:pt x="441" y="69"/>
                      <a:pt x="441" y="69"/>
                      <a:pt x="441" y="69"/>
                    </a:cubicBezTo>
                    <a:cubicBezTo>
                      <a:pt x="441" y="71"/>
                      <a:pt x="441" y="71"/>
                      <a:pt x="441" y="71"/>
                    </a:cubicBezTo>
                    <a:cubicBezTo>
                      <a:pt x="439" y="72"/>
                      <a:pt x="439" y="72"/>
                      <a:pt x="439" y="72"/>
                    </a:cubicBezTo>
                    <a:cubicBezTo>
                      <a:pt x="436" y="71"/>
                      <a:pt x="436" y="71"/>
                      <a:pt x="436" y="71"/>
                    </a:cubicBezTo>
                    <a:cubicBezTo>
                      <a:pt x="429" y="70"/>
                      <a:pt x="429" y="70"/>
                      <a:pt x="429" y="70"/>
                    </a:cubicBezTo>
                    <a:cubicBezTo>
                      <a:pt x="428" y="70"/>
                      <a:pt x="428" y="70"/>
                      <a:pt x="428" y="70"/>
                    </a:cubicBezTo>
                    <a:cubicBezTo>
                      <a:pt x="426" y="70"/>
                      <a:pt x="426" y="70"/>
                      <a:pt x="426" y="70"/>
                    </a:cubicBezTo>
                    <a:cubicBezTo>
                      <a:pt x="424" y="68"/>
                      <a:pt x="424" y="68"/>
                      <a:pt x="424" y="68"/>
                    </a:cubicBezTo>
                    <a:cubicBezTo>
                      <a:pt x="430" y="70"/>
                      <a:pt x="430" y="70"/>
                      <a:pt x="430" y="70"/>
                    </a:cubicBezTo>
                    <a:cubicBezTo>
                      <a:pt x="433" y="70"/>
                      <a:pt x="433" y="70"/>
                      <a:pt x="433" y="70"/>
                    </a:cubicBezTo>
                    <a:cubicBezTo>
                      <a:pt x="433" y="70"/>
                      <a:pt x="433" y="70"/>
                      <a:pt x="433" y="70"/>
                    </a:cubicBezTo>
                    <a:cubicBezTo>
                      <a:pt x="437" y="68"/>
                      <a:pt x="437" y="68"/>
                      <a:pt x="437" y="68"/>
                    </a:cubicBezTo>
                    <a:cubicBezTo>
                      <a:pt x="437" y="68"/>
                      <a:pt x="437" y="68"/>
                      <a:pt x="437" y="68"/>
                    </a:cubicBezTo>
                    <a:cubicBezTo>
                      <a:pt x="437" y="68"/>
                      <a:pt x="437" y="68"/>
                      <a:pt x="437" y="68"/>
                    </a:cubicBezTo>
                    <a:cubicBezTo>
                      <a:pt x="436" y="67"/>
                      <a:pt x="436" y="67"/>
                      <a:pt x="436" y="67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4" y="63"/>
                      <a:pt x="444" y="63"/>
                      <a:pt x="444" y="63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2" y="55"/>
                      <a:pt x="442" y="55"/>
                      <a:pt x="442" y="55"/>
                    </a:cubicBezTo>
                    <a:cubicBezTo>
                      <a:pt x="441" y="47"/>
                      <a:pt x="441" y="47"/>
                      <a:pt x="441" y="47"/>
                    </a:cubicBezTo>
                    <a:cubicBezTo>
                      <a:pt x="443" y="43"/>
                      <a:pt x="443" y="43"/>
                      <a:pt x="443" y="43"/>
                    </a:cubicBezTo>
                    <a:cubicBezTo>
                      <a:pt x="443" y="43"/>
                      <a:pt x="443" y="43"/>
                      <a:pt x="443" y="43"/>
                    </a:cubicBezTo>
                    <a:cubicBezTo>
                      <a:pt x="443" y="43"/>
                      <a:pt x="443" y="43"/>
                      <a:pt x="443" y="43"/>
                    </a:cubicBezTo>
                    <a:cubicBezTo>
                      <a:pt x="438" y="39"/>
                      <a:pt x="438" y="39"/>
                      <a:pt x="438" y="39"/>
                    </a:cubicBezTo>
                    <a:cubicBezTo>
                      <a:pt x="443" y="34"/>
                      <a:pt x="443" y="34"/>
                      <a:pt x="443" y="34"/>
                    </a:cubicBezTo>
                    <a:cubicBezTo>
                      <a:pt x="443" y="34"/>
                      <a:pt x="443" y="34"/>
                      <a:pt x="443" y="34"/>
                    </a:cubicBezTo>
                    <a:cubicBezTo>
                      <a:pt x="443" y="32"/>
                      <a:pt x="443" y="32"/>
                      <a:pt x="443" y="32"/>
                    </a:cubicBezTo>
                    <a:cubicBezTo>
                      <a:pt x="443" y="32"/>
                      <a:pt x="443" y="32"/>
                      <a:pt x="443" y="32"/>
                    </a:cubicBezTo>
                    <a:cubicBezTo>
                      <a:pt x="437" y="30"/>
                      <a:pt x="437" y="30"/>
                      <a:pt x="437" y="30"/>
                    </a:cubicBezTo>
                    <a:cubicBezTo>
                      <a:pt x="431" y="30"/>
                      <a:pt x="431" y="30"/>
                      <a:pt x="431" y="30"/>
                    </a:cubicBezTo>
                    <a:cubicBezTo>
                      <a:pt x="427" y="30"/>
                      <a:pt x="427" y="30"/>
                      <a:pt x="427" y="30"/>
                    </a:cubicBezTo>
                    <a:cubicBezTo>
                      <a:pt x="427" y="30"/>
                      <a:pt x="427" y="30"/>
                      <a:pt x="427" y="30"/>
                    </a:cubicBezTo>
                    <a:cubicBezTo>
                      <a:pt x="427" y="30"/>
                      <a:pt x="427" y="30"/>
                      <a:pt x="427" y="30"/>
                    </a:cubicBezTo>
                    <a:cubicBezTo>
                      <a:pt x="424" y="32"/>
                      <a:pt x="424" y="32"/>
                      <a:pt x="424" y="32"/>
                    </a:cubicBezTo>
                    <a:cubicBezTo>
                      <a:pt x="424" y="32"/>
                      <a:pt x="424" y="32"/>
                      <a:pt x="424" y="32"/>
                    </a:cubicBezTo>
                    <a:cubicBezTo>
                      <a:pt x="421" y="38"/>
                      <a:pt x="421" y="38"/>
                      <a:pt x="421" y="38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4" y="40"/>
                      <a:pt x="414" y="40"/>
                      <a:pt x="414" y="40"/>
                    </a:cubicBezTo>
                    <a:cubicBezTo>
                      <a:pt x="412" y="42"/>
                      <a:pt x="412" y="42"/>
                      <a:pt x="412" y="42"/>
                    </a:cubicBezTo>
                    <a:cubicBezTo>
                      <a:pt x="412" y="42"/>
                      <a:pt x="412" y="42"/>
                      <a:pt x="412" y="42"/>
                    </a:cubicBezTo>
                    <a:cubicBezTo>
                      <a:pt x="413" y="51"/>
                      <a:pt x="413" y="51"/>
                      <a:pt x="413" y="51"/>
                    </a:cubicBezTo>
                    <a:cubicBezTo>
                      <a:pt x="413" y="51"/>
                      <a:pt x="413" y="51"/>
                      <a:pt x="413" y="51"/>
                    </a:cubicBezTo>
                    <a:cubicBezTo>
                      <a:pt x="420" y="51"/>
                      <a:pt x="420" y="51"/>
                      <a:pt x="420" y="51"/>
                    </a:cubicBezTo>
                    <a:cubicBezTo>
                      <a:pt x="421" y="55"/>
                      <a:pt x="421" y="55"/>
                      <a:pt x="421" y="55"/>
                    </a:cubicBezTo>
                    <a:cubicBezTo>
                      <a:pt x="421" y="55"/>
                      <a:pt x="421" y="55"/>
                      <a:pt x="422" y="55"/>
                    </a:cubicBezTo>
                    <a:cubicBezTo>
                      <a:pt x="425" y="55"/>
                      <a:pt x="425" y="55"/>
                      <a:pt x="425" y="55"/>
                    </a:cubicBezTo>
                    <a:cubicBezTo>
                      <a:pt x="422" y="59"/>
                      <a:pt x="422" y="59"/>
                      <a:pt x="422" y="59"/>
                    </a:cubicBezTo>
                    <a:cubicBezTo>
                      <a:pt x="420" y="59"/>
                      <a:pt x="420" y="59"/>
                      <a:pt x="420" y="59"/>
                    </a:cubicBezTo>
                    <a:cubicBezTo>
                      <a:pt x="415" y="55"/>
                      <a:pt x="415" y="55"/>
                      <a:pt x="415" y="55"/>
                    </a:cubicBezTo>
                    <a:cubicBezTo>
                      <a:pt x="409" y="54"/>
                      <a:pt x="409" y="54"/>
                      <a:pt x="409" y="54"/>
                    </a:cubicBezTo>
                    <a:cubicBezTo>
                      <a:pt x="406" y="53"/>
                      <a:pt x="406" y="53"/>
                      <a:pt x="406" y="53"/>
                    </a:cubicBezTo>
                    <a:cubicBezTo>
                      <a:pt x="405" y="53"/>
                      <a:pt x="405" y="53"/>
                      <a:pt x="405" y="53"/>
                    </a:cubicBezTo>
                    <a:cubicBezTo>
                      <a:pt x="405" y="53"/>
                      <a:pt x="405" y="53"/>
                      <a:pt x="405" y="53"/>
                    </a:cubicBezTo>
                    <a:cubicBezTo>
                      <a:pt x="405" y="53"/>
                      <a:pt x="404" y="53"/>
                      <a:pt x="404" y="53"/>
                    </a:cubicBezTo>
                    <a:cubicBezTo>
                      <a:pt x="401" y="51"/>
                      <a:pt x="401" y="51"/>
                      <a:pt x="401" y="51"/>
                    </a:cubicBezTo>
                    <a:cubicBezTo>
                      <a:pt x="397" y="50"/>
                      <a:pt x="397" y="50"/>
                      <a:pt x="397" y="50"/>
                    </a:cubicBezTo>
                    <a:cubicBezTo>
                      <a:pt x="392" y="50"/>
                      <a:pt x="392" y="50"/>
                      <a:pt x="392" y="50"/>
                    </a:cubicBezTo>
                    <a:cubicBezTo>
                      <a:pt x="388" y="50"/>
                      <a:pt x="388" y="50"/>
                      <a:pt x="388" y="50"/>
                    </a:cubicBezTo>
                    <a:cubicBezTo>
                      <a:pt x="386" y="49"/>
                      <a:pt x="386" y="49"/>
                      <a:pt x="386" y="49"/>
                    </a:cubicBezTo>
                    <a:cubicBezTo>
                      <a:pt x="385" y="49"/>
                      <a:pt x="385" y="49"/>
                      <a:pt x="385" y="49"/>
                    </a:cubicBezTo>
                    <a:cubicBezTo>
                      <a:pt x="385" y="49"/>
                      <a:pt x="385" y="49"/>
                      <a:pt x="385" y="49"/>
                    </a:cubicBezTo>
                    <a:cubicBezTo>
                      <a:pt x="385" y="49"/>
                      <a:pt x="385" y="49"/>
                      <a:pt x="385" y="49"/>
                    </a:cubicBezTo>
                    <a:cubicBezTo>
                      <a:pt x="384" y="49"/>
                      <a:pt x="384" y="49"/>
                      <a:pt x="384" y="49"/>
                    </a:cubicBezTo>
                    <a:cubicBezTo>
                      <a:pt x="384" y="49"/>
                      <a:pt x="384" y="49"/>
                      <a:pt x="384" y="49"/>
                    </a:cubicBezTo>
                    <a:cubicBezTo>
                      <a:pt x="381" y="51"/>
                      <a:pt x="381" y="51"/>
                      <a:pt x="381" y="51"/>
                    </a:cubicBezTo>
                    <a:cubicBezTo>
                      <a:pt x="381" y="51"/>
                      <a:pt x="381" y="51"/>
                      <a:pt x="381" y="51"/>
                    </a:cubicBezTo>
                    <a:cubicBezTo>
                      <a:pt x="381" y="51"/>
                      <a:pt x="381" y="51"/>
                      <a:pt x="381" y="51"/>
                    </a:cubicBezTo>
                    <a:cubicBezTo>
                      <a:pt x="383" y="53"/>
                      <a:pt x="383" y="53"/>
                      <a:pt x="383" y="53"/>
                    </a:cubicBezTo>
                    <a:cubicBezTo>
                      <a:pt x="385" y="55"/>
                      <a:pt x="385" y="55"/>
                      <a:pt x="385" y="55"/>
                    </a:cubicBezTo>
                    <a:cubicBezTo>
                      <a:pt x="379" y="56"/>
                      <a:pt x="379" y="56"/>
                      <a:pt x="379" y="56"/>
                    </a:cubicBezTo>
                    <a:cubicBezTo>
                      <a:pt x="379" y="56"/>
                      <a:pt x="379" y="57"/>
                      <a:pt x="379" y="57"/>
                    </a:cubicBezTo>
                    <a:cubicBezTo>
                      <a:pt x="378" y="59"/>
                      <a:pt x="378" y="59"/>
                      <a:pt x="378" y="59"/>
                    </a:cubicBezTo>
                    <a:cubicBezTo>
                      <a:pt x="375" y="55"/>
                      <a:pt x="375" y="55"/>
                      <a:pt x="375" y="55"/>
                    </a:cubicBezTo>
                    <a:cubicBezTo>
                      <a:pt x="375" y="55"/>
                      <a:pt x="375" y="54"/>
                      <a:pt x="375" y="55"/>
                    </a:cubicBezTo>
                    <a:cubicBezTo>
                      <a:pt x="368" y="56"/>
                      <a:pt x="368" y="56"/>
                      <a:pt x="368" y="56"/>
                    </a:cubicBezTo>
                    <a:cubicBezTo>
                      <a:pt x="368" y="56"/>
                      <a:pt x="368" y="56"/>
                      <a:pt x="368" y="56"/>
                    </a:cubicBezTo>
                    <a:cubicBezTo>
                      <a:pt x="367" y="57"/>
                      <a:pt x="367" y="57"/>
                      <a:pt x="367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60" y="57"/>
                      <a:pt x="360" y="57"/>
                      <a:pt x="360" y="57"/>
                    </a:cubicBezTo>
                    <a:cubicBezTo>
                      <a:pt x="357" y="57"/>
                      <a:pt x="357" y="57"/>
                      <a:pt x="357" y="57"/>
                    </a:cubicBezTo>
                    <a:cubicBezTo>
                      <a:pt x="357" y="57"/>
                      <a:pt x="357" y="57"/>
                      <a:pt x="357" y="57"/>
                    </a:cubicBezTo>
                    <a:cubicBezTo>
                      <a:pt x="355" y="60"/>
                      <a:pt x="355" y="60"/>
                      <a:pt x="355" y="60"/>
                    </a:cubicBezTo>
                    <a:cubicBezTo>
                      <a:pt x="348" y="59"/>
                      <a:pt x="348" y="59"/>
                      <a:pt x="348" y="59"/>
                    </a:cubicBezTo>
                    <a:cubicBezTo>
                      <a:pt x="350" y="58"/>
                      <a:pt x="350" y="58"/>
                      <a:pt x="350" y="58"/>
                    </a:cubicBezTo>
                    <a:cubicBezTo>
                      <a:pt x="350" y="58"/>
                      <a:pt x="350" y="58"/>
                      <a:pt x="350" y="58"/>
                    </a:cubicBezTo>
                    <a:cubicBezTo>
                      <a:pt x="350" y="58"/>
                      <a:pt x="350" y="58"/>
                      <a:pt x="350" y="58"/>
                    </a:cubicBezTo>
                    <a:cubicBezTo>
                      <a:pt x="349" y="55"/>
                      <a:pt x="349" y="55"/>
                      <a:pt x="349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5"/>
                      <a:pt x="353" y="55"/>
                    </a:cubicBezTo>
                    <a:cubicBezTo>
                      <a:pt x="353" y="55"/>
                      <a:pt x="353" y="54"/>
                      <a:pt x="353" y="54"/>
                    </a:cubicBezTo>
                    <a:cubicBezTo>
                      <a:pt x="347" y="55"/>
                      <a:pt x="347" y="55"/>
                      <a:pt x="347" y="55"/>
                    </a:cubicBezTo>
                    <a:cubicBezTo>
                      <a:pt x="342" y="57"/>
                      <a:pt x="342" y="57"/>
                      <a:pt x="342" y="57"/>
                    </a:cubicBezTo>
                    <a:cubicBezTo>
                      <a:pt x="335" y="58"/>
                      <a:pt x="335" y="58"/>
                      <a:pt x="335" y="58"/>
                    </a:cubicBezTo>
                    <a:cubicBezTo>
                      <a:pt x="331" y="60"/>
                      <a:pt x="331" y="60"/>
                      <a:pt x="331" y="60"/>
                    </a:cubicBezTo>
                    <a:cubicBezTo>
                      <a:pt x="327" y="62"/>
                      <a:pt x="327" y="62"/>
                      <a:pt x="327" y="62"/>
                    </a:cubicBezTo>
                    <a:cubicBezTo>
                      <a:pt x="324" y="61"/>
                      <a:pt x="324" y="61"/>
                      <a:pt x="324" y="61"/>
                    </a:cubicBezTo>
                    <a:cubicBezTo>
                      <a:pt x="324" y="61"/>
                      <a:pt x="324" y="61"/>
                      <a:pt x="324" y="61"/>
                    </a:cubicBezTo>
                    <a:cubicBezTo>
                      <a:pt x="324" y="61"/>
                      <a:pt x="324" y="61"/>
                      <a:pt x="324" y="61"/>
                    </a:cubicBezTo>
                    <a:cubicBezTo>
                      <a:pt x="326" y="63"/>
                      <a:pt x="326" y="63"/>
                      <a:pt x="326" y="63"/>
                    </a:cubicBezTo>
                    <a:cubicBezTo>
                      <a:pt x="320" y="63"/>
                      <a:pt x="320" y="63"/>
                      <a:pt x="320" y="63"/>
                    </a:cubicBezTo>
                    <a:cubicBezTo>
                      <a:pt x="320" y="63"/>
                      <a:pt x="320" y="63"/>
                      <a:pt x="320" y="63"/>
                    </a:cubicBezTo>
                    <a:cubicBezTo>
                      <a:pt x="319" y="68"/>
                      <a:pt x="319" y="68"/>
                      <a:pt x="319" y="68"/>
                    </a:cubicBezTo>
                    <a:cubicBezTo>
                      <a:pt x="314" y="68"/>
                      <a:pt x="314" y="68"/>
                      <a:pt x="314" y="68"/>
                    </a:cubicBezTo>
                    <a:cubicBezTo>
                      <a:pt x="311" y="68"/>
                      <a:pt x="311" y="68"/>
                      <a:pt x="311" y="68"/>
                    </a:cubicBezTo>
                    <a:cubicBezTo>
                      <a:pt x="306" y="65"/>
                      <a:pt x="306" y="65"/>
                      <a:pt x="306" y="65"/>
                    </a:cubicBezTo>
                    <a:cubicBezTo>
                      <a:pt x="308" y="63"/>
                      <a:pt x="308" y="63"/>
                      <a:pt x="308" y="63"/>
                    </a:cubicBezTo>
                    <a:cubicBezTo>
                      <a:pt x="315" y="62"/>
                      <a:pt x="315" y="62"/>
                      <a:pt x="315" y="62"/>
                    </a:cubicBezTo>
                    <a:cubicBezTo>
                      <a:pt x="315" y="62"/>
                      <a:pt x="315" y="62"/>
                      <a:pt x="315" y="62"/>
                    </a:cubicBezTo>
                    <a:cubicBezTo>
                      <a:pt x="315" y="62"/>
                      <a:pt x="315" y="62"/>
                      <a:pt x="315" y="62"/>
                    </a:cubicBezTo>
                    <a:cubicBezTo>
                      <a:pt x="311" y="58"/>
                      <a:pt x="311" y="58"/>
                      <a:pt x="311" y="58"/>
                    </a:cubicBezTo>
                    <a:cubicBezTo>
                      <a:pt x="311" y="58"/>
                      <a:pt x="311" y="58"/>
                      <a:pt x="311" y="58"/>
                    </a:cubicBezTo>
                    <a:cubicBezTo>
                      <a:pt x="308" y="57"/>
                      <a:pt x="308" y="57"/>
                      <a:pt x="308" y="57"/>
                    </a:cubicBezTo>
                    <a:cubicBezTo>
                      <a:pt x="302" y="57"/>
                      <a:pt x="302" y="57"/>
                      <a:pt x="302" y="57"/>
                    </a:cubicBezTo>
                    <a:cubicBezTo>
                      <a:pt x="298" y="56"/>
                      <a:pt x="298" y="56"/>
                      <a:pt x="298" y="56"/>
                    </a:cubicBezTo>
                    <a:cubicBezTo>
                      <a:pt x="298" y="56"/>
                      <a:pt x="298" y="57"/>
                      <a:pt x="298" y="57"/>
                    </a:cubicBezTo>
                    <a:cubicBezTo>
                      <a:pt x="298" y="57"/>
                      <a:pt x="298" y="57"/>
                      <a:pt x="298" y="57"/>
                    </a:cubicBezTo>
                    <a:cubicBezTo>
                      <a:pt x="300" y="58"/>
                      <a:pt x="300" y="58"/>
                      <a:pt x="300" y="58"/>
                    </a:cubicBezTo>
                    <a:cubicBezTo>
                      <a:pt x="302" y="61"/>
                      <a:pt x="302" y="61"/>
                      <a:pt x="302" y="61"/>
                    </a:cubicBezTo>
                    <a:cubicBezTo>
                      <a:pt x="300" y="66"/>
                      <a:pt x="300" y="66"/>
                      <a:pt x="300" y="66"/>
                    </a:cubicBezTo>
                    <a:cubicBezTo>
                      <a:pt x="300" y="66"/>
                      <a:pt x="300" y="66"/>
                      <a:pt x="300" y="66"/>
                    </a:cubicBezTo>
                    <a:cubicBezTo>
                      <a:pt x="302" y="74"/>
                      <a:pt x="302" y="74"/>
                      <a:pt x="302" y="74"/>
                    </a:cubicBezTo>
                    <a:cubicBezTo>
                      <a:pt x="298" y="71"/>
                      <a:pt x="298" y="71"/>
                      <a:pt x="298" y="71"/>
                    </a:cubicBezTo>
                    <a:cubicBezTo>
                      <a:pt x="298" y="70"/>
                      <a:pt x="298" y="70"/>
                      <a:pt x="298" y="70"/>
                    </a:cubicBezTo>
                    <a:cubicBezTo>
                      <a:pt x="293" y="70"/>
                      <a:pt x="293" y="70"/>
                      <a:pt x="293" y="70"/>
                    </a:cubicBezTo>
                    <a:cubicBezTo>
                      <a:pt x="293" y="70"/>
                      <a:pt x="293" y="70"/>
                      <a:pt x="293" y="70"/>
                    </a:cubicBezTo>
                    <a:cubicBezTo>
                      <a:pt x="290" y="72"/>
                      <a:pt x="290" y="72"/>
                      <a:pt x="290" y="72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1" y="75"/>
                      <a:pt x="281" y="75"/>
                      <a:pt x="281" y="75"/>
                    </a:cubicBezTo>
                    <a:cubicBezTo>
                      <a:pt x="281" y="75"/>
                      <a:pt x="281" y="75"/>
                      <a:pt x="281" y="76"/>
                    </a:cubicBezTo>
                    <a:cubicBezTo>
                      <a:pt x="281" y="76"/>
                      <a:pt x="281" y="76"/>
                      <a:pt x="281" y="76"/>
                    </a:cubicBezTo>
                    <a:cubicBezTo>
                      <a:pt x="284" y="82"/>
                      <a:pt x="284" y="82"/>
                      <a:pt x="284" y="82"/>
                    </a:cubicBezTo>
                    <a:cubicBezTo>
                      <a:pt x="280" y="82"/>
                      <a:pt x="280" y="82"/>
                      <a:pt x="280" y="82"/>
                    </a:cubicBezTo>
                    <a:cubicBezTo>
                      <a:pt x="274" y="80"/>
                      <a:pt x="274" y="80"/>
                      <a:pt x="274" y="80"/>
                    </a:cubicBezTo>
                    <a:cubicBezTo>
                      <a:pt x="274" y="80"/>
                      <a:pt x="274" y="80"/>
                      <a:pt x="274" y="80"/>
                    </a:cubicBezTo>
                    <a:cubicBezTo>
                      <a:pt x="273" y="81"/>
                      <a:pt x="273" y="81"/>
                      <a:pt x="273" y="81"/>
                    </a:cubicBezTo>
                    <a:cubicBezTo>
                      <a:pt x="274" y="80"/>
                      <a:pt x="274" y="80"/>
                      <a:pt x="274" y="80"/>
                    </a:cubicBezTo>
                    <a:cubicBezTo>
                      <a:pt x="274" y="80"/>
                      <a:pt x="274" y="80"/>
                      <a:pt x="274" y="80"/>
                    </a:cubicBezTo>
                    <a:cubicBezTo>
                      <a:pt x="274" y="80"/>
                      <a:pt x="274" y="80"/>
                      <a:pt x="274" y="80"/>
                    </a:cubicBezTo>
                    <a:cubicBezTo>
                      <a:pt x="272" y="80"/>
                      <a:pt x="272" y="80"/>
                      <a:pt x="272" y="80"/>
                    </a:cubicBezTo>
                    <a:cubicBezTo>
                      <a:pt x="267" y="78"/>
                      <a:pt x="267" y="78"/>
                      <a:pt x="267" y="78"/>
                    </a:cubicBezTo>
                    <a:cubicBezTo>
                      <a:pt x="266" y="78"/>
                      <a:pt x="266" y="78"/>
                      <a:pt x="266" y="78"/>
                    </a:cubicBezTo>
                    <a:cubicBezTo>
                      <a:pt x="266" y="78"/>
                      <a:pt x="266" y="78"/>
                      <a:pt x="266" y="78"/>
                    </a:cubicBezTo>
                    <a:cubicBezTo>
                      <a:pt x="272" y="84"/>
                      <a:pt x="272" y="84"/>
                      <a:pt x="272" y="84"/>
                    </a:cubicBezTo>
                    <a:cubicBezTo>
                      <a:pt x="270" y="87"/>
                      <a:pt x="270" y="87"/>
                      <a:pt x="270" y="87"/>
                    </a:cubicBezTo>
                    <a:cubicBezTo>
                      <a:pt x="264" y="85"/>
                      <a:pt x="264" y="85"/>
                      <a:pt x="264" y="85"/>
                    </a:cubicBezTo>
                    <a:cubicBezTo>
                      <a:pt x="263" y="84"/>
                      <a:pt x="263" y="84"/>
                      <a:pt x="263" y="84"/>
                    </a:cubicBezTo>
                    <a:cubicBezTo>
                      <a:pt x="263" y="84"/>
                      <a:pt x="263" y="84"/>
                      <a:pt x="263" y="84"/>
                    </a:cubicBezTo>
                    <a:cubicBezTo>
                      <a:pt x="260" y="83"/>
                      <a:pt x="260" y="83"/>
                      <a:pt x="260" y="83"/>
                    </a:cubicBezTo>
                    <a:cubicBezTo>
                      <a:pt x="260" y="83"/>
                      <a:pt x="260" y="83"/>
                      <a:pt x="260" y="83"/>
                    </a:cubicBezTo>
                    <a:cubicBezTo>
                      <a:pt x="260" y="83"/>
                      <a:pt x="260" y="83"/>
                      <a:pt x="260" y="83"/>
                    </a:cubicBezTo>
                    <a:cubicBezTo>
                      <a:pt x="256" y="82"/>
                      <a:pt x="256" y="82"/>
                      <a:pt x="256" y="82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7" y="75"/>
                      <a:pt x="257" y="75"/>
                      <a:pt x="257" y="75"/>
                    </a:cubicBezTo>
                    <a:cubicBezTo>
                      <a:pt x="253" y="72"/>
                      <a:pt x="253" y="72"/>
                      <a:pt x="253" y="72"/>
                    </a:cubicBezTo>
                    <a:cubicBezTo>
                      <a:pt x="249" y="69"/>
                      <a:pt x="249" y="69"/>
                      <a:pt x="249" y="69"/>
                    </a:cubicBezTo>
                    <a:cubicBezTo>
                      <a:pt x="247" y="68"/>
                      <a:pt x="247" y="68"/>
                      <a:pt x="247" y="68"/>
                    </a:cubicBezTo>
                    <a:cubicBezTo>
                      <a:pt x="249" y="68"/>
                      <a:pt x="249" y="68"/>
                      <a:pt x="249" y="68"/>
                    </a:cubicBezTo>
                    <a:cubicBezTo>
                      <a:pt x="250" y="69"/>
                      <a:pt x="250" y="69"/>
                      <a:pt x="250" y="69"/>
                    </a:cubicBezTo>
                    <a:cubicBezTo>
                      <a:pt x="252" y="69"/>
                      <a:pt x="252" y="69"/>
                      <a:pt x="252" y="69"/>
                    </a:cubicBezTo>
                    <a:cubicBezTo>
                      <a:pt x="252" y="69"/>
                      <a:pt x="252" y="69"/>
                      <a:pt x="252" y="69"/>
                    </a:cubicBezTo>
                    <a:cubicBezTo>
                      <a:pt x="253" y="69"/>
                      <a:pt x="253" y="69"/>
                      <a:pt x="253" y="69"/>
                    </a:cubicBezTo>
                    <a:cubicBezTo>
                      <a:pt x="253" y="69"/>
                      <a:pt x="253" y="69"/>
                      <a:pt x="253" y="69"/>
                    </a:cubicBezTo>
                    <a:cubicBezTo>
                      <a:pt x="253" y="69"/>
                      <a:pt x="253" y="69"/>
                      <a:pt x="253" y="69"/>
                    </a:cubicBezTo>
                    <a:cubicBezTo>
                      <a:pt x="253" y="69"/>
                      <a:pt x="253" y="69"/>
                      <a:pt x="253" y="69"/>
                    </a:cubicBezTo>
                    <a:cubicBezTo>
                      <a:pt x="255" y="70"/>
                      <a:pt x="255" y="70"/>
                      <a:pt x="255" y="70"/>
                    </a:cubicBezTo>
                    <a:cubicBezTo>
                      <a:pt x="260" y="71"/>
                      <a:pt x="260" y="71"/>
                      <a:pt x="260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8" y="72"/>
                      <a:pt x="268" y="72"/>
                      <a:pt x="268" y="72"/>
                    </a:cubicBezTo>
                    <a:cubicBezTo>
                      <a:pt x="270" y="72"/>
                      <a:pt x="270" y="72"/>
                      <a:pt x="270" y="72"/>
                    </a:cubicBezTo>
                    <a:cubicBezTo>
                      <a:pt x="272" y="73"/>
                      <a:pt x="272" y="73"/>
                      <a:pt x="272" y="73"/>
                    </a:cubicBezTo>
                    <a:cubicBezTo>
                      <a:pt x="278" y="73"/>
                      <a:pt x="278" y="73"/>
                      <a:pt x="278" y="73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8" y="68"/>
                      <a:pt x="288" y="68"/>
                      <a:pt x="288" y="68"/>
                    </a:cubicBezTo>
                    <a:cubicBezTo>
                      <a:pt x="288" y="68"/>
                      <a:pt x="288" y="68"/>
                      <a:pt x="288" y="68"/>
                    </a:cubicBezTo>
                    <a:cubicBezTo>
                      <a:pt x="289" y="66"/>
                      <a:pt x="289" y="66"/>
                      <a:pt x="289" y="66"/>
                    </a:cubicBezTo>
                    <a:cubicBezTo>
                      <a:pt x="289" y="66"/>
                      <a:pt x="289" y="66"/>
                      <a:pt x="289" y="66"/>
                    </a:cubicBezTo>
                    <a:cubicBezTo>
                      <a:pt x="287" y="63"/>
                      <a:pt x="287" y="63"/>
                      <a:pt x="287" y="63"/>
                    </a:cubicBezTo>
                    <a:cubicBezTo>
                      <a:pt x="287" y="62"/>
                      <a:pt x="287" y="62"/>
                      <a:pt x="287" y="62"/>
                    </a:cubicBezTo>
                    <a:cubicBezTo>
                      <a:pt x="281" y="61"/>
                      <a:pt x="281" y="61"/>
                      <a:pt x="281" y="61"/>
                    </a:cubicBezTo>
                    <a:cubicBezTo>
                      <a:pt x="276" y="59"/>
                      <a:pt x="276" y="59"/>
                      <a:pt x="276" y="59"/>
                    </a:cubicBezTo>
                    <a:cubicBezTo>
                      <a:pt x="274" y="59"/>
                      <a:pt x="274" y="59"/>
                      <a:pt x="274" y="59"/>
                    </a:cubicBezTo>
                    <a:cubicBezTo>
                      <a:pt x="269" y="56"/>
                      <a:pt x="269" y="56"/>
                      <a:pt x="269" y="56"/>
                    </a:cubicBezTo>
                    <a:cubicBezTo>
                      <a:pt x="265" y="54"/>
                      <a:pt x="265" y="54"/>
                      <a:pt x="265" y="54"/>
                    </a:cubicBezTo>
                    <a:cubicBezTo>
                      <a:pt x="264" y="54"/>
                      <a:pt x="264" y="54"/>
                      <a:pt x="264" y="54"/>
                    </a:cubicBezTo>
                    <a:cubicBezTo>
                      <a:pt x="264" y="54"/>
                      <a:pt x="264" y="54"/>
                      <a:pt x="264" y="54"/>
                    </a:cubicBezTo>
                    <a:cubicBezTo>
                      <a:pt x="264" y="54"/>
                      <a:pt x="264" y="54"/>
                      <a:pt x="264" y="54"/>
                    </a:cubicBezTo>
                    <a:cubicBezTo>
                      <a:pt x="263" y="54"/>
                      <a:pt x="263" y="54"/>
                      <a:pt x="263" y="54"/>
                    </a:cubicBezTo>
                    <a:cubicBezTo>
                      <a:pt x="262" y="54"/>
                      <a:pt x="262" y="54"/>
                      <a:pt x="262" y="54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58" y="53"/>
                      <a:pt x="258" y="53"/>
                      <a:pt x="258" y="53"/>
                    </a:cubicBezTo>
                    <a:cubicBezTo>
                      <a:pt x="252" y="52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2" y="52"/>
                    </a:cubicBezTo>
                    <a:cubicBezTo>
                      <a:pt x="250" y="54"/>
                      <a:pt x="250" y="54"/>
                      <a:pt x="250" y="54"/>
                    </a:cubicBezTo>
                    <a:cubicBezTo>
                      <a:pt x="250" y="54"/>
                      <a:pt x="250" y="54"/>
                      <a:pt x="250" y="54"/>
                    </a:cubicBezTo>
                    <a:cubicBezTo>
                      <a:pt x="250" y="54"/>
                      <a:pt x="250" y="54"/>
                      <a:pt x="250" y="54"/>
                    </a:cubicBezTo>
                    <a:cubicBezTo>
                      <a:pt x="250" y="52"/>
                      <a:pt x="250" y="52"/>
                      <a:pt x="250" y="52"/>
                    </a:cubicBezTo>
                    <a:cubicBezTo>
                      <a:pt x="250" y="52"/>
                      <a:pt x="250" y="52"/>
                      <a:pt x="250" y="52"/>
                    </a:cubicBezTo>
                    <a:cubicBezTo>
                      <a:pt x="250" y="52"/>
                      <a:pt x="250" y="52"/>
                      <a:pt x="250" y="52"/>
                    </a:cubicBezTo>
                    <a:cubicBezTo>
                      <a:pt x="248" y="52"/>
                      <a:pt x="248" y="52"/>
                      <a:pt x="248" y="52"/>
                    </a:cubicBezTo>
                    <a:cubicBezTo>
                      <a:pt x="244" y="51"/>
                      <a:pt x="244" y="51"/>
                      <a:pt x="244" y="51"/>
                    </a:cubicBezTo>
                    <a:cubicBezTo>
                      <a:pt x="247" y="51"/>
                      <a:pt x="247" y="51"/>
                      <a:pt x="247" y="51"/>
                    </a:cubicBezTo>
                    <a:cubicBezTo>
                      <a:pt x="247" y="51"/>
                      <a:pt x="247" y="51"/>
                      <a:pt x="247" y="51"/>
                    </a:cubicBezTo>
                    <a:cubicBezTo>
                      <a:pt x="248" y="50"/>
                      <a:pt x="248" y="50"/>
                      <a:pt x="248" y="50"/>
                    </a:cubicBezTo>
                    <a:cubicBezTo>
                      <a:pt x="248" y="50"/>
                      <a:pt x="248" y="50"/>
                      <a:pt x="248" y="50"/>
                    </a:cubicBezTo>
                    <a:cubicBezTo>
                      <a:pt x="248" y="50"/>
                      <a:pt x="248" y="50"/>
                      <a:pt x="248" y="50"/>
                    </a:cubicBezTo>
                    <a:cubicBezTo>
                      <a:pt x="242" y="49"/>
                      <a:pt x="242" y="49"/>
                      <a:pt x="242" y="49"/>
                    </a:cubicBezTo>
                    <a:cubicBezTo>
                      <a:pt x="242" y="49"/>
                      <a:pt x="242" y="49"/>
                      <a:pt x="242" y="49"/>
                    </a:cubicBezTo>
                    <a:cubicBezTo>
                      <a:pt x="242" y="50"/>
                      <a:pt x="242" y="50"/>
                      <a:pt x="242" y="50"/>
                    </a:cubicBezTo>
                    <a:cubicBezTo>
                      <a:pt x="237" y="50"/>
                      <a:pt x="237" y="50"/>
                      <a:pt x="237" y="50"/>
                    </a:cubicBezTo>
                    <a:cubicBezTo>
                      <a:pt x="237" y="50"/>
                      <a:pt x="237" y="50"/>
                      <a:pt x="237" y="50"/>
                    </a:cubicBezTo>
                    <a:cubicBezTo>
                      <a:pt x="237" y="50"/>
                      <a:pt x="237" y="50"/>
                      <a:pt x="237" y="50"/>
                    </a:cubicBezTo>
                    <a:cubicBezTo>
                      <a:pt x="238" y="47"/>
                      <a:pt x="238" y="47"/>
                      <a:pt x="238" y="47"/>
                    </a:cubicBezTo>
                    <a:cubicBezTo>
                      <a:pt x="238" y="47"/>
                      <a:pt x="238" y="47"/>
                      <a:pt x="238" y="47"/>
                    </a:cubicBezTo>
                    <a:cubicBezTo>
                      <a:pt x="238" y="47"/>
                      <a:pt x="238" y="47"/>
                      <a:pt x="238" y="47"/>
                    </a:cubicBezTo>
                    <a:cubicBezTo>
                      <a:pt x="233" y="44"/>
                      <a:pt x="233" y="44"/>
                      <a:pt x="233" y="44"/>
                    </a:cubicBezTo>
                    <a:cubicBezTo>
                      <a:pt x="233" y="44"/>
                      <a:pt x="233" y="44"/>
                      <a:pt x="233" y="44"/>
                    </a:cubicBezTo>
                    <a:cubicBezTo>
                      <a:pt x="229" y="43"/>
                      <a:pt x="229" y="43"/>
                      <a:pt x="229" y="43"/>
                    </a:cubicBezTo>
                    <a:cubicBezTo>
                      <a:pt x="221" y="41"/>
                      <a:pt x="221" y="41"/>
                      <a:pt x="221" y="41"/>
                    </a:cubicBezTo>
                    <a:cubicBezTo>
                      <a:pt x="221" y="41"/>
                      <a:pt x="221" y="41"/>
                      <a:pt x="221" y="41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7" y="42"/>
                      <a:pt x="217" y="42"/>
                    </a:cubicBezTo>
                    <a:cubicBezTo>
                      <a:pt x="211" y="47"/>
                      <a:pt x="211" y="47"/>
                      <a:pt x="211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7"/>
                      <a:pt x="210" y="47"/>
                      <a:pt x="210" y="47"/>
                    </a:cubicBezTo>
                    <a:cubicBezTo>
                      <a:pt x="210" y="48"/>
                      <a:pt x="210" y="48"/>
                      <a:pt x="210" y="48"/>
                    </a:cubicBezTo>
                    <a:cubicBezTo>
                      <a:pt x="209" y="45"/>
                      <a:pt x="209" y="45"/>
                      <a:pt x="209" y="45"/>
                    </a:cubicBezTo>
                    <a:cubicBezTo>
                      <a:pt x="213" y="43"/>
                      <a:pt x="213" y="43"/>
                      <a:pt x="213" y="43"/>
                    </a:cubicBezTo>
                    <a:cubicBezTo>
                      <a:pt x="213" y="43"/>
                      <a:pt x="213" y="43"/>
                      <a:pt x="213" y="43"/>
                    </a:cubicBezTo>
                    <a:cubicBezTo>
                      <a:pt x="213" y="43"/>
                      <a:pt x="213" y="43"/>
                      <a:pt x="213" y="43"/>
                    </a:cubicBezTo>
                    <a:cubicBezTo>
                      <a:pt x="212" y="43"/>
                      <a:pt x="212" y="43"/>
                      <a:pt x="212" y="43"/>
                    </a:cubicBezTo>
                    <a:cubicBezTo>
                      <a:pt x="212" y="43"/>
                      <a:pt x="212" y="43"/>
                      <a:pt x="212" y="43"/>
                    </a:cubicBezTo>
                    <a:cubicBezTo>
                      <a:pt x="214" y="42"/>
                      <a:pt x="214" y="42"/>
                      <a:pt x="214" y="42"/>
                    </a:cubicBezTo>
                    <a:cubicBezTo>
                      <a:pt x="214" y="42"/>
                      <a:pt x="214" y="42"/>
                      <a:pt x="214" y="42"/>
                    </a:cubicBezTo>
                    <a:cubicBezTo>
                      <a:pt x="214" y="42"/>
                      <a:pt x="214" y="42"/>
                      <a:pt x="214" y="42"/>
                    </a:cubicBezTo>
                    <a:cubicBezTo>
                      <a:pt x="212" y="41"/>
                      <a:pt x="212" y="41"/>
                      <a:pt x="212" y="41"/>
                    </a:cubicBezTo>
                    <a:cubicBezTo>
                      <a:pt x="212" y="41"/>
                      <a:pt x="212" y="41"/>
                      <a:pt x="212" y="41"/>
                    </a:cubicBezTo>
                    <a:cubicBezTo>
                      <a:pt x="211" y="43"/>
                      <a:pt x="211" y="43"/>
                      <a:pt x="211" y="43"/>
                    </a:cubicBezTo>
                    <a:cubicBezTo>
                      <a:pt x="210" y="42"/>
                      <a:pt x="210" y="42"/>
                      <a:pt x="210" y="42"/>
                    </a:cubicBezTo>
                    <a:cubicBezTo>
                      <a:pt x="210" y="42"/>
                      <a:pt x="210" y="42"/>
                      <a:pt x="210" y="42"/>
                    </a:cubicBezTo>
                    <a:cubicBezTo>
                      <a:pt x="207" y="45"/>
                      <a:pt x="207" y="45"/>
                      <a:pt x="207" y="45"/>
                    </a:cubicBezTo>
                    <a:cubicBezTo>
                      <a:pt x="201" y="46"/>
                      <a:pt x="201" y="46"/>
                      <a:pt x="201" y="46"/>
                    </a:cubicBezTo>
                    <a:cubicBezTo>
                      <a:pt x="201" y="46"/>
                      <a:pt x="201" y="46"/>
                      <a:pt x="201" y="46"/>
                    </a:cubicBezTo>
                    <a:cubicBezTo>
                      <a:pt x="200" y="49"/>
                      <a:pt x="200" y="49"/>
                      <a:pt x="200" y="49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8" y="47"/>
                      <a:pt x="198" y="47"/>
                      <a:pt x="198" y="47"/>
                    </a:cubicBezTo>
                    <a:cubicBezTo>
                      <a:pt x="198" y="47"/>
                      <a:pt x="198" y="47"/>
                      <a:pt x="198" y="47"/>
                    </a:cubicBezTo>
                    <a:cubicBezTo>
                      <a:pt x="197" y="47"/>
                      <a:pt x="197" y="47"/>
                      <a:pt x="197" y="47"/>
                    </a:cubicBezTo>
                    <a:cubicBezTo>
                      <a:pt x="198" y="47"/>
                      <a:pt x="198" y="47"/>
                      <a:pt x="198" y="47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9" y="47"/>
                      <a:pt x="199" y="47"/>
                      <a:pt x="199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6" y="47"/>
                      <a:pt x="196" y="47"/>
                      <a:pt x="196" y="47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4" y="46"/>
                      <a:pt x="194" y="46"/>
                      <a:pt x="194" y="46"/>
                    </a:cubicBezTo>
                    <a:cubicBezTo>
                      <a:pt x="190" y="47"/>
                      <a:pt x="190" y="47"/>
                      <a:pt x="190" y="47"/>
                    </a:cubicBezTo>
                    <a:cubicBezTo>
                      <a:pt x="190" y="47"/>
                      <a:pt x="190" y="47"/>
                      <a:pt x="190" y="47"/>
                    </a:cubicBezTo>
                    <a:cubicBezTo>
                      <a:pt x="190" y="47"/>
                      <a:pt x="190" y="47"/>
                      <a:pt x="190" y="47"/>
                    </a:cubicBezTo>
                    <a:cubicBezTo>
                      <a:pt x="194" y="48"/>
                      <a:pt x="194" y="48"/>
                      <a:pt x="194" y="48"/>
                    </a:cubicBezTo>
                    <a:cubicBezTo>
                      <a:pt x="194" y="50"/>
                      <a:pt x="194" y="50"/>
                      <a:pt x="194" y="50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88" y="49"/>
                      <a:pt x="188" y="49"/>
                      <a:pt x="188" y="49"/>
                    </a:cubicBezTo>
                    <a:cubicBezTo>
                      <a:pt x="188" y="49"/>
                      <a:pt x="188" y="49"/>
                      <a:pt x="188" y="49"/>
                    </a:cubicBezTo>
                    <a:cubicBezTo>
                      <a:pt x="188" y="52"/>
                      <a:pt x="188" y="52"/>
                      <a:pt x="188" y="52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5" y="49"/>
                      <a:pt x="185" y="49"/>
                      <a:pt x="185" y="49"/>
                    </a:cubicBezTo>
                    <a:cubicBezTo>
                      <a:pt x="185" y="49"/>
                      <a:pt x="185" y="49"/>
                      <a:pt x="185" y="49"/>
                    </a:cubicBezTo>
                    <a:cubicBezTo>
                      <a:pt x="185" y="49"/>
                      <a:pt x="185" y="49"/>
                      <a:pt x="185" y="49"/>
                    </a:cubicBezTo>
                    <a:cubicBezTo>
                      <a:pt x="182" y="52"/>
                      <a:pt x="182" y="52"/>
                      <a:pt x="182" y="52"/>
                    </a:cubicBezTo>
                    <a:cubicBezTo>
                      <a:pt x="183" y="50"/>
                      <a:pt x="183" y="50"/>
                      <a:pt x="183" y="50"/>
                    </a:cubicBezTo>
                    <a:cubicBezTo>
                      <a:pt x="183" y="50"/>
                      <a:pt x="183" y="50"/>
                      <a:pt x="183" y="50"/>
                    </a:cubicBezTo>
                    <a:cubicBezTo>
                      <a:pt x="183" y="50"/>
                      <a:pt x="183" y="50"/>
                      <a:pt x="183" y="50"/>
                    </a:cubicBezTo>
                    <a:cubicBezTo>
                      <a:pt x="179" y="51"/>
                      <a:pt x="179" y="51"/>
                      <a:pt x="179" y="51"/>
                    </a:cubicBezTo>
                    <a:cubicBezTo>
                      <a:pt x="179" y="51"/>
                      <a:pt x="179" y="51"/>
                      <a:pt x="179" y="51"/>
                    </a:cubicBezTo>
                    <a:cubicBezTo>
                      <a:pt x="179" y="51"/>
                      <a:pt x="179" y="51"/>
                      <a:pt x="179" y="51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78" y="51"/>
                      <a:pt x="178" y="51"/>
                      <a:pt x="178" y="51"/>
                    </a:cubicBezTo>
                    <a:cubicBezTo>
                      <a:pt x="178" y="51"/>
                      <a:pt x="178" y="51"/>
                      <a:pt x="178" y="51"/>
                    </a:cubicBezTo>
                    <a:cubicBezTo>
                      <a:pt x="178" y="51"/>
                      <a:pt x="178" y="51"/>
                      <a:pt x="178" y="51"/>
                    </a:cubicBezTo>
                    <a:cubicBezTo>
                      <a:pt x="179" y="53"/>
                      <a:pt x="179" y="53"/>
                      <a:pt x="179" y="53"/>
                    </a:cubicBezTo>
                    <a:cubicBezTo>
                      <a:pt x="175" y="52"/>
                      <a:pt x="175" y="52"/>
                      <a:pt x="175" y="52"/>
                    </a:cubicBezTo>
                    <a:cubicBezTo>
                      <a:pt x="175" y="51"/>
                      <a:pt x="175" y="52"/>
                      <a:pt x="175" y="52"/>
                    </a:cubicBezTo>
                    <a:cubicBezTo>
                      <a:pt x="174" y="53"/>
                      <a:pt x="174" y="53"/>
                      <a:pt x="174" y="53"/>
                    </a:cubicBezTo>
                    <a:cubicBezTo>
                      <a:pt x="171" y="60"/>
                      <a:pt x="171" y="60"/>
                      <a:pt x="171" y="60"/>
                    </a:cubicBezTo>
                    <a:cubicBezTo>
                      <a:pt x="165" y="59"/>
                      <a:pt x="165" y="59"/>
                      <a:pt x="165" y="59"/>
                    </a:cubicBezTo>
                    <a:cubicBezTo>
                      <a:pt x="165" y="59"/>
                      <a:pt x="165" y="59"/>
                      <a:pt x="165" y="59"/>
                    </a:cubicBezTo>
                    <a:cubicBezTo>
                      <a:pt x="165" y="59"/>
                      <a:pt x="165" y="59"/>
                      <a:pt x="165" y="59"/>
                    </a:cubicBezTo>
                    <a:cubicBezTo>
                      <a:pt x="168" y="60"/>
                      <a:pt x="168" y="60"/>
                      <a:pt x="168" y="60"/>
                    </a:cubicBezTo>
                    <a:cubicBezTo>
                      <a:pt x="165" y="59"/>
                      <a:pt x="165" y="59"/>
                      <a:pt x="165" y="59"/>
                    </a:cubicBezTo>
                    <a:cubicBezTo>
                      <a:pt x="165" y="59"/>
                      <a:pt x="165" y="59"/>
                      <a:pt x="165" y="60"/>
                    </a:cubicBezTo>
                    <a:cubicBezTo>
                      <a:pt x="165" y="60"/>
                      <a:pt x="165" y="60"/>
                      <a:pt x="165" y="60"/>
                    </a:cubicBezTo>
                    <a:cubicBezTo>
                      <a:pt x="166" y="61"/>
                      <a:pt x="166" y="61"/>
                      <a:pt x="166" y="61"/>
                    </a:cubicBezTo>
                    <a:cubicBezTo>
                      <a:pt x="163" y="66"/>
                      <a:pt x="163" y="66"/>
                      <a:pt x="163" y="66"/>
                    </a:cubicBezTo>
                    <a:cubicBezTo>
                      <a:pt x="156" y="66"/>
                      <a:pt x="156" y="66"/>
                      <a:pt x="156" y="66"/>
                    </a:cubicBezTo>
                    <a:cubicBezTo>
                      <a:pt x="156" y="66"/>
                      <a:pt x="156" y="66"/>
                      <a:pt x="156" y="66"/>
                    </a:cubicBezTo>
                    <a:cubicBezTo>
                      <a:pt x="152" y="67"/>
                      <a:pt x="152" y="67"/>
                      <a:pt x="152" y="67"/>
                    </a:cubicBezTo>
                    <a:cubicBezTo>
                      <a:pt x="152" y="67"/>
                      <a:pt x="152" y="67"/>
                      <a:pt x="152" y="68"/>
                    </a:cubicBezTo>
                    <a:cubicBezTo>
                      <a:pt x="152" y="68"/>
                      <a:pt x="152" y="68"/>
                      <a:pt x="152" y="68"/>
                    </a:cubicBezTo>
                    <a:cubicBezTo>
                      <a:pt x="154" y="68"/>
                      <a:pt x="154" y="68"/>
                      <a:pt x="154" y="68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0" y="69"/>
                      <a:pt x="150" y="69"/>
                      <a:pt x="150" y="69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49" y="77"/>
                      <a:pt x="149" y="77"/>
                      <a:pt x="149" y="77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41" y="80"/>
                      <a:pt x="141" y="80"/>
                      <a:pt x="141" y="80"/>
                    </a:cubicBezTo>
                    <a:cubicBezTo>
                      <a:pt x="141" y="80"/>
                      <a:pt x="141" y="80"/>
                      <a:pt x="141" y="80"/>
                    </a:cubicBezTo>
                    <a:cubicBezTo>
                      <a:pt x="141" y="80"/>
                      <a:pt x="141" y="80"/>
                      <a:pt x="141" y="80"/>
                    </a:cubicBezTo>
                    <a:cubicBezTo>
                      <a:pt x="143" y="80"/>
                      <a:pt x="143" y="80"/>
                      <a:pt x="143" y="80"/>
                    </a:cubicBezTo>
                    <a:cubicBezTo>
                      <a:pt x="145" y="80"/>
                      <a:pt x="145" y="80"/>
                      <a:pt x="145" y="80"/>
                    </a:cubicBezTo>
                    <a:cubicBezTo>
                      <a:pt x="142" y="81"/>
                      <a:pt x="142" y="81"/>
                      <a:pt x="142" y="81"/>
                    </a:cubicBezTo>
                    <a:cubicBezTo>
                      <a:pt x="142" y="81"/>
                      <a:pt x="142" y="81"/>
                      <a:pt x="142" y="81"/>
                    </a:cubicBezTo>
                    <a:cubicBezTo>
                      <a:pt x="142" y="81"/>
                      <a:pt x="142" y="81"/>
                      <a:pt x="142" y="81"/>
                    </a:cubicBezTo>
                    <a:cubicBezTo>
                      <a:pt x="143" y="82"/>
                      <a:pt x="143" y="82"/>
                      <a:pt x="143" y="82"/>
                    </a:cubicBezTo>
                    <a:cubicBezTo>
                      <a:pt x="140" y="82"/>
                      <a:pt x="140" y="82"/>
                      <a:pt x="140" y="82"/>
                    </a:cubicBezTo>
                    <a:cubicBezTo>
                      <a:pt x="140" y="82"/>
                      <a:pt x="140" y="82"/>
                      <a:pt x="140" y="82"/>
                    </a:cubicBezTo>
                    <a:cubicBezTo>
                      <a:pt x="137" y="83"/>
                      <a:pt x="137" y="83"/>
                      <a:pt x="137" y="83"/>
                    </a:cubicBezTo>
                    <a:cubicBezTo>
                      <a:pt x="137" y="83"/>
                      <a:pt x="137" y="83"/>
                      <a:pt x="137" y="83"/>
                    </a:cubicBezTo>
                    <a:cubicBezTo>
                      <a:pt x="133" y="87"/>
                      <a:pt x="133" y="87"/>
                      <a:pt x="133" y="87"/>
                    </a:cubicBezTo>
                    <a:cubicBezTo>
                      <a:pt x="133" y="87"/>
                      <a:pt x="133" y="87"/>
                      <a:pt x="133" y="87"/>
                    </a:cubicBezTo>
                    <a:cubicBezTo>
                      <a:pt x="133" y="87"/>
                      <a:pt x="133" y="87"/>
                      <a:pt x="133" y="87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41" y="85"/>
                      <a:pt x="141" y="85"/>
                      <a:pt x="141" y="85"/>
                    </a:cubicBezTo>
                    <a:cubicBezTo>
                      <a:pt x="142" y="87"/>
                      <a:pt x="142" y="87"/>
                      <a:pt x="142" y="87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4" y="88"/>
                      <a:pt x="134" y="88"/>
                      <a:pt x="134" y="88"/>
                    </a:cubicBezTo>
                    <a:cubicBezTo>
                      <a:pt x="133" y="88"/>
                      <a:pt x="133" y="88"/>
                      <a:pt x="133" y="88"/>
                    </a:cubicBezTo>
                    <a:cubicBezTo>
                      <a:pt x="130" y="90"/>
                      <a:pt x="130" y="90"/>
                      <a:pt x="130" y="90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8" y="89"/>
                      <a:pt x="128" y="89"/>
                      <a:pt x="128" y="89"/>
                    </a:cubicBezTo>
                    <a:cubicBezTo>
                      <a:pt x="129" y="90"/>
                      <a:pt x="129" y="90"/>
                      <a:pt x="129" y="90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6" y="91"/>
                      <a:pt x="126" y="91"/>
                      <a:pt x="126" y="91"/>
                    </a:cubicBezTo>
                    <a:cubicBezTo>
                      <a:pt x="128" y="93"/>
                      <a:pt x="128" y="93"/>
                      <a:pt x="128" y="93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24" y="92"/>
                      <a:pt x="124" y="92"/>
                      <a:pt x="124" y="92"/>
                    </a:cubicBezTo>
                    <a:cubicBezTo>
                      <a:pt x="120" y="92"/>
                      <a:pt x="120" y="92"/>
                      <a:pt x="120" y="92"/>
                    </a:cubicBezTo>
                    <a:cubicBezTo>
                      <a:pt x="120" y="92"/>
                      <a:pt x="120" y="92"/>
                      <a:pt x="119" y="92"/>
                    </a:cubicBezTo>
                    <a:cubicBezTo>
                      <a:pt x="117" y="98"/>
                      <a:pt x="117" y="98"/>
                      <a:pt x="117" y="98"/>
                    </a:cubicBezTo>
                    <a:cubicBezTo>
                      <a:pt x="111" y="97"/>
                      <a:pt x="111" y="97"/>
                      <a:pt x="111" y="97"/>
                    </a:cubicBezTo>
                    <a:cubicBezTo>
                      <a:pt x="111" y="97"/>
                      <a:pt x="111" y="97"/>
                      <a:pt x="111" y="97"/>
                    </a:cubicBezTo>
                    <a:cubicBezTo>
                      <a:pt x="111" y="97"/>
                      <a:pt x="111" y="97"/>
                      <a:pt x="111" y="97"/>
                    </a:cubicBezTo>
                    <a:cubicBezTo>
                      <a:pt x="111" y="99"/>
                      <a:pt x="111" y="99"/>
                      <a:pt x="111" y="99"/>
                    </a:cubicBezTo>
                    <a:cubicBezTo>
                      <a:pt x="111" y="99"/>
                      <a:pt x="111" y="99"/>
                      <a:pt x="111" y="99"/>
                    </a:cubicBezTo>
                    <a:cubicBezTo>
                      <a:pt x="115" y="99"/>
                      <a:pt x="115" y="99"/>
                      <a:pt x="115" y="99"/>
                    </a:cubicBezTo>
                    <a:cubicBezTo>
                      <a:pt x="119" y="99"/>
                      <a:pt x="119" y="99"/>
                      <a:pt x="119" y="99"/>
                    </a:cubicBezTo>
                    <a:cubicBezTo>
                      <a:pt x="113" y="102"/>
                      <a:pt x="113" y="102"/>
                      <a:pt x="113" y="102"/>
                    </a:cubicBezTo>
                    <a:cubicBezTo>
                      <a:pt x="110" y="102"/>
                      <a:pt x="110" y="102"/>
                      <a:pt x="110" y="102"/>
                    </a:cubicBezTo>
                    <a:cubicBezTo>
                      <a:pt x="110" y="102"/>
                      <a:pt x="110" y="103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19" y="103"/>
                      <a:pt x="119" y="103"/>
                      <a:pt x="119" y="103"/>
                    </a:cubicBez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13" y="104"/>
                      <a:pt x="113" y="104"/>
                      <a:pt x="113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1" y="104"/>
                      <a:pt x="111" y="104"/>
                      <a:pt x="111" y="104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10" y="105"/>
                      <a:pt x="111" y="105"/>
                    </a:cubicBezTo>
                    <a:cubicBezTo>
                      <a:pt x="111" y="105"/>
                      <a:pt x="111" y="105"/>
                      <a:pt x="111" y="105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2" y="106"/>
                      <a:pt x="112" y="106"/>
                      <a:pt x="112" y="106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0" y="105"/>
                      <a:pt x="110" y="105"/>
                      <a:pt x="110" y="105"/>
                    </a:cubicBezTo>
                    <a:cubicBezTo>
                      <a:pt x="111" y="106"/>
                      <a:pt x="111" y="106"/>
                      <a:pt x="111" y="106"/>
                    </a:cubicBezTo>
                    <a:cubicBezTo>
                      <a:pt x="111" y="106"/>
                      <a:pt x="111" y="106"/>
                      <a:pt x="111" y="106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3" y="108"/>
                      <a:pt x="113" y="108"/>
                      <a:pt x="113" y="108"/>
                    </a:cubicBezTo>
                    <a:cubicBezTo>
                      <a:pt x="113" y="108"/>
                      <a:pt x="113" y="108"/>
                      <a:pt x="113" y="108"/>
                    </a:cubicBezTo>
                    <a:cubicBezTo>
                      <a:pt x="113" y="108"/>
                      <a:pt x="113" y="108"/>
                      <a:pt x="113" y="108"/>
                    </a:cubicBezTo>
                    <a:cubicBezTo>
                      <a:pt x="113" y="108"/>
                      <a:pt x="113" y="108"/>
                      <a:pt x="113" y="108"/>
                    </a:cubicBezTo>
                    <a:cubicBezTo>
                      <a:pt x="113" y="108"/>
                      <a:pt x="113" y="108"/>
                      <a:pt x="113" y="108"/>
                    </a:cubicBezTo>
                    <a:cubicBezTo>
                      <a:pt x="113" y="107"/>
                      <a:pt x="113" y="107"/>
                      <a:pt x="113" y="107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20" y="107"/>
                      <a:pt x="120" y="107"/>
                      <a:pt x="120" y="107"/>
                    </a:cubicBezTo>
                    <a:cubicBezTo>
                      <a:pt x="117" y="111"/>
                      <a:pt x="117" y="111"/>
                      <a:pt x="117" y="111"/>
                    </a:cubicBezTo>
                    <a:cubicBezTo>
                      <a:pt x="112" y="113"/>
                      <a:pt x="112" y="113"/>
                      <a:pt x="112" y="113"/>
                    </a:cubicBezTo>
                    <a:cubicBezTo>
                      <a:pt x="111" y="113"/>
                      <a:pt x="111" y="113"/>
                      <a:pt x="111" y="113"/>
                    </a:cubicBezTo>
                    <a:cubicBezTo>
                      <a:pt x="111" y="113"/>
                      <a:pt x="111" y="113"/>
                      <a:pt x="111" y="113"/>
                    </a:cubicBezTo>
                    <a:cubicBezTo>
                      <a:pt x="111" y="113"/>
                      <a:pt x="111" y="113"/>
                      <a:pt x="111" y="113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1" y="114"/>
                      <a:pt x="111" y="114"/>
                      <a:pt x="111" y="114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2" y="116"/>
                      <a:pt x="112" y="116"/>
                      <a:pt x="112" y="116"/>
                    </a:cubicBezTo>
                    <a:cubicBezTo>
                      <a:pt x="112" y="118"/>
                      <a:pt x="112" y="118"/>
                      <a:pt x="112" y="118"/>
                    </a:cubicBezTo>
                    <a:cubicBezTo>
                      <a:pt x="112" y="118"/>
                      <a:pt x="112" y="118"/>
                      <a:pt x="113" y="118"/>
                    </a:cubicBezTo>
                    <a:cubicBezTo>
                      <a:pt x="119" y="121"/>
                      <a:pt x="119" y="121"/>
                      <a:pt x="119" y="121"/>
                    </a:cubicBezTo>
                    <a:cubicBezTo>
                      <a:pt x="118" y="122"/>
                      <a:pt x="118" y="122"/>
                      <a:pt x="118" y="122"/>
                    </a:cubicBezTo>
                    <a:cubicBezTo>
                      <a:pt x="118" y="122"/>
                      <a:pt x="118" y="122"/>
                      <a:pt x="118" y="122"/>
                    </a:cubicBezTo>
                    <a:cubicBezTo>
                      <a:pt x="118" y="122"/>
                      <a:pt x="118" y="122"/>
                      <a:pt x="118" y="122"/>
                    </a:cubicBezTo>
                    <a:cubicBezTo>
                      <a:pt x="125" y="121"/>
                      <a:pt x="125" y="121"/>
                      <a:pt x="125" y="121"/>
                    </a:cubicBezTo>
                    <a:cubicBezTo>
                      <a:pt x="126" y="122"/>
                      <a:pt x="126" y="122"/>
                      <a:pt x="126" y="122"/>
                    </a:cubicBezTo>
                    <a:cubicBezTo>
                      <a:pt x="126" y="122"/>
                      <a:pt x="126" y="122"/>
                      <a:pt x="126" y="122"/>
                    </a:cubicBezTo>
                    <a:cubicBezTo>
                      <a:pt x="131" y="117"/>
                      <a:pt x="131" y="117"/>
                      <a:pt x="131" y="117"/>
                    </a:cubicBezTo>
                    <a:cubicBezTo>
                      <a:pt x="133" y="117"/>
                      <a:pt x="133" y="117"/>
                      <a:pt x="133" y="117"/>
                    </a:cubicBezTo>
                    <a:cubicBezTo>
                      <a:pt x="134" y="117"/>
                      <a:pt x="134" y="117"/>
                      <a:pt x="134" y="117"/>
                    </a:cubicBezTo>
                    <a:cubicBezTo>
                      <a:pt x="134" y="117"/>
                      <a:pt x="134" y="117"/>
                      <a:pt x="134" y="117"/>
                    </a:cubicBezTo>
                    <a:cubicBezTo>
                      <a:pt x="133" y="116"/>
                      <a:pt x="133" y="116"/>
                      <a:pt x="133" y="116"/>
                    </a:cubicBezTo>
                    <a:cubicBezTo>
                      <a:pt x="136" y="116"/>
                      <a:pt x="136" y="116"/>
                      <a:pt x="136" y="116"/>
                    </a:cubicBezTo>
                    <a:cubicBezTo>
                      <a:pt x="136" y="116"/>
                      <a:pt x="136" y="116"/>
                      <a:pt x="136" y="116"/>
                    </a:cubicBezTo>
                    <a:cubicBezTo>
                      <a:pt x="137" y="113"/>
                      <a:pt x="137" y="113"/>
                      <a:pt x="137" y="113"/>
                    </a:cubicBezTo>
                    <a:cubicBezTo>
                      <a:pt x="138" y="111"/>
                      <a:pt x="138" y="111"/>
                      <a:pt x="138" y="111"/>
                    </a:cubicBezTo>
                    <a:cubicBezTo>
                      <a:pt x="141" y="116"/>
                      <a:pt x="141" y="116"/>
                      <a:pt x="141" y="116"/>
                    </a:cubicBezTo>
                    <a:cubicBezTo>
                      <a:pt x="141" y="116"/>
                      <a:pt x="141" y="116"/>
                      <a:pt x="141" y="116"/>
                    </a:cubicBezTo>
                    <a:cubicBezTo>
                      <a:pt x="140" y="116"/>
                      <a:pt x="140" y="116"/>
                      <a:pt x="140" y="116"/>
                    </a:cubicBezTo>
                    <a:cubicBezTo>
                      <a:pt x="140" y="116"/>
                      <a:pt x="140" y="116"/>
                      <a:pt x="140" y="116"/>
                    </a:cubicBezTo>
                    <a:cubicBezTo>
                      <a:pt x="140" y="116"/>
                      <a:pt x="140" y="116"/>
                      <a:pt x="140" y="116"/>
                    </a:cubicBezTo>
                    <a:cubicBezTo>
                      <a:pt x="138" y="117"/>
                      <a:pt x="138" y="117"/>
                      <a:pt x="138" y="117"/>
                    </a:cubicBezTo>
                    <a:cubicBezTo>
                      <a:pt x="138" y="117"/>
                      <a:pt x="138" y="117"/>
                      <a:pt x="138" y="117"/>
                    </a:cubicBezTo>
                    <a:cubicBezTo>
                      <a:pt x="138" y="117"/>
                      <a:pt x="138" y="117"/>
                      <a:pt x="139" y="117"/>
                    </a:cubicBezTo>
                    <a:cubicBezTo>
                      <a:pt x="140" y="117"/>
                      <a:pt x="140" y="117"/>
                      <a:pt x="140" y="117"/>
                    </a:cubicBezTo>
                    <a:cubicBezTo>
                      <a:pt x="140" y="117"/>
                      <a:pt x="140" y="117"/>
                      <a:pt x="140" y="117"/>
                    </a:cubicBezTo>
                    <a:cubicBezTo>
                      <a:pt x="140" y="116"/>
                      <a:pt x="140" y="116"/>
                      <a:pt x="140" y="116"/>
                    </a:cubicBezTo>
                    <a:cubicBezTo>
                      <a:pt x="141" y="116"/>
                      <a:pt x="141" y="116"/>
                      <a:pt x="141" y="116"/>
                    </a:cubicBezTo>
                    <a:cubicBezTo>
                      <a:pt x="141" y="116"/>
                      <a:pt x="141" y="116"/>
                      <a:pt x="141" y="116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2" y="117"/>
                      <a:pt x="142" y="117"/>
                      <a:pt x="142" y="117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2" y="122"/>
                      <a:pt x="142" y="122"/>
                      <a:pt x="142" y="122"/>
                    </a:cubicBezTo>
                    <a:cubicBezTo>
                      <a:pt x="142" y="122"/>
                      <a:pt x="142" y="122"/>
                      <a:pt x="142" y="122"/>
                    </a:cubicBezTo>
                    <a:cubicBezTo>
                      <a:pt x="142" y="122"/>
                      <a:pt x="142" y="122"/>
                      <a:pt x="142" y="122"/>
                    </a:cubicBezTo>
                    <a:cubicBezTo>
                      <a:pt x="142" y="122"/>
                      <a:pt x="142" y="122"/>
                      <a:pt x="142" y="122"/>
                    </a:cubicBezTo>
                    <a:cubicBezTo>
                      <a:pt x="142" y="122"/>
                      <a:pt x="142" y="122"/>
                      <a:pt x="142" y="122"/>
                    </a:cubicBezTo>
                    <a:cubicBezTo>
                      <a:pt x="143" y="122"/>
                      <a:pt x="143" y="122"/>
                      <a:pt x="143" y="122"/>
                    </a:cubicBezTo>
                    <a:cubicBezTo>
                      <a:pt x="143" y="125"/>
                      <a:pt x="143" y="125"/>
                      <a:pt x="143" y="125"/>
                    </a:cubicBezTo>
                    <a:cubicBezTo>
                      <a:pt x="143" y="125"/>
                      <a:pt x="143" y="125"/>
                      <a:pt x="143" y="125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46" y="130"/>
                      <a:pt x="146" y="130"/>
                      <a:pt x="146" y="130"/>
                    </a:cubicBezTo>
                    <a:cubicBezTo>
                      <a:pt x="149" y="131"/>
                      <a:pt x="149" y="131"/>
                      <a:pt x="149" y="131"/>
                    </a:cubicBezTo>
                    <a:cubicBezTo>
                      <a:pt x="149" y="134"/>
                      <a:pt x="149" y="134"/>
                      <a:pt x="149" y="134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47" y="133"/>
                      <a:pt x="147" y="133"/>
                      <a:pt x="147" y="133"/>
                    </a:cubicBezTo>
                    <a:cubicBezTo>
                      <a:pt x="150" y="137"/>
                      <a:pt x="150" y="137"/>
                      <a:pt x="150" y="137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49" y="139"/>
                      <a:pt x="149" y="139"/>
                      <a:pt x="149" y="139"/>
                    </a:cubicBezTo>
                    <a:cubicBezTo>
                      <a:pt x="151" y="139"/>
                      <a:pt x="151" y="139"/>
                      <a:pt x="151" y="139"/>
                    </a:cubicBezTo>
                    <a:cubicBezTo>
                      <a:pt x="155" y="139"/>
                      <a:pt x="155" y="139"/>
                      <a:pt x="155" y="139"/>
                    </a:cubicBezTo>
                    <a:cubicBezTo>
                      <a:pt x="155" y="139"/>
                      <a:pt x="156" y="139"/>
                      <a:pt x="156" y="139"/>
                    </a:cubicBezTo>
                    <a:cubicBezTo>
                      <a:pt x="158" y="134"/>
                      <a:pt x="158" y="134"/>
                      <a:pt x="158" y="134"/>
                    </a:cubicBezTo>
                    <a:cubicBezTo>
                      <a:pt x="164" y="135"/>
                      <a:pt x="164" y="135"/>
                      <a:pt x="164" y="135"/>
                    </a:cubicBezTo>
                    <a:cubicBezTo>
                      <a:pt x="164" y="135"/>
                      <a:pt x="164" y="135"/>
                      <a:pt x="164" y="135"/>
                    </a:cubicBezTo>
                    <a:cubicBezTo>
                      <a:pt x="167" y="127"/>
                      <a:pt x="167" y="127"/>
                      <a:pt x="167" y="127"/>
                    </a:cubicBezTo>
                    <a:cubicBezTo>
                      <a:pt x="168" y="126"/>
                      <a:pt x="168" y="126"/>
                      <a:pt x="168" y="126"/>
                    </a:cubicBezTo>
                    <a:cubicBezTo>
                      <a:pt x="168" y="126"/>
                      <a:pt x="168" y="126"/>
                      <a:pt x="168" y="126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68" y="124"/>
                      <a:pt x="168" y="124"/>
                      <a:pt x="168" y="124"/>
                    </a:cubicBezTo>
                    <a:cubicBezTo>
                      <a:pt x="168" y="124"/>
                      <a:pt x="168" y="124"/>
                      <a:pt x="168" y="123"/>
                    </a:cubicBezTo>
                    <a:cubicBezTo>
                      <a:pt x="168" y="121"/>
                      <a:pt x="168" y="121"/>
                      <a:pt x="168" y="121"/>
                    </a:cubicBezTo>
                    <a:cubicBezTo>
                      <a:pt x="168" y="121"/>
                      <a:pt x="168" y="121"/>
                      <a:pt x="168" y="121"/>
                    </a:cubicBezTo>
                    <a:cubicBezTo>
                      <a:pt x="167" y="120"/>
                      <a:pt x="167" y="120"/>
                      <a:pt x="167" y="120"/>
                    </a:cubicBezTo>
                    <a:cubicBezTo>
                      <a:pt x="169" y="120"/>
                      <a:pt x="169" y="120"/>
                      <a:pt x="169" y="120"/>
                    </a:cubicBezTo>
                    <a:cubicBezTo>
                      <a:pt x="169" y="120"/>
                      <a:pt x="169" y="120"/>
                      <a:pt x="169" y="120"/>
                    </a:cubicBezTo>
                    <a:cubicBezTo>
                      <a:pt x="169" y="120"/>
                      <a:pt x="169" y="120"/>
                      <a:pt x="169" y="120"/>
                    </a:cubicBezTo>
                    <a:cubicBezTo>
                      <a:pt x="166" y="119"/>
                      <a:pt x="166" y="119"/>
                      <a:pt x="166" y="119"/>
                    </a:cubicBezTo>
                    <a:cubicBezTo>
                      <a:pt x="171" y="118"/>
                      <a:pt x="171" y="118"/>
                      <a:pt x="171" y="118"/>
                    </a:cubicBezTo>
                    <a:cubicBezTo>
                      <a:pt x="171" y="118"/>
                      <a:pt x="171" y="118"/>
                      <a:pt x="171" y="118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4" y="117"/>
                      <a:pt x="174" y="117"/>
                      <a:pt x="174" y="117"/>
                    </a:cubicBezTo>
                    <a:cubicBezTo>
                      <a:pt x="174" y="117"/>
                      <a:pt x="174" y="117"/>
                      <a:pt x="174" y="117"/>
                    </a:cubicBezTo>
                    <a:cubicBezTo>
                      <a:pt x="176" y="116"/>
                      <a:pt x="176" y="116"/>
                      <a:pt x="176" y="116"/>
                    </a:cubicBezTo>
                    <a:cubicBezTo>
                      <a:pt x="176" y="116"/>
                      <a:pt x="176" y="116"/>
                      <a:pt x="176" y="116"/>
                    </a:cubicBezTo>
                    <a:cubicBezTo>
                      <a:pt x="176" y="116"/>
                      <a:pt x="176" y="116"/>
                      <a:pt x="176" y="116"/>
                    </a:cubicBezTo>
                    <a:cubicBezTo>
                      <a:pt x="173" y="115"/>
                      <a:pt x="173" y="115"/>
                      <a:pt x="173" y="115"/>
                    </a:cubicBezTo>
                    <a:cubicBezTo>
                      <a:pt x="169" y="114"/>
                      <a:pt x="169" y="114"/>
                      <a:pt x="169" y="114"/>
                    </a:cubicBezTo>
                    <a:cubicBezTo>
                      <a:pt x="166" y="114"/>
                      <a:pt x="166" y="114"/>
                      <a:pt x="166" y="114"/>
                    </a:cubicBezTo>
                    <a:cubicBezTo>
                      <a:pt x="171" y="114"/>
                      <a:pt x="171" y="114"/>
                      <a:pt x="171" y="114"/>
                    </a:cubicBezTo>
                    <a:cubicBezTo>
                      <a:pt x="173" y="114"/>
                      <a:pt x="173" y="114"/>
                      <a:pt x="173" y="114"/>
                    </a:cubicBezTo>
                    <a:cubicBezTo>
                      <a:pt x="173" y="114"/>
                      <a:pt x="173" y="114"/>
                      <a:pt x="173" y="114"/>
                    </a:cubicBezTo>
                    <a:cubicBezTo>
                      <a:pt x="173" y="114"/>
                      <a:pt x="173" y="114"/>
                      <a:pt x="173" y="114"/>
                    </a:cubicBezTo>
                    <a:cubicBezTo>
                      <a:pt x="176" y="114"/>
                      <a:pt x="176" y="114"/>
                      <a:pt x="176" y="114"/>
                    </a:cubicBezTo>
                    <a:cubicBezTo>
                      <a:pt x="179" y="112"/>
                      <a:pt x="179" y="112"/>
                      <a:pt x="179" y="112"/>
                    </a:cubicBezTo>
                    <a:cubicBezTo>
                      <a:pt x="179" y="112"/>
                      <a:pt x="179" y="112"/>
                      <a:pt x="179" y="112"/>
                    </a:cubicBezTo>
                    <a:cubicBezTo>
                      <a:pt x="179" y="112"/>
                      <a:pt x="179" y="112"/>
                      <a:pt x="179" y="112"/>
                    </a:cubicBez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74" y="107"/>
                      <a:pt x="174" y="107"/>
                      <a:pt x="174" y="107"/>
                    </a:cubicBezTo>
                    <a:cubicBezTo>
                      <a:pt x="170" y="106"/>
                      <a:pt x="170" y="106"/>
                      <a:pt x="170" y="106"/>
                    </a:cubicBezTo>
                    <a:cubicBezTo>
                      <a:pt x="170" y="101"/>
                      <a:pt x="170" y="101"/>
                      <a:pt x="170" y="101"/>
                    </a:cubicBezTo>
                    <a:cubicBezTo>
                      <a:pt x="172" y="100"/>
                      <a:pt x="172" y="100"/>
                      <a:pt x="172" y="100"/>
                    </a:cubicBezTo>
                    <a:cubicBezTo>
                      <a:pt x="172" y="100"/>
                      <a:pt x="172" y="100"/>
                      <a:pt x="172" y="100"/>
                    </a:cubicBezTo>
                    <a:cubicBezTo>
                      <a:pt x="172" y="100"/>
                      <a:pt x="172" y="100"/>
                      <a:pt x="172" y="100"/>
                    </a:cubicBezTo>
                    <a:cubicBezTo>
                      <a:pt x="171" y="95"/>
                      <a:pt x="171" y="95"/>
                      <a:pt x="171" y="95"/>
                    </a:cubicBezTo>
                    <a:cubicBezTo>
                      <a:pt x="175" y="93"/>
                      <a:pt x="175" y="93"/>
                      <a:pt x="175" y="93"/>
                    </a:cubicBezTo>
                    <a:cubicBezTo>
                      <a:pt x="181" y="88"/>
                      <a:pt x="181" y="88"/>
                      <a:pt x="181" y="88"/>
                    </a:cubicBezTo>
                    <a:cubicBezTo>
                      <a:pt x="187" y="87"/>
                      <a:pt x="187" y="87"/>
                      <a:pt x="187" y="87"/>
                    </a:cubicBezTo>
                    <a:cubicBezTo>
                      <a:pt x="187" y="87"/>
                      <a:pt x="187" y="87"/>
                      <a:pt x="187" y="87"/>
                    </a:cubicBezTo>
                    <a:cubicBezTo>
                      <a:pt x="192" y="83"/>
                      <a:pt x="192" y="83"/>
                      <a:pt x="192" y="83"/>
                    </a:cubicBezTo>
                    <a:cubicBezTo>
                      <a:pt x="192" y="83"/>
                      <a:pt x="192" y="83"/>
                      <a:pt x="192" y="83"/>
                    </a:cubicBezTo>
                    <a:cubicBezTo>
                      <a:pt x="192" y="83"/>
                      <a:pt x="192" y="83"/>
                      <a:pt x="192" y="83"/>
                    </a:cubicBezTo>
                    <a:cubicBezTo>
                      <a:pt x="189" y="80"/>
                      <a:pt x="189" y="80"/>
                      <a:pt x="189" y="80"/>
                    </a:cubicBezTo>
                    <a:cubicBezTo>
                      <a:pt x="192" y="79"/>
                      <a:pt x="192" y="79"/>
                      <a:pt x="192" y="79"/>
                    </a:cubicBezTo>
                    <a:cubicBezTo>
                      <a:pt x="192" y="79"/>
                      <a:pt x="192" y="79"/>
                      <a:pt x="192" y="78"/>
                    </a:cubicBezTo>
                    <a:cubicBezTo>
                      <a:pt x="192" y="78"/>
                      <a:pt x="192" y="78"/>
                      <a:pt x="192" y="78"/>
                    </a:cubicBezTo>
                    <a:cubicBezTo>
                      <a:pt x="190" y="77"/>
                      <a:pt x="190" y="77"/>
                      <a:pt x="190" y="77"/>
                    </a:cubicBezTo>
                    <a:cubicBezTo>
                      <a:pt x="195" y="76"/>
                      <a:pt x="195" y="76"/>
                      <a:pt x="195" y="76"/>
                    </a:cubicBezTo>
                    <a:cubicBezTo>
                      <a:pt x="195" y="76"/>
                      <a:pt x="195" y="76"/>
                      <a:pt x="195" y="76"/>
                    </a:cubicBezTo>
                    <a:cubicBezTo>
                      <a:pt x="195" y="76"/>
                      <a:pt x="195" y="76"/>
                      <a:pt x="195" y="76"/>
                    </a:cubicBezTo>
                    <a:cubicBezTo>
                      <a:pt x="193" y="75"/>
                      <a:pt x="193" y="75"/>
                      <a:pt x="193" y="75"/>
                    </a:cubicBezTo>
                    <a:cubicBezTo>
                      <a:pt x="195" y="74"/>
                      <a:pt x="195" y="74"/>
                      <a:pt x="195" y="74"/>
                    </a:cubicBezTo>
                    <a:cubicBezTo>
                      <a:pt x="200" y="74"/>
                      <a:pt x="200" y="74"/>
                      <a:pt x="200" y="74"/>
                    </a:cubicBezTo>
                    <a:cubicBezTo>
                      <a:pt x="204" y="74"/>
                      <a:pt x="204" y="74"/>
                      <a:pt x="204" y="74"/>
                    </a:cubicBezTo>
                    <a:cubicBezTo>
                      <a:pt x="204" y="74"/>
                      <a:pt x="204" y="74"/>
                      <a:pt x="204" y="75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4" y="76"/>
                      <a:pt x="204" y="76"/>
                      <a:pt x="204" y="76"/>
                    </a:cubicBezTo>
                    <a:cubicBezTo>
                      <a:pt x="204" y="76"/>
                      <a:pt x="204" y="76"/>
                      <a:pt x="204" y="76"/>
                    </a:cubicBezTo>
                    <a:cubicBezTo>
                      <a:pt x="204" y="76"/>
                      <a:pt x="204" y="76"/>
                      <a:pt x="204" y="76"/>
                    </a:cubicBezTo>
                    <a:cubicBezTo>
                      <a:pt x="204" y="76"/>
                      <a:pt x="204" y="76"/>
                      <a:pt x="204" y="76"/>
                    </a:cubicBezTo>
                    <a:cubicBezTo>
                      <a:pt x="205" y="75"/>
                      <a:pt x="205" y="75"/>
                      <a:pt x="205" y="75"/>
                    </a:cubicBezTo>
                    <a:cubicBezTo>
                      <a:pt x="205" y="75"/>
                      <a:pt x="205" y="75"/>
                      <a:pt x="205" y="75"/>
                    </a:cubicBezTo>
                    <a:cubicBezTo>
                      <a:pt x="205" y="75"/>
                      <a:pt x="205" y="75"/>
                      <a:pt x="205" y="75"/>
                    </a:cubicBezTo>
                    <a:cubicBezTo>
                      <a:pt x="205" y="75"/>
                      <a:pt x="205" y="75"/>
                      <a:pt x="205" y="75"/>
                    </a:cubicBezTo>
                    <a:cubicBezTo>
                      <a:pt x="204" y="75"/>
                      <a:pt x="204" y="75"/>
                      <a:pt x="204" y="75"/>
                    </a:cubicBezTo>
                    <a:cubicBezTo>
                      <a:pt x="204" y="74"/>
                      <a:pt x="204" y="74"/>
                      <a:pt x="204" y="74"/>
                    </a:cubicBezTo>
                    <a:cubicBezTo>
                      <a:pt x="210" y="76"/>
                      <a:pt x="210" y="76"/>
                      <a:pt x="210" y="76"/>
                    </a:cubicBezTo>
                    <a:cubicBezTo>
                      <a:pt x="210" y="80"/>
                      <a:pt x="210" y="80"/>
                      <a:pt x="210" y="80"/>
                    </a:cubicBezTo>
                    <a:cubicBezTo>
                      <a:pt x="206" y="81"/>
                      <a:pt x="206" y="81"/>
                      <a:pt x="206" y="81"/>
                    </a:cubicBezTo>
                    <a:cubicBezTo>
                      <a:pt x="206" y="81"/>
                      <a:pt x="206" y="81"/>
                      <a:pt x="206" y="81"/>
                    </a:cubicBezTo>
                    <a:cubicBezTo>
                      <a:pt x="202" y="85"/>
                      <a:pt x="202" y="85"/>
                      <a:pt x="202" y="85"/>
                    </a:cubicBezTo>
                    <a:cubicBezTo>
                      <a:pt x="198" y="88"/>
                      <a:pt x="198" y="88"/>
                      <a:pt x="198" y="88"/>
                    </a:cubicBezTo>
                    <a:cubicBezTo>
                      <a:pt x="197" y="87"/>
                      <a:pt x="197" y="87"/>
                      <a:pt x="197" y="87"/>
                    </a:cubicBezTo>
                    <a:cubicBezTo>
                      <a:pt x="197" y="87"/>
                      <a:pt x="196" y="87"/>
                      <a:pt x="196" y="87"/>
                    </a:cubicBezTo>
                    <a:cubicBezTo>
                      <a:pt x="196" y="89"/>
                      <a:pt x="196" y="89"/>
                      <a:pt x="196" y="89"/>
                    </a:cubicBezTo>
                    <a:cubicBezTo>
                      <a:pt x="195" y="88"/>
                      <a:pt x="195" y="88"/>
                      <a:pt x="195" y="88"/>
                    </a:cubicBezTo>
                    <a:cubicBezTo>
                      <a:pt x="195" y="88"/>
                      <a:pt x="195" y="88"/>
                      <a:pt x="195" y="88"/>
                    </a:cubicBezTo>
                    <a:cubicBezTo>
                      <a:pt x="195" y="89"/>
                      <a:pt x="195" y="89"/>
                      <a:pt x="195" y="89"/>
                    </a:cubicBezTo>
                    <a:cubicBezTo>
                      <a:pt x="195" y="90"/>
                      <a:pt x="195" y="90"/>
                      <a:pt x="195" y="90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6" y="109"/>
                      <a:pt x="196" y="109"/>
                      <a:pt x="196" y="109"/>
                    </a:cubicBezTo>
                    <a:cubicBezTo>
                      <a:pt x="196" y="109"/>
                      <a:pt x="196" y="109"/>
                      <a:pt x="196" y="109"/>
                    </a:cubicBezTo>
                    <a:cubicBezTo>
                      <a:pt x="198" y="109"/>
                      <a:pt x="198" y="109"/>
                      <a:pt x="198" y="109"/>
                    </a:cubicBezTo>
                    <a:cubicBezTo>
                      <a:pt x="198" y="109"/>
                      <a:pt x="198" y="109"/>
                      <a:pt x="198" y="109"/>
                    </a:cubicBezTo>
                    <a:cubicBezTo>
                      <a:pt x="196" y="110"/>
                      <a:pt x="196" y="110"/>
                      <a:pt x="196" y="110"/>
                    </a:cubicBezTo>
                    <a:cubicBezTo>
                      <a:pt x="196" y="110"/>
                      <a:pt x="196" y="110"/>
                      <a:pt x="196" y="110"/>
                    </a:cubicBezTo>
                    <a:cubicBezTo>
                      <a:pt x="196" y="110"/>
                      <a:pt x="196" y="110"/>
                      <a:pt x="196" y="110"/>
                    </a:cubicBezTo>
                    <a:cubicBezTo>
                      <a:pt x="196" y="110"/>
                      <a:pt x="196" y="110"/>
                      <a:pt x="196" y="110"/>
                    </a:cubicBezTo>
                    <a:cubicBezTo>
                      <a:pt x="195" y="110"/>
                      <a:pt x="195" y="110"/>
                      <a:pt x="195" y="110"/>
                    </a:cubicBezTo>
                    <a:cubicBezTo>
                      <a:pt x="195" y="110"/>
                      <a:pt x="195" y="110"/>
                      <a:pt x="195" y="110"/>
                    </a:cubicBezTo>
                    <a:cubicBezTo>
                      <a:pt x="195" y="110"/>
                      <a:pt x="195" y="110"/>
                      <a:pt x="195" y="110"/>
                    </a:cubicBezTo>
                    <a:cubicBezTo>
                      <a:pt x="196" y="110"/>
                      <a:pt x="196" y="110"/>
                      <a:pt x="196" y="110"/>
                    </a:cubicBezTo>
                    <a:cubicBezTo>
                      <a:pt x="196" y="110"/>
                      <a:pt x="196" y="110"/>
                      <a:pt x="196" y="110"/>
                    </a:cubicBezTo>
                    <a:cubicBezTo>
                      <a:pt x="196" y="110"/>
                      <a:pt x="196" y="110"/>
                      <a:pt x="196" y="110"/>
                    </a:cubicBezTo>
                    <a:cubicBezTo>
                      <a:pt x="196" y="110"/>
                      <a:pt x="196" y="110"/>
                      <a:pt x="196" y="110"/>
                    </a:cubicBezTo>
                    <a:cubicBezTo>
                      <a:pt x="197" y="110"/>
                      <a:pt x="197" y="110"/>
                      <a:pt x="197" y="110"/>
                    </a:cubicBezTo>
                    <a:cubicBezTo>
                      <a:pt x="197" y="110"/>
                      <a:pt x="197" y="110"/>
                      <a:pt x="197" y="110"/>
                    </a:cubicBezTo>
                    <a:cubicBezTo>
                      <a:pt x="197" y="110"/>
                      <a:pt x="197" y="110"/>
                      <a:pt x="197" y="110"/>
                    </a:cubicBezTo>
                    <a:cubicBezTo>
                      <a:pt x="198" y="109"/>
                      <a:pt x="198" y="109"/>
                      <a:pt x="198" y="109"/>
                    </a:cubicBezTo>
                    <a:cubicBezTo>
                      <a:pt x="198" y="109"/>
                      <a:pt x="198" y="110"/>
                      <a:pt x="198" y="110"/>
                    </a:cubicBezTo>
                    <a:cubicBezTo>
                      <a:pt x="200" y="110"/>
                      <a:pt x="200" y="110"/>
                      <a:pt x="200" y="110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8" y="111"/>
                      <a:pt x="198" y="112"/>
                      <a:pt x="198" y="112"/>
                    </a:cubicBezTo>
                    <a:cubicBezTo>
                      <a:pt x="198" y="112"/>
                      <a:pt x="198" y="112"/>
                      <a:pt x="198" y="112"/>
                    </a:cubicBezTo>
                    <a:cubicBezTo>
                      <a:pt x="205" y="110"/>
                      <a:pt x="205" y="110"/>
                      <a:pt x="205" y="110"/>
                    </a:cubicBezTo>
                    <a:cubicBezTo>
                      <a:pt x="206" y="110"/>
                      <a:pt x="206" y="110"/>
                      <a:pt x="206" y="110"/>
                    </a:cubicBezTo>
                    <a:cubicBezTo>
                      <a:pt x="206" y="110"/>
                      <a:pt x="206" y="110"/>
                      <a:pt x="206" y="110"/>
                    </a:cubicBezTo>
                    <a:cubicBezTo>
                      <a:pt x="206" y="110"/>
                      <a:pt x="206" y="110"/>
                      <a:pt x="206" y="110"/>
                    </a:cubicBezTo>
                    <a:cubicBezTo>
                      <a:pt x="206" y="110"/>
                      <a:pt x="206" y="110"/>
                      <a:pt x="206" y="110"/>
                    </a:cubicBezTo>
                    <a:cubicBezTo>
                      <a:pt x="209" y="110"/>
                      <a:pt x="209" y="110"/>
                      <a:pt x="209" y="110"/>
                    </a:cubicBezTo>
                    <a:cubicBezTo>
                      <a:pt x="209" y="110"/>
                      <a:pt x="209" y="110"/>
                      <a:pt x="209" y="110"/>
                    </a:cubicBezTo>
                    <a:cubicBezTo>
                      <a:pt x="212" y="108"/>
                      <a:pt x="212" y="108"/>
                      <a:pt x="212" y="108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6" y="107"/>
                      <a:pt x="216" y="107"/>
                      <a:pt x="216" y="107"/>
                    </a:cubicBezTo>
                    <a:cubicBezTo>
                      <a:pt x="217" y="108"/>
                      <a:pt x="217" y="108"/>
                      <a:pt x="217" y="108"/>
                    </a:cubicBezTo>
                    <a:cubicBezTo>
                      <a:pt x="217" y="108"/>
                      <a:pt x="217" y="108"/>
                      <a:pt x="217" y="108"/>
                    </a:cubicBezTo>
                    <a:cubicBezTo>
                      <a:pt x="222" y="107"/>
                      <a:pt x="222" y="107"/>
                      <a:pt x="222" y="107"/>
                    </a:cubicBezTo>
                    <a:cubicBezTo>
                      <a:pt x="221" y="108"/>
                      <a:pt x="221" y="108"/>
                      <a:pt x="221" y="108"/>
                    </a:cubicBezTo>
                    <a:cubicBezTo>
                      <a:pt x="221" y="108"/>
                      <a:pt x="221" y="108"/>
                      <a:pt x="221" y="108"/>
                    </a:cubicBezTo>
                    <a:cubicBezTo>
                      <a:pt x="222" y="108"/>
                      <a:pt x="222" y="108"/>
                      <a:pt x="222" y="108"/>
                    </a:cubicBezTo>
                    <a:cubicBezTo>
                      <a:pt x="221" y="109"/>
                      <a:pt x="221" y="109"/>
                      <a:pt x="221" y="109"/>
                    </a:cubicBezTo>
                    <a:cubicBezTo>
                      <a:pt x="221" y="109"/>
                      <a:pt x="221" y="109"/>
                      <a:pt x="221" y="109"/>
                    </a:cubicBezTo>
                    <a:cubicBezTo>
                      <a:pt x="221" y="109"/>
                      <a:pt x="221" y="109"/>
                      <a:pt x="221" y="109"/>
                    </a:cubicBezTo>
                    <a:cubicBezTo>
                      <a:pt x="221" y="109"/>
                      <a:pt x="221" y="109"/>
                      <a:pt x="221" y="109"/>
                    </a:cubicBezTo>
                    <a:cubicBezTo>
                      <a:pt x="222" y="108"/>
                      <a:pt x="222" y="108"/>
                      <a:pt x="222" y="108"/>
                    </a:cubicBezTo>
                    <a:cubicBezTo>
                      <a:pt x="222" y="108"/>
                      <a:pt x="222" y="108"/>
                      <a:pt x="222" y="108"/>
                    </a:cubicBezTo>
                    <a:cubicBezTo>
                      <a:pt x="222" y="108"/>
                      <a:pt x="222" y="108"/>
                      <a:pt x="222" y="108"/>
                    </a:cubicBezTo>
                    <a:cubicBezTo>
                      <a:pt x="222" y="108"/>
                      <a:pt x="222" y="108"/>
                      <a:pt x="222" y="108"/>
                    </a:cubicBezTo>
                    <a:cubicBezTo>
                      <a:pt x="222" y="107"/>
                      <a:pt x="222" y="107"/>
                      <a:pt x="222" y="107"/>
                    </a:cubicBezTo>
                    <a:cubicBezTo>
                      <a:pt x="222" y="107"/>
                      <a:pt x="222" y="107"/>
                      <a:pt x="222" y="107"/>
                    </a:cubicBezTo>
                    <a:cubicBezTo>
                      <a:pt x="222" y="107"/>
                      <a:pt x="222" y="107"/>
                      <a:pt x="222" y="107"/>
                    </a:cubicBezTo>
                    <a:cubicBezTo>
                      <a:pt x="222" y="107"/>
                      <a:pt x="222" y="107"/>
                      <a:pt x="222" y="107"/>
                    </a:cubicBezTo>
                    <a:cubicBezTo>
                      <a:pt x="228" y="109"/>
                      <a:pt x="228" y="109"/>
                      <a:pt x="228" y="109"/>
                    </a:cubicBezTo>
                    <a:cubicBezTo>
                      <a:pt x="233" y="110"/>
                      <a:pt x="233" y="110"/>
                      <a:pt x="233" y="110"/>
                    </a:cubicBezTo>
                    <a:cubicBezTo>
                      <a:pt x="228" y="110"/>
                      <a:pt x="228" y="110"/>
                      <a:pt x="228" y="110"/>
                    </a:cubicBezTo>
                    <a:cubicBezTo>
                      <a:pt x="224" y="111"/>
                      <a:pt x="224" y="111"/>
                      <a:pt x="224" y="111"/>
                    </a:cubicBezTo>
                    <a:cubicBezTo>
                      <a:pt x="223" y="111"/>
                      <a:pt x="223" y="111"/>
                      <a:pt x="223" y="112"/>
                    </a:cubicBezTo>
                    <a:cubicBezTo>
                      <a:pt x="223" y="113"/>
                      <a:pt x="223" y="113"/>
                      <a:pt x="223" y="113"/>
                    </a:cubicBezTo>
                    <a:cubicBezTo>
                      <a:pt x="217" y="113"/>
                      <a:pt x="217" y="113"/>
                      <a:pt x="217" y="113"/>
                    </a:cubicBezTo>
                    <a:cubicBezTo>
                      <a:pt x="212" y="112"/>
                      <a:pt x="212" y="112"/>
                      <a:pt x="212" y="112"/>
                    </a:cubicBezTo>
                    <a:cubicBezTo>
                      <a:pt x="212" y="112"/>
                      <a:pt x="212" y="112"/>
                      <a:pt x="212" y="112"/>
                    </a:cubicBezTo>
                    <a:cubicBezTo>
                      <a:pt x="205" y="114"/>
                      <a:pt x="205" y="114"/>
                      <a:pt x="205" y="114"/>
                    </a:cubicBezTo>
                    <a:cubicBezTo>
                      <a:pt x="204" y="114"/>
                      <a:pt x="204" y="114"/>
                      <a:pt x="204" y="114"/>
                    </a:cubicBezTo>
                    <a:cubicBezTo>
                      <a:pt x="204" y="114"/>
                      <a:pt x="204" y="114"/>
                      <a:pt x="204" y="114"/>
                    </a:cubicBezTo>
                    <a:cubicBezTo>
                      <a:pt x="204" y="114"/>
                      <a:pt x="204" y="114"/>
                      <a:pt x="204" y="114"/>
                    </a:cubicBezTo>
                    <a:cubicBezTo>
                      <a:pt x="204" y="115"/>
                      <a:pt x="204" y="115"/>
                      <a:pt x="204" y="115"/>
                    </a:cubicBezTo>
                    <a:cubicBezTo>
                      <a:pt x="201" y="115"/>
                      <a:pt x="201" y="115"/>
                      <a:pt x="201" y="115"/>
                    </a:cubicBezTo>
                    <a:cubicBezTo>
                      <a:pt x="201" y="115"/>
                      <a:pt x="201" y="115"/>
                      <a:pt x="201" y="115"/>
                    </a:cubicBezTo>
                    <a:cubicBezTo>
                      <a:pt x="201" y="115"/>
                      <a:pt x="201" y="115"/>
                      <a:pt x="201" y="115"/>
                    </a:cubicBezTo>
                    <a:cubicBezTo>
                      <a:pt x="206" y="121"/>
                      <a:pt x="206" y="121"/>
                      <a:pt x="206" y="121"/>
                    </a:cubicBezTo>
                    <a:cubicBezTo>
                      <a:pt x="206" y="123"/>
                      <a:pt x="206" y="123"/>
                      <a:pt x="206" y="123"/>
                    </a:cubicBezTo>
                    <a:cubicBezTo>
                      <a:pt x="206" y="123"/>
                      <a:pt x="206" y="123"/>
                      <a:pt x="206" y="123"/>
                    </a:cubicBezTo>
                    <a:cubicBezTo>
                      <a:pt x="206" y="123"/>
                      <a:pt x="206" y="123"/>
                      <a:pt x="206" y="123"/>
                    </a:cubicBezTo>
                    <a:cubicBezTo>
                      <a:pt x="205" y="123"/>
                      <a:pt x="205" y="123"/>
                      <a:pt x="205" y="123"/>
                    </a:cubicBezTo>
                    <a:cubicBezTo>
                      <a:pt x="205" y="123"/>
                      <a:pt x="205" y="123"/>
                      <a:pt x="205" y="123"/>
                    </a:cubicBezTo>
                    <a:cubicBezTo>
                      <a:pt x="205" y="123"/>
                      <a:pt x="205" y="123"/>
                      <a:pt x="205" y="124"/>
                    </a:cubicBezTo>
                    <a:cubicBezTo>
                      <a:pt x="205" y="124"/>
                      <a:pt x="205" y="124"/>
                      <a:pt x="205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3"/>
                      <a:pt x="206" y="123"/>
                      <a:pt x="206" y="123"/>
                    </a:cubicBezTo>
                    <a:cubicBezTo>
                      <a:pt x="206" y="123"/>
                      <a:pt x="206" y="123"/>
                      <a:pt x="206" y="123"/>
                    </a:cubicBezTo>
                    <a:cubicBezTo>
                      <a:pt x="205" y="127"/>
                      <a:pt x="205" y="127"/>
                      <a:pt x="205" y="127"/>
                    </a:cubicBezTo>
                    <a:cubicBezTo>
                      <a:pt x="200" y="127"/>
                      <a:pt x="200" y="127"/>
                      <a:pt x="200" y="127"/>
                    </a:cubicBezTo>
                    <a:cubicBezTo>
                      <a:pt x="197" y="124"/>
                      <a:pt x="197" y="124"/>
                      <a:pt x="197" y="124"/>
                    </a:cubicBezTo>
                    <a:cubicBezTo>
                      <a:pt x="197" y="124"/>
                      <a:pt x="197" y="124"/>
                      <a:pt x="197" y="124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191" y="128"/>
                      <a:pt x="191" y="128"/>
                      <a:pt x="191" y="128"/>
                    </a:cubicBezTo>
                    <a:cubicBezTo>
                      <a:pt x="189" y="133"/>
                      <a:pt x="189" y="133"/>
                      <a:pt x="189" y="133"/>
                    </a:cubicBezTo>
                    <a:cubicBezTo>
                      <a:pt x="189" y="133"/>
                      <a:pt x="189" y="133"/>
                      <a:pt x="189" y="133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88" y="139"/>
                      <a:pt x="188" y="139"/>
                      <a:pt x="188" y="139"/>
                    </a:cubicBezTo>
                    <a:cubicBezTo>
                      <a:pt x="188" y="139"/>
                      <a:pt x="188" y="139"/>
                      <a:pt x="188" y="139"/>
                    </a:cubicBezTo>
                    <a:cubicBezTo>
                      <a:pt x="188" y="139"/>
                      <a:pt x="188" y="140"/>
                      <a:pt x="188" y="140"/>
                    </a:cubicBezTo>
                    <a:cubicBezTo>
                      <a:pt x="190" y="140"/>
                      <a:pt x="190" y="140"/>
                      <a:pt x="190" y="140"/>
                    </a:cubicBezTo>
                    <a:cubicBezTo>
                      <a:pt x="190" y="141"/>
                      <a:pt x="190" y="141"/>
                      <a:pt x="190" y="141"/>
                    </a:cubicBezTo>
                    <a:cubicBezTo>
                      <a:pt x="184" y="141"/>
                      <a:pt x="184" y="141"/>
                      <a:pt x="184" y="141"/>
                    </a:cubicBezTo>
                    <a:cubicBezTo>
                      <a:pt x="184" y="141"/>
                      <a:pt x="184" y="141"/>
                      <a:pt x="184" y="142"/>
                    </a:cubicBezTo>
                    <a:cubicBezTo>
                      <a:pt x="182" y="144"/>
                      <a:pt x="182" y="144"/>
                      <a:pt x="182" y="144"/>
                    </a:cubicBezTo>
                    <a:cubicBezTo>
                      <a:pt x="182" y="144"/>
                      <a:pt x="182" y="144"/>
                      <a:pt x="182" y="144"/>
                    </a:cubicBezTo>
                    <a:cubicBezTo>
                      <a:pt x="176" y="142"/>
                      <a:pt x="176" y="142"/>
                      <a:pt x="176" y="142"/>
                    </a:cubicBezTo>
                    <a:cubicBezTo>
                      <a:pt x="176" y="142"/>
                      <a:pt x="176" y="142"/>
                      <a:pt x="176" y="142"/>
                    </a:cubicBezTo>
                    <a:cubicBezTo>
                      <a:pt x="169" y="144"/>
                      <a:pt x="169" y="144"/>
                      <a:pt x="169" y="144"/>
                    </a:cubicBezTo>
                    <a:cubicBezTo>
                      <a:pt x="167" y="144"/>
                      <a:pt x="167" y="144"/>
                      <a:pt x="167" y="144"/>
                    </a:cubicBezTo>
                    <a:cubicBezTo>
                      <a:pt x="167" y="144"/>
                      <a:pt x="167" y="144"/>
                      <a:pt x="167" y="144"/>
                    </a:cubicBezTo>
                    <a:cubicBezTo>
                      <a:pt x="165" y="146"/>
                      <a:pt x="165" y="146"/>
                      <a:pt x="165" y="146"/>
                    </a:cubicBezTo>
                    <a:cubicBezTo>
                      <a:pt x="158" y="147"/>
                      <a:pt x="158" y="147"/>
                      <a:pt x="158" y="147"/>
                    </a:cubicBezTo>
                    <a:cubicBezTo>
                      <a:pt x="157" y="148"/>
                      <a:pt x="157" y="148"/>
                      <a:pt x="157" y="148"/>
                    </a:cubicBezTo>
                    <a:cubicBezTo>
                      <a:pt x="156" y="148"/>
                      <a:pt x="156" y="148"/>
                      <a:pt x="156" y="148"/>
                    </a:cubicBezTo>
                    <a:cubicBezTo>
                      <a:pt x="156" y="148"/>
                      <a:pt x="156" y="148"/>
                      <a:pt x="156" y="148"/>
                    </a:cubicBezTo>
                    <a:cubicBezTo>
                      <a:pt x="156" y="148"/>
                      <a:pt x="156" y="148"/>
                      <a:pt x="156" y="148"/>
                    </a:cubicBezTo>
                    <a:cubicBezTo>
                      <a:pt x="155" y="148"/>
                      <a:pt x="155" y="148"/>
                      <a:pt x="155" y="148"/>
                    </a:cubicBezTo>
                    <a:cubicBezTo>
                      <a:pt x="155" y="148"/>
                      <a:pt x="155" y="148"/>
                      <a:pt x="155" y="148"/>
                    </a:cubicBezTo>
                    <a:cubicBezTo>
                      <a:pt x="155" y="148"/>
                      <a:pt x="155" y="148"/>
                      <a:pt x="155" y="148"/>
                    </a:cubicBezTo>
                    <a:cubicBezTo>
                      <a:pt x="155" y="148"/>
                      <a:pt x="155" y="148"/>
                      <a:pt x="155" y="148"/>
                    </a:cubicBezTo>
                    <a:cubicBezTo>
                      <a:pt x="155" y="148"/>
                      <a:pt x="155" y="148"/>
                      <a:pt x="155" y="148"/>
                    </a:cubicBezTo>
                    <a:cubicBezTo>
                      <a:pt x="156" y="149"/>
                      <a:pt x="156" y="149"/>
                      <a:pt x="156" y="149"/>
                    </a:cubicBezTo>
                    <a:cubicBezTo>
                      <a:pt x="150" y="145"/>
                      <a:pt x="150" y="145"/>
                      <a:pt x="150" y="145"/>
                    </a:cubicBezTo>
                    <a:cubicBezTo>
                      <a:pt x="150" y="144"/>
                      <a:pt x="150" y="144"/>
                      <a:pt x="150" y="144"/>
                    </a:cubicBezTo>
                    <a:cubicBezTo>
                      <a:pt x="150" y="144"/>
                      <a:pt x="150" y="144"/>
                      <a:pt x="150" y="144"/>
                    </a:cubicBezTo>
                    <a:cubicBezTo>
                      <a:pt x="150" y="144"/>
                      <a:pt x="150" y="144"/>
                      <a:pt x="150" y="144"/>
                    </a:cubicBezTo>
                    <a:cubicBezTo>
                      <a:pt x="150" y="145"/>
                      <a:pt x="150" y="145"/>
                      <a:pt x="150" y="145"/>
                    </a:cubicBezTo>
                    <a:cubicBezTo>
                      <a:pt x="150" y="145"/>
                      <a:pt x="150" y="145"/>
                      <a:pt x="150" y="145"/>
                    </a:cubicBezTo>
                    <a:cubicBezTo>
                      <a:pt x="150" y="145"/>
                      <a:pt x="150" y="145"/>
                      <a:pt x="150" y="145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47" y="144"/>
                      <a:pt x="147" y="144"/>
                      <a:pt x="147" y="144"/>
                    </a:cubicBezTo>
                    <a:cubicBezTo>
                      <a:pt x="147" y="144"/>
                      <a:pt x="147" y="144"/>
                      <a:pt x="147" y="144"/>
                    </a:cubicBezTo>
                    <a:cubicBezTo>
                      <a:pt x="145" y="147"/>
                      <a:pt x="145" y="147"/>
                      <a:pt x="145" y="147"/>
                    </a:cubicBezTo>
                    <a:cubicBezTo>
                      <a:pt x="139" y="148"/>
                      <a:pt x="139" y="148"/>
                      <a:pt x="139" y="148"/>
                    </a:cubicBezTo>
                    <a:cubicBezTo>
                      <a:pt x="135" y="143"/>
                      <a:pt x="135" y="143"/>
                      <a:pt x="135" y="143"/>
                    </a:cubicBezTo>
                    <a:cubicBezTo>
                      <a:pt x="135" y="143"/>
                      <a:pt x="135" y="143"/>
                      <a:pt x="135" y="143"/>
                    </a:cubicBezTo>
                    <a:cubicBezTo>
                      <a:pt x="135" y="143"/>
                      <a:pt x="135" y="143"/>
                      <a:pt x="135" y="143"/>
                    </a:cubicBezTo>
                    <a:cubicBezTo>
                      <a:pt x="135" y="143"/>
                      <a:pt x="135" y="143"/>
                      <a:pt x="135" y="143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3" y="142"/>
                      <a:pt x="133" y="142"/>
                      <a:pt x="133" y="142"/>
                    </a:cubicBezTo>
                    <a:cubicBezTo>
                      <a:pt x="132" y="142"/>
                      <a:pt x="132" y="142"/>
                      <a:pt x="132" y="142"/>
                    </a:cubicBezTo>
                    <a:cubicBezTo>
                      <a:pt x="135" y="137"/>
                      <a:pt x="135" y="137"/>
                      <a:pt x="135" y="137"/>
                    </a:cubicBezTo>
                    <a:cubicBezTo>
                      <a:pt x="137" y="134"/>
                      <a:pt x="137" y="134"/>
                      <a:pt x="137" y="134"/>
                    </a:cubicBezTo>
                    <a:cubicBezTo>
                      <a:pt x="138" y="134"/>
                      <a:pt x="138" y="134"/>
                      <a:pt x="138" y="134"/>
                    </a:cubicBezTo>
                    <a:cubicBezTo>
                      <a:pt x="138" y="134"/>
                      <a:pt x="138" y="134"/>
                      <a:pt x="138" y="134"/>
                    </a:cubicBezTo>
                    <a:cubicBezTo>
                      <a:pt x="140" y="132"/>
                      <a:pt x="140" y="132"/>
                      <a:pt x="140" y="132"/>
                    </a:cubicBezTo>
                    <a:cubicBezTo>
                      <a:pt x="140" y="132"/>
                      <a:pt x="140" y="132"/>
                      <a:pt x="140" y="132"/>
                    </a:cubicBezTo>
                    <a:cubicBezTo>
                      <a:pt x="140" y="132"/>
                      <a:pt x="140" y="132"/>
                      <a:pt x="140" y="132"/>
                    </a:cubicBezTo>
                    <a:cubicBezTo>
                      <a:pt x="136" y="132"/>
                      <a:pt x="136" y="132"/>
                      <a:pt x="136" y="132"/>
                    </a:cubicBezTo>
                    <a:cubicBezTo>
                      <a:pt x="135" y="129"/>
                      <a:pt x="135" y="129"/>
                      <a:pt x="135" y="129"/>
                    </a:cubicBezTo>
                    <a:cubicBezTo>
                      <a:pt x="137" y="128"/>
                      <a:pt x="137" y="128"/>
                      <a:pt x="137" y="128"/>
                    </a:cubicBez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8" y="124"/>
                      <a:pt x="138" y="124"/>
                      <a:pt x="138" y="124"/>
                    </a:cubicBezTo>
                    <a:cubicBezTo>
                      <a:pt x="132" y="128"/>
                      <a:pt x="132" y="128"/>
                      <a:pt x="132" y="128"/>
                    </a:cubicBezTo>
                    <a:cubicBezTo>
                      <a:pt x="129" y="129"/>
                      <a:pt x="129" y="129"/>
                      <a:pt x="129" y="129"/>
                    </a:cubicBezTo>
                    <a:cubicBezTo>
                      <a:pt x="129" y="129"/>
                      <a:pt x="129" y="129"/>
                      <a:pt x="129" y="129"/>
                    </a:cubicBezTo>
                    <a:cubicBezTo>
                      <a:pt x="129" y="129"/>
                      <a:pt x="129" y="129"/>
                      <a:pt x="129" y="129"/>
                    </a:cubicBezTo>
                    <a:cubicBezTo>
                      <a:pt x="126" y="130"/>
                      <a:pt x="126" y="130"/>
                      <a:pt x="126" y="130"/>
                    </a:cubicBezTo>
                    <a:cubicBezTo>
                      <a:pt x="126" y="130"/>
                      <a:pt x="126" y="130"/>
                      <a:pt x="126" y="130"/>
                    </a:cubicBezTo>
                    <a:cubicBezTo>
                      <a:pt x="126" y="130"/>
                      <a:pt x="126" y="130"/>
                      <a:pt x="126" y="130"/>
                    </a:cubicBezTo>
                    <a:cubicBezTo>
                      <a:pt x="129" y="129"/>
                      <a:pt x="129" y="129"/>
                      <a:pt x="129" y="129"/>
                    </a:cubicBezTo>
                    <a:cubicBezTo>
                      <a:pt x="134" y="129"/>
                      <a:pt x="134" y="129"/>
                      <a:pt x="134" y="129"/>
                    </a:cubicBezTo>
                    <a:cubicBezTo>
                      <a:pt x="130" y="130"/>
                      <a:pt x="130" y="130"/>
                      <a:pt x="130" y="130"/>
                    </a:cubicBezTo>
                    <a:cubicBezTo>
                      <a:pt x="129" y="130"/>
                      <a:pt x="129" y="130"/>
                      <a:pt x="129" y="130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30" y="129"/>
                      <a:pt x="130" y="129"/>
                      <a:pt x="130" y="129"/>
                    </a:cubicBezTo>
                    <a:cubicBezTo>
                      <a:pt x="129" y="130"/>
                      <a:pt x="129" y="130"/>
                      <a:pt x="129" y="130"/>
                    </a:cubicBezTo>
                    <a:cubicBezTo>
                      <a:pt x="126" y="131"/>
                      <a:pt x="126" y="131"/>
                      <a:pt x="126" y="131"/>
                    </a:cubicBezTo>
                    <a:cubicBezTo>
                      <a:pt x="126" y="131"/>
                      <a:pt x="126" y="131"/>
                      <a:pt x="126" y="131"/>
                    </a:cubicBezTo>
                    <a:cubicBezTo>
                      <a:pt x="126" y="131"/>
                      <a:pt x="126" y="131"/>
                      <a:pt x="126" y="132"/>
                    </a:cubicBezTo>
                    <a:cubicBezTo>
                      <a:pt x="128" y="139"/>
                      <a:pt x="128" y="139"/>
                      <a:pt x="128" y="139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27" y="141"/>
                      <a:pt x="127" y="141"/>
                      <a:pt x="127" y="141"/>
                    </a:cubicBezTo>
                    <a:cubicBezTo>
                      <a:pt x="127" y="141"/>
                      <a:pt x="127" y="141"/>
                      <a:pt x="127" y="141"/>
                    </a:cubicBezTo>
                    <a:cubicBezTo>
                      <a:pt x="127" y="141"/>
                      <a:pt x="127" y="141"/>
                      <a:pt x="127" y="141"/>
                    </a:cubicBezTo>
                    <a:cubicBezTo>
                      <a:pt x="128" y="141"/>
                      <a:pt x="128" y="141"/>
                      <a:pt x="128" y="141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7" y="141"/>
                      <a:pt x="127" y="141"/>
                      <a:pt x="127" y="141"/>
                    </a:cubicBezTo>
                    <a:cubicBezTo>
                      <a:pt x="127" y="141"/>
                      <a:pt x="127" y="141"/>
                      <a:pt x="127" y="141"/>
                    </a:cubicBezTo>
                    <a:cubicBezTo>
                      <a:pt x="127" y="141"/>
                      <a:pt x="127" y="141"/>
                      <a:pt x="127" y="141"/>
                    </a:cubicBezTo>
                    <a:cubicBezTo>
                      <a:pt x="127" y="142"/>
                      <a:pt x="127" y="142"/>
                      <a:pt x="127" y="142"/>
                    </a:cubicBezTo>
                    <a:cubicBezTo>
                      <a:pt x="127" y="142"/>
                      <a:pt x="127" y="142"/>
                      <a:pt x="127" y="142"/>
                    </a:cubicBezTo>
                    <a:cubicBezTo>
                      <a:pt x="126" y="143"/>
                      <a:pt x="126" y="143"/>
                      <a:pt x="126" y="143"/>
                    </a:cubicBezTo>
                    <a:cubicBezTo>
                      <a:pt x="126" y="143"/>
                      <a:pt x="126" y="143"/>
                      <a:pt x="126" y="143"/>
                    </a:cubicBezTo>
                    <a:cubicBezTo>
                      <a:pt x="126" y="143"/>
                      <a:pt x="126" y="143"/>
                      <a:pt x="126" y="143"/>
                    </a:cubicBezTo>
                    <a:cubicBezTo>
                      <a:pt x="126" y="143"/>
                      <a:pt x="127" y="143"/>
                      <a:pt x="127" y="143"/>
                    </a:cubicBezTo>
                    <a:cubicBezTo>
                      <a:pt x="127" y="142"/>
                      <a:pt x="127" y="142"/>
                      <a:pt x="127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8" y="142"/>
                      <a:pt x="128" y="142"/>
                      <a:pt x="128" y="142"/>
                    </a:cubicBezTo>
                    <a:cubicBezTo>
                      <a:pt x="129" y="148"/>
                      <a:pt x="129" y="148"/>
                      <a:pt x="129" y="148"/>
                    </a:cubicBezTo>
                    <a:cubicBezTo>
                      <a:pt x="129" y="148"/>
                      <a:pt x="129" y="148"/>
                      <a:pt x="129" y="148"/>
                    </a:cubicBezTo>
                    <a:cubicBezTo>
                      <a:pt x="134" y="150"/>
                      <a:pt x="134" y="150"/>
                      <a:pt x="134" y="150"/>
                    </a:cubicBezTo>
                    <a:cubicBezTo>
                      <a:pt x="128" y="151"/>
                      <a:pt x="128" y="151"/>
                      <a:pt x="128" y="151"/>
                    </a:cubicBezTo>
                    <a:cubicBezTo>
                      <a:pt x="125" y="149"/>
                      <a:pt x="125" y="149"/>
                      <a:pt x="125" y="149"/>
                    </a:cubicBezTo>
                    <a:cubicBezTo>
                      <a:pt x="125" y="149"/>
                      <a:pt x="125" y="149"/>
                      <a:pt x="125" y="149"/>
                    </a:cubicBezTo>
                    <a:cubicBezTo>
                      <a:pt x="120" y="150"/>
                      <a:pt x="120" y="150"/>
                      <a:pt x="120" y="150"/>
                    </a:cubicBezTo>
                    <a:cubicBezTo>
                      <a:pt x="120" y="150"/>
                      <a:pt x="120" y="150"/>
                      <a:pt x="120" y="151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21" y="152"/>
                      <a:pt x="121" y="152"/>
                      <a:pt x="121" y="152"/>
                    </a:cubicBezTo>
                    <a:cubicBezTo>
                      <a:pt x="120" y="152"/>
                      <a:pt x="120" y="152"/>
                      <a:pt x="120" y="152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19" y="150"/>
                      <a:pt x="119" y="150"/>
                      <a:pt x="119" y="150"/>
                    </a:cubicBezTo>
                    <a:cubicBezTo>
                      <a:pt x="117" y="150"/>
                      <a:pt x="117" y="150"/>
                      <a:pt x="117" y="150"/>
                    </a:cubicBezTo>
                    <a:cubicBezTo>
                      <a:pt x="117" y="150"/>
                      <a:pt x="117" y="150"/>
                      <a:pt x="117" y="150"/>
                    </a:cubicBezTo>
                    <a:cubicBezTo>
                      <a:pt x="117" y="150"/>
                      <a:pt x="117" y="150"/>
                      <a:pt x="117" y="150"/>
                    </a:cubicBezTo>
                    <a:cubicBezTo>
                      <a:pt x="119" y="151"/>
                      <a:pt x="119" y="151"/>
                      <a:pt x="119" y="151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20" y="151"/>
                      <a:pt x="120" y="151"/>
                      <a:pt x="120" y="152"/>
                    </a:cubicBezTo>
                    <a:cubicBezTo>
                      <a:pt x="120" y="152"/>
                      <a:pt x="120" y="152"/>
                      <a:pt x="120" y="152"/>
                    </a:cubicBezTo>
                    <a:cubicBezTo>
                      <a:pt x="120" y="152"/>
                      <a:pt x="120" y="152"/>
                      <a:pt x="120" y="152"/>
                    </a:cubicBezTo>
                    <a:cubicBezTo>
                      <a:pt x="121" y="152"/>
                      <a:pt x="121" y="152"/>
                      <a:pt x="121" y="152"/>
                    </a:cubicBezTo>
                    <a:cubicBezTo>
                      <a:pt x="121" y="152"/>
                      <a:pt x="121" y="152"/>
                      <a:pt x="121" y="152"/>
                    </a:cubicBezTo>
                    <a:cubicBezTo>
                      <a:pt x="115" y="151"/>
                      <a:pt x="115" y="151"/>
                      <a:pt x="115" y="151"/>
                    </a:cubicBezTo>
                    <a:cubicBezTo>
                      <a:pt x="115" y="151"/>
                      <a:pt x="115" y="151"/>
                      <a:pt x="115" y="151"/>
                    </a:cubicBezTo>
                    <a:cubicBezTo>
                      <a:pt x="109" y="154"/>
                      <a:pt x="109" y="154"/>
                      <a:pt x="109" y="154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10" y="153"/>
                      <a:pt x="110" y="152"/>
                      <a:pt x="110" y="152"/>
                    </a:cubicBezTo>
                    <a:cubicBezTo>
                      <a:pt x="110" y="152"/>
                      <a:pt x="110" y="152"/>
                      <a:pt x="110" y="152"/>
                    </a:cubicBezTo>
                    <a:cubicBezTo>
                      <a:pt x="109" y="154"/>
                      <a:pt x="109" y="154"/>
                      <a:pt x="109" y="154"/>
                    </a:cubicBezTo>
                    <a:cubicBezTo>
                      <a:pt x="109" y="154"/>
                      <a:pt x="109" y="154"/>
                      <a:pt x="109" y="154"/>
                    </a:cubicBezTo>
                    <a:cubicBezTo>
                      <a:pt x="109" y="154"/>
                      <a:pt x="109" y="154"/>
                      <a:pt x="109" y="154"/>
                    </a:cubicBezTo>
                    <a:cubicBezTo>
                      <a:pt x="106" y="161"/>
                      <a:pt x="106" y="161"/>
                      <a:pt x="106" y="161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4" y="162"/>
                      <a:pt x="104" y="162"/>
                      <a:pt x="104" y="162"/>
                    </a:cubicBezTo>
                    <a:cubicBezTo>
                      <a:pt x="106" y="163"/>
                      <a:pt x="106" y="163"/>
                      <a:pt x="106" y="163"/>
                    </a:cubicBezTo>
                    <a:cubicBezTo>
                      <a:pt x="103" y="163"/>
                      <a:pt x="103" y="163"/>
                      <a:pt x="103" y="163"/>
                    </a:cubicBezTo>
                    <a:cubicBezTo>
                      <a:pt x="103" y="163"/>
                      <a:pt x="103" y="163"/>
                      <a:pt x="103" y="163"/>
                    </a:cubicBezTo>
                    <a:cubicBezTo>
                      <a:pt x="103" y="163"/>
                      <a:pt x="103" y="163"/>
                      <a:pt x="103" y="163"/>
                    </a:cubicBezTo>
                    <a:cubicBezTo>
                      <a:pt x="106" y="164"/>
                      <a:pt x="106" y="164"/>
                      <a:pt x="106" y="164"/>
                    </a:cubicBezTo>
                    <a:cubicBezTo>
                      <a:pt x="102" y="164"/>
                      <a:pt x="102" y="164"/>
                      <a:pt x="102" y="164"/>
                    </a:cubicBezTo>
                    <a:cubicBezTo>
                      <a:pt x="102" y="164"/>
                      <a:pt x="102" y="164"/>
                      <a:pt x="102" y="164"/>
                    </a:cubicBezTo>
                    <a:cubicBezTo>
                      <a:pt x="102" y="164"/>
                      <a:pt x="102" y="164"/>
                      <a:pt x="102" y="164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8" y="165"/>
                      <a:pt x="98" y="165"/>
                      <a:pt x="98" y="165"/>
                    </a:cubicBezTo>
                    <a:cubicBezTo>
                      <a:pt x="98" y="165"/>
                      <a:pt x="98" y="166"/>
                      <a:pt x="98" y="166"/>
                    </a:cubicBezTo>
                    <a:cubicBezTo>
                      <a:pt x="94" y="171"/>
                      <a:pt x="94" y="171"/>
                      <a:pt x="94" y="171"/>
                    </a:cubicBezTo>
                    <a:cubicBezTo>
                      <a:pt x="89" y="173"/>
                      <a:pt x="89" y="173"/>
                      <a:pt x="89" y="173"/>
                    </a:cubicBezTo>
                    <a:cubicBezTo>
                      <a:pt x="87" y="174"/>
                      <a:pt x="87" y="174"/>
                      <a:pt x="87" y="174"/>
                    </a:cubicBezTo>
                    <a:cubicBezTo>
                      <a:pt x="87" y="174"/>
                      <a:pt x="87" y="174"/>
                      <a:pt x="87" y="174"/>
                    </a:cubicBezTo>
                    <a:cubicBezTo>
                      <a:pt x="86" y="175"/>
                      <a:pt x="86" y="175"/>
                      <a:pt x="86" y="175"/>
                    </a:cubicBezTo>
                    <a:cubicBezTo>
                      <a:pt x="86" y="175"/>
                      <a:pt x="86" y="175"/>
                      <a:pt x="86" y="175"/>
                    </a:cubicBezTo>
                    <a:cubicBezTo>
                      <a:pt x="86" y="175"/>
                      <a:pt x="86" y="175"/>
                      <a:pt x="86" y="175"/>
                    </a:cubicBezTo>
                    <a:cubicBezTo>
                      <a:pt x="88" y="175"/>
                      <a:pt x="88" y="175"/>
                      <a:pt x="88" y="175"/>
                    </a:cubicBezTo>
                    <a:cubicBezTo>
                      <a:pt x="86" y="176"/>
                      <a:pt x="86" y="176"/>
                      <a:pt x="86" y="176"/>
                    </a:cubicBezTo>
                    <a:cubicBezTo>
                      <a:pt x="80" y="174"/>
                      <a:pt x="80" y="174"/>
                      <a:pt x="80" y="174"/>
                    </a:cubicBezTo>
                    <a:cubicBezTo>
                      <a:pt x="76" y="174"/>
                      <a:pt x="76" y="174"/>
                      <a:pt x="76" y="174"/>
                    </a:cubicBezTo>
                    <a:cubicBezTo>
                      <a:pt x="76" y="174"/>
                      <a:pt x="76" y="174"/>
                      <a:pt x="76" y="174"/>
                    </a:cubicBezTo>
                    <a:cubicBezTo>
                      <a:pt x="76" y="174"/>
                      <a:pt x="76" y="174"/>
                      <a:pt x="76" y="174"/>
                    </a:cubicBezTo>
                    <a:cubicBezTo>
                      <a:pt x="79" y="181"/>
                      <a:pt x="79" y="181"/>
                      <a:pt x="79" y="181"/>
                    </a:cubicBezTo>
                    <a:cubicBezTo>
                      <a:pt x="73" y="181"/>
                      <a:pt x="73" y="181"/>
                      <a:pt x="73" y="181"/>
                    </a:cubicBezTo>
                    <a:cubicBezTo>
                      <a:pt x="70" y="179"/>
                      <a:pt x="70" y="179"/>
                      <a:pt x="70" y="179"/>
                    </a:cubicBezTo>
                    <a:cubicBezTo>
                      <a:pt x="70" y="179"/>
                      <a:pt x="70" y="179"/>
                      <a:pt x="70" y="179"/>
                    </a:cubicBezTo>
                    <a:cubicBezTo>
                      <a:pt x="66" y="180"/>
                      <a:pt x="66" y="180"/>
                      <a:pt x="66" y="180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4" y="186"/>
                      <a:pt x="64" y="186"/>
                      <a:pt x="64" y="186"/>
                    </a:cubicBezTo>
                    <a:cubicBezTo>
                      <a:pt x="64" y="186"/>
                      <a:pt x="64" y="186"/>
                      <a:pt x="64" y="186"/>
                    </a:cubicBezTo>
                    <a:cubicBezTo>
                      <a:pt x="70" y="186"/>
                      <a:pt x="70" y="186"/>
                      <a:pt x="70" y="186"/>
                    </a:cubicBezTo>
                    <a:cubicBezTo>
                      <a:pt x="70" y="188"/>
                      <a:pt x="70" y="188"/>
                      <a:pt x="70" y="188"/>
                    </a:cubicBezTo>
                    <a:cubicBezTo>
                      <a:pt x="70" y="188"/>
                      <a:pt x="70" y="188"/>
                      <a:pt x="70" y="188"/>
                    </a:cubicBezTo>
                    <a:cubicBezTo>
                      <a:pt x="70" y="188"/>
                      <a:pt x="70" y="188"/>
                      <a:pt x="70" y="188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4" y="188"/>
                      <a:pt x="74" y="188"/>
                      <a:pt x="74" y="188"/>
                    </a:cubicBezTo>
                    <a:cubicBezTo>
                      <a:pt x="73" y="189"/>
                      <a:pt x="73" y="189"/>
                      <a:pt x="73" y="189"/>
                    </a:cubicBezTo>
                    <a:cubicBezTo>
                      <a:pt x="73" y="189"/>
                      <a:pt x="73" y="189"/>
                      <a:pt x="73" y="189"/>
                    </a:cubicBezTo>
                    <a:cubicBezTo>
                      <a:pt x="73" y="189"/>
                      <a:pt x="73" y="189"/>
                      <a:pt x="73" y="189"/>
                    </a:cubicBezTo>
                    <a:cubicBezTo>
                      <a:pt x="75" y="189"/>
                      <a:pt x="75" y="189"/>
                      <a:pt x="75" y="189"/>
                    </a:cubicBezTo>
                    <a:cubicBezTo>
                      <a:pt x="75" y="191"/>
                      <a:pt x="75" y="191"/>
                      <a:pt x="75" y="191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5" y="190"/>
                      <a:pt x="75" y="190"/>
                      <a:pt x="74" y="191"/>
                    </a:cubicBezTo>
                    <a:cubicBezTo>
                      <a:pt x="74" y="191"/>
                      <a:pt x="74" y="191"/>
                      <a:pt x="74" y="191"/>
                    </a:cubicBezTo>
                    <a:cubicBezTo>
                      <a:pt x="74" y="191"/>
                      <a:pt x="74" y="191"/>
                      <a:pt x="74" y="191"/>
                    </a:cubicBezTo>
                    <a:cubicBezTo>
                      <a:pt x="75" y="191"/>
                      <a:pt x="75" y="191"/>
                      <a:pt x="75" y="191"/>
                    </a:cubicBezTo>
                    <a:cubicBezTo>
                      <a:pt x="75" y="191"/>
                      <a:pt x="75" y="191"/>
                      <a:pt x="75" y="191"/>
                    </a:cubicBezTo>
                    <a:cubicBezTo>
                      <a:pt x="75" y="191"/>
                      <a:pt x="75" y="191"/>
                      <a:pt x="75" y="191"/>
                    </a:cubicBezTo>
                    <a:cubicBezTo>
                      <a:pt x="75" y="192"/>
                      <a:pt x="75" y="192"/>
                      <a:pt x="75" y="192"/>
                    </a:cubicBezTo>
                    <a:cubicBezTo>
                      <a:pt x="75" y="192"/>
                      <a:pt x="75" y="192"/>
                      <a:pt x="75" y="192"/>
                    </a:cubicBezTo>
                    <a:cubicBezTo>
                      <a:pt x="80" y="195"/>
                      <a:pt x="80" y="195"/>
                      <a:pt x="80" y="195"/>
                    </a:cubicBezTo>
                    <a:cubicBezTo>
                      <a:pt x="80" y="200"/>
                      <a:pt x="80" y="200"/>
                      <a:pt x="80" y="200"/>
                    </a:cubicBezTo>
                    <a:cubicBezTo>
                      <a:pt x="81" y="205"/>
                      <a:pt x="81" y="205"/>
                      <a:pt x="81" y="205"/>
                    </a:cubicBezTo>
                    <a:cubicBezTo>
                      <a:pt x="77" y="213"/>
                      <a:pt x="77" y="213"/>
                      <a:pt x="77" y="213"/>
                    </a:cubicBezTo>
                    <a:cubicBezTo>
                      <a:pt x="71" y="213"/>
                      <a:pt x="71" y="213"/>
                      <a:pt x="71" y="213"/>
                    </a:cubicBezTo>
                    <a:cubicBezTo>
                      <a:pt x="68" y="212"/>
                      <a:pt x="68" y="212"/>
                      <a:pt x="68" y="212"/>
                    </a:cubicBezTo>
                    <a:cubicBezTo>
                      <a:pt x="68" y="212"/>
                      <a:pt x="68" y="212"/>
                      <a:pt x="68" y="212"/>
                    </a:cubicBezTo>
                    <a:cubicBezTo>
                      <a:pt x="64" y="213"/>
                      <a:pt x="64" y="213"/>
                      <a:pt x="64" y="213"/>
                    </a:cubicBezTo>
                    <a:cubicBezTo>
                      <a:pt x="57" y="211"/>
                      <a:pt x="57" y="211"/>
                      <a:pt x="57" y="211"/>
                    </a:cubicBezTo>
                    <a:cubicBezTo>
                      <a:pt x="57" y="211"/>
                      <a:pt x="57" y="211"/>
                      <a:pt x="57" y="211"/>
                    </a:cubicBezTo>
                    <a:cubicBezTo>
                      <a:pt x="51" y="212"/>
                      <a:pt x="51" y="212"/>
                      <a:pt x="51" y="212"/>
                    </a:cubicBezTo>
                    <a:cubicBezTo>
                      <a:pt x="47" y="211"/>
                      <a:pt x="47" y="211"/>
                      <a:pt x="47" y="211"/>
                    </a:cubicBezTo>
                    <a:cubicBezTo>
                      <a:pt x="47" y="211"/>
                      <a:pt x="47" y="211"/>
                      <a:pt x="47" y="211"/>
                    </a:cubicBezTo>
                    <a:cubicBezTo>
                      <a:pt x="41" y="215"/>
                      <a:pt x="41" y="215"/>
                      <a:pt x="41" y="215"/>
                    </a:cubicBezTo>
                    <a:cubicBezTo>
                      <a:pt x="40" y="215"/>
                      <a:pt x="40" y="215"/>
                      <a:pt x="40" y="215"/>
                    </a:cubicBezTo>
                    <a:cubicBezTo>
                      <a:pt x="40" y="215"/>
                      <a:pt x="40" y="215"/>
                      <a:pt x="40" y="215"/>
                    </a:cubicBezTo>
                    <a:cubicBezTo>
                      <a:pt x="43" y="222"/>
                      <a:pt x="43" y="222"/>
                      <a:pt x="43" y="222"/>
                    </a:cubicBezTo>
                    <a:cubicBezTo>
                      <a:pt x="44" y="230"/>
                      <a:pt x="44" y="230"/>
                      <a:pt x="44" y="230"/>
                    </a:cubicBezTo>
                    <a:cubicBezTo>
                      <a:pt x="41" y="238"/>
                      <a:pt x="41" y="238"/>
                      <a:pt x="41" y="238"/>
                    </a:cubicBezTo>
                    <a:cubicBezTo>
                      <a:pt x="40" y="238"/>
                      <a:pt x="40" y="238"/>
                      <a:pt x="40" y="238"/>
                    </a:cubicBezTo>
                    <a:cubicBezTo>
                      <a:pt x="40" y="238"/>
                      <a:pt x="40" y="238"/>
                      <a:pt x="40" y="238"/>
                    </a:cubicBezTo>
                    <a:cubicBezTo>
                      <a:pt x="39" y="242"/>
                      <a:pt x="39" y="242"/>
                      <a:pt x="39" y="242"/>
                    </a:cubicBezTo>
                    <a:cubicBezTo>
                      <a:pt x="39" y="242"/>
                      <a:pt x="39" y="242"/>
                      <a:pt x="39" y="242"/>
                    </a:cubicBezTo>
                    <a:cubicBezTo>
                      <a:pt x="42" y="244"/>
                      <a:pt x="42" y="244"/>
                      <a:pt x="42" y="244"/>
                    </a:cubicBezTo>
                    <a:cubicBezTo>
                      <a:pt x="42" y="252"/>
                      <a:pt x="42" y="252"/>
                      <a:pt x="42" y="252"/>
                    </a:cubicBezTo>
                    <a:cubicBezTo>
                      <a:pt x="42" y="252"/>
                      <a:pt x="42" y="252"/>
                      <a:pt x="42" y="252"/>
                    </a:cubicBezTo>
                    <a:cubicBezTo>
                      <a:pt x="49" y="252"/>
                      <a:pt x="49" y="252"/>
                      <a:pt x="49" y="252"/>
                    </a:cubicBezTo>
                    <a:cubicBezTo>
                      <a:pt x="54" y="254"/>
                      <a:pt x="54" y="254"/>
                      <a:pt x="54" y="254"/>
                    </a:cubicBezTo>
                    <a:cubicBezTo>
                      <a:pt x="56" y="258"/>
                      <a:pt x="56" y="258"/>
                      <a:pt x="56" y="258"/>
                    </a:cubicBezTo>
                    <a:cubicBezTo>
                      <a:pt x="56" y="258"/>
                      <a:pt x="56" y="258"/>
                      <a:pt x="56" y="258"/>
                    </a:cubicBezTo>
                    <a:cubicBezTo>
                      <a:pt x="59" y="258"/>
                      <a:pt x="59" y="258"/>
                      <a:pt x="59" y="258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60" y="258"/>
                      <a:pt x="60" y="258"/>
                      <a:pt x="60" y="258"/>
                    </a:cubicBezTo>
                    <a:cubicBezTo>
                      <a:pt x="64" y="255"/>
                      <a:pt x="64" y="255"/>
                      <a:pt x="64" y="255"/>
                    </a:cubicBezTo>
                    <a:cubicBezTo>
                      <a:pt x="71" y="254"/>
                      <a:pt x="71" y="254"/>
                      <a:pt x="71" y="254"/>
                    </a:cubicBezTo>
                    <a:cubicBezTo>
                      <a:pt x="71" y="254"/>
                      <a:pt x="71" y="254"/>
                      <a:pt x="71" y="254"/>
                    </a:cubicBezTo>
                    <a:cubicBezTo>
                      <a:pt x="72" y="255"/>
                      <a:pt x="72" y="255"/>
                      <a:pt x="72" y="255"/>
                    </a:cubicBezTo>
                    <a:cubicBezTo>
                      <a:pt x="72" y="255"/>
                      <a:pt x="72" y="255"/>
                      <a:pt x="72" y="255"/>
                    </a:cubicBezTo>
                    <a:cubicBezTo>
                      <a:pt x="72" y="255"/>
                      <a:pt x="72" y="255"/>
                      <a:pt x="72" y="255"/>
                    </a:cubicBezTo>
                    <a:cubicBezTo>
                      <a:pt x="72" y="255"/>
                      <a:pt x="72" y="255"/>
                      <a:pt x="72" y="255"/>
                    </a:cubicBezTo>
                    <a:cubicBezTo>
                      <a:pt x="73" y="255"/>
                      <a:pt x="73" y="255"/>
                      <a:pt x="73" y="255"/>
                    </a:cubicBezTo>
                    <a:cubicBezTo>
                      <a:pt x="74" y="254"/>
                      <a:pt x="74" y="254"/>
                      <a:pt x="74" y="254"/>
                    </a:cubicBezTo>
                    <a:cubicBezTo>
                      <a:pt x="75" y="254"/>
                      <a:pt x="75" y="254"/>
                      <a:pt x="75" y="254"/>
                    </a:cubicBezTo>
                    <a:cubicBezTo>
                      <a:pt x="75" y="255"/>
                      <a:pt x="75" y="254"/>
                      <a:pt x="75" y="254"/>
                    </a:cubicBezTo>
                    <a:cubicBezTo>
                      <a:pt x="78" y="250"/>
                      <a:pt x="78" y="250"/>
                      <a:pt x="78" y="250"/>
                    </a:cubicBezTo>
                    <a:cubicBezTo>
                      <a:pt x="82" y="249"/>
                      <a:pt x="82" y="249"/>
                      <a:pt x="82" y="249"/>
                    </a:cubicBezTo>
                    <a:cubicBezTo>
                      <a:pt x="82" y="249"/>
                      <a:pt x="82" y="249"/>
                      <a:pt x="82" y="249"/>
                    </a:cubicBezTo>
                    <a:cubicBezTo>
                      <a:pt x="83" y="246"/>
                      <a:pt x="83" y="246"/>
                      <a:pt x="83" y="246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6" y="243"/>
                      <a:pt x="86" y="243"/>
                      <a:pt x="86" y="243"/>
                    </a:cubicBezTo>
                    <a:cubicBezTo>
                      <a:pt x="85" y="241"/>
                      <a:pt x="85" y="241"/>
                      <a:pt x="85" y="241"/>
                    </a:cubicBezTo>
                    <a:cubicBezTo>
                      <a:pt x="86" y="235"/>
                      <a:pt x="86" y="235"/>
                      <a:pt x="86" y="235"/>
                    </a:cubicBezTo>
                    <a:cubicBezTo>
                      <a:pt x="91" y="228"/>
                      <a:pt x="91" y="228"/>
                      <a:pt x="91" y="228"/>
                    </a:cubicBezTo>
                    <a:cubicBezTo>
                      <a:pt x="96" y="226"/>
                      <a:pt x="96" y="226"/>
                      <a:pt x="96" y="226"/>
                    </a:cubicBezTo>
                    <a:cubicBezTo>
                      <a:pt x="96" y="226"/>
                      <a:pt x="96" y="226"/>
                      <a:pt x="96" y="226"/>
                    </a:cubicBezTo>
                    <a:cubicBezTo>
                      <a:pt x="102" y="223"/>
                      <a:pt x="102" y="223"/>
                      <a:pt x="102" y="223"/>
                    </a:cubicBezTo>
                    <a:cubicBezTo>
                      <a:pt x="102" y="223"/>
                      <a:pt x="102" y="223"/>
                      <a:pt x="102" y="222"/>
                    </a:cubicBezTo>
                    <a:cubicBezTo>
                      <a:pt x="102" y="219"/>
                      <a:pt x="102" y="219"/>
                      <a:pt x="102" y="219"/>
                    </a:cubicBezTo>
                    <a:cubicBezTo>
                      <a:pt x="105" y="212"/>
                      <a:pt x="105" y="212"/>
                      <a:pt x="105" y="212"/>
                    </a:cubicBezTo>
                    <a:cubicBezTo>
                      <a:pt x="110" y="214"/>
                      <a:pt x="110" y="214"/>
                      <a:pt x="110" y="214"/>
                    </a:cubicBezTo>
                    <a:cubicBezTo>
                      <a:pt x="116" y="215"/>
                      <a:pt x="116" y="215"/>
                      <a:pt x="116" y="215"/>
                    </a:cubicBezTo>
                    <a:cubicBezTo>
                      <a:pt x="116" y="215"/>
                      <a:pt x="116" y="215"/>
                      <a:pt x="116" y="215"/>
                    </a:cubicBezTo>
                    <a:cubicBezTo>
                      <a:pt x="122" y="211"/>
                      <a:pt x="122" y="211"/>
                      <a:pt x="122" y="211"/>
                    </a:cubicBezTo>
                    <a:cubicBezTo>
                      <a:pt x="123" y="211"/>
                      <a:pt x="123" y="211"/>
                      <a:pt x="123" y="211"/>
                    </a:cubicBezTo>
                    <a:cubicBezTo>
                      <a:pt x="123" y="211"/>
                      <a:pt x="123" y="211"/>
                      <a:pt x="123" y="211"/>
                    </a:cubicBezTo>
                    <a:cubicBezTo>
                      <a:pt x="129" y="207"/>
                      <a:pt x="129" y="207"/>
                      <a:pt x="129" y="207"/>
                    </a:cubicBezTo>
                    <a:cubicBezTo>
                      <a:pt x="135" y="209"/>
                      <a:pt x="135" y="209"/>
                      <a:pt x="135" y="209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40" y="219"/>
                      <a:pt x="140" y="219"/>
                      <a:pt x="140" y="219"/>
                    </a:cubicBezTo>
                    <a:cubicBezTo>
                      <a:pt x="140" y="219"/>
                      <a:pt x="140" y="219"/>
                      <a:pt x="140" y="219"/>
                    </a:cubicBezTo>
                    <a:cubicBezTo>
                      <a:pt x="143" y="220"/>
                      <a:pt x="143" y="220"/>
                      <a:pt x="143" y="220"/>
                    </a:cubicBezTo>
                    <a:cubicBezTo>
                      <a:pt x="144" y="222"/>
                      <a:pt x="144" y="222"/>
                      <a:pt x="144" y="222"/>
                    </a:cubicBezTo>
                    <a:cubicBezTo>
                      <a:pt x="150" y="227"/>
                      <a:pt x="150" y="227"/>
                      <a:pt x="150" y="227"/>
                    </a:cubicBezTo>
                    <a:cubicBezTo>
                      <a:pt x="150" y="227"/>
                      <a:pt x="150" y="227"/>
                      <a:pt x="150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5" y="229"/>
                      <a:pt x="155" y="229"/>
                      <a:pt x="155" y="229"/>
                    </a:cubicBezTo>
                    <a:cubicBezTo>
                      <a:pt x="155" y="229"/>
                      <a:pt x="155" y="229"/>
                      <a:pt x="155" y="229"/>
                    </a:cubicBezTo>
                    <a:cubicBezTo>
                      <a:pt x="158" y="230"/>
                      <a:pt x="158" y="230"/>
                      <a:pt x="158" y="230"/>
                    </a:cubicBezTo>
                    <a:cubicBezTo>
                      <a:pt x="161" y="234"/>
                      <a:pt x="161" y="234"/>
                      <a:pt x="161" y="234"/>
                    </a:cubicBezTo>
                    <a:cubicBezTo>
                      <a:pt x="161" y="234"/>
                      <a:pt x="161" y="234"/>
                      <a:pt x="161" y="234"/>
                    </a:cubicBezTo>
                    <a:cubicBezTo>
                      <a:pt x="163" y="234"/>
                      <a:pt x="163" y="234"/>
                      <a:pt x="163" y="234"/>
                    </a:cubicBezTo>
                    <a:cubicBezTo>
                      <a:pt x="165" y="241"/>
                      <a:pt x="165" y="241"/>
                      <a:pt x="165" y="241"/>
                    </a:cubicBezTo>
                    <a:cubicBezTo>
                      <a:pt x="162" y="246"/>
                      <a:pt x="162" y="246"/>
                      <a:pt x="162" y="246"/>
                    </a:cubicBezTo>
                    <a:cubicBezTo>
                      <a:pt x="162" y="246"/>
                      <a:pt x="162" y="247"/>
                      <a:pt x="162" y="247"/>
                    </a:cubicBezTo>
                    <a:cubicBezTo>
                      <a:pt x="162" y="247"/>
                      <a:pt x="162" y="247"/>
                      <a:pt x="162" y="247"/>
                    </a:cubicBezTo>
                    <a:cubicBezTo>
                      <a:pt x="165" y="247"/>
                      <a:pt x="165" y="247"/>
                      <a:pt x="165" y="247"/>
                    </a:cubicBezTo>
                    <a:cubicBezTo>
                      <a:pt x="165" y="247"/>
                      <a:pt x="165" y="247"/>
                      <a:pt x="165" y="247"/>
                    </a:cubicBezTo>
                    <a:cubicBezTo>
                      <a:pt x="167" y="242"/>
                      <a:pt x="167" y="242"/>
                      <a:pt x="167" y="242"/>
                    </a:cubicBezTo>
                    <a:cubicBezTo>
                      <a:pt x="170" y="240"/>
                      <a:pt x="170" y="240"/>
                      <a:pt x="170" y="240"/>
                    </a:cubicBezTo>
                    <a:cubicBezTo>
                      <a:pt x="170" y="240"/>
                      <a:pt x="170" y="240"/>
                      <a:pt x="170" y="240"/>
                    </a:cubicBezTo>
                    <a:cubicBezTo>
                      <a:pt x="170" y="238"/>
                      <a:pt x="170" y="238"/>
                      <a:pt x="170" y="238"/>
                    </a:cubicBezTo>
                    <a:cubicBezTo>
                      <a:pt x="170" y="238"/>
                      <a:pt x="170" y="238"/>
                      <a:pt x="170" y="238"/>
                    </a:cubicBezTo>
                    <a:cubicBezTo>
                      <a:pt x="167" y="236"/>
                      <a:pt x="167" y="236"/>
                      <a:pt x="167" y="236"/>
                    </a:cubicBezTo>
                    <a:cubicBezTo>
                      <a:pt x="167" y="234"/>
                      <a:pt x="167" y="234"/>
                      <a:pt x="167" y="234"/>
                    </a:cubicBezTo>
                    <a:cubicBezTo>
                      <a:pt x="170" y="231"/>
                      <a:pt x="170" y="231"/>
                      <a:pt x="170" y="231"/>
                    </a:cubicBezTo>
                    <a:cubicBezTo>
                      <a:pt x="176" y="235"/>
                      <a:pt x="176" y="235"/>
                      <a:pt x="176" y="235"/>
                    </a:cubicBezTo>
                    <a:cubicBezTo>
                      <a:pt x="176" y="235"/>
                      <a:pt x="176" y="235"/>
                      <a:pt x="176" y="235"/>
                    </a:cubicBezTo>
                    <a:cubicBezTo>
                      <a:pt x="176" y="235"/>
                      <a:pt x="176" y="235"/>
                      <a:pt x="176" y="235"/>
                    </a:cubicBezTo>
                    <a:cubicBezTo>
                      <a:pt x="177" y="233"/>
                      <a:pt x="177" y="233"/>
                      <a:pt x="177" y="233"/>
                    </a:cubicBezTo>
                    <a:cubicBezTo>
                      <a:pt x="177" y="233"/>
                      <a:pt x="177" y="233"/>
                      <a:pt x="177" y="233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4" y="230"/>
                      <a:pt x="174" y="230"/>
                      <a:pt x="174" y="230"/>
                    </a:cubicBezTo>
                    <a:cubicBezTo>
                      <a:pt x="170" y="228"/>
                      <a:pt x="170" y="228"/>
                      <a:pt x="170" y="228"/>
                    </a:cubicBezTo>
                    <a:cubicBezTo>
                      <a:pt x="167" y="227"/>
                      <a:pt x="167" y="227"/>
                      <a:pt x="167" y="227"/>
                    </a:cubicBezTo>
                    <a:cubicBezTo>
                      <a:pt x="164" y="225"/>
                      <a:pt x="164" y="225"/>
                      <a:pt x="164" y="225"/>
                    </a:cubicBezTo>
                    <a:cubicBezTo>
                      <a:pt x="165" y="222"/>
                      <a:pt x="165" y="222"/>
                      <a:pt x="165" y="222"/>
                    </a:cubicBezTo>
                    <a:cubicBezTo>
                      <a:pt x="165" y="222"/>
                      <a:pt x="165" y="222"/>
                      <a:pt x="165" y="222"/>
                    </a:cubicBezTo>
                    <a:cubicBezTo>
                      <a:pt x="165" y="222"/>
                      <a:pt x="165" y="222"/>
                      <a:pt x="165" y="222"/>
                    </a:cubicBezTo>
                    <a:cubicBezTo>
                      <a:pt x="158" y="221"/>
                      <a:pt x="158" y="221"/>
                      <a:pt x="158" y="221"/>
                    </a:cubicBezTo>
                    <a:cubicBezTo>
                      <a:pt x="155" y="217"/>
                      <a:pt x="155" y="217"/>
                      <a:pt x="155" y="217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53" y="212"/>
                      <a:pt x="153" y="212"/>
                      <a:pt x="153" y="212"/>
                    </a:cubicBezTo>
                    <a:cubicBezTo>
                      <a:pt x="147" y="208"/>
                      <a:pt x="147" y="208"/>
                      <a:pt x="147" y="208"/>
                    </a:cubicBezTo>
                    <a:cubicBezTo>
                      <a:pt x="146" y="201"/>
                      <a:pt x="146" y="201"/>
                      <a:pt x="146" y="201"/>
                    </a:cubicBezTo>
                    <a:cubicBezTo>
                      <a:pt x="153" y="200"/>
                      <a:pt x="153" y="200"/>
                      <a:pt x="153" y="200"/>
                    </a:cubicBezTo>
                    <a:cubicBezTo>
                      <a:pt x="154" y="200"/>
                      <a:pt x="154" y="200"/>
                      <a:pt x="154" y="200"/>
                    </a:cubicBezTo>
                    <a:cubicBezTo>
                      <a:pt x="154" y="200"/>
                      <a:pt x="154" y="200"/>
                      <a:pt x="154" y="200"/>
                    </a:cubicBezTo>
                    <a:cubicBezTo>
                      <a:pt x="153" y="200"/>
                      <a:pt x="153" y="200"/>
                      <a:pt x="153" y="200"/>
                    </a:cubicBezTo>
                    <a:cubicBezTo>
                      <a:pt x="152" y="200"/>
                      <a:pt x="152" y="200"/>
                      <a:pt x="152" y="200"/>
                    </a:cubicBezTo>
                    <a:cubicBezTo>
                      <a:pt x="152" y="200"/>
                      <a:pt x="152" y="200"/>
                      <a:pt x="152" y="200"/>
                    </a:cubicBezTo>
                    <a:cubicBezTo>
                      <a:pt x="152" y="200"/>
                      <a:pt x="152" y="200"/>
                      <a:pt x="152" y="200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3" y="201"/>
                      <a:pt x="153" y="201"/>
                      <a:pt x="153" y="201"/>
                    </a:cubicBezTo>
                    <a:cubicBezTo>
                      <a:pt x="154" y="200"/>
                      <a:pt x="154" y="200"/>
                      <a:pt x="154" y="200"/>
                    </a:cubicBezTo>
                    <a:cubicBezTo>
                      <a:pt x="154" y="200"/>
                      <a:pt x="154" y="200"/>
                      <a:pt x="154" y="200"/>
                    </a:cubicBezTo>
                    <a:cubicBezTo>
                      <a:pt x="154" y="200"/>
                      <a:pt x="154" y="200"/>
                      <a:pt x="154" y="200"/>
                    </a:cubicBezTo>
                    <a:cubicBezTo>
                      <a:pt x="157" y="201"/>
                      <a:pt x="157" y="201"/>
                      <a:pt x="157" y="201"/>
                    </a:cubicBezTo>
                    <a:cubicBezTo>
                      <a:pt x="157" y="202"/>
                      <a:pt x="157" y="202"/>
                      <a:pt x="157" y="202"/>
                    </a:cubicBezTo>
                    <a:cubicBezTo>
                      <a:pt x="157" y="203"/>
                      <a:pt x="157" y="203"/>
                      <a:pt x="157" y="203"/>
                    </a:cubicBezTo>
                    <a:cubicBezTo>
                      <a:pt x="157" y="203"/>
                      <a:pt x="157" y="203"/>
                      <a:pt x="157" y="203"/>
                    </a:cubicBezTo>
                    <a:cubicBezTo>
                      <a:pt x="157" y="203"/>
                      <a:pt x="157" y="203"/>
                      <a:pt x="157" y="203"/>
                    </a:cubicBezTo>
                    <a:cubicBezTo>
                      <a:pt x="157" y="203"/>
                      <a:pt x="157" y="203"/>
                      <a:pt x="157" y="203"/>
                    </a:cubicBezTo>
                    <a:cubicBezTo>
                      <a:pt x="157" y="203"/>
                      <a:pt x="157" y="203"/>
                      <a:pt x="157" y="203"/>
                    </a:cubicBezTo>
                    <a:cubicBezTo>
                      <a:pt x="158" y="203"/>
                      <a:pt x="158" y="203"/>
                      <a:pt x="158" y="203"/>
                    </a:cubicBezTo>
                    <a:cubicBezTo>
                      <a:pt x="159" y="206"/>
                      <a:pt x="159" y="206"/>
                      <a:pt x="159" y="206"/>
                    </a:cubicBezTo>
                    <a:cubicBezTo>
                      <a:pt x="158" y="205"/>
                      <a:pt x="158" y="205"/>
                      <a:pt x="158" y="205"/>
                    </a:cubicBezTo>
                    <a:cubicBezTo>
                      <a:pt x="158" y="205"/>
                      <a:pt x="158" y="205"/>
                      <a:pt x="158" y="205"/>
                    </a:cubicBezTo>
                    <a:cubicBezTo>
                      <a:pt x="158" y="205"/>
                      <a:pt x="158" y="205"/>
                      <a:pt x="158" y="205"/>
                    </a:cubicBezTo>
                    <a:cubicBezTo>
                      <a:pt x="159" y="206"/>
                      <a:pt x="159" y="206"/>
                      <a:pt x="159" y="206"/>
                    </a:cubicBezTo>
                    <a:cubicBezTo>
                      <a:pt x="159" y="206"/>
                      <a:pt x="159" y="206"/>
                      <a:pt x="159" y="207"/>
                    </a:cubicBezTo>
                    <a:cubicBezTo>
                      <a:pt x="159" y="207"/>
                      <a:pt x="159" y="207"/>
                      <a:pt x="159" y="207"/>
                    </a:cubicBezTo>
                    <a:cubicBezTo>
                      <a:pt x="160" y="208"/>
                      <a:pt x="160" y="208"/>
                      <a:pt x="160" y="208"/>
                    </a:cubicBezTo>
                    <a:cubicBezTo>
                      <a:pt x="160" y="208"/>
                      <a:pt x="160" y="208"/>
                      <a:pt x="160" y="208"/>
                    </a:cubicBezTo>
                    <a:cubicBezTo>
                      <a:pt x="164" y="213"/>
                      <a:pt x="164" y="213"/>
                      <a:pt x="164" y="213"/>
                    </a:cubicBezTo>
                    <a:cubicBezTo>
                      <a:pt x="164" y="213"/>
                      <a:pt x="164" y="213"/>
                      <a:pt x="164" y="213"/>
                    </a:cubicBezTo>
                    <a:cubicBezTo>
                      <a:pt x="169" y="213"/>
                      <a:pt x="169" y="213"/>
                      <a:pt x="169" y="213"/>
                    </a:cubicBezTo>
                    <a:cubicBezTo>
                      <a:pt x="172" y="216"/>
                      <a:pt x="172" y="216"/>
                      <a:pt x="172" y="216"/>
                    </a:cubicBezTo>
                    <a:cubicBezTo>
                      <a:pt x="172" y="216"/>
                      <a:pt x="172" y="216"/>
                      <a:pt x="172" y="216"/>
                    </a:cubicBezTo>
                    <a:cubicBezTo>
                      <a:pt x="172" y="216"/>
                      <a:pt x="172" y="216"/>
                      <a:pt x="172" y="216"/>
                    </a:cubicBezTo>
                    <a:cubicBezTo>
                      <a:pt x="172" y="216"/>
                      <a:pt x="172" y="216"/>
                      <a:pt x="172" y="216"/>
                    </a:cubicBezTo>
                    <a:cubicBezTo>
                      <a:pt x="172" y="216"/>
                      <a:pt x="172" y="216"/>
                      <a:pt x="172" y="216"/>
                    </a:cubicBezTo>
                    <a:cubicBezTo>
                      <a:pt x="169" y="215"/>
                      <a:pt x="169" y="215"/>
                      <a:pt x="169" y="215"/>
                    </a:cubicBezTo>
                    <a:cubicBezTo>
                      <a:pt x="169" y="215"/>
                      <a:pt x="169" y="215"/>
                      <a:pt x="169" y="216"/>
                    </a:cubicBezTo>
                    <a:cubicBezTo>
                      <a:pt x="169" y="216"/>
                      <a:pt x="169" y="216"/>
                      <a:pt x="169" y="216"/>
                    </a:cubicBezTo>
                    <a:cubicBezTo>
                      <a:pt x="172" y="217"/>
                      <a:pt x="172" y="217"/>
                      <a:pt x="172" y="217"/>
                    </a:cubicBezTo>
                    <a:cubicBezTo>
                      <a:pt x="171" y="217"/>
                      <a:pt x="171" y="217"/>
                      <a:pt x="171" y="217"/>
                    </a:cubicBezTo>
                    <a:cubicBezTo>
                      <a:pt x="171" y="217"/>
                      <a:pt x="171" y="217"/>
                      <a:pt x="171" y="217"/>
                    </a:cubicBezTo>
                    <a:cubicBezTo>
                      <a:pt x="171" y="217"/>
                      <a:pt x="171" y="217"/>
                      <a:pt x="171" y="217"/>
                    </a:cubicBezTo>
                    <a:cubicBezTo>
                      <a:pt x="171" y="217"/>
                      <a:pt x="171" y="217"/>
                      <a:pt x="171" y="217"/>
                    </a:cubicBezTo>
                    <a:cubicBezTo>
                      <a:pt x="173" y="218"/>
                      <a:pt x="173" y="218"/>
                      <a:pt x="173" y="218"/>
                    </a:cubicBezTo>
                    <a:cubicBezTo>
                      <a:pt x="173" y="218"/>
                      <a:pt x="173" y="218"/>
                      <a:pt x="173" y="218"/>
                    </a:cubicBezTo>
                    <a:cubicBezTo>
                      <a:pt x="173" y="218"/>
                      <a:pt x="173" y="218"/>
                      <a:pt x="173" y="217"/>
                    </a:cubicBezTo>
                    <a:cubicBezTo>
                      <a:pt x="173" y="217"/>
                      <a:pt x="173" y="217"/>
                      <a:pt x="173" y="217"/>
                    </a:cubicBezTo>
                    <a:cubicBezTo>
                      <a:pt x="173" y="217"/>
                      <a:pt x="173" y="217"/>
                      <a:pt x="173" y="217"/>
                    </a:cubicBezTo>
                    <a:cubicBezTo>
                      <a:pt x="176" y="219"/>
                      <a:pt x="176" y="219"/>
                      <a:pt x="176" y="219"/>
                    </a:cubicBezTo>
                    <a:cubicBezTo>
                      <a:pt x="176" y="219"/>
                      <a:pt x="176" y="219"/>
                      <a:pt x="176" y="219"/>
                    </a:cubicBezTo>
                    <a:cubicBezTo>
                      <a:pt x="176" y="219"/>
                      <a:pt x="176" y="219"/>
                      <a:pt x="176" y="219"/>
                    </a:cubicBezTo>
                    <a:cubicBezTo>
                      <a:pt x="176" y="219"/>
                      <a:pt x="176" y="219"/>
                      <a:pt x="176" y="219"/>
                    </a:cubicBezTo>
                    <a:cubicBezTo>
                      <a:pt x="176" y="219"/>
                      <a:pt x="176" y="219"/>
                      <a:pt x="177" y="219"/>
                    </a:cubicBezTo>
                    <a:cubicBezTo>
                      <a:pt x="177" y="219"/>
                      <a:pt x="177" y="219"/>
                      <a:pt x="177" y="219"/>
                    </a:cubicBezTo>
                    <a:cubicBezTo>
                      <a:pt x="177" y="219"/>
                      <a:pt x="177" y="219"/>
                      <a:pt x="177" y="219"/>
                    </a:cubicBezTo>
                    <a:cubicBezTo>
                      <a:pt x="177" y="219"/>
                      <a:pt x="177" y="219"/>
                      <a:pt x="177" y="219"/>
                    </a:cubicBezTo>
                    <a:cubicBezTo>
                      <a:pt x="177" y="219"/>
                      <a:pt x="177" y="219"/>
                      <a:pt x="177" y="219"/>
                    </a:cubicBezTo>
                    <a:cubicBezTo>
                      <a:pt x="181" y="223"/>
                      <a:pt x="181" y="223"/>
                      <a:pt x="181" y="223"/>
                    </a:cubicBezTo>
                    <a:cubicBezTo>
                      <a:pt x="180" y="232"/>
                      <a:pt x="180" y="232"/>
                      <a:pt x="180" y="232"/>
                    </a:cubicBezTo>
                    <a:cubicBezTo>
                      <a:pt x="180" y="232"/>
                      <a:pt x="180" y="232"/>
                      <a:pt x="180" y="232"/>
                    </a:cubicBezTo>
                    <a:cubicBezTo>
                      <a:pt x="183" y="235"/>
                      <a:pt x="183" y="235"/>
                      <a:pt x="183" y="235"/>
                    </a:cubicBezTo>
                    <a:cubicBezTo>
                      <a:pt x="182" y="236"/>
                      <a:pt x="182" y="236"/>
                      <a:pt x="182" y="236"/>
                    </a:cubicBezTo>
                    <a:cubicBezTo>
                      <a:pt x="182" y="236"/>
                      <a:pt x="182" y="236"/>
                      <a:pt x="182" y="236"/>
                    </a:cubicBezTo>
                    <a:cubicBezTo>
                      <a:pt x="182" y="236"/>
                      <a:pt x="182" y="236"/>
                      <a:pt x="182" y="236"/>
                    </a:cubicBezTo>
                    <a:cubicBezTo>
                      <a:pt x="183" y="237"/>
                      <a:pt x="183" y="237"/>
                      <a:pt x="183" y="237"/>
                    </a:cubicBezTo>
                    <a:cubicBezTo>
                      <a:pt x="183" y="237"/>
                      <a:pt x="184" y="237"/>
                      <a:pt x="184" y="237"/>
                    </a:cubicBezTo>
                    <a:cubicBezTo>
                      <a:pt x="184" y="237"/>
                      <a:pt x="184" y="237"/>
                      <a:pt x="184" y="237"/>
                    </a:cubicBezTo>
                    <a:cubicBezTo>
                      <a:pt x="184" y="237"/>
                      <a:pt x="184" y="237"/>
                      <a:pt x="184" y="237"/>
                    </a:cubicBezTo>
                    <a:cubicBezTo>
                      <a:pt x="183" y="235"/>
                      <a:pt x="183" y="235"/>
                      <a:pt x="183" y="235"/>
                    </a:cubicBezTo>
                    <a:cubicBezTo>
                      <a:pt x="184" y="236"/>
                      <a:pt x="184" y="236"/>
                      <a:pt x="184" y="236"/>
                    </a:cubicBezTo>
                    <a:cubicBezTo>
                      <a:pt x="184" y="236"/>
                      <a:pt x="184" y="236"/>
                      <a:pt x="184" y="236"/>
                    </a:cubicBezTo>
                    <a:cubicBezTo>
                      <a:pt x="184" y="236"/>
                      <a:pt x="184" y="236"/>
                      <a:pt x="184" y="236"/>
                    </a:cubicBezTo>
                    <a:cubicBezTo>
                      <a:pt x="184" y="236"/>
                      <a:pt x="184" y="236"/>
                      <a:pt x="184" y="236"/>
                    </a:cubicBezTo>
                    <a:cubicBezTo>
                      <a:pt x="184" y="236"/>
                      <a:pt x="184" y="236"/>
                      <a:pt x="184" y="236"/>
                    </a:cubicBezTo>
                    <a:cubicBezTo>
                      <a:pt x="184" y="236"/>
                      <a:pt x="184" y="236"/>
                      <a:pt x="184" y="236"/>
                    </a:cubicBezTo>
                    <a:cubicBezTo>
                      <a:pt x="184" y="236"/>
                      <a:pt x="184" y="236"/>
                      <a:pt x="184" y="236"/>
                    </a:cubicBezTo>
                    <a:cubicBezTo>
                      <a:pt x="186" y="239"/>
                      <a:pt x="186" y="239"/>
                      <a:pt x="186" y="239"/>
                    </a:cubicBezTo>
                    <a:cubicBezTo>
                      <a:pt x="187" y="241"/>
                      <a:pt x="187" y="241"/>
                      <a:pt x="187" y="241"/>
                    </a:cubicBezTo>
                    <a:cubicBezTo>
                      <a:pt x="187" y="241"/>
                      <a:pt x="187" y="241"/>
                      <a:pt x="187" y="241"/>
                    </a:cubicBezTo>
                    <a:cubicBezTo>
                      <a:pt x="187" y="241"/>
                      <a:pt x="187" y="241"/>
                      <a:pt x="187" y="241"/>
                    </a:cubicBezTo>
                    <a:cubicBezTo>
                      <a:pt x="186" y="243"/>
                      <a:pt x="186" y="243"/>
                      <a:pt x="186" y="243"/>
                    </a:cubicBezTo>
                    <a:cubicBezTo>
                      <a:pt x="186" y="243"/>
                      <a:pt x="186" y="243"/>
                      <a:pt x="186" y="243"/>
                    </a:cubicBezTo>
                    <a:cubicBezTo>
                      <a:pt x="187" y="243"/>
                      <a:pt x="187" y="243"/>
                      <a:pt x="187" y="243"/>
                    </a:cubicBezTo>
                    <a:cubicBezTo>
                      <a:pt x="187" y="243"/>
                      <a:pt x="187" y="243"/>
                      <a:pt x="187" y="243"/>
                    </a:cubicBezTo>
                    <a:cubicBezTo>
                      <a:pt x="187" y="243"/>
                      <a:pt x="187" y="243"/>
                      <a:pt x="187" y="243"/>
                    </a:cubicBezTo>
                    <a:cubicBezTo>
                      <a:pt x="187" y="243"/>
                      <a:pt x="187" y="243"/>
                      <a:pt x="187" y="243"/>
                    </a:cubicBezTo>
                    <a:cubicBezTo>
                      <a:pt x="187" y="241"/>
                      <a:pt x="187" y="241"/>
                      <a:pt x="187" y="241"/>
                    </a:cubicBezTo>
                    <a:cubicBezTo>
                      <a:pt x="189" y="245"/>
                      <a:pt x="189" y="245"/>
                      <a:pt x="189" y="245"/>
                    </a:cubicBezTo>
                    <a:cubicBezTo>
                      <a:pt x="189" y="245"/>
                      <a:pt x="189" y="245"/>
                      <a:pt x="190" y="245"/>
                    </a:cubicBezTo>
                    <a:cubicBezTo>
                      <a:pt x="196" y="244"/>
                      <a:pt x="196" y="244"/>
                      <a:pt x="196" y="244"/>
                    </a:cubicBezTo>
                    <a:cubicBezTo>
                      <a:pt x="199" y="245"/>
                      <a:pt x="199" y="245"/>
                      <a:pt x="199" y="245"/>
                    </a:cubicBezTo>
                    <a:cubicBezTo>
                      <a:pt x="194" y="245"/>
                      <a:pt x="194" y="245"/>
                      <a:pt x="194" y="245"/>
                    </a:cubicBezTo>
                    <a:cubicBezTo>
                      <a:pt x="194" y="245"/>
                      <a:pt x="194" y="245"/>
                      <a:pt x="194" y="245"/>
                    </a:cubicBezTo>
                    <a:cubicBezTo>
                      <a:pt x="189" y="247"/>
                      <a:pt x="189" y="247"/>
                      <a:pt x="189" y="247"/>
                    </a:cubicBezTo>
                    <a:cubicBezTo>
                      <a:pt x="189" y="247"/>
                      <a:pt x="189" y="247"/>
                      <a:pt x="189" y="247"/>
                    </a:cubicBezTo>
                    <a:cubicBezTo>
                      <a:pt x="189" y="247"/>
                      <a:pt x="189" y="248"/>
                      <a:pt x="189" y="248"/>
                    </a:cubicBezTo>
                    <a:cubicBezTo>
                      <a:pt x="194" y="253"/>
                      <a:pt x="194" y="253"/>
                      <a:pt x="194" y="253"/>
                    </a:cubicBezTo>
                    <a:cubicBezTo>
                      <a:pt x="195" y="256"/>
                      <a:pt x="195" y="256"/>
                      <a:pt x="195" y="256"/>
                    </a:cubicBezTo>
                    <a:cubicBezTo>
                      <a:pt x="195" y="256"/>
                      <a:pt x="196" y="256"/>
                      <a:pt x="196" y="256"/>
                    </a:cubicBezTo>
                    <a:cubicBezTo>
                      <a:pt x="196" y="256"/>
                      <a:pt x="196" y="256"/>
                      <a:pt x="196" y="256"/>
                    </a:cubicBezTo>
                    <a:cubicBezTo>
                      <a:pt x="197" y="254"/>
                      <a:pt x="197" y="254"/>
                      <a:pt x="197" y="254"/>
                    </a:cubicBezTo>
                    <a:cubicBezTo>
                      <a:pt x="200" y="256"/>
                      <a:pt x="200" y="256"/>
                      <a:pt x="200" y="256"/>
                    </a:cubicBezTo>
                    <a:cubicBezTo>
                      <a:pt x="200" y="256"/>
                      <a:pt x="200" y="256"/>
                      <a:pt x="200" y="256"/>
                    </a:cubicBezTo>
                    <a:cubicBezTo>
                      <a:pt x="200" y="256"/>
                      <a:pt x="200" y="256"/>
                      <a:pt x="200" y="256"/>
                    </a:cubicBezTo>
                    <a:cubicBezTo>
                      <a:pt x="197" y="249"/>
                      <a:pt x="197" y="249"/>
                      <a:pt x="197" y="249"/>
                    </a:cubicBezTo>
                    <a:cubicBezTo>
                      <a:pt x="204" y="245"/>
                      <a:pt x="204" y="245"/>
                      <a:pt x="204" y="245"/>
                    </a:cubicBezTo>
                    <a:cubicBezTo>
                      <a:pt x="204" y="245"/>
                      <a:pt x="204" y="245"/>
                      <a:pt x="204" y="245"/>
                    </a:cubicBezTo>
                    <a:cubicBezTo>
                      <a:pt x="204" y="245"/>
                      <a:pt x="204" y="245"/>
                      <a:pt x="204" y="245"/>
                    </a:cubicBezTo>
                    <a:cubicBezTo>
                      <a:pt x="199" y="242"/>
                      <a:pt x="199" y="242"/>
                      <a:pt x="199" y="242"/>
                    </a:cubicBezTo>
                    <a:cubicBezTo>
                      <a:pt x="199" y="242"/>
                      <a:pt x="199" y="242"/>
                      <a:pt x="199" y="242"/>
                    </a:cubicBezTo>
                    <a:cubicBezTo>
                      <a:pt x="196" y="241"/>
                      <a:pt x="196" y="241"/>
                      <a:pt x="196" y="241"/>
                    </a:cubicBezTo>
                    <a:cubicBezTo>
                      <a:pt x="197" y="234"/>
                      <a:pt x="197" y="234"/>
                      <a:pt x="197" y="234"/>
                    </a:cubicBezTo>
                    <a:cubicBezTo>
                      <a:pt x="197" y="231"/>
                      <a:pt x="197" y="231"/>
                      <a:pt x="197" y="231"/>
                    </a:cubicBezTo>
                    <a:cubicBezTo>
                      <a:pt x="202" y="230"/>
                      <a:pt x="202" y="230"/>
                      <a:pt x="202" y="230"/>
                    </a:cubicBezTo>
                    <a:cubicBezTo>
                      <a:pt x="209" y="228"/>
                      <a:pt x="209" y="228"/>
                      <a:pt x="209" y="228"/>
                    </a:cubicBezTo>
                    <a:cubicBezTo>
                      <a:pt x="213" y="230"/>
                      <a:pt x="213" y="230"/>
                      <a:pt x="213" y="230"/>
                    </a:cubicBezTo>
                    <a:cubicBezTo>
                      <a:pt x="214" y="234"/>
                      <a:pt x="214" y="234"/>
                      <a:pt x="214" y="234"/>
                    </a:cubicBezTo>
                    <a:cubicBezTo>
                      <a:pt x="214" y="234"/>
                      <a:pt x="214" y="234"/>
                      <a:pt x="214" y="234"/>
                    </a:cubicBezTo>
                    <a:cubicBezTo>
                      <a:pt x="214" y="234"/>
                      <a:pt x="214" y="234"/>
                      <a:pt x="214" y="234"/>
                    </a:cubicBezTo>
                    <a:cubicBezTo>
                      <a:pt x="215" y="233"/>
                      <a:pt x="215" y="233"/>
                      <a:pt x="215" y="233"/>
                    </a:cubicBezTo>
                    <a:cubicBezTo>
                      <a:pt x="214" y="234"/>
                      <a:pt x="214" y="234"/>
                      <a:pt x="214" y="234"/>
                    </a:cubicBezTo>
                    <a:cubicBezTo>
                      <a:pt x="214" y="234"/>
                      <a:pt x="214" y="234"/>
                      <a:pt x="214" y="235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4" y="238"/>
                      <a:pt x="214" y="238"/>
                      <a:pt x="214" y="238"/>
                    </a:cubicBezTo>
                    <a:cubicBezTo>
                      <a:pt x="214" y="238"/>
                      <a:pt x="214" y="238"/>
                      <a:pt x="214" y="238"/>
                    </a:cubicBezTo>
                    <a:cubicBezTo>
                      <a:pt x="214" y="238"/>
                      <a:pt x="214" y="238"/>
                      <a:pt x="214" y="238"/>
                    </a:cubicBezTo>
                    <a:cubicBezTo>
                      <a:pt x="214" y="238"/>
                      <a:pt x="214" y="238"/>
                      <a:pt x="214" y="238"/>
                    </a:cubicBezTo>
                    <a:cubicBezTo>
                      <a:pt x="214" y="238"/>
                      <a:pt x="214" y="238"/>
                      <a:pt x="214" y="238"/>
                    </a:cubicBezTo>
                    <a:cubicBezTo>
                      <a:pt x="214" y="240"/>
                      <a:pt x="214" y="240"/>
                      <a:pt x="214" y="240"/>
                    </a:cubicBezTo>
                    <a:cubicBezTo>
                      <a:pt x="214" y="240"/>
                      <a:pt x="214" y="240"/>
                      <a:pt x="214" y="240"/>
                    </a:cubicBezTo>
                    <a:cubicBezTo>
                      <a:pt x="214" y="240"/>
                      <a:pt x="214" y="240"/>
                      <a:pt x="214" y="240"/>
                    </a:cubicBezTo>
                    <a:cubicBezTo>
                      <a:pt x="215" y="241"/>
                      <a:pt x="215" y="241"/>
                      <a:pt x="215" y="241"/>
                    </a:cubicBezTo>
                    <a:cubicBezTo>
                      <a:pt x="215" y="241"/>
                      <a:pt x="215" y="241"/>
                      <a:pt x="215" y="241"/>
                    </a:cubicBezTo>
                    <a:cubicBezTo>
                      <a:pt x="215" y="241"/>
                      <a:pt x="215" y="241"/>
                      <a:pt x="215" y="241"/>
                    </a:cubicBezTo>
                    <a:cubicBezTo>
                      <a:pt x="216" y="240"/>
                      <a:pt x="216" y="240"/>
                      <a:pt x="216" y="240"/>
                    </a:cubicBezTo>
                    <a:cubicBezTo>
                      <a:pt x="216" y="241"/>
                      <a:pt x="216" y="241"/>
                      <a:pt x="216" y="241"/>
                    </a:cubicBezTo>
                    <a:cubicBezTo>
                      <a:pt x="216" y="241"/>
                      <a:pt x="216" y="241"/>
                      <a:pt x="216" y="241"/>
                    </a:cubicBezTo>
                    <a:cubicBezTo>
                      <a:pt x="216" y="241"/>
                      <a:pt x="216" y="241"/>
                      <a:pt x="216" y="241"/>
                    </a:cubicBezTo>
                    <a:cubicBezTo>
                      <a:pt x="216" y="241"/>
                      <a:pt x="216" y="241"/>
                      <a:pt x="216" y="241"/>
                    </a:cubicBezTo>
                    <a:cubicBezTo>
                      <a:pt x="216" y="241"/>
                      <a:pt x="216" y="241"/>
                      <a:pt x="216" y="241"/>
                    </a:cubicBezTo>
                    <a:cubicBezTo>
                      <a:pt x="216" y="241"/>
                      <a:pt x="216" y="241"/>
                      <a:pt x="216" y="241"/>
                    </a:cubicBezTo>
                    <a:cubicBezTo>
                      <a:pt x="217" y="243"/>
                      <a:pt x="217" y="243"/>
                      <a:pt x="217" y="243"/>
                    </a:cubicBezTo>
                    <a:cubicBezTo>
                      <a:pt x="217" y="243"/>
                      <a:pt x="217" y="243"/>
                      <a:pt x="217" y="243"/>
                    </a:cubicBezTo>
                    <a:cubicBezTo>
                      <a:pt x="219" y="244"/>
                      <a:pt x="219" y="244"/>
                      <a:pt x="219" y="244"/>
                    </a:cubicBezTo>
                    <a:cubicBezTo>
                      <a:pt x="215" y="245"/>
                      <a:pt x="215" y="245"/>
                      <a:pt x="215" y="245"/>
                    </a:cubicBezTo>
                    <a:cubicBezTo>
                      <a:pt x="214" y="244"/>
                      <a:pt x="214" y="244"/>
                      <a:pt x="214" y="244"/>
                    </a:cubicBezTo>
                    <a:cubicBezTo>
                      <a:pt x="214" y="244"/>
                      <a:pt x="214" y="244"/>
                      <a:pt x="214" y="244"/>
                    </a:cubicBezTo>
                    <a:cubicBezTo>
                      <a:pt x="214" y="244"/>
                      <a:pt x="214" y="244"/>
                      <a:pt x="214" y="244"/>
                    </a:cubicBezTo>
                    <a:cubicBezTo>
                      <a:pt x="214" y="245"/>
                      <a:pt x="214" y="245"/>
                      <a:pt x="214" y="245"/>
                    </a:cubicBezTo>
                    <a:cubicBezTo>
                      <a:pt x="214" y="245"/>
                      <a:pt x="214" y="245"/>
                      <a:pt x="214" y="245"/>
                    </a:cubicBezTo>
                    <a:cubicBezTo>
                      <a:pt x="214" y="245"/>
                      <a:pt x="214" y="245"/>
                      <a:pt x="214" y="245"/>
                    </a:cubicBezTo>
                    <a:cubicBezTo>
                      <a:pt x="214" y="245"/>
                      <a:pt x="214" y="245"/>
                      <a:pt x="214" y="245"/>
                    </a:cubicBezTo>
                    <a:cubicBezTo>
                      <a:pt x="215" y="246"/>
                      <a:pt x="215" y="246"/>
                      <a:pt x="215" y="246"/>
                    </a:cubicBezTo>
                    <a:cubicBezTo>
                      <a:pt x="215" y="246"/>
                      <a:pt x="215" y="246"/>
                      <a:pt x="215" y="246"/>
                    </a:cubicBezTo>
                    <a:cubicBezTo>
                      <a:pt x="215" y="246"/>
                      <a:pt x="215" y="246"/>
                      <a:pt x="215" y="246"/>
                    </a:cubicBezTo>
                    <a:cubicBezTo>
                      <a:pt x="215" y="246"/>
                      <a:pt x="215" y="246"/>
                      <a:pt x="215" y="246"/>
                    </a:cubicBezTo>
                    <a:cubicBezTo>
                      <a:pt x="215" y="245"/>
                      <a:pt x="215" y="245"/>
                      <a:pt x="215" y="245"/>
                    </a:cubicBezTo>
                    <a:cubicBezTo>
                      <a:pt x="218" y="248"/>
                      <a:pt x="218" y="248"/>
                      <a:pt x="218" y="248"/>
                    </a:cubicBezTo>
                    <a:cubicBezTo>
                      <a:pt x="217" y="249"/>
                      <a:pt x="217" y="249"/>
                      <a:pt x="217" y="249"/>
                    </a:cubicBezTo>
                    <a:cubicBezTo>
                      <a:pt x="217" y="249"/>
                      <a:pt x="217" y="249"/>
                      <a:pt x="217" y="249"/>
                    </a:cubicBezTo>
                    <a:cubicBezTo>
                      <a:pt x="217" y="249"/>
                      <a:pt x="217" y="249"/>
                      <a:pt x="217" y="249"/>
                    </a:cubicBezTo>
                    <a:cubicBezTo>
                      <a:pt x="217" y="249"/>
                      <a:pt x="217" y="249"/>
                      <a:pt x="217" y="249"/>
                    </a:cubicBezTo>
                    <a:cubicBezTo>
                      <a:pt x="217" y="249"/>
                      <a:pt x="217" y="249"/>
                      <a:pt x="217" y="249"/>
                    </a:cubicBezTo>
                    <a:cubicBezTo>
                      <a:pt x="218" y="249"/>
                      <a:pt x="218" y="249"/>
                      <a:pt x="218" y="249"/>
                    </a:cubicBezTo>
                    <a:cubicBezTo>
                      <a:pt x="218" y="249"/>
                      <a:pt x="218" y="249"/>
                      <a:pt x="218" y="249"/>
                    </a:cubicBezTo>
                    <a:cubicBezTo>
                      <a:pt x="218" y="249"/>
                      <a:pt x="218" y="249"/>
                      <a:pt x="218" y="249"/>
                    </a:cubicBezTo>
                    <a:cubicBezTo>
                      <a:pt x="218" y="249"/>
                      <a:pt x="218" y="249"/>
                      <a:pt x="218" y="249"/>
                    </a:cubicBezTo>
                    <a:cubicBezTo>
                      <a:pt x="218" y="249"/>
                      <a:pt x="218" y="249"/>
                      <a:pt x="218" y="249"/>
                    </a:cubicBezTo>
                    <a:cubicBezTo>
                      <a:pt x="218" y="249"/>
                      <a:pt x="218" y="249"/>
                      <a:pt x="218" y="249"/>
                    </a:cubicBezTo>
                    <a:cubicBezTo>
                      <a:pt x="218" y="249"/>
                      <a:pt x="218" y="249"/>
                      <a:pt x="218" y="249"/>
                    </a:cubicBezTo>
                    <a:cubicBezTo>
                      <a:pt x="218" y="249"/>
                      <a:pt x="218" y="249"/>
                      <a:pt x="218" y="249"/>
                    </a:cubicBezTo>
                    <a:cubicBezTo>
                      <a:pt x="221" y="251"/>
                      <a:pt x="221" y="251"/>
                      <a:pt x="221" y="251"/>
                    </a:cubicBezTo>
                    <a:cubicBezTo>
                      <a:pt x="219" y="252"/>
                      <a:pt x="219" y="252"/>
                      <a:pt x="219" y="252"/>
                    </a:cubicBezTo>
                    <a:cubicBezTo>
                      <a:pt x="219" y="252"/>
                      <a:pt x="219" y="252"/>
                      <a:pt x="219" y="252"/>
                    </a:cubicBezTo>
                    <a:cubicBezTo>
                      <a:pt x="219" y="252"/>
                      <a:pt x="219" y="252"/>
                      <a:pt x="219" y="252"/>
                    </a:cubicBezTo>
                    <a:cubicBezTo>
                      <a:pt x="219" y="252"/>
                      <a:pt x="219" y="252"/>
                      <a:pt x="219" y="252"/>
                    </a:cubicBezTo>
                    <a:cubicBezTo>
                      <a:pt x="219" y="252"/>
                      <a:pt x="219" y="252"/>
                      <a:pt x="219" y="252"/>
                    </a:cubicBezTo>
                    <a:cubicBezTo>
                      <a:pt x="219" y="253"/>
                      <a:pt x="219" y="253"/>
                      <a:pt x="219" y="253"/>
                    </a:cubicBezTo>
                    <a:cubicBezTo>
                      <a:pt x="219" y="253"/>
                      <a:pt x="219" y="253"/>
                      <a:pt x="219" y="253"/>
                    </a:cubicBezTo>
                    <a:cubicBezTo>
                      <a:pt x="219" y="253"/>
                      <a:pt x="219" y="253"/>
                      <a:pt x="219" y="253"/>
                    </a:cubicBezTo>
                    <a:cubicBezTo>
                      <a:pt x="219" y="253"/>
                      <a:pt x="219" y="253"/>
                      <a:pt x="219" y="253"/>
                    </a:cubicBezTo>
                    <a:cubicBezTo>
                      <a:pt x="220" y="253"/>
                      <a:pt x="220" y="253"/>
                      <a:pt x="220" y="253"/>
                    </a:cubicBezTo>
                    <a:cubicBezTo>
                      <a:pt x="220" y="253"/>
                      <a:pt x="220" y="253"/>
                      <a:pt x="220" y="253"/>
                    </a:cubicBezTo>
                    <a:cubicBezTo>
                      <a:pt x="220" y="253"/>
                      <a:pt x="220" y="253"/>
                      <a:pt x="220" y="253"/>
                    </a:cubicBezTo>
                    <a:cubicBezTo>
                      <a:pt x="220" y="253"/>
                      <a:pt x="220" y="253"/>
                      <a:pt x="220" y="253"/>
                    </a:cubicBezTo>
                    <a:cubicBezTo>
                      <a:pt x="219" y="253"/>
                      <a:pt x="219" y="253"/>
                      <a:pt x="219" y="253"/>
                    </a:cubicBezTo>
                    <a:cubicBezTo>
                      <a:pt x="224" y="253"/>
                      <a:pt x="224" y="253"/>
                      <a:pt x="224" y="253"/>
                    </a:cubicBezTo>
                    <a:cubicBezTo>
                      <a:pt x="220" y="255"/>
                      <a:pt x="220" y="255"/>
                      <a:pt x="220" y="255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20" y="254"/>
                      <a:pt x="220" y="254"/>
                      <a:pt x="220" y="254"/>
                    </a:cubicBezTo>
                    <a:cubicBezTo>
                      <a:pt x="219" y="254"/>
                      <a:pt x="219" y="254"/>
                      <a:pt x="219" y="254"/>
                    </a:cubicBezTo>
                    <a:cubicBezTo>
                      <a:pt x="219" y="254"/>
                      <a:pt x="219" y="254"/>
                      <a:pt x="219" y="254"/>
                    </a:cubicBezTo>
                    <a:cubicBezTo>
                      <a:pt x="219" y="255"/>
                      <a:pt x="219" y="255"/>
                      <a:pt x="219" y="255"/>
                    </a:cubicBezTo>
                    <a:cubicBezTo>
                      <a:pt x="219" y="255"/>
                      <a:pt x="219" y="255"/>
                      <a:pt x="220" y="255"/>
                    </a:cubicBezTo>
                    <a:cubicBezTo>
                      <a:pt x="220" y="255"/>
                      <a:pt x="220" y="255"/>
                      <a:pt x="220" y="255"/>
                    </a:cubicBezTo>
                    <a:cubicBezTo>
                      <a:pt x="220" y="255"/>
                      <a:pt x="220" y="255"/>
                      <a:pt x="220" y="255"/>
                    </a:cubicBezTo>
                    <a:cubicBezTo>
                      <a:pt x="220" y="255"/>
                      <a:pt x="220" y="255"/>
                      <a:pt x="220" y="255"/>
                    </a:cubicBezTo>
                    <a:cubicBezTo>
                      <a:pt x="220" y="256"/>
                      <a:pt x="220" y="256"/>
                      <a:pt x="220" y="256"/>
                    </a:cubicBezTo>
                    <a:cubicBezTo>
                      <a:pt x="220" y="256"/>
                      <a:pt x="220" y="256"/>
                      <a:pt x="220" y="256"/>
                    </a:cubicBezTo>
                    <a:cubicBezTo>
                      <a:pt x="220" y="256"/>
                      <a:pt x="220" y="255"/>
                      <a:pt x="220" y="255"/>
                    </a:cubicBezTo>
                    <a:cubicBezTo>
                      <a:pt x="220" y="255"/>
                      <a:pt x="220" y="255"/>
                      <a:pt x="220" y="255"/>
                    </a:cubicBezTo>
                    <a:cubicBezTo>
                      <a:pt x="220" y="255"/>
                      <a:pt x="220" y="255"/>
                      <a:pt x="220" y="255"/>
                    </a:cubicBezTo>
                    <a:cubicBezTo>
                      <a:pt x="225" y="254"/>
                      <a:pt x="225" y="254"/>
                      <a:pt x="225" y="254"/>
                    </a:cubicBezTo>
                    <a:cubicBezTo>
                      <a:pt x="228" y="257"/>
                      <a:pt x="228" y="257"/>
                      <a:pt x="228" y="257"/>
                    </a:cubicBezTo>
                    <a:cubicBezTo>
                      <a:pt x="230" y="258"/>
                      <a:pt x="230" y="258"/>
                      <a:pt x="230" y="258"/>
                    </a:cubicBezTo>
                    <a:cubicBezTo>
                      <a:pt x="230" y="258"/>
                      <a:pt x="230" y="258"/>
                      <a:pt x="230" y="258"/>
                    </a:cubicBezTo>
                    <a:cubicBezTo>
                      <a:pt x="229" y="258"/>
                      <a:pt x="229" y="258"/>
                      <a:pt x="229" y="258"/>
                    </a:cubicBezTo>
                    <a:cubicBezTo>
                      <a:pt x="229" y="258"/>
                      <a:pt x="229" y="258"/>
                      <a:pt x="229" y="258"/>
                    </a:cubicBezTo>
                    <a:cubicBezTo>
                      <a:pt x="229" y="258"/>
                      <a:pt x="229" y="258"/>
                      <a:pt x="229" y="258"/>
                    </a:cubicBezTo>
                    <a:cubicBezTo>
                      <a:pt x="230" y="258"/>
                      <a:pt x="230" y="258"/>
                      <a:pt x="230" y="258"/>
                    </a:cubicBezTo>
                    <a:cubicBezTo>
                      <a:pt x="230" y="258"/>
                      <a:pt x="230" y="258"/>
                      <a:pt x="230" y="258"/>
                    </a:cubicBezTo>
                    <a:cubicBezTo>
                      <a:pt x="230" y="258"/>
                      <a:pt x="230" y="258"/>
                      <a:pt x="230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1" y="259"/>
                      <a:pt x="231" y="259"/>
                      <a:pt x="231" y="259"/>
                    </a:cubicBezTo>
                    <a:cubicBezTo>
                      <a:pt x="231" y="259"/>
                      <a:pt x="231" y="259"/>
                      <a:pt x="231" y="259"/>
                    </a:cubicBezTo>
                    <a:cubicBezTo>
                      <a:pt x="231" y="259"/>
                      <a:pt x="231" y="259"/>
                      <a:pt x="231" y="259"/>
                    </a:cubicBezTo>
                    <a:cubicBezTo>
                      <a:pt x="231" y="259"/>
                      <a:pt x="231" y="259"/>
                      <a:pt x="231" y="259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1" y="258"/>
                      <a:pt x="231" y="258"/>
                      <a:pt x="231" y="258"/>
                    </a:cubicBezTo>
                    <a:cubicBezTo>
                      <a:pt x="236" y="254"/>
                      <a:pt x="236" y="254"/>
                      <a:pt x="236" y="254"/>
                    </a:cubicBezTo>
                    <a:cubicBezTo>
                      <a:pt x="238" y="254"/>
                      <a:pt x="238" y="254"/>
                      <a:pt x="238" y="254"/>
                    </a:cubicBezTo>
                    <a:cubicBezTo>
                      <a:pt x="244" y="258"/>
                      <a:pt x="244" y="258"/>
                      <a:pt x="244" y="258"/>
                    </a:cubicBezTo>
                    <a:cubicBezTo>
                      <a:pt x="247" y="259"/>
                      <a:pt x="247" y="259"/>
                      <a:pt x="247" y="259"/>
                    </a:cubicBezTo>
                    <a:cubicBezTo>
                      <a:pt x="247" y="259"/>
                      <a:pt x="247" y="259"/>
                      <a:pt x="247" y="259"/>
                    </a:cubicBezTo>
                    <a:cubicBezTo>
                      <a:pt x="252" y="258"/>
                      <a:pt x="252" y="258"/>
                      <a:pt x="252" y="258"/>
                    </a:cubicBezTo>
                    <a:cubicBezTo>
                      <a:pt x="252" y="258"/>
                      <a:pt x="252" y="258"/>
                      <a:pt x="252" y="258"/>
                    </a:cubicBezTo>
                    <a:cubicBezTo>
                      <a:pt x="256" y="254"/>
                      <a:pt x="256" y="254"/>
                      <a:pt x="256" y="254"/>
                    </a:cubicBezTo>
                    <a:cubicBezTo>
                      <a:pt x="259" y="256"/>
                      <a:pt x="259" y="256"/>
                      <a:pt x="259" y="256"/>
                    </a:cubicBezTo>
                    <a:cubicBezTo>
                      <a:pt x="259" y="256"/>
                      <a:pt x="259" y="256"/>
                      <a:pt x="259" y="256"/>
                    </a:cubicBezTo>
                    <a:cubicBezTo>
                      <a:pt x="262" y="253"/>
                      <a:pt x="262" y="253"/>
                      <a:pt x="262" y="253"/>
                    </a:cubicBezTo>
                    <a:cubicBezTo>
                      <a:pt x="262" y="259"/>
                      <a:pt x="262" y="259"/>
                      <a:pt x="262" y="259"/>
                    </a:cubicBezTo>
                    <a:cubicBezTo>
                      <a:pt x="262" y="267"/>
                      <a:pt x="262" y="267"/>
                      <a:pt x="262" y="267"/>
                    </a:cubicBezTo>
                    <a:cubicBezTo>
                      <a:pt x="260" y="271"/>
                      <a:pt x="260" y="271"/>
                      <a:pt x="260" y="271"/>
                    </a:cubicBezTo>
                    <a:cubicBezTo>
                      <a:pt x="258" y="277"/>
                      <a:pt x="258" y="277"/>
                      <a:pt x="258" y="277"/>
                    </a:cubicBezTo>
                    <a:cubicBezTo>
                      <a:pt x="256" y="284"/>
                      <a:pt x="256" y="284"/>
                      <a:pt x="256" y="284"/>
                    </a:cubicBezTo>
                    <a:cubicBezTo>
                      <a:pt x="254" y="288"/>
                      <a:pt x="254" y="288"/>
                      <a:pt x="254" y="288"/>
                    </a:cubicBezTo>
                    <a:cubicBezTo>
                      <a:pt x="249" y="288"/>
                      <a:pt x="249" y="288"/>
                      <a:pt x="249" y="288"/>
                    </a:cubicBezTo>
                    <a:cubicBezTo>
                      <a:pt x="249" y="288"/>
                      <a:pt x="249" y="288"/>
                      <a:pt x="249" y="288"/>
                    </a:cubicBezTo>
                    <a:cubicBezTo>
                      <a:pt x="249" y="288"/>
                      <a:pt x="249" y="288"/>
                      <a:pt x="249" y="288"/>
                    </a:cubicBezTo>
                    <a:cubicBezTo>
                      <a:pt x="249" y="288"/>
                      <a:pt x="249" y="288"/>
                      <a:pt x="249" y="289"/>
                    </a:cubicBezTo>
                    <a:cubicBezTo>
                      <a:pt x="249" y="289"/>
                      <a:pt x="249" y="289"/>
                      <a:pt x="249" y="289"/>
                    </a:cubicBezTo>
                    <a:cubicBezTo>
                      <a:pt x="249" y="289"/>
                      <a:pt x="249" y="289"/>
                      <a:pt x="249" y="288"/>
                    </a:cubicBezTo>
                    <a:cubicBezTo>
                      <a:pt x="249" y="288"/>
                      <a:pt x="249" y="288"/>
                      <a:pt x="249" y="288"/>
                    </a:cubicBezTo>
                    <a:cubicBezTo>
                      <a:pt x="247" y="289"/>
                      <a:pt x="247" y="289"/>
                      <a:pt x="247" y="289"/>
                    </a:cubicBezTo>
                    <a:cubicBezTo>
                      <a:pt x="247" y="289"/>
                      <a:pt x="247" y="289"/>
                      <a:pt x="247" y="289"/>
                    </a:cubicBezTo>
                    <a:cubicBezTo>
                      <a:pt x="247" y="289"/>
                      <a:pt x="247" y="289"/>
                      <a:pt x="247" y="289"/>
                    </a:cubicBezTo>
                    <a:cubicBezTo>
                      <a:pt x="242" y="288"/>
                      <a:pt x="242" y="288"/>
                      <a:pt x="242" y="288"/>
                    </a:cubicBezTo>
                    <a:cubicBezTo>
                      <a:pt x="242" y="287"/>
                      <a:pt x="242" y="287"/>
                      <a:pt x="242" y="287"/>
                    </a:cubicBezTo>
                    <a:cubicBezTo>
                      <a:pt x="244" y="288"/>
                      <a:pt x="244" y="288"/>
                      <a:pt x="244" y="288"/>
                    </a:cubicBezTo>
                    <a:cubicBezTo>
                      <a:pt x="244" y="288"/>
                      <a:pt x="244" y="288"/>
                      <a:pt x="244" y="288"/>
                    </a:cubicBezTo>
                    <a:cubicBezTo>
                      <a:pt x="244" y="288"/>
                      <a:pt x="244" y="288"/>
                      <a:pt x="244" y="288"/>
                    </a:cubicBezTo>
                    <a:cubicBezTo>
                      <a:pt x="242" y="286"/>
                      <a:pt x="242" y="286"/>
                      <a:pt x="242" y="286"/>
                    </a:cubicBezTo>
                    <a:cubicBezTo>
                      <a:pt x="242" y="286"/>
                      <a:pt x="242" y="286"/>
                      <a:pt x="242" y="286"/>
                    </a:cubicBezTo>
                    <a:cubicBezTo>
                      <a:pt x="238" y="286"/>
                      <a:pt x="238" y="286"/>
                      <a:pt x="238" y="286"/>
                    </a:cubicBezTo>
                    <a:cubicBezTo>
                      <a:pt x="238" y="286"/>
                      <a:pt x="238" y="286"/>
                      <a:pt x="238" y="286"/>
                    </a:cubicBezTo>
                    <a:cubicBezTo>
                      <a:pt x="236" y="287"/>
                      <a:pt x="236" y="287"/>
                      <a:pt x="236" y="287"/>
                    </a:cubicBezTo>
                    <a:cubicBezTo>
                      <a:pt x="234" y="288"/>
                      <a:pt x="234" y="288"/>
                      <a:pt x="234" y="288"/>
                    </a:cubicBezTo>
                    <a:cubicBezTo>
                      <a:pt x="233" y="288"/>
                      <a:pt x="233" y="288"/>
                      <a:pt x="233" y="288"/>
                    </a:cubicBezTo>
                    <a:cubicBezTo>
                      <a:pt x="233" y="288"/>
                      <a:pt x="233" y="288"/>
                      <a:pt x="233" y="288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2" y="288"/>
                      <a:pt x="222" y="288"/>
                      <a:pt x="222" y="288"/>
                    </a:cubicBezTo>
                    <a:cubicBezTo>
                      <a:pt x="222" y="288"/>
                      <a:pt x="222" y="288"/>
                      <a:pt x="222" y="288"/>
                    </a:cubicBezTo>
                    <a:cubicBezTo>
                      <a:pt x="221" y="289"/>
                      <a:pt x="221" y="289"/>
                      <a:pt x="221" y="289"/>
                    </a:cubicBezTo>
                    <a:cubicBezTo>
                      <a:pt x="218" y="287"/>
                      <a:pt x="218" y="287"/>
                      <a:pt x="218" y="287"/>
                    </a:cubicBezTo>
                    <a:cubicBezTo>
                      <a:pt x="213" y="286"/>
                      <a:pt x="213" y="286"/>
                      <a:pt x="213" y="286"/>
                    </a:cubicBezTo>
                    <a:cubicBezTo>
                      <a:pt x="213" y="286"/>
                      <a:pt x="213" y="286"/>
                      <a:pt x="213" y="286"/>
                    </a:cubicBezTo>
                    <a:cubicBezTo>
                      <a:pt x="210" y="287"/>
                      <a:pt x="210" y="287"/>
                      <a:pt x="210" y="287"/>
                    </a:cubicBezTo>
                    <a:cubicBezTo>
                      <a:pt x="209" y="286"/>
                      <a:pt x="209" y="286"/>
                      <a:pt x="209" y="286"/>
                    </a:cubicBezTo>
                    <a:cubicBezTo>
                      <a:pt x="208" y="284"/>
                      <a:pt x="208" y="284"/>
                      <a:pt x="208" y="284"/>
                    </a:cubicBezTo>
                    <a:cubicBezTo>
                      <a:pt x="208" y="284"/>
                      <a:pt x="208" y="284"/>
                      <a:pt x="208" y="284"/>
                    </a:cubicBezTo>
                    <a:cubicBezTo>
                      <a:pt x="202" y="283"/>
                      <a:pt x="202" y="283"/>
                      <a:pt x="202" y="283"/>
                    </a:cubicBezTo>
                    <a:cubicBezTo>
                      <a:pt x="200" y="283"/>
                      <a:pt x="200" y="283"/>
                      <a:pt x="200" y="283"/>
                    </a:cubicBezTo>
                    <a:cubicBezTo>
                      <a:pt x="199" y="280"/>
                      <a:pt x="199" y="280"/>
                      <a:pt x="199" y="280"/>
                    </a:cubicBezTo>
                    <a:cubicBezTo>
                      <a:pt x="199" y="280"/>
                      <a:pt x="199" y="280"/>
                      <a:pt x="199" y="280"/>
                    </a:cubicBezTo>
                    <a:cubicBezTo>
                      <a:pt x="192" y="278"/>
                      <a:pt x="192" y="278"/>
                      <a:pt x="192" y="278"/>
                    </a:cubicBezTo>
                    <a:cubicBezTo>
                      <a:pt x="192" y="278"/>
                      <a:pt x="192" y="278"/>
                      <a:pt x="192" y="278"/>
                    </a:cubicBezTo>
                    <a:cubicBezTo>
                      <a:pt x="187" y="280"/>
                      <a:pt x="187" y="280"/>
                      <a:pt x="187" y="280"/>
                    </a:cubicBezTo>
                    <a:cubicBezTo>
                      <a:pt x="187" y="280"/>
                      <a:pt x="187" y="280"/>
                      <a:pt x="187" y="280"/>
                    </a:cubicBezTo>
                    <a:cubicBezTo>
                      <a:pt x="184" y="283"/>
                      <a:pt x="184" y="283"/>
                      <a:pt x="184" y="283"/>
                    </a:cubicBezTo>
                    <a:cubicBezTo>
                      <a:pt x="184" y="283"/>
                      <a:pt x="184" y="283"/>
                      <a:pt x="184" y="283"/>
                    </a:cubicBezTo>
                    <a:cubicBezTo>
                      <a:pt x="184" y="290"/>
                      <a:pt x="184" y="290"/>
                      <a:pt x="184" y="290"/>
                    </a:cubicBezTo>
                    <a:cubicBezTo>
                      <a:pt x="181" y="294"/>
                      <a:pt x="181" y="294"/>
                      <a:pt x="181" y="294"/>
                    </a:cubicBezTo>
                    <a:cubicBezTo>
                      <a:pt x="175" y="291"/>
                      <a:pt x="175" y="291"/>
                      <a:pt x="175" y="291"/>
                    </a:cubicBezTo>
                    <a:cubicBezTo>
                      <a:pt x="171" y="289"/>
                      <a:pt x="171" y="289"/>
                      <a:pt x="171" y="289"/>
                    </a:cubicBezTo>
                    <a:cubicBezTo>
                      <a:pt x="164" y="288"/>
                      <a:pt x="164" y="288"/>
                      <a:pt x="164" y="288"/>
                    </a:cubicBezTo>
                    <a:cubicBezTo>
                      <a:pt x="160" y="281"/>
                      <a:pt x="160" y="281"/>
                      <a:pt x="160" y="281"/>
                    </a:cubicBezTo>
                    <a:cubicBezTo>
                      <a:pt x="160" y="281"/>
                      <a:pt x="160" y="281"/>
                      <a:pt x="160" y="281"/>
                    </a:cubicBezTo>
                    <a:cubicBezTo>
                      <a:pt x="155" y="279"/>
                      <a:pt x="155" y="279"/>
                      <a:pt x="155" y="279"/>
                    </a:cubicBezTo>
                    <a:cubicBezTo>
                      <a:pt x="151" y="278"/>
                      <a:pt x="151" y="278"/>
                      <a:pt x="151" y="278"/>
                    </a:cubicBezTo>
                    <a:cubicBezTo>
                      <a:pt x="151" y="278"/>
                      <a:pt x="151" y="278"/>
                      <a:pt x="151" y="278"/>
                    </a:cubicBezTo>
                    <a:cubicBezTo>
                      <a:pt x="146" y="278"/>
                      <a:pt x="146" y="278"/>
                      <a:pt x="146" y="278"/>
                    </a:cubicBezTo>
                    <a:cubicBezTo>
                      <a:pt x="142" y="276"/>
                      <a:pt x="142" y="276"/>
                      <a:pt x="142" y="276"/>
                    </a:cubicBezTo>
                    <a:cubicBezTo>
                      <a:pt x="137" y="273"/>
                      <a:pt x="137" y="273"/>
                      <a:pt x="137" y="273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38" y="267"/>
                      <a:pt x="138" y="267"/>
                      <a:pt x="138" y="267"/>
                    </a:cubicBezTo>
                    <a:cubicBezTo>
                      <a:pt x="138" y="267"/>
                      <a:pt x="138" y="267"/>
                      <a:pt x="139" y="267"/>
                    </a:cubicBezTo>
                    <a:cubicBezTo>
                      <a:pt x="141" y="264"/>
                      <a:pt x="141" y="264"/>
                      <a:pt x="141" y="264"/>
                    </a:cubicBezTo>
                    <a:cubicBezTo>
                      <a:pt x="141" y="264"/>
                      <a:pt x="141" y="264"/>
                      <a:pt x="141" y="264"/>
                    </a:cubicBezTo>
                    <a:cubicBezTo>
                      <a:pt x="137" y="258"/>
                      <a:pt x="137" y="258"/>
                      <a:pt x="137" y="258"/>
                    </a:cubicBezTo>
                    <a:cubicBezTo>
                      <a:pt x="140" y="252"/>
                      <a:pt x="140" y="252"/>
                      <a:pt x="140" y="252"/>
                    </a:cubicBezTo>
                    <a:cubicBezTo>
                      <a:pt x="140" y="252"/>
                      <a:pt x="140" y="252"/>
                      <a:pt x="140" y="252"/>
                    </a:cubicBezTo>
                    <a:cubicBezTo>
                      <a:pt x="140" y="252"/>
                      <a:pt x="140" y="252"/>
                      <a:pt x="140" y="252"/>
                    </a:cubicBezTo>
                    <a:cubicBezTo>
                      <a:pt x="134" y="251"/>
                      <a:pt x="134" y="251"/>
                      <a:pt x="134" y="251"/>
                    </a:cubicBezTo>
                    <a:cubicBezTo>
                      <a:pt x="134" y="251"/>
                      <a:pt x="134" y="251"/>
                      <a:pt x="134" y="251"/>
                    </a:cubicBezTo>
                    <a:cubicBezTo>
                      <a:pt x="128" y="253"/>
                      <a:pt x="128" y="253"/>
                      <a:pt x="128" y="253"/>
                    </a:cubicBezTo>
                    <a:cubicBezTo>
                      <a:pt x="128" y="253"/>
                      <a:pt x="128" y="253"/>
                      <a:pt x="128" y="253"/>
                    </a:cubicBezTo>
                    <a:cubicBezTo>
                      <a:pt x="128" y="253"/>
                      <a:pt x="128" y="253"/>
                      <a:pt x="128" y="253"/>
                    </a:cubicBezTo>
                    <a:cubicBezTo>
                      <a:pt x="128" y="253"/>
                      <a:pt x="128" y="253"/>
                      <a:pt x="128" y="253"/>
                    </a:cubicBezTo>
                    <a:cubicBezTo>
                      <a:pt x="121" y="253"/>
                      <a:pt x="121" y="253"/>
                      <a:pt x="121" y="253"/>
                    </a:cubicBezTo>
                    <a:cubicBezTo>
                      <a:pt x="119" y="253"/>
                      <a:pt x="119" y="253"/>
                      <a:pt x="119" y="253"/>
                    </a:cubicBezTo>
                    <a:cubicBezTo>
                      <a:pt x="118" y="252"/>
                      <a:pt x="118" y="252"/>
                      <a:pt x="118" y="252"/>
                    </a:cubicBezTo>
                    <a:cubicBezTo>
                      <a:pt x="118" y="252"/>
                      <a:pt x="117" y="252"/>
                      <a:pt x="117" y="252"/>
                    </a:cubicBezTo>
                    <a:cubicBezTo>
                      <a:pt x="116" y="253"/>
                      <a:pt x="116" y="253"/>
                      <a:pt x="116" y="253"/>
                    </a:cubicBezTo>
                    <a:cubicBezTo>
                      <a:pt x="112" y="255"/>
                      <a:pt x="112" y="255"/>
                      <a:pt x="112" y="255"/>
                    </a:cubicBezTo>
                    <a:cubicBezTo>
                      <a:pt x="109" y="253"/>
                      <a:pt x="109" y="253"/>
                      <a:pt x="109" y="253"/>
                    </a:cubicBezTo>
                    <a:cubicBezTo>
                      <a:pt x="109" y="253"/>
                      <a:pt x="109" y="253"/>
                      <a:pt x="109" y="253"/>
                    </a:cubicBezTo>
                    <a:cubicBezTo>
                      <a:pt x="104" y="253"/>
                      <a:pt x="104" y="253"/>
                      <a:pt x="104" y="253"/>
                    </a:cubicBezTo>
                    <a:cubicBezTo>
                      <a:pt x="100" y="254"/>
                      <a:pt x="100" y="254"/>
                      <a:pt x="100" y="254"/>
                    </a:cubicBezTo>
                    <a:cubicBezTo>
                      <a:pt x="100" y="254"/>
                      <a:pt x="100" y="254"/>
                      <a:pt x="100" y="254"/>
                    </a:cubicBezTo>
                    <a:cubicBezTo>
                      <a:pt x="98" y="255"/>
                      <a:pt x="98" y="255"/>
                      <a:pt x="98" y="255"/>
                    </a:cubicBezTo>
                    <a:cubicBezTo>
                      <a:pt x="92" y="255"/>
                      <a:pt x="92" y="255"/>
                      <a:pt x="92" y="255"/>
                    </a:cubicBezTo>
                    <a:cubicBezTo>
                      <a:pt x="90" y="256"/>
                      <a:pt x="90" y="256"/>
                      <a:pt x="90" y="256"/>
                    </a:cubicBezTo>
                    <a:cubicBezTo>
                      <a:pt x="90" y="256"/>
                      <a:pt x="90" y="256"/>
                      <a:pt x="90" y="256"/>
                    </a:cubicBezTo>
                    <a:cubicBezTo>
                      <a:pt x="86" y="260"/>
                      <a:pt x="86" y="260"/>
                      <a:pt x="86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82" y="260"/>
                      <a:pt x="82" y="260"/>
                      <a:pt x="82" y="260"/>
                    </a:cubicBezTo>
                    <a:cubicBezTo>
                      <a:pt x="77" y="264"/>
                      <a:pt x="77" y="264"/>
                      <a:pt x="77" y="264"/>
                    </a:cubicBezTo>
                    <a:cubicBezTo>
                      <a:pt x="75" y="264"/>
                      <a:pt x="75" y="264"/>
                      <a:pt x="75" y="264"/>
                    </a:cubicBezTo>
                    <a:cubicBezTo>
                      <a:pt x="69" y="264"/>
                      <a:pt x="69" y="264"/>
                      <a:pt x="69" y="264"/>
                    </a:cubicBezTo>
                    <a:cubicBezTo>
                      <a:pt x="63" y="264"/>
                      <a:pt x="63" y="264"/>
                      <a:pt x="63" y="264"/>
                    </a:cubicBezTo>
                    <a:cubicBezTo>
                      <a:pt x="60" y="260"/>
                      <a:pt x="60" y="260"/>
                      <a:pt x="60" y="260"/>
                    </a:cubicBezTo>
                    <a:cubicBezTo>
                      <a:pt x="59" y="259"/>
                      <a:pt x="59" y="259"/>
                      <a:pt x="59" y="259"/>
                    </a:cubicBezTo>
                    <a:cubicBezTo>
                      <a:pt x="59" y="259"/>
                      <a:pt x="59" y="259"/>
                      <a:pt x="59" y="259"/>
                    </a:cubicBezTo>
                    <a:cubicBezTo>
                      <a:pt x="59" y="259"/>
                      <a:pt x="59" y="259"/>
                      <a:pt x="59" y="259"/>
                    </a:cubicBezTo>
                    <a:cubicBezTo>
                      <a:pt x="59" y="259"/>
                      <a:pt x="59" y="259"/>
                      <a:pt x="59" y="259"/>
                    </a:cubicBezTo>
                    <a:cubicBezTo>
                      <a:pt x="55" y="265"/>
                      <a:pt x="55" y="265"/>
                      <a:pt x="55" y="265"/>
                    </a:cubicBezTo>
                    <a:cubicBezTo>
                      <a:pt x="52" y="272"/>
                      <a:pt x="52" y="272"/>
                      <a:pt x="52" y="272"/>
                    </a:cubicBezTo>
                    <a:cubicBezTo>
                      <a:pt x="45" y="275"/>
                      <a:pt x="45" y="275"/>
                      <a:pt x="45" y="275"/>
                    </a:cubicBezTo>
                    <a:cubicBezTo>
                      <a:pt x="45" y="275"/>
                      <a:pt x="45" y="275"/>
                      <a:pt x="45" y="275"/>
                    </a:cubicBezTo>
                    <a:cubicBezTo>
                      <a:pt x="44" y="276"/>
                      <a:pt x="44" y="276"/>
                      <a:pt x="44" y="276"/>
                    </a:cubicBezTo>
                    <a:cubicBezTo>
                      <a:pt x="44" y="276"/>
                      <a:pt x="44" y="276"/>
                      <a:pt x="44" y="276"/>
                    </a:cubicBezTo>
                    <a:cubicBezTo>
                      <a:pt x="44" y="276"/>
                      <a:pt x="44" y="276"/>
                      <a:pt x="44" y="276"/>
                    </a:cubicBezTo>
                    <a:cubicBezTo>
                      <a:pt x="40" y="280"/>
                      <a:pt x="40" y="280"/>
                      <a:pt x="40" y="280"/>
                    </a:cubicBezTo>
                    <a:cubicBezTo>
                      <a:pt x="40" y="280"/>
                      <a:pt x="40" y="280"/>
                      <a:pt x="40" y="280"/>
                    </a:cubicBezTo>
                    <a:cubicBezTo>
                      <a:pt x="37" y="287"/>
                      <a:pt x="37" y="287"/>
                      <a:pt x="37" y="287"/>
                    </a:cubicBezTo>
                    <a:cubicBezTo>
                      <a:pt x="37" y="287"/>
                      <a:pt x="37" y="287"/>
                      <a:pt x="37" y="287"/>
                    </a:cubicBezTo>
                    <a:cubicBezTo>
                      <a:pt x="38" y="295"/>
                      <a:pt x="38" y="295"/>
                      <a:pt x="38" y="295"/>
                    </a:cubicBezTo>
                    <a:cubicBezTo>
                      <a:pt x="36" y="300"/>
                      <a:pt x="36" y="300"/>
                      <a:pt x="36" y="300"/>
                    </a:cubicBezTo>
                    <a:cubicBezTo>
                      <a:pt x="30" y="305"/>
                      <a:pt x="30" y="305"/>
                      <a:pt x="30" y="305"/>
                    </a:cubicBezTo>
                    <a:cubicBezTo>
                      <a:pt x="29" y="306"/>
                      <a:pt x="29" y="306"/>
                      <a:pt x="29" y="306"/>
                    </a:cubicBezTo>
                    <a:cubicBezTo>
                      <a:pt x="23" y="309"/>
                      <a:pt x="23" y="309"/>
                      <a:pt x="23" y="309"/>
                    </a:cubicBezTo>
                    <a:cubicBezTo>
                      <a:pt x="23" y="309"/>
                      <a:pt x="23" y="309"/>
                      <a:pt x="22" y="309"/>
                    </a:cubicBezTo>
                    <a:cubicBezTo>
                      <a:pt x="21" y="310"/>
                      <a:pt x="21" y="310"/>
                      <a:pt x="21" y="310"/>
                    </a:cubicBezTo>
                    <a:cubicBezTo>
                      <a:pt x="21" y="310"/>
                      <a:pt x="21" y="310"/>
                      <a:pt x="21" y="310"/>
                    </a:cubicBezTo>
                    <a:cubicBezTo>
                      <a:pt x="19" y="316"/>
                      <a:pt x="19" y="316"/>
                      <a:pt x="19" y="316"/>
                    </a:cubicBezTo>
                    <a:cubicBezTo>
                      <a:pt x="15" y="320"/>
                      <a:pt x="15" y="320"/>
                      <a:pt x="15" y="320"/>
                    </a:cubicBezTo>
                    <a:cubicBezTo>
                      <a:pt x="15" y="320"/>
                      <a:pt x="15" y="320"/>
                      <a:pt x="15" y="320"/>
                    </a:cubicBezTo>
                    <a:cubicBezTo>
                      <a:pt x="13" y="325"/>
                      <a:pt x="13" y="325"/>
                      <a:pt x="13" y="325"/>
                    </a:cubicBezTo>
                    <a:cubicBezTo>
                      <a:pt x="13" y="325"/>
                      <a:pt x="13" y="325"/>
                      <a:pt x="13" y="325"/>
                    </a:cubicBezTo>
                    <a:cubicBezTo>
                      <a:pt x="13" y="329"/>
                      <a:pt x="13" y="329"/>
                      <a:pt x="13" y="329"/>
                    </a:cubicBezTo>
                    <a:cubicBezTo>
                      <a:pt x="7" y="335"/>
                      <a:pt x="7" y="335"/>
                      <a:pt x="7" y="335"/>
                    </a:cubicBezTo>
                    <a:cubicBezTo>
                      <a:pt x="7" y="335"/>
                      <a:pt x="7" y="335"/>
                      <a:pt x="7" y="335"/>
                    </a:cubicBezTo>
                    <a:cubicBezTo>
                      <a:pt x="7" y="335"/>
                      <a:pt x="7" y="335"/>
                      <a:pt x="7" y="335"/>
                    </a:cubicBezTo>
                    <a:cubicBezTo>
                      <a:pt x="8" y="334"/>
                      <a:pt x="8" y="334"/>
                      <a:pt x="8" y="334"/>
                    </a:cubicBezTo>
                    <a:cubicBezTo>
                      <a:pt x="6" y="342"/>
                      <a:pt x="6" y="342"/>
                      <a:pt x="6" y="342"/>
                    </a:cubicBezTo>
                    <a:cubicBezTo>
                      <a:pt x="5" y="342"/>
                      <a:pt x="5" y="342"/>
                      <a:pt x="5" y="342"/>
                    </a:cubicBezTo>
                    <a:cubicBezTo>
                      <a:pt x="5" y="342"/>
                      <a:pt x="5" y="342"/>
                      <a:pt x="5" y="342"/>
                    </a:cubicBezTo>
                    <a:cubicBezTo>
                      <a:pt x="5" y="343"/>
                      <a:pt x="5" y="343"/>
                      <a:pt x="5" y="343"/>
                    </a:cubicBezTo>
                    <a:cubicBezTo>
                      <a:pt x="4" y="344"/>
                      <a:pt x="4" y="344"/>
                      <a:pt x="4" y="344"/>
                    </a:cubicBezTo>
                    <a:cubicBezTo>
                      <a:pt x="4" y="344"/>
                      <a:pt x="4" y="344"/>
                      <a:pt x="4" y="344"/>
                    </a:cubicBezTo>
                    <a:cubicBezTo>
                      <a:pt x="3" y="346"/>
                      <a:pt x="3" y="346"/>
                      <a:pt x="3" y="346"/>
                    </a:cubicBezTo>
                    <a:cubicBezTo>
                      <a:pt x="3" y="346"/>
                      <a:pt x="3" y="346"/>
                      <a:pt x="3" y="346"/>
                    </a:cubicBezTo>
                    <a:cubicBezTo>
                      <a:pt x="2" y="351"/>
                      <a:pt x="2" y="351"/>
                      <a:pt x="2" y="351"/>
                    </a:cubicBezTo>
                    <a:cubicBezTo>
                      <a:pt x="2" y="352"/>
                      <a:pt x="2" y="352"/>
                      <a:pt x="2" y="352"/>
                    </a:cubicBezTo>
                    <a:cubicBezTo>
                      <a:pt x="2" y="352"/>
                      <a:pt x="2" y="352"/>
                      <a:pt x="2" y="352"/>
                    </a:cubicBezTo>
                    <a:cubicBezTo>
                      <a:pt x="2" y="353"/>
                      <a:pt x="2" y="353"/>
                      <a:pt x="2" y="353"/>
                    </a:cubicBezTo>
                    <a:cubicBezTo>
                      <a:pt x="2" y="353"/>
                      <a:pt x="2" y="353"/>
                      <a:pt x="2" y="353"/>
                    </a:cubicBezTo>
                    <a:cubicBezTo>
                      <a:pt x="2" y="353"/>
                      <a:pt x="2" y="353"/>
                      <a:pt x="2" y="353"/>
                    </a:cubicBezTo>
                    <a:cubicBezTo>
                      <a:pt x="6" y="357"/>
                      <a:pt x="6" y="357"/>
                      <a:pt x="6" y="357"/>
                    </a:cubicBezTo>
                    <a:cubicBezTo>
                      <a:pt x="6" y="365"/>
                      <a:pt x="6" y="365"/>
                      <a:pt x="6" y="365"/>
                    </a:cubicBezTo>
                    <a:cubicBezTo>
                      <a:pt x="7" y="372"/>
                      <a:pt x="7" y="372"/>
                      <a:pt x="7" y="372"/>
                    </a:cubicBezTo>
                    <a:cubicBezTo>
                      <a:pt x="5" y="379"/>
                      <a:pt x="5" y="379"/>
                      <a:pt x="5" y="379"/>
                    </a:cubicBezTo>
                    <a:cubicBezTo>
                      <a:pt x="5" y="382"/>
                      <a:pt x="5" y="382"/>
                      <a:pt x="5" y="382"/>
                    </a:cubicBezTo>
                    <a:cubicBezTo>
                      <a:pt x="5" y="382"/>
                      <a:pt x="5" y="382"/>
                      <a:pt x="5" y="382"/>
                    </a:cubicBezTo>
                    <a:cubicBezTo>
                      <a:pt x="5" y="382"/>
                      <a:pt x="5" y="382"/>
                      <a:pt x="5" y="382"/>
                    </a:cubicBezTo>
                    <a:cubicBezTo>
                      <a:pt x="5" y="382"/>
                      <a:pt x="5" y="382"/>
                      <a:pt x="5" y="382"/>
                    </a:cubicBezTo>
                    <a:cubicBezTo>
                      <a:pt x="5" y="382"/>
                      <a:pt x="5" y="382"/>
                      <a:pt x="5" y="382"/>
                    </a:cubicBezTo>
                    <a:cubicBezTo>
                      <a:pt x="5" y="382"/>
                      <a:pt x="5" y="382"/>
                      <a:pt x="5" y="382"/>
                    </a:cubicBezTo>
                    <a:cubicBezTo>
                      <a:pt x="3" y="387"/>
                      <a:pt x="3" y="387"/>
                      <a:pt x="3" y="387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0" y="390"/>
                      <a:pt x="0" y="391"/>
                      <a:pt x="0" y="391"/>
                    </a:cubicBezTo>
                    <a:cubicBezTo>
                      <a:pt x="5" y="395"/>
                      <a:pt x="5" y="395"/>
                      <a:pt x="5" y="395"/>
                    </a:cubicBezTo>
                    <a:cubicBezTo>
                      <a:pt x="4" y="398"/>
                      <a:pt x="4" y="398"/>
                      <a:pt x="4" y="398"/>
                    </a:cubicBezTo>
                    <a:cubicBezTo>
                      <a:pt x="5" y="398"/>
                      <a:pt x="5" y="398"/>
                      <a:pt x="5" y="398"/>
                    </a:cubicBezTo>
                    <a:cubicBezTo>
                      <a:pt x="5" y="398"/>
                      <a:pt x="5" y="398"/>
                      <a:pt x="5" y="398"/>
                    </a:cubicBezTo>
                    <a:cubicBezTo>
                      <a:pt x="5" y="398"/>
                      <a:pt x="5" y="398"/>
                      <a:pt x="5" y="398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4" y="398"/>
                      <a:pt x="4" y="398"/>
                      <a:pt x="4" y="398"/>
                    </a:cubicBezTo>
                    <a:cubicBezTo>
                      <a:pt x="4" y="398"/>
                      <a:pt x="4" y="398"/>
                      <a:pt x="4" y="398"/>
                    </a:cubicBezTo>
                    <a:cubicBezTo>
                      <a:pt x="4" y="401"/>
                      <a:pt x="4" y="401"/>
                      <a:pt x="4" y="401"/>
                    </a:cubicBezTo>
                    <a:cubicBezTo>
                      <a:pt x="4" y="401"/>
                      <a:pt x="4" y="401"/>
                      <a:pt x="4" y="401"/>
                    </a:cubicBezTo>
                    <a:cubicBezTo>
                      <a:pt x="4" y="401"/>
                      <a:pt x="4" y="401"/>
                      <a:pt x="4" y="401"/>
                    </a:cubicBezTo>
                    <a:cubicBezTo>
                      <a:pt x="4" y="401"/>
                      <a:pt x="4" y="401"/>
                      <a:pt x="4" y="401"/>
                    </a:cubicBezTo>
                    <a:cubicBezTo>
                      <a:pt x="4" y="401"/>
                      <a:pt x="4" y="401"/>
                      <a:pt x="4" y="401"/>
                    </a:cubicBezTo>
                    <a:cubicBezTo>
                      <a:pt x="10" y="402"/>
                      <a:pt x="10" y="402"/>
                      <a:pt x="10" y="402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5"/>
                      <a:pt x="4" y="405"/>
                      <a:pt x="4" y="405"/>
                    </a:cubicBezTo>
                    <a:cubicBezTo>
                      <a:pt x="4" y="406"/>
                      <a:pt x="4" y="406"/>
                      <a:pt x="4" y="406"/>
                    </a:cubicBezTo>
                    <a:cubicBezTo>
                      <a:pt x="4" y="406"/>
                      <a:pt x="4" y="406"/>
                      <a:pt x="4" y="406"/>
                    </a:cubicBezTo>
                    <a:cubicBezTo>
                      <a:pt x="4" y="406"/>
                      <a:pt x="4" y="406"/>
                      <a:pt x="4" y="406"/>
                    </a:cubicBezTo>
                    <a:cubicBezTo>
                      <a:pt x="4" y="406"/>
                      <a:pt x="4" y="406"/>
                      <a:pt x="4" y="406"/>
                    </a:cubicBezTo>
                    <a:cubicBezTo>
                      <a:pt x="7" y="409"/>
                      <a:pt x="7" y="409"/>
                      <a:pt x="7" y="409"/>
                    </a:cubicBezTo>
                    <a:cubicBezTo>
                      <a:pt x="7" y="409"/>
                      <a:pt x="7" y="409"/>
                      <a:pt x="7" y="409"/>
                    </a:cubicBezTo>
                    <a:cubicBezTo>
                      <a:pt x="7" y="409"/>
                      <a:pt x="7" y="409"/>
                      <a:pt x="7" y="409"/>
                    </a:cubicBezTo>
                    <a:cubicBezTo>
                      <a:pt x="7" y="409"/>
                      <a:pt x="7" y="409"/>
                      <a:pt x="7" y="409"/>
                    </a:cubicBezTo>
                    <a:cubicBezTo>
                      <a:pt x="7" y="409"/>
                      <a:pt x="7" y="409"/>
                      <a:pt x="7" y="409"/>
                    </a:cubicBezTo>
                    <a:cubicBezTo>
                      <a:pt x="7" y="409"/>
                      <a:pt x="7" y="409"/>
                      <a:pt x="7" y="409"/>
                    </a:cubicBezTo>
                    <a:cubicBezTo>
                      <a:pt x="7" y="409"/>
                      <a:pt x="7" y="409"/>
                      <a:pt x="7" y="409"/>
                    </a:cubicBezTo>
                    <a:cubicBezTo>
                      <a:pt x="7" y="409"/>
                      <a:pt x="8" y="409"/>
                      <a:pt x="8" y="409"/>
                    </a:cubicBezTo>
                    <a:cubicBezTo>
                      <a:pt x="12" y="408"/>
                      <a:pt x="12" y="408"/>
                      <a:pt x="12" y="408"/>
                    </a:cubicBezTo>
                    <a:cubicBezTo>
                      <a:pt x="10" y="411"/>
                      <a:pt x="10" y="411"/>
                      <a:pt x="10" y="411"/>
                    </a:cubicBezTo>
                    <a:cubicBezTo>
                      <a:pt x="10" y="411"/>
                      <a:pt x="10" y="411"/>
                      <a:pt x="10" y="411"/>
                    </a:cubicBezTo>
                    <a:cubicBezTo>
                      <a:pt x="12" y="414"/>
                      <a:pt x="12" y="414"/>
                      <a:pt x="12" y="414"/>
                    </a:cubicBezTo>
                    <a:cubicBezTo>
                      <a:pt x="17" y="419"/>
                      <a:pt x="17" y="419"/>
                      <a:pt x="17" y="419"/>
                    </a:cubicBezTo>
                    <a:cubicBezTo>
                      <a:pt x="19" y="420"/>
                      <a:pt x="19" y="420"/>
                      <a:pt x="19" y="420"/>
                    </a:cubicBezTo>
                    <a:cubicBezTo>
                      <a:pt x="18" y="423"/>
                      <a:pt x="18" y="423"/>
                      <a:pt x="18" y="423"/>
                    </a:cubicBezTo>
                    <a:cubicBezTo>
                      <a:pt x="18" y="423"/>
                      <a:pt x="19" y="423"/>
                      <a:pt x="19" y="423"/>
                    </a:cubicBezTo>
                    <a:cubicBezTo>
                      <a:pt x="21" y="424"/>
                      <a:pt x="21" y="424"/>
                      <a:pt x="21" y="424"/>
                    </a:cubicBezTo>
                    <a:cubicBezTo>
                      <a:pt x="21" y="426"/>
                      <a:pt x="21" y="426"/>
                      <a:pt x="21" y="426"/>
                    </a:cubicBezTo>
                    <a:cubicBezTo>
                      <a:pt x="21" y="426"/>
                      <a:pt x="21" y="426"/>
                      <a:pt x="21" y="426"/>
                    </a:cubicBezTo>
                    <a:cubicBezTo>
                      <a:pt x="22" y="433"/>
                      <a:pt x="22" y="433"/>
                      <a:pt x="22" y="433"/>
                    </a:cubicBezTo>
                    <a:cubicBezTo>
                      <a:pt x="22" y="433"/>
                      <a:pt x="22" y="433"/>
                      <a:pt x="22" y="433"/>
                    </a:cubicBezTo>
                    <a:cubicBezTo>
                      <a:pt x="25" y="434"/>
                      <a:pt x="25" y="434"/>
                      <a:pt x="25" y="434"/>
                    </a:cubicBezTo>
                    <a:cubicBezTo>
                      <a:pt x="26" y="435"/>
                      <a:pt x="26" y="435"/>
                      <a:pt x="26" y="435"/>
                    </a:cubicBezTo>
                    <a:cubicBezTo>
                      <a:pt x="24" y="436"/>
                      <a:pt x="24" y="436"/>
                      <a:pt x="24" y="436"/>
                    </a:cubicBezTo>
                    <a:cubicBezTo>
                      <a:pt x="24" y="436"/>
                      <a:pt x="24" y="436"/>
                      <a:pt x="24" y="436"/>
                    </a:cubicBezTo>
                    <a:cubicBezTo>
                      <a:pt x="24" y="436"/>
                      <a:pt x="24" y="436"/>
                      <a:pt x="25" y="436"/>
                    </a:cubicBezTo>
                    <a:cubicBezTo>
                      <a:pt x="29" y="439"/>
                      <a:pt x="29" y="439"/>
                      <a:pt x="29" y="439"/>
                    </a:cubicBezTo>
                    <a:cubicBezTo>
                      <a:pt x="35" y="444"/>
                      <a:pt x="35" y="444"/>
                      <a:pt x="35" y="444"/>
                    </a:cubicBezTo>
                    <a:cubicBezTo>
                      <a:pt x="40" y="449"/>
                      <a:pt x="40" y="449"/>
                      <a:pt x="40" y="449"/>
                    </a:cubicBezTo>
                    <a:cubicBezTo>
                      <a:pt x="41" y="451"/>
                      <a:pt x="41" y="451"/>
                      <a:pt x="41" y="451"/>
                    </a:cubicBezTo>
                    <a:cubicBezTo>
                      <a:pt x="47" y="455"/>
                      <a:pt x="47" y="455"/>
                      <a:pt x="47" y="455"/>
                    </a:cubicBezTo>
                    <a:cubicBezTo>
                      <a:pt x="48" y="455"/>
                      <a:pt x="48" y="455"/>
                      <a:pt x="48" y="455"/>
                    </a:cubicBezTo>
                    <a:cubicBezTo>
                      <a:pt x="48" y="455"/>
                      <a:pt x="48" y="455"/>
                      <a:pt x="48" y="455"/>
                    </a:cubicBezTo>
                    <a:cubicBezTo>
                      <a:pt x="49" y="455"/>
                      <a:pt x="49" y="455"/>
                      <a:pt x="49" y="455"/>
                    </a:cubicBezTo>
                    <a:cubicBezTo>
                      <a:pt x="49" y="455"/>
                      <a:pt x="49" y="455"/>
                      <a:pt x="49" y="455"/>
                    </a:cubicBezTo>
                    <a:cubicBezTo>
                      <a:pt x="49" y="455"/>
                      <a:pt x="49" y="455"/>
                      <a:pt x="49" y="455"/>
                    </a:cubicBezTo>
                    <a:cubicBezTo>
                      <a:pt x="55" y="452"/>
                      <a:pt x="55" y="452"/>
                      <a:pt x="55" y="452"/>
                    </a:cubicBezTo>
                    <a:cubicBezTo>
                      <a:pt x="57" y="451"/>
                      <a:pt x="57" y="451"/>
                      <a:pt x="57" y="451"/>
                    </a:cubicBezTo>
                    <a:cubicBezTo>
                      <a:pt x="61" y="450"/>
                      <a:pt x="61" y="450"/>
                      <a:pt x="61" y="450"/>
                    </a:cubicBezTo>
                    <a:cubicBezTo>
                      <a:pt x="61" y="450"/>
                      <a:pt x="61" y="450"/>
                      <a:pt x="61" y="450"/>
                    </a:cubicBezTo>
                    <a:cubicBezTo>
                      <a:pt x="61" y="450"/>
                      <a:pt x="61" y="450"/>
                      <a:pt x="61" y="450"/>
                    </a:cubicBezTo>
                    <a:cubicBezTo>
                      <a:pt x="61" y="450"/>
                      <a:pt x="61" y="450"/>
                      <a:pt x="61" y="450"/>
                    </a:cubicBezTo>
                    <a:cubicBezTo>
                      <a:pt x="62" y="450"/>
                      <a:pt x="62" y="450"/>
                      <a:pt x="62" y="450"/>
                    </a:cubicBezTo>
                    <a:cubicBezTo>
                      <a:pt x="66" y="449"/>
                      <a:pt x="66" y="449"/>
                      <a:pt x="66" y="449"/>
                    </a:cubicBezTo>
                    <a:cubicBezTo>
                      <a:pt x="67" y="450"/>
                      <a:pt x="67" y="450"/>
                      <a:pt x="67" y="450"/>
                    </a:cubicBezTo>
                    <a:cubicBezTo>
                      <a:pt x="71" y="450"/>
                      <a:pt x="71" y="450"/>
                      <a:pt x="71" y="450"/>
                    </a:cubicBezTo>
                    <a:cubicBezTo>
                      <a:pt x="71" y="450"/>
                      <a:pt x="71" y="450"/>
                      <a:pt x="71" y="450"/>
                    </a:cubicBezTo>
                    <a:cubicBezTo>
                      <a:pt x="71" y="450"/>
                      <a:pt x="71" y="450"/>
                      <a:pt x="71" y="450"/>
                    </a:cubicBezTo>
                    <a:cubicBezTo>
                      <a:pt x="71" y="450"/>
                      <a:pt x="71" y="450"/>
                      <a:pt x="71" y="450"/>
                    </a:cubicBezTo>
                    <a:cubicBezTo>
                      <a:pt x="71" y="450"/>
                      <a:pt x="71" y="450"/>
                      <a:pt x="71" y="450"/>
                    </a:cubicBezTo>
                    <a:cubicBezTo>
                      <a:pt x="71" y="450"/>
                      <a:pt x="71" y="450"/>
                      <a:pt x="71" y="450"/>
                    </a:cubicBezTo>
                    <a:cubicBezTo>
                      <a:pt x="71" y="450"/>
                      <a:pt x="71" y="450"/>
                      <a:pt x="71" y="450"/>
                    </a:cubicBezTo>
                    <a:cubicBezTo>
                      <a:pt x="76" y="453"/>
                      <a:pt x="76" y="453"/>
                      <a:pt x="76" y="453"/>
                    </a:cubicBezTo>
                    <a:cubicBezTo>
                      <a:pt x="76" y="453"/>
                      <a:pt x="76" y="453"/>
                      <a:pt x="76" y="453"/>
                    </a:cubicBezTo>
                    <a:cubicBezTo>
                      <a:pt x="80" y="450"/>
                      <a:pt x="80" y="450"/>
                      <a:pt x="80" y="450"/>
                    </a:cubicBezTo>
                    <a:cubicBezTo>
                      <a:pt x="86" y="447"/>
                      <a:pt x="86" y="447"/>
                      <a:pt x="86" y="447"/>
                    </a:cubicBezTo>
                    <a:cubicBezTo>
                      <a:pt x="92" y="444"/>
                      <a:pt x="92" y="444"/>
                      <a:pt x="92" y="444"/>
                    </a:cubicBezTo>
                    <a:cubicBezTo>
                      <a:pt x="92" y="444"/>
                      <a:pt x="92" y="444"/>
                      <a:pt x="92" y="444"/>
                    </a:cubicBezTo>
                    <a:cubicBezTo>
                      <a:pt x="94" y="449"/>
                      <a:pt x="94" y="449"/>
                      <a:pt x="94" y="449"/>
                    </a:cubicBezTo>
                    <a:cubicBezTo>
                      <a:pt x="94" y="449"/>
                      <a:pt x="94" y="449"/>
                      <a:pt x="94" y="449"/>
                    </a:cubicBezTo>
                    <a:cubicBezTo>
                      <a:pt x="93" y="444"/>
                      <a:pt x="93" y="444"/>
                      <a:pt x="93" y="444"/>
                    </a:cubicBezTo>
                    <a:cubicBezTo>
                      <a:pt x="94" y="443"/>
                      <a:pt x="94" y="443"/>
                      <a:pt x="94" y="443"/>
                    </a:cubicBezTo>
                    <a:cubicBezTo>
                      <a:pt x="99" y="442"/>
                      <a:pt x="99" y="442"/>
                      <a:pt x="99" y="442"/>
                    </a:cubicBezTo>
                    <a:cubicBezTo>
                      <a:pt x="103" y="442"/>
                      <a:pt x="103" y="442"/>
                      <a:pt x="103" y="442"/>
                    </a:cubicBezTo>
                    <a:cubicBezTo>
                      <a:pt x="107" y="442"/>
                      <a:pt x="107" y="442"/>
                      <a:pt x="107" y="442"/>
                    </a:cubicBezTo>
                    <a:cubicBezTo>
                      <a:pt x="111" y="446"/>
                      <a:pt x="111" y="446"/>
                      <a:pt x="111" y="446"/>
                    </a:cubicBezTo>
                    <a:cubicBezTo>
                      <a:pt x="111" y="446"/>
                      <a:pt x="111" y="446"/>
                      <a:pt x="111" y="446"/>
                    </a:cubicBezTo>
                    <a:cubicBezTo>
                      <a:pt x="112" y="445"/>
                      <a:pt x="112" y="445"/>
                      <a:pt x="112" y="445"/>
                    </a:cubicBezTo>
                    <a:cubicBezTo>
                      <a:pt x="113" y="452"/>
                      <a:pt x="113" y="452"/>
                      <a:pt x="113" y="452"/>
                    </a:cubicBezTo>
                    <a:cubicBezTo>
                      <a:pt x="113" y="452"/>
                      <a:pt x="113" y="452"/>
                      <a:pt x="113" y="452"/>
                    </a:cubicBezTo>
                    <a:cubicBezTo>
                      <a:pt x="116" y="455"/>
                      <a:pt x="116" y="455"/>
                      <a:pt x="116" y="455"/>
                    </a:cubicBezTo>
                    <a:cubicBezTo>
                      <a:pt x="116" y="455"/>
                      <a:pt x="116" y="455"/>
                      <a:pt x="116" y="455"/>
                    </a:cubicBezTo>
                    <a:cubicBezTo>
                      <a:pt x="122" y="454"/>
                      <a:pt x="122" y="454"/>
                      <a:pt x="122" y="454"/>
                    </a:cubicBezTo>
                    <a:cubicBezTo>
                      <a:pt x="122" y="454"/>
                      <a:pt x="122" y="454"/>
                      <a:pt x="122" y="454"/>
                    </a:cubicBezTo>
                    <a:cubicBezTo>
                      <a:pt x="123" y="453"/>
                      <a:pt x="123" y="453"/>
                      <a:pt x="123" y="453"/>
                    </a:cubicBezTo>
                    <a:cubicBezTo>
                      <a:pt x="123" y="454"/>
                      <a:pt x="123" y="454"/>
                      <a:pt x="123" y="454"/>
                    </a:cubicBezTo>
                    <a:cubicBezTo>
                      <a:pt x="123" y="454"/>
                      <a:pt x="123" y="454"/>
                      <a:pt x="123" y="454"/>
                    </a:cubicBezTo>
                    <a:cubicBezTo>
                      <a:pt x="123" y="454"/>
                      <a:pt x="123" y="454"/>
                      <a:pt x="123" y="454"/>
                    </a:cubicBezTo>
                    <a:cubicBezTo>
                      <a:pt x="127" y="454"/>
                      <a:pt x="127" y="454"/>
                      <a:pt x="127" y="454"/>
                    </a:cubicBezTo>
                    <a:cubicBezTo>
                      <a:pt x="127" y="454"/>
                      <a:pt x="127" y="454"/>
                      <a:pt x="127" y="454"/>
                    </a:cubicBezTo>
                    <a:cubicBezTo>
                      <a:pt x="127" y="454"/>
                      <a:pt x="127" y="454"/>
                      <a:pt x="127" y="454"/>
                    </a:cubicBezTo>
                    <a:cubicBezTo>
                      <a:pt x="126" y="451"/>
                      <a:pt x="126" y="451"/>
                      <a:pt x="126" y="451"/>
                    </a:cubicBezTo>
                    <a:cubicBezTo>
                      <a:pt x="128" y="452"/>
                      <a:pt x="128" y="452"/>
                      <a:pt x="128" y="452"/>
                    </a:cubicBezTo>
                    <a:cubicBezTo>
                      <a:pt x="128" y="453"/>
                      <a:pt x="128" y="453"/>
                      <a:pt x="128" y="453"/>
                    </a:cubicBezTo>
                    <a:cubicBezTo>
                      <a:pt x="127" y="453"/>
                      <a:pt x="128" y="453"/>
                      <a:pt x="128" y="453"/>
                    </a:cubicBezTo>
                    <a:cubicBezTo>
                      <a:pt x="128" y="453"/>
                      <a:pt x="128" y="453"/>
                      <a:pt x="128" y="453"/>
                    </a:cubicBezTo>
                    <a:cubicBezTo>
                      <a:pt x="128" y="453"/>
                      <a:pt x="128" y="453"/>
                      <a:pt x="128" y="453"/>
                    </a:cubicBezTo>
                    <a:cubicBezTo>
                      <a:pt x="128" y="452"/>
                      <a:pt x="128" y="452"/>
                      <a:pt x="128" y="452"/>
                    </a:cubicBezTo>
                    <a:cubicBezTo>
                      <a:pt x="134" y="456"/>
                      <a:pt x="134" y="456"/>
                      <a:pt x="134" y="456"/>
                    </a:cubicBezTo>
                    <a:cubicBezTo>
                      <a:pt x="135" y="463"/>
                      <a:pt x="135" y="463"/>
                      <a:pt x="135" y="463"/>
                    </a:cubicBezTo>
                    <a:cubicBezTo>
                      <a:pt x="134" y="467"/>
                      <a:pt x="134" y="467"/>
                      <a:pt x="134" y="467"/>
                    </a:cubicBezTo>
                    <a:cubicBezTo>
                      <a:pt x="134" y="471"/>
                      <a:pt x="134" y="471"/>
                      <a:pt x="134" y="471"/>
                    </a:cubicBezTo>
                    <a:cubicBezTo>
                      <a:pt x="129" y="471"/>
                      <a:pt x="129" y="471"/>
                      <a:pt x="129" y="471"/>
                    </a:cubicBezTo>
                    <a:cubicBezTo>
                      <a:pt x="129" y="472"/>
                      <a:pt x="129" y="472"/>
                      <a:pt x="129" y="472"/>
                    </a:cubicBezTo>
                    <a:cubicBezTo>
                      <a:pt x="134" y="472"/>
                      <a:pt x="134" y="472"/>
                      <a:pt x="134" y="472"/>
                    </a:cubicBezTo>
                    <a:cubicBezTo>
                      <a:pt x="134" y="475"/>
                      <a:pt x="134" y="475"/>
                      <a:pt x="134" y="475"/>
                    </a:cubicBezTo>
                    <a:cubicBezTo>
                      <a:pt x="134" y="475"/>
                      <a:pt x="134" y="475"/>
                      <a:pt x="134" y="475"/>
                    </a:cubicBezTo>
                    <a:cubicBezTo>
                      <a:pt x="133" y="475"/>
                      <a:pt x="133" y="475"/>
                      <a:pt x="133" y="475"/>
                    </a:cubicBezTo>
                    <a:cubicBezTo>
                      <a:pt x="133" y="475"/>
                      <a:pt x="133" y="475"/>
                      <a:pt x="133" y="475"/>
                    </a:cubicBezTo>
                    <a:cubicBezTo>
                      <a:pt x="133" y="476"/>
                      <a:pt x="133" y="476"/>
                      <a:pt x="133" y="476"/>
                    </a:cubicBezTo>
                    <a:cubicBezTo>
                      <a:pt x="133" y="476"/>
                      <a:pt x="133" y="476"/>
                      <a:pt x="133" y="476"/>
                    </a:cubicBezTo>
                    <a:cubicBezTo>
                      <a:pt x="133" y="476"/>
                      <a:pt x="133" y="476"/>
                      <a:pt x="133" y="476"/>
                    </a:cubicBezTo>
                    <a:cubicBezTo>
                      <a:pt x="133" y="476"/>
                      <a:pt x="133" y="476"/>
                      <a:pt x="133" y="476"/>
                    </a:cubicBezTo>
                    <a:cubicBezTo>
                      <a:pt x="133" y="475"/>
                      <a:pt x="133" y="475"/>
                      <a:pt x="133" y="475"/>
                    </a:cubicBezTo>
                    <a:cubicBezTo>
                      <a:pt x="134" y="475"/>
                      <a:pt x="134" y="475"/>
                      <a:pt x="134" y="475"/>
                    </a:cubicBezTo>
                    <a:cubicBezTo>
                      <a:pt x="134" y="476"/>
                      <a:pt x="134" y="476"/>
                      <a:pt x="134" y="476"/>
                    </a:cubicBezTo>
                    <a:cubicBezTo>
                      <a:pt x="131" y="481"/>
                      <a:pt x="131" y="481"/>
                      <a:pt x="131" y="481"/>
                    </a:cubicBezTo>
                    <a:cubicBezTo>
                      <a:pt x="130" y="487"/>
                      <a:pt x="130" y="487"/>
                      <a:pt x="130" y="487"/>
                    </a:cubicBezTo>
                    <a:cubicBezTo>
                      <a:pt x="129" y="486"/>
                      <a:pt x="129" y="486"/>
                      <a:pt x="129" y="486"/>
                    </a:cubicBezTo>
                    <a:cubicBezTo>
                      <a:pt x="129" y="486"/>
                      <a:pt x="129" y="486"/>
                      <a:pt x="128" y="486"/>
                    </a:cubicBezTo>
                    <a:cubicBezTo>
                      <a:pt x="128" y="486"/>
                      <a:pt x="128" y="486"/>
                      <a:pt x="128" y="486"/>
                    </a:cubicBezTo>
                    <a:cubicBezTo>
                      <a:pt x="131" y="493"/>
                      <a:pt x="131" y="493"/>
                      <a:pt x="131" y="493"/>
                    </a:cubicBezTo>
                    <a:cubicBezTo>
                      <a:pt x="133" y="497"/>
                      <a:pt x="133" y="497"/>
                      <a:pt x="133" y="497"/>
                    </a:cubicBezTo>
                    <a:cubicBezTo>
                      <a:pt x="133" y="497"/>
                      <a:pt x="133" y="497"/>
                      <a:pt x="133" y="497"/>
                    </a:cubicBezTo>
                    <a:cubicBezTo>
                      <a:pt x="134" y="497"/>
                      <a:pt x="134" y="497"/>
                      <a:pt x="134" y="497"/>
                    </a:cubicBezTo>
                    <a:cubicBezTo>
                      <a:pt x="133" y="497"/>
                      <a:pt x="133" y="497"/>
                      <a:pt x="133" y="497"/>
                    </a:cubicBezTo>
                    <a:cubicBezTo>
                      <a:pt x="133" y="497"/>
                      <a:pt x="133" y="497"/>
                      <a:pt x="133" y="497"/>
                    </a:cubicBezTo>
                    <a:cubicBezTo>
                      <a:pt x="133" y="497"/>
                      <a:pt x="133" y="497"/>
                      <a:pt x="133" y="497"/>
                    </a:cubicBezTo>
                    <a:cubicBezTo>
                      <a:pt x="138" y="503"/>
                      <a:pt x="138" y="503"/>
                      <a:pt x="138" y="503"/>
                    </a:cubicBezTo>
                    <a:cubicBezTo>
                      <a:pt x="139" y="504"/>
                      <a:pt x="139" y="504"/>
                      <a:pt x="139" y="504"/>
                    </a:cubicBezTo>
                    <a:cubicBezTo>
                      <a:pt x="140" y="506"/>
                      <a:pt x="140" y="506"/>
                      <a:pt x="140" y="506"/>
                    </a:cubicBezTo>
                    <a:cubicBezTo>
                      <a:pt x="140" y="506"/>
                      <a:pt x="140" y="506"/>
                      <a:pt x="140" y="506"/>
                    </a:cubicBezTo>
                    <a:cubicBezTo>
                      <a:pt x="141" y="506"/>
                      <a:pt x="141" y="506"/>
                      <a:pt x="141" y="506"/>
                    </a:cubicBezTo>
                    <a:cubicBezTo>
                      <a:pt x="145" y="513"/>
                      <a:pt x="145" y="513"/>
                      <a:pt x="145" y="513"/>
                    </a:cubicBezTo>
                    <a:cubicBezTo>
                      <a:pt x="145" y="514"/>
                      <a:pt x="145" y="514"/>
                      <a:pt x="145" y="514"/>
                    </a:cubicBezTo>
                    <a:cubicBezTo>
                      <a:pt x="139" y="521"/>
                      <a:pt x="139" y="521"/>
                      <a:pt x="139" y="521"/>
                    </a:cubicBezTo>
                    <a:cubicBezTo>
                      <a:pt x="139" y="521"/>
                      <a:pt x="139" y="521"/>
                      <a:pt x="139" y="521"/>
                    </a:cubicBezTo>
                    <a:cubicBezTo>
                      <a:pt x="145" y="514"/>
                      <a:pt x="145" y="514"/>
                      <a:pt x="145" y="514"/>
                    </a:cubicBezTo>
                    <a:cubicBezTo>
                      <a:pt x="146" y="518"/>
                      <a:pt x="146" y="518"/>
                      <a:pt x="146" y="518"/>
                    </a:cubicBezTo>
                    <a:cubicBezTo>
                      <a:pt x="146" y="518"/>
                      <a:pt x="146" y="518"/>
                      <a:pt x="146" y="518"/>
                    </a:cubicBezTo>
                    <a:cubicBezTo>
                      <a:pt x="146" y="518"/>
                      <a:pt x="146" y="518"/>
                      <a:pt x="146" y="518"/>
                    </a:cubicBezTo>
                    <a:cubicBezTo>
                      <a:pt x="146" y="518"/>
                      <a:pt x="146" y="518"/>
                      <a:pt x="146" y="518"/>
                    </a:cubicBezTo>
                    <a:cubicBezTo>
                      <a:pt x="150" y="518"/>
                      <a:pt x="150" y="518"/>
                      <a:pt x="150" y="518"/>
                    </a:cubicBezTo>
                    <a:cubicBezTo>
                      <a:pt x="148" y="519"/>
                      <a:pt x="148" y="519"/>
                      <a:pt x="148" y="519"/>
                    </a:cubicBezTo>
                    <a:cubicBezTo>
                      <a:pt x="147" y="519"/>
                      <a:pt x="147" y="519"/>
                      <a:pt x="147" y="519"/>
                    </a:cubicBezTo>
                    <a:cubicBezTo>
                      <a:pt x="146" y="519"/>
                      <a:pt x="146" y="519"/>
                      <a:pt x="146" y="519"/>
                    </a:cubicBezTo>
                    <a:cubicBezTo>
                      <a:pt x="146" y="519"/>
                      <a:pt x="146" y="519"/>
                      <a:pt x="146" y="519"/>
                    </a:cubicBezTo>
                    <a:cubicBezTo>
                      <a:pt x="146" y="519"/>
                      <a:pt x="146" y="519"/>
                      <a:pt x="146" y="519"/>
                    </a:cubicBezTo>
                    <a:cubicBezTo>
                      <a:pt x="146" y="519"/>
                      <a:pt x="146" y="520"/>
                      <a:pt x="146" y="520"/>
                    </a:cubicBezTo>
                    <a:cubicBezTo>
                      <a:pt x="149" y="527"/>
                      <a:pt x="149" y="527"/>
                      <a:pt x="149" y="527"/>
                    </a:cubicBezTo>
                    <a:cubicBezTo>
                      <a:pt x="151" y="534"/>
                      <a:pt x="151" y="534"/>
                      <a:pt x="151" y="534"/>
                    </a:cubicBezTo>
                    <a:cubicBezTo>
                      <a:pt x="151" y="536"/>
                      <a:pt x="151" y="536"/>
                      <a:pt x="151" y="536"/>
                    </a:cubicBezTo>
                    <a:cubicBezTo>
                      <a:pt x="149" y="538"/>
                      <a:pt x="149" y="538"/>
                      <a:pt x="149" y="538"/>
                    </a:cubicBezTo>
                    <a:cubicBezTo>
                      <a:pt x="149" y="538"/>
                      <a:pt x="149" y="538"/>
                      <a:pt x="149" y="538"/>
                    </a:cubicBezTo>
                    <a:cubicBezTo>
                      <a:pt x="152" y="546"/>
                      <a:pt x="152" y="546"/>
                      <a:pt x="152" y="546"/>
                    </a:cubicBezTo>
                    <a:cubicBezTo>
                      <a:pt x="152" y="546"/>
                      <a:pt x="152" y="546"/>
                      <a:pt x="152" y="546"/>
                    </a:cubicBezTo>
                    <a:cubicBezTo>
                      <a:pt x="153" y="548"/>
                      <a:pt x="153" y="548"/>
                      <a:pt x="153" y="548"/>
                    </a:cubicBezTo>
                    <a:cubicBezTo>
                      <a:pt x="153" y="555"/>
                      <a:pt x="153" y="555"/>
                      <a:pt x="153" y="555"/>
                    </a:cubicBezTo>
                    <a:cubicBezTo>
                      <a:pt x="152" y="559"/>
                      <a:pt x="152" y="559"/>
                      <a:pt x="152" y="559"/>
                    </a:cubicBezTo>
                    <a:cubicBezTo>
                      <a:pt x="147" y="565"/>
                      <a:pt x="147" y="565"/>
                      <a:pt x="147" y="565"/>
                    </a:cubicBezTo>
                    <a:cubicBezTo>
                      <a:pt x="147" y="565"/>
                      <a:pt x="147" y="565"/>
                      <a:pt x="147" y="565"/>
                    </a:cubicBezTo>
                    <a:cubicBezTo>
                      <a:pt x="146" y="569"/>
                      <a:pt x="146" y="569"/>
                      <a:pt x="146" y="569"/>
                    </a:cubicBezTo>
                    <a:cubicBezTo>
                      <a:pt x="145" y="576"/>
                      <a:pt x="145" y="576"/>
                      <a:pt x="145" y="576"/>
                    </a:cubicBezTo>
                    <a:cubicBezTo>
                      <a:pt x="143" y="580"/>
                      <a:pt x="143" y="580"/>
                      <a:pt x="143" y="580"/>
                    </a:cubicBezTo>
                    <a:cubicBezTo>
                      <a:pt x="143" y="580"/>
                      <a:pt x="143" y="580"/>
                      <a:pt x="143" y="580"/>
                    </a:cubicBezTo>
                    <a:cubicBezTo>
                      <a:pt x="143" y="585"/>
                      <a:pt x="143" y="585"/>
                      <a:pt x="143" y="585"/>
                    </a:cubicBezTo>
                    <a:cubicBezTo>
                      <a:pt x="143" y="584"/>
                      <a:pt x="143" y="584"/>
                      <a:pt x="143" y="584"/>
                    </a:cubicBezTo>
                    <a:cubicBezTo>
                      <a:pt x="143" y="584"/>
                      <a:pt x="143" y="584"/>
                      <a:pt x="143" y="584"/>
                    </a:cubicBezTo>
                    <a:cubicBezTo>
                      <a:pt x="143" y="584"/>
                      <a:pt x="143" y="584"/>
                      <a:pt x="143" y="584"/>
                    </a:cubicBezTo>
                    <a:cubicBezTo>
                      <a:pt x="143" y="584"/>
                      <a:pt x="143" y="584"/>
                      <a:pt x="143" y="584"/>
                    </a:cubicBezTo>
                    <a:cubicBezTo>
                      <a:pt x="143" y="586"/>
                      <a:pt x="143" y="586"/>
                      <a:pt x="143" y="586"/>
                    </a:cubicBezTo>
                    <a:cubicBezTo>
                      <a:pt x="143" y="586"/>
                      <a:pt x="143" y="586"/>
                      <a:pt x="143" y="586"/>
                    </a:cubicBezTo>
                    <a:cubicBezTo>
                      <a:pt x="143" y="589"/>
                      <a:pt x="143" y="589"/>
                      <a:pt x="143" y="589"/>
                    </a:cubicBezTo>
                    <a:cubicBezTo>
                      <a:pt x="143" y="589"/>
                      <a:pt x="143" y="589"/>
                      <a:pt x="143" y="589"/>
                    </a:cubicBezTo>
                    <a:cubicBezTo>
                      <a:pt x="143" y="589"/>
                      <a:pt x="143" y="589"/>
                      <a:pt x="143" y="589"/>
                    </a:cubicBezTo>
                    <a:cubicBezTo>
                      <a:pt x="143" y="589"/>
                      <a:pt x="143" y="589"/>
                      <a:pt x="143" y="589"/>
                    </a:cubicBezTo>
                    <a:cubicBezTo>
                      <a:pt x="144" y="594"/>
                      <a:pt x="144" y="594"/>
                      <a:pt x="144" y="594"/>
                    </a:cubicBezTo>
                    <a:cubicBezTo>
                      <a:pt x="144" y="594"/>
                      <a:pt x="144" y="594"/>
                      <a:pt x="144" y="594"/>
                    </a:cubicBezTo>
                    <a:cubicBezTo>
                      <a:pt x="147" y="600"/>
                      <a:pt x="147" y="600"/>
                      <a:pt x="147" y="600"/>
                    </a:cubicBezTo>
                    <a:cubicBezTo>
                      <a:pt x="150" y="607"/>
                      <a:pt x="150" y="607"/>
                      <a:pt x="150" y="607"/>
                    </a:cubicBezTo>
                    <a:cubicBezTo>
                      <a:pt x="151" y="611"/>
                      <a:pt x="151" y="611"/>
                      <a:pt x="151" y="611"/>
                    </a:cubicBezTo>
                    <a:cubicBezTo>
                      <a:pt x="154" y="617"/>
                      <a:pt x="154" y="617"/>
                      <a:pt x="154" y="617"/>
                    </a:cubicBezTo>
                    <a:cubicBezTo>
                      <a:pt x="154" y="617"/>
                      <a:pt x="154" y="617"/>
                      <a:pt x="154" y="617"/>
                    </a:cubicBezTo>
                    <a:cubicBezTo>
                      <a:pt x="156" y="619"/>
                      <a:pt x="156" y="619"/>
                      <a:pt x="156" y="619"/>
                    </a:cubicBezTo>
                    <a:cubicBezTo>
                      <a:pt x="156" y="619"/>
                      <a:pt x="156" y="619"/>
                      <a:pt x="156" y="619"/>
                    </a:cubicBezTo>
                    <a:cubicBezTo>
                      <a:pt x="156" y="619"/>
                      <a:pt x="156" y="619"/>
                      <a:pt x="156" y="619"/>
                    </a:cubicBezTo>
                    <a:cubicBezTo>
                      <a:pt x="156" y="620"/>
                      <a:pt x="156" y="620"/>
                      <a:pt x="156" y="620"/>
                    </a:cubicBezTo>
                    <a:cubicBezTo>
                      <a:pt x="157" y="622"/>
                      <a:pt x="157" y="622"/>
                      <a:pt x="157" y="622"/>
                    </a:cubicBezTo>
                    <a:cubicBezTo>
                      <a:pt x="157" y="625"/>
                      <a:pt x="157" y="625"/>
                      <a:pt x="157" y="625"/>
                    </a:cubicBezTo>
                    <a:cubicBezTo>
                      <a:pt x="157" y="631"/>
                      <a:pt x="157" y="631"/>
                      <a:pt x="157" y="631"/>
                    </a:cubicBezTo>
                    <a:cubicBezTo>
                      <a:pt x="157" y="631"/>
                      <a:pt x="157" y="631"/>
                      <a:pt x="157" y="631"/>
                    </a:cubicBezTo>
                    <a:cubicBezTo>
                      <a:pt x="159" y="637"/>
                      <a:pt x="159" y="637"/>
                      <a:pt x="159" y="637"/>
                    </a:cubicBezTo>
                    <a:cubicBezTo>
                      <a:pt x="158" y="641"/>
                      <a:pt x="158" y="641"/>
                      <a:pt x="158" y="641"/>
                    </a:cubicBezTo>
                    <a:cubicBezTo>
                      <a:pt x="159" y="645"/>
                      <a:pt x="159" y="645"/>
                      <a:pt x="159" y="645"/>
                    </a:cubicBezTo>
                    <a:cubicBezTo>
                      <a:pt x="160" y="647"/>
                      <a:pt x="160" y="647"/>
                      <a:pt x="160" y="647"/>
                    </a:cubicBezTo>
                    <a:cubicBezTo>
                      <a:pt x="161" y="651"/>
                      <a:pt x="161" y="651"/>
                      <a:pt x="161" y="651"/>
                    </a:cubicBezTo>
                    <a:cubicBezTo>
                      <a:pt x="163" y="655"/>
                      <a:pt x="163" y="655"/>
                      <a:pt x="163" y="655"/>
                    </a:cubicBezTo>
                    <a:cubicBezTo>
                      <a:pt x="163" y="655"/>
                      <a:pt x="163" y="655"/>
                      <a:pt x="163" y="655"/>
                    </a:cubicBezTo>
                    <a:cubicBezTo>
                      <a:pt x="167" y="659"/>
                      <a:pt x="167" y="659"/>
                      <a:pt x="167" y="659"/>
                    </a:cubicBezTo>
                    <a:cubicBezTo>
                      <a:pt x="168" y="662"/>
                      <a:pt x="168" y="662"/>
                      <a:pt x="168" y="662"/>
                    </a:cubicBezTo>
                    <a:cubicBezTo>
                      <a:pt x="170" y="670"/>
                      <a:pt x="170" y="670"/>
                      <a:pt x="170" y="670"/>
                    </a:cubicBezTo>
                    <a:cubicBezTo>
                      <a:pt x="174" y="676"/>
                      <a:pt x="174" y="676"/>
                      <a:pt x="174" y="676"/>
                    </a:cubicBezTo>
                    <a:cubicBezTo>
                      <a:pt x="175" y="678"/>
                      <a:pt x="175" y="678"/>
                      <a:pt x="175" y="678"/>
                    </a:cubicBezTo>
                    <a:cubicBezTo>
                      <a:pt x="175" y="679"/>
                      <a:pt x="175" y="679"/>
                      <a:pt x="175" y="679"/>
                    </a:cubicBezTo>
                    <a:cubicBezTo>
                      <a:pt x="175" y="684"/>
                      <a:pt x="175" y="684"/>
                      <a:pt x="175" y="684"/>
                    </a:cubicBezTo>
                    <a:cubicBezTo>
                      <a:pt x="173" y="685"/>
                      <a:pt x="173" y="685"/>
                      <a:pt x="173" y="685"/>
                    </a:cubicBezTo>
                    <a:cubicBezTo>
                      <a:pt x="173" y="685"/>
                      <a:pt x="173" y="685"/>
                      <a:pt x="173" y="685"/>
                    </a:cubicBezTo>
                    <a:cubicBezTo>
                      <a:pt x="173" y="685"/>
                      <a:pt x="173" y="685"/>
                      <a:pt x="173" y="685"/>
                    </a:cubicBezTo>
                    <a:cubicBezTo>
                      <a:pt x="176" y="690"/>
                      <a:pt x="176" y="690"/>
                      <a:pt x="176" y="690"/>
                    </a:cubicBezTo>
                    <a:cubicBezTo>
                      <a:pt x="176" y="693"/>
                      <a:pt x="176" y="693"/>
                      <a:pt x="176" y="693"/>
                    </a:cubicBezTo>
                    <a:cubicBezTo>
                      <a:pt x="176" y="693"/>
                      <a:pt x="176" y="693"/>
                      <a:pt x="176" y="693"/>
                    </a:cubicBezTo>
                    <a:cubicBezTo>
                      <a:pt x="178" y="695"/>
                      <a:pt x="178" y="695"/>
                      <a:pt x="178" y="695"/>
                    </a:cubicBezTo>
                    <a:cubicBezTo>
                      <a:pt x="184" y="697"/>
                      <a:pt x="184" y="697"/>
                      <a:pt x="184" y="697"/>
                    </a:cubicBezTo>
                    <a:cubicBezTo>
                      <a:pt x="184" y="697"/>
                      <a:pt x="184" y="697"/>
                      <a:pt x="184" y="697"/>
                    </a:cubicBezTo>
                    <a:cubicBezTo>
                      <a:pt x="184" y="697"/>
                      <a:pt x="184" y="697"/>
                      <a:pt x="184" y="697"/>
                    </a:cubicBezTo>
                    <a:cubicBezTo>
                      <a:pt x="186" y="695"/>
                      <a:pt x="186" y="695"/>
                      <a:pt x="186" y="695"/>
                    </a:cubicBezTo>
                    <a:cubicBezTo>
                      <a:pt x="193" y="695"/>
                      <a:pt x="193" y="695"/>
                      <a:pt x="193" y="695"/>
                    </a:cubicBezTo>
                    <a:cubicBezTo>
                      <a:pt x="193" y="695"/>
                      <a:pt x="193" y="695"/>
                      <a:pt x="193" y="695"/>
                    </a:cubicBezTo>
                    <a:cubicBezTo>
                      <a:pt x="197" y="692"/>
                      <a:pt x="197" y="692"/>
                      <a:pt x="197" y="692"/>
                    </a:cubicBezTo>
                    <a:cubicBezTo>
                      <a:pt x="202" y="692"/>
                      <a:pt x="202" y="692"/>
                      <a:pt x="202" y="692"/>
                    </a:cubicBezTo>
                    <a:cubicBezTo>
                      <a:pt x="208" y="694"/>
                      <a:pt x="208" y="694"/>
                      <a:pt x="208" y="694"/>
                    </a:cubicBezTo>
                    <a:cubicBezTo>
                      <a:pt x="208" y="694"/>
                      <a:pt x="208" y="694"/>
                      <a:pt x="208" y="694"/>
                    </a:cubicBezTo>
                    <a:cubicBezTo>
                      <a:pt x="209" y="692"/>
                      <a:pt x="209" y="692"/>
                      <a:pt x="209" y="692"/>
                    </a:cubicBezTo>
                    <a:cubicBezTo>
                      <a:pt x="212" y="691"/>
                      <a:pt x="212" y="691"/>
                      <a:pt x="212" y="691"/>
                    </a:cubicBezTo>
                    <a:cubicBezTo>
                      <a:pt x="216" y="691"/>
                      <a:pt x="216" y="691"/>
                      <a:pt x="216" y="691"/>
                    </a:cubicBezTo>
                    <a:cubicBezTo>
                      <a:pt x="216" y="691"/>
                      <a:pt x="216" y="691"/>
                      <a:pt x="216" y="691"/>
                    </a:cubicBezTo>
                    <a:cubicBezTo>
                      <a:pt x="222" y="687"/>
                      <a:pt x="222" y="687"/>
                      <a:pt x="222" y="687"/>
                    </a:cubicBezTo>
                    <a:cubicBezTo>
                      <a:pt x="223" y="686"/>
                      <a:pt x="223" y="686"/>
                      <a:pt x="223" y="686"/>
                    </a:cubicBezTo>
                    <a:cubicBezTo>
                      <a:pt x="227" y="682"/>
                      <a:pt x="227" y="682"/>
                      <a:pt x="227" y="682"/>
                    </a:cubicBezTo>
                    <a:cubicBezTo>
                      <a:pt x="229" y="680"/>
                      <a:pt x="229" y="680"/>
                      <a:pt x="229" y="680"/>
                    </a:cubicBezTo>
                    <a:cubicBezTo>
                      <a:pt x="229" y="680"/>
                      <a:pt x="229" y="680"/>
                      <a:pt x="229" y="680"/>
                    </a:cubicBezTo>
                    <a:cubicBezTo>
                      <a:pt x="229" y="680"/>
                      <a:pt x="229" y="680"/>
                      <a:pt x="229" y="680"/>
                    </a:cubicBezTo>
                    <a:cubicBezTo>
                      <a:pt x="230" y="679"/>
                      <a:pt x="230" y="679"/>
                      <a:pt x="230" y="679"/>
                    </a:cubicBezTo>
                    <a:cubicBezTo>
                      <a:pt x="230" y="678"/>
                      <a:pt x="230" y="678"/>
                      <a:pt x="230" y="678"/>
                    </a:cubicBezTo>
                    <a:cubicBezTo>
                      <a:pt x="233" y="675"/>
                      <a:pt x="233" y="675"/>
                      <a:pt x="233" y="675"/>
                    </a:cubicBezTo>
                    <a:cubicBezTo>
                      <a:pt x="233" y="675"/>
                      <a:pt x="233" y="675"/>
                      <a:pt x="233" y="675"/>
                    </a:cubicBezTo>
                    <a:cubicBezTo>
                      <a:pt x="237" y="668"/>
                      <a:pt x="237" y="668"/>
                      <a:pt x="237" y="668"/>
                    </a:cubicBezTo>
                    <a:cubicBezTo>
                      <a:pt x="238" y="667"/>
                      <a:pt x="238" y="667"/>
                      <a:pt x="238" y="667"/>
                    </a:cubicBezTo>
                    <a:cubicBezTo>
                      <a:pt x="238" y="667"/>
                      <a:pt x="238" y="667"/>
                      <a:pt x="238" y="667"/>
                    </a:cubicBezTo>
                    <a:cubicBezTo>
                      <a:pt x="238" y="667"/>
                      <a:pt x="238" y="667"/>
                      <a:pt x="238" y="667"/>
                    </a:cubicBezTo>
                    <a:cubicBezTo>
                      <a:pt x="238" y="667"/>
                      <a:pt x="238" y="667"/>
                      <a:pt x="238" y="667"/>
                    </a:cubicBezTo>
                    <a:cubicBezTo>
                      <a:pt x="238" y="666"/>
                      <a:pt x="238" y="666"/>
                      <a:pt x="238" y="666"/>
                    </a:cubicBezTo>
                    <a:cubicBezTo>
                      <a:pt x="239" y="665"/>
                      <a:pt x="239" y="665"/>
                      <a:pt x="239" y="665"/>
                    </a:cubicBezTo>
                    <a:cubicBezTo>
                      <a:pt x="240" y="663"/>
                      <a:pt x="240" y="663"/>
                      <a:pt x="240" y="663"/>
                    </a:cubicBezTo>
                    <a:cubicBezTo>
                      <a:pt x="245" y="658"/>
                      <a:pt x="245" y="658"/>
                      <a:pt x="245" y="658"/>
                    </a:cubicBezTo>
                    <a:cubicBezTo>
                      <a:pt x="245" y="658"/>
                      <a:pt x="245" y="658"/>
                      <a:pt x="245" y="658"/>
                    </a:cubicBezTo>
                    <a:cubicBezTo>
                      <a:pt x="247" y="650"/>
                      <a:pt x="247" y="650"/>
                      <a:pt x="247" y="650"/>
                    </a:cubicBezTo>
                    <a:cubicBezTo>
                      <a:pt x="247" y="648"/>
                      <a:pt x="247" y="648"/>
                      <a:pt x="247" y="648"/>
                    </a:cubicBezTo>
                    <a:cubicBezTo>
                      <a:pt x="247" y="640"/>
                      <a:pt x="247" y="640"/>
                      <a:pt x="247" y="640"/>
                    </a:cubicBezTo>
                    <a:cubicBezTo>
                      <a:pt x="249" y="638"/>
                      <a:pt x="249" y="638"/>
                      <a:pt x="249" y="638"/>
                    </a:cubicBezTo>
                    <a:cubicBezTo>
                      <a:pt x="251" y="637"/>
                      <a:pt x="251" y="637"/>
                      <a:pt x="251" y="637"/>
                    </a:cubicBezTo>
                    <a:cubicBezTo>
                      <a:pt x="256" y="635"/>
                      <a:pt x="256" y="635"/>
                      <a:pt x="256" y="635"/>
                    </a:cubicBezTo>
                    <a:cubicBezTo>
                      <a:pt x="258" y="634"/>
                      <a:pt x="258" y="634"/>
                      <a:pt x="258" y="634"/>
                    </a:cubicBezTo>
                    <a:cubicBezTo>
                      <a:pt x="258" y="634"/>
                      <a:pt x="258" y="634"/>
                      <a:pt x="258" y="634"/>
                    </a:cubicBezTo>
                    <a:cubicBezTo>
                      <a:pt x="260" y="631"/>
                      <a:pt x="260" y="631"/>
                      <a:pt x="260" y="631"/>
                    </a:cubicBezTo>
                    <a:cubicBezTo>
                      <a:pt x="260" y="631"/>
                      <a:pt x="260" y="631"/>
                      <a:pt x="260" y="631"/>
                    </a:cubicBezTo>
                    <a:cubicBezTo>
                      <a:pt x="260" y="629"/>
                      <a:pt x="260" y="629"/>
                      <a:pt x="260" y="629"/>
                    </a:cubicBezTo>
                    <a:cubicBezTo>
                      <a:pt x="260" y="622"/>
                      <a:pt x="260" y="622"/>
                      <a:pt x="260" y="622"/>
                    </a:cubicBezTo>
                    <a:cubicBezTo>
                      <a:pt x="260" y="619"/>
                      <a:pt x="260" y="619"/>
                      <a:pt x="260" y="619"/>
                    </a:cubicBezTo>
                    <a:cubicBezTo>
                      <a:pt x="260" y="619"/>
                      <a:pt x="260" y="619"/>
                      <a:pt x="260" y="619"/>
                    </a:cubicBezTo>
                    <a:cubicBezTo>
                      <a:pt x="260" y="619"/>
                      <a:pt x="260" y="619"/>
                      <a:pt x="260" y="619"/>
                    </a:cubicBezTo>
                    <a:cubicBezTo>
                      <a:pt x="259" y="621"/>
                      <a:pt x="259" y="621"/>
                      <a:pt x="259" y="621"/>
                    </a:cubicBezTo>
                    <a:cubicBezTo>
                      <a:pt x="259" y="619"/>
                      <a:pt x="259" y="619"/>
                      <a:pt x="259" y="619"/>
                    </a:cubicBezTo>
                    <a:cubicBezTo>
                      <a:pt x="258" y="611"/>
                      <a:pt x="258" y="611"/>
                      <a:pt x="258" y="611"/>
                    </a:cubicBezTo>
                    <a:cubicBezTo>
                      <a:pt x="258" y="611"/>
                      <a:pt x="258" y="611"/>
                      <a:pt x="258" y="611"/>
                    </a:cubicBezTo>
                    <a:cubicBezTo>
                      <a:pt x="256" y="609"/>
                      <a:pt x="256" y="609"/>
                      <a:pt x="256" y="609"/>
                    </a:cubicBezTo>
                    <a:cubicBezTo>
                      <a:pt x="256" y="605"/>
                      <a:pt x="256" y="605"/>
                      <a:pt x="256" y="605"/>
                    </a:cubicBezTo>
                    <a:cubicBezTo>
                      <a:pt x="256" y="605"/>
                      <a:pt x="256" y="605"/>
                      <a:pt x="256" y="605"/>
                    </a:cubicBezTo>
                    <a:cubicBezTo>
                      <a:pt x="255" y="603"/>
                      <a:pt x="255" y="603"/>
                      <a:pt x="255" y="603"/>
                    </a:cubicBezTo>
                    <a:cubicBezTo>
                      <a:pt x="262" y="599"/>
                      <a:pt x="262" y="599"/>
                      <a:pt x="262" y="599"/>
                    </a:cubicBezTo>
                    <a:cubicBezTo>
                      <a:pt x="264" y="599"/>
                      <a:pt x="264" y="599"/>
                      <a:pt x="264" y="599"/>
                    </a:cubicBezTo>
                    <a:cubicBezTo>
                      <a:pt x="264" y="599"/>
                      <a:pt x="264" y="599"/>
                      <a:pt x="264" y="599"/>
                    </a:cubicBezTo>
                    <a:cubicBezTo>
                      <a:pt x="264" y="598"/>
                      <a:pt x="264" y="598"/>
                      <a:pt x="264" y="598"/>
                    </a:cubicBezTo>
                    <a:cubicBezTo>
                      <a:pt x="264" y="598"/>
                      <a:pt x="264" y="598"/>
                      <a:pt x="264" y="598"/>
                    </a:cubicBezTo>
                    <a:cubicBezTo>
                      <a:pt x="265" y="597"/>
                      <a:pt x="265" y="597"/>
                      <a:pt x="265" y="597"/>
                    </a:cubicBezTo>
                    <a:cubicBezTo>
                      <a:pt x="266" y="593"/>
                      <a:pt x="266" y="593"/>
                      <a:pt x="266" y="593"/>
                    </a:cubicBezTo>
                    <a:cubicBezTo>
                      <a:pt x="273" y="588"/>
                      <a:pt x="273" y="588"/>
                      <a:pt x="273" y="588"/>
                    </a:cubicBezTo>
                    <a:cubicBezTo>
                      <a:pt x="277" y="587"/>
                      <a:pt x="277" y="587"/>
                      <a:pt x="277" y="587"/>
                    </a:cubicBezTo>
                    <a:cubicBezTo>
                      <a:pt x="277" y="587"/>
                      <a:pt x="277" y="587"/>
                      <a:pt x="278" y="587"/>
                    </a:cubicBezTo>
                    <a:cubicBezTo>
                      <a:pt x="281" y="584"/>
                      <a:pt x="281" y="584"/>
                      <a:pt x="281" y="584"/>
                    </a:cubicBezTo>
                    <a:cubicBezTo>
                      <a:pt x="281" y="584"/>
                      <a:pt x="281" y="584"/>
                      <a:pt x="281" y="584"/>
                    </a:cubicBezTo>
                    <a:cubicBezTo>
                      <a:pt x="285" y="575"/>
                      <a:pt x="285" y="575"/>
                      <a:pt x="285" y="575"/>
                    </a:cubicBezTo>
                    <a:cubicBezTo>
                      <a:pt x="286" y="573"/>
                      <a:pt x="286" y="573"/>
                      <a:pt x="286" y="573"/>
                    </a:cubicBezTo>
                    <a:cubicBezTo>
                      <a:pt x="286" y="573"/>
                      <a:pt x="286" y="573"/>
                      <a:pt x="286" y="573"/>
                    </a:cubicBezTo>
                    <a:cubicBezTo>
                      <a:pt x="286" y="571"/>
                      <a:pt x="286" y="571"/>
                      <a:pt x="286" y="571"/>
                    </a:cubicBezTo>
                    <a:cubicBezTo>
                      <a:pt x="286" y="571"/>
                      <a:pt x="286" y="571"/>
                      <a:pt x="286" y="571"/>
                    </a:cubicBezTo>
                    <a:cubicBezTo>
                      <a:pt x="286" y="571"/>
                      <a:pt x="286" y="571"/>
                      <a:pt x="286" y="571"/>
                    </a:cubicBezTo>
                    <a:cubicBezTo>
                      <a:pt x="285" y="572"/>
                      <a:pt x="285" y="572"/>
                      <a:pt x="285" y="572"/>
                    </a:cubicBezTo>
                    <a:cubicBezTo>
                      <a:pt x="285" y="569"/>
                      <a:pt x="285" y="569"/>
                      <a:pt x="285" y="569"/>
                    </a:cubicBezTo>
                    <a:cubicBezTo>
                      <a:pt x="285" y="562"/>
                      <a:pt x="285" y="562"/>
                      <a:pt x="285" y="562"/>
                    </a:cubicBezTo>
                    <a:cubicBezTo>
                      <a:pt x="285" y="562"/>
                      <a:pt x="285" y="562"/>
                      <a:pt x="285" y="562"/>
                    </a:cubicBezTo>
                    <a:cubicBezTo>
                      <a:pt x="284" y="562"/>
                      <a:pt x="284" y="562"/>
                      <a:pt x="284" y="562"/>
                    </a:cubicBezTo>
                    <a:cubicBezTo>
                      <a:pt x="285" y="561"/>
                      <a:pt x="285" y="561"/>
                      <a:pt x="285" y="561"/>
                    </a:cubicBezTo>
                    <a:cubicBezTo>
                      <a:pt x="285" y="561"/>
                      <a:pt x="285" y="561"/>
                      <a:pt x="285" y="561"/>
                    </a:cubicBezTo>
                    <a:cubicBezTo>
                      <a:pt x="284" y="552"/>
                      <a:pt x="284" y="552"/>
                      <a:pt x="284" y="552"/>
                    </a:cubicBezTo>
                    <a:cubicBezTo>
                      <a:pt x="285" y="548"/>
                      <a:pt x="285" y="548"/>
                      <a:pt x="285" y="548"/>
                    </a:cubicBezTo>
                    <a:cubicBezTo>
                      <a:pt x="285" y="548"/>
                      <a:pt x="285" y="548"/>
                      <a:pt x="285" y="548"/>
                    </a:cubicBezTo>
                    <a:cubicBezTo>
                      <a:pt x="284" y="547"/>
                      <a:pt x="284" y="547"/>
                      <a:pt x="284" y="547"/>
                    </a:cubicBezTo>
                    <a:cubicBezTo>
                      <a:pt x="284" y="547"/>
                      <a:pt x="284" y="547"/>
                      <a:pt x="284" y="547"/>
                    </a:cubicBezTo>
                    <a:cubicBezTo>
                      <a:pt x="280" y="544"/>
                      <a:pt x="280" y="544"/>
                      <a:pt x="280" y="544"/>
                    </a:cubicBezTo>
                    <a:cubicBezTo>
                      <a:pt x="280" y="537"/>
                      <a:pt x="280" y="537"/>
                      <a:pt x="280" y="537"/>
                    </a:cubicBezTo>
                    <a:cubicBezTo>
                      <a:pt x="280" y="537"/>
                      <a:pt x="280" y="537"/>
                      <a:pt x="280" y="537"/>
                    </a:cubicBezTo>
                    <a:cubicBezTo>
                      <a:pt x="279" y="533"/>
                      <a:pt x="279" y="533"/>
                      <a:pt x="279" y="533"/>
                    </a:cubicBezTo>
                    <a:cubicBezTo>
                      <a:pt x="279" y="530"/>
                      <a:pt x="279" y="530"/>
                      <a:pt x="279" y="530"/>
                    </a:cubicBezTo>
                    <a:cubicBezTo>
                      <a:pt x="279" y="530"/>
                      <a:pt x="279" y="530"/>
                      <a:pt x="279" y="530"/>
                    </a:cubicBezTo>
                    <a:cubicBezTo>
                      <a:pt x="279" y="530"/>
                      <a:pt x="279" y="530"/>
                      <a:pt x="279" y="530"/>
                    </a:cubicBezTo>
                    <a:cubicBezTo>
                      <a:pt x="278" y="530"/>
                      <a:pt x="278" y="530"/>
                      <a:pt x="278" y="530"/>
                    </a:cubicBezTo>
                    <a:cubicBezTo>
                      <a:pt x="280" y="525"/>
                      <a:pt x="280" y="525"/>
                      <a:pt x="280" y="525"/>
                    </a:cubicBezTo>
                    <a:cubicBezTo>
                      <a:pt x="280" y="525"/>
                      <a:pt x="280" y="525"/>
                      <a:pt x="280" y="525"/>
                    </a:cubicBezTo>
                    <a:cubicBezTo>
                      <a:pt x="276" y="519"/>
                      <a:pt x="276" y="519"/>
                      <a:pt x="276" y="519"/>
                    </a:cubicBezTo>
                    <a:cubicBezTo>
                      <a:pt x="278" y="511"/>
                      <a:pt x="278" y="511"/>
                      <a:pt x="278" y="511"/>
                    </a:cubicBezTo>
                    <a:cubicBezTo>
                      <a:pt x="281" y="505"/>
                      <a:pt x="281" y="505"/>
                      <a:pt x="281" y="505"/>
                    </a:cubicBezTo>
                    <a:cubicBezTo>
                      <a:pt x="281" y="505"/>
                      <a:pt x="281" y="505"/>
                      <a:pt x="281" y="505"/>
                    </a:cubicBezTo>
                    <a:cubicBezTo>
                      <a:pt x="282" y="502"/>
                      <a:pt x="282" y="502"/>
                      <a:pt x="282" y="502"/>
                    </a:cubicBezTo>
                    <a:cubicBezTo>
                      <a:pt x="283" y="502"/>
                      <a:pt x="283" y="502"/>
                      <a:pt x="283" y="502"/>
                    </a:cubicBezTo>
                    <a:cubicBezTo>
                      <a:pt x="283" y="502"/>
                      <a:pt x="283" y="502"/>
                      <a:pt x="283" y="502"/>
                    </a:cubicBezTo>
                    <a:cubicBezTo>
                      <a:pt x="283" y="498"/>
                      <a:pt x="283" y="498"/>
                      <a:pt x="283" y="498"/>
                    </a:cubicBezTo>
                    <a:cubicBezTo>
                      <a:pt x="287" y="496"/>
                      <a:pt x="287" y="496"/>
                      <a:pt x="287" y="496"/>
                    </a:cubicBezTo>
                    <a:cubicBezTo>
                      <a:pt x="287" y="496"/>
                      <a:pt x="287" y="496"/>
                      <a:pt x="287" y="496"/>
                    </a:cubicBezTo>
                    <a:cubicBezTo>
                      <a:pt x="286" y="494"/>
                      <a:pt x="286" y="494"/>
                      <a:pt x="286" y="494"/>
                    </a:cubicBezTo>
                    <a:cubicBezTo>
                      <a:pt x="288" y="494"/>
                      <a:pt x="288" y="494"/>
                      <a:pt x="288" y="494"/>
                    </a:cubicBezTo>
                    <a:cubicBezTo>
                      <a:pt x="288" y="494"/>
                      <a:pt x="288" y="494"/>
                      <a:pt x="288" y="494"/>
                    </a:cubicBezTo>
                    <a:cubicBezTo>
                      <a:pt x="290" y="492"/>
                      <a:pt x="290" y="492"/>
                      <a:pt x="290" y="492"/>
                    </a:cubicBezTo>
                    <a:cubicBezTo>
                      <a:pt x="292" y="487"/>
                      <a:pt x="292" y="487"/>
                      <a:pt x="292" y="487"/>
                    </a:cubicBezTo>
                    <a:cubicBezTo>
                      <a:pt x="293" y="487"/>
                      <a:pt x="293" y="487"/>
                      <a:pt x="293" y="487"/>
                    </a:cubicBezTo>
                    <a:cubicBezTo>
                      <a:pt x="293" y="487"/>
                      <a:pt x="293" y="487"/>
                      <a:pt x="293" y="487"/>
                    </a:cubicBezTo>
                    <a:cubicBezTo>
                      <a:pt x="296" y="483"/>
                      <a:pt x="296" y="483"/>
                      <a:pt x="296" y="483"/>
                    </a:cubicBezTo>
                    <a:cubicBezTo>
                      <a:pt x="299" y="478"/>
                      <a:pt x="299" y="478"/>
                      <a:pt x="299" y="478"/>
                    </a:cubicBezTo>
                    <a:cubicBezTo>
                      <a:pt x="303" y="473"/>
                      <a:pt x="303" y="473"/>
                      <a:pt x="303" y="473"/>
                    </a:cubicBezTo>
                    <a:cubicBezTo>
                      <a:pt x="305" y="471"/>
                      <a:pt x="305" y="471"/>
                      <a:pt x="305" y="471"/>
                    </a:cubicBezTo>
                    <a:cubicBezTo>
                      <a:pt x="312" y="467"/>
                      <a:pt x="312" y="467"/>
                      <a:pt x="312" y="467"/>
                    </a:cubicBezTo>
                    <a:cubicBezTo>
                      <a:pt x="315" y="462"/>
                      <a:pt x="315" y="462"/>
                      <a:pt x="315" y="462"/>
                    </a:cubicBezTo>
                    <a:cubicBezTo>
                      <a:pt x="317" y="459"/>
                      <a:pt x="317" y="459"/>
                      <a:pt x="317" y="459"/>
                    </a:cubicBezTo>
                    <a:cubicBezTo>
                      <a:pt x="319" y="458"/>
                      <a:pt x="319" y="458"/>
                      <a:pt x="319" y="458"/>
                    </a:cubicBezTo>
                    <a:cubicBezTo>
                      <a:pt x="319" y="457"/>
                      <a:pt x="319" y="457"/>
                      <a:pt x="319" y="457"/>
                    </a:cubicBezTo>
                    <a:cubicBezTo>
                      <a:pt x="321" y="454"/>
                      <a:pt x="321" y="454"/>
                      <a:pt x="321" y="454"/>
                    </a:cubicBezTo>
                    <a:cubicBezTo>
                      <a:pt x="324" y="448"/>
                      <a:pt x="324" y="448"/>
                      <a:pt x="324" y="448"/>
                    </a:cubicBezTo>
                    <a:cubicBezTo>
                      <a:pt x="326" y="444"/>
                      <a:pt x="326" y="444"/>
                      <a:pt x="326" y="444"/>
                    </a:cubicBezTo>
                    <a:cubicBezTo>
                      <a:pt x="329" y="436"/>
                      <a:pt x="329" y="436"/>
                      <a:pt x="329" y="436"/>
                    </a:cubicBezTo>
                    <a:cubicBezTo>
                      <a:pt x="330" y="434"/>
                      <a:pt x="330" y="434"/>
                      <a:pt x="330" y="434"/>
                    </a:cubicBezTo>
                    <a:cubicBezTo>
                      <a:pt x="330" y="434"/>
                      <a:pt x="330" y="434"/>
                      <a:pt x="330" y="434"/>
                    </a:cubicBezTo>
                    <a:cubicBezTo>
                      <a:pt x="330" y="433"/>
                      <a:pt x="330" y="433"/>
                      <a:pt x="330" y="433"/>
                    </a:cubicBezTo>
                    <a:cubicBezTo>
                      <a:pt x="332" y="431"/>
                      <a:pt x="332" y="431"/>
                      <a:pt x="332" y="431"/>
                    </a:cubicBezTo>
                    <a:cubicBezTo>
                      <a:pt x="332" y="431"/>
                      <a:pt x="332" y="431"/>
                      <a:pt x="332" y="431"/>
                    </a:cubicBezTo>
                    <a:cubicBezTo>
                      <a:pt x="335" y="424"/>
                      <a:pt x="335" y="424"/>
                      <a:pt x="335" y="424"/>
                    </a:cubicBezTo>
                    <a:cubicBezTo>
                      <a:pt x="335" y="423"/>
                      <a:pt x="335" y="423"/>
                      <a:pt x="335" y="423"/>
                    </a:cubicBezTo>
                    <a:cubicBezTo>
                      <a:pt x="335" y="418"/>
                      <a:pt x="335" y="418"/>
                      <a:pt x="335" y="418"/>
                    </a:cubicBezTo>
                    <a:cubicBezTo>
                      <a:pt x="338" y="417"/>
                      <a:pt x="338" y="417"/>
                      <a:pt x="338" y="417"/>
                    </a:cubicBezTo>
                    <a:cubicBezTo>
                      <a:pt x="338" y="417"/>
                      <a:pt x="338" y="417"/>
                      <a:pt x="338" y="417"/>
                    </a:cubicBezTo>
                    <a:cubicBezTo>
                      <a:pt x="337" y="408"/>
                      <a:pt x="337" y="408"/>
                      <a:pt x="337" y="408"/>
                    </a:cubicBezTo>
                    <a:cubicBezTo>
                      <a:pt x="337" y="408"/>
                      <a:pt x="337" y="408"/>
                      <a:pt x="337" y="408"/>
                    </a:cubicBezTo>
                    <a:cubicBezTo>
                      <a:pt x="335" y="407"/>
                      <a:pt x="335" y="407"/>
                      <a:pt x="335" y="407"/>
                    </a:cubicBezTo>
                    <a:cubicBezTo>
                      <a:pt x="335" y="407"/>
                      <a:pt x="335" y="407"/>
                      <a:pt x="335" y="407"/>
                    </a:cubicBezTo>
                    <a:cubicBezTo>
                      <a:pt x="331" y="410"/>
                      <a:pt x="331" y="410"/>
                      <a:pt x="331" y="410"/>
                    </a:cubicBezTo>
                    <a:cubicBezTo>
                      <a:pt x="326" y="412"/>
                      <a:pt x="326" y="412"/>
                      <a:pt x="326" y="412"/>
                    </a:cubicBezTo>
                    <a:cubicBezTo>
                      <a:pt x="324" y="412"/>
                      <a:pt x="324" y="412"/>
                      <a:pt x="324" y="412"/>
                    </a:cubicBezTo>
                    <a:cubicBezTo>
                      <a:pt x="324" y="412"/>
                      <a:pt x="324" y="412"/>
                      <a:pt x="324" y="412"/>
                    </a:cubicBezTo>
                    <a:cubicBezTo>
                      <a:pt x="322" y="413"/>
                      <a:pt x="322" y="413"/>
                      <a:pt x="322" y="413"/>
                    </a:cubicBezTo>
                    <a:cubicBezTo>
                      <a:pt x="318" y="412"/>
                      <a:pt x="318" y="412"/>
                      <a:pt x="318" y="412"/>
                    </a:cubicBezTo>
                    <a:cubicBezTo>
                      <a:pt x="318" y="412"/>
                      <a:pt x="318" y="412"/>
                      <a:pt x="318" y="412"/>
                    </a:cubicBezTo>
                    <a:cubicBezTo>
                      <a:pt x="314" y="415"/>
                      <a:pt x="314" y="415"/>
                      <a:pt x="314" y="415"/>
                    </a:cubicBezTo>
                    <a:cubicBezTo>
                      <a:pt x="310" y="414"/>
                      <a:pt x="310" y="414"/>
                      <a:pt x="310" y="414"/>
                    </a:cubicBezTo>
                    <a:cubicBezTo>
                      <a:pt x="310" y="414"/>
                      <a:pt x="310" y="414"/>
                      <a:pt x="310" y="414"/>
                    </a:cubicBezTo>
                    <a:cubicBezTo>
                      <a:pt x="306" y="417"/>
                      <a:pt x="306" y="417"/>
                      <a:pt x="306" y="417"/>
                    </a:cubicBezTo>
                    <a:cubicBezTo>
                      <a:pt x="303" y="417"/>
                      <a:pt x="303" y="417"/>
                      <a:pt x="303" y="417"/>
                    </a:cubicBezTo>
                    <a:cubicBezTo>
                      <a:pt x="298" y="410"/>
                      <a:pt x="298" y="410"/>
                      <a:pt x="298" y="410"/>
                    </a:cubicBezTo>
                    <a:cubicBezTo>
                      <a:pt x="298" y="410"/>
                      <a:pt x="298" y="410"/>
                      <a:pt x="298" y="410"/>
                    </a:cubicBezTo>
                    <a:cubicBezTo>
                      <a:pt x="294" y="410"/>
                      <a:pt x="294" y="410"/>
                      <a:pt x="294" y="410"/>
                    </a:cubicBezTo>
                    <a:cubicBezTo>
                      <a:pt x="297" y="403"/>
                      <a:pt x="297" y="403"/>
                      <a:pt x="297" y="403"/>
                    </a:cubicBezTo>
                    <a:cubicBezTo>
                      <a:pt x="297" y="403"/>
                      <a:pt x="297" y="403"/>
                      <a:pt x="297" y="403"/>
                    </a:cubicBezTo>
                    <a:cubicBezTo>
                      <a:pt x="297" y="403"/>
                      <a:pt x="297" y="403"/>
                      <a:pt x="297" y="403"/>
                    </a:cubicBezTo>
                    <a:cubicBezTo>
                      <a:pt x="297" y="403"/>
                      <a:pt x="297" y="403"/>
                      <a:pt x="297" y="403"/>
                    </a:cubicBezTo>
                    <a:cubicBezTo>
                      <a:pt x="293" y="398"/>
                      <a:pt x="293" y="398"/>
                      <a:pt x="293" y="398"/>
                    </a:cubicBezTo>
                    <a:cubicBezTo>
                      <a:pt x="290" y="395"/>
                      <a:pt x="290" y="395"/>
                      <a:pt x="290" y="395"/>
                    </a:cubicBezTo>
                    <a:cubicBezTo>
                      <a:pt x="288" y="391"/>
                      <a:pt x="288" y="391"/>
                      <a:pt x="288" y="391"/>
                    </a:cubicBezTo>
                    <a:cubicBezTo>
                      <a:pt x="288" y="391"/>
                      <a:pt x="288" y="391"/>
                      <a:pt x="288" y="391"/>
                    </a:cubicBezTo>
                    <a:cubicBezTo>
                      <a:pt x="283" y="389"/>
                      <a:pt x="283" y="389"/>
                      <a:pt x="283" y="389"/>
                    </a:cubicBezTo>
                    <a:cubicBezTo>
                      <a:pt x="281" y="386"/>
                      <a:pt x="281" y="386"/>
                      <a:pt x="281" y="386"/>
                    </a:cubicBezTo>
                    <a:cubicBezTo>
                      <a:pt x="281" y="386"/>
                      <a:pt x="281" y="386"/>
                      <a:pt x="281" y="386"/>
                    </a:cubicBezTo>
                    <a:cubicBezTo>
                      <a:pt x="281" y="386"/>
                      <a:pt x="281" y="386"/>
                      <a:pt x="281" y="386"/>
                    </a:cubicBezTo>
                    <a:cubicBezTo>
                      <a:pt x="281" y="388"/>
                      <a:pt x="281" y="388"/>
                      <a:pt x="281" y="388"/>
                    </a:cubicBezTo>
                    <a:cubicBezTo>
                      <a:pt x="278" y="383"/>
                      <a:pt x="278" y="383"/>
                      <a:pt x="278" y="383"/>
                    </a:cubicBezTo>
                    <a:cubicBezTo>
                      <a:pt x="277" y="376"/>
                      <a:pt x="277" y="376"/>
                      <a:pt x="277" y="376"/>
                    </a:cubicBezTo>
                    <a:cubicBezTo>
                      <a:pt x="275" y="370"/>
                      <a:pt x="275" y="370"/>
                      <a:pt x="275" y="370"/>
                    </a:cubicBezTo>
                    <a:cubicBezTo>
                      <a:pt x="275" y="370"/>
                      <a:pt x="275" y="370"/>
                      <a:pt x="275" y="370"/>
                    </a:cubicBezTo>
                    <a:cubicBezTo>
                      <a:pt x="269" y="365"/>
                      <a:pt x="269" y="365"/>
                      <a:pt x="269" y="365"/>
                    </a:cubicBezTo>
                    <a:cubicBezTo>
                      <a:pt x="268" y="357"/>
                      <a:pt x="268" y="357"/>
                      <a:pt x="268" y="357"/>
                    </a:cubicBezTo>
                    <a:cubicBezTo>
                      <a:pt x="268" y="355"/>
                      <a:pt x="268" y="355"/>
                      <a:pt x="268" y="355"/>
                    </a:cubicBezTo>
                    <a:cubicBezTo>
                      <a:pt x="268" y="355"/>
                      <a:pt x="268" y="355"/>
                      <a:pt x="268" y="355"/>
                    </a:cubicBezTo>
                    <a:cubicBezTo>
                      <a:pt x="268" y="355"/>
                      <a:pt x="268" y="355"/>
                      <a:pt x="268" y="355"/>
                    </a:cubicBezTo>
                    <a:cubicBezTo>
                      <a:pt x="268" y="355"/>
                      <a:pt x="268" y="355"/>
                      <a:pt x="268" y="355"/>
                    </a:cubicBezTo>
                    <a:cubicBezTo>
                      <a:pt x="268" y="355"/>
                      <a:pt x="268" y="355"/>
                      <a:pt x="268" y="355"/>
                    </a:cubicBezTo>
                    <a:cubicBezTo>
                      <a:pt x="268" y="352"/>
                      <a:pt x="268" y="352"/>
                      <a:pt x="268" y="352"/>
                    </a:cubicBezTo>
                    <a:cubicBezTo>
                      <a:pt x="269" y="351"/>
                      <a:pt x="269" y="351"/>
                      <a:pt x="269" y="351"/>
                    </a:cubicBezTo>
                    <a:cubicBezTo>
                      <a:pt x="269" y="351"/>
                      <a:pt x="269" y="351"/>
                      <a:pt x="269" y="351"/>
                    </a:cubicBezTo>
                    <a:cubicBezTo>
                      <a:pt x="269" y="351"/>
                      <a:pt x="269" y="351"/>
                      <a:pt x="269" y="351"/>
                    </a:cubicBezTo>
                    <a:cubicBezTo>
                      <a:pt x="267" y="345"/>
                      <a:pt x="267" y="345"/>
                      <a:pt x="267" y="345"/>
                    </a:cubicBezTo>
                    <a:cubicBezTo>
                      <a:pt x="267" y="345"/>
                      <a:pt x="267" y="345"/>
                      <a:pt x="267" y="345"/>
                    </a:cubicBezTo>
                    <a:cubicBezTo>
                      <a:pt x="261" y="340"/>
                      <a:pt x="261" y="340"/>
                      <a:pt x="261" y="340"/>
                    </a:cubicBezTo>
                    <a:cubicBezTo>
                      <a:pt x="261" y="339"/>
                      <a:pt x="261" y="339"/>
                      <a:pt x="261" y="339"/>
                    </a:cubicBezTo>
                    <a:cubicBezTo>
                      <a:pt x="258" y="330"/>
                      <a:pt x="258" y="330"/>
                      <a:pt x="258" y="330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4" y="321"/>
                      <a:pt x="254" y="321"/>
                      <a:pt x="254" y="321"/>
                    </a:cubicBezTo>
                    <a:cubicBezTo>
                      <a:pt x="253" y="317"/>
                      <a:pt x="253" y="317"/>
                      <a:pt x="253" y="317"/>
                    </a:cubicBezTo>
                    <a:cubicBezTo>
                      <a:pt x="253" y="317"/>
                      <a:pt x="253" y="317"/>
                      <a:pt x="253" y="317"/>
                    </a:cubicBezTo>
                    <a:cubicBezTo>
                      <a:pt x="252" y="317"/>
                      <a:pt x="252" y="317"/>
                      <a:pt x="252" y="317"/>
                    </a:cubicBezTo>
                    <a:cubicBezTo>
                      <a:pt x="251" y="309"/>
                      <a:pt x="251" y="309"/>
                      <a:pt x="251" y="309"/>
                    </a:cubicBezTo>
                    <a:cubicBezTo>
                      <a:pt x="251" y="309"/>
                      <a:pt x="251" y="309"/>
                      <a:pt x="251" y="309"/>
                    </a:cubicBezTo>
                    <a:cubicBezTo>
                      <a:pt x="246" y="302"/>
                      <a:pt x="246" y="302"/>
                      <a:pt x="246" y="302"/>
                    </a:cubicBezTo>
                    <a:cubicBezTo>
                      <a:pt x="246" y="301"/>
                      <a:pt x="246" y="301"/>
                      <a:pt x="246" y="301"/>
                    </a:cubicBezTo>
                    <a:cubicBezTo>
                      <a:pt x="249" y="305"/>
                      <a:pt x="249" y="305"/>
                      <a:pt x="249" y="305"/>
                    </a:cubicBezTo>
                    <a:cubicBezTo>
                      <a:pt x="254" y="310"/>
                      <a:pt x="254" y="310"/>
                      <a:pt x="254" y="310"/>
                    </a:cubicBezTo>
                    <a:cubicBezTo>
                      <a:pt x="254" y="310"/>
                      <a:pt x="254" y="310"/>
                      <a:pt x="254" y="310"/>
                    </a:cubicBezTo>
                    <a:cubicBezTo>
                      <a:pt x="254" y="310"/>
                      <a:pt x="254" y="310"/>
                      <a:pt x="254" y="310"/>
                    </a:cubicBezTo>
                    <a:cubicBezTo>
                      <a:pt x="255" y="306"/>
                      <a:pt x="255" y="306"/>
                      <a:pt x="255" y="306"/>
                    </a:cubicBezTo>
                    <a:cubicBezTo>
                      <a:pt x="256" y="300"/>
                      <a:pt x="256" y="300"/>
                      <a:pt x="256" y="300"/>
                    </a:cubicBezTo>
                    <a:cubicBezTo>
                      <a:pt x="257" y="299"/>
                      <a:pt x="257" y="299"/>
                      <a:pt x="257" y="299"/>
                    </a:cubicBezTo>
                    <a:cubicBezTo>
                      <a:pt x="257" y="300"/>
                      <a:pt x="257" y="300"/>
                      <a:pt x="257" y="300"/>
                    </a:cubicBezTo>
                    <a:cubicBezTo>
                      <a:pt x="255" y="308"/>
                      <a:pt x="255" y="308"/>
                      <a:pt x="255" y="308"/>
                    </a:cubicBezTo>
                    <a:cubicBezTo>
                      <a:pt x="255" y="308"/>
                      <a:pt x="255" y="308"/>
                      <a:pt x="255" y="308"/>
                    </a:cubicBezTo>
                    <a:cubicBezTo>
                      <a:pt x="255" y="308"/>
                      <a:pt x="255" y="308"/>
                      <a:pt x="255" y="308"/>
                    </a:cubicBezTo>
                    <a:cubicBezTo>
                      <a:pt x="258" y="308"/>
                      <a:pt x="258" y="308"/>
                      <a:pt x="258" y="308"/>
                    </a:cubicBezTo>
                    <a:cubicBezTo>
                      <a:pt x="262" y="315"/>
                      <a:pt x="262" y="315"/>
                      <a:pt x="262" y="315"/>
                    </a:cubicBezTo>
                    <a:cubicBezTo>
                      <a:pt x="263" y="316"/>
                      <a:pt x="263" y="316"/>
                      <a:pt x="263" y="316"/>
                    </a:cubicBezTo>
                    <a:cubicBezTo>
                      <a:pt x="263" y="316"/>
                      <a:pt x="263" y="316"/>
                      <a:pt x="263" y="316"/>
                    </a:cubicBezTo>
                    <a:cubicBezTo>
                      <a:pt x="264" y="318"/>
                      <a:pt x="264" y="318"/>
                      <a:pt x="264" y="318"/>
                    </a:cubicBezTo>
                    <a:cubicBezTo>
                      <a:pt x="264" y="319"/>
                      <a:pt x="264" y="319"/>
                      <a:pt x="264" y="319"/>
                    </a:cubicBezTo>
                    <a:cubicBezTo>
                      <a:pt x="264" y="320"/>
                      <a:pt x="264" y="320"/>
                      <a:pt x="264" y="320"/>
                    </a:cubicBezTo>
                    <a:cubicBezTo>
                      <a:pt x="264" y="320"/>
                      <a:pt x="264" y="320"/>
                      <a:pt x="264" y="320"/>
                    </a:cubicBezTo>
                    <a:cubicBezTo>
                      <a:pt x="265" y="320"/>
                      <a:pt x="265" y="320"/>
                      <a:pt x="265" y="320"/>
                    </a:cubicBezTo>
                    <a:cubicBezTo>
                      <a:pt x="266" y="322"/>
                      <a:pt x="266" y="322"/>
                      <a:pt x="266" y="322"/>
                    </a:cubicBezTo>
                    <a:cubicBezTo>
                      <a:pt x="266" y="322"/>
                      <a:pt x="266" y="322"/>
                      <a:pt x="266" y="322"/>
                    </a:cubicBezTo>
                    <a:cubicBezTo>
                      <a:pt x="268" y="326"/>
                      <a:pt x="268" y="326"/>
                      <a:pt x="268" y="326"/>
                    </a:cubicBezTo>
                    <a:cubicBezTo>
                      <a:pt x="269" y="331"/>
                      <a:pt x="269" y="331"/>
                      <a:pt x="269" y="331"/>
                    </a:cubicBezTo>
                    <a:cubicBezTo>
                      <a:pt x="269" y="331"/>
                      <a:pt x="269" y="331"/>
                      <a:pt x="269" y="331"/>
                    </a:cubicBezTo>
                    <a:cubicBezTo>
                      <a:pt x="274" y="335"/>
                      <a:pt x="274" y="335"/>
                      <a:pt x="274" y="335"/>
                    </a:cubicBezTo>
                    <a:cubicBezTo>
                      <a:pt x="277" y="341"/>
                      <a:pt x="277" y="341"/>
                      <a:pt x="277" y="341"/>
                    </a:cubicBezTo>
                    <a:cubicBezTo>
                      <a:pt x="278" y="343"/>
                      <a:pt x="278" y="343"/>
                      <a:pt x="278" y="343"/>
                    </a:cubicBezTo>
                    <a:cubicBezTo>
                      <a:pt x="277" y="346"/>
                      <a:pt x="277" y="346"/>
                      <a:pt x="277" y="346"/>
                    </a:cubicBezTo>
                    <a:cubicBezTo>
                      <a:pt x="277" y="346"/>
                      <a:pt x="277" y="346"/>
                      <a:pt x="277" y="346"/>
                    </a:cubicBezTo>
                    <a:cubicBezTo>
                      <a:pt x="278" y="351"/>
                      <a:pt x="278" y="351"/>
                      <a:pt x="278" y="351"/>
                    </a:cubicBezTo>
                    <a:cubicBezTo>
                      <a:pt x="278" y="351"/>
                      <a:pt x="278" y="351"/>
                      <a:pt x="278" y="351"/>
                    </a:cubicBezTo>
                    <a:cubicBezTo>
                      <a:pt x="281" y="356"/>
                      <a:pt x="281" y="356"/>
                      <a:pt x="281" y="356"/>
                    </a:cubicBezTo>
                    <a:cubicBezTo>
                      <a:pt x="281" y="356"/>
                      <a:pt x="281" y="356"/>
                      <a:pt x="281" y="356"/>
                    </a:cubicBezTo>
                    <a:cubicBezTo>
                      <a:pt x="286" y="359"/>
                      <a:pt x="286" y="359"/>
                      <a:pt x="286" y="359"/>
                    </a:cubicBezTo>
                    <a:cubicBezTo>
                      <a:pt x="288" y="367"/>
                      <a:pt x="288" y="367"/>
                      <a:pt x="288" y="367"/>
                    </a:cubicBezTo>
                    <a:cubicBezTo>
                      <a:pt x="291" y="371"/>
                      <a:pt x="291" y="371"/>
                      <a:pt x="291" y="371"/>
                    </a:cubicBezTo>
                    <a:cubicBezTo>
                      <a:pt x="291" y="371"/>
                      <a:pt x="291" y="371"/>
                      <a:pt x="291" y="371"/>
                    </a:cubicBezTo>
                    <a:cubicBezTo>
                      <a:pt x="293" y="374"/>
                      <a:pt x="293" y="374"/>
                      <a:pt x="293" y="374"/>
                    </a:cubicBezTo>
                    <a:cubicBezTo>
                      <a:pt x="296" y="380"/>
                      <a:pt x="296" y="380"/>
                      <a:pt x="296" y="380"/>
                    </a:cubicBezTo>
                    <a:cubicBezTo>
                      <a:pt x="296" y="380"/>
                      <a:pt x="296" y="380"/>
                      <a:pt x="296" y="380"/>
                    </a:cubicBezTo>
                    <a:cubicBezTo>
                      <a:pt x="296" y="380"/>
                      <a:pt x="296" y="380"/>
                      <a:pt x="296" y="380"/>
                    </a:cubicBezTo>
                    <a:cubicBezTo>
                      <a:pt x="296" y="380"/>
                      <a:pt x="296" y="380"/>
                      <a:pt x="296" y="380"/>
                    </a:cubicBezTo>
                    <a:cubicBezTo>
                      <a:pt x="296" y="389"/>
                      <a:pt x="296" y="389"/>
                      <a:pt x="296" y="389"/>
                    </a:cubicBezTo>
                    <a:cubicBezTo>
                      <a:pt x="298" y="397"/>
                      <a:pt x="298" y="397"/>
                      <a:pt x="298" y="397"/>
                    </a:cubicBezTo>
                    <a:cubicBezTo>
                      <a:pt x="298" y="400"/>
                      <a:pt x="298" y="400"/>
                      <a:pt x="298" y="400"/>
                    </a:cubicBezTo>
                    <a:cubicBezTo>
                      <a:pt x="298" y="400"/>
                      <a:pt x="298" y="400"/>
                      <a:pt x="298" y="400"/>
                    </a:cubicBezTo>
                    <a:cubicBezTo>
                      <a:pt x="299" y="403"/>
                      <a:pt x="299" y="403"/>
                      <a:pt x="299" y="403"/>
                    </a:cubicBezTo>
                    <a:cubicBezTo>
                      <a:pt x="299" y="403"/>
                      <a:pt x="299" y="403"/>
                      <a:pt x="299" y="403"/>
                    </a:cubicBezTo>
                    <a:cubicBezTo>
                      <a:pt x="306" y="402"/>
                      <a:pt x="306" y="402"/>
                      <a:pt x="306" y="402"/>
                    </a:cubicBezTo>
                    <a:cubicBezTo>
                      <a:pt x="307" y="403"/>
                      <a:pt x="307" y="403"/>
                      <a:pt x="307" y="403"/>
                    </a:cubicBezTo>
                    <a:cubicBezTo>
                      <a:pt x="307" y="403"/>
                      <a:pt x="307" y="403"/>
                      <a:pt x="307" y="403"/>
                    </a:cubicBezTo>
                    <a:cubicBezTo>
                      <a:pt x="307" y="403"/>
                      <a:pt x="307" y="403"/>
                      <a:pt x="307" y="403"/>
                    </a:cubicBezTo>
                    <a:cubicBezTo>
                      <a:pt x="310" y="399"/>
                      <a:pt x="310" y="399"/>
                      <a:pt x="310" y="399"/>
                    </a:cubicBezTo>
                    <a:cubicBezTo>
                      <a:pt x="315" y="399"/>
                      <a:pt x="315" y="399"/>
                      <a:pt x="315" y="399"/>
                    </a:cubicBezTo>
                    <a:cubicBezTo>
                      <a:pt x="315" y="399"/>
                      <a:pt x="315" y="399"/>
                      <a:pt x="315" y="399"/>
                    </a:cubicBezTo>
                    <a:cubicBezTo>
                      <a:pt x="321" y="395"/>
                      <a:pt x="321" y="395"/>
                      <a:pt x="321" y="395"/>
                    </a:cubicBezTo>
                    <a:cubicBezTo>
                      <a:pt x="325" y="395"/>
                      <a:pt x="325" y="395"/>
                      <a:pt x="325" y="395"/>
                    </a:cubicBezTo>
                    <a:cubicBezTo>
                      <a:pt x="325" y="395"/>
                      <a:pt x="325" y="395"/>
                      <a:pt x="325" y="395"/>
                    </a:cubicBezTo>
                    <a:cubicBezTo>
                      <a:pt x="325" y="395"/>
                      <a:pt x="325" y="395"/>
                      <a:pt x="325" y="395"/>
                    </a:cubicBezTo>
                    <a:cubicBezTo>
                      <a:pt x="328" y="391"/>
                      <a:pt x="328" y="391"/>
                      <a:pt x="328" y="391"/>
                    </a:cubicBezTo>
                    <a:cubicBezTo>
                      <a:pt x="334" y="389"/>
                      <a:pt x="334" y="389"/>
                      <a:pt x="334" y="389"/>
                    </a:cubicBezTo>
                    <a:cubicBezTo>
                      <a:pt x="335" y="388"/>
                      <a:pt x="335" y="388"/>
                      <a:pt x="335" y="388"/>
                    </a:cubicBezTo>
                    <a:cubicBezTo>
                      <a:pt x="338" y="388"/>
                      <a:pt x="338" y="388"/>
                      <a:pt x="338" y="388"/>
                    </a:cubicBezTo>
                    <a:cubicBezTo>
                      <a:pt x="342" y="385"/>
                      <a:pt x="342" y="385"/>
                      <a:pt x="342" y="385"/>
                    </a:cubicBezTo>
                    <a:cubicBezTo>
                      <a:pt x="342" y="385"/>
                      <a:pt x="342" y="385"/>
                      <a:pt x="342" y="385"/>
                    </a:cubicBezTo>
                    <a:cubicBezTo>
                      <a:pt x="342" y="381"/>
                      <a:pt x="342" y="381"/>
                      <a:pt x="342" y="381"/>
                    </a:cubicBezTo>
                    <a:cubicBezTo>
                      <a:pt x="346" y="379"/>
                      <a:pt x="346" y="379"/>
                      <a:pt x="346" y="379"/>
                    </a:cubicBezTo>
                    <a:cubicBezTo>
                      <a:pt x="351" y="377"/>
                      <a:pt x="351" y="377"/>
                      <a:pt x="351" y="377"/>
                    </a:cubicBezTo>
                    <a:cubicBezTo>
                      <a:pt x="356" y="377"/>
                      <a:pt x="356" y="377"/>
                      <a:pt x="356" y="377"/>
                    </a:cubicBezTo>
                    <a:cubicBezTo>
                      <a:pt x="356" y="377"/>
                      <a:pt x="356" y="376"/>
                      <a:pt x="356" y="376"/>
                    </a:cubicBezTo>
                    <a:cubicBezTo>
                      <a:pt x="358" y="371"/>
                      <a:pt x="358" y="371"/>
                      <a:pt x="358" y="371"/>
                    </a:cubicBezTo>
                    <a:cubicBezTo>
                      <a:pt x="362" y="371"/>
                      <a:pt x="362" y="371"/>
                      <a:pt x="362" y="371"/>
                    </a:cubicBezTo>
                    <a:cubicBezTo>
                      <a:pt x="362" y="371"/>
                      <a:pt x="362" y="371"/>
                      <a:pt x="362" y="371"/>
                    </a:cubicBezTo>
                    <a:cubicBezTo>
                      <a:pt x="364" y="366"/>
                      <a:pt x="364" y="366"/>
                      <a:pt x="364" y="366"/>
                    </a:cubicBezTo>
                    <a:cubicBezTo>
                      <a:pt x="369" y="364"/>
                      <a:pt x="369" y="364"/>
                      <a:pt x="369" y="364"/>
                    </a:cubicBezTo>
                    <a:cubicBezTo>
                      <a:pt x="369" y="364"/>
                      <a:pt x="369" y="364"/>
                      <a:pt x="369" y="364"/>
                    </a:cubicBezTo>
                    <a:cubicBezTo>
                      <a:pt x="371" y="356"/>
                      <a:pt x="371" y="356"/>
                      <a:pt x="371" y="356"/>
                    </a:cubicBezTo>
                    <a:cubicBezTo>
                      <a:pt x="373" y="355"/>
                      <a:pt x="373" y="355"/>
                      <a:pt x="373" y="355"/>
                    </a:cubicBezTo>
                    <a:cubicBezTo>
                      <a:pt x="373" y="355"/>
                      <a:pt x="373" y="355"/>
                      <a:pt x="373" y="355"/>
                    </a:cubicBezTo>
                    <a:cubicBezTo>
                      <a:pt x="377" y="349"/>
                      <a:pt x="377" y="349"/>
                      <a:pt x="377" y="349"/>
                    </a:cubicBezTo>
                    <a:cubicBezTo>
                      <a:pt x="379" y="344"/>
                      <a:pt x="379" y="344"/>
                      <a:pt x="379" y="344"/>
                    </a:cubicBezTo>
                    <a:cubicBezTo>
                      <a:pt x="379" y="344"/>
                      <a:pt x="379" y="344"/>
                      <a:pt x="379" y="344"/>
                    </a:cubicBezTo>
                    <a:cubicBezTo>
                      <a:pt x="378" y="342"/>
                      <a:pt x="378" y="342"/>
                      <a:pt x="378" y="342"/>
                    </a:cubicBezTo>
                    <a:cubicBezTo>
                      <a:pt x="374" y="336"/>
                      <a:pt x="374" y="336"/>
                      <a:pt x="374" y="336"/>
                    </a:cubicBezTo>
                    <a:cubicBezTo>
                      <a:pt x="374" y="336"/>
                      <a:pt x="374" y="336"/>
                      <a:pt x="374" y="336"/>
                    </a:cubicBezTo>
                    <a:cubicBezTo>
                      <a:pt x="368" y="334"/>
                      <a:pt x="368" y="334"/>
                      <a:pt x="368" y="334"/>
                    </a:cubicBezTo>
                    <a:cubicBezTo>
                      <a:pt x="366" y="333"/>
                      <a:pt x="366" y="333"/>
                      <a:pt x="366" y="333"/>
                    </a:cubicBezTo>
                    <a:cubicBezTo>
                      <a:pt x="363" y="330"/>
                      <a:pt x="363" y="330"/>
                      <a:pt x="363" y="330"/>
                    </a:cubicBezTo>
                    <a:cubicBezTo>
                      <a:pt x="362" y="323"/>
                      <a:pt x="362" y="323"/>
                      <a:pt x="362" y="323"/>
                    </a:cubicBezTo>
                    <a:cubicBezTo>
                      <a:pt x="362" y="318"/>
                      <a:pt x="362" y="318"/>
                      <a:pt x="362" y="318"/>
                    </a:cubicBezTo>
                    <a:cubicBezTo>
                      <a:pt x="362" y="318"/>
                      <a:pt x="362" y="318"/>
                      <a:pt x="362" y="318"/>
                    </a:cubicBezTo>
                    <a:cubicBezTo>
                      <a:pt x="362" y="318"/>
                      <a:pt x="362" y="318"/>
                      <a:pt x="362" y="318"/>
                    </a:cubicBezTo>
                    <a:cubicBezTo>
                      <a:pt x="358" y="323"/>
                      <a:pt x="358" y="323"/>
                      <a:pt x="358" y="323"/>
                    </a:cubicBezTo>
                    <a:cubicBezTo>
                      <a:pt x="357" y="326"/>
                      <a:pt x="357" y="326"/>
                      <a:pt x="357" y="326"/>
                    </a:cubicBezTo>
                    <a:cubicBezTo>
                      <a:pt x="354" y="328"/>
                      <a:pt x="354" y="328"/>
                      <a:pt x="354" y="328"/>
                    </a:cubicBezTo>
                    <a:cubicBezTo>
                      <a:pt x="354" y="328"/>
                      <a:pt x="354" y="328"/>
                      <a:pt x="354" y="328"/>
                    </a:cubicBezTo>
                    <a:cubicBezTo>
                      <a:pt x="353" y="330"/>
                      <a:pt x="353" y="330"/>
                      <a:pt x="353" y="330"/>
                    </a:cubicBezTo>
                    <a:cubicBezTo>
                      <a:pt x="353" y="330"/>
                      <a:pt x="353" y="330"/>
                      <a:pt x="353" y="330"/>
                    </a:cubicBezTo>
                    <a:cubicBezTo>
                      <a:pt x="353" y="330"/>
                      <a:pt x="353" y="330"/>
                      <a:pt x="353" y="330"/>
                    </a:cubicBezTo>
                    <a:cubicBezTo>
                      <a:pt x="353" y="330"/>
                      <a:pt x="353" y="330"/>
                      <a:pt x="353" y="330"/>
                    </a:cubicBezTo>
                    <a:cubicBezTo>
                      <a:pt x="353" y="330"/>
                      <a:pt x="353" y="330"/>
                      <a:pt x="353" y="330"/>
                    </a:cubicBezTo>
                    <a:cubicBezTo>
                      <a:pt x="353" y="331"/>
                      <a:pt x="353" y="331"/>
                      <a:pt x="353" y="331"/>
                    </a:cubicBezTo>
                    <a:cubicBezTo>
                      <a:pt x="351" y="332"/>
                      <a:pt x="351" y="332"/>
                      <a:pt x="351" y="332"/>
                    </a:cubicBezTo>
                    <a:cubicBezTo>
                      <a:pt x="350" y="332"/>
                      <a:pt x="350" y="332"/>
                      <a:pt x="350" y="332"/>
                    </a:cubicBezTo>
                    <a:cubicBezTo>
                      <a:pt x="350" y="332"/>
                      <a:pt x="350" y="332"/>
                      <a:pt x="350" y="332"/>
                    </a:cubicBezTo>
                    <a:cubicBezTo>
                      <a:pt x="350" y="332"/>
                      <a:pt x="350" y="332"/>
                      <a:pt x="350" y="332"/>
                    </a:cubicBezTo>
                    <a:cubicBezTo>
                      <a:pt x="350" y="332"/>
                      <a:pt x="350" y="332"/>
                      <a:pt x="350" y="332"/>
                    </a:cubicBezTo>
                    <a:cubicBezTo>
                      <a:pt x="350" y="332"/>
                      <a:pt x="350" y="332"/>
                      <a:pt x="350" y="332"/>
                    </a:cubicBezTo>
                    <a:cubicBezTo>
                      <a:pt x="350" y="332"/>
                      <a:pt x="350" y="332"/>
                      <a:pt x="350" y="332"/>
                    </a:cubicBezTo>
                    <a:cubicBezTo>
                      <a:pt x="350" y="332"/>
                      <a:pt x="350" y="332"/>
                      <a:pt x="350" y="332"/>
                    </a:cubicBezTo>
                    <a:cubicBezTo>
                      <a:pt x="350" y="332"/>
                      <a:pt x="350" y="332"/>
                      <a:pt x="350" y="332"/>
                    </a:cubicBezTo>
                    <a:cubicBezTo>
                      <a:pt x="350" y="332"/>
                      <a:pt x="350" y="332"/>
                      <a:pt x="350" y="332"/>
                    </a:cubicBezTo>
                    <a:cubicBezTo>
                      <a:pt x="346" y="332"/>
                      <a:pt x="346" y="332"/>
                      <a:pt x="346" y="332"/>
                    </a:cubicBezTo>
                    <a:cubicBezTo>
                      <a:pt x="343" y="332"/>
                      <a:pt x="343" y="332"/>
                      <a:pt x="343" y="332"/>
                    </a:cubicBezTo>
                    <a:cubicBezTo>
                      <a:pt x="343" y="332"/>
                      <a:pt x="343" y="332"/>
                      <a:pt x="343" y="332"/>
                    </a:cubicBezTo>
                    <a:cubicBezTo>
                      <a:pt x="341" y="333"/>
                      <a:pt x="341" y="333"/>
                      <a:pt x="341" y="333"/>
                    </a:cubicBezTo>
                    <a:cubicBezTo>
                      <a:pt x="340" y="332"/>
                      <a:pt x="340" y="332"/>
                      <a:pt x="340" y="332"/>
                    </a:cubicBezTo>
                    <a:cubicBezTo>
                      <a:pt x="339" y="331"/>
                      <a:pt x="339" y="331"/>
                      <a:pt x="339" y="331"/>
                    </a:cubicBezTo>
                    <a:cubicBezTo>
                      <a:pt x="339" y="331"/>
                      <a:pt x="339" y="331"/>
                      <a:pt x="339" y="331"/>
                    </a:cubicBezTo>
                    <a:cubicBezTo>
                      <a:pt x="338" y="331"/>
                      <a:pt x="338" y="331"/>
                      <a:pt x="338" y="331"/>
                    </a:cubicBezTo>
                    <a:cubicBezTo>
                      <a:pt x="338" y="330"/>
                      <a:pt x="338" y="330"/>
                      <a:pt x="338" y="330"/>
                    </a:cubicBezTo>
                    <a:cubicBezTo>
                      <a:pt x="338" y="330"/>
                      <a:pt x="338" y="330"/>
                      <a:pt x="338" y="330"/>
                    </a:cubicBezTo>
                    <a:cubicBezTo>
                      <a:pt x="338" y="330"/>
                      <a:pt x="338" y="330"/>
                      <a:pt x="338" y="330"/>
                    </a:cubicBezTo>
                    <a:cubicBezTo>
                      <a:pt x="337" y="329"/>
                      <a:pt x="337" y="329"/>
                      <a:pt x="337" y="329"/>
                    </a:cubicBezTo>
                    <a:cubicBezTo>
                      <a:pt x="339" y="321"/>
                      <a:pt x="339" y="321"/>
                      <a:pt x="339" y="321"/>
                    </a:cubicBezTo>
                    <a:cubicBezTo>
                      <a:pt x="339" y="321"/>
                      <a:pt x="339" y="321"/>
                      <a:pt x="339" y="321"/>
                    </a:cubicBezTo>
                    <a:cubicBezTo>
                      <a:pt x="337" y="320"/>
                      <a:pt x="337" y="320"/>
                      <a:pt x="337" y="320"/>
                    </a:cubicBezTo>
                    <a:cubicBezTo>
                      <a:pt x="337" y="320"/>
                      <a:pt x="337" y="320"/>
                      <a:pt x="337" y="320"/>
                    </a:cubicBezTo>
                    <a:cubicBezTo>
                      <a:pt x="337" y="320"/>
                      <a:pt x="337" y="320"/>
                      <a:pt x="337" y="320"/>
                    </a:cubicBezTo>
                    <a:cubicBezTo>
                      <a:pt x="335" y="328"/>
                      <a:pt x="335" y="328"/>
                      <a:pt x="335" y="328"/>
                    </a:cubicBezTo>
                    <a:cubicBezTo>
                      <a:pt x="334" y="326"/>
                      <a:pt x="334" y="326"/>
                      <a:pt x="334" y="326"/>
                    </a:cubicBezTo>
                    <a:cubicBezTo>
                      <a:pt x="334" y="324"/>
                      <a:pt x="334" y="324"/>
                      <a:pt x="334" y="324"/>
                    </a:cubicBezTo>
                    <a:cubicBezTo>
                      <a:pt x="334" y="324"/>
                      <a:pt x="334" y="324"/>
                      <a:pt x="334" y="324"/>
                    </a:cubicBezTo>
                    <a:cubicBezTo>
                      <a:pt x="334" y="324"/>
                      <a:pt x="334" y="324"/>
                      <a:pt x="334" y="324"/>
                    </a:cubicBezTo>
                    <a:cubicBezTo>
                      <a:pt x="334" y="326"/>
                      <a:pt x="334" y="326"/>
                      <a:pt x="334" y="326"/>
                    </a:cubicBezTo>
                    <a:cubicBezTo>
                      <a:pt x="332" y="321"/>
                      <a:pt x="332" y="321"/>
                      <a:pt x="332" y="321"/>
                    </a:cubicBezTo>
                    <a:cubicBezTo>
                      <a:pt x="332" y="321"/>
                      <a:pt x="332" y="321"/>
                      <a:pt x="331" y="321"/>
                    </a:cubicBezTo>
                    <a:cubicBezTo>
                      <a:pt x="331" y="321"/>
                      <a:pt x="331" y="321"/>
                      <a:pt x="331" y="321"/>
                    </a:cubicBezTo>
                    <a:cubicBezTo>
                      <a:pt x="332" y="319"/>
                      <a:pt x="332" y="319"/>
                      <a:pt x="332" y="319"/>
                    </a:cubicBezTo>
                    <a:cubicBezTo>
                      <a:pt x="332" y="319"/>
                      <a:pt x="332" y="319"/>
                      <a:pt x="332" y="319"/>
                    </a:cubicBezTo>
                    <a:cubicBezTo>
                      <a:pt x="332" y="317"/>
                      <a:pt x="332" y="317"/>
                      <a:pt x="332" y="317"/>
                    </a:cubicBezTo>
                    <a:cubicBezTo>
                      <a:pt x="332" y="317"/>
                      <a:pt x="332" y="317"/>
                      <a:pt x="332" y="317"/>
                    </a:cubicBezTo>
                    <a:cubicBezTo>
                      <a:pt x="327" y="311"/>
                      <a:pt x="327" y="311"/>
                      <a:pt x="327" y="311"/>
                    </a:cubicBezTo>
                    <a:cubicBezTo>
                      <a:pt x="327" y="311"/>
                      <a:pt x="327" y="311"/>
                      <a:pt x="327" y="311"/>
                    </a:cubicBezTo>
                    <a:cubicBezTo>
                      <a:pt x="325" y="311"/>
                      <a:pt x="325" y="311"/>
                      <a:pt x="325" y="311"/>
                    </a:cubicBezTo>
                    <a:cubicBezTo>
                      <a:pt x="323" y="305"/>
                      <a:pt x="323" y="305"/>
                      <a:pt x="323" y="305"/>
                    </a:cubicBezTo>
                    <a:cubicBezTo>
                      <a:pt x="322" y="299"/>
                      <a:pt x="322" y="299"/>
                      <a:pt x="322" y="299"/>
                    </a:cubicBezTo>
                    <a:cubicBezTo>
                      <a:pt x="322" y="298"/>
                      <a:pt x="322" y="298"/>
                      <a:pt x="322" y="298"/>
                    </a:cubicBezTo>
                    <a:cubicBezTo>
                      <a:pt x="323" y="298"/>
                      <a:pt x="323" y="298"/>
                      <a:pt x="323" y="298"/>
                    </a:cubicBezTo>
                    <a:cubicBezTo>
                      <a:pt x="323" y="298"/>
                      <a:pt x="323" y="298"/>
                      <a:pt x="323" y="298"/>
                    </a:cubicBezTo>
                    <a:cubicBezTo>
                      <a:pt x="323" y="298"/>
                      <a:pt x="323" y="298"/>
                      <a:pt x="323" y="298"/>
                    </a:cubicBezTo>
                    <a:cubicBezTo>
                      <a:pt x="323" y="298"/>
                      <a:pt x="323" y="298"/>
                      <a:pt x="323" y="298"/>
                    </a:cubicBezTo>
                    <a:cubicBezTo>
                      <a:pt x="322" y="296"/>
                      <a:pt x="322" y="296"/>
                      <a:pt x="322" y="296"/>
                    </a:cubicBezTo>
                    <a:cubicBezTo>
                      <a:pt x="323" y="297"/>
                      <a:pt x="323" y="297"/>
                      <a:pt x="323" y="297"/>
                    </a:cubicBezTo>
                    <a:cubicBezTo>
                      <a:pt x="323" y="297"/>
                      <a:pt x="323" y="297"/>
                      <a:pt x="323" y="297"/>
                    </a:cubicBezTo>
                    <a:cubicBezTo>
                      <a:pt x="323" y="297"/>
                      <a:pt x="323" y="297"/>
                      <a:pt x="323" y="297"/>
                    </a:cubicBezTo>
                    <a:cubicBezTo>
                      <a:pt x="322" y="296"/>
                      <a:pt x="322" y="296"/>
                      <a:pt x="322" y="296"/>
                    </a:cubicBezTo>
                    <a:cubicBezTo>
                      <a:pt x="324" y="296"/>
                      <a:pt x="324" y="296"/>
                      <a:pt x="324" y="296"/>
                    </a:cubicBezTo>
                    <a:cubicBezTo>
                      <a:pt x="325" y="297"/>
                      <a:pt x="325" y="297"/>
                      <a:pt x="325" y="297"/>
                    </a:cubicBezTo>
                    <a:cubicBezTo>
                      <a:pt x="325" y="297"/>
                      <a:pt x="325" y="297"/>
                      <a:pt x="325" y="297"/>
                    </a:cubicBezTo>
                    <a:cubicBezTo>
                      <a:pt x="325" y="297"/>
                      <a:pt x="325" y="297"/>
                      <a:pt x="325" y="297"/>
                    </a:cubicBezTo>
                    <a:cubicBezTo>
                      <a:pt x="325" y="297"/>
                      <a:pt x="325" y="297"/>
                      <a:pt x="325" y="297"/>
                    </a:cubicBezTo>
                    <a:cubicBezTo>
                      <a:pt x="324" y="296"/>
                      <a:pt x="324" y="296"/>
                      <a:pt x="324" y="296"/>
                    </a:cubicBezTo>
                    <a:cubicBezTo>
                      <a:pt x="327" y="295"/>
                      <a:pt x="327" y="295"/>
                      <a:pt x="327" y="295"/>
                    </a:cubicBezTo>
                    <a:cubicBezTo>
                      <a:pt x="331" y="295"/>
                      <a:pt x="331" y="295"/>
                      <a:pt x="331" y="295"/>
                    </a:cubicBezTo>
                    <a:cubicBezTo>
                      <a:pt x="332" y="296"/>
                      <a:pt x="332" y="296"/>
                      <a:pt x="332" y="296"/>
                    </a:cubicBezTo>
                    <a:cubicBezTo>
                      <a:pt x="332" y="296"/>
                      <a:pt x="332" y="296"/>
                      <a:pt x="332" y="296"/>
                    </a:cubicBezTo>
                    <a:cubicBezTo>
                      <a:pt x="335" y="302"/>
                      <a:pt x="335" y="302"/>
                      <a:pt x="335" y="302"/>
                    </a:cubicBezTo>
                    <a:cubicBezTo>
                      <a:pt x="337" y="308"/>
                      <a:pt x="337" y="308"/>
                      <a:pt x="337" y="308"/>
                    </a:cubicBezTo>
                    <a:cubicBezTo>
                      <a:pt x="337" y="308"/>
                      <a:pt x="337" y="308"/>
                      <a:pt x="337" y="308"/>
                    </a:cubicBezTo>
                    <a:cubicBezTo>
                      <a:pt x="343" y="311"/>
                      <a:pt x="343" y="311"/>
                      <a:pt x="343" y="311"/>
                    </a:cubicBezTo>
                    <a:cubicBezTo>
                      <a:pt x="348" y="315"/>
                      <a:pt x="348" y="315"/>
                      <a:pt x="348" y="315"/>
                    </a:cubicBezTo>
                    <a:cubicBezTo>
                      <a:pt x="349" y="317"/>
                      <a:pt x="349" y="317"/>
                      <a:pt x="349" y="317"/>
                    </a:cubicBezTo>
                    <a:cubicBezTo>
                      <a:pt x="349" y="317"/>
                      <a:pt x="349" y="317"/>
                      <a:pt x="349" y="317"/>
                    </a:cubicBezTo>
                    <a:cubicBezTo>
                      <a:pt x="354" y="318"/>
                      <a:pt x="354" y="318"/>
                      <a:pt x="354" y="318"/>
                    </a:cubicBezTo>
                    <a:cubicBezTo>
                      <a:pt x="354" y="318"/>
                      <a:pt x="354" y="318"/>
                      <a:pt x="354" y="318"/>
                    </a:cubicBezTo>
                    <a:cubicBezTo>
                      <a:pt x="357" y="316"/>
                      <a:pt x="357" y="316"/>
                      <a:pt x="357" y="316"/>
                    </a:cubicBezTo>
                    <a:cubicBezTo>
                      <a:pt x="358" y="316"/>
                      <a:pt x="358" y="316"/>
                      <a:pt x="358" y="316"/>
                    </a:cubicBezTo>
                    <a:cubicBezTo>
                      <a:pt x="358" y="316"/>
                      <a:pt x="358" y="316"/>
                      <a:pt x="358" y="316"/>
                    </a:cubicBezTo>
                    <a:cubicBezTo>
                      <a:pt x="362" y="313"/>
                      <a:pt x="362" y="313"/>
                      <a:pt x="362" y="313"/>
                    </a:cubicBezTo>
                    <a:cubicBezTo>
                      <a:pt x="364" y="314"/>
                      <a:pt x="364" y="314"/>
                      <a:pt x="364" y="314"/>
                    </a:cubicBezTo>
                    <a:cubicBezTo>
                      <a:pt x="366" y="317"/>
                      <a:pt x="366" y="317"/>
                      <a:pt x="366" y="317"/>
                    </a:cubicBezTo>
                    <a:cubicBezTo>
                      <a:pt x="367" y="322"/>
                      <a:pt x="367" y="322"/>
                      <a:pt x="367" y="322"/>
                    </a:cubicBezTo>
                    <a:cubicBezTo>
                      <a:pt x="367" y="322"/>
                      <a:pt x="367" y="322"/>
                      <a:pt x="367" y="322"/>
                    </a:cubicBezTo>
                    <a:cubicBezTo>
                      <a:pt x="369" y="323"/>
                      <a:pt x="369" y="323"/>
                      <a:pt x="369" y="323"/>
                    </a:cubicBezTo>
                    <a:cubicBezTo>
                      <a:pt x="375" y="325"/>
                      <a:pt x="375" y="325"/>
                      <a:pt x="375" y="325"/>
                    </a:cubicBezTo>
                    <a:cubicBezTo>
                      <a:pt x="381" y="325"/>
                      <a:pt x="381" y="325"/>
                      <a:pt x="381" y="325"/>
                    </a:cubicBezTo>
                    <a:cubicBezTo>
                      <a:pt x="382" y="325"/>
                      <a:pt x="382" y="325"/>
                      <a:pt x="382" y="325"/>
                    </a:cubicBezTo>
                    <a:cubicBezTo>
                      <a:pt x="382" y="325"/>
                      <a:pt x="382" y="325"/>
                      <a:pt x="382" y="325"/>
                    </a:cubicBezTo>
                    <a:cubicBezTo>
                      <a:pt x="383" y="324"/>
                      <a:pt x="383" y="324"/>
                      <a:pt x="383" y="324"/>
                    </a:cubicBezTo>
                    <a:cubicBezTo>
                      <a:pt x="388" y="326"/>
                      <a:pt x="388" y="326"/>
                      <a:pt x="388" y="326"/>
                    </a:cubicBezTo>
                    <a:cubicBezTo>
                      <a:pt x="388" y="326"/>
                      <a:pt x="388" y="326"/>
                      <a:pt x="388" y="326"/>
                    </a:cubicBezTo>
                    <a:cubicBezTo>
                      <a:pt x="388" y="326"/>
                      <a:pt x="388" y="326"/>
                      <a:pt x="388" y="326"/>
                    </a:cubicBezTo>
                    <a:cubicBezTo>
                      <a:pt x="393" y="325"/>
                      <a:pt x="393" y="325"/>
                      <a:pt x="393" y="325"/>
                    </a:cubicBezTo>
                    <a:cubicBezTo>
                      <a:pt x="397" y="326"/>
                      <a:pt x="397" y="326"/>
                      <a:pt x="397" y="326"/>
                    </a:cubicBezTo>
                    <a:cubicBezTo>
                      <a:pt x="397" y="326"/>
                      <a:pt x="397" y="326"/>
                      <a:pt x="397" y="326"/>
                    </a:cubicBezTo>
                    <a:cubicBezTo>
                      <a:pt x="400" y="324"/>
                      <a:pt x="400" y="324"/>
                      <a:pt x="400" y="324"/>
                    </a:cubicBezTo>
                    <a:cubicBezTo>
                      <a:pt x="403" y="326"/>
                      <a:pt x="403" y="326"/>
                      <a:pt x="403" y="326"/>
                    </a:cubicBezTo>
                    <a:cubicBezTo>
                      <a:pt x="403" y="326"/>
                      <a:pt x="403" y="326"/>
                      <a:pt x="403" y="326"/>
                    </a:cubicBezTo>
                    <a:cubicBezTo>
                      <a:pt x="403" y="325"/>
                      <a:pt x="403" y="325"/>
                      <a:pt x="403" y="325"/>
                    </a:cubicBezTo>
                    <a:cubicBezTo>
                      <a:pt x="409" y="325"/>
                      <a:pt x="409" y="325"/>
                      <a:pt x="409" y="325"/>
                    </a:cubicBezTo>
                    <a:cubicBezTo>
                      <a:pt x="410" y="324"/>
                      <a:pt x="410" y="324"/>
                      <a:pt x="410" y="324"/>
                    </a:cubicBezTo>
                    <a:cubicBezTo>
                      <a:pt x="412" y="325"/>
                      <a:pt x="412" y="325"/>
                      <a:pt x="412" y="325"/>
                    </a:cubicBezTo>
                    <a:cubicBezTo>
                      <a:pt x="412" y="325"/>
                      <a:pt x="412" y="325"/>
                      <a:pt x="412" y="325"/>
                    </a:cubicBezTo>
                    <a:cubicBezTo>
                      <a:pt x="413" y="326"/>
                      <a:pt x="413" y="326"/>
                      <a:pt x="413" y="326"/>
                    </a:cubicBezTo>
                    <a:cubicBezTo>
                      <a:pt x="417" y="334"/>
                      <a:pt x="417" y="334"/>
                      <a:pt x="417" y="334"/>
                    </a:cubicBezTo>
                    <a:cubicBezTo>
                      <a:pt x="417" y="334"/>
                      <a:pt x="417" y="334"/>
                      <a:pt x="417" y="334"/>
                    </a:cubicBezTo>
                    <a:cubicBezTo>
                      <a:pt x="420" y="335"/>
                      <a:pt x="420" y="335"/>
                      <a:pt x="420" y="335"/>
                    </a:cubicBezTo>
                    <a:cubicBezTo>
                      <a:pt x="420" y="335"/>
                      <a:pt x="420" y="335"/>
                      <a:pt x="420" y="335"/>
                    </a:cubicBezTo>
                    <a:cubicBezTo>
                      <a:pt x="420" y="335"/>
                      <a:pt x="420" y="335"/>
                      <a:pt x="420" y="335"/>
                    </a:cubicBezTo>
                    <a:cubicBezTo>
                      <a:pt x="420" y="335"/>
                      <a:pt x="420" y="335"/>
                      <a:pt x="420" y="335"/>
                    </a:cubicBezTo>
                    <a:cubicBezTo>
                      <a:pt x="420" y="335"/>
                      <a:pt x="420" y="335"/>
                      <a:pt x="420" y="335"/>
                    </a:cubicBezTo>
                    <a:cubicBezTo>
                      <a:pt x="420" y="335"/>
                      <a:pt x="420" y="335"/>
                      <a:pt x="420" y="335"/>
                    </a:cubicBezTo>
                    <a:cubicBezTo>
                      <a:pt x="420" y="335"/>
                      <a:pt x="420" y="335"/>
                      <a:pt x="420" y="335"/>
                    </a:cubicBezTo>
                    <a:cubicBezTo>
                      <a:pt x="420" y="335"/>
                      <a:pt x="420" y="335"/>
                      <a:pt x="420" y="335"/>
                    </a:cubicBezTo>
                    <a:cubicBezTo>
                      <a:pt x="420" y="335"/>
                      <a:pt x="420" y="335"/>
                      <a:pt x="420" y="335"/>
                    </a:cubicBezTo>
                    <a:cubicBezTo>
                      <a:pt x="425" y="340"/>
                      <a:pt x="425" y="340"/>
                      <a:pt x="425" y="340"/>
                    </a:cubicBezTo>
                    <a:cubicBezTo>
                      <a:pt x="425" y="340"/>
                      <a:pt x="425" y="341"/>
                      <a:pt x="425" y="341"/>
                    </a:cubicBezTo>
                    <a:cubicBezTo>
                      <a:pt x="431" y="339"/>
                      <a:pt x="431" y="339"/>
                      <a:pt x="431" y="339"/>
                    </a:cubicBezTo>
                    <a:cubicBezTo>
                      <a:pt x="430" y="342"/>
                      <a:pt x="430" y="342"/>
                      <a:pt x="430" y="342"/>
                    </a:cubicBezTo>
                    <a:cubicBezTo>
                      <a:pt x="425" y="344"/>
                      <a:pt x="425" y="344"/>
                      <a:pt x="425" y="344"/>
                    </a:cubicBezTo>
                    <a:cubicBezTo>
                      <a:pt x="424" y="344"/>
                      <a:pt x="424" y="344"/>
                      <a:pt x="424" y="344"/>
                    </a:cubicBezTo>
                    <a:cubicBezTo>
                      <a:pt x="424" y="344"/>
                      <a:pt x="424" y="344"/>
                      <a:pt x="424" y="344"/>
                    </a:cubicBezTo>
                    <a:cubicBezTo>
                      <a:pt x="424" y="344"/>
                      <a:pt x="424" y="344"/>
                      <a:pt x="424" y="344"/>
                    </a:cubicBezTo>
                    <a:cubicBezTo>
                      <a:pt x="428" y="350"/>
                      <a:pt x="428" y="350"/>
                      <a:pt x="428" y="350"/>
                    </a:cubicBezTo>
                    <a:cubicBezTo>
                      <a:pt x="430" y="351"/>
                      <a:pt x="430" y="351"/>
                      <a:pt x="430" y="351"/>
                    </a:cubicBezTo>
                    <a:cubicBezTo>
                      <a:pt x="433" y="354"/>
                      <a:pt x="433" y="354"/>
                      <a:pt x="433" y="354"/>
                    </a:cubicBezTo>
                    <a:cubicBezTo>
                      <a:pt x="433" y="354"/>
                      <a:pt x="433" y="354"/>
                      <a:pt x="433" y="354"/>
                    </a:cubicBezTo>
                    <a:cubicBezTo>
                      <a:pt x="439" y="351"/>
                      <a:pt x="439" y="351"/>
                      <a:pt x="439" y="351"/>
                    </a:cubicBezTo>
                    <a:cubicBezTo>
                      <a:pt x="439" y="351"/>
                      <a:pt x="439" y="351"/>
                      <a:pt x="439" y="351"/>
                    </a:cubicBezTo>
                    <a:cubicBezTo>
                      <a:pt x="443" y="345"/>
                      <a:pt x="443" y="345"/>
                      <a:pt x="443" y="345"/>
                    </a:cubicBezTo>
                    <a:cubicBezTo>
                      <a:pt x="442" y="349"/>
                      <a:pt x="442" y="349"/>
                      <a:pt x="442" y="349"/>
                    </a:cubicBezTo>
                    <a:cubicBezTo>
                      <a:pt x="442" y="349"/>
                      <a:pt x="442" y="349"/>
                      <a:pt x="442" y="349"/>
                    </a:cubicBezTo>
                    <a:cubicBezTo>
                      <a:pt x="443" y="353"/>
                      <a:pt x="443" y="353"/>
                      <a:pt x="443" y="353"/>
                    </a:cubicBezTo>
                    <a:cubicBezTo>
                      <a:pt x="442" y="359"/>
                      <a:pt x="442" y="359"/>
                      <a:pt x="442" y="359"/>
                    </a:cubicBezTo>
                    <a:cubicBezTo>
                      <a:pt x="442" y="359"/>
                      <a:pt x="442" y="359"/>
                      <a:pt x="442" y="359"/>
                    </a:cubicBezTo>
                    <a:cubicBezTo>
                      <a:pt x="444" y="363"/>
                      <a:pt x="444" y="363"/>
                      <a:pt x="444" y="363"/>
                    </a:cubicBezTo>
                    <a:cubicBezTo>
                      <a:pt x="443" y="363"/>
                      <a:pt x="443" y="363"/>
                      <a:pt x="443" y="363"/>
                    </a:cubicBezTo>
                    <a:cubicBezTo>
                      <a:pt x="443" y="363"/>
                      <a:pt x="443" y="363"/>
                      <a:pt x="443" y="363"/>
                    </a:cubicBezTo>
                    <a:cubicBezTo>
                      <a:pt x="443" y="364"/>
                      <a:pt x="443" y="364"/>
                      <a:pt x="443" y="364"/>
                    </a:cubicBezTo>
                    <a:cubicBezTo>
                      <a:pt x="443" y="364"/>
                      <a:pt x="443" y="365"/>
                      <a:pt x="443" y="365"/>
                    </a:cubicBezTo>
                    <a:cubicBezTo>
                      <a:pt x="443" y="365"/>
                      <a:pt x="443" y="365"/>
                      <a:pt x="443" y="365"/>
                    </a:cubicBezTo>
                    <a:cubicBezTo>
                      <a:pt x="444" y="363"/>
                      <a:pt x="444" y="363"/>
                      <a:pt x="444" y="363"/>
                    </a:cubicBezTo>
                    <a:cubicBezTo>
                      <a:pt x="444" y="364"/>
                      <a:pt x="444" y="364"/>
                      <a:pt x="444" y="364"/>
                    </a:cubicBezTo>
                    <a:cubicBezTo>
                      <a:pt x="443" y="366"/>
                      <a:pt x="443" y="366"/>
                      <a:pt x="443" y="366"/>
                    </a:cubicBezTo>
                    <a:cubicBezTo>
                      <a:pt x="443" y="366"/>
                      <a:pt x="443" y="366"/>
                      <a:pt x="443" y="366"/>
                    </a:cubicBezTo>
                    <a:cubicBezTo>
                      <a:pt x="445" y="373"/>
                      <a:pt x="445" y="373"/>
                      <a:pt x="445" y="373"/>
                    </a:cubicBezTo>
                    <a:cubicBezTo>
                      <a:pt x="445" y="380"/>
                      <a:pt x="445" y="380"/>
                      <a:pt x="445" y="380"/>
                    </a:cubicBezTo>
                    <a:cubicBezTo>
                      <a:pt x="445" y="380"/>
                      <a:pt x="445" y="380"/>
                      <a:pt x="445" y="380"/>
                    </a:cubicBezTo>
                    <a:cubicBezTo>
                      <a:pt x="448" y="386"/>
                      <a:pt x="448" y="386"/>
                      <a:pt x="448" y="386"/>
                    </a:cubicBezTo>
                    <a:cubicBezTo>
                      <a:pt x="448" y="388"/>
                      <a:pt x="448" y="388"/>
                      <a:pt x="448" y="388"/>
                    </a:cubicBezTo>
                    <a:cubicBezTo>
                      <a:pt x="448" y="388"/>
                      <a:pt x="448" y="388"/>
                      <a:pt x="448" y="388"/>
                    </a:cubicBezTo>
                    <a:cubicBezTo>
                      <a:pt x="449" y="390"/>
                      <a:pt x="449" y="390"/>
                      <a:pt x="449" y="390"/>
                    </a:cubicBezTo>
                    <a:cubicBezTo>
                      <a:pt x="449" y="390"/>
                      <a:pt x="449" y="390"/>
                      <a:pt x="449" y="390"/>
                    </a:cubicBezTo>
                    <a:cubicBezTo>
                      <a:pt x="449" y="390"/>
                      <a:pt x="449" y="390"/>
                      <a:pt x="449" y="390"/>
                    </a:cubicBezTo>
                    <a:cubicBezTo>
                      <a:pt x="451" y="392"/>
                      <a:pt x="451" y="392"/>
                      <a:pt x="451" y="392"/>
                    </a:cubicBezTo>
                    <a:cubicBezTo>
                      <a:pt x="452" y="397"/>
                      <a:pt x="452" y="397"/>
                      <a:pt x="452" y="397"/>
                    </a:cubicBezTo>
                    <a:cubicBezTo>
                      <a:pt x="453" y="402"/>
                      <a:pt x="453" y="402"/>
                      <a:pt x="453" y="402"/>
                    </a:cubicBezTo>
                    <a:cubicBezTo>
                      <a:pt x="453" y="402"/>
                      <a:pt x="453" y="402"/>
                      <a:pt x="453" y="402"/>
                    </a:cubicBezTo>
                    <a:cubicBezTo>
                      <a:pt x="453" y="402"/>
                      <a:pt x="453" y="402"/>
                      <a:pt x="453" y="402"/>
                    </a:cubicBezTo>
                    <a:cubicBezTo>
                      <a:pt x="453" y="402"/>
                      <a:pt x="453" y="402"/>
                      <a:pt x="453" y="402"/>
                    </a:cubicBezTo>
                    <a:cubicBezTo>
                      <a:pt x="454" y="407"/>
                      <a:pt x="454" y="407"/>
                      <a:pt x="454" y="407"/>
                    </a:cubicBezTo>
                    <a:cubicBezTo>
                      <a:pt x="454" y="408"/>
                      <a:pt x="454" y="408"/>
                      <a:pt x="454" y="408"/>
                    </a:cubicBezTo>
                    <a:cubicBezTo>
                      <a:pt x="457" y="411"/>
                      <a:pt x="457" y="411"/>
                      <a:pt x="457" y="411"/>
                    </a:cubicBezTo>
                    <a:cubicBezTo>
                      <a:pt x="459" y="419"/>
                      <a:pt x="459" y="419"/>
                      <a:pt x="459" y="419"/>
                    </a:cubicBezTo>
                    <a:cubicBezTo>
                      <a:pt x="459" y="419"/>
                      <a:pt x="459" y="419"/>
                      <a:pt x="459" y="419"/>
                    </a:cubicBezTo>
                    <a:cubicBezTo>
                      <a:pt x="459" y="419"/>
                      <a:pt x="459" y="419"/>
                      <a:pt x="459" y="419"/>
                    </a:cubicBezTo>
                    <a:cubicBezTo>
                      <a:pt x="460" y="419"/>
                      <a:pt x="460" y="419"/>
                      <a:pt x="460" y="419"/>
                    </a:cubicBezTo>
                    <a:cubicBezTo>
                      <a:pt x="460" y="420"/>
                      <a:pt x="460" y="420"/>
                      <a:pt x="460" y="420"/>
                    </a:cubicBezTo>
                    <a:cubicBezTo>
                      <a:pt x="461" y="426"/>
                      <a:pt x="461" y="426"/>
                      <a:pt x="461" y="426"/>
                    </a:cubicBezTo>
                    <a:cubicBezTo>
                      <a:pt x="461" y="426"/>
                      <a:pt x="461" y="426"/>
                      <a:pt x="461" y="427"/>
                    </a:cubicBezTo>
                    <a:cubicBezTo>
                      <a:pt x="463" y="430"/>
                      <a:pt x="463" y="430"/>
                      <a:pt x="463" y="430"/>
                    </a:cubicBezTo>
                    <a:cubicBezTo>
                      <a:pt x="463" y="430"/>
                      <a:pt x="463" y="430"/>
                      <a:pt x="463" y="430"/>
                    </a:cubicBezTo>
                    <a:cubicBezTo>
                      <a:pt x="469" y="430"/>
                      <a:pt x="469" y="430"/>
                      <a:pt x="469" y="430"/>
                    </a:cubicBezTo>
                    <a:cubicBezTo>
                      <a:pt x="469" y="430"/>
                      <a:pt x="469" y="430"/>
                      <a:pt x="469" y="430"/>
                    </a:cubicBezTo>
                    <a:cubicBezTo>
                      <a:pt x="470" y="426"/>
                      <a:pt x="470" y="426"/>
                      <a:pt x="470" y="426"/>
                    </a:cubicBezTo>
                    <a:cubicBezTo>
                      <a:pt x="475" y="425"/>
                      <a:pt x="475" y="425"/>
                      <a:pt x="475" y="425"/>
                    </a:cubicBezTo>
                    <a:cubicBezTo>
                      <a:pt x="475" y="425"/>
                      <a:pt x="475" y="425"/>
                      <a:pt x="475" y="425"/>
                    </a:cubicBezTo>
                    <a:cubicBezTo>
                      <a:pt x="477" y="418"/>
                      <a:pt x="477" y="418"/>
                      <a:pt x="477" y="418"/>
                    </a:cubicBezTo>
                    <a:cubicBezTo>
                      <a:pt x="477" y="418"/>
                      <a:pt x="477" y="418"/>
                      <a:pt x="477" y="418"/>
                    </a:cubicBezTo>
                    <a:cubicBezTo>
                      <a:pt x="477" y="413"/>
                      <a:pt x="477" y="413"/>
                      <a:pt x="477" y="413"/>
                    </a:cubicBezTo>
                    <a:cubicBezTo>
                      <a:pt x="477" y="413"/>
                      <a:pt x="477" y="413"/>
                      <a:pt x="477" y="413"/>
                    </a:cubicBezTo>
                    <a:cubicBezTo>
                      <a:pt x="477" y="412"/>
                      <a:pt x="477" y="412"/>
                      <a:pt x="477" y="412"/>
                    </a:cubicBezTo>
                    <a:cubicBezTo>
                      <a:pt x="479" y="404"/>
                      <a:pt x="479" y="404"/>
                      <a:pt x="479" y="404"/>
                    </a:cubicBezTo>
                    <a:cubicBezTo>
                      <a:pt x="480" y="399"/>
                      <a:pt x="480" y="399"/>
                      <a:pt x="480" y="399"/>
                    </a:cubicBezTo>
                    <a:cubicBezTo>
                      <a:pt x="480" y="399"/>
                      <a:pt x="480" y="399"/>
                      <a:pt x="480" y="399"/>
                    </a:cubicBezTo>
                    <a:cubicBezTo>
                      <a:pt x="479" y="398"/>
                      <a:pt x="479" y="398"/>
                      <a:pt x="479" y="398"/>
                    </a:cubicBezTo>
                    <a:cubicBezTo>
                      <a:pt x="480" y="399"/>
                      <a:pt x="480" y="399"/>
                      <a:pt x="480" y="399"/>
                    </a:cubicBezTo>
                    <a:cubicBezTo>
                      <a:pt x="480" y="399"/>
                      <a:pt x="480" y="399"/>
                      <a:pt x="480" y="399"/>
                    </a:cubicBezTo>
                    <a:cubicBezTo>
                      <a:pt x="480" y="399"/>
                      <a:pt x="480" y="398"/>
                      <a:pt x="480" y="398"/>
                    </a:cubicBezTo>
                    <a:cubicBezTo>
                      <a:pt x="478" y="394"/>
                      <a:pt x="478" y="394"/>
                      <a:pt x="478" y="394"/>
                    </a:cubicBezTo>
                    <a:cubicBezTo>
                      <a:pt x="478" y="388"/>
                      <a:pt x="478" y="388"/>
                      <a:pt x="478" y="388"/>
                    </a:cubicBezTo>
                    <a:cubicBezTo>
                      <a:pt x="480" y="385"/>
                      <a:pt x="480" y="385"/>
                      <a:pt x="480" y="385"/>
                    </a:cubicBezTo>
                    <a:cubicBezTo>
                      <a:pt x="485" y="381"/>
                      <a:pt x="485" y="381"/>
                      <a:pt x="485" y="381"/>
                    </a:cubicBezTo>
                    <a:cubicBezTo>
                      <a:pt x="489" y="379"/>
                      <a:pt x="489" y="379"/>
                      <a:pt x="489" y="379"/>
                    </a:cubicBezTo>
                    <a:cubicBezTo>
                      <a:pt x="489" y="379"/>
                      <a:pt x="489" y="379"/>
                      <a:pt x="489" y="379"/>
                    </a:cubicBezTo>
                    <a:cubicBezTo>
                      <a:pt x="490" y="376"/>
                      <a:pt x="490" y="376"/>
                      <a:pt x="490" y="376"/>
                    </a:cubicBezTo>
                    <a:cubicBezTo>
                      <a:pt x="495" y="371"/>
                      <a:pt x="495" y="371"/>
                      <a:pt x="495" y="371"/>
                    </a:cubicBezTo>
                    <a:cubicBezTo>
                      <a:pt x="498" y="369"/>
                      <a:pt x="498" y="369"/>
                      <a:pt x="498" y="369"/>
                    </a:cubicBezTo>
                    <a:cubicBezTo>
                      <a:pt x="498" y="369"/>
                      <a:pt x="498" y="369"/>
                      <a:pt x="498" y="369"/>
                    </a:cubicBezTo>
                    <a:cubicBezTo>
                      <a:pt x="501" y="363"/>
                      <a:pt x="501" y="363"/>
                      <a:pt x="501" y="363"/>
                    </a:cubicBezTo>
                    <a:cubicBezTo>
                      <a:pt x="505" y="360"/>
                      <a:pt x="505" y="360"/>
                      <a:pt x="505" y="360"/>
                    </a:cubicBezTo>
                    <a:cubicBezTo>
                      <a:pt x="506" y="360"/>
                      <a:pt x="506" y="360"/>
                      <a:pt x="506" y="360"/>
                    </a:cubicBezTo>
                    <a:cubicBezTo>
                      <a:pt x="506" y="360"/>
                      <a:pt x="506" y="360"/>
                      <a:pt x="506" y="360"/>
                    </a:cubicBezTo>
                    <a:cubicBezTo>
                      <a:pt x="509" y="359"/>
                      <a:pt x="509" y="359"/>
                      <a:pt x="509" y="359"/>
                    </a:cubicBezTo>
                    <a:cubicBezTo>
                      <a:pt x="509" y="359"/>
                      <a:pt x="509" y="359"/>
                      <a:pt x="509" y="359"/>
                    </a:cubicBezTo>
                    <a:cubicBezTo>
                      <a:pt x="509" y="359"/>
                      <a:pt x="509" y="359"/>
                      <a:pt x="509" y="359"/>
                    </a:cubicBezTo>
                    <a:cubicBezTo>
                      <a:pt x="508" y="357"/>
                      <a:pt x="508" y="357"/>
                      <a:pt x="508" y="357"/>
                    </a:cubicBezTo>
                    <a:cubicBezTo>
                      <a:pt x="509" y="358"/>
                      <a:pt x="509" y="358"/>
                      <a:pt x="509" y="358"/>
                    </a:cubicBezTo>
                    <a:cubicBezTo>
                      <a:pt x="510" y="358"/>
                      <a:pt x="510" y="358"/>
                      <a:pt x="510" y="358"/>
                    </a:cubicBezTo>
                    <a:cubicBezTo>
                      <a:pt x="513" y="354"/>
                      <a:pt x="513" y="354"/>
                      <a:pt x="513" y="354"/>
                    </a:cubicBezTo>
                    <a:cubicBezTo>
                      <a:pt x="513" y="354"/>
                      <a:pt x="513" y="354"/>
                      <a:pt x="513" y="354"/>
                    </a:cubicBezTo>
                    <a:cubicBezTo>
                      <a:pt x="512" y="349"/>
                      <a:pt x="512" y="349"/>
                      <a:pt x="512" y="349"/>
                    </a:cubicBezTo>
                    <a:cubicBezTo>
                      <a:pt x="518" y="345"/>
                      <a:pt x="518" y="345"/>
                      <a:pt x="518" y="345"/>
                    </a:cubicBezTo>
                    <a:cubicBezTo>
                      <a:pt x="518" y="345"/>
                      <a:pt x="518" y="345"/>
                      <a:pt x="518" y="345"/>
                    </a:cubicBezTo>
                    <a:cubicBezTo>
                      <a:pt x="518" y="345"/>
                      <a:pt x="518" y="345"/>
                      <a:pt x="518" y="345"/>
                    </a:cubicBezTo>
                    <a:cubicBezTo>
                      <a:pt x="517" y="343"/>
                      <a:pt x="517" y="343"/>
                      <a:pt x="517" y="343"/>
                    </a:cubicBezTo>
                    <a:cubicBezTo>
                      <a:pt x="522" y="346"/>
                      <a:pt x="522" y="346"/>
                      <a:pt x="522" y="346"/>
                    </a:cubicBezTo>
                    <a:cubicBezTo>
                      <a:pt x="522" y="347"/>
                      <a:pt x="522" y="347"/>
                      <a:pt x="522" y="347"/>
                    </a:cubicBezTo>
                    <a:cubicBezTo>
                      <a:pt x="522" y="347"/>
                      <a:pt x="522" y="347"/>
                      <a:pt x="522" y="347"/>
                    </a:cubicBezTo>
                    <a:cubicBezTo>
                      <a:pt x="523" y="348"/>
                      <a:pt x="523" y="348"/>
                      <a:pt x="523" y="348"/>
                    </a:cubicBezTo>
                    <a:cubicBezTo>
                      <a:pt x="523" y="348"/>
                      <a:pt x="523" y="348"/>
                      <a:pt x="523" y="348"/>
                    </a:cubicBezTo>
                    <a:cubicBezTo>
                      <a:pt x="523" y="348"/>
                      <a:pt x="523" y="348"/>
                      <a:pt x="523" y="348"/>
                    </a:cubicBezTo>
                    <a:cubicBezTo>
                      <a:pt x="523" y="348"/>
                      <a:pt x="523" y="348"/>
                      <a:pt x="523" y="348"/>
                    </a:cubicBezTo>
                    <a:cubicBezTo>
                      <a:pt x="522" y="347"/>
                      <a:pt x="522" y="347"/>
                      <a:pt x="522" y="347"/>
                    </a:cubicBezTo>
                    <a:cubicBezTo>
                      <a:pt x="522" y="346"/>
                      <a:pt x="522" y="346"/>
                      <a:pt x="522" y="346"/>
                    </a:cubicBezTo>
                    <a:cubicBezTo>
                      <a:pt x="523" y="347"/>
                      <a:pt x="523" y="347"/>
                      <a:pt x="523" y="347"/>
                    </a:cubicBezTo>
                    <a:cubicBezTo>
                      <a:pt x="523" y="347"/>
                      <a:pt x="523" y="347"/>
                      <a:pt x="523" y="347"/>
                    </a:cubicBezTo>
                    <a:cubicBezTo>
                      <a:pt x="523" y="347"/>
                      <a:pt x="523" y="347"/>
                      <a:pt x="523" y="347"/>
                    </a:cubicBezTo>
                    <a:cubicBezTo>
                      <a:pt x="523" y="347"/>
                      <a:pt x="523" y="347"/>
                      <a:pt x="523" y="347"/>
                    </a:cubicBezTo>
                    <a:cubicBezTo>
                      <a:pt x="523" y="347"/>
                      <a:pt x="523" y="347"/>
                      <a:pt x="523" y="347"/>
                    </a:cubicBezTo>
                    <a:cubicBezTo>
                      <a:pt x="523" y="346"/>
                      <a:pt x="523" y="346"/>
                      <a:pt x="523" y="346"/>
                    </a:cubicBezTo>
                    <a:cubicBezTo>
                      <a:pt x="523" y="346"/>
                      <a:pt x="523" y="346"/>
                      <a:pt x="523" y="346"/>
                    </a:cubicBezTo>
                    <a:cubicBezTo>
                      <a:pt x="529" y="346"/>
                      <a:pt x="529" y="346"/>
                      <a:pt x="529" y="346"/>
                    </a:cubicBezTo>
                    <a:cubicBezTo>
                      <a:pt x="529" y="346"/>
                      <a:pt x="529" y="346"/>
                      <a:pt x="529" y="346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30" y="343"/>
                      <a:pt x="530" y="343"/>
                      <a:pt x="530" y="343"/>
                    </a:cubicBezTo>
                    <a:cubicBezTo>
                      <a:pt x="530" y="341"/>
                      <a:pt x="530" y="341"/>
                      <a:pt x="530" y="341"/>
                    </a:cubicBezTo>
                    <a:cubicBezTo>
                      <a:pt x="530" y="341"/>
                      <a:pt x="530" y="341"/>
                      <a:pt x="530" y="341"/>
                    </a:cubicBezTo>
                    <a:cubicBezTo>
                      <a:pt x="530" y="341"/>
                      <a:pt x="530" y="341"/>
                      <a:pt x="530" y="341"/>
                    </a:cubicBezTo>
                    <a:cubicBezTo>
                      <a:pt x="531" y="342"/>
                      <a:pt x="531" y="342"/>
                      <a:pt x="531" y="342"/>
                    </a:cubicBezTo>
                    <a:cubicBezTo>
                      <a:pt x="531" y="342"/>
                      <a:pt x="531" y="342"/>
                      <a:pt x="531" y="342"/>
                    </a:cubicBezTo>
                    <a:cubicBezTo>
                      <a:pt x="531" y="342"/>
                      <a:pt x="531" y="342"/>
                      <a:pt x="531" y="342"/>
                    </a:cubicBezTo>
                    <a:cubicBezTo>
                      <a:pt x="531" y="342"/>
                      <a:pt x="531" y="342"/>
                      <a:pt x="531" y="342"/>
                    </a:cubicBezTo>
                    <a:cubicBezTo>
                      <a:pt x="531" y="342"/>
                      <a:pt x="531" y="342"/>
                      <a:pt x="531" y="342"/>
                    </a:cubicBezTo>
                    <a:cubicBezTo>
                      <a:pt x="531" y="341"/>
                      <a:pt x="531" y="341"/>
                      <a:pt x="531" y="341"/>
                    </a:cubicBezTo>
                    <a:cubicBezTo>
                      <a:pt x="531" y="341"/>
                      <a:pt x="530" y="341"/>
                      <a:pt x="530" y="341"/>
                    </a:cubicBezTo>
                    <a:cubicBezTo>
                      <a:pt x="530" y="341"/>
                      <a:pt x="530" y="341"/>
                      <a:pt x="530" y="341"/>
                    </a:cubicBezTo>
                    <a:cubicBezTo>
                      <a:pt x="531" y="341"/>
                      <a:pt x="531" y="341"/>
                      <a:pt x="531" y="341"/>
                    </a:cubicBezTo>
                    <a:cubicBezTo>
                      <a:pt x="531" y="340"/>
                      <a:pt x="531" y="340"/>
                      <a:pt x="531" y="340"/>
                    </a:cubicBezTo>
                    <a:cubicBezTo>
                      <a:pt x="530" y="340"/>
                      <a:pt x="530" y="340"/>
                      <a:pt x="530" y="340"/>
                    </a:cubicBezTo>
                    <a:cubicBezTo>
                      <a:pt x="530" y="340"/>
                      <a:pt x="530" y="340"/>
                      <a:pt x="530" y="340"/>
                    </a:cubicBezTo>
                    <a:cubicBezTo>
                      <a:pt x="530" y="340"/>
                      <a:pt x="530" y="340"/>
                      <a:pt x="530" y="340"/>
                    </a:cubicBezTo>
                    <a:cubicBezTo>
                      <a:pt x="530" y="339"/>
                      <a:pt x="530" y="339"/>
                      <a:pt x="530" y="339"/>
                    </a:cubicBezTo>
                    <a:cubicBezTo>
                      <a:pt x="530" y="340"/>
                      <a:pt x="530" y="340"/>
                      <a:pt x="530" y="340"/>
                    </a:cubicBezTo>
                    <a:cubicBezTo>
                      <a:pt x="530" y="340"/>
                      <a:pt x="530" y="340"/>
                      <a:pt x="530" y="340"/>
                    </a:cubicBezTo>
                    <a:cubicBezTo>
                      <a:pt x="530" y="340"/>
                      <a:pt x="530" y="340"/>
                      <a:pt x="530" y="340"/>
                    </a:cubicBezTo>
                    <a:cubicBezTo>
                      <a:pt x="530" y="340"/>
                      <a:pt x="530" y="340"/>
                      <a:pt x="530" y="340"/>
                    </a:cubicBezTo>
                    <a:cubicBezTo>
                      <a:pt x="530" y="340"/>
                      <a:pt x="530" y="340"/>
                      <a:pt x="530" y="340"/>
                    </a:cubicBezTo>
                    <a:cubicBezTo>
                      <a:pt x="530" y="339"/>
                      <a:pt x="530" y="339"/>
                      <a:pt x="530" y="339"/>
                    </a:cubicBezTo>
                    <a:cubicBezTo>
                      <a:pt x="530" y="339"/>
                      <a:pt x="530" y="339"/>
                      <a:pt x="530" y="339"/>
                    </a:cubicBezTo>
                    <a:cubicBezTo>
                      <a:pt x="530" y="337"/>
                      <a:pt x="530" y="337"/>
                      <a:pt x="530" y="337"/>
                    </a:cubicBezTo>
                    <a:cubicBezTo>
                      <a:pt x="530" y="337"/>
                      <a:pt x="530" y="337"/>
                      <a:pt x="530" y="337"/>
                    </a:cubicBezTo>
                    <a:cubicBezTo>
                      <a:pt x="524" y="334"/>
                      <a:pt x="524" y="334"/>
                      <a:pt x="524" y="334"/>
                    </a:cubicBezTo>
                    <a:cubicBezTo>
                      <a:pt x="530" y="336"/>
                      <a:pt x="530" y="336"/>
                      <a:pt x="530" y="336"/>
                    </a:cubicBezTo>
                    <a:cubicBezTo>
                      <a:pt x="531" y="340"/>
                      <a:pt x="531" y="340"/>
                      <a:pt x="531" y="340"/>
                    </a:cubicBezTo>
                    <a:cubicBezTo>
                      <a:pt x="531" y="340"/>
                      <a:pt x="531" y="340"/>
                      <a:pt x="531" y="340"/>
                    </a:cubicBezTo>
                    <a:cubicBezTo>
                      <a:pt x="534" y="340"/>
                      <a:pt x="534" y="340"/>
                      <a:pt x="534" y="340"/>
                    </a:cubicBezTo>
                    <a:cubicBezTo>
                      <a:pt x="536" y="344"/>
                      <a:pt x="536" y="344"/>
                      <a:pt x="536" y="344"/>
                    </a:cubicBezTo>
                    <a:cubicBezTo>
                      <a:pt x="536" y="346"/>
                      <a:pt x="536" y="346"/>
                      <a:pt x="536" y="346"/>
                    </a:cubicBezTo>
                    <a:cubicBezTo>
                      <a:pt x="536" y="346"/>
                      <a:pt x="536" y="346"/>
                      <a:pt x="536" y="346"/>
                    </a:cubicBezTo>
                    <a:cubicBezTo>
                      <a:pt x="536" y="346"/>
                      <a:pt x="536" y="346"/>
                      <a:pt x="536" y="346"/>
                    </a:cubicBezTo>
                    <a:cubicBezTo>
                      <a:pt x="536" y="347"/>
                      <a:pt x="536" y="347"/>
                      <a:pt x="536" y="347"/>
                    </a:cubicBezTo>
                    <a:cubicBezTo>
                      <a:pt x="536" y="347"/>
                      <a:pt x="536" y="347"/>
                      <a:pt x="536" y="347"/>
                    </a:cubicBezTo>
                    <a:cubicBezTo>
                      <a:pt x="536" y="347"/>
                      <a:pt x="536" y="347"/>
                      <a:pt x="536" y="347"/>
                    </a:cubicBezTo>
                    <a:cubicBezTo>
                      <a:pt x="536" y="347"/>
                      <a:pt x="536" y="347"/>
                      <a:pt x="536" y="347"/>
                    </a:cubicBezTo>
                    <a:cubicBezTo>
                      <a:pt x="536" y="346"/>
                      <a:pt x="536" y="346"/>
                      <a:pt x="536" y="346"/>
                    </a:cubicBezTo>
                    <a:cubicBezTo>
                      <a:pt x="537" y="351"/>
                      <a:pt x="537" y="351"/>
                      <a:pt x="537" y="351"/>
                    </a:cubicBezTo>
                    <a:cubicBezTo>
                      <a:pt x="537" y="351"/>
                      <a:pt x="537" y="351"/>
                      <a:pt x="537" y="351"/>
                    </a:cubicBezTo>
                    <a:cubicBezTo>
                      <a:pt x="538" y="353"/>
                      <a:pt x="538" y="353"/>
                      <a:pt x="538" y="353"/>
                    </a:cubicBezTo>
                    <a:cubicBezTo>
                      <a:pt x="538" y="353"/>
                      <a:pt x="538" y="353"/>
                      <a:pt x="539" y="353"/>
                    </a:cubicBezTo>
                    <a:cubicBezTo>
                      <a:pt x="539" y="353"/>
                      <a:pt x="539" y="353"/>
                      <a:pt x="539" y="353"/>
                    </a:cubicBezTo>
                    <a:cubicBezTo>
                      <a:pt x="538" y="351"/>
                      <a:pt x="538" y="351"/>
                      <a:pt x="538" y="351"/>
                    </a:cubicBezTo>
                    <a:cubicBezTo>
                      <a:pt x="542" y="358"/>
                      <a:pt x="542" y="358"/>
                      <a:pt x="542" y="358"/>
                    </a:cubicBezTo>
                    <a:cubicBezTo>
                      <a:pt x="542" y="358"/>
                      <a:pt x="542" y="358"/>
                      <a:pt x="542" y="358"/>
                    </a:cubicBezTo>
                    <a:cubicBezTo>
                      <a:pt x="545" y="359"/>
                      <a:pt x="545" y="359"/>
                      <a:pt x="545" y="359"/>
                    </a:cubicBezTo>
                    <a:cubicBezTo>
                      <a:pt x="545" y="360"/>
                      <a:pt x="545" y="360"/>
                      <a:pt x="545" y="360"/>
                    </a:cubicBezTo>
                    <a:cubicBezTo>
                      <a:pt x="545" y="360"/>
                      <a:pt x="545" y="360"/>
                      <a:pt x="545" y="360"/>
                    </a:cubicBezTo>
                    <a:cubicBezTo>
                      <a:pt x="546" y="361"/>
                      <a:pt x="546" y="361"/>
                      <a:pt x="546" y="361"/>
                    </a:cubicBezTo>
                    <a:cubicBezTo>
                      <a:pt x="545" y="361"/>
                      <a:pt x="545" y="361"/>
                      <a:pt x="545" y="361"/>
                    </a:cubicBezTo>
                    <a:cubicBezTo>
                      <a:pt x="545" y="360"/>
                      <a:pt x="545" y="360"/>
                      <a:pt x="545" y="361"/>
                    </a:cubicBezTo>
                    <a:cubicBezTo>
                      <a:pt x="545" y="361"/>
                      <a:pt x="545" y="361"/>
                      <a:pt x="545" y="361"/>
                    </a:cubicBezTo>
                    <a:cubicBezTo>
                      <a:pt x="545" y="361"/>
                      <a:pt x="545" y="361"/>
                      <a:pt x="545" y="361"/>
                    </a:cubicBezTo>
                    <a:cubicBezTo>
                      <a:pt x="545" y="361"/>
                      <a:pt x="545" y="362"/>
                      <a:pt x="545" y="362"/>
                    </a:cubicBezTo>
                    <a:cubicBezTo>
                      <a:pt x="545" y="362"/>
                      <a:pt x="545" y="362"/>
                      <a:pt x="545" y="362"/>
                    </a:cubicBezTo>
                    <a:cubicBezTo>
                      <a:pt x="546" y="362"/>
                      <a:pt x="546" y="362"/>
                      <a:pt x="546" y="362"/>
                    </a:cubicBezTo>
                    <a:cubicBezTo>
                      <a:pt x="546" y="362"/>
                      <a:pt x="546" y="362"/>
                      <a:pt x="546" y="362"/>
                    </a:cubicBezTo>
                    <a:cubicBezTo>
                      <a:pt x="544" y="362"/>
                      <a:pt x="544" y="362"/>
                      <a:pt x="544" y="362"/>
                    </a:cubicBezTo>
                    <a:cubicBezTo>
                      <a:pt x="544" y="362"/>
                      <a:pt x="544" y="362"/>
                      <a:pt x="544" y="362"/>
                    </a:cubicBezTo>
                    <a:cubicBezTo>
                      <a:pt x="544" y="362"/>
                      <a:pt x="544" y="362"/>
                      <a:pt x="544" y="362"/>
                    </a:cubicBezTo>
                    <a:cubicBezTo>
                      <a:pt x="545" y="364"/>
                      <a:pt x="545" y="364"/>
                      <a:pt x="545" y="364"/>
                    </a:cubicBezTo>
                    <a:cubicBezTo>
                      <a:pt x="545" y="364"/>
                      <a:pt x="545" y="364"/>
                      <a:pt x="545" y="364"/>
                    </a:cubicBezTo>
                    <a:cubicBezTo>
                      <a:pt x="546" y="364"/>
                      <a:pt x="546" y="364"/>
                      <a:pt x="546" y="364"/>
                    </a:cubicBezTo>
                    <a:cubicBezTo>
                      <a:pt x="547" y="364"/>
                      <a:pt x="547" y="364"/>
                      <a:pt x="547" y="364"/>
                    </a:cubicBezTo>
                    <a:cubicBezTo>
                      <a:pt x="547" y="363"/>
                      <a:pt x="547" y="363"/>
                      <a:pt x="547" y="363"/>
                    </a:cubicBezTo>
                    <a:cubicBezTo>
                      <a:pt x="547" y="365"/>
                      <a:pt x="547" y="365"/>
                      <a:pt x="547" y="365"/>
                    </a:cubicBezTo>
                    <a:cubicBezTo>
                      <a:pt x="547" y="365"/>
                      <a:pt x="547" y="365"/>
                      <a:pt x="547" y="365"/>
                    </a:cubicBezTo>
                    <a:cubicBezTo>
                      <a:pt x="550" y="373"/>
                      <a:pt x="550" y="373"/>
                      <a:pt x="550" y="373"/>
                    </a:cubicBezTo>
                    <a:cubicBezTo>
                      <a:pt x="548" y="379"/>
                      <a:pt x="548" y="379"/>
                      <a:pt x="548" y="379"/>
                    </a:cubicBezTo>
                    <a:cubicBezTo>
                      <a:pt x="548" y="379"/>
                      <a:pt x="548" y="379"/>
                      <a:pt x="548" y="379"/>
                    </a:cubicBezTo>
                    <a:cubicBezTo>
                      <a:pt x="548" y="383"/>
                      <a:pt x="548" y="383"/>
                      <a:pt x="548" y="383"/>
                    </a:cubicBezTo>
                    <a:cubicBezTo>
                      <a:pt x="548" y="383"/>
                      <a:pt x="548" y="383"/>
                      <a:pt x="548" y="383"/>
                    </a:cubicBezTo>
                    <a:cubicBezTo>
                      <a:pt x="548" y="383"/>
                      <a:pt x="548" y="383"/>
                      <a:pt x="548" y="383"/>
                    </a:cubicBezTo>
                    <a:cubicBezTo>
                      <a:pt x="555" y="383"/>
                      <a:pt x="555" y="383"/>
                      <a:pt x="555" y="383"/>
                    </a:cubicBezTo>
                    <a:cubicBezTo>
                      <a:pt x="555" y="383"/>
                      <a:pt x="555" y="383"/>
                      <a:pt x="555" y="383"/>
                    </a:cubicBezTo>
                    <a:cubicBezTo>
                      <a:pt x="560" y="378"/>
                      <a:pt x="560" y="378"/>
                      <a:pt x="560" y="378"/>
                    </a:cubicBezTo>
                    <a:cubicBezTo>
                      <a:pt x="560" y="378"/>
                      <a:pt x="560" y="378"/>
                      <a:pt x="560" y="378"/>
                    </a:cubicBezTo>
                    <a:cubicBezTo>
                      <a:pt x="561" y="374"/>
                      <a:pt x="561" y="374"/>
                      <a:pt x="561" y="374"/>
                    </a:cubicBezTo>
                    <a:cubicBezTo>
                      <a:pt x="565" y="379"/>
                      <a:pt x="565" y="379"/>
                      <a:pt x="565" y="379"/>
                    </a:cubicBezTo>
                    <a:cubicBezTo>
                      <a:pt x="564" y="382"/>
                      <a:pt x="564" y="382"/>
                      <a:pt x="564" y="382"/>
                    </a:cubicBezTo>
                    <a:cubicBezTo>
                      <a:pt x="564" y="382"/>
                      <a:pt x="564" y="382"/>
                      <a:pt x="564" y="382"/>
                    </a:cubicBezTo>
                    <a:cubicBezTo>
                      <a:pt x="565" y="390"/>
                      <a:pt x="565" y="390"/>
                      <a:pt x="565" y="390"/>
                    </a:cubicBezTo>
                    <a:cubicBezTo>
                      <a:pt x="567" y="398"/>
                      <a:pt x="567" y="398"/>
                      <a:pt x="567" y="398"/>
                    </a:cubicBezTo>
                    <a:cubicBezTo>
                      <a:pt x="567" y="398"/>
                      <a:pt x="567" y="398"/>
                      <a:pt x="567" y="398"/>
                    </a:cubicBezTo>
                    <a:cubicBezTo>
                      <a:pt x="567" y="398"/>
                      <a:pt x="567" y="398"/>
                      <a:pt x="567" y="398"/>
                    </a:cubicBezTo>
                    <a:cubicBezTo>
                      <a:pt x="567" y="395"/>
                      <a:pt x="567" y="395"/>
                      <a:pt x="567" y="395"/>
                    </a:cubicBezTo>
                    <a:cubicBezTo>
                      <a:pt x="569" y="400"/>
                      <a:pt x="569" y="400"/>
                      <a:pt x="569" y="400"/>
                    </a:cubicBezTo>
                    <a:cubicBezTo>
                      <a:pt x="570" y="407"/>
                      <a:pt x="570" y="407"/>
                      <a:pt x="570" y="407"/>
                    </a:cubicBezTo>
                    <a:cubicBezTo>
                      <a:pt x="569" y="408"/>
                      <a:pt x="569" y="408"/>
                      <a:pt x="569" y="408"/>
                    </a:cubicBezTo>
                    <a:cubicBezTo>
                      <a:pt x="569" y="408"/>
                      <a:pt x="569" y="408"/>
                      <a:pt x="569" y="408"/>
                    </a:cubicBezTo>
                    <a:cubicBezTo>
                      <a:pt x="569" y="408"/>
                      <a:pt x="569" y="408"/>
                      <a:pt x="569" y="408"/>
                    </a:cubicBezTo>
                    <a:cubicBezTo>
                      <a:pt x="571" y="409"/>
                      <a:pt x="571" y="409"/>
                      <a:pt x="571" y="409"/>
                    </a:cubicBezTo>
                    <a:cubicBezTo>
                      <a:pt x="568" y="415"/>
                      <a:pt x="568" y="415"/>
                      <a:pt x="568" y="415"/>
                    </a:cubicBezTo>
                    <a:cubicBezTo>
                      <a:pt x="568" y="415"/>
                      <a:pt x="568" y="415"/>
                      <a:pt x="568" y="415"/>
                    </a:cubicBezTo>
                    <a:cubicBezTo>
                      <a:pt x="569" y="420"/>
                      <a:pt x="569" y="420"/>
                      <a:pt x="569" y="420"/>
                    </a:cubicBezTo>
                    <a:cubicBezTo>
                      <a:pt x="569" y="420"/>
                      <a:pt x="569" y="420"/>
                      <a:pt x="569" y="420"/>
                    </a:cubicBezTo>
                    <a:cubicBezTo>
                      <a:pt x="569" y="420"/>
                      <a:pt x="569" y="420"/>
                      <a:pt x="569" y="420"/>
                    </a:cubicBezTo>
                    <a:cubicBezTo>
                      <a:pt x="569" y="420"/>
                      <a:pt x="569" y="420"/>
                      <a:pt x="569" y="420"/>
                    </a:cubicBezTo>
                    <a:cubicBezTo>
                      <a:pt x="569" y="420"/>
                      <a:pt x="569" y="420"/>
                      <a:pt x="569" y="420"/>
                    </a:cubicBezTo>
                    <a:cubicBezTo>
                      <a:pt x="569" y="420"/>
                      <a:pt x="569" y="420"/>
                      <a:pt x="568" y="420"/>
                    </a:cubicBezTo>
                    <a:cubicBezTo>
                      <a:pt x="568" y="420"/>
                      <a:pt x="568" y="420"/>
                      <a:pt x="568" y="420"/>
                    </a:cubicBezTo>
                    <a:cubicBezTo>
                      <a:pt x="568" y="420"/>
                      <a:pt x="568" y="420"/>
                      <a:pt x="568" y="420"/>
                    </a:cubicBezTo>
                    <a:cubicBezTo>
                      <a:pt x="567" y="422"/>
                      <a:pt x="567" y="422"/>
                      <a:pt x="567" y="422"/>
                    </a:cubicBezTo>
                    <a:cubicBezTo>
                      <a:pt x="567" y="423"/>
                      <a:pt x="567" y="423"/>
                      <a:pt x="567" y="423"/>
                    </a:cubicBezTo>
                    <a:cubicBezTo>
                      <a:pt x="566" y="423"/>
                      <a:pt x="566" y="423"/>
                      <a:pt x="566" y="423"/>
                    </a:cubicBezTo>
                    <a:cubicBezTo>
                      <a:pt x="566" y="423"/>
                      <a:pt x="566" y="423"/>
                      <a:pt x="566" y="423"/>
                    </a:cubicBezTo>
                    <a:cubicBezTo>
                      <a:pt x="566" y="423"/>
                      <a:pt x="566" y="423"/>
                      <a:pt x="566" y="423"/>
                    </a:cubicBezTo>
                    <a:cubicBezTo>
                      <a:pt x="567" y="423"/>
                      <a:pt x="567" y="423"/>
                      <a:pt x="567" y="423"/>
                    </a:cubicBezTo>
                    <a:cubicBezTo>
                      <a:pt x="567" y="423"/>
                      <a:pt x="567" y="423"/>
                      <a:pt x="567" y="423"/>
                    </a:cubicBezTo>
                    <a:cubicBezTo>
                      <a:pt x="567" y="423"/>
                      <a:pt x="567" y="423"/>
                      <a:pt x="567" y="423"/>
                    </a:cubicBezTo>
                    <a:cubicBezTo>
                      <a:pt x="567" y="423"/>
                      <a:pt x="567" y="423"/>
                      <a:pt x="567" y="423"/>
                    </a:cubicBezTo>
                    <a:cubicBezTo>
                      <a:pt x="568" y="421"/>
                      <a:pt x="568" y="421"/>
                      <a:pt x="568" y="421"/>
                    </a:cubicBezTo>
                    <a:cubicBezTo>
                      <a:pt x="569" y="420"/>
                      <a:pt x="569" y="420"/>
                      <a:pt x="569" y="420"/>
                    </a:cubicBezTo>
                    <a:cubicBezTo>
                      <a:pt x="569" y="420"/>
                      <a:pt x="569" y="420"/>
                      <a:pt x="569" y="420"/>
                    </a:cubicBezTo>
                    <a:cubicBezTo>
                      <a:pt x="569" y="420"/>
                      <a:pt x="569" y="420"/>
                      <a:pt x="569" y="420"/>
                    </a:cubicBezTo>
                    <a:cubicBezTo>
                      <a:pt x="569" y="420"/>
                      <a:pt x="569" y="420"/>
                      <a:pt x="569" y="420"/>
                    </a:cubicBezTo>
                    <a:cubicBezTo>
                      <a:pt x="568" y="425"/>
                      <a:pt x="568" y="425"/>
                      <a:pt x="568" y="425"/>
                    </a:cubicBezTo>
                    <a:cubicBezTo>
                      <a:pt x="568" y="425"/>
                      <a:pt x="568" y="425"/>
                      <a:pt x="568" y="425"/>
                    </a:cubicBezTo>
                    <a:cubicBezTo>
                      <a:pt x="568" y="431"/>
                      <a:pt x="568" y="431"/>
                      <a:pt x="568" y="431"/>
                    </a:cubicBezTo>
                    <a:cubicBezTo>
                      <a:pt x="568" y="431"/>
                      <a:pt x="568" y="431"/>
                      <a:pt x="568" y="431"/>
                    </a:cubicBezTo>
                    <a:cubicBezTo>
                      <a:pt x="572" y="435"/>
                      <a:pt x="572" y="435"/>
                      <a:pt x="572" y="435"/>
                    </a:cubicBezTo>
                    <a:cubicBezTo>
                      <a:pt x="572" y="436"/>
                      <a:pt x="572" y="436"/>
                      <a:pt x="572" y="436"/>
                    </a:cubicBezTo>
                    <a:cubicBezTo>
                      <a:pt x="572" y="436"/>
                      <a:pt x="572" y="436"/>
                      <a:pt x="572" y="436"/>
                    </a:cubicBezTo>
                    <a:cubicBezTo>
                      <a:pt x="572" y="436"/>
                      <a:pt x="572" y="436"/>
                      <a:pt x="572" y="436"/>
                    </a:cubicBezTo>
                    <a:cubicBezTo>
                      <a:pt x="572" y="436"/>
                      <a:pt x="572" y="436"/>
                      <a:pt x="572" y="436"/>
                    </a:cubicBezTo>
                    <a:cubicBezTo>
                      <a:pt x="572" y="435"/>
                      <a:pt x="572" y="435"/>
                      <a:pt x="572" y="435"/>
                    </a:cubicBezTo>
                    <a:cubicBezTo>
                      <a:pt x="572" y="435"/>
                      <a:pt x="572" y="435"/>
                      <a:pt x="572" y="435"/>
                    </a:cubicBezTo>
                    <a:cubicBezTo>
                      <a:pt x="573" y="437"/>
                      <a:pt x="573" y="437"/>
                      <a:pt x="573" y="437"/>
                    </a:cubicBezTo>
                    <a:cubicBezTo>
                      <a:pt x="573" y="437"/>
                      <a:pt x="573" y="437"/>
                      <a:pt x="573" y="437"/>
                    </a:cubicBezTo>
                    <a:cubicBezTo>
                      <a:pt x="574" y="436"/>
                      <a:pt x="574" y="436"/>
                      <a:pt x="574" y="436"/>
                    </a:cubicBezTo>
                    <a:cubicBezTo>
                      <a:pt x="577" y="442"/>
                      <a:pt x="577" y="442"/>
                      <a:pt x="577" y="442"/>
                    </a:cubicBezTo>
                    <a:cubicBezTo>
                      <a:pt x="576" y="442"/>
                      <a:pt x="576" y="442"/>
                      <a:pt x="576" y="442"/>
                    </a:cubicBezTo>
                    <a:cubicBezTo>
                      <a:pt x="576" y="441"/>
                      <a:pt x="576" y="441"/>
                      <a:pt x="576" y="441"/>
                    </a:cubicBezTo>
                    <a:cubicBezTo>
                      <a:pt x="576" y="441"/>
                      <a:pt x="576" y="441"/>
                      <a:pt x="576" y="441"/>
                    </a:cubicBezTo>
                    <a:cubicBezTo>
                      <a:pt x="574" y="442"/>
                      <a:pt x="574" y="442"/>
                      <a:pt x="574" y="442"/>
                    </a:cubicBezTo>
                    <a:cubicBezTo>
                      <a:pt x="573" y="442"/>
                      <a:pt x="573" y="442"/>
                      <a:pt x="573" y="442"/>
                    </a:cubicBezTo>
                    <a:cubicBezTo>
                      <a:pt x="573" y="442"/>
                      <a:pt x="574" y="442"/>
                      <a:pt x="574" y="442"/>
                    </a:cubicBezTo>
                    <a:cubicBezTo>
                      <a:pt x="575" y="442"/>
                      <a:pt x="575" y="442"/>
                      <a:pt x="575" y="442"/>
                    </a:cubicBezTo>
                    <a:cubicBezTo>
                      <a:pt x="575" y="442"/>
                      <a:pt x="575" y="442"/>
                      <a:pt x="575" y="442"/>
                    </a:cubicBezTo>
                    <a:cubicBezTo>
                      <a:pt x="575" y="442"/>
                      <a:pt x="575" y="442"/>
                      <a:pt x="575" y="442"/>
                    </a:cubicBezTo>
                    <a:cubicBezTo>
                      <a:pt x="575" y="442"/>
                      <a:pt x="575" y="442"/>
                      <a:pt x="575" y="442"/>
                    </a:cubicBezTo>
                    <a:cubicBezTo>
                      <a:pt x="575" y="442"/>
                      <a:pt x="575" y="442"/>
                      <a:pt x="575" y="442"/>
                    </a:cubicBezTo>
                    <a:cubicBezTo>
                      <a:pt x="576" y="443"/>
                      <a:pt x="576" y="443"/>
                      <a:pt x="576" y="443"/>
                    </a:cubicBezTo>
                    <a:cubicBezTo>
                      <a:pt x="576" y="443"/>
                      <a:pt x="576" y="443"/>
                      <a:pt x="576" y="443"/>
                    </a:cubicBezTo>
                    <a:cubicBezTo>
                      <a:pt x="576" y="443"/>
                      <a:pt x="576" y="443"/>
                      <a:pt x="576" y="443"/>
                    </a:cubicBezTo>
                    <a:cubicBezTo>
                      <a:pt x="576" y="443"/>
                      <a:pt x="576" y="443"/>
                      <a:pt x="576" y="442"/>
                    </a:cubicBezTo>
                    <a:cubicBezTo>
                      <a:pt x="576" y="442"/>
                      <a:pt x="576" y="442"/>
                      <a:pt x="576" y="442"/>
                    </a:cubicBezTo>
                    <a:cubicBezTo>
                      <a:pt x="575" y="442"/>
                      <a:pt x="575" y="442"/>
                      <a:pt x="575" y="442"/>
                    </a:cubicBezTo>
                    <a:cubicBezTo>
                      <a:pt x="576" y="442"/>
                      <a:pt x="576" y="442"/>
                      <a:pt x="576" y="442"/>
                    </a:cubicBezTo>
                    <a:cubicBezTo>
                      <a:pt x="576" y="442"/>
                      <a:pt x="576" y="442"/>
                      <a:pt x="576" y="442"/>
                    </a:cubicBezTo>
                    <a:cubicBezTo>
                      <a:pt x="576" y="442"/>
                      <a:pt x="576" y="442"/>
                      <a:pt x="576" y="442"/>
                    </a:cubicBezTo>
                    <a:cubicBezTo>
                      <a:pt x="577" y="442"/>
                      <a:pt x="577" y="442"/>
                      <a:pt x="577" y="442"/>
                    </a:cubicBezTo>
                    <a:cubicBezTo>
                      <a:pt x="578" y="448"/>
                      <a:pt x="578" y="448"/>
                      <a:pt x="578" y="448"/>
                    </a:cubicBezTo>
                    <a:cubicBezTo>
                      <a:pt x="577" y="449"/>
                      <a:pt x="577" y="449"/>
                      <a:pt x="577" y="449"/>
                    </a:cubicBezTo>
                    <a:cubicBezTo>
                      <a:pt x="577" y="449"/>
                      <a:pt x="577" y="449"/>
                      <a:pt x="577" y="449"/>
                    </a:cubicBezTo>
                    <a:cubicBezTo>
                      <a:pt x="577" y="449"/>
                      <a:pt x="577" y="449"/>
                      <a:pt x="577" y="449"/>
                    </a:cubicBezTo>
                    <a:cubicBezTo>
                      <a:pt x="577" y="449"/>
                      <a:pt x="577" y="449"/>
                      <a:pt x="577" y="449"/>
                    </a:cubicBezTo>
                    <a:cubicBezTo>
                      <a:pt x="577" y="449"/>
                      <a:pt x="577" y="449"/>
                      <a:pt x="577" y="449"/>
                    </a:cubicBezTo>
                    <a:cubicBezTo>
                      <a:pt x="578" y="448"/>
                      <a:pt x="578" y="448"/>
                      <a:pt x="578" y="448"/>
                    </a:cubicBezTo>
                    <a:cubicBezTo>
                      <a:pt x="578" y="450"/>
                      <a:pt x="578" y="450"/>
                      <a:pt x="578" y="450"/>
                    </a:cubicBezTo>
                    <a:cubicBezTo>
                      <a:pt x="578" y="450"/>
                      <a:pt x="578" y="450"/>
                      <a:pt x="578" y="450"/>
                    </a:cubicBezTo>
                    <a:cubicBezTo>
                      <a:pt x="579" y="453"/>
                      <a:pt x="579" y="453"/>
                      <a:pt x="579" y="453"/>
                    </a:cubicBezTo>
                    <a:cubicBezTo>
                      <a:pt x="579" y="455"/>
                      <a:pt x="579" y="455"/>
                      <a:pt x="579" y="455"/>
                    </a:cubicBezTo>
                    <a:cubicBezTo>
                      <a:pt x="579" y="455"/>
                      <a:pt x="579" y="455"/>
                      <a:pt x="579" y="455"/>
                    </a:cubicBezTo>
                    <a:cubicBezTo>
                      <a:pt x="580" y="457"/>
                      <a:pt x="580" y="457"/>
                      <a:pt x="580" y="457"/>
                    </a:cubicBezTo>
                    <a:cubicBezTo>
                      <a:pt x="582" y="462"/>
                      <a:pt x="582" y="462"/>
                      <a:pt x="582" y="462"/>
                    </a:cubicBezTo>
                    <a:cubicBezTo>
                      <a:pt x="582" y="464"/>
                      <a:pt x="582" y="464"/>
                      <a:pt x="582" y="464"/>
                    </a:cubicBezTo>
                    <a:cubicBezTo>
                      <a:pt x="582" y="464"/>
                      <a:pt x="582" y="464"/>
                      <a:pt x="582" y="464"/>
                    </a:cubicBezTo>
                    <a:cubicBezTo>
                      <a:pt x="585" y="466"/>
                      <a:pt x="585" y="466"/>
                      <a:pt x="585" y="466"/>
                    </a:cubicBezTo>
                    <a:cubicBezTo>
                      <a:pt x="589" y="470"/>
                      <a:pt x="589" y="470"/>
                      <a:pt x="589" y="470"/>
                    </a:cubicBezTo>
                    <a:cubicBezTo>
                      <a:pt x="593" y="472"/>
                      <a:pt x="593" y="472"/>
                      <a:pt x="593" y="472"/>
                    </a:cubicBezTo>
                    <a:cubicBezTo>
                      <a:pt x="593" y="474"/>
                      <a:pt x="593" y="474"/>
                      <a:pt x="593" y="474"/>
                    </a:cubicBezTo>
                    <a:cubicBezTo>
                      <a:pt x="593" y="474"/>
                      <a:pt x="593" y="474"/>
                      <a:pt x="593" y="474"/>
                    </a:cubicBezTo>
                    <a:cubicBezTo>
                      <a:pt x="594" y="474"/>
                      <a:pt x="594" y="474"/>
                      <a:pt x="594" y="474"/>
                    </a:cubicBezTo>
                    <a:cubicBezTo>
                      <a:pt x="594" y="474"/>
                      <a:pt x="594" y="474"/>
                      <a:pt x="594" y="474"/>
                    </a:cubicBezTo>
                    <a:cubicBezTo>
                      <a:pt x="594" y="474"/>
                      <a:pt x="594" y="474"/>
                      <a:pt x="594" y="474"/>
                    </a:cubicBezTo>
                    <a:cubicBezTo>
                      <a:pt x="596" y="473"/>
                      <a:pt x="596" y="473"/>
                      <a:pt x="596" y="473"/>
                    </a:cubicBezTo>
                    <a:cubicBezTo>
                      <a:pt x="596" y="474"/>
                      <a:pt x="596" y="474"/>
                      <a:pt x="596" y="474"/>
                    </a:cubicBezTo>
                    <a:cubicBezTo>
                      <a:pt x="596" y="474"/>
                      <a:pt x="596" y="474"/>
                      <a:pt x="596" y="474"/>
                    </a:cubicBezTo>
                    <a:cubicBezTo>
                      <a:pt x="596" y="474"/>
                      <a:pt x="596" y="474"/>
                      <a:pt x="596" y="474"/>
                    </a:cubicBezTo>
                    <a:cubicBezTo>
                      <a:pt x="596" y="473"/>
                      <a:pt x="596" y="473"/>
                      <a:pt x="596" y="473"/>
                    </a:cubicBezTo>
                    <a:cubicBezTo>
                      <a:pt x="597" y="473"/>
                      <a:pt x="597" y="473"/>
                      <a:pt x="597" y="473"/>
                    </a:cubicBezTo>
                    <a:cubicBezTo>
                      <a:pt x="597" y="473"/>
                      <a:pt x="597" y="473"/>
                      <a:pt x="597" y="473"/>
                    </a:cubicBezTo>
                    <a:cubicBezTo>
                      <a:pt x="597" y="473"/>
                      <a:pt x="597" y="473"/>
                      <a:pt x="597" y="473"/>
                    </a:cubicBezTo>
                    <a:cubicBezTo>
                      <a:pt x="595" y="466"/>
                      <a:pt x="595" y="466"/>
                      <a:pt x="595" y="466"/>
                    </a:cubicBezTo>
                    <a:cubicBezTo>
                      <a:pt x="595" y="466"/>
                      <a:pt x="595" y="466"/>
                      <a:pt x="595" y="466"/>
                    </a:cubicBezTo>
                    <a:cubicBezTo>
                      <a:pt x="593" y="464"/>
                      <a:pt x="593" y="464"/>
                      <a:pt x="593" y="464"/>
                    </a:cubicBezTo>
                    <a:cubicBezTo>
                      <a:pt x="593" y="455"/>
                      <a:pt x="593" y="455"/>
                      <a:pt x="593" y="455"/>
                    </a:cubicBezTo>
                    <a:cubicBezTo>
                      <a:pt x="593" y="452"/>
                      <a:pt x="593" y="452"/>
                      <a:pt x="593" y="452"/>
                    </a:cubicBezTo>
                    <a:cubicBezTo>
                      <a:pt x="593" y="452"/>
                      <a:pt x="593" y="452"/>
                      <a:pt x="593" y="452"/>
                    </a:cubicBezTo>
                    <a:cubicBezTo>
                      <a:pt x="588" y="445"/>
                      <a:pt x="588" y="445"/>
                      <a:pt x="588" y="445"/>
                    </a:cubicBezTo>
                    <a:cubicBezTo>
                      <a:pt x="588" y="443"/>
                      <a:pt x="588" y="443"/>
                      <a:pt x="588" y="443"/>
                    </a:cubicBezTo>
                    <a:cubicBezTo>
                      <a:pt x="588" y="443"/>
                      <a:pt x="588" y="443"/>
                      <a:pt x="588" y="443"/>
                    </a:cubicBezTo>
                    <a:cubicBezTo>
                      <a:pt x="586" y="443"/>
                      <a:pt x="586" y="443"/>
                      <a:pt x="586" y="443"/>
                    </a:cubicBezTo>
                    <a:cubicBezTo>
                      <a:pt x="584" y="439"/>
                      <a:pt x="584" y="439"/>
                      <a:pt x="584" y="439"/>
                    </a:cubicBezTo>
                    <a:cubicBezTo>
                      <a:pt x="584" y="439"/>
                      <a:pt x="584" y="439"/>
                      <a:pt x="584" y="439"/>
                    </a:cubicBezTo>
                    <a:cubicBezTo>
                      <a:pt x="578" y="437"/>
                      <a:pt x="578" y="437"/>
                      <a:pt x="578" y="437"/>
                    </a:cubicBezTo>
                    <a:cubicBezTo>
                      <a:pt x="577" y="429"/>
                      <a:pt x="577" y="429"/>
                      <a:pt x="577" y="429"/>
                    </a:cubicBezTo>
                    <a:cubicBezTo>
                      <a:pt x="575" y="424"/>
                      <a:pt x="575" y="424"/>
                      <a:pt x="575" y="424"/>
                    </a:cubicBezTo>
                    <a:cubicBezTo>
                      <a:pt x="575" y="424"/>
                      <a:pt x="575" y="424"/>
                      <a:pt x="575" y="424"/>
                    </a:cubicBezTo>
                    <a:cubicBezTo>
                      <a:pt x="572" y="424"/>
                      <a:pt x="572" y="424"/>
                      <a:pt x="572" y="424"/>
                    </a:cubicBezTo>
                    <a:cubicBezTo>
                      <a:pt x="572" y="418"/>
                      <a:pt x="572" y="418"/>
                      <a:pt x="572" y="418"/>
                    </a:cubicBezTo>
                    <a:cubicBezTo>
                      <a:pt x="574" y="412"/>
                      <a:pt x="574" y="412"/>
                      <a:pt x="574" y="412"/>
                    </a:cubicBezTo>
                    <a:cubicBezTo>
                      <a:pt x="576" y="406"/>
                      <a:pt x="576" y="406"/>
                      <a:pt x="576" y="406"/>
                    </a:cubicBezTo>
                    <a:cubicBezTo>
                      <a:pt x="576" y="406"/>
                      <a:pt x="576" y="406"/>
                      <a:pt x="576" y="406"/>
                    </a:cubicBezTo>
                    <a:cubicBezTo>
                      <a:pt x="576" y="399"/>
                      <a:pt x="576" y="399"/>
                      <a:pt x="576" y="399"/>
                    </a:cubicBezTo>
                    <a:cubicBezTo>
                      <a:pt x="577" y="398"/>
                      <a:pt x="577" y="398"/>
                      <a:pt x="577" y="398"/>
                    </a:cubicBezTo>
                    <a:cubicBezTo>
                      <a:pt x="580" y="404"/>
                      <a:pt x="580" y="404"/>
                      <a:pt x="580" y="404"/>
                    </a:cubicBezTo>
                    <a:cubicBezTo>
                      <a:pt x="580" y="404"/>
                      <a:pt x="580" y="404"/>
                      <a:pt x="580" y="404"/>
                    </a:cubicBezTo>
                    <a:cubicBezTo>
                      <a:pt x="586" y="404"/>
                      <a:pt x="586" y="404"/>
                      <a:pt x="586" y="404"/>
                    </a:cubicBezTo>
                    <a:cubicBezTo>
                      <a:pt x="587" y="406"/>
                      <a:pt x="587" y="406"/>
                      <a:pt x="587" y="406"/>
                    </a:cubicBezTo>
                    <a:cubicBezTo>
                      <a:pt x="587" y="406"/>
                      <a:pt x="587" y="406"/>
                      <a:pt x="587" y="406"/>
                    </a:cubicBezTo>
                    <a:cubicBezTo>
                      <a:pt x="587" y="407"/>
                      <a:pt x="587" y="407"/>
                      <a:pt x="587" y="407"/>
                    </a:cubicBezTo>
                    <a:cubicBezTo>
                      <a:pt x="587" y="407"/>
                      <a:pt x="587" y="407"/>
                      <a:pt x="587" y="407"/>
                    </a:cubicBezTo>
                    <a:cubicBezTo>
                      <a:pt x="587" y="407"/>
                      <a:pt x="587" y="407"/>
                      <a:pt x="587" y="407"/>
                    </a:cubicBezTo>
                    <a:cubicBezTo>
                      <a:pt x="587" y="407"/>
                      <a:pt x="587" y="407"/>
                      <a:pt x="587" y="407"/>
                    </a:cubicBezTo>
                    <a:cubicBezTo>
                      <a:pt x="588" y="407"/>
                      <a:pt x="588" y="407"/>
                      <a:pt x="588" y="407"/>
                    </a:cubicBezTo>
                    <a:cubicBezTo>
                      <a:pt x="588" y="407"/>
                      <a:pt x="588" y="407"/>
                      <a:pt x="588" y="407"/>
                    </a:cubicBezTo>
                    <a:cubicBezTo>
                      <a:pt x="588" y="407"/>
                      <a:pt x="588" y="407"/>
                      <a:pt x="588" y="407"/>
                    </a:cubicBezTo>
                    <a:cubicBezTo>
                      <a:pt x="588" y="407"/>
                      <a:pt x="588" y="407"/>
                      <a:pt x="588" y="407"/>
                    </a:cubicBezTo>
                    <a:cubicBezTo>
                      <a:pt x="590" y="410"/>
                      <a:pt x="590" y="410"/>
                      <a:pt x="590" y="410"/>
                    </a:cubicBezTo>
                    <a:cubicBezTo>
                      <a:pt x="595" y="416"/>
                      <a:pt x="595" y="416"/>
                      <a:pt x="595" y="416"/>
                    </a:cubicBezTo>
                    <a:cubicBezTo>
                      <a:pt x="595" y="416"/>
                      <a:pt x="595" y="416"/>
                      <a:pt x="595" y="416"/>
                    </a:cubicBezTo>
                    <a:cubicBezTo>
                      <a:pt x="598" y="417"/>
                      <a:pt x="598" y="417"/>
                      <a:pt x="598" y="417"/>
                    </a:cubicBezTo>
                    <a:cubicBezTo>
                      <a:pt x="596" y="418"/>
                      <a:pt x="596" y="418"/>
                      <a:pt x="596" y="418"/>
                    </a:cubicBezTo>
                    <a:cubicBezTo>
                      <a:pt x="596" y="418"/>
                      <a:pt x="596" y="418"/>
                      <a:pt x="596" y="418"/>
                    </a:cubicBezTo>
                    <a:cubicBezTo>
                      <a:pt x="596" y="418"/>
                      <a:pt x="596" y="418"/>
                      <a:pt x="596" y="418"/>
                    </a:cubicBezTo>
                    <a:cubicBezTo>
                      <a:pt x="596" y="417"/>
                      <a:pt x="596" y="417"/>
                      <a:pt x="596" y="417"/>
                    </a:cubicBezTo>
                    <a:cubicBezTo>
                      <a:pt x="596" y="417"/>
                      <a:pt x="596" y="417"/>
                      <a:pt x="596" y="417"/>
                    </a:cubicBezTo>
                    <a:cubicBezTo>
                      <a:pt x="596" y="417"/>
                      <a:pt x="596" y="417"/>
                      <a:pt x="596" y="417"/>
                    </a:cubicBezTo>
                    <a:cubicBezTo>
                      <a:pt x="596" y="417"/>
                      <a:pt x="596" y="417"/>
                      <a:pt x="596" y="417"/>
                    </a:cubicBezTo>
                    <a:cubicBezTo>
                      <a:pt x="596" y="417"/>
                      <a:pt x="596" y="417"/>
                      <a:pt x="596" y="417"/>
                    </a:cubicBezTo>
                    <a:cubicBezTo>
                      <a:pt x="596" y="417"/>
                      <a:pt x="596" y="417"/>
                      <a:pt x="596" y="417"/>
                    </a:cubicBezTo>
                    <a:cubicBezTo>
                      <a:pt x="595" y="417"/>
                      <a:pt x="595" y="417"/>
                      <a:pt x="595" y="417"/>
                    </a:cubicBezTo>
                    <a:cubicBezTo>
                      <a:pt x="595" y="417"/>
                      <a:pt x="595" y="417"/>
                      <a:pt x="595" y="417"/>
                    </a:cubicBezTo>
                    <a:cubicBezTo>
                      <a:pt x="595" y="417"/>
                      <a:pt x="595" y="417"/>
                      <a:pt x="595" y="417"/>
                    </a:cubicBezTo>
                    <a:cubicBezTo>
                      <a:pt x="595" y="417"/>
                      <a:pt x="595" y="417"/>
                      <a:pt x="595" y="417"/>
                    </a:cubicBezTo>
                    <a:cubicBezTo>
                      <a:pt x="595" y="418"/>
                      <a:pt x="595" y="418"/>
                      <a:pt x="595" y="418"/>
                    </a:cubicBezTo>
                    <a:cubicBezTo>
                      <a:pt x="595" y="418"/>
                      <a:pt x="595" y="418"/>
                      <a:pt x="595" y="418"/>
                    </a:cubicBezTo>
                    <a:cubicBezTo>
                      <a:pt x="595" y="418"/>
                      <a:pt x="595" y="418"/>
                      <a:pt x="595" y="418"/>
                    </a:cubicBezTo>
                    <a:cubicBezTo>
                      <a:pt x="595" y="418"/>
                      <a:pt x="595" y="418"/>
                      <a:pt x="595" y="418"/>
                    </a:cubicBezTo>
                    <a:cubicBezTo>
                      <a:pt x="595" y="419"/>
                      <a:pt x="595" y="419"/>
                      <a:pt x="595" y="419"/>
                    </a:cubicBezTo>
                    <a:cubicBezTo>
                      <a:pt x="595" y="419"/>
                      <a:pt x="595" y="419"/>
                      <a:pt x="595" y="419"/>
                    </a:cubicBezTo>
                    <a:cubicBezTo>
                      <a:pt x="595" y="420"/>
                      <a:pt x="595" y="420"/>
                      <a:pt x="595" y="420"/>
                    </a:cubicBezTo>
                    <a:cubicBezTo>
                      <a:pt x="595" y="420"/>
                      <a:pt x="595" y="420"/>
                      <a:pt x="595" y="420"/>
                    </a:cubicBezTo>
                    <a:cubicBezTo>
                      <a:pt x="595" y="420"/>
                      <a:pt x="595" y="420"/>
                      <a:pt x="595" y="420"/>
                    </a:cubicBezTo>
                    <a:cubicBezTo>
                      <a:pt x="595" y="420"/>
                      <a:pt x="595" y="420"/>
                      <a:pt x="595" y="420"/>
                    </a:cubicBezTo>
                    <a:cubicBezTo>
                      <a:pt x="596" y="419"/>
                      <a:pt x="596" y="419"/>
                      <a:pt x="596" y="419"/>
                    </a:cubicBezTo>
                    <a:cubicBezTo>
                      <a:pt x="596" y="419"/>
                      <a:pt x="596" y="419"/>
                      <a:pt x="596" y="419"/>
                    </a:cubicBezTo>
                    <a:cubicBezTo>
                      <a:pt x="596" y="420"/>
                      <a:pt x="596" y="420"/>
                      <a:pt x="596" y="420"/>
                    </a:cubicBezTo>
                    <a:cubicBezTo>
                      <a:pt x="596" y="420"/>
                      <a:pt x="596" y="420"/>
                      <a:pt x="596" y="420"/>
                    </a:cubicBezTo>
                    <a:cubicBezTo>
                      <a:pt x="596" y="420"/>
                      <a:pt x="596" y="420"/>
                      <a:pt x="596" y="420"/>
                    </a:cubicBezTo>
                    <a:cubicBezTo>
                      <a:pt x="596" y="420"/>
                      <a:pt x="596" y="420"/>
                      <a:pt x="596" y="420"/>
                    </a:cubicBezTo>
                    <a:cubicBezTo>
                      <a:pt x="596" y="417"/>
                      <a:pt x="596" y="417"/>
                      <a:pt x="596" y="417"/>
                    </a:cubicBezTo>
                    <a:cubicBezTo>
                      <a:pt x="596" y="418"/>
                      <a:pt x="596" y="418"/>
                      <a:pt x="596" y="418"/>
                    </a:cubicBezTo>
                    <a:cubicBezTo>
                      <a:pt x="596" y="418"/>
                      <a:pt x="596" y="418"/>
                      <a:pt x="596" y="418"/>
                    </a:cubicBezTo>
                    <a:cubicBezTo>
                      <a:pt x="596" y="419"/>
                      <a:pt x="596" y="419"/>
                      <a:pt x="596" y="419"/>
                    </a:cubicBezTo>
                    <a:cubicBezTo>
                      <a:pt x="596" y="419"/>
                      <a:pt x="596" y="419"/>
                      <a:pt x="596" y="419"/>
                    </a:cubicBezTo>
                    <a:cubicBezTo>
                      <a:pt x="596" y="419"/>
                      <a:pt x="596" y="419"/>
                      <a:pt x="596" y="419"/>
                    </a:cubicBezTo>
                    <a:cubicBezTo>
                      <a:pt x="598" y="418"/>
                      <a:pt x="598" y="418"/>
                      <a:pt x="598" y="418"/>
                    </a:cubicBezTo>
                    <a:cubicBezTo>
                      <a:pt x="598" y="418"/>
                      <a:pt x="598" y="418"/>
                      <a:pt x="598" y="418"/>
                    </a:cubicBezTo>
                    <a:cubicBezTo>
                      <a:pt x="600" y="422"/>
                      <a:pt x="600" y="422"/>
                      <a:pt x="600" y="422"/>
                    </a:cubicBezTo>
                    <a:cubicBezTo>
                      <a:pt x="600" y="428"/>
                      <a:pt x="600" y="428"/>
                      <a:pt x="600" y="428"/>
                    </a:cubicBezTo>
                    <a:cubicBezTo>
                      <a:pt x="600" y="429"/>
                      <a:pt x="600" y="429"/>
                      <a:pt x="600" y="429"/>
                    </a:cubicBezTo>
                    <a:cubicBezTo>
                      <a:pt x="600" y="429"/>
                      <a:pt x="600" y="429"/>
                      <a:pt x="600" y="429"/>
                    </a:cubicBezTo>
                    <a:cubicBezTo>
                      <a:pt x="600" y="429"/>
                      <a:pt x="600" y="429"/>
                      <a:pt x="600" y="429"/>
                    </a:cubicBezTo>
                    <a:cubicBezTo>
                      <a:pt x="603" y="425"/>
                      <a:pt x="603" y="425"/>
                      <a:pt x="603" y="425"/>
                    </a:cubicBezTo>
                    <a:cubicBezTo>
                      <a:pt x="607" y="424"/>
                      <a:pt x="607" y="424"/>
                      <a:pt x="607" y="424"/>
                    </a:cubicBezTo>
                    <a:cubicBezTo>
                      <a:pt x="607" y="424"/>
                      <a:pt x="607" y="424"/>
                      <a:pt x="607" y="424"/>
                    </a:cubicBezTo>
                    <a:cubicBezTo>
                      <a:pt x="607" y="424"/>
                      <a:pt x="607" y="424"/>
                      <a:pt x="607" y="424"/>
                    </a:cubicBezTo>
                    <a:cubicBezTo>
                      <a:pt x="605" y="420"/>
                      <a:pt x="605" y="420"/>
                      <a:pt x="605" y="420"/>
                    </a:cubicBezTo>
                    <a:cubicBezTo>
                      <a:pt x="608" y="423"/>
                      <a:pt x="608" y="423"/>
                      <a:pt x="608" y="423"/>
                    </a:cubicBezTo>
                    <a:cubicBezTo>
                      <a:pt x="608" y="423"/>
                      <a:pt x="608" y="423"/>
                      <a:pt x="608" y="423"/>
                    </a:cubicBezTo>
                    <a:cubicBezTo>
                      <a:pt x="612" y="418"/>
                      <a:pt x="612" y="418"/>
                      <a:pt x="612" y="418"/>
                    </a:cubicBezTo>
                    <a:cubicBezTo>
                      <a:pt x="615" y="416"/>
                      <a:pt x="615" y="416"/>
                      <a:pt x="615" y="416"/>
                    </a:cubicBezTo>
                    <a:cubicBezTo>
                      <a:pt x="615" y="416"/>
                      <a:pt x="615" y="416"/>
                      <a:pt x="615" y="416"/>
                    </a:cubicBezTo>
                    <a:cubicBezTo>
                      <a:pt x="620" y="410"/>
                      <a:pt x="620" y="410"/>
                      <a:pt x="620" y="410"/>
                    </a:cubicBezTo>
                    <a:cubicBezTo>
                      <a:pt x="622" y="409"/>
                      <a:pt x="622" y="409"/>
                      <a:pt x="622" y="409"/>
                    </a:cubicBezTo>
                    <a:cubicBezTo>
                      <a:pt x="622" y="409"/>
                      <a:pt x="622" y="409"/>
                      <a:pt x="622" y="409"/>
                    </a:cubicBezTo>
                    <a:cubicBezTo>
                      <a:pt x="623" y="402"/>
                      <a:pt x="623" y="402"/>
                      <a:pt x="623" y="402"/>
                    </a:cubicBezTo>
                    <a:cubicBezTo>
                      <a:pt x="623" y="402"/>
                      <a:pt x="623" y="402"/>
                      <a:pt x="623" y="402"/>
                    </a:cubicBezTo>
                    <a:cubicBezTo>
                      <a:pt x="622" y="396"/>
                      <a:pt x="622" y="396"/>
                      <a:pt x="622" y="396"/>
                    </a:cubicBezTo>
                    <a:cubicBezTo>
                      <a:pt x="620" y="388"/>
                      <a:pt x="620" y="388"/>
                      <a:pt x="620" y="388"/>
                    </a:cubicBezTo>
                    <a:cubicBezTo>
                      <a:pt x="620" y="387"/>
                      <a:pt x="620" y="387"/>
                      <a:pt x="620" y="387"/>
                    </a:cubicBezTo>
                    <a:cubicBezTo>
                      <a:pt x="620" y="387"/>
                      <a:pt x="620" y="387"/>
                      <a:pt x="620" y="387"/>
                    </a:cubicBezTo>
                    <a:cubicBezTo>
                      <a:pt x="617" y="382"/>
                      <a:pt x="617" y="382"/>
                      <a:pt x="617" y="382"/>
                    </a:cubicBezTo>
                    <a:cubicBezTo>
                      <a:pt x="617" y="382"/>
                      <a:pt x="617" y="382"/>
                      <a:pt x="617" y="382"/>
                    </a:cubicBezTo>
                    <a:cubicBezTo>
                      <a:pt x="615" y="381"/>
                      <a:pt x="615" y="381"/>
                      <a:pt x="615" y="381"/>
                    </a:cubicBezTo>
                    <a:cubicBezTo>
                      <a:pt x="611" y="376"/>
                      <a:pt x="611" y="376"/>
                      <a:pt x="611" y="376"/>
                    </a:cubicBezTo>
                    <a:cubicBezTo>
                      <a:pt x="608" y="373"/>
                      <a:pt x="608" y="373"/>
                      <a:pt x="608" y="373"/>
                    </a:cubicBezTo>
                    <a:cubicBezTo>
                      <a:pt x="608" y="370"/>
                      <a:pt x="608" y="370"/>
                      <a:pt x="608" y="370"/>
                    </a:cubicBezTo>
                    <a:cubicBezTo>
                      <a:pt x="608" y="370"/>
                      <a:pt x="608" y="370"/>
                      <a:pt x="608" y="370"/>
                    </a:cubicBezTo>
                    <a:cubicBezTo>
                      <a:pt x="604" y="365"/>
                      <a:pt x="604" y="365"/>
                      <a:pt x="604" y="365"/>
                    </a:cubicBezTo>
                    <a:cubicBezTo>
                      <a:pt x="605" y="360"/>
                      <a:pt x="605" y="360"/>
                      <a:pt x="605" y="360"/>
                    </a:cubicBezTo>
                    <a:cubicBezTo>
                      <a:pt x="610" y="354"/>
                      <a:pt x="610" y="354"/>
                      <a:pt x="610" y="354"/>
                    </a:cubicBezTo>
                    <a:cubicBezTo>
                      <a:pt x="610" y="354"/>
                      <a:pt x="610" y="354"/>
                      <a:pt x="610" y="354"/>
                    </a:cubicBezTo>
                    <a:cubicBezTo>
                      <a:pt x="609" y="352"/>
                      <a:pt x="609" y="352"/>
                      <a:pt x="609" y="352"/>
                    </a:cubicBezTo>
                    <a:cubicBezTo>
                      <a:pt x="612" y="352"/>
                      <a:pt x="612" y="352"/>
                      <a:pt x="612" y="352"/>
                    </a:cubicBezTo>
                    <a:cubicBezTo>
                      <a:pt x="612" y="352"/>
                      <a:pt x="612" y="352"/>
                      <a:pt x="612" y="352"/>
                    </a:cubicBezTo>
                    <a:cubicBezTo>
                      <a:pt x="613" y="350"/>
                      <a:pt x="613" y="350"/>
                      <a:pt x="613" y="350"/>
                    </a:cubicBezTo>
                    <a:cubicBezTo>
                      <a:pt x="615" y="348"/>
                      <a:pt x="615" y="348"/>
                      <a:pt x="615" y="348"/>
                    </a:cubicBezTo>
                    <a:cubicBezTo>
                      <a:pt x="616" y="349"/>
                      <a:pt x="616" y="349"/>
                      <a:pt x="616" y="349"/>
                    </a:cubicBezTo>
                    <a:cubicBezTo>
                      <a:pt x="616" y="349"/>
                      <a:pt x="616" y="349"/>
                      <a:pt x="616" y="349"/>
                    </a:cubicBezTo>
                    <a:cubicBezTo>
                      <a:pt x="616" y="349"/>
                      <a:pt x="616" y="349"/>
                      <a:pt x="616" y="349"/>
                    </a:cubicBezTo>
                    <a:cubicBezTo>
                      <a:pt x="616" y="349"/>
                      <a:pt x="616" y="349"/>
                      <a:pt x="616" y="349"/>
                    </a:cubicBezTo>
                    <a:cubicBezTo>
                      <a:pt x="616" y="349"/>
                      <a:pt x="616" y="349"/>
                      <a:pt x="616" y="349"/>
                    </a:cubicBezTo>
                    <a:cubicBezTo>
                      <a:pt x="621" y="349"/>
                      <a:pt x="621" y="349"/>
                      <a:pt x="621" y="349"/>
                    </a:cubicBezTo>
                    <a:cubicBezTo>
                      <a:pt x="621" y="349"/>
                      <a:pt x="621" y="349"/>
                      <a:pt x="621" y="349"/>
                    </a:cubicBezTo>
                    <a:cubicBezTo>
                      <a:pt x="623" y="349"/>
                      <a:pt x="623" y="349"/>
                      <a:pt x="623" y="349"/>
                    </a:cubicBezTo>
                    <a:cubicBezTo>
                      <a:pt x="625" y="349"/>
                      <a:pt x="625" y="349"/>
                      <a:pt x="625" y="349"/>
                    </a:cubicBezTo>
                    <a:cubicBezTo>
                      <a:pt x="624" y="353"/>
                      <a:pt x="624" y="353"/>
                      <a:pt x="624" y="353"/>
                    </a:cubicBezTo>
                    <a:cubicBezTo>
                      <a:pt x="624" y="353"/>
                      <a:pt x="624" y="354"/>
                      <a:pt x="624" y="354"/>
                    </a:cubicBezTo>
                    <a:cubicBezTo>
                      <a:pt x="625" y="357"/>
                      <a:pt x="625" y="357"/>
                      <a:pt x="625" y="357"/>
                    </a:cubicBezTo>
                    <a:cubicBezTo>
                      <a:pt x="625" y="357"/>
                      <a:pt x="625" y="357"/>
                      <a:pt x="625" y="357"/>
                    </a:cubicBezTo>
                    <a:cubicBezTo>
                      <a:pt x="625" y="357"/>
                      <a:pt x="625" y="357"/>
                      <a:pt x="625" y="357"/>
                    </a:cubicBezTo>
                    <a:cubicBezTo>
                      <a:pt x="627" y="349"/>
                      <a:pt x="627" y="349"/>
                      <a:pt x="627" y="349"/>
                    </a:cubicBezTo>
                    <a:cubicBezTo>
                      <a:pt x="633" y="349"/>
                      <a:pt x="633" y="349"/>
                      <a:pt x="633" y="349"/>
                    </a:cubicBezTo>
                    <a:cubicBezTo>
                      <a:pt x="640" y="346"/>
                      <a:pt x="640" y="346"/>
                      <a:pt x="640" y="346"/>
                    </a:cubicBezTo>
                    <a:cubicBezTo>
                      <a:pt x="640" y="346"/>
                      <a:pt x="640" y="346"/>
                      <a:pt x="640" y="346"/>
                    </a:cubicBezTo>
                    <a:cubicBezTo>
                      <a:pt x="640" y="344"/>
                      <a:pt x="640" y="344"/>
                      <a:pt x="640" y="344"/>
                    </a:cubicBezTo>
                    <a:cubicBezTo>
                      <a:pt x="641" y="345"/>
                      <a:pt x="641" y="345"/>
                      <a:pt x="641" y="345"/>
                    </a:cubicBezTo>
                    <a:cubicBezTo>
                      <a:pt x="641" y="345"/>
                      <a:pt x="641" y="345"/>
                      <a:pt x="641" y="345"/>
                    </a:cubicBezTo>
                    <a:cubicBezTo>
                      <a:pt x="641" y="345"/>
                      <a:pt x="641" y="345"/>
                      <a:pt x="641" y="345"/>
                    </a:cubicBezTo>
                    <a:cubicBezTo>
                      <a:pt x="641" y="342"/>
                      <a:pt x="641" y="342"/>
                      <a:pt x="641" y="342"/>
                    </a:cubicBezTo>
                    <a:cubicBezTo>
                      <a:pt x="642" y="344"/>
                      <a:pt x="642" y="344"/>
                      <a:pt x="642" y="344"/>
                    </a:cubicBezTo>
                    <a:cubicBezTo>
                      <a:pt x="642" y="345"/>
                      <a:pt x="642" y="345"/>
                      <a:pt x="642" y="345"/>
                    </a:cubicBezTo>
                    <a:cubicBezTo>
                      <a:pt x="642" y="345"/>
                      <a:pt x="642" y="345"/>
                      <a:pt x="642" y="345"/>
                    </a:cubicBezTo>
                    <a:cubicBezTo>
                      <a:pt x="643" y="345"/>
                      <a:pt x="643" y="345"/>
                      <a:pt x="643" y="345"/>
                    </a:cubicBezTo>
                    <a:cubicBezTo>
                      <a:pt x="643" y="345"/>
                      <a:pt x="643" y="345"/>
                      <a:pt x="643" y="345"/>
                    </a:cubicBezTo>
                    <a:cubicBezTo>
                      <a:pt x="643" y="345"/>
                      <a:pt x="643" y="345"/>
                      <a:pt x="643" y="345"/>
                    </a:cubicBezTo>
                    <a:cubicBezTo>
                      <a:pt x="643" y="345"/>
                      <a:pt x="643" y="345"/>
                      <a:pt x="643" y="345"/>
                    </a:cubicBezTo>
                    <a:cubicBezTo>
                      <a:pt x="643" y="345"/>
                      <a:pt x="643" y="345"/>
                      <a:pt x="643" y="345"/>
                    </a:cubicBezTo>
                    <a:cubicBezTo>
                      <a:pt x="643" y="345"/>
                      <a:pt x="643" y="345"/>
                      <a:pt x="643" y="345"/>
                    </a:cubicBezTo>
                    <a:cubicBezTo>
                      <a:pt x="643" y="344"/>
                      <a:pt x="643" y="344"/>
                      <a:pt x="643" y="344"/>
                    </a:cubicBezTo>
                    <a:cubicBezTo>
                      <a:pt x="643" y="344"/>
                      <a:pt x="643" y="344"/>
                      <a:pt x="643" y="344"/>
                    </a:cubicBezTo>
                    <a:cubicBezTo>
                      <a:pt x="643" y="344"/>
                      <a:pt x="643" y="344"/>
                      <a:pt x="643" y="344"/>
                    </a:cubicBezTo>
                    <a:cubicBezTo>
                      <a:pt x="642" y="339"/>
                      <a:pt x="642" y="339"/>
                      <a:pt x="642" y="339"/>
                    </a:cubicBezTo>
                    <a:cubicBezTo>
                      <a:pt x="646" y="342"/>
                      <a:pt x="646" y="342"/>
                      <a:pt x="646" y="342"/>
                    </a:cubicBezTo>
                    <a:cubicBezTo>
                      <a:pt x="645" y="342"/>
                      <a:pt x="645" y="342"/>
                      <a:pt x="645" y="342"/>
                    </a:cubicBezTo>
                    <a:cubicBezTo>
                      <a:pt x="644" y="343"/>
                      <a:pt x="644" y="343"/>
                      <a:pt x="644" y="343"/>
                    </a:cubicBezTo>
                    <a:cubicBezTo>
                      <a:pt x="644" y="343"/>
                      <a:pt x="644" y="343"/>
                      <a:pt x="644" y="343"/>
                    </a:cubicBezTo>
                    <a:cubicBezTo>
                      <a:pt x="644" y="344"/>
                      <a:pt x="644" y="344"/>
                      <a:pt x="644" y="344"/>
                    </a:cubicBezTo>
                    <a:cubicBezTo>
                      <a:pt x="644" y="344"/>
                      <a:pt x="644" y="344"/>
                      <a:pt x="644" y="344"/>
                    </a:cubicBezTo>
                    <a:cubicBezTo>
                      <a:pt x="644" y="345"/>
                      <a:pt x="644" y="345"/>
                      <a:pt x="644" y="345"/>
                    </a:cubicBezTo>
                    <a:cubicBezTo>
                      <a:pt x="644" y="345"/>
                      <a:pt x="644" y="345"/>
                      <a:pt x="644" y="345"/>
                    </a:cubicBezTo>
                    <a:cubicBezTo>
                      <a:pt x="647" y="345"/>
                      <a:pt x="647" y="345"/>
                      <a:pt x="647" y="345"/>
                    </a:cubicBezTo>
                    <a:cubicBezTo>
                      <a:pt x="647" y="345"/>
                      <a:pt x="647" y="345"/>
                      <a:pt x="647" y="345"/>
                    </a:cubicBezTo>
                    <a:cubicBezTo>
                      <a:pt x="647" y="343"/>
                      <a:pt x="647" y="343"/>
                      <a:pt x="647" y="343"/>
                    </a:cubicBezTo>
                    <a:cubicBezTo>
                      <a:pt x="647" y="343"/>
                      <a:pt x="647" y="343"/>
                      <a:pt x="647" y="343"/>
                    </a:cubicBezTo>
                    <a:cubicBezTo>
                      <a:pt x="647" y="342"/>
                      <a:pt x="647" y="342"/>
                      <a:pt x="647" y="342"/>
                    </a:cubicBezTo>
                    <a:cubicBezTo>
                      <a:pt x="647" y="342"/>
                      <a:pt x="647" y="342"/>
                      <a:pt x="647" y="342"/>
                    </a:cubicBezTo>
                    <a:cubicBezTo>
                      <a:pt x="647" y="342"/>
                      <a:pt x="647" y="342"/>
                      <a:pt x="647" y="342"/>
                    </a:cubicBezTo>
                    <a:cubicBezTo>
                      <a:pt x="652" y="340"/>
                      <a:pt x="652" y="340"/>
                      <a:pt x="652" y="340"/>
                    </a:cubicBezTo>
                    <a:cubicBezTo>
                      <a:pt x="654" y="341"/>
                      <a:pt x="654" y="341"/>
                      <a:pt x="654" y="341"/>
                    </a:cubicBezTo>
                    <a:cubicBezTo>
                      <a:pt x="654" y="341"/>
                      <a:pt x="654" y="341"/>
                      <a:pt x="654" y="341"/>
                    </a:cubicBezTo>
                    <a:cubicBezTo>
                      <a:pt x="657" y="340"/>
                      <a:pt x="657" y="340"/>
                      <a:pt x="657" y="340"/>
                    </a:cubicBezTo>
                    <a:cubicBezTo>
                      <a:pt x="657" y="340"/>
                      <a:pt x="657" y="340"/>
                      <a:pt x="657" y="340"/>
                    </a:cubicBezTo>
                    <a:cubicBezTo>
                      <a:pt x="657" y="338"/>
                      <a:pt x="657" y="338"/>
                      <a:pt x="657" y="338"/>
                    </a:cubicBezTo>
                    <a:cubicBezTo>
                      <a:pt x="658" y="338"/>
                      <a:pt x="658" y="338"/>
                      <a:pt x="658" y="338"/>
                    </a:cubicBezTo>
                    <a:cubicBezTo>
                      <a:pt x="658" y="338"/>
                      <a:pt x="659" y="338"/>
                      <a:pt x="659" y="338"/>
                    </a:cubicBezTo>
                    <a:cubicBezTo>
                      <a:pt x="659" y="338"/>
                      <a:pt x="659" y="338"/>
                      <a:pt x="658" y="338"/>
                    </a:cubicBezTo>
                    <a:cubicBezTo>
                      <a:pt x="657" y="337"/>
                      <a:pt x="657" y="337"/>
                      <a:pt x="657" y="337"/>
                    </a:cubicBezTo>
                    <a:cubicBezTo>
                      <a:pt x="660" y="336"/>
                      <a:pt x="660" y="336"/>
                      <a:pt x="660" y="336"/>
                    </a:cubicBezTo>
                    <a:cubicBezTo>
                      <a:pt x="660" y="336"/>
                      <a:pt x="660" y="336"/>
                      <a:pt x="660" y="336"/>
                    </a:cubicBezTo>
                    <a:cubicBezTo>
                      <a:pt x="665" y="329"/>
                      <a:pt x="665" y="329"/>
                      <a:pt x="665" y="329"/>
                    </a:cubicBezTo>
                    <a:cubicBezTo>
                      <a:pt x="668" y="330"/>
                      <a:pt x="668" y="330"/>
                      <a:pt x="668" y="330"/>
                    </a:cubicBezTo>
                    <a:cubicBezTo>
                      <a:pt x="668" y="330"/>
                      <a:pt x="668" y="330"/>
                      <a:pt x="668" y="330"/>
                    </a:cubicBezTo>
                    <a:cubicBezTo>
                      <a:pt x="668" y="330"/>
                      <a:pt x="668" y="330"/>
                      <a:pt x="668" y="330"/>
                    </a:cubicBezTo>
                    <a:cubicBezTo>
                      <a:pt x="667" y="328"/>
                      <a:pt x="667" y="328"/>
                      <a:pt x="667" y="328"/>
                    </a:cubicBezTo>
                    <a:cubicBezTo>
                      <a:pt x="669" y="328"/>
                      <a:pt x="669" y="328"/>
                      <a:pt x="669" y="328"/>
                    </a:cubicBezTo>
                    <a:cubicBezTo>
                      <a:pt x="669" y="328"/>
                      <a:pt x="669" y="328"/>
                      <a:pt x="669" y="328"/>
                    </a:cubicBezTo>
                    <a:cubicBezTo>
                      <a:pt x="669" y="328"/>
                      <a:pt x="669" y="328"/>
                      <a:pt x="669" y="328"/>
                    </a:cubicBezTo>
                    <a:cubicBezTo>
                      <a:pt x="669" y="326"/>
                      <a:pt x="669" y="326"/>
                      <a:pt x="669" y="326"/>
                    </a:cubicBezTo>
                    <a:cubicBezTo>
                      <a:pt x="671" y="326"/>
                      <a:pt x="671" y="326"/>
                      <a:pt x="671" y="326"/>
                    </a:cubicBezTo>
                    <a:cubicBezTo>
                      <a:pt x="671" y="326"/>
                      <a:pt x="671" y="326"/>
                      <a:pt x="671" y="325"/>
                    </a:cubicBezTo>
                    <a:cubicBezTo>
                      <a:pt x="671" y="325"/>
                      <a:pt x="671" y="325"/>
                      <a:pt x="671" y="325"/>
                    </a:cubicBezTo>
                    <a:cubicBezTo>
                      <a:pt x="670" y="324"/>
                      <a:pt x="670" y="324"/>
                      <a:pt x="670" y="324"/>
                    </a:cubicBezTo>
                    <a:cubicBezTo>
                      <a:pt x="671" y="323"/>
                      <a:pt x="671" y="323"/>
                      <a:pt x="671" y="323"/>
                    </a:cubicBezTo>
                    <a:cubicBezTo>
                      <a:pt x="672" y="325"/>
                      <a:pt x="672" y="325"/>
                      <a:pt x="672" y="325"/>
                    </a:cubicBezTo>
                    <a:cubicBezTo>
                      <a:pt x="672" y="325"/>
                      <a:pt x="673" y="325"/>
                      <a:pt x="673" y="325"/>
                    </a:cubicBezTo>
                    <a:cubicBezTo>
                      <a:pt x="673" y="325"/>
                      <a:pt x="673" y="325"/>
                      <a:pt x="673" y="325"/>
                    </a:cubicBezTo>
                    <a:cubicBezTo>
                      <a:pt x="672" y="323"/>
                      <a:pt x="672" y="323"/>
                      <a:pt x="672" y="323"/>
                    </a:cubicBezTo>
                    <a:cubicBezTo>
                      <a:pt x="673" y="321"/>
                      <a:pt x="673" y="321"/>
                      <a:pt x="673" y="321"/>
                    </a:cubicBezTo>
                    <a:cubicBezTo>
                      <a:pt x="673" y="321"/>
                      <a:pt x="673" y="321"/>
                      <a:pt x="673" y="321"/>
                    </a:cubicBezTo>
                    <a:cubicBezTo>
                      <a:pt x="673" y="321"/>
                      <a:pt x="673" y="321"/>
                      <a:pt x="673" y="321"/>
                    </a:cubicBezTo>
                    <a:cubicBezTo>
                      <a:pt x="670" y="320"/>
                      <a:pt x="670" y="320"/>
                      <a:pt x="670" y="320"/>
                    </a:cubicBezTo>
                    <a:cubicBezTo>
                      <a:pt x="675" y="316"/>
                      <a:pt x="675" y="316"/>
                      <a:pt x="675" y="316"/>
                    </a:cubicBezTo>
                    <a:cubicBezTo>
                      <a:pt x="675" y="316"/>
                      <a:pt x="675" y="316"/>
                      <a:pt x="675" y="316"/>
                    </a:cubicBezTo>
                    <a:cubicBezTo>
                      <a:pt x="676" y="314"/>
                      <a:pt x="676" y="314"/>
                      <a:pt x="676" y="314"/>
                    </a:cubicBezTo>
                    <a:cubicBezTo>
                      <a:pt x="676" y="314"/>
                      <a:pt x="676" y="314"/>
                      <a:pt x="676" y="314"/>
                    </a:cubicBezTo>
                    <a:cubicBezTo>
                      <a:pt x="676" y="314"/>
                      <a:pt x="676" y="314"/>
                      <a:pt x="676" y="314"/>
                    </a:cubicBezTo>
                    <a:cubicBezTo>
                      <a:pt x="676" y="313"/>
                      <a:pt x="676" y="313"/>
                      <a:pt x="676" y="313"/>
                    </a:cubicBezTo>
                    <a:cubicBezTo>
                      <a:pt x="676" y="313"/>
                      <a:pt x="676" y="313"/>
                      <a:pt x="676" y="313"/>
                    </a:cubicBezTo>
                    <a:cubicBezTo>
                      <a:pt x="676" y="313"/>
                      <a:pt x="676" y="313"/>
                      <a:pt x="676" y="313"/>
                    </a:cubicBezTo>
                    <a:cubicBezTo>
                      <a:pt x="681" y="308"/>
                      <a:pt x="681" y="308"/>
                      <a:pt x="681" y="308"/>
                    </a:cubicBezTo>
                    <a:cubicBezTo>
                      <a:pt x="682" y="307"/>
                      <a:pt x="682" y="307"/>
                      <a:pt x="682" y="307"/>
                    </a:cubicBezTo>
                    <a:cubicBezTo>
                      <a:pt x="682" y="307"/>
                      <a:pt x="682" y="307"/>
                      <a:pt x="682" y="307"/>
                    </a:cubicBezTo>
                    <a:cubicBezTo>
                      <a:pt x="682" y="307"/>
                      <a:pt x="682" y="307"/>
                      <a:pt x="682" y="307"/>
                    </a:cubicBezTo>
                    <a:cubicBezTo>
                      <a:pt x="680" y="303"/>
                      <a:pt x="680" y="303"/>
                      <a:pt x="680" y="303"/>
                    </a:cubicBezTo>
                    <a:cubicBezTo>
                      <a:pt x="682" y="303"/>
                      <a:pt x="682" y="303"/>
                      <a:pt x="682" y="303"/>
                    </a:cubicBezTo>
                    <a:cubicBezTo>
                      <a:pt x="682" y="303"/>
                      <a:pt x="682" y="303"/>
                      <a:pt x="682" y="303"/>
                    </a:cubicBezTo>
                    <a:cubicBezTo>
                      <a:pt x="682" y="303"/>
                      <a:pt x="682" y="303"/>
                      <a:pt x="682" y="303"/>
                    </a:cubicBezTo>
                    <a:cubicBezTo>
                      <a:pt x="681" y="301"/>
                      <a:pt x="681" y="301"/>
                      <a:pt x="681" y="301"/>
                    </a:cubicBezTo>
                    <a:cubicBezTo>
                      <a:pt x="683" y="300"/>
                      <a:pt x="683" y="300"/>
                      <a:pt x="683" y="300"/>
                    </a:cubicBezTo>
                    <a:cubicBezTo>
                      <a:pt x="684" y="301"/>
                      <a:pt x="684" y="301"/>
                      <a:pt x="684" y="301"/>
                    </a:cubicBezTo>
                    <a:cubicBezTo>
                      <a:pt x="684" y="301"/>
                      <a:pt x="684" y="301"/>
                      <a:pt x="684" y="301"/>
                    </a:cubicBezTo>
                    <a:cubicBezTo>
                      <a:pt x="684" y="301"/>
                      <a:pt x="684" y="301"/>
                      <a:pt x="684" y="301"/>
                    </a:cubicBezTo>
                    <a:cubicBezTo>
                      <a:pt x="684" y="299"/>
                      <a:pt x="684" y="299"/>
                      <a:pt x="684" y="299"/>
                    </a:cubicBezTo>
                    <a:cubicBezTo>
                      <a:pt x="684" y="299"/>
                      <a:pt x="684" y="299"/>
                      <a:pt x="684" y="299"/>
                    </a:cubicBezTo>
                    <a:cubicBezTo>
                      <a:pt x="684" y="299"/>
                      <a:pt x="684" y="299"/>
                      <a:pt x="684" y="299"/>
                    </a:cubicBezTo>
                    <a:cubicBezTo>
                      <a:pt x="682" y="299"/>
                      <a:pt x="682" y="299"/>
                      <a:pt x="682" y="299"/>
                    </a:cubicBezTo>
                    <a:cubicBezTo>
                      <a:pt x="685" y="297"/>
                      <a:pt x="685" y="297"/>
                      <a:pt x="685" y="297"/>
                    </a:cubicBezTo>
                    <a:cubicBezTo>
                      <a:pt x="685" y="297"/>
                      <a:pt x="685" y="297"/>
                      <a:pt x="685" y="297"/>
                    </a:cubicBezTo>
                    <a:cubicBezTo>
                      <a:pt x="685" y="297"/>
                      <a:pt x="685" y="297"/>
                      <a:pt x="685" y="297"/>
                    </a:cubicBezTo>
                    <a:cubicBezTo>
                      <a:pt x="678" y="295"/>
                      <a:pt x="678" y="295"/>
                      <a:pt x="678" y="295"/>
                    </a:cubicBezTo>
                    <a:cubicBezTo>
                      <a:pt x="677" y="294"/>
                      <a:pt x="677" y="294"/>
                      <a:pt x="677" y="294"/>
                    </a:cubicBezTo>
                    <a:cubicBezTo>
                      <a:pt x="677" y="294"/>
                      <a:pt x="677" y="294"/>
                      <a:pt x="677" y="294"/>
                    </a:cubicBezTo>
                    <a:cubicBezTo>
                      <a:pt x="677" y="294"/>
                      <a:pt x="677" y="294"/>
                      <a:pt x="677" y="294"/>
                    </a:cubicBezTo>
                    <a:cubicBezTo>
                      <a:pt x="679" y="293"/>
                      <a:pt x="679" y="293"/>
                      <a:pt x="679" y="293"/>
                    </a:cubicBezTo>
                    <a:cubicBezTo>
                      <a:pt x="683" y="291"/>
                      <a:pt x="683" y="291"/>
                      <a:pt x="683" y="291"/>
                    </a:cubicBezTo>
                    <a:cubicBezTo>
                      <a:pt x="683" y="291"/>
                      <a:pt x="683" y="291"/>
                      <a:pt x="683" y="291"/>
                    </a:cubicBezTo>
                    <a:cubicBezTo>
                      <a:pt x="684" y="290"/>
                      <a:pt x="684" y="290"/>
                      <a:pt x="684" y="290"/>
                    </a:cubicBezTo>
                    <a:cubicBezTo>
                      <a:pt x="684" y="290"/>
                      <a:pt x="684" y="290"/>
                      <a:pt x="683" y="290"/>
                    </a:cubicBezTo>
                    <a:cubicBezTo>
                      <a:pt x="678" y="285"/>
                      <a:pt x="678" y="285"/>
                      <a:pt x="678" y="285"/>
                    </a:cubicBezTo>
                    <a:cubicBezTo>
                      <a:pt x="678" y="285"/>
                      <a:pt x="678" y="285"/>
                      <a:pt x="678" y="285"/>
                    </a:cubicBezTo>
                    <a:cubicBezTo>
                      <a:pt x="679" y="285"/>
                      <a:pt x="679" y="285"/>
                      <a:pt x="679" y="285"/>
                    </a:cubicBezTo>
                    <a:cubicBezTo>
                      <a:pt x="680" y="285"/>
                      <a:pt x="680" y="285"/>
                      <a:pt x="680" y="285"/>
                    </a:cubicBezTo>
                    <a:cubicBezTo>
                      <a:pt x="680" y="285"/>
                      <a:pt x="680" y="285"/>
                      <a:pt x="680" y="285"/>
                    </a:cubicBezTo>
                    <a:cubicBezTo>
                      <a:pt x="683" y="287"/>
                      <a:pt x="683" y="287"/>
                      <a:pt x="683" y="287"/>
                    </a:cubicBezTo>
                    <a:cubicBezTo>
                      <a:pt x="683" y="287"/>
                      <a:pt x="683" y="287"/>
                      <a:pt x="683" y="287"/>
                    </a:cubicBezTo>
                    <a:cubicBezTo>
                      <a:pt x="683" y="287"/>
                      <a:pt x="683" y="287"/>
                      <a:pt x="683" y="287"/>
                    </a:cubicBezTo>
                    <a:cubicBezTo>
                      <a:pt x="683" y="287"/>
                      <a:pt x="683" y="287"/>
                      <a:pt x="683" y="287"/>
                    </a:cubicBezTo>
                    <a:cubicBezTo>
                      <a:pt x="683" y="287"/>
                      <a:pt x="683" y="287"/>
                      <a:pt x="683" y="287"/>
                    </a:cubicBezTo>
                    <a:cubicBezTo>
                      <a:pt x="680" y="285"/>
                      <a:pt x="680" y="285"/>
                      <a:pt x="680" y="285"/>
                    </a:cubicBezTo>
                    <a:cubicBezTo>
                      <a:pt x="684" y="285"/>
                      <a:pt x="684" y="285"/>
                      <a:pt x="684" y="285"/>
                    </a:cubicBezTo>
                    <a:cubicBezTo>
                      <a:pt x="684" y="285"/>
                      <a:pt x="684" y="285"/>
                      <a:pt x="684" y="285"/>
                    </a:cubicBezTo>
                    <a:cubicBezTo>
                      <a:pt x="684" y="285"/>
                      <a:pt x="684" y="285"/>
                      <a:pt x="684" y="285"/>
                    </a:cubicBezTo>
                    <a:cubicBezTo>
                      <a:pt x="678" y="280"/>
                      <a:pt x="678" y="280"/>
                      <a:pt x="678" y="280"/>
                    </a:cubicBezTo>
                    <a:cubicBezTo>
                      <a:pt x="679" y="277"/>
                      <a:pt x="679" y="277"/>
                      <a:pt x="679" y="277"/>
                    </a:cubicBezTo>
                    <a:cubicBezTo>
                      <a:pt x="679" y="277"/>
                      <a:pt x="679" y="277"/>
                      <a:pt x="679" y="277"/>
                    </a:cubicBezTo>
                    <a:cubicBezTo>
                      <a:pt x="676" y="269"/>
                      <a:pt x="676" y="269"/>
                      <a:pt x="676" y="269"/>
                    </a:cubicBezTo>
                    <a:cubicBezTo>
                      <a:pt x="676" y="269"/>
                      <a:pt x="675" y="269"/>
                      <a:pt x="675" y="269"/>
                    </a:cubicBezTo>
                    <a:cubicBezTo>
                      <a:pt x="670" y="267"/>
                      <a:pt x="670" y="267"/>
                      <a:pt x="670" y="267"/>
                    </a:cubicBezTo>
                    <a:cubicBezTo>
                      <a:pt x="671" y="265"/>
                      <a:pt x="671" y="265"/>
                      <a:pt x="671" y="265"/>
                    </a:cubicBezTo>
                    <a:cubicBezTo>
                      <a:pt x="676" y="259"/>
                      <a:pt x="676" y="259"/>
                      <a:pt x="676" y="259"/>
                    </a:cubicBezTo>
                    <a:cubicBezTo>
                      <a:pt x="678" y="258"/>
                      <a:pt x="678" y="258"/>
                      <a:pt x="678" y="258"/>
                    </a:cubicBezTo>
                    <a:cubicBezTo>
                      <a:pt x="678" y="258"/>
                      <a:pt x="678" y="258"/>
                      <a:pt x="678" y="258"/>
                    </a:cubicBezTo>
                    <a:cubicBezTo>
                      <a:pt x="679" y="256"/>
                      <a:pt x="679" y="256"/>
                      <a:pt x="679" y="256"/>
                    </a:cubicBezTo>
                    <a:cubicBezTo>
                      <a:pt x="679" y="256"/>
                      <a:pt x="679" y="256"/>
                      <a:pt x="679" y="256"/>
                    </a:cubicBezTo>
                    <a:cubicBezTo>
                      <a:pt x="679" y="256"/>
                      <a:pt x="679" y="255"/>
                      <a:pt x="679" y="255"/>
                    </a:cubicBezTo>
                    <a:cubicBezTo>
                      <a:pt x="678" y="255"/>
                      <a:pt x="678" y="255"/>
                      <a:pt x="678" y="255"/>
                    </a:cubicBezTo>
                    <a:cubicBezTo>
                      <a:pt x="684" y="253"/>
                      <a:pt x="684" y="253"/>
                      <a:pt x="684" y="253"/>
                    </a:cubicBezTo>
                    <a:cubicBezTo>
                      <a:pt x="686" y="253"/>
                      <a:pt x="686" y="253"/>
                      <a:pt x="686" y="253"/>
                    </a:cubicBezTo>
                    <a:cubicBezTo>
                      <a:pt x="686" y="253"/>
                      <a:pt x="687" y="253"/>
                      <a:pt x="687" y="253"/>
                    </a:cubicBezTo>
                    <a:cubicBezTo>
                      <a:pt x="688" y="250"/>
                      <a:pt x="688" y="250"/>
                      <a:pt x="688" y="250"/>
                    </a:cubicBezTo>
                    <a:cubicBezTo>
                      <a:pt x="688" y="250"/>
                      <a:pt x="688" y="250"/>
                      <a:pt x="688" y="250"/>
                    </a:cubicBezTo>
                    <a:cubicBezTo>
                      <a:pt x="688" y="250"/>
                      <a:pt x="687" y="250"/>
                      <a:pt x="687" y="250"/>
                    </a:cubicBezTo>
                    <a:cubicBezTo>
                      <a:pt x="682" y="250"/>
                      <a:pt x="682" y="250"/>
                      <a:pt x="682" y="250"/>
                    </a:cubicBezTo>
                    <a:cubicBezTo>
                      <a:pt x="678" y="247"/>
                      <a:pt x="678" y="247"/>
                      <a:pt x="678" y="247"/>
                    </a:cubicBezTo>
                    <a:cubicBezTo>
                      <a:pt x="678" y="247"/>
                      <a:pt x="678" y="247"/>
                      <a:pt x="678" y="247"/>
                    </a:cubicBezTo>
                    <a:cubicBezTo>
                      <a:pt x="673" y="252"/>
                      <a:pt x="673" y="252"/>
                      <a:pt x="673" y="252"/>
                    </a:cubicBezTo>
                    <a:cubicBezTo>
                      <a:pt x="669" y="250"/>
                      <a:pt x="669" y="250"/>
                      <a:pt x="669" y="250"/>
                    </a:cubicBezTo>
                    <a:cubicBezTo>
                      <a:pt x="663" y="245"/>
                      <a:pt x="663" y="245"/>
                      <a:pt x="663" y="245"/>
                    </a:cubicBezTo>
                    <a:cubicBezTo>
                      <a:pt x="669" y="240"/>
                      <a:pt x="669" y="240"/>
                      <a:pt x="669" y="240"/>
                    </a:cubicBezTo>
                    <a:cubicBezTo>
                      <a:pt x="674" y="234"/>
                      <a:pt x="674" y="234"/>
                      <a:pt x="674" y="234"/>
                    </a:cubicBezTo>
                    <a:cubicBezTo>
                      <a:pt x="679" y="229"/>
                      <a:pt x="679" y="229"/>
                      <a:pt x="679" y="229"/>
                    </a:cubicBezTo>
                    <a:cubicBezTo>
                      <a:pt x="680" y="228"/>
                      <a:pt x="680" y="228"/>
                      <a:pt x="680" y="228"/>
                    </a:cubicBezTo>
                    <a:cubicBezTo>
                      <a:pt x="683" y="228"/>
                      <a:pt x="683" y="228"/>
                      <a:pt x="683" y="228"/>
                    </a:cubicBezTo>
                    <a:cubicBezTo>
                      <a:pt x="683" y="234"/>
                      <a:pt x="683" y="234"/>
                      <a:pt x="683" y="234"/>
                    </a:cubicBezTo>
                    <a:cubicBezTo>
                      <a:pt x="680" y="242"/>
                      <a:pt x="680" y="242"/>
                      <a:pt x="680" y="242"/>
                    </a:cubicBezTo>
                    <a:cubicBezTo>
                      <a:pt x="680" y="242"/>
                      <a:pt x="680" y="242"/>
                      <a:pt x="680" y="242"/>
                    </a:cubicBezTo>
                    <a:cubicBezTo>
                      <a:pt x="680" y="242"/>
                      <a:pt x="680" y="242"/>
                      <a:pt x="680" y="242"/>
                    </a:cubicBezTo>
                    <a:cubicBezTo>
                      <a:pt x="686" y="238"/>
                      <a:pt x="686" y="238"/>
                      <a:pt x="686" y="238"/>
                    </a:cubicBezTo>
                    <a:cubicBezTo>
                      <a:pt x="690" y="236"/>
                      <a:pt x="690" y="236"/>
                      <a:pt x="690" y="236"/>
                    </a:cubicBezTo>
                    <a:cubicBezTo>
                      <a:pt x="690" y="236"/>
                      <a:pt x="690" y="236"/>
                      <a:pt x="690" y="236"/>
                    </a:cubicBezTo>
                    <a:cubicBezTo>
                      <a:pt x="690" y="235"/>
                      <a:pt x="690" y="235"/>
                      <a:pt x="690" y="235"/>
                    </a:cubicBezTo>
                    <a:cubicBezTo>
                      <a:pt x="691" y="236"/>
                      <a:pt x="691" y="236"/>
                      <a:pt x="691" y="236"/>
                    </a:cubicBezTo>
                    <a:cubicBezTo>
                      <a:pt x="691" y="236"/>
                      <a:pt x="691" y="236"/>
                      <a:pt x="691" y="236"/>
                    </a:cubicBezTo>
                    <a:cubicBezTo>
                      <a:pt x="692" y="235"/>
                      <a:pt x="692" y="235"/>
                      <a:pt x="692" y="235"/>
                    </a:cubicBezTo>
                    <a:cubicBezTo>
                      <a:pt x="692" y="235"/>
                      <a:pt x="692" y="235"/>
                      <a:pt x="692" y="235"/>
                    </a:cubicBezTo>
                    <a:cubicBezTo>
                      <a:pt x="692" y="235"/>
                      <a:pt x="692" y="235"/>
                      <a:pt x="692" y="235"/>
                    </a:cubicBezTo>
                    <a:cubicBezTo>
                      <a:pt x="694" y="235"/>
                      <a:pt x="694" y="235"/>
                      <a:pt x="694" y="235"/>
                    </a:cubicBezTo>
                    <a:cubicBezTo>
                      <a:pt x="694" y="235"/>
                      <a:pt x="695" y="235"/>
                      <a:pt x="695" y="235"/>
                    </a:cubicBezTo>
                    <a:cubicBezTo>
                      <a:pt x="696" y="234"/>
                      <a:pt x="696" y="234"/>
                      <a:pt x="696" y="234"/>
                    </a:cubicBezTo>
                    <a:cubicBezTo>
                      <a:pt x="696" y="234"/>
                      <a:pt x="696" y="234"/>
                      <a:pt x="696" y="234"/>
                    </a:cubicBezTo>
                    <a:cubicBezTo>
                      <a:pt x="696" y="234"/>
                      <a:pt x="696" y="234"/>
                      <a:pt x="696" y="234"/>
                    </a:cubicBezTo>
                    <a:cubicBezTo>
                      <a:pt x="701" y="237"/>
                      <a:pt x="701" y="237"/>
                      <a:pt x="701" y="237"/>
                    </a:cubicBezTo>
                    <a:cubicBezTo>
                      <a:pt x="699" y="242"/>
                      <a:pt x="699" y="242"/>
                      <a:pt x="699" y="242"/>
                    </a:cubicBezTo>
                    <a:cubicBezTo>
                      <a:pt x="699" y="242"/>
                      <a:pt x="699" y="242"/>
                      <a:pt x="699" y="242"/>
                    </a:cubicBezTo>
                    <a:cubicBezTo>
                      <a:pt x="699" y="242"/>
                      <a:pt x="699" y="242"/>
                      <a:pt x="699" y="242"/>
                    </a:cubicBezTo>
                    <a:cubicBezTo>
                      <a:pt x="702" y="243"/>
                      <a:pt x="702" y="243"/>
                      <a:pt x="702" y="243"/>
                    </a:cubicBezTo>
                    <a:cubicBezTo>
                      <a:pt x="697" y="246"/>
                      <a:pt x="697" y="246"/>
                      <a:pt x="697" y="246"/>
                    </a:cubicBezTo>
                    <a:cubicBezTo>
                      <a:pt x="697" y="246"/>
                      <a:pt x="697" y="246"/>
                      <a:pt x="697" y="246"/>
                    </a:cubicBezTo>
                    <a:cubicBezTo>
                      <a:pt x="697" y="246"/>
                      <a:pt x="697" y="246"/>
                      <a:pt x="697" y="246"/>
                    </a:cubicBezTo>
                    <a:cubicBezTo>
                      <a:pt x="702" y="246"/>
                      <a:pt x="702" y="246"/>
                      <a:pt x="702" y="246"/>
                    </a:cubicBezTo>
                    <a:cubicBezTo>
                      <a:pt x="704" y="248"/>
                      <a:pt x="704" y="248"/>
                      <a:pt x="704" y="248"/>
                    </a:cubicBezTo>
                    <a:cubicBezTo>
                      <a:pt x="704" y="248"/>
                      <a:pt x="704" y="248"/>
                      <a:pt x="704" y="248"/>
                    </a:cubicBezTo>
                    <a:cubicBezTo>
                      <a:pt x="704" y="248"/>
                      <a:pt x="704" y="248"/>
                      <a:pt x="704" y="248"/>
                    </a:cubicBezTo>
                    <a:cubicBezTo>
                      <a:pt x="705" y="248"/>
                      <a:pt x="705" y="248"/>
                      <a:pt x="705" y="248"/>
                    </a:cubicBezTo>
                    <a:cubicBezTo>
                      <a:pt x="705" y="248"/>
                      <a:pt x="705" y="248"/>
                      <a:pt x="705" y="248"/>
                    </a:cubicBezTo>
                    <a:cubicBezTo>
                      <a:pt x="705" y="248"/>
                      <a:pt x="705" y="248"/>
                      <a:pt x="705" y="248"/>
                    </a:cubicBezTo>
                    <a:cubicBezTo>
                      <a:pt x="705" y="248"/>
                      <a:pt x="705" y="248"/>
                      <a:pt x="705" y="248"/>
                    </a:cubicBezTo>
                    <a:cubicBezTo>
                      <a:pt x="706" y="248"/>
                      <a:pt x="706" y="248"/>
                      <a:pt x="706" y="248"/>
                    </a:cubicBezTo>
                    <a:cubicBezTo>
                      <a:pt x="706" y="249"/>
                      <a:pt x="706" y="249"/>
                      <a:pt x="706" y="249"/>
                    </a:cubicBezTo>
                    <a:cubicBezTo>
                      <a:pt x="706" y="249"/>
                      <a:pt x="706" y="249"/>
                      <a:pt x="706" y="249"/>
                    </a:cubicBezTo>
                    <a:cubicBezTo>
                      <a:pt x="706" y="249"/>
                      <a:pt x="706" y="249"/>
                      <a:pt x="706" y="249"/>
                    </a:cubicBezTo>
                    <a:cubicBezTo>
                      <a:pt x="706" y="249"/>
                      <a:pt x="706" y="249"/>
                      <a:pt x="706" y="249"/>
                    </a:cubicBezTo>
                    <a:cubicBezTo>
                      <a:pt x="706" y="249"/>
                      <a:pt x="706" y="249"/>
                      <a:pt x="706" y="249"/>
                    </a:cubicBezTo>
                    <a:cubicBezTo>
                      <a:pt x="706" y="248"/>
                      <a:pt x="706" y="248"/>
                      <a:pt x="706" y="248"/>
                    </a:cubicBezTo>
                    <a:cubicBezTo>
                      <a:pt x="706" y="248"/>
                      <a:pt x="706" y="248"/>
                      <a:pt x="706" y="248"/>
                    </a:cubicBezTo>
                    <a:cubicBezTo>
                      <a:pt x="706" y="248"/>
                      <a:pt x="706" y="248"/>
                      <a:pt x="706" y="248"/>
                    </a:cubicBezTo>
                    <a:cubicBezTo>
                      <a:pt x="706" y="248"/>
                      <a:pt x="706" y="248"/>
                      <a:pt x="706" y="248"/>
                    </a:cubicBezTo>
                    <a:cubicBezTo>
                      <a:pt x="706" y="248"/>
                      <a:pt x="706" y="248"/>
                      <a:pt x="706" y="248"/>
                    </a:cubicBezTo>
                    <a:cubicBezTo>
                      <a:pt x="707" y="248"/>
                      <a:pt x="707" y="248"/>
                      <a:pt x="707" y="248"/>
                    </a:cubicBezTo>
                    <a:cubicBezTo>
                      <a:pt x="707" y="248"/>
                      <a:pt x="707" y="248"/>
                      <a:pt x="707" y="248"/>
                    </a:cubicBezTo>
                    <a:cubicBezTo>
                      <a:pt x="708" y="253"/>
                      <a:pt x="708" y="253"/>
                      <a:pt x="708" y="253"/>
                    </a:cubicBezTo>
                    <a:cubicBezTo>
                      <a:pt x="707" y="262"/>
                      <a:pt x="707" y="262"/>
                      <a:pt x="707" y="262"/>
                    </a:cubicBezTo>
                    <a:cubicBezTo>
                      <a:pt x="705" y="264"/>
                      <a:pt x="705" y="264"/>
                      <a:pt x="705" y="264"/>
                    </a:cubicBezTo>
                    <a:cubicBezTo>
                      <a:pt x="705" y="264"/>
                      <a:pt x="705" y="264"/>
                      <a:pt x="705" y="264"/>
                    </a:cubicBezTo>
                    <a:cubicBezTo>
                      <a:pt x="706" y="265"/>
                      <a:pt x="706" y="265"/>
                      <a:pt x="706" y="265"/>
                    </a:cubicBezTo>
                    <a:cubicBezTo>
                      <a:pt x="705" y="264"/>
                      <a:pt x="705" y="264"/>
                      <a:pt x="705" y="264"/>
                    </a:cubicBezTo>
                    <a:cubicBezTo>
                      <a:pt x="705" y="264"/>
                      <a:pt x="705" y="264"/>
                      <a:pt x="705" y="264"/>
                    </a:cubicBezTo>
                    <a:cubicBezTo>
                      <a:pt x="705" y="264"/>
                      <a:pt x="705" y="264"/>
                      <a:pt x="705" y="264"/>
                    </a:cubicBezTo>
                    <a:cubicBezTo>
                      <a:pt x="705" y="266"/>
                      <a:pt x="705" y="266"/>
                      <a:pt x="705" y="266"/>
                    </a:cubicBezTo>
                    <a:cubicBezTo>
                      <a:pt x="705" y="267"/>
                      <a:pt x="705" y="267"/>
                      <a:pt x="706" y="267"/>
                    </a:cubicBezTo>
                    <a:cubicBezTo>
                      <a:pt x="706" y="267"/>
                      <a:pt x="706" y="267"/>
                      <a:pt x="706" y="267"/>
                    </a:cubicBezTo>
                    <a:cubicBezTo>
                      <a:pt x="705" y="267"/>
                      <a:pt x="705" y="267"/>
                      <a:pt x="705" y="267"/>
                    </a:cubicBezTo>
                    <a:cubicBezTo>
                      <a:pt x="705" y="267"/>
                      <a:pt x="705" y="267"/>
                      <a:pt x="705" y="267"/>
                    </a:cubicBezTo>
                    <a:cubicBezTo>
                      <a:pt x="705" y="267"/>
                      <a:pt x="705" y="267"/>
                      <a:pt x="705" y="267"/>
                    </a:cubicBezTo>
                    <a:cubicBezTo>
                      <a:pt x="706" y="267"/>
                      <a:pt x="706" y="267"/>
                      <a:pt x="706" y="267"/>
                    </a:cubicBezTo>
                    <a:cubicBezTo>
                      <a:pt x="705" y="267"/>
                      <a:pt x="705" y="267"/>
                      <a:pt x="705" y="267"/>
                    </a:cubicBezTo>
                    <a:cubicBezTo>
                      <a:pt x="705" y="267"/>
                      <a:pt x="705" y="267"/>
                      <a:pt x="705" y="267"/>
                    </a:cubicBezTo>
                    <a:cubicBezTo>
                      <a:pt x="705" y="267"/>
                      <a:pt x="705" y="267"/>
                      <a:pt x="705" y="267"/>
                    </a:cubicBezTo>
                    <a:cubicBezTo>
                      <a:pt x="705" y="268"/>
                      <a:pt x="705" y="268"/>
                      <a:pt x="705" y="268"/>
                    </a:cubicBezTo>
                    <a:cubicBezTo>
                      <a:pt x="704" y="269"/>
                      <a:pt x="704" y="269"/>
                      <a:pt x="704" y="269"/>
                    </a:cubicBezTo>
                    <a:cubicBezTo>
                      <a:pt x="704" y="269"/>
                      <a:pt x="704" y="269"/>
                      <a:pt x="704" y="269"/>
                    </a:cubicBezTo>
                    <a:cubicBezTo>
                      <a:pt x="704" y="269"/>
                      <a:pt x="704" y="269"/>
                      <a:pt x="704" y="269"/>
                    </a:cubicBezTo>
                    <a:cubicBezTo>
                      <a:pt x="704" y="269"/>
                      <a:pt x="704" y="269"/>
                      <a:pt x="704" y="269"/>
                    </a:cubicBezTo>
                    <a:cubicBezTo>
                      <a:pt x="704" y="269"/>
                      <a:pt x="704" y="269"/>
                      <a:pt x="704" y="269"/>
                    </a:cubicBezTo>
                    <a:cubicBezTo>
                      <a:pt x="705" y="268"/>
                      <a:pt x="705" y="268"/>
                      <a:pt x="705" y="268"/>
                    </a:cubicBezTo>
                    <a:cubicBezTo>
                      <a:pt x="705" y="268"/>
                      <a:pt x="705" y="268"/>
                      <a:pt x="705" y="268"/>
                    </a:cubicBezTo>
                    <a:cubicBezTo>
                      <a:pt x="705" y="268"/>
                      <a:pt x="705" y="268"/>
                      <a:pt x="705" y="268"/>
                    </a:cubicBezTo>
                    <a:cubicBezTo>
                      <a:pt x="706" y="270"/>
                      <a:pt x="706" y="270"/>
                      <a:pt x="706" y="270"/>
                    </a:cubicBezTo>
                    <a:cubicBezTo>
                      <a:pt x="706" y="270"/>
                      <a:pt x="706" y="270"/>
                      <a:pt x="706" y="270"/>
                    </a:cubicBezTo>
                    <a:cubicBezTo>
                      <a:pt x="712" y="265"/>
                      <a:pt x="712" y="265"/>
                      <a:pt x="712" y="265"/>
                    </a:cubicBezTo>
                    <a:cubicBezTo>
                      <a:pt x="716" y="265"/>
                      <a:pt x="716" y="265"/>
                      <a:pt x="716" y="265"/>
                    </a:cubicBezTo>
                    <a:cubicBezTo>
                      <a:pt x="716" y="265"/>
                      <a:pt x="716" y="265"/>
                      <a:pt x="716" y="265"/>
                    </a:cubicBezTo>
                    <a:cubicBezTo>
                      <a:pt x="716" y="264"/>
                      <a:pt x="716" y="264"/>
                      <a:pt x="716" y="264"/>
                    </a:cubicBezTo>
                    <a:cubicBezTo>
                      <a:pt x="718" y="265"/>
                      <a:pt x="718" y="265"/>
                      <a:pt x="718" y="265"/>
                    </a:cubicBezTo>
                    <a:cubicBezTo>
                      <a:pt x="718" y="265"/>
                      <a:pt x="718" y="265"/>
                      <a:pt x="718" y="265"/>
                    </a:cubicBezTo>
                    <a:cubicBezTo>
                      <a:pt x="721" y="262"/>
                      <a:pt x="721" y="262"/>
                      <a:pt x="721" y="262"/>
                    </a:cubicBezTo>
                    <a:cubicBezTo>
                      <a:pt x="721" y="262"/>
                      <a:pt x="721" y="262"/>
                      <a:pt x="721" y="262"/>
                    </a:cubicBezTo>
                    <a:cubicBezTo>
                      <a:pt x="720" y="259"/>
                      <a:pt x="720" y="259"/>
                      <a:pt x="720" y="259"/>
                    </a:cubicBezTo>
                    <a:cubicBezTo>
                      <a:pt x="721" y="252"/>
                      <a:pt x="721" y="252"/>
                      <a:pt x="721" y="252"/>
                    </a:cubicBezTo>
                    <a:cubicBezTo>
                      <a:pt x="721" y="252"/>
                      <a:pt x="721" y="252"/>
                      <a:pt x="721" y="252"/>
                    </a:cubicBezTo>
                    <a:cubicBezTo>
                      <a:pt x="717" y="246"/>
                      <a:pt x="717" y="246"/>
                      <a:pt x="717" y="246"/>
                    </a:cubicBezTo>
                    <a:cubicBezTo>
                      <a:pt x="715" y="243"/>
                      <a:pt x="715" y="243"/>
                      <a:pt x="715" y="243"/>
                    </a:cubicBezTo>
                    <a:cubicBezTo>
                      <a:pt x="711" y="236"/>
                      <a:pt x="711" y="236"/>
                      <a:pt x="711" y="236"/>
                    </a:cubicBezTo>
                    <a:cubicBezTo>
                      <a:pt x="717" y="233"/>
                      <a:pt x="717" y="233"/>
                      <a:pt x="717" y="233"/>
                    </a:cubicBezTo>
                    <a:cubicBezTo>
                      <a:pt x="719" y="231"/>
                      <a:pt x="719" y="231"/>
                      <a:pt x="719" y="231"/>
                    </a:cubicBezTo>
                    <a:cubicBezTo>
                      <a:pt x="719" y="231"/>
                      <a:pt x="719" y="231"/>
                      <a:pt x="719" y="231"/>
                    </a:cubicBezTo>
                    <a:cubicBezTo>
                      <a:pt x="719" y="230"/>
                      <a:pt x="719" y="230"/>
                      <a:pt x="719" y="230"/>
                    </a:cubicBezTo>
                    <a:cubicBezTo>
                      <a:pt x="722" y="229"/>
                      <a:pt x="722" y="229"/>
                      <a:pt x="722" y="229"/>
                    </a:cubicBezTo>
                    <a:cubicBezTo>
                      <a:pt x="722" y="229"/>
                      <a:pt x="722" y="229"/>
                      <a:pt x="722" y="229"/>
                    </a:cubicBezTo>
                    <a:cubicBezTo>
                      <a:pt x="722" y="224"/>
                      <a:pt x="722" y="224"/>
                      <a:pt x="722" y="224"/>
                    </a:cubicBezTo>
                    <a:cubicBezTo>
                      <a:pt x="727" y="220"/>
                      <a:pt x="727" y="220"/>
                      <a:pt x="727" y="220"/>
                    </a:cubicBezTo>
                    <a:cubicBezTo>
                      <a:pt x="729" y="218"/>
                      <a:pt x="729" y="218"/>
                      <a:pt x="729" y="218"/>
                    </a:cubicBezTo>
                    <a:cubicBezTo>
                      <a:pt x="729" y="218"/>
                      <a:pt x="729" y="218"/>
                      <a:pt x="729" y="218"/>
                    </a:cubicBezTo>
                    <a:cubicBezTo>
                      <a:pt x="732" y="214"/>
                      <a:pt x="732" y="214"/>
                      <a:pt x="732" y="214"/>
                    </a:cubicBezTo>
                    <a:cubicBezTo>
                      <a:pt x="738" y="218"/>
                      <a:pt x="738" y="218"/>
                      <a:pt x="738" y="218"/>
                    </a:cubicBezTo>
                    <a:cubicBezTo>
                      <a:pt x="738" y="218"/>
                      <a:pt x="738" y="218"/>
                      <a:pt x="738" y="218"/>
                    </a:cubicBezTo>
                    <a:cubicBezTo>
                      <a:pt x="742" y="217"/>
                      <a:pt x="742" y="217"/>
                      <a:pt x="742" y="217"/>
                    </a:cubicBezTo>
                    <a:cubicBezTo>
                      <a:pt x="742" y="217"/>
                      <a:pt x="742" y="217"/>
                      <a:pt x="742" y="217"/>
                    </a:cubicBezTo>
                    <a:cubicBezTo>
                      <a:pt x="748" y="213"/>
                      <a:pt x="748" y="213"/>
                      <a:pt x="748" y="213"/>
                    </a:cubicBezTo>
                    <a:cubicBezTo>
                      <a:pt x="748" y="213"/>
                      <a:pt x="748" y="213"/>
                      <a:pt x="748" y="213"/>
                    </a:cubicBezTo>
                    <a:cubicBezTo>
                      <a:pt x="752" y="207"/>
                      <a:pt x="752" y="207"/>
                      <a:pt x="752" y="207"/>
                    </a:cubicBezTo>
                    <a:cubicBezTo>
                      <a:pt x="757" y="202"/>
                      <a:pt x="757" y="202"/>
                      <a:pt x="757" y="202"/>
                    </a:cubicBezTo>
                    <a:cubicBezTo>
                      <a:pt x="758" y="201"/>
                      <a:pt x="758" y="201"/>
                      <a:pt x="758" y="201"/>
                    </a:cubicBezTo>
                    <a:cubicBezTo>
                      <a:pt x="758" y="201"/>
                      <a:pt x="758" y="201"/>
                      <a:pt x="758" y="201"/>
                    </a:cubicBezTo>
                    <a:cubicBezTo>
                      <a:pt x="759" y="200"/>
                      <a:pt x="759" y="200"/>
                      <a:pt x="759" y="200"/>
                    </a:cubicBezTo>
                    <a:cubicBezTo>
                      <a:pt x="761" y="198"/>
                      <a:pt x="761" y="198"/>
                      <a:pt x="761" y="198"/>
                    </a:cubicBezTo>
                    <a:cubicBezTo>
                      <a:pt x="761" y="198"/>
                      <a:pt x="761" y="198"/>
                      <a:pt x="761" y="198"/>
                    </a:cubicBezTo>
                    <a:cubicBezTo>
                      <a:pt x="765" y="192"/>
                      <a:pt x="765" y="192"/>
                      <a:pt x="765" y="192"/>
                    </a:cubicBezTo>
                    <a:cubicBezTo>
                      <a:pt x="765" y="192"/>
                      <a:pt x="765" y="192"/>
                      <a:pt x="765" y="192"/>
                    </a:cubicBezTo>
                    <a:cubicBezTo>
                      <a:pt x="765" y="191"/>
                      <a:pt x="765" y="191"/>
                      <a:pt x="765" y="191"/>
                    </a:cubicBezTo>
                    <a:cubicBezTo>
                      <a:pt x="767" y="189"/>
                      <a:pt x="767" y="189"/>
                      <a:pt x="767" y="189"/>
                    </a:cubicBezTo>
                    <a:cubicBezTo>
                      <a:pt x="767" y="189"/>
                      <a:pt x="767" y="189"/>
                      <a:pt x="767" y="189"/>
                    </a:cubicBezTo>
                    <a:cubicBezTo>
                      <a:pt x="767" y="189"/>
                      <a:pt x="767" y="189"/>
                      <a:pt x="767" y="189"/>
                    </a:cubicBezTo>
                    <a:cubicBezTo>
                      <a:pt x="769" y="186"/>
                      <a:pt x="769" y="186"/>
                      <a:pt x="769" y="186"/>
                    </a:cubicBezTo>
                    <a:cubicBezTo>
                      <a:pt x="773" y="182"/>
                      <a:pt x="773" y="182"/>
                      <a:pt x="773" y="182"/>
                    </a:cubicBezTo>
                    <a:cubicBezTo>
                      <a:pt x="773" y="182"/>
                      <a:pt x="773" y="182"/>
                      <a:pt x="773" y="182"/>
                    </a:cubicBezTo>
                    <a:cubicBezTo>
                      <a:pt x="774" y="173"/>
                      <a:pt x="774" y="173"/>
                      <a:pt x="774" y="173"/>
                    </a:cubicBezTo>
                    <a:cubicBezTo>
                      <a:pt x="776" y="172"/>
                      <a:pt x="776" y="172"/>
                      <a:pt x="776" y="172"/>
                    </a:cubicBezTo>
                    <a:cubicBezTo>
                      <a:pt x="776" y="172"/>
                      <a:pt x="776" y="172"/>
                      <a:pt x="776" y="172"/>
                    </a:cubicBezTo>
                    <a:cubicBezTo>
                      <a:pt x="775" y="168"/>
                      <a:pt x="775" y="168"/>
                      <a:pt x="775" y="168"/>
                    </a:cubicBezTo>
                    <a:cubicBezTo>
                      <a:pt x="777" y="162"/>
                      <a:pt x="777" y="162"/>
                      <a:pt x="777" y="162"/>
                    </a:cubicBezTo>
                    <a:cubicBezTo>
                      <a:pt x="779" y="159"/>
                      <a:pt x="779" y="159"/>
                      <a:pt x="779" y="159"/>
                    </a:cubicBezTo>
                    <a:cubicBezTo>
                      <a:pt x="780" y="159"/>
                      <a:pt x="780" y="159"/>
                      <a:pt x="780" y="159"/>
                    </a:cubicBezTo>
                    <a:cubicBezTo>
                      <a:pt x="780" y="159"/>
                      <a:pt x="780" y="159"/>
                      <a:pt x="780" y="159"/>
                    </a:cubicBezTo>
                    <a:cubicBezTo>
                      <a:pt x="780" y="159"/>
                      <a:pt x="780" y="159"/>
                      <a:pt x="780" y="159"/>
                    </a:cubicBezTo>
                    <a:cubicBezTo>
                      <a:pt x="778" y="157"/>
                      <a:pt x="778" y="157"/>
                      <a:pt x="778" y="157"/>
                    </a:cubicBezTo>
                    <a:cubicBezTo>
                      <a:pt x="779" y="155"/>
                      <a:pt x="779" y="155"/>
                      <a:pt x="779" y="155"/>
                    </a:cubicBezTo>
                    <a:cubicBezTo>
                      <a:pt x="779" y="155"/>
                      <a:pt x="779" y="155"/>
                      <a:pt x="779" y="154"/>
                    </a:cubicBezTo>
                    <a:cubicBezTo>
                      <a:pt x="776" y="153"/>
                      <a:pt x="776" y="153"/>
                      <a:pt x="776" y="153"/>
                    </a:cubicBezTo>
                    <a:cubicBezTo>
                      <a:pt x="779" y="152"/>
                      <a:pt x="779" y="152"/>
                      <a:pt x="779" y="152"/>
                    </a:cubicBezTo>
                    <a:cubicBezTo>
                      <a:pt x="779" y="152"/>
                      <a:pt x="779" y="152"/>
                      <a:pt x="779" y="152"/>
                    </a:cubicBezTo>
                    <a:cubicBezTo>
                      <a:pt x="779" y="152"/>
                      <a:pt x="779" y="152"/>
                      <a:pt x="779" y="152"/>
                    </a:cubicBezTo>
                    <a:cubicBezTo>
                      <a:pt x="774" y="147"/>
                      <a:pt x="774" y="147"/>
                      <a:pt x="774" y="147"/>
                    </a:cubicBezTo>
                    <a:cubicBezTo>
                      <a:pt x="771" y="145"/>
                      <a:pt x="771" y="145"/>
                      <a:pt x="771" y="145"/>
                    </a:cubicBezTo>
                    <a:cubicBezTo>
                      <a:pt x="771" y="145"/>
                      <a:pt x="771" y="145"/>
                      <a:pt x="771" y="145"/>
                    </a:cubicBezTo>
                    <a:cubicBezTo>
                      <a:pt x="765" y="147"/>
                      <a:pt x="765" y="147"/>
                      <a:pt x="765" y="147"/>
                    </a:cubicBezTo>
                    <a:cubicBezTo>
                      <a:pt x="759" y="150"/>
                      <a:pt x="759" y="150"/>
                      <a:pt x="759" y="150"/>
                    </a:cubicBezTo>
                    <a:cubicBezTo>
                      <a:pt x="761" y="146"/>
                      <a:pt x="761" y="146"/>
                      <a:pt x="761" y="146"/>
                    </a:cubicBezTo>
                    <a:cubicBezTo>
                      <a:pt x="761" y="146"/>
                      <a:pt x="761" y="146"/>
                      <a:pt x="761" y="145"/>
                    </a:cubicBezTo>
                    <a:cubicBezTo>
                      <a:pt x="761" y="145"/>
                      <a:pt x="761" y="145"/>
                      <a:pt x="761" y="145"/>
                    </a:cubicBezTo>
                    <a:cubicBezTo>
                      <a:pt x="757" y="143"/>
                      <a:pt x="757" y="143"/>
                      <a:pt x="757" y="143"/>
                    </a:cubicBezTo>
                    <a:cubicBezTo>
                      <a:pt x="757" y="143"/>
                      <a:pt x="757" y="143"/>
                      <a:pt x="757" y="143"/>
                    </a:cubicBezTo>
                    <a:cubicBezTo>
                      <a:pt x="749" y="143"/>
                      <a:pt x="749" y="143"/>
                      <a:pt x="749" y="143"/>
                    </a:cubicBezTo>
                    <a:cubicBezTo>
                      <a:pt x="749" y="143"/>
                      <a:pt x="749" y="143"/>
                      <a:pt x="749" y="143"/>
                    </a:cubicBezTo>
                    <a:cubicBezTo>
                      <a:pt x="749" y="142"/>
                      <a:pt x="749" y="142"/>
                      <a:pt x="749" y="142"/>
                    </a:cubicBezTo>
                    <a:cubicBezTo>
                      <a:pt x="753" y="140"/>
                      <a:pt x="753" y="140"/>
                      <a:pt x="753" y="140"/>
                    </a:cubicBezTo>
                    <a:cubicBezTo>
                      <a:pt x="760" y="136"/>
                      <a:pt x="760" y="136"/>
                      <a:pt x="760" y="136"/>
                    </a:cubicBezTo>
                    <a:cubicBezTo>
                      <a:pt x="760" y="136"/>
                      <a:pt x="760" y="136"/>
                      <a:pt x="760" y="136"/>
                    </a:cubicBezTo>
                    <a:cubicBezTo>
                      <a:pt x="762" y="133"/>
                      <a:pt x="762" y="133"/>
                      <a:pt x="762" y="133"/>
                    </a:cubicBezTo>
                    <a:cubicBezTo>
                      <a:pt x="764" y="133"/>
                      <a:pt x="764" y="133"/>
                      <a:pt x="764" y="133"/>
                    </a:cubicBezTo>
                    <a:cubicBezTo>
                      <a:pt x="764" y="133"/>
                      <a:pt x="764" y="133"/>
                      <a:pt x="764" y="132"/>
                    </a:cubicBezTo>
                    <a:cubicBezTo>
                      <a:pt x="766" y="129"/>
                      <a:pt x="766" y="129"/>
                      <a:pt x="766" y="129"/>
                    </a:cubicBezTo>
                    <a:cubicBezTo>
                      <a:pt x="772" y="125"/>
                      <a:pt x="772" y="125"/>
                      <a:pt x="772" y="125"/>
                    </a:cubicBezTo>
                    <a:cubicBezTo>
                      <a:pt x="773" y="125"/>
                      <a:pt x="773" y="125"/>
                      <a:pt x="773" y="125"/>
                    </a:cubicBezTo>
                    <a:cubicBezTo>
                      <a:pt x="774" y="124"/>
                      <a:pt x="774" y="124"/>
                      <a:pt x="774" y="124"/>
                    </a:cubicBezTo>
                    <a:cubicBezTo>
                      <a:pt x="774" y="124"/>
                      <a:pt x="774" y="124"/>
                      <a:pt x="774" y="124"/>
                    </a:cubicBezTo>
                    <a:cubicBezTo>
                      <a:pt x="774" y="124"/>
                      <a:pt x="774" y="124"/>
                      <a:pt x="774" y="124"/>
                    </a:cubicBezTo>
                    <a:cubicBezTo>
                      <a:pt x="775" y="124"/>
                      <a:pt x="775" y="124"/>
                      <a:pt x="775" y="124"/>
                    </a:cubicBezTo>
                    <a:cubicBezTo>
                      <a:pt x="775" y="124"/>
                      <a:pt x="775" y="124"/>
                      <a:pt x="775" y="124"/>
                    </a:cubicBezTo>
                    <a:cubicBezTo>
                      <a:pt x="776" y="121"/>
                      <a:pt x="776" y="121"/>
                      <a:pt x="776" y="121"/>
                    </a:cubicBezTo>
                    <a:cubicBezTo>
                      <a:pt x="782" y="117"/>
                      <a:pt x="782" y="117"/>
                      <a:pt x="782" y="117"/>
                    </a:cubicBezTo>
                    <a:cubicBezTo>
                      <a:pt x="783" y="116"/>
                      <a:pt x="783" y="116"/>
                      <a:pt x="783" y="116"/>
                    </a:cubicBezTo>
                    <a:cubicBezTo>
                      <a:pt x="785" y="115"/>
                      <a:pt x="785" y="115"/>
                      <a:pt x="785" y="115"/>
                    </a:cubicBezTo>
                    <a:cubicBezTo>
                      <a:pt x="788" y="114"/>
                      <a:pt x="788" y="114"/>
                      <a:pt x="788" y="114"/>
                    </a:cubicBezTo>
                    <a:cubicBezTo>
                      <a:pt x="795" y="114"/>
                      <a:pt x="795" y="114"/>
                      <a:pt x="795" y="114"/>
                    </a:cubicBezTo>
                    <a:cubicBezTo>
                      <a:pt x="796" y="114"/>
                      <a:pt x="796" y="114"/>
                      <a:pt x="796" y="114"/>
                    </a:cubicBezTo>
                    <a:cubicBezTo>
                      <a:pt x="796" y="114"/>
                      <a:pt x="796" y="114"/>
                      <a:pt x="796" y="114"/>
                    </a:cubicBezTo>
                    <a:cubicBezTo>
                      <a:pt x="796" y="114"/>
                      <a:pt x="796" y="114"/>
                      <a:pt x="796" y="114"/>
                    </a:cubicBezTo>
                    <a:cubicBezTo>
                      <a:pt x="796" y="114"/>
                      <a:pt x="796" y="114"/>
                      <a:pt x="796" y="114"/>
                    </a:cubicBezTo>
                    <a:cubicBezTo>
                      <a:pt x="798" y="114"/>
                      <a:pt x="798" y="114"/>
                      <a:pt x="798" y="114"/>
                    </a:cubicBezTo>
                    <a:cubicBezTo>
                      <a:pt x="798" y="114"/>
                      <a:pt x="798" y="114"/>
                      <a:pt x="798" y="114"/>
                    </a:cubicBezTo>
                    <a:cubicBezTo>
                      <a:pt x="798" y="114"/>
                      <a:pt x="798" y="114"/>
                      <a:pt x="798" y="114"/>
                    </a:cubicBezTo>
                    <a:cubicBezTo>
                      <a:pt x="800" y="114"/>
                      <a:pt x="800" y="114"/>
                      <a:pt x="800" y="114"/>
                    </a:cubicBezTo>
                    <a:cubicBezTo>
                      <a:pt x="803" y="115"/>
                      <a:pt x="803" y="115"/>
                      <a:pt x="803" y="115"/>
                    </a:cubicBezTo>
                    <a:cubicBezTo>
                      <a:pt x="803" y="116"/>
                      <a:pt x="803" y="115"/>
                      <a:pt x="803" y="115"/>
                    </a:cubicBezTo>
                    <a:cubicBezTo>
                      <a:pt x="804" y="114"/>
                      <a:pt x="804" y="114"/>
                      <a:pt x="804" y="114"/>
                    </a:cubicBezTo>
                    <a:cubicBezTo>
                      <a:pt x="809" y="115"/>
                      <a:pt x="809" y="115"/>
                      <a:pt x="809" y="115"/>
                    </a:cubicBezTo>
                    <a:cubicBezTo>
                      <a:pt x="809" y="115"/>
                      <a:pt x="809" y="115"/>
                      <a:pt x="809" y="115"/>
                    </a:cubicBezTo>
                    <a:cubicBezTo>
                      <a:pt x="813" y="114"/>
                      <a:pt x="813" y="114"/>
                      <a:pt x="813" y="114"/>
                    </a:cubicBezTo>
                    <a:cubicBezTo>
                      <a:pt x="816" y="115"/>
                      <a:pt x="816" y="115"/>
                      <a:pt x="816" y="115"/>
                    </a:cubicBezTo>
                    <a:cubicBezTo>
                      <a:pt x="816" y="115"/>
                      <a:pt x="816" y="115"/>
                      <a:pt x="816" y="115"/>
                    </a:cubicBezTo>
                    <a:cubicBezTo>
                      <a:pt x="816" y="115"/>
                      <a:pt x="816" y="115"/>
                      <a:pt x="816" y="115"/>
                    </a:cubicBezTo>
                    <a:cubicBezTo>
                      <a:pt x="815" y="114"/>
                      <a:pt x="815" y="114"/>
                      <a:pt x="815" y="114"/>
                    </a:cubicBezTo>
                    <a:cubicBezTo>
                      <a:pt x="819" y="112"/>
                      <a:pt x="819" y="112"/>
                      <a:pt x="819" y="112"/>
                    </a:cubicBezTo>
                    <a:cubicBezTo>
                      <a:pt x="825" y="114"/>
                      <a:pt x="825" y="114"/>
                      <a:pt x="825" y="114"/>
                    </a:cubicBezTo>
                    <a:cubicBezTo>
                      <a:pt x="825" y="114"/>
                      <a:pt x="825" y="114"/>
                      <a:pt x="825" y="114"/>
                    </a:cubicBezTo>
                    <a:cubicBezTo>
                      <a:pt x="828" y="113"/>
                      <a:pt x="828" y="113"/>
                      <a:pt x="828" y="113"/>
                    </a:cubicBezTo>
                    <a:cubicBezTo>
                      <a:pt x="832" y="115"/>
                      <a:pt x="832" y="115"/>
                      <a:pt x="832" y="115"/>
                    </a:cubicBezTo>
                    <a:cubicBezTo>
                      <a:pt x="827" y="116"/>
                      <a:pt x="827" y="116"/>
                      <a:pt x="827" y="116"/>
                    </a:cubicBezTo>
                    <a:cubicBezTo>
                      <a:pt x="826" y="116"/>
                      <a:pt x="826" y="116"/>
                      <a:pt x="826" y="116"/>
                    </a:cubicBezTo>
                    <a:cubicBezTo>
                      <a:pt x="826" y="116"/>
                      <a:pt x="826" y="116"/>
                      <a:pt x="826" y="116"/>
                    </a:cubicBezTo>
                    <a:cubicBezTo>
                      <a:pt x="828" y="118"/>
                      <a:pt x="828" y="118"/>
                      <a:pt x="828" y="118"/>
                    </a:cubicBezTo>
                    <a:cubicBezTo>
                      <a:pt x="828" y="118"/>
                      <a:pt x="828" y="118"/>
                      <a:pt x="828" y="118"/>
                    </a:cubicBezTo>
                    <a:cubicBezTo>
                      <a:pt x="833" y="116"/>
                      <a:pt x="833" y="116"/>
                      <a:pt x="833" y="116"/>
                    </a:cubicBezTo>
                    <a:cubicBezTo>
                      <a:pt x="836" y="117"/>
                      <a:pt x="836" y="117"/>
                      <a:pt x="836" y="117"/>
                    </a:cubicBezTo>
                    <a:cubicBezTo>
                      <a:pt x="836" y="117"/>
                      <a:pt x="836" y="117"/>
                      <a:pt x="836" y="117"/>
                    </a:cubicBezTo>
                    <a:cubicBezTo>
                      <a:pt x="841" y="116"/>
                      <a:pt x="841" y="116"/>
                      <a:pt x="841" y="116"/>
                    </a:cubicBezTo>
                    <a:cubicBezTo>
                      <a:pt x="847" y="116"/>
                      <a:pt x="847" y="116"/>
                      <a:pt x="847" y="116"/>
                    </a:cubicBezTo>
                    <a:cubicBezTo>
                      <a:pt x="847" y="116"/>
                      <a:pt x="847" y="116"/>
                      <a:pt x="847" y="116"/>
                    </a:cubicBezTo>
                    <a:cubicBezTo>
                      <a:pt x="847" y="115"/>
                      <a:pt x="847" y="115"/>
                      <a:pt x="847" y="115"/>
                    </a:cubicBezTo>
                    <a:cubicBezTo>
                      <a:pt x="842" y="111"/>
                      <a:pt x="842" y="111"/>
                      <a:pt x="842" y="111"/>
                    </a:cubicBezTo>
                    <a:cubicBezTo>
                      <a:pt x="846" y="108"/>
                      <a:pt x="846" y="108"/>
                      <a:pt x="846" y="108"/>
                    </a:cubicBezTo>
                    <a:cubicBezTo>
                      <a:pt x="850" y="106"/>
                      <a:pt x="850" y="106"/>
                      <a:pt x="850" y="106"/>
                    </a:cubicBezTo>
                    <a:cubicBezTo>
                      <a:pt x="850" y="106"/>
                      <a:pt x="850" y="106"/>
                      <a:pt x="850" y="106"/>
                    </a:cubicBezTo>
                    <a:cubicBezTo>
                      <a:pt x="851" y="104"/>
                      <a:pt x="851" y="104"/>
                      <a:pt x="851" y="104"/>
                    </a:cubicBezTo>
                    <a:cubicBezTo>
                      <a:pt x="854" y="103"/>
                      <a:pt x="854" y="103"/>
                      <a:pt x="854" y="103"/>
                    </a:cubicBezTo>
                    <a:cubicBezTo>
                      <a:pt x="854" y="103"/>
                      <a:pt x="854" y="103"/>
                      <a:pt x="854" y="103"/>
                    </a:cubicBezTo>
                    <a:cubicBezTo>
                      <a:pt x="854" y="101"/>
                      <a:pt x="854" y="101"/>
                      <a:pt x="854" y="101"/>
                    </a:cubicBezTo>
                    <a:cubicBezTo>
                      <a:pt x="858" y="99"/>
                      <a:pt x="858" y="99"/>
                      <a:pt x="858" y="99"/>
                    </a:cubicBezTo>
                    <a:cubicBezTo>
                      <a:pt x="865" y="99"/>
                      <a:pt x="865" y="99"/>
                      <a:pt x="865" y="99"/>
                    </a:cubicBezTo>
                    <a:cubicBezTo>
                      <a:pt x="866" y="99"/>
                      <a:pt x="866" y="99"/>
                      <a:pt x="866" y="99"/>
                    </a:cubicBezTo>
                    <a:cubicBezTo>
                      <a:pt x="868" y="100"/>
                      <a:pt x="868" y="100"/>
                      <a:pt x="868" y="100"/>
                    </a:cubicBezTo>
                    <a:cubicBezTo>
                      <a:pt x="868" y="100"/>
                      <a:pt x="868" y="100"/>
                      <a:pt x="868" y="100"/>
                    </a:cubicBezTo>
                    <a:cubicBezTo>
                      <a:pt x="872" y="98"/>
                      <a:pt x="872" y="98"/>
                      <a:pt x="872" y="98"/>
                    </a:cubicBezTo>
                    <a:cubicBezTo>
                      <a:pt x="872" y="99"/>
                      <a:pt x="872" y="99"/>
                      <a:pt x="872" y="99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1" y="107"/>
                      <a:pt x="871" y="107"/>
                      <a:pt x="871" y="107"/>
                    </a:cubicBezTo>
                    <a:cubicBezTo>
                      <a:pt x="877" y="103"/>
                      <a:pt x="877" y="103"/>
                      <a:pt x="877" y="103"/>
                    </a:cubicBezTo>
                    <a:cubicBezTo>
                      <a:pt x="882" y="100"/>
                      <a:pt x="882" y="100"/>
                      <a:pt x="882" y="100"/>
                    </a:cubicBezTo>
                    <a:cubicBezTo>
                      <a:pt x="886" y="100"/>
                      <a:pt x="886" y="100"/>
                      <a:pt x="886" y="100"/>
                    </a:cubicBezTo>
                    <a:cubicBezTo>
                      <a:pt x="886" y="100"/>
                      <a:pt x="886" y="100"/>
                      <a:pt x="887" y="100"/>
                    </a:cubicBezTo>
                    <a:cubicBezTo>
                      <a:pt x="887" y="100"/>
                      <a:pt x="887" y="100"/>
                      <a:pt x="887" y="100"/>
                    </a:cubicBezTo>
                    <a:cubicBezTo>
                      <a:pt x="886" y="95"/>
                      <a:pt x="886" y="95"/>
                      <a:pt x="886" y="95"/>
                    </a:cubicBezTo>
                    <a:cubicBezTo>
                      <a:pt x="892" y="94"/>
                      <a:pt x="892" y="94"/>
                      <a:pt x="892" y="94"/>
                    </a:cubicBezTo>
                    <a:cubicBezTo>
                      <a:pt x="897" y="95"/>
                      <a:pt x="897" y="95"/>
                      <a:pt x="897" y="95"/>
                    </a:cubicBezTo>
                    <a:cubicBezTo>
                      <a:pt x="892" y="95"/>
                      <a:pt x="892" y="95"/>
                      <a:pt x="892" y="95"/>
                    </a:cubicBezTo>
                    <a:cubicBezTo>
                      <a:pt x="892" y="95"/>
                      <a:pt x="892" y="95"/>
                      <a:pt x="892" y="95"/>
                    </a:cubicBezTo>
                    <a:cubicBezTo>
                      <a:pt x="890" y="96"/>
                      <a:pt x="890" y="96"/>
                      <a:pt x="890" y="96"/>
                    </a:cubicBezTo>
                    <a:cubicBezTo>
                      <a:pt x="890" y="96"/>
                      <a:pt x="890" y="96"/>
                      <a:pt x="890" y="96"/>
                    </a:cubicBezTo>
                    <a:cubicBezTo>
                      <a:pt x="890" y="102"/>
                      <a:pt x="890" y="102"/>
                      <a:pt x="890" y="102"/>
                    </a:cubicBezTo>
                    <a:cubicBezTo>
                      <a:pt x="888" y="105"/>
                      <a:pt x="888" y="105"/>
                      <a:pt x="888" y="105"/>
                    </a:cubicBezTo>
                    <a:cubicBezTo>
                      <a:pt x="884" y="105"/>
                      <a:pt x="884" y="105"/>
                      <a:pt x="884" y="105"/>
                    </a:cubicBezTo>
                    <a:cubicBezTo>
                      <a:pt x="880" y="108"/>
                      <a:pt x="880" y="108"/>
                      <a:pt x="880" y="108"/>
                    </a:cubicBezTo>
                    <a:cubicBezTo>
                      <a:pt x="880" y="108"/>
                      <a:pt x="880" y="108"/>
                      <a:pt x="880" y="108"/>
                    </a:cubicBezTo>
                    <a:cubicBezTo>
                      <a:pt x="879" y="109"/>
                      <a:pt x="879" y="109"/>
                      <a:pt x="879" y="109"/>
                    </a:cubicBezTo>
                    <a:cubicBezTo>
                      <a:pt x="873" y="113"/>
                      <a:pt x="873" y="113"/>
                      <a:pt x="873" y="113"/>
                    </a:cubicBezTo>
                    <a:cubicBezTo>
                      <a:pt x="867" y="118"/>
                      <a:pt x="867" y="118"/>
                      <a:pt x="867" y="118"/>
                    </a:cubicBezTo>
                    <a:cubicBezTo>
                      <a:pt x="866" y="119"/>
                      <a:pt x="866" y="119"/>
                      <a:pt x="866" y="119"/>
                    </a:cubicBezTo>
                    <a:cubicBezTo>
                      <a:pt x="866" y="119"/>
                      <a:pt x="866" y="119"/>
                      <a:pt x="866" y="119"/>
                    </a:cubicBezTo>
                    <a:cubicBezTo>
                      <a:pt x="866" y="119"/>
                      <a:pt x="866" y="119"/>
                      <a:pt x="866" y="119"/>
                    </a:cubicBezTo>
                    <a:cubicBezTo>
                      <a:pt x="866" y="120"/>
                      <a:pt x="866" y="120"/>
                      <a:pt x="866" y="120"/>
                    </a:cubicBezTo>
                    <a:cubicBezTo>
                      <a:pt x="862" y="122"/>
                      <a:pt x="862" y="122"/>
                      <a:pt x="862" y="122"/>
                    </a:cubicBezTo>
                    <a:cubicBezTo>
                      <a:pt x="862" y="122"/>
                      <a:pt x="862" y="122"/>
                      <a:pt x="862" y="122"/>
                    </a:cubicBezTo>
                    <a:cubicBezTo>
                      <a:pt x="862" y="123"/>
                      <a:pt x="862" y="123"/>
                      <a:pt x="862" y="123"/>
                    </a:cubicBezTo>
                    <a:cubicBezTo>
                      <a:pt x="862" y="123"/>
                      <a:pt x="862" y="123"/>
                      <a:pt x="862" y="123"/>
                    </a:cubicBezTo>
                    <a:cubicBezTo>
                      <a:pt x="855" y="124"/>
                      <a:pt x="855" y="124"/>
                      <a:pt x="855" y="124"/>
                    </a:cubicBezTo>
                    <a:cubicBezTo>
                      <a:pt x="855" y="124"/>
                      <a:pt x="855" y="124"/>
                      <a:pt x="855" y="124"/>
                    </a:cubicBezTo>
                    <a:cubicBezTo>
                      <a:pt x="854" y="128"/>
                      <a:pt x="854" y="128"/>
                      <a:pt x="854" y="128"/>
                    </a:cubicBezTo>
                    <a:cubicBezTo>
                      <a:pt x="850" y="131"/>
                      <a:pt x="850" y="131"/>
                      <a:pt x="850" y="131"/>
                    </a:cubicBezTo>
                    <a:cubicBezTo>
                      <a:pt x="850" y="131"/>
                      <a:pt x="850" y="131"/>
                      <a:pt x="850" y="131"/>
                    </a:cubicBezTo>
                    <a:cubicBezTo>
                      <a:pt x="848" y="139"/>
                      <a:pt x="848" y="139"/>
                      <a:pt x="848" y="139"/>
                    </a:cubicBezTo>
                    <a:cubicBezTo>
                      <a:pt x="848" y="139"/>
                      <a:pt x="848" y="139"/>
                      <a:pt x="848" y="139"/>
                    </a:cubicBezTo>
                    <a:cubicBezTo>
                      <a:pt x="849" y="140"/>
                      <a:pt x="849" y="140"/>
                      <a:pt x="849" y="140"/>
                    </a:cubicBezTo>
                    <a:cubicBezTo>
                      <a:pt x="850" y="148"/>
                      <a:pt x="850" y="148"/>
                      <a:pt x="850" y="148"/>
                    </a:cubicBezTo>
                    <a:cubicBezTo>
                      <a:pt x="851" y="153"/>
                      <a:pt x="851" y="153"/>
                      <a:pt x="851" y="153"/>
                    </a:cubicBezTo>
                    <a:cubicBezTo>
                      <a:pt x="851" y="155"/>
                      <a:pt x="851" y="155"/>
                      <a:pt x="851" y="155"/>
                    </a:cubicBezTo>
                    <a:cubicBezTo>
                      <a:pt x="851" y="155"/>
                      <a:pt x="851" y="155"/>
                      <a:pt x="851" y="155"/>
                    </a:cubicBezTo>
                    <a:cubicBezTo>
                      <a:pt x="853" y="157"/>
                      <a:pt x="853" y="157"/>
                      <a:pt x="853" y="157"/>
                    </a:cubicBezTo>
                    <a:cubicBezTo>
                      <a:pt x="852" y="157"/>
                      <a:pt x="852" y="157"/>
                      <a:pt x="852" y="157"/>
                    </a:cubicBezTo>
                    <a:cubicBezTo>
                      <a:pt x="852" y="157"/>
                      <a:pt x="852" y="157"/>
                      <a:pt x="852" y="157"/>
                    </a:cubicBezTo>
                    <a:cubicBezTo>
                      <a:pt x="852" y="157"/>
                      <a:pt x="852" y="157"/>
                      <a:pt x="852" y="157"/>
                    </a:cubicBezTo>
                    <a:cubicBezTo>
                      <a:pt x="853" y="164"/>
                      <a:pt x="853" y="164"/>
                      <a:pt x="853" y="164"/>
                    </a:cubicBezTo>
                    <a:cubicBezTo>
                      <a:pt x="853" y="164"/>
                      <a:pt x="853" y="164"/>
                      <a:pt x="853" y="164"/>
                    </a:cubicBezTo>
                    <a:cubicBezTo>
                      <a:pt x="854" y="166"/>
                      <a:pt x="854" y="166"/>
                      <a:pt x="854" y="166"/>
                    </a:cubicBezTo>
                    <a:cubicBezTo>
                      <a:pt x="854" y="167"/>
                      <a:pt x="854" y="167"/>
                      <a:pt x="854" y="167"/>
                    </a:cubicBezTo>
                    <a:cubicBezTo>
                      <a:pt x="854" y="167"/>
                      <a:pt x="854" y="167"/>
                      <a:pt x="854" y="167"/>
                    </a:cubicBezTo>
                    <a:cubicBezTo>
                      <a:pt x="854" y="167"/>
                      <a:pt x="854" y="167"/>
                      <a:pt x="854" y="167"/>
                    </a:cubicBezTo>
                    <a:cubicBezTo>
                      <a:pt x="860" y="162"/>
                      <a:pt x="860" y="162"/>
                      <a:pt x="860" y="162"/>
                    </a:cubicBezTo>
                    <a:cubicBezTo>
                      <a:pt x="860" y="162"/>
                      <a:pt x="860" y="162"/>
                      <a:pt x="860" y="162"/>
                    </a:cubicBezTo>
                    <a:cubicBezTo>
                      <a:pt x="861" y="161"/>
                      <a:pt x="861" y="161"/>
                      <a:pt x="861" y="161"/>
                    </a:cubicBezTo>
                    <a:cubicBezTo>
                      <a:pt x="861" y="161"/>
                      <a:pt x="861" y="161"/>
                      <a:pt x="861" y="161"/>
                    </a:cubicBezTo>
                    <a:cubicBezTo>
                      <a:pt x="862" y="160"/>
                      <a:pt x="862" y="160"/>
                      <a:pt x="862" y="160"/>
                    </a:cubicBezTo>
                    <a:cubicBezTo>
                      <a:pt x="862" y="160"/>
                      <a:pt x="862" y="160"/>
                      <a:pt x="862" y="160"/>
                    </a:cubicBezTo>
                    <a:cubicBezTo>
                      <a:pt x="863" y="154"/>
                      <a:pt x="863" y="154"/>
                      <a:pt x="863" y="154"/>
                    </a:cubicBezTo>
                    <a:cubicBezTo>
                      <a:pt x="869" y="152"/>
                      <a:pt x="869" y="152"/>
                      <a:pt x="869" y="152"/>
                    </a:cubicBezTo>
                    <a:cubicBezTo>
                      <a:pt x="871" y="153"/>
                      <a:pt x="871" y="153"/>
                      <a:pt x="871" y="153"/>
                    </a:cubicBezTo>
                    <a:cubicBezTo>
                      <a:pt x="871" y="153"/>
                      <a:pt x="871" y="153"/>
                      <a:pt x="871" y="153"/>
                    </a:cubicBezTo>
                    <a:cubicBezTo>
                      <a:pt x="871" y="153"/>
                      <a:pt x="871" y="153"/>
                      <a:pt x="871" y="153"/>
                    </a:cubicBezTo>
                    <a:cubicBezTo>
                      <a:pt x="869" y="150"/>
                      <a:pt x="869" y="150"/>
                      <a:pt x="869" y="150"/>
                    </a:cubicBezTo>
                    <a:cubicBezTo>
                      <a:pt x="871" y="146"/>
                      <a:pt x="871" y="146"/>
                      <a:pt x="871" y="146"/>
                    </a:cubicBezTo>
                    <a:cubicBezTo>
                      <a:pt x="875" y="144"/>
                      <a:pt x="875" y="144"/>
                      <a:pt x="875" y="144"/>
                    </a:cubicBezTo>
                    <a:cubicBezTo>
                      <a:pt x="881" y="143"/>
                      <a:pt x="881" y="143"/>
                      <a:pt x="881" y="143"/>
                    </a:cubicBezTo>
                    <a:cubicBezTo>
                      <a:pt x="881" y="143"/>
                      <a:pt x="881" y="143"/>
                      <a:pt x="881" y="143"/>
                    </a:cubicBezTo>
                    <a:cubicBezTo>
                      <a:pt x="885" y="135"/>
                      <a:pt x="885" y="135"/>
                      <a:pt x="885" y="135"/>
                    </a:cubicBezTo>
                    <a:cubicBezTo>
                      <a:pt x="887" y="134"/>
                      <a:pt x="887" y="134"/>
                      <a:pt x="887" y="134"/>
                    </a:cubicBezTo>
                    <a:cubicBezTo>
                      <a:pt x="887" y="134"/>
                      <a:pt x="887" y="134"/>
                      <a:pt x="887" y="134"/>
                    </a:cubicBezTo>
                    <a:cubicBezTo>
                      <a:pt x="887" y="134"/>
                      <a:pt x="887" y="134"/>
                      <a:pt x="887" y="134"/>
                    </a:cubicBezTo>
                    <a:cubicBezTo>
                      <a:pt x="884" y="127"/>
                      <a:pt x="884" y="127"/>
                      <a:pt x="884" y="127"/>
                    </a:cubicBezTo>
                    <a:cubicBezTo>
                      <a:pt x="886" y="124"/>
                      <a:pt x="886" y="124"/>
                      <a:pt x="886" y="124"/>
                    </a:cubicBezTo>
                    <a:cubicBezTo>
                      <a:pt x="886" y="124"/>
                      <a:pt x="886" y="124"/>
                      <a:pt x="886" y="124"/>
                    </a:cubicBezTo>
                    <a:cubicBezTo>
                      <a:pt x="886" y="124"/>
                      <a:pt x="886" y="124"/>
                      <a:pt x="886" y="124"/>
                    </a:cubicBezTo>
                    <a:cubicBezTo>
                      <a:pt x="884" y="123"/>
                      <a:pt x="884" y="123"/>
                      <a:pt x="884" y="123"/>
                    </a:cubicBezTo>
                    <a:cubicBezTo>
                      <a:pt x="884" y="123"/>
                      <a:pt x="884" y="123"/>
                      <a:pt x="884" y="123"/>
                    </a:cubicBezTo>
                    <a:cubicBezTo>
                      <a:pt x="881" y="124"/>
                      <a:pt x="881" y="124"/>
                      <a:pt x="881" y="124"/>
                    </a:cubicBezTo>
                    <a:cubicBezTo>
                      <a:pt x="880" y="122"/>
                      <a:pt x="880" y="122"/>
                      <a:pt x="880" y="122"/>
                    </a:cubicBezTo>
                    <a:cubicBezTo>
                      <a:pt x="884" y="116"/>
                      <a:pt x="884" y="116"/>
                      <a:pt x="884" y="116"/>
                    </a:cubicBezTo>
                    <a:cubicBezTo>
                      <a:pt x="886" y="116"/>
                      <a:pt x="886" y="116"/>
                      <a:pt x="886" y="116"/>
                    </a:cubicBezTo>
                    <a:cubicBezTo>
                      <a:pt x="886" y="116"/>
                      <a:pt x="886" y="116"/>
                      <a:pt x="886" y="116"/>
                    </a:cubicBezTo>
                    <a:cubicBezTo>
                      <a:pt x="888" y="110"/>
                      <a:pt x="888" y="110"/>
                      <a:pt x="888" y="110"/>
                    </a:cubicBezTo>
                    <a:cubicBezTo>
                      <a:pt x="894" y="112"/>
                      <a:pt x="894" y="112"/>
                      <a:pt x="894" y="112"/>
                    </a:cubicBezTo>
                    <a:cubicBezTo>
                      <a:pt x="894" y="112"/>
                      <a:pt x="894" y="112"/>
                      <a:pt x="894" y="112"/>
                    </a:cubicBezTo>
                    <a:cubicBezTo>
                      <a:pt x="896" y="110"/>
                      <a:pt x="896" y="110"/>
                      <a:pt x="896" y="110"/>
                    </a:cubicBezTo>
                    <a:cubicBezTo>
                      <a:pt x="901" y="107"/>
                      <a:pt x="901" y="107"/>
                      <a:pt x="901" y="107"/>
                    </a:cubicBezTo>
                    <a:cubicBezTo>
                      <a:pt x="900" y="111"/>
                      <a:pt x="900" y="111"/>
                      <a:pt x="900" y="111"/>
                    </a:cubicBezTo>
                    <a:cubicBezTo>
                      <a:pt x="900" y="111"/>
                      <a:pt x="900" y="111"/>
                      <a:pt x="900" y="111"/>
                    </a:cubicBezTo>
                    <a:cubicBezTo>
                      <a:pt x="900" y="111"/>
                      <a:pt x="900" y="111"/>
                      <a:pt x="900" y="111"/>
                    </a:cubicBezTo>
                    <a:cubicBezTo>
                      <a:pt x="902" y="110"/>
                      <a:pt x="902" y="110"/>
                      <a:pt x="902" y="110"/>
                    </a:cubicBezTo>
                    <a:cubicBezTo>
                      <a:pt x="902" y="110"/>
                      <a:pt x="902" y="110"/>
                      <a:pt x="903" y="110"/>
                    </a:cubicBezTo>
                    <a:cubicBezTo>
                      <a:pt x="905" y="108"/>
                      <a:pt x="905" y="108"/>
                      <a:pt x="905" y="108"/>
                    </a:cubicBezTo>
                    <a:cubicBezTo>
                      <a:pt x="908" y="107"/>
                      <a:pt x="908" y="107"/>
                      <a:pt x="908" y="107"/>
                    </a:cubicBezTo>
                    <a:cubicBezTo>
                      <a:pt x="916" y="107"/>
                      <a:pt x="916" y="107"/>
                      <a:pt x="916" y="107"/>
                    </a:cubicBezTo>
                    <a:cubicBezTo>
                      <a:pt x="921" y="111"/>
                      <a:pt x="921" y="111"/>
                      <a:pt x="921" y="111"/>
                    </a:cubicBezTo>
                    <a:cubicBezTo>
                      <a:pt x="921" y="111"/>
                      <a:pt x="921" y="111"/>
                      <a:pt x="921" y="111"/>
                    </a:cubicBezTo>
                    <a:cubicBezTo>
                      <a:pt x="921" y="111"/>
                      <a:pt x="921" y="111"/>
                      <a:pt x="921" y="111"/>
                    </a:cubicBezTo>
                    <a:cubicBezTo>
                      <a:pt x="922" y="108"/>
                      <a:pt x="922" y="108"/>
                      <a:pt x="922" y="108"/>
                    </a:cubicBezTo>
                    <a:cubicBezTo>
                      <a:pt x="929" y="105"/>
                      <a:pt x="929" y="105"/>
                      <a:pt x="929" y="105"/>
                    </a:cubicBezTo>
                    <a:cubicBezTo>
                      <a:pt x="929" y="105"/>
                      <a:pt x="929" y="105"/>
                      <a:pt x="929" y="105"/>
                    </a:cubicBezTo>
                    <a:cubicBezTo>
                      <a:pt x="929" y="105"/>
                      <a:pt x="929" y="105"/>
                      <a:pt x="929" y="105"/>
                    </a:cubicBezTo>
                    <a:cubicBezTo>
                      <a:pt x="929" y="105"/>
                      <a:pt x="929" y="105"/>
                      <a:pt x="929" y="105"/>
                    </a:cubicBezTo>
                    <a:cubicBezTo>
                      <a:pt x="929" y="105"/>
                      <a:pt x="929" y="105"/>
                      <a:pt x="929" y="105"/>
                    </a:cubicBezTo>
                    <a:cubicBezTo>
                      <a:pt x="929" y="105"/>
                      <a:pt x="929" y="105"/>
                      <a:pt x="929" y="105"/>
                    </a:cubicBezTo>
                    <a:cubicBezTo>
                      <a:pt x="929" y="104"/>
                      <a:pt x="929" y="104"/>
                      <a:pt x="929" y="104"/>
                    </a:cubicBezTo>
                    <a:cubicBezTo>
                      <a:pt x="933" y="102"/>
                      <a:pt x="933" y="102"/>
                      <a:pt x="933" y="102"/>
                    </a:cubicBezTo>
                    <a:cubicBezTo>
                      <a:pt x="937" y="100"/>
                      <a:pt x="937" y="100"/>
                      <a:pt x="937" y="100"/>
                    </a:cubicBezTo>
                    <a:cubicBezTo>
                      <a:pt x="942" y="98"/>
                      <a:pt x="942" y="98"/>
                      <a:pt x="942" y="98"/>
                    </a:cubicBezTo>
                    <a:cubicBezTo>
                      <a:pt x="945" y="98"/>
                      <a:pt x="945" y="98"/>
                      <a:pt x="945" y="98"/>
                    </a:cubicBezTo>
                    <a:cubicBezTo>
                      <a:pt x="945" y="98"/>
                      <a:pt x="945" y="98"/>
                      <a:pt x="945" y="98"/>
                    </a:cubicBezTo>
                    <a:cubicBezTo>
                      <a:pt x="945" y="97"/>
                      <a:pt x="945" y="97"/>
                      <a:pt x="945" y="97"/>
                    </a:cubicBezTo>
                    <a:cubicBezTo>
                      <a:pt x="952" y="95"/>
                      <a:pt x="952" y="95"/>
                      <a:pt x="952" y="95"/>
                    </a:cubicBezTo>
                    <a:cubicBezTo>
                      <a:pt x="955" y="95"/>
                      <a:pt x="955" y="95"/>
                      <a:pt x="955" y="95"/>
                    </a:cubicBezTo>
                    <a:cubicBezTo>
                      <a:pt x="955" y="95"/>
                      <a:pt x="955" y="95"/>
                      <a:pt x="955" y="94"/>
                    </a:cubicBezTo>
                    <a:cubicBezTo>
                      <a:pt x="955" y="94"/>
                      <a:pt x="955" y="94"/>
                      <a:pt x="955" y="94"/>
                    </a:cubicBezTo>
                    <a:cubicBezTo>
                      <a:pt x="955" y="94"/>
                      <a:pt x="955" y="94"/>
                      <a:pt x="955" y="94"/>
                    </a:cubicBezTo>
                    <a:cubicBezTo>
                      <a:pt x="959" y="95"/>
                      <a:pt x="959" y="95"/>
                      <a:pt x="959" y="95"/>
                    </a:cubicBezTo>
                    <a:cubicBezTo>
                      <a:pt x="963" y="96"/>
                      <a:pt x="963" y="96"/>
                      <a:pt x="963" y="96"/>
                    </a:cubicBezTo>
                    <a:cubicBezTo>
                      <a:pt x="964" y="96"/>
                      <a:pt x="964" y="96"/>
                      <a:pt x="964" y="96"/>
                    </a:cubicBezTo>
                    <a:cubicBezTo>
                      <a:pt x="964" y="96"/>
                      <a:pt x="964" y="96"/>
                      <a:pt x="964" y="96"/>
                    </a:cubicBezTo>
                    <a:cubicBezTo>
                      <a:pt x="964" y="96"/>
                      <a:pt x="964" y="96"/>
                      <a:pt x="964" y="96"/>
                    </a:cubicBezTo>
                    <a:cubicBezTo>
                      <a:pt x="962" y="88"/>
                      <a:pt x="962" y="88"/>
                      <a:pt x="962" y="88"/>
                    </a:cubicBezTo>
                    <a:cubicBezTo>
                      <a:pt x="962" y="88"/>
                      <a:pt x="962" y="88"/>
                      <a:pt x="962" y="88"/>
                    </a:cubicBezTo>
                    <a:cubicBezTo>
                      <a:pt x="960" y="83"/>
                      <a:pt x="960" y="83"/>
                      <a:pt x="960" y="83"/>
                    </a:cubicBezTo>
                    <a:cubicBezTo>
                      <a:pt x="960" y="83"/>
                      <a:pt x="960" y="83"/>
                      <a:pt x="960" y="83"/>
                    </a:cubicBezTo>
                    <a:cubicBezTo>
                      <a:pt x="956" y="81"/>
                      <a:pt x="956" y="81"/>
                      <a:pt x="956" y="81"/>
                    </a:cubicBezTo>
                    <a:cubicBezTo>
                      <a:pt x="957" y="81"/>
                      <a:pt x="957" y="81"/>
                      <a:pt x="957" y="81"/>
                    </a:cubicBezTo>
                    <a:cubicBezTo>
                      <a:pt x="957" y="81"/>
                      <a:pt x="957" y="81"/>
                      <a:pt x="957" y="81"/>
                    </a:cubicBezTo>
                    <a:cubicBezTo>
                      <a:pt x="962" y="81"/>
                      <a:pt x="962" y="81"/>
                      <a:pt x="962" y="81"/>
                    </a:cubicBezTo>
                    <a:cubicBezTo>
                      <a:pt x="961" y="82"/>
                      <a:pt x="961" y="82"/>
                      <a:pt x="961" y="82"/>
                    </a:cubicBezTo>
                    <a:cubicBezTo>
                      <a:pt x="961" y="82"/>
                      <a:pt x="961" y="82"/>
                      <a:pt x="961" y="82"/>
                    </a:cubicBezTo>
                    <a:cubicBezTo>
                      <a:pt x="961" y="82"/>
                      <a:pt x="961" y="82"/>
                      <a:pt x="961" y="82"/>
                    </a:cubicBezTo>
                    <a:cubicBezTo>
                      <a:pt x="966" y="81"/>
                      <a:pt x="966" y="81"/>
                      <a:pt x="966" y="81"/>
                    </a:cubicBezTo>
                    <a:cubicBezTo>
                      <a:pt x="966" y="81"/>
                      <a:pt x="966" y="81"/>
                      <a:pt x="966" y="81"/>
                    </a:cubicBezTo>
                    <a:cubicBezTo>
                      <a:pt x="969" y="74"/>
                      <a:pt x="969" y="74"/>
                      <a:pt x="969" y="74"/>
                    </a:cubicBezTo>
                    <a:cubicBezTo>
                      <a:pt x="972" y="71"/>
                      <a:pt x="972" y="71"/>
                      <a:pt x="972" y="71"/>
                    </a:cubicBezTo>
                    <a:cubicBezTo>
                      <a:pt x="975" y="76"/>
                      <a:pt x="975" y="76"/>
                      <a:pt x="975" y="76"/>
                    </a:cubicBezTo>
                    <a:cubicBezTo>
                      <a:pt x="975" y="76"/>
                      <a:pt x="976" y="76"/>
                      <a:pt x="976" y="76"/>
                    </a:cubicBezTo>
                    <a:cubicBezTo>
                      <a:pt x="983" y="76"/>
                      <a:pt x="983" y="76"/>
                      <a:pt x="983" y="76"/>
                    </a:cubicBezTo>
                    <a:cubicBezTo>
                      <a:pt x="987" y="76"/>
                      <a:pt x="987" y="76"/>
                      <a:pt x="987" y="76"/>
                    </a:cubicBezTo>
                    <a:cubicBezTo>
                      <a:pt x="990" y="81"/>
                      <a:pt x="990" y="81"/>
                      <a:pt x="990" y="81"/>
                    </a:cubicBezTo>
                    <a:cubicBezTo>
                      <a:pt x="991" y="81"/>
                      <a:pt x="991" y="81"/>
                      <a:pt x="991" y="81"/>
                    </a:cubicBezTo>
                    <a:cubicBezTo>
                      <a:pt x="996" y="82"/>
                      <a:pt x="996" y="82"/>
                      <a:pt x="996" y="82"/>
                    </a:cubicBezTo>
                    <a:cubicBezTo>
                      <a:pt x="999" y="84"/>
                      <a:pt x="999" y="84"/>
                      <a:pt x="999" y="84"/>
                    </a:cubicBezTo>
                    <a:cubicBezTo>
                      <a:pt x="999" y="84"/>
                      <a:pt x="999" y="84"/>
                      <a:pt x="999" y="83"/>
                    </a:cubicBezTo>
                    <a:cubicBezTo>
                      <a:pt x="1001" y="82"/>
                      <a:pt x="1001" y="82"/>
                      <a:pt x="1001" y="82"/>
                    </a:cubicBezTo>
                    <a:cubicBezTo>
                      <a:pt x="1002" y="84"/>
                      <a:pt x="1002" y="84"/>
                      <a:pt x="1002" y="84"/>
                    </a:cubicBezTo>
                    <a:cubicBezTo>
                      <a:pt x="1002" y="84"/>
                      <a:pt x="1002" y="84"/>
                      <a:pt x="1002" y="84"/>
                    </a:cubicBezTo>
                    <a:cubicBezTo>
                      <a:pt x="1002" y="84"/>
                      <a:pt x="1002" y="84"/>
                      <a:pt x="1002" y="84"/>
                    </a:cubicBezTo>
                    <a:cubicBezTo>
                      <a:pt x="1004" y="75"/>
                      <a:pt x="1004" y="75"/>
                      <a:pt x="1004" y="75"/>
                    </a:cubicBezTo>
                    <a:cubicBezTo>
                      <a:pt x="1010" y="74"/>
                      <a:pt x="1010" y="74"/>
                      <a:pt x="1010" y="74"/>
                    </a:cubicBezTo>
                    <a:cubicBezTo>
                      <a:pt x="1015" y="75"/>
                      <a:pt x="1015" y="75"/>
                      <a:pt x="1015" y="75"/>
                    </a:cubicBezTo>
                    <a:cubicBezTo>
                      <a:pt x="1015" y="75"/>
                      <a:pt x="1015" y="75"/>
                      <a:pt x="1015" y="75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35" name="Freeform 693">
                <a:extLst>
                  <a:ext uri="{FF2B5EF4-FFF2-40B4-BE49-F238E27FC236}">
                    <a16:creationId xmlns:a16="http://schemas.microsoft.com/office/drawing/2014/main" id="{DECF2A8C-2D24-4FD5-8534-E1BA22C63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349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36" name="Freeform 694">
                <a:extLst>
                  <a:ext uri="{FF2B5EF4-FFF2-40B4-BE49-F238E27FC236}">
                    <a16:creationId xmlns:a16="http://schemas.microsoft.com/office/drawing/2014/main" id="{CE953E96-F175-41C4-9B01-1AB672A7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" y="3495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37" name="Freeform 695">
                <a:extLst>
                  <a:ext uri="{FF2B5EF4-FFF2-40B4-BE49-F238E27FC236}">
                    <a16:creationId xmlns:a16="http://schemas.microsoft.com/office/drawing/2014/main" id="{4DFB45BA-F32D-4042-B89C-3FAC885EA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3495"/>
                <a:ext cx="8" cy="4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0 w 4"/>
                  <a:gd name="T5" fmla="*/ 2 h 2"/>
                  <a:gd name="T6" fmla="*/ 0 w 4"/>
                  <a:gd name="T7" fmla="*/ 2 h 2"/>
                  <a:gd name="T8" fmla="*/ 4 w 4"/>
                  <a:gd name="T9" fmla="*/ 0 h 2"/>
                  <a:gd name="T10" fmla="*/ 4 w 4"/>
                  <a:gd name="T11" fmla="*/ 0 h 2"/>
                  <a:gd name="T12" fmla="*/ 4 w 4"/>
                  <a:gd name="T13" fmla="*/ 0 h 2"/>
                  <a:gd name="T14" fmla="*/ 4 w 4"/>
                  <a:gd name="T15" fmla="*/ 0 h 2"/>
                  <a:gd name="T16" fmla="*/ 0 w 4"/>
                  <a:gd name="T17" fmla="*/ 1 h 2"/>
                  <a:gd name="T18" fmla="*/ 0 w 4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38" name="Freeform 696">
                <a:extLst>
                  <a:ext uri="{FF2B5EF4-FFF2-40B4-BE49-F238E27FC236}">
                    <a16:creationId xmlns:a16="http://schemas.microsoft.com/office/drawing/2014/main" id="{56D2CBD6-05E3-4A0A-8F62-0F905E438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349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39" name="Freeform 697">
                <a:extLst>
                  <a:ext uri="{FF2B5EF4-FFF2-40B4-BE49-F238E27FC236}">
                    <a16:creationId xmlns:a16="http://schemas.microsoft.com/office/drawing/2014/main" id="{40554962-64A9-4189-BAB7-D6363C517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349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0 h 1"/>
                  <a:gd name="T8" fmla="*/ 0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40" name="Freeform 698">
                <a:extLst>
                  <a:ext uri="{FF2B5EF4-FFF2-40B4-BE49-F238E27FC236}">
                    <a16:creationId xmlns:a16="http://schemas.microsoft.com/office/drawing/2014/main" id="{13840921-6DC9-4BE0-AAEA-605DDF243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49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41" name="Freeform 699">
                <a:extLst>
                  <a:ext uri="{FF2B5EF4-FFF2-40B4-BE49-F238E27FC236}">
                    <a16:creationId xmlns:a16="http://schemas.microsoft.com/office/drawing/2014/main" id="{38C4B497-2D35-443D-B87F-ED4AE7FD1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3499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42" name="Freeform 700">
                <a:extLst>
                  <a:ext uri="{FF2B5EF4-FFF2-40B4-BE49-F238E27FC236}">
                    <a16:creationId xmlns:a16="http://schemas.microsoft.com/office/drawing/2014/main" id="{34627539-8D22-4519-AEDE-4F7B0F8C7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3499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1 w 2"/>
                  <a:gd name="T15" fmla="*/ 0 h 1"/>
                  <a:gd name="T16" fmla="*/ 1 w 2"/>
                  <a:gd name="T17" fmla="*/ 1 h 1"/>
                  <a:gd name="T18" fmla="*/ 2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1 h 1"/>
                  <a:gd name="T28" fmla="*/ 2 w 2"/>
                  <a:gd name="T29" fmla="*/ 1 h 1"/>
                  <a:gd name="T30" fmla="*/ 2 w 2"/>
                  <a:gd name="T31" fmla="*/ 1 h 1"/>
                  <a:gd name="T32" fmla="*/ 2 w 2"/>
                  <a:gd name="T33" fmla="*/ 1 h 1"/>
                  <a:gd name="T34" fmla="*/ 2 w 2"/>
                  <a:gd name="T3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43" name="Freeform 701">
                <a:extLst>
                  <a:ext uri="{FF2B5EF4-FFF2-40B4-BE49-F238E27FC236}">
                    <a16:creationId xmlns:a16="http://schemas.microsoft.com/office/drawing/2014/main" id="{EBD2F773-82CE-47A6-8BC3-48273C3A3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501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44" name="Freeform 702">
                <a:extLst>
                  <a:ext uri="{FF2B5EF4-FFF2-40B4-BE49-F238E27FC236}">
                    <a16:creationId xmlns:a16="http://schemas.microsoft.com/office/drawing/2014/main" id="{09511324-50FC-46C6-A8CA-CF8510BEB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50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45" name="Freeform 703">
                <a:extLst>
                  <a:ext uri="{FF2B5EF4-FFF2-40B4-BE49-F238E27FC236}">
                    <a16:creationId xmlns:a16="http://schemas.microsoft.com/office/drawing/2014/main" id="{7F430FAA-64B2-4C49-B74C-FE9786D27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35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46" name="Freeform 704">
                <a:extLst>
                  <a:ext uri="{FF2B5EF4-FFF2-40B4-BE49-F238E27FC236}">
                    <a16:creationId xmlns:a16="http://schemas.microsoft.com/office/drawing/2014/main" id="{B3A22061-9298-4D07-997C-161FEE365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350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47" name="Freeform 705">
                <a:extLst>
                  <a:ext uri="{FF2B5EF4-FFF2-40B4-BE49-F238E27FC236}">
                    <a16:creationId xmlns:a16="http://schemas.microsoft.com/office/drawing/2014/main" id="{61428A1D-7A84-4F07-B60D-482AD23D5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3503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1 w 2"/>
                  <a:gd name="T15" fmla="*/ 2 h 2"/>
                  <a:gd name="T16" fmla="*/ 2 w 2"/>
                  <a:gd name="T17" fmla="*/ 1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48" name="Freeform 706">
                <a:extLst>
                  <a:ext uri="{FF2B5EF4-FFF2-40B4-BE49-F238E27FC236}">
                    <a16:creationId xmlns:a16="http://schemas.microsoft.com/office/drawing/2014/main" id="{3A8F4665-23B4-48D8-BF86-7771B80E8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3" y="3510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1 h 1"/>
                  <a:gd name="T16" fmla="*/ 0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49" name="Freeform 707">
                <a:extLst>
                  <a:ext uri="{FF2B5EF4-FFF2-40B4-BE49-F238E27FC236}">
                    <a16:creationId xmlns:a16="http://schemas.microsoft.com/office/drawing/2014/main" id="{5B7567FB-BCC7-4DC6-A9DB-528C03A9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351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50" name="Freeform 708">
                <a:extLst>
                  <a:ext uri="{FF2B5EF4-FFF2-40B4-BE49-F238E27FC236}">
                    <a16:creationId xmlns:a16="http://schemas.microsoft.com/office/drawing/2014/main" id="{5F6AEEDB-7BD3-4A89-B9B4-9659E96F1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3512"/>
                <a:ext cx="0" cy="4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0 h 2"/>
                  <a:gd name="T5" fmla="*/ 0 h 2"/>
                  <a:gd name="T6" fmla="*/ 0 h 2"/>
                  <a:gd name="T7" fmla="*/ 0 h 2"/>
                  <a:gd name="T8" fmla="*/ 2 h 2"/>
                  <a:gd name="T9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51" name="Freeform 709">
                <a:extLst>
                  <a:ext uri="{FF2B5EF4-FFF2-40B4-BE49-F238E27FC236}">
                    <a16:creationId xmlns:a16="http://schemas.microsoft.com/office/drawing/2014/main" id="{A51FBE92-7731-4885-B277-C0A4F47F6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351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52" name="Freeform 710">
                <a:extLst>
                  <a:ext uri="{FF2B5EF4-FFF2-40B4-BE49-F238E27FC236}">
                    <a16:creationId xmlns:a16="http://schemas.microsoft.com/office/drawing/2014/main" id="{453D5054-CAFD-4F38-8293-6EB979465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351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53" name="Freeform 711">
                <a:extLst>
                  <a:ext uri="{FF2B5EF4-FFF2-40B4-BE49-F238E27FC236}">
                    <a16:creationId xmlns:a16="http://schemas.microsoft.com/office/drawing/2014/main" id="{E6B12ACF-8A61-4F23-9144-2A242D03C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" y="3507"/>
                <a:ext cx="10" cy="20"/>
              </a:xfrm>
              <a:custGeom>
                <a:avLst/>
                <a:gdLst>
                  <a:gd name="T0" fmla="*/ 0 w 5"/>
                  <a:gd name="T1" fmla="*/ 0 h 9"/>
                  <a:gd name="T2" fmla="*/ 0 w 5"/>
                  <a:gd name="T3" fmla="*/ 0 h 9"/>
                  <a:gd name="T4" fmla="*/ 0 w 5"/>
                  <a:gd name="T5" fmla="*/ 0 h 9"/>
                  <a:gd name="T6" fmla="*/ 0 w 5"/>
                  <a:gd name="T7" fmla="*/ 9 h 9"/>
                  <a:gd name="T8" fmla="*/ 1 w 5"/>
                  <a:gd name="T9" fmla="*/ 9 h 9"/>
                  <a:gd name="T10" fmla="*/ 1 w 5"/>
                  <a:gd name="T11" fmla="*/ 9 h 9"/>
                  <a:gd name="T12" fmla="*/ 1 w 5"/>
                  <a:gd name="T13" fmla="*/ 9 h 9"/>
                  <a:gd name="T14" fmla="*/ 5 w 5"/>
                  <a:gd name="T15" fmla="*/ 5 h 9"/>
                  <a:gd name="T16" fmla="*/ 5 w 5"/>
                  <a:gd name="T17" fmla="*/ 5 h 9"/>
                  <a:gd name="T18" fmla="*/ 5 w 5"/>
                  <a:gd name="T19" fmla="*/ 5 h 9"/>
                  <a:gd name="T20" fmla="*/ 0 w 5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54" name="Freeform 712">
                <a:extLst>
                  <a:ext uri="{FF2B5EF4-FFF2-40B4-BE49-F238E27FC236}">
                    <a16:creationId xmlns:a16="http://schemas.microsoft.com/office/drawing/2014/main" id="{BF1054ED-73B0-4B7D-94B7-C0045A441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35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55" name="Freeform 713">
                <a:extLst>
                  <a:ext uri="{FF2B5EF4-FFF2-40B4-BE49-F238E27FC236}">
                    <a16:creationId xmlns:a16="http://schemas.microsoft.com/office/drawing/2014/main" id="{D23801F4-1BA7-4429-BEFC-033FCCEE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35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56" name="Freeform 714">
                <a:extLst>
                  <a:ext uri="{FF2B5EF4-FFF2-40B4-BE49-F238E27FC236}">
                    <a16:creationId xmlns:a16="http://schemas.microsoft.com/office/drawing/2014/main" id="{B582B2DC-5B7E-4756-BF9B-8D9FADE59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3512"/>
                <a:ext cx="25" cy="23"/>
              </a:xfrm>
              <a:custGeom>
                <a:avLst/>
                <a:gdLst>
                  <a:gd name="T0" fmla="*/ 10 w 12"/>
                  <a:gd name="T1" fmla="*/ 8 h 11"/>
                  <a:gd name="T2" fmla="*/ 10 w 12"/>
                  <a:gd name="T3" fmla="*/ 8 h 11"/>
                  <a:gd name="T4" fmla="*/ 12 w 12"/>
                  <a:gd name="T5" fmla="*/ 0 h 11"/>
                  <a:gd name="T6" fmla="*/ 12 w 12"/>
                  <a:gd name="T7" fmla="*/ 0 h 11"/>
                  <a:gd name="T8" fmla="*/ 12 w 12"/>
                  <a:gd name="T9" fmla="*/ 0 h 11"/>
                  <a:gd name="T10" fmla="*/ 5 w 12"/>
                  <a:gd name="T11" fmla="*/ 0 h 11"/>
                  <a:gd name="T12" fmla="*/ 5 w 12"/>
                  <a:gd name="T13" fmla="*/ 0 h 11"/>
                  <a:gd name="T14" fmla="*/ 0 w 12"/>
                  <a:gd name="T15" fmla="*/ 4 h 11"/>
                  <a:gd name="T16" fmla="*/ 0 w 12"/>
                  <a:gd name="T17" fmla="*/ 4 h 11"/>
                  <a:gd name="T18" fmla="*/ 1 w 12"/>
                  <a:gd name="T19" fmla="*/ 9 h 11"/>
                  <a:gd name="T20" fmla="*/ 1 w 12"/>
                  <a:gd name="T21" fmla="*/ 9 h 11"/>
                  <a:gd name="T22" fmla="*/ 5 w 12"/>
                  <a:gd name="T23" fmla="*/ 11 h 11"/>
                  <a:gd name="T24" fmla="*/ 5 w 12"/>
                  <a:gd name="T25" fmla="*/ 11 h 11"/>
                  <a:gd name="T26" fmla="*/ 5 w 12"/>
                  <a:gd name="T27" fmla="*/ 11 h 11"/>
                  <a:gd name="T28" fmla="*/ 10 w 12"/>
                  <a:gd name="T2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1">
                    <a:moveTo>
                      <a:pt x="10" y="8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0" y="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57" name="Freeform 715">
                <a:extLst>
                  <a:ext uri="{FF2B5EF4-FFF2-40B4-BE49-F238E27FC236}">
                    <a16:creationId xmlns:a16="http://schemas.microsoft.com/office/drawing/2014/main" id="{492EC50D-F945-46E6-A16E-B4B2E375C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3522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58" name="Freeform 716">
                <a:extLst>
                  <a:ext uri="{FF2B5EF4-FFF2-40B4-BE49-F238E27FC236}">
                    <a16:creationId xmlns:a16="http://schemas.microsoft.com/office/drawing/2014/main" id="{E0EB95EE-FC0F-4063-A2A8-7F2B80F10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525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59" name="Freeform 717">
                <a:extLst>
                  <a:ext uri="{FF2B5EF4-FFF2-40B4-BE49-F238E27FC236}">
                    <a16:creationId xmlns:a16="http://schemas.microsoft.com/office/drawing/2014/main" id="{9FF1FDDF-60B4-49CC-8161-F9C2C2523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3527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60" name="Freeform 718">
                <a:extLst>
                  <a:ext uri="{FF2B5EF4-FFF2-40B4-BE49-F238E27FC236}">
                    <a16:creationId xmlns:a16="http://schemas.microsoft.com/office/drawing/2014/main" id="{A4B96CB6-62D8-4B5A-B297-52C2CF4FD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3525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0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0 w 3"/>
                  <a:gd name="T15" fmla="*/ 1 h 1"/>
                  <a:gd name="T16" fmla="*/ 3 w 3"/>
                  <a:gd name="T17" fmla="*/ 1 h 1"/>
                  <a:gd name="T18" fmla="*/ 3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61" name="Freeform 719">
                <a:extLst>
                  <a:ext uri="{FF2B5EF4-FFF2-40B4-BE49-F238E27FC236}">
                    <a16:creationId xmlns:a16="http://schemas.microsoft.com/office/drawing/2014/main" id="{8154641F-F2C8-422E-A237-6D953291B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352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62" name="Freeform 720">
                <a:extLst>
                  <a:ext uri="{FF2B5EF4-FFF2-40B4-BE49-F238E27FC236}">
                    <a16:creationId xmlns:a16="http://schemas.microsoft.com/office/drawing/2014/main" id="{C50D094E-FC98-4652-86C2-BFA5CC3E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3512"/>
                <a:ext cx="64" cy="25"/>
              </a:xfrm>
              <a:custGeom>
                <a:avLst/>
                <a:gdLst>
                  <a:gd name="T0" fmla="*/ 28 w 30"/>
                  <a:gd name="T1" fmla="*/ 11 h 12"/>
                  <a:gd name="T2" fmla="*/ 30 w 30"/>
                  <a:gd name="T3" fmla="*/ 9 h 12"/>
                  <a:gd name="T4" fmla="*/ 30 w 30"/>
                  <a:gd name="T5" fmla="*/ 9 h 12"/>
                  <a:gd name="T6" fmla="*/ 26 w 30"/>
                  <a:gd name="T7" fmla="*/ 4 h 12"/>
                  <a:gd name="T8" fmla="*/ 26 w 30"/>
                  <a:gd name="T9" fmla="*/ 4 h 12"/>
                  <a:gd name="T10" fmla="*/ 23 w 30"/>
                  <a:gd name="T11" fmla="*/ 4 h 12"/>
                  <a:gd name="T12" fmla="*/ 22 w 30"/>
                  <a:gd name="T13" fmla="*/ 2 h 12"/>
                  <a:gd name="T14" fmla="*/ 22 w 30"/>
                  <a:gd name="T15" fmla="*/ 2 h 12"/>
                  <a:gd name="T16" fmla="*/ 17 w 30"/>
                  <a:gd name="T17" fmla="*/ 0 h 12"/>
                  <a:gd name="T18" fmla="*/ 17 w 30"/>
                  <a:gd name="T19" fmla="*/ 0 h 12"/>
                  <a:gd name="T20" fmla="*/ 13 w 30"/>
                  <a:gd name="T21" fmla="*/ 2 h 12"/>
                  <a:gd name="T22" fmla="*/ 8 w 30"/>
                  <a:gd name="T23" fmla="*/ 0 h 12"/>
                  <a:gd name="T24" fmla="*/ 8 w 30"/>
                  <a:gd name="T25" fmla="*/ 0 h 12"/>
                  <a:gd name="T26" fmla="*/ 5 w 30"/>
                  <a:gd name="T27" fmla="*/ 1 h 12"/>
                  <a:gd name="T28" fmla="*/ 5 w 30"/>
                  <a:gd name="T29" fmla="*/ 1 h 12"/>
                  <a:gd name="T30" fmla="*/ 5 w 30"/>
                  <a:gd name="T31" fmla="*/ 2 h 12"/>
                  <a:gd name="T32" fmla="*/ 10 w 30"/>
                  <a:gd name="T33" fmla="*/ 9 h 12"/>
                  <a:gd name="T34" fmla="*/ 4 w 30"/>
                  <a:gd name="T35" fmla="*/ 9 h 12"/>
                  <a:gd name="T36" fmla="*/ 1 w 30"/>
                  <a:gd name="T37" fmla="*/ 8 h 12"/>
                  <a:gd name="T38" fmla="*/ 1 w 30"/>
                  <a:gd name="T39" fmla="*/ 8 h 12"/>
                  <a:gd name="T40" fmla="*/ 0 w 30"/>
                  <a:gd name="T41" fmla="*/ 10 h 12"/>
                  <a:gd name="T42" fmla="*/ 0 w 30"/>
                  <a:gd name="T43" fmla="*/ 10 h 12"/>
                  <a:gd name="T44" fmla="*/ 0 w 30"/>
                  <a:gd name="T45" fmla="*/ 10 h 12"/>
                  <a:gd name="T46" fmla="*/ 5 w 30"/>
                  <a:gd name="T47" fmla="*/ 11 h 12"/>
                  <a:gd name="T48" fmla="*/ 11 w 30"/>
                  <a:gd name="T49" fmla="*/ 11 h 12"/>
                  <a:gd name="T50" fmla="*/ 13 w 30"/>
                  <a:gd name="T51" fmla="*/ 12 h 12"/>
                  <a:gd name="T52" fmla="*/ 13 w 30"/>
                  <a:gd name="T53" fmla="*/ 12 h 12"/>
                  <a:gd name="T54" fmla="*/ 13 w 30"/>
                  <a:gd name="T55" fmla="*/ 12 h 12"/>
                  <a:gd name="T56" fmla="*/ 13 w 30"/>
                  <a:gd name="T57" fmla="*/ 12 h 12"/>
                  <a:gd name="T58" fmla="*/ 13 w 30"/>
                  <a:gd name="T59" fmla="*/ 12 h 12"/>
                  <a:gd name="T60" fmla="*/ 19 w 30"/>
                  <a:gd name="T61" fmla="*/ 11 h 12"/>
                  <a:gd name="T62" fmla="*/ 22 w 30"/>
                  <a:gd name="T63" fmla="*/ 10 h 12"/>
                  <a:gd name="T64" fmla="*/ 28 w 30"/>
                  <a:gd name="T65" fmla="*/ 11 h 12"/>
                  <a:gd name="T66" fmla="*/ 27 w 30"/>
                  <a:gd name="T67" fmla="*/ 11 h 12"/>
                  <a:gd name="T68" fmla="*/ 27 w 30"/>
                  <a:gd name="T69" fmla="*/ 11 h 12"/>
                  <a:gd name="T70" fmla="*/ 28 w 30"/>
                  <a:gd name="T71" fmla="*/ 11 h 12"/>
                  <a:gd name="T72" fmla="*/ 27 w 30"/>
                  <a:gd name="T73" fmla="*/ 11 h 12"/>
                  <a:gd name="T74" fmla="*/ 28 w 30"/>
                  <a:gd name="T75" fmla="*/ 11 h 12"/>
                  <a:gd name="T76" fmla="*/ 29 w 30"/>
                  <a:gd name="T77" fmla="*/ 12 h 12"/>
                  <a:gd name="T78" fmla="*/ 29 w 30"/>
                  <a:gd name="T79" fmla="*/ 12 h 12"/>
                  <a:gd name="T80" fmla="*/ 29 w 30"/>
                  <a:gd name="T81" fmla="*/ 12 h 12"/>
                  <a:gd name="T82" fmla="*/ 29 w 30"/>
                  <a:gd name="T83" fmla="*/ 12 h 12"/>
                  <a:gd name="T84" fmla="*/ 29 w 30"/>
                  <a:gd name="T85" fmla="*/ 12 h 12"/>
                  <a:gd name="T86" fmla="*/ 28 w 30"/>
                  <a:gd name="T87" fmla="*/ 11 h 12"/>
                  <a:gd name="T88" fmla="*/ 28 w 30"/>
                  <a:gd name="T89" fmla="*/ 11 h 12"/>
                  <a:gd name="T90" fmla="*/ 28 w 30"/>
                  <a:gd name="T9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12">
                    <a:moveTo>
                      <a:pt x="28" y="11"/>
                    </a:move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8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63" name="Freeform 721">
                <a:extLst>
                  <a:ext uri="{FF2B5EF4-FFF2-40B4-BE49-F238E27FC236}">
                    <a16:creationId xmlns:a16="http://schemas.microsoft.com/office/drawing/2014/main" id="{6A97E1E3-062F-455F-B658-675E88C28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35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1 w 1"/>
                  <a:gd name="T27" fmla="*/ 1 h 1"/>
                  <a:gd name="T28" fmla="*/ 1 w 1"/>
                  <a:gd name="T29" fmla="*/ 1 h 1"/>
                  <a:gd name="T30" fmla="*/ 0 w 1"/>
                  <a:gd name="T3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64" name="Freeform 722">
                <a:extLst>
                  <a:ext uri="{FF2B5EF4-FFF2-40B4-BE49-F238E27FC236}">
                    <a16:creationId xmlns:a16="http://schemas.microsoft.com/office/drawing/2014/main" id="{A305B56F-6857-4122-8ED7-8CCF71BF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353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  <a:gd name="T10" fmla="*/ 1 w 1"/>
                  <a:gd name="T11" fmla="*/ 1 w 1"/>
                  <a:gd name="T12" fmla="*/ 1 w 1"/>
                  <a:gd name="T13" fmla="*/ 1 w 1"/>
                  <a:gd name="T1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65" name="Freeform 723">
                <a:extLst>
                  <a:ext uri="{FF2B5EF4-FFF2-40B4-BE49-F238E27FC236}">
                    <a16:creationId xmlns:a16="http://schemas.microsoft.com/office/drawing/2014/main" id="{2490DA37-5515-43E2-BFDD-B773D32A6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3531"/>
                <a:ext cx="21" cy="11"/>
              </a:xfrm>
              <a:custGeom>
                <a:avLst/>
                <a:gdLst>
                  <a:gd name="T0" fmla="*/ 0 w 10"/>
                  <a:gd name="T1" fmla="*/ 5 h 5"/>
                  <a:gd name="T2" fmla="*/ 5 w 10"/>
                  <a:gd name="T3" fmla="*/ 3 h 5"/>
                  <a:gd name="T4" fmla="*/ 7 w 10"/>
                  <a:gd name="T5" fmla="*/ 4 h 5"/>
                  <a:gd name="T6" fmla="*/ 7 w 10"/>
                  <a:gd name="T7" fmla="*/ 4 h 5"/>
                  <a:gd name="T8" fmla="*/ 7 w 10"/>
                  <a:gd name="T9" fmla="*/ 4 h 5"/>
                  <a:gd name="T10" fmla="*/ 10 w 10"/>
                  <a:gd name="T11" fmla="*/ 2 h 5"/>
                  <a:gd name="T12" fmla="*/ 10 w 10"/>
                  <a:gd name="T13" fmla="*/ 2 h 5"/>
                  <a:gd name="T14" fmla="*/ 10 w 10"/>
                  <a:gd name="T15" fmla="*/ 2 h 5"/>
                  <a:gd name="T16" fmla="*/ 3 w 10"/>
                  <a:gd name="T17" fmla="*/ 0 h 5"/>
                  <a:gd name="T18" fmla="*/ 3 w 10"/>
                  <a:gd name="T19" fmla="*/ 0 h 5"/>
                  <a:gd name="T20" fmla="*/ 2 w 10"/>
                  <a:gd name="T21" fmla="*/ 1 h 5"/>
                  <a:gd name="T22" fmla="*/ 2 w 10"/>
                  <a:gd name="T23" fmla="*/ 1 h 5"/>
                  <a:gd name="T24" fmla="*/ 2 w 10"/>
                  <a:gd name="T25" fmla="*/ 1 h 5"/>
                  <a:gd name="T26" fmla="*/ 5 w 10"/>
                  <a:gd name="T27" fmla="*/ 3 h 5"/>
                  <a:gd name="T28" fmla="*/ 0 w 10"/>
                  <a:gd name="T2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66" name="Freeform 724">
                <a:extLst>
                  <a:ext uri="{FF2B5EF4-FFF2-40B4-BE49-F238E27FC236}">
                    <a16:creationId xmlns:a16="http://schemas.microsoft.com/office/drawing/2014/main" id="{D986C7CC-7F38-4586-971D-919D161E7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5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67" name="Freeform 725">
                <a:extLst>
                  <a:ext uri="{FF2B5EF4-FFF2-40B4-BE49-F238E27FC236}">
                    <a16:creationId xmlns:a16="http://schemas.microsoft.com/office/drawing/2014/main" id="{6DB80437-55A3-4D0E-BA36-ECF22772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3531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3 w 3"/>
                  <a:gd name="T9" fmla="*/ 0 h 2"/>
                  <a:gd name="T10" fmla="*/ 3 w 3"/>
                  <a:gd name="T11" fmla="*/ 0 h 2"/>
                  <a:gd name="T12" fmla="*/ 1 w 3"/>
                  <a:gd name="T13" fmla="*/ 2 h 2"/>
                  <a:gd name="T14" fmla="*/ 0 w 3"/>
                  <a:gd name="T15" fmla="*/ 2 h 2"/>
                  <a:gd name="T16" fmla="*/ 0 w 3"/>
                  <a:gd name="T17" fmla="*/ 2 h 2"/>
                  <a:gd name="T18" fmla="*/ 1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68" name="Freeform 726">
                <a:extLst>
                  <a:ext uri="{FF2B5EF4-FFF2-40B4-BE49-F238E27FC236}">
                    <a16:creationId xmlns:a16="http://schemas.microsoft.com/office/drawing/2014/main" id="{AF143CCA-AB69-49F4-A08A-3458C1366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353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69" name="Freeform 727">
                <a:extLst>
                  <a:ext uri="{FF2B5EF4-FFF2-40B4-BE49-F238E27FC236}">
                    <a16:creationId xmlns:a16="http://schemas.microsoft.com/office/drawing/2014/main" id="{FE1211BB-D0D9-4DF0-AF00-8B45D7E83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3542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70" name="Freeform 728">
                <a:extLst>
                  <a:ext uri="{FF2B5EF4-FFF2-40B4-BE49-F238E27FC236}">
                    <a16:creationId xmlns:a16="http://schemas.microsoft.com/office/drawing/2014/main" id="{4A9A7154-186A-4ECF-9C91-85DA0958A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54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71" name="Freeform 729">
                <a:extLst>
                  <a:ext uri="{FF2B5EF4-FFF2-40B4-BE49-F238E27FC236}">
                    <a16:creationId xmlns:a16="http://schemas.microsoft.com/office/drawing/2014/main" id="{AB59614E-4150-483C-879A-4FA1FDBB1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" y="3544"/>
                <a:ext cx="0" cy="4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  <a:gd name="T8" fmla="*/ 0 h 2"/>
                  <a:gd name="T9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72" name="Freeform 730">
                <a:extLst>
                  <a:ext uri="{FF2B5EF4-FFF2-40B4-BE49-F238E27FC236}">
                    <a16:creationId xmlns:a16="http://schemas.microsoft.com/office/drawing/2014/main" id="{06BC3AEB-57E1-4714-B313-ADFFFA0F0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355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0 h 1"/>
                  <a:gd name="T20" fmla="*/ 2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73" name="Freeform 731">
                <a:extLst>
                  <a:ext uri="{FF2B5EF4-FFF2-40B4-BE49-F238E27FC236}">
                    <a16:creationId xmlns:a16="http://schemas.microsoft.com/office/drawing/2014/main" id="{55F06AF3-EF64-4861-9B04-1B143F9B0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3550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  <a:gd name="T20" fmla="*/ 0 w 1"/>
                  <a:gd name="T21" fmla="*/ 1 h 2"/>
                  <a:gd name="T22" fmla="*/ 1 w 1"/>
                  <a:gd name="T23" fmla="*/ 2 h 2"/>
                  <a:gd name="T24" fmla="*/ 1 w 1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74" name="Freeform 732">
                <a:extLst>
                  <a:ext uri="{FF2B5EF4-FFF2-40B4-BE49-F238E27FC236}">
                    <a16:creationId xmlns:a16="http://schemas.microsoft.com/office/drawing/2014/main" id="{AED20A8C-476C-4917-8A3A-A51C31262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3554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75" name="Freeform 733">
                <a:extLst>
                  <a:ext uri="{FF2B5EF4-FFF2-40B4-BE49-F238E27FC236}">
                    <a16:creationId xmlns:a16="http://schemas.microsoft.com/office/drawing/2014/main" id="{0E299137-0CFA-465D-9320-82F89D581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355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76" name="Freeform 734">
                <a:extLst>
                  <a:ext uri="{FF2B5EF4-FFF2-40B4-BE49-F238E27FC236}">
                    <a16:creationId xmlns:a16="http://schemas.microsoft.com/office/drawing/2014/main" id="{26F0BBC5-57DB-40E7-8041-698B07E61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355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77" name="Freeform 735">
                <a:extLst>
                  <a:ext uri="{FF2B5EF4-FFF2-40B4-BE49-F238E27FC236}">
                    <a16:creationId xmlns:a16="http://schemas.microsoft.com/office/drawing/2014/main" id="{0D78BD07-8553-4C46-BA20-58850309B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3557"/>
                <a:ext cx="4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2 w 2"/>
                  <a:gd name="T7" fmla="*/ 2 w 2"/>
                  <a:gd name="T8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78" name="Freeform 736">
                <a:extLst>
                  <a:ext uri="{FF2B5EF4-FFF2-40B4-BE49-F238E27FC236}">
                    <a16:creationId xmlns:a16="http://schemas.microsoft.com/office/drawing/2014/main" id="{2DD4A10A-C5D8-458F-8F97-5E3F1BF8A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3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79" name="Freeform 737">
                <a:extLst>
                  <a:ext uri="{FF2B5EF4-FFF2-40B4-BE49-F238E27FC236}">
                    <a16:creationId xmlns:a16="http://schemas.microsoft.com/office/drawing/2014/main" id="{20B2BF87-8CC0-448E-84BB-9945C4CAA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3559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  <a:gd name="T16" fmla="*/ 2 w 2"/>
                  <a:gd name="T17" fmla="*/ 0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80" name="Freeform 738">
                <a:extLst>
                  <a:ext uri="{FF2B5EF4-FFF2-40B4-BE49-F238E27FC236}">
                    <a16:creationId xmlns:a16="http://schemas.microsoft.com/office/drawing/2014/main" id="{E3769484-75C3-4375-923C-6F6169C5D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355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81" name="Freeform 739">
                <a:extLst>
                  <a:ext uri="{FF2B5EF4-FFF2-40B4-BE49-F238E27FC236}">
                    <a16:creationId xmlns:a16="http://schemas.microsoft.com/office/drawing/2014/main" id="{00A3CEF6-D2BE-4F9F-9A24-393C1A5A4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3559"/>
                <a:ext cx="0" cy="6"/>
              </a:xfrm>
              <a:custGeom>
                <a:avLst/>
                <a:gdLst>
                  <a:gd name="T0" fmla="*/ 2 h 3"/>
                  <a:gd name="T1" fmla="*/ 0 h 3"/>
                  <a:gd name="T2" fmla="*/ 0 h 3"/>
                  <a:gd name="T3" fmla="*/ 0 h 3"/>
                  <a:gd name="T4" fmla="*/ 2 h 3"/>
                  <a:gd name="T5" fmla="*/ 3 h 3"/>
                  <a:gd name="T6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82" name="Freeform 740">
                <a:extLst>
                  <a:ext uri="{FF2B5EF4-FFF2-40B4-BE49-F238E27FC236}">
                    <a16:creationId xmlns:a16="http://schemas.microsoft.com/office/drawing/2014/main" id="{83C50D95-BDC6-4234-999A-28747FD05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3561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83" name="Freeform 741">
                <a:extLst>
                  <a:ext uri="{FF2B5EF4-FFF2-40B4-BE49-F238E27FC236}">
                    <a16:creationId xmlns:a16="http://schemas.microsoft.com/office/drawing/2014/main" id="{2FE86FCC-4DC1-464C-8925-11B41F216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356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84" name="Freeform 742">
                <a:extLst>
                  <a:ext uri="{FF2B5EF4-FFF2-40B4-BE49-F238E27FC236}">
                    <a16:creationId xmlns:a16="http://schemas.microsoft.com/office/drawing/2014/main" id="{1D60B922-27B6-431A-B8A3-3D314365A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356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0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85" name="Freeform 743">
                <a:extLst>
                  <a:ext uri="{FF2B5EF4-FFF2-40B4-BE49-F238E27FC236}">
                    <a16:creationId xmlns:a16="http://schemas.microsoft.com/office/drawing/2014/main" id="{764E302A-08B7-43C6-AAA8-F97DFF19B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529"/>
                <a:ext cx="45" cy="81"/>
              </a:xfrm>
              <a:custGeom>
                <a:avLst/>
                <a:gdLst>
                  <a:gd name="T0" fmla="*/ 0 w 21"/>
                  <a:gd name="T1" fmla="*/ 15 h 38"/>
                  <a:gd name="T2" fmla="*/ 2 w 21"/>
                  <a:gd name="T3" fmla="*/ 24 h 38"/>
                  <a:gd name="T4" fmla="*/ 4 w 21"/>
                  <a:gd name="T5" fmla="*/ 27 h 38"/>
                  <a:gd name="T6" fmla="*/ 4 w 21"/>
                  <a:gd name="T7" fmla="*/ 27 h 38"/>
                  <a:gd name="T8" fmla="*/ 6 w 21"/>
                  <a:gd name="T9" fmla="*/ 26 h 38"/>
                  <a:gd name="T10" fmla="*/ 4 w 21"/>
                  <a:gd name="T11" fmla="*/ 28 h 38"/>
                  <a:gd name="T12" fmla="*/ 4 w 21"/>
                  <a:gd name="T13" fmla="*/ 30 h 38"/>
                  <a:gd name="T14" fmla="*/ 10 w 21"/>
                  <a:gd name="T15" fmla="*/ 30 h 38"/>
                  <a:gd name="T16" fmla="*/ 14 w 21"/>
                  <a:gd name="T17" fmla="*/ 34 h 38"/>
                  <a:gd name="T18" fmla="*/ 14 w 21"/>
                  <a:gd name="T19" fmla="*/ 30 h 38"/>
                  <a:gd name="T20" fmla="*/ 17 w 21"/>
                  <a:gd name="T21" fmla="*/ 35 h 38"/>
                  <a:gd name="T22" fmla="*/ 20 w 21"/>
                  <a:gd name="T23" fmla="*/ 36 h 38"/>
                  <a:gd name="T24" fmla="*/ 20 w 21"/>
                  <a:gd name="T25" fmla="*/ 36 h 38"/>
                  <a:gd name="T26" fmla="*/ 21 w 21"/>
                  <a:gd name="T27" fmla="*/ 38 h 38"/>
                  <a:gd name="T28" fmla="*/ 21 w 21"/>
                  <a:gd name="T29" fmla="*/ 38 h 38"/>
                  <a:gd name="T30" fmla="*/ 21 w 21"/>
                  <a:gd name="T31" fmla="*/ 30 h 38"/>
                  <a:gd name="T32" fmla="*/ 14 w 21"/>
                  <a:gd name="T33" fmla="*/ 27 h 38"/>
                  <a:gd name="T34" fmla="*/ 12 w 21"/>
                  <a:gd name="T35" fmla="*/ 28 h 38"/>
                  <a:gd name="T36" fmla="*/ 12 w 21"/>
                  <a:gd name="T37" fmla="*/ 28 h 38"/>
                  <a:gd name="T38" fmla="*/ 12 w 21"/>
                  <a:gd name="T39" fmla="*/ 29 h 38"/>
                  <a:gd name="T40" fmla="*/ 11 w 21"/>
                  <a:gd name="T41" fmla="*/ 28 h 38"/>
                  <a:gd name="T42" fmla="*/ 11 w 21"/>
                  <a:gd name="T43" fmla="*/ 28 h 38"/>
                  <a:gd name="T44" fmla="*/ 12 w 21"/>
                  <a:gd name="T45" fmla="*/ 29 h 38"/>
                  <a:gd name="T46" fmla="*/ 8 w 21"/>
                  <a:gd name="T47" fmla="*/ 21 h 38"/>
                  <a:gd name="T48" fmla="*/ 12 w 21"/>
                  <a:gd name="T49" fmla="*/ 15 h 38"/>
                  <a:gd name="T50" fmla="*/ 14 w 21"/>
                  <a:gd name="T51" fmla="*/ 10 h 38"/>
                  <a:gd name="T52" fmla="*/ 12 w 21"/>
                  <a:gd name="T53" fmla="*/ 2 h 38"/>
                  <a:gd name="T54" fmla="*/ 5 w 21"/>
                  <a:gd name="T55" fmla="*/ 0 h 38"/>
                  <a:gd name="T56" fmla="*/ 4 w 21"/>
                  <a:gd name="T57" fmla="*/ 1 h 38"/>
                  <a:gd name="T58" fmla="*/ 3 w 21"/>
                  <a:gd name="T59" fmla="*/ 7 h 38"/>
                  <a:gd name="T60" fmla="*/ 3 w 21"/>
                  <a:gd name="T61" fmla="*/ 15 h 38"/>
                  <a:gd name="T62" fmla="*/ 0 w 21"/>
                  <a:gd name="T63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38">
                    <a:moveTo>
                      <a:pt x="0" y="15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86" name="Freeform 744">
                <a:extLst>
                  <a:ext uri="{FF2B5EF4-FFF2-40B4-BE49-F238E27FC236}">
                    <a16:creationId xmlns:a16="http://schemas.microsoft.com/office/drawing/2014/main" id="{9C3773F2-BD0C-4E5D-93E8-9EF98CE7F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3569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87" name="Freeform 745">
                <a:extLst>
                  <a:ext uri="{FF2B5EF4-FFF2-40B4-BE49-F238E27FC236}">
                    <a16:creationId xmlns:a16="http://schemas.microsoft.com/office/drawing/2014/main" id="{9A033EF0-466E-4749-858E-D316C1ECF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57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88" name="Freeform 746">
                <a:extLst>
                  <a:ext uri="{FF2B5EF4-FFF2-40B4-BE49-F238E27FC236}">
                    <a16:creationId xmlns:a16="http://schemas.microsoft.com/office/drawing/2014/main" id="{36A2D7F4-E5F3-4F25-817F-B0FF97210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357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1 w 1"/>
                  <a:gd name="T11" fmla="*/ 0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89" name="Freeform 747">
                <a:extLst>
                  <a:ext uri="{FF2B5EF4-FFF2-40B4-BE49-F238E27FC236}">
                    <a16:creationId xmlns:a16="http://schemas.microsoft.com/office/drawing/2014/main" id="{4848E911-F0E8-48F8-A23F-6FF3DB3F9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57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90" name="Freeform 748">
                <a:extLst>
                  <a:ext uri="{FF2B5EF4-FFF2-40B4-BE49-F238E27FC236}">
                    <a16:creationId xmlns:a16="http://schemas.microsoft.com/office/drawing/2014/main" id="{43155F6C-611A-4A59-9A7E-4C723D533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1" y="3578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91" name="Freeform 749">
                <a:extLst>
                  <a:ext uri="{FF2B5EF4-FFF2-40B4-BE49-F238E27FC236}">
                    <a16:creationId xmlns:a16="http://schemas.microsoft.com/office/drawing/2014/main" id="{DE335ACD-2F29-4E7A-B194-B06A9AD5B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576"/>
                <a:ext cx="0" cy="6"/>
              </a:xfrm>
              <a:custGeom>
                <a:avLst/>
                <a:gdLst>
                  <a:gd name="T0" fmla="*/ 1 h 3"/>
                  <a:gd name="T1" fmla="*/ 3 h 3"/>
                  <a:gd name="T2" fmla="*/ 3 h 3"/>
                  <a:gd name="T3" fmla="*/ 3 h 3"/>
                  <a:gd name="T4" fmla="*/ 3 h 3"/>
                  <a:gd name="T5" fmla="*/ 3 h 3"/>
                  <a:gd name="T6" fmla="*/ 1 h 3"/>
                  <a:gd name="T7" fmla="*/ 0 h 3"/>
                  <a:gd name="T8" fmla="*/ 1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92" name="Freeform 750">
                <a:extLst>
                  <a:ext uri="{FF2B5EF4-FFF2-40B4-BE49-F238E27FC236}">
                    <a16:creationId xmlns:a16="http://schemas.microsoft.com/office/drawing/2014/main" id="{01B23C70-B004-4363-A2DF-3D5FA0D6E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358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93" name="Freeform 751">
                <a:extLst>
                  <a:ext uri="{FF2B5EF4-FFF2-40B4-BE49-F238E27FC236}">
                    <a16:creationId xmlns:a16="http://schemas.microsoft.com/office/drawing/2014/main" id="{C614EA9C-86F0-4EAA-9809-5EB9232AA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58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0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94" name="Freeform 752">
                <a:extLst>
                  <a:ext uri="{FF2B5EF4-FFF2-40B4-BE49-F238E27FC236}">
                    <a16:creationId xmlns:a16="http://schemas.microsoft.com/office/drawing/2014/main" id="{E7560134-EDEA-4437-A73D-62A1B5E3C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3591"/>
                <a:ext cx="0" cy="4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0 h 2"/>
                  <a:gd name="T4" fmla="*/ 0 h 2"/>
                  <a:gd name="T5" fmla="*/ 0 h 2"/>
                  <a:gd name="T6" fmla="*/ 2 h 2"/>
                  <a:gd name="T7" fmla="*/ 2 h 2"/>
                  <a:gd name="T8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95" name="Freeform 753">
                <a:extLst>
                  <a:ext uri="{FF2B5EF4-FFF2-40B4-BE49-F238E27FC236}">
                    <a16:creationId xmlns:a16="http://schemas.microsoft.com/office/drawing/2014/main" id="{B0994590-76D4-4DF6-B838-FFE4C39A3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3591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0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96" name="Freeform 754">
                <a:extLst>
                  <a:ext uri="{FF2B5EF4-FFF2-40B4-BE49-F238E27FC236}">
                    <a16:creationId xmlns:a16="http://schemas.microsoft.com/office/drawing/2014/main" id="{629FAE96-1236-4409-A928-6182ADA67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359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97" name="Freeform 755">
                <a:extLst>
                  <a:ext uri="{FF2B5EF4-FFF2-40B4-BE49-F238E27FC236}">
                    <a16:creationId xmlns:a16="http://schemas.microsoft.com/office/drawing/2014/main" id="{6E557EAB-5F31-47B1-996A-22540692C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3595"/>
                <a:ext cx="2" cy="7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0 h 3"/>
                  <a:gd name="T4" fmla="*/ 1 w 1"/>
                  <a:gd name="T5" fmla="*/ 0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3 h 3"/>
                  <a:gd name="T12" fmla="*/ 0 w 1"/>
                  <a:gd name="T13" fmla="*/ 3 h 3"/>
                  <a:gd name="T14" fmla="*/ 0 w 1"/>
                  <a:gd name="T15" fmla="*/ 3 h 3"/>
                  <a:gd name="T16" fmla="*/ 0 w 1"/>
                  <a:gd name="T17" fmla="*/ 3 h 3"/>
                  <a:gd name="T18" fmla="*/ 1 w 1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98" name="Freeform 756">
                <a:extLst>
                  <a:ext uri="{FF2B5EF4-FFF2-40B4-BE49-F238E27FC236}">
                    <a16:creationId xmlns:a16="http://schemas.microsoft.com/office/drawing/2014/main" id="{62034678-97E0-461B-A188-96C965F21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597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799" name="Freeform 757">
                <a:extLst>
                  <a:ext uri="{FF2B5EF4-FFF2-40B4-BE49-F238E27FC236}">
                    <a16:creationId xmlns:a16="http://schemas.microsoft.com/office/drawing/2014/main" id="{ED64C49E-F160-4135-B1E7-2D48D2F05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3599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1 h 2"/>
                  <a:gd name="T16" fmla="*/ 0 w 2"/>
                  <a:gd name="T17" fmla="*/ 0 h 2"/>
                  <a:gd name="T18" fmla="*/ 0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00" name="Freeform 758">
                <a:extLst>
                  <a:ext uri="{FF2B5EF4-FFF2-40B4-BE49-F238E27FC236}">
                    <a16:creationId xmlns:a16="http://schemas.microsoft.com/office/drawing/2014/main" id="{DBA3D63C-BACC-4992-B9B5-3B9AC9362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360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0 h 2"/>
                  <a:gd name="T24" fmla="*/ 0 w 1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01" name="Freeform 759">
                <a:extLst>
                  <a:ext uri="{FF2B5EF4-FFF2-40B4-BE49-F238E27FC236}">
                    <a16:creationId xmlns:a16="http://schemas.microsoft.com/office/drawing/2014/main" id="{C61DC6E9-A185-4804-A321-62C188EA6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602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  <a:gd name="T16" fmla="*/ 1 w 1"/>
                  <a:gd name="T17" fmla="*/ 2 h 2"/>
                  <a:gd name="T18" fmla="*/ 1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02" name="Freeform 760">
                <a:extLst>
                  <a:ext uri="{FF2B5EF4-FFF2-40B4-BE49-F238E27FC236}">
                    <a16:creationId xmlns:a16="http://schemas.microsoft.com/office/drawing/2014/main" id="{873D8722-E821-459F-BAED-0DF1DF508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3604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03" name="Freeform 761">
                <a:extLst>
                  <a:ext uri="{FF2B5EF4-FFF2-40B4-BE49-F238E27FC236}">
                    <a16:creationId xmlns:a16="http://schemas.microsoft.com/office/drawing/2014/main" id="{A527D9C9-04B7-4AAE-8442-9B7BA9A1B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3597"/>
                <a:ext cx="13" cy="17"/>
              </a:xfrm>
              <a:custGeom>
                <a:avLst/>
                <a:gdLst>
                  <a:gd name="T0" fmla="*/ 6 w 6"/>
                  <a:gd name="T1" fmla="*/ 3 h 8"/>
                  <a:gd name="T2" fmla="*/ 6 w 6"/>
                  <a:gd name="T3" fmla="*/ 2 h 8"/>
                  <a:gd name="T4" fmla="*/ 0 w 6"/>
                  <a:gd name="T5" fmla="*/ 0 h 8"/>
                  <a:gd name="T6" fmla="*/ 0 w 6"/>
                  <a:gd name="T7" fmla="*/ 0 h 8"/>
                  <a:gd name="T8" fmla="*/ 0 w 6"/>
                  <a:gd name="T9" fmla="*/ 0 h 8"/>
                  <a:gd name="T10" fmla="*/ 4 w 6"/>
                  <a:gd name="T11" fmla="*/ 8 h 8"/>
                  <a:gd name="T12" fmla="*/ 4 w 6"/>
                  <a:gd name="T13" fmla="*/ 8 h 8"/>
                  <a:gd name="T14" fmla="*/ 4 w 6"/>
                  <a:gd name="T15" fmla="*/ 8 h 8"/>
                  <a:gd name="T16" fmla="*/ 6 w 6"/>
                  <a:gd name="T17" fmla="*/ 3 h 8"/>
                  <a:gd name="T18" fmla="*/ 6 w 6"/>
                  <a:gd name="T1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04" name="Freeform 762">
                <a:extLst>
                  <a:ext uri="{FF2B5EF4-FFF2-40B4-BE49-F238E27FC236}">
                    <a16:creationId xmlns:a16="http://schemas.microsoft.com/office/drawing/2014/main" id="{5390CEA7-FE05-4406-8D44-3B5B74B35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6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05" name="Freeform 763">
                <a:extLst>
                  <a:ext uri="{FF2B5EF4-FFF2-40B4-BE49-F238E27FC236}">
                    <a16:creationId xmlns:a16="http://schemas.microsoft.com/office/drawing/2014/main" id="{27ACCB85-19D1-40C1-9E2E-12ABED789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361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1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06" name="Freeform 764">
                <a:extLst>
                  <a:ext uri="{FF2B5EF4-FFF2-40B4-BE49-F238E27FC236}">
                    <a16:creationId xmlns:a16="http://schemas.microsoft.com/office/drawing/2014/main" id="{281DDB61-625D-4F04-B2FC-3B2E93828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3597"/>
                <a:ext cx="7" cy="28"/>
              </a:xfrm>
              <a:custGeom>
                <a:avLst/>
                <a:gdLst>
                  <a:gd name="T0" fmla="*/ 3 w 3"/>
                  <a:gd name="T1" fmla="*/ 0 h 13"/>
                  <a:gd name="T2" fmla="*/ 3 w 3"/>
                  <a:gd name="T3" fmla="*/ 0 h 13"/>
                  <a:gd name="T4" fmla="*/ 2 w 3"/>
                  <a:gd name="T5" fmla="*/ 1 h 13"/>
                  <a:gd name="T6" fmla="*/ 2 w 3"/>
                  <a:gd name="T7" fmla="*/ 1 h 13"/>
                  <a:gd name="T8" fmla="*/ 1 w 3"/>
                  <a:gd name="T9" fmla="*/ 8 h 13"/>
                  <a:gd name="T10" fmla="*/ 0 w 3"/>
                  <a:gd name="T11" fmla="*/ 10 h 13"/>
                  <a:gd name="T12" fmla="*/ 0 w 3"/>
                  <a:gd name="T13" fmla="*/ 10 h 13"/>
                  <a:gd name="T14" fmla="*/ 1 w 3"/>
                  <a:gd name="T15" fmla="*/ 13 h 13"/>
                  <a:gd name="T16" fmla="*/ 1 w 3"/>
                  <a:gd name="T17" fmla="*/ 13 h 13"/>
                  <a:gd name="T18" fmla="*/ 2 w 3"/>
                  <a:gd name="T19" fmla="*/ 13 h 13"/>
                  <a:gd name="T20" fmla="*/ 2 w 3"/>
                  <a:gd name="T21" fmla="*/ 13 h 13"/>
                  <a:gd name="T22" fmla="*/ 2 w 3"/>
                  <a:gd name="T23" fmla="*/ 8 h 13"/>
                  <a:gd name="T24" fmla="*/ 2 w 3"/>
                  <a:gd name="T25" fmla="*/ 8 h 13"/>
                  <a:gd name="T26" fmla="*/ 2 w 3"/>
                  <a:gd name="T27" fmla="*/ 8 h 13"/>
                  <a:gd name="T28" fmla="*/ 2 w 3"/>
                  <a:gd name="T29" fmla="*/ 7 h 13"/>
                  <a:gd name="T30" fmla="*/ 2 w 3"/>
                  <a:gd name="T31" fmla="*/ 7 h 13"/>
                  <a:gd name="T32" fmla="*/ 2 w 3"/>
                  <a:gd name="T33" fmla="*/ 4 h 13"/>
                  <a:gd name="T34" fmla="*/ 3 w 3"/>
                  <a:gd name="T35" fmla="*/ 3 h 13"/>
                  <a:gd name="T36" fmla="*/ 3 w 3"/>
                  <a:gd name="T37" fmla="*/ 3 h 13"/>
                  <a:gd name="T38" fmla="*/ 3 w 3"/>
                  <a:gd name="T39" fmla="*/ 2 h 13"/>
                  <a:gd name="T40" fmla="*/ 3 w 3"/>
                  <a:gd name="T41" fmla="*/ 0 h 13"/>
                  <a:gd name="T42" fmla="*/ 3 w 3"/>
                  <a:gd name="T4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07" name="Freeform 765">
                <a:extLst>
                  <a:ext uri="{FF2B5EF4-FFF2-40B4-BE49-F238E27FC236}">
                    <a16:creationId xmlns:a16="http://schemas.microsoft.com/office/drawing/2014/main" id="{2C09BF0A-9641-4B1C-833D-B1E152169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361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09" name="Freeform 767">
                <a:extLst>
                  <a:ext uri="{FF2B5EF4-FFF2-40B4-BE49-F238E27FC236}">
                    <a16:creationId xmlns:a16="http://schemas.microsoft.com/office/drawing/2014/main" id="{468F64EF-4CBE-462F-B4C6-6B4CD3B29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361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10" name="Freeform 768">
                <a:extLst>
                  <a:ext uri="{FF2B5EF4-FFF2-40B4-BE49-F238E27FC236}">
                    <a16:creationId xmlns:a16="http://schemas.microsoft.com/office/drawing/2014/main" id="{4D257506-94C3-4FD2-B623-428AA9464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3612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0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12" name="Freeform 770">
                <a:extLst>
                  <a:ext uri="{FF2B5EF4-FFF2-40B4-BE49-F238E27FC236}">
                    <a16:creationId xmlns:a16="http://schemas.microsoft.com/office/drawing/2014/main" id="{EE6C6954-20CF-4645-8CD9-CC7FCF0AF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3612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  <a:gd name="T10" fmla="*/ 0 w 1"/>
                  <a:gd name="T11" fmla="*/ 1 h 2"/>
                  <a:gd name="T12" fmla="*/ 0 w 1"/>
                  <a:gd name="T13" fmla="*/ 1 h 2"/>
                  <a:gd name="T14" fmla="*/ 0 w 1"/>
                  <a:gd name="T15" fmla="*/ 1 h 2"/>
                  <a:gd name="T16" fmla="*/ 1 w 1"/>
                  <a:gd name="T17" fmla="*/ 2 h 2"/>
                  <a:gd name="T18" fmla="*/ 1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13" name="Freeform 771">
                <a:extLst>
                  <a:ext uri="{FF2B5EF4-FFF2-40B4-BE49-F238E27FC236}">
                    <a16:creationId xmlns:a16="http://schemas.microsoft.com/office/drawing/2014/main" id="{971815BB-19C6-4538-8A4B-E3BB6CCD1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3610"/>
                <a:ext cx="9" cy="11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0 w 4"/>
                  <a:gd name="T5" fmla="*/ 0 h 5"/>
                  <a:gd name="T6" fmla="*/ 0 w 4"/>
                  <a:gd name="T7" fmla="*/ 0 h 5"/>
                  <a:gd name="T8" fmla="*/ 4 w 4"/>
                  <a:gd name="T9" fmla="*/ 5 h 5"/>
                  <a:gd name="T10" fmla="*/ 4 w 4"/>
                  <a:gd name="T11" fmla="*/ 5 h 5"/>
                  <a:gd name="T12" fmla="*/ 4 w 4"/>
                  <a:gd name="T13" fmla="*/ 5 h 5"/>
                  <a:gd name="T14" fmla="*/ 4 w 4"/>
                  <a:gd name="T15" fmla="*/ 5 h 5"/>
                  <a:gd name="T16" fmla="*/ 4 w 4"/>
                  <a:gd name="T17" fmla="*/ 5 h 5"/>
                  <a:gd name="T18" fmla="*/ 0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14" name="Freeform 772">
                <a:extLst>
                  <a:ext uri="{FF2B5EF4-FFF2-40B4-BE49-F238E27FC236}">
                    <a16:creationId xmlns:a16="http://schemas.microsoft.com/office/drawing/2014/main" id="{BD545EF0-EFFF-4960-92B6-67978050E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361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15" name="Freeform 773">
                <a:extLst>
                  <a:ext uri="{FF2B5EF4-FFF2-40B4-BE49-F238E27FC236}">
                    <a16:creationId xmlns:a16="http://schemas.microsoft.com/office/drawing/2014/main" id="{CCE1D9BE-1A3E-4B0E-B766-EB97650FF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361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16" name="Freeform 774">
                <a:extLst>
                  <a:ext uri="{FF2B5EF4-FFF2-40B4-BE49-F238E27FC236}">
                    <a16:creationId xmlns:a16="http://schemas.microsoft.com/office/drawing/2014/main" id="{33299849-CF33-4F20-880F-52A698BC4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3610"/>
                <a:ext cx="17" cy="21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3 w 8"/>
                  <a:gd name="T5" fmla="*/ 4 h 10"/>
                  <a:gd name="T6" fmla="*/ 7 w 8"/>
                  <a:gd name="T7" fmla="*/ 10 h 10"/>
                  <a:gd name="T8" fmla="*/ 7 w 8"/>
                  <a:gd name="T9" fmla="*/ 10 h 10"/>
                  <a:gd name="T10" fmla="*/ 8 w 8"/>
                  <a:gd name="T11" fmla="*/ 9 h 10"/>
                  <a:gd name="T12" fmla="*/ 8 w 8"/>
                  <a:gd name="T13" fmla="*/ 9 h 10"/>
                  <a:gd name="T14" fmla="*/ 6 w 8"/>
                  <a:gd name="T15" fmla="*/ 6 h 10"/>
                  <a:gd name="T16" fmla="*/ 5 w 8"/>
                  <a:gd name="T17" fmla="*/ 0 h 10"/>
                  <a:gd name="T18" fmla="*/ 5 w 8"/>
                  <a:gd name="T19" fmla="*/ 0 h 10"/>
                  <a:gd name="T20" fmla="*/ 0 w 8"/>
                  <a:gd name="T21" fmla="*/ 0 h 10"/>
                  <a:gd name="T22" fmla="*/ 0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17" name="Freeform 775">
                <a:extLst>
                  <a:ext uri="{FF2B5EF4-FFF2-40B4-BE49-F238E27FC236}">
                    <a16:creationId xmlns:a16="http://schemas.microsoft.com/office/drawing/2014/main" id="{098D49EF-469C-4CA1-8C62-0C434601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362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18" name="Freeform 776">
                <a:extLst>
                  <a:ext uri="{FF2B5EF4-FFF2-40B4-BE49-F238E27FC236}">
                    <a16:creationId xmlns:a16="http://schemas.microsoft.com/office/drawing/2014/main" id="{FB00D170-BFBC-444F-9A4A-1C04D8E31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36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  <a:gd name="T10" fmla="*/ 0 h 1"/>
                  <a:gd name="T11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19" name="Freeform 777">
                <a:extLst>
                  <a:ext uri="{FF2B5EF4-FFF2-40B4-BE49-F238E27FC236}">
                    <a16:creationId xmlns:a16="http://schemas.microsoft.com/office/drawing/2014/main" id="{E9B41BAD-CA76-4FF4-9E13-38F26278D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3621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20" name="Freeform 778">
                <a:extLst>
                  <a:ext uri="{FF2B5EF4-FFF2-40B4-BE49-F238E27FC236}">
                    <a16:creationId xmlns:a16="http://schemas.microsoft.com/office/drawing/2014/main" id="{DB794DDE-7EB5-4D27-A8C1-3B250AA1A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362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21" name="Freeform 779">
                <a:extLst>
                  <a:ext uri="{FF2B5EF4-FFF2-40B4-BE49-F238E27FC236}">
                    <a16:creationId xmlns:a16="http://schemas.microsoft.com/office/drawing/2014/main" id="{7F711F9F-104E-4D96-9BCF-240279A42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362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22" name="Freeform 780">
                <a:extLst>
                  <a:ext uri="{FF2B5EF4-FFF2-40B4-BE49-F238E27FC236}">
                    <a16:creationId xmlns:a16="http://schemas.microsoft.com/office/drawing/2014/main" id="{60BECA32-9F9E-4CE9-BD06-893B7375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362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23" name="Freeform 781">
                <a:extLst>
                  <a:ext uri="{FF2B5EF4-FFF2-40B4-BE49-F238E27FC236}">
                    <a16:creationId xmlns:a16="http://schemas.microsoft.com/office/drawing/2014/main" id="{EC8E24B4-3FF8-495B-B5B2-2DDB2858F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362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24" name="Freeform 782">
                <a:extLst>
                  <a:ext uri="{FF2B5EF4-FFF2-40B4-BE49-F238E27FC236}">
                    <a16:creationId xmlns:a16="http://schemas.microsoft.com/office/drawing/2014/main" id="{66526A0D-DD13-42BA-BBCA-8EB34A656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62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25" name="Freeform 783">
                <a:extLst>
                  <a:ext uri="{FF2B5EF4-FFF2-40B4-BE49-F238E27FC236}">
                    <a16:creationId xmlns:a16="http://schemas.microsoft.com/office/drawing/2014/main" id="{F5364F90-6BD0-4096-B42E-63863971F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36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26" name="Freeform 784">
                <a:extLst>
                  <a:ext uri="{FF2B5EF4-FFF2-40B4-BE49-F238E27FC236}">
                    <a16:creationId xmlns:a16="http://schemas.microsoft.com/office/drawing/2014/main" id="{22000B21-4EAF-47CF-92EC-F88A77211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362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27" name="Freeform 785">
                <a:extLst>
                  <a:ext uri="{FF2B5EF4-FFF2-40B4-BE49-F238E27FC236}">
                    <a16:creationId xmlns:a16="http://schemas.microsoft.com/office/drawing/2014/main" id="{97416A4A-1F1D-4261-982E-51D182C11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362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28" name="Freeform 786">
                <a:extLst>
                  <a:ext uri="{FF2B5EF4-FFF2-40B4-BE49-F238E27FC236}">
                    <a16:creationId xmlns:a16="http://schemas.microsoft.com/office/drawing/2014/main" id="{595F3803-AF1B-426B-8AD0-454A96628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36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0 h 1"/>
                  <a:gd name="T6" fmla="*/ 0 h 1"/>
                  <a:gd name="T7" fmla="*/ 0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29" name="Freeform 787">
                <a:extLst>
                  <a:ext uri="{FF2B5EF4-FFF2-40B4-BE49-F238E27FC236}">
                    <a16:creationId xmlns:a16="http://schemas.microsoft.com/office/drawing/2014/main" id="{32B81AB2-17F7-489F-A92E-08EFA7321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619"/>
                <a:ext cx="12" cy="19"/>
              </a:xfrm>
              <a:custGeom>
                <a:avLst/>
                <a:gdLst>
                  <a:gd name="T0" fmla="*/ 0 w 6"/>
                  <a:gd name="T1" fmla="*/ 0 h 9"/>
                  <a:gd name="T2" fmla="*/ 0 w 6"/>
                  <a:gd name="T3" fmla="*/ 0 h 9"/>
                  <a:gd name="T4" fmla="*/ 0 w 6"/>
                  <a:gd name="T5" fmla="*/ 9 h 9"/>
                  <a:gd name="T6" fmla="*/ 0 w 6"/>
                  <a:gd name="T7" fmla="*/ 9 h 9"/>
                  <a:gd name="T8" fmla="*/ 0 w 6"/>
                  <a:gd name="T9" fmla="*/ 9 h 9"/>
                  <a:gd name="T10" fmla="*/ 0 w 6"/>
                  <a:gd name="T11" fmla="*/ 9 h 9"/>
                  <a:gd name="T12" fmla="*/ 4 w 6"/>
                  <a:gd name="T13" fmla="*/ 7 h 9"/>
                  <a:gd name="T14" fmla="*/ 4 w 6"/>
                  <a:gd name="T15" fmla="*/ 7 h 9"/>
                  <a:gd name="T16" fmla="*/ 6 w 6"/>
                  <a:gd name="T17" fmla="*/ 3 h 9"/>
                  <a:gd name="T18" fmla="*/ 6 w 6"/>
                  <a:gd name="T19" fmla="*/ 3 h 9"/>
                  <a:gd name="T20" fmla="*/ 6 w 6"/>
                  <a:gd name="T21" fmla="*/ 3 h 9"/>
                  <a:gd name="T22" fmla="*/ 0 w 6"/>
                  <a:gd name="T23" fmla="*/ 0 h 9"/>
                  <a:gd name="T24" fmla="*/ 0 w 6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30" name="Freeform 788">
                <a:extLst>
                  <a:ext uri="{FF2B5EF4-FFF2-40B4-BE49-F238E27FC236}">
                    <a16:creationId xmlns:a16="http://schemas.microsoft.com/office/drawing/2014/main" id="{178DD857-44E5-40CE-9BCD-BEEDABE3D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3627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1 h 2"/>
                  <a:gd name="T4" fmla="*/ 0 h 2"/>
                  <a:gd name="T5" fmla="*/ 0 h 2"/>
                  <a:gd name="T6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31" name="Freeform 789">
                <a:extLst>
                  <a:ext uri="{FF2B5EF4-FFF2-40B4-BE49-F238E27FC236}">
                    <a16:creationId xmlns:a16="http://schemas.microsoft.com/office/drawing/2014/main" id="{0EAA9465-3523-433B-9697-9BAACEA8A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3" y="3629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0 w 2"/>
                  <a:gd name="T15" fmla="*/ 0 h 1"/>
                  <a:gd name="T16" fmla="*/ 0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32" name="Freeform 790">
                <a:extLst>
                  <a:ext uri="{FF2B5EF4-FFF2-40B4-BE49-F238E27FC236}">
                    <a16:creationId xmlns:a16="http://schemas.microsoft.com/office/drawing/2014/main" id="{86432CC8-7469-41B4-8162-ADA22FD9B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3623"/>
                <a:ext cx="8" cy="2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4 w 4"/>
                  <a:gd name="T5" fmla="*/ 1 h 1"/>
                  <a:gd name="T6" fmla="*/ 4 w 4"/>
                  <a:gd name="T7" fmla="*/ 1 h 1"/>
                  <a:gd name="T8" fmla="*/ 1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0 w 4"/>
                  <a:gd name="T15" fmla="*/ 0 h 1"/>
                  <a:gd name="T16" fmla="*/ 4 w 4"/>
                  <a:gd name="T17" fmla="*/ 1 h 1"/>
                  <a:gd name="T18" fmla="*/ 4 w 4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33" name="Freeform 791">
                <a:extLst>
                  <a:ext uri="{FF2B5EF4-FFF2-40B4-BE49-F238E27FC236}">
                    <a16:creationId xmlns:a16="http://schemas.microsoft.com/office/drawing/2014/main" id="{2DFF76F3-1085-468D-B8D7-B027A5DAC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3634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34" name="Freeform 792">
                <a:extLst>
                  <a:ext uri="{FF2B5EF4-FFF2-40B4-BE49-F238E27FC236}">
                    <a16:creationId xmlns:a16="http://schemas.microsoft.com/office/drawing/2014/main" id="{EC11486C-2FFD-4C8A-A1CC-775814FFD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3634"/>
                <a:ext cx="3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35" name="Freeform 793">
                <a:extLst>
                  <a:ext uri="{FF2B5EF4-FFF2-40B4-BE49-F238E27FC236}">
                    <a16:creationId xmlns:a16="http://schemas.microsoft.com/office/drawing/2014/main" id="{9E6CD75E-9CDF-409A-9092-D7B811E8C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3634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36" name="Freeform 794">
                <a:extLst>
                  <a:ext uri="{FF2B5EF4-FFF2-40B4-BE49-F238E27FC236}">
                    <a16:creationId xmlns:a16="http://schemas.microsoft.com/office/drawing/2014/main" id="{5E68BCEC-5D0C-41D0-93AF-4B9957444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63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37" name="Freeform 795">
                <a:extLst>
                  <a:ext uri="{FF2B5EF4-FFF2-40B4-BE49-F238E27FC236}">
                    <a16:creationId xmlns:a16="http://schemas.microsoft.com/office/drawing/2014/main" id="{2BB23CE4-2199-46E3-B0E8-335A063ED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3634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38" name="Freeform 796">
                <a:extLst>
                  <a:ext uri="{FF2B5EF4-FFF2-40B4-BE49-F238E27FC236}">
                    <a16:creationId xmlns:a16="http://schemas.microsoft.com/office/drawing/2014/main" id="{FD1313D6-CC13-4832-B4AB-A5BF10BD0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3627"/>
                <a:ext cx="0" cy="13"/>
              </a:xfrm>
              <a:custGeom>
                <a:avLst/>
                <a:gdLst>
                  <a:gd name="T0" fmla="*/ 0 h 6"/>
                  <a:gd name="T1" fmla="*/ 0 h 6"/>
                  <a:gd name="T2" fmla="*/ 0 h 6"/>
                  <a:gd name="T3" fmla="*/ 5 h 6"/>
                  <a:gd name="T4" fmla="*/ 6 h 6"/>
                  <a:gd name="T5" fmla="*/ 5 h 6"/>
                  <a:gd name="T6" fmla="*/ 0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39" name="Freeform 797">
                <a:extLst>
                  <a:ext uri="{FF2B5EF4-FFF2-40B4-BE49-F238E27FC236}">
                    <a16:creationId xmlns:a16="http://schemas.microsoft.com/office/drawing/2014/main" id="{1ED5EF76-F8A1-4B16-BFAA-12DDE38E6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3638"/>
                <a:ext cx="0" cy="4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0 h 2"/>
                  <a:gd name="T4" fmla="*/ 0 h 2"/>
                  <a:gd name="T5" fmla="*/ 0 h 2"/>
                  <a:gd name="T6" fmla="*/ 0 h 2"/>
                  <a:gd name="T7" fmla="*/ 2 h 2"/>
                  <a:gd name="T8" fmla="*/ 2 h 2"/>
                  <a:gd name="T9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40" name="Freeform 798">
                <a:extLst>
                  <a:ext uri="{FF2B5EF4-FFF2-40B4-BE49-F238E27FC236}">
                    <a16:creationId xmlns:a16="http://schemas.microsoft.com/office/drawing/2014/main" id="{8C91D3A9-D98F-4BE7-9519-78B557645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364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41" name="Freeform 799">
                <a:extLst>
                  <a:ext uri="{FF2B5EF4-FFF2-40B4-BE49-F238E27FC236}">
                    <a16:creationId xmlns:a16="http://schemas.microsoft.com/office/drawing/2014/main" id="{58C57282-5BB0-462F-A9F4-A1C159CDE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3631"/>
                <a:ext cx="13" cy="26"/>
              </a:xfrm>
              <a:custGeom>
                <a:avLst/>
                <a:gdLst>
                  <a:gd name="T0" fmla="*/ 0 w 6"/>
                  <a:gd name="T1" fmla="*/ 7 h 12"/>
                  <a:gd name="T2" fmla="*/ 0 w 6"/>
                  <a:gd name="T3" fmla="*/ 7 h 12"/>
                  <a:gd name="T4" fmla="*/ 0 w 6"/>
                  <a:gd name="T5" fmla="*/ 7 h 12"/>
                  <a:gd name="T6" fmla="*/ 4 w 6"/>
                  <a:gd name="T7" fmla="*/ 12 h 12"/>
                  <a:gd name="T8" fmla="*/ 4 w 6"/>
                  <a:gd name="T9" fmla="*/ 12 h 12"/>
                  <a:gd name="T10" fmla="*/ 4 w 6"/>
                  <a:gd name="T11" fmla="*/ 11 h 12"/>
                  <a:gd name="T12" fmla="*/ 4 w 6"/>
                  <a:gd name="T13" fmla="*/ 11 h 12"/>
                  <a:gd name="T14" fmla="*/ 4 w 6"/>
                  <a:gd name="T15" fmla="*/ 7 h 12"/>
                  <a:gd name="T16" fmla="*/ 6 w 6"/>
                  <a:gd name="T17" fmla="*/ 0 h 12"/>
                  <a:gd name="T18" fmla="*/ 6 w 6"/>
                  <a:gd name="T19" fmla="*/ 0 h 12"/>
                  <a:gd name="T20" fmla="*/ 5 w 6"/>
                  <a:gd name="T21" fmla="*/ 0 h 12"/>
                  <a:gd name="T22" fmla="*/ 2 w 6"/>
                  <a:gd name="T23" fmla="*/ 5 h 12"/>
                  <a:gd name="T24" fmla="*/ 0 w 6"/>
                  <a:gd name="T2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12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0" y="7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42" name="Freeform 800">
                <a:extLst>
                  <a:ext uri="{FF2B5EF4-FFF2-40B4-BE49-F238E27FC236}">
                    <a16:creationId xmlns:a16="http://schemas.microsoft.com/office/drawing/2014/main" id="{2AC70304-A786-466D-9244-6C6EDE27E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364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43" name="Freeform 801">
                <a:extLst>
                  <a:ext uri="{FF2B5EF4-FFF2-40B4-BE49-F238E27FC236}">
                    <a16:creationId xmlns:a16="http://schemas.microsoft.com/office/drawing/2014/main" id="{AD73AEE5-89E8-4562-83D7-0837BC803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364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44" name="Freeform 802">
                <a:extLst>
                  <a:ext uri="{FF2B5EF4-FFF2-40B4-BE49-F238E27FC236}">
                    <a16:creationId xmlns:a16="http://schemas.microsoft.com/office/drawing/2014/main" id="{CDCE8B86-4300-44B0-A084-45103E21E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1" y="3642"/>
                <a:ext cx="6" cy="7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3 h 3"/>
                  <a:gd name="T6" fmla="*/ 0 w 3"/>
                  <a:gd name="T7" fmla="*/ 2 h 3"/>
                  <a:gd name="T8" fmla="*/ 3 w 3"/>
                  <a:gd name="T9" fmla="*/ 0 h 3"/>
                  <a:gd name="T10" fmla="*/ 3 w 3"/>
                  <a:gd name="T11" fmla="*/ 0 h 3"/>
                  <a:gd name="T12" fmla="*/ 3 w 3"/>
                  <a:gd name="T13" fmla="*/ 0 h 3"/>
                  <a:gd name="T14" fmla="*/ 3 w 3"/>
                  <a:gd name="T15" fmla="*/ 0 h 3"/>
                  <a:gd name="T16" fmla="*/ 0 w 3"/>
                  <a:gd name="T17" fmla="*/ 2 h 3"/>
                  <a:gd name="T18" fmla="*/ 0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45" name="Freeform 803">
                <a:extLst>
                  <a:ext uri="{FF2B5EF4-FFF2-40B4-BE49-F238E27FC236}">
                    <a16:creationId xmlns:a16="http://schemas.microsoft.com/office/drawing/2014/main" id="{DC904DD5-5005-411A-9277-09FFC5DFC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3625"/>
                <a:ext cx="28" cy="41"/>
              </a:xfrm>
              <a:custGeom>
                <a:avLst/>
                <a:gdLst>
                  <a:gd name="T0" fmla="*/ 12 w 13"/>
                  <a:gd name="T1" fmla="*/ 0 h 19"/>
                  <a:gd name="T2" fmla="*/ 11 w 13"/>
                  <a:gd name="T3" fmla="*/ 6 h 19"/>
                  <a:gd name="T4" fmla="*/ 9 w 13"/>
                  <a:gd name="T5" fmla="*/ 6 h 19"/>
                  <a:gd name="T6" fmla="*/ 9 w 13"/>
                  <a:gd name="T7" fmla="*/ 6 h 19"/>
                  <a:gd name="T8" fmla="*/ 5 w 13"/>
                  <a:gd name="T9" fmla="*/ 13 h 19"/>
                  <a:gd name="T10" fmla="*/ 4 w 13"/>
                  <a:gd name="T11" fmla="*/ 13 h 19"/>
                  <a:gd name="T12" fmla="*/ 3 w 13"/>
                  <a:gd name="T13" fmla="*/ 15 h 19"/>
                  <a:gd name="T14" fmla="*/ 3 w 13"/>
                  <a:gd name="T15" fmla="*/ 15 h 19"/>
                  <a:gd name="T16" fmla="*/ 0 w 13"/>
                  <a:gd name="T17" fmla="*/ 19 h 19"/>
                  <a:gd name="T18" fmla="*/ 0 w 13"/>
                  <a:gd name="T19" fmla="*/ 19 h 19"/>
                  <a:gd name="T20" fmla="*/ 0 w 13"/>
                  <a:gd name="T21" fmla="*/ 19 h 19"/>
                  <a:gd name="T22" fmla="*/ 0 w 13"/>
                  <a:gd name="T23" fmla="*/ 19 h 19"/>
                  <a:gd name="T24" fmla="*/ 5 w 13"/>
                  <a:gd name="T25" fmla="*/ 16 h 19"/>
                  <a:gd name="T26" fmla="*/ 7 w 13"/>
                  <a:gd name="T27" fmla="*/ 13 h 19"/>
                  <a:gd name="T28" fmla="*/ 7 w 13"/>
                  <a:gd name="T29" fmla="*/ 13 h 19"/>
                  <a:gd name="T30" fmla="*/ 8 w 13"/>
                  <a:gd name="T31" fmla="*/ 9 h 19"/>
                  <a:gd name="T32" fmla="*/ 13 w 13"/>
                  <a:gd name="T33" fmla="*/ 6 h 19"/>
                  <a:gd name="T34" fmla="*/ 13 w 13"/>
                  <a:gd name="T35" fmla="*/ 6 h 19"/>
                  <a:gd name="T36" fmla="*/ 12 w 13"/>
                  <a:gd name="T37" fmla="*/ 0 h 19"/>
                  <a:gd name="T38" fmla="*/ 12 w 13"/>
                  <a:gd name="T39" fmla="*/ 0 h 19"/>
                  <a:gd name="T40" fmla="*/ 12 w 13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9">
                    <a:moveTo>
                      <a:pt x="12" y="0"/>
                    </a:moveTo>
                    <a:cubicBezTo>
                      <a:pt x="11" y="6"/>
                      <a:pt x="11" y="6"/>
                      <a:pt x="11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46" name="Freeform 804">
                <a:extLst>
                  <a:ext uri="{FF2B5EF4-FFF2-40B4-BE49-F238E27FC236}">
                    <a16:creationId xmlns:a16="http://schemas.microsoft.com/office/drawing/2014/main" id="{8FBE89A4-9A4D-4F8E-B824-05A8B9699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36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47" name="Freeform 805">
                <a:extLst>
                  <a:ext uri="{FF2B5EF4-FFF2-40B4-BE49-F238E27FC236}">
                    <a16:creationId xmlns:a16="http://schemas.microsoft.com/office/drawing/2014/main" id="{09D3AFAF-FC7A-4F30-8E91-4A8BCA1D2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365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48" name="Freeform 806">
                <a:extLst>
                  <a:ext uri="{FF2B5EF4-FFF2-40B4-BE49-F238E27FC236}">
                    <a16:creationId xmlns:a16="http://schemas.microsoft.com/office/drawing/2014/main" id="{42ADAC5F-803B-4362-A98A-722140094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365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849" name="Freeform 807">
                <a:extLst>
                  <a:ext uri="{FF2B5EF4-FFF2-40B4-BE49-F238E27FC236}">
                    <a16:creationId xmlns:a16="http://schemas.microsoft.com/office/drawing/2014/main" id="{DE52DE0D-AE73-4DBC-AD83-5453991E8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365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</p:grpSp>
        <p:grpSp>
          <p:nvGrpSpPr>
            <p:cNvPr id="1201" name="Group 1009">
              <a:extLst>
                <a:ext uri="{FF2B5EF4-FFF2-40B4-BE49-F238E27FC236}">
                  <a16:creationId xmlns:a16="http://schemas.microsoft.com/office/drawing/2014/main" id="{C9FE751E-921C-44ED-94CF-0ACD8BC319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" y="2795"/>
              <a:ext cx="3597" cy="1688"/>
              <a:chOff x="380" y="2795"/>
              <a:chExt cx="3597" cy="1688"/>
            </a:xfrm>
            <a:grpFill/>
          </p:grpSpPr>
          <p:sp>
            <p:nvSpPr>
              <p:cNvPr id="1450" name="Freeform 809">
                <a:extLst>
                  <a:ext uri="{FF2B5EF4-FFF2-40B4-BE49-F238E27FC236}">
                    <a16:creationId xmlns:a16="http://schemas.microsoft.com/office/drawing/2014/main" id="{34CF18AF-3302-4A71-BA01-D3319E9A2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3653"/>
                <a:ext cx="0" cy="4"/>
              </a:xfrm>
              <a:custGeom>
                <a:avLst/>
                <a:gdLst>
                  <a:gd name="T0" fmla="*/ 1 h 2"/>
                  <a:gd name="T1" fmla="*/ 1 h 2"/>
                  <a:gd name="T2" fmla="*/ 2 h 2"/>
                  <a:gd name="T3" fmla="*/ 2 h 2"/>
                  <a:gd name="T4" fmla="*/ 1 h 2"/>
                  <a:gd name="T5" fmla="*/ 0 h 2"/>
                  <a:gd name="T6" fmla="*/ 0 h 2"/>
                  <a:gd name="T7" fmla="*/ 0 h 2"/>
                  <a:gd name="T8" fmla="*/ 0 h 2"/>
                  <a:gd name="T9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51" name="Freeform 810">
                <a:extLst>
                  <a:ext uri="{FF2B5EF4-FFF2-40B4-BE49-F238E27FC236}">
                    <a16:creationId xmlns:a16="http://schemas.microsoft.com/office/drawing/2014/main" id="{13AB63E8-B2D1-414C-9541-4D2A2CC13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3653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0 w 1"/>
                  <a:gd name="T15" fmla="*/ 0 h 2"/>
                  <a:gd name="T16" fmla="*/ 0 w 1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52" name="Freeform 811">
                <a:extLst>
                  <a:ext uri="{FF2B5EF4-FFF2-40B4-BE49-F238E27FC236}">
                    <a16:creationId xmlns:a16="http://schemas.microsoft.com/office/drawing/2014/main" id="{254BD72D-E495-4F08-B69B-37467F0C5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" y="2795"/>
                <a:ext cx="1392" cy="1688"/>
              </a:xfrm>
              <a:custGeom>
                <a:avLst/>
                <a:gdLst>
                  <a:gd name="T0" fmla="*/ 594 w 653"/>
                  <a:gd name="T1" fmla="*/ 463 h 789"/>
                  <a:gd name="T2" fmla="*/ 568 w 653"/>
                  <a:gd name="T3" fmla="*/ 469 h 789"/>
                  <a:gd name="T4" fmla="*/ 564 w 653"/>
                  <a:gd name="T5" fmla="*/ 425 h 789"/>
                  <a:gd name="T6" fmla="*/ 517 w 653"/>
                  <a:gd name="T7" fmla="*/ 395 h 789"/>
                  <a:gd name="T8" fmla="*/ 489 w 653"/>
                  <a:gd name="T9" fmla="*/ 389 h 789"/>
                  <a:gd name="T10" fmla="*/ 434 w 653"/>
                  <a:gd name="T11" fmla="*/ 399 h 789"/>
                  <a:gd name="T12" fmla="*/ 391 w 653"/>
                  <a:gd name="T13" fmla="*/ 345 h 789"/>
                  <a:gd name="T14" fmla="*/ 375 w 653"/>
                  <a:gd name="T15" fmla="*/ 342 h 789"/>
                  <a:gd name="T16" fmla="*/ 351 w 653"/>
                  <a:gd name="T17" fmla="*/ 283 h 789"/>
                  <a:gd name="T18" fmla="*/ 379 w 653"/>
                  <a:gd name="T19" fmla="*/ 279 h 789"/>
                  <a:gd name="T20" fmla="*/ 418 w 653"/>
                  <a:gd name="T21" fmla="*/ 286 h 789"/>
                  <a:gd name="T22" fmla="*/ 431 w 653"/>
                  <a:gd name="T23" fmla="*/ 290 h 789"/>
                  <a:gd name="T24" fmla="*/ 454 w 653"/>
                  <a:gd name="T25" fmla="*/ 237 h 789"/>
                  <a:gd name="T26" fmla="*/ 460 w 653"/>
                  <a:gd name="T27" fmla="*/ 214 h 789"/>
                  <a:gd name="T28" fmla="*/ 496 w 653"/>
                  <a:gd name="T29" fmla="*/ 181 h 789"/>
                  <a:gd name="T30" fmla="*/ 511 w 653"/>
                  <a:gd name="T31" fmla="*/ 175 h 789"/>
                  <a:gd name="T32" fmla="*/ 485 w 653"/>
                  <a:gd name="T33" fmla="*/ 157 h 789"/>
                  <a:gd name="T34" fmla="*/ 544 w 653"/>
                  <a:gd name="T35" fmla="*/ 125 h 789"/>
                  <a:gd name="T36" fmla="*/ 520 w 653"/>
                  <a:gd name="T37" fmla="*/ 109 h 789"/>
                  <a:gd name="T38" fmla="*/ 507 w 653"/>
                  <a:gd name="T39" fmla="*/ 84 h 789"/>
                  <a:gd name="T40" fmla="*/ 473 w 653"/>
                  <a:gd name="T41" fmla="*/ 77 h 789"/>
                  <a:gd name="T42" fmla="*/ 440 w 653"/>
                  <a:gd name="T43" fmla="*/ 118 h 789"/>
                  <a:gd name="T44" fmla="*/ 394 w 653"/>
                  <a:gd name="T45" fmla="*/ 112 h 789"/>
                  <a:gd name="T46" fmla="*/ 376 w 653"/>
                  <a:gd name="T47" fmla="*/ 65 h 789"/>
                  <a:gd name="T48" fmla="*/ 398 w 653"/>
                  <a:gd name="T49" fmla="*/ 47 h 789"/>
                  <a:gd name="T50" fmla="*/ 400 w 653"/>
                  <a:gd name="T51" fmla="*/ 37 h 789"/>
                  <a:gd name="T52" fmla="*/ 363 w 653"/>
                  <a:gd name="T53" fmla="*/ 13 h 789"/>
                  <a:gd name="T54" fmla="*/ 350 w 653"/>
                  <a:gd name="T55" fmla="*/ 25 h 789"/>
                  <a:gd name="T56" fmla="*/ 292 w 653"/>
                  <a:gd name="T57" fmla="*/ 37 h 789"/>
                  <a:gd name="T58" fmla="*/ 241 w 653"/>
                  <a:gd name="T59" fmla="*/ 30 h 789"/>
                  <a:gd name="T60" fmla="*/ 175 w 653"/>
                  <a:gd name="T61" fmla="*/ 27 h 789"/>
                  <a:gd name="T62" fmla="*/ 86 w 653"/>
                  <a:gd name="T63" fmla="*/ 23 h 789"/>
                  <a:gd name="T64" fmla="*/ 10 w 653"/>
                  <a:gd name="T65" fmla="*/ 37 h 789"/>
                  <a:gd name="T66" fmla="*/ 1 w 653"/>
                  <a:gd name="T67" fmla="*/ 52 h 789"/>
                  <a:gd name="T68" fmla="*/ 9 w 653"/>
                  <a:gd name="T69" fmla="*/ 76 h 789"/>
                  <a:gd name="T70" fmla="*/ 51 w 653"/>
                  <a:gd name="T71" fmla="*/ 99 h 789"/>
                  <a:gd name="T72" fmla="*/ 62 w 653"/>
                  <a:gd name="T73" fmla="*/ 101 h 789"/>
                  <a:gd name="T74" fmla="*/ 107 w 653"/>
                  <a:gd name="T75" fmla="*/ 84 h 789"/>
                  <a:gd name="T76" fmla="*/ 157 w 653"/>
                  <a:gd name="T77" fmla="*/ 98 h 789"/>
                  <a:gd name="T78" fmla="*/ 169 w 653"/>
                  <a:gd name="T79" fmla="*/ 102 h 789"/>
                  <a:gd name="T80" fmla="*/ 183 w 653"/>
                  <a:gd name="T81" fmla="*/ 120 h 789"/>
                  <a:gd name="T82" fmla="*/ 197 w 653"/>
                  <a:gd name="T83" fmla="*/ 140 h 789"/>
                  <a:gd name="T84" fmla="*/ 199 w 653"/>
                  <a:gd name="T85" fmla="*/ 144 h 789"/>
                  <a:gd name="T86" fmla="*/ 216 w 653"/>
                  <a:gd name="T87" fmla="*/ 154 h 789"/>
                  <a:gd name="T88" fmla="*/ 220 w 653"/>
                  <a:gd name="T89" fmla="*/ 159 h 789"/>
                  <a:gd name="T90" fmla="*/ 217 w 653"/>
                  <a:gd name="T91" fmla="*/ 170 h 789"/>
                  <a:gd name="T92" fmla="*/ 249 w 653"/>
                  <a:gd name="T93" fmla="*/ 257 h 789"/>
                  <a:gd name="T94" fmla="*/ 281 w 653"/>
                  <a:gd name="T95" fmla="*/ 305 h 789"/>
                  <a:gd name="T96" fmla="*/ 274 w 653"/>
                  <a:gd name="T97" fmla="*/ 279 h 789"/>
                  <a:gd name="T98" fmla="*/ 320 w 653"/>
                  <a:gd name="T99" fmla="*/ 347 h 789"/>
                  <a:gd name="T100" fmla="*/ 394 w 653"/>
                  <a:gd name="T101" fmla="*/ 379 h 789"/>
                  <a:gd name="T102" fmla="*/ 427 w 653"/>
                  <a:gd name="T103" fmla="*/ 414 h 789"/>
                  <a:gd name="T104" fmla="*/ 430 w 653"/>
                  <a:gd name="T105" fmla="*/ 480 h 789"/>
                  <a:gd name="T106" fmla="*/ 477 w 653"/>
                  <a:gd name="T107" fmla="*/ 604 h 789"/>
                  <a:gd name="T108" fmla="*/ 463 w 653"/>
                  <a:gd name="T109" fmla="*/ 718 h 789"/>
                  <a:gd name="T110" fmla="*/ 459 w 653"/>
                  <a:gd name="T111" fmla="*/ 756 h 789"/>
                  <a:gd name="T112" fmla="*/ 468 w 653"/>
                  <a:gd name="T113" fmla="*/ 779 h 789"/>
                  <a:gd name="T114" fmla="*/ 489 w 653"/>
                  <a:gd name="T115" fmla="*/ 769 h 789"/>
                  <a:gd name="T116" fmla="*/ 520 w 653"/>
                  <a:gd name="T117" fmla="*/ 702 h 789"/>
                  <a:gd name="T118" fmla="*/ 572 w 653"/>
                  <a:gd name="T119" fmla="*/ 651 h 789"/>
                  <a:gd name="T120" fmla="*/ 596 w 653"/>
                  <a:gd name="T121" fmla="*/ 608 h 789"/>
                  <a:gd name="T122" fmla="*/ 633 w 653"/>
                  <a:gd name="T123" fmla="*/ 538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53" h="789">
                    <a:moveTo>
                      <a:pt x="650" y="491"/>
                    </a:moveTo>
                    <a:cubicBezTo>
                      <a:pt x="650" y="491"/>
                      <a:pt x="650" y="491"/>
                      <a:pt x="650" y="491"/>
                    </a:cubicBezTo>
                    <a:cubicBezTo>
                      <a:pt x="645" y="490"/>
                      <a:pt x="645" y="490"/>
                      <a:pt x="645" y="490"/>
                    </a:cubicBezTo>
                    <a:cubicBezTo>
                      <a:pt x="642" y="489"/>
                      <a:pt x="642" y="489"/>
                      <a:pt x="642" y="489"/>
                    </a:cubicBezTo>
                    <a:cubicBezTo>
                      <a:pt x="637" y="485"/>
                      <a:pt x="637" y="485"/>
                      <a:pt x="637" y="485"/>
                    </a:cubicBezTo>
                    <a:cubicBezTo>
                      <a:pt x="635" y="482"/>
                      <a:pt x="635" y="482"/>
                      <a:pt x="635" y="482"/>
                    </a:cubicBezTo>
                    <a:cubicBezTo>
                      <a:pt x="635" y="482"/>
                      <a:pt x="635" y="482"/>
                      <a:pt x="635" y="482"/>
                    </a:cubicBezTo>
                    <a:cubicBezTo>
                      <a:pt x="629" y="477"/>
                      <a:pt x="629" y="477"/>
                      <a:pt x="629" y="477"/>
                    </a:cubicBezTo>
                    <a:cubicBezTo>
                      <a:pt x="628" y="476"/>
                      <a:pt x="628" y="476"/>
                      <a:pt x="628" y="476"/>
                    </a:cubicBezTo>
                    <a:cubicBezTo>
                      <a:pt x="628" y="476"/>
                      <a:pt x="628" y="476"/>
                      <a:pt x="628" y="476"/>
                    </a:cubicBezTo>
                    <a:cubicBezTo>
                      <a:pt x="622" y="477"/>
                      <a:pt x="622" y="477"/>
                      <a:pt x="622" y="477"/>
                    </a:cubicBezTo>
                    <a:cubicBezTo>
                      <a:pt x="619" y="476"/>
                      <a:pt x="619" y="476"/>
                      <a:pt x="619" y="476"/>
                    </a:cubicBezTo>
                    <a:cubicBezTo>
                      <a:pt x="619" y="476"/>
                      <a:pt x="619" y="476"/>
                      <a:pt x="619" y="476"/>
                    </a:cubicBezTo>
                    <a:cubicBezTo>
                      <a:pt x="617" y="476"/>
                      <a:pt x="617" y="476"/>
                      <a:pt x="617" y="476"/>
                    </a:cubicBezTo>
                    <a:cubicBezTo>
                      <a:pt x="611" y="473"/>
                      <a:pt x="611" y="473"/>
                      <a:pt x="611" y="473"/>
                    </a:cubicBezTo>
                    <a:cubicBezTo>
                      <a:pt x="611" y="473"/>
                      <a:pt x="611" y="473"/>
                      <a:pt x="611" y="473"/>
                    </a:cubicBezTo>
                    <a:cubicBezTo>
                      <a:pt x="607" y="476"/>
                      <a:pt x="607" y="476"/>
                      <a:pt x="607" y="476"/>
                    </a:cubicBezTo>
                    <a:cubicBezTo>
                      <a:pt x="608" y="474"/>
                      <a:pt x="608" y="474"/>
                      <a:pt x="608" y="474"/>
                    </a:cubicBezTo>
                    <a:cubicBezTo>
                      <a:pt x="608" y="474"/>
                      <a:pt x="608" y="474"/>
                      <a:pt x="608" y="474"/>
                    </a:cubicBezTo>
                    <a:cubicBezTo>
                      <a:pt x="608" y="474"/>
                      <a:pt x="608" y="474"/>
                      <a:pt x="608" y="474"/>
                    </a:cubicBezTo>
                    <a:cubicBezTo>
                      <a:pt x="607" y="474"/>
                      <a:pt x="607" y="474"/>
                      <a:pt x="607" y="474"/>
                    </a:cubicBezTo>
                    <a:cubicBezTo>
                      <a:pt x="607" y="474"/>
                      <a:pt x="607" y="474"/>
                      <a:pt x="607" y="474"/>
                    </a:cubicBezTo>
                    <a:cubicBezTo>
                      <a:pt x="606" y="476"/>
                      <a:pt x="606" y="476"/>
                      <a:pt x="606" y="476"/>
                    </a:cubicBezTo>
                    <a:cubicBezTo>
                      <a:pt x="604" y="479"/>
                      <a:pt x="604" y="479"/>
                      <a:pt x="604" y="479"/>
                    </a:cubicBezTo>
                    <a:cubicBezTo>
                      <a:pt x="606" y="471"/>
                      <a:pt x="606" y="471"/>
                      <a:pt x="606" y="471"/>
                    </a:cubicBezTo>
                    <a:cubicBezTo>
                      <a:pt x="606" y="471"/>
                      <a:pt x="606" y="471"/>
                      <a:pt x="606" y="471"/>
                    </a:cubicBezTo>
                    <a:cubicBezTo>
                      <a:pt x="605" y="470"/>
                      <a:pt x="605" y="470"/>
                      <a:pt x="605" y="470"/>
                    </a:cubicBezTo>
                    <a:cubicBezTo>
                      <a:pt x="605" y="470"/>
                      <a:pt x="605" y="469"/>
                      <a:pt x="605" y="469"/>
                    </a:cubicBezTo>
                    <a:cubicBezTo>
                      <a:pt x="599" y="467"/>
                      <a:pt x="599" y="467"/>
                      <a:pt x="599" y="467"/>
                    </a:cubicBezTo>
                    <a:cubicBezTo>
                      <a:pt x="599" y="465"/>
                      <a:pt x="599" y="465"/>
                      <a:pt x="599" y="465"/>
                    </a:cubicBezTo>
                    <a:cubicBezTo>
                      <a:pt x="598" y="465"/>
                      <a:pt x="598" y="465"/>
                      <a:pt x="598" y="465"/>
                    </a:cubicBezTo>
                    <a:cubicBezTo>
                      <a:pt x="597" y="466"/>
                      <a:pt x="597" y="466"/>
                      <a:pt x="597" y="466"/>
                    </a:cubicBezTo>
                    <a:cubicBezTo>
                      <a:pt x="598" y="464"/>
                      <a:pt x="598" y="464"/>
                      <a:pt x="598" y="464"/>
                    </a:cubicBezTo>
                    <a:cubicBezTo>
                      <a:pt x="598" y="464"/>
                      <a:pt x="598" y="464"/>
                      <a:pt x="598" y="464"/>
                    </a:cubicBezTo>
                    <a:cubicBezTo>
                      <a:pt x="597" y="464"/>
                      <a:pt x="597" y="464"/>
                      <a:pt x="597" y="464"/>
                    </a:cubicBezTo>
                    <a:cubicBezTo>
                      <a:pt x="595" y="465"/>
                      <a:pt x="595" y="465"/>
                      <a:pt x="595" y="465"/>
                    </a:cubicBezTo>
                    <a:cubicBezTo>
                      <a:pt x="595" y="464"/>
                      <a:pt x="595" y="464"/>
                      <a:pt x="595" y="464"/>
                    </a:cubicBezTo>
                    <a:cubicBezTo>
                      <a:pt x="595" y="464"/>
                      <a:pt x="595" y="464"/>
                      <a:pt x="595" y="464"/>
                    </a:cubicBezTo>
                    <a:cubicBezTo>
                      <a:pt x="595" y="464"/>
                      <a:pt x="595" y="464"/>
                      <a:pt x="595" y="464"/>
                    </a:cubicBezTo>
                    <a:cubicBezTo>
                      <a:pt x="594" y="463"/>
                      <a:pt x="594" y="463"/>
                      <a:pt x="594" y="463"/>
                    </a:cubicBezTo>
                    <a:cubicBezTo>
                      <a:pt x="594" y="463"/>
                      <a:pt x="594" y="463"/>
                      <a:pt x="594" y="463"/>
                    </a:cubicBezTo>
                    <a:cubicBezTo>
                      <a:pt x="588" y="463"/>
                      <a:pt x="588" y="463"/>
                      <a:pt x="588" y="463"/>
                    </a:cubicBezTo>
                    <a:cubicBezTo>
                      <a:pt x="588" y="463"/>
                      <a:pt x="588" y="463"/>
                      <a:pt x="588" y="463"/>
                    </a:cubicBezTo>
                    <a:cubicBezTo>
                      <a:pt x="586" y="467"/>
                      <a:pt x="586" y="467"/>
                      <a:pt x="586" y="467"/>
                    </a:cubicBezTo>
                    <a:cubicBezTo>
                      <a:pt x="586" y="467"/>
                      <a:pt x="586" y="467"/>
                      <a:pt x="586" y="467"/>
                    </a:cubicBezTo>
                    <a:cubicBezTo>
                      <a:pt x="586" y="469"/>
                      <a:pt x="586" y="469"/>
                      <a:pt x="586" y="469"/>
                    </a:cubicBezTo>
                    <a:cubicBezTo>
                      <a:pt x="584" y="470"/>
                      <a:pt x="584" y="470"/>
                      <a:pt x="584" y="470"/>
                    </a:cubicBezTo>
                    <a:cubicBezTo>
                      <a:pt x="584" y="470"/>
                      <a:pt x="584" y="470"/>
                      <a:pt x="584" y="470"/>
                    </a:cubicBezTo>
                    <a:cubicBezTo>
                      <a:pt x="580" y="475"/>
                      <a:pt x="580" y="475"/>
                      <a:pt x="580" y="475"/>
                    </a:cubicBezTo>
                    <a:cubicBezTo>
                      <a:pt x="582" y="470"/>
                      <a:pt x="582" y="470"/>
                      <a:pt x="582" y="470"/>
                    </a:cubicBezTo>
                    <a:cubicBezTo>
                      <a:pt x="582" y="470"/>
                      <a:pt x="582" y="470"/>
                      <a:pt x="582" y="470"/>
                    </a:cubicBezTo>
                    <a:cubicBezTo>
                      <a:pt x="582" y="470"/>
                      <a:pt x="582" y="470"/>
                      <a:pt x="582" y="470"/>
                    </a:cubicBezTo>
                    <a:cubicBezTo>
                      <a:pt x="578" y="470"/>
                      <a:pt x="578" y="470"/>
                      <a:pt x="578" y="470"/>
                    </a:cubicBezTo>
                    <a:cubicBezTo>
                      <a:pt x="584" y="467"/>
                      <a:pt x="584" y="467"/>
                      <a:pt x="584" y="467"/>
                    </a:cubicBezTo>
                    <a:cubicBezTo>
                      <a:pt x="584" y="468"/>
                      <a:pt x="584" y="468"/>
                      <a:pt x="584" y="468"/>
                    </a:cubicBezTo>
                    <a:cubicBezTo>
                      <a:pt x="584" y="468"/>
                      <a:pt x="584" y="468"/>
                      <a:pt x="584" y="468"/>
                    </a:cubicBezTo>
                    <a:cubicBezTo>
                      <a:pt x="584" y="468"/>
                      <a:pt x="584" y="468"/>
                      <a:pt x="584" y="468"/>
                    </a:cubicBezTo>
                    <a:cubicBezTo>
                      <a:pt x="584" y="467"/>
                      <a:pt x="584" y="467"/>
                      <a:pt x="584" y="467"/>
                    </a:cubicBezTo>
                    <a:cubicBezTo>
                      <a:pt x="584" y="466"/>
                      <a:pt x="584" y="466"/>
                      <a:pt x="584" y="466"/>
                    </a:cubicBezTo>
                    <a:cubicBezTo>
                      <a:pt x="585" y="465"/>
                      <a:pt x="585" y="465"/>
                      <a:pt x="585" y="465"/>
                    </a:cubicBezTo>
                    <a:cubicBezTo>
                      <a:pt x="585" y="465"/>
                      <a:pt x="586" y="465"/>
                      <a:pt x="586" y="465"/>
                    </a:cubicBezTo>
                    <a:cubicBezTo>
                      <a:pt x="587" y="460"/>
                      <a:pt x="587" y="460"/>
                      <a:pt x="587" y="460"/>
                    </a:cubicBezTo>
                    <a:cubicBezTo>
                      <a:pt x="587" y="460"/>
                      <a:pt x="587" y="460"/>
                      <a:pt x="587" y="460"/>
                    </a:cubicBezTo>
                    <a:cubicBezTo>
                      <a:pt x="587" y="460"/>
                      <a:pt x="587" y="460"/>
                      <a:pt x="586" y="460"/>
                    </a:cubicBezTo>
                    <a:cubicBezTo>
                      <a:pt x="580" y="460"/>
                      <a:pt x="580" y="460"/>
                      <a:pt x="580" y="460"/>
                    </a:cubicBezTo>
                    <a:cubicBezTo>
                      <a:pt x="577" y="459"/>
                      <a:pt x="577" y="459"/>
                      <a:pt x="577" y="459"/>
                    </a:cubicBezTo>
                    <a:cubicBezTo>
                      <a:pt x="577" y="459"/>
                      <a:pt x="577" y="459"/>
                      <a:pt x="577" y="459"/>
                    </a:cubicBezTo>
                    <a:cubicBezTo>
                      <a:pt x="576" y="460"/>
                      <a:pt x="576" y="460"/>
                      <a:pt x="576" y="460"/>
                    </a:cubicBezTo>
                    <a:cubicBezTo>
                      <a:pt x="576" y="460"/>
                      <a:pt x="576" y="460"/>
                      <a:pt x="576" y="460"/>
                    </a:cubicBezTo>
                    <a:cubicBezTo>
                      <a:pt x="575" y="466"/>
                      <a:pt x="575" y="466"/>
                      <a:pt x="575" y="466"/>
                    </a:cubicBezTo>
                    <a:cubicBezTo>
                      <a:pt x="575" y="464"/>
                      <a:pt x="575" y="464"/>
                      <a:pt x="575" y="464"/>
                    </a:cubicBezTo>
                    <a:cubicBezTo>
                      <a:pt x="575" y="464"/>
                      <a:pt x="575" y="464"/>
                      <a:pt x="575" y="464"/>
                    </a:cubicBezTo>
                    <a:cubicBezTo>
                      <a:pt x="574" y="464"/>
                      <a:pt x="574" y="464"/>
                      <a:pt x="574" y="464"/>
                    </a:cubicBezTo>
                    <a:cubicBezTo>
                      <a:pt x="570" y="467"/>
                      <a:pt x="570" y="467"/>
                      <a:pt x="570" y="467"/>
                    </a:cubicBezTo>
                    <a:cubicBezTo>
                      <a:pt x="572" y="462"/>
                      <a:pt x="572" y="462"/>
                      <a:pt x="572" y="462"/>
                    </a:cubicBezTo>
                    <a:cubicBezTo>
                      <a:pt x="572" y="462"/>
                      <a:pt x="572" y="462"/>
                      <a:pt x="572" y="462"/>
                    </a:cubicBezTo>
                    <a:cubicBezTo>
                      <a:pt x="572" y="462"/>
                      <a:pt x="572" y="462"/>
                      <a:pt x="572" y="462"/>
                    </a:cubicBezTo>
                    <a:cubicBezTo>
                      <a:pt x="570" y="465"/>
                      <a:pt x="570" y="465"/>
                      <a:pt x="570" y="465"/>
                    </a:cubicBezTo>
                    <a:cubicBezTo>
                      <a:pt x="570" y="468"/>
                      <a:pt x="570" y="468"/>
                      <a:pt x="570" y="468"/>
                    </a:cubicBezTo>
                    <a:cubicBezTo>
                      <a:pt x="568" y="469"/>
                      <a:pt x="568" y="469"/>
                      <a:pt x="568" y="469"/>
                    </a:cubicBezTo>
                    <a:cubicBezTo>
                      <a:pt x="568" y="469"/>
                      <a:pt x="568" y="469"/>
                      <a:pt x="568" y="469"/>
                    </a:cubicBezTo>
                    <a:cubicBezTo>
                      <a:pt x="568" y="469"/>
                      <a:pt x="568" y="469"/>
                      <a:pt x="568" y="469"/>
                    </a:cubicBezTo>
                    <a:cubicBezTo>
                      <a:pt x="566" y="469"/>
                      <a:pt x="566" y="469"/>
                      <a:pt x="566" y="469"/>
                    </a:cubicBezTo>
                    <a:cubicBezTo>
                      <a:pt x="569" y="467"/>
                      <a:pt x="569" y="467"/>
                      <a:pt x="569" y="467"/>
                    </a:cubicBezTo>
                    <a:cubicBezTo>
                      <a:pt x="569" y="467"/>
                      <a:pt x="569" y="467"/>
                      <a:pt x="569" y="467"/>
                    </a:cubicBezTo>
                    <a:cubicBezTo>
                      <a:pt x="572" y="459"/>
                      <a:pt x="572" y="459"/>
                      <a:pt x="572" y="459"/>
                    </a:cubicBezTo>
                    <a:cubicBezTo>
                      <a:pt x="575" y="458"/>
                      <a:pt x="575" y="458"/>
                      <a:pt x="575" y="458"/>
                    </a:cubicBezTo>
                    <a:cubicBezTo>
                      <a:pt x="575" y="458"/>
                      <a:pt x="575" y="458"/>
                      <a:pt x="575" y="458"/>
                    </a:cubicBezTo>
                    <a:cubicBezTo>
                      <a:pt x="577" y="455"/>
                      <a:pt x="577" y="455"/>
                      <a:pt x="577" y="455"/>
                    </a:cubicBezTo>
                    <a:cubicBezTo>
                      <a:pt x="577" y="456"/>
                      <a:pt x="577" y="456"/>
                      <a:pt x="577" y="456"/>
                    </a:cubicBezTo>
                    <a:cubicBezTo>
                      <a:pt x="577" y="456"/>
                      <a:pt x="577" y="456"/>
                      <a:pt x="577" y="456"/>
                    </a:cubicBezTo>
                    <a:cubicBezTo>
                      <a:pt x="577" y="456"/>
                      <a:pt x="577" y="456"/>
                      <a:pt x="577" y="456"/>
                    </a:cubicBezTo>
                    <a:cubicBezTo>
                      <a:pt x="577" y="456"/>
                      <a:pt x="577" y="456"/>
                      <a:pt x="577" y="456"/>
                    </a:cubicBezTo>
                    <a:cubicBezTo>
                      <a:pt x="577" y="455"/>
                      <a:pt x="577" y="455"/>
                      <a:pt x="577" y="455"/>
                    </a:cubicBezTo>
                    <a:cubicBezTo>
                      <a:pt x="577" y="455"/>
                      <a:pt x="577" y="455"/>
                      <a:pt x="577" y="455"/>
                    </a:cubicBezTo>
                    <a:cubicBezTo>
                      <a:pt x="577" y="454"/>
                      <a:pt x="577" y="454"/>
                      <a:pt x="577" y="454"/>
                    </a:cubicBezTo>
                    <a:cubicBezTo>
                      <a:pt x="577" y="454"/>
                      <a:pt x="577" y="454"/>
                      <a:pt x="577" y="454"/>
                    </a:cubicBezTo>
                    <a:cubicBezTo>
                      <a:pt x="577" y="454"/>
                      <a:pt x="577" y="454"/>
                      <a:pt x="577" y="454"/>
                    </a:cubicBezTo>
                    <a:cubicBezTo>
                      <a:pt x="577" y="454"/>
                      <a:pt x="577" y="454"/>
                      <a:pt x="577" y="454"/>
                    </a:cubicBezTo>
                    <a:cubicBezTo>
                      <a:pt x="578" y="454"/>
                      <a:pt x="578" y="454"/>
                      <a:pt x="578" y="454"/>
                    </a:cubicBezTo>
                    <a:cubicBezTo>
                      <a:pt x="578" y="454"/>
                      <a:pt x="578" y="454"/>
                      <a:pt x="578" y="454"/>
                    </a:cubicBezTo>
                    <a:cubicBezTo>
                      <a:pt x="579" y="453"/>
                      <a:pt x="579" y="453"/>
                      <a:pt x="579" y="453"/>
                    </a:cubicBezTo>
                    <a:cubicBezTo>
                      <a:pt x="579" y="453"/>
                      <a:pt x="579" y="453"/>
                      <a:pt x="579" y="453"/>
                    </a:cubicBezTo>
                    <a:cubicBezTo>
                      <a:pt x="579" y="453"/>
                      <a:pt x="578" y="453"/>
                      <a:pt x="578" y="453"/>
                    </a:cubicBezTo>
                    <a:cubicBezTo>
                      <a:pt x="578" y="454"/>
                      <a:pt x="578" y="454"/>
                      <a:pt x="578" y="454"/>
                    </a:cubicBezTo>
                    <a:cubicBezTo>
                      <a:pt x="579" y="452"/>
                      <a:pt x="579" y="452"/>
                      <a:pt x="579" y="452"/>
                    </a:cubicBezTo>
                    <a:cubicBezTo>
                      <a:pt x="579" y="452"/>
                      <a:pt x="579" y="452"/>
                      <a:pt x="579" y="451"/>
                    </a:cubicBezTo>
                    <a:cubicBezTo>
                      <a:pt x="575" y="446"/>
                      <a:pt x="575" y="446"/>
                      <a:pt x="575" y="446"/>
                    </a:cubicBezTo>
                    <a:cubicBezTo>
                      <a:pt x="574" y="439"/>
                      <a:pt x="574" y="439"/>
                      <a:pt x="574" y="439"/>
                    </a:cubicBezTo>
                    <a:cubicBezTo>
                      <a:pt x="573" y="435"/>
                      <a:pt x="573" y="435"/>
                      <a:pt x="573" y="435"/>
                    </a:cubicBezTo>
                    <a:cubicBezTo>
                      <a:pt x="573" y="435"/>
                      <a:pt x="573" y="435"/>
                      <a:pt x="573" y="435"/>
                    </a:cubicBezTo>
                    <a:cubicBezTo>
                      <a:pt x="571" y="431"/>
                      <a:pt x="571" y="431"/>
                      <a:pt x="571" y="431"/>
                    </a:cubicBezTo>
                    <a:cubicBezTo>
                      <a:pt x="571" y="431"/>
                      <a:pt x="571" y="431"/>
                      <a:pt x="571" y="431"/>
                    </a:cubicBezTo>
                    <a:cubicBezTo>
                      <a:pt x="571" y="431"/>
                      <a:pt x="571" y="431"/>
                      <a:pt x="571" y="432"/>
                    </a:cubicBezTo>
                    <a:cubicBezTo>
                      <a:pt x="571" y="433"/>
                      <a:pt x="571" y="433"/>
                      <a:pt x="571" y="433"/>
                    </a:cubicBezTo>
                    <a:cubicBezTo>
                      <a:pt x="571" y="433"/>
                      <a:pt x="571" y="433"/>
                      <a:pt x="571" y="433"/>
                    </a:cubicBezTo>
                    <a:cubicBezTo>
                      <a:pt x="571" y="432"/>
                      <a:pt x="571" y="432"/>
                      <a:pt x="571" y="432"/>
                    </a:cubicBezTo>
                    <a:cubicBezTo>
                      <a:pt x="571" y="432"/>
                      <a:pt x="571" y="432"/>
                      <a:pt x="571" y="433"/>
                    </a:cubicBezTo>
                    <a:cubicBezTo>
                      <a:pt x="570" y="434"/>
                      <a:pt x="570" y="434"/>
                      <a:pt x="570" y="434"/>
                    </a:cubicBezTo>
                    <a:cubicBezTo>
                      <a:pt x="568" y="428"/>
                      <a:pt x="568" y="428"/>
                      <a:pt x="568" y="428"/>
                    </a:cubicBezTo>
                    <a:cubicBezTo>
                      <a:pt x="568" y="428"/>
                      <a:pt x="568" y="428"/>
                      <a:pt x="568" y="428"/>
                    </a:cubicBezTo>
                    <a:cubicBezTo>
                      <a:pt x="564" y="425"/>
                      <a:pt x="564" y="425"/>
                      <a:pt x="564" y="425"/>
                    </a:cubicBezTo>
                    <a:cubicBezTo>
                      <a:pt x="564" y="425"/>
                      <a:pt x="564" y="425"/>
                      <a:pt x="564" y="425"/>
                    </a:cubicBezTo>
                    <a:cubicBezTo>
                      <a:pt x="558" y="425"/>
                      <a:pt x="558" y="425"/>
                      <a:pt x="558" y="425"/>
                    </a:cubicBezTo>
                    <a:cubicBezTo>
                      <a:pt x="559" y="424"/>
                      <a:pt x="559" y="424"/>
                      <a:pt x="559" y="424"/>
                    </a:cubicBezTo>
                    <a:cubicBezTo>
                      <a:pt x="559" y="424"/>
                      <a:pt x="559" y="424"/>
                      <a:pt x="559" y="424"/>
                    </a:cubicBezTo>
                    <a:cubicBezTo>
                      <a:pt x="559" y="424"/>
                      <a:pt x="559" y="424"/>
                      <a:pt x="559" y="424"/>
                    </a:cubicBezTo>
                    <a:cubicBezTo>
                      <a:pt x="559" y="423"/>
                      <a:pt x="559" y="423"/>
                      <a:pt x="559" y="423"/>
                    </a:cubicBezTo>
                    <a:cubicBezTo>
                      <a:pt x="559" y="423"/>
                      <a:pt x="559" y="423"/>
                      <a:pt x="559" y="423"/>
                    </a:cubicBezTo>
                    <a:cubicBezTo>
                      <a:pt x="559" y="423"/>
                      <a:pt x="559" y="423"/>
                      <a:pt x="559" y="423"/>
                    </a:cubicBezTo>
                    <a:cubicBezTo>
                      <a:pt x="559" y="424"/>
                      <a:pt x="559" y="424"/>
                      <a:pt x="559" y="424"/>
                    </a:cubicBezTo>
                    <a:cubicBezTo>
                      <a:pt x="559" y="424"/>
                      <a:pt x="559" y="424"/>
                      <a:pt x="559" y="424"/>
                    </a:cubicBezTo>
                    <a:cubicBezTo>
                      <a:pt x="559" y="424"/>
                      <a:pt x="559" y="424"/>
                      <a:pt x="559" y="424"/>
                    </a:cubicBezTo>
                    <a:cubicBezTo>
                      <a:pt x="558" y="425"/>
                      <a:pt x="558" y="425"/>
                      <a:pt x="558" y="425"/>
                    </a:cubicBezTo>
                    <a:cubicBezTo>
                      <a:pt x="554" y="423"/>
                      <a:pt x="554" y="423"/>
                      <a:pt x="554" y="423"/>
                    </a:cubicBezTo>
                    <a:cubicBezTo>
                      <a:pt x="554" y="423"/>
                      <a:pt x="554" y="423"/>
                      <a:pt x="554" y="423"/>
                    </a:cubicBezTo>
                    <a:cubicBezTo>
                      <a:pt x="550" y="422"/>
                      <a:pt x="550" y="422"/>
                      <a:pt x="550" y="422"/>
                    </a:cubicBezTo>
                    <a:cubicBezTo>
                      <a:pt x="550" y="422"/>
                      <a:pt x="550" y="422"/>
                      <a:pt x="550" y="422"/>
                    </a:cubicBezTo>
                    <a:cubicBezTo>
                      <a:pt x="550" y="422"/>
                      <a:pt x="550" y="422"/>
                      <a:pt x="550" y="422"/>
                    </a:cubicBezTo>
                    <a:cubicBezTo>
                      <a:pt x="550" y="424"/>
                      <a:pt x="550" y="424"/>
                      <a:pt x="550" y="424"/>
                    </a:cubicBezTo>
                    <a:cubicBezTo>
                      <a:pt x="545" y="422"/>
                      <a:pt x="545" y="422"/>
                      <a:pt x="545" y="422"/>
                    </a:cubicBezTo>
                    <a:cubicBezTo>
                      <a:pt x="544" y="421"/>
                      <a:pt x="544" y="422"/>
                      <a:pt x="544" y="422"/>
                    </a:cubicBezTo>
                    <a:cubicBezTo>
                      <a:pt x="543" y="424"/>
                      <a:pt x="543" y="424"/>
                      <a:pt x="543" y="424"/>
                    </a:cubicBezTo>
                    <a:cubicBezTo>
                      <a:pt x="543" y="421"/>
                      <a:pt x="543" y="421"/>
                      <a:pt x="543" y="421"/>
                    </a:cubicBezTo>
                    <a:cubicBezTo>
                      <a:pt x="543" y="421"/>
                      <a:pt x="543" y="421"/>
                      <a:pt x="543" y="421"/>
                    </a:cubicBezTo>
                    <a:cubicBezTo>
                      <a:pt x="538" y="416"/>
                      <a:pt x="538" y="416"/>
                      <a:pt x="538" y="416"/>
                    </a:cubicBezTo>
                    <a:cubicBezTo>
                      <a:pt x="538" y="416"/>
                      <a:pt x="538" y="416"/>
                      <a:pt x="538" y="416"/>
                    </a:cubicBezTo>
                    <a:cubicBezTo>
                      <a:pt x="536" y="419"/>
                      <a:pt x="536" y="419"/>
                      <a:pt x="536" y="419"/>
                    </a:cubicBezTo>
                    <a:cubicBezTo>
                      <a:pt x="537" y="413"/>
                      <a:pt x="537" y="413"/>
                      <a:pt x="537" y="413"/>
                    </a:cubicBezTo>
                    <a:cubicBezTo>
                      <a:pt x="537" y="413"/>
                      <a:pt x="537" y="413"/>
                      <a:pt x="537" y="413"/>
                    </a:cubicBezTo>
                    <a:cubicBezTo>
                      <a:pt x="534" y="409"/>
                      <a:pt x="534" y="409"/>
                      <a:pt x="534" y="409"/>
                    </a:cubicBezTo>
                    <a:cubicBezTo>
                      <a:pt x="534" y="409"/>
                      <a:pt x="534" y="409"/>
                      <a:pt x="534" y="409"/>
                    </a:cubicBezTo>
                    <a:cubicBezTo>
                      <a:pt x="531" y="407"/>
                      <a:pt x="531" y="407"/>
                      <a:pt x="531" y="407"/>
                    </a:cubicBezTo>
                    <a:cubicBezTo>
                      <a:pt x="530" y="406"/>
                      <a:pt x="530" y="406"/>
                      <a:pt x="530" y="406"/>
                    </a:cubicBezTo>
                    <a:cubicBezTo>
                      <a:pt x="530" y="406"/>
                      <a:pt x="530" y="406"/>
                      <a:pt x="530" y="406"/>
                    </a:cubicBezTo>
                    <a:cubicBezTo>
                      <a:pt x="525" y="406"/>
                      <a:pt x="525" y="406"/>
                      <a:pt x="525" y="406"/>
                    </a:cubicBezTo>
                    <a:cubicBezTo>
                      <a:pt x="522" y="406"/>
                      <a:pt x="522" y="406"/>
                      <a:pt x="522" y="406"/>
                    </a:cubicBezTo>
                    <a:cubicBezTo>
                      <a:pt x="526" y="400"/>
                      <a:pt x="526" y="400"/>
                      <a:pt x="526" y="400"/>
                    </a:cubicBezTo>
                    <a:cubicBezTo>
                      <a:pt x="526" y="400"/>
                      <a:pt x="526" y="400"/>
                      <a:pt x="526" y="400"/>
                    </a:cubicBezTo>
                    <a:cubicBezTo>
                      <a:pt x="526" y="400"/>
                      <a:pt x="526" y="400"/>
                      <a:pt x="525" y="400"/>
                    </a:cubicBezTo>
                    <a:cubicBezTo>
                      <a:pt x="518" y="399"/>
                      <a:pt x="518" y="399"/>
                      <a:pt x="518" y="399"/>
                    </a:cubicBezTo>
                    <a:cubicBezTo>
                      <a:pt x="517" y="395"/>
                      <a:pt x="517" y="395"/>
                      <a:pt x="517" y="395"/>
                    </a:cubicBezTo>
                    <a:cubicBezTo>
                      <a:pt x="517" y="395"/>
                      <a:pt x="517" y="395"/>
                      <a:pt x="517" y="395"/>
                    </a:cubicBezTo>
                    <a:cubicBezTo>
                      <a:pt x="517" y="395"/>
                      <a:pt x="517" y="395"/>
                      <a:pt x="517" y="395"/>
                    </a:cubicBezTo>
                    <a:cubicBezTo>
                      <a:pt x="517" y="396"/>
                      <a:pt x="517" y="396"/>
                      <a:pt x="517" y="396"/>
                    </a:cubicBezTo>
                    <a:cubicBezTo>
                      <a:pt x="516" y="394"/>
                      <a:pt x="516" y="394"/>
                      <a:pt x="516" y="394"/>
                    </a:cubicBezTo>
                    <a:cubicBezTo>
                      <a:pt x="516" y="394"/>
                      <a:pt x="516" y="394"/>
                      <a:pt x="516" y="394"/>
                    </a:cubicBezTo>
                    <a:cubicBezTo>
                      <a:pt x="516" y="394"/>
                      <a:pt x="516" y="394"/>
                      <a:pt x="516" y="394"/>
                    </a:cubicBezTo>
                    <a:cubicBezTo>
                      <a:pt x="515" y="395"/>
                      <a:pt x="515" y="395"/>
                      <a:pt x="515" y="395"/>
                    </a:cubicBezTo>
                    <a:cubicBezTo>
                      <a:pt x="515" y="394"/>
                      <a:pt x="515" y="394"/>
                      <a:pt x="515" y="394"/>
                    </a:cubicBezTo>
                    <a:cubicBezTo>
                      <a:pt x="521" y="392"/>
                      <a:pt x="521" y="392"/>
                      <a:pt x="521" y="392"/>
                    </a:cubicBezTo>
                    <a:cubicBezTo>
                      <a:pt x="521" y="392"/>
                      <a:pt x="521" y="392"/>
                      <a:pt x="521" y="392"/>
                    </a:cubicBezTo>
                    <a:cubicBezTo>
                      <a:pt x="521" y="392"/>
                      <a:pt x="521" y="392"/>
                      <a:pt x="521" y="392"/>
                    </a:cubicBezTo>
                    <a:cubicBezTo>
                      <a:pt x="514" y="393"/>
                      <a:pt x="514" y="393"/>
                      <a:pt x="514" y="393"/>
                    </a:cubicBezTo>
                    <a:cubicBezTo>
                      <a:pt x="513" y="393"/>
                      <a:pt x="513" y="393"/>
                      <a:pt x="513" y="393"/>
                    </a:cubicBezTo>
                    <a:cubicBezTo>
                      <a:pt x="513" y="393"/>
                      <a:pt x="513" y="393"/>
                      <a:pt x="513" y="393"/>
                    </a:cubicBezTo>
                    <a:cubicBezTo>
                      <a:pt x="513" y="393"/>
                      <a:pt x="513" y="393"/>
                      <a:pt x="513" y="393"/>
                    </a:cubicBezTo>
                    <a:cubicBezTo>
                      <a:pt x="512" y="393"/>
                      <a:pt x="512" y="393"/>
                      <a:pt x="512" y="393"/>
                    </a:cubicBezTo>
                    <a:cubicBezTo>
                      <a:pt x="511" y="393"/>
                      <a:pt x="511" y="393"/>
                      <a:pt x="511" y="393"/>
                    </a:cubicBezTo>
                    <a:cubicBezTo>
                      <a:pt x="511" y="392"/>
                      <a:pt x="511" y="392"/>
                      <a:pt x="511" y="392"/>
                    </a:cubicBezTo>
                    <a:cubicBezTo>
                      <a:pt x="511" y="392"/>
                      <a:pt x="511" y="392"/>
                      <a:pt x="511" y="392"/>
                    </a:cubicBezTo>
                    <a:cubicBezTo>
                      <a:pt x="511" y="392"/>
                      <a:pt x="511" y="392"/>
                      <a:pt x="511" y="392"/>
                    </a:cubicBezTo>
                    <a:cubicBezTo>
                      <a:pt x="511" y="393"/>
                      <a:pt x="511" y="393"/>
                      <a:pt x="511" y="393"/>
                    </a:cubicBezTo>
                    <a:cubicBezTo>
                      <a:pt x="510" y="393"/>
                      <a:pt x="510" y="393"/>
                      <a:pt x="510" y="393"/>
                    </a:cubicBezTo>
                    <a:cubicBezTo>
                      <a:pt x="510" y="393"/>
                      <a:pt x="510" y="393"/>
                      <a:pt x="510" y="393"/>
                    </a:cubicBezTo>
                    <a:cubicBezTo>
                      <a:pt x="510" y="393"/>
                      <a:pt x="510" y="393"/>
                      <a:pt x="510" y="393"/>
                    </a:cubicBezTo>
                    <a:cubicBezTo>
                      <a:pt x="509" y="393"/>
                      <a:pt x="509" y="393"/>
                      <a:pt x="509" y="393"/>
                    </a:cubicBezTo>
                    <a:cubicBezTo>
                      <a:pt x="509" y="393"/>
                      <a:pt x="509" y="393"/>
                      <a:pt x="509" y="393"/>
                    </a:cubicBezTo>
                    <a:cubicBezTo>
                      <a:pt x="509" y="393"/>
                      <a:pt x="509" y="393"/>
                      <a:pt x="509" y="393"/>
                    </a:cubicBezTo>
                    <a:cubicBezTo>
                      <a:pt x="509" y="393"/>
                      <a:pt x="509" y="393"/>
                      <a:pt x="509" y="393"/>
                    </a:cubicBezTo>
                    <a:cubicBezTo>
                      <a:pt x="509" y="393"/>
                      <a:pt x="509" y="393"/>
                      <a:pt x="509" y="393"/>
                    </a:cubicBezTo>
                    <a:cubicBezTo>
                      <a:pt x="509" y="393"/>
                      <a:pt x="509" y="393"/>
                      <a:pt x="509" y="393"/>
                    </a:cubicBezTo>
                    <a:cubicBezTo>
                      <a:pt x="509" y="393"/>
                      <a:pt x="509" y="393"/>
                      <a:pt x="509" y="393"/>
                    </a:cubicBezTo>
                    <a:cubicBezTo>
                      <a:pt x="509" y="393"/>
                      <a:pt x="509" y="393"/>
                      <a:pt x="509" y="393"/>
                    </a:cubicBezTo>
                    <a:cubicBezTo>
                      <a:pt x="511" y="394"/>
                      <a:pt x="511" y="394"/>
                      <a:pt x="511" y="394"/>
                    </a:cubicBezTo>
                    <a:cubicBezTo>
                      <a:pt x="505" y="397"/>
                      <a:pt x="505" y="397"/>
                      <a:pt x="505" y="397"/>
                    </a:cubicBezTo>
                    <a:cubicBezTo>
                      <a:pt x="499" y="393"/>
                      <a:pt x="499" y="393"/>
                      <a:pt x="499" y="393"/>
                    </a:cubicBezTo>
                    <a:cubicBezTo>
                      <a:pt x="499" y="393"/>
                      <a:pt x="499" y="393"/>
                      <a:pt x="499" y="393"/>
                    </a:cubicBezTo>
                    <a:cubicBezTo>
                      <a:pt x="494" y="393"/>
                      <a:pt x="494" y="393"/>
                      <a:pt x="494" y="393"/>
                    </a:cubicBezTo>
                    <a:cubicBezTo>
                      <a:pt x="491" y="394"/>
                      <a:pt x="491" y="394"/>
                      <a:pt x="491" y="394"/>
                    </a:cubicBezTo>
                    <a:cubicBezTo>
                      <a:pt x="491" y="394"/>
                      <a:pt x="491" y="394"/>
                      <a:pt x="491" y="394"/>
                    </a:cubicBezTo>
                    <a:cubicBezTo>
                      <a:pt x="491" y="394"/>
                      <a:pt x="491" y="394"/>
                      <a:pt x="491" y="394"/>
                    </a:cubicBezTo>
                    <a:cubicBezTo>
                      <a:pt x="490" y="394"/>
                      <a:pt x="490" y="394"/>
                      <a:pt x="490" y="394"/>
                    </a:cubicBezTo>
                    <a:cubicBezTo>
                      <a:pt x="489" y="393"/>
                      <a:pt x="489" y="393"/>
                      <a:pt x="489" y="393"/>
                    </a:cubicBezTo>
                    <a:cubicBezTo>
                      <a:pt x="489" y="389"/>
                      <a:pt x="489" y="389"/>
                      <a:pt x="489" y="389"/>
                    </a:cubicBezTo>
                    <a:cubicBezTo>
                      <a:pt x="489" y="389"/>
                      <a:pt x="488" y="389"/>
                      <a:pt x="488" y="389"/>
                    </a:cubicBezTo>
                    <a:cubicBezTo>
                      <a:pt x="482" y="388"/>
                      <a:pt x="482" y="388"/>
                      <a:pt x="482" y="388"/>
                    </a:cubicBezTo>
                    <a:cubicBezTo>
                      <a:pt x="481" y="383"/>
                      <a:pt x="481" y="383"/>
                      <a:pt x="481" y="383"/>
                    </a:cubicBezTo>
                    <a:cubicBezTo>
                      <a:pt x="481" y="383"/>
                      <a:pt x="481" y="383"/>
                      <a:pt x="480" y="383"/>
                    </a:cubicBezTo>
                    <a:cubicBezTo>
                      <a:pt x="480" y="383"/>
                      <a:pt x="480" y="383"/>
                      <a:pt x="480" y="383"/>
                    </a:cubicBezTo>
                    <a:cubicBezTo>
                      <a:pt x="481" y="388"/>
                      <a:pt x="481" y="388"/>
                      <a:pt x="481" y="388"/>
                    </a:cubicBezTo>
                    <a:cubicBezTo>
                      <a:pt x="476" y="389"/>
                      <a:pt x="476" y="389"/>
                      <a:pt x="476" y="389"/>
                    </a:cubicBezTo>
                    <a:cubicBezTo>
                      <a:pt x="473" y="391"/>
                      <a:pt x="473" y="391"/>
                      <a:pt x="473" y="391"/>
                    </a:cubicBezTo>
                    <a:cubicBezTo>
                      <a:pt x="473" y="391"/>
                      <a:pt x="473" y="391"/>
                      <a:pt x="473" y="391"/>
                    </a:cubicBezTo>
                    <a:cubicBezTo>
                      <a:pt x="473" y="391"/>
                      <a:pt x="473" y="391"/>
                      <a:pt x="473" y="391"/>
                    </a:cubicBezTo>
                    <a:cubicBezTo>
                      <a:pt x="473" y="392"/>
                      <a:pt x="473" y="392"/>
                      <a:pt x="473" y="392"/>
                    </a:cubicBezTo>
                    <a:cubicBezTo>
                      <a:pt x="473" y="392"/>
                      <a:pt x="473" y="392"/>
                      <a:pt x="473" y="392"/>
                    </a:cubicBezTo>
                    <a:cubicBezTo>
                      <a:pt x="473" y="392"/>
                      <a:pt x="473" y="392"/>
                      <a:pt x="473" y="392"/>
                    </a:cubicBezTo>
                    <a:cubicBezTo>
                      <a:pt x="473" y="392"/>
                      <a:pt x="473" y="392"/>
                      <a:pt x="473" y="392"/>
                    </a:cubicBezTo>
                    <a:cubicBezTo>
                      <a:pt x="471" y="387"/>
                      <a:pt x="471" y="387"/>
                      <a:pt x="471" y="387"/>
                    </a:cubicBezTo>
                    <a:cubicBezTo>
                      <a:pt x="474" y="386"/>
                      <a:pt x="474" y="386"/>
                      <a:pt x="474" y="386"/>
                    </a:cubicBezTo>
                    <a:cubicBezTo>
                      <a:pt x="474" y="386"/>
                      <a:pt x="474" y="386"/>
                      <a:pt x="474" y="386"/>
                    </a:cubicBezTo>
                    <a:cubicBezTo>
                      <a:pt x="474" y="386"/>
                      <a:pt x="474" y="386"/>
                      <a:pt x="474" y="386"/>
                    </a:cubicBezTo>
                    <a:cubicBezTo>
                      <a:pt x="474" y="385"/>
                      <a:pt x="474" y="385"/>
                      <a:pt x="474" y="385"/>
                    </a:cubicBezTo>
                    <a:cubicBezTo>
                      <a:pt x="474" y="385"/>
                      <a:pt x="474" y="385"/>
                      <a:pt x="474" y="385"/>
                    </a:cubicBezTo>
                    <a:cubicBezTo>
                      <a:pt x="474" y="385"/>
                      <a:pt x="474" y="385"/>
                      <a:pt x="474" y="385"/>
                    </a:cubicBezTo>
                    <a:cubicBezTo>
                      <a:pt x="470" y="385"/>
                      <a:pt x="470" y="385"/>
                      <a:pt x="470" y="385"/>
                    </a:cubicBezTo>
                    <a:cubicBezTo>
                      <a:pt x="470" y="385"/>
                      <a:pt x="470" y="385"/>
                      <a:pt x="470" y="385"/>
                    </a:cubicBezTo>
                    <a:cubicBezTo>
                      <a:pt x="464" y="389"/>
                      <a:pt x="464" y="389"/>
                      <a:pt x="464" y="389"/>
                    </a:cubicBezTo>
                    <a:cubicBezTo>
                      <a:pt x="460" y="388"/>
                      <a:pt x="460" y="388"/>
                      <a:pt x="460" y="388"/>
                    </a:cubicBezTo>
                    <a:cubicBezTo>
                      <a:pt x="460" y="388"/>
                      <a:pt x="460" y="388"/>
                      <a:pt x="460" y="388"/>
                    </a:cubicBezTo>
                    <a:cubicBezTo>
                      <a:pt x="460" y="391"/>
                      <a:pt x="460" y="391"/>
                      <a:pt x="460" y="391"/>
                    </a:cubicBezTo>
                    <a:cubicBezTo>
                      <a:pt x="457" y="390"/>
                      <a:pt x="457" y="390"/>
                      <a:pt x="457" y="390"/>
                    </a:cubicBezTo>
                    <a:cubicBezTo>
                      <a:pt x="457" y="390"/>
                      <a:pt x="457" y="390"/>
                      <a:pt x="457" y="390"/>
                    </a:cubicBezTo>
                    <a:cubicBezTo>
                      <a:pt x="453" y="396"/>
                      <a:pt x="453" y="396"/>
                      <a:pt x="453" y="396"/>
                    </a:cubicBezTo>
                    <a:cubicBezTo>
                      <a:pt x="453" y="396"/>
                      <a:pt x="453" y="396"/>
                      <a:pt x="453" y="396"/>
                    </a:cubicBezTo>
                    <a:cubicBezTo>
                      <a:pt x="453" y="400"/>
                      <a:pt x="453" y="400"/>
                      <a:pt x="453" y="400"/>
                    </a:cubicBezTo>
                    <a:cubicBezTo>
                      <a:pt x="450" y="403"/>
                      <a:pt x="450" y="403"/>
                      <a:pt x="450" y="403"/>
                    </a:cubicBezTo>
                    <a:cubicBezTo>
                      <a:pt x="446" y="406"/>
                      <a:pt x="446" y="406"/>
                      <a:pt x="446" y="406"/>
                    </a:cubicBezTo>
                    <a:cubicBezTo>
                      <a:pt x="446" y="406"/>
                      <a:pt x="446" y="406"/>
                      <a:pt x="446" y="406"/>
                    </a:cubicBezTo>
                    <a:cubicBezTo>
                      <a:pt x="447" y="409"/>
                      <a:pt x="447" y="409"/>
                      <a:pt x="447" y="409"/>
                    </a:cubicBezTo>
                    <a:cubicBezTo>
                      <a:pt x="445" y="405"/>
                      <a:pt x="445" y="405"/>
                      <a:pt x="445" y="405"/>
                    </a:cubicBezTo>
                    <a:cubicBezTo>
                      <a:pt x="445" y="405"/>
                      <a:pt x="445" y="405"/>
                      <a:pt x="445" y="405"/>
                    </a:cubicBezTo>
                    <a:cubicBezTo>
                      <a:pt x="439" y="401"/>
                      <a:pt x="439" y="401"/>
                      <a:pt x="439" y="401"/>
                    </a:cubicBezTo>
                    <a:cubicBezTo>
                      <a:pt x="439" y="401"/>
                      <a:pt x="439" y="401"/>
                      <a:pt x="439" y="401"/>
                    </a:cubicBezTo>
                    <a:cubicBezTo>
                      <a:pt x="434" y="399"/>
                      <a:pt x="434" y="399"/>
                      <a:pt x="434" y="399"/>
                    </a:cubicBezTo>
                    <a:cubicBezTo>
                      <a:pt x="434" y="399"/>
                      <a:pt x="434" y="399"/>
                      <a:pt x="434" y="399"/>
                    </a:cubicBezTo>
                    <a:cubicBezTo>
                      <a:pt x="432" y="401"/>
                      <a:pt x="432" y="401"/>
                      <a:pt x="432" y="401"/>
                    </a:cubicBezTo>
                    <a:cubicBezTo>
                      <a:pt x="431" y="401"/>
                      <a:pt x="431" y="401"/>
                      <a:pt x="431" y="401"/>
                    </a:cubicBezTo>
                    <a:cubicBezTo>
                      <a:pt x="427" y="404"/>
                      <a:pt x="427" y="404"/>
                      <a:pt x="427" y="404"/>
                    </a:cubicBezTo>
                    <a:cubicBezTo>
                      <a:pt x="424" y="404"/>
                      <a:pt x="424" y="404"/>
                      <a:pt x="424" y="404"/>
                    </a:cubicBezTo>
                    <a:cubicBezTo>
                      <a:pt x="423" y="403"/>
                      <a:pt x="423" y="403"/>
                      <a:pt x="423" y="403"/>
                    </a:cubicBezTo>
                    <a:cubicBezTo>
                      <a:pt x="423" y="403"/>
                      <a:pt x="423" y="403"/>
                      <a:pt x="423" y="403"/>
                    </a:cubicBezTo>
                    <a:cubicBezTo>
                      <a:pt x="421" y="403"/>
                      <a:pt x="421" y="403"/>
                      <a:pt x="421" y="403"/>
                    </a:cubicBezTo>
                    <a:cubicBezTo>
                      <a:pt x="419" y="399"/>
                      <a:pt x="419" y="399"/>
                      <a:pt x="419" y="399"/>
                    </a:cubicBezTo>
                    <a:cubicBezTo>
                      <a:pt x="419" y="399"/>
                      <a:pt x="419" y="399"/>
                      <a:pt x="419" y="399"/>
                    </a:cubicBezTo>
                    <a:cubicBezTo>
                      <a:pt x="416" y="396"/>
                      <a:pt x="416" y="396"/>
                      <a:pt x="416" y="396"/>
                    </a:cubicBezTo>
                    <a:cubicBezTo>
                      <a:pt x="414" y="392"/>
                      <a:pt x="414" y="392"/>
                      <a:pt x="414" y="392"/>
                    </a:cubicBezTo>
                    <a:cubicBezTo>
                      <a:pt x="414" y="391"/>
                      <a:pt x="414" y="391"/>
                      <a:pt x="414" y="391"/>
                    </a:cubicBezTo>
                    <a:cubicBezTo>
                      <a:pt x="415" y="382"/>
                      <a:pt x="415" y="382"/>
                      <a:pt x="415" y="382"/>
                    </a:cubicBezTo>
                    <a:cubicBezTo>
                      <a:pt x="414" y="376"/>
                      <a:pt x="414" y="376"/>
                      <a:pt x="414" y="376"/>
                    </a:cubicBezTo>
                    <a:cubicBezTo>
                      <a:pt x="416" y="370"/>
                      <a:pt x="416" y="370"/>
                      <a:pt x="416" y="370"/>
                    </a:cubicBezTo>
                    <a:cubicBezTo>
                      <a:pt x="416" y="370"/>
                      <a:pt x="416" y="370"/>
                      <a:pt x="416" y="370"/>
                    </a:cubicBezTo>
                    <a:cubicBezTo>
                      <a:pt x="415" y="367"/>
                      <a:pt x="415" y="367"/>
                      <a:pt x="415" y="367"/>
                    </a:cubicBezTo>
                    <a:cubicBezTo>
                      <a:pt x="416" y="366"/>
                      <a:pt x="416" y="366"/>
                      <a:pt x="416" y="366"/>
                    </a:cubicBezTo>
                    <a:cubicBezTo>
                      <a:pt x="416" y="366"/>
                      <a:pt x="416" y="366"/>
                      <a:pt x="416" y="366"/>
                    </a:cubicBezTo>
                    <a:cubicBezTo>
                      <a:pt x="416" y="366"/>
                      <a:pt x="416" y="366"/>
                      <a:pt x="416" y="366"/>
                    </a:cubicBezTo>
                    <a:cubicBezTo>
                      <a:pt x="416" y="366"/>
                      <a:pt x="416" y="366"/>
                      <a:pt x="416" y="366"/>
                    </a:cubicBezTo>
                    <a:cubicBezTo>
                      <a:pt x="416" y="366"/>
                      <a:pt x="416" y="366"/>
                      <a:pt x="416" y="366"/>
                    </a:cubicBezTo>
                    <a:cubicBezTo>
                      <a:pt x="412" y="362"/>
                      <a:pt x="412" y="362"/>
                      <a:pt x="412" y="362"/>
                    </a:cubicBezTo>
                    <a:cubicBezTo>
                      <a:pt x="410" y="361"/>
                      <a:pt x="410" y="361"/>
                      <a:pt x="410" y="361"/>
                    </a:cubicBezTo>
                    <a:cubicBezTo>
                      <a:pt x="410" y="361"/>
                      <a:pt x="410" y="361"/>
                      <a:pt x="410" y="361"/>
                    </a:cubicBezTo>
                    <a:cubicBezTo>
                      <a:pt x="405" y="360"/>
                      <a:pt x="405" y="360"/>
                      <a:pt x="405" y="360"/>
                    </a:cubicBezTo>
                    <a:cubicBezTo>
                      <a:pt x="402" y="359"/>
                      <a:pt x="402" y="359"/>
                      <a:pt x="402" y="359"/>
                    </a:cubicBezTo>
                    <a:cubicBezTo>
                      <a:pt x="402" y="359"/>
                      <a:pt x="402" y="359"/>
                      <a:pt x="402" y="359"/>
                    </a:cubicBezTo>
                    <a:cubicBezTo>
                      <a:pt x="400" y="361"/>
                      <a:pt x="400" y="361"/>
                      <a:pt x="400" y="361"/>
                    </a:cubicBezTo>
                    <a:cubicBezTo>
                      <a:pt x="394" y="360"/>
                      <a:pt x="394" y="360"/>
                      <a:pt x="394" y="360"/>
                    </a:cubicBezTo>
                    <a:cubicBezTo>
                      <a:pt x="394" y="360"/>
                      <a:pt x="394" y="360"/>
                      <a:pt x="394" y="360"/>
                    </a:cubicBezTo>
                    <a:cubicBezTo>
                      <a:pt x="391" y="361"/>
                      <a:pt x="391" y="361"/>
                      <a:pt x="391" y="361"/>
                    </a:cubicBezTo>
                    <a:cubicBezTo>
                      <a:pt x="388" y="360"/>
                      <a:pt x="388" y="360"/>
                      <a:pt x="388" y="360"/>
                    </a:cubicBezTo>
                    <a:cubicBezTo>
                      <a:pt x="391" y="354"/>
                      <a:pt x="391" y="354"/>
                      <a:pt x="391" y="354"/>
                    </a:cubicBezTo>
                    <a:cubicBezTo>
                      <a:pt x="391" y="354"/>
                      <a:pt x="391" y="354"/>
                      <a:pt x="391" y="354"/>
                    </a:cubicBezTo>
                    <a:cubicBezTo>
                      <a:pt x="392" y="346"/>
                      <a:pt x="392" y="346"/>
                      <a:pt x="392" y="346"/>
                    </a:cubicBezTo>
                    <a:cubicBezTo>
                      <a:pt x="392" y="346"/>
                      <a:pt x="392" y="346"/>
                      <a:pt x="392" y="346"/>
                    </a:cubicBezTo>
                    <a:cubicBezTo>
                      <a:pt x="391" y="345"/>
                      <a:pt x="391" y="345"/>
                      <a:pt x="391" y="345"/>
                    </a:cubicBezTo>
                    <a:cubicBezTo>
                      <a:pt x="391" y="345"/>
                      <a:pt x="391" y="345"/>
                      <a:pt x="391" y="345"/>
                    </a:cubicBezTo>
                    <a:cubicBezTo>
                      <a:pt x="391" y="345"/>
                      <a:pt x="391" y="345"/>
                      <a:pt x="391" y="345"/>
                    </a:cubicBezTo>
                    <a:cubicBezTo>
                      <a:pt x="392" y="345"/>
                      <a:pt x="392" y="345"/>
                      <a:pt x="392" y="345"/>
                    </a:cubicBezTo>
                    <a:cubicBezTo>
                      <a:pt x="392" y="346"/>
                      <a:pt x="392" y="346"/>
                      <a:pt x="392" y="346"/>
                    </a:cubicBezTo>
                    <a:cubicBezTo>
                      <a:pt x="392" y="346"/>
                      <a:pt x="392" y="346"/>
                      <a:pt x="392" y="346"/>
                    </a:cubicBezTo>
                    <a:cubicBezTo>
                      <a:pt x="393" y="346"/>
                      <a:pt x="393" y="346"/>
                      <a:pt x="393" y="346"/>
                    </a:cubicBezTo>
                    <a:cubicBezTo>
                      <a:pt x="392" y="348"/>
                      <a:pt x="392" y="348"/>
                      <a:pt x="392" y="348"/>
                    </a:cubicBezTo>
                    <a:cubicBezTo>
                      <a:pt x="392" y="348"/>
                      <a:pt x="392" y="348"/>
                      <a:pt x="392" y="348"/>
                    </a:cubicBezTo>
                    <a:cubicBezTo>
                      <a:pt x="392" y="348"/>
                      <a:pt x="392" y="348"/>
                      <a:pt x="392" y="348"/>
                    </a:cubicBezTo>
                    <a:cubicBezTo>
                      <a:pt x="392" y="348"/>
                      <a:pt x="392" y="348"/>
                      <a:pt x="392" y="348"/>
                    </a:cubicBezTo>
                    <a:cubicBezTo>
                      <a:pt x="392" y="348"/>
                      <a:pt x="392" y="348"/>
                      <a:pt x="392" y="348"/>
                    </a:cubicBezTo>
                    <a:cubicBezTo>
                      <a:pt x="392" y="348"/>
                      <a:pt x="392" y="348"/>
                      <a:pt x="392" y="348"/>
                    </a:cubicBezTo>
                    <a:cubicBezTo>
                      <a:pt x="393" y="348"/>
                      <a:pt x="393" y="348"/>
                      <a:pt x="393" y="348"/>
                    </a:cubicBezTo>
                    <a:cubicBezTo>
                      <a:pt x="392" y="348"/>
                      <a:pt x="392" y="348"/>
                      <a:pt x="392" y="348"/>
                    </a:cubicBezTo>
                    <a:cubicBezTo>
                      <a:pt x="393" y="346"/>
                      <a:pt x="393" y="346"/>
                      <a:pt x="393" y="346"/>
                    </a:cubicBezTo>
                    <a:cubicBezTo>
                      <a:pt x="393" y="346"/>
                      <a:pt x="393" y="346"/>
                      <a:pt x="393" y="346"/>
                    </a:cubicBezTo>
                    <a:cubicBezTo>
                      <a:pt x="394" y="346"/>
                      <a:pt x="394" y="346"/>
                      <a:pt x="394" y="346"/>
                    </a:cubicBezTo>
                    <a:cubicBezTo>
                      <a:pt x="394" y="346"/>
                      <a:pt x="394" y="346"/>
                      <a:pt x="394" y="346"/>
                    </a:cubicBezTo>
                    <a:cubicBezTo>
                      <a:pt x="394" y="346"/>
                      <a:pt x="394" y="346"/>
                      <a:pt x="394" y="346"/>
                    </a:cubicBezTo>
                    <a:cubicBezTo>
                      <a:pt x="393" y="346"/>
                      <a:pt x="393" y="346"/>
                      <a:pt x="393" y="346"/>
                    </a:cubicBezTo>
                    <a:cubicBezTo>
                      <a:pt x="394" y="345"/>
                      <a:pt x="394" y="345"/>
                      <a:pt x="394" y="345"/>
                    </a:cubicBezTo>
                    <a:cubicBezTo>
                      <a:pt x="395" y="339"/>
                      <a:pt x="395" y="339"/>
                      <a:pt x="395" y="339"/>
                    </a:cubicBezTo>
                    <a:cubicBezTo>
                      <a:pt x="395" y="339"/>
                      <a:pt x="395" y="339"/>
                      <a:pt x="395" y="339"/>
                    </a:cubicBezTo>
                    <a:cubicBezTo>
                      <a:pt x="395" y="339"/>
                      <a:pt x="395" y="339"/>
                      <a:pt x="395" y="339"/>
                    </a:cubicBezTo>
                    <a:cubicBezTo>
                      <a:pt x="394" y="339"/>
                      <a:pt x="394" y="339"/>
                      <a:pt x="394" y="339"/>
                    </a:cubicBezTo>
                    <a:cubicBezTo>
                      <a:pt x="395" y="338"/>
                      <a:pt x="395" y="338"/>
                      <a:pt x="395" y="338"/>
                    </a:cubicBezTo>
                    <a:cubicBezTo>
                      <a:pt x="395" y="338"/>
                      <a:pt x="395" y="338"/>
                      <a:pt x="395" y="337"/>
                    </a:cubicBezTo>
                    <a:cubicBezTo>
                      <a:pt x="395" y="337"/>
                      <a:pt x="395" y="337"/>
                      <a:pt x="395" y="337"/>
                    </a:cubicBezTo>
                    <a:cubicBezTo>
                      <a:pt x="394" y="337"/>
                      <a:pt x="394" y="337"/>
                      <a:pt x="394" y="337"/>
                    </a:cubicBezTo>
                    <a:cubicBezTo>
                      <a:pt x="395" y="335"/>
                      <a:pt x="395" y="335"/>
                      <a:pt x="395" y="335"/>
                    </a:cubicBezTo>
                    <a:cubicBezTo>
                      <a:pt x="399" y="328"/>
                      <a:pt x="399" y="328"/>
                      <a:pt x="399" y="328"/>
                    </a:cubicBezTo>
                    <a:cubicBezTo>
                      <a:pt x="399" y="328"/>
                      <a:pt x="399" y="328"/>
                      <a:pt x="399" y="328"/>
                    </a:cubicBezTo>
                    <a:cubicBezTo>
                      <a:pt x="397" y="325"/>
                      <a:pt x="397" y="325"/>
                      <a:pt x="397" y="325"/>
                    </a:cubicBezTo>
                    <a:cubicBezTo>
                      <a:pt x="397" y="325"/>
                      <a:pt x="397" y="325"/>
                      <a:pt x="397" y="325"/>
                    </a:cubicBezTo>
                    <a:cubicBezTo>
                      <a:pt x="390" y="325"/>
                      <a:pt x="390" y="325"/>
                      <a:pt x="390" y="325"/>
                    </a:cubicBezTo>
                    <a:cubicBezTo>
                      <a:pt x="383" y="327"/>
                      <a:pt x="383" y="327"/>
                      <a:pt x="383" y="327"/>
                    </a:cubicBezTo>
                    <a:cubicBezTo>
                      <a:pt x="381" y="328"/>
                      <a:pt x="381" y="328"/>
                      <a:pt x="381" y="328"/>
                    </a:cubicBezTo>
                    <a:cubicBezTo>
                      <a:pt x="381" y="328"/>
                      <a:pt x="381" y="328"/>
                      <a:pt x="381" y="329"/>
                    </a:cubicBezTo>
                    <a:cubicBezTo>
                      <a:pt x="379" y="336"/>
                      <a:pt x="379" y="336"/>
                      <a:pt x="379" y="336"/>
                    </a:cubicBezTo>
                    <a:cubicBezTo>
                      <a:pt x="379" y="339"/>
                      <a:pt x="379" y="339"/>
                      <a:pt x="379" y="339"/>
                    </a:cubicBezTo>
                    <a:cubicBezTo>
                      <a:pt x="375" y="342"/>
                      <a:pt x="375" y="342"/>
                      <a:pt x="375" y="342"/>
                    </a:cubicBezTo>
                    <a:cubicBezTo>
                      <a:pt x="375" y="342"/>
                      <a:pt x="375" y="342"/>
                      <a:pt x="375" y="342"/>
                    </a:cubicBezTo>
                    <a:cubicBezTo>
                      <a:pt x="375" y="342"/>
                      <a:pt x="375" y="342"/>
                      <a:pt x="375" y="342"/>
                    </a:cubicBezTo>
                    <a:cubicBezTo>
                      <a:pt x="376" y="342"/>
                      <a:pt x="376" y="342"/>
                      <a:pt x="376" y="342"/>
                    </a:cubicBezTo>
                    <a:cubicBezTo>
                      <a:pt x="376" y="342"/>
                      <a:pt x="376" y="342"/>
                      <a:pt x="376" y="342"/>
                    </a:cubicBezTo>
                    <a:cubicBezTo>
                      <a:pt x="376" y="342"/>
                      <a:pt x="376" y="342"/>
                      <a:pt x="376" y="342"/>
                    </a:cubicBezTo>
                    <a:cubicBezTo>
                      <a:pt x="376" y="342"/>
                      <a:pt x="376" y="342"/>
                      <a:pt x="376" y="342"/>
                    </a:cubicBezTo>
                    <a:cubicBezTo>
                      <a:pt x="376" y="343"/>
                      <a:pt x="376" y="343"/>
                      <a:pt x="376" y="343"/>
                    </a:cubicBezTo>
                    <a:cubicBezTo>
                      <a:pt x="374" y="343"/>
                      <a:pt x="374" y="343"/>
                      <a:pt x="374" y="343"/>
                    </a:cubicBezTo>
                    <a:cubicBezTo>
                      <a:pt x="375" y="343"/>
                      <a:pt x="375" y="343"/>
                      <a:pt x="375" y="343"/>
                    </a:cubicBezTo>
                    <a:cubicBezTo>
                      <a:pt x="375" y="343"/>
                      <a:pt x="375" y="343"/>
                      <a:pt x="375" y="342"/>
                    </a:cubicBezTo>
                    <a:cubicBezTo>
                      <a:pt x="375" y="342"/>
                      <a:pt x="375" y="342"/>
                      <a:pt x="375" y="342"/>
                    </a:cubicBezTo>
                    <a:cubicBezTo>
                      <a:pt x="375" y="342"/>
                      <a:pt x="375" y="342"/>
                      <a:pt x="375" y="342"/>
                    </a:cubicBezTo>
                    <a:cubicBezTo>
                      <a:pt x="374" y="343"/>
                      <a:pt x="374" y="343"/>
                      <a:pt x="374" y="343"/>
                    </a:cubicBezTo>
                    <a:cubicBezTo>
                      <a:pt x="371" y="343"/>
                      <a:pt x="371" y="343"/>
                      <a:pt x="371" y="343"/>
                    </a:cubicBezTo>
                    <a:cubicBezTo>
                      <a:pt x="371" y="343"/>
                      <a:pt x="371" y="343"/>
                      <a:pt x="371" y="343"/>
                    </a:cubicBezTo>
                    <a:cubicBezTo>
                      <a:pt x="369" y="345"/>
                      <a:pt x="369" y="345"/>
                      <a:pt x="369" y="345"/>
                    </a:cubicBezTo>
                    <a:cubicBezTo>
                      <a:pt x="365" y="345"/>
                      <a:pt x="365" y="345"/>
                      <a:pt x="365" y="345"/>
                    </a:cubicBezTo>
                    <a:cubicBezTo>
                      <a:pt x="361" y="346"/>
                      <a:pt x="361" y="346"/>
                      <a:pt x="361" y="346"/>
                    </a:cubicBezTo>
                    <a:cubicBezTo>
                      <a:pt x="357" y="343"/>
                      <a:pt x="357" y="343"/>
                      <a:pt x="357" y="343"/>
                    </a:cubicBezTo>
                    <a:cubicBezTo>
                      <a:pt x="357" y="343"/>
                      <a:pt x="357" y="343"/>
                      <a:pt x="357" y="343"/>
                    </a:cubicBezTo>
                    <a:cubicBezTo>
                      <a:pt x="354" y="343"/>
                      <a:pt x="354" y="343"/>
                      <a:pt x="354" y="343"/>
                    </a:cubicBezTo>
                    <a:cubicBezTo>
                      <a:pt x="351" y="336"/>
                      <a:pt x="351" y="336"/>
                      <a:pt x="351" y="336"/>
                    </a:cubicBezTo>
                    <a:cubicBezTo>
                      <a:pt x="351" y="336"/>
                      <a:pt x="351" y="336"/>
                      <a:pt x="351" y="336"/>
                    </a:cubicBezTo>
                    <a:cubicBezTo>
                      <a:pt x="347" y="331"/>
                      <a:pt x="347" y="331"/>
                      <a:pt x="347" y="331"/>
                    </a:cubicBezTo>
                    <a:cubicBezTo>
                      <a:pt x="345" y="323"/>
                      <a:pt x="345" y="323"/>
                      <a:pt x="345" y="323"/>
                    </a:cubicBezTo>
                    <a:cubicBezTo>
                      <a:pt x="344" y="322"/>
                      <a:pt x="344" y="322"/>
                      <a:pt x="344" y="322"/>
                    </a:cubicBezTo>
                    <a:cubicBezTo>
                      <a:pt x="344" y="319"/>
                      <a:pt x="344" y="319"/>
                      <a:pt x="344" y="319"/>
                    </a:cubicBezTo>
                    <a:cubicBezTo>
                      <a:pt x="344" y="312"/>
                      <a:pt x="344" y="312"/>
                      <a:pt x="344" y="312"/>
                    </a:cubicBezTo>
                    <a:cubicBezTo>
                      <a:pt x="345" y="305"/>
                      <a:pt x="345" y="305"/>
                      <a:pt x="345" y="305"/>
                    </a:cubicBezTo>
                    <a:cubicBezTo>
                      <a:pt x="348" y="298"/>
                      <a:pt x="348" y="298"/>
                      <a:pt x="348" y="298"/>
                    </a:cubicBezTo>
                    <a:cubicBezTo>
                      <a:pt x="348" y="298"/>
                      <a:pt x="348" y="298"/>
                      <a:pt x="348" y="298"/>
                    </a:cubicBezTo>
                    <a:cubicBezTo>
                      <a:pt x="348" y="298"/>
                      <a:pt x="348" y="298"/>
                      <a:pt x="348" y="298"/>
                    </a:cubicBezTo>
                    <a:cubicBezTo>
                      <a:pt x="346" y="290"/>
                      <a:pt x="346" y="290"/>
                      <a:pt x="346" y="290"/>
                    </a:cubicBezTo>
                    <a:cubicBezTo>
                      <a:pt x="348" y="287"/>
                      <a:pt x="348" y="287"/>
                      <a:pt x="348" y="287"/>
                    </a:cubicBezTo>
                    <a:cubicBezTo>
                      <a:pt x="348" y="287"/>
                      <a:pt x="348" y="287"/>
                      <a:pt x="348" y="287"/>
                    </a:cubicBezTo>
                    <a:cubicBezTo>
                      <a:pt x="348" y="287"/>
                      <a:pt x="348" y="286"/>
                      <a:pt x="348" y="286"/>
                    </a:cubicBezTo>
                    <a:cubicBezTo>
                      <a:pt x="348" y="286"/>
                      <a:pt x="348" y="286"/>
                      <a:pt x="348" y="286"/>
                    </a:cubicBezTo>
                    <a:cubicBezTo>
                      <a:pt x="348" y="286"/>
                      <a:pt x="348" y="286"/>
                      <a:pt x="348" y="286"/>
                    </a:cubicBezTo>
                    <a:cubicBezTo>
                      <a:pt x="349" y="285"/>
                      <a:pt x="349" y="285"/>
                      <a:pt x="349" y="285"/>
                    </a:cubicBezTo>
                    <a:cubicBezTo>
                      <a:pt x="349" y="285"/>
                      <a:pt x="349" y="285"/>
                      <a:pt x="349" y="285"/>
                    </a:cubicBezTo>
                    <a:cubicBezTo>
                      <a:pt x="349" y="285"/>
                      <a:pt x="349" y="285"/>
                      <a:pt x="349" y="285"/>
                    </a:cubicBezTo>
                    <a:cubicBezTo>
                      <a:pt x="351" y="283"/>
                      <a:pt x="351" y="283"/>
                      <a:pt x="351" y="283"/>
                    </a:cubicBezTo>
                    <a:cubicBezTo>
                      <a:pt x="351" y="283"/>
                      <a:pt x="351" y="283"/>
                      <a:pt x="351" y="283"/>
                    </a:cubicBezTo>
                    <a:cubicBezTo>
                      <a:pt x="351" y="283"/>
                      <a:pt x="351" y="283"/>
                      <a:pt x="351" y="283"/>
                    </a:cubicBezTo>
                    <a:cubicBezTo>
                      <a:pt x="351" y="283"/>
                      <a:pt x="351" y="283"/>
                      <a:pt x="351" y="283"/>
                    </a:cubicBezTo>
                    <a:cubicBezTo>
                      <a:pt x="351" y="283"/>
                      <a:pt x="351" y="283"/>
                      <a:pt x="351" y="283"/>
                    </a:cubicBezTo>
                    <a:cubicBezTo>
                      <a:pt x="351" y="283"/>
                      <a:pt x="351" y="283"/>
                      <a:pt x="351" y="283"/>
                    </a:cubicBezTo>
                    <a:cubicBezTo>
                      <a:pt x="352" y="283"/>
                      <a:pt x="352" y="283"/>
                      <a:pt x="352" y="283"/>
                    </a:cubicBezTo>
                    <a:cubicBezTo>
                      <a:pt x="352" y="283"/>
                      <a:pt x="352" y="283"/>
                      <a:pt x="352" y="283"/>
                    </a:cubicBezTo>
                    <a:cubicBezTo>
                      <a:pt x="356" y="280"/>
                      <a:pt x="356" y="280"/>
                      <a:pt x="356" y="280"/>
                    </a:cubicBezTo>
                    <a:cubicBezTo>
                      <a:pt x="356" y="280"/>
                      <a:pt x="356" y="280"/>
                      <a:pt x="356" y="280"/>
                    </a:cubicBezTo>
                    <a:cubicBezTo>
                      <a:pt x="357" y="279"/>
                      <a:pt x="357" y="279"/>
                      <a:pt x="357" y="279"/>
                    </a:cubicBezTo>
                    <a:cubicBezTo>
                      <a:pt x="357" y="279"/>
                      <a:pt x="357" y="279"/>
                      <a:pt x="357" y="279"/>
                    </a:cubicBezTo>
                    <a:cubicBezTo>
                      <a:pt x="359" y="277"/>
                      <a:pt x="359" y="277"/>
                      <a:pt x="359" y="277"/>
                    </a:cubicBezTo>
                    <a:cubicBezTo>
                      <a:pt x="359" y="277"/>
                      <a:pt x="359" y="277"/>
                      <a:pt x="359" y="277"/>
                    </a:cubicBezTo>
                    <a:cubicBezTo>
                      <a:pt x="359" y="277"/>
                      <a:pt x="359" y="277"/>
                      <a:pt x="359" y="277"/>
                    </a:cubicBezTo>
                    <a:cubicBezTo>
                      <a:pt x="359" y="277"/>
                      <a:pt x="359" y="277"/>
                      <a:pt x="359" y="277"/>
                    </a:cubicBezTo>
                    <a:cubicBezTo>
                      <a:pt x="358" y="275"/>
                      <a:pt x="358" y="275"/>
                      <a:pt x="358" y="275"/>
                    </a:cubicBezTo>
                    <a:cubicBezTo>
                      <a:pt x="359" y="276"/>
                      <a:pt x="359" y="276"/>
                      <a:pt x="359" y="276"/>
                    </a:cubicBezTo>
                    <a:cubicBezTo>
                      <a:pt x="359" y="276"/>
                      <a:pt x="359" y="276"/>
                      <a:pt x="359" y="276"/>
                    </a:cubicBezTo>
                    <a:cubicBezTo>
                      <a:pt x="360" y="276"/>
                      <a:pt x="360" y="276"/>
                      <a:pt x="360" y="276"/>
                    </a:cubicBezTo>
                    <a:cubicBezTo>
                      <a:pt x="359" y="277"/>
                      <a:pt x="359" y="277"/>
                      <a:pt x="359" y="277"/>
                    </a:cubicBezTo>
                    <a:cubicBezTo>
                      <a:pt x="359" y="277"/>
                      <a:pt x="359" y="277"/>
                      <a:pt x="359" y="277"/>
                    </a:cubicBezTo>
                    <a:cubicBezTo>
                      <a:pt x="359" y="277"/>
                      <a:pt x="359" y="277"/>
                      <a:pt x="359" y="277"/>
                    </a:cubicBezTo>
                    <a:cubicBezTo>
                      <a:pt x="364" y="273"/>
                      <a:pt x="364" y="273"/>
                      <a:pt x="364" y="273"/>
                    </a:cubicBezTo>
                    <a:cubicBezTo>
                      <a:pt x="364" y="275"/>
                      <a:pt x="364" y="275"/>
                      <a:pt x="364" y="275"/>
                    </a:cubicBezTo>
                    <a:cubicBezTo>
                      <a:pt x="364" y="275"/>
                      <a:pt x="364" y="275"/>
                      <a:pt x="364" y="275"/>
                    </a:cubicBezTo>
                    <a:cubicBezTo>
                      <a:pt x="364" y="275"/>
                      <a:pt x="364" y="275"/>
                      <a:pt x="364" y="275"/>
                    </a:cubicBezTo>
                    <a:cubicBezTo>
                      <a:pt x="367" y="275"/>
                      <a:pt x="367" y="275"/>
                      <a:pt x="367" y="275"/>
                    </a:cubicBezTo>
                    <a:cubicBezTo>
                      <a:pt x="371" y="276"/>
                      <a:pt x="371" y="276"/>
                      <a:pt x="371" y="276"/>
                    </a:cubicBezTo>
                    <a:cubicBezTo>
                      <a:pt x="371" y="276"/>
                      <a:pt x="371" y="276"/>
                      <a:pt x="371" y="276"/>
                    </a:cubicBezTo>
                    <a:cubicBezTo>
                      <a:pt x="372" y="276"/>
                      <a:pt x="372" y="276"/>
                      <a:pt x="372" y="276"/>
                    </a:cubicBezTo>
                    <a:cubicBezTo>
                      <a:pt x="372" y="276"/>
                      <a:pt x="372" y="276"/>
                      <a:pt x="372" y="276"/>
                    </a:cubicBezTo>
                    <a:cubicBezTo>
                      <a:pt x="372" y="276"/>
                      <a:pt x="372" y="276"/>
                      <a:pt x="373" y="276"/>
                    </a:cubicBezTo>
                    <a:cubicBezTo>
                      <a:pt x="374" y="276"/>
                      <a:pt x="374" y="276"/>
                      <a:pt x="374" y="276"/>
                    </a:cubicBezTo>
                    <a:cubicBezTo>
                      <a:pt x="374" y="276"/>
                      <a:pt x="374" y="276"/>
                      <a:pt x="374" y="276"/>
                    </a:cubicBezTo>
                    <a:cubicBezTo>
                      <a:pt x="374" y="276"/>
                      <a:pt x="374" y="276"/>
                      <a:pt x="374" y="276"/>
                    </a:cubicBezTo>
                    <a:cubicBezTo>
                      <a:pt x="373" y="276"/>
                      <a:pt x="373" y="276"/>
                      <a:pt x="373" y="276"/>
                    </a:cubicBezTo>
                    <a:cubicBezTo>
                      <a:pt x="373" y="276"/>
                      <a:pt x="373" y="276"/>
                      <a:pt x="373" y="276"/>
                    </a:cubicBezTo>
                    <a:cubicBezTo>
                      <a:pt x="374" y="274"/>
                      <a:pt x="374" y="274"/>
                      <a:pt x="374" y="274"/>
                    </a:cubicBezTo>
                    <a:cubicBezTo>
                      <a:pt x="376" y="276"/>
                      <a:pt x="376" y="276"/>
                      <a:pt x="376" y="276"/>
                    </a:cubicBezTo>
                    <a:cubicBezTo>
                      <a:pt x="376" y="278"/>
                      <a:pt x="376" y="278"/>
                      <a:pt x="376" y="278"/>
                    </a:cubicBezTo>
                    <a:cubicBezTo>
                      <a:pt x="376" y="278"/>
                      <a:pt x="376" y="278"/>
                      <a:pt x="376" y="278"/>
                    </a:cubicBezTo>
                    <a:cubicBezTo>
                      <a:pt x="379" y="279"/>
                      <a:pt x="379" y="279"/>
                      <a:pt x="379" y="279"/>
                    </a:cubicBezTo>
                    <a:cubicBezTo>
                      <a:pt x="379" y="279"/>
                      <a:pt x="379" y="279"/>
                      <a:pt x="379" y="279"/>
                    </a:cubicBezTo>
                    <a:cubicBezTo>
                      <a:pt x="380" y="277"/>
                      <a:pt x="380" y="277"/>
                      <a:pt x="380" y="277"/>
                    </a:cubicBezTo>
                    <a:cubicBezTo>
                      <a:pt x="381" y="279"/>
                      <a:pt x="381" y="279"/>
                      <a:pt x="381" y="279"/>
                    </a:cubicBezTo>
                    <a:cubicBezTo>
                      <a:pt x="381" y="279"/>
                      <a:pt x="381" y="279"/>
                      <a:pt x="381" y="279"/>
                    </a:cubicBezTo>
                    <a:cubicBezTo>
                      <a:pt x="381" y="279"/>
                      <a:pt x="381" y="279"/>
                      <a:pt x="381" y="279"/>
                    </a:cubicBezTo>
                    <a:cubicBezTo>
                      <a:pt x="383" y="277"/>
                      <a:pt x="383" y="277"/>
                      <a:pt x="383" y="277"/>
                    </a:cubicBezTo>
                    <a:cubicBezTo>
                      <a:pt x="383" y="277"/>
                      <a:pt x="383" y="277"/>
                      <a:pt x="383" y="277"/>
                    </a:cubicBezTo>
                    <a:cubicBezTo>
                      <a:pt x="382" y="276"/>
                      <a:pt x="382" y="276"/>
                      <a:pt x="382" y="276"/>
                    </a:cubicBezTo>
                    <a:cubicBezTo>
                      <a:pt x="385" y="278"/>
                      <a:pt x="385" y="278"/>
                      <a:pt x="385" y="278"/>
                    </a:cubicBezTo>
                    <a:cubicBezTo>
                      <a:pt x="385" y="280"/>
                      <a:pt x="385" y="280"/>
                      <a:pt x="385" y="280"/>
                    </a:cubicBezTo>
                    <a:cubicBezTo>
                      <a:pt x="385" y="280"/>
                      <a:pt x="385" y="280"/>
                      <a:pt x="385" y="280"/>
                    </a:cubicBezTo>
                    <a:cubicBezTo>
                      <a:pt x="385" y="280"/>
                      <a:pt x="385" y="280"/>
                      <a:pt x="385" y="280"/>
                    </a:cubicBezTo>
                    <a:cubicBezTo>
                      <a:pt x="386" y="278"/>
                      <a:pt x="386" y="278"/>
                      <a:pt x="386" y="278"/>
                    </a:cubicBezTo>
                    <a:cubicBezTo>
                      <a:pt x="386" y="278"/>
                      <a:pt x="386" y="278"/>
                      <a:pt x="386" y="278"/>
                    </a:cubicBezTo>
                    <a:cubicBezTo>
                      <a:pt x="386" y="278"/>
                      <a:pt x="386" y="278"/>
                      <a:pt x="386" y="278"/>
                    </a:cubicBezTo>
                    <a:cubicBezTo>
                      <a:pt x="386" y="278"/>
                      <a:pt x="386" y="278"/>
                      <a:pt x="386" y="278"/>
                    </a:cubicBezTo>
                    <a:cubicBezTo>
                      <a:pt x="386" y="273"/>
                      <a:pt x="386" y="273"/>
                      <a:pt x="386" y="273"/>
                    </a:cubicBezTo>
                    <a:cubicBezTo>
                      <a:pt x="386" y="273"/>
                      <a:pt x="386" y="273"/>
                      <a:pt x="386" y="273"/>
                    </a:cubicBezTo>
                    <a:cubicBezTo>
                      <a:pt x="382" y="272"/>
                      <a:pt x="382" y="272"/>
                      <a:pt x="382" y="272"/>
                    </a:cubicBezTo>
                    <a:cubicBezTo>
                      <a:pt x="385" y="272"/>
                      <a:pt x="385" y="272"/>
                      <a:pt x="385" y="272"/>
                    </a:cubicBezTo>
                    <a:cubicBezTo>
                      <a:pt x="390" y="271"/>
                      <a:pt x="390" y="271"/>
                      <a:pt x="390" y="271"/>
                    </a:cubicBezTo>
                    <a:cubicBezTo>
                      <a:pt x="395" y="272"/>
                      <a:pt x="395" y="272"/>
                      <a:pt x="395" y="272"/>
                    </a:cubicBezTo>
                    <a:cubicBezTo>
                      <a:pt x="395" y="272"/>
                      <a:pt x="395" y="272"/>
                      <a:pt x="395" y="272"/>
                    </a:cubicBezTo>
                    <a:cubicBezTo>
                      <a:pt x="400" y="271"/>
                      <a:pt x="400" y="271"/>
                      <a:pt x="400" y="271"/>
                    </a:cubicBezTo>
                    <a:cubicBezTo>
                      <a:pt x="403" y="272"/>
                      <a:pt x="403" y="272"/>
                      <a:pt x="403" y="272"/>
                    </a:cubicBezTo>
                    <a:cubicBezTo>
                      <a:pt x="403" y="272"/>
                      <a:pt x="404" y="272"/>
                      <a:pt x="404" y="272"/>
                    </a:cubicBezTo>
                    <a:cubicBezTo>
                      <a:pt x="404" y="272"/>
                      <a:pt x="404" y="272"/>
                      <a:pt x="404" y="272"/>
                    </a:cubicBezTo>
                    <a:cubicBezTo>
                      <a:pt x="403" y="271"/>
                      <a:pt x="403" y="271"/>
                      <a:pt x="403" y="271"/>
                    </a:cubicBezTo>
                    <a:cubicBezTo>
                      <a:pt x="404" y="271"/>
                      <a:pt x="404" y="271"/>
                      <a:pt x="404" y="271"/>
                    </a:cubicBezTo>
                    <a:cubicBezTo>
                      <a:pt x="403" y="272"/>
                      <a:pt x="403" y="272"/>
                      <a:pt x="403" y="272"/>
                    </a:cubicBezTo>
                    <a:cubicBezTo>
                      <a:pt x="403" y="272"/>
                      <a:pt x="403" y="272"/>
                      <a:pt x="403" y="272"/>
                    </a:cubicBezTo>
                    <a:cubicBezTo>
                      <a:pt x="403" y="272"/>
                      <a:pt x="403" y="272"/>
                      <a:pt x="403" y="272"/>
                    </a:cubicBezTo>
                    <a:cubicBezTo>
                      <a:pt x="405" y="274"/>
                      <a:pt x="405" y="274"/>
                      <a:pt x="405" y="274"/>
                    </a:cubicBezTo>
                    <a:cubicBezTo>
                      <a:pt x="405" y="275"/>
                      <a:pt x="405" y="275"/>
                      <a:pt x="405" y="275"/>
                    </a:cubicBezTo>
                    <a:cubicBezTo>
                      <a:pt x="405" y="275"/>
                      <a:pt x="405" y="275"/>
                      <a:pt x="405" y="275"/>
                    </a:cubicBezTo>
                    <a:cubicBezTo>
                      <a:pt x="405" y="275"/>
                      <a:pt x="405" y="275"/>
                      <a:pt x="405" y="275"/>
                    </a:cubicBezTo>
                    <a:cubicBezTo>
                      <a:pt x="412" y="273"/>
                      <a:pt x="412" y="273"/>
                      <a:pt x="412" y="273"/>
                    </a:cubicBezTo>
                    <a:cubicBezTo>
                      <a:pt x="413" y="274"/>
                      <a:pt x="413" y="274"/>
                      <a:pt x="413" y="274"/>
                    </a:cubicBezTo>
                    <a:cubicBezTo>
                      <a:pt x="419" y="280"/>
                      <a:pt x="419" y="280"/>
                      <a:pt x="419" y="280"/>
                    </a:cubicBezTo>
                    <a:cubicBezTo>
                      <a:pt x="417" y="286"/>
                      <a:pt x="417" y="286"/>
                      <a:pt x="417" y="286"/>
                    </a:cubicBezTo>
                    <a:cubicBezTo>
                      <a:pt x="417" y="286"/>
                      <a:pt x="417" y="286"/>
                      <a:pt x="418" y="286"/>
                    </a:cubicBezTo>
                    <a:cubicBezTo>
                      <a:pt x="419" y="287"/>
                      <a:pt x="419" y="287"/>
                      <a:pt x="419" y="287"/>
                    </a:cubicBezTo>
                    <a:cubicBezTo>
                      <a:pt x="419" y="287"/>
                      <a:pt x="419" y="287"/>
                      <a:pt x="419" y="287"/>
                    </a:cubicBezTo>
                    <a:cubicBezTo>
                      <a:pt x="419" y="287"/>
                      <a:pt x="419" y="287"/>
                      <a:pt x="419" y="287"/>
                    </a:cubicBezTo>
                    <a:cubicBezTo>
                      <a:pt x="419" y="285"/>
                      <a:pt x="419" y="285"/>
                      <a:pt x="419" y="285"/>
                    </a:cubicBezTo>
                    <a:cubicBezTo>
                      <a:pt x="420" y="287"/>
                      <a:pt x="420" y="287"/>
                      <a:pt x="420" y="287"/>
                    </a:cubicBezTo>
                    <a:cubicBezTo>
                      <a:pt x="418" y="288"/>
                      <a:pt x="418" y="288"/>
                      <a:pt x="418" y="288"/>
                    </a:cubicBezTo>
                    <a:cubicBezTo>
                      <a:pt x="418" y="288"/>
                      <a:pt x="418" y="288"/>
                      <a:pt x="418" y="288"/>
                    </a:cubicBezTo>
                    <a:cubicBezTo>
                      <a:pt x="420" y="293"/>
                      <a:pt x="420" y="293"/>
                      <a:pt x="420" y="293"/>
                    </a:cubicBezTo>
                    <a:cubicBezTo>
                      <a:pt x="420" y="293"/>
                      <a:pt x="420" y="293"/>
                      <a:pt x="420" y="293"/>
                    </a:cubicBezTo>
                    <a:cubicBezTo>
                      <a:pt x="422" y="292"/>
                      <a:pt x="422" y="292"/>
                      <a:pt x="422" y="292"/>
                    </a:cubicBezTo>
                    <a:cubicBezTo>
                      <a:pt x="421" y="293"/>
                      <a:pt x="421" y="293"/>
                      <a:pt x="421" y="293"/>
                    </a:cubicBezTo>
                    <a:cubicBezTo>
                      <a:pt x="421" y="293"/>
                      <a:pt x="421" y="293"/>
                      <a:pt x="421" y="294"/>
                    </a:cubicBezTo>
                    <a:cubicBezTo>
                      <a:pt x="422" y="295"/>
                      <a:pt x="422" y="295"/>
                      <a:pt x="422" y="295"/>
                    </a:cubicBezTo>
                    <a:cubicBezTo>
                      <a:pt x="422" y="295"/>
                      <a:pt x="422" y="295"/>
                      <a:pt x="422" y="295"/>
                    </a:cubicBezTo>
                    <a:cubicBezTo>
                      <a:pt x="422" y="295"/>
                      <a:pt x="422" y="295"/>
                      <a:pt x="422" y="295"/>
                    </a:cubicBezTo>
                    <a:cubicBezTo>
                      <a:pt x="422" y="295"/>
                      <a:pt x="422" y="295"/>
                      <a:pt x="422" y="295"/>
                    </a:cubicBezTo>
                    <a:cubicBezTo>
                      <a:pt x="422" y="295"/>
                      <a:pt x="422" y="295"/>
                      <a:pt x="422" y="295"/>
                    </a:cubicBezTo>
                    <a:cubicBezTo>
                      <a:pt x="426" y="302"/>
                      <a:pt x="426" y="302"/>
                      <a:pt x="426" y="302"/>
                    </a:cubicBezTo>
                    <a:cubicBezTo>
                      <a:pt x="426" y="302"/>
                      <a:pt x="426" y="302"/>
                      <a:pt x="426" y="302"/>
                    </a:cubicBezTo>
                    <a:cubicBezTo>
                      <a:pt x="426" y="302"/>
                      <a:pt x="426" y="302"/>
                      <a:pt x="426" y="302"/>
                    </a:cubicBezTo>
                    <a:cubicBezTo>
                      <a:pt x="426" y="302"/>
                      <a:pt x="426" y="302"/>
                      <a:pt x="426" y="302"/>
                    </a:cubicBezTo>
                    <a:cubicBezTo>
                      <a:pt x="426" y="302"/>
                      <a:pt x="426" y="302"/>
                      <a:pt x="426" y="302"/>
                    </a:cubicBezTo>
                    <a:cubicBezTo>
                      <a:pt x="426" y="303"/>
                      <a:pt x="426" y="303"/>
                      <a:pt x="426" y="303"/>
                    </a:cubicBezTo>
                    <a:cubicBezTo>
                      <a:pt x="426" y="303"/>
                      <a:pt x="426" y="303"/>
                      <a:pt x="426" y="303"/>
                    </a:cubicBezTo>
                    <a:cubicBezTo>
                      <a:pt x="430" y="303"/>
                      <a:pt x="430" y="303"/>
                      <a:pt x="430" y="303"/>
                    </a:cubicBezTo>
                    <a:cubicBezTo>
                      <a:pt x="429" y="303"/>
                      <a:pt x="429" y="303"/>
                      <a:pt x="429" y="303"/>
                    </a:cubicBezTo>
                    <a:cubicBezTo>
                      <a:pt x="429" y="303"/>
                      <a:pt x="429" y="303"/>
                      <a:pt x="429" y="303"/>
                    </a:cubicBezTo>
                    <a:cubicBezTo>
                      <a:pt x="429" y="304"/>
                      <a:pt x="429" y="304"/>
                      <a:pt x="429" y="304"/>
                    </a:cubicBezTo>
                    <a:cubicBezTo>
                      <a:pt x="429" y="304"/>
                      <a:pt x="429" y="304"/>
                      <a:pt x="429" y="304"/>
                    </a:cubicBezTo>
                    <a:cubicBezTo>
                      <a:pt x="429" y="304"/>
                      <a:pt x="429" y="304"/>
                      <a:pt x="430" y="304"/>
                    </a:cubicBezTo>
                    <a:cubicBezTo>
                      <a:pt x="430" y="302"/>
                      <a:pt x="430" y="302"/>
                      <a:pt x="430" y="302"/>
                    </a:cubicBezTo>
                    <a:cubicBezTo>
                      <a:pt x="430" y="302"/>
                      <a:pt x="430" y="302"/>
                      <a:pt x="430" y="302"/>
                    </a:cubicBezTo>
                    <a:cubicBezTo>
                      <a:pt x="430" y="302"/>
                      <a:pt x="430" y="302"/>
                      <a:pt x="430" y="302"/>
                    </a:cubicBezTo>
                    <a:cubicBezTo>
                      <a:pt x="430" y="302"/>
                      <a:pt x="430" y="302"/>
                      <a:pt x="430" y="302"/>
                    </a:cubicBezTo>
                    <a:cubicBezTo>
                      <a:pt x="430" y="303"/>
                      <a:pt x="430" y="303"/>
                      <a:pt x="430" y="303"/>
                    </a:cubicBezTo>
                    <a:cubicBezTo>
                      <a:pt x="431" y="299"/>
                      <a:pt x="431" y="299"/>
                      <a:pt x="431" y="299"/>
                    </a:cubicBezTo>
                    <a:cubicBezTo>
                      <a:pt x="431" y="299"/>
                      <a:pt x="431" y="299"/>
                      <a:pt x="431" y="299"/>
                    </a:cubicBezTo>
                    <a:cubicBezTo>
                      <a:pt x="431" y="293"/>
                      <a:pt x="431" y="293"/>
                      <a:pt x="431" y="293"/>
                    </a:cubicBezTo>
                    <a:cubicBezTo>
                      <a:pt x="431" y="293"/>
                      <a:pt x="431" y="293"/>
                      <a:pt x="431" y="293"/>
                    </a:cubicBezTo>
                    <a:cubicBezTo>
                      <a:pt x="431" y="290"/>
                      <a:pt x="431" y="290"/>
                      <a:pt x="431" y="290"/>
                    </a:cubicBezTo>
                    <a:cubicBezTo>
                      <a:pt x="431" y="290"/>
                      <a:pt x="431" y="290"/>
                      <a:pt x="431" y="290"/>
                    </a:cubicBezTo>
                    <a:cubicBezTo>
                      <a:pt x="431" y="290"/>
                      <a:pt x="431" y="290"/>
                      <a:pt x="431" y="290"/>
                    </a:cubicBezTo>
                    <a:cubicBezTo>
                      <a:pt x="430" y="289"/>
                      <a:pt x="430" y="289"/>
                      <a:pt x="430" y="289"/>
                    </a:cubicBezTo>
                    <a:cubicBezTo>
                      <a:pt x="430" y="286"/>
                      <a:pt x="430" y="286"/>
                      <a:pt x="430" y="286"/>
                    </a:cubicBezTo>
                    <a:cubicBezTo>
                      <a:pt x="430" y="286"/>
                      <a:pt x="429" y="286"/>
                      <a:pt x="429" y="286"/>
                    </a:cubicBezTo>
                    <a:cubicBezTo>
                      <a:pt x="429" y="286"/>
                      <a:pt x="429" y="286"/>
                      <a:pt x="429" y="286"/>
                    </a:cubicBezTo>
                    <a:cubicBezTo>
                      <a:pt x="429" y="283"/>
                      <a:pt x="429" y="283"/>
                      <a:pt x="429" y="283"/>
                    </a:cubicBezTo>
                    <a:cubicBezTo>
                      <a:pt x="429" y="283"/>
                      <a:pt x="429" y="283"/>
                      <a:pt x="429" y="282"/>
                    </a:cubicBezTo>
                    <a:cubicBezTo>
                      <a:pt x="426" y="276"/>
                      <a:pt x="426" y="276"/>
                      <a:pt x="426" y="276"/>
                    </a:cubicBezTo>
                    <a:cubicBezTo>
                      <a:pt x="424" y="270"/>
                      <a:pt x="424" y="270"/>
                      <a:pt x="424" y="270"/>
                    </a:cubicBezTo>
                    <a:cubicBezTo>
                      <a:pt x="424" y="269"/>
                      <a:pt x="424" y="269"/>
                      <a:pt x="424" y="269"/>
                    </a:cubicBezTo>
                    <a:cubicBezTo>
                      <a:pt x="427" y="261"/>
                      <a:pt x="427" y="261"/>
                      <a:pt x="427" y="261"/>
                    </a:cubicBezTo>
                    <a:cubicBezTo>
                      <a:pt x="432" y="257"/>
                      <a:pt x="432" y="257"/>
                      <a:pt x="432" y="257"/>
                    </a:cubicBezTo>
                    <a:cubicBezTo>
                      <a:pt x="435" y="254"/>
                      <a:pt x="435" y="254"/>
                      <a:pt x="435" y="254"/>
                    </a:cubicBezTo>
                    <a:cubicBezTo>
                      <a:pt x="439" y="249"/>
                      <a:pt x="439" y="249"/>
                      <a:pt x="439" y="249"/>
                    </a:cubicBezTo>
                    <a:cubicBezTo>
                      <a:pt x="443" y="246"/>
                      <a:pt x="443" y="246"/>
                      <a:pt x="443" y="246"/>
                    </a:cubicBezTo>
                    <a:cubicBezTo>
                      <a:pt x="443" y="246"/>
                      <a:pt x="443" y="246"/>
                      <a:pt x="443" y="246"/>
                    </a:cubicBezTo>
                    <a:cubicBezTo>
                      <a:pt x="443" y="246"/>
                      <a:pt x="443" y="246"/>
                      <a:pt x="443" y="246"/>
                    </a:cubicBezTo>
                    <a:cubicBezTo>
                      <a:pt x="443" y="246"/>
                      <a:pt x="443" y="246"/>
                      <a:pt x="443" y="246"/>
                    </a:cubicBezTo>
                    <a:cubicBezTo>
                      <a:pt x="445" y="245"/>
                      <a:pt x="445" y="245"/>
                      <a:pt x="445" y="245"/>
                    </a:cubicBezTo>
                    <a:cubicBezTo>
                      <a:pt x="445" y="245"/>
                      <a:pt x="445" y="245"/>
                      <a:pt x="445" y="245"/>
                    </a:cubicBezTo>
                    <a:cubicBezTo>
                      <a:pt x="445" y="245"/>
                      <a:pt x="445" y="245"/>
                      <a:pt x="445" y="245"/>
                    </a:cubicBezTo>
                    <a:cubicBezTo>
                      <a:pt x="445" y="245"/>
                      <a:pt x="445" y="245"/>
                      <a:pt x="445" y="245"/>
                    </a:cubicBezTo>
                    <a:cubicBezTo>
                      <a:pt x="445" y="245"/>
                      <a:pt x="445" y="245"/>
                      <a:pt x="445" y="245"/>
                    </a:cubicBezTo>
                    <a:cubicBezTo>
                      <a:pt x="447" y="244"/>
                      <a:pt x="447" y="244"/>
                      <a:pt x="447" y="244"/>
                    </a:cubicBezTo>
                    <a:cubicBezTo>
                      <a:pt x="448" y="244"/>
                      <a:pt x="448" y="244"/>
                      <a:pt x="448" y="244"/>
                    </a:cubicBezTo>
                    <a:cubicBezTo>
                      <a:pt x="448" y="244"/>
                      <a:pt x="448" y="244"/>
                      <a:pt x="448" y="244"/>
                    </a:cubicBezTo>
                    <a:cubicBezTo>
                      <a:pt x="448" y="244"/>
                      <a:pt x="448" y="244"/>
                      <a:pt x="448" y="244"/>
                    </a:cubicBezTo>
                    <a:cubicBezTo>
                      <a:pt x="447" y="244"/>
                      <a:pt x="447" y="244"/>
                      <a:pt x="447" y="244"/>
                    </a:cubicBezTo>
                    <a:cubicBezTo>
                      <a:pt x="450" y="243"/>
                      <a:pt x="450" y="243"/>
                      <a:pt x="450" y="243"/>
                    </a:cubicBezTo>
                    <a:cubicBezTo>
                      <a:pt x="450" y="243"/>
                      <a:pt x="450" y="243"/>
                      <a:pt x="450" y="243"/>
                    </a:cubicBezTo>
                    <a:cubicBezTo>
                      <a:pt x="450" y="243"/>
                      <a:pt x="450" y="243"/>
                      <a:pt x="450" y="243"/>
                    </a:cubicBezTo>
                    <a:cubicBezTo>
                      <a:pt x="446" y="239"/>
                      <a:pt x="446" y="239"/>
                      <a:pt x="446" y="239"/>
                    </a:cubicBezTo>
                    <a:cubicBezTo>
                      <a:pt x="452" y="238"/>
                      <a:pt x="452" y="238"/>
                      <a:pt x="452" y="238"/>
                    </a:cubicBezTo>
                    <a:cubicBezTo>
                      <a:pt x="452" y="238"/>
                      <a:pt x="452" y="238"/>
                      <a:pt x="452" y="238"/>
                    </a:cubicBezTo>
                    <a:cubicBezTo>
                      <a:pt x="453" y="238"/>
                      <a:pt x="452" y="238"/>
                      <a:pt x="452" y="238"/>
                    </a:cubicBezTo>
                    <a:cubicBezTo>
                      <a:pt x="448" y="236"/>
                      <a:pt x="448" y="236"/>
                      <a:pt x="448" y="236"/>
                    </a:cubicBezTo>
                    <a:cubicBezTo>
                      <a:pt x="451" y="232"/>
                      <a:pt x="451" y="232"/>
                      <a:pt x="451" y="232"/>
                    </a:cubicBezTo>
                    <a:cubicBezTo>
                      <a:pt x="452" y="232"/>
                      <a:pt x="452" y="232"/>
                      <a:pt x="452" y="232"/>
                    </a:cubicBezTo>
                    <a:cubicBezTo>
                      <a:pt x="453" y="237"/>
                      <a:pt x="453" y="237"/>
                      <a:pt x="453" y="237"/>
                    </a:cubicBezTo>
                    <a:cubicBezTo>
                      <a:pt x="453" y="237"/>
                      <a:pt x="453" y="237"/>
                      <a:pt x="453" y="237"/>
                    </a:cubicBezTo>
                    <a:cubicBezTo>
                      <a:pt x="453" y="237"/>
                      <a:pt x="454" y="237"/>
                      <a:pt x="454" y="237"/>
                    </a:cubicBezTo>
                    <a:cubicBezTo>
                      <a:pt x="454" y="237"/>
                      <a:pt x="454" y="237"/>
                      <a:pt x="454" y="237"/>
                    </a:cubicBezTo>
                    <a:cubicBezTo>
                      <a:pt x="452" y="232"/>
                      <a:pt x="452" y="232"/>
                      <a:pt x="452" y="232"/>
                    </a:cubicBezTo>
                    <a:cubicBezTo>
                      <a:pt x="452" y="232"/>
                      <a:pt x="452" y="232"/>
                      <a:pt x="452" y="232"/>
                    </a:cubicBezTo>
                    <a:cubicBezTo>
                      <a:pt x="452" y="232"/>
                      <a:pt x="452" y="232"/>
                      <a:pt x="452" y="232"/>
                    </a:cubicBezTo>
                    <a:cubicBezTo>
                      <a:pt x="452" y="231"/>
                      <a:pt x="452" y="231"/>
                      <a:pt x="452" y="231"/>
                    </a:cubicBezTo>
                    <a:cubicBezTo>
                      <a:pt x="452" y="231"/>
                      <a:pt x="452" y="231"/>
                      <a:pt x="452" y="231"/>
                    </a:cubicBezTo>
                    <a:cubicBezTo>
                      <a:pt x="451" y="231"/>
                      <a:pt x="451" y="231"/>
                      <a:pt x="451" y="231"/>
                    </a:cubicBezTo>
                    <a:cubicBezTo>
                      <a:pt x="451" y="232"/>
                      <a:pt x="451" y="232"/>
                      <a:pt x="451" y="232"/>
                    </a:cubicBezTo>
                    <a:cubicBezTo>
                      <a:pt x="448" y="229"/>
                      <a:pt x="448" y="229"/>
                      <a:pt x="448" y="229"/>
                    </a:cubicBezTo>
                    <a:cubicBezTo>
                      <a:pt x="450" y="229"/>
                      <a:pt x="450" y="229"/>
                      <a:pt x="450" y="229"/>
                    </a:cubicBezTo>
                    <a:cubicBezTo>
                      <a:pt x="450" y="229"/>
                      <a:pt x="450" y="229"/>
                      <a:pt x="450" y="229"/>
                    </a:cubicBezTo>
                    <a:cubicBezTo>
                      <a:pt x="450" y="229"/>
                      <a:pt x="450" y="229"/>
                      <a:pt x="450" y="229"/>
                    </a:cubicBezTo>
                    <a:cubicBezTo>
                      <a:pt x="446" y="222"/>
                      <a:pt x="446" y="222"/>
                      <a:pt x="446" y="222"/>
                    </a:cubicBezTo>
                    <a:cubicBezTo>
                      <a:pt x="446" y="219"/>
                      <a:pt x="446" y="219"/>
                      <a:pt x="446" y="219"/>
                    </a:cubicBezTo>
                    <a:cubicBezTo>
                      <a:pt x="446" y="219"/>
                      <a:pt x="446" y="219"/>
                      <a:pt x="446" y="219"/>
                    </a:cubicBezTo>
                    <a:cubicBezTo>
                      <a:pt x="446" y="219"/>
                      <a:pt x="446" y="219"/>
                      <a:pt x="446" y="219"/>
                    </a:cubicBezTo>
                    <a:cubicBezTo>
                      <a:pt x="450" y="223"/>
                      <a:pt x="450" y="223"/>
                      <a:pt x="450" y="223"/>
                    </a:cubicBezTo>
                    <a:cubicBezTo>
                      <a:pt x="450" y="223"/>
                      <a:pt x="450" y="223"/>
                      <a:pt x="450" y="223"/>
                    </a:cubicBezTo>
                    <a:cubicBezTo>
                      <a:pt x="450" y="223"/>
                      <a:pt x="450" y="223"/>
                      <a:pt x="450" y="223"/>
                    </a:cubicBezTo>
                    <a:cubicBezTo>
                      <a:pt x="448" y="216"/>
                      <a:pt x="448" y="216"/>
                      <a:pt x="448" y="216"/>
                    </a:cubicBezTo>
                    <a:cubicBezTo>
                      <a:pt x="452" y="214"/>
                      <a:pt x="452" y="214"/>
                      <a:pt x="452" y="214"/>
                    </a:cubicBezTo>
                    <a:cubicBezTo>
                      <a:pt x="450" y="220"/>
                      <a:pt x="450" y="220"/>
                      <a:pt x="450" y="220"/>
                    </a:cubicBezTo>
                    <a:cubicBezTo>
                      <a:pt x="450" y="221"/>
                      <a:pt x="450" y="221"/>
                      <a:pt x="450" y="221"/>
                    </a:cubicBezTo>
                    <a:cubicBezTo>
                      <a:pt x="453" y="224"/>
                      <a:pt x="453" y="224"/>
                      <a:pt x="453" y="224"/>
                    </a:cubicBezTo>
                    <a:cubicBezTo>
                      <a:pt x="451" y="229"/>
                      <a:pt x="451" y="229"/>
                      <a:pt x="451" y="229"/>
                    </a:cubicBezTo>
                    <a:cubicBezTo>
                      <a:pt x="451" y="229"/>
                      <a:pt x="451" y="229"/>
                      <a:pt x="451" y="229"/>
                    </a:cubicBezTo>
                    <a:cubicBezTo>
                      <a:pt x="451" y="229"/>
                      <a:pt x="451" y="229"/>
                      <a:pt x="451" y="229"/>
                    </a:cubicBezTo>
                    <a:cubicBezTo>
                      <a:pt x="454" y="223"/>
                      <a:pt x="454" y="223"/>
                      <a:pt x="454" y="223"/>
                    </a:cubicBezTo>
                    <a:cubicBezTo>
                      <a:pt x="456" y="221"/>
                      <a:pt x="456" y="221"/>
                      <a:pt x="456" y="221"/>
                    </a:cubicBezTo>
                    <a:cubicBezTo>
                      <a:pt x="456" y="221"/>
                      <a:pt x="456" y="221"/>
                      <a:pt x="456" y="221"/>
                    </a:cubicBezTo>
                    <a:cubicBezTo>
                      <a:pt x="454" y="212"/>
                      <a:pt x="454" y="212"/>
                      <a:pt x="454" y="212"/>
                    </a:cubicBezTo>
                    <a:cubicBezTo>
                      <a:pt x="456" y="211"/>
                      <a:pt x="456" y="211"/>
                      <a:pt x="456" y="211"/>
                    </a:cubicBezTo>
                    <a:cubicBezTo>
                      <a:pt x="457" y="218"/>
                      <a:pt x="457" y="218"/>
                      <a:pt x="457" y="218"/>
                    </a:cubicBezTo>
                    <a:cubicBezTo>
                      <a:pt x="457" y="218"/>
                      <a:pt x="457" y="218"/>
                      <a:pt x="457" y="218"/>
                    </a:cubicBezTo>
                    <a:cubicBezTo>
                      <a:pt x="457" y="218"/>
                      <a:pt x="457" y="218"/>
                      <a:pt x="457" y="218"/>
                    </a:cubicBezTo>
                    <a:cubicBezTo>
                      <a:pt x="460" y="214"/>
                      <a:pt x="460" y="214"/>
                      <a:pt x="460" y="214"/>
                    </a:cubicBezTo>
                    <a:cubicBezTo>
                      <a:pt x="460" y="214"/>
                      <a:pt x="460" y="214"/>
                      <a:pt x="460" y="214"/>
                    </a:cubicBezTo>
                    <a:cubicBezTo>
                      <a:pt x="460" y="214"/>
                      <a:pt x="460" y="214"/>
                      <a:pt x="460" y="214"/>
                    </a:cubicBezTo>
                    <a:cubicBezTo>
                      <a:pt x="460" y="214"/>
                      <a:pt x="460" y="214"/>
                      <a:pt x="460" y="214"/>
                    </a:cubicBezTo>
                    <a:cubicBezTo>
                      <a:pt x="460" y="214"/>
                      <a:pt x="460" y="214"/>
                      <a:pt x="460" y="214"/>
                    </a:cubicBezTo>
                    <a:cubicBezTo>
                      <a:pt x="460" y="214"/>
                      <a:pt x="460" y="214"/>
                      <a:pt x="460" y="214"/>
                    </a:cubicBezTo>
                    <a:cubicBezTo>
                      <a:pt x="460" y="214"/>
                      <a:pt x="460" y="214"/>
                      <a:pt x="460" y="214"/>
                    </a:cubicBezTo>
                    <a:cubicBezTo>
                      <a:pt x="460" y="214"/>
                      <a:pt x="460" y="214"/>
                      <a:pt x="460" y="214"/>
                    </a:cubicBezTo>
                    <a:cubicBezTo>
                      <a:pt x="460" y="213"/>
                      <a:pt x="460" y="213"/>
                      <a:pt x="460" y="213"/>
                    </a:cubicBezTo>
                    <a:cubicBezTo>
                      <a:pt x="460" y="213"/>
                      <a:pt x="460" y="213"/>
                      <a:pt x="460" y="213"/>
                    </a:cubicBezTo>
                    <a:cubicBezTo>
                      <a:pt x="461" y="213"/>
                      <a:pt x="461" y="213"/>
                      <a:pt x="461" y="213"/>
                    </a:cubicBezTo>
                    <a:cubicBezTo>
                      <a:pt x="461" y="213"/>
                      <a:pt x="461" y="213"/>
                      <a:pt x="461" y="212"/>
                    </a:cubicBezTo>
                    <a:cubicBezTo>
                      <a:pt x="461" y="209"/>
                      <a:pt x="461" y="209"/>
                      <a:pt x="461" y="209"/>
                    </a:cubicBezTo>
                    <a:cubicBezTo>
                      <a:pt x="461" y="209"/>
                      <a:pt x="461" y="209"/>
                      <a:pt x="461" y="209"/>
                    </a:cubicBezTo>
                    <a:cubicBezTo>
                      <a:pt x="460" y="208"/>
                      <a:pt x="460" y="208"/>
                      <a:pt x="460" y="208"/>
                    </a:cubicBezTo>
                    <a:cubicBezTo>
                      <a:pt x="463" y="205"/>
                      <a:pt x="463" y="205"/>
                      <a:pt x="463" y="205"/>
                    </a:cubicBezTo>
                    <a:cubicBezTo>
                      <a:pt x="466" y="203"/>
                      <a:pt x="466" y="203"/>
                      <a:pt x="466" y="203"/>
                    </a:cubicBezTo>
                    <a:cubicBezTo>
                      <a:pt x="472" y="203"/>
                      <a:pt x="472" y="203"/>
                      <a:pt x="472" y="203"/>
                    </a:cubicBezTo>
                    <a:cubicBezTo>
                      <a:pt x="475" y="202"/>
                      <a:pt x="475" y="202"/>
                      <a:pt x="475" y="202"/>
                    </a:cubicBezTo>
                    <a:cubicBezTo>
                      <a:pt x="475" y="202"/>
                      <a:pt x="475" y="202"/>
                      <a:pt x="475" y="202"/>
                    </a:cubicBezTo>
                    <a:cubicBezTo>
                      <a:pt x="477" y="193"/>
                      <a:pt x="477" y="193"/>
                      <a:pt x="477" y="193"/>
                    </a:cubicBezTo>
                    <a:cubicBezTo>
                      <a:pt x="477" y="192"/>
                      <a:pt x="477" y="192"/>
                      <a:pt x="477" y="192"/>
                    </a:cubicBezTo>
                    <a:cubicBezTo>
                      <a:pt x="483" y="188"/>
                      <a:pt x="483" y="188"/>
                      <a:pt x="483" y="188"/>
                    </a:cubicBezTo>
                    <a:cubicBezTo>
                      <a:pt x="485" y="186"/>
                      <a:pt x="485" y="186"/>
                      <a:pt x="485" y="186"/>
                    </a:cubicBezTo>
                    <a:cubicBezTo>
                      <a:pt x="485" y="186"/>
                      <a:pt x="485" y="186"/>
                      <a:pt x="485" y="186"/>
                    </a:cubicBezTo>
                    <a:cubicBezTo>
                      <a:pt x="486" y="183"/>
                      <a:pt x="486" y="183"/>
                      <a:pt x="486" y="183"/>
                    </a:cubicBezTo>
                    <a:cubicBezTo>
                      <a:pt x="488" y="185"/>
                      <a:pt x="488" y="185"/>
                      <a:pt x="488" y="185"/>
                    </a:cubicBezTo>
                    <a:cubicBezTo>
                      <a:pt x="488" y="185"/>
                      <a:pt x="488" y="185"/>
                      <a:pt x="488" y="185"/>
                    </a:cubicBezTo>
                    <a:cubicBezTo>
                      <a:pt x="488" y="185"/>
                      <a:pt x="488" y="185"/>
                      <a:pt x="488" y="185"/>
                    </a:cubicBezTo>
                    <a:cubicBezTo>
                      <a:pt x="488" y="183"/>
                      <a:pt x="488" y="183"/>
                      <a:pt x="488" y="183"/>
                    </a:cubicBezTo>
                    <a:cubicBezTo>
                      <a:pt x="489" y="184"/>
                      <a:pt x="489" y="184"/>
                      <a:pt x="489" y="184"/>
                    </a:cubicBezTo>
                    <a:cubicBezTo>
                      <a:pt x="489" y="184"/>
                      <a:pt x="489" y="184"/>
                      <a:pt x="489" y="184"/>
                    </a:cubicBezTo>
                    <a:cubicBezTo>
                      <a:pt x="489" y="184"/>
                      <a:pt x="489" y="184"/>
                      <a:pt x="489" y="184"/>
                    </a:cubicBezTo>
                    <a:cubicBezTo>
                      <a:pt x="489" y="184"/>
                      <a:pt x="489" y="184"/>
                      <a:pt x="489" y="184"/>
                    </a:cubicBezTo>
                    <a:cubicBezTo>
                      <a:pt x="489" y="184"/>
                      <a:pt x="489" y="184"/>
                      <a:pt x="489" y="184"/>
                    </a:cubicBezTo>
                    <a:cubicBezTo>
                      <a:pt x="489" y="184"/>
                      <a:pt x="489" y="184"/>
                      <a:pt x="489" y="184"/>
                    </a:cubicBezTo>
                    <a:cubicBezTo>
                      <a:pt x="489" y="184"/>
                      <a:pt x="489" y="184"/>
                      <a:pt x="489" y="184"/>
                    </a:cubicBezTo>
                    <a:cubicBezTo>
                      <a:pt x="490" y="184"/>
                      <a:pt x="490" y="184"/>
                      <a:pt x="490" y="184"/>
                    </a:cubicBezTo>
                    <a:cubicBezTo>
                      <a:pt x="490" y="184"/>
                      <a:pt x="490" y="184"/>
                      <a:pt x="490" y="184"/>
                    </a:cubicBezTo>
                    <a:cubicBezTo>
                      <a:pt x="494" y="182"/>
                      <a:pt x="494" y="182"/>
                      <a:pt x="494" y="182"/>
                    </a:cubicBezTo>
                    <a:cubicBezTo>
                      <a:pt x="494" y="182"/>
                      <a:pt x="494" y="182"/>
                      <a:pt x="494" y="182"/>
                    </a:cubicBezTo>
                    <a:cubicBezTo>
                      <a:pt x="494" y="179"/>
                      <a:pt x="494" y="179"/>
                      <a:pt x="494" y="179"/>
                    </a:cubicBezTo>
                    <a:cubicBezTo>
                      <a:pt x="495" y="179"/>
                      <a:pt x="495" y="179"/>
                      <a:pt x="495" y="179"/>
                    </a:cubicBezTo>
                    <a:cubicBezTo>
                      <a:pt x="495" y="181"/>
                      <a:pt x="495" y="181"/>
                      <a:pt x="495" y="181"/>
                    </a:cubicBezTo>
                    <a:cubicBezTo>
                      <a:pt x="495" y="181"/>
                      <a:pt x="495" y="181"/>
                      <a:pt x="495" y="181"/>
                    </a:cubicBezTo>
                    <a:cubicBezTo>
                      <a:pt x="495" y="181"/>
                      <a:pt x="495" y="181"/>
                      <a:pt x="495" y="181"/>
                    </a:cubicBezTo>
                    <a:cubicBezTo>
                      <a:pt x="496" y="181"/>
                      <a:pt x="496" y="181"/>
                      <a:pt x="496" y="181"/>
                    </a:cubicBezTo>
                    <a:cubicBezTo>
                      <a:pt x="496" y="182"/>
                      <a:pt x="496" y="182"/>
                      <a:pt x="496" y="182"/>
                    </a:cubicBezTo>
                    <a:cubicBezTo>
                      <a:pt x="496" y="182"/>
                      <a:pt x="496" y="182"/>
                      <a:pt x="496" y="182"/>
                    </a:cubicBezTo>
                    <a:cubicBezTo>
                      <a:pt x="496" y="182"/>
                      <a:pt x="496" y="182"/>
                      <a:pt x="496" y="182"/>
                    </a:cubicBezTo>
                    <a:cubicBezTo>
                      <a:pt x="496" y="181"/>
                      <a:pt x="496" y="181"/>
                      <a:pt x="496" y="181"/>
                    </a:cubicBezTo>
                    <a:cubicBezTo>
                      <a:pt x="496" y="181"/>
                      <a:pt x="496" y="181"/>
                      <a:pt x="496" y="181"/>
                    </a:cubicBezTo>
                    <a:cubicBezTo>
                      <a:pt x="496" y="181"/>
                      <a:pt x="496" y="181"/>
                      <a:pt x="496" y="181"/>
                    </a:cubicBezTo>
                    <a:cubicBezTo>
                      <a:pt x="495" y="181"/>
                      <a:pt x="495" y="181"/>
                      <a:pt x="495" y="181"/>
                    </a:cubicBezTo>
                    <a:cubicBezTo>
                      <a:pt x="495" y="181"/>
                      <a:pt x="495" y="181"/>
                      <a:pt x="495" y="181"/>
                    </a:cubicBezTo>
                    <a:cubicBezTo>
                      <a:pt x="495" y="181"/>
                      <a:pt x="495" y="181"/>
                      <a:pt x="495" y="181"/>
                    </a:cubicBezTo>
                    <a:cubicBezTo>
                      <a:pt x="495" y="179"/>
                      <a:pt x="495" y="179"/>
                      <a:pt x="495" y="179"/>
                    </a:cubicBezTo>
                    <a:cubicBezTo>
                      <a:pt x="502" y="179"/>
                      <a:pt x="502" y="179"/>
                      <a:pt x="502" y="179"/>
                    </a:cubicBezTo>
                    <a:cubicBezTo>
                      <a:pt x="502" y="179"/>
                      <a:pt x="502" y="179"/>
                      <a:pt x="502" y="179"/>
                    </a:cubicBezTo>
                    <a:cubicBezTo>
                      <a:pt x="506" y="174"/>
                      <a:pt x="506" y="174"/>
                      <a:pt x="506" y="174"/>
                    </a:cubicBezTo>
                    <a:cubicBezTo>
                      <a:pt x="505" y="178"/>
                      <a:pt x="505" y="178"/>
                      <a:pt x="505" y="178"/>
                    </a:cubicBezTo>
                    <a:cubicBezTo>
                      <a:pt x="505" y="178"/>
                      <a:pt x="505" y="178"/>
                      <a:pt x="505" y="178"/>
                    </a:cubicBezTo>
                    <a:cubicBezTo>
                      <a:pt x="505" y="178"/>
                      <a:pt x="505" y="178"/>
                      <a:pt x="505" y="178"/>
                    </a:cubicBezTo>
                    <a:cubicBezTo>
                      <a:pt x="508" y="178"/>
                      <a:pt x="508" y="178"/>
                      <a:pt x="508" y="178"/>
                    </a:cubicBezTo>
                    <a:cubicBezTo>
                      <a:pt x="503" y="181"/>
                      <a:pt x="503" y="181"/>
                      <a:pt x="503" y="181"/>
                    </a:cubicBezTo>
                    <a:cubicBezTo>
                      <a:pt x="499" y="184"/>
                      <a:pt x="499" y="184"/>
                      <a:pt x="499" y="184"/>
                    </a:cubicBezTo>
                    <a:cubicBezTo>
                      <a:pt x="499" y="184"/>
                      <a:pt x="499" y="184"/>
                      <a:pt x="499" y="184"/>
                    </a:cubicBezTo>
                    <a:cubicBezTo>
                      <a:pt x="499" y="184"/>
                      <a:pt x="499" y="184"/>
                      <a:pt x="499" y="184"/>
                    </a:cubicBezTo>
                    <a:cubicBezTo>
                      <a:pt x="503" y="190"/>
                      <a:pt x="503" y="190"/>
                      <a:pt x="503" y="190"/>
                    </a:cubicBezTo>
                    <a:cubicBezTo>
                      <a:pt x="503" y="190"/>
                      <a:pt x="503" y="190"/>
                      <a:pt x="503" y="190"/>
                    </a:cubicBezTo>
                    <a:cubicBezTo>
                      <a:pt x="509" y="185"/>
                      <a:pt x="509" y="185"/>
                      <a:pt x="509" y="185"/>
                    </a:cubicBezTo>
                    <a:cubicBezTo>
                      <a:pt x="509" y="185"/>
                      <a:pt x="509" y="185"/>
                      <a:pt x="509" y="185"/>
                    </a:cubicBezTo>
                    <a:cubicBezTo>
                      <a:pt x="509" y="183"/>
                      <a:pt x="509" y="183"/>
                      <a:pt x="509" y="183"/>
                    </a:cubicBezTo>
                    <a:cubicBezTo>
                      <a:pt x="511" y="182"/>
                      <a:pt x="511" y="182"/>
                      <a:pt x="511" y="182"/>
                    </a:cubicBezTo>
                    <a:cubicBezTo>
                      <a:pt x="512" y="184"/>
                      <a:pt x="512" y="184"/>
                      <a:pt x="512" y="184"/>
                    </a:cubicBezTo>
                    <a:cubicBezTo>
                      <a:pt x="512" y="184"/>
                      <a:pt x="512" y="184"/>
                      <a:pt x="512" y="184"/>
                    </a:cubicBezTo>
                    <a:cubicBezTo>
                      <a:pt x="512" y="184"/>
                      <a:pt x="512" y="184"/>
                      <a:pt x="512" y="184"/>
                    </a:cubicBezTo>
                    <a:cubicBezTo>
                      <a:pt x="512" y="182"/>
                      <a:pt x="512" y="182"/>
                      <a:pt x="512" y="182"/>
                    </a:cubicBezTo>
                    <a:cubicBezTo>
                      <a:pt x="516" y="182"/>
                      <a:pt x="516" y="182"/>
                      <a:pt x="516" y="182"/>
                    </a:cubicBezTo>
                    <a:cubicBezTo>
                      <a:pt x="516" y="182"/>
                      <a:pt x="516" y="182"/>
                      <a:pt x="516" y="182"/>
                    </a:cubicBezTo>
                    <a:cubicBezTo>
                      <a:pt x="521" y="179"/>
                      <a:pt x="521" y="179"/>
                      <a:pt x="521" y="179"/>
                    </a:cubicBezTo>
                    <a:cubicBezTo>
                      <a:pt x="525" y="179"/>
                      <a:pt x="525" y="179"/>
                      <a:pt x="525" y="179"/>
                    </a:cubicBezTo>
                    <a:cubicBezTo>
                      <a:pt x="525" y="179"/>
                      <a:pt x="525" y="179"/>
                      <a:pt x="525" y="179"/>
                    </a:cubicBezTo>
                    <a:cubicBezTo>
                      <a:pt x="525" y="179"/>
                      <a:pt x="525" y="178"/>
                      <a:pt x="525" y="178"/>
                    </a:cubicBezTo>
                    <a:cubicBezTo>
                      <a:pt x="520" y="175"/>
                      <a:pt x="520" y="175"/>
                      <a:pt x="520" y="175"/>
                    </a:cubicBezTo>
                    <a:cubicBezTo>
                      <a:pt x="520" y="175"/>
                      <a:pt x="520" y="175"/>
                      <a:pt x="520" y="175"/>
                    </a:cubicBezTo>
                    <a:cubicBezTo>
                      <a:pt x="516" y="176"/>
                      <a:pt x="516" y="176"/>
                      <a:pt x="516" y="176"/>
                    </a:cubicBezTo>
                    <a:cubicBezTo>
                      <a:pt x="511" y="175"/>
                      <a:pt x="511" y="175"/>
                      <a:pt x="511" y="175"/>
                    </a:cubicBezTo>
                    <a:cubicBezTo>
                      <a:pt x="507" y="172"/>
                      <a:pt x="507" y="172"/>
                      <a:pt x="507" y="172"/>
                    </a:cubicBezTo>
                    <a:cubicBezTo>
                      <a:pt x="506" y="167"/>
                      <a:pt x="506" y="167"/>
                      <a:pt x="506" y="167"/>
                    </a:cubicBezTo>
                    <a:cubicBezTo>
                      <a:pt x="506" y="167"/>
                      <a:pt x="506" y="167"/>
                      <a:pt x="506" y="167"/>
                    </a:cubicBezTo>
                    <a:cubicBezTo>
                      <a:pt x="504" y="167"/>
                      <a:pt x="504" y="167"/>
                      <a:pt x="504" y="167"/>
                    </a:cubicBezTo>
                    <a:cubicBezTo>
                      <a:pt x="507" y="163"/>
                      <a:pt x="507" y="163"/>
                      <a:pt x="507" y="163"/>
                    </a:cubicBezTo>
                    <a:cubicBezTo>
                      <a:pt x="507" y="163"/>
                      <a:pt x="507" y="163"/>
                      <a:pt x="507" y="163"/>
                    </a:cubicBezTo>
                    <a:cubicBezTo>
                      <a:pt x="507" y="163"/>
                      <a:pt x="507" y="163"/>
                      <a:pt x="507" y="163"/>
                    </a:cubicBezTo>
                    <a:cubicBezTo>
                      <a:pt x="508" y="162"/>
                      <a:pt x="508" y="162"/>
                      <a:pt x="508" y="162"/>
                    </a:cubicBezTo>
                    <a:cubicBezTo>
                      <a:pt x="508" y="162"/>
                      <a:pt x="508" y="162"/>
                      <a:pt x="508" y="162"/>
                    </a:cubicBezTo>
                    <a:cubicBezTo>
                      <a:pt x="508" y="162"/>
                      <a:pt x="508" y="162"/>
                      <a:pt x="508" y="162"/>
                    </a:cubicBezTo>
                    <a:cubicBezTo>
                      <a:pt x="508" y="162"/>
                      <a:pt x="508" y="162"/>
                      <a:pt x="508" y="162"/>
                    </a:cubicBezTo>
                    <a:cubicBezTo>
                      <a:pt x="508" y="162"/>
                      <a:pt x="508" y="162"/>
                      <a:pt x="508" y="162"/>
                    </a:cubicBezTo>
                    <a:cubicBezTo>
                      <a:pt x="508" y="162"/>
                      <a:pt x="508" y="162"/>
                      <a:pt x="508" y="162"/>
                    </a:cubicBezTo>
                    <a:cubicBezTo>
                      <a:pt x="507" y="163"/>
                      <a:pt x="507" y="163"/>
                      <a:pt x="507" y="163"/>
                    </a:cubicBezTo>
                    <a:cubicBezTo>
                      <a:pt x="507" y="163"/>
                      <a:pt x="507" y="163"/>
                      <a:pt x="507" y="163"/>
                    </a:cubicBezTo>
                    <a:cubicBezTo>
                      <a:pt x="501" y="162"/>
                      <a:pt x="501" y="162"/>
                      <a:pt x="501" y="162"/>
                    </a:cubicBezTo>
                    <a:cubicBezTo>
                      <a:pt x="497" y="162"/>
                      <a:pt x="497" y="162"/>
                      <a:pt x="497" y="162"/>
                    </a:cubicBezTo>
                    <a:cubicBezTo>
                      <a:pt x="501" y="160"/>
                      <a:pt x="501" y="160"/>
                      <a:pt x="501" y="160"/>
                    </a:cubicBezTo>
                    <a:cubicBezTo>
                      <a:pt x="504" y="162"/>
                      <a:pt x="504" y="162"/>
                      <a:pt x="504" y="162"/>
                    </a:cubicBezTo>
                    <a:cubicBezTo>
                      <a:pt x="504" y="162"/>
                      <a:pt x="504" y="162"/>
                      <a:pt x="504" y="162"/>
                    </a:cubicBezTo>
                    <a:cubicBezTo>
                      <a:pt x="509" y="159"/>
                      <a:pt x="509" y="159"/>
                      <a:pt x="509" y="159"/>
                    </a:cubicBezTo>
                    <a:cubicBezTo>
                      <a:pt x="509" y="159"/>
                      <a:pt x="509" y="159"/>
                      <a:pt x="509" y="159"/>
                    </a:cubicBezTo>
                    <a:cubicBezTo>
                      <a:pt x="509" y="158"/>
                      <a:pt x="509" y="158"/>
                      <a:pt x="509" y="158"/>
                    </a:cubicBezTo>
                    <a:cubicBezTo>
                      <a:pt x="503" y="154"/>
                      <a:pt x="503" y="154"/>
                      <a:pt x="503" y="154"/>
                    </a:cubicBezTo>
                    <a:cubicBezTo>
                      <a:pt x="503" y="154"/>
                      <a:pt x="503" y="154"/>
                      <a:pt x="503" y="154"/>
                    </a:cubicBezTo>
                    <a:cubicBezTo>
                      <a:pt x="497" y="155"/>
                      <a:pt x="497" y="155"/>
                      <a:pt x="497" y="155"/>
                    </a:cubicBezTo>
                    <a:cubicBezTo>
                      <a:pt x="491" y="157"/>
                      <a:pt x="491" y="157"/>
                      <a:pt x="491" y="157"/>
                    </a:cubicBezTo>
                    <a:cubicBezTo>
                      <a:pt x="490" y="157"/>
                      <a:pt x="490" y="157"/>
                      <a:pt x="490" y="157"/>
                    </a:cubicBezTo>
                    <a:cubicBezTo>
                      <a:pt x="489" y="158"/>
                      <a:pt x="489" y="158"/>
                      <a:pt x="489" y="158"/>
                    </a:cubicBezTo>
                    <a:cubicBezTo>
                      <a:pt x="489" y="158"/>
                      <a:pt x="489" y="158"/>
                      <a:pt x="489" y="158"/>
                    </a:cubicBezTo>
                    <a:cubicBezTo>
                      <a:pt x="483" y="162"/>
                      <a:pt x="483" y="162"/>
                      <a:pt x="483" y="162"/>
                    </a:cubicBezTo>
                    <a:cubicBezTo>
                      <a:pt x="483" y="162"/>
                      <a:pt x="483" y="162"/>
                      <a:pt x="483" y="162"/>
                    </a:cubicBezTo>
                    <a:cubicBezTo>
                      <a:pt x="478" y="168"/>
                      <a:pt x="478" y="168"/>
                      <a:pt x="478" y="168"/>
                    </a:cubicBezTo>
                    <a:cubicBezTo>
                      <a:pt x="475" y="169"/>
                      <a:pt x="475" y="169"/>
                      <a:pt x="475" y="169"/>
                    </a:cubicBezTo>
                    <a:cubicBezTo>
                      <a:pt x="479" y="165"/>
                      <a:pt x="479" y="165"/>
                      <a:pt x="479" y="165"/>
                    </a:cubicBezTo>
                    <a:cubicBezTo>
                      <a:pt x="480" y="165"/>
                      <a:pt x="480" y="165"/>
                      <a:pt x="480" y="165"/>
                    </a:cubicBezTo>
                    <a:cubicBezTo>
                      <a:pt x="482" y="161"/>
                      <a:pt x="482" y="161"/>
                      <a:pt x="482" y="161"/>
                    </a:cubicBezTo>
                    <a:cubicBezTo>
                      <a:pt x="482" y="161"/>
                      <a:pt x="482" y="161"/>
                      <a:pt x="482" y="161"/>
                    </a:cubicBezTo>
                    <a:cubicBezTo>
                      <a:pt x="482" y="161"/>
                      <a:pt x="482" y="161"/>
                      <a:pt x="482" y="161"/>
                    </a:cubicBezTo>
                    <a:cubicBezTo>
                      <a:pt x="482" y="161"/>
                      <a:pt x="482" y="161"/>
                      <a:pt x="482" y="161"/>
                    </a:cubicBezTo>
                    <a:cubicBezTo>
                      <a:pt x="485" y="157"/>
                      <a:pt x="485" y="157"/>
                      <a:pt x="485" y="157"/>
                    </a:cubicBezTo>
                    <a:cubicBezTo>
                      <a:pt x="488" y="154"/>
                      <a:pt x="488" y="154"/>
                      <a:pt x="488" y="154"/>
                    </a:cubicBezTo>
                    <a:cubicBezTo>
                      <a:pt x="494" y="153"/>
                      <a:pt x="494" y="153"/>
                      <a:pt x="494" y="153"/>
                    </a:cubicBezTo>
                    <a:cubicBezTo>
                      <a:pt x="494" y="153"/>
                      <a:pt x="494" y="153"/>
                      <a:pt x="494" y="153"/>
                    </a:cubicBezTo>
                    <a:cubicBezTo>
                      <a:pt x="498" y="148"/>
                      <a:pt x="498" y="148"/>
                      <a:pt x="498" y="148"/>
                    </a:cubicBezTo>
                    <a:cubicBezTo>
                      <a:pt x="500" y="148"/>
                      <a:pt x="500" y="148"/>
                      <a:pt x="500" y="148"/>
                    </a:cubicBezTo>
                    <a:cubicBezTo>
                      <a:pt x="508" y="147"/>
                      <a:pt x="508" y="147"/>
                      <a:pt x="508" y="147"/>
                    </a:cubicBezTo>
                    <a:cubicBezTo>
                      <a:pt x="513" y="148"/>
                      <a:pt x="513" y="148"/>
                      <a:pt x="513" y="148"/>
                    </a:cubicBezTo>
                    <a:cubicBezTo>
                      <a:pt x="516" y="147"/>
                      <a:pt x="516" y="147"/>
                      <a:pt x="516" y="147"/>
                    </a:cubicBezTo>
                    <a:cubicBezTo>
                      <a:pt x="521" y="148"/>
                      <a:pt x="521" y="148"/>
                      <a:pt x="521" y="148"/>
                    </a:cubicBezTo>
                    <a:cubicBezTo>
                      <a:pt x="522" y="148"/>
                      <a:pt x="522" y="148"/>
                      <a:pt x="522" y="148"/>
                    </a:cubicBezTo>
                    <a:cubicBezTo>
                      <a:pt x="521" y="149"/>
                      <a:pt x="521" y="149"/>
                      <a:pt x="521" y="149"/>
                    </a:cubicBezTo>
                    <a:cubicBezTo>
                      <a:pt x="521" y="149"/>
                      <a:pt x="521" y="149"/>
                      <a:pt x="521" y="149"/>
                    </a:cubicBezTo>
                    <a:cubicBezTo>
                      <a:pt x="521" y="149"/>
                      <a:pt x="521" y="149"/>
                      <a:pt x="521" y="149"/>
                    </a:cubicBezTo>
                    <a:cubicBezTo>
                      <a:pt x="528" y="148"/>
                      <a:pt x="528" y="148"/>
                      <a:pt x="528" y="148"/>
                    </a:cubicBezTo>
                    <a:cubicBezTo>
                      <a:pt x="528" y="148"/>
                      <a:pt x="528" y="148"/>
                      <a:pt x="528" y="148"/>
                    </a:cubicBezTo>
                    <a:cubicBezTo>
                      <a:pt x="529" y="148"/>
                      <a:pt x="529" y="148"/>
                      <a:pt x="529" y="148"/>
                    </a:cubicBezTo>
                    <a:cubicBezTo>
                      <a:pt x="529" y="148"/>
                      <a:pt x="529" y="148"/>
                      <a:pt x="529" y="148"/>
                    </a:cubicBezTo>
                    <a:cubicBezTo>
                      <a:pt x="529" y="148"/>
                      <a:pt x="529" y="148"/>
                      <a:pt x="529" y="148"/>
                    </a:cubicBezTo>
                    <a:cubicBezTo>
                      <a:pt x="529" y="148"/>
                      <a:pt x="529" y="148"/>
                      <a:pt x="529" y="148"/>
                    </a:cubicBezTo>
                    <a:cubicBezTo>
                      <a:pt x="529" y="148"/>
                      <a:pt x="529" y="148"/>
                      <a:pt x="529" y="148"/>
                    </a:cubicBezTo>
                    <a:cubicBezTo>
                      <a:pt x="529" y="148"/>
                      <a:pt x="529" y="148"/>
                      <a:pt x="529" y="148"/>
                    </a:cubicBezTo>
                    <a:cubicBezTo>
                      <a:pt x="529" y="148"/>
                      <a:pt x="529" y="148"/>
                      <a:pt x="529" y="148"/>
                    </a:cubicBezTo>
                    <a:cubicBezTo>
                      <a:pt x="529" y="148"/>
                      <a:pt x="529" y="148"/>
                      <a:pt x="529" y="148"/>
                    </a:cubicBezTo>
                    <a:cubicBezTo>
                      <a:pt x="534" y="145"/>
                      <a:pt x="534" y="145"/>
                      <a:pt x="534" y="145"/>
                    </a:cubicBezTo>
                    <a:cubicBezTo>
                      <a:pt x="534" y="145"/>
                      <a:pt x="535" y="145"/>
                      <a:pt x="535" y="145"/>
                    </a:cubicBezTo>
                    <a:cubicBezTo>
                      <a:pt x="536" y="142"/>
                      <a:pt x="536" y="142"/>
                      <a:pt x="536" y="142"/>
                    </a:cubicBezTo>
                    <a:cubicBezTo>
                      <a:pt x="543" y="141"/>
                      <a:pt x="543" y="141"/>
                      <a:pt x="543" y="141"/>
                    </a:cubicBezTo>
                    <a:cubicBezTo>
                      <a:pt x="545" y="141"/>
                      <a:pt x="545" y="141"/>
                      <a:pt x="545" y="141"/>
                    </a:cubicBezTo>
                    <a:cubicBezTo>
                      <a:pt x="545" y="141"/>
                      <a:pt x="545" y="141"/>
                      <a:pt x="545" y="141"/>
                    </a:cubicBezTo>
                    <a:cubicBezTo>
                      <a:pt x="550" y="136"/>
                      <a:pt x="550" y="136"/>
                      <a:pt x="550" y="136"/>
                    </a:cubicBezTo>
                    <a:cubicBezTo>
                      <a:pt x="551" y="136"/>
                      <a:pt x="551" y="136"/>
                      <a:pt x="551" y="136"/>
                    </a:cubicBezTo>
                    <a:cubicBezTo>
                      <a:pt x="551" y="136"/>
                      <a:pt x="551" y="136"/>
                      <a:pt x="551" y="136"/>
                    </a:cubicBezTo>
                    <a:cubicBezTo>
                      <a:pt x="551" y="136"/>
                      <a:pt x="551" y="136"/>
                      <a:pt x="551" y="136"/>
                    </a:cubicBezTo>
                    <a:cubicBezTo>
                      <a:pt x="550" y="130"/>
                      <a:pt x="550" y="130"/>
                      <a:pt x="550" y="130"/>
                    </a:cubicBezTo>
                    <a:cubicBezTo>
                      <a:pt x="550" y="129"/>
                      <a:pt x="550" y="129"/>
                      <a:pt x="550" y="129"/>
                    </a:cubicBezTo>
                    <a:cubicBezTo>
                      <a:pt x="545" y="126"/>
                      <a:pt x="545" y="126"/>
                      <a:pt x="545" y="126"/>
                    </a:cubicBezTo>
                    <a:cubicBezTo>
                      <a:pt x="545" y="126"/>
                      <a:pt x="544" y="126"/>
                      <a:pt x="544" y="126"/>
                    </a:cubicBezTo>
                    <a:cubicBezTo>
                      <a:pt x="543" y="128"/>
                      <a:pt x="543" y="128"/>
                      <a:pt x="543" y="128"/>
                    </a:cubicBezTo>
                    <a:cubicBezTo>
                      <a:pt x="544" y="125"/>
                      <a:pt x="544" y="125"/>
                      <a:pt x="544" y="125"/>
                    </a:cubicBezTo>
                    <a:cubicBezTo>
                      <a:pt x="544" y="125"/>
                      <a:pt x="544" y="125"/>
                      <a:pt x="544" y="125"/>
                    </a:cubicBezTo>
                    <a:cubicBezTo>
                      <a:pt x="544" y="125"/>
                      <a:pt x="544" y="125"/>
                      <a:pt x="544" y="125"/>
                    </a:cubicBezTo>
                    <a:cubicBezTo>
                      <a:pt x="539" y="123"/>
                      <a:pt x="539" y="123"/>
                      <a:pt x="539" y="123"/>
                    </a:cubicBezTo>
                    <a:cubicBezTo>
                      <a:pt x="539" y="123"/>
                      <a:pt x="539" y="123"/>
                      <a:pt x="539" y="123"/>
                    </a:cubicBezTo>
                    <a:cubicBezTo>
                      <a:pt x="539" y="123"/>
                      <a:pt x="539" y="123"/>
                      <a:pt x="539" y="123"/>
                    </a:cubicBezTo>
                    <a:cubicBezTo>
                      <a:pt x="540" y="124"/>
                      <a:pt x="540" y="124"/>
                      <a:pt x="540" y="124"/>
                    </a:cubicBezTo>
                    <a:cubicBezTo>
                      <a:pt x="534" y="126"/>
                      <a:pt x="534" y="126"/>
                      <a:pt x="534" y="126"/>
                    </a:cubicBezTo>
                    <a:cubicBezTo>
                      <a:pt x="530" y="127"/>
                      <a:pt x="530" y="127"/>
                      <a:pt x="530" y="127"/>
                    </a:cubicBezTo>
                    <a:cubicBezTo>
                      <a:pt x="530" y="127"/>
                      <a:pt x="530" y="127"/>
                      <a:pt x="530" y="127"/>
                    </a:cubicBezTo>
                    <a:cubicBezTo>
                      <a:pt x="529" y="129"/>
                      <a:pt x="529" y="129"/>
                      <a:pt x="529" y="129"/>
                    </a:cubicBezTo>
                    <a:cubicBezTo>
                      <a:pt x="528" y="129"/>
                      <a:pt x="528" y="129"/>
                      <a:pt x="528" y="129"/>
                    </a:cubicBezTo>
                    <a:cubicBezTo>
                      <a:pt x="529" y="126"/>
                      <a:pt x="529" y="126"/>
                      <a:pt x="529" y="126"/>
                    </a:cubicBezTo>
                    <a:cubicBezTo>
                      <a:pt x="534" y="124"/>
                      <a:pt x="534" y="124"/>
                      <a:pt x="534" y="124"/>
                    </a:cubicBezTo>
                    <a:cubicBezTo>
                      <a:pt x="536" y="124"/>
                      <a:pt x="536" y="124"/>
                      <a:pt x="536" y="124"/>
                    </a:cubicBezTo>
                    <a:cubicBezTo>
                      <a:pt x="536" y="124"/>
                      <a:pt x="536" y="124"/>
                      <a:pt x="536" y="124"/>
                    </a:cubicBezTo>
                    <a:cubicBezTo>
                      <a:pt x="538" y="123"/>
                      <a:pt x="538" y="123"/>
                      <a:pt x="538" y="123"/>
                    </a:cubicBezTo>
                    <a:cubicBezTo>
                      <a:pt x="543" y="121"/>
                      <a:pt x="543" y="121"/>
                      <a:pt x="543" y="121"/>
                    </a:cubicBezTo>
                    <a:cubicBezTo>
                      <a:pt x="543" y="121"/>
                      <a:pt x="543" y="121"/>
                      <a:pt x="543" y="121"/>
                    </a:cubicBezTo>
                    <a:cubicBezTo>
                      <a:pt x="543" y="121"/>
                      <a:pt x="543" y="121"/>
                      <a:pt x="543" y="121"/>
                    </a:cubicBezTo>
                    <a:cubicBezTo>
                      <a:pt x="535" y="119"/>
                      <a:pt x="535" y="119"/>
                      <a:pt x="535" y="119"/>
                    </a:cubicBezTo>
                    <a:cubicBezTo>
                      <a:pt x="535" y="119"/>
                      <a:pt x="535" y="119"/>
                      <a:pt x="535" y="119"/>
                    </a:cubicBezTo>
                    <a:cubicBezTo>
                      <a:pt x="533" y="118"/>
                      <a:pt x="533" y="118"/>
                      <a:pt x="533" y="118"/>
                    </a:cubicBezTo>
                    <a:cubicBezTo>
                      <a:pt x="534" y="117"/>
                      <a:pt x="534" y="117"/>
                      <a:pt x="534" y="117"/>
                    </a:cubicBezTo>
                    <a:cubicBezTo>
                      <a:pt x="534" y="117"/>
                      <a:pt x="534" y="117"/>
                      <a:pt x="534" y="117"/>
                    </a:cubicBezTo>
                    <a:cubicBezTo>
                      <a:pt x="534" y="117"/>
                      <a:pt x="534" y="117"/>
                      <a:pt x="534" y="117"/>
                    </a:cubicBezTo>
                    <a:cubicBezTo>
                      <a:pt x="532" y="118"/>
                      <a:pt x="532" y="118"/>
                      <a:pt x="532" y="118"/>
                    </a:cubicBezTo>
                    <a:cubicBezTo>
                      <a:pt x="532" y="118"/>
                      <a:pt x="532" y="118"/>
                      <a:pt x="532" y="118"/>
                    </a:cubicBezTo>
                    <a:cubicBezTo>
                      <a:pt x="532" y="118"/>
                      <a:pt x="533" y="117"/>
                      <a:pt x="532" y="117"/>
                    </a:cubicBezTo>
                    <a:cubicBezTo>
                      <a:pt x="532" y="117"/>
                      <a:pt x="532" y="117"/>
                      <a:pt x="532" y="117"/>
                    </a:cubicBezTo>
                    <a:cubicBezTo>
                      <a:pt x="530" y="117"/>
                      <a:pt x="530" y="117"/>
                      <a:pt x="530" y="117"/>
                    </a:cubicBezTo>
                    <a:cubicBezTo>
                      <a:pt x="531" y="116"/>
                      <a:pt x="531" y="116"/>
                      <a:pt x="531" y="116"/>
                    </a:cubicBezTo>
                    <a:cubicBezTo>
                      <a:pt x="531" y="116"/>
                      <a:pt x="531" y="116"/>
                      <a:pt x="531" y="116"/>
                    </a:cubicBezTo>
                    <a:cubicBezTo>
                      <a:pt x="531" y="116"/>
                      <a:pt x="531" y="116"/>
                      <a:pt x="531" y="116"/>
                    </a:cubicBezTo>
                    <a:cubicBezTo>
                      <a:pt x="529" y="116"/>
                      <a:pt x="529" y="116"/>
                      <a:pt x="529" y="116"/>
                    </a:cubicBezTo>
                    <a:cubicBezTo>
                      <a:pt x="529" y="116"/>
                      <a:pt x="529" y="116"/>
                      <a:pt x="529" y="116"/>
                    </a:cubicBezTo>
                    <a:cubicBezTo>
                      <a:pt x="526" y="118"/>
                      <a:pt x="526" y="118"/>
                      <a:pt x="526" y="118"/>
                    </a:cubicBezTo>
                    <a:cubicBezTo>
                      <a:pt x="523" y="111"/>
                      <a:pt x="523" y="111"/>
                      <a:pt x="523" y="111"/>
                    </a:cubicBezTo>
                    <a:cubicBezTo>
                      <a:pt x="523" y="111"/>
                      <a:pt x="523" y="111"/>
                      <a:pt x="523" y="111"/>
                    </a:cubicBezTo>
                    <a:cubicBezTo>
                      <a:pt x="521" y="111"/>
                      <a:pt x="521" y="111"/>
                      <a:pt x="521" y="111"/>
                    </a:cubicBezTo>
                    <a:cubicBezTo>
                      <a:pt x="522" y="110"/>
                      <a:pt x="522" y="110"/>
                      <a:pt x="522" y="110"/>
                    </a:cubicBezTo>
                    <a:cubicBezTo>
                      <a:pt x="522" y="110"/>
                      <a:pt x="522" y="110"/>
                      <a:pt x="522" y="110"/>
                    </a:cubicBezTo>
                    <a:cubicBezTo>
                      <a:pt x="522" y="110"/>
                      <a:pt x="522" y="110"/>
                      <a:pt x="522" y="110"/>
                    </a:cubicBezTo>
                    <a:cubicBezTo>
                      <a:pt x="520" y="109"/>
                      <a:pt x="520" y="109"/>
                      <a:pt x="520" y="109"/>
                    </a:cubicBezTo>
                    <a:cubicBezTo>
                      <a:pt x="522" y="109"/>
                      <a:pt x="522" y="109"/>
                      <a:pt x="522" y="109"/>
                    </a:cubicBezTo>
                    <a:cubicBezTo>
                      <a:pt x="522" y="109"/>
                      <a:pt x="522" y="109"/>
                      <a:pt x="522" y="109"/>
                    </a:cubicBezTo>
                    <a:cubicBezTo>
                      <a:pt x="522" y="109"/>
                      <a:pt x="522" y="109"/>
                      <a:pt x="522" y="109"/>
                    </a:cubicBezTo>
                    <a:cubicBezTo>
                      <a:pt x="519" y="108"/>
                      <a:pt x="519" y="108"/>
                      <a:pt x="519" y="108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18" y="98"/>
                      <a:pt x="518" y="98"/>
                      <a:pt x="518" y="98"/>
                    </a:cubicBezTo>
                    <a:cubicBezTo>
                      <a:pt x="518" y="98"/>
                      <a:pt x="518" y="98"/>
                      <a:pt x="518" y="98"/>
                    </a:cubicBezTo>
                    <a:cubicBezTo>
                      <a:pt x="514" y="100"/>
                      <a:pt x="514" y="100"/>
                      <a:pt x="514" y="100"/>
                    </a:cubicBezTo>
                    <a:cubicBezTo>
                      <a:pt x="515" y="98"/>
                      <a:pt x="515" y="98"/>
                      <a:pt x="515" y="98"/>
                    </a:cubicBezTo>
                    <a:cubicBezTo>
                      <a:pt x="517" y="97"/>
                      <a:pt x="517" y="97"/>
                      <a:pt x="517" y="97"/>
                    </a:cubicBezTo>
                    <a:cubicBezTo>
                      <a:pt x="517" y="97"/>
                      <a:pt x="517" y="97"/>
                      <a:pt x="517" y="97"/>
                    </a:cubicBezTo>
                    <a:cubicBezTo>
                      <a:pt x="517" y="97"/>
                      <a:pt x="517" y="97"/>
                      <a:pt x="517" y="97"/>
                    </a:cubicBezTo>
                    <a:cubicBezTo>
                      <a:pt x="512" y="98"/>
                      <a:pt x="512" y="98"/>
                      <a:pt x="512" y="98"/>
                    </a:cubicBezTo>
                    <a:cubicBezTo>
                      <a:pt x="515" y="95"/>
                      <a:pt x="515" y="95"/>
                      <a:pt x="515" y="95"/>
                    </a:cubicBezTo>
                    <a:cubicBezTo>
                      <a:pt x="515" y="95"/>
                      <a:pt x="515" y="95"/>
                      <a:pt x="515" y="95"/>
                    </a:cubicBezTo>
                    <a:cubicBezTo>
                      <a:pt x="515" y="95"/>
                      <a:pt x="515" y="95"/>
                      <a:pt x="515" y="95"/>
                    </a:cubicBezTo>
                    <a:cubicBezTo>
                      <a:pt x="510" y="93"/>
                      <a:pt x="510" y="93"/>
                      <a:pt x="510" y="93"/>
                    </a:cubicBezTo>
                    <a:cubicBezTo>
                      <a:pt x="513" y="92"/>
                      <a:pt x="513" y="92"/>
                      <a:pt x="513" y="92"/>
                    </a:cubicBezTo>
                    <a:cubicBezTo>
                      <a:pt x="513" y="92"/>
                      <a:pt x="513" y="92"/>
                      <a:pt x="513" y="92"/>
                    </a:cubicBezTo>
                    <a:cubicBezTo>
                      <a:pt x="513" y="92"/>
                      <a:pt x="513" y="92"/>
                      <a:pt x="513" y="92"/>
                    </a:cubicBezTo>
                    <a:cubicBezTo>
                      <a:pt x="510" y="91"/>
                      <a:pt x="510" y="91"/>
                      <a:pt x="510" y="91"/>
                    </a:cubicBezTo>
                    <a:cubicBezTo>
                      <a:pt x="511" y="90"/>
                      <a:pt x="511" y="90"/>
                      <a:pt x="511" y="90"/>
                    </a:cubicBezTo>
                    <a:cubicBezTo>
                      <a:pt x="511" y="90"/>
                      <a:pt x="511" y="90"/>
                      <a:pt x="511" y="90"/>
                    </a:cubicBezTo>
                    <a:cubicBezTo>
                      <a:pt x="511" y="90"/>
                      <a:pt x="511" y="90"/>
                      <a:pt x="511" y="90"/>
                    </a:cubicBezTo>
                    <a:cubicBezTo>
                      <a:pt x="510" y="90"/>
                      <a:pt x="510" y="90"/>
                      <a:pt x="510" y="90"/>
                    </a:cubicBezTo>
                    <a:cubicBezTo>
                      <a:pt x="509" y="87"/>
                      <a:pt x="509" y="87"/>
                      <a:pt x="509" y="87"/>
                    </a:cubicBezTo>
                    <a:cubicBezTo>
                      <a:pt x="509" y="87"/>
                      <a:pt x="509" y="87"/>
                      <a:pt x="509" y="87"/>
                    </a:cubicBezTo>
                    <a:cubicBezTo>
                      <a:pt x="509" y="87"/>
                      <a:pt x="509" y="87"/>
                      <a:pt x="509" y="87"/>
                    </a:cubicBezTo>
                    <a:cubicBezTo>
                      <a:pt x="507" y="88"/>
                      <a:pt x="507" y="88"/>
                      <a:pt x="507" y="88"/>
                    </a:cubicBezTo>
                    <a:cubicBezTo>
                      <a:pt x="506" y="87"/>
                      <a:pt x="506" y="87"/>
                      <a:pt x="506" y="87"/>
                    </a:cubicBezTo>
                    <a:cubicBezTo>
                      <a:pt x="508" y="86"/>
                      <a:pt x="508" y="86"/>
                      <a:pt x="508" y="86"/>
                    </a:cubicBezTo>
                    <a:cubicBezTo>
                      <a:pt x="508" y="86"/>
                      <a:pt x="508" y="86"/>
                      <a:pt x="508" y="86"/>
                    </a:cubicBezTo>
                    <a:cubicBezTo>
                      <a:pt x="508" y="86"/>
                      <a:pt x="508" y="86"/>
                      <a:pt x="508" y="86"/>
                    </a:cubicBezTo>
                    <a:cubicBezTo>
                      <a:pt x="508" y="86"/>
                      <a:pt x="508" y="86"/>
                      <a:pt x="508" y="86"/>
                    </a:cubicBezTo>
                    <a:cubicBezTo>
                      <a:pt x="508" y="86"/>
                      <a:pt x="508" y="86"/>
                      <a:pt x="508" y="86"/>
                    </a:cubicBezTo>
                    <a:cubicBezTo>
                      <a:pt x="508" y="86"/>
                      <a:pt x="508" y="86"/>
                      <a:pt x="508" y="86"/>
                    </a:cubicBezTo>
                    <a:cubicBezTo>
                      <a:pt x="508" y="86"/>
                      <a:pt x="508" y="85"/>
                      <a:pt x="508" y="85"/>
                    </a:cubicBezTo>
                    <a:cubicBezTo>
                      <a:pt x="507" y="84"/>
                      <a:pt x="507" y="84"/>
                      <a:pt x="507" y="84"/>
                    </a:cubicBezTo>
                    <a:cubicBezTo>
                      <a:pt x="507" y="84"/>
                      <a:pt x="507" y="84"/>
                      <a:pt x="507" y="84"/>
                    </a:cubicBezTo>
                    <a:cubicBezTo>
                      <a:pt x="506" y="85"/>
                      <a:pt x="506" y="85"/>
                      <a:pt x="506" y="85"/>
                    </a:cubicBezTo>
                    <a:cubicBezTo>
                      <a:pt x="506" y="85"/>
                      <a:pt x="506" y="85"/>
                      <a:pt x="506" y="85"/>
                    </a:cubicBezTo>
                    <a:cubicBezTo>
                      <a:pt x="506" y="85"/>
                      <a:pt x="506" y="85"/>
                      <a:pt x="506" y="85"/>
                    </a:cubicBezTo>
                    <a:cubicBezTo>
                      <a:pt x="506" y="85"/>
                      <a:pt x="506" y="85"/>
                      <a:pt x="506" y="85"/>
                    </a:cubicBezTo>
                    <a:cubicBezTo>
                      <a:pt x="506" y="85"/>
                      <a:pt x="506" y="85"/>
                      <a:pt x="506" y="85"/>
                    </a:cubicBezTo>
                    <a:cubicBezTo>
                      <a:pt x="503" y="93"/>
                      <a:pt x="503" y="93"/>
                      <a:pt x="503" y="93"/>
                    </a:cubicBezTo>
                    <a:cubicBezTo>
                      <a:pt x="501" y="93"/>
                      <a:pt x="501" y="93"/>
                      <a:pt x="501" y="93"/>
                    </a:cubicBezTo>
                    <a:cubicBezTo>
                      <a:pt x="501" y="93"/>
                      <a:pt x="501" y="93"/>
                      <a:pt x="501" y="93"/>
                    </a:cubicBezTo>
                    <a:cubicBezTo>
                      <a:pt x="500" y="97"/>
                      <a:pt x="500" y="97"/>
                      <a:pt x="500" y="97"/>
                    </a:cubicBezTo>
                    <a:cubicBezTo>
                      <a:pt x="498" y="94"/>
                      <a:pt x="498" y="94"/>
                      <a:pt x="498" y="94"/>
                    </a:cubicBezTo>
                    <a:cubicBezTo>
                      <a:pt x="498" y="94"/>
                      <a:pt x="498" y="94"/>
                      <a:pt x="498" y="94"/>
                    </a:cubicBezTo>
                    <a:cubicBezTo>
                      <a:pt x="493" y="98"/>
                      <a:pt x="493" y="98"/>
                      <a:pt x="493" y="98"/>
                    </a:cubicBezTo>
                    <a:cubicBezTo>
                      <a:pt x="493" y="98"/>
                      <a:pt x="493" y="98"/>
                      <a:pt x="493" y="98"/>
                    </a:cubicBezTo>
                    <a:cubicBezTo>
                      <a:pt x="492" y="100"/>
                      <a:pt x="492" y="100"/>
                      <a:pt x="492" y="100"/>
                    </a:cubicBezTo>
                    <a:cubicBezTo>
                      <a:pt x="492" y="97"/>
                      <a:pt x="492" y="97"/>
                      <a:pt x="492" y="97"/>
                    </a:cubicBezTo>
                    <a:cubicBezTo>
                      <a:pt x="492" y="97"/>
                      <a:pt x="492" y="97"/>
                      <a:pt x="492" y="97"/>
                    </a:cubicBezTo>
                    <a:cubicBezTo>
                      <a:pt x="492" y="97"/>
                      <a:pt x="491" y="97"/>
                      <a:pt x="491" y="97"/>
                    </a:cubicBezTo>
                    <a:cubicBezTo>
                      <a:pt x="490" y="99"/>
                      <a:pt x="490" y="99"/>
                      <a:pt x="490" y="99"/>
                    </a:cubicBezTo>
                    <a:cubicBezTo>
                      <a:pt x="490" y="96"/>
                      <a:pt x="490" y="96"/>
                      <a:pt x="490" y="96"/>
                    </a:cubicBezTo>
                    <a:cubicBezTo>
                      <a:pt x="490" y="96"/>
                      <a:pt x="490" y="96"/>
                      <a:pt x="490" y="96"/>
                    </a:cubicBezTo>
                    <a:cubicBezTo>
                      <a:pt x="490" y="96"/>
                      <a:pt x="490" y="96"/>
                      <a:pt x="490" y="96"/>
                    </a:cubicBezTo>
                    <a:cubicBezTo>
                      <a:pt x="488" y="99"/>
                      <a:pt x="488" y="99"/>
                      <a:pt x="488" y="99"/>
                    </a:cubicBezTo>
                    <a:cubicBezTo>
                      <a:pt x="484" y="101"/>
                      <a:pt x="484" y="101"/>
                      <a:pt x="484" y="101"/>
                    </a:cubicBezTo>
                    <a:cubicBezTo>
                      <a:pt x="489" y="96"/>
                      <a:pt x="489" y="96"/>
                      <a:pt x="489" y="96"/>
                    </a:cubicBezTo>
                    <a:cubicBezTo>
                      <a:pt x="489" y="96"/>
                      <a:pt x="489" y="96"/>
                      <a:pt x="489" y="96"/>
                    </a:cubicBezTo>
                    <a:cubicBezTo>
                      <a:pt x="489" y="96"/>
                      <a:pt x="489" y="96"/>
                      <a:pt x="489" y="96"/>
                    </a:cubicBezTo>
                    <a:cubicBezTo>
                      <a:pt x="484" y="91"/>
                      <a:pt x="484" y="91"/>
                      <a:pt x="484" y="91"/>
                    </a:cubicBezTo>
                    <a:cubicBezTo>
                      <a:pt x="484" y="91"/>
                      <a:pt x="484" y="91"/>
                      <a:pt x="484" y="91"/>
                    </a:cubicBezTo>
                    <a:cubicBezTo>
                      <a:pt x="482" y="91"/>
                      <a:pt x="482" y="91"/>
                      <a:pt x="482" y="91"/>
                    </a:cubicBezTo>
                    <a:cubicBezTo>
                      <a:pt x="482" y="88"/>
                      <a:pt x="482" y="88"/>
                      <a:pt x="482" y="88"/>
                    </a:cubicBezTo>
                    <a:cubicBezTo>
                      <a:pt x="482" y="87"/>
                      <a:pt x="482" y="87"/>
                      <a:pt x="482" y="87"/>
                    </a:cubicBezTo>
                    <a:cubicBezTo>
                      <a:pt x="478" y="87"/>
                      <a:pt x="478" y="87"/>
                      <a:pt x="478" y="87"/>
                    </a:cubicBezTo>
                    <a:cubicBezTo>
                      <a:pt x="482" y="87"/>
                      <a:pt x="482" y="87"/>
                      <a:pt x="482" y="87"/>
                    </a:cubicBezTo>
                    <a:cubicBezTo>
                      <a:pt x="482" y="87"/>
                      <a:pt x="483" y="87"/>
                      <a:pt x="483" y="87"/>
                    </a:cubicBezTo>
                    <a:cubicBezTo>
                      <a:pt x="484" y="82"/>
                      <a:pt x="484" y="82"/>
                      <a:pt x="484" y="82"/>
                    </a:cubicBezTo>
                    <a:cubicBezTo>
                      <a:pt x="484" y="82"/>
                      <a:pt x="484" y="82"/>
                      <a:pt x="484" y="82"/>
                    </a:cubicBezTo>
                    <a:cubicBezTo>
                      <a:pt x="484" y="82"/>
                      <a:pt x="484" y="82"/>
                      <a:pt x="484" y="82"/>
                    </a:cubicBezTo>
                    <a:cubicBezTo>
                      <a:pt x="480" y="81"/>
                      <a:pt x="480" y="81"/>
                      <a:pt x="480" y="81"/>
                    </a:cubicBezTo>
                    <a:cubicBezTo>
                      <a:pt x="473" y="80"/>
                      <a:pt x="473" y="80"/>
                      <a:pt x="473" y="80"/>
                    </a:cubicBezTo>
                    <a:cubicBezTo>
                      <a:pt x="473" y="77"/>
                      <a:pt x="473" y="77"/>
                      <a:pt x="473" y="77"/>
                    </a:cubicBezTo>
                    <a:cubicBezTo>
                      <a:pt x="473" y="77"/>
                      <a:pt x="473" y="77"/>
                      <a:pt x="473" y="77"/>
                    </a:cubicBezTo>
                    <a:cubicBezTo>
                      <a:pt x="473" y="77"/>
                      <a:pt x="473" y="77"/>
                      <a:pt x="473" y="77"/>
                    </a:cubicBezTo>
                    <a:cubicBezTo>
                      <a:pt x="470" y="78"/>
                      <a:pt x="470" y="78"/>
                      <a:pt x="470" y="78"/>
                    </a:cubicBezTo>
                    <a:cubicBezTo>
                      <a:pt x="470" y="77"/>
                      <a:pt x="470" y="77"/>
                      <a:pt x="470" y="77"/>
                    </a:cubicBezTo>
                    <a:cubicBezTo>
                      <a:pt x="470" y="77"/>
                      <a:pt x="470" y="77"/>
                      <a:pt x="470" y="77"/>
                    </a:cubicBezTo>
                    <a:cubicBezTo>
                      <a:pt x="470" y="77"/>
                      <a:pt x="470" y="77"/>
                      <a:pt x="470" y="76"/>
                    </a:cubicBezTo>
                    <a:cubicBezTo>
                      <a:pt x="465" y="73"/>
                      <a:pt x="465" y="73"/>
                      <a:pt x="465" y="73"/>
                    </a:cubicBezTo>
                    <a:cubicBezTo>
                      <a:pt x="463" y="72"/>
                      <a:pt x="463" y="72"/>
                      <a:pt x="463" y="72"/>
                    </a:cubicBezTo>
                    <a:cubicBezTo>
                      <a:pt x="463" y="72"/>
                      <a:pt x="463" y="72"/>
                      <a:pt x="463" y="72"/>
                    </a:cubicBezTo>
                    <a:cubicBezTo>
                      <a:pt x="458" y="74"/>
                      <a:pt x="458" y="74"/>
                      <a:pt x="458" y="74"/>
                    </a:cubicBezTo>
                    <a:cubicBezTo>
                      <a:pt x="452" y="74"/>
                      <a:pt x="452" y="74"/>
                      <a:pt x="452" y="74"/>
                    </a:cubicBezTo>
                    <a:cubicBezTo>
                      <a:pt x="453" y="73"/>
                      <a:pt x="453" y="73"/>
                      <a:pt x="453" y="73"/>
                    </a:cubicBezTo>
                    <a:cubicBezTo>
                      <a:pt x="453" y="73"/>
                      <a:pt x="453" y="73"/>
                      <a:pt x="453" y="73"/>
                    </a:cubicBezTo>
                    <a:cubicBezTo>
                      <a:pt x="453" y="73"/>
                      <a:pt x="453" y="73"/>
                      <a:pt x="453" y="73"/>
                    </a:cubicBezTo>
                    <a:cubicBezTo>
                      <a:pt x="446" y="72"/>
                      <a:pt x="446" y="72"/>
                      <a:pt x="446" y="72"/>
                    </a:cubicBezTo>
                    <a:cubicBezTo>
                      <a:pt x="445" y="71"/>
                      <a:pt x="445" y="71"/>
                      <a:pt x="445" y="71"/>
                    </a:cubicBezTo>
                    <a:cubicBezTo>
                      <a:pt x="444" y="71"/>
                      <a:pt x="444" y="71"/>
                      <a:pt x="444" y="71"/>
                    </a:cubicBezTo>
                    <a:cubicBezTo>
                      <a:pt x="444" y="71"/>
                      <a:pt x="444" y="71"/>
                      <a:pt x="444" y="71"/>
                    </a:cubicBezTo>
                    <a:cubicBezTo>
                      <a:pt x="441" y="73"/>
                      <a:pt x="441" y="73"/>
                      <a:pt x="441" y="73"/>
                    </a:cubicBezTo>
                    <a:cubicBezTo>
                      <a:pt x="441" y="73"/>
                      <a:pt x="441" y="73"/>
                      <a:pt x="441" y="73"/>
                    </a:cubicBezTo>
                    <a:cubicBezTo>
                      <a:pt x="441" y="73"/>
                      <a:pt x="441" y="73"/>
                      <a:pt x="441" y="73"/>
                    </a:cubicBezTo>
                    <a:cubicBezTo>
                      <a:pt x="444" y="78"/>
                      <a:pt x="444" y="78"/>
                      <a:pt x="444" y="78"/>
                    </a:cubicBezTo>
                    <a:cubicBezTo>
                      <a:pt x="440" y="82"/>
                      <a:pt x="440" y="82"/>
                      <a:pt x="440" y="82"/>
                    </a:cubicBezTo>
                    <a:cubicBezTo>
                      <a:pt x="440" y="82"/>
                      <a:pt x="440" y="82"/>
                      <a:pt x="440" y="83"/>
                    </a:cubicBezTo>
                    <a:cubicBezTo>
                      <a:pt x="440" y="83"/>
                      <a:pt x="440" y="83"/>
                      <a:pt x="440" y="83"/>
                    </a:cubicBezTo>
                    <a:cubicBezTo>
                      <a:pt x="444" y="82"/>
                      <a:pt x="444" y="82"/>
                      <a:pt x="444" y="82"/>
                    </a:cubicBezTo>
                    <a:cubicBezTo>
                      <a:pt x="444" y="84"/>
                      <a:pt x="444" y="84"/>
                      <a:pt x="444" y="84"/>
                    </a:cubicBezTo>
                    <a:cubicBezTo>
                      <a:pt x="443" y="87"/>
                      <a:pt x="443" y="87"/>
                      <a:pt x="443" y="87"/>
                    </a:cubicBezTo>
                    <a:cubicBezTo>
                      <a:pt x="443" y="87"/>
                      <a:pt x="443" y="87"/>
                      <a:pt x="443" y="87"/>
                    </a:cubicBezTo>
                    <a:cubicBezTo>
                      <a:pt x="443" y="87"/>
                      <a:pt x="443" y="87"/>
                      <a:pt x="443" y="87"/>
                    </a:cubicBezTo>
                    <a:cubicBezTo>
                      <a:pt x="445" y="87"/>
                      <a:pt x="445" y="87"/>
                      <a:pt x="445" y="87"/>
                    </a:cubicBezTo>
                    <a:cubicBezTo>
                      <a:pt x="442" y="89"/>
                      <a:pt x="442" y="89"/>
                      <a:pt x="442" y="89"/>
                    </a:cubicBezTo>
                    <a:cubicBezTo>
                      <a:pt x="439" y="94"/>
                      <a:pt x="439" y="94"/>
                      <a:pt x="439" y="94"/>
                    </a:cubicBezTo>
                    <a:cubicBezTo>
                      <a:pt x="438" y="94"/>
                      <a:pt x="438" y="94"/>
                      <a:pt x="438" y="94"/>
                    </a:cubicBezTo>
                    <a:cubicBezTo>
                      <a:pt x="438" y="96"/>
                      <a:pt x="438" y="96"/>
                      <a:pt x="438" y="96"/>
                    </a:cubicBezTo>
                    <a:cubicBezTo>
                      <a:pt x="438" y="96"/>
                      <a:pt x="439" y="96"/>
                      <a:pt x="439" y="96"/>
                    </a:cubicBezTo>
                    <a:cubicBezTo>
                      <a:pt x="444" y="99"/>
                      <a:pt x="444" y="99"/>
                      <a:pt x="444" y="99"/>
                    </a:cubicBezTo>
                    <a:cubicBezTo>
                      <a:pt x="445" y="100"/>
                      <a:pt x="445" y="100"/>
                      <a:pt x="445" y="100"/>
                    </a:cubicBezTo>
                    <a:cubicBezTo>
                      <a:pt x="448" y="105"/>
                      <a:pt x="448" y="105"/>
                      <a:pt x="448" y="105"/>
                    </a:cubicBezTo>
                    <a:cubicBezTo>
                      <a:pt x="448" y="110"/>
                      <a:pt x="448" y="110"/>
                      <a:pt x="448" y="110"/>
                    </a:cubicBezTo>
                    <a:cubicBezTo>
                      <a:pt x="446" y="114"/>
                      <a:pt x="446" y="114"/>
                      <a:pt x="446" y="114"/>
                    </a:cubicBezTo>
                    <a:cubicBezTo>
                      <a:pt x="440" y="118"/>
                      <a:pt x="440" y="118"/>
                      <a:pt x="440" y="118"/>
                    </a:cubicBezTo>
                    <a:cubicBezTo>
                      <a:pt x="433" y="120"/>
                      <a:pt x="433" y="120"/>
                      <a:pt x="433" y="120"/>
                    </a:cubicBezTo>
                    <a:cubicBezTo>
                      <a:pt x="433" y="120"/>
                      <a:pt x="433" y="120"/>
                      <a:pt x="433" y="120"/>
                    </a:cubicBezTo>
                    <a:cubicBezTo>
                      <a:pt x="433" y="120"/>
                      <a:pt x="433" y="121"/>
                      <a:pt x="433" y="121"/>
                    </a:cubicBezTo>
                    <a:cubicBezTo>
                      <a:pt x="437" y="126"/>
                      <a:pt x="437" y="126"/>
                      <a:pt x="437" y="126"/>
                    </a:cubicBezTo>
                    <a:cubicBezTo>
                      <a:pt x="436" y="131"/>
                      <a:pt x="436" y="131"/>
                      <a:pt x="436" y="131"/>
                    </a:cubicBezTo>
                    <a:cubicBezTo>
                      <a:pt x="436" y="131"/>
                      <a:pt x="436" y="131"/>
                      <a:pt x="436" y="131"/>
                    </a:cubicBezTo>
                    <a:cubicBezTo>
                      <a:pt x="439" y="135"/>
                      <a:pt x="439" y="135"/>
                      <a:pt x="439" y="135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6" y="138"/>
                      <a:pt x="436" y="138"/>
                      <a:pt x="436" y="138"/>
                    </a:cubicBezTo>
                    <a:cubicBezTo>
                      <a:pt x="438" y="140"/>
                      <a:pt x="438" y="140"/>
                      <a:pt x="438" y="140"/>
                    </a:cubicBezTo>
                    <a:cubicBezTo>
                      <a:pt x="437" y="142"/>
                      <a:pt x="437" y="142"/>
                      <a:pt x="437" y="142"/>
                    </a:cubicBezTo>
                    <a:cubicBezTo>
                      <a:pt x="435" y="139"/>
                      <a:pt x="435" y="139"/>
                      <a:pt x="435" y="139"/>
                    </a:cubicBezTo>
                    <a:cubicBezTo>
                      <a:pt x="435" y="139"/>
                      <a:pt x="435" y="139"/>
                      <a:pt x="435" y="139"/>
                    </a:cubicBezTo>
                    <a:cubicBezTo>
                      <a:pt x="433" y="140"/>
                      <a:pt x="433" y="140"/>
                      <a:pt x="433" y="140"/>
                    </a:cubicBezTo>
                    <a:cubicBezTo>
                      <a:pt x="433" y="141"/>
                      <a:pt x="433" y="141"/>
                      <a:pt x="433" y="141"/>
                    </a:cubicBezTo>
                    <a:cubicBezTo>
                      <a:pt x="435" y="144"/>
                      <a:pt x="435" y="144"/>
                      <a:pt x="435" y="144"/>
                    </a:cubicBezTo>
                    <a:cubicBezTo>
                      <a:pt x="430" y="141"/>
                      <a:pt x="430" y="141"/>
                      <a:pt x="430" y="141"/>
                    </a:cubicBezTo>
                    <a:cubicBezTo>
                      <a:pt x="429" y="139"/>
                      <a:pt x="429" y="139"/>
                      <a:pt x="429" y="139"/>
                    </a:cubicBezTo>
                    <a:cubicBezTo>
                      <a:pt x="429" y="139"/>
                      <a:pt x="429" y="139"/>
                      <a:pt x="429" y="139"/>
                    </a:cubicBezTo>
                    <a:cubicBezTo>
                      <a:pt x="422" y="136"/>
                      <a:pt x="422" y="136"/>
                      <a:pt x="422" y="136"/>
                    </a:cubicBezTo>
                    <a:cubicBezTo>
                      <a:pt x="420" y="131"/>
                      <a:pt x="420" y="131"/>
                      <a:pt x="420" y="131"/>
                    </a:cubicBezTo>
                    <a:cubicBezTo>
                      <a:pt x="420" y="123"/>
                      <a:pt x="420" y="123"/>
                      <a:pt x="420" y="123"/>
                    </a:cubicBezTo>
                    <a:cubicBezTo>
                      <a:pt x="421" y="119"/>
                      <a:pt x="421" y="119"/>
                      <a:pt x="421" y="119"/>
                    </a:cubicBezTo>
                    <a:cubicBezTo>
                      <a:pt x="421" y="119"/>
                      <a:pt x="421" y="119"/>
                      <a:pt x="421" y="119"/>
                    </a:cubicBezTo>
                    <a:cubicBezTo>
                      <a:pt x="420" y="117"/>
                      <a:pt x="420" y="117"/>
                      <a:pt x="420" y="117"/>
                    </a:cubicBezTo>
                    <a:cubicBezTo>
                      <a:pt x="420" y="117"/>
                      <a:pt x="420" y="117"/>
                      <a:pt x="420" y="117"/>
                    </a:cubicBezTo>
                    <a:cubicBezTo>
                      <a:pt x="414" y="117"/>
                      <a:pt x="414" y="117"/>
                      <a:pt x="414" y="117"/>
                    </a:cubicBezTo>
                    <a:cubicBezTo>
                      <a:pt x="413" y="116"/>
                      <a:pt x="413" y="116"/>
                      <a:pt x="413" y="116"/>
                    </a:cubicBezTo>
                    <a:cubicBezTo>
                      <a:pt x="413" y="116"/>
                      <a:pt x="413" y="116"/>
                      <a:pt x="413" y="116"/>
                    </a:cubicBezTo>
                    <a:cubicBezTo>
                      <a:pt x="407" y="116"/>
                      <a:pt x="407" y="116"/>
                      <a:pt x="407" y="116"/>
                    </a:cubicBezTo>
                    <a:cubicBezTo>
                      <a:pt x="407" y="116"/>
                      <a:pt x="407" y="116"/>
                      <a:pt x="407" y="116"/>
                    </a:cubicBezTo>
                    <a:cubicBezTo>
                      <a:pt x="405" y="118"/>
                      <a:pt x="405" y="118"/>
                      <a:pt x="405" y="118"/>
                    </a:cubicBezTo>
                    <a:cubicBezTo>
                      <a:pt x="406" y="116"/>
                      <a:pt x="406" y="116"/>
                      <a:pt x="406" y="116"/>
                    </a:cubicBezTo>
                    <a:cubicBezTo>
                      <a:pt x="406" y="116"/>
                      <a:pt x="406" y="116"/>
                      <a:pt x="406" y="116"/>
                    </a:cubicBezTo>
                    <a:cubicBezTo>
                      <a:pt x="406" y="116"/>
                      <a:pt x="406" y="116"/>
                      <a:pt x="406" y="116"/>
                    </a:cubicBezTo>
                    <a:cubicBezTo>
                      <a:pt x="402" y="114"/>
                      <a:pt x="402" y="114"/>
                      <a:pt x="402" y="114"/>
                    </a:cubicBezTo>
                    <a:cubicBezTo>
                      <a:pt x="396" y="112"/>
                      <a:pt x="396" y="112"/>
                      <a:pt x="396" y="112"/>
                    </a:cubicBezTo>
                    <a:cubicBezTo>
                      <a:pt x="395" y="112"/>
                      <a:pt x="395" y="112"/>
                      <a:pt x="395" y="112"/>
                    </a:cubicBezTo>
                    <a:cubicBezTo>
                      <a:pt x="395" y="112"/>
                      <a:pt x="394" y="112"/>
                      <a:pt x="394" y="112"/>
                    </a:cubicBezTo>
                    <a:cubicBezTo>
                      <a:pt x="394" y="112"/>
                      <a:pt x="394" y="112"/>
                      <a:pt x="394" y="112"/>
                    </a:cubicBezTo>
                    <a:cubicBezTo>
                      <a:pt x="388" y="107"/>
                      <a:pt x="388" y="107"/>
                      <a:pt x="388" y="107"/>
                    </a:cubicBezTo>
                    <a:cubicBezTo>
                      <a:pt x="388" y="107"/>
                      <a:pt x="388" y="107"/>
                      <a:pt x="388" y="107"/>
                    </a:cubicBezTo>
                    <a:cubicBezTo>
                      <a:pt x="383" y="106"/>
                      <a:pt x="383" y="106"/>
                      <a:pt x="383" y="106"/>
                    </a:cubicBezTo>
                    <a:cubicBezTo>
                      <a:pt x="380" y="105"/>
                      <a:pt x="380" y="105"/>
                      <a:pt x="380" y="105"/>
                    </a:cubicBezTo>
                    <a:cubicBezTo>
                      <a:pt x="380" y="105"/>
                      <a:pt x="380" y="105"/>
                      <a:pt x="380" y="105"/>
                    </a:cubicBezTo>
                    <a:cubicBezTo>
                      <a:pt x="378" y="104"/>
                      <a:pt x="378" y="104"/>
                      <a:pt x="378" y="104"/>
                    </a:cubicBezTo>
                    <a:cubicBezTo>
                      <a:pt x="378" y="104"/>
                      <a:pt x="378" y="104"/>
                      <a:pt x="378" y="104"/>
                    </a:cubicBezTo>
                    <a:cubicBezTo>
                      <a:pt x="371" y="105"/>
                      <a:pt x="371" y="105"/>
                      <a:pt x="371" y="105"/>
                    </a:cubicBezTo>
                    <a:cubicBezTo>
                      <a:pt x="369" y="106"/>
                      <a:pt x="369" y="106"/>
                      <a:pt x="369" y="106"/>
                    </a:cubicBezTo>
                    <a:cubicBezTo>
                      <a:pt x="371" y="104"/>
                      <a:pt x="371" y="104"/>
                      <a:pt x="371" y="104"/>
                    </a:cubicBezTo>
                    <a:cubicBezTo>
                      <a:pt x="371" y="104"/>
                      <a:pt x="371" y="104"/>
                      <a:pt x="371" y="104"/>
                    </a:cubicBezTo>
                    <a:cubicBezTo>
                      <a:pt x="368" y="97"/>
                      <a:pt x="368" y="97"/>
                      <a:pt x="368" y="97"/>
                    </a:cubicBezTo>
                    <a:cubicBezTo>
                      <a:pt x="367" y="95"/>
                      <a:pt x="367" y="95"/>
                      <a:pt x="367" y="95"/>
                    </a:cubicBezTo>
                    <a:cubicBezTo>
                      <a:pt x="367" y="95"/>
                      <a:pt x="367" y="95"/>
                      <a:pt x="367" y="95"/>
                    </a:cubicBezTo>
                    <a:cubicBezTo>
                      <a:pt x="362" y="95"/>
                      <a:pt x="362" y="95"/>
                      <a:pt x="362" y="95"/>
                    </a:cubicBezTo>
                    <a:cubicBezTo>
                      <a:pt x="362" y="95"/>
                      <a:pt x="362" y="95"/>
                      <a:pt x="362" y="95"/>
                    </a:cubicBezTo>
                    <a:cubicBezTo>
                      <a:pt x="361" y="97"/>
                      <a:pt x="361" y="97"/>
                      <a:pt x="361" y="97"/>
                    </a:cubicBezTo>
                    <a:cubicBezTo>
                      <a:pt x="358" y="93"/>
                      <a:pt x="358" y="93"/>
                      <a:pt x="358" y="93"/>
                    </a:cubicBezTo>
                    <a:cubicBezTo>
                      <a:pt x="359" y="84"/>
                      <a:pt x="359" y="84"/>
                      <a:pt x="359" y="84"/>
                    </a:cubicBezTo>
                    <a:cubicBezTo>
                      <a:pt x="363" y="78"/>
                      <a:pt x="363" y="78"/>
                      <a:pt x="363" y="78"/>
                    </a:cubicBezTo>
                    <a:cubicBezTo>
                      <a:pt x="367" y="77"/>
                      <a:pt x="367" y="77"/>
                      <a:pt x="367" y="77"/>
                    </a:cubicBezTo>
                    <a:cubicBezTo>
                      <a:pt x="367" y="77"/>
                      <a:pt x="367" y="77"/>
                      <a:pt x="367" y="77"/>
                    </a:cubicBezTo>
                    <a:cubicBezTo>
                      <a:pt x="367" y="76"/>
                      <a:pt x="367" y="76"/>
                      <a:pt x="367" y="76"/>
                    </a:cubicBezTo>
                    <a:cubicBezTo>
                      <a:pt x="365" y="75"/>
                      <a:pt x="365" y="75"/>
                      <a:pt x="365" y="75"/>
                    </a:cubicBezTo>
                    <a:cubicBezTo>
                      <a:pt x="369" y="74"/>
                      <a:pt x="369" y="74"/>
                      <a:pt x="369" y="74"/>
                    </a:cubicBezTo>
                    <a:cubicBezTo>
                      <a:pt x="369" y="74"/>
                      <a:pt x="369" y="74"/>
                      <a:pt x="369" y="74"/>
                    </a:cubicBezTo>
                    <a:cubicBezTo>
                      <a:pt x="369" y="74"/>
                      <a:pt x="369" y="74"/>
                      <a:pt x="369" y="74"/>
                    </a:cubicBezTo>
                    <a:cubicBezTo>
                      <a:pt x="367" y="73"/>
                      <a:pt x="367" y="73"/>
                      <a:pt x="367" y="73"/>
                    </a:cubicBezTo>
                    <a:cubicBezTo>
                      <a:pt x="370" y="71"/>
                      <a:pt x="370" y="71"/>
                      <a:pt x="370" y="71"/>
                    </a:cubicBezTo>
                    <a:cubicBezTo>
                      <a:pt x="373" y="71"/>
                      <a:pt x="373" y="71"/>
                      <a:pt x="373" y="71"/>
                    </a:cubicBezTo>
                    <a:cubicBezTo>
                      <a:pt x="373" y="71"/>
                      <a:pt x="373" y="71"/>
                      <a:pt x="373" y="71"/>
                    </a:cubicBezTo>
                    <a:cubicBezTo>
                      <a:pt x="373" y="71"/>
                      <a:pt x="373" y="71"/>
                      <a:pt x="373" y="71"/>
                    </a:cubicBezTo>
                    <a:cubicBezTo>
                      <a:pt x="371" y="70"/>
                      <a:pt x="371" y="70"/>
                      <a:pt x="371" y="70"/>
                    </a:cubicBezTo>
                    <a:cubicBezTo>
                      <a:pt x="376" y="70"/>
                      <a:pt x="376" y="70"/>
                      <a:pt x="376" y="70"/>
                    </a:cubicBezTo>
                    <a:cubicBezTo>
                      <a:pt x="376" y="70"/>
                      <a:pt x="376" y="70"/>
                      <a:pt x="376" y="70"/>
                    </a:cubicBezTo>
                    <a:cubicBezTo>
                      <a:pt x="376" y="70"/>
                      <a:pt x="376" y="70"/>
                      <a:pt x="376" y="70"/>
                    </a:cubicBezTo>
                    <a:cubicBezTo>
                      <a:pt x="379" y="68"/>
                      <a:pt x="379" y="68"/>
                      <a:pt x="379" y="68"/>
                    </a:cubicBezTo>
                    <a:cubicBezTo>
                      <a:pt x="379" y="68"/>
                      <a:pt x="380" y="68"/>
                      <a:pt x="380" y="68"/>
                    </a:cubicBezTo>
                    <a:cubicBezTo>
                      <a:pt x="380" y="68"/>
                      <a:pt x="379" y="68"/>
                      <a:pt x="379" y="68"/>
                    </a:cubicBezTo>
                    <a:cubicBezTo>
                      <a:pt x="374" y="65"/>
                      <a:pt x="374" y="65"/>
                      <a:pt x="374" y="65"/>
                    </a:cubicBezTo>
                    <a:cubicBezTo>
                      <a:pt x="376" y="65"/>
                      <a:pt x="376" y="65"/>
                      <a:pt x="376" y="65"/>
                    </a:cubicBezTo>
                    <a:cubicBezTo>
                      <a:pt x="377" y="65"/>
                      <a:pt x="377" y="65"/>
                      <a:pt x="377" y="65"/>
                    </a:cubicBezTo>
                    <a:cubicBezTo>
                      <a:pt x="378" y="65"/>
                      <a:pt x="378" y="65"/>
                      <a:pt x="378" y="65"/>
                    </a:cubicBezTo>
                    <a:cubicBezTo>
                      <a:pt x="378" y="65"/>
                      <a:pt x="378" y="65"/>
                      <a:pt x="378" y="65"/>
                    </a:cubicBezTo>
                    <a:cubicBezTo>
                      <a:pt x="378" y="65"/>
                      <a:pt x="378" y="65"/>
                      <a:pt x="378" y="65"/>
                    </a:cubicBezTo>
                    <a:cubicBezTo>
                      <a:pt x="378" y="65"/>
                      <a:pt x="378" y="65"/>
                      <a:pt x="378" y="65"/>
                    </a:cubicBezTo>
                    <a:cubicBezTo>
                      <a:pt x="378" y="65"/>
                      <a:pt x="378" y="65"/>
                      <a:pt x="378" y="65"/>
                    </a:cubicBezTo>
                    <a:cubicBezTo>
                      <a:pt x="379" y="65"/>
                      <a:pt x="379" y="65"/>
                      <a:pt x="379" y="65"/>
                    </a:cubicBezTo>
                    <a:cubicBezTo>
                      <a:pt x="379" y="65"/>
                      <a:pt x="379" y="65"/>
                      <a:pt x="379" y="65"/>
                    </a:cubicBezTo>
                    <a:cubicBezTo>
                      <a:pt x="379" y="65"/>
                      <a:pt x="379" y="65"/>
                      <a:pt x="379" y="65"/>
                    </a:cubicBezTo>
                    <a:cubicBezTo>
                      <a:pt x="382" y="65"/>
                      <a:pt x="382" y="65"/>
                      <a:pt x="382" y="65"/>
                    </a:cubicBezTo>
                    <a:cubicBezTo>
                      <a:pt x="382" y="65"/>
                      <a:pt x="382" y="65"/>
                      <a:pt x="382" y="65"/>
                    </a:cubicBezTo>
                    <a:cubicBezTo>
                      <a:pt x="383" y="62"/>
                      <a:pt x="383" y="62"/>
                      <a:pt x="383" y="62"/>
                    </a:cubicBezTo>
                    <a:cubicBezTo>
                      <a:pt x="387" y="63"/>
                      <a:pt x="387" y="63"/>
                      <a:pt x="387" y="63"/>
                    </a:cubicBezTo>
                    <a:cubicBezTo>
                      <a:pt x="387" y="63"/>
                      <a:pt x="387" y="63"/>
                      <a:pt x="387" y="63"/>
                    </a:cubicBezTo>
                    <a:cubicBezTo>
                      <a:pt x="387" y="63"/>
                      <a:pt x="387" y="63"/>
                      <a:pt x="387" y="63"/>
                    </a:cubicBezTo>
                    <a:cubicBezTo>
                      <a:pt x="387" y="62"/>
                      <a:pt x="387" y="62"/>
                      <a:pt x="387" y="62"/>
                    </a:cubicBezTo>
                    <a:cubicBezTo>
                      <a:pt x="389" y="63"/>
                      <a:pt x="389" y="63"/>
                      <a:pt x="389" y="63"/>
                    </a:cubicBezTo>
                    <a:cubicBezTo>
                      <a:pt x="389" y="63"/>
                      <a:pt x="389" y="63"/>
                      <a:pt x="389" y="63"/>
                    </a:cubicBezTo>
                    <a:cubicBezTo>
                      <a:pt x="392" y="62"/>
                      <a:pt x="392" y="62"/>
                      <a:pt x="392" y="62"/>
                    </a:cubicBezTo>
                    <a:cubicBezTo>
                      <a:pt x="392" y="62"/>
                      <a:pt x="392" y="62"/>
                      <a:pt x="392" y="62"/>
                    </a:cubicBezTo>
                    <a:cubicBezTo>
                      <a:pt x="397" y="55"/>
                      <a:pt x="397" y="55"/>
                      <a:pt x="397" y="55"/>
                    </a:cubicBezTo>
                    <a:cubicBezTo>
                      <a:pt x="397" y="55"/>
                      <a:pt x="397" y="55"/>
                      <a:pt x="397" y="55"/>
                    </a:cubicBezTo>
                    <a:cubicBezTo>
                      <a:pt x="397" y="55"/>
                      <a:pt x="397" y="55"/>
                      <a:pt x="397" y="55"/>
                    </a:cubicBezTo>
                    <a:cubicBezTo>
                      <a:pt x="391" y="55"/>
                      <a:pt x="391" y="55"/>
                      <a:pt x="391" y="55"/>
                    </a:cubicBezTo>
                    <a:cubicBezTo>
                      <a:pt x="389" y="54"/>
                      <a:pt x="389" y="54"/>
                      <a:pt x="389" y="54"/>
                    </a:cubicBezTo>
                    <a:cubicBezTo>
                      <a:pt x="387" y="54"/>
                      <a:pt x="387" y="54"/>
                      <a:pt x="387" y="54"/>
                    </a:cubicBezTo>
                    <a:cubicBezTo>
                      <a:pt x="383" y="51"/>
                      <a:pt x="383" y="51"/>
                      <a:pt x="383" y="51"/>
                    </a:cubicBezTo>
                    <a:cubicBezTo>
                      <a:pt x="383" y="51"/>
                      <a:pt x="383" y="51"/>
                      <a:pt x="383" y="51"/>
                    </a:cubicBezTo>
                    <a:cubicBezTo>
                      <a:pt x="378" y="51"/>
                      <a:pt x="378" y="51"/>
                      <a:pt x="378" y="51"/>
                    </a:cubicBezTo>
                    <a:cubicBezTo>
                      <a:pt x="376" y="51"/>
                      <a:pt x="376" y="51"/>
                      <a:pt x="376" y="51"/>
                    </a:cubicBezTo>
                    <a:cubicBezTo>
                      <a:pt x="382" y="51"/>
                      <a:pt x="382" y="51"/>
                      <a:pt x="382" y="51"/>
                    </a:cubicBezTo>
                    <a:cubicBezTo>
                      <a:pt x="384" y="51"/>
                      <a:pt x="384" y="51"/>
                      <a:pt x="384" y="51"/>
                    </a:cubicBezTo>
                    <a:cubicBezTo>
                      <a:pt x="384" y="51"/>
                      <a:pt x="384" y="51"/>
                      <a:pt x="384" y="51"/>
                    </a:cubicBezTo>
                    <a:cubicBezTo>
                      <a:pt x="384" y="51"/>
                      <a:pt x="384" y="51"/>
                      <a:pt x="384" y="51"/>
                    </a:cubicBezTo>
                    <a:cubicBezTo>
                      <a:pt x="383" y="51"/>
                      <a:pt x="383" y="51"/>
                      <a:pt x="383" y="51"/>
                    </a:cubicBezTo>
                    <a:cubicBezTo>
                      <a:pt x="384" y="51"/>
                      <a:pt x="384" y="51"/>
                      <a:pt x="384" y="51"/>
                    </a:cubicBezTo>
                    <a:cubicBezTo>
                      <a:pt x="392" y="54"/>
                      <a:pt x="392" y="54"/>
                      <a:pt x="392" y="54"/>
                    </a:cubicBezTo>
                    <a:cubicBezTo>
                      <a:pt x="392" y="54"/>
                      <a:pt x="392" y="54"/>
                      <a:pt x="392" y="54"/>
                    </a:cubicBezTo>
                    <a:cubicBezTo>
                      <a:pt x="395" y="55"/>
                      <a:pt x="395" y="55"/>
                      <a:pt x="395" y="55"/>
                    </a:cubicBezTo>
                    <a:cubicBezTo>
                      <a:pt x="395" y="55"/>
                      <a:pt x="395" y="55"/>
                      <a:pt x="395" y="54"/>
                    </a:cubicBezTo>
                    <a:cubicBezTo>
                      <a:pt x="398" y="47"/>
                      <a:pt x="398" y="47"/>
                      <a:pt x="398" y="47"/>
                    </a:cubicBezTo>
                    <a:cubicBezTo>
                      <a:pt x="405" y="47"/>
                      <a:pt x="405" y="47"/>
                      <a:pt x="405" y="47"/>
                    </a:cubicBezTo>
                    <a:cubicBezTo>
                      <a:pt x="406" y="49"/>
                      <a:pt x="406" y="49"/>
                      <a:pt x="406" y="49"/>
                    </a:cubicBezTo>
                    <a:cubicBezTo>
                      <a:pt x="406" y="49"/>
                      <a:pt x="406" y="49"/>
                      <a:pt x="406" y="49"/>
                    </a:cubicBezTo>
                    <a:cubicBezTo>
                      <a:pt x="410" y="49"/>
                      <a:pt x="410" y="49"/>
                      <a:pt x="410" y="49"/>
                    </a:cubicBezTo>
                    <a:cubicBezTo>
                      <a:pt x="410" y="49"/>
                      <a:pt x="410" y="49"/>
                      <a:pt x="410" y="49"/>
                    </a:cubicBezTo>
                    <a:cubicBezTo>
                      <a:pt x="410" y="49"/>
                      <a:pt x="410" y="49"/>
                      <a:pt x="410" y="49"/>
                    </a:cubicBezTo>
                    <a:cubicBezTo>
                      <a:pt x="410" y="48"/>
                      <a:pt x="410" y="48"/>
                      <a:pt x="410" y="48"/>
                    </a:cubicBezTo>
                    <a:cubicBezTo>
                      <a:pt x="413" y="49"/>
                      <a:pt x="413" y="49"/>
                      <a:pt x="413" y="49"/>
                    </a:cubicBezTo>
                    <a:cubicBezTo>
                      <a:pt x="413" y="49"/>
                      <a:pt x="413" y="49"/>
                      <a:pt x="413" y="49"/>
                    </a:cubicBezTo>
                    <a:cubicBezTo>
                      <a:pt x="414" y="49"/>
                      <a:pt x="414" y="49"/>
                      <a:pt x="413" y="49"/>
                    </a:cubicBezTo>
                    <a:cubicBezTo>
                      <a:pt x="409" y="45"/>
                      <a:pt x="409" y="45"/>
                      <a:pt x="409" y="45"/>
                    </a:cubicBezTo>
                    <a:cubicBezTo>
                      <a:pt x="412" y="45"/>
                      <a:pt x="412" y="45"/>
                      <a:pt x="412" y="45"/>
                    </a:cubicBezTo>
                    <a:cubicBezTo>
                      <a:pt x="415" y="48"/>
                      <a:pt x="415" y="48"/>
                      <a:pt x="415" y="48"/>
                    </a:cubicBezTo>
                    <a:cubicBezTo>
                      <a:pt x="415" y="48"/>
                      <a:pt x="415" y="48"/>
                      <a:pt x="415" y="48"/>
                    </a:cubicBezTo>
                    <a:cubicBezTo>
                      <a:pt x="421" y="46"/>
                      <a:pt x="421" y="46"/>
                      <a:pt x="421" y="46"/>
                    </a:cubicBezTo>
                    <a:cubicBezTo>
                      <a:pt x="421" y="46"/>
                      <a:pt x="421" y="46"/>
                      <a:pt x="421" y="46"/>
                    </a:cubicBezTo>
                    <a:cubicBezTo>
                      <a:pt x="422" y="44"/>
                      <a:pt x="422" y="44"/>
                      <a:pt x="422" y="44"/>
                    </a:cubicBezTo>
                    <a:cubicBezTo>
                      <a:pt x="424" y="44"/>
                      <a:pt x="424" y="44"/>
                      <a:pt x="424" y="44"/>
                    </a:cubicBezTo>
                    <a:cubicBezTo>
                      <a:pt x="424" y="44"/>
                      <a:pt x="424" y="44"/>
                      <a:pt x="424" y="44"/>
                    </a:cubicBezTo>
                    <a:cubicBezTo>
                      <a:pt x="426" y="41"/>
                      <a:pt x="426" y="41"/>
                      <a:pt x="426" y="41"/>
                    </a:cubicBezTo>
                    <a:cubicBezTo>
                      <a:pt x="426" y="41"/>
                      <a:pt x="426" y="41"/>
                      <a:pt x="425" y="41"/>
                    </a:cubicBezTo>
                    <a:cubicBezTo>
                      <a:pt x="420" y="37"/>
                      <a:pt x="420" y="37"/>
                      <a:pt x="420" y="37"/>
                    </a:cubicBezTo>
                    <a:cubicBezTo>
                      <a:pt x="419" y="35"/>
                      <a:pt x="419" y="35"/>
                      <a:pt x="419" y="35"/>
                    </a:cubicBezTo>
                    <a:cubicBezTo>
                      <a:pt x="425" y="34"/>
                      <a:pt x="425" y="34"/>
                      <a:pt x="425" y="34"/>
                    </a:cubicBezTo>
                    <a:cubicBezTo>
                      <a:pt x="425" y="34"/>
                      <a:pt x="425" y="34"/>
                      <a:pt x="425" y="34"/>
                    </a:cubicBezTo>
                    <a:cubicBezTo>
                      <a:pt x="425" y="34"/>
                      <a:pt x="425" y="34"/>
                      <a:pt x="425" y="34"/>
                    </a:cubicBezTo>
                    <a:cubicBezTo>
                      <a:pt x="422" y="32"/>
                      <a:pt x="422" y="32"/>
                      <a:pt x="422" y="32"/>
                    </a:cubicBezTo>
                    <a:cubicBezTo>
                      <a:pt x="425" y="31"/>
                      <a:pt x="425" y="31"/>
                      <a:pt x="425" y="31"/>
                    </a:cubicBezTo>
                    <a:cubicBezTo>
                      <a:pt x="425" y="31"/>
                      <a:pt x="425" y="31"/>
                      <a:pt x="425" y="31"/>
                    </a:cubicBezTo>
                    <a:cubicBezTo>
                      <a:pt x="425" y="30"/>
                      <a:pt x="425" y="30"/>
                      <a:pt x="425" y="30"/>
                    </a:cubicBezTo>
                    <a:cubicBezTo>
                      <a:pt x="420" y="28"/>
                      <a:pt x="420" y="28"/>
                      <a:pt x="420" y="28"/>
                    </a:cubicBezTo>
                    <a:cubicBezTo>
                      <a:pt x="420" y="28"/>
                      <a:pt x="420" y="28"/>
                      <a:pt x="420" y="28"/>
                    </a:cubicBezTo>
                    <a:cubicBezTo>
                      <a:pt x="413" y="27"/>
                      <a:pt x="413" y="27"/>
                      <a:pt x="413" y="27"/>
                    </a:cubicBezTo>
                    <a:cubicBezTo>
                      <a:pt x="407" y="27"/>
                      <a:pt x="407" y="27"/>
                      <a:pt x="407" y="27"/>
                    </a:cubicBezTo>
                    <a:cubicBezTo>
                      <a:pt x="404" y="26"/>
                      <a:pt x="404" y="26"/>
                      <a:pt x="404" y="26"/>
                    </a:cubicBezTo>
                    <a:cubicBezTo>
                      <a:pt x="404" y="26"/>
                      <a:pt x="404" y="26"/>
                      <a:pt x="404" y="26"/>
                    </a:cubicBezTo>
                    <a:cubicBezTo>
                      <a:pt x="404" y="26"/>
                      <a:pt x="404" y="26"/>
                      <a:pt x="404" y="26"/>
                    </a:cubicBezTo>
                    <a:cubicBezTo>
                      <a:pt x="404" y="33"/>
                      <a:pt x="404" y="33"/>
                      <a:pt x="404" y="33"/>
                    </a:cubicBezTo>
                    <a:cubicBezTo>
                      <a:pt x="400" y="39"/>
                      <a:pt x="400" y="39"/>
                      <a:pt x="400" y="39"/>
                    </a:cubicBezTo>
                    <a:cubicBezTo>
                      <a:pt x="400" y="37"/>
                      <a:pt x="400" y="37"/>
                      <a:pt x="400" y="37"/>
                    </a:cubicBezTo>
                    <a:cubicBezTo>
                      <a:pt x="400" y="37"/>
                      <a:pt x="400" y="37"/>
                      <a:pt x="400" y="37"/>
                    </a:cubicBezTo>
                    <a:cubicBezTo>
                      <a:pt x="399" y="36"/>
                      <a:pt x="399" y="36"/>
                      <a:pt x="399" y="36"/>
                    </a:cubicBezTo>
                    <a:cubicBezTo>
                      <a:pt x="399" y="36"/>
                      <a:pt x="399" y="36"/>
                      <a:pt x="399" y="36"/>
                    </a:cubicBezTo>
                    <a:cubicBezTo>
                      <a:pt x="398" y="37"/>
                      <a:pt x="398" y="37"/>
                      <a:pt x="398" y="37"/>
                    </a:cubicBezTo>
                    <a:cubicBezTo>
                      <a:pt x="398" y="37"/>
                      <a:pt x="398" y="37"/>
                      <a:pt x="398" y="37"/>
                    </a:cubicBezTo>
                    <a:cubicBezTo>
                      <a:pt x="397" y="38"/>
                      <a:pt x="397" y="38"/>
                      <a:pt x="397" y="38"/>
                    </a:cubicBezTo>
                    <a:cubicBezTo>
                      <a:pt x="397" y="38"/>
                      <a:pt x="397" y="38"/>
                      <a:pt x="397" y="38"/>
                    </a:cubicBezTo>
                    <a:cubicBezTo>
                      <a:pt x="399" y="40"/>
                      <a:pt x="399" y="40"/>
                      <a:pt x="399" y="40"/>
                    </a:cubicBezTo>
                    <a:cubicBezTo>
                      <a:pt x="399" y="40"/>
                      <a:pt x="399" y="40"/>
                      <a:pt x="399" y="40"/>
                    </a:cubicBezTo>
                    <a:cubicBezTo>
                      <a:pt x="399" y="40"/>
                      <a:pt x="399" y="40"/>
                      <a:pt x="399" y="40"/>
                    </a:cubicBezTo>
                    <a:cubicBezTo>
                      <a:pt x="400" y="39"/>
                      <a:pt x="400" y="39"/>
                      <a:pt x="400" y="39"/>
                    </a:cubicBezTo>
                    <a:cubicBezTo>
                      <a:pt x="400" y="40"/>
                      <a:pt x="400" y="40"/>
                      <a:pt x="400" y="40"/>
                    </a:cubicBezTo>
                    <a:cubicBezTo>
                      <a:pt x="400" y="40"/>
                      <a:pt x="400" y="40"/>
                      <a:pt x="400" y="40"/>
                    </a:cubicBezTo>
                    <a:cubicBezTo>
                      <a:pt x="400" y="42"/>
                      <a:pt x="400" y="42"/>
                      <a:pt x="400" y="42"/>
                    </a:cubicBezTo>
                    <a:cubicBezTo>
                      <a:pt x="398" y="41"/>
                      <a:pt x="398" y="41"/>
                      <a:pt x="398" y="41"/>
                    </a:cubicBezTo>
                    <a:cubicBezTo>
                      <a:pt x="398" y="41"/>
                      <a:pt x="398" y="41"/>
                      <a:pt x="398" y="41"/>
                    </a:cubicBezTo>
                    <a:cubicBezTo>
                      <a:pt x="397" y="42"/>
                      <a:pt x="397" y="42"/>
                      <a:pt x="397" y="42"/>
                    </a:cubicBezTo>
                    <a:cubicBezTo>
                      <a:pt x="393" y="35"/>
                      <a:pt x="393" y="35"/>
                      <a:pt x="393" y="35"/>
                    </a:cubicBezTo>
                    <a:cubicBezTo>
                      <a:pt x="393" y="35"/>
                      <a:pt x="393" y="35"/>
                      <a:pt x="393" y="35"/>
                    </a:cubicBezTo>
                    <a:cubicBezTo>
                      <a:pt x="388" y="30"/>
                      <a:pt x="388" y="30"/>
                      <a:pt x="388" y="30"/>
                    </a:cubicBezTo>
                    <a:cubicBezTo>
                      <a:pt x="388" y="30"/>
                      <a:pt x="388" y="30"/>
                      <a:pt x="388" y="30"/>
                    </a:cubicBezTo>
                    <a:cubicBezTo>
                      <a:pt x="384" y="34"/>
                      <a:pt x="384" y="34"/>
                      <a:pt x="384" y="34"/>
                    </a:cubicBezTo>
                    <a:cubicBezTo>
                      <a:pt x="381" y="36"/>
                      <a:pt x="381" y="36"/>
                      <a:pt x="381" y="36"/>
                    </a:cubicBezTo>
                    <a:cubicBezTo>
                      <a:pt x="381" y="30"/>
                      <a:pt x="381" y="30"/>
                      <a:pt x="381" y="30"/>
                    </a:cubicBezTo>
                    <a:cubicBezTo>
                      <a:pt x="382" y="29"/>
                      <a:pt x="382" y="29"/>
                      <a:pt x="382" y="29"/>
                    </a:cubicBezTo>
                    <a:cubicBezTo>
                      <a:pt x="382" y="29"/>
                      <a:pt x="382" y="29"/>
                      <a:pt x="382" y="29"/>
                    </a:cubicBezTo>
                    <a:cubicBezTo>
                      <a:pt x="382" y="29"/>
                      <a:pt x="382" y="29"/>
                      <a:pt x="382" y="29"/>
                    </a:cubicBezTo>
                    <a:cubicBezTo>
                      <a:pt x="382" y="29"/>
                      <a:pt x="382" y="29"/>
                      <a:pt x="381" y="29"/>
                    </a:cubicBezTo>
                    <a:cubicBezTo>
                      <a:pt x="381" y="29"/>
                      <a:pt x="381" y="29"/>
                      <a:pt x="381" y="29"/>
                    </a:cubicBezTo>
                    <a:cubicBezTo>
                      <a:pt x="381" y="29"/>
                      <a:pt x="381" y="29"/>
                      <a:pt x="381" y="29"/>
                    </a:cubicBezTo>
                    <a:cubicBezTo>
                      <a:pt x="381" y="29"/>
                      <a:pt x="381" y="29"/>
                      <a:pt x="381" y="29"/>
                    </a:cubicBezTo>
                    <a:cubicBezTo>
                      <a:pt x="375" y="28"/>
                      <a:pt x="375" y="28"/>
                      <a:pt x="375" y="28"/>
                    </a:cubicBezTo>
                    <a:cubicBezTo>
                      <a:pt x="374" y="29"/>
                      <a:pt x="374" y="29"/>
                      <a:pt x="374" y="29"/>
                    </a:cubicBezTo>
                    <a:cubicBezTo>
                      <a:pt x="368" y="27"/>
                      <a:pt x="368" y="27"/>
                      <a:pt x="368" y="27"/>
                    </a:cubicBezTo>
                    <a:cubicBezTo>
                      <a:pt x="368" y="20"/>
                      <a:pt x="368" y="20"/>
                      <a:pt x="368" y="20"/>
                    </a:cubicBezTo>
                    <a:cubicBezTo>
                      <a:pt x="368" y="20"/>
                      <a:pt x="368" y="20"/>
                      <a:pt x="368" y="20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4" y="15"/>
                      <a:pt x="364" y="15"/>
                      <a:pt x="364" y="15"/>
                    </a:cubicBezTo>
                    <a:cubicBezTo>
                      <a:pt x="361" y="13"/>
                      <a:pt x="361" y="13"/>
                      <a:pt x="361" y="13"/>
                    </a:cubicBezTo>
                    <a:cubicBezTo>
                      <a:pt x="363" y="13"/>
                      <a:pt x="363" y="13"/>
                      <a:pt x="363" y="13"/>
                    </a:cubicBezTo>
                    <a:cubicBezTo>
                      <a:pt x="363" y="13"/>
                      <a:pt x="363" y="13"/>
                      <a:pt x="363" y="13"/>
                    </a:cubicBezTo>
                    <a:cubicBezTo>
                      <a:pt x="363" y="13"/>
                      <a:pt x="363" y="13"/>
                      <a:pt x="363" y="13"/>
                    </a:cubicBezTo>
                    <a:cubicBezTo>
                      <a:pt x="361" y="8"/>
                      <a:pt x="361" y="8"/>
                      <a:pt x="361" y="8"/>
                    </a:cubicBezTo>
                    <a:cubicBezTo>
                      <a:pt x="369" y="9"/>
                      <a:pt x="369" y="9"/>
                      <a:pt x="369" y="9"/>
                    </a:cubicBezTo>
                    <a:cubicBezTo>
                      <a:pt x="371" y="9"/>
                      <a:pt x="371" y="9"/>
                      <a:pt x="371" y="9"/>
                    </a:cubicBezTo>
                    <a:cubicBezTo>
                      <a:pt x="371" y="9"/>
                      <a:pt x="371" y="9"/>
                      <a:pt x="371" y="9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372" y="9"/>
                      <a:pt x="372" y="9"/>
                      <a:pt x="372" y="9"/>
                    </a:cubicBezTo>
                    <a:cubicBezTo>
                      <a:pt x="378" y="4"/>
                      <a:pt x="378" y="4"/>
                      <a:pt x="378" y="4"/>
                    </a:cubicBezTo>
                    <a:cubicBezTo>
                      <a:pt x="379" y="3"/>
                      <a:pt x="379" y="3"/>
                      <a:pt x="379" y="3"/>
                    </a:cubicBezTo>
                    <a:cubicBezTo>
                      <a:pt x="381" y="2"/>
                      <a:pt x="381" y="2"/>
                      <a:pt x="381" y="2"/>
                    </a:cubicBezTo>
                    <a:cubicBezTo>
                      <a:pt x="381" y="2"/>
                      <a:pt x="381" y="2"/>
                      <a:pt x="381" y="2"/>
                    </a:cubicBezTo>
                    <a:cubicBezTo>
                      <a:pt x="381" y="2"/>
                      <a:pt x="381" y="2"/>
                      <a:pt x="381" y="2"/>
                    </a:cubicBezTo>
                    <a:cubicBezTo>
                      <a:pt x="381" y="2"/>
                      <a:pt x="381" y="2"/>
                      <a:pt x="381" y="2"/>
                    </a:cubicBezTo>
                    <a:cubicBezTo>
                      <a:pt x="381" y="2"/>
                      <a:pt x="381" y="2"/>
                      <a:pt x="381" y="2"/>
                    </a:cubicBezTo>
                    <a:cubicBezTo>
                      <a:pt x="381" y="2"/>
                      <a:pt x="381" y="2"/>
                      <a:pt x="381" y="2"/>
                    </a:cubicBezTo>
                    <a:cubicBezTo>
                      <a:pt x="382" y="1"/>
                      <a:pt x="382" y="1"/>
                      <a:pt x="382" y="1"/>
                    </a:cubicBezTo>
                    <a:cubicBezTo>
                      <a:pt x="382" y="1"/>
                      <a:pt x="382" y="1"/>
                      <a:pt x="382" y="1"/>
                    </a:cubicBezTo>
                    <a:cubicBezTo>
                      <a:pt x="382" y="1"/>
                      <a:pt x="382" y="1"/>
                      <a:pt x="382" y="1"/>
                    </a:cubicBezTo>
                    <a:cubicBezTo>
                      <a:pt x="375" y="0"/>
                      <a:pt x="375" y="0"/>
                      <a:pt x="375" y="0"/>
                    </a:cubicBezTo>
                    <a:cubicBezTo>
                      <a:pt x="373" y="0"/>
                      <a:pt x="373" y="0"/>
                      <a:pt x="373" y="0"/>
                    </a:cubicBezTo>
                    <a:cubicBezTo>
                      <a:pt x="372" y="1"/>
                      <a:pt x="372" y="1"/>
                      <a:pt x="372" y="1"/>
                    </a:cubicBezTo>
                    <a:cubicBezTo>
                      <a:pt x="372" y="1"/>
                      <a:pt x="372" y="1"/>
                      <a:pt x="372" y="1"/>
                    </a:cubicBezTo>
                    <a:cubicBezTo>
                      <a:pt x="372" y="1"/>
                      <a:pt x="372" y="1"/>
                      <a:pt x="372" y="1"/>
                    </a:cubicBezTo>
                    <a:cubicBezTo>
                      <a:pt x="371" y="1"/>
                      <a:pt x="371" y="1"/>
                      <a:pt x="371" y="1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59" y="0"/>
                      <a:pt x="359" y="0"/>
                      <a:pt x="359" y="0"/>
                    </a:cubicBezTo>
                    <a:cubicBezTo>
                      <a:pt x="358" y="0"/>
                      <a:pt x="358" y="0"/>
                      <a:pt x="358" y="0"/>
                    </a:cubicBezTo>
                    <a:cubicBezTo>
                      <a:pt x="358" y="0"/>
                      <a:pt x="358" y="0"/>
                      <a:pt x="358" y="1"/>
                    </a:cubicBezTo>
                    <a:cubicBezTo>
                      <a:pt x="355" y="8"/>
                      <a:pt x="355" y="8"/>
                      <a:pt x="355" y="8"/>
                    </a:cubicBezTo>
                    <a:cubicBezTo>
                      <a:pt x="355" y="8"/>
                      <a:pt x="355" y="8"/>
                      <a:pt x="355" y="8"/>
                    </a:cubicBezTo>
                    <a:cubicBezTo>
                      <a:pt x="357" y="13"/>
                      <a:pt x="357" y="13"/>
                      <a:pt x="357" y="13"/>
                    </a:cubicBezTo>
                    <a:cubicBezTo>
                      <a:pt x="357" y="13"/>
                      <a:pt x="357" y="13"/>
                      <a:pt x="357" y="13"/>
                    </a:cubicBezTo>
                    <a:cubicBezTo>
                      <a:pt x="360" y="13"/>
                      <a:pt x="360" y="13"/>
                      <a:pt x="360" y="13"/>
                    </a:cubicBezTo>
                    <a:cubicBezTo>
                      <a:pt x="355" y="17"/>
                      <a:pt x="355" y="17"/>
                      <a:pt x="355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1" y="17"/>
                      <a:pt x="351" y="17"/>
                      <a:pt x="351" y="17"/>
                    </a:cubicBezTo>
                    <a:cubicBezTo>
                      <a:pt x="350" y="20"/>
                      <a:pt x="350" y="20"/>
                      <a:pt x="350" y="20"/>
                    </a:cubicBezTo>
                    <a:cubicBezTo>
                      <a:pt x="350" y="21"/>
                      <a:pt x="350" y="21"/>
                      <a:pt x="350" y="21"/>
                    </a:cubicBezTo>
                    <a:cubicBezTo>
                      <a:pt x="354" y="22"/>
                      <a:pt x="354" y="22"/>
                      <a:pt x="354" y="22"/>
                    </a:cubicBezTo>
                    <a:cubicBezTo>
                      <a:pt x="350" y="24"/>
                      <a:pt x="350" y="24"/>
                      <a:pt x="350" y="24"/>
                    </a:cubicBezTo>
                    <a:cubicBezTo>
                      <a:pt x="350" y="25"/>
                      <a:pt x="350" y="25"/>
                      <a:pt x="350" y="25"/>
                    </a:cubicBezTo>
                    <a:cubicBezTo>
                      <a:pt x="350" y="25"/>
                      <a:pt x="350" y="25"/>
                      <a:pt x="350" y="25"/>
                    </a:cubicBezTo>
                    <a:cubicBezTo>
                      <a:pt x="354" y="27"/>
                      <a:pt x="354" y="27"/>
                      <a:pt x="354" y="27"/>
                    </a:cubicBezTo>
                    <a:cubicBezTo>
                      <a:pt x="354" y="27"/>
                      <a:pt x="354" y="27"/>
                      <a:pt x="354" y="27"/>
                    </a:cubicBezTo>
                    <a:cubicBezTo>
                      <a:pt x="361" y="29"/>
                      <a:pt x="361" y="29"/>
                      <a:pt x="361" y="29"/>
                    </a:cubicBezTo>
                    <a:cubicBezTo>
                      <a:pt x="365" y="29"/>
                      <a:pt x="365" y="29"/>
                      <a:pt x="365" y="29"/>
                    </a:cubicBezTo>
                    <a:cubicBezTo>
                      <a:pt x="362" y="30"/>
                      <a:pt x="362" y="30"/>
                      <a:pt x="362" y="30"/>
                    </a:cubicBezTo>
                    <a:cubicBezTo>
                      <a:pt x="361" y="30"/>
                      <a:pt x="361" y="30"/>
                      <a:pt x="361" y="30"/>
                    </a:cubicBezTo>
                    <a:cubicBezTo>
                      <a:pt x="360" y="33"/>
                      <a:pt x="360" y="33"/>
                      <a:pt x="360" y="33"/>
                    </a:cubicBezTo>
                    <a:cubicBezTo>
                      <a:pt x="360" y="33"/>
                      <a:pt x="360" y="33"/>
                      <a:pt x="360" y="33"/>
                    </a:cubicBezTo>
                    <a:cubicBezTo>
                      <a:pt x="360" y="33"/>
                      <a:pt x="360" y="33"/>
                      <a:pt x="360" y="33"/>
                    </a:cubicBezTo>
                    <a:cubicBezTo>
                      <a:pt x="364" y="31"/>
                      <a:pt x="364" y="31"/>
                      <a:pt x="364" y="31"/>
                    </a:cubicBezTo>
                    <a:cubicBezTo>
                      <a:pt x="366" y="34"/>
                      <a:pt x="366" y="34"/>
                      <a:pt x="366" y="34"/>
                    </a:cubicBezTo>
                    <a:cubicBezTo>
                      <a:pt x="359" y="37"/>
                      <a:pt x="359" y="37"/>
                      <a:pt x="359" y="37"/>
                    </a:cubicBezTo>
                    <a:cubicBezTo>
                      <a:pt x="356" y="37"/>
                      <a:pt x="356" y="37"/>
                      <a:pt x="356" y="37"/>
                    </a:cubicBezTo>
                    <a:cubicBezTo>
                      <a:pt x="356" y="37"/>
                      <a:pt x="356" y="37"/>
                      <a:pt x="356" y="37"/>
                    </a:cubicBezTo>
                    <a:cubicBezTo>
                      <a:pt x="356" y="40"/>
                      <a:pt x="356" y="40"/>
                      <a:pt x="356" y="40"/>
                    </a:cubicBezTo>
                    <a:cubicBezTo>
                      <a:pt x="354" y="46"/>
                      <a:pt x="354" y="46"/>
                      <a:pt x="354" y="46"/>
                    </a:cubicBezTo>
                    <a:cubicBezTo>
                      <a:pt x="352" y="39"/>
                      <a:pt x="352" y="39"/>
                      <a:pt x="352" y="39"/>
                    </a:cubicBezTo>
                    <a:cubicBezTo>
                      <a:pt x="351" y="36"/>
                      <a:pt x="351" y="36"/>
                      <a:pt x="351" y="36"/>
                    </a:cubicBezTo>
                    <a:cubicBezTo>
                      <a:pt x="351" y="36"/>
                      <a:pt x="351" y="36"/>
                      <a:pt x="351" y="36"/>
                    </a:cubicBezTo>
                    <a:cubicBezTo>
                      <a:pt x="344" y="34"/>
                      <a:pt x="344" y="34"/>
                      <a:pt x="344" y="34"/>
                    </a:cubicBezTo>
                    <a:cubicBezTo>
                      <a:pt x="344" y="34"/>
                      <a:pt x="344" y="34"/>
                      <a:pt x="344" y="34"/>
                    </a:cubicBezTo>
                    <a:cubicBezTo>
                      <a:pt x="344" y="34"/>
                      <a:pt x="344" y="34"/>
                      <a:pt x="344" y="34"/>
                    </a:cubicBezTo>
                    <a:cubicBezTo>
                      <a:pt x="347" y="40"/>
                      <a:pt x="347" y="40"/>
                      <a:pt x="347" y="40"/>
                    </a:cubicBezTo>
                    <a:cubicBezTo>
                      <a:pt x="342" y="39"/>
                      <a:pt x="342" y="39"/>
                      <a:pt x="342" y="39"/>
                    </a:cubicBezTo>
                    <a:cubicBezTo>
                      <a:pt x="342" y="39"/>
                      <a:pt x="342" y="39"/>
                      <a:pt x="342" y="39"/>
                    </a:cubicBezTo>
                    <a:cubicBezTo>
                      <a:pt x="339" y="40"/>
                      <a:pt x="339" y="40"/>
                      <a:pt x="339" y="40"/>
                    </a:cubicBezTo>
                    <a:cubicBezTo>
                      <a:pt x="332" y="39"/>
                      <a:pt x="332" y="39"/>
                      <a:pt x="332" y="39"/>
                    </a:cubicBezTo>
                    <a:cubicBezTo>
                      <a:pt x="326" y="40"/>
                      <a:pt x="326" y="40"/>
                      <a:pt x="326" y="40"/>
                    </a:cubicBezTo>
                    <a:cubicBezTo>
                      <a:pt x="323" y="40"/>
                      <a:pt x="323" y="40"/>
                      <a:pt x="323" y="40"/>
                    </a:cubicBezTo>
                    <a:cubicBezTo>
                      <a:pt x="317" y="37"/>
                      <a:pt x="317" y="37"/>
                      <a:pt x="317" y="37"/>
                    </a:cubicBezTo>
                    <a:cubicBezTo>
                      <a:pt x="317" y="37"/>
                      <a:pt x="317" y="37"/>
                      <a:pt x="317" y="37"/>
                    </a:cubicBezTo>
                    <a:cubicBezTo>
                      <a:pt x="315" y="38"/>
                      <a:pt x="315" y="38"/>
                      <a:pt x="315" y="38"/>
                    </a:cubicBezTo>
                    <a:cubicBezTo>
                      <a:pt x="311" y="38"/>
                      <a:pt x="311" y="38"/>
                      <a:pt x="311" y="38"/>
                    </a:cubicBezTo>
                    <a:cubicBezTo>
                      <a:pt x="307" y="33"/>
                      <a:pt x="307" y="33"/>
                      <a:pt x="307" y="33"/>
                    </a:cubicBezTo>
                    <a:cubicBezTo>
                      <a:pt x="307" y="33"/>
                      <a:pt x="307" y="33"/>
                      <a:pt x="307" y="33"/>
                    </a:cubicBezTo>
                    <a:cubicBezTo>
                      <a:pt x="303" y="32"/>
                      <a:pt x="303" y="32"/>
                      <a:pt x="303" y="32"/>
                    </a:cubicBezTo>
                    <a:cubicBezTo>
                      <a:pt x="303" y="32"/>
                      <a:pt x="303" y="32"/>
                      <a:pt x="303" y="32"/>
                    </a:cubicBezTo>
                    <a:cubicBezTo>
                      <a:pt x="298" y="33"/>
                      <a:pt x="298" y="33"/>
                      <a:pt x="298" y="33"/>
                    </a:cubicBezTo>
                    <a:cubicBezTo>
                      <a:pt x="293" y="34"/>
                      <a:pt x="293" y="34"/>
                      <a:pt x="293" y="34"/>
                    </a:cubicBezTo>
                    <a:cubicBezTo>
                      <a:pt x="293" y="34"/>
                      <a:pt x="292" y="34"/>
                      <a:pt x="292" y="34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2" y="37"/>
                      <a:pt x="292" y="37"/>
                      <a:pt x="292" y="37"/>
                    </a:cubicBezTo>
                    <a:cubicBezTo>
                      <a:pt x="295" y="36"/>
                      <a:pt x="295" y="36"/>
                      <a:pt x="295" y="36"/>
                    </a:cubicBezTo>
                    <a:cubicBezTo>
                      <a:pt x="301" y="36"/>
                      <a:pt x="301" y="36"/>
                      <a:pt x="301" y="36"/>
                    </a:cubicBezTo>
                    <a:cubicBezTo>
                      <a:pt x="301" y="36"/>
                      <a:pt x="301" y="36"/>
                      <a:pt x="301" y="36"/>
                    </a:cubicBezTo>
                    <a:cubicBezTo>
                      <a:pt x="305" y="34"/>
                      <a:pt x="305" y="34"/>
                      <a:pt x="305" y="34"/>
                    </a:cubicBezTo>
                    <a:cubicBezTo>
                      <a:pt x="302" y="37"/>
                      <a:pt x="302" y="37"/>
                      <a:pt x="302" y="37"/>
                    </a:cubicBezTo>
                    <a:cubicBezTo>
                      <a:pt x="295" y="37"/>
                      <a:pt x="295" y="37"/>
                      <a:pt x="295" y="37"/>
                    </a:cubicBezTo>
                    <a:cubicBezTo>
                      <a:pt x="295" y="37"/>
                      <a:pt x="295" y="37"/>
                      <a:pt x="295" y="37"/>
                    </a:cubicBezTo>
                    <a:cubicBezTo>
                      <a:pt x="295" y="37"/>
                      <a:pt x="295" y="37"/>
                      <a:pt x="295" y="37"/>
                    </a:cubicBezTo>
                    <a:cubicBezTo>
                      <a:pt x="299" y="45"/>
                      <a:pt x="299" y="45"/>
                      <a:pt x="299" y="45"/>
                    </a:cubicBezTo>
                    <a:cubicBezTo>
                      <a:pt x="296" y="43"/>
                      <a:pt x="296" y="43"/>
                      <a:pt x="296" y="43"/>
                    </a:cubicBezTo>
                    <a:cubicBezTo>
                      <a:pt x="296" y="43"/>
                      <a:pt x="296" y="43"/>
                      <a:pt x="296" y="43"/>
                    </a:cubicBezTo>
                    <a:cubicBezTo>
                      <a:pt x="296" y="43"/>
                      <a:pt x="296" y="44"/>
                      <a:pt x="296" y="44"/>
                    </a:cubicBezTo>
                    <a:cubicBezTo>
                      <a:pt x="297" y="47"/>
                      <a:pt x="297" y="47"/>
                      <a:pt x="297" y="47"/>
                    </a:cubicBezTo>
                    <a:cubicBezTo>
                      <a:pt x="294" y="42"/>
                      <a:pt x="294" y="42"/>
                      <a:pt x="294" y="42"/>
                    </a:cubicBezTo>
                    <a:cubicBezTo>
                      <a:pt x="294" y="42"/>
                      <a:pt x="294" y="42"/>
                      <a:pt x="294" y="42"/>
                    </a:cubicBezTo>
                    <a:cubicBezTo>
                      <a:pt x="291" y="40"/>
                      <a:pt x="291" y="40"/>
                      <a:pt x="291" y="40"/>
                    </a:cubicBezTo>
                    <a:cubicBezTo>
                      <a:pt x="291" y="40"/>
                      <a:pt x="291" y="40"/>
                      <a:pt x="291" y="40"/>
                    </a:cubicBezTo>
                    <a:cubicBezTo>
                      <a:pt x="291" y="40"/>
                      <a:pt x="291" y="40"/>
                      <a:pt x="291" y="40"/>
                    </a:cubicBezTo>
                    <a:cubicBezTo>
                      <a:pt x="290" y="42"/>
                      <a:pt x="290" y="42"/>
                      <a:pt x="290" y="42"/>
                    </a:cubicBezTo>
                    <a:cubicBezTo>
                      <a:pt x="284" y="38"/>
                      <a:pt x="284" y="38"/>
                      <a:pt x="284" y="38"/>
                    </a:cubicBezTo>
                    <a:cubicBezTo>
                      <a:pt x="284" y="38"/>
                      <a:pt x="284" y="38"/>
                      <a:pt x="284" y="38"/>
                    </a:cubicBezTo>
                    <a:cubicBezTo>
                      <a:pt x="279" y="39"/>
                      <a:pt x="279" y="39"/>
                      <a:pt x="279" y="39"/>
                    </a:cubicBezTo>
                    <a:cubicBezTo>
                      <a:pt x="275" y="40"/>
                      <a:pt x="275" y="40"/>
                      <a:pt x="275" y="40"/>
                    </a:cubicBezTo>
                    <a:cubicBezTo>
                      <a:pt x="270" y="40"/>
                      <a:pt x="270" y="40"/>
                      <a:pt x="270" y="40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61" y="39"/>
                      <a:pt x="261" y="39"/>
                      <a:pt x="261" y="39"/>
                    </a:cubicBezTo>
                    <a:cubicBezTo>
                      <a:pt x="260" y="39"/>
                      <a:pt x="260" y="39"/>
                      <a:pt x="260" y="39"/>
                    </a:cubicBezTo>
                    <a:cubicBezTo>
                      <a:pt x="260" y="32"/>
                      <a:pt x="260" y="32"/>
                      <a:pt x="260" y="32"/>
                    </a:cubicBezTo>
                    <a:cubicBezTo>
                      <a:pt x="260" y="32"/>
                      <a:pt x="260" y="32"/>
                      <a:pt x="260" y="32"/>
                    </a:cubicBezTo>
                    <a:cubicBezTo>
                      <a:pt x="260" y="32"/>
                      <a:pt x="260" y="32"/>
                      <a:pt x="260" y="32"/>
                    </a:cubicBezTo>
                    <a:cubicBezTo>
                      <a:pt x="255" y="32"/>
                      <a:pt x="255" y="32"/>
                      <a:pt x="255" y="32"/>
                    </a:cubicBezTo>
                    <a:cubicBezTo>
                      <a:pt x="249" y="32"/>
                      <a:pt x="249" y="32"/>
                      <a:pt x="249" y="32"/>
                    </a:cubicBezTo>
                    <a:cubicBezTo>
                      <a:pt x="243" y="31"/>
                      <a:pt x="243" y="31"/>
                      <a:pt x="243" y="31"/>
                    </a:cubicBezTo>
                    <a:cubicBezTo>
                      <a:pt x="242" y="30"/>
                      <a:pt x="242" y="30"/>
                      <a:pt x="242" y="30"/>
                    </a:cubicBezTo>
                    <a:cubicBezTo>
                      <a:pt x="242" y="30"/>
                      <a:pt x="242" y="30"/>
                      <a:pt x="242" y="30"/>
                    </a:cubicBezTo>
                    <a:cubicBezTo>
                      <a:pt x="241" y="30"/>
                      <a:pt x="241" y="30"/>
                      <a:pt x="241" y="30"/>
                    </a:cubicBezTo>
                    <a:cubicBezTo>
                      <a:pt x="236" y="29"/>
                      <a:pt x="236" y="29"/>
                      <a:pt x="236" y="29"/>
                    </a:cubicBezTo>
                    <a:cubicBezTo>
                      <a:pt x="234" y="29"/>
                      <a:pt x="234" y="29"/>
                      <a:pt x="234" y="29"/>
                    </a:cubicBezTo>
                    <a:cubicBezTo>
                      <a:pt x="228" y="27"/>
                      <a:pt x="228" y="27"/>
                      <a:pt x="228" y="27"/>
                    </a:cubicBezTo>
                    <a:cubicBezTo>
                      <a:pt x="228" y="27"/>
                      <a:pt x="228" y="27"/>
                      <a:pt x="228" y="27"/>
                    </a:cubicBezTo>
                    <a:cubicBezTo>
                      <a:pt x="222" y="27"/>
                      <a:pt x="222" y="27"/>
                      <a:pt x="222" y="27"/>
                    </a:cubicBezTo>
                    <a:cubicBezTo>
                      <a:pt x="221" y="26"/>
                      <a:pt x="221" y="26"/>
                      <a:pt x="221" y="26"/>
                    </a:cubicBezTo>
                    <a:cubicBezTo>
                      <a:pt x="221" y="26"/>
                      <a:pt x="221" y="26"/>
                      <a:pt x="221" y="26"/>
                    </a:cubicBezTo>
                    <a:cubicBezTo>
                      <a:pt x="219" y="29"/>
                      <a:pt x="219" y="29"/>
                      <a:pt x="219" y="29"/>
                    </a:cubicBezTo>
                    <a:cubicBezTo>
                      <a:pt x="214" y="29"/>
                      <a:pt x="214" y="29"/>
                      <a:pt x="214" y="29"/>
                    </a:cubicBezTo>
                    <a:cubicBezTo>
                      <a:pt x="213" y="24"/>
                      <a:pt x="213" y="24"/>
                      <a:pt x="213" y="24"/>
                    </a:cubicBezTo>
                    <a:cubicBezTo>
                      <a:pt x="213" y="24"/>
                      <a:pt x="213" y="24"/>
                      <a:pt x="213" y="24"/>
                    </a:cubicBezTo>
                    <a:cubicBezTo>
                      <a:pt x="213" y="24"/>
                      <a:pt x="213" y="24"/>
                      <a:pt x="213" y="24"/>
                    </a:cubicBezTo>
                    <a:cubicBezTo>
                      <a:pt x="209" y="30"/>
                      <a:pt x="209" y="30"/>
                      <a:pt x="209" y="30"/>
                    </a:cubicBezTo>
                    <a:cubicBezTo>
                      <a:pt x="205" y="28"/>
                      <a:pt x="205" y="28"/>
                      <a:pt x="205" y="28"/>
                    </a:cubicBezTo>
                    <a:cubicBezTo>
                      <a:pt x="200" y="24"/>
                      <a:pt x="200" y="24"/>
                      <a:pt x="200" y="24"/>
                    </a:cubicBezTo>
                    <a:cubicBezTo>
                      <a:pt x="200" y="24"/>
                      <a:pt x="200" y="24"/>
                      <a:pt x="200" y="24"/>
                    </a:cubicBezTo>
                    <a:cubicBezTo>
                      <a:pt x="196" y="22"/>
                      <a:pt x="196" y="22"/>
                      <a:pt x="196" y="22"/>
                    </a:cubicBezTo>
                    <a:cubicBezTo>
                      <a:pt x="196" y="22"/>
                      <a:pt x="196" y="22"/>
                      <a:pt x="196" y="22"/>
                    </a:cubicBezTo>
                    <a:cubicBezTo>
                      <a:pt x="192" y="26"/>
                      <a:pt x="192" y="26"/>
                      <a:pt x="192" y="26"/>
                    </a:cubicBezTo>
                    <a:cubicBezTo>
                      <a:pt x="185" y="27"/>
                      <a:pt x="185" y="27"/>
                      <a:pt x="185" y="27"/>
                    </a:cubicBezTo>
                    <a:cubicBezTo>
                      <a:pt x="185" y="27"/>
                      <a:pt x="185" y="27"/>
                      <a:pt x="185" y="27"/>
                    </a:cubicBezTo>
                    <a:cubicBezTo>
                      <a:pt x="182" y="29"/>
                      <a:pt x="182" y="29"/>
                      <a:pt x="182" y="29"/>
                    </a:cubicBezTo>
                    <a:cubicBezTo>
                      <a:pt x="178" y="29"/>
                      <a:pt x="178" y="29"/>
                      <a:pt x="178" y="29"/>
                    </a:cubicBezTo>
                    <a:cubicBezTo>
                      <a:pt x="178" y="29"/>
                      <a:pt x="178" y="29"/>
                      <a:pt x="178" y="29"/>
                    </a:cubicBezTo>
                    <a:cubicBezTo>
                      <a:pt x="175" y="30"/>
                      <a:pt x="175" y="30"/>
                      <a:pt x="175" y="30"/>
                    </a:cubicBezTo>
                    <a:cubicBezTo>
                      <a:pt x="177" y="28"/>
                      <a:pt x="177" y="28"/>
                      <a:pt x="177" y="28"/>
                    </a:cubicBezTo>
                    <a:cubicBezTo>
                      <a:pt x="182" y="28"/>
                      <a:pt x="182" y="28"/>
                      <a:pt x="182" y="28"/>
                    </a:cubicBezTo>
                    <a:cubicBezTo>
                      <a:pt x="182" y="28"/>
                      <a:pt x="182" y="28"/>
                      <a:pt x="182" y="28"/>
                    </a:cubicBezTo>
                    <a:cubicBezTo>
                      <a:pt x="185" y="27"/>
                      <a:pt x="185" y="27"/>
                      <a:pt x="185" y="27"/>
                    </a:cubicBezTo>
                    <a:cubicBezTo>
                      <a:pt x="189" y="25"/>
                      <a:pt x="189" y="25"/>
                      <a:pt x="189" y="25"/>
                    </a:cubicBezTo>
                    <a:cubicBezTo>
                      <a:pt x="189" y="25"/>
                      <a:pt x="189" y="25"/>
                      <a:pt x="189" y="25"/>
                    </a:cubicBezTo>
                    <a:cubicBezTo>
                      <a:pt x="189" y="25"/>
                      <a:pt x="189" y="25"/>
                      <a:pt x="189" y="25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2" y="25"/>
                      <a:pt x="182" y="25"/>
                      <a:pt x="182" y="25"/>
                    </a:cubicBezTo>
                    <a:cubicBezTo>
                      <a:pt x="182" y="25"/>
                      <a:pt x="182" y="25"/>
                      <a:pt x="182" y="25"/>
                    </a:cubicBezTo>
                    <a:cubicBezTo>
                      <a:pt x="181" y="26"/>
                      <a:pt x="181" y="26"/>
                      <a:pt x="181" y="26"/>
                    </a:cubicBezTo>
                    <a:cubicBezTo>
                      <a:pt x="180" y="26"/>
                      <a:pt x="180" y="26"/>
                      <a:pt x="180" y="26"/>
                    </a:cubicBezTo>
                    <a:cubicBezTo>
                      <a:pt x="179" y="26"/>
                      <a:pt x="179" y="26"/>
                      <a:pt x="179" y="26"/>
                    </a:cubicBezTo>
                    <a:cubicBezTo>
                      <a:pt x="176" y="27"/>
                      <a:pt x="176" y="27"/>
                      <a:pt x="176" y="27"/>
                    </a:cubicBezTo>
                    <a:cubicBezTo>
                      <a:pt x="175" y="27"/>
                      <a:pt x="175" y="27"/>
                      <a:pt x="175" y="27"/>
                    </a:cubicBezTo>
                    <a:cubicBezTo>
                      <a:pt x="175" y="27"/>
                      <a:pt x="175" y="27"/>
                      <a:pt x="175" y="27"/>
                    </a:cubicBezTo>
                    <a:cubicBezTo>
                      <a:pt x="175" y="27"/>
                      <a:pt x="175" y="27"/>
                      <a:pt x="175" y="27"/>
                    </a:cubicBezTo>
                    <a:cubicBezTo>
                      <a:pt x="175" y="27"/>
                      <a:pt x="175" y="27"/>
                      <a:pt x="175" y="27"/>
                    </a:cubicBezTo>
                    <a:cubicBezTo>
                      <a:pt x="174" y="27"/>
                      <a:pt x="174" y="27"/>
                      <a:pt x="174" y="27"/>
                    </a:cubicBezTo>
                    <a:cubicBezTo>
                      <a:pt x="174" y="27"/>
                      <a:pt x="174" y="27"/>
                      <a:pt x="174" y="27"/>
                    </a:cubicBezTo>
                    <a:cubicBezTo>
                      <a:pt x="174" y="27"/>
                      <a:pt x="174" y="27"/>
                      <a:pt x="174" y="27"/>
                    </a:cubicBezTo>
                    <a:cubicBezTo>
                      <a:pt x="174" y="27"/>
                      <a:pt x="174" y="27"/>
                      <a:pt x="174" y="27"/>
                    </a:cubicBezTo>
                    <a:cubicBezTo>
                      <a:pt x="173" y="27"/>
                      <a:pt x="173" y="27"/>
                      <a:pt x="173" y="27"/>
                    </a:cubicBezTo>
                    <a:cubicBezTo>
                      <a:pt x="173" y="27"/>
                      <a:pt x="173" y="27"/>
                      <a:pt x="174" y="27"/>
                    </a:cubicBezTo>
                    <a:cubicBezTo>
                      <a:pt x="172" y="27"/>
                      <a:pt x="172" y="27"/>
                      <a:pt x="172" y="27"/>
                    </a:cubicBezTo>
                    <a:cubicBezTo>
                      <a:pt x="172" y="27"/>
                      <a:pt x="172" y="28"/>
                      <a:pt x="172" y="28"/>
                    </a:cubicBezTo>
                    <a:cubicBezTo>
                      <a:pt x="171" y="29"/>
                      <a:pt x="171" y="29"/>
                      <a:pt x="171" y="29"/>
                    </a:cubicBezTo>
                    <a:cubicBezTo>
                      <a:pt x="165" y="33"/>
                      <a:pt x="165" y="33"/>
                      <a:pt x="165" y="33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56" y="32"/>
                      <a:pt x="156" y="32"/>
                      <a:pt x="156" y="32"/>
                    </a:cubicBezTo>
                    <a:cubicBezTo>
                      <a:pt x="151" y="32"/>
                      <a:pt x="151" y="32"/>
                      <a:pt x="151" y="32"/>
                    </a:cubicBezTo>
                    <a:cubicBezTo>
                      <a:pt x="144" y="30"/>
                      <a:pt x="144" y="30"/>
                      <a:pt x="144" y="30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2" y="28"/>
                    </a:cubicBezTo>
                    <a:cubicBezTo>
                      <a:pt x="135" y="28"/>
                      <a:pt x="135" y="28"/>
                      <a:pt x="135" y="28"/>
                    </a:cubicBezTo>
                    <a:cubicBezTo>
                      <a:pt x="132" y="27"/>
                      <a:pt x="132" y="27"/>
                      <a:pt x="132" y="27"/>
                    </a:cubicBezTo>
                    <a:cubicBezTo>
                      <a:pt x="126" y="26"/>
                      <a:pt x="126" y="26"/>
                      <a:pt x="126" y="26"/>
                    </a:cubicBezTo>
                    <a:cubicBezTo>
                      <a:pt x="125" y="26"/>
                      <a:pt x="125" y="26"/>
                      <a:pt x="125" y="26"/>
                    </a:cubicBezTo>
                    <a:cubicBezTo>
                      <a:pt x="125" y="26"/>
                      <a:pt x="125" y="26"/>
                      <a:pt x="125" y="26"/>
                    </a:cubicBezTo>
                    <a:cubicBezTo>
                      <a:pt x="125" y="26"/>
                      <a:pt x="125" y="26"/>
                      <a:pt x="125" y="26"/>
                    </a:cubicBezTo>
                    <a:cubicBezTo>
                      <a:pt x="125" y="25"/>
                      <a:pt x="125" y="25"/>
                      <a:pt x="125" y="25"/>
                    </a:cubicBezTo>
                    <a:cubicBezTo>
                      <a:pt x="125" y="25"/>
                      <a:pt x="125" y="25"/>
                      <a:pt x="124" y="25"/>
                    </a:cubicBezTo>
                    <a:cubicBezTo>
                      <a:pt x="123" y="25"/>
                      <a:pt x="123" y="25"/>
                      <a:pt x="123" y="25"/>
                    </a:cubicBezTo>
                    <a:cubicBezTo>
                      <a:pt x="123" y="25"/>
                      <a:pt x="123" y="25"/>
                      <a:pt x="123" y="25"/>
                    </a:cubicBezTo>
                    <a:cubicBezTo>
                      <a:pt x="123" y="25"/>
                      <a:pt x="123" y="25"/>
                      <a:pt x="123" y="25"/>
                    </a:cubicBezTo>
                    <a:cubicBezTo>
                      <a:pt x="121" y="25"/>
                      <a:pt x="121" y="25"/>
                      <a:pt x="121" y="25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13" y="26"/>
                      <a:pt x="113" y="26"/>
                      <a:pt x="113" y="26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2" y="24"/>
                      <a:pt x="102" y="24"/>
                      <a:pt x="102" y="24"/>
                    </a:cubicBezTo>
                    <a:cubicBezTo>
                      <a:pt x="98" y="23"/>
                      <a:pt x="98" y="23"/>
                      <a:pt x="98" y="23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4" y="22"/>
                      <a:pt x="84" y="22"/>
                      <a:pt x="84" y="22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8" y="20"/>
                      <a:pt x="78" y="20"/>
                      <a:pt x="78" y="20"/>
                    </a:cubicBezTo>
                    <a:cubicBezTo>
                      <a:pt x="78" y="20"/>
                      <a:pt x="78" y="20"/>
                      <a:pt x="78" y="20"/>
                    </a:cubicBezTo>
                    <a:cubicBezTo>
                      <a:pt x="78" y="20"/>
                      <a:pt x="78" y="20"/>
                      <a:pt x="77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1" y="19"/>
                      <a:pt x="61" y="19"/>
                      <a:pt x="61" y="18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1"/>
                      <a:pt x="39" y="21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1" y="69"/>
                      <a:pt x="21" y="69"/>
                      <a:pt x="21" y="69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30" y="83"/>
                      <a:pt x="30" y="83"/>
                      <a:pt x="30" y="83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29" y="96"/>
                      <a:pt x="29" y="96"/>
                      <a:pt x="29" y="96"/>
                    </a:cubicBezTo>
                    <a:cubicBezTo>
                      <a:pt x="31" y="96"/>
                      <a:pt x="31" y="96"/>
                      <a:pt x="31" y="96"/>
                    </a:cubicBezTo>
                    <a:cubicBezTo>
                      <a:pt x="31" y="96"/>
                      <a:pt x="31" y="96"/>
                      <a:pt x="31" y="96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47" y="94"/>
                      <a:pt x="47" y="94"/>
                      <a:pt x="47" y="94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53" y="94"/>
                      <a:pt x="53" y="94"/>
                      <a:pt x="53" y="94"/>
                    </a:cubicBezTo>
                    <a:cubicBezTo>
                      <a:pt x="53" y="94"/>
                      <a:pt x="53" y="94"/>
                      <a:pt x="54" y="94"/>
                    </a:cubicBezTo>
                    <a:cubicBezTo>
                      <a:pt x="54" y="93"/>
                      <a:pt x="54" y="93"/>
                      <a:pt x="54" y="93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45" y="106"/>
                      <a:pt x="45" y="106"/>
                      <a:pt x="45" y="106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7" y="110"/>
                      <a:pt x="37" y="110"/>
                    </a:cubicBezTo>
                    <a:cubicBezTo>
                      <a:pt x="38" y="113"/>
                      <a:pt x="38" y="113"/>
                      <a:pt x="38" y="113"/>
                    </a:cubicBezTo>
                    <a:cubicBezTo>
                      <a:pt x="35" y="113"/>
                      <a:pt x="35" y="113"/>
                      <a:pt x="35" y="113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30" y="113"/>
                      <a:pt x="30" y="113"/>
                      <a:pt x="30" y="113"/>
                    </a:cubicBezTo>
                    <a:cubicBezTo>
                      <a:pt x="27" y="116"/>
                      <a:pt x="27" y="116"/>
                      <a:pt x="27" y="116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8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23" y="120"/>
                      <a:pt x="23" y="120"/>
                      <a:pt x="23" y="120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3" y="116"/>
                      <a:pt x="33" y="116"/>
                      <a:pt x="33" y="116"/>
                    </a:cubicBezTo>
                    <a:cubicBezTo>
                      <a:pt x="33" y="116"/>
                      <a:pt x="33" y="116"/>
                      <a:pt x="33" y="116"/>
                    </a:cubicBezTo>
                    <a:cubicBezTo>
                      <a:pt x="37" y="114"/>
                      <a:pt x="37" y="114"/>
                      <a:pt x="37" y="114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2"/>
                      <a:pt x="47" y="112"/>
                      <a:pt x="47" y="112"/>
                    </a:cubicBezTo>
                    <a:cubicBezTo>
                      <a:pt x="47" y="112"/>
                      <a:pt x="47" y="112"/>
                      <a:pt x="47" y="112"/>
                    </a:cubicBezTo>
                    <a:cubicBezTo>
                      <a:pt x="47" y="112"/>
                      <a:pt x="47" y="112"/>
                      <a:pt x="47" y="112"/>
                    </a:cubicBezTo>
                    <a:cubicBezTo>
                      <a:pt x="52" y="107"/>
                      <a:pt x="52" y="107"/>
                      <a:pt x="52" y="107"/>
                    </a:cubicBezTo>
                    <a:cubicBezTo>
                      <a:pt x="56" y="106"/>
                      <a:pt x="56" y="106"/>
                      <a:pt x="56" y="106"/>
                    </a:cubicBezTo>
                    <a:cubicBezTo>
                      <a:pt x="56" y="106"/>
                      <a:pt x="56" y="106"/>
                      <a:pt x="56" y="106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5" y="88"/>
                      <a:pt x="75" y="88"/>
                      <a:pt x="75" y="88"/>
                    </a:cubicBezTo>
                    <a:cubicBezTo>
                      <a:pt x="73" y="86"/>
                      <a:pt x="73" y="86"/>
                      <a:pt x="73" y="86"/>
                    </a:cubicBezTo>
                    <a:cubicBezTo>
                      <a:pt x="76" y="86"/>
                      <a:pt x="76" y="86"/>
                      <a:pt x="76" y="86"/>
                    </a:cubicBezTo>
                    <a:cubicBezTo>
                      <a:pt x="76" y="86"/>
                      <a:pt x="77" y="86"/>
                      <a:pt x="77" y="86"/>
                    </a:cubicBezTo>
                    <a:cubicBezTo>
                      <a:pt x="80" y="82"/>
                      <a:pt x="80" y="82"/>
                      <a:pt x="80" y="82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81" y="83"/>
                      <a:pt x="81" y="83"/>
                      <a:pt x="81" y="83"/>
                    </a:cubicBezTo>
                    <a:cubicBezTo>
                      <a:pt x="81" y="83"/>
                      <a:pt x="81" y="83"/>
                      <a:pt x="81" y="83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79" y="89"/>
                      <a:pt x="79" y="89"/>
                      <a:pt x="79" y="89"/>
                    </a:cubicBezTo>
                    <a:cubicBezTo>
                      <a:pt x="81" y="90"/>
                      <a:pt x="81" y="90"/>
                      <a:pt x="81" y="90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7" y="89"/>
                      <a:pt x="87" y="89"/>
                      <a:pt x="87" y="89"/>
                    </a:cubicBezTo>
                    <a:cubicBezTo>
                      <a:pt x="90" y="90"/>
                      <a:pt x="90" y="90"/>
                      <a:pt x="90" y="90"/>
                    </a:cubicBezTo>
                    <a:cubicBezTo>
                      <a:pt x="90" y="90"/>
                      <a:pt x="90" y="90"/>
                      <a:pt x="90" y="90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3"/>
                      <a:pt x="107" y="83"/>
                      <a:pt x="107" y="83"/>
                    </a:cubicBezTo>
                    <a:cubicBezTo>
                      <a:pt x="107" y="84"/>
                      <a:pt x="107" y="84"/>
                      <a:pt x="107" y="84"/>
                    </a:cubicBezTo>
                    <a:cubicBezTo>
                      <a:pt x="107" y="84"/>
                      <a:pt x="107" y="84"/>
                      <a:pt x="107" y="84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9" y="84"/>
                      <a:pt x="109" y="83"/>
                      <a:pt x="109" y="83"/>
                    </a:cubicBezTo>
                    <a:cubicBezTo>
                      <a:pt x="109" y="83"/>
                      <a:pt x="109" y="83"/>
                      <a:pt x="109" y="83"/>
                    </a:cubicBezTo>
                    <a:cubicBezTo>
                      <a:pt x="107" y="84"/>
                      <a:pt x="107" y="84"/>
                      <a:pt x="107" y="84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6" y="84"/>
                      <a:pt x="106" y="84"/>
                      <a:pt x="106" y="84"/>
                    </a:cubicBezTo>
                    <a:cubicBezTo>
                      <a:pt x="106" y="85"/>
                      <a:pt x="106" y="85"/>
                      <a:pt x="106" y="8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9" y="84"/>
                      <a:pt x="109" y="84"/>
                      <a:pt x="109" y="84"/>
                    </a:cubicBezTo>
                    <a:cubicBezTo>
                      <a:pt x="108" y="84"/>
                      <a:pt x="108" y="84"/>
                      <a:pt x="108" y="84"/>
                    </a:cubicBezTo>
                    <a:cubicBezTo>
                      <a:pt x="108" y="84"/>
                      <a:pt x="108" y="84"/>
                      <a:pt x="108" y="84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11" y="85"/>
                      <a:pt x="111" y="85"/>
                      <a:pt x="111" y="85"/>
                    </a:cubicBezTo>
                    <a:cubicBezTo>
                      <a:pt x="111" y="85"/>
                      <a:pt x="111" y="85"/>
                      <a:pt x="111" y="85"/>
                    </a:cubicBezTo>
                    <a:cubicBezTo>
                      <a:pt x="114" y="83"/>
                      <a:pt x="114" y="83"/>
                      <a:pt x="114" y="83"/>
                    </a:cubicBezTo>
                    <a:cubicBezTo>
                      <a:pt x="113" y="85"/>
                      <a:pt x="113" y="85"/>
                      <a:pt x="113" y="85"/>
                    </a:cubicBezTo>
                    <a:cubicBezTo>
                      <a:pt x="113" y="85"/>
                      <a:pt x="113" y="85"/>
                      <a:pt x="113" y="85"/>
                    </a:cubicBezTo>
                    <a:cubicBezTo>
                      <a:pt x="113" y="86"/>
                      <a:pt x="113" y="86"/>
                      <a:pt x="113" y="86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9" y="87"/>
                      <a:pt x="119" y="87"/>
                      <a:pt x="119" y="87"/>
                    </a:cubicBezTo>
                    <a:cubicBezTo>
                      <a:pt x="124" y="87"/>
                      <a:pt x="124" y="87"/>
                      <a:pt x="124" y="87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29" y="88"/>
                      <a:pt x="129" y="88"/>
                      <a:pt x="129" y="88"/>
                    </a:cubicBezTo>
                    <a:cubicBezTo>
                      <a:pt x="130" y="87"/>
                      <a:pt x="130" y="87"/>
                      <a:pt x="130" y="87"/>
                    </a:cubicBezTo>
                    <a:cubicBezTo>
                      <a:pt x="130" y="88"/>
                      <a:pt x="130" y="88"/>
                      <a:pt x="130" y="88"/>
                    </a:cubicBezTo>
                    <a:cubicBezTo>
                      <a:pt x="130" y="88"/>
                      <a:pt x="130" y="88"/>
                      <a:pt x="130" y="88"/>
                    </a:cubicBezTo>
                    <a:cubicBezTo>
                      <a:pt x="130" y="88"/>
                      <a:pt x="130" y="88"/>
                      <a:pt x="130" y="88"/>
                    </a:cubicBezTo>
                    <a:cubicBezTo>
                      <a:pt x="135" y="89"/>
                      <a:pt x="135" y="89"/>
                      <a:pt x="135" y="89"/>
                    </a:cubicBezTo>
                    <a:cubicBezTo>
                      <a:pt x="135" y="89"/>
                      <a:pt x="136" y="89"/>
                      <a:pt x="136" y="89"/>
                    </a:cubicBezTo>
                    <a:cubicBezTo>
                      <a:pt x="140" y="87"/>
                      <a:pt x="140" y="87"/>
                      <a:pt x="140" y="87"/>
                    </a:cubicBezTo>
                    <a:cubicBezTo>
                      <a:pt x="145" y="92"/>
                      <a:pt x="145" y="92"/>
                      <a:pt x="145" y="92"/>
                    </a:cubicBezTo>
                    <a:cubicBezTo>
                      <a:pt x="149" y="96"/>
                      <a:pt x="149" y="96"/>
                      <a:pt x="149" y="96"/>
                    </a:cubicBezTo>
                    <a:cubicBezTo>
                      <a:pt x="149" y="96"/>
                      <a:pt x="149" y="96"/>
                      <a:pt x="149" y="96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4" y="95"/>
                      <a:pt x="154" y="95"/>
                      <a:pt x="154" y="95"/>
                    </a:cubicBezTo>
                    <a:cubicBezTo>
                      <a:pt x="154" y="95"/>
                      <a:pt x="154" y="95"/>
                      <a:pt x="154" y="95"/>
                    </a:cubicBezTo>
                    <a:cubicBezTo>
                      <a:pt x="152" y="95"/>
                      <a:pt x="152" y="95"/>
                      <a:pt x="152" y="95"/>
                    </a:cubicBezTo>
                    <a:cubicBezTo>
                      <a:pt x="152" y="93"/>
                      <a:pt x="152" y="93"/>
                      <a:pt x="152" y="93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8" y="94"/>
                      <a:pt x="158" y="94"/>
                      <a:pt x="158" y="94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9" y="97"/>
                      <a:pt x="159" y="97"/>
                      <a:pt x="159" y="97"/>
                    </a:cubicBezTo>
                    <a:cubicBezTo>
                      <a:pt x="161" y="99"/>
                      <a:pt x="161" y="99"/>
                      <a:pt x="161" y="99"/>
                    </a:cubicBezTo>
                    <a:cubicBezTo>
                      <a:pt x="161" y="99"/>
                      <a:pt x="161" y="99"/>
                      <a:pt x="161" y="99"/>
                    </a:cubicBezTo>
                    <a:cubicBezTo>
                      <a:pt x="161" y="99"/>
                      <a:pt x="161" y="98"/>
                      <a:pt x="161" y="98"/>
                    </a:cubicBezTo>
                    <a:cubicBezTo>
                      <a:pt x="160" y="91"/>
                      <a:pt x="160" y="91"/>
                      <a:pt x="160" y="91"/>
                    </a:cubicBezTo>
                    <a:cubicBezTo>
                      <a:pt x="163" y="97"/>
                      <a:pt x="163" y="97"/>
                      <a:pt x="163" y="97"/>
                    </a:cubicBezTo>
                    <a:cubicBezTo>
                      <a:pt x="163" y="97"/>
                      <a:pt x="163" y="97"/>
                      <a:pt x="163" y="97"/>
                    </a:cubicBezTo>
                    <a:cubicBezTo>
                      <a:pt x="166" y="98"/>
                      <a:pt x="166" y="98"/>
                      <a:pt x="166" y="98"/>
                    </a:cubicBezTo>
                    <a:cubicBezTo>
                      <a:pt x="163" y="97"/>
                      <a:pt x="163" y="97"/>
                      <a:pt x="163" y="97"/>
                    </a:cubicBezTo>
                    <a:cubicBezTo>
                      <a:pt x="163" y="97"/>
                      <a:pt x="162" y="97"/>
                      <a:pt x="162" y="97"/>
                    </a:cubicBezTo>
                    <a:cubicBezTo>
                      <a:pt x="162" y="97"/>
                      <a:pt x="162" y="97"/>
                      <a:pt x="162" y="97"/>
                    </a:cubicBezTo>
                    <a:cubicBezTo>
                      <a:pt x="162" y="98"/>
                      <a:pt x="162" y="98"/>
                      <a:pt x="163" y="98"/>
                    </a:cubicBezTo>
                    <a:cubicBezTo>
                      <a:pt x="166" y="99"/>
                      <a:pt x="166" y="99"/>
                      <a:pt x="166" y="99"/>
                    </a:cubicBezTo>
                    <a:cubicBezTo>
                      <a:pt x="166" y="99"/>
                      <a:pt x="166" y="99"/>
                      <a:pt x="166" y="99"/>
                    </a:cubicBezTo>
                    <a:cubicBezTo>
                      <a:pt x="166" y="99"/>
                      <a:pt x="166" y="99"/>
                      <a:pt x="166" y="99"/>
                    </a:cubicBezTo>
                    <a:cubicBezTo>
                      <a:pt x="166" y="99"/>
                      <a:pt x="166" y="99"/>
                      <a:pt x="166" y="99"/>
                    </a:cubicBezTo>
                    <a:cubicBezTo>
                      <a:pt x="166" y="99"/>
                      <a:pt x="166" y="99"/>
                      <a:pt x="166" y="99"/>
                    </a:cubicBezTo>
                    <a:cubicBezTo>
                      <a:pt x="166" y="99"/>
                      <a:pt x="166" y="99"/>
                      <a:pt x="166" y="99"/>
                    </a:cubicBezTo>
                    <a:cubicBezTo>
                      <a:pt x="166" y="99"/>
                      <a:pt x="166" y="99"/>
                      <a:pt x="166" y="99"/>
                    </a:cubicBezTo>
                    <a:cubicBezTo>
                      <a:pt x="168" y="97"/>
                      <a:pt x="168" y="97"/>
                      <a:pt x="168" y="97"/>
                    </a:cubicBezTo>
                    <a:cubicBezTo>
                      <a:pt x="166" y="99"/>
                      <a:pt x="166" y="99"/>
                      <a:pt x="166" y="99"/>
                    </a:cubicBezTo>
                    <a:cubicBezTo>
                      <a:pt x="166" y="99"/>
                      <a:pt x="166" y="99"/>
                      <a:pt x="166" y="99"/>
                    </a:cubicBezTo>
                    <a:cubicBezTo>
                      <a:pt x="168" y="101"/>
                      <a:pt x="168" y="101"/>
                      <a:pt x="168" y="101"/>
                    </a:cubicBezTo>
                    <a:cubicBezTo>
                      <a:pt x="168" y="101"/>
                      <a:pt x="168" y="101"/>
                      <a:pt x="168" y="101"/>
                    </a:cubicBezTo>
                    <a:cubicBezTo>
                      <a:pt x="169" y="101"/>
                      <a:pt x="169" y="101"/>
                      <a:pt x="169" y="101"/>
                    </a:cubicBezTo>
                    <a:cubicBezTo>
                      <a:pt x="171" y="102"/>
                      <a:pt x="171" y="102"/>
                      <a:pt x="171" y="102"/>
                    </a:cubicBezTo>
                    <a:cubicBezTo>
                      <a:pt x="169" y="101"/>
                      <a:pt x="169" y="101"/>
                      <a:pt x="169" y="101"/>
                    </a:cubicBezTo>
                    <a:cubicBezTo>
                      <a:pt x="169" y="101"/>
                      <a:pt x="169" y="101"/>
                      <a:pt x="169" y="102"/>
                    </a:cubicBezTo>
                    <a:cubicBezTo>
                      <a:pt x="168" y="102"/>
                      <a:pt x="169" y="102"/>
                      <a:pt x="169" y="102"/>
                    </a:cubicBezTo>
                    <a:cubicBezTo>
                      <a:pt x="171" y="104"/>
                      <a:pt x="171" y="104"/>
                      <a:pt x="171" y="104"/>
                    </a:cubicBezTo>
                    <a:cubicBezTo>
                      <a:pt x="169" y="105"/>
                      <a:pt x="169" y="105"/>
                      <a:pt x="169" y="105"/>
                    </a:cubicBezTo>
                    <a:cubicBezTo>
                      <a:pt x="169" y="105"/>
                      <a:pt x="169" y="105"/>
                      <a:pt x="169" y="105"/>
                    </a:cubicBezTo>
                    <a:cubicBezTo>
                      <a:pt x="169" y="105"/>
                      <a:pt x="169" y="105"/>
                      <a:pt x="169" y="105"/>
                    </a:cubicBezTo>
                    <a:cubicBezTo>
                      <a:pt x="173" y="105"/>
                      <a:pt x="173" y="105"/>
                      <a:pt x="173" y="105"/>
                    </a:cubicBezTo>
                    <a:cubicBezTo>
                      <a:pt x="174" y="108"/>
                      <a:pt x="174" y="108"/>
                      <a:pt x="174" y="108"/>
                    </a:cubicBezTo>
                    <a:cubicBezTo>
                      <a:pt x="173" y="107"/>
                      <a:pt x="173" y="107"/>
                      <a:pt x="173" y="107"/>
                    </a:cubicBezTo>
                    <a:cubicBezTo>
                      <a:pt x="173" y="107"/>
                      <a:pt x="173" y="107"/>
                      <a:pt x="173" y="107"/>
                    </a:cubicBezTo>
                    <a:cubicBezTo>
                      <a:pt x="172" y="107"/>
                      <a:pt x="172" y="107"/>
                      <a:pt x="172" y="107"/>
                    </a:cubicBezTo>
                    <a:cubicBezTo>
                      <a:pt x="172" y="107"/>
                      <a:pt x="172" y="107"/>
                      <a:pt x="172" y="107"/>
                    </a:cubicBezTo>
                    <a:cubicBezTo>
                      <a:pt x="172" y="107"/>
                      <a:pt x="172" y="107"/>
                      <a:pt x="172" y="107"/>
                    </a:cubicBezTo>
                    <a:cubicBezTo>
                      <a:pt x="172" y="106"/>
                      <a:pt x="172" y="106"/>
                      <a:pt x="172" y="106"/>
                    </a:cubicBezTo>
                    <a:cubicBezTo>
                      <a:pt x="171" y="106"/>
                      <a:pt x="171" y="106"/>
                      <a:pt x="171" y="106"/>
                    </a:cubicBezTo>
                    <a:cubicBezTo>
                      <a:pt x="171" y="106"/>
                      <a:pt x="171" y="106"/>
                      <a:pt x="171" y="106"/>
                    </a:cubicBezTo>
                    <a:cubicBezTo>
                      <a:pt x="171" y="106"/>
                      <a:pt x="171" y="106"/>
                      <a:pt x="171" y="106"/>
                    </a:cubicBezTo>
                    <a:cubicBezTo>
                      <a:pt x="172" y="108"/>
                      <a:pt x="172" y="108"/>
                      <a:pt x="172" y="108"/>
                    </a:cubicBezTo>
                    <a:cubicBezTo>
                      <a:pt x="172" y="108"/>
                      <a:pt x="172" y="108"/>
                      <a:pt x="172" y="108"/>
                    </a:cubicBezTo>
                    <a:cubicBezTo>
                      <a:pt x="172" y="109"/>
                      <a:pt x="172" y="109"/>
                      <a:pt x="172" y="109"/>
                    </a:cubicBezTo>
                    <a:cubicBezTo>
                      <a:pt x="172" y="109"/>
                      <a:pt x="172" y="109"/>
                      <a:pt x="172" y="109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3" y="109"/>
                      <a:pt x="173" y="109"/>
                      <a:pt x="173" y="109"/>
                    </a:cubicBezTo>
                    <a:cubicBezTo>
                      <a:pt x="174" y="109"/>
                      <a:pt x="174" y="109"/>
                      <a:pt x="174" y="109"/>
                    </a:cubicBezTo>
                    <a:cubicBezTo>
                      <a:pt x="174" y="109"/>
                      <a:pt x="174" y="109"/>
                      <a:pt x="174" y="108"/>
                    </a:cubicBezTo>
                    <a:cubicBezTo>
                      <a:pt x="174" y="108"/>
                      <a:pt x="174" y="108"/>
                      <a:pt x="174" y="108"/>
                    </a:cubicBezTo>
                    <a:cubicBezTo>
                      <a:pt x="179" y="111"/>
                      <a:pt x="179" y="111"/>
                      <a:pt x="179" y="111"/>
                    </a:cubicBezTo>
                    <a:cubicBezTo>
                      <a:pt x="175" y="114"/>
                      <a:pt x="175" y="114"/>
                      <a:pt x="175" y="114"/>
                    </a:cubicBezTo>
                    <a:cubicBezTo>
                      <a:pt x="175" y="114"/>
                      <a:pt x="175" y="114"/>
                      <a:pt x="175" y="114"/>
                    </a:cubicBezTo>
                    <a:cubicBezTo>
                      <a:pt x="175" y="114"/>
                      <a:pt x="175" y="114"/>
                      <a:pt x="175" y="114"/>
                    </a:cubicBezTo>
                    <a:cubicBezTo>
                      <a:pt x="181" y="112"/>
                      <a:pt x="181" y="112"/>
                      <a:pt x="181" y="112"/>
                    </a:cubicBezTo>
                    <a:cubicBezTo>
                      <a:pt x="183" y="120"/>
                      <a:pt x="183" y="120"/>
                      <a:pt x="183" y="120"/>
                    </a:cubicBezTo>
                    <a:cubicBezTo>
                      <a:pt x="183" y="120"/>
                      <a:pt x="183" y="120"/>
                      <a:pt x="183" y="120"/>
                    </a:cubicBezTo>
                    <a:cubicBezTo>
                      <a:pt x="183" y="120"/>
                      <a:pt x="183" y="120"/>
                      <a:pt x="183" y="120"/>
                    </a:cubicBezTo>
                    <a:cubicBezTo>
                      <a:pt x="186" y="114"/>
                      <a:pt x="186" y="114"/>
                      <a:pt x="186" y="114"/>
                    </a:cubicBezTo>
                    <a:cubicBezTo>
                      <a:pt x="186" y="114"/>
                      <a:pt x="186" y="114"/>
                      <a:pt x="186" y="114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86" y="115"/>
                      <a:pt x="186" y="115"/>
                      <a:pt x="186" y="115"/>
                    </a:cubicBezTo>
                    <a:cubicBezTo>
                      <a:pt x="185" y="119"/>
                      <a:pt x="185" y="119"/>
                      <a:pt x="185" y="119"/>
                    </a:cubicBezTo>
                    <a:cubicBezTo>
                      <a:pt x="183" y="120"/>
                      <a:pt x="183" y="120"/>
                      <a:pt x="183" y="120"/>
                    </a:cubicBezTo>
                    <a:cubicBezTo>
                      <a:pt x="183" y="120"/>
                      <a:pt x="183" y="120"/>
                      <a:pt x="183" y="120"/>
                    </a:cubicBezTo>
                    <a:cubicBezTo>
                      <a:pt x="183" y="120"/>
                      <a:pt x="183" y="120"/>
                      <a:pt x="183" y="120"/>
                    </a:cubicBezTo>
                    <a:cubicBezTo>
                      <a:pt x="183" y="120"/>
                      <a:pt x="183" y="120"/>
                      <a:pt x="183" y="120"/>
                    </a:cubicBezTo>
                    <a:cubicBezTo>
                      <a:pt x="183" y="120"/>
                      <a:pt x="183" y="120"/>
                      <a:pt x="183" y="120"/>
                    </a:cubicBezTo>
                    <a:cubicBezTo>
                      <a:pt x="184" y="120"/>
                      <a:pt x="184" y="120"/>
                      <a:pt x="184" y="120"/>
                    </a:cubicBezTo>
                    <a:cubicBezTo>
                      <a:pt x="183" y="120"/>
                      <a:pt x="183" y="120"/>
                      <a:pt x="183" y="120"/>
                    </a:cubicBezTo>
                    <a:cubicBezTo>
                      <a:pt x="185" y="119"/>
                      <a:pt x="185" y="119"/>
                      <a:pt x="185" y="119"/>
                    </a:cubicBezTo>
                    <a:cubicBezTo>
                      <a:pt x="184" y="121"/>
                      <a:pt x="184" y="121"/>
                      <a:pt x="184" y="121"/>
                    </a:cubicBezTo>
                    <a:cubicBezTo>
                      <a:pt x="184" y="122"/>
                      <a:pt x="184" y="122"/>
                      <a:pt x="184" y="122"/>
                    </a:cubicBezTo>
                    <a:cubicBezTo>
                      <a:pt x="184" y="122"/>
                      <a:pt x="184" y="122"/>
                      <a:pt x="184" y="122"/>
                    </a:cubicBezTo>
                    <a:cubicBezTo>
                      <a:pt x="184" y="122"/>
                      <a:pt x="184" y="122"/>
                      <a:pt x="184" y="122"/>
                    </a:cubicBezTo>
                    <a:cubicBezTo>
                      <a:pt x="188" y="123"/>
                      <a:pt x="188" y="123"/>
                      <a:pt x="188" y="123"/>
                    </a:cubicBezTo>
                    <a:cubicBezTo>
                      <a:pt x="187" y="123"/>
                      <a:pt x="187" y="123"/>
                      <a:pt x="187" y="123"/>
                    </a:cubicBezTo>
                    <a:cubicBezTo>
                      <a:pt x="186" y="123"/>
                      <a:pt x="186" y="123"/>
                      <a:pt x="186" y="123"/>
                    </a:cubicBezTo>
                    <a:cubicBezTo>
                      <a:pt x="186" y="123"/>
                      <a:pt x="186" y="124"/>
                      <a:pt x="186" y="124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86" y="125"/>
                      <a:pt x="186" y="125"/>
                      <a:pt x="186" y="125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1" y="127"/>
                      <a:pt x="191" y="127"/>
                      <a:pt x="191" y="128"/>
                    </a:cubicBezTo>
                    <a:cubicBezTo>
                      <a:pt x="191" y="128"/>
                      <a:pt x="191" y="128"/>
                      <a:pt x="191" y="128"/>
                    </a:cubicBezTo>
                    <a:cubicBezTo>
                      <a:pt x="191" y="128"/>
                      <a:pt x="191" y="128"/>
                      <a:pt x="191" y="128"/>
                    </a:cubicBezTo>
                    <a:cubicBezTo>
                      <a:pt x="191" y="127"/>
                      <a:pt x="191" y="127"/>
                      <a:pt x="191" y="127"/>
                    </a:cubicBezTo>
                    <a:cubicBezTo>
                      <a:pt x="194" y="135"/>
                      <a:pt x="194" y="135"/>
                      <a:pt x="194" y="135"/>
                    </a:cubicBezTo>
                    <a:cubicBezTo>
                      <a:pt x="194" y="135"/>
                      <a:pt x="195" y="135"/>
                      <a:pt x="195" y="135"/>
                    </a:cubicBezTo>
                    <a:cubicBezTo>
                      <a:pt x="199" y="135"/>
                      <a:pt x="199" y="135"/>
                      <a:pt x="199" y="135"/>
                    </a:cubicBezTo>
                    <a:cubicBezTo>
                      <a:pt x="199" y="135"/>
                      <a:pt x="199" y="135"/>
                      <a:pt x="199" y="135"/>
                    </a:cubicBezTo>
                    <a:cubicBezTo>
                      <a:pt x="199" y="135"/>
                      <a:pt x="199" y="135"/>
                      <a:pt x="199" y="135"/>
                    </a:cubicBezTo>
                    <a:cubicBezTo>
                      <a:pt x="198" y="137"/>
                      <a:pt x="198" y="137"/>
                      <a:pt x="198" y="137"/>
                    </a:cubicBezTo>
                    <a:cubicBezTo>
                      <a:pt x="198" y="137"/>
                      <a:pt x="198" y="137"/>
                      <a:pt x="198" y="137"/>
                    </a:cubicBezTo>
                    <a:cubicBezTo>
                      <a:pt x="198" y="137"/>
                      <a:pt x="198" y="137"/>
                      <a:pt x="198" y="137"/>
                    </a:cubicBezTo>
                    <a:cubicBezTo>
                      <a:pt x="198" y="137"/>
                      <a:pt x="198" y="137"/>
                      <a:pt x="198" y="137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0" y="135"/>
                      <a:pt x="200" y="135"/>
                      <a:pt x="200" y="135"/>
                    </a:cubicBezTo>
                    <a:cubicBezTo>
                      <a:pt x="202" y="135"/>
                      <a:pt x="202" y="135"/>
                      <a:pt x="202" y="135"/>
                    </a:cubicBezTo>
                    <a:cubicBezTo>
                      <a:pt x="197" y="139"/>
                      <a:pt x="197" y="139"/>
                      <a:pt x="197" y="139"/>
                    </a:cubicBezTo>
                    <a:cubicBezTo>
                      <a:pt x="197" y="139"/>
                      <a:pt x="197" y="139"/>
                      <a:pt x="197" y="139"/>
                    </a:cubicBezTo>
                    <a:cubicBezTo>
                      <a:pt x="197" y="140"/>
                      <a:pt x="197" y="140"/>
                      <a:pt x="197" y="140"/>
                    </a:cubicBezTo>
                    <a:cubicBezTo>
                      <a:pt x="196" y="139"/>
                      <a:pt x="196" y="139"/>
                      <a:pt x="196" y="139"/>
                    </a:cubicBezTo>
                    <a:cubicBezTo>
                      <a:pt x="196" y="139"/>
                      <a:pt x="196" y="138"/>
                      <a:pt x="196" y="139"/>
                    </a:cubicBezTo>
                    <a:cubicBezTo>
                      <a:pt x="196" y="139"/>
                      <a:pt x="196" y="139"/>
                      <a:pt x="196" y="139"/>
                    </a:cubicBezTo>
                    <a:cubicBezTo>
                      <a:pt x="196" y="139"/>
                      <a:pt x="196" y="139"/>
                      <a:pt x="196" y="139"/>
                    </a:cubicBezTo>
                    <a:cubicBezTo>
                      <a:pt x="197" y="140"/>
                      <a:pt x="197" y="140"/>
                      <a:pt x="197" y="140"/>
                    </a:cubicBezTo>
                    <a:cubicBezTo>
                      <a:pt x="197" y="140"/>
                      <a:pt x="197" y="140"/>
                      <a:pt x="197" y="140"/>
                    </a:cubicBezTo>
                    <a:cubicBezTo>
                      <a:pt x="197" y="140"/>
                      <a:pt x="197" y="140"/>
                      <a:pt x="197" y="140"/>
                    </a:cubicBezTo>
                    <a:cubicBezTo>
                      <a:pt x="197" y="142"/>
                      <a:pt x="197" y="142"/>
                      <a:pt x="197" y="142"/>
                    </a:cubicBezTo>
                    <a:cubicBezTo>
                      <a:pt x="197" y="142"/>
                      <a:pt x="197" y="142"/>
                      <a:pt x="197" y="142"/>
                    </a:cubicBezTo>
                    <a:cubicBezTo>
                      <a:pt x="203" y="144"/>
                      <a:pt x="203" y="144"/>
                      <a:pt x="203" y="144"/>
                    </a:cubicBezTo>
                    <a:cubicBezTo>
                      <a:pt x="204" y="145"/>
                      <a:pt x="204" y="145"/>
                      <a:pt x="204" y="145"/>
                    </a:cubicBezTo>
                    <a:cubicBezTo>
                      <a:pt x="203" y="145"/>
                      <a:pt x="203" y="145"/>
                      <a:pt x="203" y="145"/>
                    </a:cubicBezTo>
                    <a:cubicBezTo>
                      <a:pt x="203" y="145"/>
                      <a:pt x="203" y="145"/>
                      <a:pt x="203" y="145"/>
                    </a:cubicBezTo>
                    <a:cubicBezTo>
                      <a:pt x="203" y="145"/>
                      <a:pt x="203" y="145"/>
                      <a:pt x="203" y="145"/>
                    </a:cubicBezTo>
                    <a:cubicBezTo>
                      <a:pt x="203" y="145"/>
                      <a:pt x="203" y="145"/>
                      <a:pt x="203" y="145"/>
                    </a:cubicBezTo>
                    <a:cubicBezTo>
                      <a:pt x="203" y="145"/>
                      <a:pt x="203" y="145"/>
                      <a:pt x="203" y="145"/>
                    </a:cubicBezTo>
                    <a:cubicBezTo>
                      <a:pt x="204" y="145"/>
                      <a:pt x="204" y="145"/>
                      <a:pt x="204" y="145"/>
                    </a:cubicBezTo>
                    <a:cubicBezTo>
                      <a:pt x="205" y="145"/>
                      <a:pt x="205" y="145"/>
                      <a:pt x="205" y="145"/>
                    </a:cubicBezTo>
                    <a:cubicBezTo>
                      <a:pt x="205" y="145"/>
                      <a:pt x="205" y="145"/>
                      <a:pt x="205" y="145"/>
                    </a:cubicBezTo>
                    <a:cubicBezTo>
                      <a:pt x="208" y="145"/>
                      <a:pt x="208" y="145"/>
                      <a:pt x="208" y="145"/>
                    </a:cubicBezTo>
                    <a:cubicBezTo>
                      <a:pt x="208" y="145"/>
                      <a:pt x="208" y="144"/>
                      <a:pt x="208" y="144"/>
                    </a:cubicBezTo>
                    <a:cubicBezTo>
                      <a:pt x="208" y="145"/>
                      <a:pt x="208" y="145"/>
                      <a:pt x="208" y="145"/>
                    </a:cubicBezTo>
                    <a:cubicBezTo>
                      <a:pt x="206" y="145"/>
                      <a:pt x="206" y="145"/>
                      <a:pt x="206" y="145"/>
                    </a:cubicBezTo>
                    <a:cubicBezTo>
                      <a:pt x="205" y="146"/>
                      <a:pt x="205" y="146"/>
                      <a:pt x="205" y="146"/>
                    </a:cubicBezTo>
                    <a:cubicBezTo>
                      <a:pt x="205" y="146"/>
                      <a:pt x="205" y="146"/>
                      <a:pt x="205" y="146"/>
                    </a:cubicBezTo>
                    <a:cubicBezTo>
                      <a:pt x="205" y="146"/>
                      <a:pt x="205" y="146"/>
                      <a:pt x="205" y="146"/>
                    </a:cubicBezTo>
                    <a:cubicBezTo>
                      <a:pt x="207" y="147"/>
                      <a:pt x="207" y="147"/>
                      <a:pt x="207" y="147"/>
                    </a:cubicBezTo>
                    <a:cubicBezTo>
                      <a:pt x="207" y="147"/>
                      <a:pt x="208" y="147"/>
                      <a:pt x="208" y="147"/>
                    </a:cubicBezTo>
                    <a:cubicBezTo>
                      <a:pt x="208" y="146"/>
                      <a:pt x="208" y="146"/>
                      <a:pt x="208" y="146"/>
                    </a:cubicBezTo>
                    <a:cubicBezTo>
                      <a:pt x="208" y="146"/>
                      <a:pt x="208" y="146"/>
                      <a:pt x="208" y="146"/>
                    </a:cubicBezTo>
                    <a:cubicBezTo>
                      <a:pt x="208" y="146"/>
                      <a:pt x="208" y="146"/>
                      <a:pt x="208" y="146"/>
                    </a:cubicBezTo>
                    <a:cubicBezTo>
                      <a:pt x="208" y="146"/>
                      <a:pt x="208" y="146"/>
                      <a:pt x="208" y="146"/>
                    </a:cubicBezTo>
                    <a:cubicBezTo>
                      <a:pt x="209" y="147"/>
                      <a:pt x="209" y="147"/>
                      <a:pt x="209" y="147"/>
                    </a:cubicBezTo>
                    <a:cubicBezTo>
                      <a:pt x="209" y="147"/>
                      <a:pt x="209" y="147"/>
                      <a:pt x="209" y="147"/>
                    </a:cubicBezTo>
                    <a:cubicBezTo>
                      <a:pt x="209" y="147"/>
                      <a:pt x="209" y="147"/>
                      <a:pt x="209" y="147"/>
                    </a:cubicBezTo>
                    <a:cubicBezTo>
                      <a:pt x="209" y="147"/>
                      <a:pt x="209" y="147"/>
                      <a:pt x="209" y="147"/>
                    </a:cubicBezTo>
                    <a:cubicBezTo>
                      <a:pt x="209" y="147"/>
                      <a:pt x="209" y="147"/>
                      <a:pt x="209" y="147"/>
                    </a:cubicBezTo>
                    <a:cubicBezTo>
                      <a:pt x="209" y="147"/>
                      <a:pt x="209" y="147"/>
                      <a:pt x="209" y="147"/>
                    </a:cubicBezTo>
                    <a:cubicBezTo>
                      <a:pt x="202" y="146"/>
                      <a:pt x="202" y="146"/>
                      <a:pt x="202" y="146"/>
                    </a:cubicBezTo>
                    <a:cubicBezTo>
                      <a:pt x="201" y="145"/>
                      <a:pt x="201" y="145"/>
                      <a:pt x="201" y="145"/>
                    </a:cubicBezTo>
                    <a:cubicBezTo>
                      <a:pt x="201" y="145"/>
                      <a:pt x="201" y="145"/>
                      <a:pt x="201" y="145"/>
                    </a:cubicBezTo>
                    <a:cubicBezTo>
                      <a:pt x="201" y="145"/>
                      <a:pt x="201" y="145"/>
                      <a:pt x="201" y="145"/>
                    </a:cubicBezTo>
                    <a:cubicBezTo>
                      <a:pt x="200" y="145"/>
                      <a:pt x="200" y="145"/>
                      <a:pt x="200" y="145"/>
                    </a:cubicBezTo>
                    <a:cubicBezTo>
                      <a:pt x="199" y="145"/>
                      <a:pt x="199" y="145"/>
                      <a:pt x="199" y="145"/>
                    </a:cubicBezTo>
                    <a:cubicBezTo>
                      <a:pt x="199" y="145"/>
                      <a:pt x="199" y="145"/>
                      <a:pt x="199" y="145"/>
                    </a:cubicBezTo>
                    <a:cubicBezTo>
                      <a:pt x="199" y="145"/>
                      <a:pt x="199" y="144"/>
                      <a:pt x="199" y="144"/>
                    </a:cubicBezTo>
                    <a:cubicBezTo>
                      <a:pt x="199" y="144"/>
                      <a:pt x="199" y="144"/>
                      <a:pt x="199" y="145"/>
                    </a:cubicBezTo>
                    <a:cubicBezTo>
                      <a:pt x="199" y="145"/>
                      <a:pt x="199" y="145"/>
                      <a:pt x="199" y="145"/>
                    </a:cubicBezTo>
                    <a:cubicBezTo>
                      <a:pt x="199" y="145"/>
                      <a:pt x="199" y="145"/>
                      <a:pt x="199" y="145"/>
                    </a:cubicBezTo>
                    <a:cubicBezTo>
                      <a:pt x="200" y="150"/>
                      <a:pt x="200" y="150"/>
                      <a:pt x="200" y="150"/>
                    </a:cubicBezTo>
                    <a:cubicBezTo>
                      <a:pt x="200" y="150"/>
                      <a:pt x="200" y="150"/>
                      <a:pt x="200" y="150"/>
                    </a:cubicBezTo>
                    <a:cubicBezTo>
                      <a:pt x="202" y="151"/>
                      <a:pt x="202" y="151"/>
                      <a:pt x="202" y="151"/>
                    </a:cubicBezTo>
                    <a:cubicBezTo>
                      <a:pt x="201" y="151"/>
                      <a:pt x="201" y="151"/>
                      <a:pt x="201" y="151"/>
                    </a:cubicBezTo>
                    <a:cubicBezTo>
                      <a:pt x="201" y="151"/>
                      <a:pt x="201" y="151"/>
                      <a:pt x="201" y="151"/>
                    </a:cubicBezTo>
                    <a:cubicBezTo>
                      <a:pt x="201" y="151"/>
                      <a:pt x="201" y="151"/>
                      <a:pt x="201" y="151"/>
                    </a:cubicBez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3" y="152"/>
                      <a:pt x="203" y="152"/>
                      <a:pt x="203" y="152"/>
                    </a:cubicBezTo>
                    <a:cubicBezTo>
                      <a:pt x="203" y="151"/>
                      <a:pt x="203" y="151"/>
                      <a:pt x="203" y="151"/>
                    </a:cubicBezTo>
                    <a:cubicBezTo>
                      <a:pt x="205" y="151"/>
                      <a:pt x="205" y="151"/>
                      <a:pt x="205" y="151"/>
                    </a:cubicBezTo>
                    <a:cubicBezTo>
                      <a:pt x="203" y="153"/>
                      <a:pt x="203" y="153"/>
                      <a:pt x="203" y="153"/>
                    </a:cubicBezTo>
                    <a:cubicBezTo>
                      <a:pt x="203" y="153"/>
                      <a:pt x="203" y="153"/>
                      <a:pt x="203" y="153"/>
                    </a:cubicBezTo>
                    <a:cubicBezTo>
                      <a:pt x="203" y="153"/>
                      <a:pt x="203" y="153"/>
                      <a:pt x="203" y="153"/>
                    </a:cubicBezTo>
                    <a:cubicBezTo>
                      <a:pt x="205" y="153"/>
                      <a:pt x="205" y="153"/>
                      <a:pt x="205" y="153"/>
                    </a:cubicBezTo>
                    <a:cubicBezTo>
                      <a:pt x="205" y="153"/>
                      <a:pt x="205" y="153"/>
                      <a:pt x="205" y="153"/>
                    </a:cubicBezTo>
                    <a:cubicBezTo>
                      <a:pt x="206" y="154"/>
                      <a:pt x="206" y="154"/>
                      <a:pt x="206" y="154"/>
                    </a:cubicBezTo>
                    <a:cubicBezTo>
                      <a:pt x="206" y="154"/>
                      <a:pt x="206" y="154"/>
                      <a:pt x="206" y="154"/>
                    </a:cubicBezTo>
                    <a:cubicBezTo>
                      <a:pt x="206" y="154"/>
                      <a:pt x="206" y="154"/>
                      <a:pt x="206" y="154"/>
                    </a:cubicBezTo>
                    <a:cubicBezTo>
                      <a:pt x="206" y="154"/>
                      <a:pt x="206" y="154"/>
                      <a:pt x="206" y="154"/>
                    </a:cubicBezTo>
                    <a:cubicBezTo>
                      <a:pt x="206" y="154"/>
                      <a:pt x="206" y="154"/>
                      <a:pt x="206" y="154"/>
                    </a:cubicBezTo>
                    <a:cubicBezTo>
                      <a:pt x="205" y="153"/>
                      <a:pt x="205" y="153"/>
                      <a:pt x="205" y="153"/>
                    </a:cubicBezTo>
                    <a:cubicBezTo>
                      <a:pt x="207" y="153"/>
                      <a:pt x="207" y="153"/>
                      <a:pt x="207" y="153"/>
                    </a:cubicBezTo>
                    <a:cubicBezTo>
                      <a:pt x="207" y="153"/>
                      <a:pt x="207" y="153"/>
                      <a:pt x="207" y="153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6"/>
                      <a:pt x="209" y="156"/>
                    </a:cubicBezTo>
                    <a:cubicBezTo>
                      <a:pt x="212" y="154"/>
                      <a:pt x="212" y="154"/>
                      <a:pt x="212" y="154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7" y="159"/>
                      <a:pt x="217" y="159"/>
                      <a:pt x="217" y="159"/>
                    </a:cubicBezTo>
                    <a:cubicBezTo>
                      <a:pt x="217" y="160"/>
                      <a:pt x="217" y="160"/>
                      <a:pt x="217" y="160"/>
                    </a:cubicBezTo>
                    <a:cubicBezTo>
                      <a:pt x="217" y="160"/>
                      <a:pt x="218" y="160"/>
                      <a:pt x="218" y="160"/>
                    </a:cubicBezTo>
                    <a:cubicBezTo>
                      <a:pt x="218" y="160"/>
                      <a:pt x="218" y="160"/>
                      <a:pt x="218" y="160"/>
                    </a:cubicBezTo>
                    <a:cubicBezTo>
                      <a:pt x="218" y="160"/>
                      <a:pt x="218" y="160"/>
                      <a:pt x="218" y="160"/>
                    </a:cubicBezTo>
                    <a:cubicBezTo>
                      <a:pt x="218" y="160"/>
                      <a:pt x="218" y="160"/>
                      <a:pt x="218" y="160"/>
                    </a:cubicBezTo>
                    <a:cubicBezTo>
                      <a:pt x="216" y="154"/>
                      <a:pt x="216" y="154"/>
                      <a:pt x="216" y="154"/>
                    </a:cubicBezTo>
                    <a:cubicBezTo>
                      <a:pt x="216" y="154"/>
                      <a:pt x="216" y="154"/>
                      <a:pt x="216" y="154"/>
                    </a:cubicBezTo>
                    <a:cubicBezTo>
                      <a:pt x="212" y="152"/>
                      <a:pt x="212" y="152"/>
                      <a:pt x="212" y="152"/>
                    </a:cubicBezTo>
                    <a:cubicBezTo>
                      <a:pt x="209" y="148"/>
                      <a:pt x="209" y="148"/>
                      <a:pt x="209" y="148"/>
                    </a:cubicBezTo>
                    <a:cubicBezTo>
                      <a:pt x="210" y="147"/>
                      <a:pt x="210" y="147"/>
                      <a:pt x="210" y="147"/>
                    </a:cubicBezTo>
                    <a:cubicBezTo>
                      <a:pt x="210" y="147"/>
                      <a:pt x="210" y="147"/>
                      <a:pt x="210" y="147"/>
                    </a:cubicBezTo>
                    <a:cubicBezTo>
                      <a:pt x="210" y="148"/>
                      <a:pt x="210" y="148"/>
                      <a:pt x="210" y="148"/>
                    </a:cubicBezTo>
                    <a:cubicBezTo>
                      <a:pt x="210" y="148"/>
                      <a:pt x="210" y="148"/>
                      <a:pt x="210" y="148"/>
                    </a:cubicBezTo>
                    <a:cubicBezTo>
                      <a:pt x="210" y="149"/>
                      <a:pt x="210" y="149"/>
                      <a:pt x="210" y="149"/>
                    </a:cubicBezTo>
                    <a:cubicBezTo>
                      <a:pt x="210" y="149"/>
                      <a:pt x="210" y="149"/>
                      <a:pt x="210" y="149"/>
                    </a:cubicBezTo>
                    <a:cubicBezTo>
                      <a:pt x="210" y="149"/>
                      <a:pt x="210" y="149"/>
                      <a:pt x="210" y="149"/>
                    </a:cubicBezTo>
                    <a:cubicBezTo>
                      <a:pt x="211" y="148"/>
                      <a:pt x="211" y="148"/>
                      <a:pt x="211" y="148"/>
                    </a:cubicBezTo>
                    <a:cubicBezTo>
                      <a:pt x="211" y="148"/>
                      <a:pt x="211" y="148"/>
                      <a:pt x="211" y="148"/>
                    </a:cubicBezTo>
                    <a:cubicBezTo>
                      <a:pt x="210" y="147"/>
                      <a:pt x="210" y="147"/>
                      <a:pt x="210" y="147"/>
                    </a:cubicBezTo>
                    <a:cubicBezTo>
                      <a:pt x="210" y="147"/>
                      <a:pt x="210" y="147"/>
                      <a:pt x="210" y="147"/>
                    </a:cubicBezTo>
                    <a:cubicBezTo>
                      <a:pt x="210" y="147"/>
                      <a:pt x="210" y="147"/>
                      <a:pt x="210" y="147"/>
                    </a:cubicBezTo>
                    <a:cubicBezTo>
                      <a:pt x="212" y="144"/>
                      <a:pt x="212" y="144"/>
                      <a:pt x="212" y="144"/>
                    </a:cubicBezTo>
                    <a:cubicBezTo>
                      <a:pt x="216" y="151"/>
                      <a:pt x="216" y="151"/>
                      <a:pt x="216" y="151"/>
                    </a:cubicBezTo>
                    <a:cubicBezTo>
                      <a:pt x="216" y="152"/>
                      <a:pt x="216" y="152"/>
                      <a:pt x="216" y="152"/>
                    </a:cubicBezTo>
                    <a:cubicBezTo>
                      <a:pt x="216" y="152"/>
                      <a:pt x="216" y="152"/>
                      <a:pt x="216" y="152"/>
                    </a:cubicBezTo>
                    <a:cubicBezTo>
                      <a:pt x="218" y="153"/>
                      <a:pt x="218" y="153"/>
                      <a:pt x="218" y="153"/>
                    </a:cubicBezTo>
                    <a:cubicBezTo>
                      <a:pt x="218" y="153"/>
                      <a:pt x="218" y="153"/>
                      <a:pt x="218" y="153"/>
                    </a:cubicBezTo>
                    <a:cubicBezTo>
                      <a:pt x="220" y="151"/>
                      <a:pt x="220" y="151"/>
                      <a:pt x="220" y="151"/>
                    </a:cubicBezTo>
                    <a:cubicBezTo>
                      <a:pt x="219" y="153"/>
                      <a:pt x="219" y="153"/>
                      <a:pt x="219" y="153"/>
                    </a:cubicBezTo>
                    <a:cubicBezTo>
                      <a:pt x="219" y="153"/>
                      <a:pt x="219" y="153"/>
                      <a:pt x="220" y="153"/>
                    </a:cubicBezTo>
                    <a:cubicBezTo>
                      <a:pt x="220" y="153"/>
                      <a:pt x="220" y="153"/>
                      <a:pt x="220" y="153"/>
                    </a:cubicBezTo>
                    <a:cubicBezTo>
                      <a:pt x="221" y="153"/>
                      <a:pt x="221" y="153"/>
                      <a:pt x="221" y="153"/>
                    </a:cubicBezTo>
                    <a:cubicBezTo>
                      <a:pt x="220" y="154"/>
                      <a:pt x="220" y="154"/>
                      <a:pt x="220" y="154"/>
                    </a:cubicBezTo>
                    <a:cubicBezTo>
                      <a:pt x="220" y="155"/>
                      <a:pt x="220" y="155"/>
                      <a:pt x="220" y="155"/>
                    </a:cubicBezTo>
                    <a:cubicBezTo>
                      <a:pt x="220" y="155"/>
                      <a:pt x="220" y="155"/>
                      <a:pt x="220" y="155"/>
                    </a:cubicBezTo>
                    <a:cubicBezTo>
                      <a:pt x="221" y="155"/>
                      <a:pt x="221" y="155"/>
                      <a:pt x="221" y="155"/>
                    </a:cubicBezTo>
                    <a:cubicBezTo>
                      <a:pt x="219" y="155"/>
                      <a:pt x="219" y="155"/>
                      <a:pt x="219" y="155"/>
                    </a:cubicBezTo>
                    <a:cubicBezTo>
                      <a:pt x="219" y="155"/>
                      <a:pt x="219" y="155"/>
                      <a:pt x="219" y="155"/>
                    </a:cubicBezTo>
                    <a:cubicBezTo>
                      <a:pt x="219" y="155"/>
                      <a:pt x="219" y="155"/>
                      <a:pt x="219" y="156"/>
                    </a:cubicBezTo>
                    <a:cubicBezTo>
                      <a:pt x="221" y="157"/>
                      <a:pt x="221" y="157"/>
                      <a:pt x="221" y="157"/>
                    </a:cubicBezTo>
                    <a:cubicBezTo>
                      <a:pt x="221" y="157"/>
                      <a:pt x="221" y="157"/>
                      <a:pt x="221" y="157"/>
                    </a:cubicBezTo>
                    <a:cubicBezTo>
                      <a:pt x="219" y="157"/>
                      <a:pt x="219" y="157"/>
                      <a:pt x="219" y="157"/>
                    </a:cubicBezTo>
                    <a:cubicBezTo>
                      <a:pt x="219" y="157"/>
                      <a:pt x="219" y="157"/>
                      <a:pt x="219" y="157"/>
                    </a:cubicBezTo>
                    <a:cubicBezTo>
                      <a:pt x="219" y="157"/>
                      <a:pt x="219" y="157"/>
                      <a:pt x="219" y="157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19" y="160"/>
                      <a:pt x="219" y="160"/>
                      <a:pt x="219" y="160"/>
                    </a:cubicBezTo>
                    <a:cubicBezTo>
                      <a:pt x="218" y="160"/>
                      <a:pt x="218" y="160"/>
                      <a:pt x="218" y="160"/>
                    </a:cubicBezTo>
                    <a:cubicBezTo>
                      <a:pt x="217" y="160"/>
                      <a:pt x="217" y="160"/>
                      <a:pt x="217" y="160"/>
                    </a:cubicBezTo>
                    <a:cubicBezTo>
                      <a:pt x="212" y="158"/>
                      <a:pt x="212" y="158"/>
                      <a:pt x="212" y="158"/>
                    </a:cubicBezTo>
                    <a:cubicBezTo>
                      <a:pt x="212" y="158"/>
                      <a:pt x="212" y="158"/>
                      <a:pt x="212" y="158"/>
                    </a:cubicBezTo>
                    <a:cubicBezTo>
                      <a:pt x="212" y="159"/>
                      <a:pt x="212" y="159"/>
                      <a:pt x="212" y="159"/>
                    </a:cubicBezTo>
                    <a:cubicBezTo>
                      <a:pt x="217" y="160"/>
                      <a:pt x="217" y="160"/>
                      <a:pt x="217" y="160"/>
                    </a:cubicBezTo>
                    <a:cubicBezTo>
                      <a:pt x="218" y="160"/>
                      <a:pt x="218" y="160"/>
                      <a:pt x="218" y="160"/>
                    </a:cubicBezTo>
                    <a:cubicBezTo>
                      <a:pt x="218" y="160"/>
                      <a:pt x="218" y="160"/>
                      <a:pt x="218" y="160"/>
                    </a:cubicBezTo>
                    <a:cubicBezTo>
                      <a:pt x="220" y="160"/>
                      <a:pt x="220" y="160"/>
                      <a:pt x="220" y="160"/>
                    </a:cubicBezTo>
                    <a:cubicBezTo>
                      <a:pt x="220" y="160"/>
                      <a:pt x="220" y="160"/>
                      <a:pt x="220" y="160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9"/>
                      <a:pt x="220" y="159"/>
                      <a:pt x="220" y="159"/>
                    </a:cubicBezTo>
                    <a:cubicBezTo>
                      <a:pt x="220" y="157"/>
                      <a:pt x="220" y="157"/>
                      <a:pt x="220" y="157"/>
                    </a:cubicBezTo>
                    <a:cubicBezTo>
                      <a:pt x="221" y="157"/>
                      <a:pt x="221" y="157"/>
                      <a:pt x="221" y="157"/>
                    </a:cubicBezTo>
                    <a:cubicBezTo>
                      <a:pt x="221" y="157"/>
                      <a:pt x="221" y="157"/>
                      <a:pt x="221" y="157"/>
                    </a:cubicBezTo>
                    <a:cubicBezTo>
                      <a:pt x="221" y="157"/>
                      <a:pt x="221" y="157"/>
                      <a:pt x="221" y="157"/>
                    </a:cubicBezTo>
                    <a:cubicBezTo>
                      <a:pt x="221" y="157"/>
                      <a:pt x="221" y="156"/>
                      <a:pt x="221" y="156"/>
                    </a:cubicBezTo>
                    <a:cubicBezTo>
                      <a:pt x="220" y="156"/>
                      <a:pt x="220" y="156"/>
                      <a:pt x="220" y="156"/>
                    </a:cubicBezTo>
                    <a:cubicBezTo>
                      <a:pt x="222" y="156"/>
                      <a:pt x="222" y="156"/>
                      <a:pt x="222" y="156"/>
                    </a:cubicBezTo>
                    <a:cubicBezTo>
                      <a:pt x="222" y="156"/>
                      <a:pt x="222" y="156"/>
                      <a:pt x="222" y="156"/>
                    </a:cubicBezTo>
                    <a:cubicBezTo>
                      <a:pt x="225" y="162"/>
                      <a:pt x="225" y="162"/>
                      <a:pt x="225" y="162"/>
                    </a:cubicBezTo>
                    <a:cubicBezTo>
                      <a:pt x="224" y="166"/>
                      <a:pt x="224" y="166"/>
                      <a:pt x="224" y="166"/>
                    </a:cubicBezTo>
                    <a:cubicBezTo>
                      <a:pt x="221" y="167"/>
                      <a:pt x="221" y="167"/>
                      <a:pt x="221" y="167"/>
                    </a:cubicBezTo>
                    <a:cubicBezTo>
                      <a:pt x="222" y="161"/>
                      <a:pt x="222" y="161"/>
                      <a:pt x="222" y="161"/>
                    </a:cubicBezTo>
                    <a:cubicBezTo>
                      <a:pt x="222" y="161"/>
                      <a:pt x="222" y="161"/>
                      <a:pt x="222" y="161"/>
                    </a:cubicBezTo>
                    <a:cubicBezTo>
                      <a:pt x="222" y="160"/>
                      <a:pt x="222" y="160"/>
                      <a:pt x="222" y="160"/>
                    </a:cubicBezTo>
                    <a:cubicBezTo>
                      <a:pt x="216" y="160"/>
                      <a:pt x="216" y="160"/>
                      <a:pt x="216" y="160"/>
                    </a:cubicBezTo>
                    <a:cubicBezTo>
                      <a:pt x="212" y="159"/>
                      <a:pt x="212" y="159"/>
                      <a:pt x="212" y="159"/>
                    </a:cubicBezTo>
                    <a:cubicBezTo>
                      <a:pt x="212" y="159"/>
                      <a:pt x="212" y="159"/>
                      <a:pt x="212" y="159"/>
                    </a:cubicBezTo>
                    <a:cubicBezTo>
                      <a:pt x="212" y="159"/>
                      <a:pt x="212" y="159"/>
                      <a:pt x="212" y="159"/>
                    </a:cubicBezTo>
                    <a:cubicBezTo>
                      <a:pt x="214" y="163"/>
                      <a:pt x="214" y="163"/>
                      <a:pt x="214" y="163"/>
                    </a:cubicBezTo>
                    <a:cubicBezTo>
                      <a:pt x="215" y="168"/>
                      <a:pt x="215" y="168"/>
                      <a:pt x="215" y="168"/>
                    </a:cubicBezTo>
                    <a:cubicBezTo>
                      <a:pt x="215" y="168"/>
                      <a:pt x="215" y="168"/>
                      <a:pt x="215" y="168"/>
                    </a:cubicBezTo>
                    <a:cubicBezTo>
                      <a:pt x="216" y="168"/>
                      <a:pt x="216" y="168"/>
                      <a:pt x="216" y="168"/>
                    </a:cubicBezTo>
                    <a:cubicBezTo>
                      <a:pt x="215" y="168"/>
                      <a:pt x="215" y="168"/>
                      <a:pt x="215" y="168"/>
                    </a:cubicBezTo>
                    <a:cubicBezTo>
                      <a:pt x="215" y="168"/>
                      <a:pt x="215" y="168"/>
                      <a:pt x="215" y="168"/>
                    </a:cubicBezTo>
                    <a:cubicBezTo>
                      <a:pt x="215" y="168"/>
                      <a:pt x="215" y="168"/>
                      <a:pt x="215" y="168"/>
                    </a:cubicBezTo>
                    <a:cubicBezTo>
                      <a:pt x="217" y="170"/>
                      <a:pt x="217" y="170"/>
                      <a:pt x="217" y="170"/>
                    </a:cubicBezTo>
                    <a:cubicBezTo>
                      <a:pt x="216" y="171"/>
                      <a:pt x="216" y="171"/>
                      <a:pt x="216" y="171"/>
                    </a:cubicBezTo>
                    <a:cubicBezTo>
                      <a:pt x="215" y="172"/>
                      <a:pt x="215" y="172"/>
                      <a:pt x="215" y="172"/>
                    </a:cubicBezTo>
                    <a:cubicBezTo>
                      <a:pt x="215" y="172"/>
                      <a:pt x="215" y="172"/>
                      <a:pt x="215" y="172"/>
                    </a:cubicBezTo>
                    <a:cubicBezTo>
                      <a:pt x="215" y="172"/>
                      <a:pt x="215" y="172"/>
                      <a:pt x="215" y="172"/>
                    </a:cubicBezTo>
                    <a:cubicBezTo>
                      <a:pt x="216" y="173"/>
                      <a:pt x="216" y="173"/>
                      <a:pt x="216" y="173"/>
                    </a:cubicBezTo>
                    <a:cubicBezTo>
                      <a:pt x="215" y="181"/>
                      <a:pt x="215" y="181"/>
                      <a:pt x="215" y="181"/>
                    </a:cubicBezTo>
                    <a:cubicBezTo>
                      <a:pt x="215" y="188"/>
                      <a:pt x="215" y="188"/>
                      <a:pt x="215" y="188"/>
                    </a:cubicBezTo>
                    <a:cubicBezTo>
                      <a:pt x="215" y="188"/>
                      <a:pt x="215" y="188"/>
                      <a:pt x="215" y="188"/>
                    </a:cubicBezTo>
                    <a:cubicBezTo>
                      <a:pt x="215" y="188"/>
                      <a:pt x="215" y="188"/>
                      <a:pt x="215" y="188"/>
                    </a:cubicBezTo>
                    <a:cubicBezTo>
                      <a:pt x="215" y="188"/>
                      <a:pt x="215" y="188"/>
                      <a:pt x="215" y="188"/>
                    </a:cubicBezTo>
                    <a:cubicBezTo>
                      <a:pt x="213" y="193"/>
                      <a:pt x="213" y="193"/>
                      <a:pt x="213" y="193"/>
                    </a:cubicBezTo>
                    <a:cubicBezTo>
                      <a:pt x="213" y="193"/>
                      <a:pt x="213" y="194"/>
                      <a:pt x="213" y="194"/>
                    </a:cubicBezTo>
                    <a:cubicBezTo>
                      <a:pt x="215" y="199"/>
                      <a:pt x="215" y="199"/>
                      <a:pt x="215" y="199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4" y="208"/>
                      <a:pt x="214" y="208"/>
                      <a:pt x="214" y="208"/>
                    </a:cubicBezTo>
                    <a:cubicBezTo>
                      <a:pt x="214" y="208"/>
                      <a:pt x="214" y="208"/>
                      <a:pt x="214" y="208"/>
                    </a:cubicBezTo>
                    <a:cubicBezTo>
                      <a:pt x="217" y="212"/>
                      <a:pt x="217" y="212"/>
                      <a:pt x="217" y="212"/>
                    </a:cubicBezTo>
                    <a:cubicBezTo>
                      <a:pt x="217" y="218"/>
                      <a:pt x="217" y="218"/>
                      <a:pt x="217" y="218"/>
                    </a:cubicBezTo>
                    <a:cubicBezTo>
                      <a:pt x="217" y="218"/>
                      <a:pt x="217" y="218"/>
                      <a:pt x="217" y="218"/>
                    </a:cubicBezTo>
                    <a:cubicBezTo>
                      <a:pt x="221" y="224"/>
                      <a:pt x="221" y="224"/>
                      <a:pt x="221" y="224"/>
                    </a:cubicBezTo>
                    <a:cubicBezTo>
                      <a:pt x="221" y="224"/>
                      <a:pt x="221" y="224"/>
                      <a:pt x="221" y="224"/>
                    </a:cubicBezTo>
                    <a:cubicBezTo>
                      <a:pt x="223" y="225"/>
                      <a:pt x="223" y="225"/>
                      <a:pt x="223" y="225"/>
                    </a:cubicBezTo>
                    <a:cubicBezTo>
                      <a:pt x="223" y="225"/>
                      <a:pt x="223" y="225"/>
                      <a:pt x="223" y="225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6" y="234"/>
                      <a:pt x="226" y="234"/>
                      <a:pt x="226" y="234"/>
                    </a:cubicBezTo>
                    <a:cubicBezTo>
                      <a:pt x="226" y="234"/>
                      <a:pt x="226" y="234"/>
                      <a:pt x="226" y="234"/>
                    </a:cubicBezTo>
                    <a:cubicBezTo>
                      <a:pt x="231" y="241"/>
                      <a:pt x="231" y="241"/>
                      <a:pt x="231" y="241"/>
                    </a:cubicBezTo>
                    <a:cubicBezTo>
                      <a:pt x="231" y="241"/>
                      <a:pt x="231" y="241"/>
                      <a:pt x="231" y="241"/>
                    </a:cubicBezTo>
                    <a:cubicBezTo>
                      <a:pt x="232" y="241"/>
                      <a:pt x="232" y="241"/>
                      <a:pt x="232" y="241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32" y="245"/>
                      <a:pt x="232" y="245"/>
                      <a:pt x="232" y="245"/>
                    </a:cubicBezTo>
                    <a:cubicBezTo>
                      <a:pt x="238" y="246"/>
                      <a:pt x="238" y="246"/>
                      <a:pt x="238" y="246"/>
                    </a:cubicBezTo>
                    <a:cubicBezTo>
                      <a:pt x="240" y="248"/>
                      <a:pt x="240" y="248"/>
                      <a:pt x="240" y="248"/>
                    </a:cubicBezTo>
                    <a:cubicBezTo>
                      <a:pt x="240" y="248"/>
                      <a:pt x="240" y="248"/>
                      <a:pt x="240" y="248"/>
                    </a:cubicBezTo>
                    <a:cubicBezTo>
                      <a:pt x="243" y="248"/>
                      <a:pt x="243" y="248"/>
                      <a:pt x="243" y="248"/>
                    </a:cubicBezTo>
                    <a:cubicBezTo>
                      <a:pt x="247" y="252"/>
                      <a:pt x="247" y="252"/>
                      <a:pt x="247" y="252"/>
                    </a:cubicBezTo>
                    <a:cubicBezTo>
                      <a:pt x="249" y="255"/>
                      <a:pt x="249" y="255"/>
                      <a:pt x="249" y="255"/>
                    </a:cubicBezTo>
                    <a:cubicBezTo>
                      <a:pt x="250" y="257"/>
                      <a:pt x="250" y="257"/>
                      <a:pt x="250" y="257"/>
                    </a:cubicBezTo>
                    <a:cubicBezTo>
                      <a:pt x="250" y="257"/>
                      <a:pt x="250" y="257"/>
                      <a:pt x="250" y="257"/>
                    </a:cubicBezTo>
                    <a:cubicBezTo>
                      <a:pt x="250" y="257"/>
                      <a:pt x="249" y="257"/>
                      <a:pt x="249" y="257"/>
                    </a:cubicBezTo>
                    <a:cubicBezTo>
                      <a:pt x="249" y="257"/>
                      <a:pt x="250" y="257"/>
                      <a:pt x="250" y="257"/>
                    </a:cubicBezTo>
                    <a:cubicBezTo>
                      <a:pt x="250" y="257"/>
                      <a:pt x="250" y="257"/>
                      <a:pt x="250" y="257"/>
                    </a:cubicBezTo>
                    <a:cubicBezTo>
                      <a:pt x="252" y="262"/>
                      <a:pt x="252" y="262"/>
                      <a:pt x="252" y="262"/>
                    </a:cubicBezTo>
                    <a:cubicBezTo>
                      <a:pt x="252" y="263"/>
                      <a:pt x="252" y="263"/>
                      <a:pt x="252" y="263"/>
                    </a:cubicBezTo>
                    <a:cubicBezTo>
                      <a:pt x="252" y="263"/>
                      <a:pt x="252" y="263"/>
                      <a:pt x="252" y="264"/>
                    </a:cubicBezTo>
                    <a:cubicBezTo>
                      <a:pt x="253" y="266"/>
                      <a:pt x="253" y="266"/>
                      <a:pt x="253" y="266"/>
                    </a:cubicBezTo>
                    <a:cubicBezTo>
                      <a:pt x="253" y="267"/>
                      <a:pt x="253" y="267"/>
                      <a:pt x="253" y="267"/>
                    </a:cubicBezTo>
                    <a:cubicBezTo>
                      <a:pt x="253" y="267"/>
                      <a:pt x="253" y="267"/>
                      <a:pt x="253" y="267"/>
                    </a:cubicBezTo>
                    <a:cubicBezTo>
                      <a:pt x="255" y="268"/>
                      <a:pt x="255" y="268"/>
                      <a:pt x="255" y="268"/>
                    </a:cubicBezTo>
                    <a:cubicBezTo>
                      <a:pt x="255" y="270"/>
                      <a:pt x="255" y="270"/>
                      <a:pt x="255" y="270"/>
                    </a:cubicBezTo>
                    <a:cubicBezTo>
                      <a:pt x="255" y="270"/>
                      <a:pt x="255" y="270"/>
                      <a:pt x="255" y="270"/>
                    </a:cubicBezTo>
                    <a:cubicBezTo>
                      <a:pt x="256" y="271"/>
                      <a:pt x="256" y="271"/>
                      <a:pt x="256" y="271"/>
                    </a:cubicBezTo>
                    <a:cubicBezTo>
                      <a:pt x="256" y="275"/>
                      <a:pt x="256" y="275"/>
                      <a:pt x="256" y="275"/>
                    </a:cubicBezTo>
                    <a:cubicBezTo>
                      <a:pt x="256" y="275"/>
                      <a:pt x="256" y="275"/>
                      <a:pt x="256" y="275"/>
                    </a:cubicBezTo>
                    <a:cubicBezTo>
                      <a:pt x="260" y="277"/>
                      <a:pt x="260" y="277"/>
                      <a:pt x="260" y="277"/>
                    </a:cubicBezTo>
                    <a:cubicBezTo>
                      <a:pt x="264" y="282"/>
                      <a:pt x="264" y="282"/>
                      <a:pt x="264" y="282"/>
                    </a:cubicBezTo>
                    <a:cubicBezTo>
                      <a:pt x="260" y="287"/>
                      <a:pt x="260" y="287"/>
                      <a:pt x="260" y="287"/>
                    </a:cubicBezTo>
                    <a:cubicBezTo>
                      <a:pt x="260" y="287"/>
                      <a:pt x="260" y="287"/>
                      <a:pt x="260" y="287"/>
                    </a:cubicBezTo>
                    <a:cubicBezTo>
                      <a:pt x="260" y="287"/>
                      <a:pt x="260" y="287"/>
                      <a:pt x="260" y="287"/>
                    </a:cubicBezTo>
                    <a:cubicBezTo>
                      <a:pt x="265" y="292"/>
                      <a:pt x="265" y="292"/>
                      <a:pt x="265" y="292"/>
                    </a:cubicBezTo>
                    <a:cubicBezTo>
                      <a:pt x="265" y="292"/>
                      <a:pt x="265" y="292"/>
                      <a:pt x="265" y="292"/>
                    </a:cubicBezTo>
                    <a:cubicBezTo>
                      <a:pt x="268" y="293"/>
                      <a:pt x="268" y="293"/>
                      <a:pt x="268" y="293"/>
                    </a:cubicBezTo>
                    <a:cubicBezTo>
                      <a:pt x="268" y="293"/>
                      <a:pt x="268" y="293"/>
                      <a:pt x="269" y="293"/>
                    </a:cubicBezTo>
                    <a:cubicBezTo>
                      <a:pt x="269" y="293"/>
                      <a:pt x="269" y="293"/>
                      <a:pt x="269" y="293"/>
                    </a:cubicBezTo>
                    <a:cubicBezTo>
                      <a:pt x="273" y="296"/>
                      <a:pt x="273" y="296"/>
                      <a:pt x="273" y="296"/>
                    </a:cubicBezTo>
                    <a:cubicBezTo>
                      <a:pt x="274" y="300"/>
                      <a:pt x="274" y="300"/>
                      <a:pt x="274" y="300"/>
                    </a:cubicBezTo>
                    <a:cubicBezTo>
                      <a:pt x="274" y="306"/>
                      <a:pt x="274" y="306"/>
                      <a:pt x="274" y="306"/>
                    </a:cubicBezTo>
                    <a:cubicBezTo>
                      <a:pt x="274" y="306"/>
                      <a:pt x="274" y="306"/>
                      <a:pt x="274" y="306"/>
                    </a:cubicBezTo>
                    <a:cubicBezTo>
                      <a:pt x="276" y="307"/>
                      <a:pt x="276" y="307"/>
                      <a:pt x="276" y="307"/>
                    </a:cubicBezTo>
                    <a:cubicBezTo>
                      <a:pt x="278" y="308"/>
                      <a:pt x="278" y="308"/>
                      <a:pt x="278" y="308"/>
                    </a:cubicBezTo>
                    <a:cubicBezTo>
                      <a:pt x="283" y="313"/>
                      <a:pt x="283" y="313"/>
                      <a:pt x="283" y="313"/>
                    </a:cubicBezTo>
                    <a:cubicBezTo>
                      <a:pt x="284" y="316"/>
                      <a:pt x="284" y="316"/>
                      <a:pt x="284" y="316"/>
                    </a:cubicBezTo>
                    <a:cubicBezTo>
                      <a:pt x="285" y="317"/>
                      <a:pt x="285" y="317"/>
                      <a:pt x="285" y="317"/>
                    </a:cubicBezTo>
                    <a:cubicBezTo>
                      <a:pt x="285" y="317"/>
                      <a:pt x="285" y="317"/>
                      <a:pt x="285" y="317"/>
                    </a:cubicBezTo>
                    <a:cubicBezTo>
                      <a:pt x="287" y="316"/>
                      <a:pt x="287" y="316"/>
                      <a:pt x="287" y="316"/>
                    </a:cubicBezTo>
                    <a:cubicBezTo>
                      <a:pt x="287" y="316"/>
                      <a:pt x="287" y="316"/>
                      <a:pt x="287" y="316"/>
                    </a:cubicBezTo>
                    <a:cubicBezTo>
                      <a:pt x="287" y="316"/>
                      <a:pt x="287" y="315"/>
                      <a:pt x="287" y="315"/>
                    </a:cubicBezTo>
                    <a:cubicBezTo>
                      <a:pt x="283" y="309"/>
                      <a:pt x="283" y="309"/>
                      <a:pt x="283" y="309"/>
                    </a:cubicBezTo>
                    <a:cubicBezTo>
                      <a:pt x="281" y="308"/>
                      <a:pt x="281" y="308"/>
                      <a:pt x="281" y="308"/>
                    </a:cubicBezTo>
                    <a:cubicBezTo>
                      <a:pt x="281" y="305"/>
                      <a:pt x="281" y="305"/>
                      <a:pt x="281" y="305"/>
                    </a:cubicBezTo>
                    <a:cubicBezTo>
                      <a:pt x="281" y="305"/>
                      <a:pt x="281" y="305"/>
                      <a:pt x="281" y="305"/>
                    </a:cubicBezTo>
                    <a:cubicBezTo>
                      <a:pt x="278" y="299"/>
                      <a:pt x="278" y="299"/>
                      <a:pt x="278" y="299"/>
                    </a:cubicBezTo>
                    <a:cubicBezTo>
                      <a:pt x="277" y="295"/>
                      <a:pt x="277" y="295"/>
                      <a:pt x="277" y="295"/>
                    </a:cubicBezTo>
                    <a:cubicBezTo>
                      <a:pt x="277" y="295"/>
                      <a:pt x="277" y="295"/>
                      <a:pt x="277" y="295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3"/>
                      <a:pt x="275" y="293"/>
                      <a:pt x="275" y="293"/>
                    </a:cubicBezTo>
                    <a:cubicBezTo>
                      <a:pt x="271" y="287"/>
                      <a:pt x="271" y="287"/>
                      <a:pt x="271" y="287"/>
                    </a:cubicBezTo>
                    <a:cubicBezTo>
                      <a:pt x="270" y="284"/>
                      <a:pt x="270" y="284"/>
                      <a:pt x="270" y="284"/>
                    </a:cubicBezTo>
                    <a:cubicBezTo>
                      <a:pt x="270" y="284"/>
                      <a:pt x="270" y="284"/>
                      <a:pt x="270" y="284"/>
                    </a:cubicBezTo>
                    <a:cubicBezTo>
                      <a:pt x="266" y="277"/>
                      <a:pt x="266" y="277"/>
                      <a:pt x="266" y="277"/>
                    </a:cubicBezTo>
                    <a:cubicBezTo>
                      <a:pt x="266" y="277"/>
                      <a:pt x="266" y="277"/>
                      <a:pt x="266" y="277"/>
                    </a:cubicBezTo>
                    <a:cubicBezTo>
                      <a:pt x="263" y="274"/>
                      <a:pt x="263" y="274"/>
                      <a:pt x="263" y="274"/>
                    </a:cubicBezTo>
                    <a:cubicBezTo>
                      <a:pt x="262" y="273"/>
                      <a:pt x="262" y="273"/>
                      <a:pt x="262" y="273"/>
                    </a:cubicBezTo>
                    <a:cubicBezTo>
                      <a:pt x="270" y="273"/>
                      <a:pt x="270" y="273"/>
                      <a:pt x="270" y="273"/>
                    </a:cubicBezTo>
                    <a:cubicBezTo>
                      <a:pt x="270" y="273"/>
                      <a:pt x="271" y="273"/>
                      <a:pt x="271" y="273"/>
                    </a:cubicBezTo>
                    <a:cubicBezTo>
                      <a:pt x="271" y="273"/>
                      <a:pt x="270" y="273"/>
                      <a:pt x="270" y="273"/>
                    </a:cubicBezTo>
                    <a:cubicBezTo>
                      <a:pt x="262" y="273"/>
                      <a:pt x="262" y="273"/>
                      <a:pt x="262" y="273"/>
                    </a:cubicBezTo>
                    <a:cubicBezTo>
                      <a:pt x="262" y="273"/>
                      <a:pt x="262" y="273"/>
                      <a:pt x="262" y="273"/>
                    </a:cubicBezTo>
                    <a:cubicBezTo>
                      <a:pt x="262" y="272"/>
                      <a:pt x="262" y="272"/>
                      <a:pt x="262" y="272"/>
                    </a:cubicBezTo>
                    <a:cubicBezTo>
                      <a:pt x="261" y="266"/>
                      <a:pt x="261" y="266"/>
                      <a:pt x="261" y="266"/>
                    </a:cubicBezTo>
                    <a:cubicBezTo>
                      <a:pt x="261" y="263"/>
                      <a:pt x="261" y="263"/>
                      <a:pt x="261" y="263"/>
                    </a:cubicBezTo>
                    <a:cubicBezTo>
                      <a:pt x="261" y="263"/>
                      <a:pt x="261" y="263"/>
                      <a:pt x="261" y="263"/>
                    </a:cubicBezTo>
                    <a:cubicBezTo>
                      <a:pt x="260" y="261"/>
                      <a:pt x="260" y="261"/>
                      <a:pt x="260" y="261"/>
                    </a:cubicBezTo>
                    <a:cubicBezTo>
                      <a:pt x="265" y="263"/>
                      <a:pt x="265" y="263"/>
                      <a:pt x="265" y="263"/>
                    </a:cubicBezTo>
                    <a:cubicBezTo>
                      <a:pt x="269" y="265"/>
                      <a:pt x="269" y="265"/>
                      <a:pt x="269" y="265"/>
                    </a:cubicBezTo>
                    <a:cubicBezTo>
                      <a:pt x="269" y="269"/>
                      <a:pt x="269" y="269"/>
                      <a:pt x="269" y="269"/>
                    </a:cubicBezTo>
                    <a:cubicBezTo>
                      <a:pt x="269" y="269"/>
                      <a:pt x="269" y="269"/>
                      <a:pt x="269" y="269"/>
                    </a:cubicBezTo>
                    <a:cubicBezTo>
                      <a:pt x="271" y="274"/>
                      <a:pt x="271" y="274"/>
                      <a:pt x="271" y="274"/>
                    </a:cubicBezTo>
                    <a:cubicBezTo>
                      <a:pt x="273" y="277"/>
                      <a:pt x="273" y="277"/>
                      <a:pt x="273" y="277"/>
                    </a:cubicBezTo>
                    <a:cubicBezTo>
                      <a:pt x="273" y="277"/>
                      <a:pt x="273" y="277"/>
                      <a:pt x="273" y="277"/>
                    </a:cubicBezTo>
                    <a:cubicBezTo>
                      <a:pt x="274" y="277"/>
                      <a:pt x="274" y="277"/>
                      <a:pt x="274" y="277"/>
                    </a:cubicBezTo>
                    <a:cubicBezTo>
                      <a:pt x="274" y="279"/>
                      <a:pt x="274" y="279"/>
                      <a:pt x="274" y="279"/>
                    </a:cubicBezTo>
                    <a:cubicBezTo>
                      <a:pt x="273" y="278"/>
                      <a:pt x="273" y="278"/>
                      <a:pt x="273" y="278"/>
                    </a:cubicBezTo>
                    <a:cubicBezTo>
                      <a:pt x="273" y="278"/>
                      <a:pt x="273" y="278"/>
                      <a:pt x="272" y="278"/>
                    </a:cubicBezTo>
                    <a:cubicBezTo>
                      <a:pt x="272" y="278"/>
                      <a:pt x="272" y="278"/>
                      <a:pt x="272" y="278"/>
                    </a:cubicBezTo>
                    <a:cubicBezTo>
                      <a:pt x="273" y="281"/>
                      <a:pt x="273" y="281"/>
                      <a:pt x="273" y="281"/>
                    </a:cubicBezTo>
                    <a:cubicBezTo>
                      <a:pt x="273" y="281"/>
                      <a:pt x="273" y="281"/>
                      <a:pt x="273" y="281"/>
                    </a:cubicBezTo>
                    <a:cubicBezTo>
                      <a:pt x="273" y="281"/>
                      <a:pt x="273" y="281"/>
                      <a:pt x="273" y="281"/>
                    </a:cubicBezTo>
                    <a:cubicBezTo>
                      <a:pt x="273" y="281"/>
                      <a:pt x="273" y="281"/>
                      <a:pt x="273" y="281"/>
                    </a:cubicBezTo>
                    <a:cubicBezTo>
                      <a:pt x="274" y="279"/>
                      <a:pt x="274" y="279"/>
                      <a:pt x="274" y="279"/>
                    </a:cubicBezTo>
                    <a:cubicBezTo>
                      <a:pt x="274" y="279"/>
                      <a:pt x="274" y="279"/>
                      <a:pt x="274" y="279"/>
                    </a:cubicBezTo>
                    <a:cubicBezTo>
                      <a:pt x="274" y="279"/>
                      <a:pt x="274" y="280"/>
                      <a:pt x="274" y="280"/>
                    </a:cubicBezTo>
                    <a:cubicBezTo>
                      <a:pt x="279" y="286"/>
                      <a:pt x="279" y="286"/>
                      <a:pt x="279" y="286"/>
                    </a:cubicBezTo>
                    <a:cubicBezTo>
                      <a:pt x="279" y="286"/>
                      <a:pt x="279" y="286"/>
                      <a:pt x="279" y="286"/>
                    </a:cubicBezTo>
                    <a:cubicBezTo>
                      <a:pt x="282" y="286"/>
                      <a:pt x="282" y="286"/>
                      <a:pt x="282" y="286"/>
                    </a:cubicBezTo>
                    <a:cubicBezTo>
                      <a:pt x="282" y="290"/>
                      <a:pt x="282" y="290"/>
                      <a:pt x="282" y="290"/>
                    </a:cubicBezTo>
                    <a:cubicBezTo>
                      <a:pt x="282" y="290"/>
                      <a:pt x="282" y="290"/>
                      <a:pt x="282" y="290"/>
                    </a:cubicBezTo>
                    <a:cubicBezTo>
                      <a:pt x="287" y="293"/>
                      <a:pt x="287" y="293"/>
                      <a:pt x="287" y="293"/>
                    </a:cubicBezTo>
                    <a:cubicBezTo>
                      <a:pt x="289" y="296"/>
                      <a:pt x="289" y="296"/>
                      <a:pt x="289" y="296"/>
                    </a:cubicBezTo>
                    <a:cubicBezTo>
                      <a:pt x="287" y="298"/>
                      <a:pt x="287" y="298"/>
                      <a:pt x="287" y="298"/>
                    </a:cubicBezTo>
                    <a:cubicBezTo>
                      <a:pt x="287" y="298"/>
                      <a:pt x="287" y="298"/>
                      <a:pt x="287" y="298"/>
                    </a:cubicBezTo>
                    <a:cubicBezTo>
                      <a:pt x="287" y="300"/>
                      <a:pt x="287" y="300"/>
                      <a:pt x="287" y="300"/>
                    </a:cubicBezTo>
                    <a:cubicBezTo>
                      <a:pt x="287" y="300"/>
                      <a:pt x="287" y="300"/>
                      <a:pt x="287" y="300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89" y="301"/>
                      <a:pt x="289" y="301"/>
                      <a:pt x="289" y="301"/>
                    </a:cubicBezTo>
                    <a:cubicBezTo>
                      <a:pt x="293" y="303"/>
                      <a:pt x="293" y="303"/>
                      <a:pt x="293" y="303"/>
                    </a:cubicBezTo>
                    <a:cubicBezTo>
                      <a:pt x="294" y="304"/>
                      <a:pt x="294" y="304"/>
                      <a:pt x="294" y="304"/>
                    </a:cubicBezTo>
                    <a:cubicBezTo>
                      <a:pt x="294" y="306"/>
                      <a:pt x="294" y="306"/>
                      <a:pt x="294" y="306"/>
                    </a:cubicBezTo>
                    <a:cubicBezTo>
                      <a:pt x="294" y="306"/>
                      <a:pt x="294" y="306"/>
                      <a:pt x="294" y="306"/>
                    </a:cubicBezTo>
                    <a:cubicBezTo>
                      <a:pt x="296" y="307"/>
                      <a:pt x="296" y="307"/>
                      <a:pt x="296" y="307"/>
                    </a:cubicBezTo>
                    <a:cubicBezTo>
                      <a:pt x="295" y="307"/>
                      <a:pt x="295" y="307"/>
                      <a:pt x="295" y="307"/>
                    </a:cubicBezTo>
                    <a:cubicBezTo>
                      <a:pt x="295" y="307"/>
                      <a:pt x="295" y="307"/>
                      <a:pt x="295" y="307"/>
                    </a:cubicBezTo>
                    <a:cubicBezTo>
                      <a:pt x="295" y="307"/>
                      <a:pt x="295" y="307"/>
                      <a:pt x="295" y="307"/>
                    </a:cubicBezTo>
                    <a:cubicBezTo>
                      <a:pt x="300" y="311"/>
                      <a:pt x="300" y="311"/>
                      <a:pt x="300" y="311"/>
                    </a:cubicBezTo>
                    <a:cubicBezTo>
                      <a:pt x="302" y="315"/>
                      <a:pt x="302" y="315"/>
                      <a:pt x="302" y="315"/>
                    </a:cubicBezTo>
                    <a:cubicBezTo>
                      <a:pt x="305" y="319"/>
                      <a:pt x="305" y="319"/>
                      <a:pt x="305" y="319"/>
                    </a:cubicBezTo>
                    <a:cubicBezTo>
                      <a:pt x="308" y="326"/>
                      <a:pt x="308" y="326"/>
                      <a:pt x="308" y="326"/>
                    </a:cubicBezTo>
                    <a:cubicBezTo>
                      <a:pt x="306" y="330"/>
                      <a:pt x="306" y="330"/>
                      <a:pt x="306" y="330"/>
                    </a:cubicBezTo>
                    <a:cubicBezTo>
                      <a:pt x="306" y="330"/>
                      <a:pt x="306" y="330"/>
                      <a:pt x="306" y="330"/>
                    </a:cubicBezTo>
                    <a:cubicBezTo>
                      <a:pt x="308" y="331"/>
                      <a:pt x="308" y="331"/>
                      <a:pt x="308" y="331"/>
                    </a:cubicBezTo>
                    <a:cubicBezTo>
                      <a:pt x="306" y="332"/>
                      <a:pt x="306" y="332"/>
                      <a:pt x="306" y="332"/>
                    </a:cubicBezTo>
                    <a:cubicBezTo>
                      <a:pt x="306" y="332"/>
                      <a:pt x="306" y="332"/>
                      <a:pt x="306" y="332"/>
                    </a:cubicBezTo>
                    <a:cubicBezTo>
                      <a:pt x="306" y="332"/>
                      <a:pt x="306" y="333"/>
                      <a:pt x="306" y="333"/>
                    </a:cubicBezTo>
                    <a:cubicBezTo>
                      <a:pt x="307" y="336"/>
                      <a:pt x="307" y="336"/>
                      <a:pt x="307" y="336"/>
                    </a:cubicBezTo>
                    <a:cubicBezTo>
                      <a:pt x="309" y="339"/>
                      <a:pt x="309" y="339"/>
                      <a:pt x="309" y="339"/>
                    </a:cubicBezTo>
                    <a:cubicBezTo>
                      <a:pt x="309" y="339"/>
                      <a:pt x="309" y="339"/>
                      <a:pt x="309" y="339"/>
                    </a:cubicBezTo>
                    <a:cubicBezTo>
                      <a:pt x="314" y="342"/>
                      <a:pt x="314" y="342"/>
                      <a:pt x="314" y="342"/>
                    </a:cubicBezTo>
                    <a:cubicBezTo>
                      <a:pt x="316" y="345"/>
                      <a:pt x="316" y="345"/>
                      <a:pt x="316" y="345"/>
                    </a:cubicBezTo>
                    <a:cubicBezTo>
                      <a:pt x="316" y="345"/>
                      <a:pt x="316" y="345"/>
                      <a:pt x="316" y="345"/>
                    </a:cubicBezTo>
                    <a:cubicBezTo>
                      <a:pt x="320" y="347"/>
                      <a:pt x="320" y="347"/>
                      <a:pt x="320" y="347"/>
                    </a:cubicBezTo>
                    <a:cubicBezTo>
                      <a:pt x="324" y="348"/>
                      <a:pt x="324" y="348"/>
                      <a:pt x="324" y="348"/>
                    </a:cubicBezTo>
                    <a:cubicBezTo>
                      <a:pt x="328" y="352"/>
                      <a:pt x="328" y="352"/>
                      <a:pt x="328" y="352"/>
                    </a:cubicBezTo>
                    <a:cubicBezTo>
                      <a:pt x="328" y="352"/>
                      <a:pt x="328" y="352"/>
                      <a:pt x="328" y="352"/>
                    </a:cubicBezTo>
                    <a:cubicBezTo>
                      <a:pt x="335" y="355"/>
                      <a:pt x="335" y="355"/>
                      <a:pt x="335" y="355"/>
                    </a:cubicBezTo>
                    <a:cubicBezTo>
                      <a:pt x="339" y="356"/>
                      <a:pt x="339" y="356"/>
                      <a:pt x="339" y="356"/>
                    </a:cubicBezTo>
                    <a:cubicBezTo>
                      <a:pt x="341" y="358"/>
                      <a:pt x="341" y="358"/>
                      <a:pt x="341" y="358"/>
                    </a:cubicBezTo>
                    <a:cubicBezTo>
                      <a:pt x="341" y="358"/>
                      <a:pt x="341" y="358"/>
                      <a:pt x="341" y="358"/>
                    </a:cubicBezTo>
                    <a:cubicBezTo>
                      <a:pt x="343" y="358"/>
                      <a:pt x="343" y="358"/>
                      <a:pt x="343" y="358"/>
                    </a:cubicBezTo>
                    <a:cubicBezTo>
                      <a:pt x="344" y="360"/>
                      <a:pt x="344" y="360"/>
                      <a:pt x="344" y="360"/>
                    </a:cubicBezTo>
                    <a:cubicBezTo>
                      <a:pt x="344" y="360"/>
                      <a:pt x="344" y="360"/>
                      <a:pt x="344" y="360"/>
                    </a:cubicBezTo>
                    <a:cubicBezTo>
                      <a:pt x="351" y="362"/>
                      <a:pt x="351" y="362"/>
                      <a:pt x="351" y="362"/>
                    </a:cubicBezTo>
                    <a:cubicBezTo>
                      <a:pt x="351" y="362"/>
                      <a:pt x="351" y="362"/>
                      <a:pt x="351" y="362"/>
                    </a:cubicBezTo>
                    <a:cubicBezTo>
                      <a:pt x="357" y="359"/>
                      <a:pt x="357" y="359"/>
                      <a:pt x="357" y="359"/>
                    </a:cubicBezTo>
                    <a:cubicBezTo>
                      <a:pt x="359" y="359"/>
                      <a:pt x="359" y="359"/>
                      <a:pt x="359" y="359"/>
                    </a:cubicBezTo>
                    <a:cubicBezTo>
                      <a:pt x="359" y="359"/>
                      <a:pt x="359" y="359"/>
                      <a:pt x="359" y="358"/>
                    </a:cubicBezTo>
                    <a:cubicBezTo>
                      <a:pt x="359" y="358"/>
                      <a:pt x="359" y="358"/>
                      <a:pt x="359" y="358"/>
                    </a:cubicBezTo>
                    <a:cubicBezTo>
                      <a:pt x="358" y="358"/>
                      <a:pt x="358" y="358"/>
                      <a:pt x="358" y="358"/>
                    </a:cubicBezTo>
                    <a:cubicBezTo>
                      <a:pt x="359" y="357"/>
                      <a:pt x="359" y="357"/>
                      <a:pt x="359" y="357"/>
                    </a:cubicBezTo>
                    <a:cubicBezTo>
                      <a:pt x="363" y="359"/>
                      <a:pt x="363" y="359"/>
                      <a:pt x="363" y="359"/>
                    </a:cubicBezTo>
                    <a:cubicBezTo>
                      <a:pt x="369" y="365"/>
                      <a:pt x="369" y="365"/>
                      <a:pt x="369" y="365"/>
                    </a:cubicBezTo>
                    <a:cubicBezTo>
                      <a:pt x="371" y="369"/>
                      <a:pt x="371" y="369"/>
                      <a:pt x="371" y="369"/>
                    </a:cubicBezTo>
                    <a:cubicBezTo>
                      <a:pt x="371" y="369"/>
                      <a:pt x="371" y="369"/>
                      <a:pt x="371" y="369"/>
                    </a:cubicBezTo>
                    <a:cubicBezTo>
                      <a:pt x="376" y="372"/>
                      <a:pt x="376" y="372"/>
                      <a:pt x="376" y="372"/>
                    </a:cubicBezTo>
                    <a:cubicBezTo>
                      <a:pt x="376" y="372"/>
                      <a:pt x="376" y="372"/>
                      <a:pt x="376" y="372"/>
                    </a:cubicBezTo>
                    <a:cubicBezTo>
                      <a:pt x="382" y="374"/>
                      <a:pt x="382" y="374"/>
                      <a:pt x="382" y="374"/>
                    </a:cubicBezTo>
                    <a:cubicBezTo>
                      <a:pt x="389" y="377"/>
                      <a:pt x="389" y="377"/>
                      <a:pt x="389" y="377"/>
                    </a:cubicBezTo>
                    <a:cubicBezTo>
                      <a:pt x="393" y="377"/>
                      <a:pt x="393" y="377"/>
                      <a:pt x="393" y="377"/>
                    </a:cubicBezTo>
                    <a:cubicBezTo>
                      <a:pt x="393" y="377"/>
                      <a:pt x="393" y="377"/>
                      <a:pt x="393" y="377"/>
                    </a:cubicBezTo>
                    <a:cubicBezTo>
                      <a:pt x="393" y="376"/>
                      <a:pt x="393" y="376"/>
                      <a:pt x="393" y="376"/>
                    </a:cubicBezTo>
                    <a:cubicBezTo>
                      <a:pt x="393" y="376"/>
                      <a:pt x="393" y="376"/>
                      <a:pt x="393" y="376"/>
                    </a:cubicBezTo>
                    <a:cubicBezTo>
                      <a:pt x="393" y="376"/>
                      <a:pt x="393" y="376"/>
                      <a:pt x="393" y="376"/>
                    </a:cubicBezTo>
                    <a:cubicBezTo>
                      <a:pt x="393" y="376"/>
                      <a:pt x="393" y="376"/>
                      <a:pt x="393" y="376"/>
                    </a:cubicBezTo>
                    <a:cubicBezTo>
                      <a:pt x="395" y="378"/>
                      <a:pt x="395" y="378"/>
                      <a:pt x="395" y="378"/>
                    </a:cubicBezTo>
                    <a:cubicBezTo>
                      <a:pt x="395" y="378"/>
                      <a:pt x="395" y="378"/>
                      <a:pt x="395" y="378"/>
                    </a:cubicBezTo>
                    <a:cubicBezTo>
                      <a:pt x="394" y="377"/>
                      <a:pt x="394" y="377"/>
                      <a:pt x="394" y="377"/>
                    </a:cubicBezTo>
                    <a:cubicBezTo>
                      <a:pt x="394" y="377"/>
                      <a:pt x="394" y="377"/>
                      <a:pt x="394" y="377"/>
                    </a:cubicBezTo>
                    <a:cubicBezTo>
                      <a:pt x="394" y="377"/>
                      <a:pt x="394" y="377"/>
                      <a:pt x="394" y="377"/>
                    </a:cubicBezTo>
                    <a:cubicBezTo>
                      <a:pt x="395" y="378"/>
                      <a:pt x="395" y="378"/>
                      <a:pt x="395" y="378"/>
                    </a:cubicBezTo>
                    <a:cubicBezTo>
                      <a:pt x="394" y="379"/>
                      <a:pt x="394" y="379"/>
                      <a:pt x="394" y="379"/>
                    </a:cubicBezTo>
                    <a:cubicBezTo>
                      <a:pt x="394" y="379"/>
                      <a:pt x="394" y="379"/>
                      <a:pt x="394" y="379"/>
                    </a:cubicBezTo>
                    <a:cubicBezTo>
                      <a:pt x="394" y="379"/>
                      <a:pt x="394" y="379"/>
                      <a:pt x="394" y="379"/>
                    </a:cubicBezTo>
                    <a:cubicBezTo>
                      <a:pt x="398" y="383"/>
                      <a:pt x="398" y="383"/>
                      <a:pt x="398" y="383"/>
                    </a:cubicBezTo>
                    <a:cubicBezTo>
                      <a:pt x="400" y="386"/>
                      <a:pt x="400" y="386"/>
                      <a:pt x="400" y="386"/>
                    </a:cubicBezTo>
                    <a:cubicBezTo>
                      <a:pt x="400" y="386"/>
                      <a:pt x="400" y="386"/>
                      <a:pt x="400" y="386"/>
                    </a:cubicBezTo>
                    <a:cubicBezTo>
                      <a:pt x="403" y="390"/>
                      <a:pt x="403" y="390"/>
                      <a:pt x="403" y="390"/>
                    </a:cubicBezTo>
                    <a:cubicBezTo>
                      <a:pt x="403" y="390"/>
                      <a:pt x="403" y="390"/>
                      <a:pt x="403" y="390"/>
                    </a:cubicBezTo>
                    <a:cubicBezTo>
                      <a:pt x="403" y="390"/>
                      <a:pt x="403" y="390"/>
                      <a:pt x="403" y="390"/>
                    </a:cubicBezTo>
                    <a:cubicBezTo>
                      <a:pt x="403" y="390"/>
                      <a:pt x="403" y="390"/>
                      <a:pt x="404" y="390"/>
                    </a:cubicBezTo>
                    <a:cubicBezTo>
                      <a:pt x="404" y="390"/>
                      <a:pt x="404" y="390"/>
                      <a:pt x="404" y="390"/>
                    </a:cubicBezTo>
                    <a:cubicBezTo>
                      <a:pt x="404" y="390"/>
                      <a:pt x="404" y="390"/>
                      <a:pt x="404" y="390"/>
                    </a:cubicBezTo>
                    <a:cubicBezTo>
                      <a:pt x="404" y="397"/>
                      <a:pt x="404" y="397"/>
                      <a:pt x="404" y="397"/>
                    </a:cubicBezTo>
                    <a:cubicBezTo>
                      <a:pt x="404" y="398"/>
                      <a:pt x="404" y="398"/>
                      <a:pt x="404" y="398"/>
                    </a:cubicBezTo>
                    <a:cubicBezTo>
                      <a:pt x="409" y="400"/>
                      <a:pt x="409" y="400"/>
                      <a:pt x="409" y="400"/>
                    </a:cubicBezTo>
                    <a:cubicBezTo>
                      <a:pt x="414" y="403"/>
                      <a:pt x="414" y="403"/>
                      <a:pt x="414" y="403"/>
                    </a:cubicBezTo>
                    <a:cubicBezTo>
                      <a:pt x="413" y="406"/>
                      <a:pt x="413" y="406"/>
                      <a:pt x="413" y="406"/>
                    </a:cubicBezTo>
                    <a:cubicBezTo>
                      <a:pt x="413" y="406"/>
                      <a:pt x="413" y="406"/>
                      <a:pt x="413" y="406"/>
                    </a:cubicBezTo>
                    <a:cubicBezTo>
                      <a:pt x="415" y="407"/>
                      <a:pt x="415" y="407"/>
                      <a:pt x="415" y="407"/>
                    </a:cubicBezTo>
                    <a:cubicBezTo>
                      <a:pt x="415" y="407"/>
                      <a:pt x="416" y="407"/>
                      <a:pt x="416" y="407"/>
                    </a:cubicBezTo>
                    <a:cubicBezTo>
                      <a:pt x="416" y="407"/>
                      <a:pt x="416" y="407"/>
                      <a:pt x="416" y="407"/>
                    </a:cubicBezTo>
                    <a:cubicBezTo>
                      <a:pt x="415" y="405"/>
                      <a:pt x="415" y="405"/>
                      <a:pt x="415" y="405"/>
                    </a:cubicBezTo>
                    <a:cubicBezTo>
                      <a:pt x="416" y="405"/>
                      <a:pt x="416" y="405"/>
                      <a:pt x="416" y="405"/>
                    </a:cubicBezTo>
                    <a:cubicBezTo>
                      <a:pt x="417" y="409"/>
                      <a:pt x="417" y="409"/>
                      <a:pt x="417" y="409"/>
                    </a:cubicBezTo>
                    <a:cubicBezTo>
                      <a:pt x="417" y="409"/>
                      <a:pt x="417" y="409"/>
                      <a:pt x="417" y="409"/>
                    </a:cubicBezTo>
                    <a:cubicBezTo>
                      <a:pt x="417" y="409"/>
                      <a:pt x="417" y="409"/>
                      <a:pt x="417" y="409"/>
                    </a:cubicBezTo>
                    <a:cubicBezTo>
                      <a:pt x="417" y="409"/>
                      <a:pt x="417" y="409"/>
                      <a:pt x="417" y="409"/>
                    </a:cubicBezTo>
                    <a:cubicBezTo>
                      <a:pt x="417" y="409"/>
                      <a:pt x="417" y="409"/>
                      <a:pt x="417" y="409"/>
                    </a:cubicBezTo>
                    <a:cubicBezTo>
                      <a:pt x="417" y="409"/>
                      <a:pt x="417" y="409"/>
                      <a:pt x="417" y="409"/>
                    </a:cubicBezTo>
                    <a:cubicBezTo>
                      <a:pt x="420" y="408"/>
                      <a:pt x="420" y="408"/>
                      <a:pt x="420" y="408"/>
                    </a:cubicBezTo>
                    <a:cubicBezTo>
                      <a:pt x="420" y="408"/>
                      <a:pt x="420" y="408"/>
                      <a:pt x="420" y="408"/>
                    </a:cubicBezTo>
                    <a:cubicBezTo>
                      <a:pt x="420" y="408"/>
                      <a:pt x="420" y="408"/>
                      <a:pt x="420" y="408"/>
                    </a:cubicBezTo>
                    <a:cubicBezTo>
                      <a:pt x="420" y="408"/>
                      <a:pt x="420" y="408"/>
                      <a:pt x="420" y="408"/>
                    </a:cubicBezTo>
                    <a:cubicBezTo>
                      <a:pt x="420" y="408"/>
                      <a:pt x="420" y="408"/>
                      <a:pt x="420" y="408"/>
                    </a:cubicBezTo>
                    <a:cubicBezTo>
                      <a:pt x="420" y="408"/>
                      <a:pt x="420" y="408"/>
                      <a:pt x="420" y="408"/>
                    </a:cubicBezTo>
                    <a:cubicBezTo>
                      <a:pt x="420" y="408"/>
                      <a:pt x="420" y="408"/>
                      <a:pt x="420" y="408"/>
                    </a:cubicBezTo>
                    <a:cubicBezTo>
                      <a:pt x="420" y="408"/>
                      <a:pt x="420" y="408"/>
                      <a:pt x="420" y="408"/>
                    </a:cubicBezTo>
                    <a:cubicBezTo>
                      <a:pt x="421" y="407"/>
                      <a:pt x="421" y="407"/>
                      <a:pt x="421" y="407"/>
                    </a:cubicBezTo>
                    <a:cubicBezTo>
                      <a:pt x="426" y="412"/>
                      <a:pt x="426" y="412"/>
                      <a:pt x="426" y="412"/>
                    </a:cubicBezTo>
                    <a:cubicBezTo>
                      <a:pt x="426" y="412"/>
                      <a:pt x="426" y="412"/>
                      <a:pt x="426" y="412"/>
                    </a:cubicBezTo>
                    <a:cubicBezTo>
                      <a:pt x="426" y="412"/>
                      <a:pt x="426" y="412"/>
                      <a:pt x="426" y="412"/>
                    </a:cubicBezTo>
                    <a:cubicBezTo>
                      <a:pt x="426" y="410"/>
                      <a:pt x="426" y="410"/>
                      <a:pt x="426" y="410"/>
                    </a:cubicBezTo>
                    <a:cubicBezTo>
                      <a:pt x="427" y="414"/>
                      <a:pt x="427" y="414"/>
                      <a:pt x="427" y="414"/>
                    </a:cubicBezTo>
                    <a:cubicBezTo>
                      <a:pt x="427" y="414"/>
                      <a:pt x="427" y="414"/>
                      <a:pt x="427" y="414"/>
                    </a:cubicBezTo>
                    <a:cubicBezTo>
                      <a:pt x="429" y="414"/>
                      <a:pt x="429" y="414"/>
                      <a:pt x="429" y="414"/>
                    </a:cubicBezTo>
                    <a:cubicBezTo>
                      <a:pt x="429" y="414"/>
                      <a:pt x="429" y="414"/>
                      <a:pt x="430" y="414"/>
                    </a:cubicBezTo>
                    <a:cubicBezTo>
                      <a:pt x="430" y="414"/>
                      <a:pt x="430" y="414"/>
                      <a:pt x="430" y="414"/>
                    </a:cubicBezTo>
                    <a:cubicBezTo>
                      <a:pt x="429" y="408"/>
                      <a:pt x="429" y="408"/>
                      <a:pt x="429" y="408"/>
                    </a:cubicBezTo>
                    <a:cubicBezTo>
                      <a:pt x="434" y="404"/>
                      <a:pt x="434" y="404"/>
                      <a:pt x="434" y="404"/>
                    </a:cubicBezTo>
                    <a:cubicBezTo>
                      <a:pt x="434" y="404"/>
                      <a:pt x="434" y="404"/>
                      <a:pt x="434" y="404"/>
                    </a:cubicBezTo>
                    <a:cubicBezTo>
                      <a:pt x="441" y="406"/>
                      <a:pt x="441" y="406"/>
                      <a:pt x="441" y="406"/>
                    </a:cubicBezTo>
                    <a:cubicBezTo>
                      <a:pt x="442" y="414"/>
                      <a:pt x="442" y="414"/>
                      <a:pt x="442" y="414"/>
                    </a:cubicBezTo>
                    <a:cubicBezTo>
                      <a:pt x="444" y="421"/>
                      <a:pt x="444" y="421"/>
                      <a:pt x="444" y="421"/>
                    </a:cubicBezTo>
                    <a:cubicBezTo>
                      <a:pt x="445" y="423"/>
                      <a:pt x="445" y="423"/>
                      <a:pt x="445" y="423"/>
                    </a:cubicBezTo>
                    <a:cubicBezTo>
                      <a:pt x="444" y="425"/>
                      <a:pt x="444" y="425"/>
                      <a:pt x="444" y="425"/>
                    </a:cubicBezTo>
                    <a:cubicBezTo>
                      <a:pt x="443" y="425"/>
                      <a:pt x="443" y="425"/>
                      <a:pt x="443" y="425"/>
                    </a:cubicBezTo>
                    <a:cubicBezTo>
                      <a:pt x="445" y="432"/>
                      <a:pt x="445" y="432"/>
                      <a:pt x="445" y="432"/>
                    </a:cubicBezTo>
                    <a:cubicBezTo>
                      <a:pt x="444" y="434"/>
                      <a:pt x="444" y="434"/>
                      <a:pt x="444" y="434"/>
                    </a:cubicBezTo>
                    <a:cubicBezTo>
                      <a:pt x="444" y="434"/>
                      <a:pt x="444" y="434"/>
                      <a:pt x="444" y="434"/>
                    </a:cubicBezTo>
                    <a:cubicBezTo>
                      <a:pt x="444" y="434"/>
                      <a:pt x="444" y="434"/>
                      <a:pt x="444" y="434"/>
                    </a:cubicBezTo>
                    <a:cubicBezTo>
                      <a:pt x="446" y="435"/>
                      <a:pt x="446" y="435"/>
                      <a:pt x="446" y="435"/>
                    </a:cubicBezTo>
                    <a:cubicBezTo>
                      <a:pt x="443" y="443"/>
                      <a:pt x="443" y="443"/>
                      <a:pt x="443" y="443"/>
                    </a:cubicBezTo>
                    <a:cubicBezTo>
                      <a:pt x="439" y="443"/>
                      <a:pt x="439" y="443"/>
                      <a:pt x="439" y="443"/>
                    </a:cubicBezTo>
                    <a:cubicBezTo>
                      <a:pt x="439" y="443"/>
                      <a:pt x="438" y="444"/>
                      <a:pt x="438" y="444"/>
                    </a:cubicBezTo>
                    <a:cubicBezTo>
                      <a:pt x="438" y="448"/>
                      <a:pt x="438" y="448"/>
                      <a:pt x="438" y="448"/>
                    </a:cubicBezTo>
                    <a:cubicBezTo>
                      <a:pt x="436" y="449"/>
                      <a:pt x="436" y="449"/>
                      <a:pt x="436" y="449"/>
                    </a:cubicBezTo>
                    <a:cubicBezTo>
                      <a:pt x="436" y="449"/>
                      <a:pt x="436" y="449"/>
                      <a:pt x="436" y="449"/>
                    </a:cubicBezTo>
                    <a:cubicBezTo>
                      <a:pt x="436" y="449"/>
                      <a:pt x="436" y="449"/>
                      <a:pt x="436" y="449"/>
                    </a:cubicBezTo>
                    <a:cubicBezTo>
                      <a:pt x="437" y="450"/>
                      <a:pt x="437" y="450"/>
                      <a:pt x="437" y="450"/>
                    </a:cubicBezTo>
                    <a:cubicBezTo>
                      <a:pt x="431" y="453"/>
                      <a:pt x="431" y="453"/>
                      <a:pt x="431" y="453"/>
                    </a:cubicBezTo>
                    <a:cubicBezTo>
                      <a:pt x="431" y="454"/>
                      <a:pt x="431" y="454"/>
                      <a:pt x="431" y="454"/>
                    </a:cubicBezTo>
                    <a:cubicBezTo>
                      <a:pt x="431" y="458"/>
                      <a:pt x="431" y="458"/>
                      <a:pt x="431" y="458"/>
                    </a:cubicBezTo>
                    <a:cubicBezTo>
                      <a:pt x="429" y="461"/>
                      <a:pt x="429" y="461"/>
                      <a:pt x="429" y="461"/>
                    </a:cubicBezTo>
                    <a:cubicBezTo>
                      <a:pt x="429" y="461"/>
                      <a:pt x="429" y="461"/>
                      <a:pt x="429" y="461"/>
                    </a:cubicBezTo>
                    <a:cubicBezTo>
                      <a:pt x="430" y="463"/>
                      <a:pt x="430" y="463"/>
                      <a:pt x="430" y="463"/>
                    </a:cubicBezTo>
                    <a:cubicBezTo>
                      <a:pt x="427" y="465"/>
                      <a:pt x="427" y="465"/>
                      <a:pt x="427" y="465"/>
                    </a:cubicBezTo>
                    <a:cubicBezTo>
                      <a:pt x="427" y="465"/>
                      <a:pt x="427" y="465"/>
                      <a:pt x="427" y="465"/>
                    </a:cubicBezTo>
                    <a:cubicBezTo>
                      <a:pt x="427" y="473"/>
                      <a:pt x="427" y="473"/>
                      <a:pt x="427" y="473"/>
                    </a:cubicBezTo>
                    <a:cubicBezTo>
                      <a:pt x="427" y="473"/>
                      <a:pt x="427" y="473"/>
                      <a:pt x="427" y="473"/>
                    </a:cubicBezTo>
                    <a:cubicBezTo>
                      <a:pt x="427" y="473"/>
                      <a:pt x="427" y="473"/>
                      <a:pt x="427" y="473"/>
                    </a:cubicBezTo>
                    <a:cubicBezTo>
                      <a:pt x="433" y="471"/>
                      <a:pt x="433" y="471"/>
                      <a:pt x="433" y="471"/>
                    </a:cubicBezTo>
                    <a:cubicBezTo>
                      <a:pt x="430" y="479"/>
                      <a:pt x="430" y="479"/>
                      <a:pt x="430" y="479"/>
                    </a:cubicBezTo>
                    <a:cubicBezTo>
                      <a:pt x="430" y="479"/>
                      <a:pt x="430" y="479"/>
                      <a:pt x="430" y="479"/>
                    </a:cubicBezTo>
                    <a:cubicBezTo>
                      <a:pt x="430" y="479"/>
                      <a:pt x="430" y="479"/>
                      <a:pt x="430" y="480"/>
                    </a:cubicBezTo>
                    <a:cubicBezTo>
                      <a:pt x="430" y="480"/>
                      <a:pt x="430" y="480"/>
                      <a:pt x="430" y="480"/>
                    </a:cubicBezTo>
                    <a:cubicBezTo>
                      <a:pt x="425" y="485"/>
                      <a:pt x="425" y="485"/>
                      <a:pt x="425" y="485"/>
                    </a:cubicBezTo>
                    <a:cubicBezTo>
                      <a:pt x="425" y="485"/>
                      <a:pt x="425" y="485"/>
                      <a:pt x="425" y="485"/>
                    </a:cubicBezTo>
                    <a:cubicBezTo>
                      <a:pt x="425" y="488"/>
                      <a:pt x="425" y="488"/>
                      <a:pt x="425" y="488"/>
                    </a:cubicBezTo>
                    <a:cubicBezTo>
                      <a:pt x="425" y="488"/>
                      <a:pt x="425" y="488"/>
                      <a:pt x="425" y="488"/>
                    </a:cubicBezTo>
                    <a:cubicBezTo>
                      <a:pt x="426" y="491"/>
                      <a:pt x="426" y="491"/>
                      <a:pt x="426" y="491"/>
                    </a:cubicBezTo>
                    <a:cubicBezTo>
                      <a:pt x="426" y="491"/>
                      <a:pt x="426" y="491"/>
                      <a:pt x="426" y="491"/>
                    </a:cubicBezTo>
                    <a:cubicBezTo>
                      <a:pt x="427" y="494"/>
                      <a:pt x="427" y="494"/>
                      <a:pt x="427" y="494"/>
                    </a:cubicBezTo>
                    <a:cubicBezTo>
                      <a:pt x="426" y="496"/>
                      <a:pt x="426" y="496"/>
                      <a:pt x="426" y="496"/>
                    </a:cubicBezTo>
                    <a:cubicBezTo>
                      <a:pt x="426" y="496"/>
                      <a:pt x="426" y="496"/>
                      <a:pt x="426" y="496"/>
                    </a:cubicBezTo>
                    <a:cubicBezTo>
                      <a:pt x="426" y="496"/>
                      <a:pt x="426" y="496"/>
                      <a:pt x="426" y="496"/>
                    </a:cubicBezTo>
                    <a:cubicBezTo>
                      <a:pt x="432" y="501"/>
                      <a:pt x="432" y="501"/>
                      <a:pt x="432" y="501"/>
                    </a:cubicBezTo>
                    <a:cubicBezTo>
                      <a:pt x="434" y="507"/>
                      <a:pt x="434" y="507"/>
                      <a:pt x="434" y="507"/>
                    </a:cubicBezTo>
                    <a:cubicBezTo>
                      <a:pt x="438" y="512"/>
                      <a:pt x="438" y="512"/>
                      <a:pt x="438" y="512"/>
                    </a:cubicBezTo>
                    <a:cubicBezTo>
                      <a:pt x="439" y="516"/>
                      <a:pt x="439" y="516"/>
                      <a:pt x="439" y="516"/>
                    </a:cubicBezTo>
                    <a:cubicBezTo>
                      <a:pt x="440" y="521"/>
                      <a:pt x="440" y="521"/>
                      <a:pt x="440" y="521"/>
                    </a:cubicBezTo>
                    <a:cubicBezTo>
                      <a:pt x="443" y="526"/>
                      <a:pt x="443" y="526"/>
                      <a:pt x="443" y="526"/>
                    </a:cubicBezTo>
                    <a:cubicBezTo>
                      <a:pt x="443" y="529"/>
                      <a:pt x="443" y="529"/>
                      <a:pt x="443" y="529"/>
                    </a:cubicBezTo>
                    <a:cubicBezTo>
                      <a:pt x="443" y="529"/>
                      <a:pt x="443" y="529"/>
                      <a:pt x="443" y="529"/>
                    </a:cubicBezTo>
                    <a:cubicBezTo>
                      <a:pt x="445" y="534"/>
                      <a:pt x="445" y="534"/>
                      <a:pt x="445" y="534"/>
                    </a:cubicBezTo>
                    <a:cubicBezTo>
                      <a:pt x="445" y="534"/>
                      <a:pt x="445" y="534"/>
                      <a:pt x="445" y="534"/>
                    </a:cubicBezTo>
                    <a:cubicBezTo>
                      <a:pt x="447" y="535"/>
                      <a:pt x="447" y="535"/>
                      <a:pt x="447" y="535"/>
                    </a:cubicBezTo>
                    <a:cubicBezTo>
                      <a:pt x="450" y="542"/>
                      <a:pt x="450" y="542"/>
                      <a:pt x="450" y="542"/>
                    </a:cubicBezTo>
                    <a:cubicBezTo>
                      <a:pt x="450" y="546"/>
                      <a:pt x="450" y="546"/>
                      <a:pt x="450" y="546"/>
                    </a:cubicBezTo>
                    <a:cubicBezTo>
                      <a:pt x="450" y="546"/>
                      <a:pt x="450" y="546"/>
                      <a:pt x="450" y="546"/>
                    </a:cubicBezTo>
                    <a:cubicBezTo>
                      <a:pt x="451" y="550"/>
                      <a:pt x="451" y="550"/>
                      <a:pt x="451" y="550"/>
                    </a:cubicBezTo>
                    <a:cubicBezTo>
                      <a:pt x="455" y="554"/>
                      <a:pt x="455" y="554"/>
                      <a:pt x="455" y="554"/>
                    </a:cubicBezTo>
                    <a:cubicBezTo>
                      <a:pt x="455" y="554"/>
                      <a:pt x="455" y="554"/>
                      <a:pt x="455" y="554"/>
                    </a:cubicBezTo>
                    <a:cubicBezTo>
                      <a:pt x="461" y="558"/>
                      <a:pt x="461" y="558"/>
                      <a:pt x="461" y="558"/>
                    </a:cubicBezTo>
                    <a:cubicBezTo>
                      <a:pt x="462" y="559"/>
                      <a:pt x="462" y="559"/>
                      <a:pt x="462" y="559"/>
                    </a:cubicBezTo>
                    <a:cubicBezTo>
                      <a:pt x="462" y="559"/>
                      <a:pt x="462" y="559"/>
                      <a:pt x="462" y="559"/>
                    </a:cubicBezTo>
                    <a:cubicBezTo>
                      <a:pt x="469" y="563"/>
                      <a:pt x="469" y="563"/>
                      <a:pt x="469" y="563"/>
                    </a:cubicBezTo>
                    <a:cubicBezTo>
                      <a:pt x="474" y="568"/>
                      <a:pt x="474" y="568"/>
                      <a:pt x="474" y="568"/>
                    </a:cubicBezTo>
                    <a:cubicBezTo>
                      <a:pt x="479" y="572"/>
                      <a:pt x="479" y="572"/>
                      <a:pt x="479" y="572"/>
                    </a:cubicBezTo>
                    <a:cubicBezTo>
                      <a:pt x="480" y="581"/>
                      <a:pt x="480" y="581"/>
                      <a:pt x="480" y="581"/>
                    </a:cubicBezTo>
                    <a:cubicBezTo>
                      <a:pt x="479" y="588"/>
                      <a:pt x="479" y="588"/>
                      <a:pt x="479" y="588"/>
                    </a:cubicBezTo>
                    <a:cubicBezTo>
                      <a:pt x="479" y="588"/>
                      <a:pt x="479" y="588"/>
                      <a:pt x="479" y="588"/>
                    </a:cubicBezTo>
                    <a:cubicBezTo>
                      <a:pt x="480" y="591"/>
                      <a:pt x="480" y="591"/>
                      <a:pt x="480" y="591"/>
                    </a:cubicBezTo>
                    <a:cubicBezTo>
                      <a:pt x="479" y="600"/>
                      <a:pt x="479" y="600"/>
                      <a:pt x="479" y="600"/>
                    </a:cubicBezTo>
                    <a:cubicBezTo>
                      <a:pt x="478" y="601"/>
                      <a:pt x="478" y="601"/>
                      <a:pt x="478" y="601"/>
                    </a:cubicBezTo>
                    <a:cubicBezTo>
                      <a:pt x="478" y="601"/>
                      <a:pt x="478" y="601"/>
                      <a:pt x="478" y="602"/>
                    </a:cubicBezTo>
                    <a:cubicBezTo>
                      <a:pt x="477" y="604"/>
                      <a:pt x="477" y="604"/>
                      <a:pt x="477" y="604"/>
                    </a:cubicBezTo>
                    <a:cubicBezTo>
                      <a:pt x="477" y="604"/>
                      <a:pt x="477" y="604"/>
                      <a:pt x="478" y="604"/>
                    </a:cubicBezTo>
                    <a:cubicBezTo>
                      <a:pt x="479" y="605"/>
                      <a:pt x="479" y="605"/>
                      <a:pt x="479" y="605"/>
                    </a:cubicBezTo>
                    <a:cubicBezTo>
                      <a:pt x="478" y="611"/>
                      <a:pt x="478" y="611"/>
                      <a:pt x="478" y="611"/>
                    </a:cubicBezTo>
                    <a:cubicBezTo>
                      <a:pt x="478" y="611"/>
                      <a:pt x="478" y="611"/>
                      <a:pt x="478" y="611"/>
                    </a:cubicBezTo>
                    <a:cubicBezTo>
                      <a:pt x="478" y="616"/>
                      <a:pt x="478" y="616"/>
                      <a:pt x="478" y="616"/>
                    </a:cubicBezTo>
                    <a:cubicBezTo>
                      <a:pt x="477" y="622"/>
                      <a:pt x="477" y="622"/>
                      <a:pt x="477" y="622"/>
                    </a:cubicBezTo>
                    <a:cubicBezTo>
                      <a:pt x="475" y="630"/>
                      <a:pt x="475" y="630"/>
                      <a:pt x="475" y="630"/>
                    </a:cubicBezTo>
                    <a:cubicBezTo>
                      <a:pt x="475" y="634"/>
                      <a:pt x="475" y="634"/>
                      <a:pt x="475" y="634"/>
                    </a:cubicBezTo>
                    <a:cubicBezTo>
                      <a:pt x="473" y="638"/>
                      <a:pt x="473" y="638"/>
                      <a:pt x="473" y="638"/>
                    </a:cubicBezTo>
                    <a:cubicBezTo>
                      <a:pt x="473" y="638"/>
                      <a:pt x="473" y="638"/>
                      <a:pt x="473" y="638"/>
                    </a:cubicBezTo>
                    <a:cubicBezTo>
                      <a:pt x="474" y="644"/>
                      <a:pt x="474" y="644"/>
                      <a:pt x="474" y="644"/>
                    </a:cubicBezTo>
                    <a:cubicBezTo>
                      <a:pt x="472" y="648"/>
                      <a:pt x="472" y="648"/>
                      <a:pt x="472" y="648"/>
                    </a:cubicBezTo>
                    <a:cubicBezTo>
                      <a:pt x="472" y="648"/>
                      <a:pt x="472" y="648"/>
                      <a:pt x="472" y="64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61"/>
                      <a:pt x="473" y="661"/>
                      <a:pt x="473" y="661"/>
                    </a:cubicBezTo>
                    <a:cubicBezTo>
                      <a:pt x="472" y="664"/>
                      <a:pt x="472" y="664"/>
                      <a:pt x="472" y="664"/>
                    </a:cubicBezTo>
                    <a:cubicBezTo>
                      <a:pt x="472" y="664"/>
                      <a:pt x="472" y="664"/>
                      <a:pt x="472" y="664"/>
                    </a:cubicBezTo>
                    <a:cubicBezTo>
                      <a:pt x="471" y="670"/>
                      <a:pt x="471" y="670"/>
                      <a:pt x="471" y="670"/>
                    </a:cubicBezTo>
                    <a:cubicBezTo>
                      <a:pt x="470" y="676"/>
                      <a:pt x="470" y="676"/>
                      <a:pt x="470" y="676"/>
                    </a:cubicBezTo>
                    <a:cubicBezTo>
                      <a:pt x="468" y="679"/>
                      <a:pt x="468" y="679"/>
                      <a:pt x="468" y="679"/>
                    </a:cubicBezTo>
                    <a:cubicBezTo>
                      <a:pt x="467" y="679"/>
                      <a:pt x="467" y="679"/>
                      <a:pt x="467" y="679"/>
                    </a:cubicBezTo>
                    <a:cubicBezTo>
                      <a:pt x="468" y="680"/>
                      <a:pt x="468" y="680"/>
                      <a:pt x="468" y="680"/>
                    </a:cubicBezTo>
                    <a:cubicBezTo>
                      <a:pt x="467" y="681"/>
                      <a:pt x="467" y="681"/>
                      <a:pt x="467" y="681"/>
                    </a:cubicBezTo>
                    <a:cubicBezTo>
                      <a:pt x="467" y="681"/>
                      <a:pt x="467" y="681"/>
                      <a:pt x="467" y="681"/>
                    </a:cubicBezTo>
                    <a:cubicBezTo>
                      <a:pt x="466" y="686"/>
                      <a:pt x="466" y="686"/>
                      <a:pt x="466" y="686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5" y="686"/>
                      <a:pt x="465" y="686"/>
                      <a:pt x="465" y="686"/>
                    </a:cubicBezTo>
                    <a:cubicBezTo>
                      <a:pt x="465" y="689"/>
                      <a:pt x="465" y="689"/>
                      <a:pt x="465" y="689"/>
                    </a:cubicBezTo>
                    <a:cubicBezTo>
                      <a:pt x="463" y="690"/>
                      <a:pt x="463" y="690"/>
                      <a:pt x="463" y="690"/>
                    </a:cubicBezTo>
                    <a:cubicBezTo>
                      <a:pt x="462" y="690"/>
                      <a:pt x="462" y="690"/>
                      <a:pt x="462" y="690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3" y="697"/>
                      <a:pt x="463" y="697"/>
                      <a:pt x="463" y="697"/>
                    </a:cubicBezTo>
                    <a:cubicBezTo>
                      <a:pt x="465" y="702"/>
                      <a:pt x="465" y="702"/>
                      <a:pt x="465" y="702"/>
                    </a:cubicBezTo>
                    <a:cubicBezTo>
                      <a:pt x="464" y="706"/>
                      <a:pt x="464" y="706"/>
                      <a:pt x="464" y="706"/>
                    </a:cubicBezTo>
                    <a:cubicBezTo>
                      <a:pt x="461" y="713"/>
                      <a:pt x="461" y="713"/>
                      <a:pt x="461" y="713"/>
                    </a:cubicBezTo>
                    <a:cubicBezTo>
                      <a:pt x="461" y="713"/>
                      <a:pt x="461" y="713"/>
                      <a:pt x="461" y="713"/>
                    </a:cubicBezTo>
                    <a:cubicBezTo>
                      <a:pt x="462" y="717"/>
                      <a:pt x="462" y="717"/>
                      <a:pt x="462" y="717"/>
                    </a:cubicBezTo>
                    <a:cubicBezTo>
                      <a:pt x="462" y="717"/>
                      <a:pt x="462" y="717"/>
                      <a:pt x="462" y="717"/>
                    </a:cubicBezTo>
                    <a:cubicBezTo>
                      <a:pt x="463" y="718"/>
                      <a:pt x="463" y="718"/>
                      <a:pt x="463" y="718"/>
                    </a:cubicBezTo>
                    <a:cubicBezTo>
                      <a:pt x="463" y="718"/>
                      <a:pt x="463" y="718"/>
                      <a:pt x="463" y="718"/>
                    </a:cubicBezTo>
                    <a:cubicBezTo>
                      <a:pt x="466" y="716"/>
                      <a:pt x="466" y="716"/>
                      <a:pt x="466" y="716"/>
                    </a:cubicBezTo>
                    <a:cubicBezTo>
                      <a:pt x="468" y="717"/>
                      <a:pt x="468" y="717"/>
                      <a:pt x="468" y="717"/>
                    </a:cubicBezTo>
                    <a:cubicBezTo>
                      <a:pt x="468" y="717"/>
                      <a:pt x="468" y="717"/>
                      <a:pt x="468" y="717"/>
                    </a:cubicBezTo>
                    <a:cubicBezTo>
                      <a:pt x="467" y="722"/>
                      <a:pt x="467" y="722"/>
                      <a:pt x="467" y="722"/>
                    </a:cubicBezTo>
                    <a:cubicBezTo>
                      <a:pt x="467" y="722"/>
                      <a:pt x="467" y="722"/>
                      <a:pt x="467" y="722"/>
                    </a:cubicBezTo>
                    <a:cubicBezTo>
                      <a:pt x="467" y="725"/>
                      <a:pt x="467" y="725"/>
                      <a:pt x="467" y="725"/>
                    </a:cubicBezTo>
                    <a:cubicBezTo>
                      <a:pt x="465" y="728"/>
                      <a:pt x="465" y="728"/>
                      <a:pt x="465" y="728"/>
                    </a:cubicBezTo>
                    <a:cubicBezTo>
                      <a:pt x="465" y="728"/>
                      <a:pt x="465" y="728"/>
                      <a:pt x="465" y="728"/>
                    </a:cubicBezTo>
                    <a:cubicBezTo>
                      <a:pt x="467" y="730"/>
                      <a:pt x="467" y="730"/>
                      <a:pt x="467" y="730"/>
                    </a:cubicBezTo>
                    <a:cubicBezTo>
                      <a:pt x="464" y="732"/>
                      <a:pt x="464" y="732"/>
                      <a:pt x="464" y="732"/>
                    </a:cubicBezTo>
                    <a:cubicBezTo>
                      <a:pt x="464" y="732"/>
                      <a:pt x="464" y="732"/>
                      <a:pt x="464" y="732"/>
                    </a:cubicBezTo>
                    <a:cubicBezTo>
                      <a:pt x="464" y="732"/>
                      <a:pt x="464" y="732"/>
                      <a:pt x="464" y="732"/>
                    </a:cubicBezTo>
                    <a:cubicBezTo>
                      <a:pt x="467" y="734"/>
                      <a:pt x="467" y="734"/>
                      <a:pt x="467" y="734"/>
                    </a:cubicBezTo>
                    <a:cubicBezTo>
                      <a:pt x="467" y="734"/>
                      <a:pt x="467" y="734"/>
                      <a:pt x="467" y="734"/>
                    </a:cubicBezTo>
                    <a:cubicBezTo>
                      <a:pt x="468" y="734"/>
                      <a:pt x="468" y="734"/>
                      <a:pt x="468" y="734"/>
                    </a:cubicBezTo>
                    <a:cubicBezTo>
                      <a:pt x="465" y="741"/>
                      <a:pt x="465" y="741"/>
                      <a:pt x="465" y="741"/>
                    </a:cubicBezTo>
                    <a:cubicBezTo>
                      <a:pt x="463" y="743"/>
                      <a:pt x="463" y="743"/>
                      <a:pt x="463" y="743"/>
                    </a:cubicBezTo>
                    <a:cubicBezTo>
                      <a:pt x="463" y="743"/>
                      <a:pt x="463" y="743"/>
                      <a:pt x="463" y="743"/>
                    </a:cubicBezTo>
                    <a:cubicBezTo>
                      <a:pt x="462" y="745"/>
                      <a:pt x="462" y="745"/>
                      <a:pt x="462" y="745"/>
                    </a:cubicBezTo>
                    <a:cubicBezTo>
                      <a:pt x="462" y="746"/>
                      <a:pt x="462" y="746"/>
                      <a:pt x="462" y="746"/>
                    </a:cubicBezTo>
                    <a:cubicBezTo>
                      <a:pt x="463" y="746"/>
                      <a:pt x="463" y="746"/>
                      <a:pt x="463" y="746"/>
                    </a:cubicBezTo>
                    <a:cubicBezTo>
                      <a:pt x="464" y="744"/>
                      <a:pt x="464" y="744"/>
                      <a:pt x="464" y="744"/>
                    </a:cubicBezTo>
                    <a:cubicBezTo>
                      <a:pt x="462" y="747"/>
                      <a:pt x="462" y="747"/>
                      <a:pt x="462" y="747"/>
                    </a:cubicBezTo>
                    <a:cubicBezTo>
                      <a:pt x="460" y="742"/>
                      <a:pt x="460" y="742"/>
                      <a:pt x="460" y="742"/>
                    </a:cubicBezTo>
                    <a:cubicBezTo>
                      <a:pt x="460" y="742"/>
                      <a:pt x="460" y="742"/>
                      <a:pt x="460" y="742"/>
                    </a:cubicBezTo>
                    <a:cubicBezTo>
                      <a:pt x="460" y="742"/>
                      <a:pt x="460" y="742"/>
                      <a:pt x="460" y="742"/>
                    </a:cubicBezTo>
                    <a:cubicBezTo>
                      <a:pt x="457" y="745"/>
                      <a:pt x="457" y="745"/>
                      <a:pt x="457" y="745"/>
                    </a:cubicBezTo>
                    <a:cubicBezTo>
                      <a:pt x="453" y="747"/>
                      <a:pt x="453" y="747"/>
                      <a:pt x="453" y="747"/>
                    </a:cubicBezTo>
                    <a:cubicBezTo>
                      <a:pt x="453" y="747"/>
                      <a:pt x="453" y="747"/>
                      <a:pt x="453" y="747"/>
                    </a:cubicBezTo>
                    <a:cubicBezTo>
                      <a:pt x="453" y="747"/>
                      <a:pt x="453" y="748"/>
                      <a:pt x="453" y="748"/>
                    </a:cubicBezTo>
                    <a:cubicBezTo>
                      <a:pt x="458" y="749"/>
                      <a:pt x="458" y="749"/>
                      <a:pt x="458" y="749"/>
                    </a:cubicBezTo>
                    <a:cubicBezTo>
                      <a:pt x="462" y="754"/>
                      <a:pt x="462" y="754"/>
                      <a:pt x="462" y="754"/>
                    </a:cubicBezTo>
                    <a:cubicBezTo>
                      <a:pt x="462" y="754"/>
                      <a:pt x="462" y="754"/>
                      <a:pt x="462" y="754"/>
                    </a:cubicBezTo>
                    <a:cubicBezTo>
                      <a:pt x="464" y="756"/>
                      <a:pt x="464" y="756"/>
                      <a:pt x="464" y="756"/>
                    </a:cubicBezTo>
                    <a:cubicBezTo>
                      <a:pt x="460" y="756"/>
                      <a:pt x="460" y="756"/>
                      <a:pt x="460" y="756"/>
                    </a:cubicBezTo>
                    <a:cubicBezTo>
                      <a:pt x="461" y="755"/>
                      <a:pt x="461" y="755"/>
                      <a:pt x="461" y="755"/>
                    </a:cubicBezTo>
                    <a:cubicBezTo>
                      <a:pt x="461" y="755"/>
                      <a:pt x="461" y="755"/>
                      <a:pt x="461" y="755"/>
                    </a:cubicBezTo>
                    <a:cubicBezTo>
                      <a:pt x="461" y="755"/>
                      <a:pt x="461" y="755"/>
                      <a:pt x="461" y="755"/>
                    </a:cubicBezTo>
                    <a:cubicBezTo>
                      <a:pt x="461" y="755"/>
                      <a:pt x="461" y="755"/>
                      <a:pt x="461" y="755"/>
                    </a:cubicBezTo>
                    <a:cubicBezTo>
                      <a:pt x="459" y="756"/>
                      <a:pt x="459" y="756"/>
                      <a:pt x="459" y="756"/>
                    </a:cubicBezTo>
                    <a:cubicBezTo>
                      <a:pt x="459" y="756"/>
                      <a:pt x="459" y="756"/>
                      <a:pt x="459" y="756"/>
                    </a:cubicBezTo>
                    <a:cubicBezTo>
                      <a:pt x="459" y="756"/>
                      <a:pt x="459" y="756"/>
                      <a:pt x="459" y="756"/>
                    </a:cubicBezTo>
                    <a:cubicBezTo>
                      <a:pt x="458" y="756"/>
                      <a:pt x="458" y="756"/>
                      <a:pt x="458" y="756"/>
                    </a:cubicBezTo>
                    <a:cubicBezTo>
                      <a:pt x="458" y="756"/>
                      <a:pt x="458" y="756"/>
                      <a:pt x="458" y="756"/>
                    </a:cubicBezTo>
                    <a:cubicBezTo>
                      <a:pt x="458" y="756"/>
                      <a:pt x="458" y="756"/>
                      <a:pt x="458" y="756"/>
                    </a:cubicBezTo>
                    <a:cubicBezTo>
                      <a:pt x="461" y="762"/>
                      <a:pt x="461" y="762"/>
                      <a:pt x="461" y="762"/>
                    </a:cubicBezTo>
                    <a:cubicBezTo>
                      <a:pt x="462" y="764"/>
                      <a:pt x="462" y="764"/>
                      <a:pt x="462" y="764"/>
                    </a:cubicBezTo>
                    <a:cubicBezTo>
                      <a:pt x="460" y="765"/>
                      <a:pt x="460" y="765"/>
                      <a:pt x="460" y="765"/>
                    </a:cubicBezTo>
                    <a:cubicBezTo>
                      <a:pt x="460" y="765"/>
                      <a:pt x="460" y="765"/>
                      <a:pt x="460" y="765"/>
                    </a:cubicBezTo>
                    <a:cubicBezTo>
                      <a:pt x="460" y="765"/>
                      <a:pt x="460" y="765"/>
                      <a:pt x="460" y="765"/>
                    </a:cubicBezTo>
                    <a:cubicBezTo>
                      <a:pt x="462" y="767"/>
                      <a:pt x="462" y="767"/>
                      <a:pt x="462" y="767"/>
                    </a:cubicBezTo>
                    <a:cubicBezTo>
                      <a:pt x="459" y="767"/>
                      <a:pt x="459" y="767"/>
                      <a:pt x="459" y="767"/>
                    </a:cubicBezTo>
                    <a:cubicBezTo>
                      <a:pt x="459" y="767"/>
                      <a:pt x="459" y="767"/>
                      <a:pt x="459" y="767"/>
                    </a:cubicBezTo>
                    <a:cubicBezTo>
                      <a:pt x="459" y="767"/>
                      <a:pt x="459" y="767"/>
                      <a:pt x="459" y="767"/>
                    </a:cubicBezTo>
                    <a:cubicBezTo>
                      <a:pt x="461" y="768"/>
                      <a:pt x="461" y="768"/>
                      <a:pt x="461" y="768"/>
                    </a:cubicBezTo>
                    <a:cubicBezTo>
                      <a:pt x="461" y="769"/>
                      <a:pt x="461" y="769"/>
                      <a:pt x="461" y="769"/>
                    </a:cubicBezTo>
                    <a:cubicBezTo>
                      <a:pt x="459" y="768"/>
                      <a:pt x="459" y="768"/>
                      <a:pt x="459" y="768"/>
                    </a:cubicBezTo>
                    <a:cubicBezTo>
                      <a:pt x="459" y="768"/>
                      <a:pt x="459" y="768"/>
                      <a:pt x="459" y="768"/>
                    </a:cubicBezTo>
                    <a:cubicBezTo>
                      <a:pt x="459" y="768"/>
                      <a:pt x="459" y="768"/>
                      <a:pt x="459" y="768"/>
                    </a:cubicBezTo>
                    <a:cubicBezTo>
                      <a:pt x="461" y="770"/>
                      <a:pt x="461" y="770"/>
                      <a:pt x="461" y="770"/>
                    </a:cubicBezTo>
                    <a:cubicBezTo>
                      <a:pt x="458" y="769"/>
                      <a:pt x="458" y="769"/>
                      <a:pt x="458" y="769"/>
                    </a:cubicBezTo>
                    <a:cubicBezTo>
                      <a:pt x="458" y="769"/>
                      <a:pt x="457" y="769"/>
                      <a:pt x="457" y="769"/>
                    </a:cubicBezTo>
                    <a:cubicBezTo>
                      <a:pt x="457" y="769"/>
                      <a:pt x="457" y="770"/>
                      <a:pt x="457" y="770"/>
                    </a:cubicBezTo>
                    <a:cubicBezTo>
                      <a:pt x="458" y="771"/>
                      <a:pt x="458" y="771"/>
                      <a:pt x="458" y="771"/>
                    </a:cubicBezTo>
                    <a:cubicBezTo>
                      <a:pt x="458" y="771"/>
                      <a:pt x="458" y="771"/>
                      <a:pt x="458" y="771"/>
                    </a:cubicBezTo>
                    <a:cubicBezTo>
                      <a:pt x="458" y="771"/>
                      <a:pt x="458" y="771"/>
                      <a:pt x="458" y="771"/>
                    </a:cubicBezTo>
                    <a:cubicBezTo>
                      <a:pt x="458" y="771"/>
                      <a:pt x="458" y="771"/>
                      <a:pt x="458" y="771"/>
                    </a:cubicBezTo>
                    <a:cubicBezTo>
                      <a:pt x="459" y="773"/>
                      <a:pt x="459" y="773"/>
                      <a:pt x="459" y="773"/>
                    </a:cubicBezTo>
                    <a:cubicBezTo>
                      <a:pt x="459" y="773"/>
                      <a:pt x="459" y="773"/>
                      <a:pt x="459" y="773"/>
                    </a:cubicBezTo>
                    <a:cubicBezTo>
                      <a:pt x="460" y="773"/>
                      <a:pt x="460" y="773"/>
                      <a:pt x="460" y="773"/>
                    </a:cubicBezTo>
                    <a:cubicBezTo>
                      <a:pt x="461" y="777"/>
                      <a:pt x="461" y="777"/>
                      <a:pt x="461" y="777"/>
                    </a:cubicBezTo>
                    <a:cubicBezTo>
                      <a:pt x="461" y="778"/>
                      <a:pt x="461" y="778"/>
                      <a:pt x="461" y="778"/>
                    </a:cubicBezTo>
                    <a:cubicBezTo>
                      <a:pt x="461" y="778"/>
                      <a:pt x="461" y="778"/>
                      <a:pt x="461" y="778"/>
                    </a:cubicBezTo>
                    <a:cubicBezTo>
                      <a:pt x="463" y="779"/>
                      <a:pt x="463" y="779"/>
                      <a:pt x="463" y="779"/>
                    </a:cubicBezTo>
                    <a:cubicBezTo>
                      <a:pt x="464" y="781"/>
                      <a:pt x="464" y="781"/>
                      <a:pt x="464" y="781"/>
                    </a:cubicBezTo>
                    <a:cubicBezTo>
                      <a:pt x="463" y="781"/>
                      <a:pt x="463" y="781"/>
                      <a:pt x="463" y="781"/>
                    </a:cubicBezTo>
                    <a:cubicBezTo>
                      <a:pt x="463" y="781"/>
                      <a:pt x="463" y="781"/>
                      <a:pt x="463" y="781"/>
                    </a:cubicBezTo>
                    <a:cubicBezTo>
                      <a:pt x="463" y="781"/>
                      <a:pt x="463" y="781"/>
                      <a:pt x="463" y="781"/>
                    </a:cubicBezTo>
                    <a:cubicBezTo>
                      <a:pt x="464" y="781"/>
                      <a:pt x="464" y="781"/>
                      <a:pt x="464" y="781"/>
                    </a:cubicBezTo>
                    <a:cubicBezTo>
                      <a:pt x="464" y="781"/>
                      <a:pt x="464" y="781"/>
                      <a:pt x="464" y="781"/>
                    </a:cubicBezTo>
                    <a:cubicBezTo>
                      <a:pt x="468" y="779"/>
                      <a:pt x="468" y="779"/>
                      <a:pt x="468" y="779"/>
                    </a:cubicBezTo>
                    <a:cubicBezTo>
                      <a:pt x="466" y="785"/>
                      <a:pt x="466" y="785"/>
                      <a:pt x="466" y="785"/>
                    </a:cubicBezTo>
                    <a:cubicBezTo>
                      <a:pt x="464" y="787"/>
                      <a:pt x="464" y="787"/>
                      <a:pt x="464" y="787"/>
                    </a:cubicBezTo>
                    <a:cubicBezTo>
                      <a:pt x="464" y="787"/>
                      <a:pt x="464" y="787"/>
                      <a:pt x="464" y="787"/>
                    </a:cubicBezTo>
                    <a:cubicBezTo>
                      <a:pt x="464" y="787"/>
                      <a:pt x="464" y="787"/>
                      <a:pt x="464" y="787"/>
                    </a:cubicBezTo>
                    <a:cubicBezTo>
                      <a:pt x="465" y="786"/>
                      <a:pt x="465" y="786"/>
                      <a:pt x="465" y="786"/>
                    </a:cubicBezTo>
                    <a:cubicBezTo>
                      <a:pt x="465" y="786"/>
                      <a:pt x="465" y="786"/>
                      <a:pt x="465" y="786"/>
                    </a:cubicBezTo>
                    <a:cubicBezTo>
                      <a:pt x="466" y="785"/>
                      <a:pt x="466" y="785"/>
                      <a:pt x="466" y="785"/>
                    </a:cubicBezTo>
                    <a:cubicBezTo>
                      <a:pt x="467" y="784"/>
                      <a:pt x="467" y="784"/>
                      <a:pt x="467" y="784"/>
                    </a:cubicBezTo>
                    <a:cubicBezTo>
                      <a:pt x="473" y="785"/>
                      <a:pt x="473" y="785"/>
                      <a:pt x="473" y="785"/>
                    </a:cubicBezTo>
                    <a:cubicBezTo>
                      <a:pt x="470" y="787"/>
                      <a:pt x="470" y="787"/>
                      <a:pt x="470" y="787"/>
                    </a:cubicBezTo>
                    <a:cubicBezTo>
                      <a:pt x="468" y="787"/>
                      <a:pt x="468" y="787"/>
                      <a:pt x="468" y="787"/>
                    </a:cubicBezTo>
                    <a:cubicBezTo>
                      <a:pt x="465" y="788"/>
                      <a:pt x="465" y="788"/>
                      <a:pt x="465" y="788"/>
                    </a:cubicBezTo>
                    <a:cubicBezTo>
                      <a:pt x="465" y="788"/>
                      <a:pt x="465" y="788"/>
                      <a:pt x="465" y="788"/>
                    </a:cubicBezTo>
                    <a:cubicBezTo>
                      <a:pt x="465" y="788"/>
                      <a:pt x="465" y="788"/>
                      <a:pt x="465" y="788"/>
                    </a:cubicBezTo>
                    <a:cubicBezTo>
                      <a:pt x="467" y="789"/>
                      <a:pt x="467" y="789"/>
                      <a:pt x="467" y="789"/>
                    </a:cubicBezTo>
                    <a:cubicBezTo>
                      <a:pt x="467" y="789"/>
                      <a:pt x="467" y="789"/>
                      <a:pt x="467" y="789"/>
                    </a:cubicBezTo>
                    <a:cubicBezTo>
                      <a:pt x="470" y="787"/>
                      <a:pt x="470" y="787"/>
                      <a:pt x="470" y="787"/>
                    </a:cubicBezTo>
                    <a:cubicBezTo>
                      <a:pt x="475" y="786"/>
                      <a:pt x="475" y="786"/>
                      <a:pt x="475" y="786"/>
                    </a:cubicBezTo>
                    <a:cubicBezTo>
                      <a:pt x="470" y="789"/>
                      <a:pt x="470" y="789"/>
                      <a:pt x="470" y="789"/>
                    </a:cubicBezTo>
                    <a:cubicBezTo>
                      <a:pt x="470" y="789"/>
                      <a:pt x="470" y="789"/>
                      <a:pt x="470" y="789"/>
                    </a:cubicBezTo>
                    <a:cubicBezTo>
                      <a:pt x="470" y="789"/>
                      <a:pt x="470" y="789"/>
                      <a:pt x="470" y="789"/>
                    </a:cubicBezTo>
                    <a:cubicBezTo>
                      <a:pt x="470" y="789"/>
                      <a:pt x="470" y="789"/>
                      <a:pt x="470" y="789"/>
                    </a:cubicBezTo>
                    <a:cubicBezTo>
                      <a:pt x="476" y="785"/>
                      <a:pt x="476" y="785"/>
                      <a:pt x="476" y="785"/>
                    </a:cubicBezTo>
                    <a:cubicBezTo>
                      <a:pt x="482" y="784"/>
                      <a:pt x="482" y="784"/>
                      <a:pt x="482" y="784"/>
                    </a:cubicBezTo>
                    <a:cubicBezTo>
                      <a:pt x="482" y="784"/>
                      <a:pt x="482" y="784"/>
                      <a:pt x="482" y="784"/>
                    </a:cubicBezTo>
                    <a:cubicBezTo>
                      <a:pt x="483" y="782"/>
                      <a:pt x="483" y="782"/>
                      <a:pt x="483" y="782"/>
                    </a:cubicBezTo>
                    <a:cubicBezTo>
                      <a:pt x="488" y="783"/>
                      <a:pt x="488" y="783"/>
                      <a:pt x="488" y="783"/>
                    </a:cubicBezTo>
                    <a:cubicBezTo>
                      <a:pt x="488" y="783"/>
                      <a:pt x="488" y="783"/>
                      <a:pt x="488" y="783"/>
                    </a:cubicBezTo>
                    <a:cubicBezTo>
                      <a:pt x="488" y="783"/>
                      <a:pt x="488" y="783"/>
                      <a:pt x="488" y="783"/>
                    </a:cubicBezTo>
                    <a:cubicBezTo>
                      <a:pt x="488" y="783"/>
                      <a:pt x="488" y="783"/>
                      <a:pt x="488" y="783"/>
                    </a:cubicBezTo>
                    <a:cubicBezTo>
                      <a:pt x="488" y="783"/>
                      <a:pt x="488" y="783"/>
                      <a:pt x="488" y="783"/>
                    </a:cubicBezTo>
                    <a:cubicBezTo>
                      <a:pt x="488" y="783"/>
                      <a:pt x="488" y="783"/>
                      <a:pt x="488" y="783"/>
                    </a:cubicBezTo>
                    <a:cubicBezTo>
                      <a:pt x="488" y="783"/>
                      <a:pt x="488" y="783"/>
                      <a:pt x="488" y="783"/>
                    </a:cubicBezTo>
                    <a:cubicBezTo>
                      <a:pt x="488" y="783"/>
                      <a:pt x="488" y="783"/>
                      <a:pt x="488" y="783"/>
                    </a:cubicBezTo>
                    <a:cubicBezTo>
                      <a:pt x="486" y="778"/>
                      <a:pt x="486" y="778"/>
                      <a:pt x="486" y="778"/>
                    </a:cubicBezTo>
                    <a:cubicBezTo>
                      <a:pt x="485" y="774"/>
                      <a:pt x="485" y="774"/>
                      <a:pt x="485" y="774"/>
                    </a:cubicBezTo>
                    <a:cubicBezTo>
                      <a:pt x="485" y="774"/>
                      <a:pt x="485" y="774"/>
                      <a:pt x="485" y="774"/>
                    </a:cubicBezTo>
                    <a:cubicBezTo>
                      <a:pt x="485" y="774"/>
                      <a:pt x="485" y="774"/>
                      <a:pt x="485" y="774"/>
                    </a:cubicBezTo>
                    <a:cubicBezTo>
                      <a:pt x="484" y="774"/>
                      <a:pt x="484" y="774"/>
                      <a:pt x="484" y="774"/>
                    </a:cubicBezTo>
                    <a:cubicBezTo>
                      <a:pt x="489" y="769"/>
                      <a:pt x="489" y="769"/>
                      <a:pt x="489" y="769"/>
                    </a:cubicBezTo>
                    <a:cubicBezTo>
                      <a:pt x="489" y="769"/>
                      <a:pt x="489" y="769"/>
                      <a:pt x="489" y="769"/>
                    </a:cubicBezTo>
                    <a:cubicBezTo>
                      <a:pt x="489" y="769"/>
                      <a:pt x="489" y="769"/>
                      <a:pt x="489" y="769"/>
                    </a:cubicBezTo>
                    <a:cubicBezTo>
                      <a:pt x="486" y="768"/>
                      <a:pt x="486" y="768"/>
                      <a:pt x="486" y="768"/>
                    </a:cubicBezTo>
                    <a:cubicBezTo>
                      <a:pt x="491" y="768"/>
                      <a:pt x="491" y="768"/>
                      <a:pt x="491" y="768"/>
                    </a:cubicBezTo>
                    <a:cubicBezTo>
                      <a:pt x="491" y="768"/>
                      <a:pt x="491" y="768"/>
                      <a:pt x="491" y="768"/>
                    </a:cubicBezTo>
                    <a:cubicBezTo>
                      <a:pt x="493" y="762"/>
                      <a:pt x="493" y="762"/>
                      <a:pt x="493" y="762"/>
                    </a:cubicBezTo>
                    <a:cubicBezTo>
                      <a:pt x="495" y="760"/>
                      <a:pt x="495" y="760"/>
                      <a:pt x="495" y="760"/>
                    </a:cubicBezTo>
                    <a:cubicBezTo>
                      <a:pt x="501" y="757"/>
                      <a:pt x="501" y="757"/>
                      <a:pt x="501" y="757"/>
                    </a:cubicBezTo>
                    <a:cubicBezTo>
                      <a:pt x="501" y="757"/>
                      <a:pt x="501" y="757"/>
                      <a:pt x="501" y="757"/>
                    </a:cubicBezTo>
                    <a:cubicBezTo>
                      <a:pt x="501" y="755"/>
                      <a:pt x="501" y="755"/>
                      <a:pt x="501" y="755"/>
                    </a:cubicBezTo>
                    <a:cubicBezTo>
                      <a:pt x="501" y="755"/>
                      <a:pt x="501" y="755"/>
                      <a:pt x="501" y="755"/>
                    </a:cubicBezTo>
                    <a:cubicBezTo>
                      <a:pt x="501" y="755"/>
                      <a:pt x="501" y="755"/>
                      <a:pt x="501" y="755"/>
                    </a:cubicBezTo>
                    <a:cubicBezTo>
                      <a:pt x="501" y="755"/>
                      <a:pt x="501" y="755"/>
                      <a:pt x="501" y="754"/>
                    </a:cubicBezTo>
                    <a:cubicBezTo>
                      <a:pt x="502" y="752"/>
                      <a:pt x="502" y="752"/>
                      <a:pt x="502" y="752"/>
                    </a:cubicBezTo>
                    <a:cubicBezTo>
                      <a:pt x="502" y="752"/>
                      <a:pt x="502" y="752"/>
                      <a:pt x="502" y="752"/>
                    </a:cubicBezTo>
                    <a:cubicBezTo>
                      <a:pt x="502" y="752"/>
                      <a:pt x="502" y="752"/>
                      <a:pt x="502" y="752"/>
                    </a:cubicBezTo>
                    <a:cubicBezTo>
                      <a:pt x="497" y="750"/>
                      <a:pt x="497" y="750"/>
                      <a:pt x="497" y="750"/>
                    </a:cubicBezTo>
                    <a:cubicBezTo>
                      <a:pt x="494" y="747"/>
                      <a:pt x="494" y="747"/>
                      <a:pt x="494" y="747"/>
                    </a:cubicBezTo>
                    <a:cubicBezTo>
                      <a:pt x="493" y="744"/>
                      <a:pt x="493" y="744"/>
                      <a:pt x="493" y="744"/>
                    </a:cubicBezTo>
                    <a:cubicBezTo>
                      <a:pt x="496" y="739"/>
                      <a:pt x="496" y="739"/>
                      <a:pt x="496" y="739"/>
                    </a:cubicBezTo>
                    <a:cubicBezTo>
                      <a:pt x="502" y="738"/>
                      <a:pt x="502" y="738"/>
                      <a:pt x="502" y="738"/>
                    </a:cubicBezTo>
                    <a:cubicBezTo>
                      <a:pt x="502" y="738"/>
                      <a:pt x="502" y="737"/>
                      <a:pt x="502" y="737"/>
                    </a:cubicBezTo>
                    <a:cubicBezTo>
                      <a:pt x="504" y="729"/>
                      <a:pt x="504" y="729"/>
                      <a:pt x="504" y="729"/>
                    </a:cubicBezTo>
                    <a:cubicBezTo>
                      <a:pt x="509" y="725"/>
                      <a:pt x="509" y="725"/>
                      <a:pt x="509" y="725"/>
                    </a:cubicBezTo>
                    <a:cubicBezTo>
                      <a:pt x="509" y="725"/>
                      <a:pt x="509" y="725"/>
                      <a:pt x="509" y="725"/>
                    </a:cubicBezTo>
                    <a:cubicBezTo>
                      <a:pt x="509" y="725"/>
                      <a:pt x="509" y="725"/>
                      <a:pt x="509" y="725"/>
                    </a:cubicBezTo>
                    <a:cubicBezTo>
                      <a:pt x="506" y="723"/>
                      <a:pt x="506" y="723"/>
                      <a:pt x="506" y="723"/>
                    </a:cubicBezTo>
                    <a:cubicBezTo>
                      <a:pt x="512" y="723"/>
                      <a:pt x="512" y="723"/>
                      <a:pt x="512" y="723"/>
                    </a:cubicBezTo>
                    <a:cubicBezTo>
                      <a:pt x="512" y="723"/>
                      <a:pt x="512" y="723"/>
                      <a:pt x="512" y="723"/>
                    </a:cubicBezTo>
                    <a:cubicBezTo>
                      <a:pt x="512" y="722"/>
                      <a:pt x="512" y="722"/>
                      <a:pt x="512" y="722"/>
                    </a:cubicBezTo>
                    <a:cubicBezTo>
                      <a:pt x="508" y="721"/>
                      <a:pt x="508" y="721"/>
                      <a:pt x="508" y="721"/>
                    </a:cubicBezTo>
                    <a:cubicBezTo>
                      <a:pt x="505" y="719"/>
                      <a:pt x="505" y="719"/>
                      <a:pt x="505" y="719"/>
                    </a:cubicBezTo>
                    <a:cubicBezTo>
                      <a:pt x="505" y="712"/>
                      <a:pt x="505" y="712"/>
                      <a:pt x="505" y="712"/>
                    </a:cubicBezTo>
                    <a:cubicBezTo>
                      <a:pt x="506" y="712"/>
                      <a:pt x="506" y="712"/>
                      <a:pt x="506" y="712"/>
                    </a:cubicBezTo>
                    <a:cubicBezTo>
                      <a:pt x="511" y="714"/>
                      <a:pt x="511" y="714"/>
                      <a:pt x="511" y="714"/>
                    </a:cubicBezTo>
                    <a:cubicBezTo>
                      <a:pt x="511" y="714"/>
                      <a:pt x="511" y="714"/>
                      <a:pt x="511" y="714"/>
                    </a:cubicBezTo>
                    <a:cubicBezTo>
                      <a:pt x="513" y="714"/>
                      <a:pt x="513" y="714"/>
                      <a:pt x="513" y="714"/>
                    </a:cubicBezTo>
                    <a:cubicBezTo>
                      <a:pt x="513" y="714"/>
                      <a:pt x="513" y="714"/>
                      <a:pt x="513" y="714"/>
                    </a:cubicBezTo>
                    <a:cubicBezTo>
                      <a:pt x="518" y="712"/>
                      <a:pt x="518" y="712"/>
                      <a:pt x="518" y="712"/>
                    </a:cubicBezTo>
                    <a:cubicBezTo>
                      <a:pt x="518" y="711"/>
                      <a:pt x="518" y="711"/>
                      <a:pt x="518" y="711"/>
                    </a:cubicBezTo>
                    <a:cubicBezTo>
                      <a:pt x="520" y="703"/>
                      <a:pt x="520" y="703"/>
                      <a:pt x="520" y="703"/>
                    </a:cubicBezTo>
                    <a:cubicBezTo>
                      <a:pt x="520" y="703"/>
                      <a:pt x="520" y="702"/>
                      <a:pt x="520" y="702"/>
                    </a:cubicBezTo>
                    <a:cubicBezTo>
                      <a:pt x="518" y="699"/>
                      <a:pt x="518" y="699"/>
                      <a:pt x="518" y="699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2" y="700"/>
                      <a:pt x="522" y="700"/>
                      <a:pt x="522" y="700"/>
                    </a:cubicBezTo>
                    <a:cubicBezTo>
                      <a:pt x="526" y="700"/>
                      <a:pt x="526" y="700"/>
                      <a:pt x="526" y="700"/>
                    </a:cubicBezTo>
                    <a:cubicBezTo>
                      <a:pt x="531" y="699"/>
                      <a:pt x="531" y="699"/>
                      <a:pt x="531" y="699"/>
                    </a:cubicBezTo>
                    <a:cubicBezTo>
                      <a:pt x="536" y="698"/>
                      <a:pt x="536" y="698"/>
                      <a:pt x="536" y="698"/>
                    </a:cubicBezTo>
                    <a:cubicBezTo>
                      <a:pt x="538" y="697"/>
                      <a:pt x="538" y="697"/>
                      <a:pt x="538" y="697"/>
                    </a:cubicBezTo>
                    <a:cubicBezTo>
                      <a:pt x="542" y="695"/>
                      <a:pt x="542" y="695"/>
                      <a:pt x="542" y="695"/>
                    </a:cubicBezTo>
                    <a:cubicBezTo>
                      <a:pt x="542" y="695"/>
                      <a:pt x="542" y="695"/>
                      <a:pt x="542" y="695"/>
                    </a:cubicBezTo>
                    <a:cubicBezTo>
                      <a:pt x="542" y="693"/>
                      <a:pt x="542" y="693"/>
                      <a:pt x="542" y="693"/>
                    </a:cubicBezTo>
                    <a:cubicBezTo>
                      <a:pt x="546" y="687"/>
                      <a:pt x="546" y="687"/>
                      <a:pt x="546" y="687"/>
                    </a:cubicBezTo>
                    <a:cubicBezTo>
                      <a:pt x="546" y="687"/>
                      <a:pt x="546" y="687"/>
                      <a:pt x="546" y="687"/>
                    </a:cubicBezTo>
                    <a:cubicBezTo>
                      <a:pt x="543" y="681"/>
                      <a:pt x="543" y="681"/>
                      <a:pt x="543" y="681"/>
                    </a:cubicBezTo>
                    <a:cubicBezTo>
                      <a:pt x="544" y="677"/>
                      <a:pt x="544" y="677"/>
                      <a:pt x="544" y="677"/>
                    </a:cubicBezTo>
                    <a:cubicBezTo>
                      <a:pt x="544" y="677"/>
                      <a:pt x="544" y="677"/>
                      <a:pt x="543" y="677"/>
                    </a:cubicBezTo>
                    <a:cubicBezTo>
                      <a:pt x="537" y="673"/>
                      <a:pt x="537" y="673"/>
                      <a:pt x="537" y="673"/>
                    </a:cubicBezTo>
                    <a:cubicBezTo>
                      <a:pt x="537" y="672"/>
                      <a:pt x="537" y="672"/>
                      <a:pt x="537" y="672"/>
                    </a:cubicBezTo>
                    <a:cubicBezTo>
                      <a:pt x="537" y="672"/>
                      <a:pt x="537" y="672"/>
                      <a:pt x="537" y="672"/>
                    </a:cubicBezTo>
                    <a:cubicBezTo>
                      <a:pt x="537" y="672"/>
                      <a:pt x="537" y="672"/>
                      <a:pt x="537" y="672"/>
                    </a:cubicBezTo>
                    <a:cubicBezTo>
                      <a:pt x="538" y="669"/>
                      <a:pt x="538" y="669"/>
                      <a:pt x="538" y="669"/>
                    </a:cubicBezTo>
                    <a:cubicBezTo>
                      <a:pt x="538" y="670"/>
                      <a:pt x="538" y="670"/>
                      <a:pt x="538" y="670"/>
                    </a:cubicBezTo>
                    <a:cubicBezTo>
                      <a:pt x="538" y="670"/>
                      <a:pt x="538" y="670"/>
                      <a:pt x="538" y="670"/>
                    </a:cubicBezTo>
                    <a:cubicBezTo>
                      <a:pt x="538" y="670"/>
                      <a:pt x="538" y="670"/>
                      <a:pt x="538" y="670"/>
                    </a:cubicBezTo>
                    <a:cubicBezTo>
                      <a:pt x="538" y="670"/>
                      <a:pt x="538" y="670"/>
                      <a:pt x="538" y="670"/>
                    </a:cubicBezTo>
                    <a:cubicBezTo>
                      <a:pt x="538" y="669"/>
                      <a:pt x="538" y="669"/>
                      <a:pt x="538" y="669"/>
                    </a:cubicBezTo>
                    <a:cubicBezTo>
                      <a:pt x="538" y="669"/>
                      <a:pt x="538" y="669"/>
                      <a:pt x="538" y="669"/>
                    </a:cubicBezTo>
                    <a:cubicBezTo>
                      <a:pt x="540" y="672"/>
                      <a:pt x="540" y="672"/>
                      <a:pt x="540" y="672"/>
                    </a:cubicBezTo>
                    <a:cubicBezTo>
                      <a:pt x="540" y="672"/>
                      <a:pt x="540" y="672"/>
                      <a:pt x="540" y="672"/>
                    </a:cubicBezTo>
                    <a:cubicBezTo>
                      <a:pt x="544" y="672"/>
                      <a:pt x="544" y="672"/>
                      <a:pt x="544" y="672"/>
                    </a:cubicBezTo>
                    <a:cubicBezTo>
                      <a:pt x="551" y="674"/>
                      <a:pt x="551" y="674"/>
                      <a:pt x="551" y="674"/>
                    </a:cubicBezTo>
                    <a:cubicBezTo>
                      <a:pt x="554" y="675"/>
                      <a:pt x="554" y="675"/>
                      <a:pt x="554" y="675"/>
                    </a:cubicBezTo>
                    <a:cubicBezTo>
                      <a:pt x="554" y="675"/>
                      <a:pt x="554" y="675"/>
                      <a:pt x="554" y="675"/>
                    </a:cubicBezTo>
                    <a:cubicBezTo>
                      <a:pt x="560" y="672"/>
                      <a:pt x="560" y="672"/>
                      <a:pt x="560" y="672"/>
                    </a:cubicBezTo>
                    <a:cubicBezTo>
                      <a:pt x="560" y="672"/>
                      <a:pt x="560" y="672"/>
                      <a:pt x="560" y="672"/>
                    </a:cubicBezTo>
                    <a:cubicBezTo>
                      <a:pt x="562" y="668"/>
                      <a:pt x="562" y="668"/>
                      <a:pt x="562" y="668"/>
                    </a:cubicBezTo>
                    <a:cubicBezTo>
                      <a:pt x="566" y="664"/>
                      <a:pt x="566" y="664"/>
                      <a:pt x="566" y="664"/>
                    </a:cubicBezTo>
                    <a:cubicBezTo>
                      <a:pt x="566" y="664"/>
                      <a:pt x="566" y="664"/>
                      <a:pt x="566" y="664"/>
                    </a:cubicBezTo>
                    <a:cubicBezTo>
                      <a:pt x="568" y="656"/>
                      <a:pt x="568" y="656"/>
                      <a:pt x="568" y="656"/>
                    </a:cubicBezTo>
                    <a:cubicBezTo>
                      <a:pt x="569" y="653"/>
                      <a:pt x="569" y="653"/>
                      <a:pt x="569" y="653"/>
                    </a:cubicBezTo>
                    <a:cubicBezTo>
                      <a:pt x="572" y="651"/>
                      <a:pt x="572" y="651"/>
                      <a:pt x="572" y="651"/>
                    </a:cubicBezTo>
                    <a:cubicBezTo>
                      <a:pt x="572" y="651"/>
                      <a:pt x="572" y="651"/>
                      <a:pt x="572" y="651"/>
                    </a:cubicBezTo>
                    <a:cubicBezTo>
                      <a:pt x="572" y="649"/>
                      <a:pt x="572" y="649"/>
                      <a:pt x="572" y="649"/>
                    </a:cubicBezTo>
                    <a:cubicBezTo>
                      <a:pt x="572" y="649"/>
                      <a:pt x="572" y="649"/>
                      <a:pt x="572" y="649"/>
                    </a:cubicBezTo>
                    <a:cubicBezTo>
                      <a:pt x="572" y="650"/>
                      <a:pt x="572" y="650"/>
                      <a:pt x="572" y="650"/>
                    </a:cubicBezTo>
                    <a:cubicBezTo>
                      <a:pt x="573" y="649"/>
                      <a:pt x="573" y="649"/>
                      <a:pt x="573" y="649"/>
                    </a:cubicBezTo>
                    <a:cubicBezTo>
                      <a:pt x="572" y="645"/>
                      <a:pt x="572" y="645"/>
                      <a:pt x="572" y="645"/>
                    </a:cubicBezTo>
                    <a:cubicBezTo>
                      <a:pt x="576" y="647"/>
                      <a:pt x="576" y="647"/>
                      <a:pt x="576" y="647"/>
                    </a:cubicBezTo>
                    <a:cubicBezTo>
                      <a:pt x="572" y="653"/>
                      <a:pt x="572" y="653"/>
                      <a:pt x="572" y="653"/>
                    </a:cubicBezTo>
                    <a:cubicBezTo>
                      <a:pt x="568" y="656"/>
                      <a:pt x="568" y="656"/>
                      <a:pt x="568" y="656"/>
                    </a:cubicBezTo>
                    <a:cubicBezTo>
                      <a:pt x="568" y="656"/>
                      <a:pt x="568" y="656"/>
                      <a:pt x="568" y="656"/>
                    </a:cubicBezTo>
                    <a:cubicBezTo>
                      <a:pt x="568" y="658"/>
                      <a:pt x="568" y="658"/>
                      <a:pt x="568" y="658"/>
                    </a:cubicBezTo>
                    <a:cubicBezTo>
                      <a:pt x="568" y="658"/>
                      <a:pt x="568" y="658"/>
                      <a:pt x="568" y="658"/>
                    </a:cubicBezTo>
                    <a:cubicBezTo>
                      <a:pt x="569" y="658"/>
                      <a:pt x="569" y="658"/>
                      <a:pt x="569" y="658"/>
                    </a:cubicBezTo>
                    <a:cubicBezTo>
                      <a:pt x="572" y="655"/>
                      <a:pt x="572" y="655"/>
                      <a:pt x="572" y="655"/>
                    </a:cubicBezTo>
                    <a:cubicBezTo>
                      <a:pt x="574" y="652"/>
                      <a:pt x="574" y="652"/>
                      <a:pt x="574" y="652"/>
                    </a:cubicBezTo>
                    <a:cubicBezTo>
                      <a:pt x="577" y="647"/>
                      <a:pt x="577" y="647"/>
                      <a:pt x="577" y="647"/>
                    </a:cubicBezTo>
                    <a:cubicBezTo>
                      <a:pt x="579" y="643"/>
                      <a:pt x="579" y="643"/>
                      <a:pt x="579" y="643"/>
                    </a:cubicBezTo>
                    <a:cubicBezTo>
                      <a:pt x="580" y="641"/>
                      <a:pt x="580" y="641"/>
                      <a:pt x="580" y="641"/>
                    </a:cubicBezTo>
                    <a:cubicBezTo>
                      <a:pt x="585" y="635"/>
                      <a:pt x="585" y="635"/>
                      <a:pt x="585" y="635"/>
                    </a:cubicBezTo>
                    <a:cubicBezTo>
                      <a:pt x="585" y="635"/>
                      <a:pt x="585" y="635"/>
                      <a:pt x="585" y="635"/>
                    </a:cubicBezTo>
                    <a:cubicBezTo>
                      <a:pt x="586" y="627"/>
                      <a:pt x="586" y="627"/>
                      <a:pt x="586" y="627"/>
                    </a:cubicBezTo>
                    <a:cubicBezTo>
                      <a:pt x="586" y="627"/>
                      <a:pt x="586" y="627"/>
                      <a:pt x="586" y="627"/>
                    </a:cubicBezTo>
                    <a:cubicBezTo>
                      <a:pt x="585" y="622"/>
                      <a:pt x="585" y="622"/>
                      <a:pt x="585" y="622"/>
                    </a:cubicBezTo>
                    <a:cubicBezTo>
                      <a:pt x="586" y="622"/>
                      <a:pt x="586" y="622"/>
                      <a:pt x="586" y="622"/>
                    </a:cubicBezTo>
                    <a:cubicBezTo>
                      <a:pt x="586" y="622"/>
                      <a:pt x="586" y="622"/>
                      <a:pt x="586" y="622"/>
                    </a:cubicBezTo>
                    <a:cubicBezTo>
                      <a:pt x="586" y="622"/>
                      <a:pt x="586" y="622"/>
                      <a:pt x="586" y="622"/>
                    </a:cubicBezTo>
                    <a:cubicBezTo>
                      <a:pt x="586" y="622"/>
                      <a:pt x="586" y="622"/>
                      <a:pt x="586" y="622"/>
                    </a:cubicBezTo>
                    <a:cubicBezTo>
                      <a:pt x="586" y="622"/>
                      <a:pt x="586" y="622"/>
                      <a:pt x="586" y="622"/>
                    </a:cubicBezTo>
                    <a:cubicBezTo>
                      <a:pt x="585" y="622"/>
                      <a:pt x="585" y="622"/>
                      <a:pt x="585" y="622"/>
                    </a:cubicBezTo>
                    <a:cubicBezTo>
                      <a:pt x="585" y="622"/>
                      <a:pt x="585" y="622"/>
                      <a:pt x="585" y="622"/>
                    </a:cubicBezTo>
                    <a:cubicBezTo>
                      <a:pt x="585" y="621"/>
                      <a:pt x="585" y="621"/>
                      <a:pt x="585" y="621"/>
                    </a:cubicBezTo>
                    <a:cubicBezTo>
                      <a:pt x="585" y="621"/>
                      <a:pt x="585" y="621"/>
                      <a:pt x="585" y="621"/>
                    </a:cubicBezTo>
                    <a:cubicBezTo>
                      <a:pt x="585" y="621"/>
                      <a:pt x="585" y="621"/>
                      <a:pt x="585" y="621"/>
                    </a:cubicBezTo>
                    <a:cubicBezTo>
                      <a:pt x="585" y="621"/>
                      <a:pt x="585" y="621"/>
                      <a:pt x="585" y="621"/>
                    </a:cubicBezTo>
                    <a:cubicBezTo>
                      <a:pt x="585" y="619"/>
                      <a:pt x="585" y="619"/>
                      <a:pt x="585" y="619"/>
                    </a:cubicBezTo>
                    <a:cubicBezTo>
                      <a:pt x="587" y="617"/>
                      <a:pt x="587" y="617"/>
                      <a:pt x="587" y="617"/>
                    </a:cubicBezTo>
                    <a:cubicBezTo>
                      <a:pt x="587" y="617"/>
                      <a:pt x="587" y="617"/>
                      <a:pt x="587" y="617"/>
                    </a:cubicBezTo>
                    <a:cubicBezTo>
                      <a:pt x="587" y="617"/>
                      <a:pt x="587" y="617"/>
                      <a:pt x="587" y="617"/>
                    </a:cubicBezTo>
                    <a:cubicBezTo>
                      <a:pt x="585" y="616"/>
                      <a:pt x="585" y="616"/>
                      <a:pt x="585" y="616"/>
                    </a:cubicBezTo>
                    <a:cubicBezTo>
                      <a:pt x="588" y="614"/>
                      <a:pt x="588" y="614"/>
                      <a:pt x="588" y="614"/>
                    </a:cubicBezTo>
                    <a:cubicBezTo>
                      <a:pt x="594" y="609"/>
                      <a:pt x="594" y="609"/>
                      <a:pt x="594" y="609"/>
                    </a:cubicBezTo>
                    <a:cubicBezTo>
                      <a:pt x="596" y="608"/>
                      <a:pt x="596" y="608"/>
                      <a:pt x="596" y="608"/>
                    </a:cubicBezTo>
                    <a:cubicBezTo>
                      <a:pt x="596" y="608"/>
                      <a:pt x="596" y="608"/>
                      <a:pt x="596" y="608"/>
                    </a:cubicBezTo>
                    <a:cubicBezTo>
                      <a:pt x="596" y="608"/>
                      <a:pt x="596" y="608"/>
                      <a:pt x="596" y="608"/>
                    </a:cubicBezTo>
                    <a:cubicBezTo>
                      <a:pt x="596" y="608"/>
                      <a:pt x="596" y="608"/>
                      <a:pt x="596" y="608"/>
                    </a:cubicBezTo>
                    <a:cubicBezTo>
                      <a:pt x="596" y="608"/>
                      <a:pt x="596" y="608"/>
                      <a:pt x="596" y="608"/>
                    </a:cubicBezTo>
                    <a:cubicBezTo>
                      <a:pt x="596" y="607"/>
                      <a:pt x="596" y="607"/>
                      <a:pt x="596" y="607"/>
                    </a:cubicBezTo>
                    <a:cubicBezTo>
                      <a:pt x="601" y="606"/>
                      <a:pt x="601" y="606"/>
                      <a:pt x="601" y="606"/>
                    </a:cubicBezTo>
                    <a:cubicBezTo>
                      <a:pt x="601" y="606"/>
                      <a:pt x="601" y="606"/>
                      <a:pt x="601" y="606"/>
                    </a:cubicBezTo>
                    <a:cubicBezTo>
                      <a:pt x="601" y="605"/>
                      <a:pt x="601" y="605"/>
                      <a:pt x="601" y="605"/>
                    </a:cubicBezTo>
                    <a:cubicBezTo>
                      <a:pt x="606" y="603"/>
                      <a:pt x="606" y="603"/>
                      <a:pt x="606" y="603"/>
                    </a:cubicBezTo>
                    <a:cubicBezTo>
                      <a:pt x="606" y="603"/>
                      <a:pt x="606" y="603"/>
                      <a:pt x="606" y="603"/>
                    </a:cubicBezTo>
                    <a:cubicBezTo>
                      <a:pt x="606" y="603"/>
                      <a:pt x="606" y="603"/>
                      <a:pt x="606" y="603"/>
                    </a:cubicBezTo>
                    <a:cubicBezTo>
                      <a:pt x="605" y="602"/>
                      <a:pt x="605" y="602"/>
                      <a:pt x="605" y="602"/>
                    </a:cubicBezTo>
                    <a:cubicBezTo>
                      <a:pt x="606" y="601"/>
                      <a:pt x="606" y="601"/>
                      <a:pt x="606" y="601"/>
                    </a:cubicBezTo>
                    <a:cubicBezTo>
                      <a:pt x="612" y="601"/>
                      <a:pt x="612" y="601"/>
                      <a:pt x="612" y="601"/>
                    </a:cubicBezTo>
                    <a:cubicBezTo>
                      <a:pt x="612" y="601"/>
                      <a:pt x="612" y="601"/>
                      <a:pt x="612" y="601"/>
                    </a:cubicBezTo>
                    <a:cubicBezTo>
                      <a:pt x="613" y="600"/>
                      <a:pt x="613" y="600"/>
                      <a:pt x="613" y="600"/>
                    </a:cubicBezTo>
                    <a:cubicBezTo>
                      <a:pt x="613" y="601"/>
                      <a:pt x="613" y="601"/>
                      <a:pt x="613" y="601"/>
                    </a:cubicBezTo>
                    <a:cubicBezTo>
                      <a:pt x="613" y="601"/>
                      <a:pt x="613" y="601"/>
                      <a:pt x="613" y="601"/>
                    </a:cubicBezTo>
                    <a:cubicBezTo>
                      <a:pt x="618" y="601"/>
                      <a:pt x="618" y="601"/>
                      <a:pt x="618" y="601"/>
                    </a:cubicBezTo>
                    <a:cubicBezTo>
                      <a:pt x="618" y="601"/>
                      <a:pt x="618" y="601"/>
                      <a:pt x="618" y="601"/>
                    </a:cubicBezTo>
                    <a:cubicBezTo>
                      <a:pt x="619" y="597"/>
                      <a:pt x="619" y="597"/>
                      <a:pt x="619" y="597"/>
                    </a:cubicBezTo>
                    <a:cubicBezTo>
                      <a:pt x="623" y="595"/>
                      <a:pt x="623" y="595"/>
                      <a:pt x="623" y="595"/>
                    </a:cubicBezTo>
                    <a:cubicBezTo>
                      <a:pt x="623" y="595"/>
                      <a:pt x="623" y="595"/>
                      <a:pt x="623" y="595"/>
                    </a:cubicBezTo>
                    <a:cubicBezTo>
                      <a:pt x="623" y="590"/>
                      <a:pt x="623" y="590"/>
                      <a:pt x="623" y="590"/>
                    </a:cubicBezTo>
                    <a:cubicBezTo>
                      <a:pt x="627" y="584"/>
                      <a:pt x="627" y="584"/>
                      <a:pt x="627" y="584"/>
                    </a:cubicBezTo>
                    <a:cubicBezTo>
                      <a:pt x="628" y="581"/>
                      <a:pt x="628" y="581"/>
                      <a:pt x="628" y="581"/>
                    </a:cubicBezTo>
                    <a:cubicBezTo>
                      <a:pt x="629" y="580"/>
                      <a:pt x="629" y="580"/>
                      <a:pt x="629" y="580"/>
                    </a:cubicBezTo>
                    <a:cubicBezTo>
                      <a:pt x="629" y="580"/>
                      <a:pt x="629" y="580"/>
                      <a:pt x="629" y="580"/>
                    </a:cubicBezTo>
                    <a:cubicBezTo>
                      <a:pt x="630" y="572"/>
                      <a:pt x="630" y="572"/>
                      <a:pt x="630" y="572"/>
                    </a:cubicBezTo>
                    <a:cubicBezTo>
                      <a:pt x="632" y="568"/>
                      <a:pt x="632" y="568"/>
                      <a:pt x="632" y="568"/>
                    </a:cubicBezTo>
                    <a:cubicBezTo>
                      <a:pt x="632" y="568"/>
                      <a:pt x="632" y="568"/>
                      <a:pt x="632" y="568"/>
                    </a:cubicBezTo>
                    <a:cubicBezTo>
                      <a:pt x="632" y="565"/>
                      <a:pt x="632" y="565"/>
                      <a:pt x="632" y="565"/>
                    </a:cubicBezTo>
                    <a:cubicBezTo>
                      <a:pt x="633" y="557"/>
                      <a:pt x="633" y="557"/>
                      <a:pt x="633" y="557"/>
                    </a:cubicBezTo>
                    <a:cubicBezTo>
                      <a:pt x="633" y="557"/>
                      <a:pt x="633" y="557"/>
                      <a:pt x="633" y="557"/>
                    </a:cubicBezTo>
                    <a:cubicBezTo>
                      <a:pt x="632" y="549"/>
                      <a:pt x="632" y="549"/>
                      <a:pt x="632" y="549"/>
                    </a:cubicBezTo>
                    <a:cubicBezTo>
                      <a:pt x="633" y="545"/>
                      <a:pt x="633" y="545"/>
                      <a:pt x="633" y="545"/>
                    </a:cubicBezTo>
                    <a:cubicBezTo>
                      <a:pt x="633" y="545"/>
                      <a:pt x="633" y="545"/>
                      <a:pt x="633" y="545"/>
                    </a:cubicBezTo>
                    <a:cubicBezTo>
                      <a:pt x="632" y="544"/>
                      <a:pt x="632" y="544"/>
                      <a:pt x="632" y="544"/>
                    </a:cubicBezTo>
                    <a:cubicBezTo>
                      <a:pt x="633" y="544"/>
                      <a:pt x="633" y="544"/>
                      <a:pt x="633" y="544"/>
                    </a:cubicBezTo>
                    <a:cubicBezTo>
                      <a:pt x="633" y="544"/>
                      <a:pt x="633" y="544"/>
                      <a:pt x="633" y="544"/>
                    </a:cubicBezTo>
                    <a:cubicBezTo>
                      <a:pt x="633" y="538"/>
                      <a:pt x="633" y="538"/>
                      <a:pt x="633" y="538"/>
                    </a:cubicBezTo>
                    <a:cubicBezTo>
                      <a:pt x="637" y="538"/>
                      <a:pt x="637" y="538"/>
                      <a:pt x="637" y="538"/>
                    </a:cubicBezTo>
                    <a:cubicBezTo>
                      <a:pt x="637" y="538"/>
                      <a:pt x="637" y="538"/>
                      <a:pt x="637" y="538"/>
                    </a:cubicBezTo>
                    <a:cubicBezTo>
                      <a:pt x="641" y="530"/>
                      <a:pt x="641" y="530"/>
                      <a:pt x="641" y="530"/>
                    </a:cubicBezTo>
                    <a:cubicBezTo>
                      <a:pt x="641" y="530"/>
                      <a:pt x="641" y="530"/>
                      <a:pt x="641" y="530"/>
                    </a:cubicBezTo>
                    <a:cubicBezTo>
                      <a:pt x="641" y="530"/>
                      <a:pt x="641" y="530"/>
                      <a:pt x="641" y="530"/>
                    </a:cubicBezTo>
                    <a:cubicBezTo>
                      <a:pt x="642" y="528"/>
                      <a:pt x="642" y="528"/>
                      <a:pt x="642" y="528"/>
                    </a:cubicBezTo>
                    <a:cubicBezTo>
                      <a:pt x="642" y="528"/>
                      <a:pt x="642" y="528"/>
                      <a:pt x="642" y="528"/>
                    </a:cubicBezTo>
                    <a:cubicBezTo>
                      <a:pt x="641" y="527"/>
                      <a:pt x="641" y="527"/>
                      <a:pt x="641" y="527"/>
                    </a:cubicBezTo>
                    <a:cubicBezTo>
                      <a:pt x="645" y="524"/>
                      <a:pt x="645" y="524"/>
                      <a:pt x="645" y="524"/>
                    </a:cubicBezTo>
                    <a:cubicBezTo>
                      <a:pt x="645" y="524"/>
                      <a:pt x="645" y="524"/>
                      <a:pt x="645" y="524"/>
                    </a:cubicBezTo>
                    <a:cubicBezTo>
                      <a:pt x="648" y="519"/>
                      <a:pt x="648" y="519"/>
                      <a:pt x="648" y="519"/>
                    </a:cubicBezTo>
                    <a:cubicBezTo>
                      <a:pt x="648" y="519"/>
                      <a:pt x="648" y="519"/>
                      <a:pt x="648" y="519"/>
                    </a:cubicBezTo>
                    <a:cubicBezTo>
                      <a:pt x="648" y="518"/>
                      <a:pt x="648" y="518"/>
                      <a:pt x="648" y="518"/>
                    </a:cubicBezTo>
                    <a:cubicBezTo>
                      <a:pt x="651" y="516"/>
                      <a:pt x="651" y="516"/>
                      <a:pt x="651" y="516"/>
                    </a:cubicBezTo>
                    <a:cubicBezTo>
                      <a:pt x="651" y="516"/>
                      <a:pt x="651" y="516"/>
                      <a:pt x="651" y="516"/>
                    </a:cubicBezTo>
                    <a:cubicBezTo>
                      <a:pt x="653" y="510"/>
                      <a:pt x="653" y="510"/>
                      <a:pt x="653" y="510"/>
                    </a:cubicBezTo>
                    <a:cubicBezTo>
                      <a:pt x="653" y="510"/>
                      <a:pt x="653" y="510"/>
                      <a:pt x="653" y="510"/>
                    </a:cubicBezTo>
                    <a:cubicBezTo>
                      <a:pt x="653" y="502"/>
                      <a:pt x="653" y="502"/>
                      <a:pt x="653" y="502"/>
                    </a:cubicBezTo>
                    <a:cubicBezTo>
                      <a:pt x="653" y="502"/>
                      <a:pt x="653" y="502"/>
                      <a:pt x="653" y="502"/>
                    </a:cubicBezTo>
                    <a:cubicBezTo>
                      <a:pt x="652" y="496"/>
                      <a:pt x="652" y="496"/>
                      <a:pt x="652" y="496"/>
                    </a:cubicBezTo>
                    <a:lnTo>
                      <a:pt x="650" y="49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53" name="Freeform 812">
                <a:extLst>
                  <a:ext uri="{FF2B5EF4-FFF2-40B4-BE49-F238E27FC236}">
                    <a16:creationId xmlns:a16="http://schemas.microsoft.com/office/drawing/2014/main" id="{D1E11CAE-07E6-44D9-83BC-328264C9F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365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54" name="Freeform 813">
                <a:extLst>
                  <a:ext uri="{FF2B5EF4-FFF2-40B4-BE49-F238E27FC236}">
                    <a16:creationId xmlns:a16="http://schemas.microsoft.com/office/drawing/2014/main" id="{D92ECB09-3ACA-48E3-A781-F7346C5C6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66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55" name="Freeform 814">
                <a:extLst>
                  <a:ext uri="{FF2B5EF4-FFF2-40B4-BE49-F238E27FC236}">
                    <a16:creationId xmlns:a16="http://schemas.microsoft.com/office/drawing/2014/main" id="{02C8745B-D91B-4EE5-8EEA-D7199E799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366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56" name="Freeform 815">
                <a:extLst>
                  <a:ext uri="{FF2B5EF4-FFF2-40B4-BE49-F238E27FC236}">
                    <a16:creationId xmlns:a16="http://schemas.microsoft.com/office/drawing/2014/main" id="{0EB411AE-A0FA-4B15-92A5-3285FD696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366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57" name="Freeform 816">
                <a:extLst>
                  <a:ext uri="{FF2B5EF4-FFF2-40B4-BE49-F238E27FC236}">
                    <a16:creationId xmlns:a16="http://schemas.microsoft.com/office/drawing/2014/main" id="{27E07C95-7599-4FE8-B18C-10AF9FFCF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36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58" name="Freeform 817">
                <a:extLst>
                  <a:ext uri="{FF2B5EF4-FFF2-40B4-BE49-F238E27FC236}">
                    <a16:creationId xmlns:a16="http://schemas.microsoft.com/office/drawing/2014/main" id="{FB1D6D09-6734-4F85-8255-6171D0128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36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59" name="Freeform 818">
                <a:extLst>
                  <a:ext uri="{FF2B5EF4-FFF2-40B4-BE49-F238E27FC236}">
                    <a16:creationId xmlns:a16="http://schemas.microsoft.com/office/drawing/2014/main" id="{72B1CE7F-F438-4BF5-BE6B-6655EC19F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3646"/>
                <a:ext cx="22" cy="52"/>
              </a:xfrm>
              <a:custGeom>
                <a:avLst/>
                <a:gdLst>
                  <a:gd name="T0" fmla="*/ 7 w 10"/>
                  <a:gd name="T1" fmla="*/ 8 h 24"/>
                  <a:gd name="T2" fmla="*/ 5 w 10"/>
                  <a:gd name="T3" fmla="*/ 3 h 24"/>
                  <a:gd name="T4" fmla="*/ 5 w 10"/>
                  <a:gd name="T5" fmla="*/ 3 h 24"/>
                  <a:gd name="T6" fmla="*/ 2 w 10"/>
                  <a:gd name="T7" fmla="*/ 0 h 24"/>
                  <a:gd name="T8" fmla="*/ 2 w 10"/>
                  <a:gd name="T9" fmla="*/ 0 h 24"/>
                  <a:gd name="T10" fmla="*/ 2 w 10"/>
                  <a:gd name="T11" fmla="*/ 0 h 24"/>
                  <a:gd name="T12" fmla="*/ 3 w 10"/>
                  <a:gd name="T13" fmla="*/ 1 h 24"/>
                  <a:gd name="T14" fmla="*/ 1 w 10"/>
                  <a:gd name="T15" fmla="*/ 0 h 24"/>
                  <a:gd name="T16" fmla="*/ 1 w 10"/>
                  <a:gd name="T17" fmla="*/ 0 h 24"/>
                  <a:gd name="T18" fmla="*/ 1 w 10"/>
                  <a:gd name="T19" fmla="*/ 0 h 24"/>
                  <a:gd name="T20" fmla="*/ 0 w 10"/>
                  <a:gd name="T21" fmla="*/ 0 h 24"/>
                  <a:gd name="T22" fmla="*/ 0 w 10"/>
                  <a:gd name="T23" fmla="*/ 0 h 24"/>
                  <a:gd name="T24" fmla="*/ 0 w 10"/>
                  <a:gd name="T25" fmla="*/ 0 h 24"/>
                  <a:gd name="T26" fmla="*/ 1 w 10"/>
                  <a:gd name="T27" fmla="*/ 1 h 24"/>
                  <a:gd name="T28" fmla="*/ 1 w 10"/>
                  <a:gd name="T29" fmla="*/ 1 h 24"/>
                  <a:gd name="T30" fmla="*/ 1 w 10"/>
                  <a:gd name="T31" fmla="*/ 1 h 24"/>
                  <a:gd name="T32" fmla="*/ 1 w 10"/>
                  <a:gd name="T33" fmla="*/ 1 h 24"/>
                  <a:gd name="T34" fmla="*/ 1 w 10"/>
                  <a:gd name="T35" fmla="*/ 1 h 24"/>
                  <a:gd name="T36" fmla="*/ 1 w 10"/>
                  <a:gd name="T37" fmla="*/ 0 h 24"/>
                  <a:gd name="T38" fmla="*/ 4 w 10"/>
                  <a:gd name="T39" fmla="*/ 2 h 24"/>
                  <a:gd name="T40" fmla="*/ 1 w 10"/>
                  <a:gd name="T41" fmla="*/ 2 h 24"/>
                  <a:gd name="T42" fmla="*/ 1 w 10"/>
                  <a:gd name="T43" fmla="*/ 3 h 24"/>
                  <a:gd name="T44" fmla="*/ 0 w 10"/>
                  <a:gd name="T45" fmla="*/ 11 h 24"/>
                  <a:gd name="T46" fmla="*/ 0 w 10"/>
                  <a:gd name="T47" fmla="*/ 10 h 24"/>
                  <a:gd name="T48" fmla="*/ 0 w 10"/>
                  <a:gd name="T49" fmla="*/ 10 h 24"/>
                  <a:gd name="T50" fmla="*/ 0 w 10"/>
                  <a:gd name="T51" fmla="*/ 10 h 24"/>
                  <a:gd name="T52" fmla="*/ 0 w 10"/>
                  <a:gd name="T53" fmla="*/ 14 h 24"/>
                  <a:gd name="T54" fmla="*/ 1 w 10"/>
                  <a:gd name="T55" fmla="*/ 22 h 24"/>
                  <a:gd name="T56" fmla="*/ 1 w 10"/>
                  <a:gd name="T57" fmla="*/ 22 h 24"/>
                  <a:gd name="T58" fmla="*/ 3 w 10"/>
                  <a:gd name="T59" fmla="*/ 24 h 24"/>
                  <a:gd name="T60" fmla="*/ 3 w 10"/>
                  <a:gd name="T61" fmla="*/ 24 h 24"/>
                  <a:gd name="T62" fmla="*/ 3 w 10"/>
                  <a:gd name="T63" fmla="*/ 24 h 24"/>
                  <a:gd name="T64" fmla="*/ 9 w 10"/>
                  <a:gd name="T65" fmla="*/ 21 h 24"/>
                  <a:gd name="T66" fmla="*/ 9 w 10"/>
                  <a:gd name="T67" fmla="*/ 21 h 24"/>
                  <a:gd name="T68" fmla="*/ 10 w 10"/>
                  <a:gd name="T69" fmla="*/ 16 h 24"/>
                  <a:gd name="T70" fmla="*/ 10 w 10"/>
                  <a:gd name="T71" fmla="*/ 16 h 24"/>
                  <a:gd name="T72" fmla="*/ 7 w 10"/>
                  <a:gd name="T73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24">
                    <a:moveTo>
                      <a:pt x="7" y="8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lnTo>
                      <a:pt x="7" y="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60" name="Freeform 819">
                <a:extLst>
                  <a:ext uri="{FF2B5EF4-FFF2-40B4-BE49-F238E27FC236}">
                    <a16:creationId xmlns:a16="http://schemas.microsoft.com/office/drawing/2014/main" id="{218F4BA5-2B55-42FA-B776-16DBB3278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646"/>
                <a:ext cx="52" cy="56"/>
              </a:xfrm>
              <a:custGeom>
                <a:avLst/>
                <a:gdLst>
                  <a:gd name="T0" fmla="*/ 18 w 24"/>
                  <a:gd name="T1" fmla="*/ 0 h 26"/>
                  <a:gd name="T2" fmla="*/ 18 w 24"/>
                  <a:gd name="T3" fmla="*/ 0 h 26"/>
                  <a:gd name="T4" fmla="*/ 18 w 24"/>
                  <a:gd name="T5" fmla="*/ 5 h 26"/>
                  <a:gd name="T6" fmla="*/ 13 w 24"/>
                  <a:gd name="T7" fmla="*/ 7 h 26"/>
                  <a:gd name="T8" fmla="*/ 13 w 24"/>
                  <a:gd name="T9" fmla="*/ 7 h 26"/>
                  <a:gd name="T10" fmla="*/ 12 w 24"/>
                  <a:gd name="T11" fmla="*/ 10 h 26"/>
                  <a:gd name="T12" fmla="*/ 9 w 24"/>
                  <a:gd name="T13" fmla="*/ 11 h 26"/>
                  <a:gd name="T14" fmla="*/ 8 w 24"/>
                  <a:gd name="T15" fmla="*/ 7 h 26"/>
                  <a:gd name="T16" fmla="*/ 8 w 24"/>
                  <a:gd name="T17" fmla="*/ 7 h 26"/>
                  <a:gd name="T18" fmla="*/ 8 w 24"/>
                  <a:gd name="T19" fmla="*/ 7 h 26"/>
                  <a:gd name="T20" fmla="*/ 2 w 24"/>
                  <a:gd name="T21" fmla="*/ 11 h 26"/>
                  <a:gd name="T22" fmla="*/ 2 w 24"/>
                  <a:gd name="T23" fmla="*/ 11 h 26"/>
                  <a:gd name="T24" fmla="*/ 0 w 24"/>
                  <a:gd name="T25" fmla="*/ 17 h 26"/>
                  <a:gd name="T26" fmla="*/ 0 w 24"/>
                  <a:gd name="T27" fmla="*/ 17 h 26"/>
                  <a:gd name="T28" fmla="*/ 0 w 24"/>
                  <a:gd name="T29" fmla="*/ 17 h 26"/>
                  <a:gd name="T30" fmla="*/ 6 w 24"/>
                  <a:gd name="T31" fmla="*/ 13 h 26"/>
                  <a:gd name="T32" fmla="*/ 8 w 24"/>
                  <a:gd name="T33" fmla="*/ 15 h 26"/>
                  <a:gd name="T34" fmla="*/ 8 w 24"/>
                  <a:gd name="T35" fmla="*/ 15 h 26"/>
                  <a:gd name="T36" fmla="*/ 8 w 24"/>
                  <a:gd name="T37" fmla="*/ 15 h 26"/>
                  <a:gd name="T38" fmla="*/ 8 w 24"/>
                  <a:gd name="T39" fmla="*/ 13 h 26"/>
                  <a:gd name="T40" fmla="*/ 9 w 24"/>
                  <a:gd name="T41" fmla="*/ 12 h 26"/>
                  <a:gd name="T42" fmla="*/ 11 w 24"/>
                  <a:gd name="T43" fmla="*/ 21 h 26"/>
                  <a:gd name="T44" fmla="*/ 11 w 24"/>
                  <a:gd name="T45" fmla="*/ 21 h 26"/>
                  <a:gd name="T46" fmla="*/ 13 w 24"/>
                  <a:gd name="T47" fmla="*/ 23 h 26"/>
                  <a:gd name="T48" fmla="*/ 13 w 24"/>
                  <a:gd name="T49" fmla="*/ 23 h 26"/>
                  <a:gd name="T50" fmla="*/ 16 w 24"/>
                  <a:gd name="T51" fmla="*/ 25 h 26"/>
                  <a:gd name="T52" fmla="*/ 16 w 24"/>
                  <a:gd name="T53" fmla="*/ 25 h 26"/>
                  <a:gd name="T54" fmla="*/ 17 w 24"/>
                  <a:gd name="T55" fmla="*/ 23 h 26"/>
                  <a:gd name="T56" fmla="*/ 18 w 24"/>
                  <a:gd name="T57" fmla="*/ 26 h 26"/>
                  <a:gd name="T58" fmla="*/ 18 w 24"/>
                  <a:gd name="T59" fmla="*/ 26 h 26"/>
                  <a:gd name="T60" fmla="*/ 18 w 24"/>
                  <a:gd name="T61" fmla="*/ 26 h 26"/>
                  <a:gd name="T62" fmla="*/ 18 w 24"/>
                  <a:gd name="T63" fmla="*/ 26 h 26"/>
                  <a:gd name="T64" fmla="*/ 18 w 24"/>
                  <a:gd name="T65" fmla="*/ 19 h 26"/>
                  <a:gd name="T66" fmla="*/ 19 w 24"/>
                  <a:gd name="T67" fmla="*/ 16 h 26"/>
                  <a:gd name="T68" fmla="*/ 22 w 24"/>
                  <a:gd name="T69" fmla="*/ 22 h 26"/>
                  <a:gd name="T70" fmla="*/ 22 w 24"/>
                  <a:gd name="T71" fmla="*/ 22 h 26"/>
                  <a:gd name="T72" fmla="*/ 22 w 24"/>
                  <a:gd name="T73" fmla="*/ 22 h 26"/>
                  <a:gd name="T74" fmla="*/ 24 w 24"/>
                  <a:gd name="T75" fmla="*/ 16 h 26"/>
                  <a:gd name="T76" fmla="*/ 24 w 24"/>
                  <a:gd name="T77" fmla="*/ 16 h 26"/>
                  <a:gd name="T78" fmla="*/ 21 w 24"/>
                  <a:gd name="T79" fmla="*/ 8 h 26"/>
                  <a:gd name="T80" fmla="*/ 22 w 24"/>
                  <a:gd name="T81" fmla="*/ 6 h 26"/>
                  <a:gd name="T82" fmla="*/ 22 w 24"/>
                  <a:gd name="T83" fmla="*/ 6 h 26"/>
                  <a:gd name="T84" fmla="*/ 22 w 24"/>
                  <a:gd name="T85" fmla="*/ 3 h 26"/>
                  <a:gd name="T86" fmla="*/ 22 w 24"/>
                  <a:gd name="T87" fmla="*/ 3 h 26"/>
                  <a:gd name="T88" fmla="*/ 18 w 24"/>
                  <a:gd name="T89" fmla="*/ 0 h 26"/>
                  <a:gd name="T90" fmla="*/ 18 w 24"/>
                  <a:gd name="T9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4" h="26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61" name="Freeform 820">
                <a:extLst>
                  <a:ext uri="{FF2B5EF4-FFF2-40B4-BE49-F238E27FC236}">
                    <a16:creationId xmlns:a16="http://schemas.microsoft.com/office/drawing/2014/main" id="{C99E16D7-B17D-4490-BA71-1A5982274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3674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0 h 2"/>
                  <a:gd name="T4" fmla="*/ 0 h 2"/>
                  <a:gd name="T5" fmla="*/ 0 h 2"/>
                  <a:gd name="T6" fmla="*/ 0 h 2"/>
                  <a:gd name="T7" fmla="*/ 1 h 2"/>
                  <a:gd name="T8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62" name="Freeform 821">
                <a:extLst>
                  <a:ext uri="{FF2B5EF4-FFF2-40B4-BE49-F238E27FC236}">
                    <a16:creationId xmlns:a16="http://schemas.microsoft.com/office/drawing/2014/main" id="{B8E29C0E-4E81-4617-9D22-E96DD8885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367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63" name="Freeform 822">
                <a:extLst>
                  <a:ext uri="{FF2B5EF4-FFF2-40B4-BE49-F238E27FC236}">
                    <a16:creationId xmlns:a16="http://schemas.microsoft.com/office/drawing/2014/main" id="{DAD98D4E-AE1A-4A05-806A-D54DB8009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3674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0 h 2"/>
                  <a:gd name="T4" fmla="*/ 2 h 2"/>
                  <a:gd name="T5" fmla="*/ 2 h 2"/>
                  <a:gd name="T6" fmla="*/ 2 h 2"/>
                  <a:gd name="T7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64" name="Freeform 823">
                <a:extLst>
                  <a:ext uri="{FF2B5EF4-FFF2-40B4-BE49-F238E27FC236}">
                    <a16:creationId xmlns:a16="http://schemas.microsoft.com/office/drawing/2014/main" id="{4BA0626A-0010-4942-A0B6-D757EE249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367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2 w 2"/>
                  <a:gd name="T13" fmla="*/ 1 h 1"/>
                  <a:gd name="T14" fmla="*/ 2 w 2"/>
                  <a:gd name="T15" fmla="*/ 0 h 1"/>
                  <a:gd name="T16" fmla="*/ 2 w 2"/>
                  <a:gd name="T17" fmla="*/ 0 h 1"/>
                  <a:gd name="T18" fmla="*/ 1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65" name="Freeform 824">
                <a:extLst>
                  <a:ext uri="{FF2B5EF4-FFF2-40B4-BE49-F238E27FC236}">
                    <a16:creationId xmlns:a16="http://schemas.microsoft.com/office/drawing/2014/main" id="{3DB41E2E-8DC3-449F-B439-473AE30BB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3674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1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2 h 2"/>
                  <a:gd name="T18" fmla="*/ 2 w 2"/>
                  <a:gd name="T19" fmla="*/ 2 h 2"/>
                  <a:gd name="T20" fmla="*/ 2 w 2"/>
                  <a:gd name="T21" fmla="*/ 2 h 2"/>
                  <a:gd name="T22" fmla="*/ 1 w 2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66" name="Freeform 825">
                <a:extLst>
                  <a:ext uri="{FF2B5EF4-FFF2-40B4-BE49-F238E27FC236}">
                    <a16:creationId xmlns:a16="http://schemas.microsoft.com/office/drawing/2014/main" id="{F8EA647F-AF20-43B4-9479-9D8BA35B2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367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67" name="Freeform 826">
                <a:extLst>
                  <a:ext uri="{FF2B5EF4-FFF2-40B4-BE49-F238E27FC236}">
                    <a16:creationId xmlns:a16="http://schemas.microsoft.com/office/drawing/2014/main" id="{7B7020E3-712E-405B-BBCD-49BFE6944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3679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68" name="Freeform 827">
                <a:extLst>
                  <a:ext uri="{FF2B5EF4-FFF2-40B4-BE49-F238E27FC236}">
                    <a16:creationId xmlns:a16="http://schemas.microsoft.com/office/drawing/2014/main" id="{22921FAA-5D2C-409B-A998-85A89D898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367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69" name="Freeform 828">
                <a:extLst>
                  <a:ext uri="{FF2B5EF4-FFF2-40B4-BE49-F238E27FC236}">
                    <a16:creationId xmlns:a16="http://schemas.microsoft.com/office/drawing/2014/main" id="{2BEEE55D-AE5C-487A-85D9-03666F7F7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679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70" name="Freeform 829">
                <a:extLst>
                  <a:ext uri="{FF2B5EF4-FFF2-40B4-BE49-F238E27FC236}">
                    <a16:creationId xmlns:a16="http://schemas.microsoft.com/office/drawing/2014/main" id="{14E321BB-2B0F-434C-AC75-C0A1F81C2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367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71" name="Freeform 830">
                <a:extLst>
                  <a:ext uri="{FF2B5EF4-FFF2-40B4-BE49-F238E27FC236}">
                    <a16:creationId xmlns:a16="http://schemas.microsoft.com/office/drawing/2014/main" id="{B9981C97-FA12-4AA3-A3C0-EF88D9E3F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368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1 w 2"/>
                  <a:gd name="T13" fmla="*/ 1 h 1"/>
                  <a:gd name="T14" fmla="*/ 1 w 2"/>
                  <a:gd name="T15" fmla="*/ 0 h 1"/>
                  <a:gd name="T16" fmla="*/ 0 w 2"/>
                  <a:gd name="T17" fmla="*/ 1 h 1"/>
                  <a:gd name="T18" fmla="*/ 1 w 2"/>
                  <a:gd name="T19" fmla="*/ 1 h 1"/>
                  <a:gd name="T20" fmla="*/ 1 w 2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72" name="Freeform 831">
                <a:extLst>
                  <a:ext uri="{FF2B5EF4-FFF2-40B4-BE49-F238E27FC236}">
                    <a16:creationId xmlns:a16="http://schemas.microsoft.com/office/drawing/2014/main" id="{07763E0E-D86D-460B-982A-8C7FCC8D5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368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73" name="Freeform 832">
                <a:extLst>
                  <a:ext uri="{FF2B5EF4-FFF2-40B4-BE49-F238E27FC236}">
                    <a16:creationId xmlns:a16="http://schemas.microsoft.com/office/drawing/2014/main" id="{D73ED64E-9623-4DE1-8CDF-DDE516F2A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3681"/>
                <a:ext cx="0" cy="4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2 h 2"/>
                  <a:gd name="T6" fmla="*/ 2 h 2"/>
                  <a:gd name="T7" fmla="*/ 2 h 2"/>
                  <a:gd name="T8" fmla="*/ 0 h 2"/>
                  <a:gd name="T9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74" name="Freeform 833">
                <a:extLst>
                  <a:ext uri="{FF2B5EF4-FFF2-40B4-BE49-F238E27FC236}">
                    <a16:creationId xmlns:a16="http://schemas.microsoft.com/office/drawing/2014/main" id="{771B4800-2C82-4576-AB35-1E2239BA2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3687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75" name="Freeform 834">
                <a:extLst>
                  <a:ext uri="{FF2B5EF4-FFF2-40B4-BE49-F238E27FC236}">
                    <a16:creationId xmlns:a16="http://schemas.microsoft.com/office/drawing/2014/main" id="{93029690-E7B3-4811-A547-C5FA85E04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368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76" name="Freeform 835">
                <a:extLst>
                  <a:ext uri="{FF2B5EF4-FFF2-40B4-BE49-F238E27FC236}">
                    <a16:creationId xmlns:a16="http://schemas.microsoft.com/office/drawing/2014/main" id="{7FCA7988-9093-4DFE-9439-2F236E0B1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68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2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77" name="Freeform 836">
                <a:extLst>
                  <a:ext uri="{FF2B5EF4-FFF2-40B4-BE49-F238E27FC236}">
                    <a16:creationId xmlns:a16="http://schemas.microsoft.com/office/drawing/2014/main" id="{2B914D2F-CA52-42FA-B9B8-AD1B3FF5B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3691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78" name="Freeform 837">
                <a:extLst>
                  <a:ext uri="{FF2B5EF4-FFF2-40B4-BE49-F238E27FC236}">
                    <a16:creationId xmlns:a16="http://schemas.microsoft.com/office/drawing/2014/main" id="{12A55EB5-83BC-4E12-A46E-5AB485AE8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6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79" name="Freeform 838">
                <a:extLst>
                  <a:ext uri="{FF2B5EF4-FFF2-40B4-BE49-F238E27FC236}">
                    <a16:creationId xmlns:a16="http://schemas.microsoft.com/office/drawing/2014/main" id="{9B64FD92-A0C5-419B-8EB4-6133BB505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696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1 w 2"/>
                  <a:gd name="T19" fmla="*/ 0 h 1"/>
                  <a:gd name="T20" fmla="*/ 0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80" name="Freeform 839">
                <a:extLst>
                  <a:ext uri="{FF2B5EF4-FFF2-40B4-BE49-F238E27FC236}">
                    <a16:creationId xmlns:a16="http://schemas.microsoft.com/office/drawing/2014/main" id="{9927D258-9A19-48E3-94C5-39D73A980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696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81" name="Freeform 840">
                <a:extLst>
                  <a:ext uri="{FF2B5EF4-FFF2-40B4-BE49-F238E27FC236}">
                    <a16:creationId xmlns:a16="http://schemas.microsoft.com/office/drawing/2014/main" id="{F3E4BF7C-3E6A-42D4-B464-0FC7C62DA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70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82" name="Freeform 841">
                <a:extLst>
                  <a:ext uri="{FF2B5EF4-FFF2-40B4-BE49-F238E27FC236}">
                    <a16:creationId xmlns:a16="http://schemas.microsoft.com/office/drawing/2014/main" id="{49E08B2C-D41F-403B-A26F-CBA762E65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37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83" name="Freeform 842">
                <a:extLst>
                  <a:ext uri="{FF2B5EF4-FFF2-40B4-BE49-F238E27FC236}">
                    <a16:creationId xmlns:a16="http://schemas.microsoft.com/office/drawing/2014/main" id="{BEEE047D-0BDA-4C94-BAA0-9684B7E60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70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84" name="Freeform 843">
                <a:extLst>
                  <a:ext uri="{FF2B5EF4-FFF2-40B4-BE49-F238E27FC236}">
                    <a16:creationId xmlns:a16="http://schemas.microsoft.com/office/drawing/2014/main" id="{9A81B4FF-10BF-4BAA-93FE-36DC8A9A2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371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85" name="Freeform 844">
                <a:extLst>
                  <a:ext uri="{FF2B5EF4-FFF2-40B4-BE49-F238E27FC236}">
                    <a16:creationId xmlns:a16="http://schemas.microsoft.com/office/drawing/2014/main" id="{4F4BD4B8-3E1B-42C2-A4C3-D8845ECCF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371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86" name="Freeform 845">
                <a:extLst>
                  <a:ext uri="{FF2B5EF4-FFF2-40B4-BE49-F238E27FC236}">
                    <a16:creationId xmlns:a16="http://schemas.microsoft.com/office/drawing/2014/main" id="{6F8C2088-DA95-4C18-8F38-B98295BA4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371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87" name="Freeform 846">
                <a:extLst>
                  <a:ext uri="{FF2B5EF4-FFF2-40B4-BE49-F238E27FC236}">
                    <a16:creationId xmlns:a16="http://schemas.microsoft.com/office/drawing/2014/main" id="{77DF52B6-74D0-4153-AC6B-81316E68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3717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88" name="Freeform 847">
                <a:extLst>
                  <a:ext uri="{FF2B5EF4-FFF2-40B4-BE49-F238E27FC236}">
                    <a16:creationId xmlns:a16="http://schemas.microsoft.com/office/drawing/2014/main" id="{6A82BD3E-AA83-41F7-A07E-A58DCF4FB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3717"/>
                <a:ext cx="2" cy="6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1 w 1"/>
                  <a:gd name="T9" fmla="*/ 0 h 3"/>
                  <a:gd name="T10" fmla="*/ 1 w 1"/>
                  <a:gd name="T11" fmla="*/ 0 h 3"/>
                  <a:gd name="T12" fmla="*/ 1 w 1"/>
                  <a:gd name="T13" fmla="*/ 0 h 3"/>
                  <a:gd name="T14" fmla="*/ 1 w 1"/>
                  <a:gd name="T15" fmla="*/ 0 h 3"/>
                  <a:gd name="T16" fmla="*/ 0 w 1"/>
                  <a:gd name="T17" fmla="*/ 3 h 3"/>
                  <a:gd name="T18" fmla="*/ 0 w 1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89" name="Freeform 848">
                <a:extLst>
                  <a:ext uri="{FF2B5EF4-FFF2-40B4-BE49-F238E27FC236}">
                    <a16:creationId xmlns:a16="http://schemas.microsoft.com/office/drawing/2014/main" id="{BADEAC02-E11F-407E-A05C-D311402E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372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90" name="Freeform 849">
                <a:extLst>
                  <a:ext uri="{FF2B5EF4-FFF2-40B4-BE49-F238E27FC236}">
                    <a16:creationId xmlns:a16="http://schemas.microsoft.com/office/drawing/2014/main" id="{EC87C2CF-2C7E-446A-B52E-CE19FA408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" y="3723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91" name="Freeform 850">
                <a:extLst>
                  <a:ext uri="{FF2B5EF4-FFF2-40B4-BE49-F238E27FC236}">
                    <a16:creationId xmlns:a16="http://schemas.microsoft.com/office/drawing/2014/main" id="{DA671856-66F9-4061-89A7-09F51B6C3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3728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1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1 w 1"/>
                  <a:gd name="T17" fmla="*/ 2 h 2"/>
                  <a:gd name="T18" fmla="*/ 1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92" name="Freeform 851">
                <a:extLst>
                  <a:ext uri="{FF2B5EF4-FFF2-40B4-BE49-F238E27FC236}">
                    <a16:creationId xmlns:a16="http://schemas.microsoft.com/office/drawing/2014/main" id="{B7079B12-35D0-42DE-9CD7-87DD036F9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373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93" name="Freeform 852">
                <a:extLst>
                  <a:ext uri="{FF2B5EF4-FFF2-40B4-BE49-F238E27FC236}">
                    <a16:creationId xmlns:a16="http://schemas.microsoft.com/office/drawing/2014/main" id="{7D87C4FC-50EE-4A86-A099-453ECA5E9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6" y="3726"/>
                <a:ext cx="4" cy="8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1 h 4"/>
                  <a:gd name="T4" fmla="*/ 2 w 2"/>
                  <a:gd name="T5" fmla="*/ 1 h 4"/>
                  <a:gd name="T6" fmla="*/ 2 w 2"/>
                  <a:gd name="T7" fmla="*/ 0 h 4"/>
                  <a:gd name="T8" fmla="*/ 1 w 2"/>
                  <a:gd name="T9" fmla="*/ 1 h 4"/>
                  <a:gd name="T10" fmla="*/ 0 w 2"/>
                  <a:gd name="T11" fmla="*/ 4 h 4"/>
                  <a:gd name="T12" fmla="*/ 0 w 2"/>
                  <a:gd name="T13" fmla="*/ 4 h 4"/>
                  <a:gd name="T14" fmla="*/ 0 w 2"/>
                  <a:gd name="T15" fmla="*/ 4 h 4"/>
                  <a:gd name="T16" fmla="*/ 0 w 2"/>
                  <a:gd name="T17" fmla="*/ 4 h 4"/>
                  <a:gd name="T18" fmla="*/ 0 w 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94" name="Freeform 853">
                <a:extLst>
                  <a:ext uri="{FF2B5EF4-FFF2-40B4-BE49-F238E27FC236}">
                    <a16:creationId xmlns:a16="http://schemas.microsoft.com/office/drawing/2014/main" id="{22E0F52D-AC78-47AE-8528-F0F8ADC9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373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95" name="Freeform 854">
                <a:extLst>
                  <a:ext uri="{FF2B5EF4-FFF2-40B4-BE49-F238E27FC236}">
                    <a16:creationId xmlns:a16="http://schemas.microsoft.com/office/drawing/2014/main" id="{FCFEFCBA-4643-42C4-B203-CAAC22BCC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373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96" name="Freeform 855">
                <a:extLst>
                  <a:ext uri="{FF2B5EF4-FFF2-40B4-BE49-F238E27FC236}">
                    <a16:creationId xmlns:a16="http://schemas.microsoft.com/office/drawing/2014/main" id="{FA69A1C4-2549-4518-87FA-624F71B9A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373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97" name="Freeform 856">
                <a:extLst>
                  <a:ext uri="{FF2B5EF4-FFF2-40B4-BE49-F238E27FC236}">
                    <a16:creationId xmlns:a16="http://schemas.microsoft.com/office/drawing/2014/main" id="{7467BAC1-A5A4-4EAD-9168-8A8F84B5E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373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98" name="Freeform 857">
                <a:extLst>
                  <a:ext uri="{FF2B5EF4-FFF2-40B4-BE49-F238E27FC236}">
                    <a16:creationId xmlns:a16="http://schemas.microsoft.com/office/drawing/2014/main" id="{E87A68DA-C41C-44BA-8D6A-18B05D355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373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99" name="Freeform 858">
                <a:extLst>
                  <a:ext uri="{FF2B5EF4-FFF2-40B4-BE49-F238E27FC236}">
                    <a16:creationId xmlns:a16="http://schemas.microsoft.com/office/drawing/2014/main" id="{9F01BE44-47D5-4EE6-9598-DDF6AA374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3741"/>
                <a:ext cx="9" cy="4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4 w 4"/>
                  <a:gd name="T13" fmla="*/ 2 h 2"/>
                  <a:gd name="T14" fmla="*/ 4 w 4"/>
                  <a:gd name="T15" fmla="*/ 2 h 2"/>
                  <a:gd name="T16" fmla="*/ 4 w 4"/>
                  <a:gd name="T17" fmla="*/ 2 h 2"/>
                  <a:gd name="T18" fmla="*/ 0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00" name="Freeform 859">
                <a:extLst>
                  <a:ext uri="{FF2B5EF4-FFF2-40B4-BE49-F238E27FC236}">
                    <a16:creationId xmlns:a16="http://schemas.microsoft.com/office/drawing/2014/main" id="{032F6A7D-CBFF-4B1B-A7AA-51D0BC81C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3738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1 h 2"/>
                  <a:gd name="T4" fmla="*/ 2 h 2"/>
                  <a:gd name="T5" fmla="*/ 2 h 2"/>
                  <a:gd name="T6" fmla="*/ 2 h 2"/>
                  <a:gd name="T7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01" name="Freeform 860">
                <a:extLst>
                  <a:ext uri="{FF2B5EF4-FFF2-40B4-BE49-F238E27FC236}">
                    <a16:creationId xmlns:a16="http://schemas.microsoft.com/office/drawing/2014/main" id="{263A8D9A-0EF8-48B7-B8BC-84CA1FB93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374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02" name="Freeform 861">
                <a:extLst>
                  <a:ext uri="{FF2B5EF4-FFF2-40B4-BE49-F238E27FC236}">
                    <a16:creationId xmlns:a16="http://schemas.microsoft.com/office/drawing/2014/main" id="{CF28F827-425A-466D-B2F9-E4D9BCCAA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3743"/>
                <a:ext cx="2" cy="6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1 w 1"/>
                  <a:gd name="T11" fmla="*/ 0 h 3"/>
                  <a:gd name="T12" fmla="*/ 0 w 1"/>
                  <a:gd name="T13" fmla="*/ 0 h 3"/>
                  <a:gd name="T14" fmla="*/ 0 w 1"/>
                  <a:gd name="T15" fmla="*/ 3 h 3"/>
                  <a:gd name="T16" fmla="*/ 0 w 1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03" name="Freeform 862">
                <a:extLst>
                  <a:ext uri="{FF2B5EF4-FFF2-40B4-BE49-F238E27FC236}">
                    <a16:creationId xmlns:a16="http://schemas.microsoft.com/office/drawing/2014/main" id="{3AB66F87-6EF4-49BF-93E2-4CD8C4390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374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04" name="Freeform 863">
                <a:extLst>
                  <a:ext uri="{FF2B5EF4-FFF2-40B4-BE49-F238E27FC236}">
                    <a16:creationId xmlns:a16="http://schemas.microsoft.com/office/drawing/2014/main" id="{6B7B499A-61AA-41C9-8B56-1FEF462DB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374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05" name="Freeform 864">
                <a:extLst>
                  <a:ext uri="{FF2B5EF4-FFF2-40B4-BE49-F238E27FC236}">
                    <a16:creationId xmlns:a16="http://schemas.microsoft.com/office/drawing/2014/main" id="{7A77EAB0-9BB2-4E24-8E49-4F57DB091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3747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0 w 1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06" name="Freeform 865">
                <a:extLst>
                  <a:ext uri="{FF2B5EF4-FFF2-40B4-BE49-F238E27FC236}">
                    <a16:creationId xmlns:a16="http://schemas.microsoft.com/office/drawing/2014/main" id="{D263FF39-FFEC-433B-9789-71A3E42C6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3747"/>
                <a:ext cx="0" cy="4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  <a:gd name="T8" fmla="*/ 0 h 2"/>
                  <a:gd name="T9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07" name="Freeform 866">
                <a:extLst>
                  <a:ext uri="{FF2B5EF4-FFF2-40B4-BE49-F238E27FC236}">
                    <a16:creationId xmlns:a16="http://schemas.microsoft.com/office/drawing/2014/main" id="{4E554624-93CC-47B1-9BD5-CF99E13DA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" y="3751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08" name="Freeform 867">
                <a:extLst>
                  <a:ext uri="{FF2B5EF4-FFF2-40B4-BE49-F238E27FC236}">
                    <a16:creationId xmlns:a16="http://schemas.microsoft.com/office/drawing/2014/main" id="{D77F64ED-B5EE-432F-965C-2EDDC0690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3753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09" name="Freeform 868">
                <a:extLst>
                  <a:ext uri="{FF2B5EF4-FFF2-40B4-BE49-F238E27FC236}">
                    <a16:creationId xmlns:a16="http://schemas.microsoft.com/office/drawing/2014/main" id="{5821C21E-1DA8-4B4B-A1C7-27B964C60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375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10" name="Freeform 869">
                <a:extLst>
                  <a:ext uri="{FF2B5EF4-FFF2-40B4-BE49-F238E27FC236}">
                    <a16:creationId xmlns:a16="http://schemas.microsoft.com/office/drawing/2014/main" id="{1D3F9FD5-6E24-478C-B060-1625F8BE4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3683"/>
                <a:ext cx="111" cy="150"/>
              </a:xfrm>
              <a:custGeom>
                <a:avLst/>
                <a:gdLst>
                  <a:gd name="T0" fmla="*/ 1 w 52"/>
                  <a:gd name="T1" fmla="*/ 42 h 70"/>
                  <a:gd name="T2" fmla="*/ 2 w 52"/>
                  <a:gd name="T3" fmla="*/ 47 h 70"/>
                  <a:gd name="T4" fmla="*/ 5 w 52"/>
                  <a:gd name="T5" fmla="*/ 51 h 70"/>
                  <a:gd name="T6" fmla="*/ 6 w 52"/>
                  <a:gd name="T7" fmla="*/ 52 h 70"/>
                  <a:gd name="T8" fmla="*/ 7 w 52"/>
                  <a:gd name="T9" fmla="*/ 59 h 70"/>
                  <a:gd name="T10" fmla="*/ 7 w 52"/>
                  <a:gd name="T11" fmla="*/ 62 h 70"/>
                  <a:gd name="T12" fmla="*/ 15 w 52"/>
                  <a:gd name="T13" fmla="*/ 61 h 70"/>
                  <a:gd name="T14" fmla="*/ 15 w 52"/>
                  <a:gd name="T15" fmla="*/ 66 h 70"/>
                  <a:gd name="T16" fmla="*/ 23 w 52"/>
                  <a:gd name="T17" fmla="*/ 64 h 70"/>
                  <a:gd name="T18" fmla="*/ 24 w 52"/>
                  <a:gd name="T19" fmla="*/ 65 h 70"/>
                  <a:gd name="T20" fmla="*/ 26 w 52"/>
                  <a:gd name="T21" fmla="*/ 64 h 70"/>
                  <a:gd name="T22" fmla="*/ 28 w 52"/>
                  <a:gd name="T23" fmla="*/ 66 h 70"/>
                  <a:gd name="T24" fmla="*/ 29 w 52"/>
                  <a:gd name="T25" fmla="*/ 70 h 70"/>
                  <a:gd name="T26" fmla="*/ 29 w 52"/>
                  <a:gd name="T27" fmla="*/ 70 h 70"/>
                  <a:gd name="T28" fmla="*/ 36 w 52"/>
                  <a:gd name="T29" fmla="*/ 66 h 70"/>
                  <a:gd name="T30" fmla="*/ 38 w 52"/>
                  <a:gd name="T31" fmla="*/ 55 h 70"/>
                  <a:gd name="T32" fmla="*/ 40 w 52"/>
                  <a:gd name="T33" fmla="*/ 52 h 70"/>
                  <a:gd name="T34" fmla="*/ 44 w 52"/>
                  <a:gd name="T35" fmla="*/ 46 h 70"/>
                  <a:gd name="T36" fmla="*/ 44 w 52"/>
                  <a:gd name="T37" fmla="*/ 39 h 70"/>
                  <a:gd name="T38" fmla="*/ 46 w 52"/>
                  <a:gd name="T39" fmla="*/ 39 h 70"/>
                  <a:gd name="T40" fmla="*/ 50 w 52"/>
                  <a:gd name="T41" fmla="*/ 38 h 70"/>
                  <a:gd name="T42" fmla="*/ 45 w 52"/>
                  <a:gd name="T43" fmla="*/ 31 h 70"/>
                  <a:gd name="T44" fmla="*/ 46 w 52"/>
                  <a:gd name="T45" fmla="*/ 30 h 70"/>
                  <a:gd name="T46" fmla="*/ 44 w 52"/>
                  <a:gd name="T47" fmla="*/ 25 h 70"/>
                  <a:gd name="T48" fmla="*/ 43 w 52"/>
                  <a:gd name="T49" fmla="*/ 22 h 70"/>
                  <a:gd name="T50" fmla="*/ 43 w 52"/>
                  <a:gd name="T51" fmla="*/ 22 h 70"/>
                  <a:gd name="T52" fmla="*/ 42 w 52"/>
                  <a:gd name="T53" fmla="*/ 21 h 70"/>
                  <a:gd name="T54" fmla="*/ 42 w 52"/>
                  <a:gd name="T55" fmla="*/ 22 h 70"/>
                  <a:gd name="T56" fmla="*/ 43 w 52"/>
                  <a:gd name="T57" fmla="*/ 18 h 70"/>
                  <a:gd name="T58" fmla="*/ 45 w 52"/>
                  <a:gd name="T59" fmla="*/ 18 h 70"/>
                  <a:gd name="T60" fmla="*/ 44 w 52"/>
                  <a:gd name="T61" fmla="*/ 18 h 70"/>
                  <a:gd name="T62" fmla="*/ 51 w 52"/>
                  <a:gd name="T63" fmla="*/ 13 h 70"/>
                  <a:gd name="T64" fmla="*/ 52 w 52"/>
                  <a:gd name="T65" fmla="*/ 11 h 70"/>
                  <a:gd name="T66" fmla="*/ 45 w 52"/>
                  <a:gd name="T67" fmla="*/ 6 h 70"/>
                  <a:gd name="T68" fmla="*/ 41 w 52"/>
                  <a:gd name="T69" fmla="*/ 0 h 70"/>
                  <a:gd name="T70" fmla="*/ 38 w 52"/>
                  <a:gd name="T71" fmla="*/ 4 h 70"/>
                  <a:gd name="T72" fmla="*/ 32 w 52"/>
                  <a:gd name="T73" fmla="*/ 10 h 70"/>
                  <a:gd name="T74" fmla="*/ 31 w 52"/>
                  <a:gd name="T75" fmla="*/ 13 h 70"/>
                  <a:gd name="T76" fmla="*/ 31 w 52"/>
                  <a:gd name="T77" fmla="*/ 14 h 70"/>
                  <a:gd name="T78" fmla="*/ 31 w 52"/>
                  <a:gd name="T79" fmla="*/ 13 h 70"/>
                  <a:gd name="T80" fmla="*/ 26 w 52"/>
                  <a:gd name="T81" fmla="*/ 15 h 70"/>
                  <a:gd name="T82" fmla="*/ 14 w 52"/>
                  <a:gd name="T83" fmla="*/ 26 h 70"/>
                  <a:gd name="T84" fmla="*/ 13 w 52"/>
                  <a:gd name="T85" fmla="*/ 27 h 70"/>
                  <a:gd name="T86" fmla="*/ 5 w 52"/>
                  <a:gd name="T87" fmla="*/ 31 h 70"/>
                  <a:gd name="T88" fmla="*/ 4 w 52"/>
                  <a:gd name="T89" fmla="*/ 3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" h="70">
                    <a:moveTo>
                      <a:pt x="0" y="39"/>
                    </a:move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7" y="62"/>
                      <a:pt x="7" y="62"/>
                      <a:pt x="7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6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8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2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2" y="21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6"/>
                      <a:pt x="45" y="6"/>
                      <a:pt x="45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11" name="Freeform 870">
                <a:extLst>
                  <a:ext uri="{FF2B5EF4-FFF2-40B4-BE49-F238E27FC236}">
                    <a16:creationId xmlns:a16="http://schemas.microsoft.com/office/drawing/2014/main" id="{18FC2877-3489-432E-8AB3-FD995616D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3762"/>
                <a:ext cx="4" cy="0"/>
              </a:xfrm>
              <a:custGeom>
                <a:avLst/>
                <a:gdLst>
                  <a:gd name="T0" fmla="*/ 2 w 2"/>
                  <a:gd name="T1" fmla="*/ 2 w 2"/>
                  <a:gd name="T2" fmla="*/ 1 w 2"/>
                  <a:gd name="T3" fmla="*/ 1 w 2"/>
                  <a:gd name="T4" fmla="*/ 0 w 2"/>
                  <a:gd name="T5" fmla="*/ 0 w 2"/>
                  <a:gd name="T6" fmla="*/ 0 w 2"/>
                  <a:gd name="T7" fmla="*/ 2 w 2"/>
                  <a:gd name="T8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12" name="Freeform 871">
                <a:extLst>
                  <a:ext uri="{FF2B5EF4-FFF2-40B4-BE49-F238E27FC236}">
                    <a16:creationId xmlns:a16="http://schemas.microsoft.com/office/drawing/2014/main" id="{16031AA1-6529-4266-837C-572CD56E2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376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13" name="Freeform 872">
                <a:extLst>
                  <a:ext uri="{FF2B5EF4-FFF2-40B4-BE49-F238E27FC236}">
                    <a16:creationId xmlns:a16="http://schemas.microsoft.com/office/drawing/2014/main" id="{613301A8-DE56-4A24-ABFA-823B343B6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3762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0 h 2"/>
                  <a:gd name="T3" fmla="*/ 0 h 2"/>
                  <a:gd name="T4" fmla="*/ 0 h 2"/>
                  <a:gd name="T5" fmla="*/ 2 h 2"/>
                  <a:gd name="T6" fmla="*/ 2 h 2"/>
                  <a:gd name="T7" fmla="*/ 2 h 2"/>
                  <a:gd name="T8" fmla="*/ 2 h 2"/>
                  <a:gd name="T9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14" name="Freeform 873">
                <a:extLst>
                  <a:ext uri="{FF2B5EF4-FFF2-40B4-BE49-F238E27FC236}">
                    <a16:creationId xmlns:a16="http://schemas.microsoft.com/office/drawing/2014/main" id="{103791E8-D43D-4571-BBAC-221842857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3762"/>
                <a:ext cx="0" cy="4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  <a:gd name="T8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15" name="Freeform 874">
                <a:extLst>
                  <a:ext uri="{FF2B5EF4-FFF2-40B4-BE49-F238E27FC236}">
                    <a16:creationId xmlns:a16="http://schemas.microsoft.com/office/drawing/2014/main" id="{54E78BC9-2637-4008-BFA7-57F16A6BA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376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16" name="Freeform 875">
                <a:extLst>
                  <a:ext uri="{FF2B5EF4-FFF2-40B4-BE49-F238E27FC236}">
                    <a16:creationId xmlns:a16="http://schemas.microsoft.com/office/drawing/2014/main" id="{AF366502-5FD6-4692-89D1-21ADBD043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376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17" name="Freeform 876">
                <a:extLst>
                  <a:ext uri="{FF2B5EF4-FFF2-40B4-BE49-F238E27FC236}">
                    <a16:creationId xmlns:a16="http://schemas.microsoft.com/office/drawing/2014/main" id="{93837C19-4F6D-49D1-8144-89CF56661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3747"/>
                <a:ext cx="17" cy="43"/>
              </a:xfrm>
              <a:custGeom>
                <a:avLst/>
                <a:gdLst>
                  <a:gd name="T0" fmla="*/ 0 w 8"/>
                  <a:gd name="T1" fmla="*/ 6 h 20"/>
                  <a:gd name="T2" fmla="*/ 1 w 8"/>
                  <a:gd name="T3" fmla="*/ 11 h 20"/>
                  <a:gd name="T4" fmla="*/ 2 w 8"/>
                  <a:gd name="T5" fmla="*/ 15 h 20"/>
                  <a:gd name="T6" fmla="*/ 2 w 8"/>
                  <a:gd name="T7" fmla="*/ 15 h 20"/>
                  <a:gd name="T8" fmla="*/ 5 w 8"/>
                  <a:gd name="T9" fmla="*/ 19 h 20"/>
                  <a:gd name="T10" fmla="*/ 6 w 8"/>
                  <a:gd name="T11" fmla="*/ 20 h 20"/>
                  <a:gd name="T12" fmla="*/ 6 w 8"/>
                  <a:gd name="T13" fmla="*/ 20 h 20"/>
                  <a:gd name="T14" fmla="*/ 6 w 8"/>
                  <a:gd name="T15" fmla="*/ 19 h 20"/>
                  <a:gd name="T16" fmla="*/ 3 w 8"/>
                  <a:gd name="T17" fmla="*/ 13 h 20"/>
                  <a:gd name="T18" fmla="*/ 8 w 8"/>
                  <a:gd name="T19" fmla="*/ 13 h 20"/>
                  <a:gd name="T20" fmla="*/ 8 w 8"/>
                  <a:gd name="T21" fmla="*/ 12 h 20"/>
                  <a:gd name="T22" fmla="*/ 8 w 8"/>
                  <a:gd name="T23" fmla="*/ 12 h 20"/>
                  <a:gd name="T24" fmla="*/ 2 w 8"/>
                  <a:gd name="T25" fmla="*/ 8 h 20"/>
                  <a:gd name="T26" fmla="*/ 4 w 8"/>
                  <a:gd name="T27" fmla="*/ 0 h 20"/>
                  <a:gd name="T28" fmla="*/ 4 w 8"/>
                  <a:gd name="T29" fmla="*/ 0 h 20"/>
                  <a:gd name="T30" fmla="*/ 4 w 8"/>
                  <a:gd name="T31" fmla="*/ 0 h 20"/>
                  <a:gd name="T32" fmla="*/ 0 w 8"/>
                  <a:gd name="T33" fmla="*/ 6 h 20"/>
                  <a:gd name="T34" fmla="*/ 0 w 8"/>
                  <a:gd name="T35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20">
                    <a:moveTo>
                      <a:pt x="0" y="6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18" name="Freeform 877">
                <a:extLst>
                  <a:ext uri="{FF2B5EF4-FFF2-40B4-BE49-F238E27FC236}">
                    <a16:creationId xmlns:a16="http://schemas.microsoft.com/office/drawing/2014/main" id="{FDCBBB86-6FB4-4AB8-8FCF-F33660084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37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19" name="Freeform 878">
                <a:extLst>
                  <a:ext uri="{FF2B5EF4-FFF2-40B4-BE49-F238E27FC236}">
                    <a16:creationId xmlns:a16="http://schemas.microsoft.com/office/drawing/2014/main" id="{2682B317-8B89-4BAC-9EEC-7472B8068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3768"/>
                <a:ext cx="4" cy="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0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2 h 2"/>
                  <a:gd name="T16" fmla="*/ 1 w 2"/>
                  <a:gd name="T17" fmla="*/ 2 h 2"/>
                  <a:gd name="T18" fmla="*/ 1 w 2"/>
                  <a:gd name="T19" fmla="*/ 2 h 2"/>
                  <a:gd name="T20" fmla="*/ 2 w 2"/>
                  <a:gd name="T21" fmla="*/ 1 h 2"/>
                  <a:gd name="T22" fmla="*/ 2 w 2"/>
                  <a:gd name="T23" fmla="*/ 0 h 2"/>
                  <a:gd name="T24" fmla="*/ 1 w 2"/>
                  <a:gd name="T25" fmla="*/ 0 h 2"/>
                  <a:gd name="T26" fmla="*/ 1 w 2"/>
                  <a:gd name="T27" fmla="*/ 0 h 2"/>
                  <a:gd name="T28" fmla="*/ 0 w 2"/>
                  <a:gd name="T2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20" name="Freeform 879">
                <a:extLst>
                  <a:ext uri="{FF2B5EF4-FFF2-40B4-BE49-F238E27FC236}">
                    <a16:creationId xmlns:a16="http://schemas.microsoft.com/office/drawing/2014/main" id="{9A56CB18-1371-4B2D-8AFB-B6397677C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377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21" name="Freeform 880">
                <a:extLst>
                  <a:ext uri="{FF2B5EF4-FFF2-40B4-BE49-F238E27FC236}">
                    <a16:creationId xmlns:a16="http://schemas.microsoft.com/office/drawing/2014/main" id="{FDC67B3E-896C-4A3C-AD37-73A51FE5B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377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22" name="Freeform 881">
                <a:extLst>
                  <a:ext uri="{FF2B5EF4-FFF2-40B4-BE49-F238E27FC236}">
                    <a16:creationId xmlns:a16="http://schemas.microsoft.com/office/drawing/2014/main" id="{8163DFEC-1E28-4487-B95C-B95D20FEE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377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1 h 1"/>
                  <a:gd name="T26" fmla="*/ 0 w 1"/>
                  <a:gd name="T27" fmla="*/ 1 h 1"/>
                  <a:gd name="T28" fmla="*/ 0 w 1"/>
                  <a:gd name="T2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23" name="Freeform 882">
                <a:extLst>
                  <a:ext uri="{FF2B5EF4-FFF2-40B4-BE49-F238E27FC236}">
                    <a16:creationId xmlns:a16="http://schemas.microsoft.com/office/drawing/2014/main" id="{9654EC2D-763A-4941-B042-C572ECA04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3771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0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24" name="Freeform 883">
                <a:extLst>
                  <a:ext uri="{FF2B5EF4-FFF2-40B4-BE49-F238E27FC236}">
                    <a16:creationId xmlns:a16="http://schemas.microsoft.com/office/drawing/2014/main" id="{2A1C824F-ECF9-4758-9129-9CD461C14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377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25" name="Freeform 884">
                <a:extLst>
                  <a:ext uri="{FF2B5EF4-FFF2-40B4-BE49-F238E27FC236}">
                    <a16:creationId xmlns:a16="http://schemas.microsoft.com/office/drawing/2014/main" id="{C5F0B4EA-2E7F-4A79-BD3D-FEF524B1C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3773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26" name="Freeform 885">
                <a:extLst>
                  <a:ext uri="{FF2B5EF4-FFF2-40B4-BE49-F238E27FC236}">
                    <a16:creationId xmlns:a16="http://schemas.microsoft.com/office/drawing/2014/main" id="{637F6229-7C10-420B-9DC3-77F69D656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37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27" name="Freeform 886">
                <a:extLst>
                  <a:ext uri="{FF2B5EF4-FFF2-40B4-BE49-F238E27FC236}">
                    <a16:creationId xmlns:a16="http://schemas.microsoft.com/office/drawing/2014/main" id="{2CFC7AF3-6D0A-4D31-8563-B4684F7D7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3773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1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  <a:gd name="T20" fmla="*/ 0 w 1"/>
                  <a:gd name="T21" fmla="*/ 1 h 2"/>
                  <a:gd name="T22" fmla="*/ 0 w 1"/>
                  <a:gd name="T23" fmla="*/ 1 h 2"/>
                  <a:gd name="T24" fmla="*/ 1 w 1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28" name="Freeform 887">
                <a:extLst>
                  <a:ext uri="{FF2B5EF4-FFF2-40B4-BE49-F238E27FC236}">
                    <a16:creationId xmlns:a16="http://schemas.microsoft.com/office/drawing/2014/main" id="{799164E4-0BDA-4C9C-9DF0-0607003D1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3775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w 1"/>
                  <a:gd name="T17" fmla="*/ 2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29" name="Freeform 888">
                <a:extLst>
                  <a:ext uri="{FF2B5EF4-FFF2-40B4-BE49-F238E27FC236}">
                    <a16:creationId xmlns:a16="http://schemas.microsoft.com/office/drawing/2014/main" id="{CF7FA519-8D48-46F3-AFE2-CF8456EF4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3775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0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30" name="Freeform 889">
                <a:extLst>
                  <a:ext uri="{FF2B5EF4-FFF2-40B4-BE49-F238E27FC236}">
                    <a16:creationId xmlns:a16="http://schemas.microsoft.com/office/drawing/2014/main" id="{4B413FE7-4C85-4DFC-9328-6A14DCEDD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3702"/>
                <a:ext cx="117" cy="154"/>
              </a:xfrm>
              <a:custGeom>
                <a:avLst/>
                <a:gdLst>
                  <a:gd name="T0" fmla="*/ 52 w 55"/>
                  <a:gd name="T1" fmla="*/ 65 h 72"/>
                  <a:gd name="T2" fmla="*/ 52 w 55"/>
                  <a:gd name="T3" fmla="*/ 61 h 72"/>
                  <a:gd name="T4" fmla="*/ 52 w 55"/>
                  <a:gd name="T5" fmla="*/ 58 h 72"/>
                  <a:gd name="T6" fmla="*/ 53 w 55"/>
                  <a:gd name="T7" fmla="*/ 55 h 72"/>
                  <a:gd name="T8" fmla="*/ 52 w 55"/>
                  <a:gd name="T9" fmla="*/ 51 h 72"/>
                  <a:gd name="T10" fmla="*/ 52 w 55"/>
                  <a:gd name="T11" fmla="*/ 52 h 72"/>
                  <a:gd name="T12" fmla="*/ 55 w 55"/>
                  <a:gd name="T13" fmla="*/ 54 h 72"/>
                  <a:gd name="T14" fmla="*/ 55 w 55"/>
                  <a:gd name="T15" fmla="*/ 54 h 72"/>
                  <a:gd name="T16" fmla="*/ 52 w 55"/>
                  <a:gd name="T17" fmla="*/ 44 h 72"/>
                  <a:gd name="T18" fmla="*/ 52 w 55"/>
                  <a:gd name="T19" fmla="*/ 44 h 72"/>
                  <a:gd name="T20" fmla="*/ 48 w 55"/>
                  <a:gd name="T21" fmla="*/ 48 h 72"/>
                  <a:gd name="T22" fmla="*/ 50 w 55"/>
                  <a:gd name="T23" fmla="*/ 49 h 72"/>
                  <a:gd name="T24" fmla="*/ 47 w 55"/>
                  <a:gd name="T25" fmla="*/ 49 h 72"/>
                  <a:gd name="T26" fmla="*/ 45 w 55"/>
                  <a:gd name="T27" fmla="*/ 47 h 72"/>
                  <a:gd name="T28" fmla="*/ 45 w 55"/>
                  <a:gd name="T29" fmla="*/ 41 h 72"/>
                  <a:gd name="T30" fmla="*/ 41 w 55"/>
                  <a:gd name="T31" fmla="*/ 33 h 72"/>
                  <a:gd name="T32" fmla="*/ 35 w 55"/>
                  <a:gd name="T33" fmla="*/ 33 h 72"/>
                  <a:gd name="T34" fmla="*/ 38 w 55"/>
                  <a:gd name="T35" fmla="*/ 30 h 72"/>
                  <a:gd name="T36" fmla="*/ 37 w 55"/>
                  <a:gd name="T37" fmla="*/ 30 h 72"/>
                  <a:gd name="T38" fmla="*/ 38 w 55"/>
                  <a:gd name="T39" fmla="*/ 30 h 72"/>
                  <a:gd name="T40" fmla="*/ 38 w 55"/>
                  <a:gd name="T41" fmla="*/ 30 h 72"/>
                  <a:gd name="T42" fmla="*/ 36 w 55"/>
                  <a:gd name="T43" fmla="*/ 29 h 72"/>
                  <a:gd name="T44" fmla="*/ 39 w 55"/>
                  <a:gd name="T45" fmla="*/ 30 h 72"/>
                  <a:gd name="T46" fmla="*/ 39 w 55"/>
                  <a:gd name="T47" fmla="*/ 29 h 72"/>
                  <a:gd name="T48" fmla="*/ 36 w 55"/>
                  <a:gd name="T49" fmla="*/ 28 h 72"/>
                  <a:gd name="T50" fmla="*/ 36 w 55"/>
                  <a:gd name="T51" fmla="*/ 28 h 72"/>
                  <a:gd name="T52" fmla="*/ 35 w 55"/>
                  <a:gd name="T53" fmla="*/ 27 h 72"/>
                  <a:gd name="T54" fmla="*/ 35 w 55"/>
                  <a:gd name="T55" fmla="*/ 27 h 72"/>
                  <a:gd name="T56" fmla="*/ 35 w 55"/>
                  <a:gd name="T57" fmla="*/ 27 h 72"/>
                  <a:gd name="T58" fmla="*/ 34 w 55"/>
                  <a:gd name="T59" fmla="*/ 26 h 72"/>
                  <a:gd name="T60" fmla="*/ 32 w 55"/>
                  <a:gd name="T61" fmla="*/ 23 h 72"/>
                  <a:gd name="T62" fmla="*/ 32 w 55"/>
                  <a:gd name="T63" fmla="*/ 23 h 72"/>
                  <a:gd name="T64" fmla="*/ 31 w 55"/>
                  <a:gd name="T65" fmla="*/ 24 h 72"/>
                  <a:gd name="T66" fmla="*/ 28 w 55"/>
                  <a:gd name="T67" fmla="*/ 21 h 72"/>
                  <a:gd name="T68" fmla="*/ 27 w 55"/>
                  <a:gd name="T69" fmla="*/ 21 h 72"/>
                  <a:gd name="T70" fmla="*/ 28 w 55"/>
                  <a:gd name="T71" fmla="*/ 23 h 72"/>
                  <a:gd name="T72" fmla="*/ 25 w 55"/>
                  <a:gd name="T73" fmla="*/ 19 h 72"/>
                  <a:gd name="T74" fmla="*/ 22 w 55"/>
                  <a:gd name="T75" fmla="*/ 15 h 72"/>
                  <a:gd name="T76" fmla="*/ 16 w 55"/>
                  <a:gd name="T77" fmla="*/ 10 h 72"/>
                  <a:gd name="T78" fmla="*/ 16 w 55"/>
                  <a:gd name="T79" fmla="*/ 10 h 72"/>
                  <a:gd name="T80" fmla="*/ 15 w 55"/>
                  <a:gd name="T81" fmla="*/ 7 h 72"/>
                  <a:gd name="T82" fmla="*/ 11 w 55"/>
                  <a:gd name="T83" fmla="*/ 2 h 72"/>
                  <a:gd name="T84" fmla="*/ 6 w 55"/>
                  <a:gd name="T85" fmla="*/ 2 h 72"/>
                  <a:gd name="T86" fmla="*/ 0 w 55"/>
                  <a:gd name="T87" fmla="*/ 0 h 72"/>
                  <a:gd name="T88" fmla="*/ 1 w 55"/>
                  <a:gd name="T89" fmla="*/ 5 h 72"/>
                  <a:gd name="T90" fmla="*/ 6 w 55"/>
                  <a:gd name="T91" fmla="*/ 12 h 72"/>
                  <a:gd name="T92" fmla="*/ 8 w 55"/>
                  <a:gd name="T93" fmla="*/ 12 h 72"/>
                  <a:gd name="T94" fmla="*/ 12 w 55"/>
                  <a:gd name="T95" fmla="*/ 21 h 72"/>
                  <a:gd name="T96" fmla="*/ 17 w 55"/>
                  <a:gd name="T97" fmla="*/ 24 h 72"/>
                  <a:gd name="T98" fmla="*/ 17 w 55"/>
                  <a:gd name="T99" fmla="*/ 25 h 72"/>
                  <a:gd name="T100" fmla="*/ 19 w 55"/>
                  <a:gd name="T101" fmla="*/ 33 h 72"/>
                  <a:gd name="T102" fmla="*/ 25 w 55"/>
                  <a:gd name="T103" fmla="*/ 40 h 72"/>
                  <a:gd name="T104" fmla="*/ 27 w 55"/>
                  <a:gd name="T105" fmla="*/ 49 h 72"/>
                  <a:gd name="T106" fmla="*/ 31 w 55"/>
                  <a:gd name="T107" fmla="*/ 55 h 72"/>
                  <a:gd name="T108" fmla="*/ 40 w 55"/>
                  <a:gd name="T109" fmla="*/ 65 h 72"/>
                  <a:gd name="T110" fmla="*/ 41 w 55"/>
                  <a:gd name="T111" fmla="*/ 66 h 72"/>
                  <a:gd name="T112" fmla="*/ 46 w 55"/>
                  <a:gd name="T113" fmla="*/ 72 h 72"/>
                  <a:gd name="T114" fmla="*/ 52 w 55"/>
                  <a:gd name="T115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5" h="72">
                    <a:moveTo>
                      <a:pt x="52" y="71"/>
                    </a:moveTo>
                    <a:cubicBezTo>
                      <a:pt x="52" y="65"/>
                      <a:pt x="52" y="65"/>
                      <a:pt x="52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8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0"/>
                      <a:pt x="39" y="30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52" y="71"/>
                      <a:pt x="52" y="71"/>
                      <a:pt x="52" y="71"/>
                    </a:cubicBezTo>
                    <a:cubicBezTo>
                      <a:pt x="52" y="71"/>
                      <a:pt x="52" y="71"/>
                      <a:pt x="52" y="7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31" name="Freeform 890">
                <a:extLst>
                  <a:ext uri="{FF2B5EF4-FFF2-40B4-BE49-F238E27FC236}">
                    <a16:creationId xmlns:a16="http://schemas.microsoft.com/office/drawing/2014/main" id="{37557DF2-4D1D-48A9-9C9C-B74D57CC6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377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32" name="Freeform 891">
                <a:extLst>
                  <a:ext uri="{FF2B5EF4-FFF2-40B4-BE49-F238E27FC236}">
                    <a16:creationId xmlns:a16="http://schemas.microsoft.com/office/drawing/2014/main" id="{4EBB661D-1F92-4A90-B329-83F5C714E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3777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1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33" name="Freeform 892">
                <a:extLst>
                  <a:ext uri="{FF2B5EF4-FFF2-40B4-BE49-F238E27FC236}">
                    <a16:creationId xmlns:a16="http://schemas.microsoft.com/office/drawing/2014/main" id="{8BE3FD49-90F1-43A5-A9F0-7FB46269C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3777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3 w 3"/>
                  <a:gd name="T15" fmla="*/ 1 h 2"/>
                  <a:gd name="T16" fmla="*/ 0 w 3"/>
                  <a:gd name="T17" fmla="*/ 0 h 2"/>
                  <a:gd name="T18" fmla="*/ 0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34" name="Freeform 893">
                <a:extLst>
                  <a:ext uri="{FF2B5EF4-FFF2-40B4-BE49-F238E27FC236}">
                    <a16:creationId xmlns:a16="http://schemas.microsoft.com/office/drawing/2014/main" id="{2E9D0D9A-4A52-4C07-BDAD-078F789AB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377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35" name="Freeform 894">
                <a:extLst>
                  <a:ext uri="{FF2B5EF4-FFF2-40B4-BE49-F238E27FC236}">
                    <a16:creationId xmlns:a16="http://schemas.microsoft.com/office/drawing/2014/main" id="{80492DDA-53F8-4DF6-A20F-4EB8427C9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377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36" name="Freeform 895">
                <a:extLst>
                  <a:ext uri="{FF2B5EF4-FFF2-40B4-BE49-F238E27FC236}">
                    <a16:creationId xmlns:a16="http://schemas.microsoft.com/office/drawing/2014/main" id="{F5C39674-BAE4-4546-BD87-C88167ABC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77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37" name="Freeform 896">
                <a:extLst>
                  <a:ext uri="{FF2B5EF4-FFF2-40B4-BE49-F238E27FC236}">
                    <a16:creationId xmlns:a16="http://schemas.microsoft.com/office/drawing/2014/main" id="{D8D887EC-A70B-4023-A7B2-D68A72CD9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781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1 w 1"/>
                  <a:gd name="T8" fmla="*/ 1 w 1"/>
                  <a:gd name="T9" fmla="*/ 1 w 1"/>
                  <a:gd name="T10" fmla="*/ 1 w 1"/>
                  <a:gd name="T11" fmla="*/ 1 w 1"/>
                  <a:gd name="T12" fmla="*/ 1 w 1"/>
                  <a:gd name="T1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38" name="Freeform 897">
                <a:extLst>
                  <a:ext uri="{FF2B5EF4-FFF2-40B4-BE49-F238E27FC236}">
                    <a16:creationId xmlns:a16="http://schemas.microsoft.com/office/drawing/2014/main" id="{C07C17D8-D0C9-4CFF-9DE5-7F95F39B9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3779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39" name="Freeform 898">
                <a:extLst>
                  <a:ext uri="{FF2B5EF4-FFF2-40B4-BE49-F238E27FC236}">
                    <a16:creationId xmlns:a16="http://schemas.microsoft.com/office/drawing/2014/main" id="{78AB790F-F500-4668-A235-E382C2FDB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3779"/>
                <a:ext cx="0" cy="4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40" name="Freeform 899">
                <a:extLst>
                  <a:ext uri="{FF2B5EF4-FFF2-40B4-BE49-F238E27FC236}">
                    <a16:creationId xmlns:a16="http://schemas.microsoft.com/office/drawing/2014/main" id="{9B1F5A5A-9035-40B3-BD84-35314CFEF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3775"/>
                <a:ext cx="9" cy="10"/>
              </a:xfrm>
              <a:custGeom>
                <a:avLst/>
                <a:gdLst>
                  <a:gd name="T0" fmla="*/ 0 w 4"/>
                  <a:gd name="T1" fmla="*/ 0 h 5"/>
                  <a:gd name="T2" fmla="*/ 0 w 4"/>
                  <a:gd name="T3" fmla="*/ 0 h 5"/>
                  <a:gd name="T4" fmla="*/ 0 w 4"/>
                  <a:gd name="T5" fmla="*/ 0 h 5"/>
                  <a:gd name="T6" fmla="*/ 0 w 4"/>
                  <a:gd name="T7" fmla="*/ 0 h 5"/>
                  <a:gd name="T8" fmla="*/ 4 w 4"/>
                  <a:gd name="T9" fmla="*/ 5 h 5"/>
                  <a:gd name="T10" fmla="*/ 4 w 4"/>
                  <a:gd name="T11" fmla="*/ 5 h 5"/>
                  <a:gd name="T12" fmla="*/ 4 w 4"/>
                  <a:gd name="T13" fmla="*/ 5 h 5"/>
                  <a:gd name="T14" fmla="*/ 4 w 4"/>
                  <a:gd name="T15" fmla="*/ 5 h 5"/>
                  <a:gd name="T16" fmla="*/ 4 w 4"/>
                  <a:gd name="T17" fmla="*/ 5 h 5"/>
                  <a:gd name="T18" fmla="*/ 0 w 4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41" name="Freeform 900">
                <a:extLst>
                  <a:ext uri="{FF2B5EF4-FFF2-40B4-BE49-F238E27FC236}">
                    <a16:creationId xmlns:a16="http://schemas.microsoft.com/office/drawing/2014/main" id="{72484CAB-DB00-4BCE-9E62-4051C9145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3783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2 w 2"/>
                  <a:gd name="T4" fmla="*/ 2 w 2"/>
                  <a:gd name="T5" fmla="*/ 2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42" name="Freeform 901">
                <a:extLst>
                  <a:ext uri="{FF2B5EF4-FFF2-40B4-BE49-F238E27FC236}">
                    <a16:creationId xmlns:a16="http://schemas.microsoft.com/office/drawing/2014/main" id="{88E66699-6790-4BD8-8610-C15501988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378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  <a:gd name="T20" fmla="*/ 0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43" name="Freeform 902">
                <a:extLst>
                  <a:ext uri="{FF2B5EF4-FFF2-40B4-BE49-F238E27FC236}">
                    <a16:creationId xmlns:a16="http://schemas.microsoft.com/office/drawing/2014/main" id="{B371780F-A3A6-4C51-8F84-92370A91C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378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44" name="Freeform 903">
                <a:extLst>
                  <a:ext uri="{FF2B5EF4-FFF2-40B4-BE49-F238E27FC236}">
                    <a16:creationId xmlns:a16="http://schemas.microsoft.com/office/drawing/2014/main" id="{9A59068C-B09B-490A-A67E-285A3B497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3781"/>
                <a:ext cx="4" cy="7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2 w 2"/>
                  <a:gd name="T17" fmla="*/ 3 h 3"/>
                  <a:gd name="T18" fmla="*/ 2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45" name="Freeform 904">
                <a:extLst>
                  <a:ext uri="{FF2B5EF4-FFF2-40B4-BE49-F238E27FC236}">
                    <a16:creationId xmlns:a16="http://schemas.microsoft.com/office/drawing/2014/main" id="{BDF4FC43-9468-45CF-AEBD-46B2E88A1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378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46" name="Freeform 905">
                <a:extLst>
                  <a:ext uri="{FF2B5EF4-FFF2-40B4-BE49-F238E27FC236}">
                    <a16:creationId xmlns:a16="http://schemas.microsoft.com/office/drawing/2014/main" id="{2DF98DFB-7CA5-4A85-B80C-6CFFC381B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37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47" name="Freeform 906">
                <a:extLst>
                  <a:ext uri="{FF2B5EF4-FFF2-40B4-BE49-F238E27FC236}">
                    <a16:creationId xmlns:a16="http://schemas.microsoft.com/office/drawing/2014/main" id="{769B4EC9-B8FF-4C7E-AE24-23564D9BD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3783"/>
                <a:ext cx="0" cy="5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1 h 2"/>
                  <a:gd name="T5" fmla="*/ 0 h 2"/>
                  <a:gd name="T6" fmla="*/ 0 h 2"/>
                  <a:gd name="T7" fmla="*/ 1 h 2"/>
                  <a:gd name="T8" fmla="*/ 1 h 2"/>
                  <a:gd name="T9" fmla="*/ 2 h 2"/>
                  <a:gd name="T10" fmla="*/ 2 h 2"/>
                  <a:gd name="T11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48" name="Freeform 907">
                <a:extLst>
                  <a:ext uri="{FF2B5EF4-FFF2-40B4-BE49-F238E27FC236}">
                    <a16:creationId xmlns:a16="http://schemas.microsoft.com/office/drawing/2014/main" id="{0473FC6A-B56C-40C3-BBA4-80211BD59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3785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2 w 2"/>
                  <a:gd name="T13" fmla="*/ 0 h 1"/>
                  <a:gd name="T14" fmla="*/ 2 w 2"/>
                  <a:gd name="T15" fmla="*/ 0 h 1"/>
                  <a:gd name="T16" fmla="*/ 2 w 2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49" name="Freeform 908">
                <a:extLst>
                  <a:ext uri="{FF2B5EF4-FFF2-40B4-BE49-F238E27FC236}">
                    <a16:creationId xmlns:a16="http://schemas.microsoft.com/office/drawing/2014/main" id="{674D10AA-A88C-4E49-8F9A-C3F158F34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3785"/>
                <a:ext cx="4" cy="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0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50" name="Freeform 909">
                <a:extLst>
                  <a:ext uri="{FF2B5EF4-FFF2-40B4-BE49-F238E27FC236}">
                    <a16:creationId xmlns:a16="http://schemas.microsoft.com/office/drawing/2014/main" id="{09E3DD7A-37AF-4BA1-925A-83BE6FA8E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785"/>
                <a:ext cx="11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0 w 5"/>
                  <a:gd name="T5" fmla="*/ 0 h 3"/>
                  <a:gd name="T6" fmla="*/ 0 w 5"/>
                  <a:gd name="T7" fmla="*/ 0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3 h 3"/>
                  <a:gd name="T14" fmla="*/ 5 w 5"/>
                  <a:gd name="T15" fmla="*/ 3 h 3"/>
                  <a:gd name="T16" fmla="*/ 5 w 5"/>
                  <a:gd name="T17" fmla="*/ 3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51" name="Freeform 910">
                <a:extLst>
                  <a:ext uri="{FF2B5EF4-FFF2-40B4-BE49-F238E27FC236}">
                    <a16:creationId xmlns:a16="http://schemas.microsoft.com/office/drawing/2014/main" id="{C2C45E64-4F76-4471-BB32-03B8C985D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378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1 h 2"/>
                  <a:gd name="T14" fmla="*/ 1 w 1"/>
                  <a:gd name="T15" fmla="*/ 1 h 2"/>
                  <a:gd name="T16" fmla="*/ 0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52" name="Freeform 911">
                <a:extLst>
                  <a:ext uri="{FF2B5EF4-FFF2-40B4-BE49-F238E27FC236}">
                    <a16:creationId xmlns:a16="http://schemas.microsoft.com/office/drawing/2014/main" id="{AED28D07-A10B-4D7E-A69A-5A2C371A8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37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53" name="Freeform 912">
                <a:extLst>
                  <a:ext uri="{FF2B5EF4-FFF2-40B4-BE49-F238E27FC236}">
                    <a16:creationId xmlns:a16="http://schemas.microsoft.com/office/drawing/2014/main" id="{57686AD6-E612-45FB-B466-04D2FD357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79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54" name="Freeform 913">
                <a:extLst>
                  <a:ext uri="{FF2B5EF4-FFF2-40B4-BE49-F238E27FC236}">
                    <a16:creationId xmlns:a16="http://schemas.microsoft.com/office/drawing/2014/main" id="{E7265E0D-04F2-4850-B463-1797ED7CC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379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1 w 1"/>
                  <a:gd name="T13" fmla="*/ 1 h 1"/>
                  <a:gd name="T14" fmla="*/ 1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55" name="Freeform 914">
                <a:extLst>
                  <a:ext uri="{FF2B5EF4-FFF2-40B4-BE49-F238E27FC236}">
                    <a16:creationId xmlns:a16="http://schemas.microsoft.com/office/drawing/2014/main" id="{80EB2B55-E247-41E7-842C-1E26738B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379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56" name="Freeform 915">
                <a:extLst>
                  <a:ext uri="{FF2B5EF4-FFF2-40B4-BE49-F238E27FC236}">
                    <a16:creationId xmlns:a16="http://schemas.microsoft.com/office/drawing/2014/main" id="{7401342C-A63E-4248-ACF8-271167F77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379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57" name="Freeform 916">
                <a:extLst>
                  <a:ext uri="{FF2B5EF4-FFF2-40B4-BE49-F238E27FC236}">
                    <a16:creationId xmlns:a16="http://schemas.microsoft.com/office/drawing/2014/main" id="{416916B7-E333-4450-A2DD-834FFC5B8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379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58" name="Freeform 917">
                <a:extLst>
                  <a:ext uri="{FF2B5EF4-FFF2-40B4-BE49-F238E27FC236}">
                    <a16:creationId xmlns:a16="http://schemas.microsoft.com/office/drawing/2014/main" id="{CFFA49DD-D260-466E-99E5-4AA2ECC33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3788"/>
                <a:ext cx="2" cy="12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0 h 6"/>
                  <a:gd name="T4" fmla="*/ 0 w 1"/>
                  <a:gd name="T5" fmla="*/ 0 h 6"/>
                  <a:gd name="T6" fmla="*/ 1 w 1"/>
                  <a:gd name="T7" fmla="*/ 6 h 6"/>
                  <a:gd name="T8" fmla="*/ 1 w 1"/>
                  <a:gd name="T9" fmla="*/ 6 h 6"/>
                  <a:gd name="T10" fmla="*/ 1 w 1"/>
                  <a:gd name="T11" fmla="*/ 6 h 6"/>
                  <a:gd name="T12" fmla="*/ 1 w 1"/>
                  <a:gd name="T13" fmla="*/ 6 h 6"/>
                  <a:gd name="T14" fmla="*/ 1 w 1"/>
                  <a:gd name="T15" fmla="*/ 6 h 6"/>
                  <a:gd name="T16" fmla="*/ 0 w 1"/>
                  <a:gd name="T17" fmla="*/ 0 h 6"/>
                  <a:gd name="T18" fmla="*/ 0 w 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59" name="Freeform 918">
                <a:extLst>
                  <a:ext uri="{FF2B5EF4-FFF2-40B4-BE49-F238E27FC236}">
                    <a16:creationId xmlns:a16="http://schemas.microsoft.com/office/drawing/2014/main" id="{F18DF758-B07F-4777-BE5B-ED1D60897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3794"/>
                <a:ext cx="9" cy="2"/>
              </a:xfrm>
              <a:custGeom>
                <a:avLst/>
                <a:gdLst>
                  <a:gd name="T0" fmla="*/ 4 w 4"/>
                  <a:gd name="T1" fmla="*/ 0 h 1"/>
                  <a:gd name="T2" fmla="*/ 4 w 4"/>
                  <a:gd name="T3" fmla="*/ 0 h 1"/>
                  <a:gd name="T4" fmla="*/ 4 w 4"/>
                  <a:gd name="T5" fmla="*/ 0 h 1"/>
                  <a:gd name="T6" fmla="*/ 0 w 4"/>
                  <a:gd name="T7" fmla="*/ 1 h 1"/>
                  <a:gd name="T8" fmla="*/ 0 w 4"/>
                  <a:gd name="T9" fmla="*/ 1 h 1"/>
                  <a:gd name="T10" fmla="*/ 0 w 4"/>
                  <a:gd name="T11" fmla="*/ 1 h 1"/>
                  <a:gd name="T12" fmla="*/ 0 w 4"/>
                  <a:gd name="T13" fmla="*/ 1 h 1"/>
                  <a:gd name="T14" fmla="*/ 0 w 4"/>
                  <a:gd name="T15" fmla="*/ 1 h 1"/>
                  <a:gd name="T16" fmla="*/ 4 w 4"/>
                  <a:gd name="T17" fmla="*/ 0 h 1"/>
                  <a:gd name="T18" fmla="*/ 4 w 4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60" name="Freeform 919">
                <a:extLst>
                  <a:ext uri="{FF2B5EF4-FFF2-40B4-BE49-F238E27FC236}">
                    <a16:creationId xmlns:a16="http://schemas.microsoft.com/office/drawing/2014/main" id="{B1F79323-A563-4587-A93D-3E506CF08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379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0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61" name="Freeform 920">
                <a:extLst>
                  <a:ext uri="{FF2B5EF4-FFF2-40B4-BE49-F238E27FC236}">
                    <a16:creationId xmlns:a16="http://schemas.microsoft.com/office/drawing/2014/main" id="{D2849415-5805-49B0-83AA-3344032EF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379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62" name="Freeform 921">
                <a:extLst>
                  <a:ext uri="{FF2B5EF4-FFF2-40B4-BE49-F238E27FC236}">
                    <a16:creationId xmlns:a16="http://schemas.microsoft.com/office/drawing/2014/main" id="{5C368573-EABC-4025-A6B6-2BAA65899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379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63" name="Freeform 922">
                <a:extLst>
                  <a:ext uri="{FF2B5EF4-FFF2-40B4-BE49-F238E27FC236}">
                    <a16:creationId xmlns:a16="http://schemas.microsoft.com/office/drawing/2014/main" id="{1AEA4076-9952-4747-809E-9208D843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3794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1 h 2"/>
                  <a:gd name="T4" fmla="*/ 3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w 3"/>
                  <a:gd name="T17" fmla="*/ 1 h 2"/>
                  <a:gd name="T18" fmla="*/ 0 w 3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64" name="Freeform 923">
                <a:extLst>
                  <a:ext uri="{FF2B5EF4-FFF2-40B4-BE49-F238E27FC236}">
                    <a16:creationId xmlns:a16="http://schemas.microsoft.com/office/drawing/2014/main" id="{306ADC87-690A-485E-8918-6B068915B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379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65" name="Freeform 924">
                <a:extLst>
                  <a:ext uri="{FF2B5EF4-FFF2-40B4-BE49-F238E27FC236}">
                    <a16:creationId xmlns:a16="http://schemas.microsoft.com/office/drawing/2014/main" id="{77F99155-83C1-46C3-8811-3D787E6AE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37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66" name="Freeform 925">
                <a:extLst>
                  <a:ext uri="{FF2B5EF4-FFF2-40B4-BE49-F238E27FC236}">
                    <a16:creationId xmlns:a16="http://schemas.microsoft.com/office/drawing/2014/main" id="{888A5965-D98B-496A-8514-53C12E1F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3798"/>
                <a:ext cx="15" cy="2"/>
              </a:xfrm>
              <a:custGeom>
                <a:avLst/>
                <a:gdLst>
                  <a:gd name="T0" fmla="*/ 0 w 7"/>
                  <a:gd name="T1" fmla="*/ 0 h 1"/>
                  <a:gd name="T2" fmla="*/ 0 w 7"/>
                  <a:gd name="T3" fmla="*/ 0 h 1"/>
                  <a:gd name="T4" fmla="*/ 0 w 7"/>
                  <a:gd name="T5" fmla="*/ 0 h 1"/>
                  <a:gd name="T6" fmla="*/ 7 w 7"/>
                  <a:gd name="T7" fmla="*/ 1 h 1"/>
                  <a:gd name="T8" fmla="*/ 7 w 7"/>
                  <a:gd name="T9" fmla="*/ 1 h 1"/>
                  <a:gd name="T10" fmla="*/ 7 w 7"/>
                  <a:gd name="T11" fmla="*/ 1 h 1"/>
                  <a:gd name="T12" fmla="*/ 7 w 7"/>
                  <a:gd name="T13" fmla="*/ 1 h 1"/>
                  <a:gd name="T14" fmla="*/ 0 w 7"/>
                  <a:gd name="T15" fmla="*/ 0 h 1"/>
                  <a:gd name="T16" fmla="*/ 0 w 7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67" name="Freeform 926">
                <a:extLst>
                  <a:ext uri="{FF2B5EF4-FFF2-40B4-BE49-F238E27FC236}">
                    <a16:creationId xmlns:a16="http://schemas.microsoft.com/office/drawing/2014/main" id="{B9CA27D9-401F-4A80-94CF-CF841F225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3798"/>
                <a:ext cx="9" cy="5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1 h 2"/>
                  <a:gd name="T4" fmla="*/ 4 w 4"/>
                  <a:gd name="T5" fmla="*/ 1 h 2"/>
                  <a:gd name="T6" fmla="*/ 4 w 4"/>
                  <a:gd name="T7" fmla="*/ 1 h 2"/>
                  <a:gd name="T8" fmla="*/ 0 w 4"/>
                  <a:gd name="T9" fmla="*/ 0 h 2"/>
                  <a:gd name="T10" fmla="*/ 0 w 4"/>
                  <a:gd name="T11" fmla="*/ 0 h 2"/>
                  <a:gd name="T12" fmla="*/ 0 w 4"/>
                  <a:gd name="T13" fmla="*/ 0 h 2"/>
                  <a:gd name="T14" fmla="*/ 4 w 4"/>
                  <a:gd name="T15" fmla="*/ 2 h 2"/>
                  <a:gd name="T16" fmla="*/ 4 w 4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68" name="Freeform 927">
                <a:extLst>
                  <a:ext uri="{FF2B5EF4-FFF2-40B4-BE49-F238E27FC236}">
                    <a16:creationId xmlns:a16="http://schemas.microsoft.com/office/drawing/2014/main" id="{B5EA3412-C54F-4788-B118-1F0E93935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80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69" name="Freeform 928">
                <a:extLst>
                  <a:ext uri="{FF2B5EF4-FFF2-40B4-BE49-F238E27FC236}">
                    <a16:creationId xmlns:a16="http://schemas.microsoft.com/office/drawing/2014/main" id="{2CEC3B76-8138-4F0C-966A-24A227725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3800"/>
                <a:ext cx="8" cy="0"/>
              </a:xfrm>
              <a:custGeom>
                <a:avLst/>
                <a:gdLst>
                  <a:gd name="T0" fmla="*/ 0 w 4"/>
                  <a:gd name="T1" fmla="*/ 4 w 4"/>
                  <a:gd name="T2" fmla="*/ 4 w 4"/>
                  <a:gd name="T3" fmla="*/ 4 w 4"/>
                  <a:gd name="T4" fmla="*/ 4 w 4"/>
                  <a:gd name="T5" fmla="*/ 0 w 4"/>
                  <a:gd name="T6" fmla="*/ 0 w 4"/>
                  <a:gd name="T7" fmla="*/ 0 w 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4">
                    <a:moveTo>
                      <a:pt x="0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70" name="Freeform 929">
                <a:extLst>
                  <a:ext uri="{FF2B5EF4-FFF2-40B4-BE49-F238E27FC236}">
                    <a16:creationId xmlns:a16="http://schemas.microsoft.com/office/drawing/2014/main" id="{8DAC3498-F158-4BC2-B1B5-74F72E63A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3798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2 h 2"/>
                  <a:gd name="T3" fmla="*/ 2 h 2"/>
                  <a:gd name="T4" fmla="*/ 2 h 2"/>
                  <a:gd name="T5" fmla="*/ 0 h 2"/>
                  <a:gd name="T6" fmla="*/ 0 h 2"/>
                  <a:gd name="T7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71" name="Freeform 930">
                <a:extLst>
                  <a:ext uri="{FF2B5EF4-FFF2-40B4-BE49-F238E27FC236}">
                    <a16:creationId xmlns:a16="http://schemas.microsoft.com/office/drawing/2014/main" id="{37E9180C-4983-408B-9864-9D4115633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3756"/>
                <a:ext cx="69" cy="96"/>
              </a:xfrm>
              <a:custGeom>
                <a:avLst/>
                <a:gdLst>
                  <a:gd name="T0" fmla="*/ 0 w 32"/>
                  <a:gd name="T1" fmla="*/ 29 h 45"/>
                  <a:gd name="T2" fmla="*/ 4 w 32"/>
                  <a:gd name="T3" fmla="*/ 34 h 45"/>
                  <a:gd name="T4" fmla="*/ 3 w 32"/>
                  <a:gd name="T5" fmla="*/ 43 h 45"/>
                  <a:gd name="T6" fmla="*/ 3 w 32"/>
                  <a:gd name="T7" fmla="*/ 44 h 45"/>
                  <a:gd name="T8" fmla="*/ 4 w 32"/>
                  <a:gd name="T9" fmla="*/ 45 h 45"/>
                  <a:gd name="T10" fmla="*/ 7 w 32"/>
                  <a:gd name="T11" fmla="*/ 44 h 45"/>
                  <a:gd name="T12" fmla="*/ 8 w 32"/>
                  <a:gd name="T13" fmla="*/ 37 h 45"/>
                  <a:gd name="T14" fmla="*/ 10 w 32"/>
                  <a:gd name="T15" fmla="*/ 26 h 45"/>
                  <a:gd name="T16" fmla="*/ 10 w 32"/>
                  <a:gd name="T17" fmla="*/ 32 h 45"/>
                  <a:gd name="T18" fmla="*/ 14 w 32"/>
                  <a:gd name="T19" fmla="*/ 37 h 45"/>
                  <a:gd name="T20" fmla="*/ 14 w 32"/>
                  <a:gd name="T21" fmla="*/ 37 h 45"/>
                  <a:gd name="T22" fmla="*/ 20 w 32"/>
                  <a:gd name="T23" fmla="*/ 37 h 45"/>
                  <a:gd name="T24" fmla="*/ 18 w 32"/>
                  <a:gd name="T25" fmla="*/ 29 h 45"/>
                  <a:gd name="T26" fmla="*/ 15 w 32"/>
                  <a:gd name="T27" fmla="*/ 23 h 45"/>
                  <a:gd name="T28" fmla="*/ 13 w 32"/>
                  <a:gd name="T29" fmla="*/ 22 h 45"/>
                  <a:gd name="T30" fmla="*/ 14 w 32"/>
                  <a:gd name="T31" fmla="*/ 22 h 45"/>
                  <a:gd name="T32" fmla="*/ 18 w 32"/>
                  <a:gd name="T33" fmla="*/ 19 h 45"/>
                  <a:gd name="T34" fmla="*/ 20 w 32"/>
                  <a:gd name="T35" fmla="*/ 16 h 45"/>
                  <a:gd name="T36" fmla="*/ 23 w 32"/>
                  <a:gd name="T37" fmla="*/ 16 h 45"/>
                  <a:gd name="T38" fmla="*/ 23 w 32"/>
                  <a:gd name="T39" fmla="*/ 14 h 45"/>
                  <a:gd name="T40" fmla="*/ 20 w 32"/>
                  <a:gd name="T41" fmla="*/ 15 h 45"/>
                  <a:gd name="T42" fmla="*/ 14 w 32"/>
                  <a:gd name="T43" fmla="*/ 15 h 45"/>
                  <a:gd name="T44" fmla="*/ 10 w 32"/>
                  <a:gd name="T45" fmla="*/ 18 h 45"/>
                  <a:gd name="T46" fmla="*/ 8 w 32"/>
                  <a:gd name="T47" fmla="*/ 8 h 45"/>
                  <a:gd name="T48" fmla="*/ 15 w 32"/>
                  <a:gd name="T49" fmla="*/ 7 h 45"/>
                  <a:gd name="T50" fmla="*/ 21 w 32"/>
                  <a:gd name="T51" fmla="*/ 7 h 45"/>
                  <a:gd name="T52" fmla="*/ 22 w 32"/>
                  <a:gd name="T53" fmla="*/ 8 h 45"/>
                  <a:gd name="T54" fmla="*/ 24 w 32"/>
                  <a:gd name="T55" fmla="*/ 8 h 45"/>
                  <a:gd name="T56" fmla="*/ 28 w 32"/>
                  <a:gd name="T57" fmla="*/ 7 h 45"/>
                  <a:gd name="T58" fmla="*/ 32 w 32"/>
                  <a:gd name="T59" fmla="*/ 1 h 45"/>
                  <a:gd name="T60" fmla="*/ 32 w 32"/>
                  <a:gd name="T61" fmla="*/ 0 h 45"/>
                  <a:gd name="T62" fmla="*/ 20 w 32"/>
                  <a:gd name="T63" fmla="*/ 5 h 45"/>
                  <a:gd name="T64" fmla="*/ 11 w 32"/>
                  <a:gd name="T65" fmla="*/ 1 h 45"/>
                  <a:gd name="T66" fmla="*/ 9 w 32"/>
                  <a:gd name="T67" fmla="*/ 5 h 45"/>
                  <a:gd name="T68" fmla="*/ 8 w 32"/>
                  <a:gd name="T69" fmla="*/ 4 h 45"/>
                  <a:gd name="T70" fmla="*/ 6 w 32"/>
                  <a:gd name="T71" fmla="*/ 5 h 45"/>
                  <a:gd name="T72" fmla="*/ 3 w 32"/>
                  <a:gd name="T73" fmla="*/ 17 h 45"/>
                  <a:gd name="T74" fmla="*/ 3 w 32"/>
                  <a:gd name="T75" fmla="*/ 22 h 45"/>
                  <a:gd name="T76" fmla="*/ 0 w 32"/>
                  <a:gd name="T77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2" h="45">
                    <a:moveTo>
                      <a:pt x="0" y="26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72" name="Freeform 931">
                <a:extLst>
                  <a:ext uri="{FF2B5EF4-FFF2-40B4-BE49-F238E27FC236}">
                    <a16:creationId xmlns:a16="http://schemas.microsoft.com/office/drawing/2014/main" id="{7EA18CC9-2A68-43AE-A07B-036626DB0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3803"/>
                <a:ext cx="11" cy="4"/>
              </a:xfrm>
              <a:custGeom>
                <a:avLst/>
                <a:gdLst>
                  <a:gd name="T0" fmla="*/ 0 w 5"/>
                  <a:gd name="T1" fmla="*/ 2 h 2"/>
                  <a:gd name="T2" fmla="*/ 0 w 5"/>
                  <a:gd name="T3" fmla="*/ 2 h 2"/>
                  <a:gd name="T4" fmla="*/ 0 w 5"/>
                  <a:gd name="T5" fmla="*/ 2 h 2"/>
                  <a:gd name="T6" fmla="*/ 0 w 5"/>
                  <a:gd name="T7" fmla="*/ 2 h 2"/>
                  <a:gd name="T8" fmla="*/ 5 w 5"/>
                  <a:gd name="T9" fmla="*/ 0 h 2"/>
                  <a:gd name="T10" fmla="*/ 5 w 5"/>
                  <a:gd name="T11" fmla="*/ 0 h 2"/>
                  <a:gd name="T12" fmla="*/ 5 w 5"/>
                  <a:gd name="T13" fmla="*/ 0 h 2"/>
                  <a:gd name="T14" fmla="*/ 5 w 5"/>
                  <a:gd name="T15" fmla="*/ 0 h 2"/>
                  <a:gd name="T16" fmla="*/ 0 w 5"/>
                  <a:gd name="T17" fmla="*/ 1 h 2"/>
                  <a:gd name="T18" fmla="*/ 0 w 5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73" name="Freeform 932">
                <a:extLst>
                  <a:ext uri="{FF2B5EF4-FFF2-40B4-BE49-F238E27FC236}">
                    <a16:creationId xmlns:a16="http://schemas.microsoft.com/office/drawing/2014/main" id="{7F83C153-2570-4C48-BDFB-332CD980E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80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74" name="Freeform 933">
                <a:extLst>
                  <a:ext uri="{FF2B5EF4-FFF2-40B4-BE49-F238E27FC236}">
                    <a16:creationId xmlns:a16="http://schemas.microsoft.com/office/drawing/2014/main" id="{6F40E556-4D5E-45AC-BCB2-728CE5DAD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3805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1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75" name="Freeform 934">
                <a:extLst>
                  <a:ext uri="{FF2B5EF4-FFF2-40B4-BE49-F238E27FC236}">
                    <a16:creationId xmlns:a16="http://schemas.microsoft.com/office/drawing/2014/main" id="{25A7F44A-CCB1-454E-9E6C-8BB31D6F7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3803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0 w 1"/>
                  <a:gd name="T5" fmla="*/ 0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3 h 3"/>
                  <a:gd name="T16" fmla="*/ 0 w 1"/>
                  <a:gd name="T17" fmla="*/ 0 h 3"/>
                  <a:gd name="T18" fmla="*/ 0 w 1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76" name="Freeform 935">
                <a:extLst>
                  <a:ext uri="{FF2B5EF4-FFF2-40B4-BE49-F238E27FC236}">
                    <a16:creationId xmlns:a16="http://schemas.microsoft.com/office/drawing/2014/main" id="{443D36D9-2BB6-4C84-8A05-9C0A71FC7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80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77" name="Freeform 936">
                <a:extLst>
                  <a:ext uri="{FF2B5EF4-FFF2-40B4-BE49-F238E27FC236}">
                    <a16:creationId xmlns:a16="http://schemas.microsoft.com/office/drawing/2014/main" id="{77E12206-3EB7-42BA-8DB1-F3DA2BBC5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380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  <a:gd name="T5" fmla="*/ 0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78" name="Freeform 937">
                <a:extLst>
                  <a:ext uri="{FF2B5EF4-FFF2-40B4-BE49-F238E27FC236}">
                    <a16:creationId xmlns:a16="http://schemas.microsoft.com/office/drawing/2014/main" id="{DF3F14DF-03D9-4E94-BC13-19BAF9CF5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3809"/>
                <a:ext cx="4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2 w 2"/>
                  <a:gd name="T4" fmla="*/ 2 w 2"/>
                  <a:gd name="T5" fmla="*/ 0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79" name="Freeform 938">
                <a:extLst>
                  <a:ext uri="{FF2B5EF4-FFF2-40B4-BE49-F238E27FC236}">
                    <a16:creationId xmlns:a16="http://schemas.microsoft.com/office/drawing/2014/main" id="{B322830E-4C3E-46C7-A82E-BF66B1EEE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381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80" name="Freeform 939">
                <a:extLst>
                  <a:ext uri="{FF2B5EF4-FFF2-40B4-BE49-F238E27FC236}">
                    <a16:creationId xmlns:a16="http://schemas.microsoft.com/office/drawing/2014/main" id="{F57D2743-9B41-4926-96AA-072645156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381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81" name="Freeform 940">
                <a:extLst>
                  <a:ext uri="{FF2B5EF4-FFF2-40B4-BE49-F238E27FC236}">
                    <a16:creationId xmlns:a16="http://schemas.microsoft.com/office/drawing/2014/main" id="{7336FD1C-EA03-4A09-8B37-2D2621232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3809"/>
                <a:ext cx="7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1 h 2"/>
                  <a:gd name="T4" fmla="*/ 0 w 3"/>
                  <a:gd name="T5" fmla="*/ 1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3 w 3"/>
                  <a:gd name="T15" fmla="*/ 2 h 2"/>
                  <a:gd name="T16" fmla="*/ 0 w 3"/>
                  <a:gd name="T17" fmla="*/ 0 h 2"/>
                  <a:gd name="T18" fmla="*/ 0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82" name="Freeform 941">
                <a:extLst>
                  <a:ext uri="{FF2B5EF4-FFF2-40B4-BE49-F238E27FC236}">
                    <a16:creationId xmlns:a16="http://schemas.microsoft.com/office/drawing/2014/main" id="{621E8ED0-46A7-4D7F-8F20-5D6BAA5F3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381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83" name="Freeform 942">
                <a:extLst>
                  <a:ext uri="{FF2B5EF4-FFF2-40B4-BE49-F238E27FC236}">
                    <a16:creationId xmlns:a16="http://schemas.microsoft.com/office/drawing/2014/main" id="{603ECA4D-194A-49D6-897C-A5035E8C7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81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84" name="Freeform 943">
                <a:extLst>
                  <a:ext uri="{FF2B5EF4-FFF2-40B4-BE49-F238E27FC236}">
                    <a16:creationId xmlns:a16="http://schemas.microsoft.com/office/drawing/2014/main" id="{EA018481-8BBE-4711-B7C0-50AFCD2F2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81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85" name="Freeform 944">
                <a:extLst>
                  <a:ext uri="{FF2B5EF4-FFF2-40B4-BE49-F238E27FC236}">
                    <a16:creationId xmlns:a16="http://schemas.microsoft.com/office/drawing/2014/main" id="{6C9E2EE5-B0D1-4158-9C6D-35BB62CE1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3813"/>
                <a:ext cx="30" cy="15"/>
              </a:xfrm>
              <a:custGeom>
                <a:avLst/>
                <a:gdLst>
                  <a:gd name="T0" fmla="*/ 1 w 14"/>
                  <a:gd name="T1" fmla="*/ 0 h 7"/>
                  <a:gd name="T2" fmla="*/ 0 w 14"/>
                  <a:gd name="T3" fmla="*/ 5 h 7"/>
                  <a:gd name="T4" fmla="*/ 0 w 14"/>
                  <a:gd name="T5" fmla="*/ 5 h 7"/>
                  <a:gd name="T6" fmla="*/ 0 w 14"/>
                  <a:gd name="T7" fmla="*/ 5 h 7"/>
                  <a:gd name="T8" fmla="*/ 3 w 14"/>
                  <a:gd name="T9" fmla="*/ 4 h 7"/>
                  <a:gd name="T10" fmla="*/ 10 w 14"/>
                  <a:gd name="T11" fmla="*/ 3 h 7"/>
                  <a:gd name="T12" fmla="*/ 14 w 14"/>
                  <a:gd name="T13" fmla="*/ 7 h 7"/>
                  <a:gd name="T14" fmla="*/ 14 w 14"/>
                  <a:gd name="T15" fmla="*/ 7 h 7"/>
                  <a:gd name="T16" fmla="*/ 14 w 14"/>
                  <a:gd name="T17" fmla="*/ 7 h 7"/>
                  <a:gd name="T18" fmla="*/ 14 w 14"/>
                  <a:gd name="T19" fmla="*/ 7 h 7"/>
                  <a:gd name="T20" fmla="*/ 13 w 14"/>
                  <a:gd name="T21" fmla="*/ 2 h 7"/>
                  <a:gd name="T22" fmla="*/ 13 w 14"/>
                  <a:gd name="T23" fmla="*/ 2 h 7"/>
                  <a:gd name="T24" fmla="*/ 9 w 14"/>
                  <a:gd name="T25" fmla="*/ 0 h 7"/>
                  <a:gd name="T26" fmla="*/ 1 w 14"/>
                  <a:gd name="T27" fmla="*/ 0 h 7"/>
                  <a:gd name="T28" fmla="*/ 1 w 14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7">
                    <a:moveTo>
                      <a:pt x="1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86" name="Freeform 945">
                <a:extLst>
                  <a:ext uri="{FF2B5EF4-FFF2-40B4-BE49-F238E27FC236}">
                    <a16:creationId xmlns:a16="http://schemas.microsoft.com/office/drawing/2014/main" id="{71007562-0AE8-4FFD-A698-4349D4431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3818"/>
                <a:ext cx="13" cy="4"/>
              </a:xfrm>
              <a:custGeom>
                <a:avLst/>
                <a:gdLst>
                  <a:gd name="T0" fmla="*/ 0 w 6"/>
                  <a:gd name="T1" fmla="*/ 0 h 2"/>
                  <a:gd name="T2" fmla="*/ 0 w 6"/>
                  <a:gd name="T3" fmla="*/ 0 h 2"/>
                  <a:gd name="T4" fmla="*/ 0 w 6"/>
                  <a:gd name="T5" fmla="*/ 0 h 2"/>
                  <a:gd name="T6" fmla="*/ 6 w 6"/>
                  <a:gd name="T7" fmla="*/ 2 h 2"/>
                  <a:gd name="T8" fmla="*/ 6 w 6"/>
                  <a:gd name="T9" fmla="*/ 2 h 2"/>
                  <a:gd name="T10" fmla="*/ 6 w 6"/>
                  <a:gd name="T11" fmla="*/ 2 h 2"/>
                  <a:gd name="T12" fmla="*/ 6 w 6"/>
                  <a:gd name="T13" fmla="*/ 1 h 2"/>
                  <a:gd name="T14" fmla="*/ 0 w 6"/>
                  <a:gd name="T15" fmla="*/ 0 h 2"/>
                  <a:gd name="T16" fmla="*/ 0 w 6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87" name="Freeform 946">
                <a:extLst>
                  <a:ext uri="{FF2B5EF4-FFF2-40B4-BE49-F238E27FC236}">
                    <a16:creationId xmlns:a16="http://schemas.microsoft.com/office/drawing/2014/main" id="{6B1231D8-B216-4D77-BFA5-0197F265D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38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88" name="Freeform 947">
                <a:extLst>
                  <a:ext uri="{FF2B5EF4-FFF2-40B4-BE49-F238E27FC236}">
                    <a16:creationId xmlns:a16="http://schemas.microsoft.com/office/drawing/2014/main" id="{D14C14DE-DD26-4216-835D-164EE144C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382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89" name="Freeform 948">
                <a:extLst>
                  <a:ext uri="{FF2B5EF4-FFF2-40B4-BE49-F238E27FC236}">
                    <a16:creationId xmlns:a16="http://schemas.microsoft.com/office/drawing/2014/main" id="{39867B9B-3B2A-4CE6-A710-26BA582CF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82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90" name="Freeform 949">
                <a:extLst>
                  <a:ext uri="{FF2B5EF4-FFF2-40B4-BE49-F238E27FC236}">
                    <a16:creationId xmlns:a16="http://schemas.microsoft.com/office/drawing/2014/main" id="{EA7BB38F-61BC-4B70-B3A5-CBA84449C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38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91" name="Freeform 950">
                <a:extLst>
                  <a:ext uri="{FF2B5EF4-FFF2-40B4-BE49-F238E27FC236}">
                    <a16:creationId xmlns:a16="http://schemas.microsoft.com/office/drawing/2014/main" id="{E292F087-E1B2-47AA-B8FB-45A91705A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382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1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92" name="Freeform 951">
                <a:extLst>
                  <a:ext uri="{FF2B5EF4-FFF2-40B4-BE49-F238E27FC236}">
                    <a16:creationId xmlns:a16="http://schemas.microsoft.com/office/drawing/2014/main" id="{60A602AD-947D-4A11-A60E-F28681858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38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93" name="Freeform 952">
                <a:extLst>
                  <a:ext uri="{FF2B5EF4-FFF2-40B4-BE49-F238E27FC236}">
                    <a16:creationId xmlns:a16="http://schemas.microsoft.com/office/drawing/2014/main" id="{471A8367-8282-43A5-AACD-59B1FF33F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82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94" name="Freeform 953">
                <a:extLst>
                  <a:ext uri="{FF2B5EF4-FFF2-40B4-BE49-F238E27FC236}">
                    <a16:creationId xmlns:a16="http://schemas.microsoft.com/office/drawing/2014/main" id="{FD0F654E-2A10-4356-8736-0DCAA8901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3830"/>
                <a:ext cx="4" cy="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1 w 2"/>
                  <a:gd name="T17" fmla="*/ 0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95" name="Freeform 954">
                <a:extLst>
                  <a:ext uri="{FF2B5EF4-FFF2-40B4-BE49-F238E27FC236}">
                    <a16:creationId xmlns:a16="http://schemas.microsoft.com/office/drawing/2014/main" id="{0B9089FD-C8A7-43BF-90EA-7DFCDBE6B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383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0 h 1"/>
                  <a:gd name="T6" fmla="*/ 0 h 1"/>
                  <a:gd name="T7" fmla="*/ 0 h 1"/>
                  <a:gd name="T8" fmla="*/ 1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96" name="Freeform 955">
                <a:extLst>
                  <a:ext uri="{FF2B5EF4-FFF2-40B4-BE49-F238E27FC236}">
                    <a16:creationId xmlns:a16="http://schemas.microsoft.com/office/drawing/2014/main" id="{48C05918-9364-4954-AAFD-C39FC568F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383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1 h 1"/>
                  <a:gd name="T24" fmla="*/ 0 w 1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97" name="Freeform 956">
                <a:extLst>
                  <a:ext uri="{FF2B5EF4-FFF2-40B4-BE49-F238E27FC236}">
                    <a16:creationId xmlns:a16="http://schemas.microsoft.com/office/drawing/2014/main" id="{74CAC58A-5AD8-4860-86CC-F7FABDCEB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383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1 h 1"/>
                  <a:gd name="T11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98" name="Freeform 957">
                <a:extLst>
                  <a:ext uri="{FF2B5EF4-FFF2-40B4-BE49-F238E27FC236}">
                    <a16:creationId xmlns:a16="http://schemas.microsoft.com/office/drawing/2014/main" id="{92982E72-2B0E-44B5-A77D-49171EABB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3837"/>
                <a:ext cx="6" cy="11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5 h 5"/>
                  <a:gd name="T6" fmla="*/ 0 w 3"/>
                  <a:gd name="T7" fmla="*/ 5 h 5"/>
                  <a:gd name="T8" fmla="*/ 0 w 3"/>
                  <a:gd name="T9" fmla="*/ 5 h 5"/>
                  <a:gd name="T10" fmla="*/ 3 w 3"/>
                  <a:gd name="T11" fmla="*/ 0 h 5"/>
                  <a:gd name="T12" fmla="*/ 3 w 3"/>
                  <a:gd name="T13" fmla="*/ 0 h 5"/>
                  <a:gd name="T14" fmla="*/ 3 w 3"/>
                  <a:gd name="T15" fmla="*/ 0 h 5"/>
                  <a:gd name="T16" fmla="*/ 2 w 3"/>
                  <a:gd name="T17" fmla="*/ 0 h 5"/>
                  <a:gd name="T18" fmla="*/ 0 w 3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599" name="Freeform 958">
                <a:extLst>
                  <a:ext uri="{FF2B5EF4-FFF2-40B4-BE49-F238E27FC236}">
                    <a16:creationId xmlns:a16="http://schemas.microsoft.com/office/drawing/2014/main" id="{81C7DC51-18BA-4252-A15B-F53297F2D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3835"/>
                <a:ext cx="2" cy="17"/>
              </a:xfrm>
              <a:custGeom>
                <a:avLst/>
                <a:gdLst>
                  <a:gd name="T0" fmla="*/ 0 w 1"/>
                  <a:gd name="T1" fmla="*/ 8 h 8"/>
                  <a:gd name="T2" fmla="*/ 0 w 1"/>
                  <a:gd name="T3" fmla="*/ 8 h 8"/>
                  <a:gd name="T4" fmla="*/ 0 w 1"/>
                  <a:gd name="T5" fmla="*/ 8 h 8"/>
                  <a:gd name="T6" fmla="*/ 1 w 1"/>
                  <a:gd name="T7" fmla="*/ 0 h 8"/>
                  <a:gd name="T8" fmla="*/ 1 w 1"/>
                  <a:gd name="T9" fmla="*/ 0 h 8"/>
                  <a:gd name="T10" fmla="*/ 1 w 1"/>
                  <a:gd name="T11" fmla="*/ 0 h 8"/>
                  <a:gd name="T12" fmla="*/ 1 w 1"/>
                  <a:gd name="T13" fmla="*/ 0 h 8"/>
                  <a:gd name="T14" fmla="*/ 0 w 1"/>
                  <a:gd name="T15" fmla="*/ 8 h 8"/>
                  <a:gd name="T16" fmla="*/ 0 w 1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00" name="Freeform 959">
                <a:extLst>
                  <a:ext uri="{FF2B5EF4-FFF2-40B4-BE49-F238E27FC236}">
                    <a16:creationId xmlns:a16="http://schemas.microsoft.com/office/drawing/2014/main" id="{56743616-DAB7-4731-9036-61360309B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3843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01" name="Freeform 960">
                <a:extLst>
                  <a:ext uri="{FF2B5EF4-FFF2-40B4-BE49-F238E27FC236}">
                    <a16:creationId xmlns:a16="http://schemas.microsoft.com/office/drawing/2014/main" id="{AE8CF296-6C36-4ABD-B6AE-714B5A066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3830"/>
                <a:ext cx="42" cy="30"/>
              </a:xfrm>
              <a:custGeom>
                <a:avLst/>
                <a:gdLst>
                  <a:gd name="T0" fmla="*/ 0 w 20"/>
                  <a:gd name="T1" fmla="*/ 9 h 14"/>
                  <a:gd name="T2" fmla="*/ 0 w 20"/>
                  <a:gd name="T3" fmla="*/ 9 h 14"/>
                  <a:gd name="T4" fmla="*/ 4 w 20"/>
                  <a:gd name="T5" fmla="*/ 12 h 14"/>
                  <a:gd name="T6" fmla="*/ 4 w 20"/>
                  <a:gd name="T7" fmla="*/ 12 h 14"/>
                  <a:gd name="T8" fmla="*/ 8 w 20"/>
                  <a:gd name="T9" fmla="*/ 14 h 14"/>
                  <a:gd name="T10" fmla="*/ 8 w 20"/>
                  <a:gd name="T11" fmla="*/ 14 h 14"/>
                  <a:gd name="T12" fmla="*/ 8 w 20"/>
                  <a:gd name="T13" fmla="*/ 14 h 14"/>
                  <a:gd name="T14" fmla="*/ 13 w 20"/>
                  <a:gd name="T15" fmla="*/ 12 h 14"/>
                  <a:gd name="T16" fmla="*/ 13 w 20"/>
                  <a:gd name="T17" fmla="*/ 12 h 14"/>
                  <a:gd name="T18" fmla="*/ 18 w 20"/>
                  <a:gd name="T19" fmla="*/ 6 h 14"/>
                  <a:gd name="T20" fmla="*/ 20 w 20"/>
                  <a:gd name="T21" fmla="*/ 4 h 14"/>
                  <a:gd name="T22" fmla="*/ 20 w 20"/>
                  <a:gd name="T23" fmla="*/ 4 h 14"/>
                  <a:gd name="T24" fmla="*/ 19 w 20"/>
                  <a:gd name="T25" fmla="*/ 0 h 14"/>
                  <a:gd name="T26" fmla="*/ 19 w 20"/>
                  <a:gd name="T27" fmla="*/ 0 h 14"/>
                  <a:gd name="T28" fmla="*/ 19 w 20"/>
                  <a:gd name="T29" fmla="*/ 0 h 14"/>
                  <a:gd name="T30" fmla="*/ 14 w 20"/>
                  <a:gd name="T31" fmla="*/ 6 h 14"/>
                  <a:gd name="T32" fmla="*/ 13 w 20"/>
                  <a:gd name="T33" fmla="*/ 9 h 14"/>
                  <a:gd name="T34" fmla="*/ 0 w 20"/>
                  <a:gd name="T35" fmla="*/ 9 h 14"/>
                  <a:gd name="T36" fmla="*/ 0 w 20"/>
                  <a:gd name="T3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4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02" name="Freeform 961">
                <a:extLst>
                  <a:ext uri="{FF2B5EF4-FFF2-40B4-BE49-F238E27FC236}">
                    <a16:creationId xmlns:a16="http://schemas.microsoft.com/office/drawing/2014/main" id="{CD7DCE8C-1E96-48DC-B544-76AAAC149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843"/>
                <a:ext cx="3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0 w 1"/>
                  <a:gd name="T7" fmla="*/ 1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0 h 3"/>
                  <a:gd name="T18" fmla="*/ 1 w 1"/>
                  <a:gd name="T19" fmla="*/ 0 h 3"/>
                  <a:gd name="T20" fmla="*/ 1 w 1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03" name="Freeform 962">
                <a:extLst>
                  <a:ext uri="{FF2B5EF4-FFF2-40B4-BE49-F238E27FC236}">
                    <a16:creationId xmlns:a16="http://schemas.microsoft.com/office/drawing/2014/main" id="{6925F754-23F3-49D4-B7A8-1E457FFF2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845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04" name="Freeform 963">
                <a:extLst>
                  <a:ext uri="{FF2B5EF4-FFF2-40B4-BE49-F238E27FC236}">
                    <a16:creationId xmlns:a16="http://schemas.microsoft.com/office/drawing/2014/main" id="{5D0CF328-069E-4484-8A83-092CB841F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3845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05" name="Freeform 964">
                <a:extLst>
                  <a:ext uri="{FF2B5EF4-FFF2-40B4-BE49-F238E27FC236}">
                    <a16:creationId xmlns:a16="http://schemas.microsoft.com/office/drawing/2014/main" id="{896AE2A1-B3CF-49BD-B604-E5C9F023F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3781"/>
                <a:ext cx="209" cy="137"/>
              </a:xfrm>
              <a:custGeom>
                <a:avLst/>
                <a:gdLst>
                  <a:gd name="T0" fmla="*/ 67 w 98"/>
                  <a:gd name="T1" fmla="*/ 22 h 64"/>
                  <a:gd name="T2" fmla="*/ 62 w 98"/>
                  <a:gd name="T3" fmla="*/ 19 h 64"/>
                  <a:gd name="T4" fmla="*/ 43 w 98"/>
                  <a:gd name="T5" fmla="*/ 12 h 64"/>
                  <a:gd name="T6" fmla="*/ 34 w 98"/>
                  <a:gd name="T7" fmla="*/ 7 h 64"/>
                  <a:gd name="T8" fmla="*/ 34 w 98"/>
                  <a:gd name="T9" fmla="*/ 7 h 64"/>
                  <a:gd name="T10" fmla="*/ 27 w 98"/>
                  <a:gd name="T11" fmla="*/ 11 h 64"/>
                  <a:gd name="T12" fmla="*/ 16 w 98"/>
                  <a:gd name="T13" fmla="*/ 12 h 64"/>
                  <a:gd name="T14" fmla="*/ 16 w 98"/>
                  <a:gd name="T15" fmla="*/ 9 h 64"/>
                  <a:gd name="T16" fmla="*/ 16 w 98"/>
                  <a:gd name="T17" fmla="*/ 9 h 64"/>
                  <a:gd name="T18" fmla="*/ 15 w 98"/>
                  <a:gd name="T19" fmla="*/ 2 h 64"/>
                  <a:gd name="T20" fmla="*/ 7 w 98"/>
                  <a:gd name="T21" fmla="*/ 0 h 64"/>
                  <a:gd name="T22" fmla="*/ 1 w 98"/>
                  <a:gd name="T23" fmla="*/ 3 h 64"/>
                  <a:gd name="T24" fmla="*/ 5 w 98"/>
                  <a:gd name="T25" fmla="*/ 11 h 64"/>
                  <a:gd name="T26" fmla="*/ 14 w 98"/>
                  <a:gd name="T27" fmla="*/ 11 h 64"/>
                  <a:gd name="T28" fmla="*/ 5 w 98"/>
                  <a:gd name="T29" fmla="*/ 15 h 64"/>
                  <a:gd name="T30" fmla="*/ 9 w 98"/>
                  <a:gd name="T31" fmla="*/ 23 h 64"/>
                  <a:gd name="T32" fmla="*/ 12 w 98"/>
                  <a:gd name="T33" fmla="*/ 22 h 64"/>
                  <a:gd name="T34" fmla="*/ 15 w 98"/>
                  <a:gd name="T35" fmla="*/ 22 h 64"/>
                  <a:gd name="T36" fmla="*/ 21 w 98"/>
                  <a:gd name="T37" fmla="*/ 25 h 64"/>
                  <a:gd name="T38" fmla="*/ 29 w 98"/>
                  <a:gd name="T39" fmla="*/ 28 h 64"/>
                  <a:gd name="T40" fmla="*/ 35 w 98"/>
                  <a:gd name="T41" fmla="*/ 31 h 64"/>
                  <a:gd name="T42" fmla="*/ 40 w 98"/>
                  <a:gd name="T43" fmla="*/ 41 h 64"/>
                  <a:gd name="T44" fmla="*/ 37 w 98"/>
                  <a:gd name="T45" fmla="*/ 41 h 64"/>
                  <a:gd name="T46" fmla="*/ 38 w 98"/>
                  <a:gd name="T47" fmla="*/ 42 h 64"/>
                  <a:gd name="T48" fmla="*/ 39 w 98"/>
                  <a:gd name="T49" fmla="*/ 49 h 64"/>
                  <a:gd name="T50" fmla="*/ 45 w 98"/>
                  <a:gd name="T51" fmla="*/ 47 h 64"/>
                  <a:gd name="T52" fmla="*/ 49 w 98"/>
                  <a:gd name="T53" fmla="*/ 54 h 64"/>
                  <a:gd name="T54" fmla="*/ 57 w 98"/>
                  <a:gd name="T55" fmla="*/ 56 h 64"/>
                  <a:gd name="T56" fmla="*/ 61 w 98"/>
                  <a:gd name="T57" fmla="*/ 54 h 64"/>
                  <a:gd name="T58" fmla="*/ 61 w 98"/>
                  <a:gd name="T59" fmla="*/ 47 h 64"/>
                  <a:gd name="T60" fmla="*/ 64 w 98"/>
                  <a:gd name="T61" fmla="*/ 47 h 64"/>
                  <a:gd name="T62" fmla="*/ 66 w 98"/>
                  <a:gd name="T63" fmla="*/ 46 h 64"/>
                  <a:gd name="T64" fmla="*/ 67 w 98"/>
                  <a:gd name="T65" fmla="*/ 44 h 64"/>
                  <a:gd name="T66" fmla="*/ 76 w 98"/>
                  <a:gd name="T67" fmla="*/ 54 h 64"/>
                  <a:gd name="T68" fmla="*/ 78 w 98"/>
                  <a:gd name="T69" fmla="*/ 55 h 64"/>
                  <a:gd name="T70" fmla="*/ 82 w 98"/>
                  <a:gd name="T71" fmla="*/ 60 h 64"/>
                  <a:gd name="T72" fmla="*/ 92 w 98"/>
                  <a:gd name="T73" fmla="*/ 63 h 64"/>
                  <a:gd name="T74" fmla="*/ 94 w 98"/>
                  <a:gd name="T75" fmla="*/ 64 h 64"/>
                  <a:gd name="T76" fmla="*/ 97 w 98"/>
                  <a:gd name="T77" fmla="*/ 63 h 64"/>
                  <a:gd name="T78" fmla="*/ 98 w 98"/>
                  <a:gd name="T79" fmla="*/ 61 h 64"/>
                  <a:gd name="T80" fmla="*/ 93 w 98"/>
                  <a:gd name="T81" fmla="*/ 57 h 64"/>
                  <a:gd name="T82" fmla="*/ 90 w 98"/>
                  <a:gd name="T83" fmla="*/ 54 h 64"/>
                  <a:gd name="T84" fmla="*/ 87 w 98"/>
                  <a:gd name="T85" fmla="*/ 54 h 64"/>
                  <a:gd name="T86" fmla="*/ 80 w 98"/>
                  <a:gd name="T87" fmla="*/ 44 h 64"/>
                  <a:gd name="T88" fmla="*/ 81 w 98"/>
                  <a:gd name="T89" fmla="*/ 35 h 64"/>
                  <a:gd name="T90" fmla="*/ 73 w 98"/>
                  <a:gd name="T91" fmla="*/ 3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8" h="64">
                    <a:moveTo>
                      <a:pt x="73" y="28"/>
                    </a:moveTo>
                    <a:cubicBezTo>
                      <a:pt x="73" y="28"/>
                      <a:pt x="73" y="28"/>
                      <a:pt x="73" y="28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1"/>
                      <a:pt x="66" y="21"/>
                      <a:pt x="66" y="21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9"/>
                      <a:pt x="44" y="49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55" y="55"/>
                      <a:pt x="55" y="55"/>
                      <a:pt x="55" y="55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57" y="56"/>
                      <a:pt x="57" y="56"/>
                      <a:pt x="57" y="56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61" y="54"/>
                      <a:pt x="61" y="54"/>
                      <a:pt x="61" y="54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4" y="47"/>
                      <a:pt x="64" y="47"/>
                      <a:pt x="64" y="47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6" y="46"/>
                      <a:pt x="66" y="46"/>
                      <a:pt x="66" y="46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4" y="48"/>
                      <a:pt x="74" y="48"/>
                      <a:pt x="74" y="48"/>
                    </a:cubicBezTo>
                    <a:cubicBezTo>
                      <a:pt x="76" y="54"/>
                      <a:pt x="76" y="54"/>
                      <a:pt x="76" y="54"/>
                    </a:cubicBezTo>
                    <a:cubicBezTo>
                      <a:pt x="76" y="54"/>
                      <a:pt x="77" y="54"/>
                      <a:pt x="77" y="54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2" y="63"/>
                      <a:pt x="92" y="63"/>
                      <a:pt x="92" y="63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94" y="64"/>
                      <a:pt x="94" y="64"/>
                      <a:pt x="94" y="64"/>
                    </a:cubicBezTo>
                    <a:cubicBezTo>
                      <a:pt x="94" y="64"/>
                      <a:pt x="94" y="64"/>
                      <a:pt x="94" y="64"/>
                    </a:cubicBezTo>
                    <a:cubicBezTo>
                      <a:pt x="94" y="64"/>
                      <a:pt x="94" y="64"/>
                      <a:pt x="94" y="64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8" y="61"/>
                      <a:pt x="98" y="61"/>
                      <a:pt x="98" y="61"/>
                    </a:cubicBezTo>
                    <a:cubicBezTo>
                      <a:pt x="98" y="61"/>
                      <a:pt x="98" y="61"/>
                      <a:pt x="98" y="61"/>
                    </a:cubicBezTo>
                    <a:cubicBezTo>
                      <a:pt x="98" y="61"/>
                      <a:pt x="98" y="61"/>
                      <a:pt x="98" y="61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3" y="57"/>
                      <a:pt x="93" y="57"/>
                      <a:pt x="93" y="57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90" y="54"/>
                      <a:pt x="90" y="54"/>
                      <a:pt x="90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4" y="48"/>
                      <a:pt x="84" y="48"/>
                      <a:pt x="84" y="47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3" y="39"/>
                      <a:pt x="83" y="39"/>
                      <a:pt x="83" y="39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81" y="35"/>
                      <a:pt x="81" y="35"/>
                      <a:pt x="81" y="35"/>
                    </a:cubicBezTo>
                    <a:cubicBezTo>
                      <a:pt x="76" y="32"/>
                      <a:pt x="76" y="32"/>
                      <a:pt x="76" y="32"/>
                    </a:cubicBezTo>
                    <a:cubicBezTo>
                      <a:pt x="73" y="32"/>
                      <a:pt x="73" y="32"/>
                      <a:pt x="73" y="32"/>
                    </a:cubicBezTo>
                    <a:lnTo>
                      <a:pt x="73" y="2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06" name="Freeform 965">
                <a:extLst>
                  <a:ext uri="{FF2B5EF4-FFF2-40B4-BE49-F238E27FC236}">
                    <a16:creationId xmlns:a16="http://schemas.microsoft.com/office/drawing/2014/main" id="{446DF6BD-D758-4D79-A3DE-A784EE200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3845"/>
                <a:ext cx="4" cy="9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4 h 4"/>
                  <a:gd name="T4" fmla="*/ 0 w 2"/>
                  <a:gd name="T5" fmla="*/ 4 h 4"/>
                  <a:gd name="T6" fmla="*/ 0 w 2"/>
                  <a:gd name="T7" fmla="*/ 4 h 4"/>
                  <a:gd name="T8" fmla="*/ 0 w 2"/>
                  <a:gd name="T9" fmla="*/ 4 h 4"/>
                  <a:gd name="T10" fmla="*/ 2 w 2"/>
                  <a:gd name="T11" fmla="*/ 2 h 4"/>
                  <a:gd name="T12" fmla="*/ 2 w 2"/>
                  <a:gd name="T13" fmla="*/ 2 h 4"/>
                  <a:gd name="T14" fmla="*/ 2 w 2"/>
                  <a:gd name="T15" fmla="*/ 1 h 4"/>
                  <a:gd name="T16" fmla="*/ 2 w 2"/>
                  <a:gd name="T17" fmla="*/ 0 h 4"/>
                  <a:gd name="T18" fmla="*/ 2 w 2"/>
                  <a:gd name="T19" fmla="*/ 0 h 4"/>
                  <a:gd name="T20" fmla="*/ 1 w 2"/>
                  <a:gd name="T21" fmla="*/ 0 h 4"/>
                  <a:gd name="T22" fmla="*/ 1 w 2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07" name="Freeform 966">
                <a:extLst>
                  <a:ext uri="{FF2B5EF4-FFF2-40B4-BE49-F238E27FC236}">
                    <a16:creationId xmlns:a16="http://schemas.microsoft.com/office/drawing/2014/main" id="{010D2CCD-7BC5-47C6-BA1A-C178AA892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85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2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08" name="Freeform 967">
                <a:extLst>
                  <a:ext uri="{FF2B5EF4-FFF2-40B4-BE49-F238E27FC236}">
                    <a16:creationId xmlns:a16="http://schemas.microsoft.com/office/drawing/2014/main" id="{CA1867E4-EF16-4FB2-8B4B-E53FCA1B2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85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09" name="Freeform 968">
                <a:extLst>
                  <a:ext uri="{FF2B5EF4-FFF2-40B4-BE49-F238E27FC236}">
                    <a16:creationId xmlns:a16="http://schemas.microsoft.com/office/drawing/2014/main" id="{366A5694-0609-417D-BEBD-C0D2DAECC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848"/>
                <a:ext cx="3" cy="10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0 h 5"/>
                  <a:gd name="T4" fmla="*/ 1 w 1"/>
                  <a:gd name="T5" fmla="*/ 0 h 5"/>
                  <a:gd name="T6" fmla="*/ 0 w 1"/>
                  <a:gd name="T7" fmla="*/ 5 h 5"/>
                  <a:gd name="T8" fmla="*/ 0 w 1"/>
                  <a:gd name="T9" fmla="*/ 5 h 5"/>
                  <a:gd name="T10" fmla="*/ 0 w 1"/>
                  <a:gd name="T11" fmla="*/ 5 h 5"/>
                  <a:gd name="T12" fmla="*/ 1 w 1"/>
                  <a:gd name="T13" fmla="*/ 5 h 5"/>
                  <a:gd name="T14" fmla="*/ 1 w 1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10" name="Freeform 969">
                <a:extLst>
                  <a:ext uri="{FF2B5EF4-FFF2-40B4-BE49-F238E27FC236}">
                    <a16:creationId xmlns:a16="http://schemas.microsoft.com/office/drawing/2014/main" id="{F2BBC75B-4660-4BE9-9922-4C40E40B5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" y="3852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0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11" name="Freeform 970">
                <a:extLst>
                  <a:ext uri="{FF2B5EF4-FFF2-40B4-BE49-F238E27FC236}">
                    <a16:creationId xmlns:a16="http://schemas.microsoft.com/office/drawing/2014/main" id="{64ED8373-EFF9-48F1-8960-FC39267A1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3852"/>
                <a:ext cx="3" cy="8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0 h 4"/>
                  <a:gd name="T4" fmla="*/ 0 w 1"/>
                  <a:gd name="T5" fmla="*/ 0 h 4"/>
                  <a:gd name="T6" fmla="*/ 0 w 1"/>
                  <a:gd name="T7" fmla="*/ 3 h 4"/>
                  <a:gd name="T8" fmla="*/ 0 w 1"/>
                  <a:gd name="T9" fmla="*/ 3 h 4"/>
                  <a:gd name="T10" fmla="*/ 0 w 1"/>
                  <a:gd name="T11" fmla="*/ 4 h 4"/>
                  <a:gd name="T12" fmla="*/ 0 w 1"/>
                  <a:gd name="T13" fmla="*/ 4 h 4"/>
                  <a:gd name="T14" fmla="*/ 1 w 1"/>
                  <a:gd name="T15" fmla="*/ 4 h 4"/>
                  <a:gd name="T16" fmla="*/ 1 w 1"/>
                  <a:gd name="T17" fmla="*/ 4 h 4"/>
                  <a:gd name="T18" fmla="*/ 1 w 1"/>
                  <a:gd name="T19" fmla="*/ 2 h 4"/>
                  <a:gd name="T20" fmla="*/ 1 w 1"/>
                  <a:gd name="T21" fmla="*/ 2 h 4"/>
                  <a:gd name="T22" fmla="*/ 1 w 1"/>
                  <a:gd name="T23" fmla="*/ 1 h 4"/>
                  <a:gd name="T24" fmla="*/ 1 w 1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12" name="Freeform 971">
                <a:extLst>
                  <a:ext uri="{FF2B5EF4-FFF2-40B4-BE49-F238E27FC236}">
                    <a16:creationId xmlns:a16="http://schemas.microsoft.com/office/drawing/2014/main" id="{BA337D6C-CBA6-4DA1-9C15-4F6D92A3D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3843"/>
                <a:ext cx="12" cy="17"/>
              </a:xfrm>
              <a:custGeom>
                <a:avLst/>
                <a:gdLst>
                  <a:gd name="T0" fmla="*/ 6 w 6"/>
                  <a:gd name="T1" fmla="*/ 8 h 8"/>
                  <a:gd name="T2" fmla="*/ 6 w 6"/>
                  <a:gd name="T3" fmla="*/ 8 h 8"/>
                  <a:gd name="T4" fmla="*/ 6 w 6"/>
                  <a:gd name="T5" fmla="*/ 8 h 8"/>
                  <a:gd name="T6" fmla="*/ 6 w 6"/>
                  <a:gd name="T7" fmla="*/ 8 h 8"/>
                  <a:gd name="T8" fmla="*/ 0 w 6"/>
                  <a:gd name="T9" fmla="*/ 2 h 8"/>
                  <a:gd name="T10" fmla="*/ 0 w 6"/>
                  <a:gd name="T11" fmla="*/ 2 h 8"/>
                  <a:gd name="T12" fmla="*/ 0 w 6"/>
                  <a:gd name="T13" fmla="*/ 2 h 8"/>
                  <a:gd name="T14" fmla="*/ 0 w 6"/>
                  <a:gd name="T15" fmla="*/ 0 h 8"/>
                  <a:gd name="T16" fmla="*/ 0 w 6"/>
                  <a:gd name="T17" fmla="*/ 0 h 8"/>
                  <a:gd name="T18" fmla="*/ 0 w 6"/>
                  <a:gd name="T19" fmla="*/ 0 h 8"/>
                  <a:gd name="T20" fmla="*/ 0 w 6"/>
                  <a:gd name="T21" fmla="*/ 0 h 8"/>
                  <a:gd name="T22" fmla="*/ 0 w 6"/>
                  <a:gd name="T23" fmla="*/ 0 h 8"/>
                  <a:gd name="T24" fmla="*/ 0 w 6"/>
                  <a:gd name="T25" fmla="*/ 2 h 8"/>
                  <a:gd name="T26" fmla="*/ 0 w 6"/>
                  <a:gd name="T27" fmla="*/ 2 h 8"/>
                  <a:gd name="T28" fmla="*/ 0 w 6"/>
                  <a:gd name="T29" fmla="*/ 2 h 8"/>
                  <a:gd name="T30" fmla="*/ 0 w 6"/>
                  <a:gd name="T31" fmla="*/ 2 h 8"/>
                  <a:gd name="T32" fmla="*/ 6 w 6"/>
                  <a:gd name="T33" fmla="*/ 8 h 8"/>
                  <a:gd name="T34" fmla="*/ 6 w 6"/>
                  <a:gd name="T3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8">
                    <a:moveTo>
                      <a:pt x="6" y="8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13" name="Freeform 972">
                <a:extLst>
                  <a:ext uri="{FF2B5EF4-FFF2-40B4-BE49-F238E27FC236}">
                    <a16:creationId xmlns:a16="http://schemas.microsoft.com/office/drawing/2014/main" id="{6FC00754-E56B-4DBB-AA9E-AEE523948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3858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2 h 3"/>
                  <a:gd name="T16" fmla="*/ 0 w 2"/>
                  <a:gd name="T17" fmla="*/ 0 h 3"/>
                  <a:gd name="T18" fmla="*/ 0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14" name="Freeform 973">
                <a:extLst>
                  <a:ext uri="{FF2B5EF4-FFF2-40B4-BE49-F238E27FC236}">
                    <a16:creationId xmlns:a16="http://schemas.microsoft.com/office/drawing/2014/main" id="{D6125AD1-BE89-42D5-8193-1ACD34E4D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3862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15" name="Freeform 974">
                <a:extLst>
                  <a:ext uri="{FF2B5EF4-FFF2-40B4-BE49-F238E27FC236}">
                    <a16:creationId xmlns:a16="http://schemas.microsoft.com/office/drawing/2014/main" id="{77021788-E5BB-4415-A23B-3C9B2B795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3867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  <a:gd name="T14" fmla="*/ 1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16" name="Freeform 975">
                <a:extLst>
                  <a:ext uri="{FF2B5EF4-FFF2-40B4-BE49-F238E27FC236}">
                    <a16:creationId xmlns:a16="http://schemas.microsoft.com/office/drawing/2014/main" id="{9334C3FE-9838-45B5-AAF3-E32E312C7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3862"/>
                <a:ext cx="10" cy="13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5 h 6"/>
                  <a:gd name="T4" fmla="*/ 5 w 5"/>
                  <a:gd name="T5" fmla="*/ 5 h 6"/>
                  <a:gd name="T6" fmla="*/ 5 w 5"/>
                  <a:gd name="T7" fmla="*/ 5 h 6"/>
                  <a:gd name="T8" fmla="*/ 0 w 5"/>
                  <a:gd name="T9" fmla="*/ 1 h 6"/>
                  <a:gd name="T10" fmla="*/ 0 w 5"/>
                  <a:gd name="T11" fmla="*/ 1 h 6"/>
                  <a:gd name="T12" fmla="*/ 0 w 5"/>
                  <a:gd name="T13" fmla="*/ 1 h 6"/>
                  <a:gd name="T14" fmla="*/ 0 w 5"/>
                  <a:gd name="T15" fmla="*/ 1 h 6"/>
                  <a:gd name="T16" fmla="*/ 5 w 5"/>
                  <a:gd name="T17" fmla="*/ 6 h 6"/>
                  <a:gd name="T18" fmla="*/ 5 w 5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17" name="Freeform 976">
                <a:extLst>
                  <a:ext uri="{FF2B5EF4-FFF2-40B4-BE49-F238E27FC236}">
                    <a16:creationId xmlns:a16="http://schemas.microsoft.com/office/drawing/2014/main" id="{6E242D01-4820-488A-AC6E-AEABF8685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8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18" name="Freeform 977">
                <a:extLst>
                  <a:ext uri="{FF2B5EF4-FFF2-40B4-BE49-F238E27FC236}">
                    <a16:creationId xmlns:a16="http://schemas.microsoft.com/office/drawing/2014/main" id="{BD96488B-9201-4637-B697-B59751BF6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3867"/>
                <a:ext cx="15" cy="2"/>
              </a:xfrm>
              <a:custGeom>
                <a:avLst/>
                <a:gdLst>
                  <a:gd name="T0" fmla="*/ 0 w 7"/>
                  <a:gd name="T1" fmla="*/ 0 h 1"/>
                  <a:gd name="T2" fmla="*/ 1 w 7"/>
                  <a:gd name="T3" fmla="*/ 1 h 1"/>
                  <a:gd name="T4" fmla="*/ 6 w 7"/>
                  <a:gd name="T5" fmla="*/ 1 h 1"/>
                  <a:gd name="T6" fmla="*/ 7 w 7"/>
                  <a:gd name="T7" fmla="*/ 1 h 1"/>
                  <a:gd name="T8" fmla="*/ 6 w 7"/>
                  <a:gd name="T9" fmla="*/ 1 h 1"/>
                  <a:gd name="T10" fmla="*/ 3 w 7"/>
                  <a:gd name="T11" fmla="*/ 0 h 1"/>
                  <a:gd name="T12" fmla="*/ 5 w 7"/>
                  <a:gd name="T13" fmla="*/ 0 h 1"/>
                  <a:gd name="T14" fmla="*/ 5 w 7"/>
                  <a:gd name="T15" fmla="*/ 0 h 1"/>
                  <a:gd name="T16" fmla="*/ 5 w 7"/>
                  <a:gd name="T17" fmla="*/ 0 h 1"/>
                  <a:gd name="T18" fmla="*/ 1 w 7"/>
                  <a:gd name="T19" fmla="*/ 0 h 1"/>
                  <a:gd name="T20" fmla="*/ 0 w 7"/>
                  <a:gd name="T21" fmla="*/ 0 h 1"/>
                  <a:gd name="T22" fmla="*/ 1 w 7"/>
                  <a:gd name="T23" fmla="*/ 0 h 1"/>
                  <a:gd name="T24" fmla="*/ 0 w 7"/>
                  <a:gd name="T25" fmla="*/ 0 h 1"/>
                  <a:gd name="T26" fmla="*/ 0 w 7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19" name="Freeform 978">
                <a:extLst>
                  <a:ext uri="{FF2B5EF4-FFF2-40B4-BE49-F238E27FC236}">
                    <a16:creationId xmlns:a16="http://schemas.microsoft.com/office/drawing/2014/main" id="{81F0D666-2B30-41DA-BA66-F05C50CDB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386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1 w 1"/>
                  <a:gd name="T7" fmla="*/ 1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20" name="Freeform 979">
                <a:extLst>
                  <a:ext uri="{FF2B5EF4-FFF2-40B4-BE49-F238E27FC236}">
                    <a16:creationId xmlns:a16="http://schemas.microsoft.com/office/drawing/2014/main" id="{D6440CEA-FB14-4B0B-8B4D-C567B02C7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387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0 w 1"/>
                  <a:gd name="T21" fmla="*/ 0 h 1"/>
                  <a:gd name="T22" fmla="*/ 0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21" name="Freeform 980">
                <a:extLst>
                  <a:ext uri="{FF2B5EF4-FFF2-40B4-BE49-F238E27FC236}">
                    <a16:creationId xmlns:a16="http://schemas.microsoft.com/office/drawing/2014/main" id="{20AC0851-93CD-43A2-9452-427502C8E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3854"/>
                <a:ext cx="108" cy="38"/>
              </a:xfrm>
              <a:custGeom>
                <a:avLst/>
                <a:gdLst>
                  <a:gd name="T0" fmla="*/ 46 w 51"/>
                  <a:gd name="T1" fmla="*/ 18 h 18"/>
                  <a:gd name="T2" fmla="*/ 46 w 51"/>
                  <a:gd name="T3" fmla="*/ 18 h 18"/>
                  <a:gd name="T4" fmla="*/ 46 w 51"/>
                  <a:gd name="T5" fmla="*/ 18 h 18"/>
                  <a:gd name="T6" fmla="*/ 46 w 51"/>
                  <a:gd name="T7" fmla="*/ 18 h 18"/>
                  <a:gd name="T8" fmla="*/ 45 w 51"/>
                  <a:gd name="T9" fmla="*/ 14 h 18"/>
                  <a:gd name="T10" fmla="*/ 51 w 51"/>
                  <a:gd name="T11" fmla="*/ 16 h 18"/>
                  <a:gd name="T12" fmla="*/ 51 w 51"/>
                  <a:gd name="T13" fmla="*/ 16 h 18"/>
                  <a:gd name="T14" fmla="*/ 51 w 51"/>
                  <a:gd name="T15" fmla="*/ 16 h 18"/>
                  <a:gd name="T16" fmla="*/ 51 w 51"/>
                  <a:gd name="T17" fmla="*/ 16 h 18"/>
                  <a:gd name="T18" fmla="*/ 51 w 51"/>
                  <a:gd name="T19" fmla="*/ 16 h 18"/>
                  <a:gd name="T20" fmla="*/ 45 w 51"/>
                  <a:gd name="T21" fmla="*/ 14 h 18"/>
                  <a:gd name="T22" fmla="*/ 45 w 51"/>
                  <a:gd name="T23" fmla="*/ 12 h 18"/>
                  <a:gd name="T24" fmla="*/ 45 w 51"/>
                  <a:gd name="T25" fmla="*/ 12 h 18"/>
                  <a:gd name="T26" fmla="*/ 39 w 51"/>
                  <a:gd name="T27" fmla="*/ 12 h 18"/>
                  <a:gd name="T28" fmla="*/ 37 w 51"/>
                  <a:gd name="T29" fmla="*/ 10 h 18"/>
                  <a:gd name="T30" fmla="*/ 36 w 51"/>
                  <a:gd name="T31" fmla="*/ 6 h 18"/>
                  <a:gd name="T32" fmla="*/ 36 w 51"/>
                  <a:gd name="T33" fmla="*/ 6 h 18"/>
                  <a:gd name="T34" fmla="*/ 29 w 51"/>
                  <a:gd name="T35" fmla="*/ 5 h 18"/>
                  <a:gd name="T36" fmla="*/ 28 w 51"/>
                  <a:gd name="T37" fmla="*/ 3 h 18"/>
                  <a:gd name="T38" fmla="*/ 28 w 51"/>
                  <a:gd name="T39" fmla="*/ 3 h 18"/>
                  <a:gd name="T40" fmla="*/ 28 w 51"/>
                  <a:gd name="T41" fmla="*/ 3 h 18"/>
                  <a:gd name="T42" fmla="*/ 25 w 51"/>
                  <a:gd name="T43" fmla="*/ 7 h 18"/>
                  <a:gd name="T44" fmla="*/ 24 w 51"/>
                  <a:gd name="T45" fmla="*/ 6 h 18"/>
                  <a:gd name="T46" fmla="*/ 24 w 51"/>
                  <a:gd name="T47" fmla="*/ 6 h 18"/>
                  <a:gd name="T48" fmla="*/ 17 w 51"/>
                  <a:gd name="T49" fmla="*/ 6 h 18"/>
                  <a:gd name="T50" fmla="*/ 15 w 51"/>
                  <a:gd name="T51" fmla="*/ 2 h 18"/>
                  <a:gd name="T52" fmla="*/ 15 w 51"/>
                  <a:gd name="T53" fmla="*/ 2 h 18"/>
                  <a:gd name="T54" fmla="*/ 9 w 51"/>
                  <a:gd name="T55" fmla="*/ 0 h 18"/>
                  <a:gd name="T56" fmla="*/ 9 w 51"/>
                  <a:gd name="T57" fmla="*/ 0 h 18"/>
                  <a:gd name="T58" fmla="*/ 4 w 51"/>
                  <a:gd name="T59" fmla="*/ 0 h 18"/>
                  <a:gd name="T60" fmla="*/ 3 w 51"/>
                  <a:gd name="T61" fmla="*/ 0 h 18"/>
                  <a:gd name="T62" fmla="*/ 1 w 51"/>
                  <a:gd name="T63" fmla="*/ 6 h 18"/>
                  <a:gd name="T64" fmla="*/ 0 w 51"/>
                  <a:gd name="T65" fmla="*/ 6 h 18"/>
                  <a:gd name="T66" fmla="*/ 0 w 51"/>
                  <a:gd name="T67" fmla="*/ 6 h 18"/>
                  <a:gd name="T68" fmla="*/ 0 w 51"/>
                  <a:gd name="T69" fmla="*/ 6 h 18"/>
                  <a:gd name="T70" fmla="*/ 6 w 51"/>
                  <a:gd name="T71" fmla="*/ 10 h 18"/>
                  <a:gd name="T72" fmla="*/ 13 w 51"/>
                  <a:gd name="T73" fmla="*/ 12 h 18"/>
                  <a:gd name="T74" fmla="*/ 18 w 51"/>
                  <a:gd name="T75" fmla="*/ 12 h 18"/>
                  <a:gd name="T76" fmla="*/ 18 w 51"/>
                  <a:gd name="T77" fmla="*/ 12 h 18"/>
                  <a:gd name="T78" fmla="*/ 19 w 51"/>
                  <a:gd name="T79" fmla="*/ 12 h 18"/>
                  <a:gd name="T80" fmla="*/ 19 w 51"/>
                  <a:gd name="T81" fmla="*/ 12 h 18"/>
                  <a:gd name="T82" fmla="*/ 19 w 51"/>
                  <a:gd name="T83" fmla="*/ 12 h 18"/>
                  <a:gd name="T84" fmla="*/ 19 w 51"/>
                  <a:gd name="T85" fmla="*/ 12 h 18"/>
                  <a:gd name="T86" fmla="*/ 20 w 51"/>
                  <a:gd name="T87" fmla="*/ 12 h 18"/>
                  <a:gd name="T88" fmla="*/ 23 w 51"/>
                  <a:gd name="T89" fmla="*/ 12 h 18"/>
                  <a:gd name="T90" fmla="*/ 27 w 51"/>
                  <a:gd name="T91" fmla="*/ 15 h 18"/>
                  <a:gd name="T92" fmla="*/ 32 w 51"/>
                  <a:gd name="T93" fmla="*/ 16 h 18"/>
                  <a:gd name="T94" fmla="*/ 36 w 51"/>
                  <a:gd name="T95" fmla="*/ 16 h 18"/>
                  <a:gd name="T96" fmla="*/ 36 w 51"/>
                  <a:gd name="T97" fmla="*/ 16 h 18"/>
                  <a:gd name="T98" fmla="*/ 39 w 51"/>
                  <a:gd name="T99" fmla="*/ 15 h 18"/>
                  <a:gd name="T100" fmla="*/ 46 w 51"/>
                  <a:gd name="T10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1" h="18">
                    <a:moveTo>
                      <a:pt x="46" y="18"/>
                    </a:move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9" y="15"/>
                      <a:pt x="39" y="15"/>
                      <a:pt x="39" y="15"/>
                    </a:cubicBezTo>
                    <a:lnTo>
                      <a:pt x="46" y="1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22" name="Freeform 981">
                <a:extLst>
                  <a:ext uri="{FF2B5EF4-FFF2-40B4-BE49-F238E27FC236}">
                    <a16:creationId xmlns:a16="http://schemas.microsoft.com/office/drawing/2014/main" id="{0201B11F-D95C-4FFA-856B-6B2D05681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387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  <a:gd name="T5" fmla="*/ 0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23" name="Freeform 982">
                <a:extLst>
                  <a:ext uri="{FF2B5EF4-FFF2-40B4-BE49-F238E27FC236}">
                    <a16:creationId xmlns:a16="http://schemas.microsoft.com/office/drawing/2014/main" id="{60BC11D7-44F2-4BF5-9A27-DDF557CE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3871"/>
                <a:ext cx="5" cy="13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2 w 2"/>
                  <a:gd name="T5" fmla="*/ 0 h 6"/>
                  <a:gd name="T6" fmla="*/ 0 w 2"/>
                  <a:gd name="T7" fmla="*/ 5 h 6"/>
                  <a:gd name="T8" fmla="*/ 0 w 2"/>
                  <a:gd name="T9" fmla="*/ 5 h 6"/>
                  <a:gd name="T10" fmla="*/ 0 w 2"/>
                  <a:gd name="T11" fmla="*/ 5 h 6"/>
                  <a:gd name="T12" fmla="*/ 0 w 2"/>
                  <a:gd name="T13" fmla="*/ 6 h 6"/>
                  <a:gd name="T14" fmla="*/ 0 w 2"/>
                  <a:gd name="T15" fmla="*/ 5 h 6"/>
                  <a:gd name="T16" fmla="*/ 2 w 2"/>
                  <a:gd name="T17" fmla="*/ 0 h 6"/>
                  <a:gd name="T18" fmla="*/ 2 w 2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24" name="Freeform 983">
                <a:extLst>
                  <a:ext uri="{FF2B5EF4-FFF2-40B4-BE49-F238E27FC236}">
                    <a16:creationId xmlns:a16="http://schemas.microsoft.com/office/drawing/2014/main" id="{37015C63-858A-4D17-9371-E08FE349F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387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1 w 1"/>
                  <a:gd name="T25" fmla="*/ 1 h 1"/>
                  <a:gd name="T26" fmla="*/ 1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25" name="Freeform 984">
                <a:extLst>
                  <a:ext uri="{FF2B5EF4-FFF2-40B4-BE49-F238E27FC236}">
                    <a16:creationId xmlns:a16="http://schemas.microsoft.com/office/drawing/2014/main" id="{95639B3B-A5D3-4A1A-B855-B3E98892F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3877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1 h 2"/>
                  <a:gd name="T10" fmla="*/ 1 w 2"/>
                  <a:gd name="T11" fmla="*/ 2 h 2"/>
                  <a:gd name="T12" fmla="*/ 1 w 2"/>
                  <a:gd name="T13" fmla="*/ 2 h 2"/>
                  <a:gd name="T14" fmla="*/ 1 w 2"/>
                  <a:gd name="T15" fmla="*/ 2 h 2"/>
                  <a:gd name="T16" fmla="*/ 1 w 2"/>
                  <a:gd name="T17" fmla="*/ 2 h 2"/>
                  <a:gd name="T18" fmla="*/ 2 w 2"/>
                  <a:gd name="T19" fmla="*/ 1 h 2"/>
                  <a:gd name="T20" fmla="*/ 2 w 2"/>
                  <a:gd name="T21" fmla="*/ 1 h 2"/>
                  <a:gd name="T22" fmla="*/ 1 w 2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26" name="Freeform 985">
                <a:extLst>
                  <a:ext uri="{FF2B5EF4-FFF2-40B4-BE49-F238E27FC236}">
                    <a16:creationId xmlns:a16="http://schemas.microsoft.com/office/drawing/2014/main" id="{2CB92829-DE71-434E-A894-E58A97FC6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3877"/>
                <a:ext cx="11" cy="0"/>
              </a:xfrm>
              <a:custGeom>
                <a:avLst/>
                <a:gdLst>
                  <a:gd name="T0" fmla="*/ 0 w 5"/>
                  <a:gd name="T1" fmla="*/ 0 w 5"/>
                  <a:gd name="T2" fmla="*/ 5 w 5"/>
                  <a:gd name="T3" fmla="*/ 5 w 5"/>
                  <a:gd name="T4" fmla="*/ 5 w 5"/>
                  <a:gd name="T5" fmla="*/ 5 w 5"/>
                  <a:gd name="T6" fmla="*/ 0 w 5"/>
                  <a:gd name="T7" fmla="*/ 0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27" name="Freeform 986">
                <a:extLst>
                  <a:ext uri="{FF2B5EF4-FFF2-40B4-BE49-F238E27FC236}">
                    <a16:creationId xmlns:a16="http://schemas.microsoft.com/office/drawing/2014/main" id="{B6C34498-1051-40F8-A5B0-694CE577D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3877"/>
                <a:ext cx="4" cy="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1 w 2"/>
                  <a:gd name="T11" fmla="*/ 0 h 2"/>
                  <a:gd name="T12" fmla="*/ 0 w 2"/>
                  <a:gd name="T13" fmla="*/ 2 h 2"/>
                  <a:gd name="T14" fmla="*/ 0 w 2"/>
                  <a:gd name="T15" fmla="*/ 2 h 2"/>
                  <a:gd name="T16" fmla="*/ 1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28" name="Freeform 987">
                <a:extLst>
                  <a:ext uri="{FF2B5EF4-FFF2-40B4-BE49-F238E27FC236}">
                    <a16:creationId xmlns:a16="http://schemas.microsoft.com/office/drawing/2014/main" id="{5C6C2E78-5FAD-40CF-AB32-711D45072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6" y="3873"/>
                <a:ext cx="12" cy="15"/>
              </a:xfrm>
              <a:custGeom>
                <a:avLst/>
                <a:gdLst>
                  <a:gd name="T0" fmla="*/ 6 w 6"/>
                  <a:gd name="T1" fmla="*/ 5 h 7"/>
                  <a:gd name="T2" fmla="*/ 6 w 6"/>
                  <a:gd name="T3" fmla="*/ 5 h 7"/>
                  <a:gd name="T4" fmla="*/ 4 w 6"/>
                  <a:gd name="T5" fmla="*/ 0 h 7"/>
                  <a:gd name="T6" fmla="*/ 4 w 6"/>
                  <a:gd name="T7" fmla="*/ 0 h 7"/>
                  <a:gd name="T8" fmla="*/ 4 w 6"/>
                  <a:gd name="T9" fmla="*/ 0 h 7"/>
                  <a:gd name="T10" fmla="*/ 0 w 6"/>
                  <a:gd name="T11" fmla="*/ 7 h 7"/>
                  <a:gd name="T12" fmla="*/ 0 w 6"/>
                  <a:gd name="T13" fmla="*/ 7 h 7"/>
                  <a:gd name="T14" fmla="*/ 0 w 6"/>
                  <a:gd name="T15" fmla="*/ 7 h 7"/>
                  <a:gd name="T16" fmla="*/ 0 w 6"/>
                  <a:gd name="T17" fmla="*/ 7 h 7"/>
                  <a:gd name="T18" fmla="*/ 6 w 6"/>
                  <a:gd name="T19" fmla="*/ 5 h 7"/>
                  <a:gd name="T20" fmla="*/ 6 w 6"/>
                  <a:gd name="T2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29" name="Freeform 988">
                <a:extLst>
                  <a:ext uri="{FF2B5EF4-FFF2-40B4-BE49-F238E27FC236}">
                    <a16:creationId xmlns:a16="http://schemas.microsoft.com/office/drawing/2014/main" id="{47712D12-D6DD-4758-9329-1F6CE54D5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3880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30" name="Freeform 989">
                <a:extLst>
                  <a:ext uri="{FF2B5EF4-FFF2-40B4-BE49-F238E27FC236}">
                    <a16:creationId xmlns:a16="http://schemas.microsoft.com/office/drawing/2014/main" id="{8DBF78BC-D43B-4729-811F-8BC75E7B3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388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31" name="Freeform 990">
                <a:extLst>
                  <a:ext uri="{FF2B5EF4-FFF2-40B4-BE49-F238E27FC236}">
                    <a16:creationId xmlns:a16="http://schemas.microsoft.com/office/drawing/2014/main" id="{5C3D9799-2B9B-4286-AD4F-E7D4FF8D4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88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0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32" name="Freeform 991">
                <a:extLst>
                  <a:ext uri="{FF2B5EF4-FFF2-40B4-BE49-F238E27FC236}">
                    <a16:creationId xmlns:a16="http://schemas.microsoft.com/office/drawing/2014/main" id="{679FAFC5-02E2-4880-892D-B1703356F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3882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33" name="Freeform 992">
                <a:extLst>
                  <a:ext uri="{FF2B5EF4-FFF2-40B4-BE49-F238E27FC236}">
                    <a16:creationId xmlns:a16="http://schemas.microsoft.com/office/drawing/2014/main" id="{0E17281F-AD66-4701-975F-5D43B6928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3875"/>
                <a:ext cx="11" cy="7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0 w 5"/>
                  <a:gd name="T5" fmla="*/ 0 h 3"/>
                  <a:gd name="T6" fmla="*/ 0 w 5"/>
                  <a:gd name="T7" fmla="*/ 0 h 3"/>
                  <a:gd name="T8" fmla="*/ 4 w 5"/>
                  <a:gd name="T9" fmla="*/ 3 h 3"/>
                  <a:gd name="T10" fmla="*/ 4 w 5"/>
                  <a:gd name="T11" fmla="*/ 3 h 3"/>
                  <a:gd name="T12" fmla="*/ 5 w 5"/>
                  <a:gd name="T13" fmla="*/ 3 h 3"/>
                  <a:gd name="T14" fmla="*/ 5 w 5"/>
                  <a:gd name="T15" fmla="*/ 3 h 3"/>
                  <a:gd name="T16" fmla="*/ 5 w 5"/>
                  <a:gd name="T17" fmla="*/ 3 h 3"/>
                  <a:gd name="T18" fmla="*/ 0 w 5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34" name="Freeform 993">
                <a:extLst>
                  <a:ext uri="{FF2B5EF4-FFF2-40B4-BE49-F238E27FC236}">
                    <a16:creationId xmlns:a16="http://schemas.microsoft.com/office/drawing/2014/main" id="{689B70F1-B25A-43D2-A1E2-7FBBEDBD9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388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35" name="Freeform 994">
                <a:extLst>
                  <a:ext uri="{FF2B5EF4-FFF2-40B4-BE49-F238E27FC236}">
                    <a16:creationId xmlns:a16="http://schemas.microsoft.com/office/drawing/2014/main" id="{FA07A59E-F64E-4615-A7B9-85AAC2F8D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3884"/>
                <a:ext cx="4" cy="0"/>
              </a:xfrm>
              <a:custGeom>
                <a:avLst/>
                <a:gdLst>
                  <a:gd name="T0" fmla="*/ 2 w 2"/>
                  <a:gd name="T1" fmla="*/ 2 w 2"/>
                  <a:gd name="T2" fmla="*/ 2 w 2"/>
                  <a:gd name="T3" fmla="*/ 0 w 2"/>
                  <a:gd name="T4" fmla="*/ 0 w 2"/>
                  <a:gd name="T5" fmla="*/ 0 w 2"/>
                  <a:gd name="T6" fmla="*/ 0 w 2"/>
                  <a:gd name="T7" fmla="*/ 0 w 2"/>
                  <a:gd name="T8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36" name="Freeform 995">
                <a:extLst>
                  <a:ext uri="{FF2B5EF4-FFF2-40B4-BE49-F238E27FC236}">
                    <a16:creationId xmlns:a16="http://schemas.microsoft.com/office/drawing/2014/main" id="{9448589C-EB65-403F-8054-969A3F0E3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38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37" name="Freeform 996">
                <a:extLst>
                  <a:ext uri="{FF2B5EF4-FFF2-40B4-BE49-F238E27FC236}">
                    <a16:creationId xmlns:a16="http://schemas.microsoft.com/office/drawing/2014/main" id="{D6F81DCC-7A48-4673-863A-25B11E7A7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38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38" name="Freeform 997">
                <a:extLst>
                  <a:ext uri="{FF2B5EF4-FFF2-40B4-BE49-F238E27FC236}">
                    <a16:creationId xmlns:a16="http://schemas.microsoft.com/office/drawing/2014/main" id="{394E6053-05A8-454F-A529-5A00E970D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39" name="Freeform 998">
                <a:extLst>
                  <a:ext uri="{FF2B5EF4-FFF2-40B4-BE49-F238E27FC236}">
                    <a16:creationId xmlns:a16="http://schemas.microsoft.com/office/drawing/2014/main" id="{0DC14480-5CA0-40F2-AB48-5983EFB36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388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40" name="Freeform 999">
                <a:extLst>
                  <a:ext uri="{FF2B5EF4-FFF2-40B4-BE49-F238E27FC236}">
                    <a16:creationId xmlns:a16="http://schemas.microsoft.com/office/drawing/2014/main" id="{3E2BE580-80F8-46D5-82B7-D95B308E7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88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41" name="Freeform 1000">
                <a:extLst>
                  <a:ext uri="{FF2B5EF4-FFF2-40B4-BE49-F238E27FC236}">
                    <a16:creationId xmlns:a16="http://schemas.microsoft.com/office/drawing/2014/main" id="{0CD6FB4C-B2C0-402C-B707-6762EFCE8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3882"/>
                <a:ext cx="5" cy="8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0 w 2"/>
                  <a:gd name="T17" fmla="*/ 0 h 4"/>
                  <a:gd name="T18" fmla="*/ 0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42" name="Freeform 1001">
                <a:extLst>
                  <a:ext uri="{FF2B5EF4-FFF2-40B4-BE49-F238E27FC236}">
                    <a16:creationId xmlns:a16="http://schemas.microsoft.com/office/drawing/2014/main" id="{F45A5074-BA0A-40FC-82B4-8D1887F29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3884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2 w 2"/>
                  <a:gd name="T15" fmla="*/ 0 h 2"/>
                  <a:gd name="T16" fmla="*/ 1 w 2"/>
                  <a:gd name="T17" fmla="*/ 0 h 2"/>
                  <a:gd name="T18" fmla="*/ 0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43" name="Freeform 1002">
                <a:extLst>
                  <a:ext uri="{FF2B5EF4-FFF2-40B4-BE49-F238E27FC236}">
                    <a16:creationId xmlns:a16="http://schemas.microsoft.com/office/drawing/2014/main" id="{5EF9761A-5B10-4D71-A64F-F85F4D514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3884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0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3 w 3"/>
                  <a:gd name="T11" fmla="*/ 1 h 1"/>
                  <a:gd name="T12" fmla="*/ 3 w 3"/>
                  <a:gd name="T13" fmla="*/ 1 h 1"/>
                  <a:gd name="T14" fmla="*/ 3 w 3"/>
                  <a:gd name="T15" fmla="*/ 1 h 1"/>
                  <a:gd name="T16" fmla="*/ 0 w 3"/>
                  <a:gd name="T17" fmla="*/ 0 h 1"/>
                  <a:gd name="T18" fmla="*/ 0 w 3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44" name="Freeform 1003">
                <a:extLst>
                  <a:ext uri="{FF2B5EF4-FFF2-40B4-BE49-F238E27FC236}">
                    <a16:creationId xmlns:a16="http://schemas.microsoft.com/office/drawing/2014/main" id="{50218DEB-FCB2-4FA4-96E0-C8130344C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886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0 w 2"/>
                  <a:gd name="T21" fmla="*/ 0 h 1"/>
                  <a:gd name="T22" fmla="*/ 1 w 2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45" name="Freeform 1004">
                <a:extLst>
                  <a:ext uri="{FF2B5EF4-FFF2-40B4-BE49-F238E27FC236}">
                    <a16:creationId xmlns:a16="http://schemas.microsoft.com/office/drawing/2014/main" id="{C4077241-ACE6-48A6-BEDB-9232DE6BF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3884"/>
                <a:ext cx="2" cy="6"/>
              </a:xfrm>
              <a:custGeom>
                <a:avLst/>
                <a:gdLst>
                  <a:gd name="T0" fmla="*/ 0 w 1"/>
                  <a:gd name="T1" fmla="*/ 1 h 3"/>
                  <a:gd name="T2" fmla="*/ 0 w 1"/>
                  <a:gd name="T3" fmla="*/ 1 h 3"/>
                  <a:gd name="T4" fmla="*/ 0 w 1"/>
                  <a:gd name="T5" fmla="*/ 2 h 3"/>
                  <a:gd name="T6" fmla="*/ 1 w 1"/>
                  <a:gd name="T7" fmla="*/ 3 h 3"/>
                  <a:gd name="T8" fmla="*/ 1 w 1"/>
                  <a:gd name="T9" fmla="*/ 3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  <a:gd name="T20" fmla="*/ 0 w 1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46" name="Freeform 1005">
                <a:extLst>
                  <a:ext uri="{FF2B5EF4-FFF2-40B4-BE49-F238E27FC236}">
                    <a16:creationId xmlns:a16="http://schemas.microsoft.com/office/drawing/2014/main" id="{BEA97FA1-C347-444F-85EB-D62526489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886"/>
                <a:ext cx="7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0 w 3"/>
                  <a:gd name="T4" fmla="*/ 0 w 3"/>
                  <a:gd name="T5" fmla="*/ 3 w 3"/>
                  <a:gd name="T6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47" name="Freeform 1006">
                <a:extLst>
                  <a:ext uri="{FF2B5EF4-FFF2-40B4-BE49-F238E27FC236}">
                    <a16:creationId xmlns:a16="http://schemas.microsoft.com/office/drawing/2014/main" id="{4765BB5A-5EA3-4631-A1F8-D087DED41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38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48" name="Freeform 1007">
                <a:extLst>
                  <a:ext uri="{FF2B5EF4-FFF2-40B4-BE49-F238E27FC236}">
                    <a16:creationId xmlns:a16="http://schemas.microsoft.com/office/drawing/2014/main" id="{B19D4F98-CD4E-4CAA-979D-79F7FC7BF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886"/>
                <a:ext cx="32" cy="9"/>
              </a:xfrm>
              <a:custGeom>
                <a:avLst/>
                <a:gdLst>
                  <a:gd name="T0" fmla="*/ 13 w 15"/>
                  <a:gd name="T1" fmla="*/ 3 h 4"/>
                  <a:gd name="T2" fmla="*/ 15 w 15"/>
                  <a:gd name="T3" fmla="*/ 0 h 4"/>
                  <a:gd name="T4" fmla="*/ 15 w 15"/>
                  <a:gd name="T5" fmla="*/ 0 h 4"/>
                  <a:gd name="T6" fmla="*/ 15 w 15"/>
                  <a:gd name="T7" fmla="*/ 0 h 4"/>
                  <a:gd name="T8" fmla="*/ 11 w 15"/>
                  <a:gd name="T9" fmla="*/ 2 h 4"/>
                  <a:gd name="T10" fmla="*/ 8 w 15"/>
                  <a:gd name="T11" fmla="*/ 2 h 4"/>
                  <a:gd name="T12" fmla="*/ 2 w 15"/>
                  <a:gd name="T13" fmla="*/ 0 h 4"/>
                  <a:gd name="T14" fmla="*/ 1 w 15"/>
                  <a:gd name="T15" fmla="*/ 0 h 4"/>
                  <a:gd name="T16" fmla="*/ 0 w 15"/>
                  <a:gd name="T17" fmla="*/ 4 h 4"/>
                  <a:gd name="T18" fmla="*/ 0 w 15"/>
                  <a:gd name="T19" fmla="*/ 4 h 4"/>
                  <a:gd name="T20" fmla="*/ 0 w 15"/>
                  <a:gd name="T21" fmla="*/ 4 h 4"/>
                  <a:gd name="T22" fmla="*/ 5 w 15"/>
                  <a:gd name="T23" fmla="*/ 4 h 4"/>
                  <a:gd name="T24" fmla="*/ 8 w 15"/>
                  <a:gd name="T25" fmla="*/ 4 h 4"/>
                  <a:gd name="T26" fmla="*/ 13 w 15"/>
                  <a:gd name="T27" fmla="*/ 3 h 4"/>
                  <a:gd name="T28" fmla="*/ 13 w 15"/>
                  <a:gd name="T2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4">
                    <a:moveTo>
                      <a:pt x="13" y="3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649" name="Freeform 1008">
                <a:extLst>
                  <a:ext uri="{FF2B5EF4-FFF2-40B4-BE49-F238E27FC236}">
                    <a16:creationId xmlns:a16="http://schemas.microsoft.com/office/drawing/2014/main" id="{B94A9A67-24B2-497B-9D51-7DB30D48E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388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</p:grpSp>
        <p:grpSp>
          <p:nvGrpSpPr>
            <p:cNvPr id="1202" name="Group 1210">
              <a:extLst>
                <a:ext uri="{FF2B5EF4-FFF2-40B4-BE49-F238E27FC236}">
                  <a16:creationId xmlns:a16="http://schemas.microsoft.com/office/drawing/2014/main" id="{1A55B438-A210-4229-A69A-1194DAE149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5" y="3884"/>
              <a:ext cx="3659" cy="597"/>
              <a:chOff x="465" y="3884"/>
              <a:chExt cx="3659" cy="597"/>
            </a:xfrm>
            <a:grpFill/>
          </p:grpSpPr>
          <p:sp>
            <p:nvSpPr>
              <p:cNvPr id="1130" name="Freeform 1010">
                <a:extLst>
                  <a:ext uri="{FF2B5EF4-FFF2-40B4-BE49-F238E27FC236}">
                    <a16:creationId xmlns:a16="http://schemas.microsoft.com/office/drawing/2014/main" id="{6C60A6E2-E7BA-44BE-B5CB-27C92DA33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884"/>
                <a:ext cx="2" cy="11"/>
              </a:xfrm>
              <a:custGeom>
                <a:avLst/>
                <a:gdLst>
                  <a:gd name="T0" fmla="*/ 0 w 1"/>
                  <a:gd name="T1" fmla="*/ 5 h 5"/>
                  <a:gd name="T2" fmla="*/ 0 w 1"/>
                  <a:gd name="T3" fmla="*/ 5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1 h 5"/>
                  <a:gd name="T10" fmla="*/ 1 w 1"/>
                  <a:gd name="T11" fmla="*/ 1 h 5"/>
                  <a:gd name="T12" fmla="*/ 1 w 1"/>
                  <a:gd name="T13" fmla="*/ 1 h 5"/>
                  <a:gd name="T14" fmla="*/ 1 w 1"/>
                  <a:gd name="T15" fmla="*/ 1 h 5"/>
                  <a:gd name="T16" fmla="*/ 0 w 1"/>
                  <a:gd name="T17" fmla="*/ 5 h 5"/>
                  <a:gd name="T18" fmla="*/ 0 w 1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31" name="Freeform 1011">
                <a:extLst>
                  <a:ext uri="{FF2B5EF4-FFF2-40B4-BE49-F238E27FC236}">
                    <a16:creationId xmlns:a16="http://schemas.microsoft.com/office/drawing/2014/main" id="{FE467123-A96E-40C6-8698-E4E0DC0B6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3888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32" name="Freeform 1012">
                <a:extLst>
                  <a:ext uri="{FF2B5EF4-FFF2-40B4-BE49-F238E27FC236}">
                    <a16:creationId xmlns:a16="http://schemas.microsoft.com/office/drawing/2014/main" id="{A7054D2F-A534-4B50-8D15-3CB53C97B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3888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1 w 1"/>
                  <a:gd name="T17" fmla="*/ 2 h 2"/>
                  <a:gd name="T18" fmla="*/ 1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33" name="Freeform 1013">
                <a:extLst>
                  <a:ext uri="{FF2B5EF4-FFF2-40B4-BE49-F238E27FC236}">
                    <a16:creationId xmlns:a16="http://schemas.microsoft.com/office/drawing/2014/main" id="{8EB71C54-0DA2-4027-941B-FCC5BD7BA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3888"/>
                <a:ext cx="22" cy="9"/>
              </a:xfrm>
              <a:custGeom>
                <a:avLst/>
                <a:gdLst>
                  <a:gd name="T0" fmla="*/ 10 w 10"/>
                  <a:gd name="T1" fmla="*/ 2 h 4"/>
                  <a:gd name="T2" fmla="*/ 10 w 10"/>
                  <a:gd name="T3" fmla="*/ 2 h 4"/>
                  <a:gd name="T4" fmla="*/ 9 w 10"/>
                  <a:gd name="T5" fmla="*/ 0 h 4"/>
                  <a:gd name="T6" fmla="*/ 9 w 10"/>
                  <a:gd name="T7" fmla="*/ 0 h 4"/>
                  <a:gd name="T8" fmla="*/ 4 w 10"/>
                  <a:gd name="T9" fmla="*/ 2 h 4"/>
                  <a:gd name="T10" fmla="*/ 1 w 10"/>
                  <a:gd name="T11" fmla="*/ 0 h 4"/>
                  <a:gd name="T12" fmla="*/ 1 w 10"/>
                  <a:gd name="T13" fmla="*/ 0 h 4"/>
                  <a:gd name="T14" fmla="*/ 0 w 10"/>
                  <a:gd name="T15" fmla="*/ 0 h 4"/>
                  <a:gd name="T16" fmla="*/ 0 w 10"/>
                  <a:gd name="T17" fmla="*/ 4 h 4"/>
                  <a:gd name="T18" fmla="*/ 0 w 10"/>
                  <a:gd name="T19" fmla="*/ 4 h 4"/>
                  <a:gd name="T20" fmla="*/ 0 w 10"/>
                  <a:gd name="T21" fmla="*/ 4 h 4"/>
                  <a:gd name="T22" fmla="*/ 0 w 10"/>
                  <a:gd name="T23" fmla="*/ 4 h 4"/>
                  <a:gd name="T24" fmla="*/ 6 w 10"/>
                  <a:gd name="T25" fmla="*/ 3 h 4"/>
                  <a:gd name="T26" fmla="*/ 9 w 10"/>
                  <a:gd name="T27" fmla="*/ 3 h 4"/>
                  <a:gd name="T28" fmla="*/ 9 w 10"/>
                  <a:gd name="T29" fmla="*/ 3 h 4"/>
                  <a:gd name="T30" fmla="*/ 9 w 10"/>
                  <a:gd name="T31" fmla="*/ 2 h 4"/>
                  <a:gd name="T32" fmla="*/ 8 w 10"/>
                  <a:gd name="T33" fmla="*/ 2 h 4"/>
                  <a:gd name="T34" fmla="*/ 10 w 10"/>
                  <a:gd name="T35" fmla="*/ 2 h 4"/>
                  <a:gd name="T36" fmla="*/ 10 w 10"/>
                  <a:gd name="T3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4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34" name="Freeform 1014">
                <a:extLst>
                  <a:ext uri="{FF2B5EF4-FFF2-40B4-BE49-F238E27FC236}">
                    <a16:creationId xmlns:a16="http://schemas.microsoft.com/office/drawing/2014/main" id="{39797C67-FD95-4563-AB41-495A0746C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38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35" name="Freeform 1015">
                <a:extLst>
                  <a:ext uri="{FF2B5EF4-FFF2-40B4-BE49-F238E27FC236}">
                    <a16:creationId xmlns:a16="http://schemas.microsoft.com/office/drawing/2014/main" id="{3E96123F-3DFC-4B34-A435-F38E5370E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389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36" name="Freeform 1016">
                <a:extLst>
                  <a:ext uri="{FF2B5EF4-FFF2-40B4-BE49-F238E27FC236}">
                    <a16:creationId xmlns:a16="http://schemas.microsoft.com/office/drawing/2014/main" id="{4AAB17C5-9026-4B04-BA2E-2F38803FA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3890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37" name="Freeform 1017">
                <a:extLst>
                  <a:ext uri="{FF2B5EF4-FFF2-40B4-BE49-F238E27FC236}">
                    <a16:creationId xmlns:a16="http://schemas.microsoft.com/office/drawing/2014/main" id="{80103EBE-0C1F-4038-B266-4AE7BB482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3890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1 w 1"/>
                  <a:gd name="T27" fmla="*/ 1 h 2"/>
                  <a:gd name="T28" fmla="*/ 1 w 1"/>
                  <a:gd name="T29" fmla="*/ 1 h 2"/>
                  <a:gd name="T30" fmla="*/ 1 w 1"/>
                  <a:gd name="T3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38" name="Freeform 1018">
                <a:extLst>
                  <a:ext uri="{FF2B5EF4-FFF2-40B4-BE49-F238E27FC236}">
                    <a16:creationId xmlns:a16="http://schemas.microsoft.com/office/drawing/2014/main" id="{AE9A8B67-9851-48D2-85EE-C085454D7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3892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39" name="Freeform 1019">
                <a:extLst>
                  <a:ext uri="{FF2B5EF4-FFF2-40B4-BE49-F238E27FC236}">
                    <a16:creationId xmlns:a16="http://schemas.microsoft.com/office/drawing/2014/main" id="{FA23DCD2-8F4B-405C-BD82-76DCDEDE9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389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40" name="Freeform 1020">
                <a:extLst>
                  <a:ext uri="{FF2B5EF4-FFF2-40B4-BE49-F238E27FC236}">
                    <a16:creationId xmlns:a16="http://schemas.microsoft.com/office/drawing/2014/main" id="{5E67BD92-B7E8-4F86-9ABF-98C4DD2D5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886"/>
                <a:ext cx="6" cy="19"/>
              </a:xfrm>
              <a:custGeom>
                <a:avLst/>
                <a:gdLst>
                  <a:gd name="T0" fmla="*/ 3 w 3"/>
                  <a:gd name="T1" fmla="*/ 9 h 9"/>
                  <a:gd name="T2" fmla="*/ 3 w 3"/>
                  <a:gd name="T3" fmla="*/ 9 h 9"/>
                  <a:gd name="T4" fmla="*/ 3 w 3"/>
                  <a:gd name="T5" fmla="*/ 8 h 9"/>
                  <a:gd name="T6" fmla="*/ 3 w 3"/>
                  <a:gd name="T7" fmla="*/ 8 h 9"/>
                  <a:gd name="T8" fmla="*/ 0 w 3"/>
                  <a:gd name="T9" fmla="*/ 0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0 h 9"/>
                  <a:gd name="T16" fmla="*/ 3 w 3"/>
                  <a:gd name="T17" fmla="*/ 8 h 9"/>
                  <a:gd name="T18" fmla="*/ 3 w 3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41" name="Freeform 1021">
                <a:extLst>
                  <a:ext uri="{FF2B5EF4-FFF2-40B4-BE49-F238E27FC236}">
                    <a16:creationId xmlns:a16="http://schemas.microsoft.com/office/drawing/2014/main" id="{51B9D957-C75E-4BA0-B0AE-A8361B9C7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389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42" name="Freeform 1022">
                <a:extLst>
                  <a:ext uri="{FF2B5EF4-FFF2-40B4-BE49-F238E27FC236}">
                    <a16:creationId xmlns:a16="http://schemas.microsoft.com/office/drawing/2014/main" id="{41E7CCD7-56DA-4280-B7C9-86289F498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89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2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43" name="Freeform 1023">
                <a:extLst>
                  <a:ext uri="{FF2B5EF4-FFF2-40B4-BE49-F238E27FC236}">
                    <a16:creationId xmlns:a16="http://schemas.microsoft.com/office/drawing/2014/main" id="{74891694-1745-4827-B006-E6B51ADFE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389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44" name="Freeform 1024">
                <a:extLst>
                  <a:ext uri="{FF2B5EF4-FFF2-40B4-BE49-F238E27FC236}">
                    <a16:creationId xmlns:a16="http://schemas.microsoft.com/office/drawing/2014/main" id="{916211C4-0B85-43CA-BBA9-3DEFFDD6F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389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45" name="Freeform 1025">
                <a:extLst>
                  <a:ext uri="{FF2B5EF4-FFF2-40B4-BE49-F238E27FC236}">
                    <a16:creationId xmlns:a16="http://schemas.microsoft.com/office/drawing/2014/main" id="{F51FF88C-EA5E-4181-B5D8-9DEDC07DA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888"/>
                <a:ext cx="41" cy="26"/>
              </a:xfrm>
              <a:custGeom>
                <a:avLst/>
                <a:gdLst>
                  <a:gd name="T0" fmla="*/ 19 w 19"/>
                  <a:gd name="T1" fmla="*/ 0 h 12"/>
                  <a:gd name="T2" fmla="*/ 19 w 19"/>
                  <a:gd name="T3" fmla="*/ 0 h 12"/>
                  <a:gd name="T4" fmla="*/ 19 w 19"/>
                  <a:gd name="T5" fmla="*/ 0 h 12"/>
                  <a:gd name="T6" fmla="*/ 15 w 19"/>
                  <a:gd name="T7" fmla="*/ 0 h 12"/>
                  <a:gd name="T8" fmla="*/ 8 w 19"/>
                  <a:gd name="T9" fmla="*/ 1 h 12"/>
                  <a:gd name="T10" fmla="*/ 8 w 19"/>
                  <a:gd name="T11" fmla="*/ 1 h 12"/>
                  <a:gd name="T12" fmla="*/ 3 w 19"/>
                  <a:gd name="T13" fmla="*/ 6 h 12"/>
                  <a:gd name="T14" fmla="*/ 1 w 19"/>
                  <a:gd name="T15" fmla="*/ 7 h 12"/>
                  <a:gd name="T16" fmla="*/ 1 w 19"/>
                  <a:gd name="T17" fmla="*/ 7 h 12"/>
                  <a:gd name="T18" fmla="*/ 1 w 19"/>
                  <a:gd name="T19" fmla="*/ 10 h 12"/>
                  <a:gd name="T20" fmla="*/ 1 w 19"/>
                  <a:gd name="T21" fmla="*/ 10 h 12"/>
                  <a:gd name="T22" fmla="*/ 2 w 19"/>
                  <a:gd name="T23" fmla="*/ 10 h 12"/>
                  <a:gd name="T24" fmla="*/ 0 w 19"/>
                  <a:gd name="T25" fmla="*/ 12 h 12"/>
                  <a:gd name="T26" fmla="*/ 0 w 19"/>
                  <a:gd name="T27" fmla="*/ 12 h 12"/>
                  <a:gd name="T28" fmla="*/ 0 w 19"/>
                  <a:gd name="T29" fmla="*/ 12 h 12"/>
                  <a:gd name="T30" fmla="*/ 5 w 19"/>
                  <a:gd name="T31" fmla="*/ 11 h 12"/>
                  <a:gd name="T32" fmla="*/ 5 w 19"/>
                  <a:gd name="T33" fmla="*/ 11 h 12"/>
                  <a:gd name="T34" fmla="*/ 8 w 19"/>
                  <a:gd name="T35" fmla="*/ 6 h 12"/>
                  <a:gd name="T36" fmla="*/ 10 w 19"/>
                  <a:gd name="T37" fmla="*/ 6 h 12"/>
                  <a:gd name="T38" fmla="*/ 10 w 19"/>
                  <a:gd name="T39" fmla="*/ 6 h 12"/>
                  <a:gd name="T40" fmla="*/ 10 w 19"/>
                  <a:gd name="T41" fmla="*/ 6 h 12"/>
                  <a:gd name="T42" fmla="*/ 10 w 19"/>
                  <a:gd name="T43" fmla="*/ 6 h 12"/>
                  <a:gd name="T44" fmla="*/ 10 w 19"/>
                  <a:gd name="T45" fmla="*/ 6 h 12"/>
                  <a:gd name="T46" fmla="*/ 10 w 19"/>
                  <a:gd name="T47" fmla="*/ 6 h 12"/>
                  <a:gd name="T48" fmla="*/ 10 w 19"/>
                  <a:gd name="T49" fmla="*/ 6 h 12"/>
                  <a:gd name="T50" fmla="*/ 17 w 19"/>
                  <a:gd name="T51" fmla="*/ 7 h 12"/>
                  <a:gd name="T52" fmla="*/ 17 w 19"/>
                  <a:gd name="T53" fmla="*/ 7 h 12"/>
                  <a:gd name="T54" fmla="*/ 11 w 19"/>
                  <a:gd name="T55" fmla="*/ 5 h 12"/>
                  <a:gd name="T56" fmla="*/ 14 w 19"/>
                  <a:gd name="T57" fmla="*/ 4 h 12"/>
                  <a:gd name="T58" fmla="*/ 17 w 19"/>
                  <a:gd name="T59" fmla="*/ 7 h 12"/>
                  <a:gd name="T60" fmla="*/ 18 w 19"/>
                  <a:gd name="T61" fmla="*/ 6 h 12"/>
                  <a:gd name="T62" fmla="*/ 14 w 19"/>
                  <a:gd name="T63" fmla="*/ 4 h 12"/>
                  <a:gd name="T64" fmla="*/ 15 w 19"/>
                  <a:gd name="T65" fmla="*/ 3 h 12"/>
                  <a:gd name="T66" fmla="*/ 19 w 19"/>
                  <a:gd name="T6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12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3"/>
                      <a:pt x="15" y="3"/>
                      <a:pt x="15" y="3"/>
                    </a:cubicBezTo>
                    <a:lnTo>
                      <a:pt x="19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46" name="Freeform 1026">
                <a:extLst>
                  <a:ext uri="{FF2B5EF4-FFF2-40B4-BE49-F238E27FC236}">
                    <a16:creationId xmlns:a16="http://schemas.microsoft.com/office/drawing/2014/main" id="{8C3A8859-CE86-4B07-A422-B357F1689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389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0 h 2"/>
                  <a:gd name="T22" fmla="*/ 0 w 1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47" name="Freeform 1027">
                <a:extLst>
                  <a:ext uri="{FF2B5EF4-FFF2-40B4-BE49-F238E27FC236}">
                    <a16:creationId xmlns:a16="http://schemas.microsoft.com/office/drawing/2014/main" id="{6FA44F61-6E6C-4205-BAEA-4D126E0DE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3899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0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48" name="Freeform 1028">
                <a:extLst>
                  <a:ext uri="{FF2B5EF4-FFF2-40B4-BE49-F238E27FC236}">
                    <a16:creationId xmlns:a16="http://schemas.microsoft.com/office/drawing/2014/main" id="{493DFF13-1E08-42C1-B4E5-07DAABEC7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3899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1 h 3"/>
                  <a:gd name="T4" fmla="*/ 0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3 h 3"/>
                  <a:gd name="T16" fmla="*/ 0 w 2"/>
                  <a:gd name="T17" fmla="*/ 0 h 3"/>
                  <a:gd name="T18" fmla="*/ 0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49" name="Freeform 1029">
                <a:extLst>
                  <a:ext uri="{FF2B5EF4-FFF2-40B4-BE49-F238E27FC236}">
                    <a16:creationId xmlns:a16="http://schemas.microsoft.com/office/drawing/2014/main" id="{DABCE903-8A33-466D-BEAB-86B5B2F48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3899"/>
                <a:ext cx="2" cy="6"/>
              </a:xfrm>
              <a:custGeom>
                <a:avLst/>
                <a:gdLst>
                  <a:gd name="T0" fmla="*/ 1 w 1"/>
                  <a:gd name="T1" fmla="*/ 3 h 3"/>
                  <a:gd name="T2" fmla="*/ 1 w 1"/>
                  <a:gd name="T3" fmla="*/ 2 h 3"/>
                  <a:gd name="T4" fmla="*/ 1 w 1"/>
                  <a:gd name="T5" fmla="*/ 2 h 3"/>
                  <a:gd name="T6" fmla="*/ 1 w 1"/>
                  <a:gd name="T7" fmla="*/ 2 h 3"/>
                  <a:gd name="T8" fmla="*/ 0 w 1"/>
                  <a:gd name="T9" fmla="*/ 1 h 3"/>
                  <a:gd name="T10" fmla="*/ 0 w 1"/>
                  <a:gd name="T11" fmla="*/ 1 h 3"/>
                  <a:gd name="T12" fmla="*/ 0 w 1"/>
                  <a:gd name="T13" fmla="*/ 1 h 3"/>
                  <a:gd name="T14" fmla="*/ 0 w 1"/>
                  <a:gd name="T15" fmla="*/ 1 h 3"/>
                  <a:gd name="T16" fmla="*/ 1 w 1"/>
                  <a:gd name="T17" fmla="*/ 2 h 3"/>
                  <a:gd name="T18" fmla="*/ 1 w 1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50" name="Freeform 1030">
                <a:extLst>
                  <a:ext uri="{FF2B5EF4-FFF2-40B4-BE49-F238E27FC236}">
                    <a16:creationId xmlns:a16="http://schemas.microsoft.com/office/drawing/2014/main" id="{1E6AB7E8-29B5-4DE1-BB82-A095B2937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3899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0 w 3"/>
                  <a:gd name="T9" fmla="*/ 0 h 1"/>
                  <a:gd name="T10" fmla="*/ 0 w 3"/>
                  <a:gd name="T11" fmla="*/ 0 h 1"/>
                  <a:gd name="T12" fmla="*/ 0 w 3"/>
                  <a:gd name="T13" fmla="*/ 0 h 1"/>
                  <a:gd name="T14" fmla="*/ 0 w 3"/>
                  <a:gd name="T15" fmla="*/ 0 h 1"/>
                  <a:gd name="T16" fmla="*/ 3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151" name="Freeform 1031">
                <a:extLst>
                  <a:ext uri="{FF2B5EF4-FFF2-40B4-BE49-F238E27FC236}">
                    <a16:creationId xmlns:a16="http://schemas.microsoft.com/office/drawing/2014/main" id="{982B0507-D9C3-4C8A-BE11-C7541D17E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3905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0 h 1"/>
                  <a:gd name="T5" fmla="*/ 0 h 1"/>
                  <a:gd name="T6" fmla="*/ 1 h 1"/>
                  <a:gd name="T7" fmla="*/ 1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16" name="Freeform 1032">
                <a:extLst>
                  <a:ext uri="{FF2B5EF4-FFF2-40B4-BE49-F238E27FC236}">
                    <a16:creationId xmlns:a16="http://schemas.microsoft.com/office/drawing/2014/main" id="{FD964526-AF7B-4553-8C74-1E2607B7A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" y="390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17" name="Freeform 1033">
                <a:extLst>
                  <a:ext uri="{FF2B5EF4-FFF2-40B4-BE49-F238E27FC236}">
                    <a16:creationId xmlns:a16="http://schemas.microsoft.com/office/drawing/2014/main" id="{3FF3931F-E1D2-4824-AE97-ADC13A68C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3899"/>
                <a:ext cx="19" cy="15"/>
              </a:xfrm>
              <a:custGeom>
                <a:avLst/>
                <a:gdLst>
                  <a:gd name="T0" fmla="*/ 5 w 9"/>
                  <a:gd name="T1" fmla="*/ 5 h 7"/>
                  <a:gd name="T2" fmla="*/ 7 w 9"/>
                  <a:gd name="T3" fmla="*/ 7 h 7"/>
                  <a:gd name="T4" fmla="*/ 8 w 9"/>
                  <a:gd name="T5" fmla="*/ 7 h 7"/>
                  <a:gd name="T6" fmla="*/ 8 w 9"/>
                  <a:gd name="T7" fmla="*/ 7 h 7"/>
                  <a:gd name="T8" fmla="*/ 9 w 9"/>
                  <a:gd name="T9" fmla="*/ 5 h 7"/>
                  <a:gd name="T10" fmla="*/ 9 w 9"/>
                  <a:gd name="T11" fmla="*/ 5 h 7"/>
                  <a:gd name="T12" fmla="*/ 9 w 9"/>
                  <a:gd name="T13" fmla="*/ 4 h 7"/>
                  <a:gd name="T14" fmla="*/ 6 w 9"/>
                  <a:gd name="T15" fmla="*/ 1 h 7"/>
                  <a:gd name="T16" fmla="*/ 6 w 9"/>
                  <a:gd name="T17" fmla="*/ 1 h 7"/>
                  <a:gd name="T18" fmla="*/ 5 w 9"/>
                  <a:gd name="T19" fmla="*/ 1 h 7"/>
                  <a:gd name="T20" fmla="*/ 5 w 9"/>
                  <a:gd name="T21" fmla="*/ 1 h 7"/>
                  <a:gd name="T22" fmla="*/ 5 w 9"/>
                  <a:gd name="T23" fmla="*/ 0 h 7"/>
                  <a:gd name="T24" fmla="*/ 5 w 9"/>
                  <a:gd name="T25" fmla="*/ 1 h 7"/>
                  <a:gd name="T26" fmla="*/ 5 w 9"/>
                  <a:gd name="T27" fmla="*/ 1 h 7"/>
                  <a:gd name="T28" fmla="*/ 0 w 9"/>
                  <a:gd name="T29" fmla="*/ 1 h 7"/>
                  <a:gd name="T30" fmla="*/ 0 w 9"/>
                  <a:gd name="T31" fmla="*/ 1 h 7"/>
                  <a:gd name="T32" fmla="*/ 0 w 9"/>
                  <a:gd name="T33" fmla="*/ 1 h 7"/>
                  <a:gd name="T34" fmla="*/ 5 w 9"/>
                  <a:gd name="T3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7">
                    <a:moveTo>
                      <a:pt x="5" y="5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5" y="5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18" name="Freeform 1034">
                <a:extLst>
                  <a:ext uri="{FF2B5EF4-FFF2-40B4-BE49-F238E27FC236}">
                    <a16:creationId xmlns:a16="http://schemas.microsoft.com/office/drawing/2014/main" id="{BC80517F-0BBC-4EE3-85D0-334E64B15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391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1 h 1"/>
                  <a:gd name="T6" fmla="*/ 1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0 h 1"/>
                  <a:gd name="T1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20" name="Freeform 1035">
                <a:extLst>
                  <a:ext uri="{FF2B5EF4-FFF2-40B4-BE49-F238E27FC236}">
                    <a16:creationId xmlns:a16="http://schemas.microsoft.com/office/drawing/2014/main" id="{A30FCE33-79C7-42B7-BA27-FE5E82C52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4" y="391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21" name="Freeform 1036">
                <a:extLst>
                  <a:ext uri="{FF2B5EF4-FFF2-40B4-BE49-F238E27FC236}">
                    <a16:creationId xmlns:a16="http://schemas.microsoft.com/office/drawing/2014/main" id="{FD607CEA-F443-4D6B-8CBF-809E2E98E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3914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22" name="Freeform 1037">
                <a:extLst>
                  <a:ext uri="{FF2B5EF4-FFF2-40B4-BE49-F238E27FC236}">
                    <a16:creationId xmlns:a16="http://schemas.microsoft.com/office/drawing/2014/main" id="{D9B88442-83B4-417F-BB9F-9E4263872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914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23" name="Freeform 1038">
                <a:extLst>
                  <a:ext uri="{FF2B5EF4-FFF2-40B4-BE49-F238E27FC236}">
                    <a16:creationId xmlns:a16="http://schemas.microsoft.com/office/drawing/2014/main" id="{07E0D5AC-409D-47A2-AF3F-B664410C5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3912"/>
                <a:ext cx="9" cy="4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4 w 4"/>
                  <a:gd name="T13" fmla="*/ 1 h 2"/>
                  <a:gd name="T14" fmla="*/ 4 w 4"/>
                  <a:gd name="T15" fmla="*/ 1 h 2"/>
                  <a:gd name="T16" fmla="*/ 4 w 4"/>
                  <a:gd name="T17" fmla="*/ 1 h 2"/>
                  <a:gd name="T18" fmla="*/ 0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24" name="Freeform 1039">
                <a:extLst>
                  <a:ext uri="{FF2B5EF4-FFF2-40B4-BE49-F238E27FC236}">
                    <a16:creationId xmlns:a16="http://schemas.microsoft.com/office/drawing/2014/main" id="{7C3E6A18-4158-46A5-8808-0F5F4A37D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91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25" name="Freeform 1040">
                <a:extLst>
                  <a:ext uri="{FF2B5EF4-FFF2-40B4-BE49-F238E27FC236}">
                    <a16:creationId xmlns:a16="http://schemas.microsoft.com/office/drawing/2014/main" id="{7E76B678-3083-4879-A192-4F74FF73B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3914"/>
                <a:ext cx="6" cy="6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2 h 3"/>
                  <a:gd name="T4" fmla="*/ 3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3 w 3"/>
                  <a:gd name="T11" fmla="*/ 0 h 3"/>
                  <a:gd name="T12" fmla="*/ 0 w 3"/>
                  <a:gd name="T13" fmla="*/ 2 h 3"/>
                  <a:gd name="T14" fmla="*/ 0 w 3"/>
                  <a:gd name="T15" fmla="*/ 2 h 3"/>
                  <a:gd name="T16" fmla="*/ 0 w 3"/>
                  <a:gd name="T17" fmla="*/ 2 h 3"/>
                  <a:gd name="T18" fmla="*/ 0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26" name="Freeform 1041">
                <a:extLst>
                  <a:ext uri="{FF2B5EF4-FFF2-40B4-BE49-F238E27FC236}">
                    <a16:creationId xmlns:a16="http://schemas.microsoft.com/office/drawing/2014/main" id="{C177C588-2273-4293-BB59-F7EE196DB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918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1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27" name="Freeform 1042">
                <a:extLst>
                  <a:ext uri="{FF2B5EF4-FFF2-40B4-BE49-F238E27FC236}">
                    <a16:creationId xmlns:a16="http://schemas.microsoft.com/office/drawing/2014/main" id="{AD16DDF2-2EA6-4933-A229-7E9A97260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3922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0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29" name="Freeform 1043">
                <a:extLst>
                  <a:ext uri="{FF2B5EF4-FFF2-40B4-BE49-F238E27FC236}">
                    <a16:creationId xmlns:a16="http://schemas.microsoft.com/office/drawing/2014/main" id="{ECEF2134-21F7-4C70-8D61-423C9E7EC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3922"/>
                <a:ext cx="2" cy="7"/>
              </a:xfrm>
              <a:custGeom>
                <a:avLst/>
                <a:gdLst>
                  <a:gd name="T0" fmla="*/ 0 w 1"/>
                  <a:gd name="T1" fmla="*/ 2 h 3"/>
                  <a:gd name="T2" fmla="*/ 0 w 1"/>
                  <a:gd name="T3" fmla="*/ 2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3 h 3"/>
                  <a:gd name="T10" fmla="*/ 1 w 1"/>
                  <a:gd name="T11" fmla="*/ 0 h 3"/>
                  <a:gd name="T12" fmla="*/ 1 w 1"/>
                  <a:gd name="T13" fmla="*/ 0 h 3"/>
                  <a:gd name="T14" fmla="*/ 1 w 1"/>
                  <a:gd name="T15" fmla="*/ 0 h 3"/>
                  <a:gd name="T16" fmla="*/ 0 w 1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30" name="Freeform 1044">
                <a:extLst>
                  <a:ext uri="{FF2B5EF4-FFF2-40B4-BE49-F238E27FC236}">
                    <a16:creationId xmlns:a16="http://schemas.microsoft.com/office/drawing/2014/main" id="{1F878205-9B0E-4F83-B779-948D0969C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392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31" name="Freeform 1045">
                <a:extLst>
                  <a:ext uri="{FF2B5EF4-FFF2-40B4-BE49-F238E27FC236}">
                    <a16:creationId xmlns:a16="http://schemas.microsoft.com/office/drawing/2014/main" id="{29D99475-7437-424C-9C8C-3607E1C6A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927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0 w 3"/>
                  <a:gd name="T7" fmla="*/ 0 h 2"/>
                  <a:gd name="T8" fmla="*/ 3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3 w 3"/>
                  <a:gd name="T15" fmla="*/ 2 h 2"/>
                  <a:gd name="T16" fmla="*/ 3 w 3"/>
                  <a:gd name="T17" fmla="*/ 2 h 2"/>
                  <a:gd name="T18" fmla="*/ 0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32" name="Freeform 1046">
                <a:extLst>
                  <a:ext uri="{FF2B5EF4-FFF2-40B4-BE49-F238E27FC236}">
                    <a16:creationId xmlns:a16="http://schemas.microsoft.com/office/drawing/2014/main" id="{800F39D1-C6A6-490C-95DE-C28EDF98B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92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2 w 2"/>
                  <a:gd name="T17" fmla="*/ 0 h 1"/>
                  <a:gd name="T18" fmla="*/ 2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33" name="Freeform 1047">
                <a:extLst>
                  <a:ext uri="{FF2B5EF4-FFF2-40B4-BE49-F238E27FC236}">
                    <a16:creationId xmlns:a16="http://schemas.microsoft.com/office/drawing/2014/main" id="{4EDFBE78-EACE-42E4-9606-1707FB264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3925"/>
                <a:ext cx="11" cy="10"/>
              </a:xfrm>
              <a:custGeom>
                <a:avLst/>
                <a:gdLst>
                  <a:gd name="T0" fmla="*/ 3 w 5"/>
                  <a:gd name="T1" fmla="*/ 5 h 5"/>
                  <a:gd name="T2" fmla="*/ 3 w 5"/>
                  <a:gd name="T3" fmla="*/ 5 h 5"/>
                  <a:gd name="T4" fmla="*/ 5 w 5"/>
                  <a:gd name="T5" fmla="*/ 1 h 5"/>
                  <a:gd name="T6" fmla="*/ 5 w 5"/>
                  <a:gd name="T7" fmla="*/ 1 h 5"/>
                  <a:gd name="T8" fmla="*/ 5 w 5"/>
                  <a:gd name="T9" fmla="*/ 1 h 5"/>
                  <a:gd name="T10" fmla="*/ 0 w 5"/>
                  <a:gd name="T11" fmla="*/ 0 h 5"/>
                  <a:gd name="T12" fmla="*/ 0 w 5"/>
                  <a:gd name="T13" fmla="*/ 0 h 5"/>
                  <a:gd name="T14" fmla="*/ 0 w 5"/>
                  <a:gd name="T15" fmla="*/ 0 h 5"/>
                  <a:gd name="T16" fmla="*/ 3 w 5"/>
                  <a:gd name="T17" fmla="*/ 5 h 5"/>
                  <a:gd name="T18" fmla="*/ 3 w 5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34" name="Freeform 1048">
                <a:extLst>
                  <a:ext uri="{FF2B5EF4-FFF2-40B4-BE49-F238E27FC236}">
                    <a16:creationId xmlns:a16="http://schemas.microsoft.com/office/drawing/2014/main" id="{690439C3-A000-488F-A0F0-C43364BBF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3933"/>
                <a:ext cx="6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3 w 3"/>
                  <a:gd name="T4" fmla="*/ 3 w 3"/>
                  <a:gd name="T5" fmla="*/ 0 w 3"/>
                  <a:gd name="T6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35" name="Freeform 1049">
                <a:extLst>
                  <a:ext uri="{FF2B5EF4-FFF2-40B4-BE49-F238E27FC236}">
                    <a16:creationId xmlns:a16="http://schemas.microsoft.com/office/drawing/2014/main" id="{08ADFC94-8E59-45AF-95EA-28EF7A5AF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3929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0 w 1"/>
                  <a:gd name="T21" fmla="*/ 1 h 1"/>
                  <a:gd name="T22" fmla="*/ 0 w 1"/>
                  <a:gd name="T23" fmla="*/ 1 h 1"/>
                  <a:gd name="T24" fmla="*/ 0 w 1"/>
                  <a:gd name="T25" fmla="*/ 1 h 1"/>
                  <a:gd name="T26" fmla="*/ 1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36" name="Freeform 1050">
                <a:extLst>
                  <a:ext uri="{FF2B5EF4-FFF2-40B4-BE49-F238E27FC236}">
                    <a16:creationId xmlns:a16="http://schemas.microsoft.com/office/drawing/2014/main" id="{561331E7-0A7A-47E8-8D67-1605A13C1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3927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0 h 4"/>
                  <a:gd name="T10" fmla="*/ 0 w 1"/>
                  <a:gd name="T11" fmla="*/ 0 h 4"/>
                  <a:gd name="T12" fmla="*/ 0 w 1"/>
                  <a:gd name="T13" fmla="*/ 0 h 4"/>
                  <a:gd name="T14" fmla="*/ 0 w 1"/>
                  <a:gd name="T15" fmla="*/ 0 h 4"/>
                  <a:gd name="T16" fmla="*/ 1 w 1"/>
                  <a:gd name="T17" fmla="*/ 4 h 4"/>
                  <a:gd name="T18" fmla="*/ 1 w 1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38" name="Freeform 1051">
                <a:extLst>
                  <a:ext uri="{FF2B5EF4-FFF2-40B4-BE49-F238E27FC236}">
                    <a16:creationId xmlns:a16="http://schemas.microsoft.com/office/drawing/2014/main" id="{4B8D4B55-8D05-47E5-A536-8FC1515BF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3929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2 w 3"/>
                  <a:gd name="T11" fmla="*/ 1 h 2"/>
                  <a:gd name="T12" fmla="*/ 3 w 3"/>
                  <a:gd name="T13" fmla="*/ 2 h 2"/>
                  <a:gd name="T14" fmla="*/ 3 w 3"/>
                  <a:gd name="T15" fmla="*/ 2 h 2"/>
                  <a:gd name="T16" fmla="*/ 3 w 3"/>
                  <a:gd name="T17" fmla="*/ 2 h 2"/>
                  <a:gd name="T18" fmla="*/ 3 w 3"/>
                  <a:gd name="T19" fmla="*/ 2 h 2"/>
                  <a:gd name="T20" fmla="*/ 0 w 3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39" name="Freeform 1052">
                <a:extLst>
                  <a:ext uri="{FF2B5EF4-FFF2-40B4-BE49-F238E27FC236}">
                    <a16:creationId xmlns:a16="http://schemas.microsoft.com/office/drawing/2014/main" id="{8DF4C7C3-3AC8-4495-B7D9-AFFF50446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93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40" name="Freeform 1053">
                <a:extLst>
                  <a:ext uri="{FF2B5EF4-FFF2-40B4-BE49-F238E27FC236}">
                    <a16:creationId xmlns:a16="http://schemas.microsoft.com/office/drawing/2014/main" id="{CE91FDD8-012F-4D11-A7B3-53546A51F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7" y="3935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41" name="Freeform 1054">
                <a:extLst>
                  <a:ext uri="{FF2B5EF4-FFF2-40B4-BE49-F238E27FC236}">
                    <a16:creationId xmlns:a16="http://schemas.microsoft.com/office/drawing/2014/main" id="{ACBA231A-E736-404A-A856-48C53333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394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42" name="Freeform 1055">
                <a:extLst>
                  <a:ext uri="{FF2B5EF4-FFF2-40B4-BE49-F238E27FC236}">
                    <a16:creationId xmlns:a16="http://schemas.microsoft.com/office/drawing/2014/main" id="{BE2B4104-D15A-4235-8BD0-86B01406B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95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  <a:gd name="T5" fmla="*/ 0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43" name="Freeform 1056">
                <a:extLst>
                  <a:ext uri="{FF2B5EF4-FFF2-40B4-BE49-F238E27FC236}">
                    <a16:creationId xmlns:a16="http://schemas.microsoft.com/office/drawing/2014/main" id="{7DF55259-17C9-4E05-A096-FEF5F5B74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3954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44" name="Freeform 1057">
                <a:extLst>
                  <a:ext uri="{FF2B5EF4-FFF2-40B4-BE49-F238E27FC236}">
                    <a16:creationId xmlns:a16="http://schemas.microsoft.com/office/drawing/2014/main" id="{EF44BE51-48B9-44F5-BE68-94568CFFE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3957"/>
                <a:ext cx="0" cy="4"/>
              </a:xfrm>
              <a:custGeom>
                <a:avLst/>
                <a:gdLst>
                  <a:gd name="T0" fmla="*/ 1 h 2"/>
                  <a:gd name="T1" fmla="*/ 2 h 2"/>
                  <a:gd name="T2" fmla="*/ 1 h 2"/>
                  <a:gd name="T3" fmla="*/ 0 h 2"/>
                  <a:gd name="T4" fmla="*/ 0 h 2"/>
                  <a:gd name="T5" fmla="*/ 0 h 2"/>
                  <a:gd name="T6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45" name="Freeform 1058">
                <a:extLst>
                  <a:ext uri="{FF2B5EF4-FFF2-40B4-BE49-F238E27FC236}">
                    <a16:creationId xmlns:a16="http://schemas.microsoft.com/office/drawing/2014/main" id="{6999B8E7-336D-42D5-B3C1-F16598112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95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2 h 2"/>
                  <a:gd name="T16" fmla="*/ 2 w 2"/>
                  <a:gd name="T17" fmla="*/ 2 h 2"/>
                  <a:gd name="T18" fmla="*/ 1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47" name="Freeform 1059">
                <a:extLst>
                  <a:ext uri="{FF2B5EF4-FFF2-40B4-BE49-F238E27FC236}">
                    <a16:creationId xmlns:a16="http://schemas.microsoft.com/office/drawing/2014/main" id="{F3B58124-396A-4F98-A56D-F92DF1977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3965"/>
                <a:ext cx="6" cy="0"/>
              </a:xfrm>
              <a:custGeom>
                <a:avLst/>
                <a:gdLst>
                  <a:gd name="T0" fmla="*/ 3 w 3"/>
                  <a:gd name="T1" fmla="*/ 3 w 3"/>
                  <a:gd name="T2" fmla="*/ 3 w 3"/>
                  <a:gd name="T3" fmla="*/ 3 w 3"/>
                  <a:gd name="T4" fmla="*/ 0 w 3"/>
                  <a:gd name="T5" fmla="*/ 0 w 3"/>
                  <a:gd name="T6" fmla="*/ 0 w 3"/>
                  <a:gd name="T7" fmla="*/ 0 w 3"/>
                  <a:gd name="T8" fmla="*/ 3 w 3"/>
                  <a:gd name="T9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80" name="Freeform 1060">
                <a:extLst>
                  <a:ext uri="{FF2B5EF4-FFF2-40B4-BE49-F238E27FC236}">
                    <a16:creationId xmlns:a16="http://schemas.microsoft.com/office/drawing/2014/main" id="{6754BDE9-A818-4FE3-8D95-AF83EF652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3963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  <a:gd name="T8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81" name="Freeform 1061">
                <a:extLst>
                  <a:ext uri="{FF2B5EF4-FFF2-40B4-BE49-F238E27FC236}">
                    <a16:creationId xmlns:a16="http://schemas.microsoft.com/office/drawing/2014/main" id="{94E3760A-023A-4D08-A3BC-A6DFC0A07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965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82" name="Freeform 1062">
                <a:extLst>
                  <a:ext uri="{FF2B5EF4-FFF2-40B4-BE49-F238E27FC236}">
                    <a16:creationId xmlns:a16="http://schemas.microsoft.com/office/drawing/2014/main" id="{88CF4F12-432D-413D-AA5C-817D7BF11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0" y="396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0 w 1"/>
                  <a:gd name="T2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83" name="Freeform 1063">
                <a:extLst>
                  <a:ext uri="{FF2B5EF4-FFF2-40B4-BE49-F238E27FC236}">
                    <a16:creationId xmlns:a16="http://schemas.microsoft.com/office/drawing/2014/main" id="{EDF49772-8016-4634-A45A-F9CAE1ADE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396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84" name="Freeform 1064">
                <a:extLst>
                  <a:ext uri="{FF2B5EF4-FFF2-40B4-BE49-F238E27FC236}">
                    <a16:creationId xmlns:a16="http://schemas.microsoft.com/office/drawing/2014/main" id="{C31AB120-FF93-49E6-A4A7-337B89040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96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85" name="Freeform 1065">
                <a:extLst>
                  <a:ext uri="{FF2B5EF4-FFF2-40B4-BE49-F238E27FC236}">
                    <a16:creationId xmlns:a16="http://schemas.microsoft.com/office/drawing/2014/main" id="{C29B9695-B2BB-4CDB-860D-C0083F789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397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86" name="Freeform 1066">
                <a:extLst>
                  <a:ext uri="{FF2B5EF4-FFF2-40B4-BE49-F238E27FC236}">
                    <a16:creationId xmlns:a16="http://schemas.microsoft.com/office/drawing/2014/main" id="{AA78AB59-E5F4-474A-AD76-BB20A4A29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974"/>
                <a:ext cx="0" cy="6"/>
              </a:xfrm>
              <a:custGeom>
                <a:avLst/>
                <a:gdLst>
                  <a:gd name="T0" fmla="*/ 0 h 3"/>
                  <a:gd name="T1" fmla="*/ 0 h 3"/>
                  <a:gd name="T2" fmla="*/ 2 h 3"/>
                  <a:gd name="T3" fmla="*/ 3 h 3"/>
                  <a:gd name="T4" fmla="*/ 3 h 3"/>
                  <a:gd name="T5" fmla="*/ 3 h 3"/>
                  <a:gd name="T6" fmla="*/ 3 h 3"/>
                  <a:gd name="T7" fmla="*/ 3 h 3"/>
                  <a:gd name="T8" fmla="*/ 2 h 3"/>
                  <a:gd name="T9" fmla="*/ 0 h 3"/>
                  <a:gd name="T10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87" name="Freeform 1067">
                <a:extLst>
                  <a:ext uri="{FF2B5EF4-FFF2-40B4-BE49-F238E27FC236}">
                    <a16:creationId xmlns:a16="http://schemas.microsoft.com/office/drawing/2014/main" id="{F4015AAE-C516-43B8-85B8-B6303CA77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39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88" name="Freeform 1068">
                <a:extLst>
                  <a:ext uri="{FF2B5EF4-FFF2-40B4-BE49-F238E27FC236}">
                    <a16:creationId xmlns:a16="http://schemas.microsoft.com/office/drawing/2014/main" id="{A0099F86-B497-4EB4-8E75-E2EF9B283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3974"/>
                <a:ext cx="3" cy="8"/>
              </a:xfrm>
              <a:custGeom>
                <a:avLst/>
                <a:gdLst>
                  <a:gd name="T0" fmla="*/ 1 w 1"/>
                  <a:gd name="T1" fmla="*/ 0 h 4"/>
                  <a:gd name="T2" fmla="*/ 1 w 1"/>
                  <a:gd name="T3" fmla="*/ 0 h 4"/>
                  <a:gd name="T4" fmla="*/ 0 w 1"/>
                  <a:gd name="T5" fmla="*/ 0 h 4"/>
                  <a:gd name="T6" fmla="*/ 0 w 1"/>
                  <a:gd name="T7" fmla="*/ 4 h 4"/>
                  <a:gd name="T8" fmla="*/ 0 w 1"/>
                  <a:gd name="T9" fmla="*/ 4 h 4"/>
                  <a:gd name="T10" fmla="*/ 1 w 1"/>
                  <a:gd name="T11" fmla="*/ 4 h 4"/>
                  <a:gd name="T12" fmla="*/ 1 w 1"/>
                  <a:gd name="T13" fmla="*/ 1 h 4"/>
                  <a:gd name="T14" fmla="*/ 1 w 1"/>
                  <a:gd name="T15" fmla="*/ 2 h 4"/>
                  <a:gd name="T16" fmla="*/ 1 w 1"/>
                  <a:gd name="T17" fmla="*/ 2 h 4"/>
                  <a:gd name="T18" fmla="*/ 1 w 1"/>
                  <a:gd name="T19" fmla="*/ 2 h 4"/>
                  <a:gd name="T20" fmla="*/ 1 w 1"/>
                  <a:gd name="T21" fmla="*/ 2 h 4"/>
                  <a:gd name="T22" fmla="*/ 1 w 1"/>
                  <a:gd name="T23" fmla="*/ 2 h 4"/>
                  <a:gd name="T24" fmla="*/ 1 w 1"/>
                  <a:gd name="T25" fmla="*/ 1 h 4"/>
                  <a:gd name="T26" fmla="*/ 1 w 1"/>
                  <a:gd name="T27" fmla="*/ 1 h 4"/>
                  <a:gd name="T28" fmla="*/ 1 w 1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89" name="Freeform 1069">
                <a:extLst>
                  <a:ext uri="{FF2B5EF4-FFF2-40B4-BE49-F238E27FC236}">
                    <a16:creationId xmlns:a16="http://schemas.microsoft.com/office/drawing/2014/main" id="{D19F70BC-4D97-4EFB-8437-70710B4C5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397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90" name="Freeform 1070">
                <a:extLst>
                  <a:ext uri="{FF2B5EF4-FFF2-40B4-BE49-F238E27FC236}">
                    <a16:creationId xmlns:a16="http://schemas.microsoft.com/office/drawing/2014/main" id="{E3DF9795-58B1-4F10-9EB3-530709895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398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91" name="Freeform 1071">
                <a:extLst>
                  <a:ext uri="{FF2B5EF4-FFF2-40B4-BE49-F238E27FC236}">
                    <a16:creationId xmlns:a16="http://schemas.microsoft.com/office/drawing/2014/main" id="{DB5FFC72-EC32-4C85-86DA-A6EBDA78C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3984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92" name="Freeform 1072">
                <a:extLst>
                  <a:ext uri="{FF2B5EF4-FFF2-40B4-BE49-F238E27FC236}">
                    <a16:creationId xmlns:a16="http://schemas.microsoft.com/office/drawing/2014/main" id="{E027BDBA-AB6E-4F53-9273-007B12073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39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93" name="Freeform 1073">
                <a:extLst>
                  <a:ext uri="{FF2B5EF4-FFF2-40B4-BE49-F238E27FC236}">
                    <a16:creationId xmlns:a16="http://schemas.microsoft.com/office/drawing/2014/main" id="{512BA502-EF08-4FC9-A6EC-9DCD4F12D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98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94" name="Freeform 1074">
                <a:extLst>
                  <a:ext uri="{FF2B5EF4-FFF2-40B4-BE49-F238E27FC236}">
                    <a16:creationId xmlns:a16="http://schemas.microsoft.com/office/drawing/2014/main" id="{2244D47C-2EB6-4FC4-A024-0819C590E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398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95" name="Freeform 1075">
                <a:extLst>
                  <a:ext uri="{FF2B5EF4-FFF2-40B4-BE49-F238E27FC236}">
                    <a16:creationId xmlns:a16="http://schemas.microsoft.com/office/drawing/2014/main" id="{5E8CADF5-970E-4733-A6DD-8A4D7CC27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984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96" name="Freeform 1076">
                <a:extLst>
                  <a:ext uri="{FF2B5EF4-FFF2-40B4-BE49-F238E27FC236}">
                    <a16:creationId xmlns:a16="http://schemas.microsoft.com/office/drawing/2014/main" id="{6EE1597A-0F73-489E-8F1D-8058F59E5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398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97" name="Freeform 1077">
                <a:extLst>
                  <a:ext uri="{FF2B5EF4-FFF2-40B4-BE49-F238E27FC236}">
                    <a16:creationId xmlns:a16="http://schemas.microsoft.com/office/drawing/2014/main" id="{D71D547F-7DC6-40BB-957E-FD30F8C2C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" y="398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98" name="Freeform 1078">
                <a:extLst>
                  <a:ext uri="{FF2B5EF4-FFF2-40B4-BE49-F238E27FC236}">
                    <a16:creationId xmlns:a16="http://schemas.microsoft.com/office/drawing/2014/main" id="{77111AC3-60EF-44C0-AE81-E9D645A43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398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1 w 2"/>
                  <a:gd name="T15" fmla="*/ 0 h 2"/>
                  <a:gd name="T16" fmla="*/ 1 w 2"/>
                  <a:gd name="T17" fmla="*/ 0 h 2"/>
                  <a:gd name="T18" fmla="*/ 1 w 2"/>
                  <a:gd name="T19" fmla="*/ 0 h 2"/>
                  <a:gd name="T20" fmla="*/ 1 w 2"/>
                  <a:gd name="T21" fmla="*/ 2 h 2"/>
                  <a:gd name="T22" fmla="*/ 1 w 2"/>
                  <a:gd name="T23" fmla="*/ 2 h 2"/>
                  <a:gd name="T24" fmla="*/ 2 w 2"/>
                  <a:gd name="T25" fmla="*/ 2 h 2"/>
                  <a:gd name="T26" fmla="*/ 2 w 2"/>
                  <a:gd name="T27" fmla="*/ 2 h 2"/>
                  <a:gd name="T28" fmla="*/ 2 w 2"/>
                  <a:gd name="T29" fmla="*/ 2 h 2"/>
                  <a:gd name="T30" fmla="*/ 1 w 2"/>
                  <a:gd name="T31" fmla="*/ 0 h 2"/>
                  <a:gd name="T32" fmla="*/ 1 w 2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299" name="Freeform 1079">
                <a:extLst>
                  <a:ext uri="{FF2B5EF4-FFF2-40B4-BE49-F238E27FC236}">
                    <a16:creationId xmlns:a16="http://schemas.microsoft.com/office/drawing/2014/main" id="{107A72D1-ED91-4405-8618-CDF40B45A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399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1 w 2"/>
                  <a:gd name="T17" fmla="*/ 1 h 1"/>
                  <a:gd name="T18" fmla="*/ 2 w 2"/>
                  <a:gd name="T19" fmla="*/ 0 h 1"/>
                  <a:gd name="T20" fmla="*/ 2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00" name="Freeform 1080">
                <a:extLst>
                  <a:ext uri="{FF2B5EF4-FFF2-40B4-BE49-F238E27FC236}">
                    <a16:creationId xmlns:a16="http://schemas.microsoft.com/office/drawing/2014/main" id="{7529036C-98A9-45A7-9FA8-D8F6A2D52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3987"/>
                <a:ext cx="4" cy="8"/>
              </a:xfrm>
              <a:custGeom>
                <a:avLst/>
                <a:gdLst>
                  <a:gd name="T0" fmla="*/ 1 w 2"/>
                  <a:gd name="T1" fmla="*/ 0 h 4"/>
                  <a:gd name="T2" fmla="*/ 0 w 2"/>
                  <a:gd name="T3" fmla="*/ 0 h 4"/>
                  <a:gd name="T4" fmla="*/ 0 w 2"/>
                  <a:gd name="T5" fmla="*/ 0 h 4"/>
                  <a:gd name="T6" fmla="*/ 2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1 w 2"/>
                  <a:gd name="T17" fmla="*/ 0 h 4"/>
                  <a:gd name="T18" fmla="*/ 1 w 2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01" name="Freeform 1081">
                <a:extLst>
                  <a:ext uri="{FF2B5EF4-FFF2-40B4-BE49-F238E27FC236}">
                    <a16:creationId xmlns:a16="http://schemas.microsoft.com/office/drawing/2014/main" id="{3D9E6B10-2F6F-4D63-9064-4BBD9CF07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399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02" name="Freeform 1082">
                <a:extLst>
                  <a:ext uri="{FF2B5EF4-FFF2-40B4-BE49-F238E27FC236}">
                    <a16:creationId xmlns:a16="http://schemas.microsoft.com/office/drawing/2014/main" id="{5885E8E8-744C-4514-8E3E-8DF06E11F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1" y="399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03" name="Freeform 1083">
                <a:extLst>
                  <a:ext uri="{FF2B5EF4-FFF2-40B4-BE49-F238E27FC236}">
                    <a16:creationId xmlns:a16="http://schemas.microsoft.com/office/drawing/2014/main" id="{B57309F7-E9F5-4C72-8D2E-7D0CE6C50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399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0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19" name="Freeform 1084">
                <a:extLst>
                  <a:ext uri="{FF2B5EF4-FFF2-40B4-BE49-F238E27FC236}">
                    <a16:creationId xmlns:a16="http://schemas.microsoft.com/office/drawing/2014/main" id="{540F6B8E-29E5-424A-B7ED-1EB096C0D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995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1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25" name="Freeform 1085">
                <a:extLst>
                  <a:ext uri="{FF2B5EF4-FFF2-40B4-BE49-F238E27FC236}">
                    <a16:creationId xmlns:a16="http://schemas.microsoft.com/office/drawing/2014/main" id="{EA977959-7004-4887-AA74-76A9F639C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399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26" name="Freeform 1086">
                <a:extLst>
                  <a:ext uri="{FF2B5EF4-FFF2-40B4-BE49-F238E27FC236}">
                    <a16:creationId xmlns:a16="http://schemas.microsoft.com/office/drawing/2014/main" id="{BFD8834A-81CB-4747-AE2E-512BB942F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399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27" name="Freeform 1087">
                <a:extLst>
                  <a:ext uri="{FF2B5EF4-FFF2-40B4-BE49-F238E27FC236}">
                    <a16:creationId xmlns:a16="http://schemas.microsoft.com/office/drawing/2014/main" id="{79A69A9A-3763-4FAB-80C2-19917F523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399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0 h 2"/>
                  <a:gd name="T16" fmla="*/ 1 w 1"/>
                  <a:gd name="T17" fmla="*/ 0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28" name="Freeform 1088">
                <a:extLst>
                  <a:ext uri="{FF2B5EF4-FFF2-40B4-BE49-F238E27FC236}">
                    <a16:creationId xmlns:a16="http://schemas.microsoft.com/office/drawing/2014/main" id="{4E612DA0-E07F-4924-B8C8-293196079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3997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2 h 3"/>
                  <a:gd name="T4" fmla="*/ 0 w 1"/>
                  <a:gd name="T5" fmla="*/ 2 h 3"/>
                  <a:gd name="T6" fmla="*/ 0 w 1"/>
                  <a:gd name="T7" fmla="*/ 3 h 3"/>
                  <a:gd name="T8" fmla="*/ 0 w 1"/>
                  <a:gd name="T9" fmla="*/ 3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  <a:gd name="T16" fmla="*/ 1 w 1"/>
                  <a:gd name="T17" fmla="*/ 0 h 3"/>
                  <a:gd name="T18" fmla="*/ 1 w 1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29" name="Freeform 1089">
                <a:extLst>
                  <a:ext uri="{FF2B5EF4-FFF2-40B4-BE49-F238E27FC236}">
                    <a16:creationId xmlns:a16="http://schemas.microsoft.com/office/drawing/2014/main" id="{3DAD14DA-B5D7-4956-9901-4CBC36A86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400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0 h 1"/>
                  <a:gd name="T16" fmla="*/ 1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30" name="Freeform 1090">
                <a:extLst>
                  <a:ext uri="{FF2B5EF4-FFF2-40B4-BE49-F238E27FC236}">
                    <a16:creationId xmlns:a16="http://schemas.microsoft.com/office/drawing/2014/main" id="{D918382B-5E88-4C95-8ADB-A40C2CFAE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400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31" name="Freeform 1091">
                <a:extLst>
                  <a:ext uri="{FF2B5EF4-FFF2-40B4-BE49-F238E27FC236}">
                    <a16:creationId xmlns:a16="http://schemas.microsoft.com/office/drawing/2014/main" id="{48792354-E1C5-4703-9AD7-15A4A38A0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400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32" name="Freeform 1092">
                <a:extLst>
                  <a:ext uri="{FF2B5EF4-FFF2-40B4-BE49-F238E27FC236}">
                    <a16:creationId xmlns:a16="http://schemas.microsoft.com/office/drawing/2014/main" id="{083A3207-2E72-4D39-B5BF-7820D3B2A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400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1 h 1"/>
                  <a:gd name="T5" fmla="*/ 1 h 1"/>
                  <a:gd name="T6" fmla="*/ 1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33" name="Freeform 1093">
                <a:extLst>
                  <a:ext uri="{FF2B5EF4-FFF2-40B4-BE49-F238E27FC236}">
                    <a16:creationId xmlns:a16="http://schemas.microsoft.com/office/drawing/2014/main" id="{AFC91660-F594-4B4E-89D1-2874BBFDD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400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34" name="Freeform 1094">
                <a:extLst>
                  <a:ext uri="{FF2B5EF4-FFF2-40B4-BE49-F238E27FC236}">
                    <a16:creationId xmlns:a16="http://schemas.microsoft.com/office/drawing/2014/main" id="{EC0F0F59-9D61-4D4B-B638-04FDFBCD5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401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35" name="Freeform 1095">
                <a:extLst>
                  <a:ext uri="{FF2B5EF4-FFF2-40B4-BE49-F238E27FC236}">
                    <a16:creationId xmlns:a16="http://schemas.microsoft.com/office/drawing/2014/main" id="{B9D51EFD-9F4E-42F2-9401-06AE3A6A3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401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36" name="Freeform 1096">
                <a:extLst>
                  <a:ext uri="{FF2B5EF4-FFF2-40B4-BE49-F238E27FC236}">
                    <a16:creationId xmlns:a16="http://schemas.microsoft.com/office/drawing/2014/main" id="{711C6E67-6726-48E1-AFFF-13A27E8E9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" y="4010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37" name="Freeform 1097">
                <a:extLst>
                  <a:ext uri="{FF2B5EF4-FFF2-40B4-BE49-F238E27FC236}">
                    <a16:creationId xmlns:a16="http://schemas.microsoft.com/office/drawing/2014/main" id="{06E981E2-7F4F-41F4-8CC7-145EED4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40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38" name="Freeform 1098">
                <a:extLst>
                  <a:ext uri="{FF2B5EF4-FFF2-40B4-BE49-F238E27FC236}">
                    <a16:creationId xmlns:a16="http://schemas.microsoft.com/office/drawing/2014/main" id="{D39E201B-C47D-432B-892D-725207AC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4006"/>
                <a:ext cx="8" cy="13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1 w 4"/>
                  <a:gd name="T5" fmla="*/ 6 h 6"/>
                  <a:gd name="T6" fmla="*/ 1 w 4"/>
                  <a:gd name="T7" fmla="*/ 6 h 6"/>
                  <a:gd name="T8" fmla="*/ 1 w 4"/>
                  <a:gd name="T9" fmla="*/ 6 h 6"/>
                  <a:gd name="T10" fmla="*/ 1 w 4"/>
                  <a:gd name="T11" fmla="*/ 6 h 6"/>
                  <a:gd name="T12" fmla="*/ 4 w 4"/>
                  <a:gd name="T13" fmla="*/ 4 h 6"/>
                  <a:gd name="T14" fmla="*/ 4 w 4"/>
                  <a:gd name="T15" fmla="*/ 4 h 6"/>
                  <a:gd name="T16" fmla="*/ 4 w 4"/>
                  <a:gd name="T17" fmla="*/ 4 h 6"/>
                  <a:gd name="T18" fmla="*/ 0 w 4"/>
                  <a:gd name="T19" fmla="*/ 0 h 6"/>
                  <a:gd name="T20" fmla="*/ 0 w 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39" name="Freeform 1099">
                <a:extLst>
                  <a:ext uri="{FF2B5EF4-FFF2-40B4-BE49-F238E27FC236}">
                    <a16:creationId xmlns:a16="http://schemas.microsoft.com/office/drawing/2014/main" id="{99777A1D-0DE6-42DC-8F35-106ADE801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401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40" name="Freeform 1100">
                <a:extLst>
                  <a:ext uri="{FF2B5EF4-FFF2-40B4-BE49-F238E27FC236}">
                    <a16:creationId xmlns:a16="http://schemas.microsoft.com/office/drawing/2014/main" id="{41AB1267-76D4-4DBC-BAA8-05A99F259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4016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1 h 1"/>
                  <a:gd name="T6" fmla="*/ 1 h 1"/>
                  <a:gd name="T7" fmla="*/ 1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41" name="Freeform 1101">
                <a:extLst>
                  <a:ext uri="{FF2B5EF4-FFF2-40B4-BE49-F238E27FC236}">
                    <a16:creationId xmlns:a16="http://schemas.microsoft.com/office/drawing/2014/main" id="{9331E803-DFFB-4B94-B794-7D6BC3412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401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42" name="Freeform 1102">
                <a:extLst>
                  <a:ext uri="{FF2B5EF4-FFF2-40B4-BE49-F238E27FC236}">
                    <a16:creationId xmlns:a16="http://schemas.microsoft.com/office/drawing/2014/main" id="{6D164A17-171A-4CDC-BAF3-25D4F05CA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401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43" name="Freeform 1103">
                <a:extLst>
                  <a:ext uri="{FF2B5EF4-FFF2-40B4-BE49-F238E27FC236}">
                    <a16:creationId xmlns:a16="http://schemas.microsoft.com/office/drawing/2014/main" id="{4E6F7902-4B56-48AF-ABF7-7695A0995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402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44" name="Freeform 1104">
                <a:extLst>
                  <a:ext uri="{FF2B5EF4-FFF2-40B4-BE49-F238E27FC236}">
                    <a16:creationId xmlns:a16="http://schemas.microsoft.com/office/drawing/2014/main" id="{907F78F9-9022-450A-B659-C68EC85B6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9" y="402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45" name="Freeform 1105">
                <a:extLst>
                  <a:ext uri="{FF2B5EF4-FFF2-40B4-BE49-F238E27FC236}">
                    <a16:creationId xmlns:a16="http://schemas.microsoft.com/office/drawing/2014/main" id="{3EAA2DED-5182-4F20-8BD1-5343A0603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3935"/>
                <a:ext cx="76" cy="180"/>
              </a:xfrm>
              <a:custGeom>
                <a:avLst/>
                <a:gdLst>
                  <a:gd name="T0" fmla="*/ 33 w 36"/>
                  <a:gd name="T1" fmla="*/ 8 h 84"/>
                  <a:gd name="T2" fmla="*/ 33 w 36"/>
                  <a:gd name="T3" fmla="*/ 6 h 84"/>
                  <a:gd name="T4" fmla="*/ 29 w 36"/>
                  <a:gd name="T5" fmla="*/ 1 h 84"/>
                  <a:gd name="T6" fmla="*/ 30 w 36"/>
                  <a:gd name="T7" fmla="*/ 0 h 84"/>
                  <a:gd name="T8" fmla="*/ 27 w 36"/>
                  <a:gd name="T9" fmla="*/ 8 h 84"/>
                  <a:gd name="T10" fmla="*/ 23 w 36"/>
                  <a:gd name="T11" fmla="*/ 10 h 84"/>
                  <a:gd name="T12" fmla="*/ 23 w 36"/>
                  <a:gd name="T13" fmla="*/ 10 h 84"/>
                  <a:gd name="T14" fmla="*/ 23 w 36"/>
                  <a:gd name="T15" fmla="*/ 13 h 84"/>
                  <a:gd name="T16" fmla="*/ 23 w 36"/>
                  <a:gd name="T17" fmla="*/ 13 h 84"/>
                  <a:gd name="T18" fmla="*/ 22 w 36"/>
                  <a:gd name="T19" fmla="*/ 15 h 84"/>
                  <a:gd name="T20" fmla="*/ 18 w 36"/>
                  <a:gd name="T21" fmla="*/ 20 h 84"/>
                  <a:gd name="T22" fmla="*/ 15 w 36"/>
                  <a:gd name="T23" fmla="*/ 23 h 84"/>
                  <a:gd name="T24" fmla="*/ 14 w 36"/>
                  <a:gd name="T25" fmla="*/ 23 h 84"/>
                  <a:gd name="T26" fmla="*/ 12 w 36"/>
                  <a:gd name="T27" fmla="*/ 23 h 84"/>
                  <a:gd name="T28" fmla="*/ 11 w 36"/>
                  <a:gd name="T29" fmla="*/ 25 h 84"/>
                  <a:gd name="T30" fmla="*/ 10 w 36"/>
                  <a:gd name="T31" fmla="*/ 24 h 84"/>
                  <a:gd name="T32" fmla="*/ 6 w 36"/>
                  <a:gd name="T33" fmla="*/ 26 h 84"/>
                  <a:gd name="T34" fmla="*/ 3 w 36"/>
                  <a:gd name="T35" fmla="*/ 35 h 84"/>
                  <a:gd name="T36" fmla="*/ 5 w 36"/>
                  <a:gd name="T37" fmla="*/ 44 h 84"/>
                  <a:gd name="T38" fmla="*/ 6 w 36"/>
                  <a:gd name="T39" fmla="*/ 46 h 84"/>
                  <a:gd name="T40" fmla="*/ 5 w 36"/>
                  <a:gd name="T41" fmla="*/ 48 h 84"/>
                  <a:gd name="T42" fmla="*/ 3 w 36"/>
                  <a:gd name="T43" fmla="*/ 57 h 84"/>
                  <a:gd name="T44" fmla="*/ 0 w 36"/>
                  <a:gd name="T45" fmla="*/ 61 h 84"/>
                  <a:gd name="T46" fmla="*/ 0 w 36"/>
                  <a:gd name="T47" fmla="*/ 67 h 84"/>
                  <a:gd name="T48" fmla="*/ 2 w 36"/>
                  <a:gd name="T49" fmla="*/ 76 h 84"/>
                  <a:gd name="T50" fmla="*/ 4 w 36"/>
                  <a:gd name="T51" fmla="*/ 80 h 84"/>
                  <a:gd name="T52" fmla="*/ 9 w 36"/>
                  <a:gd name="T53" fmla="*/ 84 h 84"/>
                  <a:gd name="T54" fmla="*/ 9 w 36"/>
                  <a:gd name="T55" fmla="*/ 84 h 84"/>
                  <a:gd name="T56" fmla="*/ 19 w 36"/>
                  <a:gd name="T57" fmla="*/ 81 h 84"/>
                  <a:gd name="T58" fmla="*/ 21 w 36"/>
                  <a:gd name="T59" fmla="*/ 73 h 84"/>
                  <a:gd name="T60" fmla="*/ 22 w 36"/>
                  <a:gd name="T61" fmla="*/ 70 h 84"/>
                  <a:gd name="T62" fmla="*/ 23 w 36"/>
                  <a:gd name="T63" fmla="*/ 67 h 84"/>
                  <a:gd name="T64" fmla="*/ 24 w 36"/>
                  <a:gd name="T65" fmla="*/ 63 h 84"/>
                  <a:gd name="T66" fmla="*/ 25 w 36"/>
                  <a:gd name="T67" fmla="*/ 58 h 84"/>
                  <a:gd name="T68" fmla="*/ 26 w 36"/>
                  <a:gd name="T69" fmla="*/ 56 h 84"/>
                  <a:gd name="T70" fmla="*/ 25 w 36"/>
                  <a:gd name="T71" fmla="*/ 56 h 84"/>
                  <a:gd name="T72" fmla="*/ 26 w 36"/>
                  <a:gd name="T73" fmla="*/ 52 h 84"/>
                  <a:gd name="T74" fmla="*/ 27 w 36"/>
                  <a:gd name="T75" fmla="*/ 50 h 84"/>
                  <a:gd name="T76" fmla="*/ 28 w 36"/>
                  <a:gd name="T77" fmla="*/ 44 h 84"/>
                  <a:gd name="T78" fmla="*/ 30 w 36"/>
                  <a:gd name="T79" fmla="*/ 40 h 84"/>
                  <a:gd name="T80" fmla="*/ 30 w 36"/>
                  <a:gd name="T81" fmla="*/ 38 h 84"/>
                  <a:gd name="T82" fmla="*/ 30 w 36"/>
                  <a:gd name="T83" fmla="*/ 33 h 84"/>
                  <a:gd name="T84" fmla="*/ 32 w 36"/>
                  <a:gd name="T85" fmla="*/ 30 h 84"/>
                  <a:gd name="T86" fmla="*/ 35 w 36"/>
                  <a:gd name="T87" fmla="*/ 21 h 84"/>
                  <a:gd name="T88" fmla="*/ 36 w 36"/>
                  <a:gd name="T89" fmla="*/ 21 h 84"/>
                  <a:gd name="T90" fmla="*/ 33 w 36"/>
                  <a:gd name="T91" fmla="*/ 8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" h="84">
                    <a:moveTo>
                      <a:pt x="33" y="8"/>
                    </a:moveTo>
                    <a:cubicBezTo>
                      <a:pt x="33" y="8"/>
                      <a:pt x="33" y="8"/>
                      <a:pt x="33" y="8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81"/>
                      <a:pt x="19" y="80"/>
                      <a:pt x="19" y="80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4" y="17"/>
                      <a:pt x="34" y="17"/>
                      <a:pt x="34" y="17"/>
                    </a:cubicBezTo>
                    <a:lnTo>
                      <a:pt x="33" y="8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46" name="Freeform 1106">
                <a:extLst>
                  <a:ext uri="{FF2B5EF4-FFF2-40B4-BE49-F238E27FC236}">
                    <a16:creationId xmlns:a16="http://schemas.microsoft.com/office/drawing/2014/main" id="{9339A910-CC3E-458D-BFDB-8AD061432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4023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0 w 1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47" name="Freeform 1107">
                <a:extLst>
                  <a:ext uri="{FF2B5EF4-FFF2-40B4-BE49-F238E27FC236}">
                    <a16:creationId xmlns:a16="http://schemas.microsoft.com/office/drawing/2014/main" id="{EB4D9D4F-484F-4156-ADAF-18B1B07CB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4027"/>
                <a:ext cx="4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2 w 2"/>
                  <a:gd name="T7" fmla="*/ 1 w 2"/>
                  <a:gd name="T8" fmla="*/ 0 w 2"/>
                  <a:gd name="T9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48" name="Freeform 1108">
                <a:extLst>
                  <a:ext uri="{FF2B5EF4-FFF2-40B4-BE49-F238E27FC236}">
                    <a16:creationId xmlns:a16="http://schemas.microsoft.com/office/drawing/2014/main" id="{C81E3444-448B-4524-9593-67F9C753F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402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49" name="Freeform 1109">
                <a:extLst>
                  <a:ext uri="{FF2B5EF4-FFF2-40B4-BE49-F238E27FC236}">
                    <a16:creationId xmlns:a16="http://schemas.microsoft.com/office/drawing/2014/main" id="{42BC6C1B-90B0-43A8-8014-AB2FDB77F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402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50" name="Freeform 1110">
                <a:extLst>
                  <a:ext uri="{FF2B5EF4-FFF2-40B4-BE49-F238E27FC236}">
                    <a16:creationId xmlns:a16="http://schemas.microsoft.com/office/drawing/2014/main" id="{B915273B-56B9-4D24-882B-BAA253708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4031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0 w 1"/>
                  <a:gd name="T17" fmla="*/ 0 h 2"/>
                  <a:gd name="T18" fmla="*/ 0 w 1"/>
                  <a:gd name="T19" fmla="*/ 0 h 2"/>
                  <a:gd name="T20" fmla="*/ 0 w 1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51" name="Freeform 1111">
                <a:extLst>
                  <a:ext uri="{FF2B5EF4-FFF2-40B4-BE49-F238E27FC236}">
                    <a16:creationId xmlns:a16="http://schemas.microsoft.com/office/drawing/2014/main" id="{7D7DC28A-9BCE-4162-92B2-74BD5F8F3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4036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52" name="Freeform 1112">
                <a:extLst>
                  <a:ext uri="{FF2B5EF4-FFF2-40B4-BE49-F238E27FC236}">
                    <a16:creationId xmlns:a16="http://schemas.microsoft.com/office/drawing/2014/main" id="{C2534B63-2906-48C9-B6D6-A6345FDBC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6" y="403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53" name="Freeform 1113">
                <a:extLst>
                  <a:ext uri="{FF2B5EF4-FFF2-40B4-BE49-F238E27FC236}">
                    <a16:creationId xmlns:a16="http://schemas.microsoft.com/office/drawing/2014/main" id="{38271B03-93ED-49E4-8762-69BEA9A36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404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55" name="Freeform 1115">
                <a:extLst>
                  <a:ext uri="{FF2B5EF4-FFF2-40B4-BE49-F238E27FC236}">
                    <a16:creationId xmlns:a16="http://schemas.microsoft.com/office/drawing/2014/main" id="{B3920A18-0EA9-448B-A4B0-118CFA0B3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4046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0 h 2"/>
                  <a:gd name="T12" fmla="*/ 1 w 1"/>
                  <a:gd name="T13" fmla="*/ 0 h 2"/>
                  <a:gd name="T14" fmla="*/ 1 w 1"/>
                  <a:gd name="T15" fmla="*/ 0 h 2"/>
                  <a:gd name="T16" fmla="*/ 1 w 1"/>
                  <a:gd name="T17" fmla="*/ 0 h 2"/>
                  <a:gd name="T18" fmla="*/ 0 w 1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56" name="Freeform 1116">
                <a:extLst>
                  <a:ext uri="{FF2B5EF4-FFF2-40B4-BE49-F238E27FC236}">
                    <a16:creationId xmlns:a16="http://schemas.microsoft.com/office/drawing/2014/main" id="{2DD898CF-5604-4DEF-8EF2-E1EAD6B13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405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57" name="Freeform 1117">
                <a:extLst>
                  <a:ext uri="{FF2B5EF4-FFF2-40B4-BE49-F238E27FC236}">
                    <a16:creationId xmlns:a16="http://schemas.microsoft.com/office/drawing/2014/main" id="{2D7EFC45-712F-4CBC-BE10-A1444C020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405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58" name="Freeform 1118">
                <a:extLst>
                  <a:ext uri="{FF2B5EF4-FFF2-40B4-BE49-F238E27FC236}">
                    <a16:creationId xmlns:a16="http://schemas.microsoft.com/office/drawing/2014/main" id="{8F40C02D-5C94-42F1-AD65-BF20F8F4C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4051"/>
                <a:ext cx="4" cy="6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1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3 h 3"/>
                  <a:gd name="T12" fmla="*/ 2 w 2"/>
                  <a:gd name="T13" fmla="*/ 1 h 3"/>
                  <a:gd name="T14" fmla="*/ 2 w 2"/>
                  <a:gd name="T15" fmla="*/ 1 h 3"/>
                  <a:gd name="T16" fmla="*/ 1 w 2"/>
                  <a:gd name="T17" fmla="*/ 0 h 3"/>
                  <a:gd name="T18" fmla="*/ 1 w 2"/>
                  <a:gd name="T19" fmla="*/ 0 h 3"/>
                  <a:gd name="T20" fmla="*/ 1 w 2"/>
                  <a:gd name="T21" fmla="*/ 0 h 3"/>
                  <a:gd name="T22" fmla="*/ 0 w 2"/>
                  <a:gd name="T23" fmla="*/ 1 h 3"/>
                  <a:gd name="T24" fmla="*/ 0 w 2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60" name="Freeform 1120">
                <a:extLst>
                  <a:ext uri="{FF2B5EF4-FFF2-40B4-BE49-F238E27FC236}">
                    <a16:creationId xmlns:a16="http://schemas.microsoft.com/office/drawing/2014/main" id="{CAA39839-DA85-4329-A6A6-1570AC4A3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" y="405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61" name="Freeform 1121">
                <a:extLst>
                  <a:ext uri="{FF2B5EF4-FFF2-40B4-BE49-F238E27FC236}">
                    <a16:creationId xmlns:a16="http://schemas.microsoft.com/office/drawing/2014/main" id="{809BE1DE-F0E5-45C9-BC7D-422E2EFA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4051"/>
                <a:ext cx="24" cy="21"/>
              </a:xfrm>
              <a:custGeom>
                <a:avLst/>
                <a:gdLst>
                  <a:gd name="T0" fmla="*/ 11 w 11"/>
                  <a:gd name="T1" fmla="*/ 10 h 10"/>
                  <a:gd name="T2" fmla="*/ 11 w 11"/>
                  <a:gd name="T3" fmla="*/ 10 h 10"/>
                  <a:gd name="T4" fmla="*/ 11 w 11"/>
                  <a:gd name="T5" fmla="*/ 9 h 10"/>
                  <a:gd name="T6" fmla="*/ 10 w 11"/>
                  <a:gd name="T7" fmla="*/ 8 h 10"/>
                  <a:gd name="T8" fmla="*/ 6 w 11"/>
                  <a:gd name="T9" fmla="*/ 5 h 10"/>
                  <a:gd name="T10" fmla="*/ 4 w 11"/>
                  <a:gd name="T11" fmla="*/ 3 h 10"/>
                  <a:gd name="T12" fmla="*/ 2 w 11"/>
                  <a:gd name="T13" fmla="*/ 0 h 10"/>
                  <a:gd name="T14" fmla="*/ 2 w 11"/>
                  <a:gd name="T15" fmla="*/ 0 h 10"/>
                  <a:gd name="T16" fmla="*/ 1 w 11"/>
                  <a:gd name="T17" fmla="*/ 0 h 10"/>
                  <a:gd name="T18" fmla="*/ 1 w 11"/>
                  <a:gd name="T19" fmla="*/ 0 h 10"/>
                  <a:gd name="T20" fmla="*/ 1 w 11"/>
                  <a:gd name="T21" fmla="*/ 0 h 10"/>
                  <a:gd name="T22" fmla="*/ 0 w 11"/>
                  <a:gd name="T23" fmla="*/ 4 h 10"/>
                  <a:gd name="T24" fmla="*/ 0 w 11"/>
                  <a:gd name="T25" fmla="*/ 4 h 10"/>
                  <a:gd name="T26" fmla="*/ 6 w 11"/>
                  <a:gd name="T27" fmla="*/ 9 h 10"/>
                  <a:gd name="T28" fmla="*/ 6 w 11"/>
                  <a:gd name="T29" fmla="*/ 9 h 10"/>
                  <a:gd name="T30" fmla="*/ 8 w 11"/>
                  <a:gd name="T31" fmla="*/ 9 h 10"/>
                  <a:gd name="T32" fmla="*/ 8 w 11"/>
                  <a:gd name="T33" fmla="*/ 10 h 10"/>
                  <a:gd name="T34" fmla="*/ 8 w 11"/>
                  <a:gd name="T35" fmla="*/ 10 h 10"/>
                  <a:gd name="T36" fmla="*/ 11 w 11"/>
                  <a:gd name="T37" fmla="*/ 10 h 10"/>
                  <a:gd name="T38" fmla="*/ 11 w 11"/>
                  <a:gd name="T3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10">
                    <a:moveTo>
                      <a:pt x="11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62" name="Freeform 1122">
                <a:extLst>
                  <a:ext uri="{FF2B5EF4-FFF2-40B4-BE49-F238E27FC236}">
                    <a16:creationId xmlns:a16="http://schemas.microsoft.com/office/drawing/2014/main" id="{15558B17-DECB-403B-9BF4-B19F5957D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4057"/>
                <a:ext cx="0" cy="4"/>
              </a:xfrm>
              <a:custGeom>
                <a:avLst/>
                <a:gdLst>
                  <a:gd name="T0" fmla="*/ 1 h 2"/>
                  <a:gd name="T1" fmla="*/ 2 h 2"/>
                  <a:gd name="T2" fmla="*/ 2 h 2"/>
                  <a:gd name="T3" fmla="*/ 2 h 2"/>
                  <a:gd name="T4" fmla="*/ 1 h 2"/>
                  <a:gd name="T5" fmla="*/ 0 h 2"/>
                  <a:gd name="T6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63" name="Freeform 1123">
                <a:extLst>
                  <a:ext uri="{FF2B5EF4-FFF2-40B4-BE49-F238E27FC236}">
                    <a16:creationId xmlns:a16="http://schemas.microsoft.com/office/drawing/2014/main" id="{BCFBA2F6-5CD3-4778-9693-A3EACDE6B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4059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1 h 2"/>
                  <a:gd name="T16" fmla="*/ 1 w 1"/>
                  <a:gd name="T17" fmla="*/ 1 h 2"/>
                  <a:gd name="T18" fmla="*/ 0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64" name="Freeform 1124">
                <a:extLst>
                  <a:ext uri="{FF2B5EF4-FFF2-40B4-BE49-F238E27FC236}">
                    <a16:creationId xmlns:a16="http://schemas.microsoft.com/office/drawing/2014/main" id="{B0EA73EA-E4FF-4BB7-A1DE-2D87588CC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406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65" name="Freeform 1125">
                <a:extLst>
                  <a:ext uri="{FF2B5EF4-FFF2-40B4-BE49-F238E27FC236}">
                    <a16:creationId xmlns:a16="http://schemas.microsoft.com/office/drawing/2014/main" id="{1292086D-AAB8-4FCC-BC79-ED7805C0B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40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66" name="Freeform 1126">
                <a:extLst>
                  <a:ext uri="{FF2B5EF4-FFF2-40B4-BE49-F238E27FC236}">
                    <a16:creationId xmlns:a16="http://schemas.microsoft.com/office/drawing/2014/main" id="{1FF52041-3ED8-4707-969A-8C80C9653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406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0 h 1"/>
                  <a:gd name="T5" fmla="*/ 0 h 1"/>
                  <a:gd name="T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67" name="Freeform 1127">
                <a:extLst>
                  <a:ext uri="{FF2B5EF4-FFF2-40B4-BE49-F238E27FC236}">
                    <a16:creationId xmlns:a16="http://schemas.microsoft.com/office/drawing/2014/main" id="{7F8C4F01-ECE7-4AA4-95E5-448A144ED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4074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  <a:gd name="T9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68" name="Freeform 1128">
                <a:extLst>
                  <a:ext uri="{FF2B5EF4-FFF2-40B4-BE49-F238E27FC236}">
                    <a16:creationId xmlns:a16="http://schemas.microsoft.com/office/drawing/2014/main" id="{3DDB01A7-AF36-4F61-B53B-CADCCBF97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4083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  <a:gd name="T16" fmla="*/ 2 w 2"/>
                  <a:gd name="T17" fmla="*/ 0 h 1"/>
                  <a:gd name="T18" fmla="*/ 0 w 2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69" name="Freeform 1129">
                <a:extLst>
                  <a:ext uri="{FF2B5EF4-FFF2-40B4-BE49-F238E27FC236}">
                    <a16:creationId xmlns:a16="http://schemas.microsoft.com/office/drawing/2014/main" id="{52443BC5-03F5-4E78-93B1-B5FCA3918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4087"/>
                <a:ext cx="5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2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  <a:gd name="T16" fmla="*/ 0 w 2"/>
                  <a:gd name="T17" fmla="*/ 0 h 2"/>
                  <a:gd name="T18" fmla="*/ 0 w 2"/>
                  <a:gd name="T19" fmla="*/ 0 h 2"/>
                  <a:gd name="T20" fmla="*/ 0 w 2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70" name="Freeform 1130">
                <a:extLst>
                  <a:ext uri="{FF2B5EF4-FFF2-40B4-BE49-F238E27FC236}">
                    <a16:creationId xmlns:a16="http://schemas.microsoft.com/office/drawing/2014/main" id="{09404CA8-8460-4186-BFED-065D2BA4F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410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71" name="Freeform 1131">
                <a:extLst>
                  <a:ext uri="{FF2B5EF4-FFF2-40B4-BE49-F238E27FC236}">
                    <a16:creationId xmlns:a16="http://schemas.microsoft.com/office/drawing/2014/main" id="{D80D857D-6BEA-4497-8804-A796640B4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3918"/>
                <a:ext cx="422" cy="377"/>
              </a:xfrm>
              <a:custGeom>
                <a:avLst/>
                <a:gdLst>
                  <a:gd name="T0" fmla="*/ 195 w 198"/>
                  <a:gd name="T1" fmla="*/ 93 h 176"/>
                  <a:gd name="T2" fmla="*/ 195 w 198"/>
                  <a:gd name="T3" fmla="*/ 92 h 176"/>
                  <a:gd name="T4" fmla="*/ 190 w 198"/>
                  <a:gd name="T5" fmla="*/ 83 h 176"/>
                  <a:gd name="T6" fmla="*/ 184 w 198"/>
                  <a:gd name="T7" fmla="*/ 73 h 176"/>
                  <a:gd name="T8" fmla="*/ 176 w 198"/>
                  <a:gd name="T9" fmla="*/ 64 h 176"/>
                  <a:gd name="T10" fmla="*/ 168 w 198"/>
                  <a:gd name="T11" fmla="*/ 53 h 176"/>
                  <a:gd name="T12" fmla="*/ 161 w 198"/>
                  <a:gd name="T13" fmla="*/ 43 h 176"/>
                  <a:gd name="T14" fmla="*/ 158 w 198"/>
                  <a:gd name="T15" fmla="*/ 26 h 176"/>
                  <a:gd name="T16" fmla="*/ 149 w 198"/>
                  <a:gd name="T17" fmla="*/ 19 h 176"/>
                  <a:gd name="T18" fmla="*/ 147 w 198"/>
                  <a:gd name="T19" fmla="*/ 9 h 176"/>
                  <a:gd name="T20" fmla="*/ 142 w 198"/>
                  <a:gd name="T21" fmla="*/ 2 h 176"/>
                  <a:gd name="T22" fmla="*/ 139 w 198"/>
                  <a:gd name="T23" fmla="*/ 12 h 176"/>
                  <a:gd name="T24" fmla="*/ 139 w 198"/>
                  <a:gd name="T25" fmla="*/ 17 h 176"/>
                  <a:gd name="T26" fmla="*/ 138 w 198"/>
                  <a:gd name="T27" fmla="*/ 19 h 176"/>
                  <a:gd name="T28" fmla="*/ 127 w 198"/>
                  <a:gd name="T29" fmla="*/ 38 h 176"/>
                  <a:gd name="T30" fmla="*/ 115 w 198"/>
                  <a:gd name="T31" fmla="*/ 32 h 176"/>
                  <a:gd name="T32" fmla="*/ 113 w 198"/>
                  <a:gd name="T33" fmla="*/ 15 h 176"/>
                  <a:gd name="T34" fmla="*/ 115 w 198"/>
                  <a:gd name="T35" fmla="*/ 14 h 176"/>
                  <a:gd name="T36" fmla="*/ 110 w 198"/>
                  <a:gd name="T37" fmla="*/ 10 h 176"/>
                  <a:gd name="T38" fmla="*/ 99 w 198"/>
                  <a:gd name="T39" fmla="*/ 7 h 176"/>
                  <a:gd name="T40" fmla="*/ 93 w 198"/>
                  <a:gd name="T41" fmla="*/ 3 h 176"/>
                  <a:gd name="T42" fmla="*/ 92 w 198"/>
                  <a:gd name="T43" fmla="*/ 3 h 176"/>
                  <a:gd name="T44" fmla="*/ 89 w 198"/>
                  <a:gd name="T45" fmla="*/ 9 h 176"/>
                  <a:gd name="T46" fmla="*/ 81 w 198"/>
                  <a:gd name="T47" fmla="*/ 17 h 176"/>
                  <a:gd name="T48" fmla="*/ 81 w 198"/>
                  <a:gd name="T49" fmla="*/ 28 h 176"/>
                  <a:gd name="T50" fmla="*/ 73 w 198"/>
                  <a:gd name="T51" fmla="*/ 25 h 176"/>
                  <a:gd name="T52" fmla="*/ 63 w 198"/>
                  <a:gd name="T53" fmla="*/ 20 h 176"/>
                  <a:gd name="T54" fmla="*/ 57 w 198"/>
                  <a:gd name="T55" fmla="*/ 29 h 176"/>
                  <a:gd name="T56" fmla="*/ 51 w 198"/>
                  <a:gd name="T57" fmla="*/ 34 h 176"/>
                  <a:gd name="T58" fmla="*/ 49 w 198"/>
                  <a:gd name="T59" fmla="*/ 37 h 176"/>
                  <a:gd name="T60" fmla="*/ 44 w 198"/>
                  <a:gd name="T61" fmla="*/ 40 h 176"/>
                  <a:gd name="T62" fmla="*/ 38 w 198"/>
                  <a:gd name="T63" fmla="*/ 55 h 176"/>
                  <a:gd name="T64" fmla="*/ 20 w 198"/>
                  <a:gd name="T65" fmla="*/ 62 h 176"/>
                  <a:gd name="T66" fmla="*/ 11 w 198"/>
                  <a:gd name="T67" fmla="*/ 67 h 176"/>
                  <a:gd name="T68" fmla="*/ 4 w 198"/>
                  <a:gd name="T69" fmla="*/ 69 h 176"/>
                  <a:gd name="T70" fmla="*/ 1 w 198"/>
                  <a:gd name="T71" fmla="*/ 83 h 176"/>
                  <a:gd name="T72" fmla="*/ 5 w 198"/>
                  <a:gd name="T73" fmla="*/ 94 h 176"/>
                  <a:gd name="T74" fmla="*/ 4 w 198"/>
                  <a:gd name="T75" fmla="*/ 103 h 176"/>
                  <a:gd name="T76" fmla="*/ 9 w 198"/>
                  <a:gd name="T77" fmla="*/ 123 h 176"/>
                  <a:gd name="T78" fmla="*/ 8 w 198"/>
                  <a:gd name="T79" fmla="*/ 142 h 176"/>
                  <a:gd name="T80" fmla="*/ 16 w 198"/>
                  <a:gd name="T81" fmla="*/ 151 h 176"/>
                  <a:gd name="T82" fmla="*/ 33 w 198"/>
                  <a:gd name="T83" fmla="*/ 144 h 176"/>
                  <a:gd name="T84" fmla="*/ 48 w 198"/>
                  <a:gd name="T85" fmla="*/ 144 h 176"/>
                  <a:gd name="T86" fmla="*/ 61 w 198"/>
                  <a:gd name="T87" fmla="*/ 135 h 176"/>
                  <a:gd name="T88" fmla="*/ 76 w 198"/>
                  <a:gd name="T89" fmla="*/ 131 h 176"/>
                  <a:gd name="T90" fmla="*/ 86 w 198"/>
                  <a:gd name="T91" fmla="*/ 130 h 176"/>
                  <a:gd name="T92" fmla="*/ 101 w 198"/>
                  <a:gd name="T93" fmla="*/ 133 h 176"/>
                  <a:gd name="T94" fmla="*/ 107 w 198"/>
                  <a:gd name="T95" fmla="*/ 148 h 176"/>
                  <a:gd name="T96" fmla="*/ 111 w 198"/>
                  <a:gd name="T97" fmla="*/ 148 h 176"/>
                  <a:gd name="T98" fmla="*/ 120 w 198"/>
                  <a:gd name="T99" fmla="*/ 138 h 176"/>
                  <a:gd name="T100" fmla="*/ 119 w 198"/>
                  <a:gd name="T101" fmla="*/ 150 h 176"/>
                  <a:gd name="T102" fmla="*/ 116 w 198"/>
                  <a:gd name="T103" fmla="*/ 152 h 176"/>
                  <a:gd name="T104" fmla="*/ 122 w 198"/>
                  <a:gd name="T105" fmla="*/ 154 h 176"/>
                  <a:gd name="T106" fmla="*/ 130 w 198"/>
                  <a:gd name="T107" fmla="*/ 164 h 176"/>
                  <a:gd name="T108" fmla="*/ 138 w 198"/>
                  <a:gd name="T109" fmla="*/ 172 h 176"/>
                  <a:gd name="T110" fmla="*/ 157 w 198"/>
                  <a:gd name="T111" fmla="*/ 172 h 176"/>
                  <a:gd name="T112" fmla="*/ 163 w 198"/>
                  <a:gd name="T113" fmla="*/ 176 h 176"/>
                  <a:gd name="T114" fmla="*/ 170 w 198"/>
                  <a:gd name="T115" fmla="*/ 168 h 176"/>
                  <a:gd name="T116" fmla="*/ 178 w 198"/>
                  <a:gd name="T117" fmla="*/ 167 h 176"/>
                  <a:gd name="T118" fmla="*/ 184 w 198"/>
                  <a:gd name="T119" fmla="*/ 150 h 176"/>
                  <a:gd name="T120" fmla="*/ 191 w 198"/>
                  <a:gd name="T121" fmla="*/ 137 h 176"/>
                  <a:gd name="T122" fmla="*/ 195 w 198"/>
                  <a:gd name="T123" fmla="*/ 126 h 176"/>
                  <a:gd name="T124" fmla="*/ 198 w 198"/>
                  <a:gd name="T125" fmla="*/ 112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8" h="176">
                    <a:moveTo>
                      <a:pt x="197" y="106"/>
                    </a:moveTo>
                    <a:cubicBezTo>
                      <a:pt x="195" y="103"/>
                      <a:pt x="195" y="103"/>
                      <a:pt x="195" y="103"/>
                    </a:cubicBezTo>
                    <a:cubicBezTo>
                      <a:pt x="196" y="95"/>
                      <a:pt x="196" y="95"/>
                      <a:pt x="196" y="95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6" y="87"/>
                      <a:pt x="196" y="87"/>
                      <a:pt x="196" y="87"/>
                    </a:cubicBezTo>
                    <a:cubicBezTo>
                      <a:pt x="196" y="87"/>
                      <a:pt x="196" y="87"/>
                      <a:pt x="196" y="87"/>
                    </a:cubicBezTo>
                    <a:cubicBezTo>
                      <a:pt x="196" y="87"/>
                      <a:pt x="196" y="87"/>
                      <a:pt x="196" y="87"/>
                    </a:cubicBezTo>
                    <a:cubicBezTo>
                      <a:pt x="196" y="87"/>
                      <a:pt x="196" y="87"/>
                      <a:pt x="196" y="87"/>
                    </a:cubicBezTo>
                    <a:cubicBezTo>
                      <a:pt x="195" y="92"/>
                      <a:pt x="195" y="92"/>
                      <a:pt x="195" y="92"/>
                    </a:cubicBezTo>
                    <a:cubicBezTo>
                      <a:pt x="195" y="90"/>
                      <a:pt x="195" y="90"/>
                      <a:pt x="195" y="90"/>
                    </a:cubicBezTo>
                    <a:cubicBezTo>
                      <a:pt x="195" y="90"/>
                      <a:pt x="195" y="90"/>
                      <a:pt x="195" y="90"/>
                    </a:cubicBezTo>
                    <a:cubicBezTo>
                      <a:pt x="193" y="89"/>
                      <a:pt x="193" y="89"/>
                      <a:pt x="193" y="89"/>
                    </a:cubicBezTo>
                    <a:cubicBezTo>
                      <a:pt x="190" y="83"/>
                      <a:pt x="190" y="83"/>
                      <a:pt x="190" y="83"/>
                    </a:cubicBezTo>
                    <a:cubicBezTo>
                      <a:pt x="190" y="83"/>
                      <a:pt x="190" y="83"/>
                      <a:pt x="190" y="83"/>
                    </a:cubicBezTo>
                    <a:cubicBezTo>
                      <a:pt x="184" y="79"/>
                      <a:pt x="184" y="79"/>
                      <a:pt x="184" y="79"/>
                    </a:cubicBezTo>
                    <a:cubicBezTo>
                      <a:pt x="185" y="79"/>
                      <a:pt x="185" y="79"/>
                      <a:pt x="185" y="79"/>
                    </a:cubicBezTo>
                    <a:cubicBezTo>
                      <a:pt x="185" y="79"/>
                      <a:pt x="185" y="79"/>
                      <a:pt x="185" y="79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78" y="67"/>
                      <a:pt x="178" y="67"/>
                      <a:pt x="178" y="67"/>
                    </a:cubicBezTo>
                    <a:cubicBezTo>
                      <a:pt x="176" y="64"/>
                      <a:pt x="176" y="64"/>
                      <a:pt x="176" y="64"/>
                    </a:cubicBezTo>
                    <a:cubicBezTo>
                      <a:pt x="176" y="64"/>
                      <a:pt x="176" y="64"/>
                      <a:pt x="176" y="64"/>
                    </a:cubicBezTo>
                    <a:cubicBezTo>
                      <a:pt x="174" y="62"/>
                      <a:pt x="174" y="62"/>
                      <a:pt x="174" y="62"/>
                    </a:cubicBezTo>
                    <a:cubicBezTo>
                      <a:pt x="174" y="59"/>
                      <a:pt x="174" y="59"/>
                      <a:pt x="174" y="59"/>
                    </a:cubicBezTo>
                    <a:cubicBezTo>
                      <a:pt x="174" y="59"/>
                      <a:pt x="174" y="59"/>
                      <a:pt x="174" y="59"/>
                    </a:cubicBezTo>
                    <a:cubicBezTo>
                      <a:pt x="169" y="56"/>
                      <a:pt x="169" y="56"/>
                      <a:pt x="169" y="56"/>
                    </a:cubicBezTo>
                    <a:cubicBezTo>
                      <a:pt x="168" y="53"/>
                      <a:pt x="168" y="53"/>
                      <a:pt x="168" y="53"/>
                    </a:cubicBezTo>
                    <a:cubicBezTo>
                      <a:pt x="168" y="53"/>
                      <a:pt x="168" y="53"/>
                      <a:pt x="168" y="53"/>
                    </a:cubicBezTo>
                    <a:cubicBezTo>
                      <a:pt x="166" y="54"/>
                      <a:pt x="166" y="54"/>
                      <a:pt x="166" y="54"/>
                    </a:cubicBezTo>
                    <a:cubicBezTo>
                      <a:pt x="162" y="51"/>
                      <a:pt x="162" y="51"/>
                      <a:pt x="162" y="51"/>
                    </a:cubicBezTo>
                    <a:cubicBezTo>
                      <a:pt x="161" y="43"/>
                      <a:pt x="161" y="43"/>
                      <a:pt x="161" y="43"/>
                    </a:cubicBezTo>
                    <a:cubicBezTo>
                      <a:pt x="161" y="43"/>
                      <a:pt x="161" y="43"/>
                      <a:pt x="161" y="43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0" y="38"/>
                      <a:pt x="160" y="38"/>
                      <a:pt x="160" y="38"/>
                    </a:cubicBezTo>
                    <a:cubicBezTo>
                      <a:pt x="160" y="38"/>
                      <a:pt x="160" y="38"/>
                      <a:pt x="160" y="38"/>
                    </a:cubicBezTo>
                    <a:cubicBezTo>
                      <a:pt x="158" y="36"/>
                      <a:pt x="158" y="36"/>
                      <a:pt x="158" y="36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49" y="19"/>
                      <a:pt x="149" y="19"/>
                      <a:pt x="149" y="19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8" y="14"/>
                      <a:pt x="148" y="14"/>
                      <a:pt x="148" y="14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4" y="2"/>
                      <a:pt x="144" y="2"/>
                      <a:pt x="144" y="2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0" y="9"/>
                      <a:pt x="140" y="9"/>
                      <a:pt x="140" y="9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39" y="12"/>
                      <a:pt x="139" y="12"/>
                      <a:pt x="139" y="12"/>
                    </a:cubicBezTo>
                    <a:cubicBezTo>
                      <a:pt x="141" y="12"/>
                      <a:pt x="141" y="12"/>
                      <a:pt x="141" y="12"/>
                    </a:cubicBezTo>
                    <a:cubicBezTo>
                      <a:pt x="141" y="13"/>
                      <a:pt x="141" y="13"/>
                      <a:pt x="141" y="13"/>
                    </a:cubicBezTo>
                    <a:cubicBezTo>
                      <a:pt x="139" y="14"/>
                      <a:pt x="139" y="14"/>
                      <a:pt x="139" y="14"/>
                    </a:cubicBezTo>
                    <a:cubicBezTo>
                      <a:pt x="139" y="14"/>
                      <a:pt x="139" y="14"/>
                      <a:pt x="139" y="14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38" y="19"/>
                      <a:pt x="138" y="19"/>
                      <a:pt x="138" y="19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38" y="33"/>
                      <a:pt x="138" y="33"/>
                      <a:pt x="138" y="33"/>
                    </a:cubicBezTo>
                    <a:cubicBezTo>
                      <a:pt x="135" y="41"/>
                      <a:pt x="135" y="41"/>
                      <a:pt x="135" y="41"/>
                    </a:cubicBezTo>
                    <a:cubicBezTo>
                      <a:pt x="132" y="43"/>
                      <a:pt x="132" y="43"/>
                      <a:pt x="132" y="43"/>
                    </a:cubicBezTo>
                    <a:cubicBezTo>
                      <a:pt x="127" y="38"/>
                      <a:pt x="127" y="38"/>
                      <a:pt x="127" y="38"/>
                    </a:cubicBezTo>
                    <a:cubicBezTo>
                      <a:pt x="127" y="38"/>
                      <a:pt x="127" y="38"/>
                      <a:pt x="127" y="38"/>
                    </a:cubicBezTo>
                    <a:cubicBezTo>
                      <a:pt x="122" y="37"/>
                      <a:pt x="122" y="37"/>
                      <a:pt x="122" y="37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09" y="26"/>
                      <a:pt x="109" y="26"/>
                      <a:pt x="109" y="26"/>
                    </a:cubicBezTo>
                    <a:cubicBezTo>
                      <a:pt x="111" y="18"/>
                      <a:pt x="111" y="18"/>
                      <a:pt x="111" y="18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4" y="16"/>
                      <a:pt x="114" y="16"/>
                      <a:pt x="114" y="16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4"/>
                      <a:pt x="115" y="14"/>
                      <a:pt x="115" y="14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7" y="11"/>
                      <a:pt x="117" y="11"/>
                      <a:pt x="117" y="11"/>
                    </a:cubicBezTo>
                    <a:cubicBezTo>
                      <a:pt x="117" y="11"/>
                      <a:pt x="117" y="11"/>
                      <a:pt x="117" y="10"/>
                    </a:cubicBezTo>
                    <a:cubicBezTo>
                      <a:pt x="117" y="10"/>
                      <a:pt x="117" y="10"/>
                      <a:pt x="116" y="10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3" y="9"/>
                      <a:pt x="103" y="9"/>
                      <a:pt x="103" y="9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99" y="7"/>
                      <a:pt x="99" y="7"/>
                      <a:pt x="99" y="7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89" y="9"/>
                      <a:pt x="89" y="9"/>
                      <a:pt x="89" y="9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5"/>
                      <a:pt x="73" y="25"/>
                      <a:pt x="73" y="25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7" y="68"/>
                      <a:pt x="7" y="69"/>
                      <a:pt x="7" y="69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9"/>
                      <a:pt x="3" y="79"/>
                      <a:pt x="3" y="79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1" y="85"/>
                      <a:pt x="1" y="85"/>
                      <a:pt x="1" y="85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4" y="92"/>
                      <a:pt x="4" y="92"/>
                      <a:pt x="4" y="92"/>
                    </a:cubicBezTo>
                    <a:cubicBezTo>
                      <a:pt x="5" y="94"/>
                      <a:pt x="5" y="94"/>
                      <a:pt x="5" y="94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4" y="103"/>
                      <a:pt x="4" y="103"/>
                      <a:pt x="4" y="103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8" y="115"/>
                      <a:pt x="8" y="115"/>
                      <a:pt x="8" y="115"/>
                    </a:cubicBezTo>
                    <a:cubicBezTo>
                      <a:pt x="9" y="123"/>
                      <a:pt x="9" y="123"/>
                      <a:pt x="9" y="123"/>
                    </a:cubicBezTo>
                    <a:cubicBezTo>
                      <a:pt x="9" y="123"/>
                      <a:pt x="9" y="123"/>
                      <a:pt x="9" y="123"/>
                    </a:cubicBezTo>
                    <a:cubicBezTo>
                      <a:pt x="12" y="130"/>
                      <a:pt x="12" y="130"/>
                      <a:pt x="12" y="130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8" y="142"/>
                      <a:pt x="8" y="143"/>
                      <a:pt x="8" y="143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5" y="150"/>
                      <a:pt x="15" y="150"/>
                      <a:pt x="15" y="150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16" y="151"/>
                      <a:pt x="16" y="151"/>
                      <a:pt x="16" y="151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3" y="151"/>
                      <a:pt x="23" y="151"/>
                      <a:pt x="23" y="151"/>
                    </a:cubicBezTo>
                    <a:cubicBezTo>
                      <a:pt x="28" y="147"/>
                      <a:pt x="28" y="147"/>
                      <a:pt x="28" y="147"/>
                    </a:cubicBezTo>
                    <a:cubicBezTo>
                      <a:pt x="33" y="144"/>
                      <a:pt x="33" y="144"/>
                      <a:pt x="33" y="144"/>
                    </a:cubicBezTo>
                    <a:cubicBezTo>
                      <a:pt x="40" y="143"/>
                      <a:pt x="40" y="143"/>
                      <a:pt x="40" y="143"/>
                    </a:cubicBezTo>
                    <a:cubicBezTo>
                      <a:pt x="43" y="143"/>
                      <a:pt x="43" y="143"/>
                      <a:pt x="43" y="143"/>
                    </a:cubicBezTo>
                    <a:cubicBezTo>
                      <a:pt x="43" y="144"/>
                      <a:pt x="43" y="144"/>
                      <a:pt x="43" y="144"/>
                    </a:cubicBezTo>
                    <a:cubicBezTo>
                      <a:pt x="43" y="144"/>
                      <a:pt x="43" y="144"/>
                      <a:pt x="43" y="144"/>
                    </a:cubicBezTo>
                    <a:cubicBezTo>
                      <a:pt x="48" y="144"/>
                      <a:pt x="48" y="144"/>
                      <a:pt x="48" y="144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0" y="144"/>
                      <a:pt x="50" y="144"/>
                      <a:pt x="50" y="144"/>
                    </a:cubicBezTo>
                    <a:cubicBezTo>
                      <a:pt x="54" y="138"/>
                      <a:pt x="54" y="138"/>
                      <a:pt x="54" y="138"/>
                    </a:cubicBezTo>
                    <a:cubicBezTo>
                      <a:pt x="60" y="136"/>
                      <a:pt x="60" y="136"/>
                      <a:pt x="60" y="136"/>
                    </a:cubicBezTo>
                    <a:cubicBezTo>
                      <a:pt x="61" y="135"/>
                      <a:pt x="61" y="135"/>
                      <a:pt x="61" y="135"/>
                    </a:cubicBezTo>
                    <a:cubicBezTo>
                      <a:pt x="63" y="134"/>
                      <a:pt x="63" y="134"/>
                      <a:pt x="63" y="134"/>
                    </a:cubicBezTo>
                    <a:cubicBezTo>
                      <a:pt x="69" y="134"/>
                      <a:pt x="69" y="134"/>
                      <a:pt x="69" y="134"/>
                    </a:cubicBezTo>
                    <a:cubicBezTo>
                      <a:pt x="69" y="134"/>
                      <a:pt x="69" y="134"/>
                      <a:pt x="69" y="134"/>
                    </a:cubicBezTo>
                    <a:cubicBezTo>
                      <a:pt x="76" y="131"/>
                      <a:pt x="76" y="131"/>
                      <a:pt x="76" y="131"/>
                    </a:cubicBezTo>
                    <a:cubicBezTo>
                      <a:pt x="76" y="131"/>
                      <a:pt x="76" y="131"/>
                      <a:pt x="76" y="131"/>
                    </a:cubicBezTo>
                    <a:cubicBezTo>
                      <a:pt x="76" y="131"/>
                      <a:pt x="76" y="131"/>
                      <a:pt x="76" y="131"/>
                    </a:cubicBezTo>
                    <a:cubicBezTo>
                      <a:pt x="78" y="130"/>
                      <a:pt x="78" y="130"/>
                      <a:pt x="78" y="130"/>
                    </a:cubicBezTo>
                    <a:cubicBezTo>
                      <a:pt x="85" y="129"/>
                      <a:pt x="85" y="129"/>
                      <a:pt x="85" y="129"/>
                    </a:cubicBezTo>
                    <a:cubicBezTo>
                      <a:pt x="86" y="130"/>
                      <a:pt x="86" y="130"/>
                      <a:pt x="86" y="130"/>
                    </a:cubicBezTo>
                    <a:cubicBezTo>
                      <a:pt x="86" y="130"/>
                      <a:pt x="86" y="130"/>
                      <a:pt x="86" y="130"/>
                    </a:cubicBezTo>
                    <a:cubicBezTo>
                      <a:pt x="88" y="129"/>
                      <a:pt x="88" y="129"/>
                      <a:pt x="88" y="129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100" y="132"/>
                      <a:pt x="100" y="132"/>
                      <a:pt x="100" y="132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5" y="139"/>
                      <a:pt x="105" y="139"/>
                      <a:pt x="105" y="139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09" y="148"/>
                      <a:pt x="109" y="148"/>
                      <a:pt x="109" y="148"/>
                    </a:cubicBezTo>
                    <a:cubicBezTo>
                      <a:pt x="107" y="148"/>
                      <a:pt x="107" y="148"/>
                      <a:pt x="107" y="148"/>
                    </a:cubicBezTo>
                    <a:cubicBezTo>
                      <a:pt x="107" y="148"/>
                      <a:pt x="107" y="148"/>
                      <a:pt x="107" y="148"/>
                    </a:cubicBezTo>
                    <a:cubicBezTo>
                      <a:pt x="107" y="148"/>
                      <a:pt x="107" y="148"/>
                      <a:pt x="107" y="148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1" y="150"/>
                      <a:pt x="112" y="150"/>
                      <a:pt x="111" y="150"/>
                    </a:cubicBezTo>
                    <a:cubicBezTo>
                      <a:pt x="111" y="148"/>
                      <a:pt x="111" y="148"/>
                      <a:pt x="111" y="148"/>
                    </a:cubicBezTo>
                    <a:cubicBezTo>
                      <a:pt x="114" y="144"/>
                      <a:pt x="114" y="144"/>
                      <a:pt x="114" y="144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20" y="138"/>
                      <a:pt x="120" y="138"/>
                      <a:pt x="120" y="138"/>
                    </a:cubicBezTo>
                    <a:cubicBezTo>
                      <a:pt x="120" y="138"/>
                      <a:pt x="120" y="138"/>
                      <a:pt x="120" y="138"/>
                    </a:cubicBezTo>
                    <a:cubicBezTo>
                      <a:pt x="120" y="136"/>
                      <a:pt x="120" y="136"/>
                      <a:pt x="120" y="136"/>
                    </a:cubicBezTo>
                    <a:cubicBezTo>
                      <a:pt x="121" y="141"/>
                      <a:pt x="121" y="141"/>
                      <a:pt x="121" y="141"/>
                    </a:cubicBezTo>
                    <a:cubicBezTo>
                      <a:pt x="119" y="145"/>
                      <a:pt x="119" y="145"/>
                      <a:pt x="119" y="145"/>
                    </a:cubicBezTo>
                    <a:cubicBezTo>
                      <a:pt x="119" y="145"/>
                      <a:pt x="119" y="145"/>
                      <a:pt x="119" y="145"/>
                    </a:cubicBezTo>
                    <a:cubicBezTo>
                      <a:pt x="119" y="150"/>
                      <a:pt x="119" y="150"/>
                      <a:pt x="119" y="150"/>
                    </a:cubicBezTo>
                    <a:cubicBezTo>
                      <a:pt x="116" y="150"/>
                      <a:pt x="116" y="150"/>
                      <a:pt x="116" y="150"/>
                    </a:cubicBezTo>
                    <a:cubicBezTo>
                      <a:pt x="116" y="150"/>
                      <a:pt x="116" y="150"/>
                      <a:pt x="116" y="150"/>
                    </a:cubicBezTo>
                    <a:cubicBezTo>
                      <a:pt x="116" y="152"/>
                      <a:pt x="116" y="152"/>
                      <a:pt x="116" y="152"/>
                    </a:cubicBezTo>
                    <a:cubicBezTo>
                      <a:pt x="116" y="152"/>
                      <a:pt x="116" y="152"/>
                      <a:pt x="116" y="152"/>
                    </a:cubicBezTo>
                    <a:cubicBezTo>
                      <a:pt x="116" y="152"/>
                      <a:pt x="116" y="152"/>
                      <a:pt x="116" y="152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22" y="145"/>
                      <a:pt x="122" y="145"/>
                      <a:pt x="122" y="145"/>
                    </a:cubicBezTo>
                    <a:cubicBezTo>
                      <a:pt x="124" y="149"/>
                      <a:pt x="124" y="149"/>
                      <a:pt x="124" y="149"/>
                    </a:cubicBezTo>
                    <a:cubicBezTo>
                      <a:pt x="122" y="154"/>
                      <a:pt x="122" y="154"/>
                      <a:pt x="122" y="154"/>
                    </a:cubicBezTo>
                    <a:cubicBezTo>
                      <a:pt x="122" y="154"/>
                      <a:pt x="122" y="154"/>
                      <a:pt x="122" y="155"/>
                    </a:cubicBezTo>
                    <a:cubicBezTo>
                      <a:pt x="122" y="155"/>
                      <a:pt x="122" y="155"/>
                      <a:pt x="122" y="155"/>
                    </a:cubicBezTo>
                    <a:cubicBezTo>
                      <a:pt x="126" y="154"/>
                      <a:pt x="126" y="154"/>
                      <a:pt x="126" y="154"/>
                    </a:cubicBezTo>
                    <a:cubicBezTo>
                      <a:pt x="129" y="156"/>
                      <a:pt x="129" y="156"/>
                      <a:pt x="129" y="156"/>
                    </a:cubicBezTo>
                    <a:cubicBezTo>
                      <a:pt x="130" y="164"/>
                      <a:pt x="130" y="164"/>
                      <a:pt x="130" y="164"/>
                    </a:cubicBezTo>
                    <a:cubicBezTo>
                      <a:pt x="130" y="164"/>
                      <a:pt x="130" y="164"/>
                      <a:pt x="130" y="164"/>
                    </a:cubicBezTo>
                    <a:cubicBezTo>
                      <a:pt x="133" y="169"/>
                      <a:pt x="133" y="169"/>
                      <a:pt x="133" y="169"/>
                    </a:cubicBezTo>
                    <a:cubicBezTo>
                      <a:pt x="133" y="169"/>
                      <a:pt x="133" y="169"/>
                      <a:pt x="133" y="169"/>
                    </a:cubicBezTo>
                    <a:cubicBezTo>
                      <a:pt x="138" y="172"/>
                      <a:pt x="138" y="172"/>
                      <a:pt x="138" y="172"/>
                    </a:cubicBezTo>
                    <a:cubicBezTo>
                      <a:pt x="138" y="172"/>
                      <a:pt x="138" y="172"/>
                      <a:pt x="138" y="172"/>
                    </a:cubicBezTo>
                    <a:cubicBezTo>
                      <a:pt x="144" y="172"/>
                      <a:pt x="144" y="172"/>
                      <a:pt x="144" y="172"/>
                    </a:cubicBezTo>
                    <a:cubicBezTo>
                      <a:pt x="149" y="174"/>
                      <a:pt x="149" y="174"/>
                      <a:pt x="149" y="174"/>
                    </a:cubicBezTo>
                    <a:cubicBezTo>
                      <a:pt x="149" y="174"/>
                      <a:pt x="149" y="174"/>
                      <a:pt x="149" y="174"/>
                    </a:cubicBezTo>
                    <a:cubicBezTo>
                      <a:pt x="154" y="171"/>
                      <a:pt x="154" y="171"/>
                      <a:pt x="154" y="171"/>
                    </a:cubicBezTo>
                    <a:cubicBezTo>
                      <a:pt x="157" y="172"/>
                      <a:pt x="157" y="172"/>
                      <a:pt x="157" y="172"/>
                    </a:cubicBezTo>
                    <a:cubicBezTo>
                      <a:pt x="161" y="174"/>
                      <a:pt x="161" y="174"/>
                      <a:pt x="161" y="174"/>
                    </a:cubicBezTo>
                    <a:cubicBezTo>
                      <a:pt x="162" y="176"/>
                      <a:pt x="162" y="176"/>
                      <a:pt x="162" y="176"/>
                    </a:cubicBezTo>
                    <a:cubicBezTo>
                      <a:pt x="162" y="176"/>
                      <a:pt x="162" y="176"/>
                      <a:pt x="162" y="176"/>
                    </a:cubicBezTo>
                    <a:cubicBezTo>
                      <a:pt x="162" y="176"/>
                      <a:pt x="162" y="176"/>
                      <a:pt x="162" y="176"/>
                    </a:cubicBezTo>
                    <a:cubicBezTo>
                      <a:pt x="163" y="176"/>
                      <a:pt x="163" y="176"/>
                      <a:pt x="163" y="176"/>
                    </a:cubicBezTo>
                    <a:cubicBezTo>
                      <a:pt x="165" y="173"/>
                      <a:pt x="165" y="173"/>
                      <a:pt x="165" y="173"/>
                    </a:cubicBezTo>
                    <a:cubicBezTo>
                      <a:pt x="170" y="169"/>
                      <a:pt x="170" y="169"/>
                      <a:pt x="170" y="169"/>
                    </a:cubicBezTo>
                    <a:cubicBezTo>
                      <a:pt x="170" y="169"/>
                      <a:pt x="170" y="168"/>
                      <a:pt x="170" y="168"/>
                    </a:cubicBezTo>
                    <a:cubicBezTo>
                      <a:pt x="170" y="168"/>
                      <a:pt x="170" y="168"/>
                      <a:pt x="170" y="168"/>
                    </a:cubicBezTo>
                    <a:cubicBezTo>
                      <a:pt x="170" y="168"/>
                      <a:pt x="170" y="168"/>
                      <a:pt x="170" y="168"/>
                    </a:cubicBezTo>
                    <a:cubicBezTo>
                      <a:pt x="176" y="168"/>
                      <a:pt x="176" y="168"/>
                      <a:pt x="176" y="168"/>
                    </a:cubicBezTo>
                    <a:cubicBezTo>
                      <a:pt x="177" y="168"/>
                      <a:pt x="177" y="168"/>
                      <a:pt x="177" y="168"/>
                    </a:cubicBezTo>
                    <a:cubicBezTo>
                      <a:pt x="177" y="168"/>
                      <a:pt x="177" y="168"/>
                      <a:pt x="177" y="168"/>
                    </a:cubicBezTo>
                    <a:cubicBezTo>
                      <a:pt x="178" y="168"/>
                      <a:pt x="178" y="168"/>
                      <a:pt x="178" y="168"/>
                    </a:cubicBezTo>
                    <a:cubicBezTo>
                      <a:pt x="178" y="167"/>
                      <a:pt x="178" y="167"/>
                      <a:pt x="178" y="167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80" y="166"/>
                      <a:pt x="180" y="166"/>
                      <a:pt x="180" y="166"/>
                    </a:cubicBezTo>
                    <a:cubicBezTo>
                      <a:pt x="180" y="162"/>
                      <a:pt x="180" y="162"/>
                      <a:pt x="180" y="162"/>
                    </a:cubicBezTo>
                    <a:cubicBezTo>
                      <a:pt x="181" y="155"/>
                      <a:pt x="181" y="155"/>
                      <a:pt x="181" y="155"/>
                    </a:cubicBezTo>
                    <a:cubicBezTo>
                      <a:pt x="184" y="150"/>
                      <a:pt x="184" y="150"/>
                      <a:pt x="184" y="150"/>
                    </a:cubicBezTo>
                    <a:cubicBezTo>
                      <a:pt x="187" y="143"/>
                      <a:pt x="187" y="143"/>
                      <a:pt x="187" y="143"/>
                    </a:cubicBezTo>
                    <a:cubicBezTo>
                      <a:pt x="187" y="143"/>
                      <a:pt x="187" y="143"/>
                      <a:pt x="187" y="143"/>
                    </a:cubicBezTo>
                    <a:cubicBezTo>
                      <a:pt x="187" y="141"/>
                      <a:pt x="187" y="141"/>
                      <a:pt x="187" y="141"/>
                    </a:cubicBezTo>
                    <a:cubicBezTo>
                      <a:pt x="191" y="137"/>
                      <a:pt x="191" y="137"/>
                      <a:pt x="191" y="137"/>
                    </a:cubicBezTo>
                    <a:cubicBezTo>
                      <a:pt x="191" y="137"/>
                      <a:pt x="191" y="137"/>
                      <a:pt x="191" y="137"/>
                    </a:cubicBezTo>
                    <a:cubicBezTo>
                      <a:pt x="191" y="137"/>
                      <a:pt x="191" y="136"/>
                      <a:pt x="191" y="136"/>
                    </a:cubicBezTo>
                    <a:cubicBezTo>
                      <a:pt x="190" y="136"/>
                      <a:pt x="190" y="136"/>
                      <a:pt x="190" y="136"/>
                    </a:cubicBezTo>
                    <a:cubicBezTo>
                      <a:pt x="193" y="135"/>
                      <a:pt x="193" y="135"/>
                      <a:pt x="193" y="135"/>
                    </a:cubicBezTo>
                    <a:cubicBezTo>
                      <a:pt x="193" y="135"/>
                      <a:pt x="193" y="135"/>
                      <a:pt x="193" y="135"/>
                    </a:cubicBezTo>
                    <a:cubicBezTo>
                      <a:pt x="195" y="126"/>
                      <a:pt x="195" y="126"/>
                      <a:pt x="195" y="126"/>
                    </a:cubicBezTo>
                    <a:cubicBezTo>
                      <a:pt x="195" y="126"/>
                      <a:pt x="195" y="126"/>
                      <a:pt x="195" y="126"/>
                    </a:cubicBezTo>
                    <a:cubicBezTo>
                      <a:pt x="195" y="124"/>
                      <a:pt x="195" y="124"/>
                      <a:pt x="195" y="124"/>
                    </a:cubicBezTo>
                    <a:cubicBezTo>
                      <a:pt x="197" y="115"/>
                      <a:pt x="197" y="115"/>
                      <a:pt x="197" y="115"/>
                    </a:cubicBezTo>
                    <a:cubicBezTo>
                      <a:pt x="198" y="112"/>
                      <a:pt x="198" y="112"/>
                      <a:pt x="198" y="112"/>
                    </a:cubicBezTo>
                    <a:cubicBezTo>
                      <a:pt x="198" y="112"/>
                      <a:pt x="198" y="112"/>
                      <a:pt x="198" y="112"/>
                    </a:cubicBezTo>
                    <a:cubicBezTo>
                      <a:pt x="197" y="106"/>
                      <a:pt x="197" y="106"/>
                      <a:pt x="197" y="106"/>
                    </a:cubicBezTo>
                    <a:cubicBezTo>
                      <a:pt x="197" y="106"/>
                      <a:pt x="197" y="106"/>
                      <a:pt x="197" y="106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72" name="Freeform 1132">
                <a:extLst>
                  <a:ext uri="{FF2B5EF4-FFF2-40B4-BE49-F238E27FC236}">
                    <a16:creationId xmlns:a16="http://schemas.microsoft.com/office/drawing/2014/main" id="{F821FC1F-3D4D-4F71-A340-3DBA535C7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410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  <a:gd name="T8" fmla="*/ 0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73" name="Freeform 1133">
                <a:extLst>
                  <a:ext uri="{FF2B5EF4-FFF2-40B4-BE49-F238E27FC236}">
                    <a16:creationId xmlns:a16="http://schemas.microsoft.com/office/drawing/2014/main" id="{D46E2B30-0020-4D35-B195-FF5D9211E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4113"/>
                <a:ext cx="2" cy="8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4 h 4"/>
                  <a:gd name="T6" fmla="*/ 1 w 1"/>
                  <a:gd name="T7" fmla="*/ 4 h 4"/>
                  <a:gd name="T8" fmla="*/ 0 w 1"/>
                  <a:gd name="T9" fmla="*/ 1 h 4"/>
                  <a:gd name="T10" fmla="*/ 0 w 1"/>
                  <a:gd name="T11" fmla="*/ 0 h 4"/>
                  <a:gd name="T12" fmla="*/ 0 w 1"/>
                  <a:gd name="T13" fmla="*/ 1 h 4"/>
                  <a:gd name="T14" fmla="*/ 0 w 1"/>
                  <a:gd name="T15" fmla="*/ 2 h 4"/>
                  <a:gd name="T16" fmla="*/ 0 w 1"/>
                  <a:gd name="T17" fmla="*/ 2 h 4"/>
                  <a:gd name="T18" fmla="*/ 1 w 1"/>
                  <a:gd name="T19" fmla="*/ 4 h 4"/>
                  <a:gd name="T20" fmla="*/ 1 w 1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74" name="Freeform 1134">
                <a:extLst>
                  <a:ext uri="{FF2B5EF4-FFF2-40B4-BE49-F238E27FC236}">
                    <a16:creationId xmlns:a16="http://schemas.microsoft.com/office/drawing/2014/main" id="{7D5049B7-C165-4384-B402-F78C6AE2B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413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75" name="Freeform 1135">
                <a:extLst>
                  <a:ext uri="{FF2B5EF4-FFF2-40B4-BE49-F238E27FC236}">
                    <a16:creationId xmlns:a16="http://schemas.microsoft.com/office/drawing/2014/main" id="{B19DF345-B795-470C-B05D-B7DAE43A9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4134"/>
                <a:ext cx="0" cy="4"/>
              </a:xfrm>
              <a:custGeom>
                <a:avLst/>
                <a:gdLst>
                  <a:gd name="T0" fmla="*/ 0 h 2"/>
                  <a:gd name="T1" fmla="*/ 0 h 2"/>
                  <a:gd name="T2" fmla="*/ 0 h 2"/>
                  <a:gd name="T3" fmla="*/ 2 h 2"/>
                  <a:gd name="T4" fmla="*/ 2 h 2"/>
                  <a:gd name="T5" fmla="*/ 2 h 2"/>
                  <a:gd name="T6" fmla="*/ 2 h 2"/>
                  <a:gd name="T7" fmla="*/ 2 h 2"/>
                  <a:gd name="T8" fmla="*/ 0 h 2"/>
                  <a:gd name="T9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76" name="Freeform 1136">
                <a:extLst>
                  <a:ext uri="{FF2B5EF4-FFF2-40B4-BE49-F238E27FC236}">
                    <a16:creationId xmlns:a16="http://schemas.microsoft.com/office/drawing/2014/main" id="{36754EEE-D764-47AB-B12A-52C7F0B71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4138"/>
                <a:ext cx="0" cy="7"/>
              </a:xfrm>
              <a:custGeom>
                <a:avLst/>
                <a:gdLst>
                  <a:gd name="T0" fmla="*/ 0 h 3"/>
                  <a:gd name="T1" fmla="*/ 2 h 3"/>
                  <a:gd name="T2" fmla="*/ 2 h 3"/>
                  <a:gd name="T3" fmla="*/ 3 h 3"/>
                  <a:gd name="T4" fmla="*/ 3 h 3"/>
                  <a:gd name="T5" fmla="*/ 2 h 3"/>
                  <a:gd name="T6" fmla="*/ 2 h 3"/>
                  <a:gd name="T7" fmla="*/ 0 h 3"/>
                  <a:gd name="T8" fmla="*/ 0 h 3"/>
                  <a:gd name="T9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77" name="Freeform 1137">
                <a:extLst>
                  <a:ext uri="{FF2B5EF4-FFF2-40B4-BE49-F238E27FC236}">
                    <a16:creationId xmlns:a16="http://schemas.microsoft.com/office/drawing/2014/main" id="{E0AEC62B-289D-4035-8F74-089BA154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4138"/>
                <a:ext cx="2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 h 3"/>
                  <a:gd name="T4" fmla="*/ 0 w 1"/>
                  <a:gd name="T5" fmla="*/ 3 h 3"/>
                  <a:gd name="T6" fmla="*/ 0 w 1"/>
                  <a:gd name="T7" fmla="*/ 3 h 3"/>
                  <a:gd name="T8" fmla="*/ 0 w 1"/>
                  <a:gd name="T9" fmla="*/ 3 h 3"/>
                  <a:gd name="T10" fmla="*/ 0 w 1"/>
                  <a:gd name="T11" fmla="*/ 3 h 3"/>
                  <a:gd name="T12" fmla="*/ 1 w 1"/>
                  <a:gd name="T13" fmla="*/ 0 h 3"/>
                  <a:gd name="T14" fmla="*/ 1 w 1"/>
                  <a:gd name="T15" fmla="*/ 0 h 3"/>
                  <a:gd name="T16" fmla="*/ 0 w 1"/>
                  <a:gd name="T17" fmla="*/ 0 h 3"/>
                  <a:gd name="T18" fmla="*/ 0 w 1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78" name="Freeform 1138">
                <a:extLst>
                  <a:ext uri="{FF2B5EF4-FFF2-40B4-BE49-F238E27FC236}">
                    <a16:creationId xmlns:a16="http://schemas.microsoft.com/office/drawing/2014/main" id="{00EBF82D-2344-4892-B948-47EFE686F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" y="4222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0 w 2"/>
                  <a:gd name="T3" fmla="*/ 1 w 2"/>
                  <a:gd name="T4" fmla="*/ 1 w 2"/>
                  <a:gd name="T5" fmla="*/ 2 w 2"/>
                  <a:gd name="T6" fmla="*/ 2 w 2"/>
                  <a:gd name="T7" fmla="*/ 2 w 2"/>
                  <a:gd name="T8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79" name="Freeform 1139">
                <a:extLst>
                  <a:ext uri="{FF2B5EF4-FFF2-40B4-BE49-F238E27FC236}">
                    <a16:creationId xmlns:a16="http://schemas.microsoft.com/office/drawing/2014/main" id="{903E2D0B-CDD3-40BE-B33C-86C4F67A8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422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80" name="Freeform 1140">
                <a:extLst>
                  <a:ext uri="{FF2B5EF4-FFF2-40B4-BE49-F238E27FC236}">
                    <a16:creationId xmlns:a16="http://schemas.microsoft.com/office/drawing/2014/main" id="{5D2FA087-3323-4386-BB64-6B61A21F2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423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81" name="Freeform 1141">
                <a:extLst>
                  <a:ext uri="{FF2B5EF4-FFF2-40B4-BE49-F238E27FC236}">
                    <a16:creationId xmlns:a16="http://schemas.microsoft.com/office/drawing/2014/main" id="{A36CC7F9-ECCF-43DD-87FD-43883A87F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4247"/>
                <a:ext cx="9" cy="5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4 w 4"/>
                  <a:gd name="T13" fmla="*/ 2 h 2"/>
                  <a:gd name="T14" fmla="*/ 4 w 4"/>
                  <a:gd name="T15" fmla="*/ 2 h 2"/>
                  <a:gd name="T16" fmla="*/ 4 w 4"/>
                  <a:gd name="T17" fmla="*/ 2 h 2"/>
                  <a:gd name="T18" fmla="*/ 0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82" name="Freeform 1142">
                <a:extLst>
                  <a:ext uri="{FF2B5EF4-FFF2-40B4-BE49-F238E27FC236}">
                    <a16:creationId xmlns:a16="http://schemas.microsoft.com/office/drawing/2014/main" id="{82BA5D48-8F78-4EF5-A724-2FF0CE9E6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4256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1 w 2"/>
                  <a:gd name="T17" fmla="*/ 1 h 1"/>
                  <a:gd name="T18" fmla="*/ 1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83" name="Freeform 1143">
                <a:extLst>
                  <a:ext uri="{FF2B5EF4-FFF2-40B4-BE49-F238E27FC236}">
                    <a16:creationId xmlns:a16="http://schemas.microsoft.com/office/drawing/2014/main" id="{487B2528-4698-44D9-94B6-AC67067B1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4262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84" name="Freeform 1144">
                <a:extLst>
                  <a:ext uri="{FF2B5EF4-FFF2-40B4-BE49-F238E27FC236}">
                    <a16:creationId xmlns:a16="http://schemas.microsoft.com/office/drawing/2014/main" id="{57757A53-1B9C-49A9-A07D-1FD7C5E2E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4232"/>
                <a:ext cx="60" cy="95"/>
              </a:xfrm>
              <a:custGeom>
                <a:avLst/>
                <a:gdLst>
                  <a:gd name="T0" fmla="*/ 16 w 28"/>
                  <a:gd name="T1" fmla="*/ 20 h 44"/>
                  <a:gd name="T2" fmla="*/ 16 w 28"/>
                  <a:gd name="T3" fmla="*/ 19 h 44"/>
                  <a:gd name="T4" fmla="*/ 10 w 28"/>
                  <a:gd name="T5" fmla="*/ 12 h 44"/>
                  <a:gd name="T6" fmla="*/ 8 w 28"/>
                  <a:gd name="T7" fmla="*/ 9 h 44"/>
                  <a:gd name="T8" fmla="*/ 9 w 28"/>
                  <a:gd name="T9" fmla="*/ 9 h 44"/>
                  <a:gd name="T10" fmla="*/ 8 w 28"/>
                  <a:gd name="T11" fmla="*/ 5 h 44"/>
                  <a:gd name="T12" fmla="*/ 8 w 28"/>
                  <a:gd name="T13" fmla="*/ 5 h 44"/>
                  <a:gd name="T14" fmla="*/ 6 w 28"/>
                  <a:gd name="T15" fmla="*/ 3 h 44"/>
                  <a:gd name="T16" fmla="*/ 3 w 28"/>
                  <a:gd name="T17" fmla="*/ 2 h 44"/>
                  <a:gd name="T18" fmla="*/ 2 w 28"/>
                  <a:gd name="T19" fmla="*/ 3 h 44"/>
                  <a:gd name="T20" fmla="*/ 1 w 28"/>
                  <a:gd name="T21" fmla="*/ 0 h 44"/>
                  <a:gd name="T22" fmla="*/ 0 w 28"/>
                  <a:gd name="T23" fmla="*/ 0 h 44"/>
                  <a:gd name="T24" fmla="*/ 3 w 28"/>
                  <a:gd name="T25" fmla="*/ 7 h 44"/>
                  <a:gd name="T26" fmla="*/ 7 w 28"/>
                  <a:gd name="T27" fmla="*/ 12 h 44"/>
                  <a:gd name="T28" fmla="*/ 7 w 28"/>
                  <a:gd name="T29" fmla="*/ 12 h 44"/>
                  <a:gd name="T30" fmla="*/ 8 w 28"/>
                  <a:gd name="T31" fmla="*/ 11 h 44"/>
                  <a:gd name="T32" fmla="*/ 8 w 28"/>
                  <a:gd name="T33" fmla="*/ 13 h 44"/>
                  <a:gd name="T34" fmla="*/ 7 w 28"/>
                  <a:gd name="T35" fmla="*/ 12 h 44"/>
                  <a:gd name="T36" fmla="*/ 8 w 28"/>
                  <a:gd name="T37" fmla="*/ 16 h 44"/>
                  <a:gd name="T38" fmla="*/ 11 w 28"/>
                  <a:gd name="T39" fmla="*/ 16 h 44"/>
                  <a:gd name="T40" fmla="*/ 9 w 28"/>
                  <a:gd name="T41" fmla="*/ 27 h 44"/>
                  <a:gd name="T42" fmla="*/ 5 w 28"/>
                  <a:gd name="T43" fmla="*/ 29 h 44"/>
                  <a:gd name="T44" fmla="*/ 5 w 28"/>
                  <a:gd name="T45" fmla="*/ 31 h 44"/>
                  <a:gd name="T46" fmla="*/ 12 w 28"/>
                  <a:gd name="T47" fmla="*/ 35 h 44"/>
                  <a:gd name="T48" fmla="*/ 12 w 28"/>
                  <a:gd name="T49" fmla="*/ 36 h 44"/>
                  <a:gd name="T50" fmla="*/ 12 w 28"/>
                  <a:gd name="T51" fmla="*/ 36 h 44"/>
                  <a:gd name="T52" fmla="*/ 12 w 28"/>
                  <a:gd name="T53" fmla="*/ 36 h 44"/>
                  <a:gd name="T54" fmla="*/ 12 w 28"/>
                  <a:gd name="T55" fmla="*/ 44 h 44"/>
                  <a:gd name="T56" fmla="*/ 12 w 28"/>
                  <a:gd name="T57" fmla="*/ 44 h 44"/>
                  <a:gd name="T58" fmla="*/ 16 w 28"/>
                  <a:gd name="T59" fmla="*/ 42 h 44"/>
                  <a:gd name="T60" fmla="*/ 21 w 28"/>
                  <a:gd name="T61" fmla="*/ 32 h 44"/>
                  <a:gd name="T62" fmla="*/ 21 w 28"/>
                  <a:gd name="T63" fmla="*/ 32 h 44"/>
                  <a:gd name="T64" fmla="*/ 25 w 28"/>
                  <a:gd name="T65" fmla="*/ 30 h 44"/>
                  <a:gd name="T66" fmla="*/ 27 w 28"/>
                  <a:gd name="T67" fmla="*/ 25 h 44"/>
                  <a:gd name="T68" fmla="*/ 28 w 28"/>
                  <a:gd name="T69" fmla="*/ 20 h 44"/>
                  <a:gd name="T70" fmla="*/ 21 w 28"/>
                  <a:gd name="T71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" h="44">
                    <a:moveTo>
                      <a:pt x="21" y="22"/>
                    </a:move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lnTo>
                      <a:pt x="21" y="2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85" name="Freeform 1145">
                <a:extLst>
                  <a:ext uri="{FF2B5EF4-FFF2-40B4-BE49-F238E27FC236}">
                    <a16:creationId xmlns:a16="http://schemas.microsoft.com/office/drawing/2014/main" id="{F94FF4F7-1B25-4D6B-9902-3A4395B05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4295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1 w 2"/>
                  <a:gd name="T17" fmla="*/ 1 h 1"/>
                  <a:gd name="T18" fmla="*/ 1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0 h 1"/>
                  <a:gd name="T26" fmla="*/ 1 w 2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86" name="Freeform 1146">
                <a:extLst>
                  <a:ext uri="{FF2B5EF4-FFF2-40B4-BE49-F238E27FC236}">
                    <a16:creationId xmlns:a16="http://schemas.microsoft.com/office/drawing/2014/main" id="{170AC804-08E1-42C1-B46A-10674B134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4301"/>
                <a:ext cx="2" cy="8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3 h 4"/>
                  <a:gd name="T4" fmla="*/ 0 w 1"/>
                  <a:gd name="T5" fmla="*/ 4 h 4"/>
                  <a:gd name="T6" fmla="*/ 0 w 1"/>
                  <a:gd name="T7" fmla="*/ 4 h 4"/>
                  <a:gd name="T8" fmla="*/ 0 w 1"/>
                  <a:gd name="T9" fmla="*/ 4 h 4"/>
                  <a:gd name="T10" fmla="*/ 1 w 1"/>
                  <a:gd name="T11" fmla="*/ 0 h 4"/>
                  <a:gd name="T12" fmla="*/ 1 w 1"/>
                  <a:gd name="T13" fmla="*/ 0 h 4"/>
                  <a:gd name="T14" fmla="*/ 1 w 1"/>
                  <a:gd name="T15" fmla="*/ 0 h 4"/>
                  <a:gd name="T16" fmla="*/ 1 w 1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87" name="Freeform 1147">
                <a:extLst>
                  <a:ext uri="{FF2B5EF4-FFF2-40B4-BE49-F238E27FC236}">
                    <a16:creationId xmlns:a16="http://schemas.microsoft.com/office/drawing/2014/main" id="{84EE8424-9F84-450D-A399-B080A5B24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4303"/>
                <a:ext cx="5" cy="6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3 h 3"/>
                  <a:gd name="T4" fmla="*/ 2 w 2"/>
                  <a:gd name="T5" fmla="*/ 3 h 3"/>
                  <a:gd name="T6" fmla="*/ 2 w 2"/>
                  <a:gd name="T7" fmla="*/ 3 h 3"/>
                  <a:gd name="T8" fmla="*/ 1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2 w 2"/>
                  <a:gd name="T17" fmla="*/ 3 h 3"/>
                  <a:gd name="T18" fmla="*/ 2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88" name="Freeform 1148">
                <a:extLst>
                  <a:ext uri="{FF2B5EF4-FFF2-40B4-BE49-F238E27FC236}">
                    <a16:creationId xmlns:a16="http://schemas.microsoft.com/office/drawing/2014/main" id="{4D4B7800-E2D9-4B19-9385-09C5735C7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4309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1 h 1"/>
                  <a:gd name="T6" fmla="*/ 1 h 1"/>
                  <a:gd name="T7" fmla="*/ 1 h 1"/>
                  <a:gd name="T8" fmla="*/ 1 h 1"/>
                  <a:gd name="T9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89" name="Freeform 1149">
                <a:extLst>
                  <a:ext uri="{FF2B5EF4-FFF2-40B4-BE49-F238E27FC236}">
                    <a16:creationId xmlns:a16="http://schemas.microsoft.com/office/drawing/2014/main" id="{B9C58979-FBB0-4854-A0A2-9E5467297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431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1 w 1"/>
                  <a:gd name="T5" fmla="*/ 0 w 1"/>
                  <a:gd name="T6" fmla="*/ 0 w 1"/>
                  <a:gd name="T7" fmla="*/ 0 w 1"/>
                  <a:gd name="T8" fmla="*/ 0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90" name="Freeform 1150">
                <a:extLst>
                  <a:ext uri="{FF2B5EF4-FFF2-40B4-BE49-F238E27FC236}">
                    <a16:creationId xmlns:a16="http://schemas.microsoft.com/office/drawing/2014/main" id="{8DD3B5A2-050F-4451-8BA6-C46013AAE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431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91" name="Freeform 1151">
                <a:extLst>
                  <a:ext uri="{FF2B5EF4-FFF2-40B4-BE49-F238E27FC236}">
                    <a16:creationId xmlns:a16="http://schemas.microsoft.com/office/drawing/2014/main" id="{EEFEAD28-CA84-470D-B593-CD81BA874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431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92" name="Freeform 1152">
                <a:extLst>
                  <a:ext uri="{FF2B5EF4-FFF2-40B4-BE49-F238E27FC236}">
                    <a16:creationId xmlns:a16="http://schemas.microsoft.com/office/drawing/2014/main" id="{04CD7DE3-D86A-44B7-BF2C-15560D022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4314"/>
                <a:ext cx="39" cy="34"/>
              </a:xfrm>
              <a:custGeom>
                <a:avLst/>
                <a:gdLst>
                  <a:gd name="T0" fmla="*/ 18 w 18"/>
                  <a:gd name="T1" fmla="*/ 2 h 16"/>
                  <a:gd name="T2" fmla="*/ 18 w 18"/>
                  <a:gd name="T3" fmla="*/ 2 h 16"/>
                  <a:gd name="T4" fmla="*/ 12 w 18"/>
                  <a:gd name="T5" fmla="*/ 5 h 16"/>
                  <a:gd name="T6" fmla="*/ 10 w 18"/>
                  <a:gd name="T7" fmla="*/ 3 h 16"/>
                  <a:gd name="T8" fmla="*/ 10 w 18"/>
                  <a:gd name="T9" fmla="*/ 3 h 16"/>
                  <a:gd name="T10" fmla="*/ 10 w 18"/>
                  <a:gd name="T11" fmla="*/ 3 h 16"/>
                  <a:gd name="T12" fmla="*/ 10 w 18"/>
                  <a:gd name="T13" fmla="*/ 4 h 16"/>
                  <a:gd name="T14" fmla="*/ 3 w 18"/>
                  <a:gd name="T15" fmla="*/ 1 h 16"/>
                  <a:gd name="T16" fmla="*/ 3 w 18"/>
                  <a:gd name="T17" fmla="*/ 1 h 16"/>
                  <a:gd name="T18" fmla="*/ 2 w 18"/>
                  <a:gd name="T19" fmla="*/ 1 h 16"/>
                  <a:gd name="T20" fmla="*/ 1 w 18"/>
                  <a:gd name="T21" fmla="*/ 1 h 16"/>
                  <a:gd name="T22" fmla="*/ 2 w 18"/>
                  <a:gd name="T23" fmla="*/ 1 h 16"/>
                  <a:gd name="T24" fmla="*/ 2 w 18"/>
                  <a:gd name="T25" fmla="*/ 1 h 16"/>
                  <a:gd name="T26" fmla="*/ 2 w 18"/>
                  <a:gd name="T27" fmla="*/ 1 h 16"/>
                  <a:gd name="T28" fmla="*/ 2 w 18"/>
                  <a:gd name="T29" fmla="*/ 1 h 16"/>
                  <a:gd name="T30" fmla="*/ 1 w 18"/>
                  <a:gd name="T31" fmla="*/ 1 h 16"/>
                  <a:gd name="T32" fmla="*/ 1 w 18"/>
                  <a:gd name="T33" fmla="*/ 1 h 16"/>
                  <a:gd name="T34" fmla="*/ 0 w 18"/>
                  <a:gd name="T35" fmla="*/ 0 h 16"/>
                  <a:gd name="T36" fmla="*/ 0 w 18"/>
                  <a:gd name="T37" fmla="*/ 0 h 16"/>
                  <a:gd name="T38" fmla="*/ 0 w 18"/>
                  <a:gd name="T39" fmla="*/ 1 h 16"/>
                  <a:gd name="T40" fmla="*/ 0 w 18"/>
                  <a:gd name="T41" fmla="*/ 4 h 16"/>
                  <a:gd name="T42" fmla="*/ 0 w 18"/>
                  <a:gd name="T43" fmla="*/ 4 h 16"/>
                  <a:gd name="T44" fmla="*/ 4 w 18"/>
                  <a:gd name="T45" fmla="*/ 11 h 16"/>
                  <a:gd name="T46" fmla="*/ 3 w 18"/>
                  <a:gd name="T47" fmla="*/ 10 h 16"/>
                  <a:gd name="T48" fmla="*/ 3 w 18"/>
                  <a:gd name="T49" fmla="*/ 10 h 16"/>
                  <a:gd name="T50" fmla="*/ 3 w 18"/>
                  <a:gd name="T51" fmla="*/ 10 h 16"/>
                  <a:gd name="T52" fmla="*/ 3 w 18"/>
                  <a:gd name="T53" fmla="*/ 12 h 16"/>
                  <a:gd name="T54" fmla="*/ 3 w 18"/>
                  <a:gd name="T55" fmla="*/ 12 h 16"/>
                  <a:gd name="T56" fmla="*/ 5 w 18"/>
                  <a:gd name="T57" fmla="*/ 16 h 16"/>
                  <a:gd name="T58" fmla="*/ 6 w 18"/>
                  <a:gd name="T59" fmla="*/ 16 h 16"/>
                  <a:gd name="T60" fmla="*/ 12 w 18"/>
                  <a:gd name="T61" fmla="*/ 16 h 16"/>
                  <a:gd name="T62" fmla="*/ 12 w 18"/>
                  <a:gd name="T63" fmla="*/ 16 h 16"/>
                  <a:gd name="T64" fmla="*/ 12 w 18"/>
                  <a:gd name="T65" fmla="*/ 16 h 16"/>
                  <a:gd name="T66" fmla="*/ 13 w 18"/>
                  <a:gd name="T67" fmla="*/ 14 h 16"/>
                  <a:gd name="T68" fmla="*/ 15 w 18"/>
                  <a:gd name="T69" fmla="*/ 15 h 16"/>
                  <a:gd name="T70" fmla="*/ 15 w 18"/>
                  <a:gd name="T71" fmla="*/ 15 h 16"/>
                  <a:gd name="T72" fmla="*/ 16 w 18"/>
                  <a:gd name="T73" fmla="*/ 16 h 16"/>
                  <a:gd name="T74" fmla="*/ 16 w 18"/>
                  <a:gd name="T75" fmla="*/ 16 h 16"/>
                  <a:gd name="T76" fmla="*/ 18 w 18"/>
                  <a:gd name="T77" fmla="*/ 10 h 16"/>
                  <a:gd name="T78" fmla="*/ 18 w 18"/>
                  <a:gd name="T79" fmla="*/ 10 h 16"/>
                  <a:gd name="T80" fmla="*/ 18 w 18"/>
                  <a:gd name="T81" fmla="*/ 2 h 16"/>
                  <a:gd name="T82" fmla="*/ 18 w 18"/>
                  <a:gd name="T83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" h="16">
                    <a:moveTo>
                      <a:pt x="18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93" name="Freeform 1153">
                <a:extLst>
                  <a:ext uri="{FF2B5EF4-FFF2-40B4-BE49-F238E27FC236}">
                    <a16:creationId xmlns:a16="http://schemas.microsoft.com/office/drawing/2014/main" id="{9A1C70FA-2C96-4285-8709-7B3B9E6E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4331"/>
                <a:ext cx="11" cy="19"/>
              </a:xfrm>
              <a:custGeom>
                <a:avLst/>
                <a:gdLst>
                  <a:gd name="T0" fmla="*/ 5 w 5"/>
                  <a:gd name="T1" fmla="*/ 0 h 9"/>
                  <a:gd name="T2" fmla="*/ 4 w 5"/>
                  <a:gd name="T3" fmla="*/ 0 h 9"/>
                  <a:gd name="T4" fmla="*/ 4 w 5"/>
                  <a:gd name="T5" fmla="*/ 0 h 9"/>
                  <a:gd name="T6" fmla="*/ 1 w 5"/>
                  <a:gd name="T7" fmla="*/ 2 h 9"/>
                  <a:gd name="T8" fmla="*/ 1 w 5"/>
                  <a:gd name="T9" fmla="*/ 2 h 9"/>
                  <a:gd name="T10" fmla="*/ 0 w 5"/>
                  <a:gd name="T11" fmla="*/ 8 h 9"/>
                  <a:gd name="T12" fmla="*/ 0 w 5"/>
                  <a:gd name="T13" fmla="*/ 9 h 9"/>
                  <a:gd name="T14" fmla="*/ 2 w 5"/>
                  <a:gd name="T15" fmla="*/ 9 h 9"/>
                  <a:gd name="T16" fmla="*/ 2 w 5"/>
                  <a:gd name="T17" fmla="*/ 9 h 9"/>
                  <a:gd name="T18" fmla="*/ 3 w 5"/>
                  <a:gd name="T19" fmla="*/ 9 h 9"/>
                  <a:gd name="T20" fmla="*/ 5 w 5"/>
                  <a:gd name="T21" fmla="*/ 4 h 9"/>
                  <a:gd name="T22" fmla="*/ 5 w 5"/>
                  <a:gd name="T23" fmla="*/ 4 h 9"/>
                  <a:gd name="T24" fmla="*/ 5 w 5"/>
                  <a:gd name="T25" fmla="*/ 4 h 9"/>
                  <a:gd name="T26" fmla="*/ 5 w 5"/>
                  <a:gd name="T27" fmla="*/ 4 h 9"/>
                  <a:gd name="T28" fmla="*/ 5 w 5"/>
                  <a:gd name="T29" fmla="*/ 4 h 9"/>
                  <a:gd name="T30" fmla="*/ 5 w 5"/>
                  <a:gd name="T31" fmla="*/ 4 h 9"/>
                  <a:gd name="T32" fmla="*/ 5 w 5"/>
                  <a:gd name="T33" fmla="*/ 3 h 9"/>
                  <a:gd name="T34" fmla="*/ 5 w 5"/>
                  <a:gd name="T35" fmla="*/ 3 h 9"/>
                  <a:gd name="T36" fmla="*/ 5 w 5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94" name="Freeform 1154">
                <a:extLst>
                  <a:ext uri="{FF2B5EF4-FFF2-40B4-BE49-F238E27FC236}">
                    <a16:creationId xmlns:a16="http://schemas.microsoft.com/office/drawing/2014/main" id="{84B488D2-F45C-487B-B68F-E0D3F967D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4346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1 h 2"/>
                  <a:gd name="T3" fmla="*/ 2 h 2"/>
                  <a:gd name="T4" fmla="*/ 1 h 2"/>
                  <a:gd name="T5" fmla="*/ 0 h 2"/>
                  <a:gd name="T6" fmla="*/ 0 h 2"/>
                  <a:gd name="T7" fmla="*/ 0 h 2"/>
                  <a:gd name="T8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95" name="Freeform 1155">
                <a:extLst>
                  <a:ext uri="{FF2B5EF4-FFF2-40B4-BE49-F238E27FC236}">
                    <a16:creationId xmlns:a16="http://schemas.microsoft.com/office/drawing/2014/main" id="{CFC1A490-111C-4ABF-B539-2C223F2CA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435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96" name="Freeform 1156">
                <a:extLst>
                  <a:ext uri="{FF2B5EF4-FFF2-40B4-BE49-F238E27FC236}">
                    <a16:creationId xmlns:a16="http://schemas.microsoft.com/office/drawing/2014/main" id="{EE4593D2-F098-4904-91FF-EB7A8942F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4312"/>
                <a:ext cx="81" cy="83"/>
              </a:xfrm>
              <a:custGeom>
                <a:avLst/>
                <a:gdLst>
                  <a:gd name="T0" fmla="*/ 31 w 38"/>
                  <a:gd name="T1" fmla="*/ 1 h 39"/>
                  <a:gd name="T2" fmla="*/ 32 w 38"/>
                  <a:gd name="T3" fmla="*/ 1 h 39"/>
                  <a:gd name="T4" fmla="*/ 31 w 38"/>
                  <a:gd name="T5" fmla="*/ 0 h 39"/>
                  <a:gd name="T6" fmla="*/ 26 w 38"/>
                  <a:gd name="T7" fmla="*/ 8 h 39"/>
                  <a:gd name="T8" fmla="*/ 24 w 38"/>
                  <a:gd name="T9" fmla="*/ 8 h 39"/>
                  <a:gd name="T10" fmla="*/ 19 w 38"/>
                  <a:gd name="T11" fmla="*/ 16 h 39"/>
                  <a:gd name="T12" fmla="*/ 19 w 38"/>
                  <a:gd name="T13" fmla="*/ 17 h 39"/>
                  <a:gd name="T14" fmla="*/ 13 w 38"/>
                  <a:gd name="T15" fmla="*/ 21 h 39"/>
                  <a:gd name="T16" fmla="*/ 13 w 38"/>
                  <a:gd name="T17" fmla="*/ 21 h 39"/>
                  <a:gd name="T18" fmla="*/ 9 w 38"/>
                  <a:gd name="T19" fmla="*/ 22 h 39"/>
                  <a:gd name="T20" fmla="*/ 7 w 38"/>
                  <a:gd name="T21" fmla="*/ 26 h 39"/>
                  <a:gd name="T22" fmla="*/ 5 w 38"/>
                  <a:gd name="T23" fmla="*/ 27 h 39"/>
                  <a:gd name="T24" fmla="*/ 3 w 38"/>
                  <a:gd name="T25" fmla="*/ 28 h 39"/>
                  <a:gd name="T26" fmla="*/ 2 w 38"/>
                  <a:gd name="T27" fmla="*/ 30 h 39"/>
                  <a:gd name="T28" fmla="*/ 1 w 38"/>
                  <a:gd name="T29" fmla="*/ 31 h 39"/>
                  <a:gd name="T30" fmla="*/ 1 w 38"/>
                  <a:gd name="T31" fmla="*/ 32 h 39"/>
                  <a:gd name="T32" fmla="*/ 2 w 38"/>
                  <a:gd name="T33" fmla="*/ 33 h 39"/>
                  <a:gd name="T34" fmla="*/ 0 w 38"/>
                  <a:gd name="T35" fmla="*/ 33 h 39"/>
                  <a:gd name="T36" fmla="*/ 0 w 38"/>
                  <a:gd name="T37" fmla="*/ 35 h 39"/>
                  <a:gd name="T38" fmla="*/ 1 w 38"/>
                  <a:gd name="T39" fmla="*/ 34 h 39"/>
                  <a:gd name="T40" fmla="*/ 1 w 38"/>
                  <a:gd name="T41" fmla="*/ 35 h 39"/>
                  <a:gd name="T42" fmla="*/ 2 w 38"/>
                  <a:gd name="T43" fmla="*/ 34 h 39"/>
                  <a:gd name="T44" fmla="*/ 1 w 38"/>
                  <a:gd name="T45" fmla="*/ 36 h 39"/>
                  <a:gd name="T46" fmla="*/ 6 w 38"/>
                  <a:gd name="T47" fmla="*/ 36 h 39"/>
                  <a:gd name="T48" fmla="*/ 12 w 38"/>
                  <a:gd name="T49" fmla="*/ 39 h 39"/>
                  <a:gd name="T50" fmla="*/ 16 w 38"/>
                  <a:gd name="T51" fmla="*/ 38 h 39"/>
                  <a:gd name="T52" fmla="*/ 19 w 38"/>
                  <a:gd name="T53" fmla="*/ 34 h 39"/>
                  <a:gd name="T54" fmla="*/ 21 w 38"/>
                  <a:gd name="T55" fmla="*/ 34 h 39"/>
                  <a:gd name="T56" fmla="*/ 20 w 38"/>
                  <a:gd name="T57" fmla="*/ 27 h 39"/>
                  <a:gd name="T58" fmla="*/ 28 w 38"/>
                  <a:gd name="T59" fmla="*/ 22 h 39"/>
                  <a:gd name="T60" fmla="*/ 28 w 38"/>
                  <a:gd name="T61" fmla="*/ 21 h 39"/>
                  <a:gd name="T62" fmla="*/ 29 w 38"/>
                  <a:gd name="T63" fmla="*/ 18 h 39"/>
                  <a:gd name="T64" fmla="*/ 31 w 38"/>
                  <a:gd name="T65" fmla="*/ 18 h 39"/>
                  <a:gd name="T66" fmla="*/ 34 w 38"/>
                  <a:gd name="T67" fmla="*/ 16 h 39"/>
                  <a:gd name="T68" fmla="*/ 37 w 38"/>
                  <a:gd name="T69" fmla="*/ 11 h 39"/>
                  <a:gd name="T70" fmla="*/ 38 w 38"/>
                  <a:gd name="T71" fmla="*/ 9 h 39"/>
                  <a:gd name="T72" fmla="*/ 38 w 38"/>
                  <a:gd name="T73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8" h="39">
                    <a:moveTo>
                      <a:pt x="32" y="3"/>
                    </a:moveTo>
                    <a:cubicBezTo>
                      <a:pt x="31" y="1"/>
                      <a:pt x="31" y="1"/>
                      <a:pt x="31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lnTo>
                      <a:pt x="32" y="3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97" name="Freeform 1157">
                <a:extLst>
                  <a:ext uri="{FF2B5EF4-FFF2-40B4-BE49-F238E27FC236}">
                    <a16:creationId xmlns:a16="http://schemas.microsoft.com/office/drawing/2014/main" id="{0472C9B1-2FF4-4A1E-AA33-79F225A7A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4354"/>
                <a:ext cx="5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0 w 2"/>
                  <a:gd name="T11" fmla="*/ 3 h 3"/>
                  <a:gd name="T12" fmla="*/ 0 w 2"/>
                  <a:gd name="T13" fmla="*/ 3 h 3"/>
                  <a:gd name="T14" fmla="*/ 0 w 2"/>
                  <a:gd name="T15" fmla="*/ 3 h 3"/>
                  <a:gd name="T16" fmla="*/ 2 w 2"/>
                  <a:gd name="T17" fmla="*/ 2 h 3"/>
                  <a:gd name="T18" fmla="*/ 2 w 2"/>
                  <a:gd name="T19" fmla="*/ 2 h 3"/>
                  <a:gd name="T20" fmla="*/ 2 w 2"/>
                  <a:gd name="T21" fmla="*/ 1 h 3"/>
                  <a:gd name="T22" fmla="*/ 2 w 2"/>
                  <a:gd name="T23" fmla="*/ 1 h 3"/>
                  <a:gd name="T24" fmla="*/ 0 w 2"/>
                  <a:gd name="T2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98" name="Freeform 1158">
                <a:extLst>
                  <a:ext uri="{FF2B5EF4-FFF2-40B4-BE49-F238E27FC236}">
                    <a16:creationId xmlns:a16="http://schemas.microsoft.com/office/drawing/2014/main" id="{375EB1FF-56AF-4342-80CF-5BFBECF81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436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0 w 1"/>
                  <a:gd name="T6" fmla="*/ 1 w 1"/>
                  <a:gd name="T7" fmla="*/ 1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399" name="Freeform 1159">
                <a:extLst>
                  <a:ext uri="{FF2B5EF4-FFF2-40B4-BE49-F238E27FC236}">
                    <a16:creationId xmlns:a16="http://schemas.microsoft.com/office/drawing/2014/main" id="{C78E68BF-530F-4065-9ED5-C7E0D247C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436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00" name="Freeform 1160">
                <a:extLst>
                  <a:ext uri="{FF2B5EF4-FFF2-40B4-BE49-F238E27FC236}">
                    <a16:creationId xmlns:a16="http://schemas.microsoft.com/office/drawing/2014/main" id="{30CF5667-BA43-4661-B0C7-F682E6FD6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43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01" name="Freeform 1161">
                <a:extLst>
                  <a:ext uri="{FF2B5EF4-FFF2-40B4-BE49-F238E27FC236}">
                    <a16:creationId xmlns:a16="http://schemas.microsoft.com/office/drawing/2014/main" id="{2DE42208-4E81-44E5-8498-E38E56A8F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4365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02" name="Freeform 1162">
                <a:extLst>
                  <a:ext uri="{FF2B5EF4-FFF2-40B4-BE49-F238E27FC236}">
                    <a16:creationId xmlns:a16="http://schemas.microsoft.com/office/drawing/2014/main" id="{04BC5F6A-D022-436E-946F-6CE05009C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43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03" name="Freeform 1163">
                <a:extLst>
                  <a:ext uri="{FF2B5EF4-FFF2-40B4-BE49-F238E27FC236}">
                    <a16:creationId xmlns:a16="http://schemas.microsoft.com/office/drawing/2014/main" id="{A43A8246-5D6F-47BD-890C-42CCD8887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4365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0 w 2"/>
                  <a:gd name="T11" fmla="*/ 3 h 3"/>
                  <a:gd name="T12" fmla="*/ 0 w 2"/>
                  <a:gd name="T13" fmla="*/ 3 h 3"/>
                  <a:gd name="T14" fmla="*/ 0 w 2"/>
                  <a:gd name="T15" fmla="*/ 3 h 3"/>
                  <a:gd name="T16" fmla="*/ 0 w 2"/>
                  <a:gd name="T17" fmla="*/ 3 h 3"/>
                  <a:gd name="T18" fmla="*/ 0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04" name="Freeform 1164">
                <a:extLst>
                  <a:ext uri="{FF2B5EF4-FFF2-40B4-BE49-F238E27FC236}">
                    <a16:creationId xmlns:a16="http://schemas.microsoft.com/office/drawing/2014/main" id="{EE2588FF-E5B4-4A04-9B7B-BBA362F1E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436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05" name="Freeform 1165">
                <a:extLst>
                  <a:ext uri="{FF2B5EF4-FFF2-40B4-BE49-F238E27FC236}">
                    <a16:creationId xmlns:a16="http://schemas.microsoft.com/office/drawing/2014/main" id="{F11D5834-E80D-4F80-84D5-BF861FAF4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4367"/>
                <a:ext cx="7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1 h 1"/>
                  <a:gd name="T4" fmla="*/ 1 w 3"/>
                  <a:gd name="T5" fmla="*/ 1 h 1"/>
                  <a:gd name="T6" fmla="*/ 1 w 3"/>
                  <a:gd name="T7" fmla="*/ 1 h 1"/>
                  <a:gd name="T8" fmla="*/ 3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3 w 3"/>
                  <a:gd name="T15" fmla="*/ 0 h 1"/>
                  <a:gd name="T16" fmla="*/ 1 w 3"/>
                  <a:gd name="T17" fmla="*/ 1 h 1"/>
                  <a:gd name="T18" fmla="*/ 0 w 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06" name="Freeform 1166">
                <a:extLst>
                  <a:ext uri="{FF2B5EF4-FFF2-40B4-BE49-F238E27FC236}">
                    <a16:creationId xmlns:a16="http://schemas.microsoft.com/office/drawing/2014/main" id="{71FECEFF-E909-4003-B05C-49AF2DCA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4369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07" name="Freeform 1167">
                <a:extLst>
                  <a:ext uri="{FF2B5EF4-FFF2-40B4-BE49-F238E27FC236}">
                    <a16:creationId xmlns:a16="http://schemas.microsoft.com/office/drawing/2014/main" id="{D4659F9F-5E7D-4E55-85BF-4039B12C8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437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08" name="Freeform 1168">
                <a:extLst>
                  <a:ext uri="{FF2B5EF4-FFF2-40B4-BE49-F238E27FC236}">
                    <a16:creationId xmlns:a16="http://schemas.microsoft.com/office/drawing/2014/main" id="{3FE73E31-F51B-4A7C-AB9E-F0D71294A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437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09" name="Freeform 1169">
                <a:extLst>
                  <a:ext uri="{FF2B5EF4-FFF2-40B4-BE49-F238E27FC236}">
                    <a16:creationId xmlns:a16="http://schemas.microsoft.com/office/drawing/2014/main" id="{4CE174AD-7315-4D1A-94AF-E288ACE13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43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10" name="Freeform 1170">
                <a:extLst>
                  <a:ext uri="{FF2B5EF4-FFF2-40B4-BE49-F238E27FC236}">
                    <a16:creationId xmlns:a16="http://schemas.microsoft.com/office/drawing/2014/main" id="{E1677C6E-527D-452D-88DE-694CA649F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437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11" name="Freeform 1171">
                <a:extLst>
                  <a:ext uri="{FF2B5EF4-FFF2-40B4-BE49-F238E27FC236}">
                    <a16:creationId xmlns:a16="http://schemas.microsoft.com/office/drawing/2014/main" id="{FB6C3B83-071D-46DA-9B17-13F2B434F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437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12" name="Freeform 1172">
                <a:extLst>
                  <a:ext uri="{FF2B5EF4-FFF2-40B4-BE49-F238E27FC236}">
                    <a16:creationId xmlns:a16="http://schemas.microsoft.com/office/drawing/2014/main" id="{6F4AC11F-2F50-4DBF-BD9D-1FD92375F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438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1 w 2"/>
                  <a:gd name="T17" fmla="*/ 1 h 1"/>
                  <a:gd name="T18" fmla="*/ 1 w 2"/>
                  <a:gd name="T19" fmla="*/ 1 h 1"/>
                  <a:gd name="T20" fmla="*/ 1 w 2"/>
                  <a:gd name="T21" fmla="*/ 1 h 1"/>
                  <a:gd name="T22" fmla="*/ 1 w 2"/>
                  <a:gd name="T23" fmla="*/ 1 h 1"/>
                  <a:gd name="T24" fmla="*/ 1 w 2"/>
                  <a:gd name="T25" fmla="*/ 1 h 1"/>
                  <a:gd name="T26" fmla="*/ 0 w 2"/>
                  <a:gd name="T27" fmla="*/ 0 h 1"/>
                  <a:gd name="T28" fmla="*/ 0 w 2"/>
                  <a:gd name="T29" fmla="*/ 0 h 1"/>
                  <a:gd name="T30" fmla="*/ 2 w 2"/>
                  <a:gd name="T31" fmla="*/ 0 h 1"/>
                  <a:gd name="T32" fmla="*/ 2 w 2"/>
                  <a:gd name="T3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13" name="Freeform 1173">
                <a:extLst>
                  <a:ext uri="{FF2B5EF4-FFF2-40B4-BE49-F238E27FC236}">
                    <a16:creationId xmlns:a16="http://schemas.microsoft.com/office/drawing/2014/main" id="{BC97A44A-2487-4C37-9CBD-BBCB267F5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437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0 w 1"/>
                  <a:gd name="T15" fmla="*/ 0 h 2"/>
                  <a:gd name="T16" fmla="*/ 0 w 1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14" name="Freeform 1174">
                <a:extLst>
                  <a:ext uri="{FF2B5EF4-FFF2-40B4-BE49-F238E27FC236}">
                    <a16:creationId xmlns:a16="http://schemas.microsoft.com/office/drawing/2014/main" id="{A2FBC15B-6A82-48C4-A368-3B34DDCAA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438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15" name="Freeform 1175">
                <a:extLst>
                  <a:ext uri="{FF2B5EF4-FFF2-40B4-BE49-F238E27FC236}">
                    <a16:creationId xmlns:a16="http://schemas.microsoft.com/office/drawing/2014/main" id="{F64A9E1C-761E-48D3-B69B-022E55F87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438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16" name="Freeform 1176">
                <a:extLst>
                  <a:ext uri="{FF2B5EF4-FFF2-40B4-BE49-F238E27FC236}">
                    <a16:creationId xmlns:a16="http://schemas.microsoft.com/office/drawing/2014/main" id="{7ADFE97E-857D-4408-8171-A9A61FEAC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439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18" name="Freeform 1178">
                <a:extLst>
                  <a:ext uri="{FF2B5EF4-FFF2-40B4-BE49-F238E27FC236}">
                    <a16:creationId xmlns:a16="http://schemas.microsoft.com/office/drawing/2014/main" id="{77ED58AA-F040-4A63-B60D-2AD0D4465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4395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3 h 3"/>
                  <a:gd name="T6" fmla="*/ 0 w 3"/>
                  <a:gd name="T7" fmla="*/ 3 h 3"/>
                  <a:gd name="T8" fmla="*/ 0 w 3"/>
                  <a:gd name="T9" fmla="*/ 3 h 3"/>
                  <a:gd name="T10" fmla="*/ 0 w 3"/>
                  <a:gd name="T11" fmla="*/ 3 h 3"/>
                  <a:gd name="T12" fmla="*/ 3 w 3"/>
                  <a:gd name="T13" fmla="*/ 0 h 3"/>
                  <a:gd name="T14" fmla="*/ 3 w 3"/>
                  <a:gd name="T15" fmla="*/ 0 h 3"/>
                  <a:gd name="T16" fmla="*/ 3 w 3"/>
                  <a:gd name="T17" fmla="*/ 0 h 3"/>
                  <a:gd name="T18" fmla="*/ 3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19" name="Freeform 1179">
                <a:extLst>
                  <a:ext uri="{FF2B5EF4-FFF2-40B4-BE49-F238E27FC236}">
                    <a16:creationId xmlns:a16="http://schemas.microsoft.com/office/drawing/2014/main" id="{A6D504E8-8848-43A8-9B2B-CAF537581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4412"/>
                <a:ext cx="4" cy="0"/>
              </a:xfrm>
              <a:custGeom>
                <a:avLst/>
                <a:gdLst>
                  <a:gd name="T0" fmla="*/ 1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2 w 2"/>
                  <a:gd name="T7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20" name="Freeform 1180">
                <a:extLst>
                  <a:ext uri="{FF2B5EF4-FFF2-40B4-BE49-F238E27FC236}">
                    <a16:creationId xmlns:a16="http://schemas.microsoft.com/office/drawing/2014/main" id="{96EAB05C-DA3A-4F66-99DB-16A1A0FA7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4412"/>
                <a:ext cx="4" cy="7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3 h 3"/>
                  <a:gd name="T12" fmla="*/ 2 w 2"/>
                  <a:gd name="T13" fmla="*/ 2 h 3"/>
                  <a:gd name="T14" fmla="*/ 2 w 2"/>
                  <a:gd name="T15" fmla="*/ 2 h 3"/>
                  <a:gd name="T16" fmla="*/ 2 w 2"/>
                  <a:gd name="T17" fmla="*/ 2 h 3"/>
                  <a:gd name="T18" fmla="*/ 0 w 2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21" name="Freeform 1181">
                <a:extLst>
                  <a:ext uri="{FF2B5EF4-FFF2-40B4-BE49-F238E27FC236}">
                    <a16:creationId xmlns:a16="http://schemas.microsoft.com/office/drawing/2014/main" id="{1246C835-2951-499D-BB18-4053AE304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442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1 w 1"/>
                  <a:gd name="T5" fmla="*/ 1 w 1"/>
                  <a:gd name="T6" fmla="*/ 1 w 1"/>
                  <a:gd name="T7" fmla="*/ 0 w 1"/>
                  <a:gd name="T8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22" name="Freeform 1182">
                <a:extLst>
                  <a:ext uri="{FF2B5EF4-FFF2-40B4-BE49-F238E27FC236}">
                    <a16:creationId xmlns:a16="http://schemas.microsoft.com/office/drawing/2014/main" id="{95ACD33D-B114-4E2E-9269-A6F549848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4419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2 w 2"/>
                  <a:gd name="T21" fmla="*/ 1 h 1"/>
                  <a:gd name="T22" fmla="*/ 2 w 2"/>
                  <a:gd name="T23" fmla="*/ 1 h 1"/>
                  <a:gd name="T24" fmla="*/ 2 w 2"/>
                  <a:gd name="T25" fmla="*/ 1 h 1"/>
                  <a:gd name="T26" fmla="*/ 2 w 2"/>
                  <a:gd name="T27" fmla="*/ 0 h 1"/>
                  <a:gd name="T28" fmla="*/ 1 w 2"/>
                  <a:gd name="T29" fmla="*/ 0 h 1"/>
                  <a:gd name="T30" fmla="*/ 1 w 2"/>
                  <a:gd name="T31" fmla="*/ 0 h 1"/>
                  <a:gd name="T32" fmla="*/ 1 w 2"/>
                  <a:gd name="T33" fmla="*/ 0 h 1"/>
                  <a:gd name="T34" fmla="*/ 2 w 2"/>
                  <a:gd name="T35" fmla="*/ 1 h 1"/>
                  <a:gd name="T36" fmla="*/ 1 w 2"/>
                  <a:gd name="T37" fmla="*/ 0 h 1"/>
                  <a:gd name="T38" fmla="*/ 0 w 2"/>
                  <a:gd name="T3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23" name="Freeform 1183">
                <a:extLst>
                  <a:ext uri="{FF2B5EF4-FFF2-40B4-BE49-F238E27FC236}">
                    <a16:creationId xmlns:a16="http://schemas.microsoft.com/office/drawing/2014/main" id="{A82FD813-BB80-4F58-B4B6-1154E50D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442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2 w 2"/>
                  <a:gd name="T13" fmla="*/ 0 h 1"/>
                  <a:gd name="T14" fmla="*/ 2 w 2"/>
                  <a:gd name="T15" fmla="*/ 0 h 1"/>
                  <a:gd name="T16" fmla="*/ 0 w 2"/>
                  <a:gd name="T17" fmla="*/ 1 h 1"/>
                  <a:gd name="T18" fmla="*/ 0 w 2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24" name="Freeform 1184">
                <a:extLst>
                  <a:ext uri="{FF2B5EF4-FFF2-40B4-BE49-F238E27FC236}">
                    <a16:creationId xmlns:a16="http://schemas.microsoft.com/office/drawing/2014/main" id="{86DEE360-9655-49ED-8394-78F50A70E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442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1 h 1"/>
                  <a:gd name="T20" fmla="*/ 1 w 1"/>
                  <a:gd name="T2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25" name="Freeform 1185">
                <a:extLst>
                  <a:ext uri="{FF2B5EF4-FFF2-40B4-BE49-F238E27FC236}">
                    <a16:creationId xmlns:a16="http://schemas.microsoft.com/office/drawing/2014/main" id="{77957BA3-9E8D-465D-9B0B-1EC3BDB5E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9" y="4423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1 h 2"/>
                  <a:gd name="T18" fmla="*/ 1 w 1"/>
                  <a:gd name="T19" fmla="*/ 1 h 2"/>
                  <a:gd name="T20" fmla="*/ 1 w 1"/>
                  <a:gd name="T21" fmla="*/ 1 h 2"/>
                  <a:gd name="T22" fmla="*/ 0 w 1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26" name="Freeform 1186">
                <a:extLst>
                  <a:ext uri="{FF2B5EF4-FFF2-40B4-BE49-F238E27FC236}">
                    <a16:creationId xmlns:a16="http://schemas.microsoft.com/office/drawing/2014/main" id="{C330027D-1E44-4E24-8E01-B2872AF19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44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27" name="Freeform 1187">
                <a:extLst>
                  <a:ext uri="{FF2B5EF4-FFF2-40B4-BE49-F238E27FC236}">
                    <a16:creationId xmlns:a16="http://schemas.microsoft.com/office/drawing/2014/main" id="{C05B8940-B29F-452B-AA6A-F649E69E7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442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1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2 h 2"/>
                  <a:gd name="T18" fmla="*/ 2 w 2"/>
                  <a:gd name="T19" fmla="*/ 2 h 2"/>
                  <a:gd name="T20" fmla="*/ 1 w 2"/>
                  <a:gd name="T21" fmla="*/ 0 h 2"/>
                  <a:gd name="T22" fmla="*/ 1 w 2"/>
                  <a:gd name="T23" fmla="*/ 0 h 2"/>
                  <a:gd name="T24" fmla="*/ 1 w 2"/>
                  <a:gd name="T2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28" name="Freeform 1188">
                <a:extLst>
                  <a:ext uri="{FF2B5EF4-FFF2-40B4-BE49-F238E27FC236}">
                    <a16:creationId xmlns:a16="http://schemas.microsoft.com/office/drawing/2014/main" id="{2DF16346-1AC2-4FBE-A30F-522621E05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6" y="443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1 w 2"/>
                  <a:gd name="T11" fmla="*/ 0 h 1"/>
                  <a:gd name="T12" fmla="*/ 0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29" name="Freeform 1189">
                <a:extLst>
                  <a:ext uri="{FF2B5EF4-FFF2-40B4-BE49-F238E27FC236}">
                    <a16:creationId xmlns:a16="http://schemas.microsoft.com/office/drawing/2014/main" id="{BA12739D-6924-478E-BF83-0B278EF01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4434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1 w 1"/>
                  <a:gd name="T8" fmla="*/ 1 w 1"/>
                  <a:gd name="T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30" name="Freeform 1190">
                <a:extLst>
                  <a:ext uri="{FF2B5EF4-FFF2-40B4-BE49-F238E27FC236}">
                    <a16:creationId xmlns:a16="http://schemas.microsoft.com/office/drawing/2014/main" id="{37910F1C-71C8-41DD-BB0C-223ACC905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443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31" name="Freeform 1191">
                <a:extLst>
                  <a:ext uri="{FF2B5EF4-FFF2-40B4-BE49-F238E27FC236}">
                    <a16:creationId xmlns:a16="http://schemas.microsoft.com/office/drawing/2014/main" id="{F0A47335-25F8-4378-BD56-2C50D8ED3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44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32" name="Freeform 1192">
                <a:extLst>
                  <a:ext uri="{FF2B5EF4-FFF2-40B4-BE49-F238E27FC236}">
                    <a16:creationId xmlns:a16="http://schemas.microsoft.com/office/drawing/2014/main" id="{21B4DC96-CCF0-4390-BD0E-3BE14BF1C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4446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33" name="Freeform 1193">
                <a:extLst>
                  <a:ext uri="{FF2B5EF4-FFF2-40B4-BE49-F238E27FC236}">
                    <a16:creationId xmlns:a16="http://schemas.microsoft.com/office/drawing/2014/main" id="{5D8AF04F-D81C-43FA-9D22-12F88B4B2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444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1 h 1"/>
                  <a:gd name="T20" fmla="*/ 0 w 2"/>
                  <a:gd name="T21" fmla="*/ 1 h 1"/>
                  <a:gd name="T22" fmla="*/ 1 w 2"/>
                  <a:gd name="T23" fmla="*/ 1 h 1"/>
                  <a:gd name="T24" fmla="*/ 1 w 2"/>
                  <a:gd name="T2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34" name="Freeform 1194">
                <a:extLst>
                  <a:ext uri="{FF2B5EF4-FFF2-40B4-BE49-F238E27FC236}">
                    <a16:creationId xmlns:a16="http://schemas.microsoft.com/office/drawing/2014/main" id="{7D807B8D-91BB-433C-8526-AACA40A94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445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0 w 1"/>
                  <a:gd name="T6" fmla="*/ 0 w 1"/>
                  <a:gd name="T7" fmla="*/ 0 w 1"/>
                  <a:gd name="T8" fmla="*/ 1 w 1"/>
                  <a:gd name="T9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35" name="Freeform 1195">
                <a:extLst>
                  <a:ext uri="{FF2B5EF4-FFF2-40B4-BE49-F238E27FC236}">
                    <a16:creationId xmlns:a16="http://schemas.microsoft.com/office/drawing/2014/main" id="{7A740982-F067-4314-9D4C-5E0BD30D9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445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1 h 1"/>
                  <a:gd name="T16" fmla="*/ 1 w 1"/>
                  <a:gd name="T17" fmla="*/ 1 h 1"/>
                  <a:gd name="T18" fmla="*/ 1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36" name="Freeform 1196">
                <a:extLst>
                  <a:ext uri="{FF2B5EF4-FFF2-40B4-BE49-F238E27FC236}">
                    <a16:creationId xmlns:a16="http://schemas.microsoft.com/office/drawing/2014/main" id="{9B35DABF-230A-4C5E-9CE6-61714F4C1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445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0 h 2"/>
                  <a:gd name="T16" fmla="*/ 1 w 1"/>
                  <a:gd name="T17" fmla="*/ 0 h 2"/>
                  <a:gd name="T18" fmla="*/ 1 w 1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37" name="Freeform 1197">
                <a:extLst>
                  <a:ext uri="{FF2B5EF4-FFF2-40B4-BE49-F238E27FC236}">
                    <a16:creationId xmlns:a16="http://schemas.microsoft.com/office/drawing/2014/main" id="{B409D44E-296A-4459-8F43-30EDA24FB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446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0 h 1"/>
                  <a:gd name="T28" fmla="*/ 0 w 1"/>
                  <a:gd name="T2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38" name="Freeform 1198">
                <a:extLst>
                  <a:ext uri="{FF2B5EF4-FFF2-40B4-BE49-F238E27FC236}">
                    <a16:creationId xmlns:a16="http://schemas.microsoft.com/office/drawing/2014/main" id="{61A8636B-5CE5-43AD-95DD-6217F867E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4457"/>
                <a:ext cx="21" cy="11"/>
              </a:xfrm>
              <a:custGeom>
                <a:avLst/>
                <a:gdLst>
                  <a:gd name="T0" fmla="*/ 10 w 10"/>
                  <a:gd name="T1" fmla="*/ 0 h 5"/>
                  <a:gd name="T2" fmla="*/ 9 w 10"/>
                  <a:gd name="T3" fmla="*/ 0 h 5"/>
                  <a:gd name="T4" fmla="*/ 5 w 10"/>
                  <a:gd name="T5" fmla="*/ 2 h 5"/>
                  <a:gd name="T6" fmla="*/ 1 w 10"/>
                  <a:gd name="T7" fmla="*/ 4 h 5"/>
                  <a:gd name="T8" fmla="*/ 0 w 10"/>
                  <a:gd name="T9" fmla="*/ 4 h 5"/>
                  <a:gd name="T10" fmla="*/ 1 w 10"/>
                  <a:gd name="T11" fmla="*/ 4 h 5"/>
                  <a:gd name="T12" fmla="*/ 3 w 10"/>
                  <a:gd name="T13" fmla="*/ 5 h 5"/>
                  <a:gd name="T14" fmla="*/ 3 w 10"/>
                  <a:gd name="T15" fmla="*/ 5 h 5"/>
                  <a:gd name="T16" fmla="*/ 3 w 10"/>
                  <a:gd name="T17" fmla="*/ 5 h 5"/>
                  <a:gd name="T18" fmla="*/ 6 w 10"/>
                  <a:gd name="T19" fmla="*/ 3 h 5"/>
                  <a:gd name="T20" fmla="*/ 6 w 10"/>
                  <a:gd name="T21" fmla="*/ 3 h 5"/>
                  <a:gd name="T22" fmla="*/ 10 w 10"/>
                  <a:gd name="T23" fmla="*/ 0 h 5"/>
                  <a:gd name="T24" fmla="*/ 10 w 10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39" name="Freeform 1199">
                <a:extLst>
                  <a:ext uri="{FF2B5EF4-FFF2-40B4-BE49-F238E27FC236}">
                    <a16:creationId xmlns:a16="http://schemas.microsoft.com/office/drawing/2014/main" id="{835E86C5-E6A9-4503-AF85-5C49F30AB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4455"/>
                <a:ext cx="21" cy="15"/>
              </a:xfrm>
              <a:custGeom>
                <a:avLst/>
                <a:gdLst>
                  <a:gd name="T0" fmla="*/ 8 w 10"/>
                  <a:gd name="T1" fmla="*/ 2 h 7"/>
                  <a:gd name="T2" fmla="*/ 10 w 10"/>
                  <a:gd name="T3" fmla="*/ 2 h 7"/>
                  <a:gd name="T4" fmla="*/ 10 w 10"/>
                  <a:gd name="T5" fmla="*/ 2 h 7"/>
                  <a:gd name="T6" fmla="*/ 10 w 10"/>
                  <a:gd name="T7" fmla="*/ 2 h 7"/>
                  <a:gd name="T8" fmla="*/ 9 w 10"/>
                  <a:gd name="T9" fmla="*/ 1 h 7"/>
                  <a:gd name="T10" fmla="*/ 9 w 10"/>
                  <a:gd name="T11" fmla="*/ 1 h 7"/>
                  <a:gd name="T12" fmla="*/ 8 w 10"/>
                  <a:gd name="T13" fmla="*/ 2 h 7"/>
                  <a:gd name="T14" fmla="*/ 8 w 10"/>
                  <a:gd name="T15" fmla="*/ 2 h 7"/>
                  <a:gd name="T16" fmla="*/ 8 w 10"/>
                  <a:gd name="T17" fmla="*/ 2 h 7"/>
                  <a:gd name="T18" fmla="*/ 8 w 10"/>
                  <a:gd name="T19" fmla="*/ 2 h 7"/>
                  <a:gd name="T20" fmla="*/ 7 w 10"/>
                  <a:gd name="T21" fmla="*/ 2 h 7"/>
                  <a:gd name="T22" fmla="*/ 7 w 10"/>
                  <a:gd name="T23" fmla="*/ 0 h 7"/>
                  <a:gd name="T24" fmla="*/ 6 w 10"/>
                  <a:gd name="T25" fmla="*/ 0 h 7"/>
                  <a:gd name="T26" fmla="*/ 4 w 10"/>
                  <a:gd name="T27" fmla="*/ 0 h 7"/>
                  <a:gd name="T28" fmla="*/ 4 w 10"/>
                  <a:gd name="T29" fmla="*/ 0 h 7"/>
                  <a:gd name="T30" fmla="*/ 0 w 10"/>
                  <a:gd name="T31" fmla="*/ 5 h 7"/>
                  <a:gd name="T32" fmla="*/ 0 w 10"/>
                  <a:gd name="T33" fmla="*/ 5 h 7"/>
                  <a:gd name="T34" fmla="*/ 0 w 10"/>
                  <a:gd name="T35" fmla="*/ 5 h 7"/>
                  <a:gd name="T36" fmla="*/ 2 w 10"/>
                  <a:gd name="T37" fmla="*/ 7 h 7"/>
                  <a:gd name="T38" fmla="*/ 2 w 10"/>
                  <a:gd name="T39" fmla="*/ 7 h 7"/>
                  <a:gd name="T40" fmla="*/ 2 w 10"/>
                  <a:gd name="T41" fmla="*/ 7 h 7"/>
                  <a:gd name="T42" fmla="*/ 2 w 10"/>
                  <a:gd name="T43" fmla="*/ 7 h 7"/>
                  <a:gd name="T44" fmla="*/ 2 w 10"/>
                  <a:gd name="T45" fmla="*/ 6 h 7"/>
                  <a:gd name="T46" fmla="*/ 3 w 10"/>
                  <a:gd name="T47" fmla="*/ 6 h 7"/>
                  <a:gd name="T48" fmla="*/ 3 w 10"/>
                  <a:gd name="T49" fmla="*/ 6 h 7"/>
                  <a:gd name="T50" fmla="*/ 10 w 10"/>
                  <a:gd name="T51" fmla="*/ 3 h 7"/>
                  <a:gd name="T52" fmla="*/ 10 w 10"/>
                  <a:gd name="T53" fmla="*/ 3 h 7"/>
                  <a:gd name="T54" fmla="*/ 10 w 10"/>
                  <a:gd name="T55" fmla="*/ 3 h 7"/>
                  <a:gd name="T56" fmla="*/ 8 w 10"/>
                  <a:gd name="T5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7">
                    <a:moveTo>
                      <a:pt x="8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lnTo>
                      <a:pt x="8" y="2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40" name="Freeform 1200">
                <a:extLst>
                  <a:ext uri="{FF2B5EF4-FFF2-40B4-BE49-F238E27FC236}">
                    <a16:creationId xmlns:a16="http://schemas.microsoft.com/office/drawing/2014/main" id="{6A08D8AE-CAF5-4564-B6D0-B9F8F5DC8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446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41" name="Freeform 1201">
                <a:extLst>
                  <a:ext uri="{FF2B5EF4-FFF2-40B4-BE49-F238E27FC236}">
                    <a16:creationId xmlns:a16="http://schemas.microsoft.com/office/drawing/2014/main" id="{8E1C2C29-19AE-4526-9F82-E2625C25F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44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42" name="Freeform 1202">
                <a:extLst>
                  <a:ext uri="{FF2B5EF4-FFF2-40B4-BE49-F238E27FC236}">
                    <a16:creationId xmlns:a16="http://schemas.microsoft.com/office/drawing/2014/main" id="{99919A33-6186-4173-BEAC-25C96A98C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446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1 w 1"/>
                  <a:gd name="T17" fmla="*/ 0 h 1"/>
                  <a:gd name="T18" fmla="*/ 1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43" name="Freeform 1203">
                <a:extLst>
                  <a:ext uri="{FF2B5EF4-FFF2-40B4-BE49-F238E27FC236}">
                    <a16:creationId xmlns:a16="http://schemas.microsoft.com/office/drawing/2014/main" id="{E8E7D2EA-7FE0-4BD7-B8AC-957CACA8D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4466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44" name="Freeform 1204">
                <a:extLst>
                  <a:ext uri="{FF2B5EF4-FFF2-40B4-BE49-F238E27FC236}">
                    <a16:creationId xmlns:a16="http://schemas.microsoft.com/office/drawing/2014/main" id="{91D5C8C4-60DB-47AD-9365-C01B99243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4466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0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45" name="Freeform 1205">
                <a:extLst>
                  <a:ext uri="{FF2B5EF4-FFF2-40B4-BE49-F238E27FC236}">
                    <a16:creationId xmlns:a16="http://schemas.microsoft.com/office/drawing/2014/main" id="{3FEED86C-CB76-4DD7-876C-7B649588B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446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0 w 1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46" name="Freeform 1206">
                <a:extLst>
                  <a:ext uri="{FF2B5EF4-FFF2-40B4-BE49-F238E27FC236}">
                    <a16:creationId xmlns:a16="http://schemas.microsoft.com/office/drawing/2014/main" id="{BB1C937D-DB03-45E0-81A7-DD02617EF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447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  <a:gd name="T18" fmla="*/ 0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  <a:gd name="T24" fmla="*/ 1 w 1"/>
                  <a:gd name="T25" fmla="*/ 0 h 1"/>
                  <a:gd name="T26" fmla="*/ 0 w 1"/>
                  <a:gd name="T2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47" name="Freeform 1207">
                <a:extLst>
                  <a:ext uri="{FF2B5EF4-FFF2-40B4-BE49-F238E27FC236}">
                    <a16:creationId xmlns:a16="http://schemas.microsoft.com/office/drawing/2014/main" id="{D09D4F09-CF4B-4481-8F01-7A479701B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4472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  <a:gd name="T8" fmla="*/ 1 w 2"/>
                  <a:gd name="T9" fmla="*/ 1 h 1"/>
                  <a:gd name="T10" fmla="*/ 1 w 2"/>
                  <a:gd name="T11" fmla="*/ 1 h 1"/>
                  <a:gd name="T12" fmla="*/ 1 w 2"/>
                  <a:gd name="T13" fmla="*/ 1 h 1"/>
                  <a:gd name="T14" fmla="*/ 2 w 2"/>
                  <a:gd name="T15" fmla="*/ 1 h 1"/>
                  <a:gd name="T16" fmla="*/ 2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48" name="Freeform 1208">
                <a:extLst>
                  <a:ext uri="{FF2B5EF4-FFF2-40B4-BE49-F238E27FC236}">
                    <a16:creationId xmlns:a16="http://schemas.microsoft.com/office/drawing/2014/main" id="{BC5C3406-8F80-477A-8EE0-6DD070A6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447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1 h 1"/>
                  <a:gd name="T18" fmla="*/ 0 w 1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  <p:sp>
            <p:nvSpPr>
              <p:cNvPr id="1449" name="Freeform 1209">
                <a:extLst>
                  <a:ext uri="{FF2B5EF4-FFF2-40B4-BE49-F238E27FC236}">
                    <a16:creationId xmlns:a16="http://schemas.microsoft.com/office/drawing/2014/main" id="{43190153-4AA4-4C59-9B3C-B6446F362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4478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1 w 2"/>
                  <a:gd name="T11" fmla="*/ 1 h 1"/>
                  <a:gd name="T12" fmla="*/ 1 w 2"/>
                  <a:gd name="T13" fmla="*/ 1 h 1"/>
                  <a:gd name="T14" fmla="*/ 1 w 2"/>
                  <a:gd name="T15" fmla="*/ 1 h 1"/>
                  <a:gd name="T16" fmla="*/ 2 w 2"/>
                  <a:gd name="T17" fmla="*/ 1 h 1"/>
                  <a:gd name="T18" fmla="*/ 2 w 2"/>
                  <a:gd name="T19" fmla="*/ 1 h 1"/>
                  <a:gd name="T20" fmla="*/ 2 w 2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6350">
                <a:noFill/>
                <a:round/>
                <a:headEnd/>
                <a:tailEnd/>
              </a:ln>
            </p:spPr>
            <p:txBody>
              <a:bodyPr vert="horz" wrap="square" lIns="63481" tIns="31741" rIns="63481" bIns="31741" numCol="1" anchor="t" anchorCtr="0" compatLnSpc="1">
                <a:prstTxWarp prst="textNoShape">
                  <a:avLst/>
                </a:prstTxWarp>
              </a:bodyPr>
              <a:lstStyle/>
              <a:p>
                <a:pPr defTabSz="949708"/>
                <a:endParaRPr lang="pt-BR" sz="1875">
                  <a:solidFill>
                    <a:prstClr val="black"/>
                  </a:solidFill>
                  <a:ea typeface="ヒラギノ角ゴ ProN W3" pitchFamily="1" charset="-128"/>
                  <a:sym typeface="Gill Sans" pitchFamily="1" charset="0"/>
                </a:endParaRPr>
              </a:p>
            </p:txBody>
          </p:sp>
        </p:grpSp>
        <p:sp>
          <p:nvSpPr>
            <p:cNvPr id="1203" name="Freeform 1211">
              <a:extLst>
                <a:ext uri="{FF2B5EF4-FFF2-40B4-BE49-F238E27FC236}">
                  <a16:creationId xmlns:a16="http://schemas.microsoft.com/office/drawing/2014/main" id="{DB9390A8-BC34-4985-8B61-F04F2A877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4481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04" name="Freeform 1212">
              <a:extLst>
                <a:ext uri="{FF2B5EF4-FFF2-40B4-BE49-F238E27FC236}">
                  <a16:creationId xmlns:a16="http://schemas.microsoft.com/office/drawing/2014/main" id="{35109189-B932-4361-B1F8-EC05090F3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4483"/>
              <a:ext cx="4" cy="2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2 w 2"/>
                <a:gd name="T7" fmla="*/ 0 h 1"/>
                <a:gd name="T8" fmla="*/ 2 w 2"/>
                <a:gd name="T9" fmla="*/ 0 h 1"/>
                <a:gd name="T10" fmla="*/ 2 w 2"/>
                <a:gd name="T11" fmla="*/ 0 h 1"/>
                <a:gd name="T12" fmla="*/ 2 w 2"/>
                <a:gd name="T13" fmla="*/ 0 h 1"/>
                <a:gd name="T14" fmla="*/ 0 w 2"/>
                <a:gd name="T15" fmla="*/ 0 h 1"/>
                <a:gd name="T16" fmla="*/ 0 w 2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05" name="Freeform 1213">
              <a:extLst>
                <a:ext uri="{FF2B5EF4-FFF2-40B4-BE49-F238E27FC236}">
                  <a16:creationId xmlns:a16="http://schemas.microsoft.com/office/drawing/2014/main" id="{2B7C14CE-E389-4C7F-93A1-C584896C8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4485"/>
              <a:ext cx="4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1 w 2"/>
                <a:gd name="T4" fmla="*/ 1 w 2"/>
                <a:gd name="T5" fmla="*/ 2 w 2"/>
                <a:gd name="T6" fmla="*/ 2 w 2"/>
                <a:gd name="T7" fmla="*/ 2 w 2"/>
                <a:gd name="T8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06" name="Freeform 1214">
              <a:extLst>
                <a:ext uri="{FF2B5EF4-FFF2-40B4-BE49-F238E27FC236}">
                  <a16:creationId xmlns:a16="http://schemas.microsoft.com/office/drawing/2014/main" id="{0E835E8F-68A3-4374-9069-D72067A3A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4474"/>
              <a:ext cx="72" cy="32"/>
            </a:xfrm>
            <a:custGeom>
              <a:avLst/>
              <a:gdLst>
                <a:gd name="T0" fmla="*/ 28 w 34"/>
                <a:gd name="T1" fmla="*/ 11 h 15"/>
                <a:gd name="T2" fmla="*/ 22 w 34"/>
                <a:gd name="T3" fmla="*/ 7 h 15"/>
                <a:gd name="T4" fmla="*/ 17 w 34"/>
                <a:gd name="T5" fmla="*/ 3 h 15"/>
                <a:gd name="T6" fmla="*/ 18 w 34"/>
                <a:gd name="T7" fmla="*/ 3 h 15"/>
                <a:gd name="T8" fmla="*/ 18 w 34"/>
                <a:gd name="T9" fmla="*/ 3 h 15"/>
                <a:gd name="T10" fmla="*/ 18 w 34"/>
                <a:gd name="T11" fmla="*/ 2 h 15"/>
                <a:gd name="T12" fmla="*/ 16 w 34"/>
                <a:gd name="T13" fmla="*/ 0 h 15"/>
                <a:gd name="T14" fmla="*/ 16 w 34"/>
                <a:gd name="T15" fmla="*/ 0 h 15"/>
                <a:gd name="T16" fmla="*/ 16 w 34"/>
                <a:gd name="T17" fmla="*/ 0 h 15"/>
                <a:gd name="T18" fmla="*/ 11 w 34"/>
                <a:gd name="T19" fmla="*/ 0 h 15"/>
                <a:gd name="T20" fmla="*/ 8 w 34"/>
                <a:gd name="T21" fmla="*/ 0 h 15"/>
                <a:gd name="T22" fmla="*/ 7 w 34"/>
                <a:gd name="T23" fmla="*/ 0 h 15"/>
                <a:gd name="T24" fmla="*/ 7 w 34"/>
                <a:gd name="T25" fmla="*/ 0 h 15"/>
                <a:gd name="T26" fmla="*/ 9 w 34"/>
                <a:gd name="T27" fmla="*/ 9 h 15"/>
                <a:gd name="T28" fmla="*/ 9 w 34"/>
                <a:gd name="T29" fmla="*/ 9 h 15"/>
                <a:gd name="T30" fmla="*/ 14 w 34"/>
                <a:gd name="T31" fmla="*/ 11 h 15"/>
                <a:gd name="T32" fmla="*/ 8 w 34"/>
                <a:gd name="T33" fmla="*/ 11 h 15"/>
                <a:gd name="T34" fmla="*/ 7 w 34"/>
                <a:gd name="T35" fmla="*/ 10 h 15"/>
                <a:gd name="T36" fmla="*/ 7 w 34"/>
                <a:gd name="T37" fmla="*/ 10 h 15"/>
                <a:gd name="T38" fmla="*/ 6 w 34"/>
                <a:gd name="T39" fmla="*/ 11 h 15"/>
                <a:gd name="T40" fmla="*/ 6 w 34"/>
                <a:gd name="T41" fmla="*/ 10 h 15"/>
                <a:gd name="T42" fmla="*/ 6 w 34"/>
                <a:gd name="T43" fmla="*/ 10 h 15"/>
                <a:gd name="T44" fmla="*/ 0 w 34"/>
                <a:gd name="T45" fmla="*/ 11 h 15"/>
                <a:gd name="T46" fmla="*/ 0 w 34"/>
                <a:gd name="T47" fmla="*/ 11 h 15"/>
                <a:gd name="T48" fmla="*/ 0 w 34"/>
                <a:gd name="T49" fmla="*/ 11 h 15"/>
                <a:gd name="T50" fmla="*/ 6 w 34"/>
                <a:gd name="T51" fmla="*/ 13 h 15"/>
                <a:gd name="T52" fmla="*/ 6 w 34"/>
                <a:gd name="T53" fmla="*/ 13 h 15"/>
                <a:gd name="T54" fmla="*/ 10 w 34"/>
                <a:gd name="T55" fmla="*/ 12 h 15"/>
                <a:gd name="T56" fmla="*/ 16 w 34"/>
                <a:gd name="T57" fmla="*/ 14 h 15"/>
                <a:gd name="T58" fmla="*/ 16 w 34"/>
                <a:gd name="T59" fmla="*/ 14 h 15"/>
                <a:gd name="T60" fmla="*/ 17 w 34"/>
                <a:gd name="T61" fmla="*/ 14 h 15"/>
                <a:gd name="T62" fmla="*/ 17 w 34"/>
                <a:gd name="T63" fmla="*/ 14 h 15"/>
                <a:gd name="T64" fmla="*/ 18 w 34"/>
                <a:gd name="T65" fmla="*/ 14 h 15"/>
                <a:gd name="T66" fmla="*/ 23 w 34"/>
                <a:gd name="T67" fmla="*/ 14 h 15"/>
                <a:gd name="T68" fmla="*/ 23 w 34"/>
                <a:gd name="T69" fmla="*/ 14 h 15"/>
                <a:gd name="T70" fmla="*/ 25 w 34"/>
                <a:gd name="T71" fmla="*/ 14 h 15"/>
                <a:gd name="T72" fmla="*/ 27 w 34"/>
                <a:gd name="T73" fmla="*/ 15 h 15"/>
                <a:gd name="T74" fmla="*/ 27 w 34"/>
                <a:gd name="T75" fmla="*/ 15 h 15"/>
                <a:gd name="T76" fmla="*/ 27 w 34"/>
                <a:gd name="T77" fmla="*/ 15 h 15"/>
                <a:gd name="T78" fmla="*/ 27 w 34"/>
                <a:gd name="T79" fmla="*/ 15 h 15"/>
                <a:gd name="T80" fmla="*/ 26 w 34"/>
                <a:gd name="T81" fmla="*/ 15 h 15"/>
                <a:gd name="T82" fmla="*/ 27 w 34"/>
                <a:gd name="T83" fmla="*/ 15 h 15"/>
                <a:gd name="T84" fmla="*/ 27 w 34"/>
                <a:gd name="T85" fmla="*/ 15 h 15"/>
                <a:gd name="T86" fmla="*/ 32 w 34"/>
                <a:gd name="T87" fmla="*/ 14 h 15"/>
                <a:gd name="T88" fmla="*/ 32 w 34"/>
                <a:gd name="T89" fmla="*/ 14 h 15"/>
                <a:gd name="T90" fmla="*/ 34 w 34"/>
                <a:gd name="T91" fmla="*/ 12 h 15"/>
                <a:gd name="T92" fmla="*/ 34 w 34"/>
                <a:gd name="T93" fmla="*/ 12 h 15"/>
                <a:gd name="T94" fmla="*/ 33 w 34"/>
                <a:gd name="T95" fmla="*/ 12 h 15"/>
                <a:gd name="T96" fmla="*/ 28 w 34"/>
                <a:gd name="T9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" h="15">
                  <a:moveTo>
                    <a:pt x="28" y="11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7" y="15"/>
                    <a:pt x="27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lnTo>
                    <a:pt x="28" y="11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07" name="Freeform 1215">
              <a:extLst>
                <a:ext uri="{FF2B5EF4-FFF2-40B4-BE49-F238E27FC236}">
                  <a16:creationId xmlns:a16="http://schemas.microsoft.com/office/drawing/2014/main" id="{DEEBD1DA-069E-4AAC-BDC5-D3E08E5FA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4489"/>
              <a:ext cx="7" cy="4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  <a:gd name="T8" fmla="*/ 0 w 3"/>
                <a:gd name="T9" fmla="*/ 2 h 2"/>
                <a:gd name="T10" fmla="*/ 0 w 3"/>
                <a:gd name="T11" fmla="*/ 2 h 2"/>
                <a:gd name="T12" fmla="*/ 0 w 3"/>
                <a:gd name="T13" fmla="*/ 2 h 2"/>
                <a:gd name="T14" fmla="*/ 0 w 3"/>
                <a:gd name="T15" fmla="*/ 2 h 2"/>
                <a:gd name="T16" fmla="*/ 3 w 3"/>
                <a:gd name="T17" fmla="*/ 0 h 2"/>
                <a:gd name="T18" fmla="*/ 3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08" name="Freeform 1216">
              <a:extLst>
                <a:ext uri="{FF2B5EF4-FFF2-40B4-BE49-F238E27FC236}">
                  <a16:creationId xmlns:a16="http://schemas.microsoft.com/office/drawing/2014/main" id="{7E0903A0-DEC5-4ADC-8635-1374EE47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4485"/>
              <a:ext cx="0" cy="8"/>
            </a:xfrm>
            <a:custGeom>
              <a:avLst/>
              <a:gdLst>
                <a:gd name="T0" fmla="*/ 1 h 4"/>
                <a:gd name="T1" fmla="*/ 0 h 4"/>
                <a:gd name="T2" fmla="*/ 0 h 4"/>
                <a:gd name="T3" fmla="*/ 1 h 4"/>
                <a:gd name="T4" fmla="*/ 4 h 4"/>
                <a:gd name="T5" fmla="*/ 4 h 4"/>
                <a:gd name="T6" fmla="*/ 4 h 4"/>
                <a:gd name="T7" fmla="*/ 1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</a:cxnLst>
              <a:rect l="0" t="0" r="r" b="b"/>
              <a:pathLst>
                <a:path h="4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09" name="Freeform 1217">
              <a:extLst>
                <a:ext uri="{FF2B5EF4-FFF2-40B4-BE49-F238E27FC236}">
                  <a16:creationId xmlns:a16="http://schemas.microsoft.com/office/drawing/2014/main" id="{7FBD74F2-0E0E-4AD1-8567-EA0CC8187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4491"/>
              <a:ext cx="4" cy="2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11" name="Freeform 1218">
              <a:extLst>
                <a:ext uri="{FF2B5EF4-FFF2-40B4-BE49-F238E27FC236}">
                  <a16:creationId xmlns:a16="http://schemas.microsoft.com/office/drawing/2014/main" id="{55D2206C-11AA-4DDE-9AB3-A7D9BB84A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4489"/>
              <a:ext cx="8" cy="7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3 h 3"/>
                <a:gd name="T4" fmla="*/ 3 w 4"/>
                <a:gd name="T5" fmla="*/ 3 h 3"/>
                <a:gd name="T6" fmla="*/ 2 w 4"/>
                <a:gd name="T7" fmla="*/ 1 h 3"/>
                <a:gd name="T8" fmla="*/ 3 w 4"/>
                <a:gd name="T9" fmla="*/ 2 h 3"/>
                <a:gd name="T10" fmla="*/ 4 w 4"/>
                <a:gd name="T11" fmla="*/ 2 h 3"/>
                <a:gd name="T12" fmla="*/ 4 w 4"/>
                <a:gd name="T13" fmla="*/ 2 h 3"/>
                <a:gd name="T14" fmla="*/ 4 w 4"/>
                <a:gd name="T15" fmla="*/ 1 h 3"/>
                <a:gd name="T16" fmla="*/ 4 w 4"/>
                <a:gd name="T17" fmla="*/ 1 h 3"/>
                <a:gd name="T18" fmla="*/ 4 w 4"/>
                <a:gd name="T19" fmla="*/ 0 h 3"/>
                <a:gd name="T20" fmla="*/ 3 w 4"/>
                <a:gd name="T21" fmla="*/ 0 h 3"/>
                <a:gd name="T22" fmla="*/ 2 w 4"/>
                <a:gd name="T23" fmla="*/ 0 h 3"/>
                <a:gd name="T24" fmla="*/ 2 w 4"/>
                <a:gd name="T25" fmla="*/ 0 h 3"/>
                <a:gd name="T26" fmla="*/ 1 w 4"/>
                <a:gd name="T27" fmla="*/ 1 h 3"/>
                <a:gd name="T28" fmla="*/ 0 w 4"/>
                <a:gd name="T29" fmla="*/ 1 h 3"/>
                <a:gd name="T30" fmla="*/ 0 w 4"/>
                <a:gd name="T31" fmla="*/ 1 h 3"/>
                <a:gd name="T32" fmla="*/ 1 w 4"/>
                <a:gd name="T33" fmla="*/ 2 h 3"/>
                <a:gd name="T34" fmla="*/ 1 w 4"/>
                <a:gd name="T35" fmla="*/ 2 h 3"/>
                <a:gd name="T36" fmla="*/ 3 w 4"/>
                <a:gd name="T37" fmla="*/ 3 h 3"/>
                <a:gd name="T38" fmla="*/ 3 w 4"/>
                <a:gd name="T3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12" name="Freeform 1219">
              <a:extLst>
                <a:ext uri="{FF2B5EF4-FFF2-40B4-BE49-F238E27FC236}">
                  <a16:creationId xmlns:a16="http://schemas.microsoft.com/office/drawing/2014/main" id="{66D6A684-C723-42B0-924E-B13B741A6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4491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1 h 1"/>
                <a:gd name="T16" fmla="*/ 1 w 1"/>
                <a:gd name="T17" fmla="*/ 1 h 1"/>
                <a:gd name="T18" fmla="*/ 1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13" name="Freeform 1220">
              <a:extLst>
                <a:ext uri="{FF2B5EF4-FFF2-40B4-BE49-F238E27FC236}">
                  <a16:creationId xmlns:a16="http://schemas.microsoft.com/office/drawing/2014/main" id="{12F31284-D47F-46BF-B6E5-A3BF078A4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44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14" name="Freeform 1221">
              <a:extLst>
                <a:ext uri="{FF2B5EF4-FFF2-40B4-BE49-F238E27FC236}">
                  <a16:creationId xmlns:a16="http://schemas.microsoft.com/office/drawing/2014/main" id="{8E912952-0860-4341-8EE9-3E8539D7D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4491"/>
              <a:ext cx="17" cy="13"/>
            </a:xfrm>
            <a:custGeom>
              <a:avLst/>
              <a:gdLst>
                <a:gd name="T0" fmla="*/ 9 w 17"/>
                <a:gd name="T1" fmla="*/ 0 h 13"/>
                <a:gd name="T2" fmla="*/ 2 w 17"/>
                <a:gd name="T3" fmla="*/ 0 h 13"/>
                <a:gd name="T4" fmla="*/ 2 w 17"/>
                <a:gd name="T5" fmla="*/ 0 h 13"/>
                <a:gd name="T6" fmla="*/ 0 w 17"/>
                <a:gd name="T7" fmla="*/ 2 h 13"/>
                <a:gd name="T8" fmla="*/ 11 w 17"/>
                <a:gd name="T9" fmla="*/ 7 h 13"/>
                <a:gd name="T10" fmla="*/ 17 w 17"/>
                <a:gd name="T11" fmla="*/ 13 h 13"/>
                <a:gd name="T12" fmla="*/ 17 w 17"/>
                <a:gd name="T13" fmla="*/ 11 h 13"/>
                <a:gd name="T14" fmla="*/ 9 w 17"/>
                <a:gd name="T15" fmla="*/ 0 h 13"/>
                <a:gd name="T16" fmla="*/ 9 w 17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3">
                  <a:moveTo>
                    <a:pt x="9" y="0"/>
                  </a:moveTo>
                  <a:lnTo>
                    <a:pt x="2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11" y="7"/>
                  </a:lnTo>
                  <a:lnTo>
                    <a:pt x="17" y="13"/>
                  </a:lnTo>
                  <a:lnTo>
                    <a:pt x="17" y="11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215" name="Freeform 1222">
              <a:extLst>
                <a:ext uri="{FF2B5EF4-FFF2-40B4-BE49-F238E27FC236}">
                  <a16:creationId xmlns:a16="http://schemas.microsoft.com/office/drawing/2014/main" id="{38DFC032-DDE7-4528-9E81-6287E453F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4498"/>
              <a:ext cx="0" cy="4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2 h 2"/>
                <a:gd name="T4" fmla="*/ 2 h 2"/>
                <a:gd name="T5" fmla="*/ 2 h 2"/>
                <a:gd name="T6" fmla="*/ 0 h 2"/>
                <a:gd name="T7" fmla="*/ 0 h 2"/>
                <a:gd name="T8" fmla="*/ 0 h 2"/>
                <a:gd name="T9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121" name="Freeform 1223">
              <a:extLst>
                <a:ext uri="{FF2B5EF4-FFF2-40B4-BE49-F238E27FC236}">
                  <a16:creationId xmlns:a16="http://schemas.microsoft.com/office/drawing/2014/main" id="{8899B258-5E4D-4C62-A628-FF458A490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45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123" name="Freeform 1224">
              <a:extLst>
                <a:ext uri="{FF2B5EF4-FFF2-40B4-BE49-F238E27FC236}">
                  <a16:creationId xmlns:a16="http://schemas.microsoft.com/office/drawing/2014/main" id="{121A7AD2-2192-4BD0-A94A-1582EE2F5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4500"/>
              <a:ext cx="6" cy="2"/>
            </a:xfrm>
            <a:custGeom>
              <a:avLst/>
              <a:gdLst>
                <a:gd name="T0" fmla="*/ 2 w 3"/>
                <a:gd name="T1" fmla="*/ 0 h 1"/>
                <a:gd name="T2" fmla="*/ 2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0 w 3"/>
                <a:gd name="T9" fmla="*/ 1 h 1"/>
                <a:gd name="T10" fmla="*/ 2 w 3"/>
                <a:gd name="T11" fmla="*/ 1 h 1"/>
                <a:gd name="T12" fmla="*/ 3 w 3"/>
                <a:gd name="T13" fmla="*/ 1 h 1"/>
                <a:gd name="T14" fmla="*/ 3 w 3"/>
                <a:gd name="T15" fmla="*/ 1 h 1"/>
                <a:gd name="T16" fmla="*/ 3 w 3"/>
                <a:gd name="T17" fmla="*/ 1 h 1"/>
                <a:gd name="T18" fmla="*/ 2 w 3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124" name="Freeform 1225">
              <a:extLst>
                <a:ext uri="{FF2B5EF4-FFF2-40B4-BE49-F238E27FC236}">
                  <a16:creationId xmlns:a16="http://schemas.microsoft.com/office/drawing/2014/main" id="{25F6EB7E-DE8C-41C8-944F-1068CDE5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4502"/>
              <a:ext cx="5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2 w 2"/>
                <a:gd name="T5" fmla="*/ 2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125" name="Freeform 1226">
              <a:extLst>
                <a:ext uri="{FF2B5EF4-FFF2-40B4-BE49-F238E27FC236}">
                  <a16:creationId xmlns:a16="http://schemas.microsoft.com/office/drawing/2014/main" id="{707F7649-8BFE-4780-8DCD-44C3F7B9A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4504"/>
              <a:ext cx="32" cy="11"/>
            </a:xfrm>
            <a:custGeom>
              <a:avLst/>
              <a:gdLst>
                <a:gd name="T0" fmla="*/ 15 w 15"/>
                <a:gd name="T1" fmla="*/ 1 h 5"/>
                <a:gd name="T2" fmla="*/ 15 w 15"/>
                <a:gd name="T3" fmla="*/ 1 h 5"/>
                <a:gd name="T4" fmla="*/ 15 w 15"/>
                <a:gd name="T5" fmla="*/ 1 h 5"/>
                <a:gd name="T6" fmla="*/ 15 w 15"/>
                <a:gd name="T7" fmla="*/ 1 h 5"/>
                <a:gd name="T8" fmla="*/ 15 w 15"/>
                <a:gd name="T9" fmla="*/ 1 h 5"/>
                <a:gd name="T10" fmla="*/ 9 w 15"/>
                <a:gd name="T11" fmla="*/ 0 h 5"/>
                <a:gd name="T12" fmla="*/ 9 w 15"/>
                <a:gd name="T13" fmla="*/ 0 h 5"/>
                <a:gd name="T14" fmla="*/ 3 w 15"/>
                <a:gd name="T15" fmla="*/ 0 h 5"/>
                <a:gd name="T16" fmla="*/ 0 w 15"/>
                <a:gd name="T17" fmla="*/ 1 h 5"/>
                <a:gd name="T18" fmla="*/ 0 w 15"/>
                <a:gd name="T19" fmla="*/ 1 h 5"/>
                <a:gd name="T20" fmla="*/ 0 w 15"/>
                <a:gd name="T21" fmla="*/ 1 h 5"/>
                <a:gd name="T22" fmla="*/ 6 w 15"/>
                <a:gd name="T23" fmla="*/ 3 h 5"/>
                <a:gd name="T24" fmla="*/ 10 w 15"/>
                <a:gd name="T25" fmla="*/ 5 h 5"/>
                <a:gd name="T26" fmla="*/ 10 w 15"/>
                <a:gd name="T27" fmla="*/ 5 h 5"/>
                <a:gd name="T28" fmla="*/ 10 w 15"/>
                <a:gd name="T29" fmla="*/ 5 h 5"/>
                <a:gd name="T30" fmla="*/ 10 w 15"/>
                <a:gd name="T31" fmla="*/ 5 h 5"/>
                <a:gd name="T32" fmla="*/ 9 w 15"/>
                <a:gd name="T33" fmla="*/ 0 h 5"/>
                <a:gd name="T34" fmla="*/ 15 w 15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5"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15" y="1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126" name="Freeform 1227">
              <a:extLst>
                <a:ext uri="{FF2B5EF4-FFF2-40B4-BE49-F238E27FC236}">
                  <a16:creationId xmlns:a16="http://schemas.microsoft.com/office/drawing/2014/main" id="{5D06E4B3-60AC-467E-AD69-5F72C57A6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4506"/>
              <a:ext cx="3" cy="2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1 w 1"/>
                <a:gd name="T17" fmla="*/ 0 h 1"/>
                <a:gd name="T18" fmla="*/ 0 w 1"/>
                <a:gd name="T1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127" name="Freeform 1228">
              <a:extLst>
                <a:ext uri="{FF2B5EF4-FFF2-40B4-BE49-F238E27FC236}">
                  <a16:creationId xmlns:a16="http://schemas.microsoft.com/office/drawing/2014/main" id="{D84AD663-7BE0-48A8-B84D-7FE8AD12C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4508"/>
              <a:ext cx="2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1 w 1"/>
                <a:gd name="T6" fmla="*/ 1 w 1"/>
                <a:gd name="T7" fmla="*/ 1 w 1"/>
                <a:gd name="T8" fmla="*/ 1 w 1"/>
                <a:gd name="T9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128" name="Freeform 1229">
              <a:extLst>
                <a:ext uri="{FF2B5EF4-FFF2-40B4-BE49-F238E27FC236}">
                  <a16:creationId xmlns:a16="http://schemas.microsoft.com/office/drawing/2014/main" id="{6C9C1FEA-66EA-4F98-A99B-BD26A3517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4513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1 w 1"/>
                <a:gd name="T15" fmla="*/ 0 h 1"/>
                <a:gd name="T16" fmla="*/ 0 w 1"/>
                <a:gd name="T17" fmla="*/ 0 h 1"/>
                <a:gd name="T18" fmla="*/ 1 w 1"/>
                <a:gd name="T19" fmla="*/ 0 h 1"/>
                <a:gd name="T20" fmla="*/ 1 w 1"/>
                <a:gd name="T21" fmla="*/ 1 h 1"/>
                <a:gd name="T22" fmla="*/ 1 w 1"/>
                <a:gd name="T23" fmla="*/ 1 h 1"/>
                <a:gd name="T24" fmla="*/ 1 w 1"/>
                <a:gd name="T25" fmla="*/ 1 h 1"/>
                <a:gd name="T26" fmla="*/ 1 w 1"/>
                <a:gd name="T27" fmla="*/ 1 h 1"/>
                <a:gd name="T28" fmla="*/ 1 w 1"/>
                <a:gd name="T29" fmla="*/ 1 h 1"/>
                <a:gd name="T30" fmla="*/ 1 w 1"/>
                <a:gd name="T3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  <p:sp>
          <p:nvSpPr>
            <p:cNvPr id="1129" name="Freeform 1230">
              <a:extLst>
                <a:ext uri="{FF2B5EF4-FFF2-40B4-BE49-F238E27FC236}">
                  <a16:creationId xmlns:a16="http://schemas.microsoft.com/office/drawing/2014/main" id="{5EA8A610-8482-422D-B265-40FF2D12A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3204"/>
              <a:ext cx="7" cy="23"/>
            </a:xfrm>
            <a:custGeom>
              <a:avLst/>
              <a:gdLst>
                <a:gd name="T0" fmla="*/ 7 w 7"/>
                <a:gd name="T1" fmla="*/ 0 h 23"/>
                <a:gd name="T2" fmla="*/ 5 w 7"/>
                <a:gd name="T3" fmla="*/ 0 h 23"/>
                <a:gd name="T4" fmla="*/ 5 w 7"/>
                <a:gd name="T5" fmla="*/ 4 h 23"/>
                <a:gd name="T6" fmla="*/ 5 w 7"/>
                <a:gd name="T7" fmla="*/ 4 h 23"/>
                <a:gd name="T8" fmla="*/ 0 w 7"/>
                <a:gd name="T9" fmla="*/ 4 h 23"/>
                <a:gd name="T10" fmla="*/ 0 w 7"/>
                <a:gd name="T11" fmla="*/ 4 h 23"/>
                <a:gd name="T12" fmla="*/ 0 w 7"/>
                <a:gd name="T13" fmla="*/ 8 h 23"/>
                <a:gd name="T14" fmla="*/ 0 w 7"/>
                <a:gd name="T15" fmla="*/ 13 h 23"/>
                <a:gd name="T16" fmla="*/ 0 w 7"/>
                <a:gd name="T17" fmla="*/ 17 h 23"/>
                <a:gd name="T18" fmla="*/ 2 w 7"/>
                <a:gd name="T19" fmla="*/ 21 h 23"/>
                <a:gd name="T20" fmla="*/ 5 w 7"/>
                <a:gd name="T21" fmla="*/ 23 h 23"/>
                <a:gd name="T22" fmla="*/ 7 w 7"/>
                <a:gd name="T23" fmla="*/ 19 h 23"/>
                <a:gd name="T24" fmla="*/ 7 w 7"/>
                <a:gd name="T25" fmla="*/ 13 h 23"/>
                <a:gd name="T26" fmla="*/ 7 w 7"/>
                <a:gd name="T27" fmla="*/ 6 h 23"/>
                <a:gd name="T28" fmla="*/ 7 w 7"/>
                <a:gd name="T29" fmla="*/ 4 h 23"/>
                <a:gd name="T30" fmla="*/ 7 w 7"/>
                <a:gd name="T31" fmla="*/ 4 h 23"/>
                <a:gd name="T32" fmla="*/ 7 w 7"/>
                <a:gd name="T33" fmla="*/ 2 h 23"/>
                <a:gd name="T34" fmla="*/ 7 w 7"/>
                <a:gd name="T3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23">
                  <a:moveTo>
                    <a:pt x="7" y="0"/>
                  </a:moveTo>
                  <a:lnTo>
                    <a:pt x="5" y="0"/>
                  </a:lnTo>
                  <a:lnTo>
                    <a:pt x="5" y="4"/>
                  </a:lnTo>
                  <a:lnTo>
                    <a:pt x="5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7"/>
                  </a:lnTo>
                  <a:lnTo>
                    <a:pt x="2" y="21"/>
                  </a:lnTo>
                  <a:lnTo>
                    <a:pt x="5" y="23"/>
                  </a:lnTo>
                  <a:lnTo>
                    <a:pt x="7" y="19"/>
                  </a:lnTo>
                  <a:lnTo>
                    <a:pt x="7" y="13"/>
                  </a:lnTo>
                  <a:lnTo>
                    <a:pt x="7" y="6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6350">
              <a:noFill/>
              <a:round/>
              <a:headEnd/>
              <a:tailEnd/>
            </a:ln>
          </p:spPr>
          <p:txBody>
            <a:bodyPr vert="horz" wrap="square" lIns="63481" tIns="31741" rIns="63481" bIns="31741" numCol="1" anchor="t" anchorCtr="0" compatLnSpc="1">
              <a:prstTxWarp prst="textNoShape">
                <a:avLst/>
              </a:prstTxWarp>
            </a:bodyPr>
            <a:lstStyle/>
            <a:p>
              <a:pPr defTabSz="949708"/>
              <a:endParaRPr lang="pt-BR" sz="1875">
                <a:solidFill>
                  <a:prstClr val="black"/>
                </a:solidFill>
                <a:ea typeface="ヒラギノ角ゴ ProN W3" pitchFamily="1" charset="-128"/>
                <a:sym typeface="Gill Sans" pitchFamily="1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963454" y="1626305"/>
            <a:ext cx="2516418" cy="1050820"/>
            <a:chOff x="3142148" y="2821423"/>
            <a:chExt cx="3624705" cy="1513625"/>
          </a:xfrm>
        </p:grpSpPr>
        <p:sp>
          <p:nvSpPr>
            <p:cNvPr id="8" name="Parallelogram 7"/>
            <p:cNvSpPr/>
            <p:nvPr/>
          </p:nvSpPr>
          <p:spPr>
            <a:xfrm>
              <a:off x="3757757" y="3000100"/>
              <a:ext cx="3009096" cy="809327"/>
            </a:xfrm>
            <a:prstGeom prst="parallelogram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1109" name="TextBox 34">
              <a:extLst>
                <a:ext uri="{FF2B5EF4-FFF2-40B4-BE49-F238E27FC236}">
                  <a16:creationId xmlns:a16="http://schemas.microsoft.com/office/drawing/2014/main" id="{86D65AE0-14FD-4B09-8CFD-1A634FD096E5}"/>
                </a:ext>
              </a:extLst>
            </p:cNvPr>
            <p:cNvSpPr txBox="1"/>
            <p:nvPr/>
          </p:nvSpPr>
          <p:spPr>
            <a:xfrm>
              <a:off x="4352114" y="2994143"/>
              <a:ext cx="2347546" cy="8711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49708"/>
              <a:r>
                <a:rPr lang="en-US" sz="1110" b="1" dirty="0">
                  <a:solidFill>
                    <a:srgbClr val="3B3838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  <a:sym typeface="Gill Sans" pitchFamily="1" charset="0"/>
                </a:rPr>
                <a:t>BEEF &amp; POULTRY PRODUCER IN NORTH AMERICA</a:t>
              </a:r>
            </a:p>
          </p:txBody>
        </p:sp>
        <p:sp>
          <p:nvSpPr>
            <p:cNvPr id="1310" name="Elipse 1309"/>
            <p:cNvSpPr/>
            <p:nvPr/>
          </p:nvSpPr>
          <p:spPr>
            <a:xfrm>
              <a:off x="3142148" y="2821423"/>
              <a:ext cx="1144950" cy="1144950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pt-BR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4" name="Isosceles Triangle 3"/>
            <p:cNvSpPr/>
            <p:nvPr/>
          </p:nvSpPr>
          <p:spPr>
            <a:xfrm flipH="1" flipV="1">
              <a:off x="3291202" y="3787429"/>
              <a:ext cx="846843" cy="547619"/>
            </a:xfrm>
            <a:prstGeom prst="triangl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6" name="Oval 5"/>
            <p:cNvSpPr/>
            <p:nvPr/>
          </p:nvSpPr>
          <p:spPr>
            <a:xfrm>
              <a:off x="3303630" y="2981452"/>
              <a:ext cx="818707" cy="8187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1307" name="CaixaDeTexto 1306"/>
            <p:cNvSpPr txBox="1"/>
            <p:nvPr/>
          </p:nvSpPr>
          <p:spPr>
            <a:xfrm>
              <a:off x="3336004" y="3147477"/>
              <a:ext cx="494589" cy="625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2221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#</a:t>
              </a:r>
            </a:p>
          </p:txBody>
        </p:sp>
        <p:sp>
          <p:nvSpPr>
            <p:cNvPr id="1308" name="CaixaDeTexto 1307"/>
            <p:cNvSpPr txBox="1"/>
            <p:nvPr/>
          </p:nvSpPr>
          <p:spPr>
            <a:xfrm>
              <a:off x="3553664" y="2889902"/>
              <a:ext cx="717750" cy="964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49708"/>
              <a:r>
                <a:rPr lang="pt-BR" sz="3749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1</a:t>
              </a:r>
            </a:p>
          </p:txBody>
        </p:sp>
      </p:grpSp>
      <p:grpSp>
        <p:nvGrpSpPr>
          <p:cNvPr id="1304" name="Group 1303"/>
          <p:cNvGrpSpPr/>
          <p:nvPr/>
        </p:nvGrpSpPr>
        <p:grpSpPr>
          <a:xfrm>
            <a:off x="3385012" y="3718001"/>
            <a:ext cx="2509033" cy="1043439"/>
            <a:chOff x="3142148" y="2821423"/>
            <a:chExt cx="3614067" cy="1502992"/>
          </a:xfrm>
        </p:grpSpPr>
        <p:sp>
          <p:nvSpPr>
            <p:cNvPr id="1311" name="Parallelogram 1310"/>
            <p:cNvSpPr/>
            <p:nvPr/>
          </p:nvSpPr>
          <p:spPr>
            <a:xfrm>
              <a:off x="3747119" y="3000100"/>
              <a:ext cx="3009096" cy="809327"/>
            </a:xfrm>
            <a:prstGeom prst="parallelogram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50" name="TextBox 34">
              <a:extLst>
                <a:ext uri="{FF2B5EF4-FFF2-40B4-BE49-F238E27FC236}">
                  <a16:creationId xmlns:a16="http://schemas.microsoft.com/office/drawing/2014/main" id="{86D65AE0-14FD-4B09-8CFD-1A634FD096E5}"/>
                </a:ext>
              </a:extLst>
            </p:cNvPr>
            <p:cNvSpPr txBox="1"/>
            <p:nvPr/>
          </p:nvSpPr>
          <p:spPr>
            <a:xfrm>
              <a:off x="4396239" y="3069971"/>
              <a:ext cx="2170775" cy="6250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49708"/>
              <a:r>
                <a:rPr lang="en-US" sz="1110" b="1" dirty="0">
                  <a:solidFill>
                    <a:srgbClr val="3B3838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  <a:sym typeface="Gill Sans" pitchFamily="1" charset="0"/>
                </a:rPr>
                <a:t>BEEF PRODUCER IN BRAZIL</a:t>
              </a:r>
            </a:p>
          </p:txBody>
        </p:sp>
        <p:sp>
          <p:nvSpPr>
            <p:cNvPr id="2454" name="Elipse 1309"/>
            <p:cNvSpPr/>
            <p:nvPr/>
          </p:nvSpPr>
          <p:spPr>
            <a:xfrm>
              <a:off x="3142148" y="2821423"/>
              <a:ext cx="1144950" cy="1144950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pt-BR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55" name="Isosceles Triangle 2454"/>
            <p:cNvSpPr/>
            <p:nvPr/>
          </p:nvSpPr>
          <p:spPr>
            <a:xfrm flipH="1" flipV="1">
              <a:off x="3291202" y="3776796"/>
              <a:ext cx="846843" cy="547619"/>
            </a:xfrm>
            <a:prstGeom prst="triangl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56" name="Oval 2455"/>
            <p:cNvSpPr/>
            <p:nvPr/>
          </p:nvSpPr>
          <p:spPr>
            <a:xfrm>
              <a:off x="3303630" y="2981452"/>
              <a:ext cx="818707" cy="8187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57" name="CaixaDeTexto 1306"/>
            <p:cNvSpPr txBox="1"/>
            <p:nvPr/>
          </p:nvSpPr>
          <p:spPr>
            <a:xfrm>
              <a:off x="3327870" y="3175144"/>
              <a:ext cx="494589" cy="625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2221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#</a:t>
              </a:r>
            </a:p>
          </p:txBody>
        </p:sp>
        <p:sp>
          <p:nvSpPr>
            <p:cNvPr id="2458" name="CaixaDeTexto 1307"/>
            <p:cNvSpPr txBox="1"/>
            <p:nvPr/>
          </p:nvSpPr>
          <p:spPr>
            <a:xfrm>
              <a:off x="3526891" y="2889708"/>
              <a:ext cx="651601" cy="964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3749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1</a:t>
              </a:r>
            </a:p>
          </p:txBody>
        </p:sp>
      </p:grpSp>
      <p:grpSp>
        <p:nvGrpSpPr>
          <p:cNvPr id="2468" name="Group 2467"/>
          <p:cNvGrpSpPr/>
          <p:nvPr/>
        </p:nvGrpSpPr>
        <p:grpSpPr>
          <a:xfrm>
            <a:off x="1514338" y="2574011"/>
            <a:ext cx="2516418" cy="1043436"/>
            <a:chOff x="3142148" y="2821423"/>
            <a:chExt cx="3624705" cy="1502988"/>
          </a:xfrm>
        </p:grpSpPr>
        <p:sp>
          <p:nvSpPr>
            <p:cNvPr id="2469" name="Parallelogram 2468"/>
            <p:cNvSpPr/>
            <p:nvPr/>
          </p:nvSpPr>
          <p:spPr>
            <a:xfrm>
              <a:off x="3757757" y="3000100"/>
              <a:ext cx="3009096" cy="809327"/>
            </a:xfrm>
            <a:prstGeom prst="parallelogram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71" name="TextBox 34">
              <a:extLst>
                <a:ext uri="{FF2B5EF4-FFF2-40B4-BE49-F238E27FC236}">
                  <a16:creationId xmlns:a16="http://schemas.microsoft.com/office/drawing/2014/main" id="{86D65AE0-14FD-4B09-8CFD-1A634FD096E5}"/>
                </a:ext>
              </a:extLst>
            </p:cNvPr>
            <p:cNvSpPr txBox="1"/>
            <p:nvPr/>
          </p:nvSpPr>
          <p:spPr>
            <a:xfrm>
              <a:off x="4333665" y="3090923"/>
              <a:ext cx="2253237" cy="6250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49708"/>
              <a:r>
                <a:rPr lang="en-US" sz="1110" b="1" dirty="0">
                  <a:solidFill>
                    <a:srgbClr val="3B3838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  <a:sym typeface="Gill Sans" pitchFamily="1" charset="0"/>
                </a:rPr>
                <a:t>PORK PRODUCER IN USA</a:t>
              </a:r>
            </a:p>
          </p:txBody>
        </p:sp>
        <p:sp>
          <p:nvSpPr>
            <p:cNvPr id="2473" name="Elipse 1309"/>
            <p:cNvSpPr/>
            <p:nvPr/>
          </p:nvSpPr>
          <p:spPr>
            <a:xfrm>
              <a:off x="3142148" y="2821423"/>
              <a:ext cx="1144950" cy="114495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pt-BR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75" name="Isosceles Triangle 2474"/>
            <p:cNvSpPr/>
            <p:nvPr/>
          </p:nvSpPr>
          <p:spPr>
            <a:xfrm flipH="1" flipV="1">
              <a:off x="3291202" y="3776792"/>
              <a:ext cx="846843" cy="547619"/>
            </a:xfrm>
            <a:prstGeom prst="triangl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77" name="Oval 2476"/>
            <p:cNvSpPr/>
            <p:nvPr/>
          </p:nvSpPr>
          <p:spPr>
            <a:xfrm>
              <a:off x="3303630" y="2981452"/>
              <a:ext cx="818707" cy="8187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79" name="CaixaDeTexto 1306"/>
            <p:cNvSpPr txBox="1"/>
            <p:nvPr/>
          </p:nvSpPr>
          <p:spPr>
            <a:xfrm>
              <a:off x="3311851" y="3158031"/>
              <a:ext cx="494589" cy="625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2221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#</a:t>
              </a:r>
            </a:p>
          </p:txBody>
        </p:sp>
        <p:sp>
          <p:nvSpPr>
            <p:cNvPr id="2481" name="CaixaDeTexto 1307"/>
            <p:cNvSpPr txBox="1"/>
            <p:nvPr/>
          </p:nvSpPr>
          <p:spPr>
            <a:xfrm>
              <a:off x="3526484" y="2878474"/>
              <a:ext cx="651601" cy="964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3749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2</a:t>
              </a:r>
            </a:p>
          </p:txBody>
        </p:sp>
      </p:grpSp>
      <p:grpSp>
        <p:nvGrpSpPr>
          <p:cNvPr id="2483" name="Group 2482"/>
          <p:cNvGrpSpPr/>
          <p:nvPr/>
        </p:nvGrpSpPr>
        <p:grpSpPr>
          <a:xfrm>
            <a:off x="882487" y="4526804"/>
            <a:ext cx="2720845" cy="1043439"/>
            <a:chOff x="367932" y="2821423"/>
            <a:chExt cx="3919166" cy="1502992"/>
          </a:xfrm>
        </p:grpSpPr>
        <p:sp>
          <p:nvSpPr>
            <p:cNvPr id="2485" name="Parallelogram 2484"/>
            <p:cNvSpPr/>
            <p:nvPr/>
          </p:nvSpPr>
          <p:spPr>
            <a:xfrm flipH="1">
              <a:off x="367932" y="2968680"/>
              <a:ext cx="3283854" cy="840747"/>
            </a:xfrm>
            <a:prstGeom prst="parallelogram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86" name="TextBox 34">
              <a:extLst>
                <a:ext uri="{FF2B5EF4-FFF2-40B4-BE49-F238E27FC236}">
                  <a16:creationId xmlns:a16="http://schemas.microsoft.com/office/drawing/2014/main" id="{86D65AE0-14FD-4B09-8CFD-1A634FD096E5}"/>
                </a:ext>
              </a:extLst>
            </p:cNvPr>
            <p:cNvSpPr txBox="1"/>
            <p:nvPr/>
          </p:nvSpPr>
          <p:spPr>
            <a:xfrm>
              <a:off x="619371" y="2961183"/>
              <a:ext cx="2641781" cy="8711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49708"/>
              <a:r>
                <a:rPr lang="en-US" sz="1110" b="1" dirty="0">
                  <a:solidFill>
                    <a:srgbClr val="3B3838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  <a:sym typeface="Gill Sans" pitchFamily="1" charset="0"/>
                </a:rPr>
                <a:t>VALUE-ADDED &amp; PREPARED FOODS PRODUCER IN BRAZIL</a:t>
              </a:r>
            </a:p>
          </p:txBody>
        </p:sp>
        <p:sp>
          <p:nvSpPr>
            <p:cNvPr id="2488" name="Elipse 1309"/>
            <p:cNvSpPr/>
            <p:nvPr/>
          </p:nvSpPr>
          <p:spPr>
            <a:xfrm>
              <a:off x="3142148" y="2821423"/>
              <a:ext cx="1144950" cy="1144950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pt-BR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90" name="Isosceles Triangle 2489"/>
            <p:cNvSpPr/>
            <p:nvPr/>
          </p:nvSpPr>
          <p:spPr>
            <a:xfrm flipH="1" flipV="1">
              <a:off x="3291202" y="3776796"/>
              <a:ext cx="846843" cy="547619"/>
            </a:xfrm>
            <a:prstGeom prst="triangl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91" name="Oval 2490"/>
            <p:cNvSpPr/>
            <p:nvPr/>
          </p:nvSpPr>
          <p:spPr>
            <a:xfrm>
              <a:off x="3303630" y="2981452"/>
              <a:ext cx="818707" cy="8187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92" name="CaixaDeTexto 1306"/>
            <p:cNvSpPr txBox="1"/>
            <p:nvPr/>
          </p:nvSpPr>
          <p:spPr>
            <a:xfrm>
              <a:off x="3303490" y="3155269"/>
              <a:ext cx="494589" cy="625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2221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#</a:t>
              </a:r>
            </a:p>
          </p:txBody>
        </p:sp>
        <p:sp>
          <p:nvSpPr>
            <p:cNvPr id="2493" name="CaixaDeTexto 1307"/>
            <p:cNvSpPr txBox="1"/>
            <p:nvPr/>
          </p:nvSpPr>
          <p:spPr>
            <a:xfrm>
              <a:off x="3535138" y="2892807"/>
              <a:ext cx="651601" cy="964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3749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2</a:t>
              </a:r>
            </a:p>
          </p:txBody>
        </p:sp>
      </p:grpSp>
      <p:grpSp>
        <p:nvGrpSpPr>
          <p:cNvPr id="2494" name="Group 2493"/>
          <p:cNvGrpSpPr/>
          <p:nvPr/>
        </p:nvGrpSpPr>
        <p:grpSpPr>
          <a:xfrm>
            <a:off x="5904133" y="2077602"/>
            <a:ext cx="2714526" cy="1050820"/>
            <a:chOff x="3142148" y="2821423"/>
            <a:chExt cx="3910063" cy="1513625"/>
          </a:xfrm>
        </p:grpSpPr>
        <p:sp>
          <p:nvSpPr>
            <p:cNvPr id="2497" name="Parallelogram 2496"/>
            <p:cNvSpPr/>
            <p:nvPr/>
          </p:nvSpPr>
          <p:spPr>
            <a:xfrm>
              <a:off x="3757757" y="2946935"/>
              <a:ext cx="3294454" cy="904682"/>
            </a:xfrm>
            <a:prstGeom prst="parallelogram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499" name="TextBox 34">
              <a:extLst>
                <a:ext uri="{FF2B5EF4-FFF2-40B4-BE49-F238E27FC236}">
                  <a16:creationId xmlns:a16="http://schemas.microsoft.com/office/drawing/2014/main" id="{86D65AE0-14FD-4B09-8CFD-1A634FD096E5}"/>
                </a:ext>
              </a:extLst>
            </p:cNvPr>
            <p:cNvSpPr txBox="1"/>
            <p:nvPr/>
          </p:nvSpPr>
          <p:spPr>
            <a:xfrm>
              <a:off x="4352719" y="2994984"/>
              <a:ext cx="2680203" cy="8711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49708"/>
              <a:r>
                <a:rPr lang="en-US" sz="1110" b="1" dirty="0">
                  <a:solidFill>
                    <a:srgbClr val="3B3838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  <a:sym typeface="Gill Sans" pitchFamily="1" charset="0"/>
                </a:rPr>
                <a:t>VALUE-ADDED &amp; PREPARED POULTRY PRODUCER IN THE UK</a:t>
              </a:r>
            </a:p>
          </p:txBody>
        </p:sp>
        <p:sp>
          <p:nvSpPr>
            <p:cNvPr id="2500" name="Elipse 1309"/>
            <p:cNvSpPr/>
            <p:nvPr/>
          </p:nvSpPr>
          <p:spPr>
            <a:xfrm>
              <a:off x="3142148" y="2821423"/>
              <a:ext cx="1144950" cy="1144950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pt-BR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501" name="Isosceles Triangle 2500"/>
            <p:cNvSpPr/>
            <p:nvPr/>
          </p:nvSpPr>
          <p:spPr>
            <a:xfrm flipH="1" flipV="1">
              <a:off x="3291202" y="3787429"/>
              <a:ext cx="846843" cy="547619"/>
            </a:xfrm>
            <a:prstGeom prst="triangl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503" name="Oval 2502"/>
            <p:cNvSpPr/>
            <p:nvPr/>
          </p:nvSpPr>
          <p:spPr>
            <a:xfrm>
              <a:off x="3303630" y="2981452"/>
              <a:ext cx="818707" cy="8187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506" name="CaixaDeTexto 1306"/>
            <p:cNvSpPr txBox="1"/>
            <p:nvPr/>
          </p:nvSpPr>
          <p:spPr>
            <a:xfrm>
              <a:off x="3348840" y="3162462"/>
              <a:ext cx="494589" cy="625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2221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#</a:t>
              </a:r>
            </a:p>
          </p:txBody>
        </p:sp>
        <p:sp>
          <p:nvSpPr>
            <p:cNvPr id="2507" name="CaixaDeTexto 1307"/>
            <p:cNvSpPr txBox="1"/>
            <p:nvPr/>
          </p:nvSpPr>
          <p:spPr>
            <a:xfrm>
              <a:off x="3534012" y="2879806"/>
              <a:ext cx="651601" cy="964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3749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1</a:t>
              </a:r>
            </a:p>
          </p:txBody>
        </p:sp>
      </p:grpSp>
      <p:grpSp>
        <p:nvGrpSpPr>
          <p:cNvPr id="2508" name="Group 2507"/>
          <p:cNvGrpSpPr/>
          <p:nvPr/>
        </p:nvGrpSpPr>
        <p:grpSpPr>
          <a:xfrm>
            <a:off x="9408428" y="4629038"/>
            <a:ext cx="2376428" cy="1043434"/>
            <a:chOff x="3142148" y="2821423"/>
            <a:chExt cx="3423061" cy="1502984"/>
          </a:xfrm>
        </p:grpSpPr>
        <p:sp>
          <p:nvSpPr>
            <p:cNvPr id="2509" name="Parallelogram 2508"/>
            <p:cNvSpPr/>
            <p:nvPr/>
          </p:nvSpPr>
          <p:spPr>
            <a:xfrm>
              <a:off x="3810914" y="3053263"/>
              <a:ext cx="2754295" cy="809327"/>
            </a:xfrm>
            <a:prstGeom prst="parallelogram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510" name="TextBox 34">
              <a:extLst>
                <a:ext uri="{FF2B5EF4-FFF2-40B4-BE49-F238E27FC236}">
                  <a16:creationId xmlns:a16="http://schemas.microsoft.com/office/drawing/2014/main" id="{86D65AE0-14FD-4B09-8CFD-1A634FD096E5}"/>
                </a:ext>
              </a:extLst>
            </p:cNvPr>
            <p:cNvSpPr txBox="1"/>
            <p:nvPr/>
          </p:nvSpPr>
          <p:spPr>
            <a:xfrm>
              <a:off x="4282817" y="3057848"/>
              <a:ext cx="2282392" cy="8711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49708"/>
              <a:r>
                <a:rPr lang="en-US" sz="1110" b="1" dirty="0">
                  <a:solidFill>
                    <a:srgbClr val="3B3838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  <a:sym typeface="Gill Sans" pitchFamily="1" charset="0"/>
                </a:rPr>
                <a:t>PREPARED FOODS PRODUCER IN AUSTRALIA &amp; NZ</a:t>
              </a:r>
            </a:p>
          </p:txBody>
        </p:sp>
        <p:sp>
          <p:nvSpPr>
            <p:cNvPr id="2511" name="Elipse 1309"/>
            <p:cNvSpPr/>
            <p:nvPr/>
          </p:nvSpPr>
          <p:spPr>
            <a:xfrm>
              <a:off x="3142148" y="2821423"/>
              <a:ext cx="1144950" cy="1144950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pt-BR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512" name="Isosceles Triangle 2511"/>
            <p:cNvSpPr/>
            <p:nvPr/>
          </p:nvSpPr>
          <p:spPr>
            <a:xfrm flipH="1" flipV="1">
              <a:off x="3291202" y="3776788"/>
              <a:ext cx="846843" cy="547619"/>
            </a:xfrm>
            <a:prstGeom prst="triangl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513" name="Oval 2512"/>
            <p:cNvSpPr/>
            <p:nvPr/>
          </p:nvSpPr>
          <p:spPr>
            <a:xfrm>
              <a:off x="3303630" y="2981452"/>
              <a:ext cx="818707" cy="8187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514" name="CaixaDeTexto 1306"/>
            <p:cNvSpPr txBox="1"/>
            <p:nvPr/>
          </p:nvSpPr>
          <p:spPr>
            <a:xfrm>
              <a:off x="3348324" y="3160459"/>
              <a:ext cx="494589" cy="625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2221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#</a:t>
              </a:r>
            </a:p>
          </p:txBody>
        </p:sp>
        <p:sp>
          <p:nvSpPr>
            <p:cNvPr id="2515" name="CaixaDeTexto 1307"/>
            <p:cNvSpPr txBox="1"/>
            <p:nvPr/>
          </p:nvSpPr>
          <p:spPr>
            <a:xfrm>
              <a:off x="3549322" y="2910883"/>
              <a:ext cx="651601" cy="96405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3749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1</a:t>
              </a:r>
            </a:p>
          </p:txBody>
        </p:sp>
      </p:grpSp>
      <p:grpSp>
        <p:nvGrpSpPr>
          <p:cNvPr id="2516" name="Group 2515"/>
          <p:cNvGrpSpPr/>
          <p:nvPr/>
        </p:nvGrpSpPr>
        <p:grpSpPr>
          <a:xfrm>
            <a:off x="6843944" y="4221967"/>
            <a:ext cx="2522911" cy="1050820"/>
            <a:chOff x="653041" y="2821423"/>
            <a:chExt cx="3634057" cy="1513625"/>
          </a:xfrm>
        </p:grpSpPr>
        <p:sp>
          <p:nvSpPr>
            <p:cNvPr id="2517" name="Parallelogram 2516"/>
            <p:cNvSpPr/>
            <p:nvPr/>
          </p:nvSpPr>
          <p:spPr>
            <a:xfrm flipH="1">
              <a:off x="653041" y="3000100"/>
              <a:ext cx="3009096" cy="809327"/>
            </a:xfrm>
            <a:prstGeom prst="parallelogram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518" name="TextBox 34">
              <a:extLst>
                <a:ext uri="{FF2B5EF4-FFF2-40B4-BE49-F238E27FC236}">
                  <a16:creationId xmlns:a16="http://schemas.microsoft.com/office/drawing/2014/main" id="{86D65AE0-14FD-4B09-8CFD-1A634FD096E5}"/>
                </a:ext>
              </a:extLst>
            </p:cNvPr>
            <p:cNvSpPr txBox="1"/>
            <p:nvPr/>
          </p:nvSpPr>
          <p:spPr>
            <a:xfrm>
              <a:off x="844181" y="3095632"/>
              <a:ext cx="2184726" cy="6250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49708"/>
              <a:r>
                <a:rPr lang="en-US" sz="1110" b="1" dirty="0">
                  <a:solidFill>
                    <a:srgbClr val="3B3838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  <a:sym typeface="Gill Sans" pitchFamily="1" charset="0"/>
                </a:rPr>
                <a:t>BEEF PRODUCER IN AUSTRALIA</a:t>
              </a:r>
            </a:p>
          </p:txBody>
        </p:sp>
        <p:sp>
          <p:nvSpPr>
            <p:cNvPr id="2519" name="Elipse 1309"/>
            <p:cNvSpPr/>
            <p:nvPr/>
          </p:nvSpPr>
          <p:spPr>
            <a:xfrm>
              <a:off x="3142148" y="2821423"/>
              <a:ext cx="1144950" cy="1144950"/>
            </a:xfrm>
            <a:prstGeom prst="ellips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pt-BR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520" name="Isosceles Triangle 2519"/>
            <p:cNvSpPr/>
            <p:nvPr/>
          </p:nvSpPr>
          <p:spPr>
            <a:xfrm flipH="1" flipV="1">
              <a:off x="3291202" y="3787429"/>
              <a:ext cx="846843" cy="547619"/>
            </a:xfrm>
            <a:prstGeom prst="triangle">
              <a:avLst/>
            </a:pr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521" name="Oval 2520"/>
            <p:cNvSpPr/>
            <p:nvPr/>
          </p:nvSpPr>
          <p:spPr>
            <a:xfrm>
              <a:off x="3303630" y="2981452"/>
              <a:ext cx="818707" cy="8187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49708"/>
              <a:endParaRPr lang="en-US" sz="1875">
                <a:solidFill>
                  <a:prstClr val="white"/>
                </a:solidFill>
                <a:sym typeface="Gill Sans" pitchFamily="1" charset="0"/>
              </a:endParaRPr>
            </a:p>
          </p:txBody>
        </p:sp>
        <p:sp>
          <p:nvSpPr>
            <p:cNvPr id="2522" name="CaixaDeTexto 1306"/>
            <p:cNvSpPr txBox="1"/>
            <p:nvPr/>
          </p:nvSpPr>
          <p:spPr>
            <a:xfrm>
              <a:off x="3342446" y="3166648"/>
              <a:ext cx="494589" cy="625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2221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#</a:t>
              </a:r>
            </a:p>
          </p:txBody>
        </p:sp>
        <p:sp>
          <p:nvSpPr>
            <p:cNvPr id="2523" name="CaixaDeTexto 1307"/>
            <p:cNvSpPr txBox="1"/>
            <p:nvPr/>
          </p:nvSpPr>
          <p:spPr>
            <a:xfrm>
              <a:off x="3534374" y="2899099"/>
              <a:ext cx="651601" cy="964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49708"/>
              <a:r>
                <a:rPr lang="pt-BR" sz="3749" b="1" dirty="0">
                  <a:solidFill>
                    <a:prstClr val="black">
                      <a:lumMod val="85000"/>
                      <a:lumOff val="15000"/>
                    </a:prstClr>
                  </a:solidFill>
                  <a:latin typeface="Arial" panose="020B0604020202020204" pitchFamily="34" charset="0"/>
                  <a:ea typeface="ヒラギノ角ゴ ProN W3" pitchFamily="1" charset="-128"/>
                  <a:cs typeface="Arial" panose="020B0604020202020204" pitchFamily="34" charset="0"/>
                  <a:sym typeface="Gill Sans" pitchFamily="1" charset="0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5557" y="48936"/>
            <a:ext cx="10514227" cy="1325390"/>
            <a:chOff x="440073" y="69835"/>
            <a:chExt cx="15142951" cy="1908872"/>
          </a:xfrm>
        </p:grpSpPr>
        <p:sp>
          <p:nvSpPr>
            <p:cNvPr id="1262" name="Title 1"/>
            <p:cNvSpPr txBox="1">
              <a:spLocks/>
            </p:cNvSpPr>
            <p:nvPr/>
          </p:nvSpPr>
          <p:spPr>
            <a:xfrm>
              <a:off x="440073" y="69835"/>
              <a:ext cx="15142951" cy="1908872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algn="ctr" defTabSz="712392" rtl="0" eaLnBrk="1" latinLnBrk="0" hangingPunct="1">
                <a:spcBef>
                  <a:spcPct val="0"/>
                </a:spcBef>
                <a:buNone/>
                <a:defRPr sz="3385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l"/>
              <a:r>
                <a:rPr lang="en-US" sz="5865" b="1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Zilla Slab SemiBold" pitchFamily="2" charset="0"/>
                  <a:ea typeface="Zilla Slab SemiBold" pitchFamily="2" charset="0"/>
                  <a:cs typeface="Aharoni" pitchFamily="2" charset="-79"/>
                  <a:sym typeface="Gill Sans" pitchFamily="1" charset="0"/>
                </a:rPr>
                <a:t>Our Global Reach</a:t>
              </a:r>
            </a:p>
          </p:txBody>
        </p:sp>
        <p:sp>
          <p:nvSpPr>
            <p:cNvPr id="1312" name="TextBox 1311"/>
            <p:cNvSpPr txBox="1"/>
            <p:nvPr/>
          </p:nvSpPr>
          <p:spPr>
            <a:xfrm>
              <a:off x="586384" y="1256255"/>
              <a:ext cx="14603949" cy="6649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1219010"/>
              <a:r>
                <a:rPr lang="en-US" sz="2400" spc="400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Nirmala UI" panose="020B0502040204020203" pitchFamily="34" charset="0"/>
                  <a:ea typeface="ヒラギノ角ゴ ProN W3" pitchFamily="1" charset="-128"/>
                  <a:cs typeface="Nirmala UI" panose="020B0502040204020203" pitchFamily="34" charset="0"/>
                  <a:sym typeface="Gill Sans" pitchFamily="1" charset="0"/>
                </a:rPr>
                <a:t>The World’s Leading Production Platform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009815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5000">
        <p:fade/>
      </p:transition>
    </mc:Choice>
    <mc:Fallback xmlns="">
      <p:transition spd="med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3" presetClass="path" presetSubtype="0" accel="50000" decel="5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38857E-6 4.27423E-6 L 0.03571 4.27423E-6 " pathEditMode="relative" rAng="0" ptsTypes="AA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81" y="0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accel="50000" decel="5000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3.74198E-6 -4.92847E-6 L 0.03616 -4.92847E-6 " pathEditMode="relative" rAng="0" ptsTypes="AA">
                                      <p:cBhvr>
                                        <p:cTn id="20" dur="500" fill="hold"/>
                                        <p:tgtEl>
                                          <p:spTgt spid="24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08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63" presetClass="path" presetSubtype="0" accel="50000" decel="5000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3.03228E-6 8.68028E-7 L 0.03878 8.68028E-7 " pathEditMode="relative" rAng="0" ptsTypes="AA">
                                      <p:cBhvr>
                                        <p:cTn id="25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35" y="0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3" presetClass="path" presetSubtype="0" accel="50000" decel="5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3.591E-6 3.4062E-6 L 0.04349 3.4062E-6 " pathEditMode="relative" rAng="0" ptsTypes="AA">
                                      <p:cBhvr>
                                        <p:cTn id="30" dur="500" fill="hold"/>
                                        <p:tgtEl>
                                          <p:spTgt spid="24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70" y="0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63" presetClass="path" presetSubtype="0" accel="50000" decel="5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3.02143E-6 -1.52869E-6 L 0.04231 -1.52869E-6 " pathEditMode="relative" rAng="0" ptsTypes="AA">
                                      <p:cBhvr>
                                        <p:cTn id="35" dur="500" fill="hold"/>
                                        <p:tgtEl>
                                          <p:spTgt spid="24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16" y="0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63" presetClass="path" presetSubtype="0" accel="50000" decel="5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6.93427E-7 -2.22794E-6 L 0.04683 -2.22794E-6 " pathEditMode="relative" rAng="0" ptsTypes="AA">
                                      <p:cBhvr>
                                        <p:cTn id="40" dur="500" fill="hold"/>
                                        <p:tgtEl>
                                          <p:spTgt spid="25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2" y="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3" presetClass="path" presetSubtype="0" accel="50000" decel="50000" fill="hold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1.45647E-6 4.78701E-6 L 0.04195 4.78701E-6 " pathEditMode="relative" rAng="0" ptsTypes="AA">
                                      <p:cBhvr>
                                        <p:cTn id="45" dur="500" fill="hold"/>
                                        <p:tgtEl>
                                          <p:spTgt spid="25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9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44157" y="6028896"/>
            <a:ext cx="574950" cy="574950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69627" y="1612191"/>
            <a:ext cx="995696" cy="393513"/>
          </a:xfrm>
          <a:prstGeom prst="rect">
            <a:avLst/>
          </a:prstGeom>
        </p:spPr>
      </p:pic>
      <p:pic>
        <p:nvPicPr>
          <p:cNvPr id="1036" name="Picture 12" descr="Creative Food Solutions logo"/>
          <p:cNvPicPr>
            <a:picLocks noChangeAspect="1" noChangeArrowheads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658765" y="2880901"/>
            <a:ext cx="1194541" cy="4717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Aussie Beef logo"/>
          <p:cNvPicPr>
            <a:picLocks noChangeAspect="1" noChangeArrowheads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5194176" y="1259715"/>
            <a:ext cx="1207537" cy="4677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4" name="Picture 30" descr="Queenslander logo"/>
          <p:cNvPicPr>
            <a:picLocks noChangeAspect="1" noChangeArrowheads="1"/>
          </p:cNvPicPr>
          <p:nvPr/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366286" y="1842291"/>
            <a:ext cx="1293233" cy="47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8" name="Picture 44" descr="The Green Butcher logo"/>
          <p:cNvPicPr>
            <a:picLocks noChangeAspect="1" noChangeArrowheads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15034" y="1236456"/>
            <a:ext cx="624467" cy="6244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4" name="Picture 20" descr="Mountain Creek Farms logo"/>
          <p:cNvPicPr>
            <a:picLocks noChangeAspect="1" noChangeArrowheads="1"/>
          </p:cNvPicPr>
          <p:nvPr/>
        </p:nvPicPr>
        <p:blipFill rotWithShape="1">
          <a:blip r:embed="rId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5921941" y="4443999"/>
            <a:ext cx="975536" cy="629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Beef City Black logo"/>
          <p:cNvPicPr>
            <a:picLocks noChangeAspect="1" noChangeArrowheads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815781" y="6028412"/>
            <a:ext cx="662898" cy="662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0" cstate="email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4349" y="3933364"/>
            <a:ext cx="1005377" cy="57374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74286" y="3339137"/>
            <a:ext cx="837377" cy="58792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8729" y="2928773"/>
            <a:ext cx="907411" cy="311836"/>
          </a:xfrm>
          <a:prstGeom prst="rect">
            <a:avLst/>
          </a:prstGeom>
        </p:spPr>
      </p:pic>
      <p:pic>
        <p:nvPicPr>
          <p:cNvPr id="8" name="Picture 2" descr="I:\Beef Marketing\Brands\1855\Logos\Logos\Circle R\1855 white logo on black.jpg"/>
          <p:cNvPicPr>
            <a:picLocks noChangeAspect="1" noChangeArrowheads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637660" y="1880349"/>
            <a:ext cx="707292" cy="671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959889" y="2800011"/>
            <a:ext cx="700644" cy="7006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15" cstate="email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541791" y="1394654"/>
            <a:ext cx="1234563" cy="416239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62103" y="1290129"/>
            <a:ext cx="898754" cy="46717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85845" y="2649850"/>
            <a:ext cx="658305" cy="82288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33785" y="1712717"/>
            <a:ext cx="1091658" cy="339236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663" y="3396177"/>
            <a:ext cx="800999" cy="474666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96006" y="2885666"/>
            <a:ext cx="1034784" cy="358948"/>
          </a:xfrm>
          <a:prstGeom prst="rect">
            <a:avLst/>
          </a:prstGeom>
        </p:spPr>
      </p:pic>
      <p:pic>
        <p:nvPicPr>
          <p:cNvPr id="17" name="Picture 16"/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56641" y="4571528"/>
            <a:ext cx="883471" cy="60076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01234" y="3565073"/>
            <a:ext cx="1061732" cy="437080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2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385" y="4409137"/>
            <a:ext cx="813787" cy="461869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0568" y="3552902"/>
            <a:ext cx="573320" cy="447542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335777" y="1026979"/>
            <a:ext cx="1101917" cy="730327"/>
          </a:xfrm>
          <a:prstGeom prst="rect">
            <a:avLst/>
          </a:prstGeom>
        </p:spPr>
      </p:pic>
      <p:pic>
        <p:nvPicPr>
          <p:cNvPr id="24" name="Picture 3"/>
          <p:cNvPicPr>
            <a:picLocks noChangeAspect="1" noChangeArrowheads="1"/>
          </p:cNvPicPr>
          <p:nvPr/>
        </p:nvPicPr>
        <p:blipFill rotWithShape="1"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078652" y="3287208"/>
            <a:ext cx="780246" cy="574700"/>
          </a:xfrm>
          <a:prstGeom prst="rect">
            <a:avLst/>
          </a:prstGeom>
          <a:noFill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2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071" y="3931380"/>
            <a:ext cx="885373" cy="39624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2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88682" y="4009909"/>
            <a:ext cx="876182" cy="492124"/>
          </a:xfrm>
          <a:prstGeom prst="rect">
            <a:avLst/>
          </a:prstGeom>
        </p:spPr>
      </p:pic>
      <p:pic>
        <p:nvPicPr>
          <p:cNvPr id="27" name="Picture 26"/>
          <p:cNvPicPr>
            <a:picLocks noChangeAspect="1"/>
          </p:cNvPicPr>
          <p:nvPr/>
        </p:nvPicPr>
        <p:blipFill>
          <a:blip r:embed="rId2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082361" y="3986426"/>
            <a:ext cx="737245" cy="661440"/>
          </a:xfrm>
          <a:prstGeom prst="rect">
            <a:avLst/>
          </a:prstGeom>
        </p:spPr>
      </p:pic>
      <p:pic>
        <p:nvPicPr>
          <p:cNvPr id="28" name="Picture 27"/>
          <p:cNvPicPr>
            <a:picLocks noChangeAspect="1"/>
          </p:cNvPicPr>
          <p:nvPr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25179" y="1824751"/>
            <a:ext cx="809599" cy="745922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3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33101" y="2042786"/>
            <a:ext cx="784517" cy="725567"/>
          </a:xfrm>
          <a:prstGeom prst="rect">
            <a:avLst/>
          </a:prstGeom>
        </p:spPr>
      </p:pic>
      <p:pic>
        <p:nvPicPr>
          <p:cNvPr id="37" name="Picture 36"/>
          <p:cNvPicPr>
            <a:picLocks noChangeAspect="1"/>
          </p:cNvPicPr>
          <p:nvPr/>
        </p:nvPicPr>
        <p:blipFill>
          <a:blip r:embed="rId3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93899" y="5261826"/>
            <a:ext cx="909798" cy="603414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3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75920" y="5798728"/>
            <a:ext cx="1085098" cy="28349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3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48341" y="4736828"/>
            <a:ext cx="1158688" cy="488193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3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81219" y="1739079"/>
            <a:ext cx="708737" cy="947789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3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09150" y="2500911"/>
            <a:ext cx="947349" cy="737744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3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93037" y="6177937"/>
            <a:ext cx="1033504" cy="525610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3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9203" y="2801340"/>
            <a:ext cx="850669" cy="636671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3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4365" y="5529849"/>
            <a:ext cx="1175021" cy="767436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4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715889" y="2901188"/>
            <a:ext cx="893674" cy="393001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4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65719" y="1775563"/>
            <a:ext cx="847764" cy="847764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4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4685" y="4995684"/>
            <a:ext cx="798952" cy="503687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4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4142" y="4599698"/>
            <a:ext cx="1213177" cy="406384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4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6228" y="6284577"/>
            <a:ext cx="1583305" cy="277719"/>
          </a:xfrm>
          <a:prstGeom prst="rect">
            <a:avLst/>
          </a:prstGeom>
        </p:spPr>
      </p:pic>
      <p:pic>
        <p:nvPicPr>
          <p:cNvPr id="53" name="Picture 52"/>
          <p:cNvPicPr>
            <a:picLocks noChangeAspect="1"/>
          </p:cNvPicPr>
          <p:nvPr/>
        </p:nvPicPr>
        <p:blipFill>
          <a:blip r:embed="rId4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34788" y="3452553"/>
            <a:ext cx="821927" cy="776131"/>
          </a:xfrm>
          <a:prstGeom prst="rect">
            <a:avLst/>
          </a:prstGeom>
        </p:spPr>
      </p:pic>
      <p:pic>
        <p:nvPicPr>
          <p:cNvPr id="55" name="Picture 54"/>
          <p:cNvPicPr>
            <a:picLocks noChangeAspect="1"/>
          </p:cNvPicPr>
          <p:nvPr/>
        </p:nvPicPr>
        <p:blipFill>
          <a:blip r:embed="rId4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31915" y="1174809"/>
            <a:ext cx="841104" cy="641604"/>
          </a:xfrm>
          <a:prstGeom prst="rect">
            <a:avLst/>
          </a:prstGeom>
        </p:spPr>
      </p:pic>
      <p:pic>
        <p:nvPicPr>
          <p:cNvPr id="56" name="Picture 55"/>
          <p:cNvPicPr>
            <a:picLocks noChangeAspect="1"/>
          </p:cNvPicPr>
          <p:nvPr/>
        </p:nvPicPr>
        <p:blipFill>
          <a:blip r:embed="rId4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02272" y="6158894"/>
            <a:ext cx="703965" cy="526920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4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09431" y="5501064"/>
            <a:ext cx="849801" cy="494918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>
          <a:blip r:embed="rId4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677119" y="6053642"/>
            <a:ext cx="766352" cy="766352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5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384723" y="5234998"/>
            <a:ext cx="847437" cy="659862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5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17261" y="6071801"/>
            <a:ext cx="1095056" cy="730037"/>
          </a:xfrm>
          <a:prstGeom prst="rect">
            <a:avLst/>
          </a:prstGeom>
        </p:spPr>
      </p:pic>
      <p:sp>
        <p:nvSpPr>
          <p:cNvPr id="65" name="Title 1"/>
          <p:cNvSpPr txBox="1">
            <a:spLocks/>
          </p:cNvSpPr>
          <p:nvPr/>
        </p:nvSpPr>
        <p:spPr>
          <a:xfrm>
            <a:off x="0" y="165383"/>
            <a:ext cx="12191999" cy="1099416"/>
          </a:xfrm>
          <a:prstGeom prst="rect">
            <a:avLst/>
          </a:prstGeom>
        </p:spPr>
        <p:txBody>
          <a:bodyPr>
            <a:norm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+mj-lt"/>
                <a:ea typeface="+mj-ea"/>
                <a:cs typeface="+mj-cs"/>
                <a:sym typeface="Gill Sans" pitchFamily="1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Gill Sans" charset="0"/>
                <a:ea typeface="ヒラギノ角ゴ ProN W3" charset="0"/>
                <a:cs typeface="ヒラギノ角ゴ ProN W3" charset="0"/>
                <a:sym typeface="Gill Sans" pitchFamily="1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Gill Sans" charset="0"/>
                <a:ea typeface="ヒラギノ角ゴ ProN W3" charset="0"/>
                <a:cs typeface="ヒラギノ角ゴ ProN W3" charset="0"/>
                <a:sym typeface="Gill Sans" pitchFamily="1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Gill Sans" charset="0"/>
                <a:ea typeface="ヒラギノ角ゴ ProN W3" charset="0"/>
                <a:cs typeface="ヒラギノ角ゴ ProN W3" charset="0"/>
                <a:sym typeface="Gill Sans" pitchFamily="1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Gill Sans" charset="0"/>
                <a:ea typeface="ヒラギノ角ゴ ProN W3" charset="0"/>
                <a:cs typeface="ヒラギノ角ゴ ProN W3" charset="0"/>
                <a:sym typeface="Gill Sans" pitchFamily="1" charset="0"/>
              </a:defRPr>
            </a:lvl5pPr>
            <a:lvl6pPr marL="171198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Gill Sans" charset="0"/>
                <a:ea typeface="ヒラギノ角ゴ ProN W3" charset="0"/>
                <a:cs typeface="ヒラギノ角ゴ ProN W3" charset="0"/>
                <a:sym typeface="Gill Sans" charset="0"/>
              </a:defRPr>
            </a:lvl6pPr>
            <a:lvl7pPr marL="342393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Gill Sans" charset="0"/>
                <a:ea typeface="ヒラギノ角ゴ ProN W3" charset="0"/>
                <a:cs typeface="ヒラギノ角ゴ ProN W3" charset="0"/>
                <a:sym typeface="Gill Sans" charset="0"/>
              </a:defRPr>
            </a:lvl7pPr>
            <a:lvl8pPr marL="513594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Gill Sans" charset="0"/>
                <a:ea typeface="ヒラギノ角ゴ ProN W3" charset="0"/>
                <a:cs typeface="ヒラギノ角ゴ ProN W3" charset="0"/>
                <a:sym typeface="Gill Sans" charset="0"/>
              </a:defRPr>
            </a:lvl8pPr>
            <a:lvl9pPr marL="684786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Gill Sans" charset="0"/>
                <a:ea typeface="ヒラギノ角ゴ ProN W3" charset="0"/>
                <a:cs typeface="ヒラギノ角ゴ ProN W3" charset="0"/>
                <a:sym typeface="Gill Sans" charset="0"/>
              </a:defRPr>
            </a:lvl9pPr>
          </a:lstStyle>
          <a:p>
            <a:pPr defTabSz="1219010"/>
            <a:r>
              <a:rPr lang="en-US" sz="5000" b="1" kern="0" spc="-150" dirty="0">
                <a:solidFill>
                  <a:srgbClr val="3B3838"/>
                </a:solidFill>
                <a:latin typeface="Zilla Slab SemiBold"/>
                <a:ea typeface="Zilla Slab SemiBold" pitchFamily="2" charset="0"/>
                <a:cs typeface="Aharoni" pitchFamily="2" charset="-79"/>
              </a:rPr>
              <a:t>OUR GLOBAL BRANDS</a:t>
            </a:r>
          </a:p>
        </p:txBody>
      </p:sp>
      <p:pic>
        <p:nvPicPr>
          <p:cNvPr id="57" name="Picture 56"/>
          <p:cNvPicPr>
            <a:picLocks noChangeAspect="1"/>
          </p:cNvPicPr>
          <p:nvPr/>
        </p:nvPicPr>
        <p:blipFill>
          <a:blip r:embed="rId5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87067" y="2040295"/>
            <a:ext cx="956263" cy="488304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5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57653" y="4050841"/>
            <a:ext cx="959998" cy="589230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5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89391" y="1160979"/>
            <a:ext cx="1156070" cy="603083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5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01108" y="1460824"/>
            <a:ext cx="1036872" cy="552629"/>
          </a:xfrm>
          <a:prstGeom prst="rect">
            <a:avLst/>
          </a:prstGeom>
        </p:spPr>
      </p:pic>
      <p:pic>
        <p:nvPicPr>
          <p:cNvPr id="2056" name="Picture 8" descr="AdapTable Meals"/>
          <p:cNvPicPr>
            <a:picLocks noChangeAspect="1" noChangeArrowheads="1"/>
          </p:cNvPicPr>
          <p:nvPr/>
        </p:nvPicPr>
        <p:blipFill>
          <a:blip r:embed="rId5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964789" y="2004180"/>
            <a:ext cx="1145657" cy="4465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1538" y="964848"/>
            <a:ext cx="361738" cy="732894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>
          <a:blip r:embed="rId5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5465" y="3382791"/>
            <a:ext cx="1091019" cy="605514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5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78154" y="3478270"/>
            <a:ext cx="938032" cy="659750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6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433682" y="6015320"/>
            <a:ext cx="576491" cy="696592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6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13165" y="5494532"/>
            <a:ext cx="910484" cy="394543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6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05894" y="4527725"/>
            <a:ext cx="907936" cy="320131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6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69549" y="4302271"/>
            <a:ext cx="1071203" cy="321361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>
          <a:blip r:embed="rId6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35739" y="4139772"/>
            <a:ext cx="671525" cy="594780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>
          <a:blip r:embed="rId6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71748" y="4091429"/>
            <a:ext cx="787354" cy="506157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>
          <a:blip r:embed="rId6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807748" y="4960435"/>
            <a:ext cx="1007595" cy="453418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6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56361" y="4268963"/>
            <a:ext cx="981619" cy="353617"/>
          </a:xfrm>
          <a:prstGeom prst="rect">
            <a:avLst/>
          </a:prstGeom>
        </p:spPr>
      </p:pic>
      <p:pic>
        <p:nvPicPr>
          <p:cNvPr id="85" name="Picture 84"/>
          <p:cNvPicPr>
            <a:picLocks noChangeAspect="1"/>
          </p:cNvPicPr>
          <p:nvPr/>
        </p:nvPicPr>
        <p:blipFill>
          <a:blip r:embed="rId6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6834" y="5093514"/>
            <a:ext cx="756304" cy="356543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6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612007" y="4831135"/>
            <a:ext cx="893739" cy="420057"/>
          </a:xfrm>
          <a:prstGeom prst="rect">
            <a:avLst/>
          </a:prstGeom>
        </p:spPr>
      </p:pic>
      <p:pic>
        <p:nvPicPr>
          <p:cNvPr id="87" name="Picture 86"/>
          <p:cNvPicPr>
            <a:picLocks noChangeAspect="1"/>
          </p:cNvPicPr>
          <p:nvPr/>
        </p:nvPicPr>
        <p:blipFill>
          <a:blip r:embed="rId7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88345" y="4729792"/>
            <a:ext cx="417987" cy="659980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>
          <a:blip r:embed="rId7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38479" y="3511379"/>
            <a:ext cx="700390" cy="415564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>
          <a:blip r:embed="rId7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781010" y="4066884"/>
            <a:ext cx="1140825" cy="375106"/>
          </a:xfrm>
          <a:prstGeom prst="rect">
            <a:avLst/>
          </a:prstGeom>
        </p:spPr>
      </p:pic>
      <p:pic>
        <p:nvPicPr>
          <p:cNvPr id="91" name="Picture 90"/>
          <p:cNvPicPr>
            <a:picLocks noChangeAspect="1"/>
          </p:cNvPicPr>
          <p:nvPr/>
        </p:nvPicPr>
        <p:blipFill>
          <a:blip r:embed="rId7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790334" y="4744552"/>
            <a:ext cx="892064" cy="548619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/>
        </p:nvPicPr>
        <p:blipFill>
          <a:blip r:embed="rId7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89223" y="5538902"/>
            <a:ext cx="481193" cy="481994"/>
          </a:xfrm>
          <a:prstGeom prst="rect">
            <a:avLst/>
          </a:prstGeom>
        </p:spPr>
      </p:pic>
      <p:pic>
        <p:nvPicPr>
          <p:cNvPr id="93" name="Picture 92"/>
          <p:cNvPicPr>
            <a:picLocks noChangeAspect="1"/>
          </p:cNvPicPr>
          <p:nvPr/>
        </p:nvPicPr>
        <p:blipFill>
          <a:blip r:embed="rId7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13087" y="5500692"/>
            <a:ext cx="558414" cy="558414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7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19865" y="3432187"/>
            <a:ext cx="566806" cy="566806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>
          <a:blip r:embed="rId7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88138" y="6149136"/>
            <a:ext cx="849042" cy="496690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>
          <a:blip r:embed="rId7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08052" y="6178662"/>
            <a:ext cx="910398" cy="535618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>
          <a:blip r:embed="rId7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19140" y="4875331"/>
            <a:ext cx="743342" cy="435386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>
          <a:blip r:embed="rId8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71147" y="5485595"/>
            <a:ext cx="877331" cy="469372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8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004122" y="4772463"/>
            <a:ext cx="644571" cy="599179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>
          <a:blip r:embed="rId8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1085" y="970958"/>
            <a:ext cx="694656" cy="79769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 rotWithShape="1">
          <a:blip r:embed="rId8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26183" b="28812"/>
          <a:stretch/>
        </p:blipFill>
        <p:spPr>
          <a:xfrm>
            <a:off x="1016223" y="5025993"/>
            <a:ext cx="1314971" cy="591797"/>
          </a:xfrm>
          <a:prstGeom prst="rect">
            <a:avLst/>
          </a:prstGeom>
        </p:spPr>
      </p:pic>
      <p:pic>
        <p:nvPicPr>
          <p:cNvPr id="1030" name="Picture 6" descr="Canadian Diamond Black Angus logo"/>
          <p:cNvPicPr>
            <a:picLocks noChangeAspect="1" noChangeArrowheads="1"/>
          </p:cNvPicPr>
          <p:nvPr/>
        </p:nvPicPr>
        <p:blipFill>
          <a:blip r:embed="rId8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487169" y="3451842"/>
            <a:ext cx="608021" cy="6080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8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19469" y="1452183"/>
            <a:ext cx="1175021" cy="917985"/>
          </a:xfrm>
          <a:prstGeom prst="rect">
            <a:avLst/>
          </a:prstGeom>
        </p:spPr>
      </p:pic>
      <p:pic>
        <p:nvPicPr>
          <p:cNvPr id="1034" name="Picture 10" descr="County Post logo"/>
          <p:cNvPicPr>
            <a:picLocks noChangeAspect="1" noChangeArrowheads="1"/>
          </p:cNvPicPr>
          <p:nvPr/>
        </p:nvPicPr>
        <p:blipFill rotWithShape="1">
          <a:blip r:embed="rId8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641051" y="2803033"/>
            <a:ext cx="1141074" cy="5633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8" name="Picture 14" descr="Danepak logo"/>
          <p:cNvPicPr>
            <a:picLocks noChangeAspect="1" noChangeArrowheads="1"/>
          </p:cNvPicPr>
          <p:nvPr/>
        </p:nvPicPr>
        <p:blipFill rotWithShape="1">
          <a:blip r:embed="rId8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881635" y="2343998"/>
            <a:ext cx="812348" cy="425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40" name="Picture 16" descr="Geo. Adams logo"/>
          <p:cNvPicPr>
            <a:picLocks noChangeAspect="1" noChangeArrowheads="1"/>
          </p:cNvPicPr>
          <p:nvPr/>
        </p:nvPicPr>
        <p:blipFill>
          <a:blip r:embed="rId8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417630" y="6105369"/>
            <a:ext cx="662898" cy="6628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1" name="Picture 110"/>
          <p:cNvPicPr>
            <a:picLocks noChangeAspect="1"/>
          </p:cNvPicPr>
          <p:nvPr/>
        </p:nvPicPr>
        <p:blipFill>
          <a:blip r:embed="rId8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60817" y="5381047"/>
            <a:ext cx="790438" cy="656063"/>
          </a:xfrm>
          <a:prstGeom prst="rect">
            <a:avLst/>
          </a:prstGeom>
        </p:spPr>
      </p:pic>
      <p:pic>
        <p:nvPicPr>
          <p:cNvPr id="1042" name="Picture 18" descr="Imperial American Wagyu Beef logo"/>
          <p:cNvPicPr>
            <a:picLocks noChangeAspect="1" noChangeArrowheads="1"/>
          </p:cNvPicPr>
          <p:nvPr/>
        </p:nvPicPr>
        <p:blipFill>
          <a:blip r:embed="rId9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281219" y="6145686"/>
            <a:ext cx="582263" cy="582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9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65651" y="5886812"/>
            <a:ext cx="680961" cy="825099"/>
          </a:xfrm>
          <a:prstGeom prst="rect">
            <a:avLst/>
          </a:prstGeom>
        </p:spPr>
      </p:pic>
      <p:pic>
        <p:nvPicPr>
          <p:cNvPr id="1048" name="Picture 24" descr="Oak Crown logo"/>
          <p:cNvPicPr>
            <a:picLocks noChangeAspect="1" noChangeArrowheads="1"/>
          </p:cNvPicPr>
          <p:nvPr/>
        </p:nvPicPr>
        <p:blipFill rotWithShape="1">
          <a:blip r:embed="rId9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0949112" y="2539362"/>
            <a:ext cx="1177009" cy="4737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8" name="Picture 34" descr="Right to Roam logo"/>
          <p:cNvPicPr>
            <a:picLocks noChangeAspect="1" noChangeArrowheads="1"/>
          </p:cNvPicPr>
          <p:nvPr/>
        </p:nvPicPr>
        <p:blipFill>
          <a:blip r:embed="rId9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408846" y="5356928"/>
            <a:ext cx="680182" cy="680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0" name="Picture 36" descr="Savora Sous Vide logo"/>
          <p:cNvPicPr>
            <a:picLocks noChangeAspect="1" noChangeArrowheads="1"/>
          </p:cNvPicPr>
          <p:nvPr/>
        </p:nvPicPr>
        <p:blipFill rotWithShape="1">
          <a:blip r:embed="rId9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78096" y="2358810"/>
            <a:ext cx="812348" cy="3948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4" name="Picture 40" descr="Spring Creek logo"/>
          <p:cNvPicPr>
            <a:picLocks noChangeAspect="1" noChangeArrowheads="1"/>
          </p:cNvPicPr>
          <p:nvPr/>
        </p:nvPicPr>
        <p:blipFill rotWithShape="1">
          <a:blip r:embed="rId9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847484" y="3243050"/>
            <a:ext cx="1161882" cy="3265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66" name="Picture 42" descr="The Bachelor logo"/>
          <p:cNvPicPr>
            <a:picLocks noChangeAspect="1" noChangeArrowheads="1"/>
          </p:cNvPicPr>
          <p:nvPr/>
        </p:nvPicPr>
        <p:blipFill rotWithShape="1">
          <a:blip r:embed="rId9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33921" y="5678332"/>
            <a:ext cx="932349" cy="509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9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96738" y="2368074"/>
            <a:ext cx="1305650" cy="451956"/>
          </a:xfrm>
          <a:prstGeom prst="rect">
            <a:avLst/>
          </a:prstGeom>
        </p:spPr>
      </p:pic>
      <p:pic>
        <p:nvPicPr>
          <p:cNvPr id="1074" name="Picture 50" descr="W. Black logo"/>
          <p:cNvPicPr>
            <a:picLocks noChangeAspect="1" noChangeArrowheads="1"/>
          </p:cNvPicPr>
          <p:nvPr/>
        </p:nvPicPr>
        <p:blipFill rotWithShape="1">
          <a:blip r:embed="rId9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460224" y="2526265"/>
            <a:ext cx="924263" cy="3158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78" name="Picture 54" descr="Wild Fork Foods logo"/>
          <p:cNvPicPr>
            <a:picLocks noChangeAspect="1" noChangeArrowheads="1"/>
          </p:cNvPicPr>
          <p:nvPr/>
        </p:nvPicPr>
        <p:blipFill rotWithShape="1">
          <a:blip r:embed="rId9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5758064" y="4038763"/>
            <a:ext cx="1047842" cy="3660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10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78668" y="2696879"/>
            <a:ext cx="1702135" cy="130497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10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34503" y="1280953"/>
            <a:ext cx="857694" cy="543207"/>
          </a:xfrm>
          <a:prstGeom prst="rect">
            <a:avLst/>
          </a:prstGeom>
        </p:spPr>
      </p:pic>
      <p:pic>
        <p:nvPicPr>
          <p:cNvPr id="54" name="Picture 53"/>
          <p:cNvPicPr>
            <a:picLocks noChangeAspect="1"/>
          </p:cNvPicPr>
          <p:nvPr/>
        </p:nvPicPr>
        <p:blipFill>
          <a:blip r:embed="rId10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862482" y="2589501"/>
            <a:ext cx="809449" cy="772446"/>
          </a:xfrm>
          <a:prstGeom prst="rect">
            <a:avLst/>
          </a:prstGeom>
        </p:spPr>
      </p:pic>
      <p:pic>
        <p:nvPicPr>
          <p:cNvPr id="34" name="Picture 33"/>
          <p:cNvPicPr>
            <a:picLocks noChangeAspect="1"/>
          </p:cNvPicPr>
          <p:nvPr/>
        </p:nvPicPr>
        <p:blipFill>
          <a:blip r:embed="rId10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39577" y="1457260"/>
            <a:ext cx="1001874" cy="520204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 rotWithShape="1">
          <a:blip r:embed="rId10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35865" y="1876831"/>
            <a:ext cx="710559" cy="705051"/>
          </a:xfrm>
          <a:prstGeom prst="rect">
            <a:avLst/>
          </a:prstGeom>
        </p:spPr>
      </p:pic>
      <p:pic>
        <p:nvPicPr>
          <p:cNvPr id="3" name="Picture 2" descr="I:\Beef Marketing\Brands\5 Star\5 Star Reserve\Logos\FiveStarResLogo.jpg"/>
          <p:cNvPicPr>
            <a:picLocks noChangeAspect="1" noChangeArrowheads="1"/>
          </p:cNvPicPr>
          <p:nvPr/>
        </p:nvPicPr>
        <p:blipFill>
          <a:blip r:embed="rId105" cstate="email">
            <a:clrChange>
              <a:clrFrom>
                <a:srgbClr val="FFFEFD"/>
              </a:clrFrom>
              <a:clrTo>
                <a:srgbClr val="FFFEFD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207917" y="5413853"/>
            <a:ext cx="686358" cy="5357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0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2290" r="-3760"/>
          <a:stretch/>
        </p:blipFill>
        <p:spPr>
          <a:xfrm>
            <a:off x="7805359" y="2897239"/>
            <a:ext cx="1066389" cy="443176"/>
          </a:xfrm>
          <a:prstGeom prst="rect">
            <a:avLst/>
          </a:prstGeom>
        </p:spPr>
      </p:pic>
      <p:pic>
        <p:nvPicPr>
          <p:cNvPr id="31" name="Picture 30"/>
          <p:cNvPicPr>
            <a:picLocks noChangeAspect="1"/>
          </p:cNvPicPr>
          <p:nvPr/>
        </p:nvPicPr>
        <p:blipFill>
          <a:blip r:embed="rId10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877257" y="5187335"/>
            <a:ext cx="1088952" cy="769841"/>
          </a:xfrm>
          <a:prstGeom prst="rect">
            <a:avLst/>
          </a:prstGeom>
        </p:spPr>
      </p:pic>
      <p:pic>
        <p:nvPicPr>
          <p:cNvPr id="32" name="Picture 31"/>
          <p:cNvPicPr>
            <a:picLocks noChangeAspect="1"/>
          </p:cNvPicPr>
          <p:nvPr/>
        </p:nvPicPr>
        <p:blipFill>
          <a:blip r:embed="rId10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085030" y="3589164"/>
            <a:ext cx="784103" cy="410632"/>
          </a:xfrm>
          <a:prstGeom prst="rect">
            <a:avLst/>
          </a:prstGeom>
        </p:spPr>
      </p:pic>
      <p:pic>
        <p:nvPicPr>
          <p:cNvPr id="33" name="Picture 32"/>
          <p:cNvPicPr>
            <a:picLocks noChangeAspect="1"/>
          </p:cNvPicPr>
          <p:nvPr/>
        </p:nvPicPr>
        <p:blipFill>
          <a:blip r:embed="rId10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39474" y="2119785"/>
            <a:ext cx="714489" cy="49700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1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68636" y="4675931"/>
            <a:ext cx="772455" cy="457692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1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44110" y="961491"/>
            <a:ext cx="918477" cy="509272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/>
        </p:nvPicPr>
        <p:blipFill>
          <a:blip r:embed="rId11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49356" y="4272282"/>
            <a:ext cx="785153" cy="374169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11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58053" y="684833"/>
            <a:ext cx="859130" cy="499037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11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99946" y="742133"/>
            <a:ext cx="885901" cy="444857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11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45368" y="1929447"/>
            <a:ext cx="831119" cy="492278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11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32762" y="2031511"/>
            <a:ext cx="863396" cy="404940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11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02698" y="4562254"/>
            <a:ext cx="636174" cy="481271"/>
          </a:xfrm>
          <a:prstGeom prst="rect">
            <a:avLst/>
          </a:prstGeom>
        </p:spPr>
      </p:pic>
      <p:pic>
        <p:nvPicPr>
          <p:cNvPr id="49" name="Picture 48"/>
          <p:cNvPicPr>
            <a:picLocks noChangeAspect="1"/>
          </p:cNvPicPr>
          <p:nvPr/>
        </p:nvPicPr>
        <p:blipFill rotWithShape="1">
          <a:blip r:embed="rId118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714462" y="5072710"/>
            <a:ext cx="1053159" cy="575013"/>
          </a:xfrm>
          <a:prstGeom prst="rect">
            <a:avLst/>
          </a:prstGeom>
        </p:spPr>
      </p:pic>
      <p:pic>
        <p:nvPicPr>
          <p:cNvPr id="1076" name="Picture 52" descr="Wicked Pig logo"/>
          <p:cNvPicPr>
            <a:picLocks noChangeAspect="1" noChangeArrowheads="1"/>
          </p:cNvPicPr>
          <p:nvPr/>
        </p:nvPicPr>
        <p:blipFill rotWithShape="1">
          <a:blip r:embed="rId1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777392" y="3736425"/>
            <a:ext cx="705325" cy="4928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89"/>
          <p:cNvPicPr>
            <a:picLocks noChangeAspect="1"/>
          </p:cNvPicPr>
          <p:nvPr/>
        </p:nvPicPr>
        <p:blipFill>
          <a:blip r:embed="rId1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138410" y="2973143"/>
            <a:ext cx="826036" cy="5310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1093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5000">
        <p:fade/>
      </p:transition>
    </mc:Choice>
    <mc:Fallback xmlns="">
      <p:transition spd="med" advClick="0" advTm="5000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0803" y="447"/>
            <a:ext cx="12212803" cy="6881140"/>
          </a:xfrm>
          <a:prstGeom prst="rect">
            <a:avLst/>
          </a:prstGeom>
        </p:spPr>
      </p:pic>
      <p:sp>
        <p:nvSpPr>
          <p:cNvPr id="10" name="Text Box 13"/>
          <p:cNvSpPr txBox="1">
            <a:spLocks noChangeArrowheads="1"/>
          </p:cNvSpPr>
          <p:nvPr/>
        </p:nvSpPr>
        <p:spPr bwMode="auto">
          <a:xfrm>
            <a:off x="1503485" y="5990979"/>
            <a:ext cx="10521435" cy="720381"/>
          </a:xfrm>
          <a:prstGeom prst="rect">
            <a:avLst/>
          </a:prstGeom>
          <a:noFill/>
          <a:ln w="25400">
            <a:noFill/>
          </a:ln>
        </p:spPr>
        <p:txBody>
          <a:bodyPr vert="horz" wrap="square" lIns="40872" tIns="51907" rIns="40872" bIns="51907" rtlCol="0">
            <a:spAutoFit/>
          </a:bodyPr>
          <a:lstStyle>
            <a:defPPr>
              <a:defRPr lang="en-US"/>
            </a:defPPr>
            <a:lvl1pPr fontAlgn="auto">
              <a:spcBef>
                <a:spcPts val="300"/>
              </a:spcBef>
              <a:spcAft>
                <a:spcPts val="0"/>
              </a:spcAft>
              <a:defRPr>
                <a:solidFill>
                  <a:srgbClr val="727376"/>
                </a:solidFill>
                <a:cs typeface="Arial" charset="0"/>
              </a:defRPr>
            </a:lvl1pPr>
          </a:lstStyle>
          <a:p>
            <a:pPr algn="r" defTabSz="1038133"/>
            <a: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rmala UI" panose="020B0502040204020203" pitchFamily="34" charset="0"/>
                <a:cs typeface="Nirmala UI" panose="020B0502040204020203" pitchFamily="34" charset="0"/>
                <a:sym typeface="Gill Sans" pitchFamily="1" charset="0"/>
              </a:rPr>
              <a:t>Headquartered in Greeley, Colorado </a:t>
            </a:r>
            <a:br>
              <a:rPr lang="en-US" sz="24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rmala UI" panose="020B0502040204020203" pitchFamily="34" charset="0"/>
                <a:cs typeface="Nirmala UI" panose="020B0502040204020203" pitchFamily="34" charset="0"/>
                <a:sym typeface="Gill Sans" pitchFamily="1" charset="0"/>
              </a:rPr>
            </a:br>
            <a:r>
              <a:rPr lang="en-US" sz="16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Nirmala UI" panose="020B0502040204020203" pitchFamily="34" charset="0"/>
                <a:cs typeface="Nirmala UI" panose="020B0502040204020203" pitchFamily="34" charset="0"/>
                <a:sym typeface="Gill Sans" pitchFamily="1" charset="0"/>
              </a:rPr>
              <a:t>(includes U.S., Canada, Mexico, Europe, U.K., Australia &amp; New Zealand operations)</a:t>
            </a:r>
          </a:p>
        </p:txBody>
      </p:sp>
      <p:grpSp>
        <p:nvGrpSpPr>
          <p:cNvPr id="18" name="Group 17"/>
          <p:cNvGrpSpPr/>
          <p:nvPr/>
        </p:nvGrpSpPr>
        <p:grpSpPr>
          <a:xfrm>
            <a:off x="-20803" y="2624964"/>
            <a:ext cx="3296477" cy="1367023"/>
            <a:chOff x="6229102" y="1958310"/>
            <a:chExt cx="2308285" cy="1068857"/>
          </a:xfrm>
        </p:grpSpPr>
        <p:sp>
          <p:nvSpPr>
            <p:cNvPr id="24" name="TextBox 23"/>
            <p:cNvSpPr txBox="1"/>
            <p:nvPr/>
          </p:nvSpPr>
          <p:spPr>
            <a:xfrm>
              <a:off x="6501660" y="2570039"/>
              <a:ext cx="2035727" cy="4571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sz="3199" spc="600" dirty="0">
                  <a:solidFill>
                    <a:prstClr val="white"/>
                  </a:solidFill>
                  <a:effectLst>
                    <a:outerShdw blurRad="50800" dist="38100" dir="2700000" algn="tl" rotWithShape="0">
                      <a:srgbClr val="48372F"/>
                    </a:outerShdw>
                  </a:effectLst>
                  <a:latin typeface="Nirmala UI" panose="020B0502040204020203" pitchFamily="34" charset="0"/>
                  <a:ea typeface="ヒラギノ角ゴ ProN W3" pitchFamily="1" charset="-128"/>
                  <a:cs typeface="Nirmala UI" panose="020B0502040204020203" pitchFamily="34" charset="0"/>
                  <a:sym typeface="Gill Sans" pitchFamily="1" charset="0"/>
                </a:rPr>
                <a:t>REVENUE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229102" y="1958310"/>
              <a:ext cx="2232724" cy="79403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1219010"/>
              <a:r>
                <a:rPr lang="en-US" sz="5999" b="1" spc="-150" dirty="0">
                  <a:solidFill>
                    <a:prstClr val="white"/>
                  </a:solidFill>
                  <a:effectLst>
                    <a:outerShdw blurRad="50800" dist="38100" dir="2700000" algn="tl" rotWithShape="0">
                      <a:srgbClr val="48372F"/>
                    </a:outerShdw>
                  </a:effectLst>
                  <a:latin typeface="Arial Black" panose="020B0A04020102020204" pitchFamily="34" charset="0"/>
                  <a:ea typeface="ヒラギノ角ゴ ProN W3" pitchFamily="1" charset="-128"/>
                  <a:cs typeface="Aharoni" pitchFamily="2" charset="-79"/>
                  <a:sym typeface="Gill Sans" pitchFamily="1" charset="0"/>
                </a:rPr>
                <a:t>$</a:t>
              </a:r>
              <a:r>
                <a:rPr lang="en-US" sz="5999" b="1" spc="-150" dirty="0">
                  <a:solidFill>
                    <a:schemeClr val="bg1"/>
                  </a:solidFill>
                  <a:effectLst>
                    <a:outerShdw blurRad="50800" dist="38100" dir="2700000" algn="tl" rotWithShape="0">
                      <a:srgbClr val="48372F"/>
                    </a:outerShdw>
                  </a:effectLst>
                  <a:latin typeface="Arial Black" panose="020B0A04020102020204" pitchFamily="34" charset="0"/>
                  <a:ea typeface="ヒラギノ角ゴ ProN W3" pitchFamily="1" charset="-128"/>
                  <a:cs typeface="Aharoni" pitchFamily="2" charset="-79"/>
                  <a:sym typeface="Gill Sans" pitchFamily="1" charset="0"/>
                </a:rPr>
                <a:t>48.8</a:t>
              </a:r>
              <a:r>
                <a:rPr lang="en-US" sz="5999" b="1" spc="-150" dirty="0">
                  <a:solidFill>
                    <a:prstClr val="white"/>
                  </a:solidFill>
                  <a:effectLst>
                    <a:outerShdw blurRad="50800" dist="38100" dir="2700000" algn="tl" rotWithShape="0">
                      <a:srgbClr val="48372F"/>
                    </a:outerShdw>
                  </a:effectLst>
                  <a:latin typeface="Arial Black" panose="020B0A04020102020204" pitchFamily="34" charset="0"/>
                  <a:ea typeface="ヒラギノ角ゴ ProN W3" pitchFamily="1" charset="-128"/>
                  <a:cs typeface="Aharoni" pitchFamily="2" charset="-79"/>
                  <a:sym typeface="Gill Sans" pitchFamily="1" charset="0"/>
                </a:rPr>
                <a:t>B</a:t>
              </a: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2171062" y="3507966"/>
            <a:ext cx="4052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1219010"/>
            <a:r>
              <a:rPr lang="en-US" sz="2400" spc="400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48372F"/>
                  </a:outerShdw>
                </a:effectLst>
                <a:latin typeface="Nirmala UI" panose="020B0502040204020203" pitchFamily="34" charset="0"/>
                <a:ea typeface="ヒラギノ角ゴ ProN W3" pitchFamily="1" charset="-128"/>
                <a:cs typeface="Nirmala UI" panose="020B0502040204020203" pitchFamily="34" charset="0"/>
                <a:sym typeface="Gill Sans" pitchFamily="1" charset="0"/>
              </a:rPr>
              <a:t>TEAM MEMBERS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3048502" y="2623033"/>
            <a:ext cx="3004176" cy="10155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/>
            <a:r>
              <a:rPr lang="en-US" sz="5999" b="1" spc="-150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48372F"/>
                  </a:outerShdw>
                </a:effectLst>
                <a:latin typeface="Arial Black" panose="020B0A04020102020204" pitchFamily="34" charset="0"/>
                <a:ea typeface="ヒラギノ角ゴ ProN W3" pitchFamily="1" charset="-128"/>
                <a:cs typeface="Aharoni" pitchFamily="2" charset="-79"/>
                <a:sym typeface="Gill Sans" pitchFamily="1" charset="0"/>
              </a:rPr>
              <a:t>&gt;109K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43808" y="3878080"/>
            <a:ext cx="258275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1219010"/>
            <a:r>
              <a:rPr lang="en-US" sz="2000" b="1" kern="800" spc="3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CY2021/FY2022</a:t>
            </a:r>
            <a:endParaRPr lang="en-US" sz="2000" spc="300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  <a:sym typeface="Gill Sans" pitchFamily="1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251554" y="5130394"/>
            <a:ext cx="2867641" cy="420564"/>
          </a:xfrm>
          <a:prstGeom prst="rect">
            <a:avLst/>
          </a:prstGeom>
          <a:noFill/>
          <a:effectLst>
            <a:outerShdw blurRad="38100" dist="38100" dir="2700000" algn="tl" rotWithShape="0">
              <a:prstClr val="black"/>
            </a:outerShdw>
          </a:effectLst>
        </p:spPr>
        <p:txBody>
          <a:bodyPr wrap="square" rtlCol="0">
            <a:spAutoFit/>
          </a:bodyPr>
          <a:lstStyle/>
          <a:p>
            <a:pPr defTabSz="1219010"/>
            <a:r>
              <a:rPr lang="en-US" sz="2133" kern="800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of Food Produced/Year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117524" y="4562598"/>
            <a:ext cx="3149189" cy="748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/>
            <a:r>
              <a:rPr lang="en-US" sz="4266" b="1" dirty="0">
                <a:solidFill>
                  <a:prstClr val="white"/>
                </a:solidFill>
                <a:effectLst>
                  <a:outerShdw blurRad="50800" dist="38100" dir="2700000" algn="tl" rotWithShape="0">
                    <a:srgbClr val="48372F"/>
                  </a:outerShdw>
                </a:effectLst>
                <a:latin typeface="Arial Black" panose="020B0A04020102020204" pitchFamily="34" charset="0"/>
                <a:ea typeface="ヒラギノ角ゴ ProN W3" pitchFamily="1" charset="-128"/>
                <a:cs typeface="Aharoni" pitchFamily="2" charset="-79"/>
                <a:sym typeface="Gill Sans" pitchFamily="1" charset="0"/>
              </a:rPr>
              <a:t>&gt;32B l</a:t>
            </a:r>
            <a:r>
              <a:rPr lang="en-US" sz="4266" b="1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/>
                  </a:outerShdw>
                </a:effectLst>
                <a:latin typeface="Arial Black" panose="020B0A04020102020204" pitchFamily="34" charset="0"/>
                <a:ea typeface="ヒラギノ角ゴ ProN W3" pitchFamily="1" charset="-128"/>
                <a:cs typeface="Aharoni" pitchFamily="2" charset="-79"/>
                <a:sym typeface="Gill Sans" pitchFamily="1" charset="0"/>
              </a:rPr>
              <a:t>bs.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469233" y="4553181"/>
            <a:ext cx="2466376" cy="748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/>
            <a:r>
              <a:rPr lang="en-US" sz="4266" b="1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 Black" panose="020B0A04020102020204" pitchFamily="34" charset="0"/>
                <a:ea typeface="ヒラギノ角ゴ ProN W3" pitchFamily="1" charset="-128"/>
                <a:cs typeface="Aharoni" pitchFamily="2" charset="-79"/>
                <a:sym typeface="Gill Sans" pitchFamily="1" charset="0"/>
              </a:rPr>
              <a:t>&gt;280M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646545" y="5139023"/>
            <a:ext cx="2064076" cy="748795"/>
          </a:xfrm>
          <a:prstGeom prst="rect">
            <a:avLst/>
          </a:prstGeom>
          <a:noFill/>
          <a:effectLst>
            <a:outerShdw blurRad="38100" dist="38100" dir="2700000" algn="tl" rotWithShape="0">
              <a:prstClr val="black"/>
            </a:outerShdw>
          </a:effectLst>
        </p:spPr>
        <p:txBody>
          <a:bodyPr wrap="square" rtlCol="0">
            <a:spAutoFit/>
          </a:bodyPr>
          <a:lstStyle/>
          <a:p>
            <a:pPr algn="r" defTabSz="1219010"/>
            <a:r>
              <a:rPr lang="en-US" sz="2133" kern="800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4 oz. Servings </a:t>
            </a:r>
          </a:p>
          <a:p>
            <a:pPr algn="r" defTabSz="1219010"/>
            <a:r>
              <a:rPr lang="en-US" sz="2133" kern="800" dirty="0">
                <a:solidFill>
                  <a:prstClr val="whit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  <a:sym typeface="Gill Sans" pitchFamily="1" charset="0"/>
              </a:rPr>
              <a:t>Provided Daily</a:t>
            </a:r>
          </a:p>
        </p:txBody>
      </p:sp>
      <p:cxnSp>
        <p:nvCxnSpPr>
          <p:cNvPr id="44" name="Straight Connector 43"/>
          <p:cNvCxnSpPr/>
          <p:nvPr/>
        </p:nvCxnSpPr>
        <p:spPr>
          <a:xfrm>
            <a:off x="3089825" y="2834315"/>
            <a:ext cx="0" cy="1287834"/>
          </a:xfrm>
          <a:prstGeom prst="line">
            <a:avLst/>
          </a:prstGeom>
          <a:noFill/>
          <a:ln w="12700" cap="flat" cmpd="sng" algn="ctr">
            <a:solidFill>
              <a:schemeClr val="bg1">
                <a:alpha val="41000"/>
              </a:schemeClr>
            </a:solidFill>
            <a:prstDash val="solid"/>
          </a:ln>
          <a:effectLst/>
        </p:spPr>
      </p:cxnSp>
      <p:cxnSp>
        <p:nvCxnSpPr>
          <p:cNvPr id="45" name="Straight Connector 44"/>
          <p:cNvCxnSpPr/>
          <p:nvPr/>
        </p:nvCxnSpPr>
        <p:spPr>
          <a:xfrm>
            <a:off x="3100454" y="4692879"/>
            <a:ext cx="0" cy="1287834"/>
          </a:xfrm>
          <a:prstGeom prst="line">
            <a:avLst/>
          </a:prstGeom>
          <a:noFill/>
          <a:ln w="12700" cap="flat" cmpd="sng" algn="ctr">
            <a:solidFill>
              <a:schemeClr val="bg1">
                <a:alpha val="41000"/>
              </a:schemeClr>
            </a:solidFill>
            <a:prstDash val="solid"/>
          </a:ln>
          <a:effectLst/>
        </p:spPr>
      </p:cxnSp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3" cstate="email">
            <a:biLevel thresh="25000"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69664" y="557592"/>
            <a:ext cx="2608691" cy="985444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1" name="TextBox 20"/>
          <p:cNvSpPr txBox="1"/>
          <p:nvPr/>
        </p:nvSpPr>
        <p:spPr>
          <a:xfrm>
            <a:off x="761745" y="1538671"/>
            <a:ext cx="4529643" cy="7487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010" fontAlgn="base">
              <a:spcBef>
                <a:spcPct val="0"/>
              </a:spcBef>
              <a:spcAft>
                <a:spcPct val="0"/>
              </a:spcAft>
            </a:pPr>
            <a:r>
              <a:rPr lang="en-US" sz="4266" dirty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Impact" panose="020B0806030902050204" pitchFamily="34" charset="0"/>
                <a:ea typeface="ヒラギノ角ゴ ProN W3" pitchFamily="1" charset="-128"/>
                <a:sym typeface="Gill Sans" pitchFamily="1" charset="0"/>
              </a:rPr>
              <a:t>USA</a:t>
            </a:r>
            <a:endParaRPr lang="en-US" sz="2133" dirty="0"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Impact" panose="020B0806030902050204" pitchFamily="34" charset="0"/>
              <a:ea typeface="ヒラギノ角ゴ ProN W3" pitchFamily="1" charset="-128"/>
              <a:sym typeface="Gill Sans" pitchFamily="1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1772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4000">
        <p:fade/>
      </p:transition>
    </mc:Choice>
    <mc:Fallback xmlns="">
      <p:transition spd="med" advClick="0" advTm="4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27" grpId="0"/>
      <p:bldP spid="38" grpId="0"/>
      <p:bldP spid="39" grpId="0"/>
      <p:bldP spid="40" grpId="0"/>
      <p:bldP spid="41" grpId="0"/>
      <p:bldP spid="42" grpId="0"/>
      <p:bldP spid="43" grpId="0"/>
      <p:bldP spid="2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-4763" y="0"/>
            <a:ext cx="12196763" cy="685800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287904" y="1149179"/>
            <a:ext cx="4811633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irmala UI" panose="020B0502040204020203" pitchFamily="34" charset="0"/>
                <a:ea typeface="Nirmala UI" panose="020B0502040204020203" pitchFamily="34" charset="0"/>
                <a:cs typeface="Nirmala UI" panose="020B0502040204020203" pitchFamily="34" charset="0"/>
              </a:rPr>
              <a:t>We believe sustainability involves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irmala UI" panose="020B0502040204020203" pitchFamily="34" charset="0"/>
                <a:ea typeface="Nirmala UI" panose="020B0502040204020203" pitchFamily="34" charset="0"/>
                <a:cs typeface="Nirmala UI" panose="020B0502040204020203" pitchFamily="34" charset="0"/>
              </a:rPr>
              <a:t>continuously improving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irmala UI" panose="020B0502040204020203" pitchFamily="34" charset="0"/>
                <a:ea typeface="Nirmala UI" panose="020B0502040204020203" pitchFamily="34" charset="0"/>
                <a:cs typeface="Nirmala UI" panose="020B0502040204020203" pitchFamily="34" charset="0"/>
              </a:rPr>
              <a:t>social responsibility, economic viability and environmental stewardship.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2200" dirty="0">
              <a:solidFill>
                <a:prstClr val="black"/>
              </a:solidFill>
              <a:latin typeface="Nirmala UI" panose="020B0502040204020203" pitchFamily="34" charset="0"/>
              <a:ea typeface="Nirmala UI" panose="020B0502040204020203" pitchFamily="34" charset="0"/>
              <a:cs typeface="Nirmala UI" panose="020B0502040204020203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irmala UI" panose="020B0502040204020203" pitchFamily="34" charset="0"/>
                <a:ea typeface="Nirmala UI" panose="020B0502040204020203" pitchFamily="34" charset="0"/>
                <a:cs typeface="Nirmala UI" panose="020B0502040204020203" pitchFamily="34" charset="0"/>
              </a:rPr>
              <a:t>In 2021, we unveiled an 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irmala UI" panose="020B0502040204020203" pitchFamily="34" charset="0"/>
                <a:ea typeface="Nirmala UI" panose="020B0502040204020203" pitchFamily="34" charset="0"/>
                <a:cs typeface="Nirmala UI" panose="020B0502040204020203" pitchFamily="34" charset="0"/>
              </a:rPr>
              <a:t>ambitious net-zero target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Nirmala UI" panose="020B0502040204020203" pitchFamily="34" charset="0"/>
                <a:ea typeface="Nirmala UI" panose="020B0502040204020203" pitchFamily="34" charset="0"/>
                <a:cs typeface="Nirmala UI" panose="020B0502040204020203" pitchFamily="34" charset="0"/>
              </a:rPr>
              <a:t> that will reduce greenhouse gas emissions across our value chains by 2040.</a:t>
            </a:r>
            <a:endParaRPr kumimoji="0" lang="en-US" sz="22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Nirmala UI" panose="020B0502040204020203" pitchFamily="34" charset="0"/>
              <a:ea typeface="Nirmala UI" panose="020B0502040204020203" pitchFamily="34" charset="0"/>
              <a:cs typeface="Nirmala UI" panose="020B0502040204020203" pitchFamily="34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-4763" y="974901"/>
            <a:ext cx="4943677" cy="60150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object 5"/>
          <p:cNvSpPr txBox="1">
            <a:spLocks/>
          </p:cNvSpPr>
          <p:nvPr/>
        </p:nvSpPr>
        <p:spPr>
          <a:xfrm>
            <a:off x="142775" y="213636"/>
            <a:ext cx="5697416" cy="615553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lvl1pPr>
              <a:defRPr sz="7000" b="1" i="0">
                <a:solidFill>
                  <a:srgbClr val="2B2B2A"/>
                </a:solidFill>
                <a:latin typeface="Proxima Nova Extrabold" panose="02000506030000020004" pitchFamily="2" charset="0"/>
                <a:ea typeface="+mj-ea"/>
                <a:cs typeface="Proxima Nova Extrabold" panose="02000506030000020004" pitchFamily="2" charset="0"/>
              </a:defRPr>
            </a:lvl1pPr>
          </a:lstStyle>
          <a:p>
            <a:pPr marL="130175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i="0" u="none" strike="noStrike" kern="0" cap="none" spc="-75" normalizeH="0" baseline="0" noProof="0" dirty="0">
                <a:ln>
                  <a:noFill/>
                </a:ln>
                <a:solidFill>
                  <a:srgbClr val="2B2B2A"/>
                </a:solidFill>
                <a:effectLst/>
                <a:uLnTx/>
                <a:uFillTx/>
                <a:latin typeface="Zilla Slab SemiBold"/>
                <a:ea typeface="Open Sans Semibold" panose="020B0706030804020204" pitchFamily="34" charset="0"/>
                <a:cs typeface="Open Sans Semibold" panose="020B0706030804020204" pitchFamily="34" charset="0"/>
              </a:rPr>
              <a:t>Sustainability at JBS USA</a:t>
            </a:r>
          </a:p>
        </p:txBody>
      </p:sp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987729" y="0"/>
            <a:ext cx="6204271" cy="6861544"/>
          </a:xfrm>
          <a:prstGeom prst="rect">
            <a:avLst/>
          </a:prstGeom>
        </p:spPr>
      </p:pic>
      <p:grpSp>
        <p:nvGrpSpPr>
          <p:cNvPr id="10" name="Group 9"/>
          <p:cNvGrpSpPr/>
          <p:nvPr/>
        </p:nvGrpSpPr>
        <p:grpSpPr>
          <a:xfrm>
            <a:off x="98620" y="4758479"/>
            <a:ext cx="5674412" cy="1876434"/>
            <a:chOff x="135292" y="4531586"/>
            <a:chExt cx="5674412" cy="1876434"/>
          </a:xfrm>
        </p:grpSpPr>
        <p:grpSp>
          <p:nvGrpSpPr>
            <p:cNvPr id="5" name="Group 4"/>
            <p:cNvGrpSpPr/>
            <p:nvPr/>
          </p:nvGrpSpPr>
          <p:grpSpPr>
            <a:xfrm>
              <a:off x="161726" y="5702433"/>
              <a:ext cx="5647978" cy="705587"/>
              <a:chOff x="-163780" y="4755934"/>
              <a:chExt cx="5647978" cy="705587"/>
            </a:xfrm>
          </p:grpSpPr>
          <p:sp>
            <p:nvSpPr>
              <p:cNvPr id="33" name="Rectangle 32"/>
              <p:cNvSpPr/>
              <p:nvPr/>
            </p:nvSpPr>
            <p:spPr>
              <a:xfrm>
                <a:off x="552961" y="4765397"/>
                <a:ext cx="580542" cy="3162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-163780" y="4876746"/>
                <a:ext cx="1910953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1200" cap="none" spc="20" normalizeH="0" baseline="0" noProof="0" dirty="0">
                    <a:ln>
                      <a:noFill/>
                    </a:ln>
                    <a:solidFill>
                      <a:srgbClr val="2B2B2A"/>
                    </a:solidFill>
                    <a:effectLst/>
                    <a:uLnTx/>
                    <a:uFillTx/>
                    <a:latin typeface="Nirmala UI" panose="020B0502040204020203" pitchFamily="34" charset="0"/>
                    <a:ea typeface="Nirmala UI" panose="020B0502040204020203" pitchFamily="34" charset="0"/>
                    <a:cs typeface="Nirmala UI" panose="020B0502040204020203" pitchFamily="34" charset="0"/>
                  </a:rPr>
                  <a:t>Social Responsibility</a:t>
                </a:r>
              </a:p>
            </p:txBody>
          </p:sp>
          <p:sp>
            <p:nvSpPr>
              <p:cNvPr id="30" name="Rectangle 29"/>
              <p:cNvSpPr/>
              <p:nvPr/>
            </p:nvSpPr>
            <p:spPr>
              <a:xfrm>
                <a:off x="2183261" y="4755934"/>
                <a:ext cx="580542" cy="3162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815019" y="4867965"/>
                <a:ext cx="1305613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1200" cap="none" spc="20" normalizeH="0" baseline="0" noProof="0" dirty="0">
                    <a:ln>
                      <a:noFill/>
                    </a:ln>
                    <a:solidFill>
                      <a:srgbClr val="2B2B2A"/>
                    </a:solidFill>
                    <a:effectLst/>
                    <a:uLnTx/>
                    <a:uFillTx/>
                    <a:latin typeface="Nirmala UI" panose="020B0502040204020203" pitchFamily="34" charset="0"/>
                    <a:ea typeface="Nirmala UI" panose="020B0502040204020203" pitchFamily="34" charset="0"/>
                    <a:cs typeface="Nirmala UI" panose="020B0502040204020203" pitchFamily="34" charset="0"/>
                  </a:rPr>
                  <a:t>Economic Viability</a:t>
                </a:r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3964642" y="4758466"/>
                <a:ext cx="580542" cy="31627"/>
              </a:xfrm>
              <a:prstGeom prst="rect">
                <a:avLst/>
              </a:prstGeom>
              <a:solidFill>
                <a:srgbClr val="E2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TextBox 26"/>
              <p:cNvSpPr txBox="1"/>
              <p:nvPr/>
            </p:nvSpPr>
            <p:spPr>
              <a:xfrm>
                <a:off x="3025627" y="4869231"/>
                <a:ext cx="2458571" cy="58477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1" i="0" u="none" strike="noStrike" kern="1200" cap="none" spc="20" normalizeH="0" baseline="0" noProof="0" dirty="0">
                    <a:ln>
                      <a:noFill/>
                    </a:ln>
                    <a:solidFill>
                      <a:srgbClr val="2B2B2A"/>
                    </a:solidFill>
                    <a:effectLst/>
                    <a:uLnTx/>
                    <a:uFillTx/>
                    <a:latin typeface="Nirmala UI" panose="020B0502040204020203" pitchFamily="34" charset="0"/>
                    <a:ea typeface="Nirmala UI" panose="020B0502040204020203" pitchFamily="34" charset="0"/>
                    <a:cs typeface="Nirmala UI" panose="020B0502040204020203" pitchFamily="34" charset="0"/>
                  </a:rPr>
                  <a:t>Environmental Stewardship</a:t>
                </a: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135292" y="4531586"/>
              <a:ext cx="5442102" cy="1034598"/>
              <a:chOff x="659517" y="4709093"/>
              <a:chExt cx="4362169" cy="829291"/>
            </a:xfrm>
          </p:grpSpPr>
          <p:pic>
            <p:nvPicPr>
              <p:cNvPr id="22" name="Picture 21"/>
              <p:cNvPicPr>
                <a:picLocks noChangeAspect="1"/>
              </p:cNvPicPr>
              <p:nvPr/>
            </p:nvPicPr>
            <p:blipFill>
              <a:blip r:embed="rId3" cstate="email"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artisticPhotocopy/>
                        </a14:imgEffect>
                        <a14:imgEffect>
                          <a14:brightnessContrast brigh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59517" y="4709093"/>
                <a:ext cx="1653414" cy="829291"/>
              </a:xfrm>
              <a:prstGeom prst="rect">
                <a:avLst/>
              </a:prstGeom>
            </p:spPr>
          </p:pic>
          <p:pic>
            <p:nvPicPr>
              <p:cNvPr id="23" name="Picture 22"/>
              <p:cNvPicPr>
                <a:picLocks noChangeAspect="1"/>
              </p:cNvPicPr>
              <p:nvPr/>
            </p:nvPicPr>
            <p:blipFill>
              <a:blip r:embed="rId5" cstate="email"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artisticPhotocopy/>
                        </a14:imgEffect>
                        <a14:imgEffect>
                          <a14:brightnessContrast brigh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996601" y="4726137"/>
                <a:ext cx="1615677" cy="810364"/>
              </a:xfrm>
              <a:prstGeom prst="rect">
                <a:avLst/>
              </a:prstGeom>
            </p:spPr>
          </p:pic>
          <p:pic>
            <p:nvPicPr>
              <p:cNvPr id="24" name="Picture 23"/>
              <p:cNvPicPr>
                <a:picLocks noChangeAspect="1"/>
              </p:cNvPicPr>
              <p:nvPr/>
            </p:nvPicPr>
            <p:blipFill>
              <a:blip r:embed="rId7" cstate="email">
                <a:duotone>
                  <a:prstClr val="black"/>
                  <a:schemeClr val="accent3">
                    <a:tint val="45000"/>
                    <a:satMod val="400000"/>
                  </a:scheme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8">
                        <a14:imgEffect>
                          <a14:artisticPhotocopy/>
                        </a14:imgEffect>
                        <a14:imgEffect>
                          <a14:brightnessContrast bright="-2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395911" y="4709093"/>
                <a:ext cx="1625775" cy="815428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843117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6000">
        <p:fade/>
      </p:transition>
    </mc:Choice>
    <mc:Fallback xmlns="">
      <p:transition spd="med" advClick="0" advTm="6000">
        <p:fade/>
      </p:transition>
    </mc:Fallback>
  </mc:AlternateContent>
</p:sld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3.jpeg"/></Relationships>
</file>

<file path=ppt/theme/theme1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itle &amp; Bullets">
  <a:themeElements>
    <a:clrScheme name="Title &amp; Bullets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Title &amp; Bullets">
      <a:majorFont>
        <a:latin typeface="Gill Sans"/>
        <a:ea typeface="ヒラギノ角ゴ ProN W3"/>
        <a:cs typeface="ヒラギノ角ゴ ProN W3"/>
      </a:majorFont>
      <a:minorFont>
        <a:latin typeface="Gill Sans"/>
        <a:ea typeface="ヒラギノ角ゴ ProN W3"/>
        <a:cs typeface="ヒラギノ角ゴ ProN W3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blipFill dpi="0" rotWithShape="0">
          <a:blip xmlns:r="http://schemas.openxmlformats.org/officeDocument/2006/relationships" r:embed="rId1"/>
          <a:srcRect/>
          <a:tile tx="0" ty="0" sx="100000" sy="100000" flip="none" algn="tl"/>
        </a:blipFill>
        <a:ln w="2540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56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Gill Sans" charset="0"/>
            <a:ea typeface="ヒラギノ角ゴ ProN W3" charset="0"/>
            <a:cs typeface="ヒラギノ角ゴ ProN W3" charset="0"/>
            <a:sym typeface="Gill Sans" charset="0"/>
          </a:defRPr>
        </a:defPPr>
      </a:lstStyle>
    </a:lnDef>
  </a:objectDefaults>
  <a:extraClrSchemeLst>
    <a:extraClrScheme>
      <a:clrScheme name="Title &amp; Bullets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ersonalizada 1">
      <a:majorFont>
        <a:latin typeface="Century Gothic"/>
        <a:ea typeface=""/>
        <a:cs typeface=""/>
      </a:majorFont>
      <a:minorFont>
        <a:latin typeface="Century Gothic"/>
        <a:ea typeface=""/>
        <a:cs typeface="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4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10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BBA_Color Schemes">
  <a:themeElements>
    <a:clrScheme name="Custom 158">
      <a:dk1>
        <a:srgbClr val="000000"/>
      </a:dk1>
      <a:lt1>
        <a:srgbClr val="FFFFFF"/>
      </a:lt1>
      <a:dk2>
        <a:srgbClr val="727376"/>
      </a:dk2>
      <a:lt2>
        <a:srgbClr val="C6C7C8"/>
      </a:lt2>
      <a:accent1>
        <a:srgbClr val="ED1B23"/>
      </a:accent1>
      <a:accent2>
        <a:srgbClr val="4F81BD"/>
      </a:accent2>
      <a:accent3>
        <a:srgbClr val="95B3D7"/>
      </a:accent3>
      <a:accent4>
        <a:srgbClr val="BFD1E7"/>
      </a:accent4>
      <a:accent5>
        <a:srgbClr val="969696"/>
      </a:accent5>
      <a:accent6>
        <a:srgbClr val="EAEAEA"/>
      </a:accent6>
      <a:hlink>
        <a:srgbClr val="A1B0D1"/>
      </a:hlink>
      <a:folHlink>
        <a:srgbClr val="00134A"/>
      </a:folHlink>
    </a:clrScheme>
    <a:fontScheme name="BBA_Color Schemes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20000"/>
          </a:spcBef>
          <a:spcAft>
            <a:spcPct val="0"/>
          </a:spcAft>
          <a:buClrTx/>
          <a:buSzTx/>
          <a:buFontTx/>
          <a:buNone/>
          <a:tabLst/>
          <a:defRPr kumimoji="0" lang="en-US" sz="1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cs typeface="Arial" charset="0"/>
          </a:defRPr>
        </a:defPPr>
      </a:lstStyle>
    </a:lnDef>
  </a:objectDefaults>
  <a:extraClrSchemeLst>
    <a:extraClrScheme>
      <a:clrScheme name="BBA_Color Schemes 1">
        <a:dk1>
          <a:srgbClr val="000000"/>
        </a:dk1>
        <a:lt1>
          <a:srgbClr val="FFFFFF"/>
        </a:lt1>
        <a:dk2>
          <a:srgbClr val="AB6473"/>
        </a:dk2>
        <a:lt2>
          <a:srgbClr val="88061A"/>
        </a:lt2>
        <a:accent1>
          <a:srgbClr val="CEA9B1"/>
        </a:accent1>
        <a:accent2>
          <a:srgbClr val="435E93"/>
        </a:accent2>
        <a:accent3>
          <a:srgbClr val="FFFFFF"/>
        </a:accent3>
        <a:accent4>
          <a:srgbClr val="000000"/>
        </a:accent4>
        <a:accent5>
          <a:srgbClr val="E3D1D5"/>
        </a:accent5>
        <a:accent6>
          <a:srgbClr val="3C5485"/>
        </a:accent6>
        <a:hlink>
          <a:srgbClr val="A1B0D1"/>
        </a:hlink>
        <a:folHlink>
          <a:srgbClr val="00134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19B55E114E52A4A85EA046C8BE80397" ma:contentTypeVersion="26" ma:contentTypeDescription="Create a new document." ma:contentTypeScope="" ma:versionID="cbece7c9ed5045e604d6d8a8981503c8">
  <xsd:schema xmlns:xsd="http://www.w3.org/2001/XMLSchema" xmlns:xs="http://www.w3.org/2001/XMLSchema" xmlns:p="http://schemas.microsoft.com/office/2006/metadata/properties" xmlns:ns2="dc52c2d5-e6ac-44d9-adc6-aa8be5b21a41" xmlns:ns3="c6f5a6a0-d590-4f41-9e96-b7cca87adc04" xmlns:ns4="56c0761c-3fb7-49b8-9d76-112c99489cc7" targetNamespace="http://schemas.microsoft.com/office/2006/metadata/properties" ma:root="true" ma:fieldsID="6de491c62df4238c2cb3a5a143fed70c" ns2:_="" ns3:_="" ns4:_="">
    <xsd:import namespace="dc52c2d5-e6ac-44d9-adc6-aa8be5b21a41"/>
    <xsd:import namespace="c6f5a6a0-d590-4f41-9e96-b7cca87adc04"/>
    <xsd:import namespace="56c0761c-3fb7-49b8-9d76-112c99489cc7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3:MediaServiceMetadata" minOccurs="0"/>
                <xsd:element ref="ns3:MediaServiceFastMetadata" minOccurs="0"/>
                <xsd:element ref="ns4:SharedWithDetails" minOccurs="0"/>
                <xsd:element ref="ns3:lcf76f155ced4ddcb4097134ff3c332f" minOccurs="0"/>
                <xsd:element ref="ns4:TaxCatchAll" minOccurs="0"/>
                <xsd:element ref="ns3:MediaServiceOCR" minOccurs="0"/>
                <xsd:element ref="ns3:MediaServiceGenerationTime" minOccurs="0"/>
                <xsd:element ref="ns3:MediaServiceEventHashCode" minOccurs="0"/>
                <xsd:element ref="ns3:MediaServiceDateTaken" minOccurs="0"/>
                <xsd:element ref="ns3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c52c2d5-e6ac-44d9-adc6-aa8be5b21a41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6f5a6a0-d590-4f41-9e96-b7cca87adc0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9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0" nillable="true" ma:displayName="MediaServiceFastMetadata" ma:hidden="true" ma:internalName="MediaServiceFastMetadata" ma:readOnly="true">
      <xsd:simpleType>
        <xsd:restriction base="dms:Note"/>
      </xsd:simpleType>
    </xsd:element>
    <xsd:element name="lcf76f155ced4ddcb4097134ff3c332f" ma:index="13" nillable="true" ma:taxonomy="true" ma:internalName="lcf76f155ced4ddcb4097134ff3c332f" ma:taxonomyFieldName="MediaServiceImageTags" ma:displayName="Image Tags" ma:readOnly="false" ma:fieldId="{5cf76f15-5ced-4ddc-b409-7134ff3c332f}" ma:taxonomyMulti="true" ma:sspId="cab63add-2571-4b46-9b58-444e03b9038d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6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7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9" nillable="true" ma:displayName="MediaLengthInSeconds" ma:hidden="true" ma:internalName="MediaLengthInSeconds" ma:readOnly="true">
      <xsd:simpleType>
        <xsd:restriction base="dms:Unknow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6c0761c-3fb7-49b8-9d76-112c99489cc7" elementFormDefault="qualified">
    <xsd:import namespace="http://schemas.microsoft.com/office/2006/documentManagement/types"/>
    <xsd:import namespace="http://schemas.microsoft.com/office/infopath/2007/PartnerControls"/>
    <xsd:element name="SharedWithDetails" ma:index="1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14" nillable="true" ma:displayName="Taxonomy Catch All Column" ma:hidden="true" ma:list="{6f5244a1-1666-4f77-b7ef-43bf6094718a}" ma:internalName="TaxCatchAll" ma:showField="CatchAllData" ma:web="56c0761c-3fb7-49b8-9d76-112c99489cc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72294AF1-0B9E-4D76-B76F-D1F3CA979A9D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c52c2d5-e6ac-44d9-adc6-aa8be5b21a41"/>
    <ds:schemaRef ds:uri="c6f5a6a0-d590-4f41-9e96-b7cca87adc04"/>
    <ds:schemaRef ds:uri="56c0761c-3fb7-49b8-9d76-112c99489cc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BDD70AC9-5163-4AF4-A123-6C243DA97706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9280</TotalTime>
  <Words>827</Words>
  <Application>Microsoft Office PowerPoint</Application>
  <PresentationFormat>Widescreen</PresentationFormat>
  <Paragraphs>199</Paragraphs>
  <Slides>16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16</vt:i4>
      </vt:variant>
    </vt:vector>
  </HeadingPairs>
  <TitlesOfParts>
    <vt:vector size="43" baseType="lpstr">
      <vt:lpstr>Arial</vt:lpstr>
      <vt:lpstr>Arial Black</vt:lpstr>
      <vt:lpstr>arial na</vt:lpstr>
      <vt:lpstr>Arial Narrow</vt:lpstr>
      <vt:lpstr>Calibri</vt:lpstr>
      <vt:lpstr>Calibri Light</vt:lpstr>
      <vt:lpstr>Century Gothic</vt:lpstr>
      <vt:lpstr>Courier New</vt:lpstr>
      <vt:lpstr>Euphemia</vt:lpstr>
      <vt:lpstr>Franklin Gothic Medium</vt:lpstr>
      <vt:lpstr>Gadugi</vt:lpstr>
      <vt:lpstr>Gill Sans</vt:lpstr>
      <vt:lpstr>Impact</vt:lpstr>
      <vt:lpstr>Nirmala UI</vt:lpstr>
      <vt:lpstr>Open Sans</vt:lpstr>
      <vt:lpstr>Wingdings</vt:lpstr>
      <vt:lpstr>Zilla Slab</vt:lpstr>
      <vt:lpstr>Zilla Slab Medium</vt:lpstr>
      <vt:lpstr>Zilla Slab SemiBold</vt:lpstr>
      <vt:lpstr>Tema do Office</vt:lpstr>
      <vt:lpstr>Title &amp; Bullets</vt:lpstr>
      <vt:lpstr>1_Office Theme</vt:lpstr>
      <vt:lpstr>1_Tema do Office</vt:lpstr>
      <vt:lpstr>6_Office Theme</vt:lpstr>
      <vt:lpstr>4_Office Theme</vt:lpstr>
      <vt:lpstr>10_Office Theme</vt:lpstr>
      <vt:lpstr>BBA_Color Schemes</vt:lpstr>
      <vt:lpstr>Bringing More to the Table.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Hometown Strong</vt:lpstr>
      <vt:lpstr>Better Futures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Richardson, Nikki</dc:creator>
  <cp:lastModifiedBy>Turner, Matthew</cp:lastModifiedBy>
  <cp:revision>200</cp:revision>
  <dcterms:created xsi:type="dcterms:W3CDTF">2019-12-16T16:25:06Z</dcterms:created>
  <dcterms:modified xsi:type="dcterms:W3CDTF">2022-12-01T17:24:33Z</dcterms:modified>
</cp:coreProperties>
</file>